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257" r:id="rId3"/>
    <p:sldId id="258" r:id="rId5"/>
    <p:sldId id="313" r:id="rId6"/>
    <p:sldId id="274" r:id="rId7"/>
    <p:sldId id="260" r:id="rId8"/>
    <p:sldId id="275" r:id="rId9"/>
    <p:sldId id="262" r:id="rId10"/>
    <p:sldId id="303" r:id="rId11"/>
    <p:sldId id="302" r:id="rId12"/>
    <p:sldId id="282" r:id="rId13"/>
    <p:sldId id="295" r:id="rId14"/>
    <p:sldId id="316" r:id="rId15"/>
    <p:sldId id="315" r:id="rId16"/>
    <p:sldId id="317" r:id="rId17"/>
    <p:sldId id="318" r:id="rId18"/>
    <p:sldId id="319" r:id="rId19"/>
    <p:sldId id="297" r:id="rId20"/>
    <p:sldId id="299" r:id="rId21"/>
    <p:sldId id="301" r:id="rId22"/>
    <p:sldId id="283" r:id="rId23"/>
  </p:sldIdLst>
  <p:sldSz cx="12192000" cy="6858000"/>
  <p:notesSz cx="6858000" cy="9144000"/>
  <p:embeddedFontLst>
    <p:embeddedFont>
      <p:font typeface="Segoe UI" panose="020B0502040204020203" pitchFamily="34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</p:embeddedFont>
    <p:embeddedFont>
      <p:font typeface="仿宋" panose="0201060906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7" autoAdjust="0"/>
    <p:restoredTop sz="97119" autoAdjust="0"/>
  </p:normalViewPr>
  <p:slideViewPr>
    <p:cSldViewPr snapToGrid="0">
      <p:cViewPr varScale="1">
        <p:scale>
          <a:sx n="83" d="100"/>
          <a:sy n="83" d="100"/>
        </p:scale>
        <p:origin x="672" y="82"/>
      </p:cViewPr>
      <p:guideLst>
        <p:guide orient="horz" pos="213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642" y="-84"/>
      </p:cViewPr>
      <p:guideLst>
        <p:guide orient="horz" pos="2840"/>
        <p:guide pos="2160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2.xml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FC747-F1E9-4B5F-AA7D-33E480676D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C2609-54CB-45A3-9E55-0D6DAB2702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1D466-A61A-4EF6-B73F-F32BD88CD4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112AC-B8D8-4F87-9870-FA5E99650C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21F2E-1FEB-42BA-8A78-D94DE583ECF7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628B0-4AA8-40D9-A55C-7C5D341CB75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4F50B-12AC-4290-B6FC-51F5AE31D36B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C416E-80D9-4DDF-B534-5983B6FCF69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A369A-CC0B-4575-826E-6E75D333ACB5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C56AD-D4AB-46B3-AB85-80D50F46066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DB938-3CA8-4175-ABE7-C3FF7A0C86BA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1B924-0F5F-4829-B98A-8648B47145CF}" type="slidenum">
              <a:rPr lang="zh-CN" altLang="en-US"/>
            </a:fld>
            <a:endParaRPr lang="zh-CN" altLang="en-US"/>
          </a:p>
        </p:txBody>
      </p:sp>
      <p:pic>
        <p:nvPicPr>
          <p:cNvPr id="6" name="Picture 16" descr="F:\tao\2008051282157673副本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329" y="4953000"/>
            <a:ext cx="213368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CD818-2FF7-468A-8EE6-BE18ABE98B03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787AC-8074-450D-9948-013FD338A8FB}" type="slidenum">
              <a:rPr lang="zh-CN" altLang="en-US"/>
            </a:fld>
            <a:endParaRPr lang="zh-CN" altLang="en-US"/>
          </a:p>
        </p:txBody>
      </p:sp>
      <p:pic>
        <p:nvPicPr>
          <p:cNvPr id="7" name="Picture 16" descr="F:\tao\2008051282157673副本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329" y="4953000"/>
            <a:ext cx="213368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68949-5206-45EE-B4EB-A370EBD0956A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AE631-9E99-4DA8-B1AC-B90B0F358EE8}" type="slidenum">
              <a:rPr lang="zh-CN" altLang="en-US"/>
            </a:fld>
            <a:endParaRPr lang="zh-CN" altLang="en-US"/>
          </a:p>
        </p:txBody>
      </p:sp>
      <p:pic>
        <p:nvPicPr>
          <p:cNvPr id="6" name="Picture 16" descr="F:\tao\2008051282157673副本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329" y="4953000"/>
            <a:ext cx="213368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4C86A-B320-4F6A-8E36-7E924912ED76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162D0-017C-4144-B1E8-437438D844B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48885-A628-4D7A-A677-7F1B3BBC1ECD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BFF4B-687D-451C-B0EC-24270416ED4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94879-08EA-44B6-A1F8-190AC8081047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D0AF5-7B23-4D31-ADD6-AF15FC1F010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657F-83EB-4ADB-93F7-5E6E266A21FA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7494A-26F6-43B2-A2B1-76FCE8965E7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9A950-8EC6-41D6-A08D-0868A1E154C2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34BC0-EAE7-4C2C-B073-38E39E58037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ver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4.png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FA8C908-E54F-4DB4-8CF9-BC9753BE727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0AFEC41-3041-4F7A-80BE-C96136F87EE3}" type="slidenum">
              <a:rPr lang="zh-CN" altLang="en-US"/>
            </a:fld>
            <a:endParaRPr lang="zh-CN" altLang="en-US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03" y="276224"/>
            <a:ext cx="11432595" cy="6467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cover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anose="020B0502040204020203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anose="020B0502040204020203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anose="020B0502040204020203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anose="020B0502040204020203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anose="020B0502040204020203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anose="020B0502040204020203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anose="020B0502040204020203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anose="020B0502040204020203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video" Target="NUL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Little Lies (NOW What s Next Bonus Track) - Dave barnes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425" y="307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6" descr="F:\tao\2008051282157673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843" y="4133850"/>
            <a:ext cx="30511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文本框 215"/>
          <p:cNvSpPr txBox="1"/>
          <p:nvPr/>
        </p:nvSpPr>
        <p:spPr bwMode="auto">
          <a:xfrm>
            <a:off x="728345" y="1616710"/>
            <a:ext cx="10303510" cy="1181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7200" b="1" dirty="0">
                <a:ln w="2857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ea"/>
                <a:ea typeface="+mj-ea"/>
              </a:rPr>
              <a:t>做好</a:t>
            </a:r>
            <a:r>
              <a:rPr lang="en-US" altLang="zh-CN" sz="7200" b="1" dirty="0">
                <a:ln w="2857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ea"/>
                <a:ea typeface="+mj-ea"/>
              </a:rPr>
              <a:t>“</a:t>
            </a:r>
            <a:r>
              <a:rPr lang="zh-CN" altLang="en-US" sz="7200" b="1" dirty="0">
                <a:ln w="2857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ea"/>
                <a:ea typeface="+mj-ea"/>
              </a:rPr>
              <a:t>加法</a:t>
            </a:r>
            <a:r>
              <a:rPr lang="en-US" altLang="zh-CN" sz="7200" b="1" dirty="0">
                <a:ln w="2857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ea"/>
                <a:ea typeface="+mj-ea"/>
              </a:rPr>
              <a:t>”</a:t>
            </a:r>
            <a:r>
              <a:rPr lang="zh-CN" altLang="en-US" sz="7200" b="1" dirty="0">
                <a:ln w="2857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ea"/>
                <a:ea typeface="+mj-ea"/>
              </a:rPr>
              <a:t>助力</a:t>
            </a:r>
            <a:r>
              <a:rPr lang="en-US" altLang="zh-CN" sz="7200" b="1" dirty="0">
                <a:ln w="2857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ea"/>
                <a:ea typeface="+mj-ea"/>
              </a:rPr>
              <a:t>“</a:t>
            </a:r>
            <a:r>
              <a:rPr lang="zh-CN" altLang="en-US" sz="7200" b="1" dirty="0">
                <a:ln w="2857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ea"/>
                <a:ea typeface="+mj-ea"/>
              </a:rPr>
              <a:t>双减</a:t>
            </a:r>
            <a:r>
              <a:rPr lang="en-US" altLang="zh-CN" sz="7200" b="1" dirty="0">
                <a:blipFill>
                  <a:blip r:embed="rId4"/>
                  <a:stretch>
                    <a:fillRect/>
                  </a:stretch>
                </a:blipFill>
                <a:latin typeface="+mj-ea"/>
                <a:ea typeface="+mj-ea"/>
              </a:rPr>
              <a:t>”</a:t>
            </a:r>
            <a:endParaRPr lang="en-US" altLang="zh-CN" sz="7200" b="1" dirty="0">
              <a:blipFill>
                <a:blip r:embed="rId4"/>
                <a:stretch>
                  <a:fillRect/>
                </a:stretch>
              </a:blipFill>
              <a:latin typeface="+mj-ea"/>
              <a:ea typeface="+mj-ea"/>
            </a:endParaRPr>
          </a:p>
        </p:txBody>
      </p:sp>
      <p:pic>
        <p:nvPicPr>
          <p:cNvPr id="131" name="Picture 16" descr="F:\tao\2008051282157673副本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4" y="117475"/>
            <a:ext cx="1891906" cy="168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文本框 2727"/>
          <p:cNvSpPr txBox="1"/>
          <p:nvPr/>
        </p:nvSpPr>
        <p:spPr>
          <a:xfrm>
            <a:off x="2920365" y="2933065"/>
            <a:ext cx="710882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accent6"/>
                </a:solidFill>
                <a:latin typeface="+mn-lt"/>
                <a:ea typeface="+mn-ea"/>
              </a:rPr>
              <a:t>构</a:t>
            </a:r>
            <a:r>
              <a:rPr lang="zh-CN" altLang="en-US" sz="3600" b="1" dirty="0">
                <a:solidFill>
                  <a:schemeClr val="accent6"/>
                </a:solidFill>
                <a:latin typeface="+mn-lt"/>
                <a:ea typeface="+mn-ea"/>
              </a:rPr>
              <a:t>建小学数学高效课堂的实践探究</a:t>
            </a:r>
            <a:endParaRPr lang="zh-CN" altLang="en-US" sz="3600" b="1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76800" y="3783656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泸县云锦镇云锦中心小学校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5" name="组合 14"/>
          <p:cNvGrpSpPr/>
          <p:nvPr/>
        </p:nvGrpSpPr>
        <p:grpSpPr bwMode="auto">
          <a:xfrm>
            <a:off x="937346" y="3710959"/>
            <a:ext cx="2304304" cy="2306336"/>
            <a:chOff x="4167731" y="1943317"/>
            <a:chExt cx="3600300" cy="3602682"/>
          </a:xfrm>
        </p:grpSpPr>
        <p:sp>
          <p:nvSpPr>
            <p:cNvPr id="16" name="直角三角形 15"/>
            <p:cNvSpPr/>
            <p:nvPr/>
          </p:nvSpPr>
          <p:spPr>
            <a:xfrm>
              <a:off x="5999630" y="1943317"/>
              <a:ext cx="934999" cy="1768012"/>
            </a:xfrm>
            <a:prstGeom prst="rtTriangl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直角三角形 16"/>
            <p:cNvSpPr/>
            <p:nvPr/>
          </p:nvSpPr>
          <p:spPr>
            <a:xfrm rot="5400000">
              <a:off x="6416434" y="3361182"/>
              <a:ext cx="934792" cy="1768401"/>
            </a:xfrm>
            <a:prstGeom prst="rtTriangl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8" name="直角三角形 17"/>
            <p:cNvSpPr/>
            <p:nvPr/>
          </p:nvSpPr>
          <p:spPr>
            <a:xfrm rot="10800000">
              <a:off x="5001134" y="3777987"/>
              <a:ext cx="934998" cy="1768012"/>
            </a:xfrm>
            <a:prstGeom prst="rtTriangl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" name="直角三角形 18"/>
            <p:cNvSpPr/>
            <p:nvPr/>
          </p:nvSpPr>
          <p:spPr>
            <a:xfrm rot="16200000">
              <a:off x="4584536" y="2359731"/>
              <a:ext cx="934793" cy="1768401"/>
            </a:xfrm>
            <a:prstGeom prst="rtTriangl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" name="TextBox 1"/>
          <p:cNvSpPr txBox="1"/>
          <p:nvPr/>
        </p:nvSpPr>
        <p:spPr>
          <a:xfrm>
            <a:off x="7348400" y="4312611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孙登琴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 noEditPoints="1"/>
          </p:cNvSpPr>
          <p:nvPr/>
        </p:nvSpPr>
        <p:spPr bwMode="auto">
          <a:xfrm flipH="1">
            <a:off x="1811682" y="2467738"/>
            <a:ext cx="2154238" cy="2809875"/>
          </a:xfrm>
          <a:custGeom>
            <a:avLst/>
            <a:gdLst>
              <a:gd name="T0" fmla="*/ 461 w 526"/>
              <a:gd name="T1" fmla="*/ 116 h 686"/>
              <a:gd name="T2" fmla="*/ 361 w 526"/>
              <a:gd name="T3" fmla="*/ 11 h 686"/>
              <a:gd name="T4" fmla="*/ 313 w 526"/>
              <a:gd name="T5" fmla="*/ 61 h 686"/>
              <a:gd name="T6" fmla="*/ 179 w 526"/>
              <a:gd name="T7" fmla="*/ 54 h 686"/>
              <a:gd name="T8" fmla="*/ 12 w 526"/>
              <a:gd name="T9" fmla="*/ 200 h 686"/>
              <a:gd name="T10" fmla="*/ 11 w 526"/>
              <a:gd name="T11" fmla="*/ 254 h 686"/>
              <a:gd name="T12" fmla="*/ 93 w 526"/>
              <a:gd name="T13" fmla="*/ 467 h 686"/>
              <a:gd name="T14" fmla="*/ 214 w 526"/>
              <a:gd name="T15" fmla="*/ 548 h 686"/>
              <a:gd name="T16" fmla="*/ 217 w 526"/>
              <a:gd name="T17" fmla="*/ 647 h 686"/>
              <a:gd name="T18" fmla="*/ 277 w 526"/>
              <a:gd name="T19" fmla="*/ 660 h 686"/>
              <a:gd name="T20" fmla="*/ 201 w 526"/>
              <a:gd name="T21" fmla="*/ 619 h 686"/>
              <a:gd name="T22" fmla="*/ 261 w 526"/>
              <a:gd name="T23" fmla="*/ 685 h 686"/>
              <a:gd name="T24" fmla="*/ 253 w 526"/>
              <a:gd name="T25" fmla="*/ 558 h 686"/>
              <a:gd name="T26" fmla="*/ 457 w 526"/>
              <a:gd name="T27" fmla="*/ 447 h 686"/>
              <a:gd name="T28" fmla="*/ 170 w 526"/>
              <a:gd name="T29" fmla="*/ 654 h 686"/>
              <a:gd name="T30" fmla="*/ 357 w 526"/>
              <a:gd name="T31" fmla="*/ 92 h 686"/>
              <a:gd name="T32" fmla="*/ 275 w 526"/>
              <a:gd name="T33" fmla="*/ 94 h 686"/>
              <a:gd name="T34" fmla="*/ 179 w 526"/>
              <a:gd name="T35" fmla="*/ 58 h 686"/>
              <a:gd name="T36" fmla="*/ 257 w 526"/>
              <a:gd name="T37" fmla="*/ 70 h 686"/>
              <a:gd name="T38" fmla="*/ 323 w 526"/>
              <a:gd name="T39" fmla="*/ 129 h 686"/>
              <a:gd name="T40" fmla="*/ 392 w 526"/>
              <a:gd name="T41" fmla="*/ 209 h 686"/>
              <a:gd name="T42" fmla="*/ 450 w 526"/>
              <a:gd name="T43" fmla="*/ 258 h 686"/>
              <a:gd name="T44" fmla="*/ 402 w 526"/>
              <a:gd name="T45" fmla="*/ 338 h 686"/>
              <a:gd name="T46" fmla="*/ 312 w 526"/>
              <a:gd name="T47" fmla="*/ 358 h 686"/>
              <a:gd name="T48" fmla="*/ 153 w 526"/>
              <a:gd name="T49" fmla="*/ 254 h 686"/>
              <a:gd name="T50" fmla="*/ 233 w 526"/>
              <a:gd name="T51" fmla="*/ 154 h 686"/>
              <a:gd name="T52" fmla="*/ 407 w 526"/>
              <a:gd name="T53" fmla="*/ 410 h 686"/>
              <a:gd name="T54" fmla="*/ 275 w 526"/>
              <a:gd name="T55" fmla="*/ 454 h 686"/>
              <a:gd name="T56" fmla="*/ 332 w 526"/>
              <a:gd name="T57" fmla="*/ 348 h 686"/>
              <a:gd name="T58" fmla="*/ 414 w 526"/>
              <a:gd name="T59" fmla="*/ 369 h 686"/>
              <a:gd name="T60" fmla="*/ 178 w 526"/>
              <a:gd name="T61" fmla="*/ 69 h 686"/>
              <a:gd name="T62" fmla="*/ 133 w 526"/>
              <a:gd name="T63" fmla="*/ 185 h 686"/>
              <a:gd name="T64" fmla="*/ 95 w 526"/>
              <a:gd name="T65" fmla="*/ 111 h 686"/>
              <a:gd name="T66" fmla="*/ 118 w 526"/>
              <a:gd name="T67" fmla="*/ 447 h 686"/>
              <a:gd name="T68" fmla="*/ 114 w 526"/>
              <a:gd name="T69" fmla="*/ 437 h 686"/>
              <a:gd name="T70" fmla="*/ 20 w 526"/>
              <a:gd name="T71" fmla="*/ 254 h 686"/>
              <a:gd name="T72" fmla="*/ 31 w 526"/>
              <a:gd name="T73" fmla="*/ 204 h 686"/>
              <a:gd name="T74" fmla="*/ 130 w 526"/>
              <a:gd name="T75" fmla="*/ 239 h 686"/>
              <a:gd name="T76" fmla="*/ 63 w 526"/>
              <a:gd name="T77" fmla="*/ 358 h 686"/>
              <a:gd name="T78" fmla="*/ 67 w 526"/>
              <a:gd name="T79" fmla="*/ 210 h 686"/>
              <a:gd name="T80" fmla="*/ 65 w 526"/>
              <a:gd name="T81" fmla="*/ 210 h 686"/>
              <a:gd name="T82" fmla="*/ 61 w 526"/>
              <a:gd name="T83" fmla="*/ 368 h 686"/>
              <a:gd name="T84" fmla="*/ 202 w 526"/>
              <a:gd name="T85" fmla="*/ 298 h 686"/>
              <a:gd name="T86" fmla="*/ 267 w 526"/>
              <a:gd name="T87" fmla="*/ 458 h 686"/>
              <a:gd name="T88" fmla="*/ 90 w 526"/>
              <a:gd name="T89" fmla="*/ 480 h 686"/>
              <a:gd name="T90" fmla="*/ 357 w 526"/>
              <a:gd name="T91" fmla="*/ 465 h 686"/>
              <a:gd name="T92" fmla="*/ 461 w 526"/>
              <a:gd name="T93" fmla="*/ 313 h 686"/>
              <a:gd name="T94" fmla="*/ 329 w 526"/>
              <a:gd name="T95" fmla="*/ 58 h 686"/>
              <a:gd name="T96" fmla="*/ 404 w 526"/>
              <a:gd name="T97" fmla="*/ 107 h 686"/>
              <a:gd name="T98" fmla="*/ 473 w 526"/>
              <a:gd name="T99" fmla="*/ 358 h 686"/>
              <a:gd name="T100" fmla="*/ 257 w 526"/>
              <a:gd name="T101" fmla="*/ 503 h 686"/>
              <a:gd name="T102" fmla="*/ 261 w 526"/>
              <a:gd name="T103" fmla="*/ 637 h 686"/>
              <a:gd name="T104" fmla="*/ 257 w 526"/>
              <a:gd name="T105" fmla="*/ 603 h 686"/>
              <a:gd name="T106" fmla="*/ 257 w 526"/>
              <a:gd name="T107" fmla="*/ 603 h 686"/>
              <a:gd name="T108" fmla="*/ 225 w 526"/>
              <a:gd name="T109" fmla="*/ 558 h 686"/>
              <a:gd name="T110" fmla="*/ 261 w 526"/>
              <a:gd name="T111" fmla="*/ 535 h 686"/>
              <a:gd name="T112" fmla="*/ 163 w 526"/>
              <a:gd name="T113" fmla="*/ 511 h 686"/>
              <a:gd name="T114" fmla="*/ 441 w 526"/>
              <a:gd name="T115" fmla="*/ 431 h 686"/>
              <a:gd name="T116" fmla="*/ 457 w 526"/>
              <a:gd name="T117" fmla="*/ 166 h 686"/>
              <a:gd name="T118" fmla="*/ 357 w 526"/>
              <a:gd name="T119" fmla="*/ 31 h 686"/>
              <a:gd name="T120" fmla="*/ 481 w 526"/>
              <a:gd name="T121" fmla="*/ 158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26" h="686">
                <a:moveTo>
                  <a:pt x="507" y="371"/>
                </a:moveTo>
                <a:cubicBezTo>
                  <a:pt x="508" y="367"/>
                  <a:pt x="510" y="362"/>
                  <a:pt x="512" y="358"/>
                </a:cubicBezTo>
                <a:cubicBezTo>
                  <a:pt x="512" y="357"/>
                  <a:pt x="512" y="355"/>
                  <a:pt x="513" y="354"/>
                </a:cubicBezTo>
                <a:cubicBezTo>
                  <a:pt x="523" y="323"/>
                  <a:pt x="526" y="290"/>
                  <a:pt x="523" y="258"/>
                </a:cubicBezTo>
                <a:cubicBezTo>
                  <a:pt x="523" y="257"/>
                  <a:pt x="523" y="255"/>
                  <a:pt x="523" y="254"/>
                </a:cubicBezTo>
                <a:cubicBezTo>
                  <a:pt x="519" y="220"/>
                  <a:pt x="508" y="188"/>
                  <a:pt x="491" y="158"/>
                </a:cubicBezTo>
                <a:cubicBezTo>
                  <a:pt x="490" y="157"/>
                  <a:pt x="489" y="155"/>
                  <a:pt x="488" y="154"/>
                </a:cubicBezTo>
                <a:cubicBezTo>
                  <a:pt x="482" y="144"/>
                  <a:pt x="475" y="134"/>
                  <a:pt x="468" y="124"/>
                </a:cubicBezTo>
                <a:cubicBezTo>
                  <a:pt x="466" y="121"/>
                  <a:pt x="463" y="119"/>
                  <a:pt x="461" y="116"/>
                </a:cubicBezTo>
                <a:cubicBezTo>
                  <a:pt x="460" y="115"/>
                  <a:pt x="458" y="113"/>
                  <a:pt x="457" y="111"/>
                </a:cubicBezTo>
                <a:cubicBezTo>
                  <a:pt x="440" y="92"/>
                  <a:pt x="421" y="75"/>
                  <a:pt x="401" y="58"/>
                </a:cubicBezTo>
                <a:cubicBezTo>
                  <a:pt x="400" y="57"/>
                  <a:pt x="398" y="55"/>
                  <a:pt x="397" y="54"/>
                </a:cubicBezTo>
                <a:cubicBezTo>
                  <a:pt x="387" y="46"/>
                  <a:pt x="377" y="38"/>
                  <a:pt x="367" y="30"/>
                </a:cubicBezTo>
                <a:cubicBezTo>
                  <a:pt x="365" y="28"/>
                  <a:pt x="363" y="27"/>
                  <a:pt x="361" y="26"/>
                </a:cubicBezTo>
                <a:cubicBezTo>
                  <a:pt x="360" y="26"/>
                  <a:pt x="358" y="25"/>
                  <a:pt x="357" y="25"/>
                </a:cubicBezTo>
                <a:cubicBezTo>
                  <a:pt x="355" y="24"/>
                  <a:pt x="352" y="24"/>
                  <a:pt x="350" y="25"/>
                </a:cubicBezTo>
                <a:cubicBezTo>
                  <a:pt x="353" y="22"/>
                  <a:pt x="355" y="19"/>
                  <a:pt x="357" y="17"/>
                </a:cubicBezTo>
                <a:cubicBezTo>
                  <a:pt x="358" y="15"/>
                  <a:pt x="360" y="13"/>
                  <a:pt x="361" y="11"/>
                </a:cubicBezTo>
                <a:cubicBezTo>
                  <a:pt x="362" y="9"/>
                  <a:pt x="364" y="8"/>
                  <a:pt x="365" y="6"/>
                </a:cubicBezTo>
                <a:cubicBezTo>
                  <a:pt x="367" y="3"/>
                  <a:pt x="364" y="0"/>
                  <a:pt x="361" y="0"/>
                </a:cubicBezTo>
                <a:cubicBezTo>
                  <a:pt x="360" y="0"/>
                  <a:pt x="360" y="1"/>
                  <a:pt x="359" y="1"/>
                </a:cubicBezTo>
                <a:cubicBezTo>
                  <a:pt x="358" y="2"/>
                  <a:pt x="358" y="2"/>
                  <a:pt x="357" y="3"/>
                </a:cubicBezTo>
                <a:cubicBezTo>
                  <a:pt x="348" y="13"/>
                  <a:pt x="340" y="26"/>
                  <a:pt x="333" y="37"/>
                </a:cubicBezTo>
                <a:cubicBezTo>
                  <a:pt x="331" y="40"/>
                  <a:pt x="327" y="47"/>
                  <a:pt x="324" y="54"/>
                </a:cubicBezTo>
                <a:cubicBezTo>
                  <a:pt x="324" y="55"/>
                  <a:pt x="323" y="57"/>
                  <a:pt x="323" y="58"/>
                </a:cubicBezTo>
                <a:cubicBezTo>
                  <a:pt x="322" y="61"/>
                  <a:pt x="322" y="63"/>
                  <a:pt x="322" y="65"/>
                </a:cubicBezTo>
                <a:cubicBezTo>
                  <a:pt x="319" y="64"/>
                  <a:pt x="316" y="63"/>
                  <a:pt x="313" y="61"/>
                </a:cubicBezTo>
                <a:cubicBezTo>
                  <a:pt x="313" y="61"/>
                  <a:pt x="313" y="60"/>
                  <a:pt x="312" y="60"/>
                </a:cubicBezTo>
                <a:cubicBezTo>
                  <a:pt x="311" y="60"/>
                  <a:pt x="309" y="59"/>
                  <a:pt x="307" y="59"/>
                </a:cubicBezTo>
                <a:cubicBezTo>
                  <a:pt x="306" y="59"/>
                  <a:pt x="305" y="58"/>
                  <a:pt x="304" y="58"/>
                </a:cubicBezTo>
                <a:cubicBezTo>
                  <a:pt x="300" y="57"/>
                  <a:pt x="296" y="55"/>
                  <a:pt x="292" y="54"/>
                </a:cubicBezTo>
                <a:cubicBezTo>
                  <a:pt x="282" y="51"/>
                  <a:pt x="272" y="48"/>
                  <a:pt x="261" y="46"/>
                </a:cubicBezTo>
                <a:cubicBezTo>
                  <a:pt x="260" y="46"/>
                  <a:pt x="258" y="46"/>
                  <a:pt x="257" y="46"/>
                </a:cubicBezTo>
                <a:cubicBezTo>
                  <a:pt x="256" y="45"/>
                  <a:pt x="254" y="45"/>
                  <a:pt x="253" y="45"/>
                </a:cubicBezTo>
                <a:cubicBezTo>
                  <a:pt x="250" y="44"/>
                  <a:pt x="248" y="46"/>
                  <a:pt x="248" y="48"/>
                </a:cubicBezTo>
                <a:cubicBezTo>
                  <a:pt x="224" y="45"/>
                  <a:pt x="201" y="47"/>
                  <a:pt x="179" y="54"/>
                </a:cubicBezTo>
                <a:cubicBezTo>
                  <a:pt x="175" y="55"/>
                  <a:pt x="171" y="57"/>
                  <a:pt x="167" y="58"/>
                </a:cubicBezTo>
                <a:cubicBezTo>
                  <a:pt x="165" y="59"/>
                  <a:pt x="163" y="60"/>
                  <a:pt x="161" y="60"/>
                </a:cubicBezTo>
                <a:cubicBezTo>
                  <a:pt x="160" y="61"/>
                  <a:pt x="158" y="62"/>
                  <a:pt x="157" y="62"/>
                </a:cubicBezTo>
                <a:cubicBezTo>
                  <a:pt x="120" y="78"/>
                  <a:pt x="87" y="106"/>
                  <a:pt x="61" y="139"/>
                </a:cubicBezTo>
                <a:cubicBezTo>
                  <a:pt x="60" y="141"/>
                  <a:pt x="58" y="142"/>
                  <a:pt x="57" y="144"/>
                </a:cubicBezTo>
                <a:cubicBezTo>
                  <a:pt x="55" y="147"/>
                  <a:pt x="52" y="151"/>
                  <a:pt x="50" y="154"/>
                </a:cubicBezTo>
                <a:cubicBezTo>
                  <a:pt x="49" y="155"/>
                  <a:pt x="48" y="157"/>
                  <a:pt x="47" y="158"/>
                </a:cubicBezTo>
                <a:cubicBezTo>
                  <a:pt x="36" y="175"/>
                  <a:pt x="27" y="193"/>
                  <a:pt x="21" y="212"/>
                </a:cubicBezTo>
                <a:cubicBezTo>
                  <a:pt x="18" y="208"/>
                  <a:pt x="15" y="204"/>
                  <a:pt x="12" y="200"/>
                </a:cubicBezTo>
                <a:cubicBezTo>
                  <a:pt x="11" y="197"/>
                  <a:pt x="7" y="200"/>
                  <a:pt x="8" y="203"/>
                </a:cubicBezTo>
                <a:cubicBezTo>
                  <a:pt x="11" y="208"/>
                  <a:pt x="15" y="213"/>
                  <a:pt x="19" y="218"/>
                </a:cubicBezTo>
                <a:cubicBezTo>
                  <a:pt x="18" y="222"/>
                  <a:pt x="16" y="226"/>
                  <a:pt x="15" y="230"/>
                </a:cubicBezTo>
                <a:cubicBezTo>
                  <a:pt x="15" y="230"/>
                  <a:pt x="15" y="230"/>
                  <a:pt x="15" y="230"/>
                </a:cubicBezTo>
                <a:cubicBezTo>
                  <a:pt x="11" y="225"/>
                  <a:pt x="7" y="218"/>
                  <a:pt x="2" y="212"/>
                </a:cubicBezTo>
                <a:cubicBezTo>
                  <a:pt x="1" y="211"/>
                  <a:pt x="0" y="212"/>
                  <a:pt x="0" y="213"/>
                </a:cubicBezTo>
                <a:cubicBezTo>
                  <a:pt x="3" y="221"/>
                  <a:pt x="7" y="229"/>
                  <a:pt x="13" y="236"/>
                </a:cubicBezTo>
                <a:cubicBezTo>
                  <a:pt x="13" y="236"/>
                  <a:pt x="13" y="237"/>
                  <a:pt x="14" y="237"/>
                </a:cubicBezTo>
                <a:cubicBezTo>
                  <a:pt x="13" y="243"/>
                  <a:pt x="12" y="248"/>
                  <a:pt x="11" y="254"/>
                </a:cubicBezTo>
                <a:cubicBezTo>
                  <a:pt x="11" y="255"/>
                  <a:pt x="11" y="257"/>
                  <a:pt x="11" y="258"/>
                </a:cubicBezTo>
                <a:cubicBezTo>
                  <a:pt x="8" y="290"/>
                  <a:pt x="13" y="323"/>
                  <a:pt x="25" y="354"/>
                </a:cubicBezTo>
                <a:cubicBezTo>
                  <a:pt x="26" y="355"/>
                  <a:pt x="26" y="357"/>
                  <a:pt x="27" y="358"/>
                </a:cubicBezTo>
                <a:cubicBezTo>
                  <a:pt x="35" y="377"/>
                  <a:pt x="45" y="395"/>
                  <a:pt x="57" y="411"/>
                </a:cubicBezTo>
                <a:cubicBezTo>
                  <a:pt x="58" y="412"/>
                  <a:pt x="60" y="414"/>
                  <a:pt x="61" y="416"/>
                </a:cubicBezTo>
                <a:cubicBezTo>
                  <a:pt x="73" y="430"/>
                  <a:pt x="86" y="443"/>
                  <a:pt x="101" y="454"/>
                </a:cubicBezTo>
                <a:cubicBezTo>
                  <a:pt x="101" y="454"/>
                  <a:pt x="101" y="454"/>
                  <a:pt x="102" y="455"/>
                </a:cubicBezTo>
                <a:cubicBezTo>
                  <a:pt x="101" y="456"/>
                  <a:pt x="100" y="457"/>
                  <a:pt x="99" y="458"/>
                </a:cubicBezTo>
                <a:cubicBezTo>
                  <a:pt x="97" y="461"/>
                  <a:pt x="96" y="464"/>
                  <a:pt x="93" y="467"/>
                </a:cubicBezTo>
                <a:cubicBezTo>
                  <a:pt x="91" y="471"/>
                  <a:pt x="88" y="474"/>
                  <a:pt x="87" y="478"/>
                </a:cubicBezTo>
                <a:cubicBezTo>
                  <a:pt x="86" y="478"/>
                  <a:pt x="86" y="479"/>
                  <a:pt x="85" y="479"/>
                </a:cubicBezTo>
                <a:cubicBezTo>
                  <a:pt x="85" y="480"/>
                  <a:pt x="84" y="480"/>
                  <a:pt x="84" y="481"/>
                </a:cubicBezTo>
                <a:cubicBezTo>
                  <a:pt x="83" y="481"/>
                  <a:pt x="83" y="482"/>
                  <a:pt x="83" y="482"/>
                </a:cubicBezTo>
                <a:cubicBezTo>
                  <a:pt x="78" y="490"/>
                  <a:pt x="77" y="505"/>
                  <a:pt x="76" y="513"/>
                </a:cubicBezTo>
                <a:cubicBezTo>
                  <a:pt x="75" y="514"/>
                  <a:pt x="76" y="516"/>
                  <a:pt x="77" y="516"/>
                </a:cubicBezTo>
                <a:cubicBezTo>
                  <a:pt x="102" y="529"/>
                  <a:pt x="129" y="537"/>
                  <a:pt x="157" y="542"/>
                </a:cubicBezTo>
                <a:cubicBezTo>
                  <a:pt x="158" y="543"/>
                  <a:pt x="160" y="543"/>
                  <a:pt x="161" y="543"/>
                </a:cubicBezTo>
                <a:cubicBezTo>
                  <a:pt x="179" y="546"/>
                  <a:pt x="197" y="548"/>
                  <a:pt x="214" y="548"/>
                </a:cubicBezTo>
                <a:cubicBezTo>
                  <a:pt x="214" y="550"/>
                  <a:pt x="214" y="552"/>
                  <a:pt x="214" y="554"/>
                </a:cubicBezTo>
                <a:cubicBezTo>
                  <a:pt x="215" y="555"/>
                  <a:pt x="215" y="557"/>
                  <a:pt x="216" y="558"/>
                </a:cubicBezTo>
                <a:cubicBezTo>
                  <a:pt x="216" y="559"/>
                  <a:pt x="216" y="559"/>
                  <a:pt x="217" y="560"/>
                </a:cubicBezTo>
                <a:cubicBezTo>
                  <a:pt x="213" y="571"/>
                  <a:pt x="213" y="585"/>
                  <a:pt x="210" y="597"/>
                </a:cubicBezTo>
                <a:cubicBezTo>
                  <a:pt x="206" y="611"/>
                  <a:pt x="198" y="623"/>
                  <a:pt x="194" y="637"/>
                </a:cubicBezTo>
                <a:cubicBezTo>
                  <a:pt x="194" y="637"/>
                  <a:pt x="193" y="638"/>
                  <a:pt x="193" y="638"/>
                </a:cubicBezTo>
                <a:cubicBezTo>
                  <a:pt x="193" y="638"/>
                  <a:pt x="193" y="638"/>
                  <a:pt x="193" y="638"/>
                </a:cubicBezTo>
                <a:cubicBezTo>
                  <a:pt x="193" y="638"/>
                  <a:pt x="193" y="638"/>
                  <a:pt x="193" y="638"/>
                </a:cubicBezTo>
                <a:cubicBezTo>
                  <a:pt x="193" y="646"/>
                  <a:pt x="214" y="646"/>
                  <a:pt x="217" y="647"/>
                </a:cubicBezTo>
                <a:cubicBezTo>
                  <a:pt x="230" y="647"/>
                  <a:pt x="244" y="647"/>
                  <a:pt x="257" y="645"/>
                </a:cubicBezTo>
                <a:cubicBezTo>
                  <a:pt x="258" y="645"/>
                  <a:pt x="260" y="645"/>
                  <a:pt x="261" y="645"/>
                </a:cubicBezTo>
                <a:cubicBezTo>
                  <a:pt x="266" y="644"/>
                  <a:pt x="271" y="643"/>
                  <a:pt x="276" y="642"/>
                </a:cubicBezTo>
                <a:cubicBezTo>
                  <a:pt x="278" y="642"/>
                  <a:pt x="278" y="640"/>
                  <a:pt x="278" y="638"/>
                </a:cubicBezTo>
                <a:cubicBezTo>
                  <a:pt x="280" y="637"/>
                  <a:pt x="281" y="635"/>
                  <a:pt x="280" y="633"/>
                </a:cubicBezTo>
                <a:cubicBezTo>
                  <a:pt x="277" y="628"/>
                  <a:pt x="275" y="624"/>
                  <a:pt x="273" y="619"/>
                </a:cubicBezTo>
                <a:cubicBezTo>
                  <a:pt x="289" y="624"/>
                  <a:pt x="300" y="642"/>
                  <a:pt x="288" y="654"/>
                </a:cubicBezTo>
                <a:cubicBezTo>
                  <a:pt x="286" y="655"/>
                  <a:pt x="284" y="657"/>
                  <a:pt x="282" y="658"/>
                </a:cubicBezTo>
                <a:cubicBezTo>
                  <a:pt x="281" y="659"/>
                  <a:pt x="279" y="659"/>
                  <a:pt x="277" y="660"/>
                </a:cubicBezTo>
                <a:cubicBezTo>
                  <a:pt x="272" y="662"/>
                  <a:pt x="267" y="662"/>
                  <a:pt x="261" y="662"/>
                </a:cubicBezTo>
                <a:cubicBezTo>
                  <a:pt x="260" y="662"/>
                  <a:pt x="258" y="662"/>
                  <a:pt x="257" y="662"/>
                </a:cubicBezTo>
                <a:cubicBezTo>
                  <a:pt x="254" y="662"/>
                  <a:pt x="252" y="662"/>
                  <a:pt x="249" y="662"/>
                </a:cubicBezTo>
                <a:cubicBezTo>
                  <a:pt x="237" y="662"/>
                  <a:pt x="226" y="660"/>
                  <a:pt x="214" y="659"/>
                </a:cubicBezTo>
                <a:cubicBezTo>
                  <a:pt x="210" y="659"/>
                  <a:pt x="206" y="659"/>
                  <a:pt x="203" y="658"/>
                </a:cubicBezTo>
                <a:cubicBezTo>
                  <a:pt x="197" y="657"/>
                  <a:pt x="191" y="656"/>
                  <a:pt x="186" y="654"/>
                </a:cubicBezTo>
                <a:cubicBezTo>
                  <a:pt x="183" y="653"/>
                  <a:pt x="181" y="652"/>
                  <a:pt x="178" y="650"/>
                </a:cubicBezTo>
                <a:cubicBezTo>
                  <a:pt x="155" y="638"/>
                  <a:pt x="196" y="622"/>
                  <a:pt x="200" y="618"/>
                </a:cubicBezTo>
                <a:cubicBezTo>
                  <a:pt x="199" y="618"/>
                  <a:pt x="200" y="619"/>
                  <a:pt x="201" y="619"/>
                </a:cubicBezTo>
                <a:cubicBezTo>
                  <a:pt x="201" y="619"/>
                  <a:pt x="201" y="619"/>
                  <a:pt x="201" y="618"/>
                </a:cubicBezTo>
                <a:cubicBezTo>
                  <a:pt x="202" y="618"/>
                  <a:pt x="202" y="617"/>
                  <a:pt x="201" y="617"/>
                </a:cubicBezTo>
                <a:cubicBezTo>
                  <a:pt x="184" y="617"/>
                  <a:pt x="167" y="624"/>
                  <a:pt x="165" y="642"/>
                </a:cubicBezTo>
                <a:cubicBezTo>
                  <a:pt x="165" y="643"/>
                  <a:pt x="165" y="645"/>
                  <a:pt x="165" y="646"/>
                </a:cubicBezTo>
                <a:cubicBezTo>
                  <a:pt x="165" y="649"/>
                  <a:pt x="165" y="651"/>
                  <a:pt x="165" y="654"/>
                </a:cubicBezTo>
                <a:cubicBezTo>
                  <a:pt x="166" y="655"/>
                  <a:pt x="166" y="657"/>
                  <a:pt x="166" y="658"/>
                </a:cubicBezTo>
                <a:cubicBezTo>
                  <a:pt x="172" y="684"/>
                  <a:pt x="207" y="684"/>
                  <a:pt x="234" y="686"/>
                </a:cubicBezTo>
                <a:cubicBezTo>
                  <a:pt x="241" y="686"/>
                  <a:pt x="249" y="686"/>
                  <a:pt x="257" y="685"/>
                </a:cubicBezTo>
                <a:cubicBezTo>
                  <a:pt x="258" y="685"/>
                  <a:pt x="260" y="685"/>
                  <a:pt x="261" y="685"/>
                </a:cubicBezTo>
                <a:cubicBezTo>
                  <a:pt x="279" y="682"/>
                  <a:pt x="296" y="675"/>
                  <a:pt x="298" y="658"/>
                </a:cubicBezTo>
                <a:cubicBezTo>
                  <a:pt x="299" y="657"/>
                  <a:pt x="299" y="655"/>
                  <a:pt x="299" y="654"/>
                </a:cubicBezTo>
                <a:cubicBezTo>
                  <a:pt x="299" y="653"/>
                  <a:pt x="299" y="653"/>
                  <a:pt x="299" y="652"/>
                </a:cubicBezTo>
                <a:cubicBezTo>
                  <a:pt x="308" y="636"/>
                  <a:pt x="295" y="616"/>
                  <a:pt x="274" y="612"/>
                </a:cubicBezTo>
                <a:cubicBezTo>
                  <a:pt x="272" y="612"/>
                  <a:pt x="271" y="613"/>
                  <a:pt x="270" y="614"/>
                </a:cubicBezTo>
                <a:cubicBezTo>
                  <a:pt x="267" y="608"/>
                  <a:pt x="264" y="601"/>
                  <a:pt x="261" y="594"/>
                </a:cubicBezTo>
                <a:cubicBezTo>
                  <a:pt x="260" y="591"/>
                  <a:pt x="258" y="587"/>
                  <a:pt x="257" y="583"/>
                </a:cubicBezTo>
                <a:cubicBezTo>
                  <a:pt x="255" y="576"/>
                  <a:pt x="253" y="568"/>
                  <a:pt x="252" y="560"/>
                </a:cubicBezTo>
                <a:cubicBezTo>
                  <a:pt x="253" y="560"/>
                  <a:pt x="253" y="559"/>
                  <a:pt x="253" y="558"/>
                </a:cubicBezTo>
                <a:cubicBezTo>
                  <a:pt x="254" y="557"/>
                  <a:pt x="254" y="555"/>
                  <a:pt x="254" y="554"/>
                </a:cubicBezTo>
                <a:cubicBezTo>
                  <a:pt x="254" y="552"/>
                  <a:pt x="254" y="549"/>
                  <a:pt x="253" y="546"/>
                </a:cubicBezTo>
                <a:cubicBezTo>
                  <a:pt x="254" y="546"/>
                  <a:pt x="256" y="546"/>
                  <a:pt x="257" y="545"/>
                </a:cubicBezTo>
                <a:cubicBezTo>
                  <a:pt x="258" y="545"/>
                  <a:pt x="260" y="545"/>
                  <a:pt x="261" y="545"/>
                </a:cubicBezTo>
                <a:cubicBezTo>
                  <a:pt x="294" y="541"/>
                  <a:pt x="327" y="532"/>
                  <a:pt x="357" y="518"/>
                </a:cubicBezTo>
                <a:cubicBezTo>
                  <a:pt x="358" y="518"/>
                  <a:pt x="360" y="517"/>
                  <a:pt x="361" y="516"/>
                </a:cubicBezTo>
                <a:cubicBezTo>
                  <a:pt x="393" y="502"/>
                  <a:pt x="422" y="482"/>
                  <a:pt x="447" y="458"/>
                </a:cubicBezTo>
                <a:cubicBezTo>
                  <a:pt x="448" y="457"/>
                  <a:pt x="449" y="455"/>
                  <a:pt x="451" y="454"/>
                </a:cubicBezTo>
                <a:cubicBezTo>
                  <a:pt x="453" y="452"/>
                  <a:pt x="455" y="450"/>
                  <a:pt x="457" y="447"/>
                </a:cubicBezTo>
                <a:cubicBezTo>
                  <a:pt x="458" y="446"/>
                  <a:pt x="460" y="444"/>
                  <a:pt x="461" y="443"/>
                </a:cubicBezTo>
                <a:cubicBezTo>
                  <a:pt x="480" y="422"/>
                  <a:pt x="495" y="398"/>
                  <a:pt x="507" y="371"/>
                </a:cubicBezTo>
                <a:close/>
                <a:moveTo>
                  <a:pt x="261" y="678"/>
                </a:moveTo>
                <a:cubicBezTo>
                  <a:pt x="260" y="678"/>
                  <a:pt x="258" y="679"/>
                  <a:pt x="257" y="679"/>
                </a:cubicBezTo>
                <a:cubicBezTo>
                  <a:pt x="248" y="680"/>
                  <a:pt x="240" y="680"/>
                  <a:pt x="234" y="680"/>
                </a:cubicBezTo>
                <a:cubicBezTo>
                  <a:pt x="224" y="679"/>
                  <a:pt x="214" y="678"/>
                  <a:pt x="204" y="678"/>
                </a:cubicBezTo>
                <a:cubicBezTo>
                  <a:pt x="187" y="676"/>
                  <a:pt x="177" y="670"/>
                  <a:pt x="172" y="658"/>
                </a:cubicBezTo>
                <a:cubicBezTo>
                  <a:pt x="171" y="657"/>
                  <a:pt x="171" y="655"/>
                  <a:pt x="170" y="654"/>
                </a:cubicBezTo>
                <a:cubicBezTo>
                  <a:pt x="170" y="654"/>
                  <a:pt x="170" y="654"/>
                  <a:pt x="170" y="654"/>
                </a:cubicBezTo>
                <a:cubicBezTo>
                  <a:pt x="170" y="654"/>
                  <a:pt x="170" y="654"/>
                  <a:pt x="170" y="654"/>
                </a:cubicBezTo>
                <a:cubicBezTo>
                  <a:pt x="172" y="656"/>
                  <a:pt x="174" y="657"/>
                  <a:pt x="177" y="658"/>
                </a:cubicBezTo>
                <a:cubicBezTo>
                  <a:pt x="187" y="663"/>
                  <a:pt x="203" y="665"/>
                  <a:pt x="210" y="666"/>
                </a:cubicBezTo>
                <a:cubicBezTo>
                  <a:pt x="223" y="668"/>
                  <a:pt x="240" y="671"/>
                  <a:pt x="257" y="671"/>
                </a:cubicBezTo>
                <a:cubicBezTo>
                  <a:pt x="258" y="671"/>
                  <a:pt x="260" y="671"/>
                  <a:pt x="261" y="671"/>
                </a:cubicBezTo>
                <a:cubicBezTo>
                  <a:pt x="272" y="671"/>
                  <a:pt x="283" y="668"/>
                  <a:pt x="290" y="662"/>
                </a:cubicBezTo>
                <a:cubicBezTo>
                  <a:pt x="286" y="672"/>
                  <a:pt x="274" y="676"/>
                  <a:pt x="261" y="678"/>
                </a:cubicBezTo>
                <a:close/>
                <a:moveTo>
                  <a:pt x="300" y="65"/>
                </a:moveTo>
                <a:cubicBezTo>
                  <a:pt x="320" y="72"/>
                  <a:pt x="339" y="81"/>
                  <a:pt x="357" y="92"/>
                </a:cubicBezTo>
                <a:cubicBezTo>
                  <a:pt x="357" y="93"/>
                  <a:pt x="358" y="93"/>
                  <a:pt x="358" y="93"/>
                </a:cubicBezTo>
                <a:cubicBezTo>
                  <a:pt x="358" y="94"/>
                  <a:pt x="358" y="94"/>
                  <a:pt x="358" y="95"/>
                </a:cubicBezTo>
                <a:cubicBezTo>
                  <a:pt x="358" y="98"/>
                  <a:pt x="357" y="102"/>
                  <a:pt x="357" y="105"/>
                </a:cubicBezTo>
                <a:cubicBezTo>
                  <a:pt x="357" y="108"/>
                  <a:pt x="356" y="111"/>
                  <a:pt x="355" y="115"/>
                </a:cubicBezTo>
                <a:cubicBezTo>
                  <a:pt x="353" y="123"/>
                  <a:pt x="334" y="147"/>
                  <a:pt x="326" y="125"/>
                </a:cubicBezTo>
                <a:cubicBezTo>
                  <a:pt x="324" y="118"/>
                  <a:pt x="325" y="115"/>
                  <a:pt x="317" y="114"/>
                </a:cubicBezTo>
                <a:cubicBezTo>
                  <a:pt x="306" y="113"/>
                  <a:pt x="306" y="116"/>
                  <a:pt x="297" y="110"/>
                </a:cubicBezTo>
                <a:cubicBezTo>
                  <a:pt x="292" y="106"/>
                  <a:pt x="278" y="103"/>
                  <a:pt x="277" y="96"/>
                </a:cubicBezTo>
                <a:cubicBezTo>
                  <a:pt x="276" y="95"/>
                  <a:pt x="275" y="94"/>
                  <a:pt x="275" y="94"/>
                </a:cubicBezTo>
                <a:cubicBezTo>
                  <a:pt x="271" y="94"/>
                  <a:pt x="267" y="94"/>
                  <a:pt x="264" y="93"/>
                </a:cubicBezTo>
                <a:cubicBezTo>
                  <a:pt x="263" y="93"/>
                  <a:pt x="262" y="93"/>
                  <a:pt x="261" y="93"/>
                </a:cubicBezTo>
                <a:cubicBezTo>
                  <a:pt x="259" y="92"/>
                  <a:pt x="258" y="91"/>
                  <a:pt x="257" y="90"/>
                </a:cubicBezTo>
                <a:cubicBezTo>
                  <a:pt x="256" y="88"/>
                  <a:pt x="256" y="85"/>
                  <a:pt x="257" y="82"/>
                </a:cubicBezTo>
                <a:cubicBezTo>
                  <a:pt x="257" y="80"/>
                  <a:pt x="258" y="79"/>
                  <a:pt x="259" y="77"/>
                </a:cubicBezTo>
                <a:cubicBezTo>
                  <a:pt x="260" y="76"/>
                  <a:pt x="260" y="76"/>
                  <a:pt x="261" y="76"/>
                </a:cubicBezTo>
                <a:cubicBezTo>
                  <a:pt x="266" y="72"/>
                  <a:pt x="273" y="70"/>
                  <a:pt x="279" y="69"/>
                </a:cubicBezTo>
                <a:cubicBezTo>
                  <a:pt x="286" y="66"/>
                  <a:pt x="293" y="66"/>
                  <a:pt x="300" y="65"/>
                </a:cubicBezTo>
                <a:close/>
                <a:moveTo>
                  <a:pt x="179" y="58"/>
                </a:moveTo>
                <a:cubicBezTo>
                  <a:pt x="180" y="57"/>
                  <a:pt x="182" y="57"/>
                  <a:pt x="183" y="57"/>
                </a:cubicBezTo>
                <a:cubicBezTo>
                  <a:pt x="186" y="56"/>
                  <a:pt x="189" y="55"/>
                  <a:pt x="192" y="54"/>
                </a:cubicBezTo>
                <a:cubicBezTo>
                  <a:pt x="209" y="49"/>
                  <a:pt x="229" y="49"/>
                  <a:pt x="247" y="50"/>
                </a:cubicBezTo>
                <a:cubicBezTo>
                  <a:pt x="247" y="52"/>
                  <a:pt x="248" y="53"/>
                  <a:pt x="250" y="53"/>
                </a:cubicBezTo>
                <a:cubicBezTo>
                  <a:pt x="251" y="54"/>
                  <a:pt x="253" y="54"/>
                  <a:pt x="254" y="54"/>
                </a:cubicBezTo>
                <a:cubicBezTo>
                  <a:pt x="261" y="55"/>
                  <a:pt x="267" y="56"/>
                  <a:pt x="274" y="58"/>
                </a:cubicBezTo>
                <a:cubicBezTo>
                  <a:pt x="277" y="59"/>
                  <a:pt x="281" y="60"/>
                  <a:pt x="284" y="60"/>
                </a:cubicBezTo>
                <a:cubicBezTo>
                  <a:pt x="276" y="62"/>
                  <a:pt x="268" y="64"/>
                  <a:pt x="261" y="67"/>
                </a:cubicBezTo>
                <a:cubicBezTo>
                  <a:pt x="260" y="68"/>
                  <a:pt x="258" y="69"/>
                  <a:pt x="257" y="70"/>
                </a:cubicBezTo>
                <a:cubicBezTo>
                  <a:pt x="250" y="74"/>
                  <a:pt x="246" y="79"/>
                  <a:pt x="246" y="85"/>
                </a:cubicBezTo>
                <a:cubicBezTo>
                  <a:pt x="247" y="91"/>
                  <a:pt x="251" y="94"/>
                  <a:pt x="257" y="96"/>
                </a:cubicBezTo>
                <a:cubicBezTo>
                  <a:pt x="258" y="96"/>
                  <a:pt x="260" y="97"/>
                  <a:pt x="261" y="97"/>
                </a:cubicBezTo>
                <a:cubicBezTo>
                  <a:pt x="261" y="97"/>
                  <a:pt x="262" y="97"/>
                  <a:pt x="262" y="97"/>
                </a:cubicBezTo>
                <a:cubicBezTo>
                  <a:pt x="268" y="99"/>
                  <a:pt x="272" y="99"/>
                  <a:pt x="275" y="104"/>
                </a:cubicBezTo>
                <a:cubicBezTo>
                  <a:pt x="277" y="107"/>
                  <a:pt x="286" y="108"/>
                  <a:pt x="286" y="108"/>
                </a:cubicBezTo>
                <a:cubicBezTo>
                  <a:pt x="294" y="112"/>
                  <a:pt x="299" y="118"/>
                  <a:pt x="307" y="119"/>
                </a:cubicBezTo>
                <a:cubicBezTo>
                  <a:pt x="311" y="119"/>
                  <a:pt x="314" y="119"/>
                  <a:pt x="317" y="118"/>
                </a:cubicBezTo>
                <a:cubicBezTo>
                  <a:pt x="321" y="118"/>
                  <a:pt x="322" y="126"/>
                  <a:pt x="323" y="129"/>
                </a:cubicBezTo>
                <a:cubicBezTo>
                  <a:pt x="323" y="133"/>
                  <a:pt x="329" y="134"/>
                  <a:pt x="331" y="135"/>
                </a:cubicBezTo>
                <a:cubicBezTo>
                  <a:pt x="344" y="140"/>
                  <a:pt x="352" y="134"/>
                  <a:pt x="357" y="124"/>
                </a:cubicBezTo>
                <a:cubicBezTo>
                  <a:pt x="359" y="121"/>
                  <a:pt x="360" y="117"/>
                  <a:pt x="361" y="113"/>
                </a:cubicBezTo>
                <a:cubicBezTo>
                  <a:pt x="362" y="107"/>
                  <a:pt x="363" y="101"/>
                  <a:pt x="363" y="97"/>
                </a:cubicBezTo>
                <a:cubicBezTo>
                  <a:pt x="375" y="105"/>
                  <a:pt x="386" y="114"/>
                  <a:pt x="396" y="125"/>
                </a:cubicBezTo>
                <a:cubicBezTo>
                  <a:pt x="404" y="134"/>
                  <a:pt x="412" y="144"/>
                  <a:pt x="418" y="154"/>
                </a:cubicBezTo>
                <a:cubicBezTo>
                  <a:pt x="419" y="155"/>
                  <a:pt x="419" y="157"/>
                  <a:pt x="420" y="158"/>
                </a:cubicBezTo>
                <a:cubicBezTo>
                  <a:pt x="428" y="172"/>
                  <a:pt x="434" y="187"/>
                  <a:pt x="439" y="203"/>
                </a:cubicBezTo>
                <a:cubicBezTo>
                  <a:pt x="424" y="201"/>
                  <a:pt x="405" y="203"/>
                  <a:pt x="392" y="209"/>
                </a:cubicBezTo>
                <a:cubicBezTo>
                  <a:pt x="385" y="212"/>
                  <a:pt x="382" y="217"/>
                  <a:pt x="380" y="224"/>
                </a:cubicBezTo>
                <a:cubicBezTo>
                  <a:pt x="379" y="229"/>
                  <a:pt x="379" y="234"/>
                  <a:pt x="379" y="239"/>
                </a:cubicBezTo>
                <a:cubicBezTo>
                  <a:pt x="379" y="244"/>
                  <a:pt x="381" y="247"/>
                  <a:pt x="382" y="252"/>
                </a:cubicBezTo>
                <a:cubicBezTo>
                  <a:pt x="382" y="252"/>
                  <a:pt x="383" y="252"/>
                  <a:pt x="383" y="251"/>
                </a:cubicBezTo>
                <a:cubicBezTo>
                  <a:pt x="384" y="245"/>
                  <a:pt x="385" y="240"/>
                  <a:pt x="385" y="233"/>
                </a:cubicBezTo>
                <a:cubicBezTo>
                  <a:pt x="386" y="222"/>
                  <a:pt x="388" y="216"/>
                  <a:pt x="399" y="212"/>
                </a:cubicBezTo>
                <a:cubicBezTo>
                  <a:pt x="413" y="208"/>
                  <a:pt x="427" y="210"/>
                  <a:pt x="441" y="209"/>
                </a:cubicBezTo>
                <a:cubicBezTo>
                  <a:pt x="445" y="224"/>
                  <a:pt x="448" y="239"/>
                  <a:pt x="449" y="254"/>
                </a:cubicBezTo>
                <a:cubicBezTo>
                  <a:pt x="449" y="255"/>
                  <a:pt x="450" y="257"/>
                  <a:pt x="450" y="258"/>
                </a:cubicBezTo>
                <a:cubicBezTo>
                  <a:pt x="450" y="265"/>
                  <a:pt x="451" y="272"/>
                  <a:pt x="451" y="280"/>
                </a:cubicBezTo>
                <a:cubicBezTo>
                  <a:pt x="452" y="307"/>
                  <a:pt x="448" y="332"/>
                  <a:pt x="440" y="354"/>
                </a:cubicBezTo>
                <a:cubicBezTo>
                  <a:pt x="439" y="355"/>
                  <a:pt x="439" y="357"/>
                  <a:pt x="438" y="358"/>
                </a:cubicBezTo>
                <a:cubicBezTo>
                  <a:pt x="436" y="363"/>
                  <a:pt x="434" y="369"/>
                  <a:pt x="431" y="374"/>
                </a:cubicBezTo>
                <a:cubicBezTo>
                  <a:pt x="431" y="373"/>
                  <a:pt x="431" y="372"/>
                  <a:pt x="431" y="371"/>
                </a:cubicBezTo>
                <a:cubicBezTo>
                  <a:pt x="431" y="369"/>
                  <a:pt x="430" y="368"/>
                  <a:pt x="428" y="367"/>
                </a:cubicBezTo>
                <a:cubicBezTo>
                  <a:pt x="422" y="365"/>
                  <a:pt x="418" y="362"/>
                  <a:pt x="414" y="358"/>
                </a:cubicBezTo>
                <a:cubicBezTo>
                  <a:pt x="412" y="357"/>
                  <a:pt x="411" y="355"/>
                  <a:pt x="410" y="354"/>
                </a:cubicBezTo>
                <a:cubicBezTo>
                  <a:pt x="406" y="349"/>
                  <a:pt x="404" y="344"/>
                  <a:pt x="402" y="338"/>
                </a:cubicBezTo>
                <a:cubicBezTo>
                  <a:pt x="400" y="329"/>
                  <a:pt x="394" y="323"/>
                  <a:pt x="385" y="328"/>
                </a:cubicBezTo>
                <a:cubicBezTo>
                  <a:pt x="385" y="328"/>
                  <a:pt x="385" y="328"/>
                  <a:pt x="385" y="328"/>
                </a:cubicBezTo>
                <a:cubicBezTo>
                  <a:pt x="377" y="326"/>
                  <a:pt x="369" y="326"/>
                  <a:pt x="361" y="328"/>
                </a:cubicBezTo>
                <a:cubicBezTo>
                  <a:pt x="360" y="328"/>
                  <a:pt x="358" y="328"/>
                  <a:pt x="357" y="329"/>
                </a:cubicBezTo>
                <a:cubicBezTo>
                  <a:pt x="344" y="332"/>
                  <a:pt x="332" y="340"/>
                  <a:pt x="324" y="350"/>
                </a:cubicBezTo>
                <a:cubicBezTo>
                  <a:pt x="323" y="351"/>
                  <a:pt x="322" y="353"/>
                  <a:pt x="321" y="354"/>
                </a:cubicBezTo>
                <a:cubicBezTo>
                  <a:pt x="320" y="355"/>
                  <a:pt x="320" y="357"/>
                  <a:pt x="319" y="358"/>
                </a:cubicBezTo>
                <a:cubicBezTo>
                  <a:pt x="319" y="359"/>
                  <a:pt x="319" y="360"/>
                  <a:pt x="318" y="362"/>
                </a:cubicBezTo>
                <a:cubicBezTo>
                  <a:pt x="316" y="360"/>
                  <a:pt x="314" y="359"/>
                  <a:pt x="312" y="358"/>
                </a:cubicBezTo>
                <a:cubicBezTo>
                  <a:pt x="309" y="357"/>
                  <a:pt x="306" y="355"/>
                  <a:pt x="304" y="354"/>
                </a:cubicBezTo>
                <a:cubicBezTo>
                  <a:pt x="289" y="346"/>
                  <a:pt x="275" y="339"/>
                  <a:pt x="261" y="331"/>
                </a:cubicBezTo>
                <a:cubicBezTo>
                  <a:pt x="260" y="330"/>
                  <a:pt x="258" y="329"/>
                  <a:pt x="257" y="328"/>
                </a:cubicBezTo>
                <a:cubicBezTo>
                  <a:pt x="247" y="322"/>
                  <a:pt x="236" y="316"/>
                  <a:pt x="226" y="310"/>
                </a:cubicBezTo>
                <a:cubicBezTo>
                  <a:pt x="203" y="297"/>
                  <a:pt x="181" y="281"/>
                  <a:pt x="161" y="264"/>
                </a:cubicBezTo>
                <a:cubicBezTo>
                  <a:pt x="160" y="263"/>
                  <a:pt x="158" y="262"/>
                  <a:pt x="157" y="261"/>
                </a:cubicBezTo>
                <a:cubicBezTo>
                  <a:pt x="157" y="260"/>
                  <a:pt x="156" y="260"/>
                  <a:pt x="156" y="260"/>
                </a:cubicBezTo>
                <a:cubicBezTo>
                  <a:pt x="156" y="259"/>
                  <a:pt x="155" y="259"/>
                  <a:pt x="155" y="258"/>
                </a:cubicBezTo>
                <a:cubicBezTo>
                  <a:pt x="155" y="257"/>
                  <a:pt x="154" y="255"/>
                  <a:pt x="153" y="254"/>
                </a:cubicBezTo>
                <a:cubicBezTo>
                  <a:pt x="146" y="241"/>
                  <a:pt x="132" y="229"/>
                  <a:pt x="117" y="221"/>
                </a:cubicBezTo>
                <a:cubicBezTo>
                  <a:pt x="111" y="214"/>
                  <a:pt x="104" y="206"/>
                  <a:pt x="98" y="198"/>
                </a:cubicBezTo>
                <a:cubicBezTo>
                  <a:pt x="116" y="186"/>
                  <a:pt x="130" y="189"/>
                  <a:pt x="151" y="193"/>
                </a:cubicBezTo>
                <a:cubicBezTo>
                  <a:pt x="153" y="193"/>
                  <a:pt x="155" y="194"/>
                  <a:pt x="157" y="194"/>
                </a:cubicBezTo>
                <a:cubicBezTo>
                  <a:pt x="158" y="194"/>
                  <a:pt x="160" y="194"/>
                  <a:pt x="161" y="194"/>
                </a:cubicBezTo>
                <a:cubicBezTo>
                  <a:pt x="176" y="196"/>
                  <a:pt x="189" y="194"/>
                  <a:pt x="206" y="198"/>
                </a:cubicBezTo>
                <a:cubicBezTo>
                  <a:pt x="220" y="202"/>
                  <a:pt x="241" y="193"/>
                  <a:pt x="240" y="174"/>
                </a:cubicBezTo>
                <a:cubicBezTo>
                  <a:pt x="240" y="168"/>
                  <a:pt x="238" y="163"/>
                  <a:pt x="235" y="158"/>
                </a:cubicBezTo>
                <a:cubicBezTo>
                  <a:pt x="235" y="157"/>
                  <a:pt x="234" y="155"/>
                  <a:pt x="233" y="154"/>
                </a:cubicBezTo>
                <a:cubicBezTo>
                  <a:pt x="223" y="137"/>
                  <a:pt x="206" y="125"/>
                  <a:pt x="209" y="102"/>
                </a:cubicBezTo>
                <a:cubicBezTo>
                  <a:pt x="210" y="92"/>
                  <a:pt x="210" y="86"/>
                  <a:pt x="204" y="78"/>
                </a:cubicBezTo>
                <a:cubicBezTo>
                  <a:pt x="197" y="68"/>
                  <a:pt x="182" y="72"/>
                  <a:pt x="177" y="59"/>
                </a:cubicBezTo>
                <a:cubicBezTo>
                  <a:pt x="178" y="59"/>
                  <a:pt x="178" y="58"/>
                  <a:pt x="179" y="58"/>
                </a:cubicBezTo>
                <a:close/>
                <a:moveTo>
                  <a:pt x="331" y="409"/>
                </a:moveTo>
                <a:cubicBezTo>
                  <a:pt x="328" y="397"/>
                  <a:pt x="323" y="386"/>
                  <a:pt x="323" y="375"/>
                </a:cubicBezTo>
                <a:cubicBezTo>
                  <a:pt x="334" y="381"/>
                  <a:pt x="345" y="386"/>
                  <a:pt x="357" y="391"/>
                </a:cubicBezTo>
                <a:cubicBezTo>
                  <a:pt x="358" y="392"/>
                  <a:pt x="360" y="392"/>
                  <a:pt x="361" y="393"/>
                </a:cubicBezTo>
                <a:cubicBezTo>
                  <a:pt x="376" y="400"/>
                  <a:pt x="391" y="405"/>
                  <a:pt x="407" y="410"/>
                </a:cubicBezTo>
                <a:cubicBezTo>
                  <a:pt x="394" y="425"/>
                  <a:pt x="379" y="438"/>
                  <a:pt x="361" y="449"/>
                </a:cubicBezTo>
                <a:cubicBezTo>
                  <a:pt x="360" y="450"/>
                  <a:pt x="358" y="451"/>
                  <a:pt x="357" y="451"/>
                </a:cubicBezTo>
                <a:cubicBezTo>
                  <a:pt x="355" y="452"/>
                  <a:pt x="354" y="453"/>
                  <a:pt x="352" y="454"/>
                </a:cubicBezTo>
                <a:cubicBezTo>
                  <a:pt x="350" y="455"/>
                  <a:pt x="347" y="457"/>
                  <a:pt x="345" y="458"/>
                </a:cubicBezTo>
                <a:cubicBezTo>
                  <a:pt x="330" y="465"/>
                  <a:pt x="314" y="472"/>
                  <a:pt x="296" y="476"/>
                </a:cubicBezTo>
                <a:cubicBezTo>
                  <a:pt x="290" y="478"/>
                  <a:pt x="283" y="479"/>
                  <a:pt x="276" y="480"/>
                </a:cubicBezTo>
                <a:cubicBezTo>
                  <a:pt x="276" y="480"/>
                  <a:pt x="276" y="479"/>
                  <a:pt x="275" y="479"/>
                </a:cubicBezTo>
                <a:cubicBezTo>
                  <a:pt x="270" y="473"/>
                  <a:pt x="270" y="465"/>
                  <a:pt x="273" y="458"/>
                </a:cubicBezTo>
                <a:cubicBezTo>
                  <a:pt x="274" y="457"/>
                  <a:pt x="274" y="455"/>
                  <a:pt x="275" y="454"/>
                </a:cubicBezTo>
                <a:cubicBezTo>
                  <a:pt x="286" y="434"/>
                  <a:pt x="316" y="415"/>
                  <a:pt x="330" y="411"/>
                </a:cubicBezTo>
                <a:cubicBezTo>
                  <a:pt x="331" y="410"/>
                  <a:pt x="332" y="410"/>
                  <a:pt x="331" y="409"/>
                </a:cubicBezTo>
                <a:close/>
                <a:moveTo>
                  <a:pt x="361" y="381"/>
                </a:moveTo>
                <a:cubicBezTo>
                  <a:pt x="360" y="381"/>
                  <a:pt x="358" y="380"/>
                  <a:pt x="357" y="379"/>
                </a:cubicBezTo>
                <a:cubicBezTo>
                  <a:pt x="347" y="375"/>
                  <a:pt x="337" y="371"/>
                  <a:pt x="327" y="366"/>
                </a:cubicBezTo>
                <a:cubicBezTo>
                  <a:pt x="326" y="365"/>
                  <a:pt x="325" y="365"/>
                  <a:pt x="324" y="364"/>
                </a:cubicBezTo>
                <a:cubicBezTo>
                  <a:pt x="324" y="362"/>
                  <a:pt x="325" y="360"/>
                  <a:pt x="326" y="358"/>
                </a:cubicBezTo>
                <a:cubicBezTo>
                  <a:pt x="326" y="357"/>
                  <a:pt x="327" y="355"/>
                  <a:pt x="328" y="354"/>
                </a:cubicBezTo>
                <a:cubicBezTo>
                  <a:pt x="329" y="352"/>
                  <a:pt x="330" y="350"/>
                  <a:pt x="332" y="348"/>
                </a:cubicBezTo>
                <a:cubicBezTo>
                  <a:pt x="338" y="340"/>
                  <a:pt x="347" y="336"/>
                  <a:pt x="357" y="333"/>
                </a:cubicBezTo>
                <a:cubicBezTo>
                  <a:pt x="358" y="333"/>
                  <a:pt x="360" y="333"/>
                  <a:pt x="361" y="333"/>
                </a:cubicBezTo>
                <a:cubicBezTo>
                  <a:pt x="369" y="331"/>
                  <a:pt x="378" y="331"/>
                  <a:pt x="386" y="331"/>
                </a:cubicBezTo>
                <a:cubicBezTo>
                  <a:pt x="386" y="331"/>
                  <a:pt x="386" y="331"/>
                  <a:pt x="386" y="331"/>
                </a:cubicBezTo>
                <a:cubicBezTo>
                  <a:pt x="392" y="333"/>
                  <a:pt x="394" y="334"/>
                  <a:pt x="396" y="341"/>
                </a:cubicBezTo>
                <a:cubicBezTo>
                  <a:pt x="397" y="346"/>
                  <a:pt x="399" y="350"/>
                  <a:pt x="401" y="354"/>
                </a:cubicBezTo>
                <a:cubicBezTo>
                  <a:pt x="402" y="355"/>
                  <a:pt x="402" y="356"/>
                  <a:pt x="403" y="357"/>
                </a:cubicBezTo>
                <a:cubicBezTo>
                  <a:pt x="403" y="357"/>
                  <a:pt x="403" y="358"/>
                  <a:pt x="403" y="358"/>
                </a:cubicBezTo>
                <a:cubicBezTo>
                  <a:pt x="406" y="362"/>
                  <a:pt x="410" y="366"/>
                  <a:pt x="414" y="369"/>
                </a:cubicBezTo>
                <a:cubicBezTo>
                  <a:pt x="416" y="371"/>
                  <a:pt x="418" y="372"/>
                  <a:pt x="421" y="373"/>
                </a:cubicBezTo>
                <a:cubicBezTo>
                  <a:pt x="425" y="374"/>
                  <a:pt x="425" y="374"/>
                  <a:pt x="427" y="379"/>
                </a:cubicBezTo>
                <a:cubicBezTo>
                  <a:pt x="428" y="379"/>
                  <a:pt x="428" y="379"/>
                  <a:pt x="428" y="380"/>
                </a:cubicBezTo>
                <a:cubicBezTo>
                  <a:pt x="424" y="388"/>
                  <a:pt x="419" y="396"/>
                  <a:pt x="413" y="403"/>
                </a:cubicBezTo>
                <a:cubicBezTo>
                  <a:pt x="396" y="396"/>
                  <a:pt x="378" y="389"/>
                  <a:pt x="361" y="381"/>
                </a:cubicBezTo>
                <a:close/>
                <a:moveTo>
                  <a:pt x="157" y="68"/>
                </a:moveTo>
                <a:cubicBezTo>
                  <a:pt x="158" y="67"/>
                  <a:pt x="160" y="66"/>
                  <a:pt x="161" y="66"/>
                </a:cubicBezTo>
                <a:cubicBezTo>
                  <a:pt x="165" y="64"/>
                  <a:pt x="169" y="62"/>
                  <a:pt x="172" y="61"/>
                </a:cubicBezTo>
                <a:cubicBezTo>
                  <a:pt x="173" y="64"/>
                  <a:pt x="174" y="67"/>
                  <a:pt x="178" y="69"/>
                </a:cubicBezTo>
                <a:cubicBezTo>
                  <a:pt x="193" y="79"/>
                  <a:pt x="205" y="87"/>
                  <a:pt x="203" y="107"/>
                </a:cubicBezTo>
                <a:cubicBezTo>
                  <a:pt x="201" y="126"/>
                  <a:pt x="217" y="138"/>
                  <a:pt x="228" y="150"/>
                </a:cubicBezTo>
                <a:cubicBezTo>
                  <a:pt x="229" y="151"/>
                  <a:pt x="230" y="152"/>
                  <a:pt x="231" y="154"/>
                </a:cubicBezTo>
                <a:cubicBezTo>
                  <a:pt x="232" y="155"/>
                  <a:pt x="233" y="157"/>
                  <a:pt x="234" y="158"/>
                </a:cubicBezTo>
                <a:cubicBezTo>
                  <a:pt x="242" y="175"/>
                  <a:pt x="246" y="205"/>
                  <a:pt x="199" y="190"/>
                </a:cubicBezTo>
                <a:cubicBezTo>
                  <a:pt x="189" y="187"/>
                  <a:pt x="194" y="187"/>
                  <a:pt x="183" y="188"/>
                </a:cubicBezTo>
                <a:cubicBezTo>
                  <a:pt x="175" y="188"/>
                  <a:pt x="168" y="188"/>
                  <a:pt x="161" y="188"/>
                </a:cubicBezTo>
                <a:cubicBezTo>
                  <a:pt x="160" y="188"/>
                  <a:pt x="158" y="188"/>
                  <a:pt x="157" y="188"/>
                </a:cubicBezTo>
                <a:cubicBezTo>
                  <a:pt x="150" y="188"/>
                  <a:pt x="142" y="187"/>
                  <a:pt x="133" y="185"/>
                </a:cubicBezTo>
                <a:cubicBezTo>
                  <a:pt x="118" y="182"/>
                  <a:pt x="105" y="184"/>
                  <a:pt x="96" y="195"/>
                </a:cubicBezTo>
                <a:cubicBezTo>
                  <a:pt x="96" y="195"/>
                  <a:pt x="96" y="195"/>
                  <a:pt x="96" y="195"/>
                </a:cubicBezTo>
                <a:cubicBezTo>
                  <a:pt x="100" y="183"/>
                  <a:pt x="97" y="170"/>
                  <a:pt x="95" y="158"/>
                </a:cubicBezTo>
                <a:cubicBezTo>
                  <a:pt x="95" y="157"/>
                  <a:pt x="95" y="156"/>
                  <a:pt x="95" y="155"/>
                </a:cubicBezTo>
                <a:cubicBezTo>
                  <a:pt x="95" y="155"/>
                  <a:pt x="95" y="154"/>
                  <a:pt x="95" y="154"/>
                </a:cubicBezTo>
                <a:cubicBezTo>
                  <a:pt x="93" y="137"/>
                  <a:pt x="99" y="121"/>
                  <a:pt x="101" y="105"/>
                </a:cubicBezTo>
                <a:cubicBezTo>
                  <a:pt x="119" y="90"/>
                  <a:pt x="138" y="77"/>
                  <a:pt x="157" y="68"/>
                </a:cubicBezTo>
                <a:close/>
                <a:moveTo>
                  <a:pt x="61" y="149"/>
                </a:moveTo>
                <a:cubicBezTo>
                  <a:pt x="71" y="135"/>
                  <a:pt x="83" y="122"/>
                  <a:pt x="95" y="111"/>
                </a:cubicBezTo>
                <a:cubicBezTo>
                  <a:pt x="92" y="120"/>
                  <a:pt x="91" y="132"/>
                  <a:pt x="91" y="142"/>
                </a:cubicBezTo>
                <a:cubicBezTo>
                  <a:pt x="90" y="146"/>
                  <a:pt x="91" y="150"/>
                  <a:pt x="91" y="154"/>
                </a:cubicBezTo>
                <a:cubicBezTo>
                  <a:pt x="91" y="155"/>
                  <a:pt x="92" y="157"/>
                  <a:pt x="92" y="158"/>
                </a:cubicBezTo>
                <a:cubicBezTo>
                  <a:pt x="94" y="170"/>
                  <a:pt x="98" y="183"/>
                  <a:pt x="95" y="194"/>
                </a:cubicBezTo>
                <a:cubicBezTo>
                  <a:pt x="84" y="181"/>
                  <a:pt x="71" y="172"/>
                  <a:pt x="63" y="158"/>
                </a:cubicBezTo>
                <a:cubicBezTo>
                  <a:pt x="62" y="156"/>
                  <a:pt x="60" y="153"/>
                  <a:pt x="59" y="151"/>
                </a:cubicBezTo>
                <a:cubicBezTo>
                  <a:pt x="60" y="150"/>
                  <a:pt x="61" y="150"/>
                  <a:pt x="61" y="149"/>
                </a:cubicBezTo>
                <a:close/>
                <a:moveTo>
                  <a:pt x="88" y="432"/>
                </a:moveTo>
                <a:cubicBezTo>
                  <a:pt x="101" y="428"/>
                  <a:pt x="108" y="440"/>
                  <a:pt x="118" y="447"/>
                </a:cubicBezTo>
                <a:cubicBezTo>
                  <a:pt x="122" y="449"/>
                  <a:pt x="126" y="452"/>
                  <a:pt x="131" y="454"/>
                </a:cubicBezTo>
                <a:cubicBezTo>
                  <a:pt x="133" y="455"/>
                  <a:pt x="135" y="457"/>
                  <a:pt x="138" y="458"/>
                </a:cubicBezTo>
                <a:cubicBezTo>
                  <a:pt x="143" y="461"/>
                  <a:pt x="148" y="464"/>
                  <a:pt x="153" y="469"/>
                </a:cubicBezTo>
                <a:cubicBezTo>
                  <a:pt x="155" y="470"/>
                  <a:pt x="156" y="469"/>
                  <a:pt x="157" y="469"/>
                </a:cubicBezTo>
                <a:cubicBezTo>
                  <a:pt x="158" y="468"/>
                  <a:pt x="158" y="466"/>
                  <a:pt x="157" y="465"/>
                </a:cubicBezTo>
                <a:cubicBezTo>
                  <a:pt x="157" y="465"/>
                  <a:pt x="157" y="465"/>
                  <a:pt x="157" y="465"/>
                </a:cubicBezTo>
                <a:cubicBezTo>
                  <a:pt x="154" y="462"/>
                  <a:pt x="151" y="460"/>
                  <a:pt x="148" y="458"/>
                </a:cubicBezTo>
                <a:cubicBezTo>
                  <a:pt x="146" y="457"/>
                  <a:pt x="144" y="455"/>
                  <a:pt x="142" y="454"/>
                </a:cubicBezTo>
                <a:cubicBezTo>
                  <a:pt x="132" y="449"/>
                  <a:pt x="122" y="444"/>
                  <a:pt x="114" y="437"/>
                </a:cubicBezTo>
                <a:cubicBezTo>
                  <a:pt x="106" y="429"/>
                  <a:pt x="97" y="424"/>
                  <a:pt x="85" y="427"/>
                </a:cubicBezTo>
                <a:cubicBezTo>
                  <a:pt x="85" y="428"/>
                  <a:pt x="84" y="428"/>
                  <a:pt x="84" y="429"/>
                </a:cubicBezTo>
                <a:cubicBezTo>
                  <a:pt x="76" y="421"/>
                  <a:pt x="68" y="412"/>
                  <a:pt x="61" y="402"/>
                </a:cubicBezTo>
                <a:cubicBezTo>
                  <a:pt x="60" y="400"/>
                  <a:pt x="58" y="398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49" y="384"/>
                  <a:pt x="42" y="371"/>
                  <a:pt x="37" y="358"/>
                </a:cubicBezTo>
                <a:cubicBezTo>
                  <a:pt x="36" y="357"/>
                  <a:pt x="36" y="355"/>
                  <a:pt x="35" y="354"/>
                </a:cubicBezTo>
                <a:cubicBezTo>
                  <a:pt x="23" y="324"/>
                  <a:pt x="18" y="290"/>
                  <a:pt x="20" y="258"/>
                </a:cubicBezTo>
                <a:cubicBezTo>
                  <a:pt x="20" y="257"/>
                  <a:pt x="20" y="255"/>
                  <a:pt x="20" y="254"/>
                </a:cubicBezTo>
                <a:cubicBezTo>
                  <a:pt x="21" y="251"/>
                  <a:pt x="21" y="248"/>
                  <a:pt x="21" y="245"/>
                </a:cubicBezTo>
                <a:cubicBezTo>
                  <a:pt x="25" y="248"/>
                  <a:pt x="30" y="250"/>
                  <a:pt x="35" y="249"/>
                </a:cubicBezTo>
                <a:cubicBezTo>
                  <a:pt x="36" y="249"/>
                  <a:pt x="37" y="247"/>
                  <a:pt x="36" y="246"/>
                </a:cubicBezTo>
                <a:cubicBezTo>
                  <a:pt x="31" y="243"/>
                  <a:pt x="27" y="240"/>
                  <a:pt x="22" y="237"/>
                </a:cubicBezTo>
                <a:cubicBezTo>
                  <a:pt x="23" y="233"/>
                  <a:pt x="24" y="228"/>
                  <a:pt x="25" y="224"/>
                </a:cubicBezTo>
                <a:cubicBezTo>
                  <a:pt x="30" y="228"/>
                  <a:pt x="35" y="231"/>
                  <a:pt x="41" y="232"/>
                </a:cubicBezTo>
                <a:cubicBezTo>
                  <a:pt x="42" y="233"/>
                  <a:pt x="44" y="231"/>
                  <a:pt x="42" y="230"/>
                </a:cubicBezTo>
                <a:cubicBezTo>
                  <a:pt x="38" y="225"/>
                  <a:pt x="32" y="222"/>
                  <a:pt x="27" y="217"/>
                </a:cubicBezTo>
                <a:cubicBezTo>
                  <a:pt x="28" y="213"/>
                  <a:pt x="29" y="209"/>
                  <a:pt x="31" y="204"/>
                </a:cubicBezTo>
                <a:cubicBezTo>
                  <a:pt x="36" y="188"/>
                  <a:pt x="45" y="173"/>
                  <a:pt x="55" y="158"/>
                </a:cubicBezTo>
                <a:cubicBezTo>
                  <a:pt x="55" y="157"/>
                  <a:pt x="56" y="155"/>
                  <a:pt x="57" y="154"/>
                </a:cubicBezTo>
                <a:cubicBezTo>
                  <a:pt x="58" y="157"/>
                  <a:pt x="60" y="159"/>
                  <a:pt x="61" y="162"/>
                </a:cubicBezTo>
                <a:cubicBezTo>
                  <a:pt x="69" y="176"/>
                  <a:pt x="81" y="188"/>
                  <a:pt x="93" y="200"/>
                </a:cubicBezTo>
                <a:cubicBezTo>
                  <a:pt x="93" y="200"/>
                  <a:pt x="93" y="201"/>
                  <a:pt x="94" y="201"/>
                </a:cubicBezTo>
                <a:cubicBezTo>
                  <a:pt x="100" y="207"/>
                  <a:pt x="106" y="212"/>
                  <a:pt x="111" y="218"/>
                </a:cubicBezTo>
                <a:cubicBezTo>
                  <a:pt x="104" y="215"/>
                  <a:pt x="97" y="212"/>
                  <a:pt x="91" y="210"/>
                </a:cubicBezTo>
                <a:cubicBezTo>
                  <a:pt x="91" y="210"/>
                  <a:pt x="90" y="210"/>
                  <a:pt x="91" y="211"/>
                </a:cubicBezTo>
                <a:cubicBezTo>
                  <a:pt x="104" y="221"/>
                  <a:pt x="117" y="229"/>
                  <a:pt x="130" y="239"/>
                </a:cubicBezTo>
                <a:cubicBezTo>
                  <a:pt x="135" y="244"/>
                  <a:pt x="140" y="249"/>
                  <a:pt x="146" y="254"/>
                </a:cubicBezTo>
                <a:cubicBezTo>
                  <a:pt x="146" y="254"/>
                  <a:pt x="146" y="254"/>
                  <a:pt x="146" y="254"/>
                </a:cubicBezTo>
                <a:cubicBezTo>
                  <a:pt x="147" y="255"/>
                  <a:pt x="148" y="257"/>
                  <a:pt x="149" y="258"/>
                </a:cubicBezTo>
                <a:cubicBezTo>
                  <a:pt x="165" y="286"/>
                  <a:pt x="112" y="303"/>
                  <a:pt x="93" y="315"/>
                </a:cubicBezTo>
                <a:cubicBezTo>
                  <a:pt x="84" y="320"/>
                  <a:pt x="78" y="329"/>
                  <a:pt x="73" y="338"/>
                </a:cubicBezTo>
                <a:cubicBezTo>
                  <a:pt x="70" y="343"/>
                  <a:pt x="68" y="348"/>
                  <a:pt x="65" y="354"/>
                </a:cubicBezTo>
                <a:cubicBezTo>
                  <a:pt x="65" y="355"/>
                  <a:pt x="64" y="357"/>
                  <a:pt x="64" y="358"/>
                </a:cubicBezTo>
                <a:cubicBezTo>
                  <a:pt x="64" y="358"/>
                  <a:pt x="63" y="358"/>
                  <a:pt x="63" y="358"/>
                </a:cubicBezTo>
                <a:cubicBezTo>
                  <a:pt x="63" y="358"/>
                  <a:pt x="63" y="358"/>
                  <a:pt x="63" y="358"/>
                </a:cubicBezTo>
                <a:cubicBezTo>
                  <a:pt x="63" y="357"/>
                  <a:pt x="63" y="356"/>
                  <a:pt x="63" y="354"/>
                </a:cubicBezTo>
                <a:cubicBezTo>
                  <a:pt x="62" y="350"/>
                  <a:pt x="61" y="345"/>
                  <a:pt x="61" y="341"/>
                </a:cubicBezTo>
                <a:cubicBezTo>
                  <a:pt x="61" y="337"/>
                  <a:pt x="60" y="333"/>
                  <a:pt x="60" y="332"/>
                </a:cubicBezTo>
                <a:cubicBezTo>
                  <a:pt x="60" y="324"/>
                  <a:pt x="60" y="316"/>
                  <a:pt x="61" y="307"/>
                </a:cubicBezTo>
                <a:cubicBezTo>
                  <a:pt x="63" y="292"/>
                  <a:pt x="65" y="276"/>
                  <a:pt x="68" y="262"/>
                </a:cubicBezTo>
                <a:cubicBezTo>
                  <a:pt x="68" y="261"/>
                  <a:pt x="68" y="259"/>
                  <a:pt x="68" y="258"/>
                </a:cubicBezTo>
                <a:cubicBezTo>
                  <a:pt x="68" y="257"/>
                  <a:pt x="68" y="255"/>
                  <a:pt x="69" y="254"/>
                </a:cubicBezTo>
                <a:cubicBezTo>
                  <a:pt x="70" y="239"/>
                  <a:pt x="68" y="226"/>
                  <a:pt x="67" y="210"/>
                </a:cubicBezTo>
                <a:cubicBezTo>
                  <a:pt x="67" y="210"/>
                  <a:pt x="67" y="210"/>
                  <a:pt x="67" y="210"/>
                </a:cubicBezTo>
                <a:cubicBezTo>
                  <a:pt x="68" y="210"/>
                  <a:pt x="69" y="210"/>
                  <a:pt x="70" y="210"/>
                </a:cubicBezTo>
                <a:cubicBezTo>
                  <a:pt x="71" y="211"/>
                  <a:pt x="73" y="210"/>
                  <a:pt x="73" y="208"/>
                </a:cubicBezTo>
                <a:cubicBezTo>
                  <a:pt x="73" y="208"/>
                  <a:pt x="88" y="208"/>
                  <a:pt x="90" y="208"/>
                </a:cubicBezTo>
                <a:cubicBezTo>
                  <a:pt x="91" y="208"/>
                  <a:pt x="91" y="207"/>
                  <a:pt x="90" y="207"/>
                </a:cubicBezTo>
                <a:cubicBezTo>
                  <a:pt x="88" y="206"/>
                  <a:pt x="85" y="206"/>
                  <a:pt x="83" y="206"/>
                </a:cubicBezTo>
                <a:cubicBezTo>
                  <a:pt x="80" y="206"/>
                  <a:pt x="75" y="208"/>
                  <a:pt x="72" y="206"/>
                </a:cubicBezTo>
                <a:cubicBezTo>
                  <a:pt x="70" y="205"/>
                  <a:pt x="69" y="206"/>
                  <a:pt x="69" y="208"/>
                </a:cubicBezTo>
                <a:cubicBezTo>
                  <a:pt x="69" y="208"/>
                  <a:pt x="69" y="209"/>
                  <a:pt x="69" y="210"/>
                </a:cubicBezTo>
                <a:cubicBezTo>
                  <a:pt x="68" y="209"/>
                  <a:pt x="66" y="209"/>
                  <a:pt x="65" y="210"/>
                </a:cubicBezTo>
                <a:cubicBezTo>
                  <a:pt x="65" y="210"/>
                  <a:pt x="65" y="211"/>
                  <a:pt x="66" y="211"/>
                </a:cubicBezTo>
                <a:cubicBezTo>
                  <a:pt x="66" y="211"/>
                  <a:pt x="66" y="210"/>
                  <a:pt x="66" y="210"/>
                </a:cubicBezTo>
                <a:cubicBezTo>
                  <a:pt x="64" y="222"/>
                  <a:pt x="66" y="233"/>
                  <a:pt x="65" y="244"/>
                </a:cubicBezTo>
                <a:cubicBezTo>
                  <a:pt x="65" y="248"/>
                  <a:pt x="65" y="251"/>
                  <a:pt x="64" y="254"/>
                </a:cubicBezTo>
                <a:cubicBezTo>
                  <a:pt x="64" y="255"/>
                  <a:pt x="64" y="257"/>
                  <a:pt x="64" y="258"/>
                </a:cubicBezTo>
                <a:cubicBezTo>
                  <a:pt x="63" y="264"/>
                  <a:pt x="62" y="271"/>
                  <a:pt x="61" y="277"/>
                </a:cubicBezTo>
                <a:cubicBezTo>
                  <a:pt x="61" y="280"/>
                  <a:pt x="60" y="284"/>
                  <a:pt x="60" y="287"/>
                </a:cubicBezTo>
                <a:cubicBezTo>
                  <a:pt x="59" y="314"/>
                  <a:pt x="54" y="341"/>
                  <a:pt x="61" y="367"/>
                </a:cubicBezTo>
                <a:cubicBezTo>
                  <a:pt x="61" y="368"/>
                  <a:pt x="61" y="368"/>
                  <a:pt x="61" y="368"/>
                </a:cubicBezTo>
                <a:cubicBezTo>
                  <a:pt x="62" y="370"/>
                  <a:pt x="65" y="369"/>
                  <a:pt x="65" y="367"/>
                </a:cubicBezTo>
                <a:cubicBezTo>
                  <a:pt x="66" y="364"/>
                  <a:pt x="67" y="361"/>
                  <a:pt x="68" y="358"/>
                </a:cubicBezTo>
                <a:cubicBezTo>
                  <a:pt x="68" y="357"/>
                  <a:pt x="69" y="355"/>
                  <a:pt x="69" y="354"/>
                </a:cubicBezTo>
                <a:cubicBezTo>
                  <a:pt x="80" y="326"/>
                  <a:pt x="105" y="308"/>
                  <a:pt x="135" y="300"/>
                </a:cubicBezTo>
                <a:cubicBezTo>
                  <a:pt x="143" y="298"/>
                  <a:pt x="153" y="289"/>
                  <a:pt x="157" y="280"/>
                </a:cubicBezTo>
                <a:cubicBezTo>
                  <a:pt x="158" y="278"/>
                  <a:pt x="159" y="275"/>
                  <a:pt x="159" y="273"/>
                </a:cubicBezTo>
                <a:cubicBezTo>
                  <a:pt x="158" y="269"/>
                  <a:pt x="158" y="266"/>
                  <a:pt x="157" y="263"/>
                </a:cubicBezTo>
                <a:cubicBezTo>
                  <a:pt x="158" y="264"/>
                  <a:pt x="160" y="265"/>
                  <a:pt x="161" y="266"/>
                </a:cubicBezTo>
                <a:cubicBezTo>
                  <a:pt x="174" y="277"/>
                  <a:pt x="188" y="287"/>
                  <a:pt x="202" y="298"/>
                </a:cubicBezTo>
                <a:cubicBezTo>
                  <a:pt x="220" y="311"/>
                  <a:pt x="238" y="324"/>
                  <a:pt x="257" y="336"/>
                </a:cubicBezTo>
                <a:cubicBezTo>
                  <a:pt x="258" y="337"/>
                  <a:pt x="260" y="338"/>
                  <a:pt x="261" y="339"/>
                </a:cubicBezTo>
                <a:cubicBezTo>
                  <a:pt x="269" y="344"/>
                  <a:pt x="277" y="349"/>
                  <a:pt x="286" y="354"/>
                </a:cubicBezTo>
                <a:cubicBezTo>
                  <a:pt x="288" y="355"/>
                  <a:pt x="290" y="357"/>
                  <a:pt x="292" y="358"/>
                </a:cubicBezTo>
                <a:cubicBezTo>
                  <a:pt x="301" y="363"/>
                  <a:pt x="309" y="368"/>
                  <a:pt x="317" y="372"/>
                </a:cubicBezTo>
                <a:cubicBezTo>
                  <a:pt x="317" y="373"/>
                  <a:pt x="317" y="375"/>
                  <a:pt x="317" y="376"/>
                </a:cubicBezTo>
                <a:cubicBezTo>
                  <a:pt x="318" y="379"/>
                  <a:pt x="326" y="409"/>
                  <a:pt x="326" y="409"/>
                </a:cubicBezTo>
                <a:cubicBezTo>
                  <a:pt x="313" y="413"/>
                  <a:pt x="280" y="433"/>
                  <a:pt x="268" y="454"/>
                </a:cubicBezTo>
                <a:cubicBezTo>
                  <a:pt x="268" y="455"/>
                  <a:pt x="267" y="457"/>
                  <a:pt x="267" y="458"/>
                </a:cubicBezTo>
                <a:cubicBezTo>
                  <a:pt x="263" y="466"/>
                  <a:pt x="264" y="474"/>
                  <a:pt x="270" y="481"/>
                </a:cubicBezTo>
                <a:cubicBezTo>
                  <a:pt x="267" y="482"/>
                  <a:pt x="264" y="482"/>
                  <a:pt x="261" y="482"/>
                </a:cubicBezTo>
                <a:cubicBezTo>
                  <a:pt x="260" y="483"/>
                  <a:pt x="258" y="483"/>
                  <a:pt x="257" y="483"/>
                </a:cubicBezTo>
                <a:cubicBezTo>
                  <a:pt x="225" y="486"/>
                  <a:pt x="192" y="483"/>
                  <a:pt x="161" y="473"/>
                </a:cubicBezTo>
                <a:cubicBezTo>
                  <a:pt x="160" y="473"/>
                  <a:pt x="158" y="472"/>
                  <a:pt x="157" y="472"/>
                </a:cubicBezTo>
                <a:cubicBezTo>
                  <a:pt x="146" y="468"/>
                  <a:pt x="136" y="463"/>
                  <a:pt x="125" y="458"/>
                </a:cubicBezTo>
                <a:cubicBezTo>
                  <a:pt x="123" y="457"/>
                  <a:pt x="121" y="455"/>
                  <a:pt x="118" y="454"/>
                </a:cubicBezTo>
                <a:cubicBezTo>
                  <a:pt x="107" y="448"/>
                  <a:pt x="97" y="440"/>
                  <a:pt x="88" y="432"/>
                </a:cubicBezTo>
                <a:close/>
                <a:moveTo>
                  <a:pt x="90" y="480"/>
                </a:moveTo>
                <a:cubicBezTo>
                  <a:pt x="92" y="477"/>
                  <a:pt x="94" y="474"/>
                  <a:pt x="97" y="471"/>
                </a:cubicBezTo>
                <a:cubicBezTo>
                  <a:pt x="100" y="467"/>
                  <a:pt x="103" y="463"/>
                  <a:pt x="106" y="458"/>
                </a:cubicBezTo>
                <a:cubicBezTo>
                  <a:pt x="113" y="463"/>
                  <a:pt x="121" y="467"/>
                  <a:pt x="128" y="471"/>
                </a:cubicBezTo>
                <a:cubicBezTo>
                  <a:pt x="138" y="476"/>
                  <a:pt x="147" y="479"/>
                  <a:pt x="157" y="483"/>
                </a:cubicBezTo>
                <a:cubicBezTo>
                  <a:pt x="158" y="483"/>
                  <a:pt x="160" y="483"/>
                  <a:pt x="161" y="484"/>
                </a:cubicBezTo>
                <a:cubicBezTo>
                  <a:pt x="192" y="493"/>
                  <a:pt x="225" y="496"/>
                  <a:pt x="257" y="493"/>
                </a:cubicBezTo>
                <a:cubicBezTo>
                  <a:pt x="258" y="493"/>
                  <a:pt x="260" y="493"/>
                  <a:pt x="261" y="493"/>
                </a:cubicBezTo>
                <a:cubicBezTo>
                  <a:pt x="294" y="489"/>
                  <a:pt x="327" y="480"/>
                  <a:pt x="357" y="465"/>
                </a:cubicBezTo>
                <a:cubicBezTo>
                  <a:pt x="357" y="465"/>
                  <a:pt x="357" y="465"/>
                  <a:pt x="357" y="465"/>
                </a:cubicBezTo>
                <a:cubicBezTo>
                  <a:pt x="358" y="464"/>
                  <a:pt x="360" y="463"/>
                  <a:pt x="361" y="463"/>
                </a:cubicBezTo>
                <a:cubicBezTo>
                  <a:pt x="364" y="461"/>
                  <a:pt x="366" y="460"/>
                  <a:pt x="369" y="458"/>
                </a:cubicBezTo>
                <a:cubicBezTo>
                  <a:pt x="371" y="457"/>
                  <a:pt x="374" y="455"/>
                  <a:pt x="376" y="454"/>
                </a:cubicBezTo>
                <a:cubicBezTo>
                  <a:pt x="393" y="443"/>
                  <a:pt x="408" y="429"/>
                  <a:pt x="420" y="414"/>
                </a:cubicBezTo>
                <a:cubicBezTo>
                  <a:pt x="422" y="413"/>
                  <a:pt x="423" y="412"/>
                  <a:pt x="423" y="410"/>
                </a:cubicBezTo>
                <a:cubicBezTo>
                  <a:pt x="435" y="394"/>
                  <a:pt x="444" y="377"/>
                  <a:pt x="451" y="358"/>
                </a:cubicBezTo>
                <a:cubicBezTo>
                  <a:pt x="451" y="357"/>
                  <a:pt x="452" y="355"/>
                  <a:pt x="452" y="354"/>
                </a:cubicBezTo>
                <a:cubicBezTo>
                  <a:pt x="454" y="348"/>
                  <a:pt x="456" y="342"/>
                  <a:pt x="457" y="336"/>
                </a:cubicBezTo>
                <a:cubicBezTo>
                  <a:pt x="459" y="329"/>
                  <a:pt x="460" y="321"/>
                  <a:pt x="461" y="313"/>
                </a:cubicBezTo>
                <a:cubicBezTo>
                  <a:pt x="463" y="296"/>
                  <a:pt x="463" y="278"/>
                  <a:pt x="461" y="259"/>
                </a:cubicBezTo>
                <a:cubicBezTo>
                  <a:pt x="461" y="259"/>
                  <a:pt x="461" y="258"/>
                  <a:pt x="461" y="258"/>
                </a:cubicBezTo>
                <a:cubicBezTo>
                  <a:pt x="460" y="248"/>
                  <a:pt x="459" y="239"/>
                  <a:pt x="457" y="230"/>
                </a:cubicBezTo>
                <a:cubicBezTo>
                  <a:pt x="451" y="203"/>
                  <a:pt x="442" y="179"/>
                  <a:pt x="429" y="158"/>
                </a:cubicBezTo>
                <a:cubicBezTo>
                  <a:pt x="428" y="157"/>
                  <a:pt x="427" y="155"/>
                  <a:pt x="427" y="154"/>
                </a:cubicBezTo>
                <a:cubicBezTo>
                  <a:pt x="410" y="127"/>
                  <a:pt x="387" y="105"/>
                  <a:pt x="361" y="87"/>
                </a:cubicBezTo>
                <a:cubicBezTo>
                  <a:pt x="360" y="86"/>
                  <a:pt x="358" y="85"/>
                  <a:pt x="357" y="84"/>
                </a:cubicBezTo>
                <a:cubicBezTo>
                  <a:pt x="347" y="78"/>
                  <a:pt x="337" y="72"/>
                  <a:pt x="326" y="67"/>
                </a:cubicBezTo>
                <a:cubicBezTo>
                  <a:pt x="328" y="64"/>
                  <a:pt x="329" y="61"/>
                  <a:pt x="329" y="58"/>
                </a:cubicBezTo>
                <a:cubicBezTo>
                  <a:pt x="330" y="57"/>
                  <a:pt x="330" y="56"/>
                  <a:pt x="331" y="55"/>
                </a:cubicBezTo>
                <a:cubicBezTo>
                  <a:pt x="331" y="55"/>
                  <a:pt x="331" y="54"/>
                  <a:pt x="331" y="54"/>
                </a:cubicBezTo>
                <a:cubicBezTo>
                  <a:pt x="332" y="54"/>
                  <a:pt x="332" y="54"/>
                  <a:pt x="333" y="54"/>
                </a:cubicBezTo>
                <a:cubicBezTo>
                  <a:pt x="333" y="54"/>
                  <a:pt x="333" y="54"/>
                  <a:pt x="333" y="54"/>
                </a:cubicBezTo>
                <a:cubicBezTo>
                  <a:pt x="334" y="54"/>
                  <a:pt x="334" y="54"/>
                  <a:pt x="334" y="54"/>
                </a:cubicBezTo>
                <a:cubicBezTo>
                  <a:pt x="337" y="55"/>
                  <a:pt x="340" y="57"/>
                  <a:pt x="343" y="58"/>
                </a:cubicBezTo>
                <a:cubicBezTo>
                  <a:pt x="348" y="60"/>
                  <a:pt x="353" y="63"/>
                  <a:pt x="357" y="66"/>
                </a:cubicBezTo>
                <a:cubicBezTo>
                  <a:pt x="358" y="67"/>
                  <a:pt x="360" y="68"/>
                  <a:pt x="361" y="68"/>
                </a:cubicBezTo>
                <a:cubicBezTo>
                  <a:pt x="377" y="79"/>
                  <a:pt x="391" y="93"/>
                  <a:pt x="404" y="107"/>
                </a:cubicBezTo>
                <a:cubicBezTo>
                  <a:pt x="419" y="121"/>
                  <a:pt x="431" y="137"/>
                  <a:pt x="442" y="154"/>
                </a:cubicBezTo>
                <a:cubicBezTo>
                  <a:pt x="443" y="155"/>
                  <a:pt x="444" y="157"/>
                  <a:pt x="445" y="158"/>
                </a:cubicBezTo>
                <a:cubicBezTo>
                  <a:pt x="449" y="165"/>
                  <a:pt x="453" y="172"/>
                  <a:pt x="457" y="180"/>
                </a:cubicBezTo>
                <a:cubicBezTo>
                  <a:pt x="458" y="182"/>
                  <a:pt x="460" y="185"/>
                  <a:pt x="461" y="187"/>
                </a:cubicBezTo>
                <a:cubicBezTo>
                  <a:pt x="466" y="198"/>
                  <a:pt x="470" y="208"/>
                  <a:pt x="474" y="219"/>
                </a:cubicBezTo>
                <a:cubicBezTo>
                  <a:pt x="478" y="230"/>
                  <a:pt x="481" y="242"/>
                  <a:pt x="483" y="254"/>
                </a:cubicBezTo>
                <a:cubicBezTo>
                  <a:pt x="483" y="255"/>
                  <a:pt x="484" y="257"/>
                  <a:pt x="484" y="258"/>
                </a:cubicBezTo>
                <a:cubicBezTo>
                  <a:pt x="488" y="291"/>
                  <a:pt x="485" y="323"/>
                  <a:pt x="474" y="354"/>
                </a:cubicBezTo>
                <a:cubicBezTo>
                  <a:pt x="474" y="355"/>
                  <a:pt x="473" y="357"/>
                  <a:pt x="473" y="358"/>
                </a:cubicBezTo>
                <a:cubicBezTo>
                  <a:pt x="469" y="367"/>
                  <a:pt x="465" y="376"/>
                  <a:pt x="461" y="384"/>
                </a:cubicBezTo>
                <a:cubicBezTo>
                  <a:pt x="460" y="387"/>
                  <a:pt x="458" y="389"/>
                  <a:pt x="457" y="392"/>
                </a:cubicBezTo>
                <a:cubicBezTo>
                  <a:pt x="446" y="411"/>
                  <a:pt x="432" y="429"/>
                  <a:pt x="416" y="446"/>
                </a:cubicBezTo>
                <a:cubicBezTo>
                  <a:pt x="414" y="449"/>
                  <a:pt x="410" y="451"/>
                  <a:pt x="407" y="454"/>
                </a:cubicBezTo>
                <a:cubicBezTo>
                  <a:pt x="406" y="455"/>
                  <a:pt x="404" y="457"/>
                  <a:pt x="403" y="458"/>
                </a:cubicBezTo>
                <a:cubicBezTo>
                  <a:pt x="390" y="468"/>
                  <a:pt x="376" y="476"/>
                  <a:pt x="361" y="482"/>
                </a:cubicBezTo>
                <a:cubicBezTo>
                  <a:pt x="360" y="482"/>
                  <a:pt x="358" y="483"/>
                  <a:pt x="357" y="483"/>
                </a:cubicBezTo>
                <a:cubicBezTo>
                  <a:pt x="327" y="495"/>
                  <a:pt x="294" y="499"/>
                  <a:pt x="261" y="503"/>
                </a:cubicBezTo>
                <a:cubicBezTo>
                  <a:pt x="260" y="503"/>
                  <a:pt x="258" y="503"/>
                  <a:pt x="257" y="503"/>
                </a:cubicBezTo>
                <a:cubicBezTo>
                  <a:pt x="253" y="504"/>
                  <a:pt x="248" y="505"/>
                  <a:pt x="244" y="505"/>
                </a:cubicBezTo>
                <a:cubicBezTo>
                  <a:pt x="216" y="509"/>
                  <a:pt x="188" y="507"/>
                  <a:pt x="161" y="501"/>
                </a:cubicBezTo>
                <a:cubicBezTo>
                  <a:pt x="160" y="501"/>
                  <a:pt x="159" y="501"/>
                  <a:pt x="158" y="500"/>
                </a:cubicBezTo>
                <a:cubicBezTo>
                  <a:pt x="158" y="500"/>
                  <a:pt x="158" y="500"/>
                  <a:pt x="157" y="500"/>
                </a:cubicBezTo>
                <a:cubicBezTo>
                  <a:pt x="141" y="495"/>
                  <a:pt x="97" y="475"/>
                  <a:pt x="89" y="483"/>
                </a:cubicBezTo>
                <a:cubicBezTo>
                  <a:pt x="90" y="482"/>
                  <a:pt x="90" y="481"/>
                  <a:pt x="90" y="480"/>
                </a:cubicBezTo>
                <a:close/>
                <a:moveTo>
                  <a:pt x="261" y="612"/>
                </a:moveTo>
                <a:cubicBezTo>
                  <a:pt x="265" y="620"/>
                  <a:pt x="268" y="628"/>
                  <a:pt x="271" y="636"/>
                </a:cubicBezTo>
                <a:cubicBezTo>
                  <a:pt x="268" y="636"/>
                  <a:pt x="264" y="637"/>
                  <a:pt x="261" y="637"/>
                </a:cubicBezTo>
                <a:cubicBezTo>
                  <a:pt x="260" y="637"/>
                  <a:pt x="258" y="637"/>
                  <a:pt x="257" y="638"/>
                </a:cubicBezTo>
                <a:cubicBezTo>
                  <a:pt x="249" y="638"/>
                  <a:pt x="241" y="639"/>
                  <a:pt x="233" y="640"/>
                </a:cubicBezTo>
                <a:cubicBezTo>
                  <a:pt x="225" y="640"/>
                  <a:pt x="207" y="643"/>
                  <a:pt x="198" y="638"/>
                </a:cubicBezTo>
                <a:cubicBezTo>
                  <a:pt x="203" y="631"/>
                  <a:pt x="207" y="624"/>
                  <a:pt x="210" y="616"/>
                </a:cubicBezTo>
                <a:cubicBezTo>
                  <a:pt x="215" y="619"/>
                  <a:pt x="227" y="616"/>
                  <a:pt x="231" y="616"/>
                </a:cubicBezTo>
                <a:cubicBezTo>
                  <a:pt x="238" y="615"/>
                  <a:pt x="249" y="616"/>
                  <a:pt x="257" y="613"/>
                </a:cubicBezTo>
                <a:cubicBezTo>
                  <a:pt x="258" y="613"/>
                  <a:pt x="260" y="613"/>
                  <a:pt x="261" y="612"/>
                </a:cubicBezTo>
                <a:cubicBezTo>
                  <a:pt x="261" y="612"/>
                  <a:pt x="261" y="612"/>
                  <a:pt x="261" y="612"/>
                </a:cubicBezTo>
                <a:close/>
                <a:moveTo>
                  <a:pt x="257" y="603"/>
                </a:moveTo>
                <a:cubicBezTo>
                  <a:pt x="257" y="604"/>
                  <a:pt x="258" y="605"/>
                  <a:pt x="258" y="606"/>
                </a:cubicBezTo>
                <a:cubicBezTo>
                  <a:pt x="258" y="606"/>
                  <a:pt x="257" y="606"/>
                  <a:pt x="257" y="606"/>
                </a:cubicBezTo>
                <a:cubicBezTo>
                  <a:pt x="249" y="607"/>
                  <a:pt x="241" y="609"/>
                  <a:pt x="233" y="610"/>
                </a:cubicBezTo>
                <a:cubicBezTo>
                  <a:pt x="228" y="611"/>
                  <a:pt x="223" y="612"/>
                  <a:pt x="218" y="612"/>
                </a:cubicBezTo>
                <a:cubicBezTo>
                  <a:pt x="217" y="612"/>
                  <a:pt x="213" y="613"/>
                  <a:pt x="211" y="614"/>
                </a:cubicBezTo>
                <a:cubicBezTo>
                  <a:pt x="212" y="609"/>
                  <a:pt x="214" y="603"/>
                  <a:pt x="215" y="599"/>
                </a:cubicBezTo>
                <a:cubicBezTo>
                  <a:pt x="218" y="589"/>
                  <a:pt x="222" y="575"/>
                  <a:pt x="220" y="563"/>
                </a:cubicBezTo>
                <a:cubicBezTo>
                  <a:pt x="227" y="569"/>
                  <a:pt x="239" y="569"/>
                  <a:pt x="246" y="565"/>
                </a:cubicBezTo>
                <a:cubicBezTo>
                  <a:pt x="247" y="579"/>
                  <a:pt x="252" y="591"/>
                  <a:pt x="257" y="603"/>
                </a:cubicBezTo>
                <a:close/>
                <a:moveTo>
                  <a:pt x="220" y="549"/>
                </a:moveTo>
                <a:cubicBezTo>
                  <a:pt x="220" y="549"/>
                  <a:pt x="221" y="549"/>
                  <a:pt x="221" y="548"/>
                </a:cubicBezTo>
                <a:cubicBezTo>
                  <a:pt x="221" y="548"/>
                  <a:pt x="221" y="548"/>
                  <a:pt x="221" y="548"/>
                </a:cubicBezTo>
                <a:cubicBezTo>
                  <a:pt x="229" y="548"/>
                  <a:pt x="237" y="547"/>
                  <a:pt x="245" y="547"/>
                </a:cubicBezTo>
                <a:cubicBezTo>
                  <a:pt x="245" y="547"/>
                  <a:pt x="245" y="548"/>
                  <a:pt x="246" y="548"/>
                </a:cubicBezTo>
                <a:cubicBezTo>
                  <a:pt x="247" y="550"/>
                  <a:pt x="247" y="552"/>
                  <a:pt x="246" y="554"/>
                </a:cubicBezTo>
                <a:cubicBezTo>
                  <a:pt x="246" y="556"/>
                  <a:pt x="245" y="557"/>
                  <a:pt x="244" y="558"/>
                </a:cubicBezTo>
                <a:cubicBezTo>
                  <a:pt x="242" y="560"/>
                  <a:pt x="239" y="561"/>
                  <a:pt x="236" y="561"/>
                </a:cubicBezTo>
                <a:cubicBezTo>
                  <a:pt x="231" y="562"/>
                  <a:pt x="227" y="560"/>
                  <a:pt x="225" y="558"/>
                </a:cubicBezTo>
                <a:cubicBezTo>
                  <a:pt x="224" y="557"/>
                  <a:pt x="223" y="556"/>
                  <a:pt x="222" y="554"/>
                </a:cubicBezTo>
                <a:cubicBezTo>
                  <a:pt x="221" y="553"/>
                  <a:pt x="220" y="551"/>
                  <a:pt x="220" y="549"/>
                </a:cubicBezTo>
                <a:close/>
                <a:moveTo>
                  <a:pt x="457" y="433"/>
                </a:moveTo>
                <a:cubicBezTo>
                  <a:pt x="451" y="441"/>
                  <a:pt x="444" y="447"/>
                  <a:pt x="438" y="454"/>
                </a:cubicBezTo>
                <a:cubicBezTo>
                  <a:pt x="436" y="455"/>
                  <a:pt x="435" y="457"/>
                  <a:pt x="433" y="458"/>
                </a:cubicBezTo>
                <a:cubicBezTo>
                  <a:pt x="412" y="477"/>
                  <a:pt x="387" y="493"/>
                  <a:pt x="361" y="506"/>
                </a:cubicBezTo>
                <a:cubicBezTo>
                  <a:pt x="360" y="506"/>
                  <a:pt x="358" y="507"/>
                  <a:pt x="357" y="507"/>
                </a:cubicBezTo>
                <a:cubicBezTo>
                  <a:pt x="329" y="520"/>
                  <a:pt x="300" y="528"/>
                  <a:pt x="270" y="534"/>
                </a:cubicBezTo>
                <a:cubicBezTo>
                  <a:pt x="267" y="534"/>
                  <a:pt x="264" y="535"/>
                  <a:pt x="261" y="535"/>
                </a:cubicBezTo>
                <a:cubicBezTo>
                  <a:pt x="260" y="535"/>
                  <a:pt x="258" y="535"/>
                  <a:pt x="257" y="536"/>
                </a:cubicBezTo>
                <a:cubicBezTo>
                  <a:pt x="225" y="540"/>
                  <a:pt x="193" y="539"/>
                  <a:pt x="161" y="534"/>
                </a:cubicBezTo>
                <a:cubicBezTo>
                  <a:pt x="160" y="534"/>
                  <a:pt x="158" y="534"/>
                  <a:pt x="157" y="533"/>
                </a:cubicBezTo>
                <a:cubicBezTo>
                  <a:pt x="155" y="533"/>
                  <a:pt x="152" y="533"/>
                  <a:pt x="150" y="532"/>
                </a:cubicBezTo>
                <a:cubicBezTo>
                  <a:pt x="132" y="529"/>
                  <a:pt x="115" y="524"/>
                  <a:pt x="98" y="518"/>
                </a:cubicBezTo>
                <a:cubicBezTo>
                  <a:pt x="86" y="513"/>
                  <a:pt x="79" y="498"/>
                  <a:pt x="87" y="487"/>
                </a:cubicBezTo>
                <a:cubicBezTo>
                  <a:pt x="107" y="498"/>
                  <a:pt x="134" y="505"/>
                  <a:pt x="157" y="510"/>
                </a:cubicBezTo>
                <a:cubicBezTo>
                  <a:pt x="158" y="510"/>
                  <a:pt x="160" y="511"/>
                  <a:pt x="161" y="511"/>
                </a:cubicBezTo>
                <a:cubicBezTo>
                  <a:pt x="162" y="511"/>
                  <a:pt x="162" y="511"/>
                  <a:pt x="163" y="511"/>
                </a:cubicBezTo>
                <a:cubicBezTo>
                  <a:pt x="194" y="518"/>
                  <a:pt x="225" y="518"/>
                  <a:pt x="256" y="513"/>
                </a:cubicBezTo>
                <a:cubicBezTo>
                  <a:pt x="256" y="513"/>
                  <a:pt x="257" y="513"/>
                  <a:pt x="257" y="513"/>
                </a:cubicBezTo>
                <a:cubicBezTo>
                  <a:pt x="258" y="513"/>
                  <a:pt x="260" y="513"/>
                  <a:pt x="261" y="513"/>
                </a:cubicBezTo>
                <a:cubicBezTo>
                  <a:pt x="294" y="508"/>
                  <a:pt x="325" y="506"/>
                  <a:pt x="357" y="494"/>
                </a:cubicBezTo>
                <a:cubicBezTo>
                  <a:pt x="358" y="494"/>
                  <a:pt x="359" y="493"/>
                  <a:pt x="360" y="493"/>
                </a:cubicBezTo>
                <a:cubicBezTo>
                  <a:pt x="361" y="493"/>
                  <a:pt x="361" y="493"/>
                  <a:pt x="361" y="493"/>
                </a:cubicBezTo>
                <a:cubicBezTo>
                  <a:pt x="381" y="484"/>
                  <a:pt x="399" y="472"/>
                  <a:pt x="415" y="458"/>
                </a:cubicBezTo>
                <a:cubicBezTo>
                  <a:pt x="417" y="457"/>
                  <a:pt x="418" y="455"/>
                  <a:pt x="420" y="454"/>
                </a:cubicBezTo>
                <a:cubicBezTo>
                  <a:pt x="427" y="447"/>
                  <a:pt x="434" y="439"/>
                  <a:pt x="441" y="431"/>
                </a:cubicBezTo>
                <a:cubicBezTo>
                  <a:pt x="447" y="424"/>
                  <a:pt x="452" y="416"/>
                  <a:pt x="457" y="409"/>
                </a:cubicBezTo>
                <a:cubicBezTo>
                  <a:pt x="458" y="406"/>
                  <a:pt x="460" y="404"/>
                  <a:pt x="461" y="402"/>
                </a:cubicBezTo>
                <a:cubicBezTo>
                  <a:pt x="470" y="388"/>
                  <a:pt x="476" y="373"/>
                  <a:pt x="481" y="358"/>
                </a:cubicBezTo>
                <a:cubicBezTo>
                  <a:pt x="482" y="357"/>
                  <a:pt x="482" y="355"/>
                  <a:pt x="483" y="354"/>
                </a:cubicBezTo>
                <a:cubicBezTo>
                  <a:pt x="493" y="323"/>
                  <a:pt x="495" y="291"/>
                  <a:pt x="491" y="258"/>
                </a:cubicBezTo>
                <a:cubicBezTo>
                  <a:pt x="490" y="257"/>
                  <a:pt x="490" y="255"/>
                  <a:pt x="490" y="254"/>
                </a:cubicBezTo>
                <a:cubicBezTo>
                  <a:pt x="487" y="236"/>
                  <a:pt x="482" y="218"/>
                  <a:pt x="474" y="200"/>
                </a:cubicBezTo>
                <a:cubicBezTo>
                  <a:pt x="470" y="191"/>
                  <a:pt x="466" y="182"/>
                  <a:pt x="461" y="173"/>
                </a:cubicBezTo>
                <a:cubicBezTo>
                  <a:pt x="460" y="171"/>
                  <a:pt x="458" y="169"/>
                  <a:pt x="457" y="166"/>
                </a:cubicBezTo>
                <a:cubicBezTo>
                  <a:pt x="455" y="164"/>
                  <a:pt x="454" y="161"/>
                  <a:pt x="452" y="158"/>
                </a:cubicBezTo>
                <a:cubicBezTo>
                  <a:pt x="451" y="157"/>
                  <a:pt x="450" y="155"/>
                  <a:pt x="449" y="154"/>
                </a:cubicBezTo>
                <a:cubicBezTo>
                  <a:pt x="437" y="136"/>
                  <a:pt x="423" y="119"/>
                  <a:pt x="408" y="103"/>
                </a:cubicBezTo>
                <a:cubicBezTo>
                  <a:pt x="394" y="89"/>
                  <a:pt x="379" y="74"/>
                  <a:pt x="361" y="63"/>
                </a:cubicBezTo>
                <a:cubicBezTo>
                  <a:pt x="360" y="63"/>
                  <a:pt x="358" y="62"/>
                  <a:pt x="357" y="61"/>
                </a:cubicBezTo>
                <a:cubicBezTo>
                  <a:pt x="355" y="60"/>
                  <a:pt x="353" y="59"/>
                  <a:pt x="352" y="58"/>
                </a:cubicBezTo>
                <a:cubicBezTo>
                  <a:pt x="349" y="57"/>
                  <a:pt x="346" y="55"/>
                  <a:pt x="343" y="54"/>
                </a:cubicBezTo>
                <a:cubicBezTo>
                  <a:pt x="340" y="53"/>
                  <a:pt x="338" y="52"/>
                  <a:pt x="335" y="51"/>
                </a:cubicBezTo>
                <a:cubicBezTo>
                  <a:pt x="339" y="42"/>
                  <a:pt x="346" y="25"/>
                  <a:pt x="357" y="31"/>
                </a:cubicBezTo>
                <a:cubicBezTo>
                  <a:pt x="357" y="31"/>
                  <a:pt x="357" y="31"/>
                  <a:pt x="357" y="31"/>
                </a:cubicBezTo>
                <a:cubicBezTo>
                  <a:pt x="358" y="32"/>
                  <a:pt x="360" y="32"/>
                  <a:pt x="361" y="33"/>
                </a:cubicBezTo>
                <a:cubicBezTo>
                  <a:pt x="370" y="39"/>
                  <a:pt x="378" y="47"/>
                  <a:pt x="386" y="54"/>
                </a:cubicBezTo>
                <a:cubicBezTo>
                  <a:pt x="387" y="55"/>
                  <a:pt x="389" y="57"/>
                  <a:pt x="391" y="58"/>
                </a:cubicBezTo>
                <a:cubicBezTo>
                  <a:pt x="392" y="59"/>
                  <a:pt x="394" y="60"/>
                  <a:pt x="395" y="62"/>
                </a:cubicBezTo>
                <a:cubicBezTo>
                  <a:pt x="419" y="80"/>
                  <a:pt x="439" y="100"/>
                  <a:pt x="457" y="123"/>
                </a:cubicBezTo>
                <a:cubicBezTo>
                  <a:pt x="458" y="125"/>
                  <a:pt x="460" y="126"/>
                  <a:pt x="461" y="128"/>
                </a:cubicBezTo>
                <a:cubicBezTo>
                  <a:pt x="467" y="136"/>
                  <a:pt x="473" y="145"/>
                  <a:pt x="479" y="154"/>
                </a:cubicBezTo>
                <a:cubicBezTo>
                  <a:pt x="479" y="155"/>
                  <a:pt x="480" y="157"/>
                  <a:pt x="481" y="158"/>
                </a:cubicBezTo>
                <a:cubicBezTo>
                  <a:pt x="481" y="159"/>
                  <a:pt x="482" y="159"/>
                  <a:pt x="482" y="160"/>
                </a:cubicBezTo>
                <a:cubicBezTo>
                  <a:pt x="500" y="190"/>
                  <a:pt x="510" y="222"/>
                  <a:pt x="513" y="254"/>
                </a:cubicBezTo>
                <a:cubicBezTo>
                  <a:pt x="513" y="255"/>
                  <a:pt x="514" y="257"/>
                  <a:pt x="514" y="258"/>
                </a:cubicBezTo>
                <a:cubicBezTo>
                  <a:pt x="516" y="290"/>
                  <a:pt x="512" y="323"/>
                  <a:pt x="502" y="354"/>
                </a:cubicBezTo>
                <a:cubicBezTo>
                  <a:pt x="501" y="355"/>
                  <a:pt x="501" y="357"/>
                  <a:pt x="500" y="358"/>
                </a:cubicBezTo>
                <a:cubicBezTo>
                  <a:pt x="491" y="383"/>
                  <a:pt x="478" y="407"/>
                  <a:pt x="461" y="428"/>
                </a:cubicBezTo>
                <a:cubicBezTo>
                  <a:pt x="461" y="429"/>
                  <a:pt x="460" y="429"/>
                  <a:pt x="460" y="430"/>
                </a:cubicBezTo>
                <a:cubicBezTo>
                  <a:pt x="459" y="431"/>
                  <a:pt x="458" y="432"/>
                  <a:pt x="457" y="4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16387" name="组合 11"/>
          <p:cNvGrpSpPr/>
          <p:nvPr/>
        </p:nvGrpSpPr>
        <p:grpSpPr bwMode="auto">
          <a:xfrm>
            <a:off x="4406900" y="2021650"/>
            <a:ext cx="46038" cy="3703638"/>
            <a:chOff x="4597501" y="2216030"/>
            <a:chExt cx="45719" cy="3703199"/>
          </a:xfrm>
        </p:grpSpPr>
        <p:sp>
          <p:nvSpPr>
            <p:cNvPr id="3" name="Freeform 548"/>
            <p:cNvSpPr>
              <a:spLocks noEditPoints="1"/>
            </p:cNvSpPr>
            <p:nvPr/>
          </p:nvSpPr>
          <p:spPr bwMode="auto">
            <a:xfrm rot="16200000" flipV="1">
              <a:off x="4438613" y="2374918"/>
              <a:ext cx="363495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" name="Freeform 548"/>
            <p:cNvSpPr>
              <a:spLocks noEditPoints="1"/>
            </p:cNvSpPr>
            <p:nvPr/>
          </p:nvSpPr>
          <p:spPr bwMode="auto">
            <a:xfrm rot="16200000" flipV="1">
              <a:off x="4438613" y="2792381"/>
              <a:ext cx="363494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" name="Freeform 548"/>
            <p:cNvSpPr>
              <a:spLocks noEditPoints="1"/>
            </p:cNvSpPr>
            <p:nvPr/>
          </p:nvSpPr>
          <p:spPr bwMode="auto">
            <a:xfrm rot="16200000" flipV="1">
              <a:off x="4438613" y="3209844"/>
              <a:ext cx="363495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" name="Freeform 548"/>
            <p:cNvSpPr>
              <a:spLocks noEditPoints="1"/>
            </p:cNvSpPr>
            <p:nvPr/>
          </p:nvSpPr>
          <p:spPr bwMode="auto">
            <a:xfrm rot="16200000" flipV="1">
              <a:off x="4438613" y="3627307"/>
              <a:ext cx="363494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" name="Freeform 548"/>
            <p:cNvSpPr>
              <a:spLocks noEditPoints="1"/>
            </p:cNvSpPr>
            <p:nvPr/>
          </p:nvSpPr>
          <p:spPr bwMode="auto">
            <a:xfrm rot="16200000" flipV="1">
              <a:off x="4438613" y="4044770"/>
              <a:ext cx="363495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" name="Freeform 548"/>
            <p:cNvSpPr>
              <a:spLocks noEditPoints="1"/>
            </p:cNvSpPr>
            <p:nvPr/>
          </p:nvSpPr>
          <p:spPr bwMode="auto">
            <a:xfrm rot="16200000" flipV="1">
              <a:off x="4438613" y="4462234"/>
              <a:ext cx="363494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" name="Freeform 548"/>
            <p:cNvSpPr>
              <a:spLocks noEditPoints="1"/>
            </p:cNvSpPr>
            <p:nvPr/>
          </p:nvSpPr>
          <p:spPr bwMode="auto">
            <a:xfrm rot="16200000" flipV="1">
              <a:off x="4438613" y="4879696"/>
              <a:ext cx="363495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" name="Freeform 548"/>
            <p:cNvSpPr>
              <a:spLocks noEditPoints="1"/>
            </p:cNvSpPr>
            <p:nvPr/>
          </p:nvSpPr>
          <p:spPr bwMode="auto">
            <a:xfrm rot="16200000" flipV="1">
              <a:off x="4438613" y="5297160"/>
              <a:ext cx="363494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" name="Freeform 548"/>
            <p:cNvSpPr>
              <a:spLocks noEditPoints="1"/>
            </p:cNvSpPr>
            <p:nvPr/>
          </p:nvSpPr>
          <p:spPr bwMode="auto">
            <a:xfrm rot="16200000" flipV="1">
              <a:off x="4438613" y="5714622"/>
              <a:ext cx="363495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171570" y="2107294"/>
            <a:ext cx="4280047" cy="7067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dirty="0">
                <a:ln w="6350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趣味课堂</a:t>
            </a:r>
            <a:endParaRPr lang="zh-CN" altLang="en-US" sz="4000" dirty="0">
              <a:ln w="6350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1" name="Freeform 7"/>
          <p:cNvSpPr>
            <a:spLocks noEditPoints="1"/>
          </p:cNvSpPr>
          <p:nvPr/>
        </p:nvSpPr>
        <p:spPr bwMode="auto">
          <a:xfrm>
            <a:off x="5571808" y="2121663"/>
            <a:ext cx="255587" cy="431800"/>
          </a:xfrm>
          <a:custGeom>
            <a:avLst/>
            <a:gdLst>
              <a:gd name="T0" fmla="*/ 154008 w 78"/>
              <a:gd name="T1" fmla="*/ 421835 h 130"/>
              <a:gd name="T2" fmla="*/ 124517 w 78"/>
              <a:gd name="T3" fmla="*/ 431800 h 130"/>
              <a:gd name="T4" fmla="*/ 29491 w 78"/>
              <a:gd name="T5" fmla="*/ 421835 h 130"/>
              <a:gd name="T6" fmla="*/ 22937 w 78"/>
              <a:gd name="T7" fmla="*/ 385298 h 130"/>
              <a:gd name="T8" fmla="*/ 81919 w 78"/>
              <a:gd name="T9" fmla="*/ 302260 h 130"/>
              <a:gd name="T10" fmla="*/ 124517 w 78"/>
              <a:gd name="T11" fmla="*/ 242472 h 130"/>
              <a:gd name="T12" fmla="*/ 121240 w 78"/>
              <a:gd name="T13" fmla="*/ 219222 h 130"/>
              <a:gd name="T14" fmla="*/ 81919 w 78"/>
              <a:gd name="T15" fmla="*/ 116254 h 130"/>
              <a:gd name="T16" fmla="*/ 62259 w 78"/>
              <a:gd name="T17" fmla="*/ 63109 h 130"/>
              <a:gd name="T18" fmla="*/ 42598 w 78"/>
              <a:gd name="T19" fmla="*/ 16608 h 130"/>
              <a:gd name="T20" fmla="*/ 121240 w 78"/>
              <a:gd name="T21" fmla="*/ 3322 h 130"/>
              <a:gd name="T22" fmla="*/ 170392 w 78"/>
              <a:gd name="T23" fmla="*/ 3322 h 130"/>
              <a:gd name="T24" fmla="*/ 209713 w 78"/>
              <a:gd name="T25" fmla="*/ 116254 h 130"/>
              <a:gd name="T26" fmla="*/ 252311 w 78"/>
              <a:gd name="T27" fmla="*/ 219222 h 130"/>
              <a:gd name="T28" fmla="*/ 242481 w 78"/>
              <a:gd name="T29" fmla="*/ 262402 h 130"/>
              <a:gd name="T30" fmla="*/ 147455 w 78"/>
              <a:gd name="T31" fmla="*/ 401906 h 130"/>
              <a:gd name="T32" fmla="*/ 176946 w 78"/>
              <a:gd name="T33" fmla="*/ 332154 h 130"/>
              <a:gd name="T34" fmla="*/ 52428 w 78"/>
              <a:gd name="T35" fmla="*/ 388620 h 130"/>
              <a:gd name="T36" fmla="*/ 29491 w 78"/>
              <a:gd name="T37" fmla="*/ 401906 h 130"/>
              <a:gd name="T38" fmla="*/ 65535 w 78"/>
              <a:gd name="T39" fmla="*/ 405228 h 130"/>
              <a:gd name="T40" fmla="*/ 140901 w 78"/>
              <a:gd name="T41" fmla="*/ 378655 h 130"/>
              <a:gd name="T42" fmla="*/ 193329 w 78"/>
              <a:gd name="T43" fmla="*/ 288974 h 130"/>
              <a:gd name="T44" fmla="*/ 65535 w 78"/>
              <a:gd name="T45" fmla="*/ 358726 h 130"/>
              <a:gd name="T46" fmla="*/ 49152 w 78"/>
              <a:gd name="T47" fmla="*/ 381977 h 130"/>
              <a:gd name="T48" fmla="*/ 183499 w 78"/>
              <a:gd name="T49" fmla="*/ 318868 h 130"/>
              <a:gd name="T50" fmla="*/ 235927 w 78"/>
              <a:gd name="T51" fmla="*/ 245794 h 130"/>
              <a:gd name="T52" fmla="*/ 88473 w 78"/>
              <a:gd name="T53" fmla="*/ 322189 h 130"/>
              <a:gd name="T54" fmla="*/ 183499 w 78"/>
              <a:gd name="T55" fmla="*/ 288974 h 130"/>
              <a:gd name="T56" fmla="*/ 186776 w 78"/>
              <a:gd name="T57" fmla="*/ 99646 h 130"/>
              <a:gd name="T58" fmla="*/ 124517 w 78"/>
              <a:gd name="T59" fmla="*/ 166077 h 130"/>
              <a:gd name="T60" fmla="*/ 101580 w 78"/>
              <a:gd name="T61" fmla="*/ 305581 h 130"/>
              <a:gd name="T62" fmla="*/ 232651 w 78"/>
              <a:gd name="T63" fmla="*/ 219222 h 130"/>
              <a:gd name="T64" fmla="*/ 134348 w 78"/>
              <a:gd name="T65" fmla="*/ 262402 h 130"/>
              <a:gd name="T66" fmla="*/ 95026 w 78"/>
              <a:gd name="T67" fmla="*/ 106289 h 130"/>
              <a:gd name="T68" fmla="*/ 150731 w 78"/>
              <a:gd name="T69" fmla="*/ 46502 h 130"/>
              <a:gd name="T70" fmla="*/ 131071 w 78"/>
              <a:gd name="T71" fmla="*/ 255758 h 130"/>
              <a:gd name="T72" fmla="*/ 222820 w 78"/>
              <a:gd name="T73" fmla="*/ 212578 h 130"/>
              <a:gd name="T74" fmla="*/ 140901 w 78"/>
              <a:gd name="T75" fmla="*/ 229186 h 130"/>
              <a:gd name="T76" fmla="*/ 183499 w 78"/>
              <a:gd name="T77" fmla="*/ 89682 h 130"/>
              <a:gd name="T78" fmla="*/ 98303 w 78"/>
              <a:gd name="T79" fmla="*/ 112932 h 130"/>
              <a:gd name="T80" fmla="*/ 173669 w 78"/>
              <a:gd name="T81" fmla="*/ 96325 h 130"/>
              <a:gd name="T82" fmla="*/ 206436 w 78"/>
              <a:gd name="T83" fmla="*/ 152791 h 130"/>
              <a:gd name="T84" fmla="*/ 131071 w 78"/>
              <a:gd name="T85" fmla="*/ 169398 h 130"/>
              <a:gd name="T86" fmla="*/ 167115 w 78"/>
              <a:gd name="T87" fmla="*/ 209257 h 130"/>
              <a:gd name="T88" fmla="*/ 140901 w 78"/>
              <a:gd name="T89" fmla="*/ 199292 h 130"/>
              <a:gd name="T90" fmla="*/ 88473 w 78"/>
              <a:gd name="T91" fmla="*/ 73074 h 130"/>
              <a:gd name="T92" fmla="*/ 150731 w 78"/>
              <a:gd name="T93" fmla="*/ 23251 h 130"/>
              <a:gd name="T94" fmla="*/ 75366 w 78"/>
              <a:gd name="T95" fmla="*/ 56466 h 130"/>
              <a:gd name="T96" fmla="*/ 111410 w 78"/>
              <a:gd name="T97" fmla="*/ 13286 h 130"/>
              <a:gd name="T98" fmla="*/ 75366 w 78"/>
              <a:gd name="T99" fmla="*/ 56466 h 130"/>
              <a:gd name="T100" fmla="*/ 78642 w 78"/>
              <a:gd name="T101" fmla="*/ 411871 h 130"/>
              <a:gd name="T102" fmla="*/ 137624 w 78"/>
              <a:gd name="T103" fmla="*/ 391941 h 130"/>
              <a:gd name="T104" fmla="*/ 58982 w 78"/>
              <a:gd name="T105" fmla="*/ 23251 h 130"/>
              <a:gd name="T106" fmla="*/ 167115 w 78"/>
              <a:gd name="T107" fmla="*/ 29894 h 130"/>
              <a:gd name="T108" fmla="*/ 167115 w 78"/>
              <a:gd name="T109" fmla="*/ 29894 h 130"/>
              <a:gd name="T110" fmla="*/ 121240 w 78"/>
              <a:gd name="T111" fmla="*/ 176042 h 130"/>
              <a:gd name="T112" fmla="*/ 13107 w 78"/>
              <a:gd name="T113" fmla="*/ 415192 h 130"/>
              <a:gd name="T114" fmla="*/ 131071 w 78"/>
              <a:gd name="T115" fmla="*/ 202614 h 130"/>
              <a:gd name="T116" fmla="*/ 170392 w 78"/>
              <a:gd name="T117" fmla="*/ 49823 h 1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8"/>
              <a:gd name="T178" fmla="*/ 0 h 130"/>
              <a:gd name="T179" fmla="*/ 78 w 78"/>
              <a:gd name="T180" fmla="*/ 130 h 1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8" h="130">
                <a:moveTo>
                  <a:pt x="40" y="125"/>
                </a:moveTo>
                <a:cubicBezTo>
                  <a:pt x="41" y="125"/>
                  <a:pt x="41" y="125"/>
                  <a:pt x="42" y="125"/>
                </a:cubicBezTo>
                <a:cubicBezTo>
                  <a:pt x="43" y="125"/>
                  <a:pt x="45" y="126"/>
                  <a:pt x="46" y="126"/>
                </a:cubicBezTo>
                <a:cubicBezTo>
                  <a:pt x="46" y="126"/>
                  <a:pt x="47" y="126"/>
                  <a:pt x="47" y="126"/>
                </a:cubicBezTo>
                <a:cubicBezTo>
                  <a:pt x="47" y="126"/>
                  <a:pt x="47" y="126"/>
                  <a:pt x="47" y="127"/>
                </a:cubicBezTo>
                <a:cubicBezTo>
                  <a:pt x="47" y="127"/>
                  <a:pt x="47" y="128"/>
                  <a:pt x="47" y="128"/>
                </a:cubicBezTo>
                <a:cubicBezTo>
                  <a:pt x="46" y="128"/>
                  <a:pt x="46" y="128"/>
                  <a:pt x="45" y="128"/>
                </a:cubicBezTo>
                <a:cubicBezTo>
                  <a:pt x="44" y="128"/>
                  <a:pt x="43" y="128"/>
                  <a:pt x="42" y="128"/>
                </a:cubicBezTo>
                <a:cubicBezTo>
                  <a:pt x="42" y="128"/>
                  <a:pt x="42" y="128"/>
                  <a:pt x="41" y="128"/>
                </a:cubicBezTo>
                <a:cubicBezTo>
                  <a:pt x="40" y="130"/>
                  <a:pt x="40" y="130"/>
                  <a:pt x="38" y="130"/>
                </a:cubicBezTo>
                <a:cubicBezTo>
                  <a:pt x="38" y="129"/>
                  <a:pt x="37" y="128"/>
                  <a:pt x="36" y="128"/>
                </a:cubicBezTo>
                <a:cubicBezTo>
                  <a:pt x="31" y="128"/>
                  <a:pt x="26" y="128"/>
                  <a:pt x="21" y="127"/>
                </a:cubicBezTo>
                <a:cubicBezTo>
                  <a:pt x="19" y="127"/>
                  <a:pt x="16" y="128"/>
                  <a:pt x="14" y="128"/>
                </a:cubicBezTo>
                <a:cubicBezTo>
                  <a:pt x="13" y="128"/>
                  <a:pt x="12" y="128"/>
                  <a:pt x="11" y="128"/>
                </a:cubicBezTo>
                <a:cubicBezTo>
                  <a:pt x="10" y="128"/>
                  <a:pt x="9" y="128"/>
                  <a:pt x="9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6" y="127"/>
                  <a:pt x="4" y="127"/>
                  <a:pt x="3" y="126"/>
                </a:cubicBezTo>
                <a:cubicBezTo>
                  <a:pt x="0" y="126"/>
                  <a:pt x="0" y="124"/>
                  <a:pt x="1" y="122"/>
                </a:cubicBezTo>
                <a:cubicBezTo>
                  <a:pt x="2" y="121"/>
                  <a:pt x="3" y="121"/>
                  <a:pt x="3" y="120"/>
                </a:cubicBezTo>
                <a:cubicBezTo>
                  <a:pt x="4" y="118"/>
                  <a:pt x="6" y="117"/>
                  <a:pt x="7" y="116"/>
                </a:cubicBezTo>
                <a:cubicBezTo>
                  <a:pt x="8" y="114"/>
                  <a:pt x="10" y="112"/>
                  <a:pt x="11" y="110"/>
                </a:cubicBezTo>
                <a:cubicBezTo>
                  <a:pt x="14" y="105"/>
                  <a:pt x="17" y="100"/>
                  <a:pt x="21" y="96"/>
                </a:cubicBezTo>
                <a:cubicBezTo>
                  <a:pt x="21" y="96"/>
                  <a:pt x="21" y="95"/>
                  <a:pt x="22" y="95"/>
                </a:cubicBezTo>
                <a:cubicBezTo>
                  <a:pt x="22" y="95"/>
                  <a:pt x="22" y="94"/>
                  <a:pt x="22" y="94"/>
                </a:cubicBezTo>
                <a:cubicBezTo>
                  <a:pt x="23" y="93"/>
                  <a:pt x="24" y="92"/>
                  <a:pt x="25" y="91"/>
                </a:cubicBezTo>
                <a:cubicBezTo>
                  <a:pt x="28" y="88"/>
                  <a:pt x="30" y="84"/>
                  <a:pt x="33" y="81"/>
                </a:cubicBezTo>
                <a:cubicBezTo>
                  <a:pt x="34" y="79"/>
                  <a:pt x="35" y="78"/>
                  <a:pt x="36" y="76"/>
                </a:cubicBezTo>
                <a:cubicBezTo>
                  <a:pt x="36" y="76"/>
                  <a:pt x="36" y="76"/>
                  <a:pt x="36" y="75"/>
                </a:cubicBezTo>
                <a:cubicBezTo>
                  <a:pt x="36" y="75"/>
                  <a:pt x="36" y="74"/>
                  <a:pt x="37" y="74"/>
                </a:cubicBezTo>
                <a:cubicBezTo>
                  <a:pt x="37" y="74"/>
                  <a:pt x="37" y="73"/>
                  <a:pt x="38" y="73"/>
                </a:cubicBezTo>
                <a:cubicBezTo>
                  <a:pt x="37" y="73"/>
                  <a:pt x="37" y="73"/>
                  <a:pt x="37" y="73"/>
                </a:cubicBezTo>
                <a:cubicBezTo>
                  <a:pt x="36" y="72"/>
                  <a:pt x="35" y="71"/>
                  <a:pt x="36" y="70"/>
                </a:cubicBezTo>
                <a:cubicBezTo>
                  <a:pt x="36" y="69"/>
                  <a:pt x="36" y="69"/>
                  <a:pt x="37" y="69"/>
                </a:cubicBezTo>
                <a:cubicBezTo>
                  <a:pt x="37" y="69"/>
                  <a:pt x="38" y="69"/>
                  <a:pt x="38" y="69"/>
                </a:cubicBezTo>
                <a:cubicBezTo>
                  <a:pt x="38" y="68"/>
                  <a:pt x="38" y="67"/>
                  <a:pt x="37" y="66"/>
                </a:cubicBezTo>
                <a:cubicBezTo>
                  <a:pt x="36" y="66"/>
                  <a:pt x="36" y="65"/>
                  <a:pt x="36" y="65"/>
                </a:cubicBezTo>
                <a:cubicBezTo>
                  <a:pt x="35" y="62"/>
                  <a:pt x="35" y="60"/>
                  <a:pt x="34" y="58"/>
                </a:cubicBezTo>
                <a:cubicBezTo>
                  <a:pt x="33" y="55"/>
                  <a:pt x="33" y="53"/>
                  <a:pt x="32" y="51"/>
                </a:cubicBezTo>
                <a:cubicBezTo>
                  <a:pt x="30" y="46"/>
                  <a:pt x="28" y="42"/>
                  <a:pt x="26" y="37"/>
                </a:cubicBezTo>
                <a:cubicBezTo>
                  <a:pt x="26" y="36"/>
                  <a:pt x="26" y="35"/>
                  <a:pt x="25" y="35"/>
                </a:cubicBezTo>
                <a:cubicBezTo>
                  <a:pt x="24" y="34"/>
                  <a:pt x="24" y="34"/>
                  <a:pt x="24" y="33"/>
                </a:cubicBezTo>
                <a:cubicBezTo>
                  <a:pt x="24" y="32"/>
                  <a:pt x="24" y="32"/>
                  <a:pt x="24" y="31"/>
                </a:cubicBezTo>
                <a:cubicBezTo>
                  <a:pt x="23" y="28"/>
                  <a:pt x="22" y="25"/>
                  <a:pt x="21" y="23"/>
                </a:cubicBezTo>
                <a:cubicBezTo>
                  <a:pt x="21" y="22"/>
                  <a:pt x="21" y="22"/>
                  <a:pt x="20" y="21"/>
                </a:cubicBezTo>
                <a:cubicBezTo>
                  <a:pt x="19" y="21"/>
                  <a:pt x="19" y="20"/>
                  <a:pt x="19" y="19"/>
                </a:cubicBezTo>
                <a:cubicBezTo>
                  <a:pt x="19" y="18"/>
                  <a:pt x="19" y="18"/>
                  <a:pt x="19" y="17"/>
                </a:cubicBezTo>
                <a:cubicBezTo>
                  <a:pt x="19" y="16"/>
                  <a:pt x="18" y="15"/>
                  <a:pt x="18" y="14"/>
                </a:cubicBezTo>
                <a:cubicBezTo>
                  <a:pt x="17" y="15"/>
                  <a:pt x="16" y="15"/>
                  <a:pt x="15" y="13"/>
                </a:cubicBezTo>
                <a:cubicBezTo>
                  <a:pt x="15" y="12"/>
                  <a:pt x="15" y="11"/>
                  <a:pt x="16" y="11"/>
                </a:cubicBezTo>
                <a:cubicBezTo>
                  <a:pt x="15" y="9"/>
                  <a:pt x="14" y="6"/>
                  <a:pt x="13" y="5"/>
                </a:cubicBezTo>
                <a:cubicBezTo>
                  <a:pt x="12" y="4"/>
                  <a:pt x="12" y="3"/>
                  <a:pt x="12" y="2"/>
                </a:cubicBezTo>
                <a:cubicBezTo>
                  <a:pt x="12" y="1"/>
                  <a:pt x="12" y="1"/>
                  <a:pt x="13" y="0"/>
                </a:cubicBezTo>
                <a:cubicBezTo>
                  <a:pt x="14" y="0"/>
                  <a:pt x="14" y="0"/>
                  <a:pt x="15" y="0"/>
                </a:cubicBezTo>
                <a:cubicBezTo>
                  <a:pt x="20" y="0"/>
                  <a:pt x="25" y="0"/>
                  <a:pt x="30" y="0"/>
                </a:cubicBezTo>
                <a:cubicBezTo>
                  <a:pt x="32" y="1"/>
                  <a:pt x="34" y="1"/>
                  <a:pt x="37" y="1"/>
                </a:cubicBezTo>
                <a:cubicBezTo>
                  <a:pt x="39" y="1"/>
                  <a:pt x="41" y="1"/>
                  <a:pt x="44" y="1"/>
                </a:cubicBezTo>
                <a:cubicBezTo>
                  <a:pt x="44" y="1"/>
                  <a:pt x="44" y="1"/>
                  <a:pt x="45" y="1"/>
                </a:cubicBezTo>
                <a:cubicBezTo>
                  <a:pt x="46" y="0"/>
                  <a:pt x="47" y="0"/>
                  <a:pt x="48" y="1"/>
                </a:cubicBezTo>
                <a:cubicBezTo>
                  <a:pt x="48" y="1"/>
                  <a:pt x="48" y="1"/>
                  <a:pt x="49" y="1"/>
                </a:cubicBezTo>
                <a:cubicBezTo>
                  <a:pt x="50" y="1"/>
                  <a:pt x="51" y="1"/>
                  <a:pt x="52" y="1"/>
                </a:cubicBezTo>
                <a:cubicBezTo>
                  <a:pt x="53" y="1"/>
                  <a:pt x="54" y="2"/>
                  <a:pt x="54" y="3"/>
                </a:cubicBezTo>
                <a:cubicBezTo>
                  <a:pt x="54" y="4"/>
                  <a:pt x="55" y="5"/>
                  <a:pt x="55" y="6"/>
                </a:cubicBezTo>
                <a:cubicBezTo>
                  <a:pt x="56" y="11"/>
                  <a:pt x="57" y="15"/>
                  <a:pt x="59" y="20"/>
                </a:cubicBezTo>
                <a:cubicBezTo>
                  <a:pt x="59" y="22"/>
                  <a:pt x="60" y="24"/>
                  <a:pt x="60" y="26"/>
                </a:cubicBezTo>
                <a:cubicBezTo>
                  <a:pt x="61" y="29"/>
                  <a:pt x="62" y="32"/>
                  <a:pt x="64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5" y="37"/>
                  <a:pt x="65" y="38"/>
                  <a:pt x="65" y="39"/>
                </a:cubicBezTo>
                <a:cubicBezTo>
                  <a:pt x="65" y="39"/>
                  <a:pt x="65" y="39"/>
                  <a:pt x="66" y="40"/>
                </a:cubicBezTo>
                <a:cubicBezTo>
                  <a:pt x="70" y="47"/>
                  <a:pt x="74" y="55"/>
                  <a:pt x="76" y="64"/>
                </a:cubicBezTo>
                <a:cubicBezTo>
                  <a:pt x="76" y="64"/>
                  <a:pt x="76" y="65"/>
                  <a:pt x="77" y="66"/>
                </a:cubicBezTo>
                <a:cubicBezTo>
                  <a:pt x="77" y="67"/>
                  <a:pt x="78" y="69"/>
                  <a:pt x="78" y="70"/>
                </a:cubicBezTo>
                <a:cubicBezTo>
                  <a:pt x="78" y="70"/>
                  <a:pt x="78" y="71"/>
                  <a:pt x="78" y="71"/>
                </a:cubicBezTo>
                <a:cubicBezTo>
                  <a:pt x="78" y="72"/>
                  <a:pt x="77" y="73"/>
                  <a:pt x="78" y="75"/>
                </a:cubicBezTo>
                <a:cubicBezTo>
                  <a:pt x="78" y="75"/>
                  <a:pt x="77" y="76"/>
                  <a:pt x="77" y="76"/>
                </a:cubicBezTo>
                <a:cubicBezTo>
                  <a:pt x="76" y="77"/>
                  <a:pt x="75" y="78"/>
                  <a:pt x="74" y="79"/>
                </a:cubicBezTo>
                <a:cubicBezTo>
                  <a:pt x="71" y="82"/>
                  <a:pt x="69" y="85"/>
                  <a:pt x="66" y="88"/>
                </a:cubicBezTo>
                <a:cubicBezTo>
                  <a:pt x="65" y="90"/>
                  <a:pt x="64" y="92"/>
                  <a:pt x="63" y="94"/>
                </a:cubicBezTo>
                <a:cubicBezTo>
                  <a:pt x="60" y="98"/>
                  <a:pt x="57" y="103"/>
                  <a:pt x="53" y="108"/>
                </a:cubicBezTo>
                <a:cubicBezTo>
                  <a:pt x="53" y="108"/>
                  <a:pt x="53" y="109"/>
                  <a:pt x="53" y="109"/>
                </a:cubicBezTo>
                <a:cubicBezTo>
                  <a:pt x="50" y="113"/>
                  <a:pt x="47" y="117"/>
                  <a:pt x="45" y="121"/>
                </a:cubicBezTo>
                <a:cubicBezTo>
                  <a:pt x="44" y="123"/>
                  <a:pt x="44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4"/>
                  <a:pt x="41" y="125"/>
                  <a:pt x="40" y="125"/>
                </a:cubicBezTo>
                <a:cubicBezTo>
                  <a:pt x="40" y="125"/>
                  <a:pt x="40" y="125"/>
                  <a:pt x="40" y="125"/>
                </a:cubicBezTo>
                <a:close/>
                <a:moveTo>
                  <a:pt x="54" y="100"/>
                </a:moveTo>
                <a:cubicBezTo>
                  <a:pt x="54" y="100"/>
                  <a:pt x="53" y="100"/>
                  <a:pt x="53" y="100"/>
                </a:cubicBezTo>
                <a:cubicBezTo>
                  <a:pt x="52" y="100"/>
                  <a:pt x="51" y="100"/>
                  <a:pt x="50" y="101"/>
                </a:cubicBezTo>
                <a:cubicBezTo>
                  <a:pt x="47" y="102"/>
                  <a:pt x="44" y="104"/>
                  <a:pt x="41" y="105"/>
                </a:cubicBezTo>
                <a:cubicBezTo>
                  <a:pt x="35" y="107"/>
                  <a:pt x="30" y="110"/>
                  <a:pt x="25" y="113"/>
                </a:cubicBezTo>
                <a:cubicBezTo>
                  <a:pt x="22" y="114"/>
                  <a:pt x="19" y="115"/>
                  <a:pt x="16" y="117"/>
                </a:cubicBezTo>
                <a:cubicBezTo>
                  <a:pt x="15" y="117"/>
                  <a:pt x="13" y="118"/>
                  <a:pt x="13" y="119"/>
                </a:cubicBezTo>
                <a:cubicBezTo>
                  <a:pt x="12" y="119"/>
                  <a:pt x="12" y="119"/>
                  <a:pt x="12" y="119"/>
                </a:cubicBezTo>
                <a:cubicBezTo>
                  <a:pt x="11" y="119"/>
                  <a:pt x="11" y="119"/>
                  <a:pt x="10" y="119"/>
                </a:cubicBezTo>
                <a:cubicBezTo>
                  <a:pt x="10" y="119"/>
                  <a:pt x="10" y="120"/>
                  <a:pt x="10" y="120"/>
                </a:cubicBezTo>
                <a:cubicBezTo>
                  <a:pt x="9" y="120"/>
                  <a:pt x="9" y="121"/>
                  <a:pt x="9" y="121"/>
                </a:cubicBezTo>
                <a:cubicBezTo>
                  <a:pt x="8" y="121"/>
                  <a:pt x="7" y="123"/>
                  <a:pt x="7" y="124"/>
                </a:cubicBezTo>
                <a:cubicBezTo>
                  <a:pt x="11" y="124"/>
                  <a:pt x="14" y="124"/>
                  <a:pt x="18" y="124"/>
                </a:cubicBezTo>
                <a:cubicBezTo>
                  <a:pt x="17" y="123"/>
                  <a:pt x="17" y="122"/>
                  <a:pt x="18" y="122"/>
                </a:cubicBezTo>
                <a:cubicBezTo>
                  <a:pt x="18" y="121"/>
                  <a:pt x="19" y="121"/>
                  <a:pt x="20" y="121"/>
                </a:cubicBezTo>
                <a:cubicBezTo>
                  <a:pt x="20" y="121"/>
                  <a:pt x="20" y="121"/>
                  <a:pt x="20" y="122"/>
                </a:cubicBezTo>
                <a:cubicBezTo>
                  <a:pt x="21" y="122"/>
                  <a:pt x="21" y="123"/>
                  <a:pt x="22" y="122"/>
                </a:cubicBezTo>
                <a:cubicBezTo>
                  <a:pt x="23" y="122"/>
                  <a:pt x="24" y="122"/>
                  <a:pt x="24" y="122"/>
                </a:cubicBezTo>
                <a:cubicBezTo>
                  <a:pt x="27" y="120"/>
                  <a:pt x="30" y="119"/>
                  <a:pt x="33" y="117"/>
                </a:cubicBezTo>
                <a:cubicBezTo>
                  <a:pt x="36" y="116"/>
                  <a:pt x="38" y="115"/>
                  <a:pt x="40" y="113"/>
                </a:cubicBezTo>
                <a:cubicBezTo>
                  <a:pt x="42" y="113"/>
                  <a:pt x="43" y="113"/>
                  <a:pt x="43" y="114"/>
                </a:cubicBezTo>
                <a:cubicBezTo>
                  <a:pt x="43" y="114"/>
                  <a:pt x="43" y="115"/>
                  <a:pt x="44" y="115"/>
                </a:cubicBezTo>
                <a:cubicBezTo>
                  <a:pt x="47" y="110"/>
                  <a:pt x="51" y="105"/>
                  <a:pt x="54" y="100"/>
                </a:cubicBezTo>
                <a:close/>
                <a:moveTo>
                  <a:pt x="65" y="85"/>
                </a:moveTo>
                <a:cubicBezTo>
                  <a:pt x="65" y="85"/>
                  <a:pt x="65" y="85"/>
                  <a:pt x="65" y="85"/>
                </a:cubicBezTo>
                <a:cubicBezTo>
                  <a:pt x="63" y="86"/>
                  <a:pt x="61" y="86"/>
                  <a:pt x="59" y="87"/>
                </a:cubicBezTo>
                <a:cubicBezTo>
                  <a:pt x="54" y="90"/>
                  <a:pt x="49" y="93"/>
                  <a:pt x="44" y="95"/>
                </a:cubicBezTo>
                <a:cubicBezTo>
                  <a:pt x="39" y="97"/>
                  <a:pt x="34" y="99"/>
                  <a:pt x="30" y="102"/>
                </a:cubicBezTo>
                <a:cubicBezTo>
                  <a:pt x="27" y="103"/>
                  <a:pt x="24" y="105"/>
                  <a:pt x="21" y="106"/>
                </a:cubicBezTo>
                <a:cubicBezTo>
                  <a:pt x="21" y="106"/>
                  <a:pt x="21" y="106"/>
                  <a:pt x="20" y="107"/>
                </a:cubicBezTo>
                <a:cubicBezTo>
                  <a:pt x="20" y="107"/>
                  <a:pt x="20" y="107"/>
                  <a:pt x="20" y="108"/>
                </a:cubicBezTo>
                <a:cubicBezTo>
                  <a:pt x="20" y="108"/>
                  <a:pt x="19" y="108"/>
                  <a:pt x="19" y="108"/>
                </a:cubicBezTo>
                <a:cubicBezTo>
                  <a:pt x="18" y="108"/>
                  <a:pt x="18" y="108"/>
                  <a:pt x="18" y="108"/>
                </a:cubicBezTo>
                <a:cubicBezTo>
                  <a:pt x="16" y="110"/>
                  <a:pt x="15" y="112"/>
                  <a:pt x="13" y="114"/>
                </a:cubicBezTo>
                <a:cubicBezTo>
                  <a:pt x="13" y="114"/>
                  <a:pt x="13" y="115"/>
                  <a:pt x="13" y="115"/>
                </a:cubicBezTo>
                <a:cubicBezTo>
                  <a:pt x="14" y="115"/>
                  <a:pt x="14" y="115"/>
                  <a:pt x="15" y="115"/>
                </a:cubicBezTo>
                <a:cubicBezTo>
                  <a:pt x="17" y="114"/>
                  <a:pt x="18" y="113"/>
                  <a:pt x="20" y="113"/>
                </a:cubicBezTo>
                <a:cubicBezTo>
                  <a:pt x="27" y="109"/>
                  <a:pt x="35" y="105"/>
                  <a:pt x="43" y="102"/>
                </a:cubicBezTo>
                <a:cubicBezTo>
                  <a:pt x="45" y="101"/>
                  <a:pt x="48" y="100"/>
                  <a:pt x="50" y="98"/>
                </a:cubicBezTo>
                <a:cubicBezTo>
                  <a:pt x="51" y="97"/>
                  <a:pt x="52" y="96"/>
                  <a:pt x="54" y="96"/>
                </a:cubicBezTo>
                <a:cubicBezTo>
                  <a:pt x="55" y="95"/>
                  <a:pt x="55" y="95"/>
                  <a:pt x="56" y="96"/>
                </a:cubicBezTo>
                <a:cubicBezTo>
                  <a:pt x="56" y="96"/>
                  <a:pt x="56" y="96"/>
                  <a:pt x="57" y="97"/>
                </a:cubicBezTo>
                <a:cubicBezTo>
                  <a:pt x="59" y="93"/>
                  <a:pt x="62" y="89"/>
                  <a:pt x="65" y="85"/>
                </a:cubicBezTo>
                <a:close/>
                <a:moveTo>
                  <a:pt x="72" y="74"/>
                </a:moveTo>
                <a:cubicBezTo>
                  <a:pt x="72" y="74"/>
                  <a:pt x="72" y="74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0" y="75"/>
                  <a:pt x="68" y="76"/>
                  <a:pt x="66" y="76"/>
                </a:cubicBezTo>
                <a:cubicBezTo>
                  <a:pt x="64" y="77"/>
                  <a:pt x="63" y="78"/>
                  <a:pt x="62" y="78"/>
                </a:cubicBezTo>
                <a:cubicBezTo>
                  <a:pt x="54" y="82"/>
                  <a:pt x="46" y="86"/>
                  <a:pt x="38" y="90"/>
                </a:cubicBezTo>
                <a:cubicBezTo>
                  <a:pt x="35" y="92"/>
                  <a:pt x="31" y="94"/>
                  <a:pt x="28" y="95"/>
                </a:cubicBezTo>
                <a:cubicBezTo>
                  <a:pt x="28" y="96"/>
                  <a:pt x="27" y="96"/>
                  <a:pt x="27" y="97"/>
                </a:cubicBezTo>
                <a:cubicBezTo>
                  <a:pt x="25" y="99"/>
                  <a:pt x="24" y="101"/>
                  <a:pt x="22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3" y="103"/>
                  <a:pt x="24" y="103"/>
                  <a:pt x="25" y="102"/>
                </a:cubicBezTo>
                <a:cubicBezTo>
                  <a:pt x="30" y="100"/>
                  <a:pt x="35" y="97"/>
                  <a:pt x="40" y="95"/>
                </a:cubicBezTo>
                <a:cubicBezTo>
                  <a:pt x="45" y="92"/>
                  <a:pt x="51" y="90"/>
                  <a:pt x="56" y="87"/>
                </a:cubicBezTo>
                <a:cubicBezTo>
                  <a:pt x="59" y="85"/>
                  <a:pt x="61" y="83"/>
                  <a:pt x="64" y="81"/>
                </a:cubicBezTo>
                <a:cubicBezTo>
                  <a:pt x="65" y="80"/>
                  <a:pt x="66" y="80"/>
                  <a:pt x="67" y="81"/>
                </a:cubicBezTo>
                <a:cubicBezTo>
                  <a:pt x="67" y="81"/>
                  <a:pt x="67" y="81"/>
                  <a:pt x="67" y="82"/>
                </a:cubicBezTo>
                <a:cubicBezTo>
                  <a:pt x="69" y="79"/>
                  <a:pt x="71" y="77"/>
                  <a:pt x="72" y="74"/>
                </a:cubicBezTo>
                <a:close/>
                <a:moveTo>
                  <a:pt x="57" y="30"/>
                </a:moveTo>
                <a:cubicBezTo>
                  <a:pt x="57" y="30"/>
                  <a:pt x="57" y="30"/>
                  <a:pt x="57" y="30"/>
                </a:cubicBezTo>
                <a:cubicBezTo>
                  <a:pt x="54" y="31"/>
                  <a:pt x="53" y="32"/>
                  <a:pt x="51" y="33"/>
                </a:cubicBezTo>
                <a:cubicBezTo>
                  <a:pt x="46" y="35"/>
                  <a:pt x="41" y="38"/>
                  <a:pt x="37" y="40"/>
                </a:cubicBezTo>
                <a:cubicBezTo>
                  <a:pt x="36" y="40"/>
                  <a:pt x="35" y="41"/>
                  <a:pt x="34" y="41"/>
                </a:cubicBezTo>
                <a:cubicBezTo>
                  <a:pt x="35" y="44"/>
                  <a:pt x="37" y="47"/>
                  <a:pt x="38" y="50"/>
                </a:cubicBezTo>
                <a:cubicBezTo>
                  <a:pt x="42" y="48"/>
                  <a:pt x="58" y="39"/>
                  <a:pt x="60" y="37"/>
                </a:cubicBezTo>
                <a:cubicBezTo>
                  <a:pt x="59" y="35"/>
                  <a:pt x="58" y="33"/>
                  <a:pt x="57" y="30"/>
                </a:cubicBezTo>
                <a:close/>
                <a:moveTo>
                  <a:pt x="37" y="81"/>
                </a:moveTo>
                <a:cubicBezTo>
                  <a:pt x="36" y="83"/>
                  <a:pt x="35" y="85"/>
                  <a:pt x="34" y="86"/>
                </a:cubicBezTo>
                <a:cubicBezTo>
                  <a:pt x="33" y="88"/>
                  <a:pt x="32" y="90"/>
                  <a:pt x="31" y="92"/>
                </a:cubicBezTo>
                <a:cubicBezTo>
                  <a:pt x="33" y="91"/>
                  <a:pt x="35" y="90"/>
                  <a:pt x="37" y="88"/>
                </a:cubicBezTo>
                <a:cubicBezTo>
                  <a:pt x="42" y="85"/>
                  <a:pt x="48" y="82"/>
                  <a:pt x="54" y="80"/>
                </a:cubicBezTo>
                <a:cubicBezTo>
                  <a:pt x="58" y="78"/>
                  <a:pt x="62" y="76"/>
                  <a:pt x="67" y="74"/>
                </a:cubicBezTo>
                <a:cubicBezTo>
                  <a:pt x="69" y="73"/>
                  <a:pt x="71" y="71"/>
                  <a:pt x="73" y="70"/>
                </a:cubicBezTo>
                <a:cubicBezTo>
                  <a:pt x="72" y="68"/>
                  <a:pt x="72" y="67"/>
                  <a:pt x="71" y="66"/>
                </a:cubicBezTo>
                <a:cubicBezTo>
                  <a:pt x="71" y="66"/>
                  <a:pt x="70" y="67"/>
                  <a:pt x="70" y="67"/>
                </a:cubicBezTo>
                <a:cubicBezTo>
                  <a:pt x="67" y="68"/>
                  <a:pt x="65" y="69"/>
                  <a:pt x="63" y="70"/>
                </a:cubicBezTo>
                <a:cubicBezTo>
                  <a:pt x="57" y="72"/>
                  <a:pt x="52" y="74"/>
                  <a:pt x="47" y="77"/>
                </a:cubicBezTo>
                <a:cubicBezTo>
                  <a:pt x="45" y="77"/>
                  <a:pt x="44" y="78"/>
                  <a:pt x="43" y="78"/>
                </a:cubicBezTo>
                <a:cubicBezTo>
                  <a:pt x="42" y="79"/>
                  <a:pt x="42" y="79"/>
                  <a:pt x="41" y="79"/>
                </a:cubicBezTo>
                <a:cubicBezTo>
                  <a:pt x="41" y="80"/>
                  <a:pt x="41" y="80"/>
                  <a:pt x="41" y="80"/>
                </a:cubicBezTo>
                <a:cubicBezTo>
                  <a:pt x="41" y="81"/>
                  <a:pt x="41" y="81"/>
                  <a:pt x="41" y="81"/>
                </a:cubicBezTo>
                <a:cubicBezTo>
                  <a:pt x="40" y="82"/>
                  <a:pt x="39" y="82"/>
                  <a:pt x="38" y="82"/>
                </a:cubicBezTo>
                <a:cubicBezTo>
                  <a:pt x="38" y="81"/>
                  <a:pt x="38" y="81"/>
                  <a:pt x="37" y="81"/>
                </a:cubicBezTo>
                <a:close/>
                <a:moveTo>
                  <a:pt x="29" y="32"/>
                </a:moveTo>
                <a:cubicBezTo>
                  <a:pt x="30" y="31"/>
                  <a:pt x="31" y="31"/>
                  <a:pt x="32" y="30"/>
                </a:cubicBezTo>
                <a:cubicBezTo>
                  <a:pt x="38" y="27"/>
                  <a:pt x="45" y="23"/>
                  <a:pt x="51" y="20"/>
                </a:cubicBezTo>
                <a:cubicBezTo>
                  <a:pt x="51" y="20"/>
                  <a:pt x="52" y="19"/>
                  <a:pt x="52" y="19"/>
                </a:cubicBezTo>
                <a:cubicBezTo>
                  <a:pt x="51" y="17"/>
                  <a:pt x="50" y="15"/>
                  <a:pt x="49" y="13"/>
                </a:cubicBezTo>
                <a:cubicBezTo>
                  <a:pt x="48" y="14"/>
                  <a:pt x="47" y="14"/>
                  <a:pt x="46" y="14"/>
                </a:cubicBezTo>
                <a:cubicBezTo>
                  <a:pt x="43" y="16"/>
                  <a:pt x="41" y="17"/>
                  <a:pt x="38" y="18"/>
                </a:cubicBezTo>
                <a:cubicBezTo>
                  <a:pt x="34" y="20"/>
                  <a:pt x="31" y="23"/>
                  <a:pt x="27" y="24"/>
                </a:cubicBezTo>
                <a:cubicBezTo>
                  <a:pt x="26" y="24"/>
                  <a:pt x="26" y="24"/>
                  <a:pt x="26" y="25"/>
                </a:cubicBezTo>
                <a:cubicBezTo>
                  <a:pt x="27" y="27"/>
                  <a:pt x="28" y="29"/>
                  <a:pt x="29" y="32"/>
                </a:cubicBezTo>
                <a:close/>
                <a:moveTo>
                  <a:pt x="40" y="77"/>
                </a:moveTo>
                <a:cubicBezTo>
                  <a:pt x="40" y="77"/>
                  <a:pt x="40" y="77"/>
                  <a:pt x="40" y="77"/>
                </a:cubicBezTo>
                <a:cubicBezTo>
                  <a:pt x="41" y="77"/>
                  <a:pt x="41" y="77"/>
                  <a:pt x="42" y="77"/>
                </a:cubicBezTo>
                <a:cubicBezTo>
                  <a:pt x="43" y="76"/>
                  <a:pt x="45" y="75"/>
                  <a:pt x="46" y="74"/>
                </a:cubicBezTo>
                <a:cubicBezTo>
                  <a:pt x="51" y="72"/>
                  <a:pt x="56" y="70"/>
                  <a:pt x="61" y="68"/>
                </a:cubicBezTo>
                <a:cubicBezTo>
                  <a:pt x="64" y="67"/>
                  <a:pt x="66" y="65"/>
                  <a:pt x="68" y="64"/>
                </a:cubicBezTo>
                <a:cubicBezTo>
                  <a:pt x="68" y="63"/>
                  <a:pt x="69" y="63"/>
                  <a:pt x="70" y="62"/>
                </a:cubicBezTo>
                <a:cubicBezTo>
                  <a:pt x="69" y="61"/>
                  <a:pt x="69" y="60"/>
                  <a:pt x="68" y="58"/>
                </a:cubicBezTo>
                <a:cubicBezTo>
                  <a:pt x="67" y="58"/>
                  <a:pt x="67" y="59"/>
                  <a:pt x="67" y="59"/>
                </a:cubicBezTo>
                <a:cubicBezTo>
                  <a:pt x="64" y="60"/>
                  <a:pt x="62" y="60"/>
                  <a:pt x="59" y="62"/>
                </a:cubicBezTo>
                <a:cubicBezTo>
                  <a:pt x="54" y="64"/>
                  <a:pt x="48" y="67"/>
                  <a:pt x="43" y="69"/>
                </a:cubicBezTo>
                <a:cubicBezTo>
                  <a:pt x="42" y="70"/>
                  <a:pt x="41" y="70"/>
                  <a:pt x="42" y="72"/>
                </a:cubicBezTo>
                <a:cubicBezTo>
                  <a:pt x="43" y="72"/>
                  <a:pt x="43" y="73"/>
                  <a:pt x="42" y="74"/>
                </a:cubicBezTo>
                <a:cubicBezTo>
                  <a:pt x="42" y="75"/>
                  <a:pt x="41" y="75"/>
                  <a:pt x="41" y="76"/>
                </a:cubicBezTo>
                <a:cubicBezTo>
                  <a:pt x="41" y="76"/>
                  <a:pt x="40" y="77"/>
                  <a:pt x="40" y="77"/>
                </a:cubicBezTo>
                <a:close/>
                <a:moveTo>
                  <a:pt x="56" y="27"/>
                </a:moveTo>
                <a:cubicBezTo>
                  <a:pt x="55" y="26"/>
                  <a:pt x="55" y="24"/>
                  <a:pt x="54" y="23"/>
                </a:cubicBezTo>
                <a:cubicBezTo>
                  <a:pt x="53" y="21"/>
                  <a:pt x="53" y="21"/>
                  <a:pt x="52" y="22"/>
                </a:cubicBezTo>
                <a:cubicBezTo>
                  <a:pt x="51" y="22"/>
                  <a:pt x="51" y="22"/>
                  <a:pt x="51" y="22"/>
                </a:cubicBezTo>
                <a:cubicBezTo>
                  <a:pt x="48" y="24"/>
                  <a:pt x="45" y="25"/>
                  <a:pt x="42" y="27"/>
                </a:cubicBezTo>
                <a:cubicBezTo>
                  <a:pt x="38" y="29"/>
                  <a:pt x="34" y="32"/>
                  <a:pt x="30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31" y="36"/>
                  <a:pt x="31" y="38"/>
                  <a:pt x="32" y="39"/>
                </a:cubicBezTo>
                <a:cubicBezTo>
                  <a:pt x="33" y="39"/>
                  <a:pt x="33" y="39"/>
                  <a:pt x="33" y="39"/>
                </a:cubicBezTo>
                <a:cubicBezTo>
                  <a:pt x="36" y="38"/>
                  <a:pt x="39" y="36"/>
                  <a:pt x="42" y="35"/>
                </a:cubicBezTo>
                <a:cubicBezTo>
                  <a:pt x="45" y="33"/>
                  <a:pt x="49" y="31"/>
                  <a:pt x="53" y="29"/>
                </a:cubicBezTo>
                <a:cubicBezTo>
                  <a:pt x="54" y="29"/>
                  <a:pt x="55" y="28"/>
                  <a:pt x="56" y="27"/>
                </a:cubicBezTo>
                <a:close/>
                <a:moveTo>
                  <a:pt x="42" y="58"/>
                </a:moveTo>
                <a:cubicBezTo>
                  <a:pt x="43" y="57"/>
                  <a:pt x="43" y="57"/>
                  <a:pt x="44" y="57"/>
                </a:cubicBezTo>
                <a:cubicBezTo>
                  <a:pt x="48" y="55"/>
                  <a:pt x="51" y="53"/>
                  <a:pt x="56" y="51"/>
                </a:cubicBezTo>
                <a:cubicBezTo>
                  <a:pt x="58" y="50"/>
                  <a:pt x="60" y="48"/>
                  <a:pt x="63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63" y="44"/>
                  <a:pt x="62" y="42"/>
                  <a:pt x="61" y="40"/>
                </a:cubicBezTo>
                <a:cubicBezTo>
                  <a:pt x="61" y="41"/>
                  <a:pt x="60" y="41"/>
                  <a:pt x="60" y="41"/>
                </a:cubicBezTo>
                <a:cubicBezTo>
                  <a:pt x="57" y="42"/>
                  <a:pt x="55" y="43"/>
                  <a:pt x="53" y="44"/>
                </a:cubicBezTo>
                <a:cubicBezTo>
                  <a:pt x="49" y="47"/>
                  <a:pt x="45" y="49"/>
                  <a:pt x="40" y="51"/>
                </a:cubicBezTo>
                <a:cubicBezTo>
                  <a:pt x="40" y="51"/>
                  <a:pt x="39" y="51"/>
                  <a:pt x="39" y="52"/>
                </a:cubicBezTo>
                <a:cubicBezTo>
                  <a:pt x="40" y="54"/>
                  <a:pt x="41" y="56"/>
                  <a:pt x="42" y="58"/>
                </a:cubicBezTo>
                <a:close/>
                <a:moveTo>
                  <a:pt x="42" y="67"/>
                </a:moveTo>
                <a:cubicBezTo>
                  <a:pt x="43" y="67"/>
                  <a:pt x="43" y="67"/>
                  <a:pt x="43" y="67"/>
                </a:cubicBezTo>
                <a:cubicBezTo>
                  <a:pt x="45" y="66"/>
                  <a:pt x="48" y="65"/>
                  <a:pt x="51" y="63"/>
                </a:cubicBezTo>
                <a:cubicBezTo>
                  <a:pt x="56" y="61"/>
                  <a:pt x="61" y="58"/>
                  <a:pt x="66" y="55"/>
                </a:cubicBezTo>
                <a:cubicBezTo>
                  <a:pt x="66" y="55"/>
                  <a:pt x="66" y="55"/>
                  <a:pt x="66" y="54"/>
                </a:cubicBezTo>
                <a:cubicBezTo>
                  <a:pt x="66" y="53"/>
                  <a:pt x="65" y="52"/>
                  <a:pt x="65" y="50"/>
                </a:cubicBezTo>
                <a:cubicBezTo>
                  <a:pt x="62" y="51"/>
                  <a:pt x="60" y="51"/>
                  <a:pt x="58" y="52"/>
                </a:cubicBezTo>
                <a:cubicBezTo>
                  <a:pt x="53" y="55"/>
                  <a:pt x="48" y="57"/>
                  <a:pt x="43" y="60"/>
                </a:cubicBezTo>
                <a:cubicBezTo>
                  <a:pt x="43" y="60"/>
                  <a:pt x="43" y="60"/>
                  <a:pt x="43" y="60"/>
                </a:cubicBezTo>
                <a:cubicBezTo>
                  <a:pt x="42" y="62"/>
                  <a:pt x="42" y="65"/>
                  <a:pt x="42" y="67"/>
                </a:cubicBezTo>
                <a:close/>
                <a:moveTo>
                  <a:pt x="24" y="19"/>
                </a:moveTo>
                <a:cubicBezTo>
                  <a:pt x="24" y="20"/>
                  <a:pt x="24" y="20"/>
                  <a:pt x="25" y="20"/>
                </a:cubicBezTo>
                <a:cubicBezTo>
                  <a:pt x="26" y="20"/>
                  <a:pt x="27" y="21"/>
                  <a:pt x="27" y="22"/>
                </a:cubicBezTo>
                <a:cubicBezTo>
                  <a:pt x="28" y="21"/>
                  <a:pt x="29" y="21"/>
                  <a:pt x="29" y="21"/>
                </a:cubicBezTo>
                <a:cubicBezTo>
                  <a:pt x="31" y="20"/>
                  <a:pt x="34" y="18"/>
                  <a:pt x="36" y="17"/>
                </a:cubicBezTo>
                <a:cubicBezTo>
                  <a:pt x="39" y="16"/>
                  <a:pt x="41" y="15"/>
                  <a:pt x="43" y="13"/>
                </a:cubicBezTo>
                <a:cubicBezTo>
                  <a:pt x="45" y="13"/>
                  <a:pt x="46" y="12"/>
                  <a:pt x="47" y="11"/>
                </a:cubicBezTo>
                <a:cubicBezTo>
                  <a:pt x="47" y="9"/>
                  <a:pt x="46" y="8"/>
                  <a:pt x="46" y="7"/>
                </a:cubicBezTo>
                <a:cubicBezTo>
                  <a:pt x="44" y="8"/>
                  <a:pt x="42" y="8"/>
                  <a:pt x="41" y="9"/>
                </a:cubicBezTo>
                <a:cubicBezTo>
                  <a:pt x="35" y="11"/>
                  <a:pt x="30" y="14"/>
                  <a:pt x="25" y="18"/>
                </a:cubicBezTo>
                <a:cubicBezTo>
                  <a:pt x="25" y="18"/>
                  <a:pt x="24" y="19"/>
                  <a:pt x="24" y="19"/>
                </a:cubicBezTo>
                <a:close/>
                <a:moveTo>
                  <a:pt x="23" y="17"/>
                </a:moveTo>
                <a:cubicBezTo>
                  <a:pt x="23" y="17"/>
                  <a:pt x="23" y="17"/>
                  <a:pt x="23" y="17"/>
                </a:cubicBezTo>
                <a:cubicBezTo>
                  <a:pt x="24" y="16"/>
                  <a:pt x="24" y="16"/>
                  <a:pt x="25" y="15"/>
                </a:cubicBezTo>
                <a:cubicBezTo>
                  <a:pt x="30" y="12"/>
                  <a:pt x="35" y="9"/>
                  <a:pt x="41" y="6"/>
                </a:cubicBezTo>
                <a:cubicBezTo>
                  <a:pt x="42" y="6"/>
                  <a:pt x="44" y="4"/>
                  <a:pt x="44" y="4"/>
                </a:cubicBezTo>
                <a:cubicBezTo>
                  <a:pt x="41" y="4"/>
                  <a:pt x="37" y="4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4" y="6"/>
                  <a:pt x="34" y="6"/>
                  <a:pt x="32" y="7"/>
                </a:cubicBezTo>
                <a:cubicBezTo>
                  <a:pt x="31" y="7"/>
                  <a:pt x="30" y="7"/>
                  <a:pt x="29" y="8"/>
                </a:cubicBezTo>
                <a:cubicBezTo>
                  <a:pt x="27" y="9"/>
                  <a:pt x="25" y="9"/>
                  <a:pt x="24" y="10"/>
                </a:cubicBezTo>
                <a:cubicBezTo>
                  <a:pt x="23" y="11"/>
                  <a:pt x="21" y="12"/>
                  <a:pt x="20" y="12"/>
                </a:cubicBezTo>
                <a:cubicBezTo>
                  <a:pt x="21" y="14"/>
                  <a:pt x="22" y="15"/>
                  <a:pt x="23" y="17"/>
                </a:cubicBezTo>
                <a:close/>
                <a:moveTo>
                  <a:pt x="42" y="117"/>
                </a:moveTo>
                <a:cubicBezTo>
                  <a:pt x="42" y="117"/>
                  <a:pt x="42" y="117"/>
                  <a:pt x="42" y="117"/>
                </a:cubicBezTo>
                <a:cubicBezTo>
                  <a:pt x="37" y="118"/>
                  <a:pt x="33" y="119"/>
                  <a:pt x="29" y="122"/>
                </a:cubicBezTo>
                <a:cubicBezTo>
                  <a:pt x="28" y="122"/>
                  <a:pt x="26" y="123"/>
                  <a:pt x="24" y="124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7" y="124"/>
                  <a:pt x="30" y="124"/>
                  <a:pt x="33" y="125"/>
                </a:cubicBezTo>
                <a:cubicBezTo>
                  <a:pt x="34" y="125"/>
                  <a:pt x="35" y="125"/>
                  <a:pt x="35" y="125"/>
                </a:cubicBezTo>
                <a:cubicBezTo>
                  <a:pt x="36" y="126"/>
                  <a:pt x="37" y="126"/>
                  <a:pt x="37" y="124"/>
                </a:cubicBezTo>
                <a:cubicBezTo>
                  <a:pt x="39" y="122"/>
                  <a:pt x="40" y="120"/>
                  <a:pt x="42" y="118"/>
                </a:cubicBezTo>
                <a:cubicBezTo>
                  <a:pt x="42" y="118"/>
                  <a:pt x="42" y="117"/>
                  <a:pt x="42" y="117"/>
                </a:cubicBezTo>
                <a:close/>
                <a:moveTo>
                  <a:pt x="30" y="5"/>
                </a:moveTo>
                <a:cubicBezTo>
                  <a:pt x="30" y="4"/>
                  <a:pt x="30" y="4"/>
                  <a:pt x="30" y="4"/>
                </a:cubicBezTo>
                <a:cubicBezTo>
                  <a:pt x="26" y="4"/>
                  <a:pt x="22" y="4"/>
                  <a:pt x="18" y="5"/>
                </a:cubicBezTo>
                <a:cubicBezTo>
                  <a:pt x="17" y="5"/>
                  <a:pt x="17" y="6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8"/>
                  <a:pt x="19" y="9"/>
                  <a:pt x="19" y="10"/>
                </a:cubicBezTo>
                <a:cubicBezTo>
                  <a:pt x="22" y="9"/>
                  <a:pt x="25" y="7"/>
                  <a:pt x="28" y="6"/>
                </a:cubicBezTo>
                <a:cubicBezTo>
                  <a:pt x="29" y="5"/>
                  <a:pt x="29" y="5"/>
                  <a:pt x="30" y="5"/>
                </a:cubicBezTo>
                <a:close/>
                <a:moveTo>
                  <a:pt x="51" y="9"/>
                </a:moveTo>
                <a:cubicBezTo>
                  <a:pt x="50" y="7"/>
                  <a:pt x="50" y="5"/>
                  <a:pt x="49" y="4"/>
                </a:cubicBezTo>
                <a:cubicBezTo>
                  <a:pt x="49" y="4"/>
                  <a:pt x="49" y="4"/>
                  <a:pt x="48" y="4"/>
                </a:cubicBezTo>
                <a:cubicBezTo>
                  <a:pt x="49" y="5"/>
                  <a:pt x="49" y="6"/>
                  <a:pt x="48" y="7"/>
                </a:cubicBezTo>
                <a:cubicBezTo>
                  <a:pt x="48" y="7"/>
                  <a:pt x="49" y="8"/>
                  <a:pt x="49" y="9"/>
                </a:cubicBezTo>
                <a:cubicBezTo>
                  <a:pt x="49" y="9"/>
                  <a:pt x="50" y="9"/>
                  <a:pt x="51" y="9"/>
                </a:cubicBezTo>
                <a:close/>
                <a:moveTo>
                  <a:pt x="40" y="58"/>
                </a:moveTo>
                <a:cubicBezTo>
                  <a:pt x="40" y="58"/>
                  <a:pt x="40" y="58"/>
                  <a:pt x="40" y="58"/>
                </a:cubicBezTo>
                <a:cubicBezTo>
                  <a:pt x="39" y="56"/>
                  <a:pt x="38" y="55"/>
                  <a:pt x="37" y="53"/>
                </a:cubicBezTo>
                <a:cubicBezTo>
                  <a:pt x="37" y="53"/>
                  <a:pt x="37" y="53"/>
                  <a:pt x="37" y="53"/>
                </a:cubicBezTo>
                <a:cubicBezTo>
                  <a:pt x="37" y="53"/>
                  <a:pt x="37" y="53"/>
                  <a:pt x="37" y="53"/>
                </a:cubicBezTo>
                <a:cubicBezTo>
                  <a:pt x="37" y="53"/>
                  <a:pt x="37" y="54"/>
                  <a:pt x="37" y="54"/>
                </a:cubicBezTo>
                <a:cubicBezTo>
                  <a:pt x="37" y="55"/>
                  <a:pt x="37" y="56"/>
                  <a:pt x="38" y="58"/>
                </a:cubicBezTo>
                <a:cubicBezTo>
                  <a:pt x="38" y="58"/>
                  <a:pt x="38" y="57"/>
                  <a:pt x="39" y="57"/>
                </a:cubicBezTo>
                <a:cubicBezTo>
                  <a:pt x="39" y="58"/>
                  <a:pt x="39" y="58"/>
                  <a:pt x="40" y="58"/>
                </a:cubicBezTo>
                <a:close/>
                <a:moveTo>
                  <a:pt x="4" y="125"/>
                </a:moveTo>
                <a:cubicBezTo>
                  <a:pt x="5" y="122"/>
                  <a:pt x="6" y="121"/>
                  <a:pt x="7" y="119"/>
                </a:cubicBezTo>
                <a:cubicBezTo>
                  <a:pt x="5" y="121"/>
                  <a:pt x="4" y="122"/>
                  <a:pt x="2" y="124"/>
                </a:cubicBezTo>
                <a:cubicBezTo>
                  <a:pt x="3" y="124"/>
                  <a:pt x="4" y="124"/>
                  <a:pt x="4" y="125"/>
                </a:cubicBezTo>
                <a:close/>
                <a:moveTo>
                  <a:pt x="40" y="66"/>
                </a:moveTo>
                <a:cubicBezTo>
                  <a:pt x="40" y="64"/>
                  <a:pt x="41" y="62"/>
                  <a:pt x="40" y="61"/>
                </a:cubicBezTo>
                <a:cubicBezTo>
                  <a:pt x="39" y="61"/>
                  <a:pt x="39" y="62"/>
                  <a:pt x="39" y="63"/>
                </a:cubicBezTo>
                <a:cubicBezTo>
                  <a:pt x="39" y="64"/>
                  <a:pt x="40" y="65"/>
                  <a:pt x="40" y="66"/>
                </a:cubicBezTo>
                <a:close/>
                <a:moveTo>
                  <a:pt x="52" y="12"/>
                </a:moveTo>
                <a:cubicBezTo>
                  <a:pt x="51" y="12"/>
                  <a:pt x="51" y="13"/>
                  <a:pt x="51" y="13"/>
                </a:cubicBezTo>
                <a:cubicBezTo>
                  <a:pt x="51" y="14"/>
                  <a:pt x="52" y="15"/>
                  <a:pt x="52" y="15"/>
                </a:cubicBezTo>
                <a:cubicBezTo>
                  <a:pt x="52" y="15"/>
                  <a:pt x="53" y="15"/>
                  <a:pt x="53" y="15"/>
                </a:cubicBezTo>
                <a:cubicBezTo>
                  <a:pt x="52" y="14"/>
                  <a:pt x="52" y="13"/>
                  <a:pt x="52" y="1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6390" name="组合 28"/>
          <p:cNvGrpSpPr/>
          <p:nvPr/>
        </p:nvGrpSpPr>
        <p:grpSpPr bwMode="auto">
          <a:xfrm>
            <a:off x="5068570" y="2074038"/>
            <a:ext cx="198438" cy="630237"/>
            <a:chOff x="2022476" y="5602288"/>
            <a:chExt cx="500062" cy="1592263"/>
          </a:xfrm>
          <a:solidFill>
            <a:schemeClr val="accent6"/>
          </a:solidFill>
        </p:grpSpPr>
        <p:sp>
          <p:nvSpPr>
            <p:cNvPr id="30" name="Freeform 270"/>
            <p:cNvSpPr/>
            <p:nvPr/>
          </p:nvSpPr>
          <p:spPr bwMode="auto">
            <a:xfrm>
              <a:off x="2034479" y="6633047"/>
              <a:ext cx="488059" cy="445194"/>
            </a:xfrm>
            <a:custGeom>
              <a:avLst/>
              <a:gdLst>
                <a:gd name="T0" fmla="*/ 121 w 151"/>
                <a:gd name="T1" fmla="*/ 137 h 137"/>
                <a:gd name="T2" fmla="*/ 121 w 151"/>
                <a:gd name="T3" fmla="*/ 136 h 137"/>
                <a:gd name="T4" fmla="*/ 117 w 151"/>
                <a:gd name="T5" fmla="*/ 134 h 137"/>
                <a:gd name="T6" fmla="*/ 144 w 151"/>
                <a:gd name="T7" fmla="*/ 100 h 137"/>
                <a:gd name="T8" fmla="*/ 105 w 151"/>
                <a:gd name="T9" fmla="*/ 122 h 137"/>
                <a:gd name="T10" fmla="*/ 105 w 151"/>
                <a:gd name="T11" fmla="*/ 121 h 137"/>
                <a:gd name="T12" fmla="*/ 71 w 151"/>
                <a:gd name="T13" fmla="*/ 121 h 137"/>
                <a:gd name="T14" fmla="*/ 146 w 151"/>
                <a:gd name="T15" fmla="*/ 61 h 137"/>
                <a:gd name="T16" fmla="*/ 24 w 151"/>
                <a:gd name="T17" fmla="*/ 131 h 137"/>
                <a:gd name="T18" fmla="*/ 19 w 151"/>
                <a:gd name="T19" fmla="*/ 134 h 137"/>
                <a:gd name="T20" fmla="*/ 135 w 151"/>
                <a:gd name="T21" fmla="*/ 57 h 137"/>
                <a:gd name="T22" fmla="*/ 24 w 151"/>
                <a:gd name="T23" fmla="*/ 122 h 137"/>
                <a:gd name="T24" fmla="*/ 24 w 151"/>
                <a:gd name="T25" fmla="*/ 121 h 137"/>
                <a:gd name="T26" fmla="*/ 114 w 151"/>
                <a:gd name="T27" fmla="*/ 55 h 137"/>
                <a:gd name="T28" fmla="*/ 24 w 151"/>
                <a:gd name="T29" fmla="*/ 107 h 137"/>
                <a:gd name="T30" fmla="*/ 24 w 151"/>
                <a:gd name="T31" fmla="*/ 106 h 137"/>
                <a:gd name="T32" fmla="*/ 107 w 151"/>
                <a:gd name="T33" fmla="*/ 55 h 137"/>
                <a:gd name="T34" fmla="*/ 1 w 151"/>
                <a:gd name="T35" fmla="*/ 117 h 137"/>
                <a:gd name="T36" fmla="*/ 0 w 151"/>
                <a:gd name="T37" fmla="*/ 117 h 137"/>
                <a:gd name="T38" fmla="*/ 16 w 151"/>
                <a:gd name="T39" fmla="*/ 88 h 137"/>
                <a:gd name="T40" fmla="*/ 29 w 151"/>
                <a:gd name="T41" fmla="*/ 79 h 137"/>
                <a:gd name="T42" fmla="*/ 30 w 151"/>
                <a:gd name="T43" fmla="*/ 74 h 137"/>
                <a:gd name="T44" fmla="*/ 30 w 151"/>
                <a:gd name="T45" fmla="*/ 73 h 137"/>
                <a:gd name="T46" fmla="*/ 33 w 151"/>
                <a:gd name="T47" fmla="*/ 71 h 137"/>
                <a:gd name="T48" fmla="*/ 61 w 151"/>
                <a:gd name="T49" fmla="*/ 48 h 137"/>
                <a:gd name="T50" fmla="*/ 26 w 151"/>
                <a:gd name="T51" fmla="*/ 68 h 137"/>
                <a:gd name="T52" fmla="*/ 25 w 151"/>
                <a:gd name="T53" fmla="*/ 67 h 137"/>
                <a:gd name="T54" fmla="*/ 13 w 151"/>
                <a:gd name="T55" fmla="*/ 65 h 137"/>
                <a:gd name="T56" fmla="*/ 15 w 151"/>
                <a:gd name="T57" fmla="*/ 50 h 137"/>
                <a:gd name="T58" fmla="*/ 14 w 151"/>
                <a:gd name="T59" fmla="*/ 50 h 137"/>
                <a:gd name="T60" fmla="*/ 15 w 151"/>
                <a:gd name="T61" fmla="*/ 54 h 137"/>
                <a:gd name="T62" fmla="*/ 123 w 151"/>
                <a:gd name="T63" fmla="*/ 0 h 137"/>
                <a:gd name="T64" fmla="*/ 75 w 151"/>
                <a:gd name="T65" fmla="*/ 35 h 137"/>
                <a:gd name="T66" fmla="*/ 110 w 151"/>
                <a:gd name="T67" fmla="*/ 18 h 137"/>
                <a:gd name="T68" fmla="*/ 86 w 151"/>
                <a:gd name="T69" fmla="*/ 36 h 137"/>
                <a:gd name="T70" fmla="*/ 101 w 151"/>
                <a:gd name="T71" fmla="*/ 32 h 137"/>
                <a:gd name="T72" fmla="*/ 24 w 151"/>
                <a:gd name="T73" fmla="*/ 83 h 137"/>
                <a:gd name="T74" fmla="*/ 117 w 151"/>
                <a:gd name="T75" fmla="*/ 30 h 137"/>
                <a:gd name="T76" fmla="*/ 117 w 151"/>
                <a:gd name="T77" fmla="*/ 30 h 137"/>
                <a:gd name="T78" fmla="*/ 53 w 151"/>
                <a:gd name="T79" fmla="*/ 85 h 137"/>
                <a:gd name="T80" fmla="*/ 129 w 151"/>
                <a:gd name="T81" fmla="*/ 42 h 137"/>
                <a:gd name="T82" fmla="*/ 129 w 151"/>
                <a:gd name="T83" fmla="*/ 43 h 137"/>
                <a:gd name="T84" fmla="*/ 118 w 151"/>
                <a:gd name="T85" fmla="*/ 52 h 137"/>
                <a:gd name="T86" fmla="*/ 118 w 151"/>
                <a:gd name="T87" fmla="*/ 53 h 137"/>
                <a:gd name="T88" fmla="*/ 144 w 151"/>
                <a:gd name="T89" fmla="*/ 52 h 137"/>
                <a:gd name="T90" fmla="*/ 145 w 151"/>
                <a:gd name="T91" fmla="*/ 52 h 137"/>
                <a:gd name="T92" fmla="*/ 80 w 151"/>
                <a:gd name="T93" fmla="*/ 98 h 137"/>
                <a:gd name="T94" fmla="*/ 150 w 151"/>
                <a:gd name="T95" fmla="*/ 58 h 137"/>
                <a:gd name="T96" fmla="*/ 151 w 151"/>
                <a:gd name="T97" fmla="*/ 58 h 137"/>
                <a:gd name="T98" fmla="*/ 147 w 151"/>
                <a:gd name="T99" fmla="*/ 61 h 137"/>
                <a:gd name="T100" fmla="*/ 131 w 151"/>
                <a:gd name="T101" fmla="*/ 86 h 137"/>
                <a:gd name="T102" fmla="*/ 107 w 151"/>
                <a:gd name="T103" fmla="*/ 120 h 137"/>
                <a:gd name="T104" fmla="*/ 146 w 151"/>
                <a:gd name="T105" fmla="*/ 98 h 137"/>
                <a:gd name="T106" fmla="*/ 146 w 151"/>
                <a:gd name="T107" fmla="*/ 99 h 137"/>
                <a:gd name="T108" fmla="*/ 134 w 151"/>
                <a:gd name="T109" fmla="*/ 124 h 137"/>
                <a:gd name="T110" fmla="*/ 134 w 151"/>
                <a:gd name="T111" fmla="*/ 125 h 137"/>
                <a:gd name="T112" fmla="*/ 135 w 151"/>
                <a:gd name="T113" fmla="*/ 128 h 137"/>
                <a:gd name="T114" fmla="*/ 130 w 151"/>
                <a:gd name="T115" fmla="*/ 134 h 137"/>
                <a:gd name="T116" fmla="*/ 126 w 151"/>
                <a:gd name="T117" fmla="*/ 137 h 137"/>
                <a:gd name="T118" fmla="*/ 131 w 151"/>
                <a:gd name="T11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1" h="137">
                  <a:moveTo>
                    <a:pt x="121" y="137"/>
                  </a:moveTo>
                  <a:cubicBezTo>
                    <a:pt x="121" y="137"/>
                    <a:pt x="121" y="137"/>
                    <a:pt x="121" y="137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21" y="137"/>
                    <a:pt x="121" y="137"/>
                    <a:pt x="121" y="136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21" y="136"/>
                    <a:pt x="122" y="135"/>
                    <a:pt x="125" y="132"/>
                  </a:cubicBezTo>
                  <a:cubicBezTo>
                    <a:pt x="127" y="130"/>
                    <a:pt x="129" y="128"/>
                    <a:pt x="131" y="126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7" y="135"/>
                    <a:pt x="116" y="135"/>
                    <a:pt x="116" y="134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3" y="126"/>
                    <a:pt x="139" y="106"/>
                    <a:pt x="144" y="100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122"/>
                    <a:pt x="105" y="122"/>
                    <a:pt x="105" y="121"/>
                  </a:cubicBezTo>
                  <a:cubicBezTo>
                    <a:pt x="105" y="121"/>
                    <a:pt x="105" y="121"/>
                    <a:pt x="105" y="121"/>
                  </a:cubicBezTo>
                  <a:cubicBezTo>
                    <a:pt x="105" y="121"/>
                    <a:pt x="105" y="121"/>
                    <a:pt x="105" y="121"/>
                  </a:cubicBezTo>
                  <a:cubicBezTo>
                    <a:pt x="106" y="120"/>
                    <a:pt x="108" y="117"/>
                    <a:pt x="115" y="107"/>
                  </a:cubicBezTo>
                  <a:cubicBezTo>
                    <a:pt x="121" y="100"/>
                    <a:pt x="127" y="91"/>
                    <a:pt x="130" y="87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71" y="120"/>
                    <a:pt x="71" y="120"/>
                  </a:cubicBezTo>
                  <a:cubicBezTo>
                    <a:pt x="72" y="120"/>
                    <a:pt x="129" y="74"/>
                    <a:pt x="146" y="61"/>
                  </a:cubicBezTo>
                  <a:cubicBezTo>
                    <a:pt x="135" y="68"/>
                    <a:pt x="106" y="84"/>
                    <a:pt x="81" y="99"/>
                  </a:cubicBezTo>
                  <a:cubicBezTo>
                    <a:pt x="65" y="108"/>
                    <a:pt x="50" y="117"/>
                    <a:pt x="38" y="123"/>
                  </a:cubicBezTo>
                  <a:cubicBezTo>
                    <a:pt x="33" y="127"/>
                    <a:pt x="28" y="129"/>
                    <a:pt x="24" y="131"/>
                  </a:cubicBezTo>
                  <a:cubicBezTo>
                    <a:pt x="22" y="133"/>
                    <a:pt x="20" y="134"/>
                    <a:pt x="20" y="134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8" y="134"/>
                    <a:pt x="19" y="134"/>
                    <a:pt x="19" y="134"/>
                  </a:cubicBezTo>
                  <a:cubicBezTo>
                    <a:pt x="135" y="57"/>
                    <a:pt x="135" y="57"/>
                    <a:pt x="135" y="57"/>
                  </a:cubicBezTo>
                  <a:cubicBezTo>
                    <a:pt x="114" y="69"/>
                    <a:pt x="57" y="103"/>
                    <a:pt x="24" y="122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23" y="122"/>
                    <a:pt x="23" y="121"/>
                    <a:pt x="24" y="121"/>
                  </a:cubicBezTo>
                  <a:cubicBezTo>
                    <a:pt x="24" y="121"/>
                    <a:pt x="24" y="121"/>
                    <a:pt x="24" y="121"/>
                  </a:cubicBezTo>
                  <a:cubicBezTo>
                    <a:pt x="24" y="121"/>
                    <a:pt x="24" y="121"/>
                    <a:pt x="24" y="121"/>
                  </a:cubicBezTo>
                  <a:cubicBezTo>
                    <a:pt x="25" y="120"/>
                    <a:pt x="29" y="117"/>
                    <a:pt x="38" y="110"/>
                  </a:cubicBezTo>
                  <a:cubicBezTo>
                    <a:pt x="47" y="104"/>
                    <a:pt x="59" y="95"/>
                    <a:pt x="71" y="87"/>
                  </a:cubicBezTo>
                  <a:cubicBezTo>
                    <a:pt x="88" y="74"/>
                    <a:pt x="106" y="61"/>
                    <a:pt x="114" y="55"/>
                  </a:cubicBezTo>
                  <a:cubicBezTo>
                    <a:pt x="102" y="61"/>
                    <a:pt x="72" y="79"/>
                    <a:pt x="51" y="92"/>
                  </a:cubicBezTo>
                  <a:cubicBezTo>
                    <a:pt x="25" y="107"/>
                    <a:pt x="25" y="107"/>
                    <a:pt x="24" y="107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24" y="107"/>
                    <a:pt x="24" y="107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5" y="105"/>
                    <a:pt x="29" y="103"/>
                    <a:pt x="40" y="96"/>
                  </a:cubicBezTo>
                  <a:cubicBezTo>
                    <a:pt x="49" y="91"/>
                    <a:pt x="61" y="83"/>
                    <a:pt x="76" y="74"/>
                  </a:cubicBezTo>
                  <a:cubicBezTo>
                    <a:pt x="87" y="67"/>
                    <a:pt x="98" y="61"/>
                    <a:pt x="107" y="55"/>
                  </a:cubicBezTo>
                  <a:cubicBezTo>
                    <a:pt x="92" y="64"/>
                    <a:pt x="72" y="76"/>
                    <a:pt x="54" y="86"/>
                  </a:cubicBezTo>
                  <a:cubicBezTo>
                    <a:pt x="10" y="112"/>
                    <a:pt x="2" y="116"/>
                    <a:pt x="1" y="117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1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6"/>
                    <a:pt x="0" y="116"/>
                  </a:cubicBezTo>
                  <a:cubicBezTo>
                    <a:pt x="35" y="91"/>
                    <a:pt x="96" y="46"/>
                    <a:pt x="112" y="33"/>
                  </a:cubicBezTo>
                  <a:cubicBezTo>
                    <a:pt x="81" y="52"/>
                    <a:pt x="18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7"/>
                    <a:pt x="16" y="87"/>
                    <a:pt x="29" y="79"/>
                  </a:cubicBezTo>
                  <a:cubicBezTo>
                    <a:pt x="37" y="73"/>
                    <a:pt x="48" y="66"/>
                    <a:pt x="59" y="59"/>
                  </a:cubicBezTo>
                  <a:cubicBezTo>
                    <a:pt x="69" y="53"/>
                    <a:pt x="79" y="46"/>
                    <a:pt x="86" y="41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9" y="74"/>
                    <a:pt x="29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1" y="73"/>
                    <a:pt x="32" y="72"/>
                    <a:pt x="33" y="71"/>
                  </a:cubicBezTo>
                  <a:cubicBezTo>
                    <a:pt x="36" y="69"/>
                    <a:pt x="39" y="67"/>
                    <a:pt x="43" y="64"/>
                  </a:cubicBezTo>
                  <a:cubicBezTo>
                    <a:pt x="61" y="52"/>
                    <a:pt x="94" y="30"/>
                    <a:pt x="106" y="22"/>
                  </a:cubicBezTo>
                  <a:cubicBezTo>
                    <a:pt x="97" y="27"/>
                    <a:pt x="77" y="38"/>
                    <a:pt x="61" y="48"/>
                  </a:cubicBezTo>
                  <a:cubicBezTo>
                    <a:pt x="32" y="64"/>
                    <a:pt x="27" y="67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8"/>
                    <a:pt x="25" y="67"/>
                    <a:pt x="25" y="67"/>
                  </a:cubicBezTo>
                  <a:cubicBezTo>
                    <a:pt x="53" y="48"/>
                    <a:pt x="103" y="14"/>
                    <a:pt x="118" y="4"/>
                  </a:cubicBezTo>
                  <a:cubicBezTo>
                    <a:pt x="102" y="13"/>
                    <a:pt x="45" y="46"/>
                    <a:pt x="13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4"/>
                    <a:pt x="12" y="64"/>
                    <a:pt x="14" y="54"/>
                  </a:cubicBezTo>
                  <a:cubicBezTo>
                    <a:pt x="15" y="52"/>
                    <a:pt x="15" y="51"/>
                    <a:pt x="15" y="50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1"/>
                    <a:pt x="14" y="51"/>
                    <a:pt x="14" y="50"/>
                  </a:cubicBezTo>
                  <a:cubicBezTo>
                    <a:pt x="13" y="50"/>
                    <a:pt x="14" y="50"/>
                    <a:pt x="14" y="50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5" y="54"/>
                  </a:cubicBezTo>
                  <a:cubicBezTo>
                    <a:pt x="15" y="57"/>
                    <a:pt x="14" y="62"/>
                    <a:pt x="13" y="63"/>
                  </a:cubicBezTo>
                  <a:cubicBezTo>
                    <a:pt x="54" y="39"/>
                    <a:pt x="121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4" y="1"/>
                    <a:pt x="124" y="1"/>
                    <a:pt x="108" y="12"/>
                  </a:cubicBezTo>
                  <a:cubicBezTo>
                    <a:pt x="100" y="17"/>
                    <a:pt x="89" y="25"/>
                    <a:pt x="75" y="35"/>
                  </a:cubicBezTo>
                  <a:cubicBezTo>
                    <a:pt x="59" y="45"/>
                    <a:pt x="44" y="55"/>
                    <a:pt x="35" y="62"/>
                  </a:cubicBezTo>
                  <a:cubicBezTo>
                    <a:pt x="42" y="58"/>
                    <a:pt x="51" y="52"/>
                    <a:pt x="60" y="47"/>
                  </a:cubicBezTo>
                  <a:cubicBezTo>
                    <a:pt x="102" y="22"/>
                    <a:pt x="109" y="18"/>
                    <a:pt x="110" y="18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1" y="19"/>
                    <a:pt x="111" y="19"/>
                    <a:pt x="86" y="36"/>
                  </a:cubicBezTo>
                  <a:cubicBezTo>
                    <a:pt x="72" y="46"/>
                    <a:pt x="55" y="57"/>
                    <a:pt x="43" y="65"/>
                  </a:cubicBezTo>
                  <a:cubicBezTo>
                    <a:pt x="43" y="65"/>
                    <a:pt x="42" y="66"/>
                    <a:pt x="41" y="67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2"/>
                    <a:pt x="102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79" y="47"/>
                    <a:pt x="40" y="73"/>
                    <a:pt x="24" y="83"/>
                  </a:cubicBezTo>
                  <a:cubicBezTo>
                    <a:pt x="43" y="73"/>
                    <a:pt x="94" y="42"/>
                    <a:pt x="116" y="29"/>
                  </a:cubicBezTo>
                  <a:cubicBezTo>
                    <a:pt x="116" y="29"/>
                    <a:pt x="117" y="29"/>
                    <a:pt x="117" y="29"/>
                  </a:cubicBezTo>
                  <a:cubicBezTo>
                    <a:pt x="117" y="29"/>
                    <a:pt x="117" y="29"/>
                    <a:pt x="117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5" y="32"/>
                    <a:pt x="105" y="40"/>
                    <a:pt x="59" y="74"/>
                  </a:cubicBezTo>
                  <a:cubicBezTo>
                    <a:pt x="38" y="90"/>
                    <a:pt x="16" y="105"/>
                    <a:pt x="6" y="113"/>
                  </a:cubicBezTo>
                  <a:cubicBezTo>
                    <a:pt x="16" y="108"/>
                    <a:pt x="34" y="97"/>
                    <a:pt x="53" y="85"/>
                  </a:cubicBezTo>
                  <a:cubicBezTo>
                    <a:pt x="110" y="53"/>
                    <a:pt x="126" y="43"/>
                    <a:pt x="129" y="42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2"/>
                    <a:pt x="130" y="42"/>
                    <a:pt x="130" y="42"/>
                  </a:cubicBezTo>
                  <a:cubicBezTo>
                    <a:pt x="130" y="42"/>
                    <a:pt x="130" y="43"/>
                    <a:pt x="129" y="43"/>
                  </a:cubicBezTo>
                  <a:cubicBezTo>
                    <a:pt x="107" y="56"/>
                    <a:pt x="73" y="77"/>
                    <a:pt x="50" y="91"/>
                  </a:cubicBezTo>
                  <a:cubicBezTo>
                    <a:pt x="50" y="91"/>
                    <a:pt x="50" y="91"/>
                    <a:pt x="51" y="91"/>
                  </a:cubicBezTo>
                  <a:cubicBezTo>
                    <a:pt x="101" y="61"/>
                    <a:pt x="117" y="52"/>
                    <a:pt x="118" y="5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9" y="53"/>
                    <a:pt x="119" y="53"/>
                    <a:pt x="118" y="53"/>
                  </a:cubicBezTo>
                  <a:cubicBezTo>
                    <a:pt x="92" y="72"/>
                    <a:pt x="48" y="104"/>
                    <a:pt x="31" y="117"/>
                  </a:cubicBezTo>
                  <a:cubicBezTo>
                    <a:pt x="74" y="92"/>
                    <a:pt x="137" y="54"/>
                    <a:pt x="144" y="52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4" y="52"/>
                    <a:pt x="144" y="51"/>
                    <a:pt x="144" y="51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32" y="126"/>
                    <a:pt x="32" y="126"/>
                    <a:pt x="32" y="126"/>
                  </a:cubicBezTo>
                  <a:cubicBezTo>
                    <a:pt x="44" y="119"/>
                    <a:pt x="62" y="108"/>
                    <a:pt x="80" y="98"/>
                  </a:cubicBezTo>
                  <a:cubicBezTo>
                    <a:pt x="138" y="64"/>
                    <a:pt x="148" y="59"/>
                    <a:pt x="150" y="58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51" y="57"/>
                    <a:pt x="151" y="57"/>
                    <a:pt x="151" y="58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50" y="59"/>
                    <a:pt x="149" y="60"/>
                    <a:pt x="147" y="61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86"/>
                    <a:pt x="132" y="86"/>
                    <a:pt x="132" y="86"/>
                  </a:cubicBezTo>
                  <a:cubicBezTo>
                    <a:pt x="132" y="86"/>
                    <a:pt x="132" y="86"/>
                    <a:pt x="116" y="108"/>
                  </a:cubicBezTo>
                  <a:cubicBezTo>
                    <a:pt x="112" y="113"/>
                    <a:pt x="109" y="118"/>
                    <a:pt x="107" y="120"/>
                  </a:cubicBezTo>
                  <a:cubicBezTo>
                    <a:pt x="145" y="98"/>
                    <a:pt x="145" y="98"/>
                    <a:pt x="145" y="98"/>
                  </a:cubicBezTo>
                  <a:cubicBezTo>
                    <a:pt x="145" y="98"/>
                    <a:pt x="146" y="98"/>
                    <a:pt x="146" y="98"/>
                  </a:cubicBezTo>
                  <a:cubicBezTo>
                    <a:pt x="146" y="98"/>
                    <a:pt x="146" y="98"/>
                    <a:pt x="146" y="98"/>
                  </a:cubicBezTo>
                  <a:cubicBezTo>
                    <a:pt x="146" y="98"/>
                    <a:pt x="146" y="98"/>
                    <a:pt x="146" y="99"/>
                  </a:cubicBezTo>
                  <a:cubicBezTo>
                    <a:pt x="146" y="99"/>
                    <a:pt x="146" y="99"/>
                    <a:pt x="146" y="99"/>
                  </a:cubicBezTo>
                  <a:cubicBezTo>
                    <a:pt x="146" y="99"/>
                    <a:pt x="146" y="99"/>
                    <a:pt x="146" y="99"/>
                  </a:cubicBezTo>
                  <a:cubicBezTo>
                    <a:pt x="145" y="100"/>
                    <a:pt x="140" y="106"/>
                    <a:pt x="119" y="132"/>
                  </a:cubicBezTo>
                  <a:cubicBezTo>
                    <a:pt x="133" y="124"/>
                    <a:pt x="133" y="124"/>
                    <a:pt x="133" y="124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4" y="124"/>
                    <a:pt x="134" y="124"/>
                    <a:pt x="134" y="125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3" y="125"/>
                    <a:pt x="131" y="127"/>
                    <a:pt x="126" y="133"/>
                  </a:cubicBezTo>
                  <a:cubicBezTo>
                    <a:pt x="125" y="134"/>
                    <a:pt x="124" y="134"/>
                    <a:pt x="124" y="135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35" y="128"/>
                    <a:pt x="135" y="128"/>
                    <a:pt x="135" y="129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0" y="134"/>
                    <a:pt x="130" y="134"/>
                    <a:pt x="130" y="134"/>
                  </a:cubicBezTo>
                  <a:cubicBezTo>
                    <a:pt x="130" y="134"/>
                    <a:pt x="130" y="134"/>
                    <a:pt x="130" y="134"/>
                  </a:cubicBezTo>
                  <a:cubicBezTo>
                    <a:pt x="130" y="134"/>
                    <a:pt x="130" y="135"/>
                    <a:pt x="130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5" y="137"/>
                    <a:pt x="125" y="137"/>
                    <a:pt x="125" y="136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21" y="137"/>
                    <a:pt x="121" y="137"/>
                    <a:pt x="121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" name="Freeform 271"/>
            <p:cNvSpPr/>
            <p:nvPr/>
          </p:nvSpPr>
          <p:spPr bwMode="auto">
            <a:xfrm>
              <a:off x="2022476" y="5626352"/>
              <a:ext cx="444055" cy="1187179"/>
            </a:xfrm>
            <a:custGeom>
              <a:avLst/>
              <a:gdLst>
                <a:gd name="T0" fmla="*/ 35 w 137"/>
                <a:gd name="T1" fmla="*/ 353 h 367"/>
                <a:gd name="T2" fmla="*/ 37 w 137"/>
                <a:gd name="T3" fmla="*/ 344 h 367"/>
                <a:gd name="T4" fmla="*/ 32 w 137"/>
                <a:gd name="T5" fmla="*/ 326 h 367"/>
                <a:gd name="T6" fmla="*/ 31 w 137"/>
                <a:gd name="T7" fmla="*/ 324 h 367"/>
                <a:gd name="T8" fmla="*/ 130 w 137"/>
                <a:gd name="T9" fmla="*/ 242 h 367"/>
                <a:gd name="T10" fmla="*/ 88 w 137"/>
                <a:gd name="T11" fmla="*/ 252 h 367"/>
                <a:gd name="T12" fmla="*/ 52 w 137"/>
                <a:gd name="T13" fmla="*/ 265 h 367"/>
                <a:gd name="T14" fmla="*/ 30 w 137"/>
                <a:gd name="T15" fmla="*/ 275 h 367"/>
                <a:gd name="T16" fmla="*/ 40 w 137"/>
                <a:gd name="T17" fmla="*/ 257 h 367"/>
                <a:gd name="T18" fmla="*/ 36 w 137"/>
                <a:gd name="T19" fmla="*/ 258 h 367"/>
                <a:gd name="T20" fmla="*/ 48 w 137"/>
                <a:gd name="T21" fmla="*/ 230 h 367"/>
                <a:gd name="T22" fmla="*/ 28 w 137"/>
                <a:gd name="T23" fmla="*/ 214 h 367"/>
                <a:gd name="T24" fmla="*/ 52 w 137"/>
                <a:gd name="T25" fmla="*/ 189 h 367"/>
                <a:gd name="T26" fmla="*/ 35 w 137"/>
                <a:gd name="T27" fmla="*/ 193 h 367"/>
                <a:gd name="T28" fmla="*/ 42 w 137"/>
                <a:gd name="T29" fmla="*/ 176 h 367"/>
                <a:gd name="T30" fmla="*/ 56 w 137"/>
                <a:gd name="T31" fmla="*/ 167 h 367"/>
                <a:gd name="T32" fmla="*/ 32 w 137"/>
                <a:gd name="T33" fmla="*/ 176 h 367"/>
                <a:gd name="T34" fmla="*/ 25 w 137"/>
                <a:gd name="T35" fmla="*/ 159 h 367"/>
                <a:gd name="T36" fmla="*/ 57 w 137"/>
                <a:gd name="T37" fmla="*/ 140 h 367"/>
                <a:gd name="T38" fmla="*/ 122 w 137"/>
                <a:gd name="T39" fmla="*/ 64 h 367"/>
                <a:gd name="T40" fmla="*/ 129 w 137"/>
                <a:gd name="T41" fmla="*/ 39 h 367"/>
                <a:gd name="T42" fmla="*/ 12 w 137"/>
                <a:gd name="T43" fmla="*/ 100 h 367"/>
                <a:gd name="T44" fmla="*/ 25 w 137"/>
                <a:gd name="T45" fmla="*/ 88 h 367"/>
                <a:gd name="T46" fmla="*/ 27 w 137"/>
                <a:gd name="T47" fmla="*/ 77 h 367"/>
                <a:gd name="T48" fmla="*/ 2 w 137"/>
                <a:gd name="T49" fmla="*/ 90 h 367"/>
                <a:gd name="T50" fmla="*/ 72 w 137"/>
                <a:gd name="T51" fmla="*/ 34 h 367"/>
                <a:gd name="T52" fmla="*/ 19 w 137"/>
                <a:gd name="T53" fmla="*/ 59 h 367"/>
                <a:gd name="T54" fmla="*/ 68 w 137"/>
                <a:gd name="T55" fmla="*/ 18 h 367"/>
                <a:gd name="T56" fmla="*/ 72 w 137"/>
                <a:gd name="T57" fmla="*/ 7 h 367"/>
                <a:gd name="T58" fmla="*/ 93 w 137"/>
                <a:gd name="T59" fmla="*/ 4 h 367"/>
                <a:gd name="T60" fmla="*/ 82 w 137"/>
                <a:gd name="T61" fmla="*/ 18 h 367"/>
                <a:gd name="T62" fmla="*/ 62 w 137"/>
                <a:gd name="T63" fmla="*/ 32 h 367"/>
                <a:gd name="T64" fmla="*/ 106 w 137"/>
                <a:gd name="T65" fmla="*/ 22 h 367"/>
                <a:gd name="T66" fmla="*/ 28 w 137"/>
                <a:gd name="T67" fmla="*/ 76 h 367"/>
                <a:gd name="T68" fmla="*/ 128 w 137"/>
                <a:gd name="T69" fmla="*/ 18 h 367"/>
                <a:gd name="T70" fmla="*/ 73 w 137"/>
                <a:gd name="T71" fmla="*/ 59 h 367"/>
                <a:gd name="T72" fmla="*/ 38 w 137"/>
                <a:gd name="T73" fmla="*/ 84 h 367"/>
                <a:gd name="T74" fmla="*/ 21 w 137"/>
                <a:gd name="T75" fmla="*/ 100 h 367"/>
                <a:gd name="T76" fmla="*/ 128 w 137"/>
                <a:gd name="T77" fmla="*/ 61 h 367"/>
                <a:gd name="T78" fmla="*/ 119 w 137"/>
                <a:gd name="T79" fmla="*/ 86 h 367"/>
                <a:gd name="T80" fmla="*/ 106 w 137"/>
                <a:gd name="T81" fmla="*/ 113 h 367"/>
                <a:gd name="T82" fmla="*/ 84 w 137"/>
                <a:gd name="T83" fmla="*/ 151 h 367"/>
                <a:gd name="T84" fmla="*/ 128 w 137"/>
                <a:gd name="T85" fmla="*/ 127 h 367"/>
                <a:gd name="T86" fmla="*/ 133 w 137"/>
                <a:gd name="T87" fmla="*/ 136 h 367"/>
                <a:gd name="T88" fmla="*/ 119 w 137"/>
                <a:gd name="T89" fmla="*/ 152 h 367"/>
                <a:gd name="T90" fmla="*/ 120 w 137"/>
                <a:gd name="T91" fmla="*/ 160 h 367"/>
                <a:gd name="T92" fmla="*/ 83 w 137"/>
                <a:gd name="T93" fmla="*/ 192 h 367"/>
                <a:gd name="T94" fmla="*/ 118 w 137"/>
                <a:gd name="T95" fmla="*/ 181 h 367"/>
                <a:gd name="T96" fmla="*/ 128 w 137"/>
                <a:gd name="T97" fmla="*/ 184 h 367"/>
                <a:gd name="T98" fmla="*/ 109 w 137"/>
                <a:gd name="T99" fmla="*/ 215 h 367"/>
                <a:gd name="T100" fmla="*/ 113 w 137"/>
                <a:gd name="T101" fmla="*/ 215 h 367"/>
                <a:gd name="T102" fmla="*/ 137 w 137"/>
                <a:gd name="T103" fmla="*/ 212 h 367"/>
                <a:gd name="T104" fmla="*/ 102 w 137"/>
                <a:gd name="T105" fmla="*/ 236 h 367"/>
                <a:gd name="T106" fmla="*/ 137 w 137"/>
                <a:gd name="T107" fmla="*/ 217 h 367"/>
                <a:gd name="T108" fmla="*/ 40 w 137"/>
                <a:gd name="T109" fmla="*/ 294 h 367"/>
                <a:gd name="T110" fmla="*/ 136 w 137"/>
                <a:gd name="T111" fmla="*/ 255 h 367"/>
                <a:gd name="T112" fmla="*/ 84 w 137"/>
                <a:gd name="T113" fmla="*/ 290 h 367"/>
                <a:gd name="T114" fmla="*/ 121 w 137"/>
                <a:gd name="T115" fmla="*/ 272 h 367"/>
                <a:gd name="T116" fmla="*/ 129 w 137"/>
                <a:gd name="T117" fmla="*/ 269 h 367"/>
                <a:gd name="T118" fmla="*/ 128 w 137"/>
                <a:gd name="T119" fmla="*/ 292 h 367"/>
                <a:gd name="T120" fmla="*/ 111 w 137"/>
                <a:gd name="T121" fmla="*/ 309 h 367"/>
                <a:gd name="T122" fmla="*/ 110 w 137"/>
                <a:gd name="T123" fmla="*/ 32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367">
                  <a:moveTo>
                    <a:pt x="29" y="367"/>
                  </a:moveTo>
                  <a:cubicBezTo>
                    <a:pt x="29" y="367"/>
                    <a:pt x="29" y="367"/>
                    <a:pt x="29" y="367"/>
                  </a:cubicBezTo>
                  <a:cubicBezTo>
                    <a:pt x="29" y="367"/>
                    <a:pt x="29" y="367"/>
                    <a:pt x="29" y="366"/>
                  </a:cubicBezTo>
                  <a:cubicBezTo>
                    <a:pt x="51" y="351"/>
                    <a:pt x="90" y="324"/>
                    <a:pt x="104" y="313"/>
                  </a:cubicBezTo>
                  <a:cubicBezTo>
                    <a:pt x="63" y="338"/>
                    <a:pt x="39" y="351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4" y="353"/>
                  </a:cubicBezTo>
                  <a:cubicBezTo>
                    <a:pt x="34" y="353"/>
                    <a:pt x="34" y="353"/>
                    <a:pt x="35" y="353"/>
                  </a:cubicBezTo>
                  <a:cubicBezTo>
                    <a:pt x="58" y="337"/>
                    <a:pt x="97" y="311"/>
                    <a:pt x="117" y="298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6" y="344"/>
                    <a:pt x="36" y="344"/>
                    <a:pt x="37" y="344"/>
                  </a:cubicBezTo>
                  <a:cubicBezTo>
                    <a:pt x="37" y="343"/>
                    <a:pt x="37" y="343"/>
                    <a:pt x="37" y="343"/>
                  </a:cubicBezTo>
                  <a:cubicBezTo>
                    <a:pt x="37" y="343"/>
                    <a:pt x="37" y="343"/>
                    <a:pt x="37" y="343"/>
                  </a:cubicBezTo>
                  <a:cubicBezTo>
                    <a:pt x="38" y="342"/>
                    <a:pt x="46" y="335"/>
                    <a:pt x="82" y="306"/>
                  </a:cubicBezTo>
                  <a:cubicBezTo>
                    <a:pt x="99" y="293"/>
                    <a:pt x="115" y="279"/>
                    <a:pt x="123" y="273"/>
                  </a:cubicBezTo>
                  <a:cubicBezTo>
                    <a:pt x="53" y="314"/>
                    <a:pt x="37" y="323"/>
                    <a:pt x="33" y="325"/>
                  </a:cubicBezTo>
                  <a:cubicBezTo>
                    <a:pt x="32" y="326"/>
                    <a:pt x="32" y="326"/>
                    <a:pt x="32" y="326"/>
                  </a:cubicBezTo>
                  <a:cubicBezTo>
                    <a:pt x="32" y="326"/>
                    <a:pt x="32" y="326"/>
                    <a:pt x="32" y="326"/>
                  </a:cubicBezTo>
                  <a:cubicBezTo>
                    <a:pt x="32" y="326"/>
                    <a:pt x="31" y="326"/>
                    <a:pt x="31" y="326"/>
                  </a:cubicBezTo>
                  <a:cubicBezTo>
                    <a:pt x="31" y="326"/>
                    <a:pt x="31" y="326"/>
                    <a:pt x="31" y="325"/>
                  </a:cubicBezTo>
                  <a:cubicBezTo>
                    <a:pt x="31" y="325"/>
                    <a:pt x="31" y="325"/>
                    <a:pt x="31" y="325"/>
                  </a:cubicBezTo>
                  <a:cubicBezTo>
                    <a:pt x="32" y="325"/>
                    <a:pt x="58" y="309"/>
                    <a:pt x="82" y="295"/>
                  </a:cubicBezTo>
                  <a:cubicBezTo>
                    <a:pt x="65" y="305"/>
                    <a:pt x="45" y="316"/>
                    <a:pt x="32" y="324"/>
                  </a:cubicBezTo>
                  <a:cubicBezTo>
                    <a:pt x="32" y="324"/>
                    <a:pt x="31" y="324"/>
                    <a:pt x="31" y="324"/>
                  </a:cubicBezTo>
                  <a:cubicBezTo>
                    <a:pt x="31" y="323"/>
                    <a:pt x="31" y="323"/>
                    <a:pt x="31" y="323"/>
                  </a:cubicBezTo>
                  <a:cubicBezTo>
                    <a:pt x="57" y="306"/>
                    <a:pt x="100" y="279"/>
                    <a:pt x="122" y="265"/>
                  </a:cubicBezTo>
                  <a:cubicBezTo>
                    <a:pt x="74" y="292"/>
                    <a:pt x="50" y="306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8" y="306"/>
                    <a:pt x="48" y="305"/>
                    <a:pt x="100" y="265"/>
                  </a:cubicBezTo>
                  <a:cubicBezTo>
                    <a:pt x="112" y="256"/>
                    <a:pt x="124" y="247"/>
                    <a:pt x="130" y="242"/>
                  </a:cubicBezTo>
                  <a:cubicBezTo>
                    <a:pt x="119" y="249"/>
                    <a:pt x="88" y="267"/>
                    <a:pt x="66" y="279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8" y="294"/>
                    <a:pt x="47" y="286"/>
                    <a:pt x="88" y="252"/>
                  </a:cubicBezTo>
                  <a:cubicBezTo>
                    <a:pt x="99" y="243"/>
                    <a:pt x="108" y="235"/>
                    <a:pt x="112" y="231"/>
                  </a:cubicBezTo>
                  <a:cubicBezTo>
                    <a:pt x="110" y="233"/>
                    <a:pt x="106" y="235"/>
                    <a:pt x="102" y="237"/>
                  </a:cubicBezTo>
                  <a:cubicBezTo>
                    <a:pt x="96" y="241"/>
                    <a:pt x="90" y="244"/>
                    <a:pt x="84" y="248"/>
                  </a:cubicBezTo>
                  <a:cubicBezTo>
                    <a:pt x="57" y="263"/>
                    <a:pt x="31" y="279"/>
                    <a:pt x="31" y="279"/>
                  </a:cubicBezTo>
                  <a:cubicBezTo>
                    <a:pt x="31" y="279"/>
                    <a:pt x="30" y="279"/>
                    <a:pt x="30" y="279"/>
                  </a:cubicBezTo>
                  <a:cubicBezTo>
                    <a:pt x="30" y="278"/>
                    <a:pt x="30" y="278"/>
                    <a:pt x="31" y="278"/>
                  </a:cubicBezTo>
                  <a:cubicBezTo>
                    <a:pt x="37" y="274"/>
                    <a:pt x="45" y="270"/>
                    <a:pt x="52" y="265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103" y="233"/>
                    <a:pt x="103" y="233"/>
                    <a:pt x="103" y="23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1" y="274"/>
                    <a:pt x="30" y="275"/>
                    <a:pt x="30" y="275"/>
                  </a:cubicBezTo>
                  <a:cubicBezTo>
                    <a:pt x="30" y="275"/>
                    <a:pt x="30" y="275"/>
                    <a:pt x="30" y="275"/>
                  </a:cubicBezTo>
                  <a:cubicBezTo>
                    <a:pt x="30" y="275"/>
                    <a:pt x="30" y="275"/>
                    <a:pt x="30" y="275"/>
                  </a:cubicBezTo>
                  <a:cubicBezTo>
                    <a:pt x="29" y="275"/>
                    <a:pt x="29" y="275"/>
                    <a:pt x="29" y="275"/>
                  </a:cubicBezTo>
                  <a:cubicBezTo>
                    <a:pt x="29" y="275"/>
                    <a:pt x="29" y="275"/>
                    <a:pt x="29" y="275"/>
                  </a:cubicBezTo>
                  <a:cubicBezTo>
                    <a:pt x="29" y="275"/>
                    <a:pt x="29" y="274"/>
                    <a:pt x="29" y="274"/>
                  </a:cubicBezTo>
                  <a:cubicBezTo>
                    <a:pt x="52" y="258"/>
                    <a:pt x="93" y="228"/>
                    <a:pt x="107" y="218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40" y="257"/>
                    <a:pt x="40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40" y="255"/>
                    <a:pt x="40" y="255"/>
                    <a:pt x="40" y="255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38" y="257"/>
                    <a:pt x="36" y="258"/>
                    <a:pt x="36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7"/>
                  </a:cubicBezTo>
                  <a:cubicBezTo>
                    <a:pt x="123" y="187"/>
                    <a:pt x="123" y="187"/>
                    <a:pt x="123" y="187"/>
                  </a:cubicBezTo>
                  <a:cubicBezTo>
                    <a:pt x="109" y="195"/>
                    <a:pt x="70" y="218"/>
                    <a:pt x="48" y="230"/>
                  </a:cubicBezTo>
                  <a:cubicBezTo>
                    <a:pt x="48" y="230"/>
                    <a:pt x="48" y="230"/>
                    <a:pt x="48" y="230"/>
                  </a:cubicBezTo>
                  <a:cubicBezTo>
                    <a:pt x="47" y="230"/>
                    <a:pt x="48" y="230"/>
                    <a:pt x="48" y="230"/>
                  </a:cubicBezTo>
                  <a:cubicBezTo>
                    <a:pt x="111" y="185"/>
                    <a:pt x="111" y="185"/>
                    <a:pt x="111" y="185"/>
                  </a:cubicBezTo>
                  <a:cubicBezTo>
                    <a:pt x="96" y="193"/>
                    <a:pt x="64" y="212"/>
                    <a:pt x="45" y="223"/>
                  </a:cubicBezTo>
                  <a:cubicBezTo>
                    <a:pt x="45" y="223"/>
                    <a:pt x="44" y="223"/>
                    <a:pt x="44" y="223"/>
                  </a:cubicBezTo>
                  <a:cubicBezTo>
                    <a:pt x="44" y="223"/>
                    <a:pt x="44" y="222"/>
                    <a:pt x="44" y="222"/>
                  </a:cubicBezTo>
                  <a:cubicBezTo>
                    <a:pt x="66" y="204"/>
                    <a:pt x="104" y="173"/>
                    <a:pt x="116" y="163"/>
                  </a:cubicBezTo>
                  <a:cubicBezTo>
                    <a:pt x="98" y="173"/>
                    <a:pt x="29" y="213"/>
                    <a:pt x="28" y="214"/>
                  </a:cubicBezTo>
                  <a:cubicBezTo>
                    <a:pt x="28" y="214"/>
                    <a:pt x="27" y="214"/>
                    <a:pt x="27" y="214"/>
                  </a:cubicBezTo>
                  <a:cubicBezTo>
                    <a:pt x="27" y="214"/>
                    <a:pt x="27" y="213"/>
                    <a:pt x="27" y="213"/>
                  </a:cubicBezTo>
                  <a:cubicBezTo>
                    <a:pt x="51" y="197"/>
                    <a:pt x="91" y="169"/>
                    <a:pt x="109" y="157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3" y="188"/>
                    <a:pt x="56" y="186"/>
                    <a:pt x="64" y="180"/>
                  </a:cubicBezTo>
                  <a:cubicBezTo>
                    <a:pt x="71" y="176"/>
                    <a:pt x="80" y="170"/>
                    <a:pt x="92" y="162"/>
                  </a:cubicBezTo>
                  <a:cubicBezTo>
                    <a:pt x="102" y="156"/>
                    <a:pt x="112" y="149"/>
                    <a:pt x="119" y="144"/>
                  </a:cubicBezTo>
                  <a:cubicBezTo>
                    <a:pt x="110" y="149"/>
                    <a:pt x="98" y="157"/>
                    <a:pt x="86" y="164"/>
                  </a:cubicBezTo>
                  <a:cubicBezTo>
                    <a:pt x="44" y="188"/>
                    <a:pt x="36" y="192"/>
                    <a:pt x="35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120" y="131"/>
                    <a:pt x="120" y="131"/>
                    <a:pt x="120" y="131"/>
                  </a:cubicBezTo>
                  <a:cubicBezTo>
                    <a:pt x="99" y="144"/>
                    <a:pt x="43" y="176"/>
                    <a:pt x="42" y="176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176"/>
                    <a:pt x="42" y="176"/>
                    <a:pt x="42" y="175"/>
                  </a:cubicBezTo>
                  <a:cubicBezTo>
                    <a:pt x="42" y="175"/>
                    <a:pt x="42" y="175"/>
                    <a:pt x="42" y="175"/>
                  </a:cubicBezTo>
                  <a:cubicBezTo>
                    <a:pt x="42" y="175"/>
                    <a:pt x="42" y="175"/>
                    <a:pt x="42" y="175"/>
                  </a:cubicBezTo>
                  <a:cubicBezTo>
                    <a:pt x="43" y="175"/>
                    <a:pt x="44" y="174"/>
                    <a:pt x="46" y="173"/>
                  </a:cubicBezTo>
                  <a:cubicBezTo>
                    <a:pt x="48" y="171"/>
                    <a:pt x="51" y="169"/>
                    <a:pt x="56" y="167"/>
                  </a:cubicBezTo>
                  <a:cubicBezTo>
                    <a:pt x="64" y="161"/>
                    <a:pt x="75" y="154"/>
                    <a:pt x="86" y="147"/>
                  </a:cubicBezTo>
                  <a:cubicBezTo>
                    <a:pt x="95" y="142"/>
                    <a:pt x="104" y="136"/>
                    <a:pt x="111" y="131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7"/>
                    <a:pt x="31" y="177"/>
                    <a:pt x="31" y="177"/>
                  </a:cubicBezTo>
                  <a:cubicBezTo>
                    <a:pt x="31" y="177"/>
                    <a:pt x="31" y="177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3" y="175"/>
                    <a:pt x="39" y="169"/>
                    <a:pt x="68" y="144"/>
                  </a:cubicBezTo>
                  <a:cubicBezTo>
                    <a:pt x="81" y="133"/>
                    <a:pt x="95" y="121"/>
                    <a:pt x="102" y="115"/>
                  </a:cubicBezTo>
                  <a:cubicBezTo>
                    <a:pt x="88" y="123"/>
                    <a:pt x="72" y="132"/>
                    <a:pt x="58" y="141"/>
                  </a:cubicBezTo>
                  <a:cubicBezTo>
                    <a:pt x="33" y="155"/>
                    <a:pt x="27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4" y="159"/>
                    <a:pt x="24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4" y="159"/>
                    <a:pt x="24" y="159"/>
                    <a:pt x="25" y="159"/>
                  </a:cubicBezTo>
                  <a:cubicBezTo>
                    <a:pt x="34" y="153"/>
                    <a:pt x="45" y="147"/>
                    <a:pt x="56" y="140"/>
                  </a:cubicBezTo>
                  <a:cubicBezTo>
                    <a:pt x="56" y="140"/>
                    <a:pt x="56" y="140"/>
                    <a:pt x="57" y="14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8" y="138"/>
                    <a:pt x="64" y="133"/>
                    <a:pt x="87" y="112"/>
                  </a:cubicBezTo>
                  <a:cubicBezTo>
                    <a:pt x="98" y="103"/>
                    <a:pt x="109" y="93"/>
                    <a:pt x="115" y="89"/>
                  </a:cubicBezTo>
                  <a:cubicBezTo>
                    <a:pt x="112" y="90"/>
                    <a:pt x="109" y="92"/>
                    <a:pt x="105" y="94"/>
                  </a:cubicBezTo>
                  <a:cubicBezTo>
                    <a:pt x="43" y="130"/>
                    <a:pt x="43" y="130"/>
                    <a:pt x="42" y="130"/>
                  </a:cubicBezTo>
                  <a:cubicBezTo>
                    <a:pt x="42" y="130"/>
                    <a:pt x="42" y="130"/>
                    <a:pt x="42" y="130"/>
                  </a:cubicBezTo>
                  <a:cubicBezTo>
                    <a:pt x="42" y="129"/>
                    <a:pt x="42" y="129"/>
                    <a:pt x="85" y="95"/>
                  </a:cubicBezTo>
                  <a:cubicBezTo>
                    <a:pt x="99" y="82"/>
                    <a:pt x="115" y="70"/>
                    <a:pt x="122" y="64"/>
                  </a:cubicBezTo>
                  <a:cubicBezTo>
                    <a:pt x="49" y="107"/>
                    <a:pt x="37" y="114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3" y="115"/>
                    <a:pt x="34" y="114"/>
                    <a:pt x="34" y="114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0" y="113"/>
                    <a:pt x="0" y="1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0" y="93"/>
                    <a:pt x="82" y="60"/>
                    <a:pt x="102" y="48"/>
                  </a:cubicBezTo>
                  <a:cubicBezTo>
                    <a:pt x="89" y="55"/>
                    <a:pt x="64" y="70"/>
                    <a:pt x="45" y="81"/>
                  </a:cubicBezTo>
                  <a:cubicBezTo>
                    <a:pt x="18" y="97"/>
                    <a:pt x="13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95" y="47"/>
                    <a:pt x="84" y="53"/>
                    <a:pt x="74" y="60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25" y="88"/>
                    <a:pt x="25" y="88"/>
                    <a:pt x="25" y="87"/>
                  </a:cubicBezTo>
                  <a:cubicBezTo>
                    <a:pt x="25" y="87"/>
                    <a:pt x="24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5"/>
                    <a:pt x="35" y="79"/>
                    <a:pt x="74" y="53"/>
                  </a:cubicBezTo>
                  <a:cubicBezTo>
                    <a:pt x="88" y="44"/>
                    <a:pt x="102" y="35"/>
                    <a:pt x="111" y="28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9" y="88"/>
                    <a:pt x="4" y="90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31" y="72"/>
                    <a:pt x="79" y="40"/>
                    <a:pt x="98" y="27"/>
                  </a:cubicBezTo>
                  <a:cubicBezTo>
                    <a:pt x="93" y="30"/>
                    <a:pt x="87" y="34"/>
                    <a:pt x="81" y="38"/>
                  </a:cubicBezTo>
                  <a:cubicBezTo>
                    <a:pt x="34" y="65"/>
                    <a:pt x="25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3" y="69"/>
                    <a:pt x="23" y="69"/>
                    <a:pt x="39" y="58"/>
                  </a:cubicBezTo>
                  <a:cubicBezTo>
                    <a:pt x="48" y="52"/>
                    <a:pt x="60" y="43"/>
                    <a:pt x="72" y="34"/>
                  </a:cubicBezTo>
                  <a:cubicBezTo>
                    <a:pt x="88" y="23"/>
                    <a:pt x="103" y="12"/>
                    <a:pt x="113" y="6"/>
                  </a:cubicBezTo>
                  <a:cubicBezTo>
                    <a:pt x="23" y="58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59"/>
                    <a:pt x="18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1" y="57"/>
                    <a:pt x="28" y="52"/>
                    <a:pt x="62" y="31"/>
                  </a:cubicBezTo>
                  <a:cubicBezTo>
                    <a:pt x="46" y="41"/>
                    <a:pt x="44" y="41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0"/>
                    <a:pt x="44" y="40"/>
                  </a:cubicBezTo>
                  <a:cubicBezTo>
                    <a:pt x="56" y="31"/>
                    <a:pt x="78" y="15"/>
                    <a:pt x="87" y="7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69" y="18"/>
                    <a:pt x="68" y="18"/>
                    <a:pt x="68" y="18"/>
                  </a:cubicBezTo>
                  <a:cubicBezTo>
                    <a:pt x="68" y="18"/>
                    <a:pt x="68" y="18"/>
                    <a:pt x="69" y="14"/>
                  </a:cubicBezTo>
                  <a:cubicBezTo>
                    <a:pt x="70" y="12"/>
                    <a:pt x="70" y="9"/>
                    <a:pt x="71" y="8"/>
                  </a:cubicBezTo>
                  <a:cubicBezTo>
                    <a:pt x="69" y="9"/>
                    <a:pt x="65" y="12"/>
                    <a:pt x="65" y="12"/>
                  </a:cubicBezTo>
                  <a:cubicBezTo>
                    <a:pt x="64" y="12"/>
                    <a:pt x="64" y="12"/>
                    <a:pt x="64" y="11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2" y="7"/>
                    <a:pt x="72" y="7"/>
                    <a:pt x="70" y="14"/>
                  </a:cubicBezTo>
                  <a:cubicBezTo>
                    <a:pt x="70" y="15"/>
                    <a:pt x="70" y="16"/>
                    <a:pt x="69" y="17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3"/>
                    <a:pt x="93" y="3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1" y="6"/>
                    <a:pt x="86" y="9"/>
                    <a:pt x="69" y="23"/>
                  </a:cubicBezTo>
                  <a:cubicBezTo>
                    <a:pt x="61" y="28"/>
                    <a:pt x="54" y="34"/>
                    <a:pt x="49" y="37"/>
                  </a:cubicBezTo>
                  <a:cubicBezTo>
                    <a:pt x="56" y="34"/>
                    <a:pt x="67" y="27"/>
                    <a:pt x="74" y="23"/>
                  </a:cubicBezTo>
                  <a:cubicBezTo>
                    <a:pt x="77" y="21"/>
                    <a:pt x="79" y="20"/>
                    <a:pt x="80" y="19"/>
                  </a:cubicBezTo>
                  <a:cubicBezTo>
                    <a:pt x="81" y="19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2" y="19"/>
                    <a:pt x="81" y="20"/>
                    <a:pt x="77" y="23"/>
                  </a:cubicBezTo>
                  <a:cubicBezTo>
                    <a:pt x="73" y="25"/>
                    <a:pt x="68" y="28"/>
                    <a:pt x="62" y="32"/>
                  </a:cubicBezTo>
                  <a:cubicBezTo>
                    <a:pt x="52" y="39"/>
                    <a:pt x="38" y="47"/>
                    <a:pt x="29" y="53"/>
                  </a:cubicBezTo>
                  <a:cubicBezTo>
                    <a:pt x="49" y="42"/>
                    <a:pt x="94" y="15"/>
                    <a:pt x="121" y="0"/>
                  </a:cubicBezTo>
                  <a:cubicBezTo>
                    <a:pt x="121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1"/>
                  </a:cubicBezTo>
                  <a:cubicBezTo>
                    <a:pt x="93" y="21"/>
                    <a:pt x="43" y="56"/>
                    <a:pt x="29" y="67"/>
                  </a:cubicBezTo>
                  <a:cubicBezTo>
                    <a:pt x="39" y="61"/>
                    <a:pt x="63" y="47"/>
                    <a:pt x="80" y="37"/>
                  </a:cubicBezTo>
                  <a:cubicBezTo>
                    <a:pt x="106" y="21"/>
                    <a:pt x="106" y="21"/>
                    <a:pt x="106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7" y="22"/>
                    <a:pt x="106" y="22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6" y="22"/>
                    <a:pt x="106" y="22"/>
                    <a:pt x="106" y="23"/>
                  </a:cubicBezTo>
                  <a:cubicBezTo>
                    <a:pt x="105" y="24"/>
                    <a:pt x="96" y="30"/>
                    <a:pt x="55" y="57"/>
                  </a:cubicBezTo>
                  <a:cubicBezTo>
                    <a:pt x="40" y="67"/>
                    <a:pt x="25" y="76"/>
                    <a:pt x="15" y="83"/>
                  </a:cubicBezTo>
                  <a:cubicBezTo>
                    <a:pt x="19" y="81"/>
                    <a:pt x="23" y="78"/>
                    <a:pt x="28" y="76"/>
                  </a:cubicBezTo>
                  <a:cubicBezTo>
                    <a:pt x="31" y="73"/>
                    <a:pt x="45" y="65"/>
                    <a:pt x="98" y="35"/>
                  </a:cubicBezTo>
                  <a:cubicBezTo>
                    <a:pt x="120" y="22"/>
                    <a:pt x="126" y="18"/>
                    <a:pt x="127" y="18"/>
                  </a:cubicBezTo>
                  <a:cubicBezTo>
                    <a:pt x="127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7" y="19"/>
                    <a:pt x="127" y="19"/>
                    <a:pt x="125" y="20"/>
                  </a:cubicBezTo>
                  <a:cubicBezTo>
                    <a:pt x="125" y="20"/>
                    <a:pt x="125" y="21"/>
                    <a:pt x="125" y="21"/>
                  </a:cubicBezTo>
                  <a:cubicBezTo>
                    <a:pt x="97" y="39"/>
                    <a:pt x="47" y="72"/>
                    <a:pt x="31" y="84"/>
                  </a:cubicBezTo>
                  <a:cubicBezTo>
                    <a:pt x="39" y="79"/>
                    <a:pt x="56" y="69"/>
                    <a:pt x="73" y="59"/>
                  </a:cubicBezTo>
                  <a:cubicBezTo>
                    <a:pt x="117" y="33"/>
                    <a:pt x="124" y="29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40" y="83"/>
                    <a:pt x="42" y="82"/>
                    <a:pt x="44" y="80"/>
                  </a:cubicBezTo>
                  <a:cubicBezTo>
                    <a:pt x="95" y="50"/>
                    <a:pt x="109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1" y="43"/>
                    <a:pt x="111" y="43"/>
                  </a:cubicBezTo>
                  <a:cubicBezTo>
                    <a:pt x="111" y="43"/>
                    <a:pt x="111" y="43"/>
                    <a:pt x="93" y="54"/>
                  </a:cubicBezTo>
                  <a:cubicBezTo>
                    <a:pt x="84" y="60"/>
                    <a:pt x="72" y="68"/>
                    <a:pt x="56" y="78"/>
                  </a:cubicBezTo>
                  <a:cubicBezTo>
                    <a:pt x="44" y="86"/>
                    <a:pt x="31" y="94"/>
                    <a:pt x="21" y="100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5" y="35"/>
                    <a:pt x="135" y="35"/>
                  </a:cubicBezTo>
                  <a:cubicBezTo>
                    <a:pt x="135" y="35"/>
                    <a:pt x="135" y="35"/>
                    <a:pt x="135" y="36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53" y="103"/>
                    <a:pt x="100" y="76"/>
                    <a:pt x="127" y="60"/>
                  </a:cubicBezTo>
                  <a:cubicBezTo>
                    <a:pt x="127" y="60"/>
                    <a:pt x="128" y="60"/>
                    <a:pt x="128" y="60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07" y="78"/>
                    <a:pt x="57" y="118"/>
                    <a:pt x="45" y="128"/>
                  </a:cubicBezTo>
                  <a:cubicBezTo>
                    <a:pt x="55" y="122"/>
                    <a:pt x="87" y="103"/>
                    <a:pt x="104" y="94"/>
                  </a:cubicBezTo>
                  <a:cubicBezTo>
                    <a:pt x="114" y="88"/>
                    <a:pt x="114" y="88"/>
                    <a:pt x="114" y="88"/>
                  </a:cubicBezTo>
                  <a:cubicBezTo>
                    <a:pt x="116" y="87"/>
                    <a:pt x="117" y="86"/>
                    <a:pt x="118" y="86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9" y="85"/>
                    <a:pt x="119" y="85"/>
                    <a:pt x="119" y="86"/>
                  </a:cubicBezTo>
                  <a:cubicBezTo>
                    <a:pt x="119" y="86"/>
                    <a:pt x="119" y="86"/>
                    <a:pt x="119" y="86"/>
                  </a:cubicBezTo>
                  <a:cubicBezTo>
                    <a:pt x="101" y="102"/>
                    <a:pt x="69" y="129"/>
                    <a:pt x="60" y="138"/>
                  </a:cubicBezTo>
                  <a:cubicBezTo>
                    <a:pt x="132" y="96"/>
                    <a:pt x="135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5"/>
                    <a:pt x="136" y="95"/>
                  </a:cubicBezTo>
                  <a:cubicBezTo>
                    <a:pt x="136" y="95"/>
                    <a:pt x="123" y="103"/>
                    <a:pt x="106" y="113"/>
                  </a:cubicBezTo>
                  <a:cubicBezTo>
                    <a:pt x="103" y="116"/>
                    <a:pt x="95" y="123"/>
                    <a:pt x="69" y="145"/>
                  </a:cubicBezTo>
                  <a:cubicBezTo>
                    <a:pt x="56" y="156"/>
                    <a:pt x="41" y="169"/>
                    <a:pt x="35" y="174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20"/>
                  </a:cubicBezTo>
                  <a:cubicBezTo>
                    <a:pt x="131" y="120"/>
                    <a:pt x="131" y="120"/>
                    <a:pt x="130" y="120"/>
                  </a:cubicBezTo>
                  <a:cubicBezTo>
                    <a:pt x="130" y="121"/>
                    <a:pt x="86" y="148"/>
                    <a:pt x="61" y="164"/>
                  </a:cubicBezTo>
                  <a:cubicBezTo>
                    <a:pt x="68" y="160"/>
                    <a:pt x="76" y="155"/>
                    <a:pt x="84" y="151"/>
                  </a:cubicBezTo>
                  <a:cubicBezTo>
                    <a:pt x="95" y="144"/>
                    <a:pt x="106" y="138"/>
                    <a:pt x="114" y="134"/>
                  </a:cubicBezTo>
                  <a:cubicBezTo>
                    <a:pt x="118" y="131"/>
                    <a:pt x="121" y="130"/>
                    <a:pt x="123" y="128"/>
                  </a:cubicBezTo>
                  <a:cubicBezTo>
                    <a:pt x="125" y="127"/>
                    <a:pt x="126" y="127"/>
                    <a:pt x="127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7"/>
                    <a:pt x="128" y="12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51" y="183"/>
                    <a:pt x="69" y="172"/>
                    <a:pt x="85" y="163"/>
                  </a:cubicBezTo>
                  <a:cubicBezTo>
                    <a:pt x="97" y="156"/>
                    <a:pt x="109" y="149"/>
                    <a:pt x="118" y="144"/>
                  </a:cubicBezTo>
                  <a:cubicBezTo>
                    <a:pt x="127" y="139"/>
                    <a:pt x="130" y="137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33" y="136"/>
                    <a:pt x="133" y="137"/>
                  </a:cubicBezTo>
                  <a:cubicBezTo>
                    <a:pt x="113" y="150"/>
                    <a:pt x="79" y="172"/>
                    <a:pt x="62" y="183"/>
                  </a:cubicBezTo>
                  <a:cubicBezTo>
                    <a:pt x="118" y="151"/>
                    <a:pt x="118" y="151"/>
                    <a:pt x="118" y="151"/>
                  </a:cubicBezTo>
                  <a:cubicBezTo>
                    <a:pt x="118" y="150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2"/>
                    <a:pt x="119" y="152"/>
                    <a:pt x="119" y="152"/>
                  </a:cubicBezTo>
                  <a:cubicBezTo>
                    <a:pt x="118" y="152"/>
                    <a:pt x="117" y="153"/>
                    <a:pt x="115" y="154"/>
                  </a:cubicBezTo>
                  <a:cubicBezTo>
                    <a:pt x="112" y="156"/>
                    <a:pt x="109" y="158"/>
                    <a:pt x="105" y="161"/>
                  </a:cubicBezTo>
                  <a:cubicBezTo>
                    <a:pt x="96" y="167"/>
                    <a:pt x="85" y="175"/>
                    <a:pt x="73" y="183"/>
                  </a:cubicBezTo>
                  <a:cubicBezTo>
                    <a:pt x="60" y="192"/>
                    <a:pt x="47" y="201"/>
                    <a:pt x="38" y="207"/>
                  </a:cubicBezTo>
                  <a:cubicBezTo>
                    <a:pt x="106" y="168"/>
                    <a:pt x="117" y="161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1" y="160"/>
                    <a:pt x="121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1"/>
                    <a:pt x="120" y="161"/>
                  </a:cubicBezTo>
                  <a:cubicBezTo>
                    <a:pt x="119" y="161"/>
                    <a:pt x="116" y="164"/>
                    <a:pt x="109" y="170"/>
                  </a:cubicBezTo>
                  <a:cubicBezTo>
                    <a:pt x="102" y="176"/>
                    <a:pt x="92" y="184"/>
                    <a:pt x="83" y="192"/>
                  </a:cubicBezTo>
                  <a:cubicBezTo>
                    <a:pt x="69" y="203"/>
                    <a:pt x="56" y="214"/>
                    <a:pt x="49" y="219"/>
                  </a:cubicBezTo>
                  <a:cubicBezTo>
                    <a:pt x="105" y="187"/>
                    <a:pt x="115" y="181"/>
                    <a:pt x="117" y="180"/>
                  </a:cubicBezTo>
                  <a:cubicBezTo>
                    <a:pt x="117" y="180"/>
                    <a:pt x="117" y="180"/>
                    <a:pt x="117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1"/>
                    <a:pt x="118" y="181"/>
                  </a:cubicBezTo>
                  <a:cubicBezTo>
                    <a:pt x="56" y="225"/>
                    <a:pt x="56" y="225"/>
                    <a:pt x="56" y="225"/>
                  </a:cubicBezTo>
                  <a:cubicBezTo>
                    <a:pt x="114" y="191"/>
                    <a:pt x="125" y="185"/>
                    <a:pt x="127" y="184"/>
                  </a:cubicBezTo>
                  <a:cubicBezTo>
                    <a:pt x="127" y="184"/>
                    <a:pt x="127" y="184"/>
                    <a:pt x="127" y="184"/>
                  </a:cubicBezTo>
                  <a:cubicBezTo>
                    <a:pt x="127" y="184"/>
                    <a:pt x="127" y="184"/>
                    <a:pt x="127" y="184"/>
                  </a:cubicBezTo>
                  <a:cubicBezTo>
                    <a:pt x="128" y="183"/>
                    <a:pt x="128" y="183"/>
                    <a:pt x="128" y="184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40" y="255"/>
                    <a:pt x="40" y="255"/>
                    <a:pt x="40" y="255"/>
                  </a:cubicBezTo>
                  <a:cubicBezTo>
                    <a:pt x="53" y="247"/>
                    <a:pt x="88" y="227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10" y="215"/>
                  </a:cubicBezTo>
                  <a:cubicBezTo>
                    <a:pt x="110" y="215"/>
                    <a:pt x="110" y="215"/>
                    <a:pt x="109" y="215"/>
                  </a:cubicBezTo>
                  <a:cubicBezTo>
                    <a:pt x="105" y="218"/>
                    <a:pt x="99" y="222"/>
                    <a:pt x="93" y="225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5"/>
                  </a:cubicBezTo>
                  <a:cubicBezTo>
                    <a:pt x="113" y="215"/>
                    <a:pt x="113" y="215"/>
                    <a:pt x="113" y="215"/>
                  </a:cubicBezTo>
                  <a:cubicBezTo>
                    <a:pt x="113" y="215"/>
                    <a:pt x="113" y="215"/>
                    <a:pt x="113" y="215"/>
                  </a:cubicBezTo>
                  <a:cubicBezTo>
                    <a:pt x="111" y="216"/>
                    <a:pt x="104" y="222"/>
                    <a:pt x="72" y="245"/>
                  </a:cubicBezTo>
                  <a:cubicBezTo>
                    <a:pt x="59" y="254"/>
                    <a:pt x="46" y="264"/>
                    <a:pt x="38" y="269"/>
                  </a:cubicBezTo>
                  <a:cubicBezTo>
                    <a:pt x="41" y="268"/>
                    <a:pt x="44" y="266"/>
                    <a:pt x="48" y="263"/>
                  </a:cubicBezTo>
                  <a:cubicBezTo>
                    <a:pt x="116" y="224"/>
                    <a:pt x="133" y="214"/>
                    <a:pt x="136" y="212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36" y="212"/>
                    <a:pt x="137" y="212"/>
                    <a:pt x="137" y="212"/>
                  </a:cubicBezTo>
                  <a:cubicBezTo>
                    <a:pt x="137" y="212"/>
                    <a:pt x="137" y="212"/>
                    <a:pt x="137" y="213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137" y="213"/>
                    <a:pt x="132" y="216"/>
                    <a:pt x="125" y="220"/>
                  </a:cubicBezTo>
                  <a:cubicBezTo>
                    <a:pt x="125" y="220"/>
                    <a:pt x="125" y="220"/>
                    <a:pt x="125" y="220"/>
                  </a:cubicBezTo>
                  <a:cubicBezTo>
                    <a:pt x="74" y="252"/>
                    <a:pt x="74" y="252"/>
                    <a:pt x="74" y="252"/>
                  </a:cubicBezTo>
                  <a:cubicBezTo>
                    <a:pt x="83" y="247"/>
                    <a:pt x="93" y="241"/>
                    <a:pt x="102" y="236"/>
                  </a:cubicBezTo>
                  <a:cubicBezTo>
                    <a:pt x="133" y="218"/>
                    <a:pt x="133" y="218"/>
                    <a:pt x="133" y="218"/>
                  </a:cubicBezTo>
                  <a:cubicBezTo>
                    <a:pt x="135" y="217"/>
                    <a:pt x="135" y="217"/>
                    <a:pt x="136" y="216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37" y="216"/>
                    <a:pt x="137" y="216"/>
                    <a:pt x="137" y="216"/>
                  </a:cubicBezTo>
                  <a:cubicBezTo>
                    <a:pt x="137" y="216"/>
                    <a:pt x="137" y="217"/>
                    <a:pt x="137" y="217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6" y="217"/>
                    <a:pt x="136" y="217"/>
                  </a:cubicBezTo>
                  <a:cubicBezTo>
                    <a:pt x="135" y="218"/>
                    <a:pt x="134" y="218"/>
                    <a:pt x="132" y="220"/>
                  </a:cubicBezTo>
                  <a:cubicBezTo>
                    <a:pt x="129" y="221"/>
                    <a:pt x="125" y="224"/>
                    <a:pt x="120" y="227"/>
                  </a:cubicBezTo>
                  <a:cubicBezTo>
                    <a:pt x="119" y="227"/>
                    <a:pt x="117" y="228"/>
                    <a:pt x="116" y="229"/>
                  </a:cubicBezTo>
                  <a:cubicBezTo>
                    <a:pt x="116" y="230"/>
                    <a:pt x="116" y="230"/>
                    <a:pt x="108" y="236"/>
                  </a:cubicBezTo>
                  <a:cubicBezTo>
                    <a:pt x="103" y="241"/>
                    <a:pt x="96" y="246"/>
                    <a:pt x="89" y="252"/>
                  </a:cubicBezTo>
                  <a:cubicBezTo>
                    <a:pt x="71" y="267"/>
                    <a:pt x="48" y="287"/>
                    <a:pt x="40" y="294"/>
                  </a:cubicBezTo>
                  <a:cubicBezTo>
                    <a:pt x="45" y="291"/>
                    <a:pt x="55" y="285"/>
                    <a:pt x="66" y="278"/>
                  </a:cubicBezTo>
                  <a:cubicBezTo>
                    <a:pt x="127" y="243"/>
                    <a:pt x="133" y="239"/>
                    <a:pt x="134" y="239"/>
                  </a:cubicBezTo>
                  <a:cubicBezTo>
                    <a:pt x="134" y="239"/>
                    <a:pt x="134" y="240"/>
                    <a:pt x="134" y="240"/>
                  </a:cubicBezTo>
                  <a:cubicBezTo>
                    <a:pt x="134" y="240"/>
                    <a:pt x="134" y="240"/>
                    <a:pt x="124" y="248"/>
                  </a:cubicBezTo>
                  <a:cubicBezTo>
                    <a:pt x="118" y="253"/>
                    <a:pt x="110" y="259"/>
                    <a:pt x="101" y="266"/>
                  </a:cubicBezTo>
                  <a:cubicBezTo>
                    <a:pt x="82" y="280"/>
                    <a:pt x="60" y="297"/>
                    <a:pt x="52" y="304"/>
                  </a:cubicBezTo>
                  <a:cubicBezTo>
                    <a:pt x="65" y="297"/>
                    <a:pt x="111" y="270"/>
                    <a:pt x="136" y="255"/>
                  </a:cubicBezTo>
                  <a:cubicBezTo>
                    <a:pt x="136" y="255"/>
                    <a:pt x="136" y="255"/>
                    <a:pt x="136" y="255"/>
                  </a:cubicBezTo>
                  <a:cubicBezTo>
                    <a:pt x="136" y="255"/>
                    <a:pt x="136" y="255"/>
                    <a:pt x="137" y="255"/>
                  </a:cubicBezTo>
                  <a:cubicBezTo>
                    <a:pt x="137" y="256"/>
                    <a:pt x="137" y="256"/>
                    <a:pt x="136" y="256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5" y="257"/>
                    <a:pt x="131" y="260"/>
                    <a:pt x="120" y="267"/>
                  </a:cubicBezTo>
                  <a:cubicBezTo>
                    <a:pt x="110" y="273"/>
                    <a:pt x="97" y="282"/>
                    <a:pt x="84" y="290"/>
                  </a:cubicBezTo>
                  <a:cubicBezTo>
                    <a:pt x="72" y="298"/>
                    <a:pt x="59" y="306"/>
                    <a:pt x="50" y="312"/>
                  </a:cubicBezTo>
                  <a:cubicBezTo>
                    <a:pt x="106" y="279"/>
                    <a:pt x="118" y="273"/>
                    <a:pt x="120" y="272"/>
                  </a:cubicBezTo>
                  <a:cubicBezTo>
                    <a:pt x="120" y="272"/>
                    <a:pt x="120" y="272"/>
                    <a:pt x="120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0" y="273"/>
                    <a:pt x="119" y="273"/>
                    <a:pt x="117" y="275"/>
                  </a:cubicBezTo>
                  <a:cubicBezTo>
                    <a:pt x="115" y="276"/>
                    <a:pt x="111" y="278"/>
                    <a:pt x="107" y="281"/>
                  </a:cubicBezTo>
                  <a:cubicBezTo>
                    <a:pt x="100" y="285"/>
                    <a:pt x="90" y="291"/>
                    <a:pt x="81" y="297"/>
                  </a:cubicBezTo>
                  <a:cubicBezTo>
                    <a:pt x="97" y="287"/>
                    <a:pt x="115" y="277"/>
                    <a:pt x="128" y="269"/>
                  </a:cubicBezTo>
                  <a:cubicBezTo>
                    <a:pt x="128" y="269"/>
                    <a:pt x="129" y="269"/>
                    <a:pt x="129" y="269"/>
                  </a:cubicBezTo>
                  <a:cubicBezTo>
                    <a:pt x="129" y="269"/>
                    <a:pt x="129" y="270"/>
                    <a:pt x="129" y="270"/>
                  </a:cubicBezTo>
                  <a:cubicBezTo>
                    <a:pt x="102" y="292"/>
                    <a:pt x="53" y="330"/>
                    <a:pt x="41" y="34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9" y="291"/>
                    <a:pt x="128" y="292"/>
                  </a:cubicBezTo>
                  <a:cubicBezTo>
                    <a:pt x="128" y="292"/>
                    <a:pt x="128" y="292"/>
                    <a:pt x="128" y="292"/>
                  </a:cubicBezTo>
                  <a:cubicBezTo>
                    <a:pt x="128" y="292"/>
                    <a:pt x="128" y="292"/>
                    <a:pt x="128" y="292"/>
                  </a:cubicBezTo>
                  <a:cubicBezTo>
                    <a:pt x="126" y="293"/>
                    <a:pt x="123" y="295"/>
                    <a:pt x="114" y="301"/>
                  </a:cubicBezTo>
                  <a:cubicBezTo>
                    <a:pt x="105" y="307"/>
                    <a:pt x="93" y="315"/>
                    <a:pt x="82" y="323"/>
                  </a:cubicBezTo>
                  <a:cubicBezTo>
                    <a:pt x="68" y="332"/>
                    <a:pt x="53" y="341"/>
                    <a:pt x="45" y="347"/>
                  </a:cubicBezTo>
                  <a:cubicBezTo>
                    <a:pt x="60" y="338"/>
                    <a:pt x="92" y="320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10"/>
                    <a:pt x="111" y="310"/>
                    <a:pt x="111" y="310"/>
                  </a:cubicBezTo>
                  <a:cubicBezTo>
                    <a:pt x="111" y="310"/>
                    <a:pt x="111" y="310"/>
                    <a:pt x="111" y="310"/>
                  </a:cubicBezTo>
                  <a:cubicBezTo>
                    <a:pt x="109" y="311"/>
                    <a:pt x="102" y="317"/>
                    <a:pt x="70" y="339"/>
                  </a:cubicBezTo>
                  <a:cubicBezTo>
                    <a:pt x="59" y="347"/>
                    <a:pt x="46" y="355"/>
                    <a:pt x="39" y="361"/>
                  </a:cubicBezTo>
                  <a:cubicBezTo>
                    <a:pt x="110" y="319"/>
                    <a:pt x="110" y="319"/>
                    <a:pt x="111" y="319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1" y="320"/>
                    <a:pt x="111" y="320"/>
                    <a:pt x="111" y="320"/>
                  </a:cubicBezTo>
                  <a:cubicBezTo>
                    <a:pt x="109" y="321"/>
                    <a:pt x="30" y="367"/>
                    <a:pt x="29" y="367"/>
                  </a:cubicBezTo>
                  <a:cubicBezTo>
                    <a:pt x="29" y="367"/>
                    <a:pt x="29" y="367"/>
                    <a:pt x="29" y="3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" name="Freeform 272"/>
            <p:cNvSpPr>
              <a:spLocks noEditPoints="1"/>
            </p:cNvSpPr>
            <p:nvPr/>
          </p:nvSpPr>
          <p:spPr bwMode="auto">
            <a:xfrm>
              <a:off x="2026478" y="5602288"/>
              <a:ext cx="488059" cy="1592263"/>
            </a:xfrm>
            <a:custGeom>
              <a:avLst/>
              <a:gdLst>
                <a:gd name="T0" fmla="*/ 1 w 150"/>
                <a:gd name="T1" fmla="*/ 416 h 491"/>
                <a:gd name="T2" fmla="*/ 3 w 150"/>
                <a:gd name="T3" fmla="*/ 378 h 491"/>
                <a:gd name="T4" fmla="*/ 10 w 150"/>
                <a:gd name="T5" fmla="*/ 380 h 491"/>
                <a:gd name="T6" fmla="*/ 22 w 150"/>
                <a:gd name="T7" fmla="*/ 340 h 491"/>
                <a:gd name="T8" fmla="*/ 25 w 150"/>
                <a:gd name="T9" fmla="*/ 285 h 491"/>
                <a:gd name="T10" fmla="*/ 48 w 150"/>
                <a:gd name="T11" fmla="*/ 179 h 491"/>
                <a:gd name="T12" fmla="*/ 49 w 150"/>
                <a:gd name="T13" fmla="*/ 115 h 491"/>
                <a:gd name="T14" fmla="*/ 43 w 150"/>
                <a:gd name="T15" fmla="*/ 116 h 491"/>
                <a:gd name="T16" fmla="*/ 27 w 150"/>
                <a:gd name="T17" fmla="*/ 124 h 491"/>
                <a:gd name="T18" fmla="*/ 25 w 150"/>
                <a:gd name="T19" fmla="*/ 75 h 491"/>
                <a:gd name="T20" fmla="*/ 35 w 150"/>
                <a:gd name="T21" fmla="*/ 58 h 491"/>
                <a:gd name="T22" fmla="*/ 53 w 150"/>
                <a:gd name="T23" fmla="*/ 50 h 491"/>
                <a:gd name="T24" fmla="*/ 61 w 150"/>
                <a:gd name="T25" fmla="*/ 27 h 491"/>
                <a:gd name="T26" fmla="*/ 69 w 150"/>
                <a:gd name="T27" fmla="*/ 18 h 491"/>
                <a:gd name="T28" fmla="*/ 105 w 150"/>
                <a:gd name="T29" fmla="*/ 9 h 491"/>
                <a:gd name="T30" fmla="*/ 132 w 150"/>
                <a:gd name="T31" fmla="*/ 67 h 491"/>
                <a:gd name="T32" fmla="*/ 134 w 150"/>
                <a:gd name="T33" fmla="*/ 73 h 491"/>
                <a:gd name="T34" fmla="*/ 138 w 150"/>
                <a:gd name="T35" fmla="*/ 112 h 491"/>
                <a:gd name="T36" fmla="*/ 132 w 150"/>
                <a:gd name="T37" fmla="*/ 154 h 491"/>
                <a:gd name="T38" fmla="*/ 131 w 150"/>
                <a:gd name="T39" fmla="*/ 199 h 491"/>
                <a:gd name="T40" fmla="*/ 107 w 150"/>
                <a:gd name="T41" fmla="*/ 332 h 491"/>
                <a:gd name="T42" fmla="*/ 100 w 150"/>
                <a:gd name="T43" fmla="*/ 361 h 491"/>
                <a:gd name="T44" fmla="*/ 116 w 150"/>
                <a:gd name="T45" fmla="*/ 396 h 491"/>
                <a:gd name="T46" fmla="*/ 133 w 150"/>
                <a:gd name="T47" fmla="*/ 386 h 491"/>
                <a:gd name="T48" fmla="*/ 132 w 150"/>
                <a:gd name="T49" fmla="*/ 430 h 491"/>
                <a:gd name="T50" fmla="*/ 144 w 150"/>
                <a:gd name="T51" fmla="*/ 472 h 491"/>
                <a:gd name="T52" fmla="*/ 115 w 150"/>
                <a:gd name="T53" fmla="*/ 473 h 491"/>
                <a:gd name="T54" fmla="*/ 62 w 150"/>
                <a:gd name="T55" fmla="*/ 469 h 491"/>
                <a:gd name="T56" fmla="*/ 12 w 150"/>
                <a:gd name="T57" fmla="*/ 490 h 491"/>
                <a:gd name="T58" fmla="*/ 15 w 150"/>
                <a:gd name="T59" fmla="*/ 459 h 491"/>
                <a:gd name="T60" fmla="*/ 13 w 150"/>
                <a:gd name="T61" fmla="*/ 459 h 491"/>
                <a:gd name="T62" fmla="*/ 11 w 150"/>
                <a:gd name="T63" fmla="*/ 490 h 491"/>
                <a:gd name="T64" fmla="*/ 61 w 150"/>
                <a:gd name="T65" fmla="*/ 469 h 491"/>
                <a:gd name="T66" fmla="*/ 115 w 150"/>
                <a:gd name="T67" fmla="*/ 473 h 491"/>
                <a:gd name="T68" fmla="*/ 143 w 150"/>
                <a:gd name="T69" fmla="*/ 473 h 491"/>
                <a:gd name="T70" fmla="*/ 131 w 150"/>
                <a:gd name="T71" fmla="*/ 430 h 491"/>
                <a:gd name="T72" fmla="*/ 132 w 150"/>
                <a:gd name="T73" fmla="*/ 386 h 491"/>
                <a:gd name="T74" fmla="*/ 112 w 150"/>
                <a:gd name="T75" fmla="*/ 398 h 491"/>
                <a:gd name="T76" fmla="*/ 99 w 150"/>
                <a:gd name="T77" fmla="*/ 361 h 491"/>
                <a:gd name="T78" fmla="*/ 106 w 150"/>
                <a:gd name="T79" fmla="*/ 331 h 491"/>
                <a:gd name="T80" fmla="*/ 130 w 150"/>
                <a:gd name="T81" fmla="*/ 188 h 491"/>
                <a:gd name="T82" fmla="*/ 131 w 150"/>
                <a:gd name="T83" fmla="*/ 154 h 491"/>
                <a:gd name="T84" fmla="*/ 137 w 150"/>
                <a:gd name="T85" fmla="*/ 112 h 491"/>
                <a:gd name="T86" fmla="*/ 134 w 150"/>
                <a:gd name="T87" fmla="*/ 75 h 491"/>
                <a:gd name="T88" fmla="*/ 130 w 150"/>
                <a:gd name="T89" fmla="*/ 57 h 491"/>
                <a:gd name="T90" fmla="*/ 84 w 150"/>
                <a:gd name="T91" fmla="*/ 19 h 491"/>
                <a:gd name="T92" fmla="*/ 61 w 150"/>
                <a:gd name="T93" fmla="*/ 19 h 491"/>
                <a:gd name="T94" fmla="*/ 61 w 150"/>
                <a:gd name="T95" fmla="*/ 39 h 491"/>
                <a:gd name="T96" fmla="*/ 47 w 150"/>
                <a:gd name="T97" fmla="*/ 56 h 491"/>
                <a:gd name="T98" fmla="*/ 23 w 150"/>
                <a:gd name="T99" fmla="*/ 59 h 491"/>
                <a:gd name="T100" fmla="*/ 29 w 150"/>
                <a:gd name="T101" fmla="*/ 108 h 491"/>
                <a:gd name="T102" fmla="*/ 35 w 150"/>
                <a:gd name="T103" fmla="*/ 121 h 491"/>
                <a:gd name="T104" fmla="*/ 51 w 150"/>
                <a:gd name="T105" fmla="*/ 110 h 491"/>
                <a:gd name="T106" fmla="*/ 52 w 150"/>
                <a:gd name="T107" fmla="*/ 158 h 491"/>
                <a:gd name="T108" fmla="*/ 27 w 150"/>
                <a:gd name="T109" fmla="*/ 285 h 491"/>
                <a:gd name="T110" fmla="*/ 23 w 150"/>
                <a:gd name="T111" fmla="*/ 312 h 491"/>
                <a:gd name="T112" fmla="*/ 16 w 150"/>
                <a:gd name="T113" fmla="*/ 386 h 491"/>
                <a:gd name="T114" fmla="*/ 7 w 150"/>
                <a:gd name="T115" fmla="*/ 366 h 491"/>
                <a:gd name="T116" fmla="*/ 0 w 150"/>
                <a:gd name="T117" fmla="*/ 403 h 491"/>
                <a:gd name="T118" fmla="*/ 8 w 150"/>
                <a:gd name="T119" fmla="*/ 459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0" h="491">
                  <a:moveTo>
                    <a:pt x="8" y="466"/>
                  </a:moveTo>
                  <a:cubicBezTo>
                    <a:pt x="8" y="464"/>
                    <a:pt x="8" y="462"/>
                    <a:pt x="8" y="459"/>
                  </a:cubicBezTo>
                  <a:cubicBezTo>
                    <a:pt x="8" y="457"/>
                    <a:pt x="8" y="455"/>
                    <a:pt x="8" y="453"/>
                  </a:cubicBezTo>
                  <a:cubicBezTo>
                    <a:pt x="7" y="449"/>
                    <a:pt x="7" y="445"/>
                    <a:pt x="6" y="441"/>
                  </a:cubicBezTo>
                  <a:cubicBezTo>
                    <a:pt x="5" y="437"/>
                    <a:pt x="4" y="432"/>
                    <a:pt x="3" y="428"/>
                  </a:cubicBezTo>
                  <a:cubicBezTo>
                    <a:pt x="2" y="424"/>
                    <a:pt x="2" y="420"/>
                    <a:pt x="1" y="416"/>
                  </a:cubicBezTo>
                  <a:cubicBezTo>
                    <a:pt x="1" y="414"/>
                    <a:pt x="0" y="412"/>
                    <a:pt x="0" y="410"/>
                  </a:cubicBezTo>
                  <a:cubicBezTo>
                    <a:pt x="0" y="407"/>
                    <a:pt x="0" y="405"/>
                    <a:pt x="0" y="403"/>
                  </a:cubicBezTo>
                  <a:cubicBezTo>
                    <a:pt x="0" y="401"/>
                    <a:pt x="0" y="399"/>
                    <a:pt x="0" y="397"/>
                  </a:cubicBezTo>
                  <a:cubicBezTo>
                    <a:pt x="0" y="395"/>
                    <a:pt x="0" y="393"/>
                    <a:pt x="0" y="391"/>
                  </a:cubicBezTo>
                  <a:cubicBezTo>
                    <a:pt x="0" y="388"/>
                    <a:pt x="1" y="386"/>
                    <a:pt x="1" y="384"/>
                  </a:cubicBezTo>
                  <a:cubicBezTo>
                    <a:pt x="2" y="382"/>
                    <a:pt x="2" y="380"/>
                    <a:pt x="3" y="378"/>
                  </a:cubicBezTo>
                  <a:cubicBezTo>
                    <a:pt x="3" y="376"/>
                    <a:pt x="4" y="374"/>
                    <a:pt x="4" y="372"/>
                  </a:cubicBezTo>
                  <a:cubicBezTo>
                    <a:pt x="6" y="366"/>
                    <a:pt x="6" y="366"/>
                    <a:pt x="6" y="366"/>
                  </a:cubicBezTo>
                  <a:cubicBezTo>
                    <a:pt x="7" y="365"/>
                    <a:pt x="7" y="365"/>
                    <a:pt x="7" y="365"/>
                  </a:cubicBezTo>
                  <a:cubicBezTo>
                    <a:pt x="7" y="366"/>
                    <a:pt x="7" y="366"/>
                    <a:pt x="7" y="366"/>
                  </a:cubicBezTo>
                  <a:cubicBezTo>
                    <a:pt x="7" y="369"/>
                    <a:pt x="8" y="372"/>
                    <a:pt x="8" y="376"/>
                  </a:cubicBezTo>
                  <a:cubicBezTo>
                    <a:pt x="9" y="377"/>
                    <a:pt x="9" y="379"/>
                    <a:pt x="10" y="380"/>
                  </a:cubicBezTo>
                  <a:cubicBezTo>
                    <a:pt x="10" y="382"/>
                    <a:pt x="11" y="383"/>
                    <a:pt x="13" y="383"/>
                  </a:cubicBezTo>
                  <a:cubicBezTo>
                    <a:pt x="14" y="384"/>
                    <a:pt x="15" y="384"/>
                    <a:pt x="17" y="385"/>
                  </a:cubicBezTo>
                  <a:cubicBezTo>
                    <a:pt x="18" y="386"/>
                    <a:pt x="19" y="387"/>
                    <a:pt x="20" y="388"/>
                  </a:cubicBezTo>
                  <a:cubicBezTo>
                    <a:pt x="23" y="391"/>
                    <a:pt x="25" y="393"/>
                    <a:pt x="26" y="396"/>
                  </a:cubicBezTo>
                  <a:cubicBezTo>
                    <a:pt x="26" y="396"/>
                    <a:pt x="26" y="396"/>
                    <a:pt x="26" y="396"/>
                  </a:cubicBezTo>
                  <a:cubicBezTo>
                    <a:pt x="23" y="378"/>
                    <a:pt x="22" y="359"/>
                    <a:pt x="22" y="340"/>
                  </a:cubicBezTo>
                  <a:cubicBezTo>
                    <a:pt x="22" y="331"/>
                    <a:pt x="22" y="322"/>
                    <a:pt x="22" y="312"/>
                  </a:cubicBezTo>
                  <a:cubicBezTo>
                    <a:pt x="22" y="308"/>
                    <a:pt x="23" y="303"/>
                    <a:pt x="23" y="298"/>
                  </a:cubicBezTo>
                  <a:cubicBezTo>
                    <a:pt x="23" y="296"/>
                    <a:pt x="24" y="294"/>
                    <a:pt x="24" y="291"/>
                  </a:cubicBezTo>
                  <a:cubicBezTo>
                    <a:pt x="24" y="290"/>
                    <a:pt x="24" y="289"/>
                    <a:pt x="24" y="288"/>
                  </a:cubicBezTo>
                  <a:cubicBezTo>
                    <a:pt x="25" y="287"/>
                    <a:pt x="25" y="287"/>
                    <a:pt x="25" y="286"/>
                  </a:cubicBezTo>
                  <a:cubicBezTo>
                    <a:pt x="25" y="286"/>
                    <a:pt x="25" y="286"/>
                    <a:pt x="25" y="285"/>
                  </a:cubicBezTo>
                  <a:cubicBezTo>
                    <a:pt x="25" y="285"/>
                    <a:pt x="26" y="285"/>
                    <a:pt x="26" y="284"/>
                  </a:cubicBezTo>
                  <a:cubicBezTo>
                    <a:pt x="26" y="285"/>
                    <a:pt x="26" y="285"/>
                    <a:pt x="26" y="285"/>
                  </a:cubicBezTo>
                  <a:cubicBezTo>
                    <a:pt x="27" y="278"/>
                    <a:pt x="28" y="271"/>
                    <a:pt x="30" y="264"/>
                  </a:cubicBezTo>
                  <a:cubicBezTo>
                    <a:pt x="31" y="256"/>
                    <a:pt x="32" y="249"/>
                    <a:pt x="34" y="242"/>
                  </a:cubicBezTo>
                  <a:cubicBezTo>
                    <a:pt x="37" y="228"/>
                    <a:pt x="41" y="214"/>
                    <a:pt x="44" y="200"/>
                  </a:cubicBezTo>
                  <a:cubicBezTo>
                    <a:pt x="45" y="193"/>
                    <a:pt x="47" y="186"/>
                    <a:pt x="48" y="179"/>
                  </a:cubicBezTo>
                  <a:cubicBezTo>
                    <a:pt x="49" y="176"/>
                    <a:pt x="50" y="172"/>
                    <a:pt x="50" y="169"/>
                  </a:cubicBezTo>
                  <a:cubicBezTo>
                    <a:pt x="50" y="165"/>
                    <a:pt x="51" y="162"/>
                    <a:pt x="51" y="158"/>
                  </a:cubicBezTo>
                  <a:cubicBezTo>
                    <a:pt x="51" y="154"/>
                    <a:pt x="52" y="151"/>
                    <a:pt x="52" y="147"/>
                  </a:cubicBezTo>
                  <a:cubicBezTo>
                    <a:pt x="52" y="144"/>
                    <a:pt x="52" y="140"/>
                    <a:pt x="52" y="136"/>
                  </a:cubicBezTo>
                  <a:cubicBezTo>
                    <a:pt x="51" y="133"/>
                    <a:pt x="51" y="129"/>
                    <a:pt x="51" y="126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50" y="113"/>
                    <a:pt x="50" y="112"/>
                    <a:pt x="50" y="110"/>
                  </a:cubicBezTo>
                  <a:cubicBezTo>
                    <a:pt x="50" y="110"/>
                    <a:pt x="50" y="109"/>
                    <a:pt x="50" y="109"/>
                  </a:cubicBezTo>
                  <a:cubicBezTo>
                    <a:pt x="50" y="109"/>
                    <a:pt x="49" y="109"/>
                    <a:pt x="49" y="109"/>
                  </a:cubicBezTo>
                  <a:cubicBezTo>
                    <a:pt x="47" y="111"/>
                    <a:pt x="45" y="114"/>
                    <a:pt x="43" y="116"/>
                  </a:cubicBezTo>
                  <a:cubicBezTo>
                    <a:pt x="41" y="118"/>
                    <a:pt x="39" y="121"/>
                    <a:pt x="36" y="122"/>
                  </a:cubicBezTo>
                  <a:cubicBezTo>
                    <a:pt x="35" y="123"/>
                    <a:pt x="34" y="124"/>
                    <a:pt x="32" y="125"/>
                  </a:cubicBezTo>
                  <a:cubicBezTo>
                    <a:pt x="31" y="125"/>
                    <a:pt x="31" y="125"/>
                    <a:pt x="30" y="125"/>
                  </a:cubicBezTo>
                  <a:cubicBezTo>
                    <a:pt x="29" y="125"/>
                    <a:pt x="28" y="125"/>
                    <a:pt x="28" y="125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27" y="116"/>
                    <a:pt x="27" y="116"/>
                    <a:pt x="27" y="116"/>
                  </a:cubicBezTo>
                  <a:cubicBezTo>
                    <a:pt x="27" y="113"/>
                    <a:pt x="28" y="111"/>
                    <a:pt x="27" y="108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7" y="97"/>
                    <a:pt x="27" y="94"/>
                    <a:pt x="27" y="91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5" y="80"/>
                    <a:pt x="25" y="77"/>
                    <a:pt x="25" y="75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3" y="58"/>
                    <a:pt x="34" y="58"/>
                    <a:pt x="35" y="58"/>
                  </a:cubicBezTo>
                  <a:cubicBezTo>
                    <a:pt x="37" y="58"/>
                    <a:pt x="38" y="58"/>
                    <a:pt x="39" y="57"/>
                  </a:cubicBezTo>
                  <a:cubicBezTo>
                    <a:pt x="41" y="57"/>
                    <a:pt x="42" y="57"/>
                    <a:pt x="43" y="56"/>
                  </a:cubicBezTo>
                  <a:cubicBezTo>
                    <a:pt x="44" y="56"/>
                    <a:pt x="46" y="55"/>
                    <a:pt x="47" y="54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1" y="51"/>
                    <a:pt x="52" y="50"/>
                    <a:pt x="53" y="50"/>
                  </a:cubicBezTo>
                  <a:cubicBezTo>
                    <a:pt x="54" y="49"/>
                    <a:pt x="55" y="47"/>
                    <a:pt x="56" y="46"/>
                  </a:cubicBezTo>
                  <a:cubicBezTo>
                    <a:pt x="56" y="45"/>
                    <a:pt x="57" y="44"/>
                    <a:pt x="58" y="43"/>
                  </a:cubicBezTo>
                  <a:cubicBezTo>
                    <a:pt x="58" y="42"/>
                    <a:pt x="59" y="40"/>
                    <a:pt x="59" y="39"/>
                  </a:cubicBezTo>
                  <a:cubicBezTo>
                    <a:pt x="60" y="38"/>
                    <a:pt x="60" y="36"/>
                    <a:pt x="60" y="35"/>
                  </a:cubicBezTo>
                  <a:cubicBezTo>
                    <a:pt x="61" y="34"/>
                    <a:pt x="61" y="32"/>
                    <a:pt x="61" y="31"/>
                  </a:cubicBezTo>
                  <a:cubicBezTo>
                    <a:pt x="61" y="29"/>
                    <a:pt x="61" y="28"/>
                    <a:pt x="61" y="27"/>
                  </a:cubicBezTo>
                  <a:cubicBezTo>
                    <a:pt x="61" y="25"/>
                    <a:pt x="61" y="24"/>
                    <a:pt x="61" y="22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6" y="18"/>
                    <a:pt x="68" y="18"/>
                    <a:pt x="69" y="18"/>
                  </a:cubicBezTo>
                  <a:cubicBezTo>
                    <a:pt x="70" y="19"/>
                    <a:pt x="72" y="19"/>
                    <a:pt x="73" y="19"/>
                  </a:cubicBezTo>
                  <a:cubicBezTo>
                    <a:pt x="74" y="19"/>
                    <a:pt x="75" y="19"/>
                    <a:pt x="77" y="18"/>
                  </a:cubicBezTo>
                  <a:cubicBezTo>
                    <a:pt x="78" y="18"/>
                    <a:pt x="79" y="18"/>
                    <a:pt x="80" y="18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7" y="17"/>
                    <a:pt x="89" y="16"/>
                    <a:pt x="92" y="15"/>
                  </a:cubicBezTo>
                  <a:cubicBezTo>
                    <a:pt x="96" y="14"/>
                    <a:pt x="101" y="11"/>
                    <a:pt x="105" y="9"/>
                  </a:cubicBezTo>
                  <a:cubicBezTo>
                    <a:pt x="110" y="6"/>
                    <a:pt x="114" y="3"/>
                    <a:pt x="119" y="1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6" y="12"/>
                    <a:pt x="129" y="25"/>
                    <a:pt x="130" y="38"/>
                  </a:cubicBezTo>
                  <a:cubicBezTo>
                    <a:pt x="131" y="44"/>
                    <a:pt x="132" y="51"/>
                    <a:pt x="132" y="5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9"/>
                    <a:pt x="132" y="70"/>
                    <a:pt x="133" y="72"/>
                  </a:cubicBezTo>
                  <a:cubicBezTo>
                    <a:pt x="133" y="73"/>
                    <a:pt x="133" y="73"/>
                    <a:pt x="133" y="74"/>
                  </a:cubicBezTo>
                  <a:cubicBezTo>
                    <a:pt x="133" y="74"/>
                    <a:pt x="133" y="75"/>
                    <a:pt x="133" y="75"/>
                  </a:cubicBezTo>
                  <a:cubicBezTo>
                    <a:pt x="133" y="75"/>
                    <a:pt x="133" y="74"/>
                    <a:pt x="133" y="75"/>
                  </a:cubicBezTo>
                  <a:cubicBezTo>
                    <a:pt x="133" y="74"/>
                    <a:pt x="133" y="74"/>
                    <a:pt x="133" y="74"/>
                  </a:cubicBezTo>
                  <a:cubicBezTo>
                    <a:pt x="134" y="73"/>
                    <a:pt x="134" y="73"/>
                    <a:pt x="134" y="73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7" y="88"/>
                    <a:pt x="137" y="91"/>
                    <a:pt x="137" y="95"/>
                  </a:cubicBezTo>
                  <a:cubicBezTo>
                    <a:pt x="138" y="98"/>
                    <a:pt x="138" y="101"/>
                    <a:pt x="138" y="105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20"/>
                    <a:pt x="138" y="120"/>
                    <a:pt x="138" y="120"/>
                  </a:cubicBezTo>
                  <a:cubicBezTo>
                    <a:pt x="138" y="121"/>
                    <a:pt x="137" y="123"/>
                    <a:pt x="137" y="125"/>
                  </a:cubicBezTo>
                  <a:cubicBezTo>
                    <a:pt x="137" y="128"/>
                    <a:pt x="136" y="131"/>
                    <a:pt x="135" y="135"/>
                  </a:cubicBezTo>
                  <a:cubicBezTo>
                    <a:pt x="135" y="138"/>
                    <a:pt x="134" y="141"/>
                    <a:pt x="134" y="145"/>
                  </a:cubicBezTo>
                  <a:cubicBezTo>
                    <a:pt x="132" y="154"/>
                    <a:pt x="132" y="154"/>
                    <a:pt x="132" y="154"/>
                  </a:cubicBezTo>
                  <a:cubicBezTo>
                    <a:pt x="132" y="154"/>
                    <a:pt x="132" y="154"/>
                    <a:pt x="132" y="154"/>
                  </a:cubicBezTo>
                  <a:cubicBezTo>
                    <a:pt x="132" y="158"/>
                    <a:pt x="133" y="162"/>
                    <a:pt x="133" y="165"/>
                  </a:cubicBezTo>
                  <a:cubicBezTo>
                    <a:pt x="133" y="171"/>
                    <a:pt x="133" y="171"/>
                    <a:pt x="133" y="171"/>
                  </a:cubicBezTo>
                  <a:cubicBezTo>
                    <a:pt x="133" y="177"/>
                    <a:pt x="133" y="177"/>
                    <a:pt x="133" y="177"/>
                  </a:cubicBezTo>
                  <a:cubicBezTo>
                    <a:pt x="133" y="180"/>
                    <a:pt x="132" y="184"/>
                    <a:pt x="132" y="188"/>
                  </a:cubicBezTo>
                  <a:cubicBezTo>
                    <a:pt x="132" y="192"/>
                    <a:pt x="131" y="195"/>
                    <a:pt x="131" y="199"/>
                  </a:cubicBezTo>
                  <a:cubicBezTo>
                    <a:pt x="130" y="206"/>
                    <a:pt x="128" y="214"/>
                    <a:pt x="127" y="221"/>
                  </a:cubicBezTo>
                  <a:cubicBezTo>
                    <a:pt x="126" y="228"/>
                    <a:pt x="124" y="236"/>
                    <a:pt x="123" y="243"/>
                  </a:cubicBezTo>
                  <a:cubicBezTo>
                    <a:pt x="120" y="257"/>
                    <a:pt x="117" y="272"/>
                    <a:pt x="114" y="287"/>
                  </a:cubicBezTo>
                  <a:cubicBezTo>
                    <a:pt x="113" y="294"/>
                    <a:pt x="112" y="301"/>
                    <a:pt x="110" y="309"/>
                  </a:cubicBezTo>
                  <a:cubicBezTo>
                    <a:pt x="109" y="316"/>
                    <a:pt x="108" y="323"/>
                    <a:pt x="107" y="331"/>
                  </a:cubicBezTo>
                  <a:cubicBezTo>
                    <a:pt x="107" y="332"/>
                    <a:pt x="107" y="332"/>
                    <a:pt x="107" y="332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05" y="331"/>
                    <a:pt x="105" y="330"/>
                    <a:pt x="104" y="330"/>
                  </a:cubicBezTo>
                  <a:cubicBezTo>
                    <a:pt x="103" y="330"/>
                    <a:pt x="102" y="330"/>
                    <a:pt x="102" y="331"/>
                  </a:cubicBezTo>
                  <a:cubicBezTo>
                    <a:pt x="101" y="332"/>
                    <a:pt x="101" y="334"/>
                    <a:pt x="100" y="336"/>
                  </a:cubicBezTo>
                  <a:cubicBezTo>
                    <a:pt x="100" y="340"/>
                    <a:pt x="100" y="345"/>
                    <a:pt x="100" y="349"/>
                  </a:cubicBezTo>
                  <a:cubicBezTo>
                    <a:pt x="100" y="353"/>
                    <a:pt x="100" y="357"/>
                    <a:pt x="100" y="361"/>
                  </a:cubicBezTo>
                  <a:cubicBezTo>
                    <a:pt x="100" y="365"/>
                    <a:pt x="101" y="370"/>
                    <a:pt x="101" y="374"/>
                  </a:cubicBezTo>
                  <a:cubicBezTo>
                    <a:pt x="101" y="374"/>
                    <a:pt x="101" y="374"/>
                    <a:pt x="101" y="374"/>
                  </a:cubicBezTo>
                  <a:cubicBezTo>
                    <a:pt x="102" y="379"/>
                    <a:pt x="104" y="384"/>
                    <a:pt x="106" y="388"/>
                  </a:cubicBezTo>
                  <a:cubicBezTo>
                    <a:pt x="107" y="391"/>
                    <a:pt x="108" y="393"/>
                    <a:pt x="109" y="395"/>
                  </a:cubicBezTo>
                  <a:cubicBezTo>
                    <a:pt x="110" y="396"/>
                    <a:pt x="111" y="396"/>
                    <a:pt x="112" y="396"/>
                  </a:cubicBezTo>
                  <a:cubicBezTo>
                    <a:pt x="113" y="397"/>
                    <a:pt x="115" y="396"/>
                    <a:pt x="116" y="396"/>
                  </a:cubicBezTo>
                  <a:cubicBezTo>
                    <a:pt x="118" y="394"/>
                    <a:pt x="119" y="392"/>
                    <a:pt x="121" y="390"/>
                  </a:cubicBezTo>
                  <a:cubicBezTo>
                    <a:pt x="123" y="388"/>
                    <a:pt x="124" y="386"/>
                    <a:pt x="125" y="384"/>
                  </a:cubicBezTo>
                  <a:cubicBezTo>
                    <a:pt x="128" y="380"/>
                    <a:pt x="131" y="376"/>
                    <a:pt x="134" y="371"/>
                  </a:cubicBezTo>
                  <a:cubicBezTo>
                    <a:pt x="135" y="370"/>
                    <a:pt x="135" y="370"/>
                    <a:pt x="135" y="370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133" y="386"/>
                    <a:pt x="133" y="386"/>
                    <a:pt x="133" y="386"/>
                  </a:cubicBezTo>
                  <a:cubicBezTo>
                    <a:pt x="133" y="389"/>
                    <a:pt x="132" y="391"/>
                    <a:pt x="132" y="394"/>
                  </a:cubicBezTo>
                  <a:cubicBezTo>
                    <a:pt x="131" y="401"/>
                    <a:pt x="131" y="401"/>
                    <a:pt x="131" y="401"/>
                  </a:cubicBezTo>
                  <a:cubicBezTo>
                    <a:pt x="131" y="403"/>
                    <a:pt x="131" y="406"/>
                    <a:pt x="131" y="408"/>
                  </a:cubicBezTo>
                  <a:cubicBezTo>
                    <a:pt x="131" y="416"/>
                    <a:pt x="131" y="416"/>
                    <a:pt x="131" y="416"/>
                  </a:cubicBezTo>
                  <a:cubicBezTo>
                    <a:pt x="131" y="418"/>
                    <a:pt x="131" y="421"/>
                    <a:pt x="131" y="423"/>
                  </a:cubicBezTo>
                  <a:cubicBezTo>
                    <a:pt x="132" y="430"/>
                    <a:pt x="132" y="430"/>
                    <a:pt x="132" y="430"/>
                  </a:cubicBezTo>
                  <a:cubicBezTo>
                    <a:pt x="132" y="434"/>
                    <a:pt x="132" y="434"/>
                    <a:pt x="132" y="434"/>
                  </a:cubicBezTo>
                  <a:cubicBezTo>
                    <a:pt x="133" y="437"/>
                    <a:pt x="133" y="437"/>
                    <a:pt x="133" y="437"/>
                  </a:cubicBezTo>
                  <a:cubicBezTo>
                    <a:pt x="134" y="445"/>
                    <a:pt x="134" y="445"/>
                    <a:pt x="134" y="445"/>
                  </a:cubicBezTo>
                  <a:cubicBezTo>
                    <a:pt x="135" y="447"/>
                    <a:pt x="136" y="449"/>
                    <a:pt x="136" y="452"/>
                  </a:cubicBezTo>
                  <a:cubicBezTo>
                    <a:pt x="138" y="459"/>
                    <a:pt x="138" y="459"/>
                    <a:pt x="138" y="459"/>
                  </a:cubicBezTo>
                  <a:cubicBezTo>
                    <a:pt x="140" y="463"/>
                    <a:pt x="142" y="468"/>
                    <a:pt x="144" y="472"/>
                  </a:cubicBezTo>
                  <a:cubicBezTo>
                    <a:pt x="149" y="486"/>
                    <a:pt x="149" y="486"/>
                    <a:pt x="149" y="486"/>
                  </a:cubicBezTo>
                  <a:cubicBezTo>
                    <a:pt x="150" y="487"/>
                    <a:pt x="150" y="487"/>
                    <a:pt x="150" y="487"/>
                  </a:cubicBezTo>
                  <a:cubicBezTo>
                    <a:pt x="149" y="486"/>
                    <a:pt x="149" y="486"/>
                    <a:pt x="149" y="486"/>
                  </a:cubicBezTo>
                  <a:cubicBezTo>
                    <a:pt x="143" y="484"/>
                    <a:pt x="138" y="482"/>
                    <a:pt x="132" y="479"/>
                  </a:cubicBezTo>
                  <a:cubicBezTo>
                    <a:pt x="129" y="478"/>
                    <a:pt x="126" y="477"/>
                    <a:pt x="124" y="476"/>
                  </a:cubicBezTo>
                  <a:cubicBezTo>
                    <a:pt x="121" y="475"/>
                    <a:pt x="118" y="474"/>
                    <a:pt x="115" y="473"/>
                  </a:cubicBezTo>
                  <a:cubicBezTo>
                    <a:pt x="112" y="472"/>
                    <a:pt x="109" y="472"/>
                    <a:pt x="106" y="471"/>
                  </a:cubicBezTo>
                  <a:cubicBezTo>
                    <a:pt x="103" y="470"/>
                    <a:pt x="100" y="470"/>
                    <a:pt x="97" y="469"/>
                  </a:cubicBezTo>
                  <a:cubicBezTo>
                    <a:pt x="94" y="469"/>
                    <a:pt x="91" y="468"/>
                    <a:pt x="88" y="468"/>
                  </a:cubicBezTo>
                  <a:cubicBezTo>
                    <a:pt x="85" y="468"/>
                    <a:pt x="82" y="468"/>
                    <a:pt x="79" y="468"/>
                  </a:cubicBezTo>
                  <a:cubicBezTo>
                    <a:pt x="76" y="468"/>
                    <a:pt x="73" y="468"/>
                    <a:pt x="70" y="468"/>
                  </a:cubicBezTo>
                  <a:cubicBezTo>
                    <a:pt x="67" y="469"/>
                    <a:pt x="64" y="469"/>
                    <a:pt x="62" y="469"/>
                  </a:cubicBezTo>
                  <a:cubicBezTo>
                    <a:pt x="59" y="470"/>
                    <a:pt x="56" y="471"/>
                    <a:pt x="53" y="472"/>
                  </a:cubicBezTo>
                  <a:cubicBezTo>
                    <a:pt x="50" y="472"/>
                    <a:pt x="47" y="473"/>
                    <a:pt x="44" y="474"/>
                  </a:cubicBezTo>
                  <a:cubicBezTo>
                    <a:pt x="41" y="475"/>
                    <a:pt x="38" y="476"/>
                    <a:pt x="36" y="478"/>
                  </a:cubicBezTo>
                  <a:cubicBezTo>
                    <a:pt x="33" y="479"/>
                    <a:pt x="30" y="480"/>
                    <a:pt x="28" y="482"/>
                  </a:cubicBezTo>
                  <a:cubicBezTo>
                    <a:pt x="25" y="483"/>
                    <a:pt x="22" y="484"/>
                    <a:pt x="19" y="486"/>
                  </a:cubicBezTo>
                  <a:cubicBezTo>
                    <a:pt x="12" y="490"/>
                    <a:pt x="12" y="490"/>
                    <a:pt x="12" y="490"/>
                  </a:cubicBezTo>
                  <a:cubicBezTo>
                    <a:pt x="11" y="491"/>
                    <a:pt x="11" y="491"/>
                    <a:pt x="11" y="491"/>
                  </a:cubicBezTo>
                  <a:cubicBezTo>
                    <a:pt x="11" y="490"/>
                    <a:pt x="11" y="490"/>
                    <a:pt x="11" y="490"/>
                  </a:cubicBezTo>
                  <a:cubicBezTo>
                    <a:pt x="13" y="483"/>
                    <a:pt x="15" y="476"/>
                    <a:pt x="16" y="469"/>
                  </a:cubicBezTo>
                  <a:cubicBezTo>
                    <a:pt x="16" y="467"/>
                    <a:pt x="16" y="465"/>
                    <a:pt x="16" y="464"/>
                  </a:cubicBezTo>
                  <a:cubicBezTo>
                    <a:pt x="16" y="463"/>
                    <a:pt x="16" y="462"/>
                    <a:pt x="16" y="461"/>
                  </a:cubicBezTo>
                  <a:cubicBezTo>
                    <a:pt x="16" y="460"/>
                    <a:pt x="16" y="459"/>
                    <a:pt x="15" y="459"/>
                  </a:cubicBezTo>
                  <a:cubicBezTo>
                    <a:pt x="14" y="458"/>
                    <a:pt x="13" y="459"/>
                    <a:pt x="13" y="459"/>
                  </a:cubicBezTo>
                  <a:cubicBezTo>
                    <a:pt x="12" y="460"/>
                    <a:pt x="11" y="461"/>
                    <a:pt x="11" y="461"/>
                  </a:cubicBezTo>
                  <a:cubicBezTo>
                    <a:pt x="10" y="463"/>
                    <a:pt x="9" y="464"/>
                    <a:pt x="8" y="466"/>
                  </a:cubicBezTo>
                  <a:close/>
                  <a:moveTo>
                    <a:pt x="8" y="466"/>
                  </a:moveTo>
                  <a:cubicBezTo>
                    <a:pt x="9" y="464"/>
                    <a:pt x="10" y="463"/>
                    <a:pt x="11" y="461"/>
                  </a:cubicBezTo>
                  <a:cubicBezTo>
                    <a:pt x="11" y="461"/>
                    <a:pt x="12" y="460"/>
                    <a:pt x="13" y="459"/>
                  </a:cubicBezTo>
                  <a:cubicBezTo>
                    <a:pt x="13" y="459"/>
                    <a:pt x="14" y="458"/>
                    <a:pt x="15" y="459"/>
                  </a:cubicBezTo>
                  <a:cubicBezTo>
                    <a:pt x="16" y="459"/>
                    <a:pt x="16" y="460"/>
                    <a:pt x="16" y="461"/>
                  </a:cubicBezTo>
                  <a:cubicBezTo>
                    <a:pt x="16" y="462"/>
                    <a:pt x="16" y="463"/>
                    <a:pt x="16" y="464"/>
                  </a:cubicBezTo>
                  <a:cubicBezTo>
                    <a:pt x="16" y="465"/>
                    <a:pt x="16" y="467"/>
                    <a:pt x="16" y="469"/>
                  </a:cubicBezTo>
                  <a:cubicBezTo>
                    <a:pt x="15" y="476"/>
                    <a:pt x="13" y="483"/>
                    <a:pt x="12" y="490"/>
                  </a:cubicBezTo>
                  <a:cubicBezTo>
                    <a:pt x="11" y="490"/>
                    <a:pt x="11" y="490"/>
                    <a:pt x="11" y="490"/>
                  </a:cubicBezTo>
                  <a:cubicBezTo>
                    <a:pt x="19" y="486"/>
                    <a:pt x="19" y="486"/>
                    <a:pt x="19" y="486"/>
                  </a:cubicBezTo>
                  <a:cubicBezTo>
                    <a:pt x="22" y="484"/>
                    <a:pt x="25" y="483"/>
                    <a:pt x="27" y="481"/>
                  </a:cubicBezTo>
                  <a:cubicBezTo>
                    <a:pt x="30" y="480"/>
                    <a:pt x="33" y="479"/>
                    <a:pt x="36" y="477"/>
                  </a:cubicBezTo>
                  <a:cubicBezTo>
                    <a:pt x="38" y="476"/>
                    <a:pt x="41" y="475"/>
                    <a:pt x="44" y="474"/>
                  </a:cubicBezTo>
                  <a:cubicBezTo>
                    <a:pt x="47" y="473"/>
                    <a:pt x="50" y="472"/>
                    <a:pt x="53" y="471"/>
                  </a:cubicBezTo>
                  <a:cubicBezTo>
                    <a:pt x="56" y="470"/>
                    <a:pt x="58" y="470"/>
                    <a:pt x="61" y="469"/>
                  </a:cubicBezTo>
                  <a:cubicBezTo>
                    <a:pt x="64" y="468"/>
                    <a:pt x="67" y="468"/>
                    <a:pt x="70" y="468"/>
                  </a:cubicBezTo>
                  <a:cubicBezTo>
                    <a:pt x="73" y="467"/>
                    <a:pt x="76" y="467"/>
                    <a:pt x="79" y="467"/>
                  </a:cubicBezTo>
                  <a:cubicBezTo>
                    <a:pt x="82" y="467"/>
                    <a:pt x="85" y="467"/>
                    <a:pt x="88" y="467"/>
                  </a:cubicBezTo>
                  <a:cubicBezTo>
                    <a:pt x="91" y="468"/>
                    <a:pt x="94" y="468"/>
                    <a:pt x="97" y="469"/>
                  </a:cubicBezTo>
                  <a:cubicBezTo>
                    <a:pt x="100" y="469"/>
                    <a:pt x="103" y="469"/>
                    <a:pt x="106" y="470"/>
                  </a:cubicBezTo>
                  <a:cubicBezTo>
                    <a:pt x="109" y="471"/>
                    <a:pt x="112" y="472"/>
                    <a:pt x="115" y="473"/>
                  </a:cubicBezTo>
                  <a:cubicBezTo>
                    <a:pt x="118" y="474"/>
                    <a:pt x="121" y="474"/>
                    <a:pt x="124" y="475"/>
                  </a:cubicBezTo>
                  <a:cubicBezTo>
                    <a:pt x="127" y="476"/>
                    <a:pt x="129" y="477"/>
                    <a:pt x="132" y="479"/>
                  </a:cubicBezTo>
                  <a:cubicBezTo>
                    <a:pt x="135" y="480"/>
                    <a:pt x="138" y="481"/>
                    <a:pt x="141" y="482"/>
                  </a:cubicBezTo>
                  <a:cubicBezTo>
                    <a:pt x="149" y="486"/>
                    <a:pt x="149" y="486"/>
                    <a:pt x="149" y="486"/>
                  </a:cubicBezTo>
                  <a:cubicBezTo>
                    <a:pt x="149" y="486"/>
                    <a:pt x="149" y="486"/>
                    <a:pt x="149" y="486"/>
                  </a:cubicBezTo>
                  <a:cubicBezTo>
                    <a:pt x="143" y="473"/>
                    <a:pt x="143" y="473"/>
                    <a:pt x="143" y="473"/>
                  </a:cubicBezTo>
                  <a:cubicBezTo>
                    <a:pt x="141" y="468"/>
                    <a:pt x="139" y="464"/>
                    <a:pt x="138" y="459"/>
                  </a:cubicBezTo>
                  <a:cubicBezTo>
                    <a:pt x="135" y="452"/>
                    <a:pt x="135" y="452"/>
                    <a:pt x="135" y="452"/>
                  </a:cubicBezTo>
                  <a:cubicBezTo>
                    <a:pt x="135" y="450"/>
                    <a:pt x="134" y="447"/>
                    <a:pt x="134" y="445"/>
                  </a:cubicBezTo>
                  <a:cubicBezTo>
                    <a:pt x="132" y="438"/>
                    <a:pt x="132" y="438"/>
                    <a:pt x="132" y="438"/>
                  </a:cubicBezTo>
                  <a:cubicBezTo>
                    <a:pt x="131" y="434"/>
                    <a:pt x="131" y="434"/>
                    <a:pt x="131" y="434"/>
                  </a:cubicBezTo>
                  <a:cubicBezTo>
                    <a:pt x="131" y="430"/>
                    <a:pt x="131" y="430"/>
                    <a:pt x="131" y="430"/>
                  </a:cubicBezTo>
                  <a:cubicBezTo>
                    <a:pt x="130" y="423"/>
                    <a:pt x="130" y="423"/>
                    <a:pt x="130" y="423"/>
                  </a:cubicBezTo>
                  <a:cubicBezTo>
                    <a:pt x="130" y="421"/>
                    <a:pt x="130" y="418"/>
                    <a:pt x="130" y="416"/>
                  </a:cubicBezTo>
                  <a:cubicBezTo>
                    <a:pt x="130" y="408"/>
                    <a:pt x="130" y="408"/>
                    <a:pt x="130" y="408"/>
                  </a:cubicBezTo>
                  <a:cubicBezTo>
                    <a:pt x="130" y="406"/>
                    <a:pt x="130" y="403"/>
                    <a:pt x="130" y="401"/>
                  </a:cubicBezTo>
                  <a:cubicBezTo>
                    <a:pt x="131" y="394"/>
                    <a:pt x="131" y="394"/>
                    <a:pt x="131" y="394"/>
                  </a:cubicBezTo>
                  <a:cubicBezTo>
                    <a:pt x="131" y="391"/>
                    <a:pt x="131" y="389"/>
                    <a:pt x="132" y="386"/>
                  </a:cubicBezTo>
                  <a:cubicBezTo>
                    <a:pt x="134" y="372"/>
                    <a:pt x="134" y="372"/>
                    <a:pt x="134" y="372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132" y="376"/>
                    <a:pt x="129" y="381"/>
                    <a:pt x="126" y="385"/>
                  </a:cubicBezTo>
                  <a:cubicBezTo>
                    <a:pt x="125" y="387"/>
                    <a:pt x="123" y="389"/>
                    <a:pt x="122" y="391"/>
                  </a:cubicBezTo>
                  <a:cubicBezTo>
                    <a:pt x="120" y="393"/>
                    <a:pt x="118" y="395"/>
                    <a:pt x="116" y="397"/>
                  </a:cubicBezTo>
                  <a:cubicBezTo>
                    <a:pt x="115" y="397"/>
                    <a:pt x="114" y="398"/>
                    <a:pt x="112" y="398"/>
                  </a:cubicBezTo>
                  <a:cubicBezTo>
                    <a:pt x="111" y="397"/>
                    <a:pt x="110" y="396"/>
                    <a:pt x="109" y="396"/>
                  </a:cubicBezTo>
                  <a:cubicBezTo>
                    <a:pt x="107" y="394"/>
                    <a:pt x="106" y="391"/>
                    <a:pt x="105" y="389"/>
                  </a:cubicBezTo>
                  <a:cubicBezTo>
                    <a:pt x="103" y="384"/>
                    <a:pt x="101" y="379"/>
                    <a:pt x="100" y="374"/>
                  </a:cubicBezTo>
                  <a:cubicBezTo>
                    <a:pt x="100" y="374"/>
                    <a:pt x="100" y="374"/>
                    <a:pt x="100" y="374"/>
                  </a:cubicBezTo>
                  <a:cubicBezTo>
                    <a:pt x="100" y="374"/>
                    <a:pt x="100" y="374"/>
                    <a:pt x="100" y="374"/>
                  </a:cubicBezTo>
                  <a:cubicBezTo>
                    <a:pt x="100" y="370"/>
                    <a:pt x="99" y="366"/>
                    <a:pt x="99" y="361"/>
                  </a:cubicBezTo>
                  <a:cubicBezTo>
                    <a:pt x="99" y="357"/>
                    <a:pt x="99" y="353"/>
                    <a:pt x="99" y="349"/>
                  </a:cubicBezTo>
                  <a:cubicBezTo>
                    <a:pt x="98" y="345"/>
                    <a:pt x="98" y="340"/>
                    <a:pt x="99" y="336"/>
                  </a:cubicBezTo>
                  <a:cubicBezTo>
                    <a:pt x="99" y="334"/>
                    <a:pt x="100" y="332"/>
                    <a:pt x="101" y="330"/>
                  </a:cubicBezTo>
                  <a:cubicBezTo>
                    <a:pt x="101" y="329"/>
                    <a:pt x="103" y="328"/>
                    <a:pt x="104" y="328"/>
                  </a:cubicBezTo>
                  <a:cubicBezTo>
                    <a:pt x="105" y="329"/>
                    <a:pt x="106" y="329"/>
                    <a:pt x="107" y="330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07" y="323"/>
                    <a:pt x="108" y="316"/>
                    <a:pt x="109" y="308"/>
                  </a:cubicBezTo>
                  <a:cubicBezTo>
                    <a:pt x="110" y="301"/>
                    <a:pt x="111" y="294"/>
                    <a:pt x="113" y="286"/>
                  </a:cubicBezTo>
                  <a:cubicBezTo>
                    <a:pt x="116" y="272"/>
                    <a:pt x="118" y="257"/>
                    <a:pt x="121" y="243"/>
                  </a:cubicBezTo>
                  <a:cubicBezTo>
                    <a:pt x="123" y="235"/>
                    <a:pt x="124" y="228"/>
                    <a:pt x="126" y="221"/>
                  </a:cubicBezTo>
                  <a:cubicBezTo>
                    <a:pt x="127" y="213"/>
                    <a:pt x="128" y="206"/>
                    <a:pt x="129" y="199"/>
                  </a:cubicBezTo>
                  <a:cubicBezTo>
                    <a:pt x="130" y="195"/>
                    <a:pt x="130" y="191"/>
                    <a:pt x="130" y="188"/>
                  </a:cubicBezTo>
                  <a:cubicBezTo>
                    <a:pt x="131" y="184"/>
                    <a:pt x="131" y="180"/>
                    <a:pt x="131" y="177"/>
                  </a:cubicBezTo>
                  <a:cubicBezTo>
                    <a:pt x="131" y="171"/>
                    <a:pt x="131" y="171"/>
                    <a:pt x="131" y="171"/>
                  </a:cubicBezTo>
                  <a:cubicBezTo>
                    <a:pt x="131" y="165"/>
                    <a:pt x="131" y="165"/>
                    <a:pt x="131" y="165"/>
                  </a:cubicBezTo>
                  <a:cubicBezTo>
                    <a:pt x="131" y="162"/>
                    <a:pt x="131" y="158"/>
                    <a:pt x="131" y="154"/>
                  </a:cubicBezTo>
                  <a:cubicBezTo>
                    <a:pt x="131" y="154"/>
                    <a:pt x="131" y="154"/>
                    <a:pt x="131" y="154"/>
                  </a:cubicBezTo>
                  <a:cubicBezTo>
                    <a:pt x="131" y="154"/>
                    <a:pt x="131" y="154"/>
                    <a:pt x="131" y="15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3" y="141"/>
                    <a:pt x="133" y="138"/>
                    <a:pt x="134" y="134"/>
                  </a:cubicBezTo>
                  <a:cubicBezTo>
                    <a:pt x="135" y="131"/>
                    <a:pt x="135" y="128"/>
                    <a:pt x="136" y="125"/>
                  </a:cubicBezTo>
                  <a:cubicBezTo>
                    <a:pt x="136" y="123"/>
                    <a:pt x="136" y="121"/>
                    <a:pt x="136" y="120"/>
                  </a:cubicBezTo>
                  <a:cubicBezTo>
                    <a:pt x="137" y="115"/>
                    <a:pt x="137" y="115"/>
                    <a:pt x="137" y="115"/>
                  </a:cubicBezTo>
                  <a:cubicBezTo>
                    <a:pt x="137" y="112"/>
                    <a:pt x="137" y="112"/>
                    <a:pt x="137" y="112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7" y="105"/>
                    <a:pt x="137" y="105"/>
                    <a:pt x="137" y="105"/>
                  </a:cubicBezTo>
                  <a:cubicBezTo>
                    <a:pt x="137" y="101"/>
                    <a:pt x="136" y="98"/>
                    <a:pt x="136" y="95"/>
                  </a:cubicBezTo>
                  <a:cubicBezTo>
                    <a:pt x="135" y="91"/>
                    <a:pt x="135" y="88"/>
                    <a:pt x="134" y="85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34" y="75"/>
                    <a:pt x="134" y="75"/>
                    <a:pt x="134" y="75"/>
                  </a:cubicBezTo>
                  <a:cubicBezTo>
                    <a:pt x="134" y="76"/>
                    <a:pt x="134" y="76"/>
                    <a:pt x="134" y="76"/>
                  </a:cubicBezTo>
                  <a:cubicBezTo>
                    <a:pt x="133" y="76"/>
                    <a:pt x="133" y="76"/>
                    <a:pt x="132" y="76"/>
                  </a:cubicBezTo>
                  <a:cubicBezTo>
                    <a:pt x="131" y="76"/>
                    <a:pt x="132" y="75"/>
                    <a:pt x="131" y="75"/>
                  </a:cubicBezTo>
                  <a:cubicBezTo>
                    <a:pt x="131" y="74"/>
                    <a:pt x="131" y="73"/>
                    <a:pt x="131" y="72"/>
                  </a:cubicBezTo>
                  <a:cubicBezTo>
                    <a:pt x="131" y="70"/>
                    <a:pt x="131" y="69"/>
                    <a:pt x="131" y="67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30" y="51"/>
                    <a:pt x="130" y="45"/>
                    <a:pt x="129" y="38"/>
                  </a:cubicBezTo>
                  <a:cubicBezTo>
                    <a:pt x="127" y="26"/>
                    <a:pt x="124" y="13"/>
                    <a:pt x="119" y="2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15" y="4"/>
                    <a:pt x="111" y="7"/>
                    <a:pt x="106" y="10"/>
                  </a:cubicBezTo>
                  <a:cubicBezTo>
                    <a:pt x="102" y="13"/>
                    <a:pt x="97" y="15"/>
                    <a:pt x="92" y="17"/>
                  </a:cubicBezTo>
                  <a:cubicBezTo>
                    <a:pt x="90" y="18"/>
                    <a:pt x="87" y="18"/>
                    <a:pt x="84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9" y="20"/>
                    <a:pt x="78" y="20"/>
                    <a:pt x="77" y="20"/>
                  </a:cubicBezTo>
                  <a:cubicBezTo>
                    <a:pt x="75" y="20"/>
                    <a:pt x="74" y="20"/>
                    <a:pt x="73" y="20"/>
                  </a:cubicBezTo>
                  <a:cubicBezTo>
                    <a:pt x="71" y="20"/>
                    <a:pt x="70" y="20"/>
                    <a:pt x="69" y="20"/>
                  </a:cubicBezTo>
                  <a:cubicBezTo>
                    <a:pt x="68" y="20"/>
                    <a:pt x="66" y="20"/>
                    <a:pt x="65" y="20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3" y="24"/>
                    <a:pt x="62" y="25"/>
                    <a:pt x="62" y="27"/>
                  </a:cubicBezTo>
                  <a:cubicBezTo>
                    <a:pt x="62" y="28"/>
                    <a:pt x="62" y="29"/>
                    <a:pt x="62" y="31"/>
                  </a:cubicBezTo>
                  <a:cubicBezTo>
                    <a:pt x="62" y="32"/>
                    <a:pt x="62" y="34"/>
                    <a:pt x="62" y="35"/>
                  </a:cubicBezTo>
                  <a:cubicBezTo>
                    <a:pt x="61" y="37"/>
                    <a:pt x="61" y="38"/>
                    <a:pt x="61" y="39"/>
                  </a:cubicBezTo>
                  <a:cubicBezTo>
                    <a:pt x="60" y="41"/>
                    <a:pt x="60" y="42"/>
                    <a:pt x="59" y="43"/>
                  </a:cubicBezTo>
                  <a:cubicBezTo>
                    <a:pt x="58" y="45"/>
                    <a:pt x="58" y="46"/>
                    <a:pt x="57" y="47"/>
                  </a:cubicBezTo>
                  <a:cubicBezTo>
                    <a:pt x="56" y="48"/>
                    <a:pt x="55" y="50"/>
                    <a:pt x="54" y="51"/>
                  </a:cubicBezTo>
                  <a:cubicBezTo>
                    <a:pt x="53" y="52"/>
                    <a:pt x="52" y="53"/>
                    <a:pt x="51" y="53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6" y="57"/>
                    <a:pt x="45" y="57"/>
                    <a:pt x="44" y="58"/>
                  </a:cubicBezTo>
                  <a:cubicBezTo>
                    <a:pt x="42" y="58"/>
                    <a:pt x="41" y="58"/>
                    <a:pt x="40" y="59"/>
                  </a:cubicBezTo>
                  <a:cubicBezTo>
                    <a:pt x="38" y="59"/>
                    <a:pt x="37" y="59"/>
                    <a:pt x="35" y="59"/>
                  </a:cubicBezTo>
                  <a:cubicBezTo>
                    <a:pt x="34" y="60"/>
                    <a:pt x="33" y="60"/>
                    <a:pt x="31" y="60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7" y="77"/>
                    <a:pt x="27" y="80"/>
                    <a:pt x="27" y="83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4"/>
                    <a:pt x="28" y="97"/>
                    <a:pt x="28" y="99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11"/>
                    <a:pt x="29" y="113"/>
                    <a:pt x="29" y="116"/>
                  </a:cubicBezTo>
                  <a:cubicBezTo>
                    <a:pt x="28" y="125"/>
                    <a:pt x="28" y="125"/>
                    <a:pt x="28" y="125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28" y="124"/>
                    <a:pt x="29" y="124"/>
                    <a:pt x="30" y="124"/>
                  </a:cubicBezTo>
                  <a:cubicBezTo>
                    <a:pt x="30" y="124"/>
                    <a:pt x="31" y="124"/>
                    <a:pt x="32" y="123"/>
                  </a:cubicBezTo>
                  <a:cubicBezTo>
                    <a:pt x="33" y="123"/>
                    <a:pt x="34" y="122"/>
                    <a:pt x="35" y="121"/>
                  </a:cubicBezTo>
                  <a:cubicBezTo>
                    <a:pt x="38" y="120"/>
                    <a:pt x="40" y="117"/>
                    <a:pt x="42" y="115"/>
                  </a:cubicBezTo>
                  <a:cubicBezTo>
                    <a:pt x="44" y="113"/>
                    <a:pt x="46" y="111"/>
                    <a:pt x="48" y="108"/>
                  </a:cubicBezTo>
                  <a:cubicBezTo>
                    <a:pt x="48" y="108"/>
                    <a:pt x="48" y="108"/>
                    <a:pt x="49" y="108"/>
                  </a:cubicBezTo>
                  <a:cubicBezTo>
                    <a:pt x="49" y="108"/>
                    <a:pt x="49" y="107"/>
                    <a:pt x="50" y="107"/>
                  </a:cubicBezTo>
                  <a:cubicBezTo>
                    <a:pt x="50" y="107"/>
                    <a:pt x="50" y="107"/>
                    <a:pt x="51" y="108"/>
                  </a:cubicBezTo>
                  <a:cubicBezTo>
                    <a:pt x="51" y="109"/>
                    <a:pt x="51" y="110"/>
                    <a:pt x="51" y="110"/>
                  </a:cubicBezTo>
                  <a:cubicBezTo>
                    <a:pt x="51" y="112"/>
                    <a:pt x="51" y="113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2" y="126"/>
                    <a:pt x="52" y="126"/>
                    <a:pt x="52" y="126"/>
                  </a:cubicBezTo>
                  <a:cubicBezTo>
                    <a:pt x="52" y="129"/>
                    <a:pt x="53" y="133"/>
                    <a:pt x="53" y="136"/>
                  </a:cubicBezTo>
                  <a:cubicBezTo>
                    <a:pt x="53" y="140"/>
                    <a:pt x="53" y="144"/>
                    <a:pt x="53" y="147"/>
                  </a:cubicBezTo>
                  <a:cubicBezTo>
                    <a:pt x="53" y="151"/>
                    <a:pt x="53" y="154"/>
                    <a:pt x="52" y="158"/>
                  </a:cubicBezTo>
                  <a:cubicBezTo>
                    <a:pt x="52" y="162"/>
                    <a:pt x="52" y="165"/>
                    <a:pt x="51" y="169"/>
                  </a:cubicBezTo>
                  <a:cubicBezTo>
                    <a:pt x="51" y="172"/>
                    <a:pt x="50" y="176"/>
                    <a:pt x="49" y="179"/>
                  </a:cubicBezTo>
                  <a:cubicBezTo>
                    <a:pt x="48" y="187"/>
                    <a:pt x="47" y="194"/>
                    <a:pt x="45" y="201"/>
                  </a:cubicBezTo>
                  <a:cubicBezTo>
                    <a:pt x="42" y="215"/>
                    <a:pt x="38" y="229"/>
                    <a:pt x="35" y="243"/>
                  </a:cubicBezTo>
                  <a:cubicBezTo>
                    <a:pt x="33" y="250"/>
                    <a:pt x="32" y="257"/>
                    <a:pt x="31" y="264"/>
                  </a:cubicBezTo>
                  <a:cubicBezTo>
                    <a:pt x="29" y="271"/>
                    <a:pt x="28" y="278"/>
                    <a:pt x="27" y="285"/>
                  </a:cubicBezTo>
                  <a:cubicBezTo>
                    <a:pt x="27" y="285"/>
                    <a:pt x="27" y="285"/>
                    <a:pt x="27" y="285"/>
                  </a:cubicBezTo>
                  <a:cubicBezTo>
                    <a:pt x="26" y="285"/>
                    <a:pt x="26" y="285"/>
                    <a:pt x="26" y="285"/>
                  </a:cubicBezTo>
                  <a:cubicBezTo>
                    <a:pt x="26" y="286"/>
                    <a:pt x="26" y="287"/>
                    <a:pt x="25" y="288"/>
                  </a:cubicBezTo>
                  <a:cubicBezTo>
                    <a:pt x="25" y="289"/>
                    <a:pt x="25" y="290"/>
                    <a:pt x="25" y="292"/>
                  </a:cubicBezTo>
                  <a:cubicBezTo>
                    <a:pt x="24" y="294"/>
                    <a:pt x="24" y="296"/>
                    <a:pt x="24" y="298"/>
                  </a:cubicBezTo>
                  <a:cubicBezTo>
                    <a:pt x="24" y="303"/>
                    <a:pt x="23" y="308"/>
                    <a:pt x="23" y="312"/>
                  </a:cubicBezTo>
                  <a:cubicBezTo>
                    <a:pt x="23" y="322"/>
                    <a:pt x="23" y="331"/>
                    <a:pt x="23" y="340"/>
                  </a:cubicBezTo>
                  <a:cubicBezTo>
                    <a:pt x="23" y="359"/>
                    <a:pt x="24" y="377"/>
                    <a:pt x="26" y="396"/>
                  </a:cubicBezTo>
                  <a:cubicBezTo>
                    <a:pt x="27" y="397"/>
                    <a:pt x="27" y="397"/>
                    <a:pt x="27" y="397"/>
                  </a:cubicBezTo>
                  <a:cubicBezTo>
                    <a:pt x="26" y="396"/>
                    <a:pt x="26" y="396"/>
                    <a:pt x="26" y="396"/>
                  </a:cubicBezTo>
                  <a:cubicBezTo>
                    <a:pt x="24" y="394"/>
                    <a:pt x="22" y="391"/>
                    <a:pt x="20" y="389"/>
                  </a:cubicBezTo>
                  <a:cubicBezTo>
                    <a:pt x="19" y="388"/>
                    <a:pt x="18" y="387"/>
                    <a:pt x="16" y="386"/>
                  </a:cubicBezTo>
                  <a:cubicBezTo>
                    <a:pt x="15" y="385"/>
                    <a:pt x="14" y="384"/>
                    <a:pt x="12" y="384"/>
                  </a:cubicBezTo>
                  <a:cubicBezTo>
                    <a:pt x="12" y="383"/>
                    <a:pt x="11" y="383"/>
                    <a:pt x="10" y="382"/>
                  </a:cubicBezTo>
                  <a:cubicBezTo>
                    <a:pt x="10" y="382"/>
                    <a:pt x="9" y="381"/>
                    <a:pt x="9" y="380"/>
                  </a:cubicBezTo>
                  <a:cubicBezTo>
                    <a:pt x="8" y="379"/>
                    <a:pt x="8" y="377"/>
                    <a:pt x="8" y="376"/>
                  </a:cubicBezTo>
                  <a:cubicBezTo>
                    <a:pt x="7" y="373"/>
                    <a:pt x="7" y="369"/>
                    <a:pt x="6" y="366"/>
                  </a:cubicBezTo>
                  <a:cubicBezTo>
                    <a:pt x="7" y="366"/>
                    <a:pt x="7" y="366"/>
                    <a:pt x="7" y="366"/>
                  </a:cubicBezTo>
                  <a:cubicBezTo>
                    <a:pt x="5" y="372"/>
                    <a:pt x="5" y="372"/>
                    <a:pt x="5" y="372"/>
                  </a:cubicBezTo>
                  <a:cubicBezTo>
                    <a:pt x="4" y="374"/>
                    <a:pt x="3" y="376"/>
                    <a:pt x="3" y="378"/>
                  </a:cubicBezTo>
                  <a:cubicBezTo>
                    <a:pt x="2" y="380"/>
                    <a:pt x="2" y="382"/>
                    <a:pt x="2" y="384"/>
                  </a:cubicBezTo>
                  <a:cubicBezTo>
                    <a:pt x="1" y="386"/>
                    <a:pt x="1" y="389"/>
                    <a:pt x="1" y="391"/>
                  </a:cubicBezTo>
                  <a:cubicBezTo>
                    <a:pt x="0" y="393"/>
                    <a:pt x="0" y="395"/>
                    <a:pt x="0" y="397"/>
                  </a:cubicBezTo>
                  <a:cubicBezTo>
                    <a:pt x="0" y="399"/>
                    <a:pt x="0" y="401"/>
                    <a:pt x="0" y="403"/>
                  </a:cubicBezTo>
                  <a:cubicBezTo>
                    <a:pt x="0" y="405"/>
                    <a:pt x="0" y="407"/>
                    <a:pt x="0" y="410"/>
                  </a:cubicBezTo>
                  <a:cubicBezTo>
                    <a:pt x="1" y="412"/>
                    <a:pt x="1" y="414"/>
                    <a:pt x="1" y="416"/>
                  </a:cubicBezTo>
                  <a:cubicBezTo>
                    <a:pt x="2" y="420"/>
                    <a:pt x="2" y="424"/>
                    <a:pt x="3" y="428"/>
                  </a:cubicBezTo>
                  <a:cubicBezTo>
                    <a:pt x="4" y="432"/>
                    <a:pt x="5" y="437"/>
                    <a:pt x="6" y="441"/>
                  </a:cubicBezTo>
                  <a:cubicBezTo>
                    <a:pt x="7" y="445"/>
                    <a:pt x="7" y="449"/>
                    <a:pt x="8" y="453"/>
                  </a:cubicBezTo>
                  <a:cubicBezTo>
                    <a:pt x="8" y="455"/>
                    <a:pt x="8" y="457"/>
                    <a:pt x="8" y="459"/>
                  </a:cubicBezTo>
                  <a:cubicBezTo>
                    <a:pt x="8" y="462"/>
                    <a:pt x="8" y="464"/>
                    <a:pt x="8" y="4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" name="Freeform 273"/>
            <p:cNvSpPr>
              <a:spLocks noEditPoints="1"/>
            </p:cNvSpPr>
            <p:nvPr/>
          </p:nvSpPr>
          <p:spPr bwMode="auto">
            <a:xfrm>
              <a:off x="2026478" y="5618331"/>
              <a:ext cx="472057" cy="1504027"/>
            </a:xfrm>
            <a:custGeom>
              <a:avLst/>
              <a:gdLst>
                <a:gd name="T0" fmla="*/ 4 w 146"/>
                <a:gd name="T1" fmla="*/ 416 h 464"/>
                <a:gd name="T2" fmla="*/ 1 w 146"/>
                <a:gd name="T3" fmla="*/ 380 h 464"/>
                <a:gd name="T4" fmla="*/ 21 w 146"/>
                <a:gd name="T5" fmla="*/ 368 h 464"/>
                <a:gd name="T6" fmla="*/ 20 w 146"/>
                <a:gd name="T7" fmla="*/ 315 h 464"/>
                <a:gd name="T8" fmla="*/ 30 w 146"/>
                <a:gd name="T9" fmla="*/ 263 h 464"/>
                <a:gd name="T10" fmla="*/ 52 w 146"/>
                <a:gd name="T11" fmla="*/ 172 h 464"/>
                <a:gd name="T12" fmla="*/ 56 w 146"/>
                <a:gd name="T13" fmla="*/ 120 h 464"/>
                <a:gd name="T14" fmla="*/ 42 w 146"/>
                <a:gd name="T15" fmla="*/ 101 h 464"/>
                <a:gd name="T16" fmla="*/ 34 w 146"/>
                <a:gd name="T17" fmla="*/ 99 h 464"/>
                <a:gd name="T18" fmla="*/ 29 w 146"/>
                <a:gd name="T19" fmla="*/ 82 h 464"/>
                <a:gd name="T20" fmla="*/ 28 w 146"/>
                <a:gd name="T21" fmla="*/ 56 h 464"/>
                <a:gd name="T22" fmla="*/ 41 w 146"/>
                <a:gd name="T23" fmla="*/ 44 h 464"/>
                <a:gd name="T24" fmla="*/ 62 w 146"/>
                <a:gd name="T25" fmla="*/ 17 h 464"/>
                <a:gd name="T26" fmla="*/ 68 w 146"/>
                <a:gd name="T27" fmla="*/ 0 h 464"/>
                <a:gd name="T28" fmla="*/ 131 w 146"/>
                <a:gd name="T29" fmla="*/ 22 h 464"/>
                <a:gd name="T30" fmla="*/ 139 w 146"/>
                <a:gd name="T31" fmla="*/ 92 h 464"/>
                <a:gd name="T32" fmla="*/ 139 w 146"/>
                <a:gd name="T33" fmla="*/ 148 h 464"/>
                <a:gd name="T34" fmla="*/ 129 w 146"/>
                <a:gd name="T35" fmla="*/ 206 h 464"/>
                <a:gd name="T36" fmla="*/ 107 w 146"/>
                <a:gd name="T37" fmla="*/ 292 h 464"/>
                <a:gd name="T38" fmla="*/ 100 w 146"/>
                <a:gd name="T39" fmla="*/ 343 h 464"/>
                <a:gd name="T40" fmla="*/ 105 w 146"/>
                <a:gd name="T41" fmla="*/ 379 h 464"/>
                <a:gd name="T42" fmla="*/ 129 w 146"/>
                <a:gd name="T43" fmla="*/ 382 h 464"/>
                <a:gd name="T44" fmla="*/ 132 w 146"/>
                <a:gd name="T45" fmla="*/ 413 h 464"/>
                <a:gd name="T46" fmla="*/ 146 w 146"/>
                <a:gd name="T47" fmla="*/ 463 h 464"/>
                <a:gd name="T48" fmla="*/ 121 w 146"/>
                <a:gd name="T49" fmla="*/ 464 h 464"/>
                <a:gd name="T50" fmla="*/ 47 w 146"/>
                <a:gd name="T51" fmla="*/ 459 h 464"/>
                <a:gd name="T52" fmla="*/ 14 w 146"/>
                <a:gd name="T53" fmla="*/ 463 h 464"/>
                <a:gd name="T54" fmla="*/ 55 w 146"/>
                <a:gd name="T55" fmla="*/ 459 h 464"/>
                <a:gd name="T56" fmla="*/ 129 w 146"/>
                <a:gd name="T57" fmla="*/ 463 h 464"/>
                <a:gd name="T58" fmla="*/ 138 w 146"/>
                <a:gd name="T59" fmla="*/ 444 h 464"/>
                <a:gd name="T60" fmla="*/ 128 w 146"/>
                <a:gd name="T61" fmla="*/ 393 h 464"/>
                <a:gd name="T62" fmla="*/ 107 w 146"/>
                <a:gd name="T63" fmla="*/ 382 h 464"/>
                <a:gd name="T64" fmla="*/ 101 w 146"/>
                <a:gd name="T65" fmla="*/ 365 h 464"/>
                <a:gd name="T66" fmla="*/ 100 w 146"/>
                <a:gd name="T67" fmla="*/ 321 h 464"/>
                <a:gd name="T68" fmla="*/ 120 w 146"/>
                <a:gd name="T69" fmla="*/ 234 h 464"/>
                <a:gd name="T70" fmla="*/ 135 w 146"/>
                <a:gd name="T71" fmla="*/ 170 h 464"/>
                <a:gd name="T72" fmla="*/ 138 w 146"/>
                <a:gd name="T73" fmla="*/ 92 h 464"/>
                <a:gd name="T74" fmla="*/ 129 w 146"/>
                <a:gd name="T75" fmla="*/ 23 h 464"/>
                <a:gd name="T76" fmla="*/ 69 w 146"/>
                <a:gd name="T77" fmla="*/ 1 h 464"/>
                <a:gd name="T78" fmla="*/ 60 w 146"/>
                <a:gd name="T79" fmla="*/ 26 h 464"/>
                <a:gd name="T80" fmla="*/ 28 w 146"/>
                <a:gd name="T81" fmla="*/ 54 h 464"/>
                <a:gd name="T82" fmla="*/ 31 w 146"/>
                <a:gd name="T83" fmla="*/ 65 h 464"/>
                <a:gd name="T84" fmla="*/ 32 w 146"/>
                <a:gd name="T85" fmla="*/ 94 h 464"/>
                <a:gd name="T86" fmla="*/ 39 w 146"/>
                <a:gd name="T87" fmla="*/ 100 h 464"/>
                <a:gd name="T88" fmla="*/ 55 w 146"/>
                <a:gd name="T89" fmla="*/ 99 h 464"/>
                <a:gd name="T90" fmla="*/ 56 w 146"/>
                <a:gd name="T91" fmla="*/ 151 h 464"/>
                <a:gd name="T92" fmla="*/ 36 w 146"/>
                <a:gd name="T93" fmla="*/ 243 h 464"/>
                <a:gd name="T94" fmla="*/ 28 w 146"/>
                <a:gd name="T95" fmla="*/ 276 h 464"/>
                <a:gd name="T96" fmla="*/ 20 w 146"/>
                <a:gd name="T97" fmla="*/ 342 h 464"/>
                <a:gd name="T98" fmla="*/ 4 w 146"/>
                <a:gd name="T99" fmla="*/ 369 h 464"/>
                <a:gd name="T100" fmla="*/ 1 w 146"/>
                <a:gd name="T101" fmla="*/ 392 h 464"/>
                <a:gd name="T102" fmla="*/ 12 w 146"/>
                <a:gd name="T103" fmla="*/ 45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464">
                  <a:moveTo>
                    <a:pt x="14" y="463"/>
                  </a:moveTo>
                  <a:cubicBezTo>
                    <a:pt x="13" y="457"/>
                    <a:pt x="13" y="457"/>
                    <a:pt x="13" y="457"/>
                  </a:cubicBezTo>
                  <a:cubicBezTo>
                    <a:pt x="12" y="451"/>
                    <a:pt x="12" y="451"/>
                    <a:pt x="12" y="451"/>
                  </a:cubicBezTo>
                  <a:cubicBezTo>
                    <a:pt x="11" y="447"/>
                    <a:pt x="10" y="443"/>
                    <a:pt x="9" y="440"/>
                  </a:cubicBezTo>
                  <a:cubicBezTo>
                    <a:pt x="8" y="432"/>
                    <a:pt x="5" y="424"/>
                    <a:pt x="4" y="416"/>
                  </a:cubicBezTo>
                  <a:cubicBezTo>
                    <a:pt x="3" y="412"/>
                    <a:pt x="2" y="408"/>
                    <a:pt x="2" y="404"/>
                  </a:cubicBezTo>
                  <a:cubicBezTo>
                    <a:pt x="1" y="398"/>
                    <a:pt x="1" y="398"/>
                    <a:pt x="1" y="398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386"/>
                    <a:pt x="0" y="386"/>
                    <a:pt x="0" y="386"/>
                  </a:cubicBezTo>
                  <a:cubicBezTo>
                    <a:pt x="1" y="380"/>
                    <a:pt x="1" y="380"/>
                    <a:pt x="1" y="380"/>
                  </a:cubicBezTo>
                  <a:cubicBezTo>
                    <a:pt x="2" y="374"/>
                    <a:pt x="2" y="374"/>
                    <a:pt x="2" y="374"/>
                  </a:cubicBezTo>
                  <a:cubicBezTo>
                    <a:pt x="4" y="369"/>
                    <a:pt x="4" y="369"/>
                    <a:pt x="4" y="369"/>
                  </a:cubicBezTo>
                  <a:cubicBezTo>
                    <a:pt x="4" y="368"/>
                    <a:pt x="4" y="368"/>
                    <a:pt x="4" y="368"/>
                  </a:cubicBezTo>
                  <a:cubicBezTo>
                    <a:pt x="4" y="368"/>
                    <a:pt x="4" y="368"/>
                    <a:pt x="4" y="368"/>
                  </a:cubicBezTo>
                  <a:cubicBezTo>
                    <a:pt x="21" y="368"/>
                    <a:pt x="21" y="368"/>
                    <a:pt x="21" y="368"/>
                  </a:cubicBezTo>
                  <a:cubicBezTo>
                    <a:pt x="20" y="369"/>
                    <a:pt x="20" y="369"/>
                    <a:pt x="20" y="369"/>
                  </a:cubicBezTo>
                  <a:cubicBezTo>
                    <a:pt x="19" y="355"/>
                    <a:pt x="19" y="355"/>
                    <a:pt x="19" y="355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19" y="329"/>
                    <a:pt x="19" y="329"/>
                    <a:pt x="19" y="329"/>
                  </a:cubicBezTo>
                  <a:cubicBezTo>
                    <a:pt x="20" y="324"/>
                    <a:pt x="20" y="320"/>
                    <a:pt x="20" y="315"/>
                  </a:cubicBezTo>
                  <a:cubicBezTo>
                    <a:pt x="21" y="311"/>
                    <a:pt x="21" y="307"/>
                    <a:pt x="22" y="302"/>
                  </a:cubicBezTo>
                  <a:cubicBezTo>
                    <a:pt x="24" y="289"/>
                    <a:pt x="24" y="289"/>
                    <a:pt x="24" y="289"/>
                  </a:cubicBezTo>
                  <a:cubicBezTo>
                    <a:pt x="27" y="276"/>
                    <a:pt x="27" y="276"/>
                    <a:pt x="27" y="276"/>
                  </a:cubicBezTo>
                  <a:cubicBezTo>
                    <a:pt x="30" y="263"/>
                    <a:pt x="30" y="263"/>
                    <a:pt x="30" y="263"/>
                  </a:cubicBezTo>
                  <a:cubicBezTo>
                    <a:pt x="30" y="263"/>
                    <a:pt x="30" y="263"/>
                    <a:pt x="30" y="263"/>
                  </a:cubicBezTo>
                  <a:cubicBezTo>
                    <a:pt x="32" y="253"/>
                    <a:pt x="32" y="253"/>
                    <a:pt x="32" y="253"/>
                  </a:cubicBezTo>
                  <a:cubicBezTo>
                    <a:pt x="35" y="243"/>
                    <a:pt x="35" y="243"/>
                    <a:pt x="35" y="243"/>
                  </a:cubicBezTo>
                  <a:cubicBezTo>
                    <a:pt x="36" y="236"/>
                    <a:pt x="38" y="229"/>
                    <a:pt x="39" y="223"/>
                  </a:cubicBezTo>
                  <a:cubicBezTo>
                    <a:pt x="43" y="209"/>
                    <a:pt x="46" y="196"/>
                    <a:pt x="49" y="182"/>
                  </a:cubicBezTo>
                  <a:cubicBezTo>
                    <a:pt x="52" y="172"/>
                    <a:pt x="52" y="172"/>
                    <a:pt x="52" y="172"/>
                  </a:cubicBezTo>
                  <a:cubicBezTo>
                    <a:pt x="53" y="161"/>
                    <a:pt x="53" y="161"/>
                    <a:pt x="53" y="161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30"/>
                    <a:pt x="56" y="130"/>
                    <a:pt x="56" y="130"/>
                  </a:cubicBezTo>
                  <a:cubicBezTo>
                    <a:pt x="56" y="120"/>
                    <a:pt x="56" y="120"/>
                    <a:pt x="56" y="120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1" y="100"/>
                    <a:pt x="48" y="101"/>
                    <a:pt x="44" y="101"/>
                  </a:cubicBezTo>
                  <a:cubicBezTo>
                    <a:pt x="43" y="101"/>
                    <a:pt x="43" y="101"/>
                    <a:pt x="42" y="101"/>
                  </a:cubicBezTo>
                  <a:cubicBezTo>
                    <a:pt x="41" y="101"/>
                    <a:pt x="40" y="101"/>
                    <a:pt x="39" y="101"/>
                  </a:cubicBezTo>
                  <a:cubicBezTo>
                    <a:pt x="38" y="101"/>
                    <a:pt x="37" y="101"/>
                    <a:pt x="36" y="100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3" y="99"/>
                    <a:pt x="32" y="98"/>
                    <a:pt x="32" y="97"/>
                  </a:cubicBezTo>
                  <a:cubicBezTo>
                    <a:pt x="31" y="96"/>
                    <a:pt x="31" y="95"/>
                    <a:pt x="30" y="94"/>
                  </a:cubicBezTo>
                  <a:cubicBezTo>
                    <a:pt x="30" y="93"/>
                    <a:pt x="30" y="92"/>
                    <a:pt x="30" y="91"/>
                  </a:cubicBezTo>
                  <a:cubicBezTo>
                    <a:pt x="29" y="90"/>
                    <a:pt x="29" y="89"/>
                    <a:pt x="29" y="88"/>
                  </a:cubicBezTo>
                  <a:cubicBezTo>
                    <a:pt x="29" y="86"/>
                    <a:pt x="29" y="84"/>
                    <a:pt x="29" y="82"/>
                  </a:cubicBezTo>
                  <a:cubicBezTo>
                    <a:pt x="29" y="80"/>
                    <a:pt x="29" y="78"/>
                    <a:pt x="29" y="76"/>
                  </a:cubicBezTo>
                  <a:cubicBezTo>
                    <a:pt x="29" y="73"/>
                    <a:pt x="29" y="69"/>
                    <a:pt x="29" y="65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5" y="29"/>
                    <a:pt x="57" y="27"/>
                    <a:pt x="58" y="25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1" y="20"/>
                    <a:pt x="62" y="19"/>
                    <a:pt x="62" y="17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2"/>
                    <a:pt x="65" y="10"/>
                    <a:pt x="65" y="9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7" y="11"/>
                    <a:pt x="127" y="11"/>
                    <a:pt x="127" y="11"/>
                  </a:cubicBezTo>
                  <a:cubicBezTo>
                    <a:pt x="131" y="22"/>
                    <a:pt x="131" y="22"/>
                    <a:pt x="131" y="22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7" y="69"/>
                    <a:pt x="137" y="69"/>
                    <a:pt x="137" y="69"/>
                  </a:cubicBezTo>
                  <a:cubicBezTo>
                    <a:pt x="138" y="76"/>
                    <a:pt x="139" y="84"/>
                    <a:pt x="139" y="92"/>
                  </a:cubicBezTo>
                  <a:cubicBezTo>
                    <a:pt x="139" y="92"/>
                    <a:pt x="139" y="92"/>
                    <a:pt x="139" y="92"/>
                  </a:cubicBezTo>
                  <a:cubicBezTo>
                    <a:pt x="139" y="92"/>
                    <a:pt x="139" y="92"/>
                    <a:pt x="139" y="92"/>
                  </a:cubicBezTo>
                  <a:cubicBezTo>
                    <a:pt x="139" y="148"/>
                    <a:pt x="139" y="148"/>
                    <a:pt x="139" y="148"/>
                  </a:cubicBezTo>
                  <a:cubicBezTo>
                    <a:pt x="139" y="148"/>
                    <a:pt x="139" y="148"/>
                    <a:pt x="139" y="148"/>
                  </a:cubicBezTo>
                  <a:cubicBezTo>
                    <a:pt x="139" y="148"/>
                    <a:pt x="139" y="148"/>
                    <a:pt x="139" y="148"/>
                  </a:cubicBezTo>
                  <a:cubicBezTo>
                    <a:pt x="137" y="163"/>
                    <a:pt x="137" y="163"/>
                    <a:pt x="137" y="163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5" y="177"/>
                    <a:pt x="135" y="177"/>
                    <a:pt x="135" y="177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29" y="206"/>
                    <a:pt x="129" y="206"/>
                    <a:pt x="129" y="206"/>
                  </a:cubicBezTo>
                  <a:cubicBezTo>
                    <a:pt x="128" y="211"/>
                    <a:pt x="126" y="216"/>
                    <a:pt x="125" y="220"/>
                  </a:cubicBezTo>
                  <a:cubicBezTo>
                    <a:pt x="121" y="235"/>
                    <a:pt x="121" y="235"/>
                    <a:pt x="121" y="235"/>
                  </a:cubicBezTo>
                  <a:cubicBezTo>
                    <a:pt x="119" y="244"/>
                    <a:pt x="116" y="254"/>
                    <a:pt x="114" y="263"/>
                  </a:cubicBezTo>
                  <a:cubicBezTo>
                    <a:pt x="113" y="268"/>
                    <a:pt x="111" y="273"/>
                    <a:pt x="110" y="27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6" y="297"/>
                    <a:pt x="105" y="301"/>
                    <a:pt x="104" y="306"/>
                  </a:cubicBezTo>
                  <a:cubicBezTo>
                    <a:pt x="103" y="311"/>
                    <a:pt x="102" y="316"/>
                    <a:pt x="101" y="321"/>
                  </a:cubicBezTo>
                  <a:cubicBezTo>
                    <a:pt x="101" y="323"/>
                    <a:pt x="101" y="326"/>
                    <a:pt x="101" y="328"/>
                  </a:cubicBezTo>
                  <a:cubicBezTo>
                    <a:pt x="100" y="331"/>
                    <a:pt x="100" y="333"/>
                    <a:pt x="100" y="335"/>
                  </a:cubicBezTo>
                  <a:cubicBezTo>
                    <a:pt x="100" y="338"/>
                    <a:pt x="100" y="340"/>
                    <a:pt x="100" y="343"/>
                  </a:cubicBezTo>
                  <a:cubicBezTo>
                    <a:pt x="100" y="345"/>
                    <a:pt x="100" y="348"/>
                    <a:pt x="100" y="350"/>
                  </a:cubicBezTo>
                  <a:cubicBezTo>
                    <a:pt x="100" y="355"/>
                    <a:pt x="101" y="360"/>
                    <a:pt x="102" y="365"/>
                  </a:cubicBezTo>
                  <a:cubicBezTo>
                    <a:pt x="102" y="367"/>
                    <a:pt x="103" y="369"/>
                    <a:pt x="103" y="372"/>
                  </a:cubicBezTo>
                  <a:cubicBezTo>
                    <a:pt x="105" y="379"/>
                    <a:pt x="105" y="379"/>
                    <a:pt x="105" y="379"/>
                  </a:cubicBezTo>
                  <a:cubicBezTo>
                    <a:pt x="105" y="379"/>
                    <a:pt x="105" y="379"/>
                    <a:pt x="105" y="379"/>
                  </a:cubicBezTo>
                  <a:cubicBezTo>
                    <a:pt x="106" y="379"/>
                    <a:pt x="106" y="380"/>
                    <a:pt x="106" y="380"/>
                  </a:cubicBezTo>
                  <a:cubicBezTo>
                    <a:pt x="106" y="380"/>
                    <a:pt x="107" y="380"/>
                    <a:pt x="107" y="381"/>
                  </a:cubicBezTo>
                  <a:cubicBezTo>
                    <a:pt x="108" y="381"/>
                    <a:pt x="109" y="381"/>
                    <a:pt x="110" y="381"/>
                  </a:cubicBezTo>
                  <a:cubicBezTo>
                    <a:pt x="112" y="382"/>
                    <a:pt x="114" y="382"/>
                    <a:pt x="116" y="382"/>
                  </a:cubicBezTo>
                  <a:cubicBezTo>
                    <a:pt x="120" y="382"/>
                    <a:pt x="124" y="382"/>
                    <a:pt x="129" y="382"/>
                  </a:cubicBezTo>
                  <a:cubicBezTo>
                    <a:pt x="129" y="382"/>
                    <a:pt x="129" y="382"/>
                    <a:pt x="129" y="382"/>
                  </a:cubicBezTo>
                  <a:cubicBezTo>
                    <a:pt x="129" y="383"/>
                    <a:pt x="129" y="383"/>
                    <a:pt x="129" y="383"/>
                  </a:cubicBezTo>
                  <a:cubicBezTo>
                    <a:pt x="129" y="393"/>
                    <a:pt x="129" y="393"/>
                    <a:pt x="129" y="393"/>
                  </a:cubicBezTo>
                  <a:cubicBezTo>
                    <a:pt x="130" y="403"/>
                    <a:pt x="130" y="403"/>
                    <a:pt x="130" y="403"/>
                  </a:cubicBezTo>
                  <a:cubicBezTo>
                    <a:pt x="132" y="413"/>
                    <a:pt x="132" y="413"/>
                    <a:pt x="132" y="413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6" y="434"/>
                    <a:pt x="136" y="434"/>
                    <a:pt x="136" y="434"/>
                  </a:cubicBezTo>
                  <a:cubicBezTo>
                    <a:pt x="137" y="437"/>
                    <a:pt x="138" y="440"/>
                    <a:pt x="139" y="444"/>
                  </a:cubicBezTo>
                  <a:cubicBezTo>
                    <a:pt x="142" y="453"/>
                    <a:pt x="142" y="453"/>
                    <a:pt x="142" y="453"/>
                  </a:cubicBezTo>
                  <a:cubicBezTo>
                    <a:pt x="146" y="463"/>
                    <a:pt x="146" y="463"/>
                    <a:pt x="146" y="463"/>
                  </a:cubicBezTo>
                  <a:cubicBezTo>
                    <a:pt x="146" y="464"/>
                    <a:pt x="146" y="464"/>
                    <a:pt x="146" y="464"/>
                  </a:cubicBezTo>
                  <a:cubicBezTo>
                    <a:pt x="145" y="464"/>
                    <a:pt x="145" y="464"/>
                    <a:pt x="145" y="464"/>
                  </a:cubicBezTo>
                  <a:cubicBezTo>
                    <a:pt x="137" y="464"/>
                    <a:pt x="137" y="464"/>
                    <a:pt x="137" y="464"/>
                  </a:cubicBezTo>
                  <a:cubicBezTo>
                    <a:pt x="129" y="464"/>
                    <a:pt x="129" y="464"/>
                    <a:pt x="129" y="464"/>
                  </a:cubicBezTo>
                  <a:cubicBezTo>
                    <a:pt x="121" y="464"/>
                    <a:pt x="121" y="464"/>
                    <a:pt x="121" y="464"/>
                  </a:cubicBezTo>
                  <a:cubicBezTo>
                    <a:pt x="112" y="463"/>
                    <a:pt x="112" y="463"/>
                    <a:pt x="112" y="463"/>
                  </a:cubicBezTo>
                  <a:cubicBezTo>
                    <a:pt x="101" y="463"/>
                    <a:pt x="91" y="462"/>
                    <a:pt x="80" y="461"/>
                  </a:cubicBezTo>
                  <a:cubicBezTo>
                    <a:pt x="74" y="460"/>
                    <a:pt x="69" y="460"/>
                    <a:pt x="63" y="460"/>
                  </a:cubicBezTo>
                  <a:cubicBezTo>
                    <a:pt x="55" y="459"/>
                    <a:pt x="55" y="459"/>
                    <a:pt x="55" y="459"/>
                  </a:cubicBezTo>
                  <a:cubicBezTo>
                    <a:pt x="47" y="459"/>
                    <a:pt x="47" y="459"/>
                    <a:pt x="47" y="459"/>
                  </a:cubicBezTo>
                  <a:cubicBezTo>
                    <a:pt x="38" y="460"/>
                    <a:pt x="38" y="460"/>
                    <a:pt x="38" y="460"/>
                  </a:cubicBezTo>
                  <a:cubicBezTo>
                    <a:pt x="30" y="460"/>
                    <a:pt x="30" y="460"/>
                    <a:pt x="30" y="460"/>
                  </a:cubicBezTo>
                  <a:cubicBezTo>
                    <a:pt x="22" y="462"/>
                    <a:pt x="22" y="462"/>
                    <a:pt x="22" y="462"/>
                  </a:cubicBezTo>
                  <a:lnTo>
                    <a:pt x="14" y="463"/>
                  </a:lnTo>
                  <a:close/>
                  <a:moveTo>
                    <a:pt x="14" y="463"/>
                  </a:moveTo>
                  <a:cubicBezTo>
                    <a:pt x="22" y="461"/>
                    <a:pt x="22" y="461"/>
                    <a:pt x="22" y="461"/>
                  </a:cubicBezTo>
                  <a:cubicBezTo>
                    <a:pt x="30" y="460"/>
                    <a:pt x="30" y="460"/>
                    <a:pt x="30" y="460"/>
                  </a:cubicBezTo>
                  <a:cubicBezTo>
                    <a:pt x="38" y="460"/>
                    <a:pt x="38" y="460"/>
                    <a:pt x="38" y="460"/>
                  </a:cubicBezTo>
                  <a:cubicBezTo>
                    <a:pt x="47" y="459"/>
                    <a:pt x="47" y="459"/>
                    <a:pt x="47" y="459"/>
                  </a:cubicBezTo>
                  <a:cubicBezTo>
                    <a:pt x="55" y="459"/>
                    <a:pt x="55" y="459"/>
                    <a:pt x="55" y="459"/>
                  </a:cubicBezTo>
                  <a:cubicBezTo>
                    <a:pt x="63" y="459"/>
                    <a:pt x="63" y="459"/>
                    <a:pt x="63" y="459"/>
                  </a:cubicBezTo>
                  <a:cubicBezTo>
                    <a:pt x="69" y="460"/>
                    <a:pt x="74" y="460"/>
                    <a:pt x="80" y="460"/>
                  </a:cubicBezTo>
                  <a:cubicBezTo>
                    <a:pt x="91" y="461"/>
                    <a:pt x="102" y="462"/>
                    <a:pt x="112" y="463"/>
                  </a:cubicBezTo>
                  <a:cubicBezTo>
                    <a:pt x="121" y="463"/>
                    <a:pt x="121" y="463"/>
                    <a:pt x="121" y="463"/>
                  </a:cubicBezTo>
                  <a:cubicBezTo>
                    <a:pt x="129" y="463"/>
                    <a:pt x="129" y="463"/>
                    <a:pt x="129" y="463"/>
                  </a:cubicBezTo>
                  <a:cubicBezTo>
                    <a:pt x="137" y="463"/>
                    <a:pt x="137" y="463"/>
                    <a:pt x="137" y="463"/>
                  </a:cubicBezTo>
                  <a:cubicBezTo>
                    <a:pt x="145" y="463"/>
                    <a:pt x="145" y="463"/>
                    <a:pt x="145" y="463"/>
                  </a:cubicBezTo>
                  <a:cubicBezTo>
                    <a:pt x="145" y="463"/>
                    <a:pt x="145" y="463"/>
                    <a:pt x="145" y="463"/>
                  </a:cubicBezTo>
                  <a:cubicBezTo>
                    <a:pt x="141" y="454"/>
                    <a:pt x="141" y="454"/>
                    <a:pt x="141" y="454"/>
                  </a:cubicBezTo>
                  <a:cubicBezTo>
                    <a:pt x="138" y="444"/>
                    <a:pt x="138" y="444"/>
                    <a:pt x="138" y="444"/>
                  </a:cubicBezTo>
                  <a:cubicBezTo>
                    <a:pt x="137" y="441"/>
                    <a:pt x="136" y="437"/>
                    <a:pt x="135" y="434"/>
                  </a:cubicBezTo>
                  <a:cubicBezTo>
                    <a:pt x="133" y="424"/>
                    <a:pt x="133" y="424"/>
                    <a:pt x="133" y="424"/>
                  </a:cubicBezTo>
                  <a:cubicBezTo>
                    <a:pt x="131" y="414"/>
                    <a:pt x="131" y="414"/>
                    <a:pt x="131" y="414"/>
                  </a:cubicBezTo>
                  <a:cubicBezTo>
                    <a:pt x="129" y="403"/>
                    <a:pt x="129" y="403"/>
                    <a:pt x="129" y="403"/>
                  </a:cubicBezTo>
                  <a:cubicBezTo>
                    <a:pt x="128" y="393"/>
                    <a:pt x="128" y="393"/>
                    <a:pt x="128" y="393"/>
                  </a:cubicBezTo>
                  <a:cubicBezTo>
                    <a:pt x="128" y="383"/>
                    <a:pt x="128" y="383"/>
                    <a:pt x="128" y="383"/>
                  </a:cubicBezTo>
                  <a:cubicBezTo>
                    <a:pt x="129" y="383"/>
                    <a:pt x="129" y="383"/>
                    <a:pt x="129" y="383"/>
                  </a:cubicBezTo>
                  <a:cubicBezTo>
                    <a:pt x="124" y="383"/>
                    <a:pt x="120" y="383"/>
                    <a:pt x="116" y="383"/>
                  </a:cubicBezTo>
                  <a:cubicBezTo>
                    <a:pt x="114" y="383"/>
                    <a:pt x="112" y="383"/>
                    <a:pt x="110" y="382"/>
                  </a:cubicBezTo>
                  <a:cubicBezTo>
                    <a:pt x="109" y="382"/>
                    <a:pt x="108" y="382"/>
                    <a:pt x="107" y="382"/>
                  </a:cubicBezTo>
                  <a:cubicBezTo>
                    <a:pt x="106" y="381"/>
                    <a:pt x="106" y="381"/>
                    <a:pt x="105" y="381"/>
                  </a:cubicBezTo>
                  <a:cubicBezTo>
                    <a:pt x="105" y="380"/>
                    <a:pt x="105" y="380"/>
                    <a:pt x="104" y="379"/>
                  </a:cubicBezTo>
                  <a:cubicBezTo>
                    <a:pt x="104" y="379"/>
                    <a:pt x="104" y="379"/>
                    <a:pt x="104" y="379"/>
                  </a:cubicBezTo>
                  <a:cubicBezTo>
                    <a:pt x="102" y="372"/>
                    <a:pt x="102" y="372"/>
                    <a:pt x="102" y="372"/>
                  </a:cubicBezTo>
                  <a:cubicBezTo>
                    <a:pt x="102" y="370"/>
                    <a:pt x="101" y="367"/>
                    <a:pt x="101" y="365"/>
                  </a:cubicBezTo>
                  <a:cubicBezTo>
                    <a:pt x="100" y="360"/>
                    <a:pt x="99" y="355"/>
                    <a:pt x="99" y="350"/>
                  </a:cubicBezTo>
                  <a:cubicBezTo>
                    <a:pt x="99" y="348"/>
                    <a:pt x="99" y="345"/>
                    <a:pt x="99" y="343"/>
                  </a:cubicBezTo>
                  <a:cubicBezTo>
                    <a:pt x="99" y="340"/>
                    <a:pt x="99" y="338"/>
                    <a:pt x="99" y="335"/>
                  </a:cubicBezTo>
                  <a:cubicBezTo>
                    <a:pt x="99" y="333"/>
                    <a:pt x="99" y="330"/>
                    <a:pt x="100" y="328"/>
                  </a:cubicBezTo>
                  <a:cubicBezTo>
                    <a:pt x="100" y="325"/>
                    <a:pt x="100" y="323"/>
                    <a:pt x="100" y="321"/>
                  </a:cubicBezTo>
                  <a:cubicBezTo>
                    <a:pt x="101" y="316"/>
                    <a:pt x="102" y="311"/>
                    <a:pt x="103" y="306"/>
                  </a:cubicBezTo>
                  <a:cubicBezTo>
                    <a:pt x="104" y="301"/>
                    <a:pt x="105" y="296"/>
                    <a:pt x="106" y="292"/>
                  </a:cubicBezTo>
                  <a:cubicBezTo>
                    <a:pt x="109" y="277"/>
                    <a:pt x="109" y="277"/>
                    <a:pt x="109" y="277"/>
                  </a:cubicBezTo>
                  <a:cubicBezTo>
                    <a:pt x="110" y="272"/>
                    <a:pt x="111" y="268"/>
                    <a:pt x="113" y="263"/>
                  </a:cubicBezTo>
                  <a:cubicBezTo>
                    <a:pt x="115" y="253"/>
                    <a:pt x="118" y="244"/>
                    <a:pt x="120" y="234"/>
                  </a:cubicBezTo>
                  <a:cubicBezTo>
                    <a:pt x="124" y="220"/>
                    <a:pt x="124" y="220"/>
                    <a:pt x="124" y="220"/>
                  </a:cubicBezTo>
                  <a:cubicBezTo>
                    <a:pt x="125" y="215"/>
                    <a:pt x="126" y="211"/>
                    <a:pt x="127" y="206"/>
                  </a:cubicBezTo>
                  <a:cubicBezTo>
                    <a:pt x="131" y="191"/>
                    <a:pt x="131" y="191"/>
                    <a:pt x="131" y="191"/>
                  </a:cubicBezTo>
                  <a:cubicBezTo>
                    <a:pt x="133" y="177"/>
                    <a:pt x="133" y="177"/>
                    <a:pt x="133" y="177"/>
                  </a:cubicBezTo>
                  <a:cubicBezTo>
                    <a:pt x="135" y="170"/>
                    <a:pt x="135" y="170"/>
                    <a:pt x="135" y="170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138" y="148"/>
                    <a:pt x="138" y="148"/>
                    <a:pt x="138" y="148"/>
                  </a:cubicBezTo>
                  <a:cubicBezTo>
                    <a:pt x="138" y="148"/>
                    <a:pt x="138" y="148"/>
                    <a:pt x="138" y="148"/>
                  </a:cubicBezTo>
                  <a:cubicBezTo>
                    <a:pt x="138" y="92"/>
                    <a:pt x="138" y="92"/>
                    <a:pt x="138" y="92"/>
                  </a:cubicBezTo>
                  <a:cubicBezTo>
                    <a:pt x="138" y="92"/>
                    <a:pt x="138" y="92"/>
                    <a:pt x="138" y="92"/>
                  </a:cubicBezTo>
                  <a:cubicBezTo>
                    <a:pt x="137" y="84"/>
                    <a:pt x="136" y="76"/>
                    <a:pt x="136" y="69"/>
                  </a:cubicBezTo>
                  <a:cubicBezTo>
                    <a:pt x="135" y="57"/>
                    <a:pt x="135" y="57"/>
                    <a:pt x="135" y="57"/>
                  </a:cubicBezTo>
                  <a:cubicBezTo>
                    <a:pt x="133" y="46"/>
                    <a:pt x="133" y="46"/>
                    <a:pt x="133" y="46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1" y="1"/>
                    <a:pt x="121" y="1"/>
                    <a:pt x="121" y="1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6" y="11"/>
                    <a:pt x="66" y="12"/>
                    <a:pt x="65" y="14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3" y="19"/>
                    <a:pt x="62" y="20"/>
                    <a:pt x="62" y="22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8" y="28"/>
                    <a:pt x="56" y="30"/>
                    <a:pt x="55" y="33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9"/>
                    <a:pt x="30" y="73"/>
                    <a:pt x="30" y="77"/>
                  </a:cubicBezTo>
                  <a:cubicBezTo>
                    <a:pt x="30" y="79"/>
                    <a:pt x="30" y="80"/>
                    <a:pt x="30" y="82"/>
                  </a:cubicBezTo>
                  <a:cubicBezTo>
                    <a:pt x="30" y="84"/>
                    <a:pt x="30" y="86"/>
                    <a:pt x="30" y="88"/>
                  </a:cubicBezTo>
                  <a:cubicBezTo>
                    <a:pt x="30" y="89"/>
                    <a:pt x="31" y="90"/>
                    <a:pt x="31" y="91"/>
                  </a:cubicBezTo>
                  <a:cubicBezTo>
                    <a:pt x="31" y="92"/>
                    <a:pt x="31" y="93"/>
                    <a:pt x="32" y="94"/>
                  </a:cubicBezTo>
                  <a:cubicBezTo>
                    <a:pt x="32" y="95"/>
                    <a:pt x="33" y="95"/>
                    <a:pt x="33" y="96"/>
                  </a:cubicBezTo>
                  <a:cubicBezTo>
                    <a:pt x="33" y="97"/>
                    <a:pt x="34" y="98"/>
                    <a:pt x="35" y="98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8" y="99"/>
                    <a:pt x="38" y="99"/>
                    <a:pt x="39" y="100"/>
                  </a:cubicBezTo>
                  <a:cubicBezTo>
                    <a:pt x="40" y="100"/>
                    <a:pt x="41" y="100"/>
                    <a:pt x="42" y="100"/>
                  </a:cubicBezTo>
                  <a:cubicBezTo>
                    <a:pt x="43" y="100"/>
                    <a:pt x="43" y="100"/>
                    <a:pt x="44" y="100"/>
                  </a:cubicBezTo>
                  <a:cubicBezTo>
                    <a:pt x="48" y="100"/>
                    <a:pt x="51" y="99"/>
                    <a:pt x="54" y="98"/>
                  </a:cubicBezTo>
                  <a:cubicBezTo>
                    <a:pt x="55" y="98"/>
                    <a:pt x="55" y="98"/>
                    <a:pt x="55" y="98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6" y="151"/>
                    <a:pt x="56" y="151"/>
                    <a:pt x="56" y="151"/>
                  </a:cubicBezTo>
                  <a:cubicBezTo>
                    <a:pt x="54" y="162"/>
                    <a:pt x="54" y="162"/>
                    <a:pt x="54" y="162"/>
                  </a:cubicBezTo>
                  <a:cubicBezTo>
                    <a:pt x="53" y="172"/>
                    <a:pt x="53" y="172"/>
                    <a:pt x="53" y="172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48" y="196"/>
                    <a:pt x="44" y="209"/>
                    <a:pt x="40" y="223"/>
                  </a:cubicBezTo>
                  <a:cubicBezTo>
                    <a:pt x="39" y="230"/>
                    <a:pt x="37" y="236"/>
                    <a:pt x="36" y="243"/>
                  </a:cubicBezTo>
                  <a:cubicBezTo>
                    <a:pt x="33" y="253"/>
                    <a:pt x="33" y="253"/>
                    <a:pt x="33" y="253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28" y="276"/>
                    <a:pt x="28" y="276"/>
                    <a:pt x="28" y="276"/>
                  </a:cubicBezTo>
                  <a:cubicBezTo>
                    <a:pt x="25" y="289"/>
                    <a:pt x="25" y="289"/>
                    <a:pt x="25" y="289"/>
                  </a:cubicBezTo>
                  <a:cubicBezTo>
                    <a:pt x="23" y="302"/>
                    <a:pt x="23" y="302"/>
                    <a:pt x="23" y="302"/>
                  </a:cubicBezTo>
                  <a:cubicBezTo>
                    <a:pt x="22" y="307"/>
                    <a:pt x="22" y="311"/>
                    <a:pt x="21" y="316"/>
                  </a:cubicBezTo>
                  <a:cubicBezTo>
                    <a:pt x="20" y="329"/>
                    <a:pt x="20" y="329"/>
                    <a:pt x="20" y="329"/>
                  </a:cubicBezTo>
                  <a:cubicBezTo>
                    <a:pt x="20" y="342"/>
                    <a:pt x="20" y="342"/>
                    <a:pt x="20" y="342"/>
                  </a:cubicBezTo>
                  <a:cubicBezTo>
                    <a:pt x="20" y="355"/>
                    <a:pt x="20" y="355"/>
                    <a:pt x="20" y="355"/>
                  </a:cubicBezTo>
                  <a:cubicBezTo>
                    <a:pt x="21" y="369"/>
                    <a:pt x="21" y="369"/>
                    <a:pt x="21" y="369"/>
                  </a:cubicBezTo>
                  <a:cubicBezTo>
                    <a:pt x="21" y="369"/>
                    <a:pt x="21" y="369"/>
                    <a:pt x="21" y="369"/>
                  </a:cubicBezTo>
                  <a:cubicBezTo>
                    <a:pt x="21" y="369"/>
                    <a:pt x="21" y="369"/>
                    <a:pt x="21" y="369"/>
                  </a:cubicBezTo>
                  <a:cubicBezTo>
                    <a:pt x="4" y="369"/>
                    <a:pt x="4" y="369"/>
                    <a:pt x="4" y="369"/>
                  </a:cubicBezTo>
                  <a:cubicBezTo>
                    <a:pt x="4" y="369"/>
                    <a:pt x="4" y="369"/>
                    <a:pt x="4" y="369"/>
                  </a:cubicBezTo>
                  <a:cubicBezTo>
                    <a:pt x="2" y="374"/>
                    <a:pt x="2" y="374"/>
                    <a:pt x="2" y="374"/>
                  </a:cubicBezTo>
                  <a:cubicBezTo>
                    <a:pt x="1" y="380"/>
                    <a:pt x="1" y="380"/>
                    <a:pt x="1" y="380"/>
                  </a:cubicBezTo>
                  <a:cubicBezTo>
                    <a:pt x="1" y="386"/>
                    <a:pt x="1" y="386"/>
                    <a:pt x="1" y="386"/>
                  </a:cubicBezTo>
                  <a:cubicBezTo>
                    <a:pt x="1" y="392"/>
                    <a:pt x="1" y="392"/>
                    <a:pt x="1" y="392"/>
                  </a:cubicBezTo>
                  <a:cubicBezTo>
                    <a:pt x="1" y="398"/>
                    <a:pt x="1" y="398"/>
                    <a:pt x="1" y="398"/>
                  </a:cubicBezTo>
                  <a:cubicBezTo>
                    <a:pt x="2" y="404"/>
                    <a:pt x="2" y="404"/>
                    <a:pt x="2" y="404"/>
                  </a:cubicBezTo>
                  <a:cubicBezTo>
                    <a:pt x="2" y="408"/>
                    <a:pt x="3" y="412"/>
                    <a:pt x="4" y="416"/>
                  </a:cubicBezTo>
                  <a:cubicBezTo>
                    <a:pt x="6" y="424"/>
                    <a:pt x="8" y="432"/>
                    <a:pt x="10" y="440"/>
                  </a:cubicBezTo>
                  <a:cubicBezTo>
                    <a:pt x="10" y="443"/>
                    <a:pt x="11" y="447"/>
                    <a:pt x="12" y="451"/>
                  </a:cubicBezTo>
                  <a:cubicBezTo>
                    <a:pt x="13" y="457"/>
                    <a:pt x="13" y="457"/>
                    <a:pt x="13" y="457"/>
                  </a:cubicBezTo>
                  <a:lnTo>
                    <a:pt x="14" y="4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" name="Freeform 274"/>
            <p:cNvSpPr>
              <a:spLocks noEditPoints="1"/>
            </p:cNvSpPr>
            <p:nvPr/>
          </p:nvSpPr>
          <p:spPr bwMode="auto">
            <a:xfrm>
              <a:off x="2070482" y="5618331"/>
              <a:ext cx="420052" cy="1500017"/>
            </a:xfrm>
            <a:custGeom>
              <a:avLst/>
              <a:gdLst>
                <a:gd name="T0" fmla="*/ 1 w 130"/>
                <a:gd name="T1" fmla="*/ 377 h 462"/>
                <a:gd name="T2" fmla="*/ 1 w 130"/>
                <a:gd name="T3" fmla="*/ 376 h 462"/>
                <a:gd name="T4" fmla="*/ 24 w 130"/>
                <a:gd name="T5" fmla="*/ 377 h 462"/>
                <a:gd name="T6" fmla="*/ 24 w 130"/>
                <a:gd name="T7" fmla="*/ 106 h 462"/>
                <a:gd name="T8" fmla="*/ 0 w 130"/>
                <a:gd name="T9" fmla="*/ 106 h 462"/>
                <a:gd name="T10" fmla="*/ 0 w 130"/>
                <a:gd name="T11" fmla="*/ 59 h 462"/>
                <a:gd name="T12" fmla="*/ 1 w 130"/>
                <a:gd name="T13" fmla="*/ 58 h 462"/>
                <a:gd name="T14" fmla="*/ 16 w 130"/>
                <a:gd name="T15" fmla="*/ 46 h 462"/>
                <a:gd name="T16" fmla="*/ 29 w 130"/>
                <a:gd name="T17" fmla="*/ 33 h 462"/>
                <a:gd name="T18" fmla="*/ 35 w 130"/>
                <a:gd name="T19" fmla="*/ 25 h 462"/>
                <a:gd name="T20" fmla="*/ 41 w 130"/>
                <a:gd name="T21" fmla="*/ 17 h 462"/>
                <a:gd name="T22" fmla="*/ 51 w 130"/>
                <a:gd name="T23" fmla="*/ 1 h 462"/>
                <a:gd name="T24" fmla="*/ 51 w 130"/>
                <a:gd name="T25" fmla="*/ 0 h 462"/>
                <a:gd name="T26" fmla="*/ 107 w 130"/>
                <a:gd name="T27" fmla="*/ 0 h 462"/>
                <a:gd name="T28" fmla="*/ 107 w 130"/>
                <a:gd name="T29" fmla="*/ 377 h 462"/>
                <a:gd name="T30" fmla="*/ 130 w 130"/>
                <a:gd name="T31" fmla="*/ 376 h 462"/>
                <a:gd name="T32" fmla="*/ 130 w 130"/>
                <a:gd name="T33" fmla="*/ 377 h 462"/>
                <a:gd name="T34" fmla="*/ 130 w 130"/>
                <a:gd name="T35" fmla="*/ 462 h 462"/>
                <a:gd name="T36" fmla="*/ 1 w 130"/>
                <a:gd name="T37" fmla="*/ 462 h 462"/>
                <a:gd name="T38" fmla="*/ 130 w 130"/>
                <a:gd name="T39" fmla="*/ 461 h 462"/>
                <a:gd name="T40" fmla="*/ 129 w 130"/>
                <a:gd name="T41" fmla="*/ 377 h 462"/>
                <a:gd name="T42" fmla="*/ 106 w 130"/>
                <a:gd name="T43" fmla="*/ 377 h 462"/>
                <a:gd name="T44" fmla="*/ 106 w 130"/>
                <a:gd name="T45" fmla="*/ 377 h 462"/>
                <a:gd name="T46" fmla="*/ 106 w 130"/>
                <a:gd name="T47" fmla="*/ 2 h 462"/>
                <a:gd name="T48" fmla="*/ 52 w 130"/>
                <a:gd name="T49" fmla="*/ 1 h 462"/>
                <a:gd name="T50" fmla="*/ 42 w 130"/>
                <a:gd name="T51" fmla="*/ 18 h 462"/>
                <a:gd name="T52" fmla="*/ 36 w 130"/>
                <a:gd name="T53" fmla="*/ 26 h 462"/>
                <a:gd name="T54" fmla="*/ 30 w 130"/>
                <a:gd name="T55" fmla="*/ 34 h 462"/>
                <a:gd name="T56" fmla="*/ 17 w 130"/>
                <a:gd name="T57" fmla="*/ 47 h 462"/>
                <a:gd name="T58" fmla="*/ 1 w 130"/>
                <a:gd name="T59" fmla="*/ 59 h 462"/>
                <a:gd name="T60" fmla="*/ 2 w 130"/>
                <a:gd name="T61" fmla="*/ 106 h 462"/>
                <a:gd name="T62" fmla="*/ 24 w 130"/>
                <a:gd name="T63" fmla="*/ 105 h 462"/>
                <a:gd name="T64" fmla="*/ 25 w 130"/>
                <a:gd name="T65" fmla="*/ 106 h 462"/>
                <a:gd name="T66" fmla="*/ 25 w 130"/>
                <a:gd name="T67" fmla="*/ 377 h 462"/>
                <a:gd name="T68" fmla="*/ 1 w 130"/>
                <a:gd name="T69" fmla="*/ 377 h 462"/>
                <a:gd name="T70" fmla="*/ 1 w 130"/>
                <a:gd name="T71" fmla="*/ 46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0" h="462">
                  <a:moveTo>
                    <a:pt x="1" y="462"/>
                  </a:moveTo>
                  <a:cubicBezTo>
                    <a:pt x="1" y="377"/>
                    <a:pt x="1" y="377"/>
                    <a:pt x="1" y="377"/>
                  </a:cubicBezTo>
                  <a:cubicBezTo>
                    <a:pt x="1" y="376"/>
                    <a:pt x="1" y="376"/>
                    <a:pt x="1" y="376"/>
                  </a:cubicBezTo>
                  <a:cubicBezTo>
                    <a:pt x="1" y="376"/>
                    <a:pt x="1" y="376"/>
                    <a:pt x="1" y="376"/>
                  </a:cubicBezTo>
                  <a:cubicBezTo>
                    <a:pt x="24" y="376"/>
                    <a:pt x="24" y="376"/>
                    <a:pt x="24" y="376"/>
                  </a:cubicBezTo>
                  <a:cubicBezTo>
                    <a:pt x="24" y="377"/>
                    <a:pt x="24" y="377"/>
                    <a:pt x="24" y="377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11" y="50"/>
                    <a:pt x="13" y="48"/>
                    <a:pt x="16" y="46"/>
                  </a:cubicBezTo>
                  <a:cubicBezTo>
                    <a:pt x="18" y="44"/>
                    <a:pt x="20" y="42"/>
                    <a:pt x="23" y="40"/>
                  </a:cubicBezTo>
                  <a:cubicBezTo>
                    <a:pt x="25" y="37"/>
                    <a:pt x="27" y="35"/>
                    <a:pt x="29" y="33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3" y="28"/>
                    <a:pt x="34" y="26"/>
                    <a:pt x="35" y="25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9" y="20"/>
                    <a:pt x="40" y="18"/>
                    <a:pt x="41" y="17"/>
                  </a:cubicBezTo>
                  <a:cubicBezTo>
                    <a:pt x="42" y="14"/>
                    <a:pt x="44" y="12"/>
                    <a:pt x="46" y="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107" y="377"/>
                    <a:pt x="107" y="377"/>
                    <a:pt x="107" y="377"/>
                  </a:cubicBezTo>
                  <a:cubicBezTo>
                    <a:pt x="106" y="376"/>
                    <a:pt x="106" y="376"/>
                    <a:pt x="106" y="376"/>
                  </a:cubicBezTo>
                  <a:cubicBezTo>
                    <a:pt x="130" y="376"/>
                    <a:pt x="130" y="376"/>
                    <a:pt x="130" y="376"/>
                  </a:cubicBezTo>
                  <a:cubicBezTo>
                    <a:pt x="130" y="376"/>
                    <a:pt x="130" y="376"/>
                    <a:pt x="130" y="376"/>
                  </a:cubicBezTo>
                  <a:cubicBezTo>
                    <a:pt x="130" y="377"/>
                    <a:pt x="130" y="377"/>
                    <a:pt x="130" y="377"/>
                  </a:cubicBezTo>
                  <a:cubicBezTo>
                    <a:pt x="130" y="462"/>
                    <a:pt x="130" y="462"/>
                    <a:pt x="130" y="462"/>
                  </a:cubicBezTo>
                  <a:cubicBezTo>
                    <a:pt x="130" y="462"/>
                    <a:pt x="130" y="462"/>
                    <a:pt x="130" y="462"/>
                  </a:cubicBezTo>
                  <a:cubicBezTo>
                    <a:pt x="130" y="462"/>
                    <a:pt x="130" y="462"/>
                    <a:pt x="130" y="462"/>
                  </a:cubicBezTo>
                  <a:lnTo>
                    <a:pt x="1" y="462"/>
                  </a:lnTo>
                  <a:close/>
                  <a:moveTo>
                    <a:pt x="1" y="462"/>
                  </a:moveTo>
                  <a:cubicBezTo>
                    <a:pt x="130" y="461"/>
                    <a:pt x="130" y="461"/>
                    <a:pt x="130" y="461"/>
                  </a:cubicBezTo>
                  <a:cubicBezTo>
                    <a:pt x="129" y="462"/>
                    <a:pt x="129" y="462"/>
                    <a:pt x="129" y="462"/>
                  </a:cubicBezTo>
                  <a:cubicBezTo>
                    <a:pt x="129" y="377"/>
                    <a:pt x="129" y="377"/>
                    <a:pt x="129" y="377"/>
                  </a:cubicBezTo>
                  <a:cubicBezTo>
                    <a:pt x="130" y="377"/>
                    <a:pt x="130" y="377"/>
                    <a:pt x="130" y="377"/>
                  </a:cubicBezTo>
                  <a:cubicBezTo>
                    <a:pt x="106" y="377"/>
                    <a:pt x="106" y="377"/>
                    <a:pt x="106" y="377"/>
                  </a:cubicBezTo>
                  <a:cubicBezTo>
                    <a:pt x="106" y="377"/>
                    <a:pt x="106" y="377"/>
                    <a:pt x="106" y="377"/>
                  </a:cubicBezTo>
                  <a:cubicBezTo>
                    <a:pt x="106" y="377"/>
                    <a:pt x="106" y="377"/>
                    <a:pt x="106" y="377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5" y="13"/>
                    <a:pt x="44" y="15"/>
                    <a:pt x="42" y="18"/>
                  </a:cubicBezTo>
                  <a:cubicBezTo>
                    <a:pt x="41" y="19"/>
                    <a:pt x="40" y="21"/>
                    <a:pt x="39" y="22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7"/>
                    <a:pt x="34" y="29"/>
                    <a:pt x="33" y="3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8" y="36"/>
                    <a:pt x="26" y="38"/>
                    <a:pt x="24" y="41"/>
                  </a:cubicBezTo>
                  <a:cubicBezTo>
                    <a:pt x="21" y="43"/>
                    <a:pt x="19" y="45"/>
                    <a:pt x="17" y="47"/>
                  </a:cubicBezTo>
                  <a:cubicBezTo>
                    <a:pt x="14" y="49"/>
                    <a:pt x="12" y="51"/>
                    <a:pt x="9" y="53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5" y="105"/>
                    <a:pt x="25" y="105"/>
                    <a:pt x="25" y="105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5" y="377"/>
                    <a:pt x="25" y="377"/>
                    <a:pt x="25" y="377"/>
                  </a:cubicBezTo>
                  <a:cubicBezTo>
                    <a:pt x="25" y="377"/>
                    <a:pt x="25" y="377"/>
                    <a:pt x="25" y="377"/>
                  </a:cubicBezTo>
                  <a:cubicBezTo>
                    <a:pt x="24" y="377"/>
                    <a:pt x="24" y="377"/>
                    <a:pt x="24" y="377"/>
                  </a:cubicBezTo>
                  <a:cubicBezTo>
                    <a:pt x="1" y="377"/>
                    <a:pt x="1" y="377"/>
                    <a:pt x="1" y="377"/>
                  </a:cubicBezTo>
                  <a:cubicBezTo>
                    <a:pt x="1" y="377"/>
                    <a:pt x="1" y="377"/>
                    <a:pt x="1" y="377"/>
                  </a:cubicBezTo>
                  <a:lnTo>
                    <a:pt x="1" y="4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" name="Freeform 275"/>
            <p:cNvSpPr>
              <a:spLocks noEditPoints="1"/>
            </p:cNvSpPr>
            <p:nvPr/>
          </p:nvSpPr>
          <p:spPr bwMode="auto">
            <a:xfrm>
              <a:off x="2066483" y="5638383"/>
              <a:ext cx="428051" cy="1419802"/>
            </a:xfrm>
            <a:custGeom>
              <a:avLst/>
              <a:gdLst>
                <a:gd name="T0" fmla="*/ 4 w 133"/>
                <a:gd name="T1" fmla="*/ 395 h 437"/>
                <a:gd name="T2" fmla="*/ 3 w 133"/>
                <a:gd name="T3" fmla="*/ 354 h 437"/>
                <a:gd name="T4" fmla="*/ 28 w 133"/>
                <a:gd name="T5" fmla="*/ 354 h 437"/>
                <a:gd name="T6" fmla="*/ 25 w 133"/>
                <a:gd name="T7" fmla="*/ 292 h 437"/>
                <a:gd name="T8" fmla="*/ 23 w 133"/>
                <a:gd name="T9" fmla="*/ 102 h 437"/>
                <a:gd name="T10" fmla="*/ 5 w 133"/>
                <a:gd name="T11" fmla="*/ 107 h 437"/>
                <a:gd name="T12" fmla="*/ 0 w 133"/>
                <a:gd name="T13" fmla="*/ 102 h 437"/>
                <a:gd name="T14" fmla="*/ 0 w 133"/>
                <a:gd name="T15" fmla="*/ 56 h 437"/>
                <a:gd name="T16" fmla="*/ 10 w 133"/>
                <a:gd name="T17" fmla="*/ 49 h 437"/>
                <a:gd name="T18" fmla="*/ 16 w 133"/>
                <a:gd name="T19" fmla="*/ 44 h 437"/>
                <a:gd name="T20" fmla="*/ 26 w 133"/>
                <a:gd name="T21" fmla="*/ 35 h 437"/>
                <a:gd name="T22" fmla="*/ 29 w 133"/>
                <a:gd name="T23" fmla="*/ 31 h 437"/>
                <a:gd name="T24" fmla="*/ 35 w 133"/>
                <a:gd name="T25" fmla="*/ 24 h 437"/>
                <a:gd name="T26" fmla="*/ 40 w 133"/>
                <a:gd name="T27" fmla="*/ 17 h 437"/>
                <a:gd name="T28" fmla="*/ 50 w 133"/>
                <a:gd name="T29" fmla="*/ 2 h 437"/>
                <a:gd name="T30" fmla="*/ 54 w 133"/>
                <a:gd name="T31" fmla="*/ 0 h 437"/>
                <a:gd name="T32" fmla="*/ 112 w 133"/>
                <a:gd name="T33" fmla="*/ 0 h 437"/>
                <a:gd name="T34" fmla="*/ 112 w 133"/>
                <a:gd name="T35" fmla="*/ 180 h 437"/>
                <a:gd name="T36" fmla="*/ 110 w 133"/>
                <a:gd name="T37" fmla="*/ 355 h 437"/>
                <a:gd name="T38" fmla="*/ 130 w 133"/>
                <a:gd name="T39" fmla="*/ 352 h 437"/>
                <a:gd name="T40" fmla="*/ 133 w 133"/>
                <a:gd name="T41" fmla="*/ 355 h 437"/>
                <a:gd name="T42" fmla="*/ 132 w 133"/>
                <a:gd name="T43" fmla="*/ 437 h 437"/>
                <a:gd name="T44" fmla="*/ 67 w 133"/>
                <a:gd name="T45" fmla="*/ 436 h 437"/>
                <a:gd name="T46" fmla="*/ 5 w 133"/>
                <a:gd name="T47" fmla="*/ 435 h 437"/>
                <a:gd name="T48" fmla="*/ 36 w 133"/>
                <a:gd name="T49" fmla="*/ 434 h 437"/>
                <a:gd name="T50" fmla="*/ 130 w 133"/>
                <a:gd name="T51" fmla="*/ 433 h 437"/>
                <a:gd name="T52" fmla="*/ 127 w 133"/>
                <a:gd name="T53" fmla="*/ 355 h 437"/>
                <a:gd name="T54" fmla="*/ 107 w 133"/>
                <a:gd name="T55" fmla="*/ 359 h 437"/>
                <a:gd name="T56" fmla="*/ 104 w 133"/>
                <a:gd name="T57" fmla="*/ 355 h 437"/>
                <a:gd name="T58" fmla="*/ 102 w 133"/>
                <a:gd name="T59" fmla="*/ 180 h 437"/>
                <a:gd name="T60" fmla="*/ 107 w 133"/>
                <a:gd name="T61" fmla="*/ 9 h 437"/>
                <a:gd name="T62" fmla="*/ 58 w 133"/>
                <a:gd name="T63" fmla="*/ 7 h 437"/>
                <a:gd name="T64" fmla="*/ 48 w 133"/>
                <a:gd name="T65" fmla="*/ 23 h 437"/>
                <a:gd name="T66" fmla="*/ 42 w 133"/>
                <a:gd name="T67" fmla="*/ 30 h 437"/>
                <a:gd name="T68" fmla="*/ 36 w 133"/>
                <a:gd name="T69" fmla="*/ 38 h 437"/>
                <a:gd name="T70" fmla="*/ 33 w 133"/>
                <a:gd name="T71" fmla="*/ 41 h 437"/>
                <a:gd name="T72" fmla="*/ 23 w 133"/>
                <a:gd name="T73" fmla="*/ 51 h 437"/>
                <a:gd name="T74" fmla="*/ 7 w 133"/>
                <a:gd name="T75" fmla="*/ 62 h 437"/>
                <a:gd name="T76" fmla="*/ 9 w 133"/>
                <a:gd name="T77" fmla="*/ 102 h 437"/>
                <a:gd name="T78" fmla="*/ 28 w 133"/>
                <a:gd name="T79" fmla="*/ 98 h 437"/>
                <a:gd name="T80" fmla="*/ 32 w 133"/>
                <a:gd name="T81" fmla="*/ 102 h 437"/>
                <a:gd name="T82" fmla="*/ 30 w 133"/>
                <a:gd name="T83" fmla="*/ 292 h 437"/>
                <a:gd name="T84" fmla="*/ 29 w 133"/>
                <a:gd name="T85" fmla="*/ 357 h 437"/>
                <a:gd name="T86" fmla="*/ 5 w 133"/>
                <a:gd name="T87" fmla="*/ 357 h 437"/>
                <a:gd name="T88" fmla="*/ 6 w 133"/>
                <a:gd name="T89" fmla="*/ 395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3" h="437">
                  <a:moveTo>
                    <a:pt x="5" y="435"/>
                  </a:moveTo>
                  <a:cubicBezTo>
                    <a:pt x="4" y="395"/>
                    <a:pt x="4" y="395"/>
                    <a:pt x="4" y="395"/>
                  </a:cubicBezTo>
                  <a:cubicBezTo>
                    <a:pt x="3" y="355"/>
                    <a:pt x="3" y="355"/>
                    <a:pt x="3" y="355"/>
                  </a:cubicBezTo>
                  <a:cubicBezTo>
                    <a:pt x="3" y="354"/>
                    <a:pt x="3" y="354"/>
                    <a:pt x="3" y="354"/>
                  </a:cubicBezTo>
                  <a:cubicBezTo>
                    <a:pt x="5" y="354"/>
                    <a:pt x="5" y="354"/>
                    <a:pt x="5" y="354"/>
                  </a:cubicBezTo>
                  <a:cubicBezTo>
                    <a:pt x="28" y="354"/>
                    <a:pt x="28" y="354"/>
                    <a:pt x="28" y="354"/>
                  </a:cubicBezTo>
                  <a:cubicBezTo>
                    <a:pt x="26" y="355"/>
                    <a:pt x="26" y="355"/>
                    <a:pt x="26" y="355"/>
                  </a:cubicBezTo>
                  <a:cubicBezTo>
                    <a:pt x="25" y="334"/>
                    <a:pt x="25" y="313"/>
                    <a:pt x="25" y="292"/>
                  </a:cubicBezTo>
                  <a:cubicBezTo>
                    <a:pt x="24" y="229"/>
                    <a:pt x="24" y="229"/>
                    <a:pt x="24" y="229"/>
                  </a:cubicBezTo>
                  <a:cubicBezTo>
                    <a:pt x="24" y="187"/>
                    <a:pt x="23" y="144"/>
                    <a:pt x="23" y="102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5"/>
                    <a:pt x="15" y="45"/>
                    <a:pt x="16" y="44"/>
                  </a:cubicBezTo>
                  <a:cubicBezTo>
                    <a:pt x="19" y="42"/>
                    <a:pt x="21" y="40"/>
                    <a:pt x="23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7" y="34"/>
                    <a:pt x="27" y="33"/>
                    <a:pt x="28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3" y="27"/>
                    <a:pt x="34" y="25"/>
                    <a:pt x="35" y="24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8" y="20"/>
                    <a:pt x="39" y="18"/>
                    <a:pt x="40" y="17"/>
                  </a:cubicBezTo>
                  <a:cubicBezTo>
                    <a:pt x="42" y="15"/>
                    <a:pt x="43" y="12"/>
                    <a:pt x="45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180"/>
                    <a:pt x="112" y="180"/>
                    <a:pt x="112" y="180"/>
                  </a:cubicBezTo>
                  <a:cubicBezTo>
                    <a:pt x="111" y="268"/>
                    <a:pt x="111" y="268"/>
                    <a:pt x="111" y="268"/>
                  </a:cubicBezTo>
                  <a:cubicBezTo>
                    <a:pt x="110" y="355"/>
                    <a:pt x="110" y="355"/>
                    <a:pt x="110" y="355"/>
                  </a:cubicBezTo>
                  <a:cubicBezTo>
                    <a:pt x="107" y="352"/>
                    <a:pt x="107" y="352"/>
                    <a:pt x="107" y="352"/>
                  </a:cubicBezTo>
                  <a:cubicBezTo>
                    <a:pt x="130" y="352"/>
                    <a:pt x="130" y="352"/>
                    <a:pt x="130" y="352"/>
                  </a:cubicBezTo>
                  <a:cubicBezTo>
                    <a:pt x="133" y="352"/>
                    <a:pt x="133" y="352"/>
                    <a:pt x="133" y="352"/>
                  </a:cubicBezTo>
                  <a:cubicBezTo>
                    <a:pt x="133" y="355"/>
                    <a:pt x="133" y="355"/>
                    <a:pt x="133" y="355"/>
                  </a:cubicBezTo>
                  <a:cubicBezTo>
                    <a:pt x="132" y="382"/>
                    <a:pt x="132" y="408"/>
                    <a:pt x="132" y="435"/>
                  </a:cubicBezTo>
                  <a:cubicBezTo>
                    <a:pt x="132" y="437"/>
                    <a:pt x="132" y="437"/>
                    <a:pt x="132" y="437"/>
                  </a:cubicBezTo>
                  <a:cubicBezTo>
                    <a:pt x="130" y="437"/>
                    <a:pt x="130" y="437"/>
                    <a:pt x="130" y="437"/>
                  </a:cubicBezTo>
                  <a:cubicBezTo>
                    <a:pt x="67" y="436"/>
                    <a:pt x="67" y="436"/>
                    <a:pt x="67" y="436"/>
                  </a:cubicBezTo>
                  <a:cubicBezTo>
                    <a:pt x="36" y="436"/>
                    <a:pt x="36" y="436"/>
                    <a:pt x="36" y="436"/>
                  </a:cubicBezTo>
                  <a:lnTo>
                    <a:pt x="5" y="435"/>
                  </a:lnTo>
                  <a:close/>
                  <a:moveTo>
                    <a:pt x="5" y="435"/>
                  </a:moveTo>
                  <a:cubicBezTo>
                    <a:pt x="36" y="434"/>
                    <a:pt x="36" y="434"/>
                    <a:pt x="36" y="434"/>
                  </a:cubicBezTo>
                  <a:cubicBezTo>
                    <a:pt x="67" y="434"/>
                    <a:pt x="67" y="434"/>
                    <a:pt x="67" y="434"/>
                  </a:cubicBezTo>
                  <a:cubicBezTo>
                    <a:pt x="130" y="433"/>
                    <a:pt x="130" y="433"/>
                    <a:pt x="130" y="433"/>
                  </a:cubicBezTo>
                  <a:cubicBezTo>
                    <a:pt x="128" y="435"/>
                    <a:pt x="128" y="435"/>
                    <a:pt x="128" y="435"/>
                  </a:cubicBezTo>
                  <a:cubicBezTo>
                    <a:pt x="127" y="408"/>
                    <a:pt x="127" y="382"/>
                    <a:pt x="127" y="355"/>
                  </a:cubicBezTo>
                  <a:cubicBezTo>
                    <a:pt x="130" y="358"/>
                    <a:pt x="130" y="358"/>
                    <a:pt x="130" y="358"/>
                  </a:cubicBezTo>
                  <a:cubicBezTo>
                    <a:pt x="107" y="359"/>
                    <a:pt x="107" y="359"/>
                    <a:pt x="107" y="359"/>
                  </a:cubicBezTo>
                  <a:cubicBezTo>
                    <a:pt x="104" y="359"/>
                    <a:pt x="104" y="359"/>
                    <a:pt x="104" y="359"/>
                  </a:cubicBezTo>
                  <a:cubicBezTo>
                    <a:pt x="104" y="355"/>
                    <a:pt x="104" y="355"/>
                    <a:pt x="104" y="355"/>
                  </a:cubicBezTo>
                  <a:cubicBezTo>
                    <a:pt x="103" y="268"/>
                    <a:pt x="103" y="268"/>
                    <a:pt x="103" y="268"/>
                  </a:cubicBezTo>
                  <a:cubicBezTo>
                    <a:pt x="102" y="180"/>
                    <a:pt x="102" y="180"/>
                    <a:pt x="102" y="180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1" y="17"/>
                    <a:pt x="50" y="20"/>
                    <a:pt x="48" y="23"/>
                  </a:cubicBezTo>
                  <a:cubicBezTo>
                    <a:pt x="47" y="24"/>
                    <a:pt x="46" y="25"/>
                    <a:pt x="45" y="26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2"/>
                    <a:pt x="40" y="33"/>
                    <a:pt x="39" y="34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4" y="40"/>
                    <a:pt x="34" y="40"/>
                    <a:pt x="33" y="41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7" y="47"/>
                    <a:pt x="25" y="49"/>
                    <a:pt x="23" y="51"/>
                  </a:cubicBezTo>
                  <a:cubicBezTo>
                    <a:pt x="20" y="53"/>
                    <a:pt x="18" y="55"/>
                    <a:pt x="15" y="57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102"/>
                    <a:pt x="9" y="102"/>
                    <a:pt x="9" y="102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44"/>
                    <a:pt x="31" y="187"/>
                    <a:pt x="31" y="229"/>
                  </a:cubicBezTo>
                  <a:cubicBezTo>
                    <a:pt x="30" y="292"/>
                    <a:pt x="30" y="292"/>
                    <a:pt x="30" y="292"/>
                  </a:cubicBezTo>
                  <a:cubicBezTo>
                    <a:pt x="30" y="313"/>
                    <a:pt x="30" y="334"/>
                    <a:pt x="29" y="355"/>
                  </a:cubicBezTo>
                  <a:cubicBezTo>
                    <a:pt x="29" y="357"/>
                    <a:pt x="29" y="357"/>
                    <a:pt x="29" y="357"/>
                  </a:cubicBezTo>
                  <a:cubicBezTo>
                    <a:pt x="28" y="357"/>
                    <a:pt x="28" y="357"/>
                    <a:pt x="28" y="357"/>
                  </a:cubicBezTo>
                  <a:cubicBezTo>
                    <a:pt x="5" y="357"/>
                    <a:pt x="5" y="357"/>
                    <a:pt x="5" y="357"/>
                  </a:cubicBezTo>
                  <a:cubicBezTo>
                    <a:pt x="6" y="355"/>
                    <a:pt x="6" y="355"/>
                    <a:pt x="6" y="355"/>
                  </a:cubicBezTo>
                  <a:cubicBezTo>
                    <a:pt x="6" y="395"/>
                    <a:pt x="6" y="395"/>
                    <a:pt x="6" y="395"/>
                  </a:cubicBezTo>
                  <a:lnTo>
                    <a:pt x="5" y="4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171570" y="3583681"/>
            <a:ext cx="4280047" cy="7067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dirty="0">
                <a:ln w="6350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小组探究</a:t>
            </a:r>
            <a:endParaRPr lang="zh-CN" altLang="en-US" sz="4000" dirty="0">
              <a:ln w="6350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9" name="Freeform 5"/>
          <p:cNvSpPr>
            <a:spLocks noEditPoints="1"/>
          </p:cNvSpPr>
          <p:nvPr/>
        </p:nvSpPr>
        <p:spPr bwMode="auto">
          <a:xfrm>
            <a:off x="5667375" y="3686938"/>
            <a:ext cx="255588" cy="460375"/>
          </a:xfrm>
          <a:custGeom>
            <a:avLst/>
            <a:gdLst>
              <a:gd name="T0" fmla="*/ 6554 w 78"/>
              <a:gd name="T1" fmla="*/ 450439 h 139"/>
              <a:gd name="T2" fmla="*/ 95026 w 78"/>
              <a:gd name="T3" fmla="*/ 311333 h 139"/>
              <a:gd name="T4" fmla="*/ 68812 w 78"/>
              <a:gd name="T5" fmla="*/ 26496 h 139"/>
              <a:gd name="T6" fmla="*/ 81919 w 78"/>
              <a:gd name="T7" fmla="*/ 6624 h 139"/>
              <a:gd name="T8" fmla="*/ 235927 w 78"/>
              <a:gd name="T9" fmla="*/ 198723 h 139"/>
              <a:gd name="T10" fmla="*/ 232651 w 78"/>
              <a:gd name="T11" fmla="*/ 298085 h 139"/>
              <a:gd name="T12" fmla="*/ 108133 w 78"/>
              <a:gd name="T13" fmla="*/ 457063 h 139"/>
              <a:gd name="T14" fmla="*/ 134348 w 78"/>
              <a:gd name="T15" fmla="*/ 26496 h 139"/>
              <a:gd name="T16" fmla="*/ 88473 w 78"/>
              <a:gd name="T17" fmla="*/ 420630 h 139"/>
              <a:gd name="T18" fmla="*/ 127794 w 78"/>
              <a:gd name="T19" fmla="*/ 208659 h 139"/>
              <a:gd name="T20" fmla="*/ 173669 w 78"/>
              <a:gd name="T21" fmla="*/ 36433 h 139"/>
              <a:gd name="T22" fmla="*/ 137624 w 78"/>
              <a:gd name="T23" fmla="*/ 52993 h 139"/>
              <a:gd name="T24" fmla="*/ 49152 w 78"/>
              <a:gd name="T25" fmla="*/ 430567 h 139"/>
              <a:gd name="T26" fmla="*/ 173669 w 78"/>
              <a:gd name="T27" fmla="*/ 19872 h 139"/>
              <a:gd name="T28" fmla="*/ 216267 w 78"/>
              <a:gd name="T29" fmla="*/ 301397 h 139"/>
              <a:gd name="T30" fmla="*/ 229374 w 78"/>
              <a:gd name="T31" fmla="*/ 231844 h 139"/>
              <a:gd name="T32" fmla="*/ 206436 w 78"/>
              <a:gd name="T33" fmla="*/ 165602 h 139"/>
              <a:gd name="T34" fmla="*/ 29491 w 78"/>
              <a:gd name="T35" fmla="*/ 423942 h 139"/>
              <a:gd name="T36" fmla="*/ 157285 w 78"/>
              <a:gd name="T37" fmla="*/ 308021 h 139"/>
              <a:gd name="T38" fmla="*/ 226097 w 78"/>
              <a:gd name="T39" fmla="*/ 271588 h 139"/>
              <a:gd name="T40" fmla="*/ 170392 w 78"/>
              <a:gd name="T41" fmla="*/ 317957 h 139"/>
              <a:gd name="T42" fmla="*/ 160562 w 78"/>
              <a:gd name="T43" fmla="*/ 288148 h 139"/>
              <a:gd name="T44" fmla="*/ 216267 w 78"/>
              <a:gd name="T45" fmla="*/ 255028 h 139"/>
              <a:gd name="T46" fmla="*/ 98303 w 78"/>
              <a:gd name="T47" fmla="*/ 364325 h 139"/>
              <a:gd name="T48" fmla="*/ 140901 w 78"/>
              <a:gd name="T49" fmla="*/ 115922 h 139"/>
              <a:gd name="T50" fmla="*/ 127794 w 78"/>
              <a:gd name="T51" fmla="*/ 274900 h 139"/>
              <a:gd name="T52" fmla="*/ 124517 w 78"/>
              <a:gd name="T53" fmla="*/ 49681 h 139"/>
              <a:gd name="T54" fmla="*/ 104857 w 78"/>
              <a:gd name="T55" fmla="*/ 19872 h 139"/>
              <a:gd name="T56" fmla="*/ 199883 w 78"/>
              <a:gd name="T57" fmla="*/ 145730 h 139"/>
              <a:gd name="T58" fmla="*/ 170392 w 78"/>
              <a:gd name="T59" fmla="*/ 298085 h 139"/>
              <a:gd name="T60" fmla="*/ 209713 w 78"/>
              <a:gd name="T61" fmla="*/ 155666 h 139"/>
              <a:gd name="T62" fmla="*/ 131071 w 78"/>
              <a:gd name="T63" fmla="*/ 334517 h 139"/>
              <a:gd name="T64" fmla="*/ 203160 w 78"/>
              <a:gd name="T65" fmla="*/ 255028 h 139"/>
              <a:gd name="T66" fmla="*/ 190053 w 78"/>
              <a:gd name="T67" fmla="*/ 172227 h 139"/>
              <a:gd name="T68" fmla="*/ 203160 w 78"/>
              <a:gd name="T69" fmla="*/ 135794 h 139"/>
              <a:gd name="T70" fmla="*/ 154008 w 78"/>
              <a:gd name="T71" fmla="*/ 142418 h 139"/>
              <a:gd name="T72" fmla="*/ 173669 w 78"/>
              <a:gd name="T73" fmla="*/ 96049 h 139"/>
              <a:gd name="T74" fmla="*/ 196606 w 78"/>
              <a:gd name="T75" fmla="*/ 112610 h 139"/>
              <a:gd name="T76" fmla="*/ 170392 w 78"/>
              <a:gd name="T77" fmla="*/ 82801 h 139"/>
              <a:gd name="T78" fmla="*/ 160562 w 78"/>
              <a:gd name="T79" fmla="*/ 82801 h 139"/>
              <a:gd name="T80" fmla="*/ 154008 w 78"/>
              <a:gd name="T81" fmla="*/ 102674 h 139"/>
              <a:gd name="T82" fmla="*/ 111410 w 78"/>
              <a:gd name="T83" fmla="*/ 377574 h 139"/>
              <a:gd name="T84" fmla="*/ 222820 w 78"/>
              <a:gd name="T85" fmla="*/ 245092 h 139"/>
              <a:gd name="T86" fmla="*/ 131071 w 78"/>
              <a:gd name="T87" fmla="*/ 66241 h 139"/>
              <a:gd name="T88" fmla="*/ 212990 w 78"/>
              <a:gd name="T89" fmla="*/ 215283 h 139"/>
              <a:gd name="T90" fmla="*/ 78642 w 78"/>
              <a:gd name="T91" fmla="*/ 29808 h 139"/>
              <a:gd name="T92" fmla="*/ 144178 w 78"/>
              <a:gd name="T93" fmla="*/ 105986 h 139"/>
              <a:gd name="T94" fmla="*/ 127794 w 78"/>
              <a:gd name="T95" fmla="*/ 105986 h 139"/>
              <a:gd name="T96" fmla="*/ 163838 w 78"/>
              <a:gd name="T97" fmla="*/ 125858 h 139"/>
              <a:gd name="T98" fmla="*/ 167115 w 78"/>
              <a:gd name="T99" fmla="*/ 225219 h 139"/>
              <a:gd name="T100" fmla="*/ 239204 w 78"/>
              <a:gd name="T101" fmla="*/ 268276 h 139"/>
              <a:gd name="T102" fmla="*/ 140901 w 78"/>
              <a:gd name="T103" fmla="*/ 367638 h 139"/>
              <a:gd name="T104" fmla="*/ 147455 w 78"/>
              <a:gd name="T105" fmla="*/ 357701 h 139"/>
              <a:gd name="T106" fmla="*/ 154008 w 78"/>
              <a:gd name="T107" fmla="*/ 261652 h 139"/>
              <a:gd name="T108" fmla="*/ 154008 w 78"/>
              <a:gd name="T109" fmla="*/ 168915 h 139"/>
              <a:gd name="T110" fmla="*/ 134348 w 78"/>
              <a:gd name="T111" fmla="*/ 377574 h 139"/>
              <a:gd name="T112" fmla="*/ 163838 w 78"/>
              <a:gd name="T113" fmla="*/ 112610 h 139"/>
              <a:gd name="T114" fmla="*/ 104857 w 78"/>
              <a:gd name="T115" fmla="*/ 341141 h 1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8"/>
              <a:gd name="T175" fmla="*/ 0 h 139"/>
              <a:gd name="T176" fmla="*/ 78 w 78"/>
              <a:gd name="T177" fmla="*/ 139 h 13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8" h="139">
                <a:moveTo>
                  <a:pt x="34" y="136"/>
                </a:moveTo>
                <a:cubicBezTo>
                  <a:pt x="32" y="136"/>
                  <a:pt x="31" y="136"/>
                  <a:pt x="30" y="135"/>
                </a:cubicBezTo>
                <a:cubicBezTo>
                  <a:pt x="28" y="135"/>
                  <a:pt x="26" y="136"/>
                  <a:pt x="24" y="136"/>
                </a:cubicBezTo>
                <a:cubicBezTo>
                  <a:pt x="21" y="136"/>
                  <a:pt x="19" y="136"/>
                  <a:pt x="16" y="136"/>
                </a:cubicBezTo>
                <a:cubicBezTo>
                  <a:pt x="13" y="136"/>
                  <a:pt x="10" y="136"/>
                  <a:pt x="7" y="136"/>
                </a:cubicBezTo>
                <a:cubicBezTo>
                  <a:pt x="6" y="136"/>
                  <a:pt x="6" y="136"/>
                  <a:pt x="5" y="136"/>
                </a:cubicBezTo>
                <a:cubicBezTo>
                  <a:pt x="5" y="137"/>
                  <a:pt x="4" y="137"/>
                  <a:pt x="4" y="136"/>
                </a:cubicBezTo>
                <a:cubicBezTo>
                  <a:pt x="3" y="136"/>
                  <a:pt x="2" y="136"/>
                  <a:pt x="2" y="136"/>
                </a:cubicBezTo>
                <a:cubicBezTo>
                  <a:pt x="1" y="135"/>
                  <a:pt x="1" y="134"/>
                  <a:pt x="2" y="134"/>
                </a:cubicBezTo>
                <a:cubicBezTo>
                  <a:pt x="2" y="133"/>
                  <a:pt x="2" y="133"/>
                  <a:pt x="2" y="133"/>
                </a:cubicBezTo>
                <a:cubicBezTo>
                  <a:pt x="2" y="133"/>
                  <a:pt x="3" y="133"/>
                  <a:pt x="3" y="133"/>
                </a:cubicBezTo>
                <a:cubicBezTo>
                  <a:pt x="3" y="132"/>
                  <a:pt x="3" y="132"/>
                  <a:pt x="2" y="133"/>
                </a:cubicBezTo>
                <a:cubicBezTo>
                  <a:pt x="1" y="133"/>
                  <a:pt x="1" y="133"/>
                  <a:pt x="1" y="133"/>
                </a:cubicBezTo>
                <a:cubicBezTo>
                  <a:pt x="0" y="132"/>
                  <a:pt x="0" y="132"/>
                  <a:pt x="1" y="131"/>
                </a:cubicBezTo>
                <a:cubicBezTo>
                  <a:pt x="3" y="127"/>
                  <a:pt x="6" y="123"/>
                  <a:pt x="8" y="119"/>
                </a:cubicBezTo>
                <a:cubicBezTo>
                  <a:pt x="15" y="111"/>
                  <a:pt x="21" y="102"/>
                  <a:pt x="29" y="94"/>
                </a:cubicBezTo>
                <a:cubicBezTo>
                  <a:pt x="29" y="93"/>
                  <a:pt x="30" y="93"/>
                  <a:pt x="30" y="92"/>
                </a:cubicBezTo>
                <a:cubicBezTo>
                  <a:pt x="33" y="88"/>
                  <a:pt x="35" y="85"/>
                  <a:pt x="37" y="81"/>
                </a:cubicBezTo>
                <a:cubicBezTo>
                  <a:pt x="38" y="80"/>
                  <a:pt x="39" y="79"/>
                  <a:pt x="39" y="78"/>
                </a:cubicBezTo>
                <a:cubicBezTo>
                  <a:pt x="39" y="74"/>
                  <a:pt x="38" y="71"/>
                  <a:pt x="37" y="68"/>
                </a:cubicBezTo>
                <a:cubicBezTo>
                  <a:pt x="35" y="62"/>
                  <a:pt x="33" y="57"/>
                  <a:pt x="32" y="51"/>
                </a:cubicBezTo>
                <a:cubicBezTo>
                  <a:pt x="31" y="44"/>
                  <a:pt x="30" y="38"/>
                  <a:pt x="28" y="32"/>
                </a:cubicBezTo>
                <a:cubicBezTo>
                  <a:pt x="28" y="30"/>
                  <a:pt x="27" y="28"/>
                  <a:pt x="27" y="27"/>
                </a:cubicBezTo>
                <a:cubicBezTo>
                  <a:pt x="24" y="21"/>
                  <a:pt x="22" y="15"/>
                  <a:pt x="21" y="8"/>
                </a:cubicBezTo>
                <a:cubicBezTo>
                  <a:pt x="21" y="8"/>
                  <a:pt x="21" y="7"/>
                  <a:pt x="20" y="6"/>
                </a:cubicBezTo>
                <a:cubicBezTo>
                  <a:pt x="20" y="6"/>
                  <a:pt x="20" y="6"/>
                  <a:pt x="20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8" y="5"/>
                  <a:pt x="17" y="4"/>
                  <a:pt x="17" y="3"/>
                </a:cubicBezTo>
                <a:cubicBezTo>
                  <a:pt x="17" y="2"/>
                  <a:pt x="18" y="1"/>
                  <a:pt x="18" y="1"/>
                </a:cubicBezTo>
                <a:cubicBezTo>
                  <a:pt x="20" y="1"/>
                  <a:pt x="21" y="1"/>
                  <a:pt x="23" y="2"/>
                </a:cubicBezTo>
                <a:cubicBezTo>
                  <a:pt x="23" y="2"/>
                  <a:pt x="24" y="2"/>
                  <a:pt x="25" y="2"/>
                </a:cubicBezTo>
                <a:cubicBezTo>
                  <a:pt x="25" y="2"/>
                  <a:pt x="25" y="2"/>
                  <a:pt x="25" y="2"/>
                </a:cubicBezTo>
                <a:cubicBezTo>
                  <a:pt x="26" y="1"/>
                  <a:pt x="27" y="1"/>
                  <a:pt x="27" y="1"/>
                </a:cubicBezTo>
                <a:cubicBezTo>
                  <a:pt x="35" y="0"/>
                  <a:pt x="43" y="0"/>
                  <a:pt x="51" y="0"/>
                </a:cubicBezTo>
                <a:cubicBezTo>
                  <a:pt x="52" y="0"/>
                  <a:pt x="53" y="0"/>
                  <a:pt x="54" y="0"/>
                </a:cubicBezTo>
                <a:cubicBezTo>
                  <a:pt x="54" y="0"/>
                  <a:pt x="55" y="0"/>
                  <a:pt x="55" y="1"/>
                </a:cubicBezTo>
                <a:cubicBezTo>
                  <a:pt x="55" y="1"/>
                  <a:pt x="56" y="2"/>
                  <a:pt x="56" y="2"/>
                </a:cubicBezTo>
                <a:cubicBezTo>
                  <a:pt x="57" y="6"/>
                  <a:pt x="58" y="9"/>
                  <a:pt x="60" y="13"/>
                </a:cubicBezTo>
                <a:cubicBezTo>
                  <a:pt x="62" y="20"/>
                  <a:pt x="64" y="28"/>
                  <a:pt x="66" y="36"/>
                </a:cubicBezTo>
                <a:cubicBezTo>
                  <a:pt x="68" y="44"/>
                  <a:pt x="70" y="52"/>
                  <a:pt x="72" y="60"/>
                </a:cubicBezTo>
                <a:cubicBezTo>
                  <a:pt x="73" y="63"/>
                  <a:pt x="73" y="66"/>
                  <a:pt x="74" y="69"/>
                </a:cubicBezTo>
                <a:cubicBezTo>
                  <a:pt x="74" y="69"/>
                  <a:pt x="75" y="70"/>
                  <a:pt x="75" y="70"/>
                </a:cubicBezTo>
                <a:cubicBezTo>
                  <a:pt x="75" y="70"/>
                  <a:pt x="75" y="71"/>
                  <a:pt x="75" y="71"/>
                </a:cubicBezTo>
                <a:cubicBezTo>
                  <a:pt x="75" y="71"/>
                  <a:pt x="75" y="72"/>
                  <a:pt x="75" y="73"/>
                </a:cubicBezTo>
                <a:cubicBezTo>
                  <a:pt x="76" y="75"/>
                  <a:pt x="77" y="78"/>
                  <a:pt x="77" y="80"/>
                </a:cubicBezTo>
                <a:cubicBezTo>
                  <a:pt x="78" y="81"/>
                  <a:pt x="77" y="82"/>
                  <a:pt x="76" y="83"/>
                </a:cubicBezTo>
                <a:cubicBezTo>
                  <a:pt x="75" y="83"/>
                  <a:pt x="75" y="84"/>
                  <a:pt x="74" y="85"/>
                </a:cubicBezTo>
                <a:cubicBezTo>
                  <a:pt x="73" y="86"/>
                  <a:pt x="72" y="88"/>
                  <a:pt x="71" y="90"/>
                </a:cubicBezTo>
                <a:cubicBezTo>
                  <a:pt x="68" y="97"/>
                  <a:pt x="63" y="104"/>
                  <a:pt x="58" y="111"/>
                </a:cubicBezTo>
                <a:cubicBezTo>
                  <a:pt x="55" y="115"/>
                  <a:pt x="52" y="118"/>
                  <a:pt x="49" y="121"/>
                </a:cubicBezTo>
                <a:cubicBezTo>
                  <a:pt x="49" y="121"/>
                  <a:pt x="48" y="122"/>
                  <a:pt x="48" y="122"/>
                </a:cubicBezTo>
                <a:cubicBezTo>
                  <a:pt x="46" y="123"/>
                  <a:pt x="45" y="124"/>
                  <a:pt x="45" y="125"/>
                </a:cubicBezTo>
                <a:cubicBezTo>
                  <a:pt x="42" y="129"/>
                  <a:pt x="40" y="132"/>
                  <a:pt x="37" y="135"/>
                </a:cubicBezTo>
                <a:cubicBezTo>
                  <a:pt x="37" y="136"/>
                  <a:pt x="36" y="137"/>
                  <a:pt x="35" y="138"/>
                </a:cubicBezTo>
                <a:cubicBezTo>
                  <a:pt x="35" y="138"/>
                  <a:pt x="35" y="138"/>
                  <a:pt x="35" y="138"/>
                </a:cubicBezTo>
                <a:cubicBezTo>
                  <a:pt x="34" y="138"/>
                  <a:pt x="34" y="139"/>
                  <a:pt x="33" y="138"/>
                </a:cubicBezTo>
                <a:cubicBezTo>
                  <a:pt x="33" y="138"/>
                  <a:pt x="33" y="138"/>
                  <a:pt x="33" y="137"/>
                </a:cubicBezTo>
                <a:cubicBezTo>
                  <a:pt x="33" y="137"/>
                  <a:pt x="33" y="136"/>
                  <a:pt x="34" y="136"/>
                </a:cubicBezTo>
                <a:close/>
                <a:moveTo>
                  <a:pt x="33" y="8"/>
                </a:moveTo>
                <a:cubicBezTo>
                  <a:pt x="33" y="8"/>
                  <a:pt x="33" y="9"/>
                  <a:pt x="33" y="9"/>
                </a:cubicBezTo>
                <a:cubicBezTo>
                  <a:pt x="34" y="9"/>
                  <a:pt x="35" y="8"/>
                  <a:pt x="37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38" y="8"/>
                  <a:pt x="40" y="8"/>
                  <a:pt x="41" y="8"/>
                </a:cubicBezTo>
                <a:cubicBezTo>
                  <a:pt x="41" y="8"/>
                  <a:pt x="41" y="8"/>
                  <a:pt x="41" y="8"/>
                </a:cubicBezTo>
                <a:cubicBezTo>
                  <a:pt x="42" y="8"/>
                  <a:pt x="42" y="7"/>
                  <a:pt x="43" y="6"/>
                </a:cubicBezTo>
                <a:cubicBezTo>
                  <a:pt x="40" y="7"/>
                  <a:pt x="36" y="7"/>
                  <a:pt x="33" y="8"/>
                </a:cubicBezTo>
                <a:close/>
                <a:moveTo>
                  <a:pt x="27" y="127"/>
                </a:moveTo>
                <a:cubicBezTo>
                  <a:pt x="24" y="127"/>
                  <a:pt x="20" y="126"/>
                  <a:pt x="17" y="125"/>
                </a:cubicBezTo>
                <a:cubicBezTo>
                  <a:pt x="17" y="125"/>
                  <a:pt x="18" y="126"/>
                  <a:pt x="19" y="126"/>
                </a:cubicBezTo>
                <a:cubicBezTo>
                  <a:pt x="21" y="127"/>
                  <a:pt x="23" y="127"/>
                  <a:pt x="25" y="128"/>
                </a:cubicBezTo>
                <a:cubicBezTo>
                  <a:pt x="26" y="129"/>
                  <a:pt x="26" y="129"/>
                  <a:pt x="27" y="128"/>
                </a:cubicBezTo>
                <a:cubicBezTo>
                  <a:pt x="27" y="128"/>
                  <a:pt x="27" y="127"/>
                  <a:pt x="27" y="127"/>
                </a:cubicBezTo>
                <a:close/>
                <a:moveTo>
                  <a:pt x="42" y="12"/>
                </a:moveTo>
                <a:cubicBezTo>
                  <a:pt x="44" y="12"/>
                  <a:pt x="46" y="12"/>
                  <a:pt x="49" y="11"/>
                </a:cubicBezTo>
                <a:cubicBezTo>
                  <a:pt x="48" y="10"/>
                  <a:pt x="48" y="10"/>
                  <a:pt x="48" y="10"/>
                </a:cubicBezTo>
                <a:cubicBezTo>
                  <a:pt x="46" y="10"/>
                  <a:pt x="44" y="10"/>
                  <a:pt x="43" y="10"/>
                </a:cubicBezTo>
                <a:cubicBezTo>
                  <a:pt x="42" y="11"/>
                  <a:pt x="42" y="11"/>
                  <a:pt x="42" y="12"/>
                </a:cubicBezTo>
                <a:close/>
                <a:moveTo>
                  <a:pt x="36" y="52"/>
                </a:moveTo>
                <a:cubicBezTo>
                  <a:pt x="36" y="52"/>
                  <a:pt x="36" y="52"/>
                  <a:pt x="36" y="52"/>
                </a:cubicBezTo>
                <a:cubicBezTo>
                  <a:pt x="37" y="56"/>
                  <a:pt x="38" y="59"/>
                  <a:pt x="39" y="63"/>
                </a:cubicBezTo>
                <a:cubicBezTo>
                  <a:pt x="39" y="65"/>
                  <a:pt x="40" y="67"/>
                  <a:pt x="41" y="69"/>
                </a:cubicBezTo>
                <a:cubicBezTo>
                  <a:pt x="39" y="63"/>
                  <a:pt x="38" y="57"/>
                  <a:pt x="36" y="52"/>
                </a:cubicBezTo>
                <a:close/>
                <a:moveTo>
                  <a:pt x="48" y="6"/>
                </a:moveTo>
                <a:cubicBezTo>
                  <a:pt x="49" y="7"/>
                  <a:pt x="49" y="8"/>
                  <a:pt x="50" y="8"/>
                </a:cubicBezTo>
                <a:cubicBezTo>
                  <a:pt x="51" y="8"/>
                  <a:pt x="51" y="9"/>
                  <a:pt x="51" y="10"/>
                </a:cubicBezTo>
                <a:cubicBezTo>
                  <a:pt x="51" y="10"/>
                  <a:pt x="51" y="10"/>
                  <a:pt x="51" y="10"/>
                </a:cubicBezTo>
                <a:cubicBezTo>
                  <a:pt x="51" y="10"/>
                  <a:pt x="51" y="11"/>
                  <a:pt x="51" y="11"/>
                </a:cubicBezTo>
                <a:cubicBezTo>
                  <a:pt x="52" y="11"/>
                  <a:pt x="52" y="11"/>
                  <a:pt x="53" y="11"/>
                </a:cubicBezTo>
                <a:cubicBezTo>
                  <a:pt x="52" y="9"/>
                  <a:pt x="52" y="8"/>
                  <a:pt x="51" y="6"/>
                </a:cubicBezTo>
                <a:cubicBezTo>
                  <a:pt x="50" y="6"/>
                  <a:pt x="49" y="6"/>
                  <a:pt x="48" y="6"/>
                </a:cubicBezTo>
                <a:close/>
                <a:moveTo>
                  <a:pt x="42" y="16"/>
                </a:moveTo>
                <a:cubicBezTo>
                  <a:pt x="44" y="16"/>
                  <a:pt x="45" y="16"/>
                  <a:pt x="46" y="16"/>
                </a:cubicBezTo>
                <a:cubicBezTo>
                  <a:pt x="46" y="15"/>
                  <a:pt x="46" y="15"/>
                  <a:pt x="46" y="15"/>
                </a:cubicBezTo>
                <a:cubicBezTo>
                  <a:pt x="46" y="14"/>
                  <a:pt x="46" y="14"/>
                  <a:pt x="46" y="14"/>
                </a:cubicBezTo>
                <a:cubicBezTo>
                  <a:pt x="45" y="14"/>
                  <a:pt x="43" y="14"/>
                  <a:pt x="42" y="15"/>
                </a:cubicBezTo>
                <a:cubicBezTo>
                  <a:pt x="42" y="15"/>
                  <a:pt x="42" y="16"/>
                  <a:pt x="42" y="16"/>
                </a:cubicBezTo>
                <a:close/>
                <a:moveTo>
                  <a:pt x="25" y="114"/>
                </a:moveTo>
                <a:cubicBezTo>
                  <a:pt x="25" y="115"/>
                  <a:pt x="24" y="116"/>
                  <a:pt x="23" y="117"/>
                </a:cubicBezTo>
                <a:cubicBezTo>
                  <a:pt x="24" y="117"/>
                  <a:pt x="25" y="117"/>
                  <a:pt x="26" y="118"/>
                </a:cubicBezTo>
                <a:cubicBezTo>
                  <a:pt x="26" y="117"/>
                  <a:pt x="27" y="117"/>
                  <a:pt x="27" y="116"/>
                </a:cubicBezTo>
                <a:cubicBezTo>
                  <a:pt x="27" y="116"/>
                  <a:pt x="27" y="116"/>
                  <a:pt x="27" y="115"/>
                </a:cubicBezTo>
                <a:cubicBezTo>
                  <a:pt x="27" y="115"/>
                  <a:pt x="26" y="115"/>
                  <a:pt x="25" y="114"/>
                </a:cubicBezTo>
                <a:close/>
                <a:moveTo>
                  <a:pt x="10" y="130"/>
                </a:moveTo>
                <a:cubicBezTo>
                  <a:pt x="11" y="131"/>
                  <a:pt x="14" y="131"/>
                  <a:pt x="15" y="130"/>
                </a:cubicBezTo>
                <a:cubicBezTo>
                  <a:pt x="14" y="130"/>
                  <a:pt x="13" y="129"/>
                  <a:pt x="11" y="129"/>
                </a:cubicBezTo>
                <a:cubicBezTo>
                  <a:pt x="11" y="129"/>
                  <a:pt x="10" y="130"/>
                  <a:pt x="10" y="130"/>
                </a:cubicBezTo>
                <a:close/>
                <a:moveTo>
                  <a:pt x="55" y="10"/>
                </a:moveTo>
                <a:cubicBezTo>
                  <a:pt x="54" y="7"/>
                  <a:pt x="54" y="5"/>
                  <a:pt x="53" y="2"/>
                </a:cubicBezTo>
                <a:cubicBezTo>
                  <a:pt x="52" y="2"/>
                  <a:pt x="52" y="2"/>
                  <a:pt x="51" y="2"/>
                </a:cubicBezTo>
                <a:cubicBezTo>
                  <a:pt x="52" y="4"/>
                  <a:pt x="52" y="4"/>
                  <a:pt x="53" y="4"/>
                </a:cubicBezTo>
                <a:cubicBezTo>
                  <a:pt x="53" y="4"/>
                  <a:pt x="54" y="5"/>
                  <a:pt x="53" y="5"/>
                </a:cubicBezTo>
                <a:cubicBezTo>
                  <a:pt x="53" y="6"/>
                  <a:pt x="53" y="6"/>
                  <a:pt x="53" y="6"/>
                </a:cubicBezTo>
                <a:cubicBezTo>
                  <a:pt x="54" y="7"/>
                  <a:pt x="54" y="9"/>
                  <a:pt x="55" y="10"/>
                </a:cubicBezTo>
                <a:close/>
                <a:moveTo>
                  <a:pt x="16" y="123"/>
                </a:moveTo>
                <a:cubicBezTo>
                  <a:pt x="19" y="123"/>
                  <a:pt x="22" y="124"/>
                  <a:pt x="25" y="125"/>
                </a:cubicBezTo>
                <a:cubicBezTo>
                  <a:pt x="25" y="125"/>
                  <a:pt x="25" y="125"/>
                  <a:pt x="25" y="125"/>
                </a:cubicBezTo>
                <a:cubicBezTo>
                  <a:pt x="23" y="124"/>
                  <a:pt x="20" y="123"/>
                  <a:pt x="17" y="122"/>
                </a:cubicBezTo>
                <a:cubicBezTo>
                  <a:pt x="17" y="122"/>
                  <a:pt x="17" y="122"/>
                  <a:pt x="16" y="123"/>
                </a:cubicBezTo>
                <a:close/>
                <a:moveTo>
                  <a:pt x="66" y="91"/>
                </a:moveTo>
                <a:cubicBezTo>
                  <a:pt x="66" y="91"/>
                  <a:pt x="66" y="91"/>
                  <a:pt x="66" y="91"/>
                </a:cubicBezTo>
                <a:cubicBezTo>
                  <a:pt x="68" y="89"/>
                  <a:pt x="70" y="86"/>
                  <a:pt x="71" y="84"/>
                </a:cubicBezTo>
                <a:cubicBezTo>
                  <a:pt x="71" y="83"/>
                  <a:pt x="70" y="83"/>
                  <a:pt x="70" y="82"/>
                </a:cubicBezTo>
                <a:cubicBezTo>
                  <a:pt x="70" y="82"/>
                  <a:pt x="70" y="82"/>
                  <a:pt x="69" y="82"/>
                </a:cubicBezTo>
                <a:cubicBezTo>
                  <a:pt x="70" y="83"/>
                  <a:pt x="70" y="84"/>
                  <a:pt x="70" y="85"/>
                </a:cubicBezTo>
                <a:cubicBezTo>
                  <a:pt x="69" y="86"/>
                  <a:pt x="68" y="87"/>
                  <a:pt x="68" y="88"/>
                </a:cubicBezTo>
                <a:cubicBezTo>
                  <a:pt x="67" y="89"/>
                  <a:pt x="66" y="90"/>
                  <a:pt x="66" y="91"/>
                </a:cubicBezTo>
                <a:close/>
                <a:moveTo>
                  <a:pt x="70" y="64"/>
                </a:moveTo>
                <a:cubicBezTo>
                  <a:pt x="70" y="66"/>
                  <a:pt x="70" y="68"/>
                  <a:pt x="70" y="70"/>
                </a:cubicBezTo>
                <a:cubicBezTo>
                  <a:pt x="71" y="70"/>
                  <a:pt x="71" y="70"/>
                  <a:pt x="71" y="70"/>
                </a:cubicBezTo>
                <a:cubicBezTo>
                  <a:pt x="71" y="68"/>
                  <a:pt x="71" y="66"/>
                  <a:pt x="70" y="64"/>
                </a:cubicBezTo>
                <a:close/>
                <a:moveTo>
                  <a:pt x="63" y="88"/>
                </a:moveTo>
                <a:cubicBezTo>
                  <a:pt x="63" y="88"/>
                  <a:pt x="64" y="88"/>
                  <a:pt x="64" y="88"/>
                </a:cubicBezTo>
                <a:cubicBezTo>
                  <a:pt x="65" y="87"/>
                  <a:pt x="66" y="86"/>
                  <a:pt x="67" y="85"/>
                </a:cubicBezTo>
                <a:cubicBezTo>
                  <a:pt x="66" y="85"/>
                  <a:pt x="65" y="85"/>
                  <a:pt x="64" y="85"/>
                </a:cubicBezTo>
                <a:cubicBezTo>
                  <a:pt x="64" y="86"/>
                  <a:pt x="63" y="87"/>
                  <a:pt x="63" y="88"/>
                </a:cubicBezTo>
                <a:close/>
                <a:moveTo>
                  <a:pt x="63" y="50"/>
                </a:moveTo>
                <a:cubicBezTo>
                  <a:pt x="63" y="51"/>
                  <a:pt x="64" y="51"/>
                  <a:pt x="64" y="52"/>
                </a:cubicBezTo>
                <a:cubicBezTo>
                  <a:pt x="64" y="52"/>
                  <a:pt x="64" y="52"/>
                  <a:pt x="65" y="52"/>
                </a:cubicBezTo>
                <a:cubicBezTo>
                  <a:pt x="65" y="52"/>
                  <a:pt x="65" y="52"/>
                  <a:pt x="66" y="52"/>
                </a:cubicBezTo>
                <a:cubicBezTo>
                  <a:pt x="66" y="52"/>
                  <a:pt x="65" y="51"/>
                  <a:pt x="65" y="50"/>
                </a:cubicBezTo>
                <a:cubicBezTo>
                  <a:pt x="64" y="50"/>
                  <a:pt x="64" y="50"/>
                  <a:pt x="63" y="50"/>
                </a:cubicBezTo>
                <a:close/>
                <a:moveTo>
                  <a:pt x="8" y="127"/>
                </a:moveTo>
                <a:cubicBezTo>
                  <a:pt x="7" y="129"/>
                  <a:pt x="6" y="130"/>
                  <a:pt x="7" y="130"/>
                </a:cubicBezTo>
                <a:cubicBezTo>
                  <a:pt x="8" y="130"/>
                  <a:pt x="8" y="129"/>
                  <a:pt x="9" y="128"/>
                </a:cubicBezTo>
                <a:cubicBezTo>
                  <a:pt x="9" y="128"/>
                  <a:pt x="8" y="127"/>
                  <a:pt x="8" y="127"/>
                </a:cubicBezTo>
                <a:close/>
                <a:moveTo>
                  <a:pt x="46" y="20"/>
                </a:moveTo>
                <a:cubicBezTo>
                  <a:pt x="46" y="19"/>
                  <a:pt x="46" y="19"/>
                  <a:pt x="46" y="18"/>
                </a:cubicBezTo>
                <a:cubicBezTo>
                  <a:pt x="45" y="18"/>
                  <a:pt x="44" y="19"/>
                  <a:pt x="43" y="19"/>
                </a:cubicBezTo>
                <a:cubicBezTo>
                  <a:pt x="43" y="19"/>
                  <a:pt x="43" y="20"/>
                  <a:pt x="43" y="20"/>
                </a:cubicBezTo>
                <a:cubicBezTo>
                  <a:pt x="44" y="20"/>
                  <a:pt x="45" y="20"/>
                  <a:pt x="46" y="20"/>
                </a:cubicBezTo>
                <a:close/>
                <a:moveTo>
                  <a:pt x="47" y="95"/>
                </a:moveTo>
                <a:cubicBezTo>
                  <a:pt x="48" y="94"/>
                  <a:pt x="48" y="94"/>
                  <a:pt x="48" y="93"/>
                </a:cubicBezTo>
                <a:cubicBezTo>
                  <a:pt x="47" y="93"/>
                  <a:pt x="46" y="93"/>
                  <a:pt x="45" y="93"/>
                </a:cubicBezTo>
                <a:cubicBezTo>
                  <a:pt x="44" y="93"/>
                  <a:pt x="44" y="93"/>
                  <a:pt x="44" y="93"/>
                </a:cubicBezTo>
                <a:cubicBezTo>
                  <a:pt x="45" y="94"/>
                  <a:pt x="46" y="94"/>
                  <a:pt x="47" y="95"/>
                </a:cubicBezTo>
                <a:close/>
                <a:moveTo>
                  <a:pt x="12" y="125"/>
                </a:moveTo>
                <a:cubicBezTo>
                  <a:pt x="12" y="124"/>
                  <a:pt x="11" y="123"/>
                  <a:pt x="11" y="123"/>
                </a:cubicBezTo>
                <a:cubicBezTo>
                  <a:pt x="11" y="124"/>
                  <a:pt x="10" y="124"/>
                  <a:pt x="9" y="125"/>
                </a:cubicBezTo>
                <a:cubicBezTo>
                  <a:pt x="11" y="126"/>
                  <a:pt x="11" y="126"/>
                  <a:pt x="12" y="125"/>
                </a:cubicBezTo>
                <a:close/>
                <a:moveTo>
                  <a:pt x="69" y="82"/>
                </a:moveTo>
                <a:cubicBezTo>
                  <a:pt x="68" y="82"/>
                  <a:pt x="68" y="81"/>
                  <a:pt x="68" y="81"/>
                </a:cubicBezTo>
                <a:cubicBezTo>
                  <a:pt x="67" y="81"/>
                  <a:pt x="66" y="81"/>
                  <a:pt x="65" y="81"/>
                </a:cubicBezTo>
                <a:cubicBezTo>
                  <a:pt x="65" y="81"/>
                  <a:pt x="65" y="81"/>
                  <a:pt x="65" y="81"/>
                </a:cubicBezTo>
                <a:cubicBezTo>
                  <a:pt x="65" y="81"/>
                  <a:pt x="65" y="82"/>
                  <a:pt x="65" y="82"/>
                </a:cubicBezTo>
                <a:cubicBezTo>
                  <a:pt x="66" y="82"/>
                  <a:pt x="67" y="82"/>
                  <a:pt x="69" y="82"/>
                </a:cubicBezTo>
                <a:close/>
                <a:moveTo>
                  <a:pt x="53" y="94"/>
                </a:moveTo>
                <a:cubicBezTo>
                  <a:pt x="52" y="94"/>
                  <a:pt x="51" y="94"/>
                  <a:pt x="51" y="96"/>
                </a:cubicBezTo>
                <a:cubicBezTo>
                  <a:pt x="51" y="96"/>
                  <a:pt x="51" y="96"/>
                  <a:pt x="52" y="96"/>
                </a:cubicBezTo>
                <a:cubicBezTo>
                  <a:pt x="52" y="95"/>
                  <a:pt x="53" y="95"/>
                  <a:pt x="53" y="94"/>
                </a:cubicBezTo>
                <a:close/>
                <a:moveTo>
                  <a:pt x="53" y="114"/>
                </a:moveTo>
                <a:cubicBezTo>
                  <a:pt x="55" y="112"/>
                  <a:pt x="59" y="107"/>
                  <a:pt x="59" y="105"/>
                </a:cubicBezTo>
                <a:cubicBezTo>
                  <a:pt x="57" y="108"/>
                  <a:pt x="55" y="111"/>
                  <a:pt x="53" y="114"/>
                </a:cubicBezTo>
                <a:close/>
                <a:moveTo>
                  <a:pt x="54" y="88"/>
                </a:moveTo>
                <a:cubicBezTo>
                  <a:pt x="54" y="88"/>
                  <a:pt x="54" y="88"/>
                  <a:pt x="54" y="87"/>
                </a:cubicBezTo>
                <a:cubicBezTo>
                  <a:pt x="52" y="87"/>
                  <a:pt x="51" y="86"/>
                  <a:pt x="49" y="86"/>
                </a:cubicBezTo>
                <a:cubicBezTo>
                  <a:pt x="49" y="86"/>
                  <a:pt x="49" y="87"/>
                  <a:pt x="49" y="87"/>
                </a:cubicBezTo>
                <a:cubicBezTo>
                  <a:pt x="51" y="87"/>
                  <a:pt x="52" y="87"/>
                  <a:pt x="54" y="88"/>
                </a:cubicBezTo>
                <a:close/>
                <a:moveTo>
                  <a:pt x="43" y="96"/>
                </a:moveTo>
                <a:cubicBezTo>
                  <a:pt x="43" y="97"/>
                  <a:pt x="44" y="97"/>
                  <a:pt x="45" y="97"/>
                </a:cubicBezTo>
                <a:cubicBezTo>
                  <a:pt x="45" y="97"/>
                  <a:pt x="45" y="97"/>
                  <a:pt x="46" y="96"/>
                </a:cubicBezTo>
                <a:cubicBezTo>
                  <a:pt x="45" y="96"/>
                  <a:pt x="44" y="96"/>
                  <a:pt x="43" y="95"/>
                </a:cubicBezTo>
                <a:cubicBezTo>
                  <a:pt x="43" y="96"/>
                  <a:pt x="43" y="96"/>
                  <a:pt x="43" y="96"/>
                </a:cubicBezTo>
                <a:close/>
                <a:moveTo>
                  <a:pt x="68" y="77"/>
                </a:moveTo>
                <a:cubicBezTo>
                  <a:pt x="67" y="77"/>
                  <a:pt x="67" y="77"/>
                  <a:pt x="66" y="77"/>
                </a:cubicBezTo>
                <a:cubicBezTo>
                  <a:pt x="66" y="77"/>
                  <a:pt x="66" y="78"/>
                  <a:pt x="66" y="78"/>
                </a:cubicBezTo>
                <a:cubicBezTo>
                  <a:pt x="67" y="78"/>
                  <a:pt x="67" y="78"/>
                  <a:pt x="68" y="78"/>
                </a:cubicBezTo>
                <a:cubicBezTo>
                  <a:pt x="68" y="78"/>
                  <a:pt x="68" y="77"/>
                  <a:pt x="68" y="77"/>
                </a:cubicBezTo>
                <a:close/>
                <a:moveTo>
                  <a:pt x="30" y="110"/>
                </a:moveTo>
                <a:cubicBezTo>
                  <a:pt x="30" y="110"/>
                  <a:pt x="30" y="110"/>
                  <a:pt x="29" y="110"/>
                </a:cubicBezTo>
                <a:cubicBezTo>
                  <a:pt x="29" y="110"/>
                  <a:pt x="28" y="111"/>
                  <a:pt x="28" y="112"/>
                </a:cubicBezTo>
                <a:cubicBezTo>
                  <a:pt x="28" y="112"/>
                  <a:pt x="29" y="112"/>
                  <a:pt x="29" y="112"/>
                </a:cubicBezTo>
                <a:cubicBezTo>
                  <a:pt x="29" y="111"/>
                  <a:pt x="30" y="111"/>
                  <a:pt x="30" y="110"/>
                </a:cubicBezTo>
                <a:close/>
                <a:moveTo>
                  <a:pt x="31" y="117"/>
                </a:moveTo>
                <a:cubicBezTo>
                  <a:pt x="31" y="118"/>
                  <a:pt x="30" y="118"/>
                  <a:pt x="30" y="119"/>
                </a:cubicBezTo>
                <a:cubicBezTo>
                  <a:pt x="31" y="119"/>
                  <a:pt x="31" y="119"/>
                  <a:pt x="32" y="119"/>
                </a:cubicBezTo>
                <a:cubicBezTo>
                  <a:pt x="32" y="119"/>
                  <a:pt x="32" y="118"/>
                  <a:pt x="32" y="118"/>
                </a:cubicBezTo>
                <a:cubicBezTo>
                  <a:pt x="32" y="118"/>
                  <a:pt x="32" y="117"/>
                  <a:pt x="31" y="117"/>
                </a:cubicBezTo>
                <a:close/>
                <a:moveTo>
                  <a:pt x="45" y="36"/>
                </a:moveTo>
                <a:cubicBezTo>
                  <a:pt x="45" y="35"/>
                  <a:pt x="45" y="35"/>
                  <a:pt x="44" y="34"/>
                </a:cubicBezTo>
                <a:cubicBezTo>
                  <a:pt x="44" y="35"/>
                  <a:pt x="44" y="35"/>
                  <a:pt x="43" y="35"/>
                </a:cubicBezTo>
                <a:cubicBezTo>
                  <a:pt x="43" y="35"/>
                  <a:pt x="43" y="36"/>
                  <a:pt x="43" y="36"/>
                </a:cubicBezTo>
                <a:cubicBezTo>
                  <a:pt x="44" y="36"/>
                  <a:pt x="44" y="36"/>
                  <a:pt x="45" y="36"/>
                </a:cubicBezTo>
                <a:close/>
                <a:moveTo>
                  <a:pt x="22" y="120"/>
                </a:moveTo>
                <a:cubicBezTo>
                  <a:pt x="22" y="120"/>
                  <a:pt x="22" y="120"/>
                  <a:pt x="22" y="120"/>
                </a:cubicBezTo>
                <a:cubicBezTo>
                  <a:pt x="21" y="120"/>
                  <a:pt x="20" y="119"/>
                  <a:pt x="19" y="119"/>
                </a:cubicBezTo>
                <a:cubicBezTo>
                  <a:pt x="19" y="119"/>
                  <a:pt x="19" y="119"/>
                  <a:pt x="19" y="120"/>
                </a:cubicBezTo>
                <a:cubicBezTo>
                  <a:pt x="20" y="120"/>
                  <a:pt x="21" y="120"/>
                  <a:pt x="22" y="120"/>
                </a:cubicBezTo>
                <a:close/>
                <a:moveTo>
                  <a:pt x="39" y="83"/>
                </a:moveTo>
                <a:cubicBezTo>
                  <a:pt x="40" y="83"/>
                  <a:pt x="41" y="82"/>
                  <a:pt x="42" y="81"/>
                </a:cubicBezTo>
                <a:cubicBezTo>
                  <a:pt x="40" y="81"/>
                  <a:pt x="40" y="82"/>
                  <a:pt x="39" y="83"/>
                </a:cubicBezTo>
                <a:close/>
                <a:moveTo>
                  <a:pt x="31" y="121"/>
                </a:moveTo>
                <a:cubicBezTo>
                  <a:pt x="30" y="121"/>
                  <a:pt x="29" y="120"/>
                  <a:pt x="28" y="121"/>
                </a:cubicBezTo>
                <a:cubicBezTo>
                  <a:pt x="29" y="121"/>
                  <a:pt x="29" y="122"/>
                  <a:pt x="30" y="122"/>
                </a:cubicBezTo>
                <a:cubicBezTo>
                  <a:pt x="30" y="122"/>
                  <a:pt x="30" y="121"/>
                  <a:pt x="31" y="121"/>
                </a:cubicBezTo>
                <a:close/>
                <a:moveTo>
                  <a:pt x="39" y="16"/>
                </a:moveTo>
                <a:cubicBezTo>
                  <a:pt x="39" y="15"/>
                  <a:pt x="39" y="15"/>
                  <a:pt x="38" y="15"/>
                </a:cubicBezTo>
                <a:cubicBezTo>
                  <a:pt x="37" y="15"/>
                  <a:pt x="37" y="16"/>
                  <a:pt x="37" y="16"/>
                </a:cubicBezTo>
                <a:cubicBezTo>
                  <a:pt x="38" y="16"/>
                  <a:pt x="39" y="16"/>
                  <a:pt x="39" y="16"/>
                </a:cubicBezTo>
                <a:close/>
                <a:moveTo>
                  <a:pt x="39" y="104"/>
                </a:moveTo>
                <a:cubicBezTo>
                  <a:pt x="39" y="104"/>
                  <a:pt x="38" y="104"/>
                  <a:pt x="38" y="104"/>
                </a:cubicBezTo>
                <a:cubicBezTo>
                  <a:pt x="38" y="105"/>
                  <a:pt x="37" y="105"/>
                  <a:pt x="37" y="106"/>
                </a:cubicBezTo>
                <a:cubicBezTo>
                  <a:pt x="38" y="106"/>
                  <a:pt x="39" y="105"/>
                  <a:pt x="39" y="104"/>
                </a:cubicBezTo>
                <a:close/>
                <a:moveTo>
                  <a:pt x="29" y="7"/>
                </a:moveTo>
                <a:cubicBezTo>
                  <a:pt x="30" y="7"/>
                  <a:pt x="31" y="7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1" y="6"/>
                  <a:pt x="30" y="6"/>
                  <a:pt x="29" y="6"/>
                </a:cubicBezTo>
                <a:cubicBezTo>
                  <a:pt x="29" y="6"/>
                  <a:pt x="29" y="7"/>
                  <a:pt x="29" y="7"/>
                </a:cubicBezTo>
                <a:close/>
                <a:moveTo>
                  <a:pt x="42" y="108"/>
                </a:moveTo>
                <a:cubicBezTo>
                  <a:pt x="43" y="108"/>
                  <a:pt x="43" y="107"/>
                  <a:pt x="44" y="106"/>
                </a:cubicBezTo>
                <a:cubicBezTo>
                  <a:pt x="43" y="106"/>
                  <a:pt x="43" y="106"/>
                  <a:pt x="43" y="106"/>
                </a:cubicBezTo>
                <a:cubicBezTo>
                  <a:pt x="42" y="106"/>
                  <a:pt x="42" y="107"/>
                  <a:pt x="42" y="108"/>
                </a:cubicBezTo>
                <a:close/>
                <a:moveTo>
                  <a:pt x="61" y="44"/>
                </a:moveTo>
                <a:cubicBezTo>
                  <a:pt x="61" y="44"/>
                  <a:pt x="61" y="44"/>
                  <a:pt x="62" y="45"/>
                </a:cubicBezTo>
                <a:cubicBezTo>
                  <a:pt x="62" y="45"/>
                  <a:pt x="63" y="45"/>
                  <a:pt x="63" y="45"/>
                </a:cubicBezTo>
                <a:cubicBezTo>
                  <a:pt x="63" y="44"/>
                  <a:pt x="63" y="44"/>
                  <a:pt x="63" y="43"/>
                </a:cubicBezTo>
                <a:cubicBezTo>
                  <a:pt x="62" y="44"/>
                  <a:pt x="62" y="44"/>
                  <a:pt x="61" y="44"/>
                </a:cubicBezTo>
                <a:close/>
                <a:moveTo>
                  <a:pt x="48" y="89"/>
                </a:moveTo>
                <a:cubicBezTo>
                  <a:pt x="48" y="89"/>
                  <a:pt x="48" y="89"/>
                  <a:pt x="48" y="90"/>
                </a:cubicBezTo>
                <a:cubicBezTo>
                  <a:pt x="49" y="90"/>
                  <a:pt x="50" y="90"/>
                  <a:pt x="51" y="90"/>
                </a:cubicBezTo>
                <a:cubicBezTo>
                  <a:pt x="51" y="90"/>
                  <a:pt x="51" y="90"/>
                  <a:pt x="52" y="90"/>
                </a:cubicBezTo>
                <a:cubicBezTo>
                  <a:pt x="51" y="89"/>
                  <a:pt x="50" y="89"/>
                  <a:pt x="49" y="89"/>
                </a:cubicBezTo>
                <a:cubicBezTo>
                  <a:pt x="49" y="89"/>
                  <a:pt x="49" y="89"/>
                  <a:pt x="48" y="89"/>
                </a:cubicBezTo>
                <a:close/>
                <a:moveTo>
                  <a:pt x="50" y="15"/>
                </a:moveTo>
                <a:cubicBezTo>
                  <a:pt x="50" y="14"/>
                  <a:pt x="50" y="13"/>
                  <a:pt x="49" y="14"/>
                </a:cubicBezTo>
                <a:cubicBezTo>
                  <a:pt x="49" y="15"/>
                  <a:pt x="49" y="15"/>
                  <a:pt x="50" y="15"/>
                </a:cubicBezTo>
                <a:close/>
                <a:moveTo>
                  <a:pt x="62" y="48"/>
                </a:moveTo>
                <a:cubicBezTo>
                  <a:pt x="63" y="48"/>
                  <a:pt x="64" y="48"/>
                  <a:pt x="64" y="48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3" y="47"/>
                  <a:pt x="62" y="47"/>
                </a:cubicBezTo>
                <a:cubicBezTo>
                  <a:pt x="62" y="47"/>
                  <a:pt x="62" y="48"/>
                  <a:pt x="62" y="48"/>
                </a:cubicBezTo>
                <a:close/>
                <a:moveTo>
                  <a:pt x="44" y="47"/>
                </a:moveTo>
                <a:cubicBezTo>
                  <a:pt x="46" y="47"/>
                  <a:pt x="47" y="47"/>
                  <a:pt x="47" y="46"/>
                </a:cubicBezTo>
                <a:cubicBezTo>
                  <a:pt x="46" y="46"/>
                  <a:pt x="45" y="46"/>
                  <a:pt x="44" y="47"/>
                </a:cubicBezTo>
                <a:close/>
                <a:moveTo>
                  <a:pt x="42" y="100"/>
                </a:moveTo>
                <a:cubicBezTo>
                  <a:pt x="42" y="100"/>
                  <a:pt x="41" y="100"/>
                  <a:pt x="41" y="100"/>
                </a:cubicBezTo>
                <a:cubicBezTo>
                  <a:pt x="41" y="100"/>
                  <a:pt x="40" y="100"/>
                  <a:pt x="40" y="101"/>
                </a:cubicBezTo>
                <a:cubicBezTo>
                  <a:pt x="41" y="101"/>
                  <a:pt x="42" y="102"/>
                  <a:pt x="42" y="100"/>
                </a:cubicBezTo>
                <a:close/>
                <a:moveTo>
                  <a:pt x="71" y="74"/>
                </a:moveTo>
                <a:cubicBezTo>
                  <a:pt x="71" y="74"/>
                  <a:pt x="71" y="74"/>
                  <a:pt x="71" y="74"/>
                </a:cubicBezTo>
                <a:cubicBezTo>
                  <a:pt x="71" y="73"/>
                  <a:pt x="71" y="73"/>
                  <a:pt x="72" y="72"/>
                </a:cubicBezTo>
                <a:cubicBezTo>
                  <a:pt x="71" y="72"/>
                  <a:pt x="71" y="72"/>
                  <a:pt x="70" y="72"/>
                </a:cubicBezTo>
                <a:cubicBezTo>
                  <a:pt x="70" y="73"/>
                  <a:pt x="70" y="73"/>
                  <a:pt x="71" y="74"/>
                </a:cubicBezTo>
                <a:close/>
                <a:moveTo>
                  <a:pt x="63" y="77"/>
                </a:moveTo>
                <a:cubicBezTo>
                  <a:pt x="63" y="77"/>
                  <a:pt x="63" y="77"/>
                  <a:pt x="62" y="77"/>
                </a:cubicBezTo>
                <a:cubicBezTo>
                  <a:pt x="62" y="77"/>
                  <a:pt x="62" y="77"/>
                  <a:pt x="62" y="78"/>
                </a:cubicBezTo>
                <a:cubicBezTo>
                  <a:pt x="63" y="78"/>
                  <a:pt x="63" y="78"/>
                  <a:pt x="64" y="78"/>
                </a:cubicBezTo>
                <a:cubicBezTo>
                  <a:pt x="63" y="77"/>
                  <a:pt x="63" y="77"/>
                  <a:pt x="63" y="77"/>
                </a:cubicBezTo>
                <a:close/>
                <a:moveTo>
                  <a:pt x="50" y="18"/>
                </a:moveTo>
                <a:cubicBezTo>
                  <a:pt x="50" y="19"/>
                  <a:pt x="50" y="19"/>
                  <a:pt x="51" y="19"/>
                </a:cubicBezTo>
                <a:cubicBezTo>
                  <a:pt x="51" y="17"/>
                  <a:pt x="51" y="17"/>
                  <a:pt x="50" y="18"/>
                </a:cubicBezTo>
                <a:close/>
                <a:moveTo>
                  <a:pt x="58" y="53"/>
                </a:moveTo>
                <a:cubicBezTo>
                  <a:pt x="58" y="53"/>
                  <a:pt x="58" y="52"/>
                  <a:pt x="58" y="52"/>
                </a:cubicBezTo>
                <a:cubicBezTo>
                  <a:pt x="58" y="52"/>
                  <a:pt x="57" y="52"/>
                  <a:pt x="57" y="52"/>
                </a:cubicBezTo>
                <a:cubicBezTo>
                  <a:pt x="57" y="52"/>
                  <a:pt x="57" y="53"/>
                  <a:pt x="57" y="54"/>
                </a:cubicBezTo>
                <a:cubicBezTo>
                  <a:pt x="58" y="54"/>
                  <a:pt x="58" y="54"/>
                  <a:pt x="58" y="53"/>
                </a:cubicBezTo>
                <a:close/>
                <a:moveTo>
                  <a:pt x="43" y="40"/>
                </a:moveTo>
                <a:cubicBezTo>
                  <a:pt x="44" y="40"/>
                  <a:pt x="45" y="40"/>
                  <a:pt x="46" y="40"/>
                </a:cubicBezTo>
                <a:cubicBezTo>
                  <a:pt x="46" y="39"/>
                  <a:pt x="45" y="39"/>
                  <a:pt x="45" y="39"/>
                </a:cubicBezTo>
                <a:cubicBezTo>
                  <a:pt x="45" y="39"/>
                  <a:pt x="44" y="39"/>
                  <a:pt x="43" y="40"/>
                </a:cubicBezTo>
                <a:close/>
                <a:moveTo>
                  <a:pt x="62" y="41"/>
                </a:moveTo>
                <a:cubicBezTo>
                  <a:pt x="62" y="41"/>
                  <a:pt x="62" y="40"/>
                  <a:pt x="62" y="40"/>
                </a:cubicBezTo>
                <a:cubicBezTo>
                  <a:pt x="61" y="40"/>
                  <a:pt x="61" y="40"/>
                  <a:pt x="61" y="40"/>
                </a:cubicBezTo>
                <a:cubicBezTo>
                  <a:pt x="61" y="40"/>
                  <a:pt x="61" y="41"/>
                  <a:pt x="61" y="41"/>
                </a:cubicBezTo>
                <a:cubicBezTo>
                  <a:pt x="61" y="41"/>
                  <a:pt x="61" y="41"/>
                  <a:pt x="62" y="41"/>
                </a:cubicBezTo>
                <a:cubicBezTo>
                  <a:pt x="62" y="41"/>
                  <a:pt x="62" y="41"/>
                  <a:pt x="62" y="41"/>
                </a:cubicBezTo>
                <a:close/>
                <a:moveTo>
                  <a:pt x="47" y="43"/>
                </a:moveTo>
                <a:cubicBezTo>
                  <a:pt x="46" y="43"/>
                  <a:pt x="44" y="44"/>
                  <a:pt x="44" y="44"/>
                </a:cubicBezTo>
                <a:cubicBezTo>
                  <a:pt x="45" y="44"/>
                  <a:pt x="46" y="44"/>
                  <a:pt x="47" y="43"/>
                </a:cubicBezTo>
                <a:close/>
                <a:moveTo>
                  <a:pt x="59" y="86"/>
                </a:moveTo>
                <a:cubicBezTo>
                  <a:pt x="59" y="86"/>
                  <a:pt x="59" y="86"/>
                  <a:pt x="59" y="85"/>
                </a:cubicBezTo>
                <a:cubicBezTo>
                  <a:pt x="59" y="85"/>
                  <a:pt x="58" y="85"/>
                  <a:pt x="58" y="85"/>
                </a:cubicBezTo>
                <a:cubicBezTo>
                  <a:pt x="58" y="85"/>
                  <a:pt x="58" y="85"/>
                  <a:pt x="58" y="85"/>
                </a:cubicBezTo>
                <a:cubicBezTo>
                  <a:pt x="58" y="86"/>
                  <a:pt x="58" y="86"/>
                  <a:pt x="58" y="86"/>
                </a:cubicBezTo>
                <a:cubicBezTo>
                  <a:pt x="58" y="86"/>
                  <a:pt x="58" y="86"/>
                  <a:pt x="59" y="86"/>
                </a:cubicBezTo>
                <a:close/>
                <a:moveTo>
                  <a:pt x="53" y="29"/>
                </a:move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30"/>
                  <a:pt x="53" y="30"/>
                </a:cubicBezTo>
                <a:cubicBezTo>
                  <a:pt x="53" y="30"/>
                  <a:pt x="53" y="30"/>
                  <a:pt x="53" y="30"/>
                </a:cubicBezTo>
                <a:cubicBezTo>
                  <a:pt x="53" y="30"/>
                  <a:pt x="53" y="29"/>
                  <a:pt x="53" y="29"/>
                </a:cubicBezTo>
                <a:close/>
                <a:moveTo>
                  <a:pt x="60" y="34"/>
                </a:moveTo>
                <a:cubicBezTo>
                  <a:pt x="60" y="34"/>
                  <a:pt x="60" y="33"/>
                  <a:pt x="60" y="33"/>
                </a:cubicBezTo>
                <a:cubicBezTo>
                  <a:pt x="60" y="32"/>
                  <a:pt x="60" y="32"/>
                  <a:pt x="59" y="32"/>
                </a:cubicBezTo>
                <a:cubicBezTo>
                  <a:pt x="59" y="33"/>
                  <a:pt x="59" y="33"/>
                  <a:pt x="60" y="34"/>
                </a:cubicBezTo>
                <a:close/>
                <a:moveTo>
                  <a:pt x="38" y="27"/>
                </a:moveTo>
                <a:cubicBezTo>
                  <a:pt x="39" y="27"/>
                  <a:pt x="40" y="27"/>
                  <a:pt x="40" y="27"/>
                </a:cubicBezTo>
                <a:cubicBezTo>
                  <a:pt x="40" y="27"/>
                  <a:pt x="40" y="26"/>
                  <a:pt x="40" y="26"/>
                </a:cubicBezTo>
                <a:cubicBezTo>
                  <a:pt x="39" y="26"/>
                  <a:pt x="39" y="26"/>
                  <a:pt x="38" y="27"/>
                </a:cubicBezTo>
                <a:close/>
                <a:moveTo>
                  <a:pt x="52" y="25"/>
                </a:moveTo>
                <a:cubicBezTo>
                  <a:pt x="52" y="25"/>
                  <a:pt x="52" y="25"/>
                  <a:pt x="52" y="25"/>
                </a:cubicBezTo>
                <a:cubicBezTo>
                  <a:pt x="52" y="26"/>
                  <a:pt x="52" y="26"/>
                  <a:pt x="53" y="26"/>
                </a:cubicBezTo>
                <a:cubicBezTo>
                  <a:pt x="53" y="26"/>
                  <a:pt x="53" y="25"/>
                  <a:pt x="52" y="25"/>
                </a:cubicBezTo>
                <a:close/>
                <a:moveTo>
                  <a:pt x="60" y="38"/>
                </a:moveTo>
                <a:cubicBezTo>
                  <a:pt x="61" y="38"/>
                  <a:pt x="61" y="38"/>
                  <a:pt x="61" y="38"/>
                </a:cubicBezTo>
                <a:cubicBezTo>
                  <a:pt x="61" y="37"/>
                  <a:pt x="61" y="37"/>
                  <a:pt x="61" y="36"/>
                </a:cubicBezTo>
                <a:cubicBezTo>
                  <a:pt x="60" y="36"/>
                  <a:pt x="60" y="36"/>
                  <a:pt x="60" y="38"/>
                </a:cubicBezTo>
                <a:close/>
                <a:moveTo>
                  <a:pt x="60" y="66"/>
                </a:moveTo>
                <a:cubicBezTo>
                  <a:pt x="60" y="67"/>
                  <a:pt x="60" y="68"/>
                  <a:pt x="60" y="69"/>
                </a:cubicBezTo>
                <a:cubicBezTo>
                  <a:pt x="60" y="68"/>
                  <a:pt x="60" y="67"/>
                  <a:pt x="60" y="66"/>
                </a:cubicBezTo>
                <a:close/>
                <a:moveTo>
                  <a:pt x="49" y="25"/>
                </a:moveTo>
                <a:cubicBezTo>
                  <a:pt x="49" y="26"/>
                  <a:pt x="49" y="26"/>
                  <a:pt x="50" y="26"/>
                </a:cubicBezTo>
                <a:cubicBezTo>
                  <a:pt x="50" y="26"/>
                  <a:pt x="50" y="25"/>
                  <a:pt x="49" y="25"/>
                </a:cubicBezTo>
                <a:close/>
                <a:moveTo>
                  <a:pt x="31" y="128"/>
                </a:moveTo>
                <a:cubicBezTo>
                  <a:pt x="30" y="129"/>
                  <a:pt x="30" y="129"/>
                  <a:pt x="29" y="129"/>
                </a:cubicBezTo>
                <a:cubicBezTo>
                  <a:pt x="29" y="129"/>
                  <a:pt x="29" y="129"/>
                  <a:pt x="29" y="129"/>
                </a:cubicBezTo>
                <a:cubicBezTo>
                  <a:pt x="30" y="129"/>
                  <a:pt x="30" y="129"/>
                  <a:pt x="31" y="128"/>
                </a:cubicBezTo>
                <a:close/>
                <a:moveTo>
                  <a:pt x="46" y="30"/>
                </a:moveTo>
                <a:cubicBezTo>
                  <a:pt x="46" y="31"/>
                  <a:pt x="46" y="31"/>
                  <a:pt x="47" y="31"/>
                </a:cubicBezTo>
                <a:cubicBezTo>
                  <a:pt x="47" y="31"/>
                  <a:pt x="47" y="31"/>
                  <a:pt x="47" y="30"/>
                </a:cubicBezTo>
                <a:cubicBezTo>
                  <a:pt x="46" y="30"/>
                  <a:pt x="46" y="30"/>
                  <a:pt x="46" y="30"/>
                </a:cubicBezTo>
                <a:close/>
                <a:moveTo>
                  <a:pt x="39" y="29"/>
                </a:moveTo>
                <a:cubicBezTo>
                  <a:pt x="39" y="30"/>
                  <a:pt x="39" y="30"/>
                  <a:pt x="39" y="30"/>
                </a:cubicBezTo>
                <a:cubicBezTo>
                  <a:pt x="40" y="30"/>
                  <a:pt x="40" y="30"/>
                  <a:pt x="40" y="29"/>
                </a:cubicBezTo>
                <a:cubicBezTo>
                  <a:pt x="40" y="29"/>
                  <a:pt x="39" y="29"/>
                  <a:pt x="39" y="29"/>
                </a:cubicBezTo>
                <a:close/>
                <a:moveTo>
                  <a:pt x="35" y="113"/>
                </a:moveTo>
                <a:cubicBezTo>
                  <a:pt x="35" y="113"/>
                  <a:pt x="35" y="113"/>
                  <a:pt x="34" y="114"/>
                </a:cubicBezTo>
                <a:cubicBezTo>
                  <a:pt x="35" y="114"/>
                  <a:pt x="35" y="114"/>
                  <a:pt x="35" y="113"/>
                </a:cubicBezTo>
                <a:close/>
                <a:moveTo>
                  <a:pt x="50" y="98"/>
                </a:moveTo>
                <a:cubicBezTo>
                  <a:pt x="49" y="97"/>
                  <a:pt x="49" y="97"/>
                  <a:pt x="49" y="98"/>
                </a:cubicBezTo>
                <a:cubicBezTo>
                  <a:pt x="50" y="98"/>
                  <a:pt x="50" y="98"/>
                  <a:pt x="50" y="98"/>
                </a:cubicBezTo>
                <a:close/>
                <a:moveTo>
                  <a:pt x="48" y="111"/>
                </a:moveTo>
                <a:cubicBezTo>
                  <a:pt x="47" y="112"/>
                  <a:pt x="47" y="112"/>
                  <a:pt x="46" y="113"/>
                </a:cubicBezTo>
                <a:cubicBezTo>
                  <a:pt x="47" y="112"/>
                  <a:pt x="48" y="112"/>
                  <a:pt x="48" y="111"/>
                </a:cubicBezTo>
                <a:close/>
                <a:moveTo>
                  <a:pt x="68" y="74"/>
                </a:moveTo>
                <a:cubicBezTo>
                  <a:pt x="67" y="74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3"/>
                  <a:pt x="67" y="74"/>
                  <a:pt x="67" y="74"/>
                </a:cubicBezTo>
                <a:cubicBezTo>
                  <a:pt x="67" y="74"/>
                  <a:pt x="67" y="74"/>
                  <a:pt x="68" y="74"/>
                </a:cubicBezTo>
                <a:close/>
                <a:moveTo>
                  <a:pt x="60" y="60"/>
                </a:moveTo>
                <a:cubicBezTo>
                  <a:pt x="60" y="60"/>
                  <a:pt x="60" y="60"/>
                  <a:pt x="60" y="59"/>
                </a:cubicBezTo>
                <a:cubicBezTo>
                  <a:pt x="59" y="59"/>
                  <a:pt x="59" y="60"/>
                  <a:pt x="60" y="60"/>
                </a:cubicBezTo>
                <a:close/>
                <a:moveTo>
                  <a:pt x="40" y="20"/>
                </a:moveTo>
                <a:cubicBezTo>
                  <a:pt x="40" y="20"/>
                  <a:pt x="40" y="20"/>
                  <a:pt x="40" y="20"/>
                </a:cubicBezTo>
                <a:cubicBezTo>
                  <a:pt x="39" y="20"/>
                  <a:pt x="38" y="20"/>
                  <a:pt x="38" y="20"/>
                </a:cubicBezTo>
                <a:cubicBezTo>
                  <a:pt x="38" y="20"/>
                  <a:pt x="38" y="20"/>
                  <a:pt x="38" y="20"/>
                </a:cubicBezTo>
                <a:cubicBezTo>
                  <a:pt x="38" y="20"/>
                  <a:pt x="39" y="20"/>
                  <a:pt x="40" y="20"/>
                </a:cubicBezTo>
                <a:close/>
                <a:moveTo>
                  <a:pt x="35" y="129"/>
                </a:moveTo>
                <a:cubicBezTo>
                  <a:pt x="34" y="128"/>
                  <a:pt x="34" y="128"/>
                  <a:pt x="34" y="129"/>
                </a:cubicBezTo>
                <a:cubicBezTo>
                  <a:pt x="34" y="129"/>
                  <a:pt x="35" y="129"/>
                  <a:pt x="35" y="129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6"/>
                  <a:pt x="65" y="67"/>
                  <a:pt x="65" y="67"/>
                </a:cubicBezTo>
                <a:cubicBezTo>
                  <a:pt x="65" y="67"/>
                  <a:pt x="65" y="67"/>
                  <a:pt x="65" y="67"/>
                </a:cubicBezTo>
                <a:cubicBezTo>
                  <a:pt x="65" y="67"/>
                  <a:pt x="65" y="66"/>
                  <a:pt x="65" y="65"/>
                </a:cubicBezTo>
                <a:close/>
                <a:moveTo>
                  <a:pt x="45" y="26"/>
                </a:moveTo>
                <a:cubicBezTo>
                  <a:pt x="45" y="27"/>
                  <a:pt x="45" y="27"/>
                  <a:pt x="46" y="27"/>
                </a:cubicBezTo>
                <a:cubicBezTo>
                  <a:pt x="45" y="26"/>
                  <a:pt x="46" y="26"/>
                  <a:pt x="45" y="26"/>
                </a:cubicBezTo>
                <a:close/>
                <a:moveTo>
                  <a:pt x="24" y="9"/>
                </a:moveTo>
                <a:cubicBezTo>
                  <a:pt x="24" y="7"/>
                  <a:pt x="24" y="7"/>
                  <a:pt x="24" y="7"/>
                </a:cubicBezTo>
                <a:cubicBezTo>
                  <a:pt x="24" y="8"/>
                  <a:pt x="24" y="8"/>
                  <a:pt x="24" y="9"/>
                </a:cubicBezTo>
                <a:close/>
                <a:moveTo>
                  <a:pt x="54" y="90"/>
                </a:moveTo>
                <a:cubicBezTo>
                  <a:pt x="54" y="90"/>
                  <a:pt x="54" y="90"/>
                  <a:pt x="54" y="91"/>
                </a:cubicBezTo>
                <a:cubicBezTo>
                  <a:pt x="54" y="91"/>
                  <a:pt x="54" y="91"/>
                  <a:pt x="55" y="91"/>
                </a:cubicBezTo>
                <a:cubicBezTo>
                  <a:pt x="55" y="90"/>
                  <a:pt x="54" y="90"/>
                  <a:pt x="54" y="90"/>
                </a:cubicBezTo>
                <a:close/>
                <a:moveTo>
                  <a:pt x="43" y="32"/>
                </a:moveTo>
                <a:cubicBezTo>
                  <a:pt x="43" y="32"/>
                  <a:pt x="44" y="32"/>
                  <a:pt x="44" y="32"/>
                </a:cubicBezTo>
                <a:cubicBezTo>
                  <a:pt x="44" y="31"/>
                  <a:pt x="44" y="31"/>
                  <a:pt x="43" y="31"/>
                </a:cubicBezTo>
                <a:cubicBezTo>
                  <a:pt x="43" y="31"/>
                  <a:pt x="43" y="32"/>
                  <a:pt x="43" y="32"/>
                </a:cubicBezTo>
                <a:close/>
                <a:moveTo>
                  <a:pt x="66" y="54"/>
                </a:moveTo>
                <a:cubicBezTo>
                  <a:pt x="66" y="55"/>
                  <a:pt x="66" y="55"/>
                  <a:pt x="65" y="55"/>
                </a:cubicBezTo>
                <a:cubicBezTo>
                  <a:pt x="66" y="55"/>
                  <a:pt x="66" y="55"/>
                  <a:pt x="66" y="55"/>
                </a:cubicBezTo>
                <a:cubicBezTo>
                  <a:pt x="66" y="55"/>
                  <a:pt x="66" y="55"/>
                  <a:pt x="66" y="54"/>
                </a:cubicBezTo>
                <a:close/>
                <a:moveTo>
                  <a:pt x="41" y="32"/>
                </a:moveTo>
                <a:cubicBezTo>
                  <a:pt x="40" y="32"/>
                  <a:pt x="40" y="32"/>
                  <a:pt x="39" y="32"/>
                </a:cubicBezTo>
                <a:cubicBezTo>
                  <a:pt x="40" y="33"/>
                  <a:pt x="40" y="33"/>
                  <a:pt x="41" y="32"/>
                </a:cubicBezTo>
                <a:close/>
                <a:moveTo>
                  <a:pt x="62" y="81"/>
                </a:moveTo>
                <a:cubicBezTo>
                  <a:pt x="62" y="81"/>
                  <a:pt x="63" y="82"/>
                  <a:pt x="63" y="81"/>
                </a:cubicBezTo>
                <a:cubicBezTo>
                  <a:pt x="63" y="81"/>
                  <a:pt x="62" y="81"/>
                  <a:pt x="62" y="81"/>
                </a:cubicBezTo>
                <a:close/>
                <a:moveTo>
                  <a:pt x="46" y="55"/>
                </a:moveTo>
                <a:cubicBezTo>
                  <a:pt x="47" y="55"/>
                  <a:pt x="47" y="55"/>
                  <a:pt x="47" y="54"/>
                </a:cubicBezTo>
                <a:cubicBezTo>
                  <a:pt x="46" y="55"/>
                  <a:pt x="46" y="55"/>
                  <a:pt x="46" y="55"/>
                </a:cubicBezTo>
                <a:close/>
                <a:moveTo>
                  <a:pt x="50" y="38"/>
                </a:moveTo>
                <a:cubicBezTo>
                  <a:pt x="50" y="38"/>
                  <a:pt x="50" y="38"/>
                  <a:pt x="50" y="39"/>
                </a:cubicBezTo>
                <a:cubicBezTo>
                  <a:pt x="51" y="39"/>
                  <a:pt x="51" y="38"/>
                  <a:pt x="50" y="38"/>
                </a:cubicBezTo>
                <a:close/>
                <a:moveTo>
                  <a:pt x="63" y="73"/>
                </a:moveTo>
                <a:cubicBezTo>
                  <a:pt x="62" y="73"/>
                  <a:pt x="62" y="73"/>
                  <a:pt x="62" y="73"/>
                </a:cubicBezTo>
                <a:cubicBezTo>
                  <a:pt x="62" y="74"/>
                  <a:pt x="62" y="74"/>
                  <a:pt x="63" y="75"/>
                </a:cubicBezTo>
                <a:cubicBezTo>
                  <a:pt x="63" y="74"/>
                  <a:pt x="63" y="74"/>
                  <a:pt x="63" y="73"/>
                </a:cubicBezTo>
                <a:close/>
                <a:moveTo>
                  <a:pt x="52" y="68"/>
                </a:moveTo>
                <a:cubicBezTo>
                  <a:pt x="52" y="68"/>
                  <a:pt x="51" y="68"/>
                  <a:pt x="51" y="68"/>
                </a:cubicBezTo>
                <a:cubicBezTo>
                  <a:pt x="51" y="68"/>
                  <a:pt x="51" y="69"/>
                  <a:pt x="52" y="69"/>
                </a:cubicBezTo>
                <a:cubicBezTo>
                  <a:pt x="52" y="69"/>
                  <a:pt x="52" y="68"/>
                  <a:pt x="52" y="68"/>
                </a:cubicBezTo>
                <a:close/>
                <a:moveTo>
                  <a:pt x="47" y="35"/>
                </a:moveTo>
                <a:cubicBezTo>
                  <a:pt x="47" y="35"/>
                  <a:pt x="47" y="34"/>
                  <a:pt x="47" y="34"/>
                </a:cubicBezTo>
                <a:cubicBezTo>
                  <a:pt x="47" y="34"/>
                  <a:pt x="47" y="34"/>
                  <a:pt x="47" y="34"/>
                </a:cubicBezTo>
                <a:cubicBezTo>
                  <a:pt x="47" y="35"/>
                  <a:pt x="47" y="35"/>
                  <a:pt x="47" y="35"/>
                </a:cubicBezTo>
                <a:close/>
                <a:moveTo>
                  <a:pt x="74" y="80"/>
                </a:moveTo>
                <a:cubicBezTo>
                  <a:pt x="73" y="80"/>
                  <a:pt x="73" y="80"/>
                  <a:pt x="73" y="81"/>
                </a:cubicBezTo>
                <a:cubicBezTo>
                  <a:pt x="73" y="81"/>
                  <a:pt x="74" y="80"/>
                  <a:pt x="74" y="80"/>
                </a:cubicBezTo>
                <a:close/>
                <a:moveTo>
                  <a:pt x="35" y="23"/>
                </a:moveTo>
                <a:cubicBezTo>
                  <a:pt x="35" y="23"/>
                  <a:pt x="35" y="23"/>
                  <a:pt x="35" y="22"/>
                </a:cubicBezTo>
                <a:cubicBezTo>
                  <a:pt x="35" y="22"/>
                  <a:pt x="35" y="22"/>
                  <a:pt x="34" y="22"/>
                </a:cubicBezTo>
                <a:cubicBezTo>
                  <a:pt x="34" y="23"/>
                  <a:pt x="34" y="23"/>
                  <a:pt x="34" y="23"/>
                </a:cubicBezTo>
                <a:cubicBezTo>
                  <a:pt x="35" y="23"/>
                  <a:pt x="35" y="23"/>
                  <a:pt x="35" y="23"/>
                </a:cubicBezTo>
                <a:close/>
                <a:moveTo>
                  <a:pt x="44" y="110"/>
                </a:moveTo>
                <a:cubicBezTo>
                  <a:pt x="43" y="111"/>
                  <a:pt x="43" y="111"/>
                  <a:pt x="43" y="111"/>
                </a:cubicBezTo>
                <a:cubicBezTo>
                  <a:pt x="43" y="111"/>
                  <a:pt x="44" y="111"/>
                  <a:pt x="44" y="110"/>
                </a:cubicBezTo>
                <a:close/>
                <a:moveTo>
                  <a:pt x="33" y="18"/>
                </a:moveTo>
                <a:cubicBezTo>
                  <a:pt x="34" y="19"/>
                  <a:pt x="34" y="19"/>
                  <a:pt x="34" y="18"/>
                </a:cubicBezTo>
                <a:cubicBezTo>
                  <a:pt x="34" y="18"/>
                  <a:pt x="34" y="18"/>
                  <a:pt x="33" y="18"/>
                </a:cubicBezTo>
                <a:close/>
                <a:moveTo>
                  <a:pt x="15" y="127"/>
                </a:moveTo>
                <a:cubicBezTo>
                  <a:pt x="14" y="126"/>
                  <a:pt x="14" y="126"/>
                  <a:pt x="13" y="126"/>
                </a:cubicBezTo>
                <a:cubicBezTo>
                  <a:pt x="14" y="126"/>
                  <a:pt x="14" y="126"/>
                  <a:pt x="15" y="127"/>
                </a:cubicBezTo>
                <a:close/>
                <a:moveTo>
                  <a:pt x="45" y="108"/>
                </a:moveTo>
                <a:cubicBezTo>
                  <a:pt x="46" y="108"/>
                  <a:pt x="46" y="108"/>
                  <a:pt x="46" y="107"/>
                </a:cubicBezTo>
                <a:cubicBezTo>
                  <a:pt x="45" y="108"/>
                  <a:pt x="45" y="108"/>
                  <a:pt x="45" y="108"/>
                </a:cubicBezTo>
                <a:close/>
                <a:moveTo>
                  <a:pt x="64" y="60"/>
                </a:moveTo>
                <a:cubicBezTo>
                  <a:pt x="64" y="60"/>
                  <a:pt x="65" y="59"/>
                  <a:pt x="65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4" y="59"/>
                  <a:pt x="64" y="60"/>
                </a:cubicBezTo>
                <a:close/>
                <a:moveTo>
                  <a:pt x="47" y="79"/>
                </a:moveTo>
                <a:cubicBezTo>
                  <a:pt x="47" y="79"/>
                  <a:pt x="47" y="79"/>
                  <a:pt x="47" y="79"/>
                </a:cubicBezTo>
                <a:cubicBezTo>
                  <a:pt x="47" y="79"/>
                  <a:pt x="47" y="78"/>
                  <a:pt x="46" y="78"/>
                </a:cubicBezTo>
                <a:cubicBezTo>
                  <a:pt x="46" y="78"/>
                  <a:pt x="47" y="79"/>
                  <a:pt x="47" y="79"/>
                </a:cubicBezTo>
                <a:close/>
                <a:moveTo>
                  <a:pt x="31" y="11"/>
                </a:moveTo>
                <a:cubicBezTo>
                  <a:pt x="31" y="11"/>
                  <a:pt x="31" y="11"/>
                  <a:pt x="32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1" y="11"/>
                  <a:pt x="31" y="11"/>
                  <a:pt x="31" y="11"/>
                </a:cubicBezTo>
                <a:close/>
                <a:moveTo>
                  <a:pt x="47" y="51"/>
                </a:moveTo>
                <a:cubicBezTo>
                  <a:pt x="47" y="50"/>
                  <a:pt x="47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50"/>
                  <a:pt x="47" y="51"/>
                  <a:pt x="46" y="51"/>
                </a:cubicBezTo>
                <a:cubicBezTo>
                  <a:pt x="46" y="51"/>
                  <a:pt x="46" y="51"/>
                  <a:pt x="47" y="51"/>
                </a:cubicBezTo>
                <a:cubicBezTo>
                  <a:pt x="47" y="51"/>
                  <a:pt x="47" y="51"/>
                  <a:pt x="47" y="51"/>
                </a:cubicBezTo>
                <a:close/>
                <a:moveTo>
                  <a:pt x="42" y="114"/>
                </a:moveTo>
                <a:cubicBezTo>
                  <a:pt x="41" y="114"/>
                  <a:pt x="41" y="113"/>
                  <a:pt x="41" y="113"/>
                </a:cubicBezTo>
                <a:cubicBezTo>
                  <a:pt x="41" y="113"/>
                  <a:pt x="41" y="114"/>
                  <a:pt x="41" y="114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41" y="114"/>
                  <a:pt x="41" y="114"/>
                  <a:pt x="42" y="114"/>
                </a:cubicBezTo>
                <a:close/>
                <a:moveTo>
                  <a:pt x="59" y="63"/>
                </a:moveTo>
                <a:cubicBezTo>
                  <a:pt x="60" y="63"/>
                  <a:pt x="60" y="63"/>
                  <a:pt x="60" y="63"/>
                </a:cubicBezTo>
                <a:cubicBezTo>
                  <a:pt x="60" y="63"/>
                  <a:pt x="60" y="63"/>
                  <a:pt x="60" y="63"/>
                </a:cubicBezTo>
                <a:cubicBezTo>
                  <a:pt x="60" y="63"/>
                  <a:pt x="60" y="63"/>
                  <a:pt x="60" y="63"/>
                </a:cubicBezTo>
                <a:cubicBezTo>
                  <a:pt x="60" y="63"/>
                  <a:pt x="60" y="63"/>
                  <a:pt x="59" y="63"/>
                </a:cubicBezTo>
                <a:close/>
                <a:moveTo>
                  <a:pt x="50" y="34"/>
                </a:move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4"/>
                </a:cubicBezTo>
                <a:close/>
                <a:moveTo>
                  <a:pt x="32" y="103"/>
                </a:moveTo>
                <a:cubicBezTo>
                  <a:pt x="32" y="103"/>
                  <a:pt x="32" y="103"/>
                  <a:pt x="32" y="103"/>
                </a:cubicBezTo>
                <a:cubicBezTo>
                  <a:pt x="32" y="103"/>
                  <a:pt x="32" y="103"/>
                  <a:pt x="32" y="103"/>
                </a:cubicBezTo>
                <a:cubicBezTo>
                  <a:pt x="32" y="103"/>
                  <a:pt x="32" y="103"/>
                  <a:pt x="32" y="103"/>
                </a:cubicBezTo>
                <a:cubicBezTo>
                  <a:pt x="32" y="103"/>
                  <a:pt x="32" y="103"/>
                  <a:pt x="32" y="1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6393" name="组合 35"/>
          <p:cNvGrpSpPr/>
          <p:nvPr/>
        </p:nvGrpSpPr>
        <p:grpSpPr bwMode="auto">
          <a:xfrm>
            <a:off x="4960938" y="3593275"/>
            <a:ext cx="350837" cy="647700"/>
            <a:chOff x="2665413" y="5559425"/>
            <a:chExt cx="887413" cy="1635125"/>
          </a:xfrm>
          <a:solidFill>
            <a:srgbClr val="FFC000"/>
          </a:solidFill>
        </p:grpSpPr>
        <p:sp>
          <p:nvSpPr>
            <p:cNvPr id="37" name="Freeform 276"/>
            <p:cNvSpPr/>
            <p:nvPr/>
          </p:nvSpPr>
          <p:spPr bwMode="auto">
            <a:xfrm>
              <a:off x="3191436" y="6653517"/>
              <a:ext cx="261005" cy="148282"/>
            </a:xfrm>
            <a:custGeom>
              <a:avLst/>
              <a:gdLst>
                <a:gd name="T0" fmla="*/ 12 w 80"/>
                <a:gd name="T1" fmla="*/ 46 h 46"/>
                <a:gd name="T2" fmla="*/ 12 w 80"/>
                <a:gd name="T3" fmla="*/ 46 h 46"/>
                <a:gd name="T4" fmla="*/ 11 w 80"/>
                <a:gd name="T5" fmla="*/ 45 h 46"/>
                <a:gd name="T6" fmla="*/ 36 w 80"/>
                <a:gd name="T7" fmla="*/ 28 h 46"/>
                <a:gd name="T8" fmla="*/ 56 w 80"/>
                <a:gd name="T9" fmla="*/ 14 h 46"/>
                <a:gd name="T10" fmla="*/ 32 w 80"/>
                <a:gd name="T11" fmla="*/ 28 h 46"/>
                <a:gd name="T12" fmla="*/ 30 w 80"/>
                <a:gd name="T13" fmla="*/ 29 h 46"/>
                <a:gd name="T14" fmla="*/ 30 w 80"/>
                <a:gd name="T15" fmla="*/ 29 h 46"/>
                <a:gd name="T16" fmla="*/ 27 w 80"/>
                <a:gd name="T17" fmla="*/ 18 h 46"/>
                <a:gd name="T18" fmla="*/ 15 w 80"/>
                <a:gd name="T19" fmla="*/ 25 h 46"/>
                <a:gd name="T20" fmla="*/ 14 w 80"/>
                <a:gd name="T21" fmla="*/ 25 h 46"/>
                <a:gd name="T22" fmla="*/ 32 w 80"/>
                <a:gd name="T23" fmla="*/ 2 h 46"/>
                <a:gd name="T24" fmla="*/ 28 w 80"/>
                <a:gd name="T25" fmla="*/ 4 h 46"/>
                <a:gd name="T26" fmla="*/ 25 w 80"/>
                <a:gd name="T27" fmla="*/ 3 h 46"/>
                <a:gd name="T28" fmla="*/ 1 w 80"/>
                <a:gd name="T29" fmla="*/ 18 h 46"/>
                <a:gd name="T30" fmla="*/ 1 w 80"/>
                <a:gd name="T31" fmla="*/ 17 h 46"/>
                <a:gd name="T32" fmla="*/ 0 w 80"/>
                <a:gd name="T33" fmla="*/ 17 h 46"/>
                <a:gd name="T34" fmla="*/ 25 w 80"/>
                <a:gd name="T35" fmla="*/ 3 h 46"/>
                <a:gd name="T36" fmla="*/ 26 w 80"/>
                <a:gd name="T37" fmla="*/ 2 h 46"/>
                <a:gd name="T38" fmla="*/ 28 w 80"/>
                <a:gd name="T39" fmla="*/ 3 h 46"/>
                <a:gd name="T40" fmla="*/ 33 w 80"/>
                <a:gd name="T41" fmla="*/ 0 h 46"/>
                <a:gd name="T42" fmla="*/ 34 w 80"/>
                <a:gd name="T43" fmla="*/ 0 h 46"/>
                <a:gd name="T44" fmla="*/ 34 w 80"/>
                <a:gd name="T45" fmla="*/ 1 h 46"/>
                <a:gd name="T46" fmla="*/ 16 w 80"/>
                <a:gd name="T47" fmla="*/ 23 h 46"/>
                <a:gd name="T48" fmla="*/ 27 w 80"/>
                <a:gd name="T49" fmla="*/ 17 h 46"/>
                <a:gd name="T50" fmla="*/ 28 w 80"/>
                <a:gd name="T51" fmla="*/ 17 h 46"/>
                <a:gd name="T52" fmla="*/ 28 w 80"/>
                <a:gd name="T53" fmla="*/ 17 h 46"/>
                <a:gd name="T54" fmla="*/ 31 w 80"/>
                <a:gd name="T55" fmla="*/ 28 h 46"/>
                <a:gd name="T56" fmla="*/ 32 w 80"/>
                <a:gd name="T57" fmla="*/ 28 h 46"/>
                <a:gd name="T58" fmla="*/ 66 w 80"/>
                <a:gd name="T59" fmla="*/ 8 h 46"/>
                <a:gd name="T60" fmla="*/ 66 w 80"/>
                <a:gd name="T61" fmla="*/ 7 h 46"/>
                <a:gd name="T62" fmla="*/ 66 w 80"/>
                <a:gd name="T63" fmla="*/ 7 h 46"/>
                <a:gd name="T64" fmla="*/ 67 w 80"/>
                <a:gd name="T65" fmla="*/ 7 h 46"/>
                <a:gd name="T66" fmla="*/ 67 w 80"/>
                <a:gd name="T67" fmla="*/ 8 h 46"/>
                <a:gd name="T68" fmla="*/ 67 w 80"/>
                <a:gd name="T69" fmla="*/ 8 h 46"/>
                <a:gd name="T70" fmla="*/ 66 w 80"/>
                <a:gd name="T71" fmla="*/ 9 h 46"/>
                <a:gd name="T72" fmla="*/ 17 w 80"/>
                <a:gd name="T73" fmla="*/ 42 h 46"/>
                <a:gd name="T74" fmla="*/ 79 w 80"/>
                <a:gd name="T75" fmla="*/ 6 h 46"/>
                <a:gd name="T76" fmla="*/ 80 w 80"/>
                <a:gd name="T77" fmla="*/ 6 h 46"/>
                <a:gd name="T78" fmla="*/ 80 w 80"/>
                <a:gd name="T79" fmla="*/ 6 h 46"/>
                <a:gd name="T80" fmla="*/ 12 w 80"/>
                <a:gd name="T8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46">
                  <a:moveTo>
                    <a:pt x="12" y="46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1" y="46"/>
                    <a:pt x="11" y="45"/>
                    <a:pt x="11" y="45"/>
                  </a:cubicBezTo>
                  <a:cubicBezTo>
                    <a:pt x="11" y="45"/>
                    <a:pt x="11" y="45"/>
                    <a:pt x="36" y="28"/>
                  </a:cubicBezTo>
                  <a:cubicBezTo>
                    <a:pt x="42" y="24"/>
                    <a:pt x="48" y="19"/>
                    <a:pt x="56" y="14"/>
                  </a:cubicBezTo>
                  <a:cubicBezTo>
                    <a:pt x="51" y="17"/>
                    <a:pt x="43" y="22"/>
                    <a:pt x="32" y="28"/>
                  </a:cubicBezTo>
                  <a:cubicBezTo>
                    <a:pt x="31" y="29"/>
                    <a:pt x="31" y="29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27" y="18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4"/>
                    <a:pt x="14" y="24"/>
                    <a:pt x="32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7"/>
                    <a:pt x="25" y="3"/>
                    <a:pt x="25" y="3"/>
                  </a:cubicBezTo>
                  <a:cubicBezTo>
                    <a:pt x="25" y="2"/>
                    <a:pt x="25" y="2"/>
                    <a:pt x="26" y="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31" y="1"/>
                    <a:pt x="33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4" y="0"/>
                    <a:pt x="34" y="1"/>
                    <a:pt x="34" y="1"/>
                  </a:cubicBezTo>
                  <a:cubicBezTo>
                    <a:pt x="28" y="8"/>
                    <a:pt x="19" y="19"/>
                    <a:pt x="16" y="23"/>
                  </a:cubicBezTo>
                  <a:cubicBezTo>
                    <a:pt x="19" y="22"/>
                    <a:pt x="24" y="19"/>
                    <a:pt x="27" y="17"/>
                  </a:cubicBezTo>
                  <a:cubicBezTo>
                    <a:pt x="27" y="17"/>
                    <a:pt x="27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20"/>
                    <a:pt x="30" y="26"/>
                    <a:pt x="31" y="28"/>
                  </a:cubicBezTo>
                  <a:cubicBezTo>
                    <a:pt x="31" y="28"/>
                    <a:pt x="31" y="28"/>
                    <a:pt x="32" y="28"/>
                  </a:cubicBezTo>
                  <a:cubicBezTo>
                    <a:pt x="59" y="11"/>
                    <a:pt x="65" y="8"/>
                    <a:pt x="66" y="8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7" y="7"/>
                    <a:pt x="67" y="7"/>
                    <a:pt x="67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8"/>
                    <a:pt x="67" y="8"/>
                    <a:pt x="66" y="9"/>
                  </a:cubicBezTo>
                  <a:cubicBezTo>
                    <a:pt x="42" y="25"/>
                    <a:pt x="25" y="36"/>
                    <a:pt x="17" y="42"/>
                  </a:cubicBezTo>
                  <a:cubicBezTo>
                    <a:pt x="31" y="34"/>
                    <a:pt x="64" y="14"/>
                    <a:pt x="79" y="6"/>
                  </a:cubicBezTo>
                  <a:cubicBezTo>
                    <a:pt x="79" y="5"/>
                    <a:pt x="80" y="6"/>
                    <a:pt x="80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16" y="44"/>
                    <a:pt x="12" y="46"/>
                    <a:pt x="12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" name="Freeform 277"/>
            <p:cNvSpPr/>
            <p:nvPr/>
          </p:nvSpPr>
          <p:spPr bwMode="auto">
            <a:xfrm>
              <a:off x="2982632" y="6192635"/>
              <a:ext cx="554132" cy="320613"/>
            </a:xfrm>
            <a:custGeom>
              <a:avLst/>
              <a:gdLst>
                <a:gd name="T0" fmla="*/ 53 w 171"/>
                <a:gd name="T1" fmla="*/ 98 h 99"/>
                <a:gd name="T2" fmla="*/ 53 w 171"/>
                <a:gd name="T3" fmla="*/ 98 h 99"/>
                <a:gd name="T4" fmla="*/ 114 w 171"/>
                <a:gd name="T5" fmla="*/ 58 h 99"/>
                <a:gd name="T6" fmla="*/ 114 w 171"/>
                <a:gd name="T7" fmla="*/ 55 h 99"/>
                <a:gd name="T8" fmla="*/ 41 w 171"/>
                <a:gd name="T9" fmla="*/ 97 h 99"/>
                <a:gd name="T10" fmla="*/ 41 w 171"/>
                <a:gd name="T11" fmla="*/ 97 h 99"/>
                <a:gd name="T12" fmla="*/ 41 w 171"/>
                <a:gd name="T13" fmla="*/ 96 h 99"/>
                <a:gd name="T14" fmla="*/ 24 w 171"/>
                <a:gd name="T15" fmla="*/ 95 h 99"/>
                <a:gd name="T16" fmla="*/ 24 w 171"/>
                <a:gd name="T17" fmla="*/ 95 h 99"/>
                <a:gd name="T18" fmla="*/ 24 w 171"/>
                <a:gd name="T19" fmla="*/ 94 h 99"/>
                <a:gd name="T20" fmla="*/ 44 w 171"/>
                <a:gd name="T21" fmla="*/ 79 h 99"/>
                <a:gd name="T22" fmla="*/ 145 w 171"/>
                <a:gd name="T23" fmla="*/ 6 h 99"/>
                <a:gd name="T24" fmla="*/ 1 w 171"/>
                <a:gd name="T25" fmla="*/ 89 h 99"/>
                <a:gd name="T26" fmla="*/ 1 w 171"/>
                <a:gd name="T27" fmla="*/ 88 h 99"/>
                <a:gd name="T28" fmla="*/ 1 w 171"/>
                <a:gd name="T29" fmla="*/ 88 h 99"/>
                <a:gd name="T30" fmla="*/ 152 w 171"/>
                <a:gd name="T31" fmla="*/ 0 h 99"/>
                <a:gd name="T32" fmla="*/ 153 w 171"/>
                <a:gd name="T33" fmla="*/ 0 h 99"/>
                <a:gd name="T34" fmla="*/ 153 w 171"/>
                <a:gd name="T35" fmla="*/ 0 h 99"/>
                <a:gd name="T36" fmla="*/ 31 w 171"/>
                <a:gd name="T37" fmla="*/ 90 h 99"/>
                <a:gd name="T38" fmla="*/ 144 w 171"/>
                <a:gd name="T39" fmla="*/ 25 h 99"/>
                <a:gd name="T40" fmla="*/ 144 w 171"/>
                <a:gd name="T41" fmla="*/ 25 h 99"/>
                <a:gd name="T42" fmla="*/ 144 w 171"/>
                <a:gd name="T43" fmla="*/ 26 h 99"/>
                <a:gd name="T44" fmla="*/ 114 w 171"/>
                <a:gd name="T45" fmla="*/ 54 h 99"/>
                <a:gd name="T46" fmla="*/ 170 w 171"/>
                <a:gd name="T47" fmla="*/ 21 h 99"/>
                <a:gd name="T48" fmla="*/ 114 w 171"/>
                <a:gd name="T49" fmla="*/ 59 h 99"/>
                <a:gd name="T50" fmla="*/ 158 w 171"/>
                <a:gd name="T51" fmla="*/ 37 h 99"/>
                <a:gd name="T52" fmla="*/ 158 w 171"/>
                <a:gd name="T53" fmla="*/ 38 h 99"/>
                <a:gd name="T54" fmla="*/ 118 w 171"/>
                <a:gd name="T55" fmla="*/ 77 h 99"/>
                <a:gd name="T56" fmla="*/ 119 w 171"/>
                <a:gd name="T57" fmla="*/ 78 h 99"/>
                <a:gd name="T58" fmla="*/ 117 w 171"/>
                <a:gd name="T59" fmla="*/ 82 h 99"/>
                <a:gd name="T60" fmla="*/ 117 w 171"/>
                <a:gd name="T61" fmla="*/ 82 h 99"/>
                <a:gd name="T62" fmla="*/ 109 w 171"/>
                <a:gd name="T63" fmla="*/ 89 h 99"/>
                <a:gd name="T64" fmla="*/ 105 w 171"/>
                <a:gd name="T65" fmla="*/ 90 h 99"/>
                <a:gd name="T66" fmla="*/ 106 w 171"/>
                <a:gd name="T67" fmla="*/ 90 h 99"/>
                <a:gd name="T68" fmla="*/ 112 w 171"/>
                <a:gd name="T69" fmla="*/ 85 h 99"/>
                <a:gd name="T70" fmla="*/ 116 w 171"/>
                <a:gd name="T71" fmla="*/ 79 h 99"/>
                <a:gd name="T72" fmla="*/ 99 w 171"/>
                <a:gd name="T73" fmla="*/ 89 h 99"/>
                <a:gd name="T74" fmla="*/ 98 w 171"/>
                <a:gd name="T75" fmla="*/ 89 h 99"/>
                <a:gd name="T76" fmla="*/ 154 w 171"/>
                <a:gd name="T77" fmla="*/ 41 h 99"/>
                <a:gd name="T78" fmla="*/ 53 w 171"/>
                <a:gd name="T7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1" h="99">
                  <a:moveTo>
                    <a:pt x="53" y="99"/>
                  </a:moveTo>
                  <a:cubicBezTo>
                    <a:pt x="53" y="99"/>
                    <a:pt x="53" y="99"/>
                    <a:pt x="53" y="98"/>
                  </a:cubicBezTo>
                  <a:cubicBezTo>
                    <a:pt x="53" y="98"/>
                    <a:pt x="53" y="98"/>
                    <a:pt x="53" y="98"/>
                  </a:cubicBezTo>
                  <a:cubicBezTo>
                    <a:pt x="53" y="98"/>
                    <a:pt x="53" y="98"/>
                    <a:pt x="53" y="98"/>
                  </a:cubicBezTo>
                  <a:cubicBezTo>
                    <a:pt x="53" y="98"/>
                    <a:pt x="53" y="98"/>
                    <a:pt x="53" y="98"/>
                  </a:cubicBezTo>
                  <a:cubicBezTo>
                    <a:pt x="55" y="96"/>
                    <a:pt x="64" y="90"/>
                    <a:pt x="114" y="58"/>
                  </a:cubicBezTo>
                  <a:cubicBezTo>
                    <a:pt x="134" y="45"/>
                    <a:pt x="154" y="32"/>
                    <a:pt x="164" y="26"/>
                  </a:cubicBezTo>
                  <a:cubicBezTo>
                    <a:pt x="154" y="31"/>
                    <a:pt x="134" y="43"/>
                    <a:pt x="114" y="55"/>
                  </a:cubicBezTo>
                  <a:cubicBezTo>
                    <a:pt x="60" y="86"/>
                    <a:pt x="44" y="96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6"/>
                  </a:cubicBezTo>
                  <a:cubicBezTo>
                    <a:pt x="40" y="96"/>
                    <a:pt x="40" y="96"/>
                    <a:pt x="41" y="96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16" y="41"/>
                    <a:pt x="58" y="75"/>
                    <a:pt x="24" y="95"/>
                  </a:cubicBezTo>
                  <a:cubicBezTo>
                    <a:pt x="24" y="95"/>
                    <a:pt x="24" y="95"/>
                    <a:pt x="24" y="95"/>
                  </a:cubicBezTo>
                  <a:cubicBezTo>
                    <a:pt x="24" y="95"/>
                    <a:pt x="24" y="95"/>
                    <a:pt x="24" y="95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5" y="93"/>
                    <a:pt x="30" y="89"/>
                    <a:pt x="44" y="79"/>
                  </a:cubicBezTo>
                  <a:cubicBezTo>
                    <a:pt x="55" y="71"/>
                    <a:pt x="70" y="60"/>
                    <a:pt x="88" y="47"/>
                  </a:cubicBezTo>
                  <a:cubicBezTo>
                    <a:pt x="111" y="30"/>
                    <a:pt x="134" y="14"/>
                    <a:pt x="145" y="6"/>
                  </a:cubicBezTo>
                  <a:cubicBezTo>
                    <a:pt x="142" y="7"/>
                    <a:pt x="138" y="10"/>
                    <a:pt x="134" y="12"/>
                  </a:cubicBezTo>
                  <a:cubicBezTo>
                    <a:pt x="41" y="67"/>
                    <a:pt x="3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8"/>
                  </a:cubicBezTo>
                  <a:cubicBezTo>
                    <a:pt x="0" y="88"/>
                    <a:pt x="0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5" y="87"/>
                    <a:pt x="95" y="34"/>
                    <a:pt x="134" y="11"/>
                  </a:cubicBezTo>
                  <a:cubicBezTo>
                    <a:pt x="147" y="3"/>
                    <a:pt x="151" y="1"/>
                    <a:pt x="152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16" y="28"/>
                    <a:pt x="51" y="75"/>
                    <a:pt x="31" y="90"/>
                  </a:cubicBezTo>
                  <a:cubicBezTo>
                    <a:pt x="81" y="61"/>
                    <a:pt x="137" y="28"/>
                    <a:pt x="143" y="25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4" y="25"/>
                    <a:pt x="144" y="25"/>
                    <a:pt x="144" y="26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60" y="85"/>
                    <a:pt x="89" y="68"/>
                    <a:pt x="114" y="54"/>
                  </a:cubicBezTo>
                  <a:cubicBezTo>
                    <a:pt x="163" y="25"/>
                    <a:pt x="170" y="21"/>
                    <a:pt x="170" y="21"/>
                  </a:cubicBezTo>
                  <a:cubicBezTo>
                    <a:pt x="170" y="21"/>
                    <a:pt x="170" y="21"/>
                    <a:pt x="170" y="21"/>
                  </a:cubicBezTo>
                  <a:cubicBezTo>
                    <a:pt x="170" y="21"/>
                    <a:pt x="171" y="21"/>
                    <a:pt x="171" y="21"/>
                  </a:cubicBezTo>
                  <a:cubicBezTo>
                    <a:pt x="171" y="22"/>
                    <a:pt x="171" y="22"/>
                    <a:pt x="114" y="59"/>
                  </a:cubicBezTo>
                  <a:cubicBezTo>
                    <a:pt x="94" y="72"/>
                    <a:pt x="73" y="85"/>
                    <a:pt x="61" y="93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9" y="38"/>
                    <a:pt x="159" y="38"/>
                    <a:pt x="158" y="38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6" y="84"/>
                    <a:pt x="113" y="80"/>
                    <a:pt x="118" y="77"/>
                  </a:cubicBezTo>
                  <a:cubicBezTo>
                    <a:pt x="118" y="77"/>
                    <a:pt x="118" y="77"/>
                    <a:pt x="119" y="77"/>
                  </a:cubicBezTo>
                  <a:cubicBezTo>
                    <a:pt x="119" y="77"/>
                    <a:pt x="119" y="77"/>
                    <a:pt x="119" y="78"/>
                  </a:cubicBezTo>
                  <a:cubicBezTo>
                    <a:pt x="114" y="83"/>
                    <a:pt x="114" y="83"/>
                    <a:pt x="114" y="83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8" y="82"/>
                    <a:pt x="117" y="82"/>
                    <a:pt x="117" y="82"/>
                  </a:cubicBezTo>
                  <a:cubicBezTo>
                    <a:pt x="115" y="84"/>
                    <a:pt x="112" y="86"/>
                    <a:pt x="109" y="88"/>
                  </a:cubicBezTo>
                  <a:cubicBezTo>
                    <a:pt x="109" y="88"/>
                    <a:pt x="109" y="88"/>
                    <a:pt x="109" y="89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06" y="90"/>
                    <a:pt x="105" y="90"/>
                    <a:pt x="105" y="90"/>
                  </a:cubicBezTo>
                  <a:cubicBezTo>
                    <a:pt x="105" y="90"/>
                    <a:pt x="105" y="90"/>
                    <a:pt x="106" y="90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7" y="89"/>
                    <a:pt x="108" y="88"/>
                    <a:pt x="112" y="85"/>
                  </a:cubicBezTo>
                  <a:cubicBezTo>
                    <a:pt x="111" y="85"/>
                    <a:pt x="111" y="85"/>
                    <a:pt x="112" y="85"/>
                  </a:cubicBezTo>
                  <a:cubicBezTo>
                    <a:pt x="116" y="79"/>
                    <a:pt x="116" y="79"/>
                    <a:pt x="116" y="79"/>
                  </a:cubicBezTo>
                  <a:cubicBezTo>
                    <a:pt x="103" y="87"/>
                    <a:pt x="100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8"/>
                  </a:cubicBezTo>
                  <a:cubicBezTo>
                    <a:pt x="154" y="41"/>
                    <a:pt x="154" y="41"/>
                    <a:pt x="154" y="41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3" y="99"/>
                    <a:pt x="53" y="99"/>
                    <a:pt x="53" y="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" name="Freeform 278"/>
            <p:cNvSpPr/>
            <p:nvPr/>
          </p:nvSpPr>
          <p:spPr bwMode="auto">
            <a:xfrm>
              <a:off x="2673444" y="6084430"/>
              <a:ext cx="875368" cy="1001915"/>
            </a:xfrm>
            <a:custGeom>
              <a:avLst/>
              <a:gdLst>
                <a:gd name="T0" fmla="*/ 185 w 270"/>
                <a:gd name="T1" fmla="*/ 299 h 308"/>
                <a:gd name="T2" fmla="*/ 259 w 270"/>
                <a:gd name="T3" fmla="*/ 250 h 308"/>
                <a:gd name="T4" fmla="*/ 257 w 270"/>
                <a:gd name="T5" fmla="*/ 239 h 308"/>
                <a:gd name="T6" fmla="*/ 167 w 270"/>
                <a:gd name="T7" fmla="*/ 290 h 308"/>
                <a:gd name="T8" fmla="*/ 139 w 270"/>
                <a:gd name="T9" fmla="*/ 290 h 308"/>
                <a:gd name="T10" fmla="*/ 123 w 270"/>
                <a:gd name="T11" fmla="*/ 291 h 308"/>
                <a:gd name="T12" fmla="*/ 97 w 270"/>
                <a:gd name="T13" fmla="*/ 283 h 308"/>
                <a:gd name="T14" fmla="*/ 90 w 270"/>
                <a:gd name="T15" fmla="*/ 268 h 308"/>
                <a:gd name="T16" fmla="*/ 59 w 270"/>
                <a:gd name="T17" fmla="*/ 268 h 308"/>
                <a:gd name="T18" fmla="*/ 14 w 270"/>
                <a:gd name="T19" fmla="*/ 283 h 308"/>
                <a:gd name="T20" fmla="*/ 114 w 270"/>
                <a:gd name="T21" fmla="*/ 216 h 308"/>
                <a:gd name="T22" fmla="*/ 4 w 270"/>
                <a:gd name="T23" fmla="*/ 271 h 308"/>
                <a:gd name="T24" fmla="*/ 19 w 270"/>
                <a:gd name="T25" fmla="*/ 257 h 308"/>
                <a:gd name="T26" fmla="*/ 83 w 270"/>
                <a:gd name="T27" fmla="*/ 214 h 308"/>
                <a:gd name="T28" fmla="*/ 7 w 270"/>
                <a:gd name="T29" fmla="*/ 244 h 308"/>
                <a:gd name="T30" fmla="*/ 13 w 270"/>
                <a:gd name="T31" fmla="*/ 226 h 308"/>
                <a:gd name="T32" fmla="*/ 68 w 270"/>
                <a:gd name="T33" fmla="*/ 182 h 308"/>
                <a:gd name="T34" fmla="*/ 11 w 270"/>
                <a:gd name="T35" fmla="*/ 208 h 308"/>
                <a:gd name="T36" fmla="*/ 22 w 270"/>
                <a:gd name="T37" fmla="*/ 195 h 308"/>
                <a:gd name="T38" fmla="*/ 23 w 270"/>
                <a:gd name="T39" fmla="*/ 175 h 308"/>
                <a:gd name="T40" fmla="*/ 12 w 270"/>
                <a:gd name="T41" fmla="*/ 177 h 308"/>
                <a:gd name="T42" fmla="*/ 11 w 270"/>
                <a:gd name="T43" fmla="*/ 174 h 308"/>
                <a:gd name="T44" fmla="*/ 165 w 270"/>
                <a:gd name="T45" fmla="*/ 67 h 308"/>
                <a:gd name="T46" fmla="*/ 20 w 270"/>
                <a:gd name="T47" fmla="*/ 133 h 308"/>
                <a:gd name="T48" fmla="*/ 21 w 270"/>
                <a:gd name="T49" fmla="*/ 114 h 308"/>
                <a:gd name="T50" fmla="*/ 19 w 270"/>
                <a:gd name="T51" fmla="*/ 101 h 308"/>
                <a:gd name="T52" fmla="*/ 92 w 270"/>
                <a:gd name="T53" fmla="*/ 53 h 308"/>
                <a:gd name="T54" fmla="*/ 19 w 270"/>
                <a:gd name="T55" fmla="*/ 84 h 308"/>
                <a:gd name="T56" fmla="*/ 77 w 270"/>
                <a:gd name="T57" fmla="*/ 37 h 308"/>
                <a:gd name="T58" fmla="*/ 110 w 270"/>
                <a:gd name="T59" fmla="*/ 41 h 308"/>
                <a:gd name="T60" fmla="*/ 23 w 270"/>
                <a:gd name="T61" fmla="*/ 97 h 308"/>
                <a:gd name="T62" fmla="*/ 131 w 270"/>
                <a:gd name="T63" fmla="*/ 35 h 308"/>
                <a:gd name="T64" fmla="*/ 24 w 270"/>
                <a:gd name="T65" fmla="*/ 130 h 308"/>
                <a:gd name="T66" fmla="*/ 251 w 270"/>
                <a:gd name="T67" fmla="*/ 16 h 308"/>
                <a:gd name="T68" fmla="*/ 173 w 270"/>
                <a:gd name="T69" fmla="*/ 68 h 308"/>
                <a:gd name="T70" fmla="*/ 89 w 270"/>
                <a:gd name="T71" fmla="*/ 132 h 308"/>
                <a:gd name="T72" fmla="*/ 84 w 270"/>
                <a:gd name="T73" fmla="*/ 139 h 308"/>
                <a:gd name="T74" fmla="*/ 85 w 270"/>
                <a:gd name="T75" fmla="*/ 160 h 308"/>
                <a:gd name="T76" fmla="*/ 107 w 270"/>
                <a:gd name="T77" fmla="*/ 171 h 308"/>
                <a:gd name="T78" fmla="*/ 83 w 270"/>
                <a:gd name="T79" fmla="*/ 187 h 308"/>
                <a:gd name="T80" fmla="*/ 110 w 270"/>
                <a:gd name="T81" fmla="*/ 185 h 308"/>
                <a:gd name="T82" fmla="*/ 105 w 270"/>
                <a:gd name="T83" fmla="*/ 201 h 308"/>
                <a:gd name="T84" fmla="*/ 104 w 270"/>
                <a:gd name="T85" fmla="*/ 207 h 308"/>
                <a:gd name="T86" fmla="*/ 102 w 270"/>
                <a:gd name="T87" fmla="*/ 213 h 308"/>
                <a:gd name="T88" fmla="*/ 64 w 270"/>
                <a:gd name="T89" fmla="*/ 244 h 308"/>
                <a:gd name="T90" fmla="*/ 126 w 270"/>
                <a:gd name="T91" fmla="*/ 209 h 308"/>
                <a:gd name="T92" fmla="*/ 128 w 270"/>
                <a:gd name="T93" fmla="*/ 227 h 308"/>
                <a:gd name="T94" fmla="*/ 159 w 270"/>
                <a:gd name="T95" fmla="*/ 223 h 308"/>
                <a:gd name="T96" fmla="*/ 247 w 270"/>
                <a:gd name="T97" fmla="*/ 182 h 308"/>
                <a:gd name="T98" fmla="*/ 256 w 270"/>
                <a:gd name="T99" fmla="*/ 194 h 308"/>
                <a:gd name="T100" fmla="*/ 157 w 270"/>
                <a:gd name="T101" fmla="*/ 279 h 308"/>
                <a:gd name="T102" fmla="*/ 203 w 270"/>
                <a:gd name="T103" fmla="*/ 269 h 308"/>
                <a:gd name="T104" fmla="*/ 270 w 270"/>
                <a:gd name="T105" fmla="*/ 243 h 308"/>
                <a:gd name="T106" fmla="*/ 249 w 270"/>
                <a:gd name="T107" fmla="*/ 263 h 308"/>
                <a:gd name="T108" fmla="*/ 229 w 270"/>
                <a:gd name="T109" fmla="*/ 290 h 308"/>
                <a:gd name="T110" fmla="*/ 264 w 270"/>
                <a:gd name="T111" fmla="*/ 279 h 308"/>
                <a:gd name="T112" fmla="*/ 261 w 270"/>
                <a:gd name="T113" fmla="*/ 293 h 308"/>
                <a:gd name="T114" fmla="*/ 239 w 270"/>
                <a:gd name="T115" fmla="*/ 298 h 308"/>
                <a:gd name="T116" fmla="*/ 201 w 270"/>
                <a:gd name="T117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0" h="308">
                  <a:moveTo>
                    <a:pt x="201" y="308"/>
                  </a:moveTo>
                  <a:cubicBezTo>
                    <a:pt x="201" y="308"/>
                    <a:pt x="201" y="308"/>
                    <a:pt x="200" y="307"/>
                  </a:cubicBezTo>
                  <a:cubicBezTo>
                    <a:pt x="200" y="307"/>
                    <a:pt x="200" y="307"/>
                    <a:pt x="201" y="307"/>
                  </a:cubicBezTo>
                  <a:cubicBezTo>
                    <a:pt x="218" y="292"/>
                    <a:pt x="249" y="267"/>
                    <a:pt x="259" y="258"/>
                  </a:cubicBezTo>
                  <a:cubicBezTo>
                    <a:pt x="185" y="300"/>
                    <a:pt x="185" y="300"/>
                    <a:pt x="185" y="300"/>
                  </a:cubicBezTo>
                  <a:cubicBezTo>
                    <a:pt x="185" y="300"/>
                    <a:pt x="185" y="300"/>
                    <a:pt x="185" y="300"/>
                  </a:cubicBezTo>
                  <a:cubicBezTo>
                    <a:pt x="185" y="300"/>
                    <a:pt x="185" y="300"/>
                    <a:pt x="185" y="300"/>
                  </a:cubicBezTo>
                  <a:cubicBezTo>
                    <a:pt x="185" y="300"/>
                    <a:pt x="185" y="300"/>
                    <a:pt x="185" y="299"/>
                  </a:cubicBezTo>
                  <a:cubicBezTo>
                    <a:pt x="185" y="299"/>
                    <a:pt x="185" y="299"/>
                    <a:pt x="185" y="299"/>
                  </a:cubicBezTo>
                  <a:cubicBezTo>
                    <a:pt x="185" y="299"/>
                    <a:pt x="185" y="299"/>
                    <a:pt x="185" y="299"/>
                  </a:cubicBezTo>
                  <a:cubicBezTo>
                    <a:pt x="186" y="299"/>
                    <a:pt x="188" y="298"/>
                    <a:pt x="192" y="295"/>
                  </a:cubicBezTo>
                  <a:cubicBezTo>
                    <a:pt x="194" y="294"/>
                    <a:pt x="196" y="293"/>
                    <a:pt x="198" y="292"/>
                  </a:cubicBezTo>
                  <a:cubicBezTo>
                    <a:pt x="198" y="292"/>
                    <a:pt x="198" y="292"/>
                    <a:pt x="198" y="292"/>
                  </a:cubicBezTo>
                  <a:cubicBezTo>
                    <a:pt x="197" y="292"/>
                    <a:pt x="197" y="292"/>
                    <a:pt x="198" y="291"/>
                  </a:cubicBezTo>
                  <a:cubicBezTo>
                    <a:pt x="198" y="291"/>
                    <a:pt x="198" y="291"/>
                    <a:pt x="198" y="291"/>
                  </a:cubicBezTo>
                  <a:cubicBezTo>
                    <a:pt x="198" y="291"/>
                    <a:pt x="198" y="291"/>
                    <a:pt x="198" y="291"/>
                  </a:cubicBezTo>
                  <a:cubicBezTo>
                    <a:pt x="199" y="290"/>
                    <a:pt x="207" y="285"/>
                    <a:pt x="239" y="263"/>
                  </a:cubicBezTo>
                  <a:cubicBezTo>
                    <a:pt x="246" y="258"/>
                    <a:pt x="254" y="253"/>
                    <a:pt x="259" y="250"/>
                  </a:cubicBezTo>
                  <a:cubicBezTo>
                    <a:pt x="208" y="280"/>
                    <a:pt x="179" y="296"/>
                    <a:pt x="175" y="298"/>
                  </a:cubicBezTo>
                  <a:cubicBezTo>
                    <a:pt x="175" y="298"/>
                    <a:pt x="175" y="298"/>
                    <a:pt x="175" y="298"/>
                  </a:cubicBezTo>
                  <a:cubicBezTo>
                    <a:pt x="175" y="298"/>
                    <a:pt x="175" y="298"/>
                    <a:pt x="175" y="298"/>
                  </a:cubicBezTo>
                  <a:cubicBezTo>
                    <a:pt x="175" y="298"/>
                    <a:pt x="175" y="298"/>
                    <a:pt x="175" y="298"/>
                  </a:cubicBezTo>
                  <a:cubicBezTo>
                    <a:pt x="175" y="298"/>
                    <a:pt x="174" y="298"/>
                    <a:pt x="174" y="298"/>
                  </a:cubicBezTo>
                  <a:cubicBezTo>
                    <a:pt x="174" y="298"/>
                    <a:pt x="174" y="298"/>
                    <a:pt x="178" y="295"/>
                  </a:cubicBezTo>
                  <a:cubicBezTo>
                    <a:pt x="181" y="293"/>
                    <a:pt x="184" y="290"/>
                    <a:pt x="188" y="287"/>
                  </a:cubicBezTo>
                  <a:cubicBezTo>
                    <a:pt x="197" y="281"/>
                    <a:pt x="208" y="274"/>
                    <a:pt x="219" y="266"/>
                  </a:cubicBezTo>
                  <a:cubicBezTo>
                    <a:pt x="234" y="255"/>
                    <a:pt x="249" y="245"/>
                    <a:pt x="257" y="239"/>
                  </a:cubicBezTo>
                  <a:cubicBezTo>
                    <a:pt x="246" y="245"/>
                    <a:pt x="223" y="259"/>
                    <a:pt x="204" y="270"/>
                  </a:cubicBezTo>
                  <a:cubicBezTo>
                    <a:pt x="174" y="287"/>
                    <a:pt x="168" y="290"/>
                    <a:pt x="167" y="291"/>
                  </a:cubicBezTo>
                  <a:cubicBezTo>
                    <a:pt x="167" y="291"/>
                    <a:pt x="167" y="291"/>
                    <a:pt x="167" y="291"/>
                  </a:cubicBezTo>
                  <a:cubicBezTo>
                    <a:pt x="167" y="291"/>
                    <a:pt x="167" y="291"/>
                    <a:pt x="167" y="291"/>
                  </a:cubicBezTo>
                  <a:cubicBezTo>
                    <a:pt x="167" y="291"/>
                    <a:pt x="167" y="291"/>
                    <a:pt x="167" y="291"/>
                  </a:cubicBezTo>
                  <a:cubicBezTo>
                    <a:pt x="167" y="291"/>
                    <a:pt x="166" y="291"/>
                    <a:pt x="166" y="291"/>
                  </a:cubicBezTo>
                  <a:cubicBezTo>
                    <a:pt x="166" y="291"/>
                    <a:pt x="166" y="291"/>
                    <a:pt x="167" y="290"/>
                  </a:cubicBezTo>
                  <a:cubicBezTo>
                    <a:pt x="167" y="290"/>
                    <a:pt x="167" y="290"/>
                    <a:pt x="167" y="290"/>
                  </a:cubicBezTo>
                  <a:cubicBezTo>
                    <a:pt x="167" y="290"/>
                    <a:pt x="167" y="290"/>
                    <a:pt x="167" y="290"/>
                  </a:cubicBezTo>
                  <a:cubicBezTo>
                    <a:pt x="167" y="290"/>
                    <a:pt x="168" y="289"/>
                    <a:pt x="171" y="287"/>
                  </a:cubicBezTo>
                  <a:cubicBezTo>
                    <a:pt x="173" y="285"/>
                    <a:pt x="177" y="282"/>
                    <a:pt x="182" y="279"/>
                  </a:cubicBezTo>
                  <a:cubicBezTo>
                    <a:pt x="191" y="272"/>
                    <a:pt x="204" y="262"/>
                    <a:pt x="216" y="253"/>
                  </a:cubicBezTo>
                  <a:cubicBezTo>
                    <a:pt x="235" y="239"/>
                    <a:pt x="253" y="225"/>
                    <a:pt x="262" y="219"/>
                  </a:cubicBezTo>
                  <a:cubicBezTo>
                    <a:pt x="247" y="228"/>
                    <a:pt x="199" y="255"/>
                    <a:pt x="169" y="273"/>
                  </a:cubicBezTo>
                  <a:cubicBezTo>
                    <a:pt x="160" y="278"/>
                    <a:pt x="153" y="282"/>
                    <a:pt x="148" y="286"/>
                  </a:cubicBezTo>
                  <a:cubicBezTo>
                    <a:pt x="143" y="288"/>
                    <a:pt x="141" y="290"/>
                    <a:pt x="140" y="290"/>
                  </a:cubicBezTo>
                  <a:cubicBezTo>
                    <a:pt x="139" y="290"/>
                    <a:pt x="139" y="290"/>
                    <a:pt x="139" y="290"/>
                  </a:cubicBezTo>
                  <a:cubicBezTo>
                    <a:pt x="139" y="290"/>
                    <a:pt x="139" y="290"/>
                    <a:pt x="139" y="290"/>
                  </a:cubicBezTo>
                  <a:cubicBezTo>
                    <a:pt x="139" y="291"/>
                    <a:pt x="139" y="290"/>
                    <a:pt x="138" y="290"/>
                  </a:cubicBezTo>
                  <a:cubicBezTo>
                    <a:pt x="138" y="290"/>
                    <a:pt x="138" y="290"/>
                    <a:pt x="139" y="290"/>
                  </a:cubicBezTo>
                  <a:cubicBezTo>
                    <a:pt x="170" y="270"/>
                    <a:pt x="225" y="234"/>
                    <a:pt x="243" y="222"/>
                  </a:cubicBezTo>
                  <a:cubicBezTo>
                    <a:pt x="223" y="234"/>
                    <a:pt x="159" y="271"/>
                    <a:pt x="123" y="292"/>
                  </a:cubicBezTo>
                  <a:cubicBezTo>
                    <a:pt x="123" y="292"/>
                    <a:pt x="123" y="292"/>
                    <a:pt x="123" y="292"/>
                  </a:cubicBezTo>
                  <a:cubicBezTo>
                    <a:pt x="123" y="292"/>
                    <a:pt x="122" y="292"/>
                    <a:pt x="122" y="292"/>
                  </a:cubicBezTo>
                  <a:cubicBezTo>
                    <a:pt x="122" y="291"/>
                    <a:pt x="122" y="291"/>
                    <a:pt x="123" y="291"/>
                  </a:cubicBezTo>
                  <a:cubicBezTo>
                    <a:pt x="123" y="291"/>
                    <a:pt x="123" y="291"/>
                    <a:pt x="123" y="291"/>
                  </a:cubicBezTo>
                  <a:cubicBezTo>
                    <a:pt x="123" y="291"/>
                    <a:pt x="123" y="291"/>
                    <a:pt x="123" y="291"/>
                  </a:cubicBezTo>
                  <a:cubicBezTo>
                    <a:pt x="125" y="289"/>
                    <a:pt x="135" y="281"/>
                    <a:pt x="189" y="242"/>
                  </a:cubicBezTo>
                  <a:cubicBezTo>
                    <a:pt x="212" y="225"/>
                    <a:pt x="236" y="207"/>
                    <a:pt x="248" y="199"/>
                  </a:cubicBezTo>
                  <a:cubicBezTo>
                    <a:pt x="79" y="297"/>
                    <a:pt x="79" y="297"/>
                    <a:pt x="79" y="297"/>
                  </a:cubicBezTo>
                  <a:cubicBezTo>
                    <a:pt x="78" y="297"/>
                    <a:pt x="78" y="297"/>
                    <a:pt x="78" y="297"/>
                  </a:cubicBezTo>
                  <a:cubicBezTo>
                    <a:pt x="78" y="297"/>
                    <a:pt x="78" y="297"/>
                    <a:pt x="78" y="296"/>
                  </a:cubicBezTo>
                  <a:cubicBezTo>
                    <a:pt x="78" y="296"/>
                    <a:pt x="78" y="296"/>
                    <a:pt x="78" y="296"/>
                  </a:cubicBezTo>
                  <a:cubicBezTo>
                    <a:pt x="78" y="296"/>
                    <a:pt x="78" y="296"/>
                    <a:pt x="78" y="296"/>
                  </a:cubicBezTo>
                  <a:cubicBezTo>
                    <a:pt x="79" y="296"/>
                    <a:pt x="79" y="296"/>
                    <a:pt x="79" y="296"/>
                  </a:cubicBezTo>
                  <a:cubicBezTo>
                    <a:pt x="80" y="294"/>
                    <a:pt x="84" y="292"/>
                    <a:pt x="97" y="283"/>
                  </a:cubicBezTo>
                  <a:cubicBezTo>
                    <a:pt x="109" y="275"/>
                    <a:pt x="125" y="264"/>
                    <a:pt x="142" y="253"/>
                  </a:cubicBezTo>
                  <a:cubicBezTo>
                    <a:pt x="179" y="228"/>
                    <a:pt x="224" y="198"/>
                    <a:pt x="240" y="187"/>
                  </a:cubicBezTo>
                  <a:cubicBezTo>
                    <a:pt x="206" y="206"/>
                    <a:pt x="39" y="303"/>
                    <a:pt x="38" y="304"/>
                  </a:cubicBezTo>
                  <a:cubicBezTo>
                    <a:pt x="37" y="304"/>
                    <a:pt x="37" y="304"/>
                    <a:pt x="37" y="304"/>
                  </a:cubicBezTo>
                  <a:cubicBezTo>
                    <a:pt x="37" y="304"/>
                    <a:pt x="37" y="304"/>
                    <a:pt x="37" y="304"/>
                  </a:cubicBezTo>
                  <a:cubicBezTo>
                    <a:pt x="37" y="304"/>
                    <a:pt x="37" y="303"/>
                    <a:pt x="37" y="303"/>
                  </a:cubicBezTo>
                  <a:cubicBezTo>
                    <a:pt x="37" y="303"/>
                    <a:pt x="37" y="303"/>
                    <a:pt x="37" y="303"/>
                  </a:cubicBezTo>
                  <a:cubicBezTo>
                    <a:pt x="37" y="303"/>
                    <a:pt x="37" y="303"/>
                    <a:pt x="37" y="303"/>
                  </a:cubicBezTo>
                  <a:cubicBezTo>
                    <a:pt x="39" y="301"/>
                    <a:pt x="49" y="295"/>
                    <a:pt x="90" y="268"/>
                  </a:cubicBezTo>
                  <a:cubicBezTo>
                    <a:pt x="112" y="254"/>
                    <a:pt x="138" y="237"/>
                    <a:pt x="151" y="228"/>
                  </a:cubicBezTo>
                  <a:cubicBezTo>
                    <a:pt x="59" y="282"/>
                    <a:pt x="43" y="291"/>
                    <a:pt x="40" y="292"/>
                  </a:cubicBezTo>
                  <a:cubicBezTo>
                    <a:pt x="40" y="292"/>
                    <a:pt x="39" y="292"/>
                    <a:pt x="39" y="292"/>
                  </a:cubicBezTo>
                  <a:cubicBezTo>
                    <a:pt x="39" y="292"/>
                    <a:pt x="39" y="292"/>
                    <a:pt x="39" y="292"/>
                  </a:cubicBezTo>
                  <a:cubicBezTo>
                    <a:pt x="39" y="293"/>
                    <a:pt x="39" y="293"/>
                    <a:pt x="39" y="293"/>
                  </a:cubicBezTo>
                  <a:cubicBezTo>
                    <a:pt x="39" y="293"/>
                    <a:pt x="39" y="292"/>
                    <a:pt x="39" y="292"/>
                  </a:cubicBezTo>
                  <a:cubicBezTo>
                    <a:pt x="39" y="292"/>
                    <a:pt x="39" y="292"/>
                    <a:pt x="39" y="292"/>
                  </a:cubicBezTo>
                  <a:cubicBezTo>
                    <a:pt x="65" y="273"/>
                    <a:pt x="110" y="240"/>
                    <a:pt x="124" y="230"/>
                  </a:cubicBezTo>
                  <a:cubicBezTo>
                    <a:pt x="113" y="236"/>
                    <a:pt x="84" y="253"/>
                    <a:pt x="59" y="268"/>
                  </a:cubicBezTo>
                  <a:cubicBezTo>
                    <a:pt x="18" y="292"/>
                    <a:pt x="11" y="296"/>
                    <a:pt x="9" y="297"/>
                  </a:cubicBezTo>
                  <a:cubicBezTo>
                    <a:pt x="9" y="297"/>
                    <a:pt x="9" y="297"/>
                    <a:pt x="9" y="297"/>
                  </a:cubicBezTo>
                  <a:cubicBezTo>
                    <a:pt x="9" y="297"/>
                    <a:pt x="9" y="297"/>
                    <a:pt x="9" y="297"/>
                  </a:cubicBezTo>
                  <a:cubicBezTo>
                    <a:pt x="9" y="297"/>
                    <a:pt x="9" y="297"/>
                    <a:pt x="9" y="297"/>
                  </a:cubicBezTo>
                  <a:cubicBezTo>
                    <a:pt x="9" y="297"/>
                    <a:pt x="9" y="297"/>
                    <a:pt x="9" y="297"/>
                  </a:cubicBezTo>
                  <a:cubicBezTo>
                    <a:pt x="8" y="296"/>
                    <a:pt x="8" y="296"/>
                    <a:pt x="9" y="296"/>
                  </a:cubicBezTo>
                  <a:cubicBezTo>
                    <a:pt x="122" y="221"/>
                    <a:pt x="122" y="221"/>
                    <a:pt x="122" y="221"/>
                  </a:cubicBezTo>
                  <a:cubicBezTo>
                    <a:pt x="32" y="273"/>
                    <a:pt x="17" y="282"/>
                    <a:pt x="14" y="283"/>
                  </a:cubicBezTo>
                  <a:cubicBezTo>
                    <a:pt x="14" y="283"/>
                    <a:pt x="14" y="283"/>
                    <a:pt x="14" y="283"/>
                  </a:cubicBezTo>
                  <a:cubicBezTo>
                    <a:pt x="14" y="283"/>
                    <a:pt x="14" y="283"/>
                    <a:pt x="14" y="283"/>
                  </a:cubicBezTo>
                  <a:cubicBezTo>
                    <a:pt x="14" y="283"/>
                    <a:pt x="14" y="283"/>
                    <a:pt x="14" y="283"/>
                  </a:cubicBezTo>
                  <a:cubicBezTo>
                    <a:pt x="13" y="283"/>
                    <a:pt x="13" y="283"/>
                    <a:pt x="13" y="283"/>
                  </a:cubicBezTo>
                  <a:cubicBezTo>
                    <a:pt x="13" y="283"/>
                    <a:pt x="13" y="283"/>
                    <a:pt x="14" y="282"/>
                  </a:cubicBezTo>
                  <a:cubicBezTo>
                    <a:pt x="14" y="282"/>
                    <a:pt x="14" y="282"/>
                    <a:pt x="14" y="282"/>
                  </a:cubicBezTo>
                  <a:cubicBezTo>
                    <a:pt x="14" y="282"/>
                    <a:pt x="14" y="282"/>
                    <a:pt x="14" y="282"/>
                  </a:cubicBezTo>
                  <a:cubicBezTo>
                    <a:pt x="15" y="281"/>
                    <a:pt x="20" y="278"/>
                    <a:pt x="37" y="266"/>
                  </a:cubicBezTo>
                  <a:cubicBezTo>
                    <a:pt x="51" y="257"/>
                    <a:pt x="69" y="245"/>
                    <a:pt x="86" y="235"/>
                  </a:cubicBezTo>
                  <a:cubicBezTo>
                    <a:pt x="97" y="227"/>
                    <a:pt x="107" y="221"/>
                    <a:pt x="114" y="216"/>
                  </a:cubicBezTo>
                  <a:cubicBezTo>
                    <a:pt x="83" y="234"/>
                    <a:pt x="2" y="281"/>
                    <a:pt x="1" y="281"/>
                  </a:cubicBezTo>
                  <a:cubicBezTo>
                    <a:pt x="1" y="281"/>
                    <a:pt x="1" y="281"/>
                    <a:pt x="1" y="281"/>
                  </a:cubicBezTo>
                  <a:cubicBezTo>
                    <a:pt x="1" y="281"/>
                    <a:pt x="1" y="280"/>
                    <a:pt x="1" y="280"/>
                  </a:cubicBezTo>
                  <a:cubicBezTo>
                    <a:pt x="27" y="263"/>
                    <a:pt x="74" y="232"/>
                    <a:pt x="89" y="222"/>
                  </a:cubicBezTo>
                  <a:cubicBezTo>
                    <a:pt x="74" y="230"/>
                    <a:pt x="30" y="256"/>
                    <a:pt x="4" y="271"/>
                  </a:cubicBezTo>
                  <a:cubicBezTo>
                    <a:pt x="4" y="271"/>
                    <a:pt x="4" y="271"/>
                    <a:pt x="4" y="271"/>
                  </a:cubicBezTo>
                  <a:cubicBezTo>
                    <a:pt x="4" y="271"/>
                    <a:pt x="4" y="271"/>
                    <a:pt x="4" y="271"/>
                  </a:cubicBezTo>
                  <a:cubicBezTo>
                    <a:pt x="4" y="271"/>
                    <a:pt x="4" y="271"/>
                    <a:pt x="4" y="271"/>
                  </a:cubicBezTo>
                  <a:cubicBezTo>
                    <a:pt x="4" y="271"/>
                    <a:pt x="4" y="271"/>
                    <a:pt x="4" y="271"/>
                  </a:cubicBezTo>
                  <a:cubicBezTo>
                    <a:pt x="4" y="270"/>
                    <a:pt x="4" y="270"/>
                    <a:pt x="4" y="270"/>
                  </a:cubicBezTo>
                  <a:cubicBezTo>
                    <a:pt x="4" y="270"/>
                    <a:pt x="8" y="268"/>
                    <a:pt x="13" y="264"/>
                  </a:cubicBezTo>
                  <a:cubicBezTo>
                    <a:pt x="13" y="264"/>
                    <a:pt x="13" y="264"/>
                    <a:pt x="13" y="265"/>
                  </a:cubicBezTo>
                  <a:cubicBezTo>
                    <a:pt x="13" y="264"/>
                    <a:pt x="13" y="264"/>
                    <a:pt x="13" y="264"/>
                  </a:cubicBezTo>
                  <a:cubicBezTo>
                    <a:pt x="13" y="264"/>
                    <a:pt x="13" y="264"/>
                    <a:pt x="13" y="264"/>
                  </a:cubicBezTo>
                  <a:cubicBezTo>
                    <a:pt x="33" y="251"/>
                    <a:pt x="67" y="230"/>
                    <a:pt x="85" y="218"/>
                  </a:cubicBezTo>
                  <a:cubicBezTo>
                    <a:pt x="31" y="250"/>
                    <a:pt x="21" y="256"/>
                    <a:pt x="19" y="257"/>
                  </a:cubicBezTo>
                  <a:cubicBezTo>
                    <a:pt x="19" y="257"/>
                    <a:pt x="19" y="257"/>
                    <a:pt x="19" y="257"/>
                  </a:cubicBezTo>
                  <a:cubicBezTo>
                    <a:pt x="19" y="257"/>
                    <a:pt x="19" y="257"/>
                    <a:pt x="19" y="257"/>
                  </a:cubicBezTo>
                  <a:cubicBezTo>
                    <a:pt x="19" y="257"/>
                    <a:pt x="19" y="257"/>
                    <a:pt x="19" y="257"/>
                  </a:cubicBezTo>
                  <a:cubicBezTo>
                    <a:pt x="19" y="257"/>
                    <a:pt x="18" y="257"/>
                    <a:pt x="18" y="257"/>
                  </a:cubicBezTo>
                  <a:cubicBezTo>
                    <a:pt x="18" y="257"/>
                    <a:pt x="18" y="257"/>
                    <a:pt x="18" y="257"/>
                  </a:cubicBezTo>
                  <a:cubicBezTo>
                    <a:pt x="18" y="257"/>
                    <a:pt x="18" y="257"/>
                    <a:pt x="18" y="257"/>
                  </a:cubicBezTo>
                  <a:cubicBezTo>
                    <a:pt x="18" y="257"/>
                    <a:pt x="18" y="257"/>
                    <a:pt x="18" y="257"/>
                  </a:cubicBezTo>
                  <a:cubicBezTo>
                    <a:pt x="18" y="257"/>
                    <a:pt x="18" y="257"/>
                    <a:pt x="18" y="257"/>
                  </a:cubicBezTo>
                  <a:cubicBezTo>
                    <a:pt x="17" y="256"/>
                    <a:pt x="18" y="256"/>
                    <a:pt x="18" y="256"/>
                  </a:cubicBezTo>
                  <a:cubicBezTo>
                    <a:pt x="88" y="211"/>
                    <a:pt x="88" y="211"/>
                    <a:pt x="88" y="211"/>
                  </a:cubicBezTo>
                  <a:cubicBezTo>
                    <a:pt x="86" y="212"/>
                    <a:pt x="85" y="213"/>
                    <a:pt x="83" y="214"/>
                  </a:cubicBezTo>
                  <a:cubicBezTo>
                    <a:pt x="17" y="252"/>
                    <a:pt x="6" y="259"/>
                    <a:pt x="4" y="259"/>
                  </a:cubicBezTo>
                  <a:cubicBezTo>
                    <a:pt x="4" y="259"/>
                    <a:pt x="4" y="259"/>
                    <a:pt x="4" y="259"/>
                  </a:cubicBezTo>
                  <a:cubicBezTo>
                    <a:pt x="4" y="259"/>
                    <a:pt x="4" y="259"/>
                    <a:pt x="4" y="259"/>
                  </a:cubicBezTo>
                  <a:cubicBezTo>
                    <a:pt x="3" y="260"/>
                    <a:pt x="3" y="260"/>
                    <a:pt x="3" y="260"/>
                  </a:cubicBezTo>
                  <a:cubicBezTo>
                    <a:pt x="3" y="259"/>
                    <a:pt x="3" y="259"/>
                    <a:pt x="3" y="259"/>
                  </a:cubicBezTo>
                  <a:cubicBezTo>
                    <a:pt x="3" y="259"/>
                    <a:pt x="3" y="259"/>
                    <a:pt x="3" y="259"/>
                  </a:cubicBezTo>
                  <a:cubicBezTo>
                    <a:pt x="4" y="258"/>
                    <a:pt x="77" y="207"/>
                    <a:pt x="101" y="189"/>
                  </a:cubicBezTo>
                  <a:cubicBezTo>
                    <a:pt x="95" y="193"/>
                    <a:pt x="84" y="199"/>
                    <a:pt x="73" y="206"/>
                  </a:cubicBezTo>
                  <a:cubicBezTo>
                    <a:pt x="20" y="237"/>
                    <a:pt x="9" y="243"/>
                    <a:pt x="7" y="244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6" y="244"/>
                    <a:pt x="6" y="244"/>
                    <a:pt x="6" y="244"/>
                  </a:cubicBezTo>
                  <a:cubicBezTo>
                    <a:pt x="6" y="244"/>
                    <a:pt x="6" y="244"/>
                    <a:pt x="6" y="244"/>
                  </a:cubicBezTo>
                  <a:cubicBezTo>
                    <a:pt x="6" y="244"/>
                    <a:pt x="6" y="244"/>
                    <a:pt x="6" y="243"/>
                  </a:cubicBezTo>
                  <a:cubicBezTo>
                    <a:pt x="76" y="190"/>
                    <a:pt x="76" y="190"/>
                    <a:pt x="76" y="190"/>
                  </a:cubicBezTo>
                  <a:cubicBezTo>
                    <a:pt x="68" y="195"/>
                    <a:pt x="57" y="201"/>
                    <a:pt x="44" y="209"/>
                  </a:cubicBezTo>
                  <a:cubicBezTo>
                    <a:pt x="21" y="222"/>
                    <a:pt x="15" y="225"/>
                    <a:pt x="14" y="226"/>
                  </a:cubicBezTo>
                  <a:cubicBezTo>
                    <a:pt x="14" y="226"/>
                    <a:pt x="14" y="226"/>
                    <a:pt x="13" y="226"/>
                  </a:cubicBezTo>
                  <a:cubicBezTo>
                    <a:pt x="13" y="226"/>
                    <a:pt x="13" y="226"/>
                    <a:pt x="13" y="226"/>
                  </a:cubicBezTo>
                  <a:cubicBezTo>
                    <a:pt x="13" y="227"/>
                    <a:pt x="13" y="227"/>
                    <a:pt x="13" y="226"/>
                  </a:cubicBezTo>
                  <a:cubicBezTo>
                    <a:pt x="13" y="226"/>
                    <a:pt x="13" y="226"/>
                    <a:pt x="13" y="226"/>
                  </a:cubicBezTo>
                  <a:cubicBezTo>
                    <a:pt x="12" y="227"/>
                    <a:pt x="12" y="227"/>
                    <a:pt x="12" y="227"/>
                  </a:cubicBezTo>
                  <a:cubicBezTo>
                    <a:pt x="12" y="227"/>
                    <a:pt x="12" y="226"/>
                    <a:pt x="12" y="226"/>
                  </a:cubicBezTo>
                  <a:cubicBezTo>
                    <a:pt x="12" y="226"/>
                    <a:pt x="12" y="226"/>
                    <a:pt x="12" y="226"/>
                  </a:cubicBezTo>
                  <a:cubicBezTo>
                    <a:pt x="12" y="226"/>
                    <a:pt x="12" y="226"/>
                    <a:pt x="12" y="226"/>
                  </a:cubicBezTo>
                  <a:cubicBezTo>
                    <a:pt x="12" y="226"/>
                    <a:pt x="12" y="226"/>
                    <a:pt x="12" y="226"/>
                  </a:cubicBezTo>
                  <a:cubicBezTo>
                    <a:pt x="14" y="224"/>
                    <a:pt x="23" y="217"/>
                    <a:pt x="68" y="182"/>
                  </a:cubicBezTo>
                  <a:cubicBezTo>
                    <a:pt x="83" y="171"/>
                    <a:pt x="97" y="159"/>
                    <a:pt x="103" y="155"/>
                  </a:cubicBezTo>
                  <a:cubicBezTo>
                    <a:pt x="94" y="160"/>
                    <a:pt x="70" y="174"/>
                    <a:pt x="51" y="185"/>
                  </a:cubicBezTo>
                  <a:cubicBezTo>
                    <a:pt x="24" y="201"/>
                    <a:pt x="18" y="204"/>
                    <a:pt x="17" y="205"/>
                  </a:cubicBezTo>
                  <a:cubicBezTo>
                    <a:pt x="17" y="205"/>
                    <a:pt x="17" y="205"/>
                    <a:pt x="17" y="205"/>
                  </a:cubicBezTo>
                  <a:cubicBezTo>
                    <a:pt x="17" y="205"/>
                    <a:pt x="17" y="205"/>
                    <a:pt x="17" y="205"/>
                  </a:cubicBezTo>
                  <a:cubicBezTo>
                    <a:pt x="17" y="205"/>
                    <a:pt x="17" y="205"/>
                    <a:pt x="17" y="205"/>
                  </a:cubicBezTo>
                  <a:cubicBezTo>
                    <a:pt x="17" y="205"/>
                    <a:pt x="17" y="205"/>
                    <a:pt x="16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1" y="208"/>
                    <a:pt x="11" y="208"/>
                    <a:pt x="11" y="208"/>
                  </a:cubicBezTo>
                  <a:cubicBezTo>
                    <a:pt x="10" y="208"/>
                    <a:pt x="10" y="208"/>
                    <a:pt x="10" y="207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31" y="192"/>
                    <a:pt x="25" y="195"/>
                    <a:pt x="23" y="19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22" y="196"/>
                    <a:pt x="22" y="196"/>
                    <a:pt x="22" y="196"/>
                  </a:cubicBezTo>
                  <a:cubicBezTo>
                    <a:pt x="22" y="196"/>
                    <a:pt x="22" y="196"/>
                    <a:pt x="22" y="19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1" y="201"/>
                    <a:pt x="1" y="201"/>
                    <a:pt x="0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200"/>
                    <a:pt x="0" y="200"/>
                    <a:pt x="42" y="169"/>
                  </a:cubicBezTo>
                  <a:cubicBezTo>
                    <a:pt x="55" y="160"/>
                    <a:pt x="68" y="150"/>
                    <a:pt x="76" y="144"/>
                  </a:cubicBezTo>
                  <a:cubicBezTo>
                    <a:pt x="33" y="169"/>
                    <a:pt x="25" y="174"/>
                    <a:pt x="23" y="17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22" y="175"/>
                    <a:pt x="22" y="175"/>
                  </a:cubicBezTo>
                  <a:cubicBezTo>
                    <a:pt x="22" y="174"/>
                    <a:pt x="22" y="174"/>
                    <a:pt x="23" y="174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24" y="173"/>
                    <a:pt x="27" y="171"/>
                    <a:pt x="35" y="166"/>
                  </a:cubicBezTo>
                  <a:cubicBezTo>
                    <a:pt x="43" y="161"/>
                    <a:pt x="53" y="155"/>
                    <a:pt x="62" y="149"/>
                  </a:cubicBezTo>
                  <a:cubicBezTo>
                    <a:pt x="64" y="148"/>
                    <a:pt x="66" y="147"/>
                    <a:pt x="67" y="146"/>
                  </a:cubicBezTo>
                  <a:cubicBezTo>
                    <a:pt x="13" y="177"/>
                    <a:pt x="13" y="177"/>
                    <a:pt x="13" y="177"/>
                  </a:cubicBezTo>
                  <a:cubicBezTo>
                    <a:pt x="13" y="177"/>
                    <a:pt x="12" y="177"/>
                    <a:pt x="12" y="177"/>
                  </a:cubicBezTo>
                  <a:cubicBezTo>
                    <a:pt x="12" y="177"/>
                    <a:pt x="12" y="177"/>
                    <a:pt x="12" y="177"/>
                  </a:cubicBezTo>
                  <a:cubicBezTo>
                    <a:pt x="12" y="177"/>
                    <a:pt x="12" y="177"/>
                    <a:pt x="12" y="177"/>
                  </a:cubicBezTo>
                  <a:cubicBezTo>
                    <a:pt x="13" y="176"/>
                    <a:pt x="13" y="176"/>
                    <a:pt x="13" y="176"/>
                  </a:cubicBezTo>
                  <a:cubicBezTo>
                    <a:pt x="13" y="176"/>
                    <a:pt x="14" y="175"/>
                    <a:pt x="16" y="174"/>
                  </a:cubicBezTo>
                  <a:cubicBezTo>
                    <a:pt x="18" y="173"/>
                    <a:pt x="22" y="170"/>
                    <a:pt x="26" y="168"/>
                  </a:cubicBezTo>
                  <a:cubicBezTo>
                    <a:pt x="34" y="163"/>
                    <a:pt x="45" y="156"/>
                    <a:pt x="56" y="149"/>
                  </a:cubicBezTo>
                  <a:cubicBezTo>
                    <a:pt x="64" y="144"/>
                    <a:pt x="71" y="139"/>
                    <a:pt x="78" y="135"/>
                  </a:cubicBezTo>
                  <a:cubicBezTo>
                    <a:pt x="59" y="146"/>
                    <a:pt x="30" y="163"/>
                    <a:pt x="12" y="174"/>
                  </a:cubicBezTo>
                  <a:cubicBezTo>
                    <a:pt x="12" y="174"/>
                    <a:pt x="11" y="174"/>
                    <a:pt x="11" y="174"/>
                  </a:cubicBezTo>
                  <a:cubicBezTo>
                    <a:pt x="11" y="174"/>
                    <a:pt x="11" y="174"/>
                    <a:pt x="11" y="174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2"/>
                    <a:pt x="16" y="170"/>
                    <a:pt x="26" y="163"/>
                  </a:cubicBezTo>
                  <a:cubicBezTo>
                    <a:pt x="35" y="157"/>
                    <a:pt x="48" y="148"/>
                    <a:pt x="65" y="137"/>
                  </a:cubicBezTo>
                  <a:cubicBezTo>
                    <a:pt x="97" y="117"/>
                    <a:pt x="137" y="90"/>
                    <a:pt x="172" y="68"/>
                  </a:cubicBezTo>
                  <a:cubicBezTo>
                    <a:pt x="200" y="49"/>
                    <a:pt x="226" y="32"/>
                    <a:pt x="240" y="23"/>
                  </a:cubicBezTo>
                  <a:cubicBezTo>
                    <a:pt x="225" y="32"/>
                    <a:pt x="196" y="49"/>
                    <a:pt x="165" y="67"/>
                  </a:cubicBezTo>
                  <a:cubicBezTo>
                    <a:pt x="66" y="125"/>
                    <a:pt x="22" y="151"/>
                    <a:pt x="17" y="152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242" y="4"/>
                    <a:pt x="242" y="4"/>
                    <a:pt x="242" y="4"/>
                  </a:cubicBezTo>
                  <a:cubicBezTo>
                    <a:pt x="222" y="15"/>
                    <a:pt x="164" y="49"/>
                    <a:pt x="116" y="77"/>
                  </a:cubicBezTo>
                  <a:cubicBezTo>
                    <a:pt x="42" y="121"/>
                    <a:pt x="22" y="133"/>
                    <a:pt x="20" y="133"/>
                  </a:cubicBezTo>
                  <a:cubicBezTo>
                    <a:pt x="20" y="133"/>
                    <a:pt x="20" y="133"/>
                    <a:pt x="20" y="133"/>
                  </a:cubicBezTo>
                  <a:cubicBezTo>
                    <a:pt x="20" y="133"/>
                    <a:pt x="20" y="133"/>
                    <a:pt x="20" y="132"/>
                  </a:cubicBezTo>
                  <a:cubicBezTo>
                    <a:pt x="20" y="132"/>
                    <a:pt x="19" y="131"/>
                    <a:pt x="104" y="72"/>
                  </a:cubicBezTo>
                  <a:cubicBezTo>
                    <a:pt x="120" y="60"/>
                    <a:pt x="134" y="50"/>
                    <a:pt x="140" y="45"/>
                  </a:cubicBezTo>
                  <a:cubicBezTo>
                    <a:pt x="123" y="55"/>
                    <a:pt x="58" y="93"/>
                    <a:pt x="21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21" y="115"/>
                    <a:pt x="20" y="115"/>
                    <a:pt x="20" y="115"/>
                  </a:cubicBezTo>
                  <a:cubicBezTo>
                    <a:pt x="20" y="114"/>
                    <a:pt x="20" y="114"/>
                    <a:pt x="21" y="114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2" y="113"/>
                    <a:pt x="23" y="112"/>
                    <a:pt x="25" y="111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48" y="94"/>
                    <a:pt x="62" y="85"/>
                    <a:pt x="76" y="75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61" y="78"/>
                    <a:pt x="26" y="97"/>
                    <a:pt x="20" y="100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0" y="101"/>
                    <a:pt x="20" y="101"/>
                    <a:pt x="19" y="10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8" y="107"/>
                    <a:pt x="4" y="109"/>
                    <a:pt x="3" y="109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7" y="93"/>
                    <a:pt x="69" y="67"/>
                    <a:pt x="92" y="53"/>
                  </a:cubicBezTo>
                  <a:cubicBezTo>
                    <a:pt x="67" y="67"/>
                    <a:pt x="26" y="91"/>
                    <a:pt x="25" y="92"/>
                  </a:cubicBezTo>
                  <a:cubicBezTo>
                    <a:pt x="25" y="92"/>
                    <a:pt x="24" y="92"/>
                    <a:pt x="24" y="92"/>
                  </a:cubicBezTo>
                  <a:cubicBezTo>
                    <a:pt x="24" y="91"/>
                    <a:pt x="24" y="91"/>
                    <a:pt x="24" y="91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9" y="85"/>
                    <a:pt x="19" y="85"/>
                    <a:pt x="19" y="84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20" y="83"/>
                    <a:pt x="26" y="78"/>
                    <a:pt x="46" y="61"/>
                  </a:cubicBezTo>
                  <a:cubicBezTo>
                    <a:pt x="56" y="53"/>
                    <a:pt x="68" y="44"/>
                    <a:pt x="73" y="39"/>
                  </a:cubicBezTo>
                  <a:cubicBezTo>
                    <a:pt x="66" y="43"/>
                    <a:pt x="49" y="53"/>
                    <a:pt x="49" y="53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36"/>
                    <a:pt x="77" y="36"/>
                    <a:pt x="77" y="37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6" y="38"/>
                    <a:pt x="70" y="43"/>
                    <a:pt x="47" y="62"/>
                  </a:cubicBezTo>
                  <a:cubicBezTo>
                    <a:pt x="37" y="70"/>
                    <a:pt x="28" y="78"/>
                    <a:pt x="23" y="82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1" y="49"/>
                    <a:pt x="81" y="50"/>
                    <a:pt x="80" y="50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9" y="42"/>
                    <a:pt x="110" y="42"/>
                    <a:pt x="110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1" y="41"/>
                    <a:pt x="111" y="42"/>
                    <a:pt x="111" y="42"/>
                  </a:cubicBezTo>
                  <a:cubicBezTo>
                    <a:pt x="111" y="42"/>
                    <a:pt x="111" y="42"/>
                    <a:pt x="111" y="42"/>
                  </a:cubicBezTo>
                  <a:cubicBezTo>
                    <a:pt x="111" y="42"/>
                    <a:pt x="111" y="42"/>
                    <a:pt x="111" y="42"/>
                  </a:cubicBezTo>
                  <a:cubicBezTo>
                    <a:pt x="110" y="43"/>
                    <a:pt x="106" y="45"/>
                    <a:pt x="94" y="53"/>
                  </a:cubicBezTo>
                  <a:cubicBezTo>
                    <a:pt x="85" y="58"/>
                    <a:pt x="73" y="66"/>
                    <a:pt x="57" y="76"/>
                  </a:cubicBezTo>
                  <a:cubicBezTo>
                    <a:pt x="45" y="83"/>
                    <a:pt x="33" y="91"/>
                    <a:pt x="23" y="97"/>
                  </a:cubicBezTo>
                  <a:cubicBezTo>
                    <a:pt x="40" y="87"/>
                    <a:pt x="63" y="73"/>
                    <a:pt x="81" y="63"/>
                  </a:cubicBezTo>
                  <a:cubicBezTo>
                    <a:pt x="104" y="50"/>
                    <a:pt x="110" y="46"/>
                    <a:pt x="112" y="45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94" y="57"/>
                    <a:pt x="115" y="45"/>
                    <a:pt x="131" y="35"/>
                  </a:cubicBezTo>
                  <a:cubicBezTo>
                    <a:pt x="131" y="35"/>
                    <a:pt x="132" y="35"/>
                    <a:pt x="132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31" y="37"/>
                    <a:pt x="56" y="90"/>
                    <a:pt x="30" y="109"/>
                  </a:cubicBezTo>
                  <a:cubicBezTo>
                    <a:pt x="70" y="85"/>
                    <a:pt x="143" y="42"/>
                    <a:pt x="145" y="42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42"/>
                    <a:pt x="145" y="43"/>
                    <a:pt x="145" y="43"/>
                  </a:cubicBezTo>
                  <a:cubicBezTo>
                    <a:pt x="145" y="43"/>
                    <a:pt x="145" y="43"/>
                    <a:pt x="133" y="52"/>
                  </a:cubicBezTo>
                  <a:cubicBezTo>
                    <a:pt x="126" y="57"/>
                    <a:pt x="116" y="64"/>
                    <a:pt x="104" y="72"/>
                  </a:cubicBezTo>
                  <a:cubicBezTo>
                    <a:pt x="74" y="94"/>
                    <a:pt x="34" y="122"/>
                    <a:pt x="24" y="130"/>
                  </a:cubicBezTo>
                  <a:cubicBezTo>
                    <a:pt x="35" y="124"/>
                    <a:pt x="74" y="101"/>
                    <a:pt x="115" y="77"/>
                  </a:cubicBezTo>
                  <a:cubicBezTo>
                    <a:pt x="207" y="23"/>
                    <a:pt x="246" y="0"/>
                    <a:pt x="249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47" y="135"/>
                    <a:pt x="111" y="97"/>
                    <a:pt x="165" y="66"/>
                  </a:cubicBezTo>
                  <a:cubicBezTo>
                    <a:pt x="234" y="25"/>
                    <a:pt x="248" y="18"/>
                    <a:pt x="250" y="16"/>
                  </a:cubicBezTo>
                  <a:cubicBezTo>
                    <a:pt x="250" y="16"/>
                    <a:pt x="251" y="16"/>
                    <a:pt x="251" y="16"/>
                  </a:cubicBezTo>
                  <a:cubicBezTo>
                    <a:pt x="251" y="16"/>
                    <a:pt x="251" y="16"/>
                    <a:pt x="251" y="16"/>
                  </a:cubicBezTo>
                  <a:cubicBezTo>
                    <a:pt x="251" y="16"/>
                    <a:pt x="251" y="16"/>
                    <a:pt x="251" y="16"/>
                  </a:cubicBezTo>
                  <a:cubicBezTo>
                    <a:pt x="251" y="16"/>
                    <a:pt x="251" y="16"/>
                    <a:pt x="251" y="16"/>
                  </a:cubicBezTo>
                  <a:cubicBezTo>
                    <a:pt x="251" y="17"/>
                    <a:pt x="251" y="17"/>
                    <a:pt x="251" y="17"/>
                  </a:cubicBezTo>
                  <a:cubicBezTo>
                    <a:pt x="251" y="17"/>
                    <a:pt x="251" y="17"/>
                    <a:pt x="251" y="17"/>
                  </a:cubicBezTo>
                  <a:cubicBezTo>
                    <a:pt x="251" y="17"/>
                    <a:pt x="251" y="17"/>
                    <a:pt x="251" y="17"/>
                  </a:cubicBezTo>
                  <a:cubicBezTo>
                    <a:pt x="250" y="18"/>
                    <a:pt x="249" y="19"/>
                    <a:pt x="245" y="21"/>
                  </a:cubicBezTo>
                  <a:cubicBezTo>
                    <a:pt x="241" y="24"/>
                    <a:pt x="235" y="27"/>
                    <a:pt x="228" y="32"/>
                  </a:cubicBezTo>
                  <a:cubicBezTo>
                    <a:pt x="214" y="41"/>
                    <a:pt x="194" y="54"/>
                    <a:pt x="173" y="68"/>
                  </a:cubicBezTo>
                  <a:cubicBezTo>
                    <a:pt x="119" y="103"/>
                    <a:pt x="49" y="149"/>
                    <a:pt x="23" y="166"/>
                  </a:cubicBezTo>
                  <a:cubicBezTo>
                    <a:pt x="82" y="132"/>
                    <a:pt x="95" y="124"/>
                    <a:pt x="99" y="123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9" y="122"/>
                    <a:pt x="100" y="122"/>
                    <a:pt x="100" y="122"/>
                  </a:cubicBezTo>
                  <a:cubicBezTo>
                    <a:pt x="100" y="122"/>
                    <a:pt x="100" y="122"/>
                    <a:pt x="100" y="122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81" y="134"/>
                    <a:pt x="52" y="153"/>
                    <a:pt x="33" y="165"/>
                  </a:cubicBezTo>
                  <a:cubicBezTo>
                    <a:pt x="89" y="132"/>
                    <a:pt x="89" y="132"/>
                    <a:pt x="89" y="132"/>
                  </a:cubicBezTo>
                  <a:cubicBezTo>
                    <a:pt x="89" y="132"/>
                    <a:pt x="89" y="132"/>
                    <a:pt x="89" y="133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8" y="134"/>
                    <a:pt x="86" y="136"/>
                    <a:pt x="81" y="138"/>
                  </a:cubicBezTo>
                  <a:cubicBezTo>
                    <a:pt x="76" y="141"/>
                    <a:pt x="70" y="145"/>
                    <a:pt x="63" y="150"/>
                  </a:cubicBezTo>
                  <a:cubicBezTo>
                    <a:pt x="55" y="155"/>
                    <a:pt x="46" y="160"/>
                    <a:pt x="38" y="165"/>
                  </a:cubicBezTo>
                  <a:cubicBezTo>
                    <a:pt x="52" y="157"/>
                    <a:pt x="71" y="146"/>
                    <a:pt x="83" y="139"/>
                  </a:cubicBezTo>
                  <a:cubicBezTo>
                    <a:pt x="84" y="139"/>
                    <a:pt x="84" y="139"/>
                    <a:pt x="84" y="139"/>
                  </a:cubicBezTo>
                  <a:cubicBezTo>
                    <a:pt x="84" y="139"/>
                    <a:pt x="84" y="139"/>
                    <a:pt x="84" y="140"/>
                  </a:cubicBezTo>
                  <a:cubicBezTo>
                    <a:pt x="64" y="154"/>
                    <a:pt x="17" y="188"/>
                    <a:pt x="4" y="198"/>
                  </a:cubicBezTo>
                  <a:cubicBezTo>
                    <a:pt x="17" y="191"/>
                    <a:pt x="65" y="163"/>
                    <a:pt x="91" y="148"/>
                  </a:cubicBezTo>
                  <a:cubicBezTo>
                    <a:pt x="91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2" y="148"/>
                  </a:cubicBezTo>
                  <a:cubicBezTo>
                    <a:pt x="30" y="191"/>
                    <a:pt x="30" y="191"/>
                    <a:pt x="30" y="191"/>
                  </a:cubicBezTo>
                  <a:cubicBezTo>
                    <a:pt x="43" y="184"/>
                    <a:pt x="72" y="167"/>
                    <a:pt x="85" y="159"/>
                  </a:cubicBezTo>
                  <a:cubicBezTo>
                    <a:pt x="85" y="159"/>
                    <a:pt x="85" y="159"/>
                    <a:pt x="85" y="160"/>
                  </a:cubicBezTo>
                  <a:cubicBezTo>
                    <a:pt x="85" y="160"/>
                    <a:pt x="85" y="160"/>
                    <a:pt x="85" y="160"/>
                  </a:cubicBezTo>
                  <a:cubicBezTo>
                    <a:pt x="29" y="196"/>
                    <a:pt x="29" y="196"/>
                    <a:pt x="29" y="196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6" y="152"/>
                    <a:pt x="107" y="152"/>
                    <a:pt x="107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8" y="152"/>
                    <a:pt x="108" y="152"/>
                    <a:pt x="69" y="183"/>
                  </a:cubicBezTo>
                  <a:cubicBezTo>
                    <a:pt x="49" y="198"/>
                    <a:pt x="25" y="217"/>
                    <a:pt x="16" y="224"/>
                  </a:cubicBezTo>
                  <a:cubicBezTo>
                    <a:pt x="27" y="217"/>
                    <a:pt x="62" y="197"/>
                    <a:pt x="84" y="185"/>
                  </a:cubicBezTo>
                  <a:cubicBezTo>
                    <a:pt x="101" y="174"/>
                    <a:pt x="106" y="172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8" y="171"/>
                    <a:pt x="108" y="171"/>
                    <a:pt x="108" y="171"/>
                  </a:cubicBezTo>
                  <a:cubicBezTo>
                    <a:pt x="108" y="171"/>
                    <a:pt x="108" y="171"/>
                    <a:pt x="108" y="171"/>
                  </a:cubicBezTo>
                  <a:cubicBezTo>
                    <a:pt x="108" y="171"/>
                    <a:pt x="108" y="171"/>
                    <a:pt x="108" y="171"/>
                  </a:cubicBezTo>
                  <a:cubicBezTo>
                    <a:pt x="108" y="171"/>
                    <a:pt x="108" y="171"/>
                    <a:pt x="108" y="172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8" y="172"/>
                    <a:pt x="108" y="172"/>
                    <a:pt x="107" y="172"/>
                  </a:cubicBezTo>
                  <a:cubicBezTo>
                    <a:pt x="106" y="173"/>
                    <a:pt x="101" y="176"/>
                    <a:pt x="83" y="187"/>
                  </a:cubicBezTo>
                  <a:cubicBezTo>
                    <a:pt x="11" y="241"/>
                    <a:pt x="11" y="241"/>
                    <a:pt x="11" y="241"/>
                  </a:cubicBezTo>
                  <a:cubicBezTo>
                    <a:pt x="23" y="234"/>
                    <a:pt x="51" y="218"/>
                    <a:pt x="73" y="205"/>
                  </a:cubicBezTo>
                  <a:cubicBezTo>
                    <a:pt x="83" y="199"/>
                    <a:pt x="92" y="194"/>
                    <a:pt x="99" y="190"/>
                  </a:cubicBezTo>
                  <a:cubicBezTo>
                    <a:pt x="105" y="186"/>
                    <a:pt x="108" y="185"/>
                    <a:pt x="109" y="184"/>
                  </a:cubicBezTo>
                  <a:cubicBezTo>
                    <a:pt x="109" y="184"/>
                    <a:pt x="109" y="184"/>
                    <a:pt x="109" y="184"/>
                  </a:cubicBezTo>
                  <a:cubicBezTo>
                    <a:pt x="109" y="184"/>
                    <a:pt x="109" y="184"/>
                    <a:pt x="109" y="184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10" y="184"/>
                    <a:pt x="110" y="184"/>
                    <a:pt x="110" y="185"/>
                  </a:cubicBezTo>
                  <a:cubicBezTo>
                    <a:pt x="110" y="185"/>
                    <a:pt x="110" y="185"/>
                    <a:pt x="110" y="185"/>
                  </a:cubicBezTo>
                  <a:cubicBezTo>
                    <a:pt x="110" y="185"/>
                    <a:pt x="110" y="185"/>
                    <a:pt x="110" y="185"/>
                  </a:cubicBezTo>
                  <a:cubicBezTo>
                    <a:pt x="109" y="185"/>
                    <a:pt x="108" y="186"/>
                    <a:pt x="105" y="188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25" y="247"/>
                    <a:pt x="61" y="225"/>
                    <a:pt x="82" y="213"/>
                  </a:cubicBezTo>
                  <a:cubicBezTo>
                    <a:pt x="98" y="204"/>
                    <a:pt x="102" y="201"/>
                    <a:pt x="104" y="201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05" y="200"/>
                    <a:pt x="105" y="200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2"/>
                    <a:pt x="49" y="238"/>
                    <a:pt x="58" y="233"/>
                  </a:cubicBezTo>
                  <a:cubicBezTo>
                    <a:pt x="95" y="211"/>
                    <a:pt x="102" y="207"/>
                    <a:pt x="104" y="207"/>
                  </a:cubicBezTo>
                  <a:cubicBezTo>
                    <a:pt x="104" y="207"/>
                    <a:pt x="104" y="207"/>
                    <a:pt x="104" y="207"/>
                  </a:cubicBezTo>
                  <a:cubicBezTo>
                    <a:pt x="104" y="207"/>
                    <a:pt x="104" y="207"/>
                    <a:pt x="104" y="207"/>
                  </a:cubicBezTo>
                  <a:cubicBezTo>
                    <a:pt x="104" y="206"/>
                    <a:pt x="104" y="206"/>
                    <a:pt x="104" y="207"/>
                  </a:cubicBezTo>
                  <a:cubicBezTo>
                    <a:pt x="104" y="207"/>
                    <a:pt x="104" y="207"/>
                    <a:pt x="104" y="207"/>
                  </a:cubicBezTo>
                  <a:cubicBezTo>
                    <a:pt x="104" y="207"/>
                    <a:pt x="104" y="207"/>
                    <a:pt x="104" y="207"/>
                  </a:cubicBezTo>
                  <a:cubicBezTo>
                    <a:pt x="104" y="207"/>
                    <a:pt x="104" y="207"/>
                    <a:pt x="100" y="210"/>
                  </a:cubicBezTo>
                  <a:cubicBezTo>
                    <a:pt x="100" y="210"/>
                    <a:pt x="100" y="210"/>
                    <a:pt x="100" y="210"/>
                  </a:cubicBezTo>
                  <a:cubicBezTo>
                    <a:pt x="100" y="210"/>
                    <a:pt x="100" y="210"/>
                    <a:pt x="100" y="210"/>
                  </a:cubicBezTo>
                  <a:cubicBezTo>
                    <a:pt x="98" y="212"/>
                    <a:pt x="89" y="217"/>
                    <a:pt x="57" y="237"/>
                  </a:cubicBezTo>
                  <a:cubicBezTo>
                    <a:pt x="46" y="244"/>
                    <a:pt x="36" y="250"/>
                    <a:pt x="28" y="256"/>
                  </a:cubicBezTo>
                  <a:cubicBezTo>
                    <a:pt x="48" y="244"/>
                    <a:pt x="84" y="223"/>
                    <a:pt x="101" y="213"/>
                  </a:cubicBezTo>
                  <a:cubicBezTo>
                    <a:pt x="101" y="213"/>
                    <a:pt x="101" y="213"/>
                    <a:pt x="102" y="213"/>
                  </a:cubicBezTo>
                  <a:cubicBezTo>
                    <a:pt x="102" y="213"/>
                    <a:pt x="102" y="213"/>
                    <a:pt x="102" y="213"/>
                  </a:cubicBezTo>
                  <a:cubicBezTo>
                    <a:pt x="102" y="213"/>
                    <a:pt x="102" y="213"/>
                    <a:pt x="102" y="213"/>
                  </a:cubicBezTo>
                  <a:cubicBezTo>
                    <a:pt x="102" y="214"/>
                    <a:pt x="102" y="214"/>
                    <a:pt x="102" y="214"/>
                  </a:cubicBezTo>
                  <a:cubicBezTo>
                    <a:pt x="101" y="214"/>
                    <a:pt x="101" y="214"/>
                    <a:pt x="101" y="214"/>
                  </a:cubicBezTo>
                  <a:cubicBezTo>
                    <a:pt x="100" y="214"/>
                    <a:pt x="99" y="215"/>
                    <a:pt x="97" y="216"/>
                  </a:cubicBezTo>
                  <a:cubicBezTo>
                    <a:pt x="97" y="217"/>
                    <a:pt x="96" y="217"/>
                    <a:pt x="95" y="218"/>
                  </a:cubicBezTo>
                  <a:cubicBezTo>
                    <a:pt x="95" y="218"/>
                    <a:pt x="95" y="218"/>
                    <a:pt x="95" y="218"/>
                  </a:cubicBezTo>
                  <a:cubicBezTo>
                    <a:pt x="95" y="218"/>
                    <a:pt x="95" y="218"/>
                    <a:pt x="95" y="218"/>
                  </a:cubicBezTo>
                  <a:cubicBezTo>
                    <a:pt x="95" y="219"/>
                    <a:pt x="95" y="219"/>
                    <a:pt x="48" y="250"/>
                  </a:cubicBezTo>
                  <a:cubicBezTo>
                    <a:pt x="36" y="258"/>
                    <a:pt x="24" y="266"/>
                    <a:pt x="15" y="272"/>
                  </a:cubicBezTo>
                  <a:cubicBezTo>
                    <a:pt x="27" y="265"/>
                    <a:pt x="45" y="255"/>
                    <a:pt x="64" y="244"/>
                  </a:cubicBezTo>
                  <a:cubicBezTo>
                    <a:pt x="79" y="235"/>
                    <a:pt x="95" y="226"/>
                    <a:pt x="107" y="219"/>
                  </a:cubicBezTo>
                  <a:cubicBezTo>
                    <a:pt x="113" y="216"/>
                    <a:pt x="117" y="213"/>
                    <a:pt x="121" y="211"/>
                  </a:cubicBezTo>
                  <a:cubicBezTo>
                    <a:pt x="124" y="209"/>
                    <a:pt x="125" y="208"/>
                    <a:pt x="126" y="208"/>
                  </a:cubicBezTo>
                  <a:cubicBezTo>
                    <a:pt x="126" y="208"/>
                    <a:pt x="126" y="208"/>
                    <a:pt x="126" y="208"/>
                  </a:cubicBezTo>
                  <a:cubicBezTo>
                    <a:pt x="126" y="208"/>
                    <a:pt x="126" y="208"/>
                    <a:pt x="126" y="208"/>
                  </a:cubicBezTo>
                  <a:cubicBezTo>
                    <a:pt x="127" y="208"/>
                    <a:pt x="127" y="208"/>
                    <a:pt x="127" y="208"/>
                  </a:cubicBezTo>
                  <a:cubicBezTo>
                    <a:pt x="127" y="208"/>
                    <a:pt x="127" y="208"/>
                    <a:pt x="127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09"/>
                    <a:pt x="127" y="209"/>
                    <a:pt x="126" y="209"/>
                  </a:cubicBezTo>
                  <a:cubicBezTo>
                    <a:pt x="125" y="210"/>
                    <a:pt x="122" y="212"/>
                    <a:pt x="115" y="217"/>
                  </a:cubicBezTo>
                  <a:cubicBezTo>
                    <a:pt x="107" y="221"/>
                    <a:pt x="97" y="228"/>
                    <a:pt x="86" y="235"/>
                  </a:cubicBezTo>
                  <a:cubicBezTo>
                    <a:pt x="65" y="250"/>
                    <a:pt x="37" y="267"/>
                    <a:pt x="23" y="277"/>
                  </a:cubicBezTo>
                  <a:cubicBezTo>
                    <a:pt x="52" y="260"/>
                    <a:pt x="134" y="213"/>
                    <a:pt x="135" y="212"/>
                  </a:cubicBezTo>
                  <a:cubicBezTo>
                    <a:pt x="135" y="212"/>
                    <a:pt x="136" y="212"/>
                    <a:pt x="136" y="212"/>
                  </a:cubicBezTo>
                  <a:cubicBezTo>
                    <a:pt x="136" y="212"/>
                    <a:pt x="136" y="213"/>
                    <a:pt x="136" y="213"/>
                  </a:cubicBezTo>
                  <a:cubicBezTo>
                    <a:pt x="20" y="290"/>
                    <a:pt x="20" y="290"/>
                    <a:pt x="20" y="290"/>
                  </a:cubicBezTo>
                  <a:cubicBezTo>
                    <a:pt x="29" y="284"/>
                    <a:pt x="44" y="276"/>
                    <a:pt x="59" y="267"/>
                  </a:cubicBezTo>
                  <a:cubicBezTo>
                    <a:pt x="114" y="235"/>
                    <a:pt x="127" y="227"/>
                    <a:pt x="128" y="227"/>
                  </a:cubicBezTo>
                  <a:cubicBezTo>
                    <a:pt x="128" y="227"/>
                    <a:pt x="128" y="227"/>
                    <a:pt x="128" y="227"/>
                  </a:cubicBezTo>
                  <a:cubicBezTo>
                    <a:pt x="128" y="227"/>
                    <a:pt x="129" y="227"/>
                    <a:pt x="129" y="227"/>
                  </a:cubicBezTo>
                  <a:cubicBezTo>
                    <a:pt x="129" y="228"/>
                    <a:pt x="129" y="228"/>
                    <a:pt x="115" y="238"/>
                  </a:cubicBezTo>
                  <a:cubicBezTo>
                    <a:pt x="107" y="243"/>
                    <a:pt x="97" y="251"/>
                    <a:pt x="84" y="260"/>
                  </a:cubicBezTo>
                  <a:cubicBezTo>
                    <a:pt x="69" y="271"/>
                    <a:pt x="54" y="282"/>
                    <a:pt x="46" y="288"/>
                  </a:cubicBezTo>
                  <a:cubicBezTo>
                    <a:pt x="66" y="276"/>
                    <a:pt x="125" y="242"/>
                    <a:pt x="159" y="223"/>
                  </a:cubicBezTo>
                  <a:cubicBezTo>
                    <a:pt x="159" y="223"/>
                    <a:pt x="159" y="223"/>
                    <a:pt x="159" y="223"/>
                  </a:cubicBezTo>
                  <a:cubicBezTo>
                    <a:pt x="159" y="223"/>
                    <a:pt x="159" y="223"/>
                    <a:pt x="159" y="223"/>
                  </a:cubicBezTo>
                  <a:cubicBezTo>
                    <a:pt x="159" y="223"/>
                    <a:pt x="159" y="223"/>
                    <a:pt x="159" y="223"/>
                  </a:cubicBezTo>
                  <a:cubicBezTo>
                    <a:pt x="159" y="223"/>
                    <a:pt x="159" y="223"/>
                    <a:pt x="159" y="223"/>
                  </a:cubicBezTo>
                  <a:cubicBezTo>
                    <a:pt x="159" y="223"/>
                    <a:pt x="159" y="223"/>
                    <a:pt x="159" y="223"/>
                  </a:cubicBezTo>
                  <a:cubicBezTo>
                    <a:pt x="157" y="225"/>
                    <a:pt x="147" y="232"/>
                    <a:pt x="91" y="269"/>
                  </a:cubicBezTo>
                  <a:cubicBezTo>
                    <a:pt x="74" y="279"/>
                    <a:pt x="58" y="290"/>
                    <a:pt x="47" y="297"/>
                  </a:cubicBezTo>
                  <a:cubicBezTo>
                    <a:pt x="173" y="224"/>
                    <a:pt x="240" y="186"/>
                    <a:pt x="246" y="182"/>
                  </a:cubicBezTo>
                  <a:cubicBezTo>
                    <a:pt x="246" y="182"/>
                    <a:pt x="246" y="182"/>
                    <a:pt x="246" y="182"/>
                  </a:cubicBezTo>
                  <a:cubicBezTo>
                    <a:pt x="246" y="182"/>
                    <a:pt x="246" y="182"/>
                    <a:pt x="246" y="182"/>
                  </a:cubicBezTo>
                  <a:cubicBezTo>
                    <a:pt x="246" y="182"/>
                    <a:pt x="247" y="182"/>
                    <a:pt x="247" y="182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83"/>
                    <a:pt x="247" y="183"/>
                    <a:pt x="247" y="183"/>
                  </a:cubicBezTo>
                  <a:cubicBezTo>
                    <a:pt x="247" y="183"/>
                    <a:pt x="247" y="183"/>
                    <a:pt x="247" y="183"/>
                  </a:cubicBezTo>
                  <a:cubicBezTo>
                    <a:pt x="247" y="183"/>
                    <a:pt x="247" y="183"/>
                    <a:pt x="247" y="183"/>
                  </a:cubicBezTo>
                  <a:cubicBezTo>
                    <a:pt x="245" y="185"/>
                    <a:pt x="239" y="189"/>
                    <a:pt x="212" y="207"/>
                  </a:cubicBezTo>
                  <a:cubicBezTo>
                    <a:pt x="192" y="220"/>
                    <a:pt x="166" y="238"/>
                    <a:pt x="142" y="254"/>
                  </a:cubicBezTo>
                  <a:cubicBezTo>
                    <a:pt x="121" y="268"/>
                    <a:pt x="100" y="282"/>
                    <a:pt x="88" y="290"/>
                  </a:cubicBezTo>
                  <a:cubicBezTo>
                    <a:pt x="256" y="193"/>
                    <a:pt x="256" y="193"/>
                    <a:pt x="256" y="193"/>
                  </a:cubicBezTo>
                  <a:cubicBezTo>
                    <a:pt x="256" y="193"/>
                    <a:pt x="256" y="193"/>
                    <a:pt x="256" y="194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16" y="223"/>
                    <a:pt x="145" y="274"/>
                    <a:pt x="127" y="288"/>
                  </a:cubicBezTo>
                  <a:cubicBezTo>
                    <a:pt x="207" y="242"/>
                    <a:pt x="248" y="218"/>
                    <a:pt x="249" y="218"/>
                  </a:cubicBezTo>
                  <a:cubicBezTo>
                    <a:pt x="249" y="218"/>
                    <a:pt x="249" y="218"/>
                    <a:pt x="249" y="218"/>
                  </a:cubicBezTo>
                  <a:cubicBezTo>
                    <a:pt x="249" y="218"/>
                    <a:pt x="249" y="218"/>
                    <a:pt x="249" y="218"/>
                  </a:cubicBezTo>
                  <a:cubicBezTo>
                    <a:pt x="249" y="218"/>
                    <a:pt x="250" y="218"/>
                    <a:pt x="249" y="219"/>
                  </a:cubicBezTo>
                  <a:cubicBezTo>
                    <a:pt x="249" y="219"/>
                    <a:pt x="249" y="219"/>
                    <a:pt x="249" y="219"/>
                  </a:cubicBezTo>
                  <a:cubicBezTo>
                    <a:pt x="249" y="219"/>
                    <a:pt x="249" y="219"/>
                    <a:pt x="249" y="219"/>
                  </a:cubicBezTo>
                  <a:cubicBezTo>
                    <a:pt x="247" y="221"/>
                    <a:pt x="238" y="227"/>
                    <a:pt x="194" y="255"/>
                  </a:cubicBezTo>
                  <a:cubicBezTo>
                    <a:pt x="181" y="264"/>
                    <a:pt x="167" y="272"/>
                    <a:pt x="157" y="279"/>
                  </a:cubicBezTo>
                  <a:cubicBezTo>
                    <a:pt x="161" y="277"/>
                    <a:pt x="165" y="275"/>
                    <a:pt x="169" y="272"/>
                  </a:cubicBezTo>
                  <a:cubicBezTo>
                    <a:pt x="238" y="231"/>
                    <a:pt x="262" y="217"/>
                    <a:pt x="266" y="216"/>
                  </a:cubicBezTo>
                  <a:cubicBezTo>
                    <a:pt x="266" y="216"/>
                    <a:pt x="266" y="216"/>
                    <a:pt x="266" y="216"/>
                  </a:cubicBezTo>
                  <a:cubicBezTo>
                    <a:pt x="266" y="216"/>
                    <a:pt x="266" y="216"/>
                    <a:pt x="266" y="216"/>
                  </a:cubicBezTo>
                  <a:cubicBezTo>
                    <a:pt x="266" y="216"/>
                    <a:pt x="266" y="216"/>
                    <a:pt x="266" y="216"/>
                  </a:cubicBezTo>
                  <a:cubicBezTo>
                    <a:pt x="266" y="216"/>
                    <a:pt x="266" y="216"/>
                    <a:pt x="267" y="216"/>
                  </a:cubicBezTo>
                  <a:cubicBezTo>
                    <a:pt x="267" y="216"/>
                    <a:pt x="267" y="217"/>
                    <a:pt x="266" y="217"/>
                  </a:cubicBezTo>
                  <a:cubicBezTo>
                    <a:pt x="266" y="218"/>
                    <a:pt x="194" y="271"/>
                    <a:pt x="173" y="287"/>
                  </a:cubicBezTo>
                  <a:cubicBezTo>
                    <a:pt x="180" y="283"/>
                    <a:pt x="191" y="276"/>
                    <a:pt x="203" y="269"/>
                  </a:cubicBezTo>
                  <a:cubicBezTo>
                    <a:pt x="253" y="240"/>
                    <a:pt x="262" y="235"/>
                    <a:pt x="264" y="234"/>
                  </a:cubicBezTo>
                  <a:cubicBezTo>
                    <a:pt x="264" y="234"/>
                    <a:pt x="264" y="234"/>
                    <a:pt x="264" y="234"/>
                  </a:cubicBezTo>
                  <a:cubicBezTo>
                    <a:pt x="264" y="234"/>
                    <a:pt x="264" y="234"/>
                    <a:pt x="264" y="234"/>
                  </a:cubicBezTo>
                  <a:cubicBezTo>
                    <a:pt x="264" y="234"/>
                    <a:pt x="264" y="234"/>
                    <a:pt x="264" y="234"/>
                  </a:cubicBezTo>
                  <a:cubicBezTo>
                    <a:pt x="264" y="234"/>
                    <a:pt x="264" y="234"/>
                    <a:pt x="264" y="234"/>
                  </a:cubicBezTo>
                  <a:cubicBezTo>
                    <a:pt x="264" y="234"/>
                    <a:pt x="264" y="235"/>
                    <a:pt x="264" y="235"/>
                  </a:cubicBezTo>
                  <a:cubicBezTo>
                    <a:pt x="263" y="235"/>
                    <a:pt x="200" y="280"/>
                    <a:pt x="181" y="294"/>
                  </a:cubicBezTo>
                  <a:cubicBezTo>
                    <a:pt x="197" y="285"/>
                    <a:pt x="243" y="258"/>
                    <a:pt x="269" y="243"/>
                  </a:cubicBezTo>
                  <a:cubicBezTo>
                    <a:pt x="269" y="243"/>
                    <a:pt x="269" y="243"/>
                    <a:pt x="270" y="243"/>
                  </a:cubicBezTo>
                  <a:cubicBezTo>
                    <a:pt x="270" y="243"/>
                    <a:pt x="270" y="243"/>
                    <a:pt x="270" y="243"/>
                  </a:cubicBezTo>
                  <a:cubicBezTo>
                    <a:pt x="270" y="243"/>
                    <a:pt x="270" y="243"/>
                    <a:pt x="270" y="243"/>
                  </a:cubicBezTo>
                  <a:cubicBezTo>
                    <a:pt x="270" y="243"/>
                    <a:pt x="270" y="243"/>
                    <a:pt x="270" y="243"/>
                  </a:cubicBezTo>
                  <a:cubicBezTo>
                    <a:pt x="270" y="243"/>
                    <a:pt x="270" y="243"/>
                    <a:pt x="270" y="244"/>
                  </a:cubicBezTo>
                  <a:cubicBezTo>
                    <a:pt x="268" y="245"/>
                    <a:pt x="262" y="249"/>
                    <a:pt x="240" y="264"/>
                  </a:cubicBezTo>
                  <a:cubicBezTo>
                    <a:pt x="228" y="272"/>
                    <a:pt x="214" y="281"/>
                    <a:pt x="206" y="286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249" y="262"/>
                    <a:pt x="249" y="262"/>
                    <a:pt x="249" y="262"/>
                  </a:cubicBezTo>
                  <a:cubicBezTo>
                    <a:pt x="249" y="262"/>
                    <a:pt x="249" y="262"/>
                    <a:pt x="249" y="263"/>
                  </a:cubicBezTo>
                  <a:cubicBezTo>
                    <a:pt x="263" y="255"/>
                    <a:pt x="263" y="255"/>
                    <a:pt x="263" y="255"/>
                  </a:cubicBezTo>
                  <a:cubicBezTo>
                    <a:pt x="263" y="254"/>
                    <a:pt x="263" y="254"/>
                    <a:pt x="263" y="255"/>
                  </a:cubicBezTo>
                  <a:cubicBezTo>
                    <a:pt x="263" y="255"/>
                    <a:pt x="263" y="255"/>
                    <a:pt x="263" y="255"/>
                  </a:cubicBezTo>
                  <a:cubicBezTo>
                    <a:pt x="263" y="255"/>
                    <a:pt x="263" y="255"/>
                    <a:pt x="263" y="255"/>
                  </a:cubicBezTo>
                  <a:cubicBezTo>
                    <a:pt x="263" y="255"/>
                    <a:pt x="263" y="255"/>
                    <a:pt x="263" y="255"/>
                  </a:cubicBezTo>
                  <a:cubicBezTo>
                    <a:pt x="262" y="256"/>
                    <a:pt x="260" y="258"/>
                    <a:pt x="254" y="264"/>
                  </a:cubicBezTo>
                  <a:cubicBezTo>
                    <a:pt x="248" y="268"/>
                    <a:pt x="240" y="275"/>
                    <a:pt x="232" y="282"/>
                  </a:cubicBezTo>
                  <a:cubicBezTo>
                    <a:pt x="222" y="290"/>
                    <a:pt x="211" y="299"/>
                    <a:pt x="205" y="304"/>
                  </a:cubicBezTo>
                  <a:cubicBezTo>
                    <a:pt x="211" y="301"/>
                    <a:pt x="220" y="296"/>
                    <a:pt x="229" y="290"/>
                  </a:cubicBezTo>
                  <a:cubicBezTo>
                    <a:pt x="236" y="286"/>
                    <a:pt x="244" y="282"/>
                    <a:pt x="249" y="279"/>
                  </a:cubicBezTo>
                  <a:cubicBezTo>
                    <a:pt x="254" y="276"/>
                    <a:pt x="257" y="275"/>
                    <a:pt x="258" y="274"/>
                  </a:cubicBezTo>
                  <a:cubicBezTo>
                    <a:pt x="258" y="274"/>
                    <a:pt x="258" y="274"/>
                    <a:pt x="258" y="274"/>
                  </a:cubicBezTo>
                  <a:cubicBezTo>
                    <a:pt x="258" y="274"/>
                    <a:pt x="258" y="274"/>
                    <a:pt x="258" y="274"/>
                  </a:cubicBezTo>
                  <a:cubicBezTo>
                    <a:pt x="258" y="274"/>
                    <a:pt x="258" y="274"/>
                    <a:pt x="259" y="274"/>
                  </a:cubicBezTo>
                  <a:cubicBezTo>
                    <a:pt x="259" y="274"/>
                    <a:pt x="259" y="274"/>
                    <a:pt x="258" y="275"/>
                  </a:cubicBezTo>
                  <a:cubicBezTo>
                    <a:pt x="233" y="297"/>
                    <a:pt x="233" y="297"/>
                    <a:pt x="233" y="297"/>
                  </a:cubicBezTo>
                  <a:cubicBezTo>
                    <a:pt x="240" y="293"/>
                    <a:pt x="255" y="285"/>
                    <a:pt x="264" y="279"/>
                  </a:cubicBezTo>
                  <a:cubicBezTo>
                    <a:pt x="264" y="279"/>
                    <a:pt x="264" y="279"/>
                    <a:pt x="264" y="279"/>
                  </a:cubicBezTo>
                  <a:cubicBezTo>
                    <a:pt x="264" y="279"/>
                    <a:pt x="264" y="280"/>
                    <a:pt x="264" y="280"/>
                  </a:cubicBezTo>
                  <a:cubicBezTo>
                    <a:pt x="264" y="280"/>
                    <a:pt x="264" y="280"/>
                    <a:pt x="264" y="280"/>
                  </a:cubicBezTo>
                  <a:cubicBezTo>
                    <a:pt x="264" y="280"/>
                    <a:pt x="264" y="280"/>
                    <a:pt x="264" y="280"/>
                  </a:cubicBezTo>
                  <a:cubicBezTo>
                    <a:pt x="264" y="280"/>
                    <a:pt x="264" y="280"/>
                    <a:pt x="264" y="280"/>
                  </a:cubicBezTo>
                  <a:cubicBezTo>
                    <a:pt x="263" y="281"/>
                    <a:pt x="259" y="284"/>
                    <a:pt x="246" y="294"/>
                  </a:cubicBezTo>
                  <a:cubicBezTo>
                    <a:pt x="255" y="289"/>
                    <a:pt x="255" y="289"/>
                    <a:pt x="255" y="289"/>
                  </a:cubicBezTo>
                  <a:cubicBezTo>
                    <a:pt x="255" y="289"/>
                    <a:pt x="255" y="289"/>
                    <a:pt x="255" y="289"/>
                  </a:cubicBezTo>
                  <a:cubicBezTo>
                    <a:pt x="260" y="294"/>
                    <a:pt x="260" y="294"/>
                    <a:pt x="260" y="294"/>
                  </a:cubicBezTo>
                  <a:cubicBezTo>
                    <a:pt x="261" y="293"/>
                    <a:pt x="261" y="293"/>
                    <a:pt x="261" y="293"/>
                  </a:cubicBezTo>
                  <a:cubicBezTo>
                    <a:pt x="261" y="294"/>
                    <a:pt x="261" y="294"/>
                    <a:pt x="261" y="294"/>
                  </a:cubicBezTo>
                  <a:cubicBezTo>
                    <a:pt x="261" y="294"/>
                    <a:pt x="261" y="294"/>
                    <a:pt x="261" y="294"/>
                  </a:cubicBezTo>
                  <a:cubicBezTo>
                    <a:pt x="261" y="294"/>
                    <a:pt x="261" y="294"/>
                    <a:pt x="261" y="294"/>
                  </a:cubicBezTo>
                  <a:cubicBezTo>
                    <a:pt x="261" y="294"/>
                    <a:pt x="260" y="295"/>
                    <a:pt x="260" y="295"/>
                  </a:cubicBezTo>
                  <a:cubicBezTo>
                    <a:pt x="260" y="295"/>
                    <a:pt x="260" y="295"/>
                    <a:pt x="260" y="294"/>
                  </a:cubicBezTo>
                  <a:cubicBezTo>
                    <a:pt x="255" y="290"/>
                    <a:pt x="255" y="290"/>
                    <a:pt x="255" y="290"/>
                  </a:cubicBezTo>
                  <a:cubicBezTo>
                    <a:pt x="240" y="299"/>
                    <a:pt x="240" y="299"/>
                    <a:pt x="240" y="299"/>
                  </a:cubicBezTo>
                  <a:cubicBezTo>
                    <a:pt x="240" y="299"/>
                    <a:pt x="239" y="299"/>
                    <a:pt x="239" y="299"/>
                  </a:cubicBezTo>
                  <a:cubicBezTo>
                    <a:pt x="239" y="298"/>
                    <a:pt x="239" y="298"/>
                    <a:pt x="239" y="298"/>
                  </a:cubicBezTo>
                  <a:cubicBezTo>
                    <a:pt x="245" y="293"/>
                    <a:pt x="253" y="287"/>
                    <a:pt x="259" y="284"/>
                  </a:cubicBezTo>
                  <a:cubicBezTo>
                    <a:pt x="236" y="297"/>
                    <a:pt x="231" y="300"/>
                    <a:pt x="229" y="300"/>
                  </a:cubicBezTo>
                  <a:cubicBezTo>
                    <a:pt x="229" y="300"/>
                    <a:pt x="229" y="300"/>
                    <a:pt x="229" y="300"/>
                  </a:cubicBezTo>
                  <a:cubicBezTo>
                    <a:pt x="229" y="300"/>
                    <a:pt x="229" y="300"/>
                    <a:pt x="229" y="300"/>
                  </a:cubicBezTo>
                  <a:cubicBezTo>
                    <a:pt x="229" y="301"/>
                    <a:pt x="229" y="300"/>
                    <a:pt x="229" y="300"/>
                  </a:cubicBezTo>
                  <a:cubicBezTo>
                    <a:pt x="229" y="300"/>
                    <a:pt x="229" y="300"/>
                    <a:pt x="229" y="300"/>
                  </a:cubicBezTo>
                  <a:cubicBezTo>
                    <a:pt x="229" y="300"/>
                    <a:pt x="229" y="300"/>
                    <a:pt x="229" y="300"/>
                  </a:cubicBezTo>
                  <a:cubicBezTo>
                    <a:pt x="254" y="277"/>
                    <a:pt x="254" y="277"/>
                    <a:pt x="254" y="277"/>
                  </a:cubicBezTo>
                  <a:cubicBezTo>
                    <a:pt x="242" y="284"/>
                    <a:pt x="202" y="307"/>
                    <a:pt x="201" y="308"/>
                  </a:cubicBezTo>
                  <a:cubicBezTo>
                    <a:pt x="201" y="308"/>
                    <a:pt x="201" y="308"/>
                    <a:pt x="201" y="3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" name="Freeform 279"/>
            <p:cNvSpPr/>
            <p:nvPr/>
          </p:nvSpPr>
          <p:spPr bwMode="auto">
            <a:xfrm>
              <a:off x="2982632" y="5695685"/>
              <a:ext cx="558149" cy="537026"/>
            </a:xfrm>
            <a:custGeom>
              <a:avLst/>
              <a:gdLst>
                <a:gd name="T0" fmla="*/ 76 w 172"/>
                <a:gd name="T1" fmla="*/ 165 h 165"/>
                <a:gd name="T2" fmla="*/ 132 w 172"/>
                <a:gd name="T3" fmla="*/ 129 h 165"/>
                <a:gd name="T4" fmla="*/ 89 w 172"/>
                <a:gd name="T5" fmla="*/ 154 h 165"/>
                <a:gd name="T6" fmla="*/ 75 w 172"/>
                <a:gd name="T7" fmla="*/ 162 h 165"/>
                <a:gd name="T8" fmla="*/ 135 w 172"/>
                <a:gd name="T9" fmla="*/ 115 h 165"/>
                <a:gd name="T10" fmla="*/ 85 w 172"/>
                <a:gd name="T11" fmla="*/ 143 h 165"/>
                <a:gd name="T12" fmla="*/ 158 w 172"/>
                <a:gd name="T13" fmla="*/ 81 h 165"/>
                <a:gd name="T14" fmla="*/ 77 w 172"/>
                <a:gd name="T15" fmla="*/ 126 h 165"/>
                <a:gd name="T16" fmla="*/ 146 w 172"/>
                <a:gd name="T17" fmla="*/ 73 h 165"/>
                <a:gd name="T18" fmla="*/ 126 w 172"/>
                <a:gd name="T19" fmla="*/ 81 h 165"/>
                <a:gd name="T20" fmla="*/ 81 w 172"/>
                <a:gd name="T21" fmla="*/ 106 h 165"/>
                <a:gd name="T22" fmla="*/ 141 w 172"/>
                <a:gd name="T23" fmla="*/ 56 h 165"/>
                <a:gd name="T24" fmla="*/ 80 w 172"/>
                <a:gd name="T25" fmla="*/ 91 h 165"/>
                <a:gd name="T26" fmla="*/ 118 w 172"/>
                <a:gd name="T27" fmla="*/ 62 h 165"/>
                <a:gd name="T28" fmla="*/ 80 w 172"/>
                <a:gd name="T29" fmla="*/ 77 h 165"/>
                <a:gd name="T30" fmla="*/ 117 w 172"/>
                <a:gd name="T31" fmla="*/ 49 h 165"/>
                <a:gd name="T32" fmla="*/ 83 w 172"/>
                <a:gd name="T33" fmla="*/ 63 h 165"/>
                <a:gd name="T34" fmla="*/ 58 w 172"/>
                <a:gd name="T35" fmla="*/ 63 h 165"/>
                <a:gd name="T36" fmla="*/ 71 w 172"/>
                <a:gd name="T37" fmla="*/ 55 h 165"/>
                <a:gd name="T38" fmla="*/ 72 w 172"/>
                <a:gd name="T39" fmla="*/ 53 h 165"/>
                <a:gd name="T40" fmla="*/ 56 w 172"/>
                <a:gd name="T41" fmla="*/ 61 h 165"/>
                <a:gd name="T42" fmla="*/ 24 w 172"/>
                <a:gd name="T43" fmla="*/ 72 h 165"/>
                <a:gd name="T44" fmla="*/ 24 w 172"/>
                <a:gd name="T45" fmla="*/ 71 h 165"/>
                <a:gd name="T46" fmla="*/ 31 w 172"/>
                <a:gd name="T47" fmla="*/ 67 h 165"/>
                <a:gd name="T48" fmla="*/ 75 w 172"/>
                <a:gd name="T49" fmla="*/ 37 h 165"/>
                <a:gd name="T50" fmla="*/ 0 w 172"/>
                <a:gd name="T51" fmla="*/ 77 h 165"/>
                <a:gd name="T52" fmla="*/ 57 w 172"/>
                <a:gd name="T53" fmla="*/ 38 h 165"/>
                <a:gd name="T54" fmla="*/ 1 w 172"/>
                <a:gd name="T55" fmla="*/ 66 h 165"/>
                <a:gd name="T56" fmla="*/ 115 w 172"/>
                <a:gd name="T57" fmla="*/ 0 h 165"/>
                <a:gd name="T58" fmla="*/ 55 w 172"/>
                <a:gd name="T59" fmla="*/ 45 h 165"/>
                <a:gd name="T60" fmla="*/ 120 w 172"/>
                <a:gd name="T61" fmla="*/ 7 h 165"/>
                <a:gd name="T62" fmla="*/ 74 w 172"/>
                <a:gd name="T63" fmla="*/ 42 h 165"/>
                <a:gd name="T64" fmla="*/ 126 w 172"/>
                <a:gd name="T65" fmla="*/ 12 h 165"/>
                <a:gd name="T66" fmla="*/ 103 w 172"/>
                <a:gd name="T67" fmla="*/ 33 h 165"/>
                <a:gd name="T68" fmla="*/ 137 w 172"/>
                <a:gd name="T69" fmla="*/ 14 h 165"/>
                <a:gd name="T70" fmla="*/ 136 w 172"/>
                <a:gd name="T71" fmla="*/ 18 h 165"/>
                <a:gd name="T72" fmla="*/ 154 w 172"/>
                <a:gd name="T73" fmla="*/ 22 h 165"/>
                <a:gd name="T74" fmla="*/ 156 w 172"/>
                <a:gd name="T75" fmla="*/ 33 h 165"/>
                <a:gd name="T76" fmla="*/ 158 w 172"/>
                <a:gd name="T77" fmla="*/ 33 h 165"/>
                <a:gd name="T78" fmla="*/ 145 w 172"/>
                <a:gd name="T79" fmla="*/ 53 h 165"/>
                <a:gd name="T80" fmla="*/ 85 w 172"/>
                <a:gd name="T81" fmla="*/ 103 h 165"/>
                <a:gd name="T82" fmla="*/ 144 w 172"/>
                <a:gd name="T83" fmla="*/ 69 h 165"/>
                <a:gd name="T84" fmla="*/ 88 w 172"/>
                <a:gd name="T85" fmla="*/ 106 h 165"/>
                <a:gd name="T86" fmla="*/ 152 w 172"/>
                <a:gd name="T87" fmla="*/ 70 h 165"/>
                <a:gd name="T88" fmla="*/ 83 w 172"/>
                <a:gd name="T89" fmla="*/ 123 h 165"/>
                <a:gd name="T90" fmla="*/ 162 w 172"/>
                <a:gd name="T91" fmla="*/ 78 h 165"/>
                <a:gd name="T92" fmla="*/ 135 w 172"/>
                <a:gd name="T93" fmla="*/ 115 h 165"/>
                <a:gd name="T94" fmla="*/ 172 w 172"/>
                <a:gd name="T95" fmla="*/ 93 h 165"/>
                <a:gd name="T96" fmla="*/ 166 w 172"/>
                <a:gd name="T97" fmla="*/ 108 h 165"/>
                <a:gd name="T98" fmla="*/ 167 w 172"/>
                <a:gd name="T99" fmla="*/ 109 h 165"/>
                <a:gd name="T100" fmla="*/ 144 w 172"/>
                <a:gd name="T101" fmla="*/ 123 h 165"/>
                <a:gd name="T102" fmla="*/ 171 w 172"/>
                <a:gd name="T103" fmla="*/ 11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2" h="165">
                  <a:moveTo>
                    <a:pt x="76" y="165"/>
                  </a:moveTo>
                  <a:cubicBezTo>
                    <a:pt x="76" y="165"/>
                    <a:pt x="76" y="165"/>
                    <a:pt x="76" y="165"/>
                  </a:cubicBezTo>
                  <a:cubicBezTo>
                    <a:pt x="76" y="165"/>
                    <a:pt x="76" y="165"/>
                    <a:pt x="76" y="165"/>
                  </a:cubicBezTo>
                  <a:cubicBezTo>
                    <a:pt x="75" y="165"/>
                    <a:pt x="75" y="165"/>
                    <a:pt x="76" y="165"/>
                  </a:cubicBezTo>
                  <a:cubicBezTo>
                    <a:pt x="76" y="164"/>
                    <a:pt x="76" y="164"/>
                    <a:pt x="76" y="164"/>
                  </a:cubicBezTo>
                  <a:cubicBezTo>
                    <a:pt x="76" y="164"/>
                    <a:pt x="76" y="164"/>
                    <a:pt x="76" y="164"/>
                  </a:cubicBezTo>
                  <a:cubicBezTo>
                    <a:pt x="78" y="163"/>
                    <a:pt x="87" y="157"/>
                    <a:pt x="129" y="131"/>
                  </a:cubicBezTo>
                  <a:cubicBezTo>
                    <a:pt x="130" y="130"/>
                    <a:pt x="131" y="130"/>
                    <a:pt x="132" y="129"/>
                  </a:cubicBezTo>
                  <a:cubicBezTo>
                    <a:pt x="131" y="130"/>
                    <a:pt x="129" y="131"/>
                    <a:pt x="128" y="131"/>
                  </a:cubicBezTo>
                  <a:cubicBezTo>
                    <a:pt x="109" y="143"/>
                    <a:pt x="90" y="154"/>
                    <a:pt x="90" y="154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79" y="159"/>
                    <a:pt x="76" y="161"/>
                    <a:pt x="75" y="161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4" y="162"/>
                    <a:pt x="74" y="162"/>
                    <a:pt x="74" y="161"/>
                  </a:cubicBezTo>
                  <a:cubicBezTo>
                    <a:pt x="74" y="161"/>
                    <a:pt x="74" y="161"/>
                    <a:pt x="74" y="161"/>
                  </a:cubicBezTo>
                  <a:cubicBezTo>
                    <a:pt x="163" y="99"/>
                    <a:pt x="163" y="99"/>
                    <a:pt x="163" y="99"/>
                  </a:cubicBezTo>
                  <a:cubicBezTo>
                    <a:pt x="156" y="103"/>
                    <a:pt x="146" y="109"/>
                    <a:pt x="135" y="115"/>
                  </a:cubicBezTo>
                  <a:cubicBezTo>
                    <a:pt x="88" y="143"/>
                    <a:pt x="85" y="144"/>
                    <a:pt x="85" y="144"/>
                  </a:cubicBezTo>
                  <a:cubicBezTo>
                    <a:pt x="85" y="144"/>
                    <a:pt x="85" y="144"/>
                    <a:pt x="85" y="144"/>
                  </a:cubicBezTo>
                  <a:cubicBezTo>
                    <a:pt x="84" y="144"/>
                    <a:pt x="84" y="144"/>
                    <a:pt x="85" y="143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6" y="143"/>
                    <a:pt x="88" y="140"/>
                    <a:pt x="97" y="133"/>
                  </a:cubicBezTo>
                  <a:cubicBezTo>
                    <a:pt x="104" y="127"/>
                    <a:pt x="114" y="119"/>
                    <a:pt x="123" y="111"/>
                  </a:cubicBezTo>
                  <a:cubicBezTo>
                    <a:pt x="137" y="98"/>
                    <a:pt x="152" y="86"/>
                    <a:pt x="158" y="81"/>
                  </a:cubicBezTo>
                  <a:cubicBezTo>
                    <a:pt x="145" y="88"/>
                    <a:pt x="102" y="113"/>
                    <a:pt x="78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77" y="127"/>
                    <a:pt x="77" y="127"/>
                    <a:pt x="77" y="126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77" y="126"/>
                    <a:pt x="78" y="126"/>
                    <a:pt x="78" y="126"/>
                  </a:cubicBezTo>
                  <a:cubicBezTo>
                    <a:pt x="79" y="125"/>
                    <a:pt x="87" y="119"/>
                    <a:pt x="118" y="95"/>
                  </a:cubicBezTo>
                  <a:cubicBezTo>
                    <a:pt x="129" y="87"/>
                    <a:pt x="140" y="78"/>
                    <a:pt x="146" y="73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2" y="89"/>
                    <a:pt x="94" y="99"/>
                    <a:pt x="82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5"/>
                  </a:cubicBezTo>
                  <a:cubicBezTo>
                    <a:pt x="83" y="104"/>
                    <a:pt x="92" y="96"/>
                    <a:pt x="137" y="60"/>
                  </a:cubicBezTo>
                  <a:cubicBezTo>
                    <a:pt x="139" y="58"/>
                    <a:pt x="140" y="57"/>
                    <a:pt x="141" y="56"/>
                  </a:cubicBezTo>
                  <a:cubicBezTo>
                    <a:pt x="132" y="61"/>
                    <a:pt x="108" y="76"/>
                    <a:pt x="93" y="84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79" y="91"/>
                    <a:pt x="79" y="91"/>
                    <a:pt x="80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0"/>
                    <a:pt x="83" y="88"/>
                    <a:pt x="91" y="82"/>
                  </a:cubicBezTo>
                  <a:cubicBezTo>
                    <a:pt x="99" y="76"/>
                    <a:pt x="108" y="69"/>
                    <a:pt x="118" y="62"/>
                  </a:cubicBezTo>
                  <a:cubicBezTo>
                    <a:pt x="131" y="52"/>
                    <a:pt x="143" y="43"/>
                    <a:pt x="151" y="37"/>
                  </a:cubicBezTo>
                  <a:cubicBezTo>
                    <a:pt x="132" y="48"/>
                    <a:pt x="81" y="77"/>
                    <a:pt x="81" y="78"/>
                  </a:cubicBezTo>
                  <a:cubicBezTo>
                    <a:pt x="80" y="78"/>
                    <a:pt x="80" y="78"/>
                    <a:pt x="80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81" y="76"/>
                    <a:pt x="84" y="74"/>
                    <a:pt x="92" y="68"/>
                  </a:cubicBezTo>
                  <a:cubicBezTo>
                    <a:pt x="99" y="63"/>
                    <a:pt x="108" y="56"/>
                    <a:pt x="117" y="49"/>
                  </a:cubicBezTo>
                  <a:cubicBezTo>
                    <a:pt x="129" y="40"/>
                    <a:pt x="141" y="32"/>
                    <a:pt x="148" y="27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3" y="64"/>
                    <a:pt x="83" y="64"/>
                    <a:pt x="83" y="63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95" y="53"/>
                    <a:pt x="125" y="28"/>
                    <a:pt x="134" y="20"/>
                  </a:cubicBezTo>
                  <a:cubicBezTo>
                    <a:pt x="122" y="27"/>
                    <a:pt x="82" y="50"/>
                    <a:pt x="59" y="64"/>
                  </a:cubicBezTo>
                  <a:cubicBezTo>
                    <a:pt x="59" y="64"/>
                    <a:pt x="58" y="64"/>
                    <a:pt x="58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2"/>
                    <a:pt x="60" y="62"/>
                    <a:pt x="62" y="61"/>
                  </a:cubicBezTo>
                  <a:cubicBezTo>
                    <a:pt x="64" y="59"/>
                    <a:pt x="67" y="58"/>
                    <a:pt x="71" y="55"/>
                  </a:cubicBezTo>
                  <a:cubicBezTo>
                    <a:pt x="78" y="51"/>
                    <a:pt x="88" y="45"/>
                    <a:pt x="98" y="38"/>
                  </a:cubicBezTo>
                  <a:cubicBezTo>
                    <a:pt x="103" y="35"/>
                    <a:pt x="108" y="32"/>
                    <a:pt x="113" y="29"/>
                  </a:cubicBezTo>
                  <a:cubicBezTo>
                    <a:pt x="110" y="31"/>
                    <a:pt x="107" y="33"/>
                    <a:pt x="104" y="34"/>
                  </a:cubicBezTo>
                  <a:cubicBezTo>
                    <a:pt x="93" y="41"/>
                    <a:pt x="81" y="48"/>
                    <a:pt x="72" y="53"/>
                  </a:cubicBezTo>
                  <a:cubicBezTo>
                    <a:pt x="62" y="59"/>
                    <a:pt x="59" y="61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61"/>
                    <a:pt x="56" y="61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46" y="59"/>
                    <a:pt x="34" y="66"/>
                    <a:pt x="24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72"/>
                    <a:pt x="24" y="71"/>
                    <a:pt x="24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4" y="71"/>
                    <a:pt x="24" y="71"/>
                    <a:pt x="25" y="71"/>
                  </a:cubicBezTo>
                  <a:cubicBezTo>
                    <a:pt x="26" y="70"/>
                    <a:pt x="28" y="69"/>
                    <a:pt x="31" y="6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3" y="66"/>
                    <a:pt x="36" y="63"/>
                    <a:pt x="45" y="58"/>
                  </a:cubicBezTo>
                  <a:cubicBezTo>
                    <a:pt x="53" y="52"/>
                    <a:pt x="64" y="44"/>
                    <a:pt x="75" y="37"/>
                  </a:cubicBezTo>
                  <a:cubicBezTo>
                    <a:pt x="88" y="28"/>
                    <a:pt x="101" y="20"/>
                    <a:pt x="109" y="14"/>
                  </a:cubicBezTo>
                  <a:cubicBezTo>
                    <a:pt x="97" y="21"/>
                    <a:pt x="75" y="34"/>
                    <a:pt x="55" y="45"/>
                  </a:cubicBezTo>
                  <a:cubicBezTo>
                    <a:pt x="1" y="77"/>
                    <a:pt x="1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74"/>
                    <a:pt x="12" y="68"/>
                    <a:pt x="57" y="38"/>
                  </a:cubicBezTo>
                  <a:cubicBezTo>
                    <a:pt x="76" y="25"/>
                    <a:pt x="95" y="13"/>
                    <a:pt x="106" y="6"/>
                  </a:cubicBezTo>
                  <a:cubicBezTo>
                    <a:pt x="85" y="17"/>
                    <a:pt x="32" y="48"/>
                    <a:pt x="1" y="67"/>
                  </a:cubicBezTo>
                  <a:cubicBezTo>
                    <a:pt x="1" y="67"/>
                    <a:pt x="1" y="67"/>
                    <a:pt x="0" y="66"/>
                  </a:cubicBezTo>
                  <a:cubicBezTo>
                    <a:pt x="0" y="66"/>
                    <a:pt x="0" y="66"/>
                    <a:pt x="1" y="66"/>
                  </a:cubicBezTo>
                  <a:cubicBezTo>
                    <a:pt x="41" y="42"/>
                    <a:pt x="108" y="3"/>
                    <a:pt x="114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1"/>
                    <a:pt x="115" y="1"/>
                  </a:cubicBezTo>
                  <a:cubicBezTo>
                    <a:pt x="82" y="22"/>
                    <a:pt x="25" y="60"/>
                    <a:pt x="7" y="72"/>
                  </a:cubicBezTo>
                  <a:cubicBezTo>
                    <a:pt x="17" y="67"/>
                    <a:pt x="36" y="55"/>
                    <a:pt x="55" y="45"/>
                  </a:cubicBezTo>
                  <a:cubicBezTo>
                    <a:pt x="108" y="14"/>
                    <a:pt x="117" y="8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20" y="7"/>
                    <a:pt x="120" y="7"/>
                    <a:pt x="120" y="8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97" y="23"/>
                    <a:pt x="60" y="48"/>
                    <a:pt x="42" y="61"/>
                  </a:cubicBezTo>
                  <a:cubicBezTo>
                    <a:pt x="50" y="56"/>
                    <a:pt x="60" y="50"/>
                    <a:pt x="74" y="42"/>
                  </a:cubicBezTo>
                  <a:cubicBezTo>
                    <a:pt x="92" y="32"/>
                    <a:pt x="109" y="22"/>
                    <a:pt x="118" y="16"/>
                  </a:cubicBezTo>
                  <a:cubicBezTo>
                    <a:pt x="121" y="15"/>
                    <a:pt x="123" y="13"/>
                    <a:pt x="126" y="12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7" y="12"/>
                    <a:pt x="127" y="13"/>
                    <a:pt x="127" y="13"/>
                  </a:cubicBezTo>
                  <a:cubicBezTo>
                    <a:pt x="127" y="13"/>
                    <a:pt x="127" y="13"/>
                    <a:pt x="126" y="13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74" y="50"/>
                    <a:pt x="90" y="41"/>
                    <a:pt x="103" y="33"/>
                  </a:cubicBezTo>
                  <a:cubicBezTo>
                    <a:pt x="129" y="18"/>
                    <a:pt x="135" y="15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8" y="14"/>
                    <a:pt x="138" y="14"/>
                    <a:pt x="138" y="14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7" y="15"/>
                    <a:pt x="108" y="33"/>
                    <a:pt x="85" y="47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7" y="19"/>
                    <a:pt x="137" y="19"/>
                    <a:pt x="110" y="41"/>
                  </a:cubicBezTo>
                  <a:cubicBezTo>
                    <a:pt x="102" y="49"/>
                    <a:pt x="93" y="56"/>
                    <a:pt x="88" y="60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22"/>
                    <a:pt x="155" y="22"/>
                    <a:pt x="155" y="22"/>
                  </a:cubicBezTo>
                  <a:cubicBezTo>
                    <a:pt x="155" y="22"/>
                    <a:pt x="155" y="22"/>
                    <a:pt x="155" y="22"/>
                  </a:cubicBezTo>
                  <a:cubicBezTo>
                    <a:pt x="135" y="37"/>
                    <a:pt x="100" y="63"/>
                    <a:pt x="86" y="73"/>
                  </a:cubicBezTo>
                  <a:cubicBezTo>
                    <a:pt x="142" y="41"/>
                    <a:pt x="154" y="34"/>
                    <a:pt x="156" y="33"/>
                  </a:cubicBezTo>
                  <a:cubicBezTo>
                    <a:pt x="157" y="33"/>
                    <a:pt x="157" y="33"/>
                    <a:pt x="157" y="33"/>
                  </a:cubicBezTo>
                  <a:cubicBezTo>
                    <a:pt x="157" y="33"/>
                    <a:pt x="157" y="33"/>
                    <a:pt x="157" y="33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57" y="33"/>
                    <a:pt x="158" y="33"/>
                    <a:pt x="158" y="33"/>
                  </a:cubicBezTo>
                  <a:cubicBezTo>
                    <a:pt x="158" y="33"/>
                    <a:pt x="158" y="33"/>
                    <a:pt x="157" y="33"/>
                  </a:cubicBezTo>
                  <a:cubicBezTo>
                    <a:pt x="136" y="49"/>
                    <a:pt x="99" y="77"/>
                    <a:pt x="85" y="88"/>
                  </a:cubicBezTo>
                  <a:cubicBezTo>
                    <a:pt x="87" y="86"/>
                    <a:pt x="90" y="85"/>
                    <a:pt x="93" y="83"/>
                  </a:cubicBezTo>
                  <a:cubicBezTo>
                    <a:pt x="136" y="58"/>
                    <a:pt x="144" y="53"/>
                    <a:pt x="145" y="53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6" y="54"/>
                    <a:pt x="146" y="54"/>
                    <a:pt x="138" y="60"/>
                  </a:cubicBezTo>
                  <a:cubicBezTo>
                    <a:pt x="125" y="70"/>
                    <a:pt x="95" y="95"/>
                    <a:pt x="85" y="103"/>
                  </a:cubicBezTo>
                  <a:cubicBezTo>
                    <a:pt x="91" y="100"/>
                    <a:pt x="101" y="94"/>
                    <a:pt x="112" y="87"/>
                  </a:cubicBezTo>
                  <a:cubicBezTo>
                    <a:pt x="120" y="83"/>
                    <a:pt x="128" y="78"/>
                    <a:pt x="134" y="75"/>
                  </a:cubicBezTo>
                  <a:cubicBezTo>
                    <a:pt x="139" y="72"/>
                    <a:pt x="142" y="71"/>
                    <a:pt x="143" y="70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4" y="70"/>
                    <a:pt x="144" y="70"/>
                    <a:pt x="144" y="70"/>
                  </a:cubicBezTo>
                  <a:cubicBezTo>
                    <a:pt x="144" y="69"/>
                    <a:pt x="144" y="69"/>
                    <a:pt x="144" y="70"/>
                  </a:cubicBezTo>
                  <a:cubicBezTo>
                    <a:pt x="144" y="70"/>
                    <a:pt x="144" y="70"/>
                    <a:pt x="144" y="70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151" y="69"/>
                    <a:pt x="151" y="69"/>
                    <a:pt x="151" y="69"/>
                  </a:cubicBezTo>
                  <a:cubicBezTo>
                    <a:pt x="151" y="69"/>
                    <a:pt x="152" y="69"/>
                    <a:pt x="152" y="70"/>
                  </a:cubicBezTo>
                  <a:cubicBezTo>
                    <a:pt x="152" y="70"/>
                    <a:pt x="152" y="70"/>
                    <a:pt x="152" y="70"/>
                  </a:cubicBezTo>
                  <a:cubicBezTo>
                    <a:pt x="152" y="70"/>
                    <a:pt x="152" y="70"/>
                    <a:pt x="152" y="70"/>
                  </a:cubicBezTo>
                  <a:cubicBezTo>
                    <a:pt x="151" y="70"/>
                    <a:pt x="151" y="70"/>
                    <a:pt x="151" y="70"/>
                  </a:cubicBezTo>
                  <a:cubicBezTo>
                    <a:pt x="151" y="71"/>
                    <a:pt x="148" y="73"/>
                    <a:pt x="142" y="78"/>
                  </a:cubicBezTo>
                  <a:cubicBezTo>
                    <a:pt x="136" y="83"/>
                    <a:pt x="127" y="89"/>
                    <a:pt x="119" y="95"/>
                  </a:cubicBezTo>
                  <a:cubicBezTo>
                    <a:pt x="105" y="106"/>
                    <a:pt x="90" y="118"/>
                    <a:pt x="83" y="123"/>
                  </a:cubicBezTo>
                  <a:cubicBezTo>
                    <a:pt x="148" y="86"/>
                    <a:pt x="159" y="79"/>
                    <a:pt x="162" y="78"/>
                  </a:cubicBezTo>
                  <a:cubicBezTo>
                    <a:pt x="162" y="78"/>
                    <a:pt x="162" y="78"/>
                    <a:pt x="162" y="78"/>
                  </a:cubicBezTo>
                  <a:cubicBezTo>
                    <a:pt x="162" y="78"/>
                    <a:pt x="162" y="78"/>
                    <a:pt x="162" y="78"/>
                  </a:cubicBezTo>
                  <a:cubicBezTo>
                    <a:pt x="162" y="78"/>
                    <a:pt x="162" y="78"/>
                    <a:pt x="162" y="78"/>
                  </a:cubicBezTo>
                  <a:cubicBezTo>
                    <a:pt x="162" y="78"/>
                    <a:pt x="162" y="78"/>
                    <a:pt x="163" y="78"/>
                  </a:cubicBezTo>
                  <a:cubicBezTo>
                    <a:pt x="163" y="78"/>
                    <a:pt x="163" y="78"/>
                    <a:pt x="162" y="78"/>
                  </a:cubicBezTo>
                  <a:cubicBezTo>
                    <a:pt x="140" y="98"/>
                    <a:pt x="100" y="132"/>
                    <a:pt x="88" y="142"/>
                  </a:cubicBezTo>
                  <a:cubicBezTo>
                    <a:pt x="96" y="137"/>
                    <a:pt x="117" y="125"/>
                    <a:pt x="135" y="115"/>
                  </a:cubicBezTo>
                  <a:cubicBezTo>
                    <a:pt x="164" y="98"/>
                    <a:pt x="170" y="94"/>
                    <a:pt x="171" y="93"/>
                  </a:cubicBezTo>
                  <a:cubicBezTo>
                    <a:pt x="171" y="93"/>
                    <a:pt x="171" y="93"/>
                    <a:pt x="171" y="93"/>
                  </a:cubicBezTo>
                  <a:cubicBezTo>
                    <a:pt x="171" y="93"/>
                    <a:pt x="171" y="93"/>
                    <a:pt x="171" y="9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72" y="94"/>
                    <a:pt x="172" y="94"/>
                  </a:cubicBezTo>
                  <a:cubicBezTo>
                    <a:pt x="172" y="94"/>
                    <a:pt x="172" y="94"/>
                    <a:pt x="172" y="94"/>
                  </a:cubicBezTo>
                  <a:cubicBezTo>
                    <a:pt x="82" y="157"/>
                    <a:pt x="82" y="157"/>
                    <a:pt x="82" y="157"/>
                  </a:cubicBezTo>
                  <a:cubicBezTo>
                    <a:pt x="99" y="147"/>
                    <a:pt x="142" y="122"/>
                    <a:pt x="166" y="108"/>
                  </a:cubicBezTo>
                  <a:cubicBezTo>
                    <a:pt x="166" y="108"/>
                    <a:pt x="166" y="108"/>
                    <a:pt x="167" y="108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67" y="108"/>
                    <a:pt x="167" y="108"/>
                    <a:pt x="167" y="109"/>
                  </a:cubicBezTo>
                  <a:cubicBezTo>
                    <a:pt x="167" y="109"/>
                    <a:pt x="167" y="109"/>
                    <a:pt x="167" y="109"/>
                  </a:cubicBezTo>
                  <a:cubicBezTo>
                    <a:pt x="167" y="109"/>
                    <a:pt x="166" y="109"/>
                    <a:pt x="166" y="109"/>
                  </a:cubicBezTo>
                  <a:cubicBezTo>
                    <a:pt x="165" y="110"/>
                    <a:pt x="162" y="111"/>
                    <a:pt x="155" y="116"/>
                  </a:cubicBezTo>
                  <a:cubicBezTo>
                    <a:pt x="153" y="117"/>
                    <a:pt x="152" y="118"/>
                    <a:pt x="150" y="119"/>
                  </a:cubicBezTo>
                  <a:cubicBezTo>
                    <a:pt x="150" y="119"/>
                    <a:pt x="150" y="119"/>
                    <a:pt x="144" y="123"/>
                  </a:cubicBezTo>
                  <a:cubicBezTo>
                    <a:pt x="140" y="125"/>
                    <a:pt x="135" y="128"/>
                    <a:pt x="129" y="132"/>
                  </a:cubicBezTo>
                  <a:cubicBezTo>
                    <a:pt x="117" y="139"/>
                    <a:pt x="102" y="149"/>
                    <a:pt x="91" y="156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76" y="165"/>
                    <a:pt x="76" y="165"/>
                    <a:pt x="76" y="165"/>
                  </a:cubicBezTo>
                  <a:cubicBezTo>
                    <a:pt x="76" y="165"/>
                    <a:pt x="76" y="165"/>
                    <a:pt x="76" y="1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1" name="Freeform 280"/>
            <p:cNvSpPr/>
            <p:nvPr/>
          </p:nvSpPr>
          <p:spPr bwMode="auto">
            <a:xfrm>
              <a:off x="2938464" y="5631563"/>
              <a:ext cx="168649" cy="120230"/>
            </a:xfrm>
            <a:custGeom>
              <a:avLst/>
              <a:gdLst>
                <a:gd name="T0" fmla="*/ 1 w 52"/>
                <a:gd name="T1" fmla="*/ 37 h 37"/>
                <a:gd name="T2" fmla="*/ 0 w 52"/>
                <a:gd name="T3" fmla="*/ 37 h 37"/>
                <a:gd name="T4" fmla="*/ 0 w 52"/>
                <a:gd name="T5" fmla="*/ 37 h 37"/>
                <a:gd name="T6" fmla="*/ 0 w 52"/>
                <a:gd name="T7" fmla="*/ 36 h 37"/>
                <a:gd name="T8" fmla="*/ 0 w 52"/>
                <a:gd name="T9" fmla="*/ 36 h 37"/>
                <a:gd name="T10" fmla="*/ 1 w 52"/>
                <a:gd name="T11" fmla="*/ 36 h 37"/>
                <a:gd name="T12" fmla="*/ 15 w 52"/>
                <a:gd name="T13" fmla="*/ 27 h 37"/>
                <a:gd name="T14" fmla="*/ 15 w 52"/>
                <a:gd name="T15" fmla="*/ 27 h 37"/>
                <a:gd name="T16" fmla="*/ 15 w 52"/>
                <a:gd name="T17" fmla="*/ 27 h 37"/>
                <a:gd name="T18" fmla="*/ 15 w 52"/>
                <a:gd name="T19" fmla="*/ 27 h 37"/>
                <a:gd name="T20" fmla="*/ 14 w 52"/>
                <a:gd name="T21" fmla="*/ 27 h 37"/>
                <a:gd name="T22" fmla="*/ 14 w 52"/>
                <a:gd name="T23" fmla="*/ 27 h 37"/>
                <a:gd name="T24" fmla="*/ 14 w 52"/>
                <a:gd name="T25" fmla="*/ 26 h 37"/>
                <a:gd name="T26" fmla="*/ 44 w 52"/>
                <a:gd name="T27" fmla="*/ 5 h 37"/>
                <a:gd name="T28" fmla="*/ 21 w 52"/>
                <a:gd name="T29" fmla="*/ 18 h 37"/>
                <a:gd name="T30" fmla="*/ 20 w 52"/>
                <a:gd name="T31" fmla="*/ 18 h 37"/>
                <a:gd name="T32" fmla="*/ 21 w 52"/>
                <a:gd name="T33" fmla="*/ 17 h 37"/>
                <a:gd name="T34" fmla="*/ 51 w 52"/>
                <a:gd name="T35" fmla="*/ 0 h 37"/>
                <a:gd name="T36" fmla="*/ 52 w 52"/>
                <a:gd name="T37" fmla="*/ 0 h 37"/>
                <a:gd name="T38" fmla="*/ 51 w 52"/>
                <a:gd name="T39" fmla="*/ 0 h 37"/>
                <a:gd name="T40" fmla="*/ 51 w 52"/>
                <a:gd name="T41" fmla="*/ 1 h 37"/>
                <a:gd name="T42" fmla="*/ 51 w 52"/>
                <a:gd name="T43" fmla="*/ 1 h 37"/>
                <a:gd name="T44" fmla="*/ 46 w 52"/>
                <a:gd name="T45" fmla="*/ 5 h 37"/>
                <a:gd name="T46" fmla="*/ 21 w 52"/>
                <a:gd name="T47" fmla="*/ 23 h 37"/>
                <a:gd name="T48" fmla="*/ 45 w 52"/>
                <a:gd name="T49" fmla="*/ 9 h 37"/>
                <a:gd name="T50" fmla="*/ 45 w 52"/>
                <a:gd name="T51" fmla="*/ 9 h 37"/>
                <a:gd name="T52" fmla="*/ 45 w 52"/>
                <a:gd name="T53" fmla="*/ 9 h 37"/>
                <a:gd name="T54" fmla="*/ 45 w 52"/>
                <a:gd name="T55" fmla="*/ 9 h 37"/>
                <a:gd name="T56" fmla="*/ 45 w 52"/>
                <a:gd name="T57" fmla="*/ 10 h 37"/>
                <a:gd name="T58" fmla="*/ 45 w 52"/>
                <a:gd name="T59" fmla="*/ 10 h 37"/>
                <a:gd name="T60" fmla="*/ 35 w 52"/>
                <a:gd name="T61" fmla="*/ 16 h 37"/>
                <a:gd name="T62" fmla="*/ 36 w 52"/>
                <a:gd name="T63" fmla="*/ 16 h 37"/>
                <a:gd name="T64" fmla="*/ 36 w 52"/>
                <a:gd name="T65" fmla="*/ 16 h 37"/>
                <a:gd name="T66" fmla="*/ 36 w 52"/>
                <a:gd name="T67" fmla="*/ 17 h 37"/>
                <a:gd name="T68" fmla="*/ 36 w 52"/>
                <a:gd name="T69" fmla="*/ 17 h 37"/>
                <a:gd name="T70" fmla="*/ 1 w 52"/>
                <a:gd name="T71" fmla="*/ 37 h 37"/>
                <a:gd name="T72" fmla="*/ 1 w 52"/>
                <a:gd name="T7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37">
                  <a:moveTo>
                    <a:pt x="1" y="37"/>
                  </a:moveTo>
                  <a:cubicBezTo>
                    <a:pt x="1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6"/>
                    <a:pt x="1" y="36"/>
                  </a:cubicBezTo>
                  <a:cubicBezTo>
                    <a:pt x="2" y="35"/>
                    <a:pt x="6" y="33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6"/>
                  </a:cubicBezTo>
                  <a:cubicBezTo>
                    <a:pt x="14" y="26"/>
                    <a:pt x="33" y="13"/>
                    <a:pt x="44" y="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8"/>
                    <a:pt x="20" y="18"/>
                  </a:cubicBezTo>
                  <a:cubicBezTo>
                    <a:pt x="20" y="18"/>
                    <a:pt x="20" y="17"/>
                    <a:pt x="2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2" y="0"/>
                  </a:cubicBezTo>
                  <a:cubicBezTo>
                    <a:pt x="52" y="0"/>
                    <a:pt x="52" y="0"/>
                    <a:pt x="51" y="0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49" y="2"/>
                    <a:pt x="46" y="5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7" y="19"/>
                    <a:pt x="37" y="13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6" y="9"/>
                    <a:pt x="46" y="9"/>
                    <a:pt x="45" y="9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2" y="12"/>
                    <a:pt x="35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4" y="17"/>
                    <a:pt x="14" y="29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2" name="Freeform 281"/>
            <p:cNvSpPr/>
            <p:nvPr/>
          </p:nvSpPr>
          <p:spPr bwMode="auto">
            <a:xfrm>
              <a:off x="2673444" y="5631563"/>
              <a:ext cx="698688" cy="416797"/>
            </a:xfrm>
            <a:custGeom>
              <a:avLst/>
              <a:gdLst>
                <a:gd name="T0" fmla="*/ 192 w 216"/>
                <a:gd name="T1" fmla="*/ 11 h 128"/>
                <a:gd name="T2" fmla="*/ 3 w 216"/>
                <a:gd name="T3" fmla="*/ 119 h 128"/>
                <a:gd name="T4" fmla="*/ 6 w 216"/>
                <a:gd name="T5" fmla="*/ 117 h 128"/>
                <a:gd name="T6" fmla="*/ 12 w 216"/>
                <a:gd name="T7" fmla="*/ 111 h 128"/>
                <a:gd name="T8" fmla="*/ 103 w 216"/>
                <a:gd name="T9" fmla="*/ 54 h 128"/>
                <a:gd name="T10" fmla="*/ 1 w 216"/>
                <a:gd name="T11" fmla="*/ 113 h 128"/>
                <a:gd name="T12" fmla="*/ 0 w 216"/>
                <a:gd name="T13" fmla="*/ 112 h 128"/>
                <a:gd name="T14" fmla="*/ 0 w 216"/>
                <a:gd name="T15" fmla="*/ 97 h 128"/>
                <a:gd name="T16" fmla="*/ 70 w 216"/>
                <a:gd name="T17" fmla="*/ 52 h 128"/>
                <a:gd name="T18" fmla="*/ 21 w 216"/>
                <a:gd name="T19" fmla="*/ 78 h 128"/>
                <a:gd name="T20" fmla="*/ 19 w 216"/>
                <a:gd name="T21" fmla="*/ 64 h 128"/>
                <a:gd name="T22" fmla="*/ 54 w 216"/>
                <a:gd name="T23" fmla="*/ 41 h 128"/>
                <a:gd name="T24" fmla="*/ 11 w 216"/>
                <a:gd name="T25" fmla="*/ 63 h 128"/>
                <a:gd name="T26" fmla="*/ 21 w 216"/>
                <a:gd name="T27" fmla="*/ 56 h 128"/>
                <a:gd name="T28" fmla="*/ 71 w 216"/>
                <a:gd name="T29" fmla="*/ 20 h 128"/>
                <a:gd name="T30" fmla="*/ 19 w 216"/>
                <a:gd name="T31" fmla="*/ 49 h 128"/>
                <a:gd name="T32" fmla="*/ 75 w 216"/>
                <a:gd name="T33" fmla="*/ 15 h 128"/>
                <a:gd name="T34" fmla="*/ 0 w 216"/>
                <a:gd name="T35" fmla="*/ 58 h 128"/>
                <a:gd name="T36" fmla="*/ 23 w 216"/>
                <a:gd name="T37" fmla="*/ 23 h 128"/>
                <a:gd name="T38" fmla="*/ 35 w 216"/>
                <a:gd name="T39" fmla="*/ 3 h 128"/>
                <a:gd name="T40" fmla="*/ 14 w 216"/>
                <a:gd name="T41" fmla="*/ 9 h 128"/>
                <a:gd name="T42" fmla="*/ 14 w 216"/>
                <a:gd name="T43" fmla="*/ 9 h 128"/>
                <a:gd name="T44" fmla="*/ 17 w 216"/>
                <a:gd name="T45" fmla="*/ 7 h 128"/>
                <a:gd name="T46" fmla="*/ 25 w 216"/>
                <a:gd name="T47" fmla="*/ 8 h 128"/>
                <a:gd name="T48" fmla="*/ 15 w 216"/>
                <a:gd name="T49" fmla="*/ 27 h 128"/>
                <a:gd name="T50" fmla="*/ 38 w 216"/>
                <a:gd name="T51" fmla="*/ 15 h 128"/>
                <a:gd name="T52" fmla="*/ 94 w 216"/>
                <a:gd name="T53" fmla="*/ 3 h 128"/>
                <a:gd name="T54" fmla="*/ 94 w 216"/>
                <a:gd name="T55" fmla="*/ 4 h 128"/>
                <a:gd name="T56" fmla="*/ 80 w 216"/>
                <a:gd name="T57" fmla="*/ 15 h 128"/>
                <a:gd name="T58" fmla="*/ 71 w 216"/>
                <a:gd name="T59" fmla="*/ 22 h 128"/>
                <a:gd name="T60" fmla="*/ 85 w 216"/>
                <a:gd name="T61" fmla="*/ 18 h 128"/>
                <a:gd name="T62" fmla="*/ 85 w 216"/>
                <a:gd name="T63" fmla="*/ 20 h 128"/>
                <a:gd name="T64" fmla="*/ 97 w 216"/>
                <a:gd name="T65" fmla="*/ 14 h 128"/>
                <a:gd name="T66" fmla="*/ 55 w 216"/>
                <a:gd name="T67" fmla="*/ 41 h 128"/>
                <a:gd name="T68" fmla="*/ 108 w 216"/>
                <a:gd name="T69" fmla="*/ 12 h 128"/>
                <a:gd name="T70" fmla="*/ 65 w 216"/>
                <a:gd name="T71" fmla="*/ 46 h 128"/>
                <a:gd name="T72" fmla="*/ 140 w 216"/>
                <a:gd name="T73" fmla="*/ 9 h 128"/>
                <a:gd name="T74" fmla="*/ 11 w 216"/>
                <a:gd name="T75" fmla="*/ 90 h 128"/>
                <a:gd name="T76" fmla="*/ 151 w 216"/>
                <a:gd name="T77" fmla="*/ 10 h 128"/>
                <a:gd name="T78" fmla="*/ 69 w 216"/>
                <a:gd name="T79" fmla="*/ 73 h 128"/>
                <a:gd name="T80" fmla="*/ 195 w 216"/>
                <a:gd name="T81" fmla="*/ 0 h 128"/>
                <a:gd name="T82" fmla="*/ 175 w 216"/>
                <a:gd name="T83" fmla="*/ 15 h 128"/>
                <a:gd name="T84" fmla="*/ 175 w 216"/>
                <a:gd name="T85" fmla="*/ 16 h 128"/>
                <a:gd name="T86" fmla="*/ 196 w 216"/>
                <a:gd name="T87" fmla="*/ 7 h 128"/>
                <a:gd name="T88" fmla="*/ 196 w 216"/>
                <a:gd name="T89" fmla="*/ 8 h 128"/>
                <a:gd name="T90" fmla="*/ 209 w 216"/>
                <a:gd name="T91" fmla="*/ 0 h 128"/>
                <a:gd name="T92" fmla="*/ 215 w 216"/>
                <a:gd name="T93" fmla="*/ 8 h 128"/>
                <a:gd name="T94" fmla="*/ 83 w 216"/>
                <a:gd name="T95" fmla="*/ 100 h 128"/>
                <a:gd name="T96" fmla="*/ 108 w 216"/>
                <a:gd name="T97" fmla="*/ 100 h 128"/>
                <a:gd name="T98" fmla="*/ 108 w 216"/>
                <a:gd name="T99" fmla="*/ 100 h 128"/>
                <a:gd name="T100" fmla="*/ 82 w 216"/>
                <a:gd name="T101" fmla="*/ 121 h 128"/>
                <a:gd name="T102" fmla="*/ 96 w 216"/>
                <a:gd name="T103" fmla="*/ 119 h 128"/>
                <a:gd name="T104" fmla="*/ 96 w 216"/>
                <a:gd name="T105" fmla="*/ 121 h 128"/>
                <a:gd name="T106" fmla="*/ 94 w 216"/>
                <a:gd name="T107" fmla="*/ 122 h 128"/>
                <a:gd name="T108" fmla="*/ 90 w 216"/>
                <a:gd name="T109" fmla="*/ 118 h 128"/>
                <a:gd name="T110" fmla="*/ 75 w 216"/>
                <a:gd name="T111" fmla="*/ 125 h 128"/>
                <a:gd name="T112" fmla="*/ 103 w 216"/>
                <a:gd name="T113" fmla="*/ 103 h 128"/>
                <a:gd name="T114" fmla="*/ 64 w 216"/>
                <a:gd name="T115" fmla="*/ 126 h 128"/>
                <a:gd name="T116" fmla="*/ 47 w 216"/>
                <a:gd name="T117" fmla="*/ 122 h 128"/>
                <a:gd name="T118" fmla="*/ 10 w 216"/>
                <a:gd name="T11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6" h="128">
                  <a:moveTo>
                    <a:pt x="10" y="128"/>
                  </a:moveTo>
                  <a:cubicBezTo>
                    <a:pt x="10" y="128"/>
                    <a:pt x="9" y="128"/>
                    <a:pt x="9" y="127"/>
                  </a:cubicBezTo>
                  <a:cubicBezTo>
                    <a:pt x="9" y="127"/>
                    <a:pt x="9" y="127"/>
                    <a:pt x="9" y="127"/>
                  </a:cubicBezTo>
                  <a:cubicBezTo>
                    <a:pt x="192" y="11"/>
                    <a:pt x="192" y="11"/>
                    <a:pt x="192" y="11"/>
                  </a:cubicBezTo>
                  <a:cubicBezTo>
                    <a:pt x="187" y="14"/>
                    <a:pt x="181" y="17"/>
                    <a:pt x="175" y="21"/>
                  </a:cubicBezTo>
                  <a:cubicBezTo>
                    <a:pt x="130" y="48"/>
                    <a:pt x="28" y="106"/>
                    <a:pt x="3" y="120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3" y="120"/>
                    <a:pt x="3" y="120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97" y="65"/>
                    <a:pt x="148" y="35"/>
                    <a:pt x="176" y="19"/>
                  </a:cubicBezTo>
                  <a:cubicBezTo>
                    <a:pt x="181" y="16"/>
                    <a:pt x="185" y="14"/>
                    <a:pt x="189" y="12"/>
                  </a:cubicBezTo>
                  <a:cubicBezTo>
                    <a:pt x="161" y="27"/>
                    <a:pt x="62" y="85"/>
                    <a:pt x="6" y="117"/>
                  </a:cubicBezTo>
                  <a:cubicBezTo>
                    <a:pt x="6" y="118"/>
                    <a:pt x="5" y="118"/>
                    <a:pt x="5" y="117"/>
                  </a:cubicBezTo>
                  <a:cubicBezTo>
                    <a:pt x="5" y="117"/>
                    <a:pt x="5" y="117"/>
                    <a:pt x="6" y="117"/>
                  </a:cubicBezTo>
                  <a:cubicBezTo>
                    <a:pt x="43" y="95"/>
                    <a:pt x="102" y="60"/>
                    <a:pt x="140" y="37"/>
                  </a:cubicBezTo>
                  <a:cubicBezTo>
                    <a:pt x="76" y="74"/>
                    <a:pt x="13" y="111"/>
                    <a:pt x="12" y="111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2" y="111"/>
                    <a:pt x="12" y="110"/>
                    <a:pt x="12" y="110"/>
                  </a:cubicBezTo>
                  <a:cubicBezTo>
                    <a:pt x="11" y="110"/>
                    <a:pt x="11" y="109"/>
                    <a:pt x="40" y="92"/>
                  </a:cubicBezTo>
                  <a:cubicBezTo>
                    <a:pt x="55" y="83"/>
                    <a:pt x="76" y="70"/>
                    <a:pt x="103" y="54"/>
                  </a:cubicBezTo>
                  <a:cubicBezTo>
                    <a:pt x="107" y="52"/>
                    <a:pt x="111" y="49"/>
                    <a:pt x="115" y="47"/>
                  </a:cubicBezTo>
                  <a:cubicBezTo>
                    <a:pt x="100" y="56"/>
                    <a:pt x="84" y="65"/>
                    <a:pt x="69" y="74"/>
                  </a:cubicBezTo>
                  <a:cubicBezTo>
                    <a:pt x="15" y="105"/>
                    <a:pt x="4" y="112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1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2"/>
                  </a:cubicBezTo>
                  <a:cubicBezTo>
                    <a:pt x="142" y="15"/>
                    <a:pt x="142" y="15"/>
                    <a:pt x="142" y="15"/>
                  </a:cubicBezTo>
                  <a:cubicBezTo>
                    <a:pt x="110" y="34"/>
                    <a:pt x="2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94"/>
                    <a:pt x="14" y="87"/>
                    <a:pt x="70" y="52"/>
                  </a:cubicBezTo>
                  <a:cubicBezTo>
                    <a:pt x="89" y="40"/>
                    <a:pt x="109" y="28"/>
                    <a:pt x="123" y="20"/>
                  </a:cubicBezTo>
                  <a:cubicBezTo>
                    <a:pt x="97" y="34"/>
                    <a:pt x="50" y="62"/>
                    <a:pt x="22" y="79"/>
                  </a:cubicBezTo>
                  <a:cubicBezTo>
                    <a:pt x="22" y="79"/>
                    <a:pt x="21" y="79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46" y="59"/>
                    <a:pt x="91" y="25"/>
                    <a:pt x="104" y="15"/>
                  </a:cubicBezTo>
                  <a:cubicBezTo>
                    <a:pt x="97" y="19"/>
                    <a:pt x="83" y="27"/>
                    <a:pt x="70" y="35"/>
                  </a:cubicBezTo>
                  <a:cubicBezTo>
                    <a:pt x="20" y="64"/>
                    <a:pt x="20" y="64"/>
                    <a:pt x="19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21" y="62"/>
                    <a:pt x="28" y="57"/>
                    <a:pt x="54" y="41"/>
                  </a:cubicBezTo>
                  <a:cubicBezTo>
                    <a:pt x="64" y="35"/>
                    <a:pt x="74" y="29"/>
                    <a:pt x="81" y="2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64"/>
                    <a:pt x="11" y="64"/>
                    <a:pt x="11" y="64"/>
                  </a:cubicBezTo>
                  <a:cubicBezTo>
                    <a:pt x="11" y="64"/>
                    <a:pt x="11" y="63"/>
                    <a:pt x="11" y="63"/>
                  </a:cubicBezTo>
                  <a:cubicBezTo>
                    <a:pt x="19" y="58"/>
                    <a:pt x="30" y="52"/>
                    <a:pt x="40" y="46"/>
                  </a:cubicBezTo>
                  <a:cubicBezTo>
                    <a:pt x="30" y="51"/>
                    <a:pt x="23" y="56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35" y="46"/>
                    <a:pt x="58" y="29"/>
                    <a:pt x="71" y="2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0"/>
                    <a:pt x="19" y="50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1" y="48"/>
                    <a:pt x="24" y="46"/>
                    <a:pt x="31" y="42"/>
                  </a:cubicBezTo>
                  <a:cubicBezTo>
                    <a:pt x="38" y="38"/>
                    <a:pt x="47" y="32"/>
                    <a:pt x="56" y="26"/>
                  </a:cubicBezTo>
                  <a:cubicBezTo>
                    <a:pt x="63" y="22"/>
                    <a:pt x="69" y="18"/>
                    <a:pt x="75" y="15"/>
                  </a:cubicBezTo>
                  <a:cubicBezTo>
                    <a:pt x="61" y="23"/>
                    <a:pt x="38" y="36"/>
                    <a:pt x="6" y="55"/>
                  </a:cubicBezTo>
                  <a:cubicBezTo>
                    <a:pt x="3" y="57"/>
                    <a:pt x="1" y="58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3" y="18"/>
                    <a:pt x="27" y="21"/>
                    <a:pt x="23" y="23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8" y="22"/>
                  </a:cubicBezTo>
                  <a:cubicBezTo>
                    <a:pt x="23" y="17"/>
                    <a:pt x="31" y="7"/>
                    <a:pt x="35" y="3"/>
                  </a:cubicBezTo>
                  <a:cubicBezTo>
                    <a:pt x="33" y="4"/>
                    <a:pt x="32" y="5"/>
                    <a:pt x="30" y="6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0" y="8"/>
                    <a:pt x="18" y="8"/>
                    <a:pt x="18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0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22" y="7"/>
                    <a:pt x="25" y="8"/>
                  </a:cubicBezTo>
                  <a:cubicBezTo>
                    <a:pt x="25" y="7"/>
                    <a:pt x="28" y="6"/>
                    <a:pt x="30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2"/>
                    <a:pt x="37" y="2"/>
                    <a:pt x="19" y="23"/>
                  </a:cubicBezTo>
                  <a:cubicBezTo>
                    <a:pt x="18" y="24"/>
                    <a:pt x="16" y="26"/>
                    <a:pt x="15" y="27"/>
                  </a:cubicBezTo>
                  <a:cubicBezTo>
                    <a:pt x="17" y="26"/>
                    <a:pt x="20" y="24"/>
                    <a:pt x="23" y="23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5"/>
                    <a:pt x="38" y="15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3" y="55"/>
                    <a:pt x="5" y="55"/>
                    <a:pt x="6" y="54"/>
                  </a:cubicBezTo>
                  <a:cubicBezTo>
                    <a:pt x="82" y="9"/>
                    <a:pt x="92" y="4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5" y="3"/>
                    <a:pt x="95" y="3"/>
                  </a:cubicBezTo>
                  <a:cubicBezTo>
                    <a:pt x="95" y="4"/>
                    <a:pt x="95" y="4"/>
                    <a:pt x="94" y="4"/>
                  </a:cubicBezTo>
                  <a:cubicBezTo>
                    <a:pt x="81" y="12"/>
                    <a:pt x="60" y="25"/>
                    <a:pt x="44" y="35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9" y="14"/>
                    <a:pt x="80" y="14"/>
                    <a:pt x="80" y="14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8" y="16"/>
                    <a:pt x="76" y="18"/>
                    <a:pt x="71" y="22"/>
                  </a:cubicBezTo>
                  <a:cubicBezTo>
                    <a:pt x="65" y="26"/>
                    <a:pt x="58" y="31"/>
                    <a:pt x="50" y="36"/>
                  </a:cubicBezTo>
                  <a:cubicBezTo>
                    <a:pt x="41" y="42"/>
                    <a:pt x="32" y="48"/>
                    <a:pt x="27" y="52"/>
                  </a:cubicBezTo>
                  <a:cubicBezTo>
                    <a:pt x="39" y="46"/>
                    <a:pt x="66" y="30"/>
                    <a:pt x="85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8"/>
                    <a:pt x="85" y="19"/>
                    <a:pt x="85" y="19"/>
                  </a:cubicBezTo>
                  <a:cubicBezTo>
                    <a:pt x="85" y="19"/>
                    <a:pt x="86" y="19"/>
                    <a:pt x="8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5" y="19"/>
                    <a:pt x="85" y="19"/>
                    <a:pt x="85" y="20"/>
                  </a:cubicBezTo>
                  <a:cubicBezTo>
                    <a:pt x="83" y="21"/>
                    <a:pt x="77" y="25"/>
                    <a:pt x="56" y="37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4"/>
                    <a:pt x="97" y="14"/>
                    <a:pt x="97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5" y="16"/>
                    <a:pt x="87" y="21"/>
                    <a:pt x="55" y="41"/>
                  </a:cubicBezTo>
                  <a:cubicBezTo>
                    <a:pt x="47" y="46"/>
                    <a:pt x="40" y="51"/>
                    <a:pt x="33" y="55"/>
                  </a:cubicBezTo>
                  <a:cubicBezTo>
                    <a:pt x="43" y="49"/>
                    <a:pt x="57" y="41"/>
                    <a:pt x="69" y="34"/>
                  </a:cubicBezTo>
                  <a:cubicBezTo>
                    <a:pt x="107" y="12"/>
                    <a:pt x="107" y="12"/>
                    <a:pt x="108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8" y="12"/>
                    <a:pt x="108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6" y="14"/>
                    <a:pt x="99" y="20"/>
                    <a:pt x="65" y="46"/>
                  </a:cubicBezTo>
                  <a:cubicBezTo>
                    <a:pt x="51" y="57"/>
                    <a:pt x="36" y="68"/>
                    <a:pt x="28" y="74"/>
                  </a:cubicBezTo>
                  <a:cubicBezTo>
                    <a:pt x="70" y="49"/>
                    <a:pt x="133" y="12"/>
                    <a:pt x="140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1" y="10"/>
                    <a:pt x="141" y="10"/>
                    <a:pt x="140" y="10"/>
                  </a:cubicBezTo>
                  <a:cubicBezTo>
                    <a:pt x="102" y="33"/>
                    <a:pt x="37" y="74"/>
                    <a:pt x="11" y="90"/>
                  </a:cubicBezTo>
                  <a:cubicBezTo>
                    <a:pt x="127" y="23"/>
                    <a:pt x="147" y="12"/>
                    <a:pt x="150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3" y="100"/>
                    <a:pt x="44" y="87"/>
                    <a:pt x="69" y="73"/>
                  </a:cubicBezTo>
                  <a:cubicBezTo>
                    <a:pt x="173" y="13"/>
                    <a:pt x="191" y="2"/>
                    <a:pt x="19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"/>
                    <a:pt x="196" y="1"/>
                    <a:pt x="195" y="1"/>
                  </a:cubicBezTo>
                  <a:cubicBezTo>
                    <a:pt x="142" y="32"/>
                    <a:pt x="48" y="88"/>
                    <a:pt x="20" y="105"/>
                  </a:cubicBezTo>
                  <a:cubicBezTo>
                    <a:pt x="46" y="90"/>
                    <a:pt x="128" y="43"/>
                    <a:pt x="175" y="15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5" y="15"/>
                    <a:pt x="176" y="16"/>
                    <a:pt x="176" y="16"/>
                  </a:cubicBezTo>
                  <a:cubicBezTo>
                    <a:pt x="176" y="16"/>
                    <a:pt x="176" y="16"/>
                    <a:pt x="175" y="16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4" y="18"/>
                    <a:pt x="168" y="21"/>
                    <a:pt x="149" y="32"/>
                  </a:cubicBezTo>
                  <a:cubicBezTo>
                    <a:pt x="140" y="38"/>
                    <a:pt x="127" y="46"/>
                    <a:pt x="113" y="54"/>
                  </a:cubicBezTo>
                  <a:cubicBezTo>
                    <a:pt x="157" y="29"/>
                    <a:pt x="195" y="7"/>
                    <a:pt x="196" y="7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6" y="7"/>
                    <a:pt x="196" y="7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4" y="4"/>
                    <a:pt x="207" y="2"/>
                    <a:pt x="208" y="1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0" y="0"/>
                    <a:pt x="210" y="1"/>
                    <a:pt x="210" y="1"/>
                  </a:cubicBezTo>
                  <a:cubicBezTo>
                    <a:pt x="210" y="1"/>
                    <a:pt x="210" y="1"/>
                    <a:pt x="209" y="1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215" y="8"/>
                    <a:pt x="215" y="8"/>
                    <a:pt x="215" y="8"/>
                  </a:cubicBezTo>
                  <a:cubicBezTo>
                    <a:pt x="216" y="8"/>
                    <a:pt x="216" y="8"/>
                    <a:pt x="216" y="8"/>
                  </a:cubicBezTo>
                  <a:cubicBezTo>
                    <a:pt x="216" y="8"/>
                    <a:pt x="216" y="8"/>
                    <a:pt x="216" y="9"/>
                  </a:cubicBezTo>
                  <a:cubicBezTo>
                    <a:pt x="61" y="113"/>
                    <a:pt x="61" y="113"/>
                    <a:pt x="61" y="113"/>
                  </a:cubicBezTo>
                  <a:cubicBezTo>
                    <a:pt x="82" y="100"/>
                    <a:pt x="83" y="100"/>
                    <a:pt x="83" y="100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1"/>
                    <a:pt x="83" y="101"/>
                    <a:pt x="83" y="101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72" y="120"/>
                    <a:pt x="95" y="107"/>
                    <a:pt x="108" y="100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7" y="101"/>
                    <a:pt x="103" y="104"/>
                    <a:pt x="89" y="116"/>
                  </a:cubicBezTo>
                  <a:cubicBezTo>
                    <a:pt x="86" y="118"/>
                    <a:pt x="82" y="121"/>
                    <a:pt x="80" y="122"/>
                  </a:cubicBezTo>
                  <a:cubicBezTo>
                    <a:pt x="81" y="122"/>
                    <a:pt x="82" y="122"/>
                    <a:pt x="82" y="121"/>
                  </a:cubicBezTo>
                  <a:cubicBezTo>
                    <a:pt x="90" y="116"/>
                    <a:pt x="90" y="116"/>
                    <a:pt x="91" y="116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6" y="120"/>
                    <a:pt x="96" y="121"/>
                    <a:pt x="96" y="121"/>
                  </a:cubicBezTo>
                  <a:cubicBezTo>
                    <a:pt x="96" y="121"/>
                    <a:pt x="96" y="121"/>
                    <a:pt x="96" y="121"/>
                  </a:cubicBezTo>
                  <a:cubicBezTo>
                    <a:pt x="94" y="122"/>
                    <a:pt x="94" y="122"/>
                    <a:pt x="94" y="122"/>
                  </a:cubicBezTo>
                  <a:cubicBezTo>
                    <a:pt x="94" y="123"/>
                    <a:pt x="94" y="123"/>
                    <a:pt x="93" y="122"/>
                  </a:cubicBezTo>
                  <a:cubicBezTo>
                    <a:pt x="93" y="122"/>
                    <a:pt x="93" y="122"/>
                    <a:pt x="94" y="12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92" y="122"/>
                    <a:pt x="91" y="122"/>
                    <a:pt x="91" y="122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89" y="118"/>
                    <a:pt x="86" y="120"/>
                    <a:pt x="83" y="122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6" y="124"/>
                    <a:pt x="79" y="122"/>
                    <a:pt x="88" y="115"/>
                  </a:cubicBezTo>
                  <a:cubicBezTo>
                    <a:pt x="93" y="111"/>
                    <a:pt x="99" y="106"/>
                    <a:pt x="103" y="103"/>
                  </a:cubicBezTo>
                  <a:cubicBezTo>
                    <a:pt x="72" y="121"/>
                    <a:pt x="66" y="125"/>
                    <a:pt x="64" y="126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3" y="126"/>
                    <a:pt x="63" y="126"/>
                    <a:pt x="63" y="126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81" y="102"/>
                    <a:pt x="81" y="102"/>
                    <a:pt x="81" y="102"/>
                  </a:cubicBezTo>
                  <a:cubicBezTo>
                    <a:pt x="76" y="105"/>
                    <a:pt x="59" y="115"/>
                    <a:pt x="47" y="122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46" y="121"/>
                    <a:pt x="47" y="121"/>
                    <a:pt x="47" y="121"/>
                  </a:cubicBezTo>
                  <a:cubicBezTo>
                    <a:pt x="204" y="16"/>
                    <a:pt x="204" y="16"/>
                    <a:pt x="204" y="16"/>
                  </a:cubicBezTo>
                  <a:cubicBezTo>
                    <a:pt x="10" y="128"/>
                    <a:pt x="10" y="128"/>
                    <a:pt x="10" y="128"/>
                  </a:cubicBezTo>
                  <a:cubicBezTo>
                    <a:pt x="10" y="128"/>
                    <a:pt x="10" y="128"/>
                    <a:pt x="10" y="1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3" name="Freeform 282"/>
            <p:cNvSpPr>
              <a:spLocks noEditPoints="1"/>
            </p:cNvSpPr>
            <p:nvPr/>
          </p:nvSpPr>
          <p:spPr bwMode="auto">
            <a:xfrm>
              <a:off x="2681475" y="5559425"/>
              <a:ext cx="855289" cy="1635125"/>
            </a:xfrm>
            <a:custGeom>
              <a:avLst/>
              <a:gdLst>
                <a:gd name="T0" fmla="*/ 224 w 264"/>
                <a:gd name="T1" fmla="*/ 293 h 504"/>
                <a:gd name="T2" fmla="*/ 164 w 264"/>
                <a:gd name="T3" fmla="*/ 305 h 504"/>
                <a:gd name="T4" fmla="*/ 107 w 264"/>
                <a:gd name="T5" fmla="*/ 288 h 504"/>
                <a:gd name="T6" fmla="*/ 73 w 264"/>
                <a:gd name="T7" fmla="*/ 379 h 504"/>
                <a:gd name="T8" fmla="*/ 95 w 264"/>
                <a:gd name="T9" fmla="*/ 399 h 504"/>
                <a:gd name="T10" fmla="*/ 142 w 264"/>
                <a:gd name="T11" fmla="*/ 386 h 504"/>
                <a:gd name="T12" fmla="*/ 168 w 264"/>
                <a:gd name="T13" fmla="*/ 372 h 504"/>
                <a:gd name="T14" fmla="*/ 253 w 264"/>
                <a:gd name="T15" fmla="*/ 395 h 504"/>
                <a:gd name="T16" fmla="*/ 256 w 264"/>
                <a:gd name="T17" fmla="*/ 465 h 504"/>
                <a:gd name="T18" fmla="*/ 129 w 264"/>
                <a:gd name="T19" fmla="*/ 491 h 504"/>
                <a:gd name="T20" fmla="*/ 0 w 264"/>
                <a:gd name="T21" fmla="*/ 400 h 504"/>
                <a:gd name="T22" fmla="*/ 12 w 264"/>
                <a:gd name="T23" fmla="*/ 271 h 504"/>
                <a:gd name="T24" fmla="*/ 37 w 264"/>
                <a:gd name="T25" fmla="*/ 219 h 504"/>
                <a:gd name="T26" fmla="*/ 86 w 264"/>
                <a:gd name="T27" fmla="*/ 198 h 504"/>
                <a:gd name="T28" fmla="*/ 145 w 264"/>
                <a:gd name="T29" fmla="*/ 198 h 504"/>
                <a:gd name="T30" fmla="*/ 190 w 264"/>
                <a:gd name="T31" fmla="*/ 192 h 504"/>
                <a:gd name="T32" fmla="*/ 199 w 264"/>
                <a:gd name="T33" fmla="*/ 145 h 504"/>
                <a:gd name="T34" fmla="*/ 177 w 264"/>
                <a:gd name="T35" fmla="*/ 113 h 504"/>
                <a:gd name="T36" fmla="*/ 105 w 264"/>
                <a:gd name="T37" fmla="*/ 78 h 504"/>
                <a:gd name="T38" fmla="*/ 101 w 264"/>
                <a:gd name="T39" fmla="*/ 120 h 504"/>
                <a:gd name="T40" fmla="*/ 50 w 264"/>
                <a:gd name="T41" fmla="*/ 134 h 504"/>
                <a:gd name="T42" fmla="*/ 20 w 264"/>
                <a:gd name="T43" fmla="*/ 104 h 504"/>
                <a:gd name="T44" fmla="*/ 30 w 264"/>
                <a:gd name="T45" fmla="*/ 12 h 504"/>
                <a:gd name="T46" fmla="*/ 67 w 264"/>
                <a:gd name="T47" fmla="*/ 28 h 504"/>
                <a:gd name="T48" fmla="*/ 104 w 264"/>
                <a:gd name="T49" fmla="*/ 15 h 504"/>
                <a:gd name="T50" fmla="*/ 109 w 264"/>
                <a:gd name="T51" fmla="*/ 20 h 504"/>
                <a:gd name="T52" fmla="*/ 191 w 264"/>
                <a:gd name="T53" fmla="*/ 41 h 504"/>
                <a:gd name="T54" fmla="*/ 260 w 264"/>
                <a:gd name="T55" fmla="*/ 72 h 504"/>
                <a:gd name="T56" fmla="*/ 260 w 264"/>
                <a:gd name="T57" fmla="*/ 195 h 504"/>
                <a:gd name="T58" fmla="*/ 262 w 264"/>
                <a:gd name="T59" fmla="*/ 279 h 504"/>
                <a:gd name="T60" fmla="*/ 255 w 264"/>
                <a:gd name="T61" fmla="*/ 269 h 504"/>
                <a:gd name="T62" fmla="*/ 262 w 264"/>
                <a:gd name="T63" fmla="*/ 115 h 504"/>
                <a:gd name="T64" fmla="*/ 205 w 264"/>
                <a:gd name="T65" fmla="*/ 43 h 504"/>
                <a:gd name="T66" fmla="*/ 137 w 264"/>
                <a:gd name="T67" fmla="*/ 25 h 504"/>
                <a:gd name="T68" fmla="*/ 99 w 264"/>
                <a:gd name="T69" fmla="*/ 17 h 504"/>
                <a:gd name="T70" fmla="*/ 98 w 264"/>
                <a:gd name="T71" fmla="*/ 23 h 504"/>
                <a:gd name="T72" fmla="*/ 56 w 264"/>
                <a:gd name="T73" fmla="*/ 27 h 504"/>
                <a:gd name="T74" fmla="*/ 22 w 264"/>
                <a:gd name="T75" fmla="*/ 1 h 504"/>
                <a:gd name="T76" fmla="*/ 18 w 264"/>
                <a:gd name="T77" fmla="*/ 138 h 504"/>
                <a:gd name="T78" fmla="*/ 76 w 264"/>
                <a:gd name="T79" fmla="*/ 130 h 504"/>
                <a:gd name="T80" fmla="*/ 109 w 264"/>
                <a:gd name="T81" fmla="*/ 126 h 504"/>
                <a:gd name="T82" fmla="*/ 123 w 264"/>
                <a:gd name="T83" fmla="*/ 82 h 504"/>
                <a:gd name="T84" fmla="*/ 194 w 264"/>
                <a:gd name="T85" fmla="*/ 118 h 504"/>
                <a:gd name="T86" fmla="*/ 200 w 264"/>
                <a:gd name="T87" fmla="*/ 156 h 504"/>
                <a:gd name="T88" fmla="*/ 186 w 264"/>
                <a:gd name="T89" fmla="*/ 202 h 504"/>
                <a:gd name="T90" fmla="*/ 132 w 264"/>
                <a:gd name="T91" fmla="*/ 196 h 504"/>
                <a:gd name="T92" fmla="*/ 81 w 264"/>
                <a:gd name="T93" fmla="*/ 203 h 504"/>
                <a:gd name="T94" fmla="*/ 38 w 264"/>
                <a:gd name="T95" fmla="*/ 221 h 504"/>
                <a:gd name="T96" fmla="*/ 13 w 264"/>
                <a:gd name="T97" fmla="*/ 272 h 504"/>
                <a:gd name="T98" fmla="*/ 1 w 264"/>
                <a:gd name="T99" fmla="*/ 400 h 504"/>
                <a:gd name="T100" fmla="*/ 145 w 264"/>
                <a:gd name="T101" fmla="*/ 488 h 504"/>
                <a:gd name="T102" fmla="*/ 252 w 264"/>
                <a:gd name="T103" fmla="*/ 451 h 504"/>
                <a:gd name="T104" fmla="*/ 253 w 264"/>
                <a:gd name="T105" fmla="*/ 390 h 504"/>
                <a:gd name="T106" fmla="*/ 153 w 264"/>
                <a:gd name="T107" fmla="*/ 376 h 504"/>
                <a:gd name="T108" fmla="*/ 139 w 264"/>
                <a:gd name="T109" fmla="*/ 389 h 504"/>
                <a:gd name="T110" fmla="*/ 91 w 264"/>
                <a:gd name="T111" fmla="*/ 400 h 504"/>
                <a:gd name="T112" fmla="*/ 73 w 264"/>
                <a:gd name="T113" fmla="*/ 379 h 504"/>
                <a:gd name="T114" fmla="*/ 101 w 264"/>
                <a:gd name="T115" fmla="*/ 287 h 504"/>
                <a:gd name="T116" fmla="*/ 158 w 264"/>
                <a:gd name="T117" fmla="*/ 304 h 504"/>
                <a:gd name="T118" fmla="*/ 202 w 264"/>
                <a:gd name="T119" fmla="*/ 294 h 504"/>
                <a:gd name="T120" fmla="*/ 264 w 264"/>
                <a:gd name="T121" fmla="*/ 278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4" h="504">
                  <a:moveTo>
                    <a:pt x="264" y="278"/>
                  </a:moveTo>
                  <a:cubicBezTo>
                    <a:pt x="259" y="281"/>
                    <a:pt x="259" y="281"/>
                    <a:pt x="259" y="281"/>
                  </a:cubicBezTo>
                  <a:cubicBezTo>
                    <a:pt x="257" y="282"/>
                    <a:pt x="256" y="283"/>
                    <a:pt x="254" y="283"/>
                  </a:cubicBezTo>
                  <a:cubicBezTo>
                    <a:pt x="253" y="284"/>
                    <a:pt x="251" y="285"/>
                    <a:pt x="249" y="286"/>
                  </a:cubicBezTo>
                  <a:cubicBezTo>
                    <a:pt x="248" y="287"/>
                    <a:pt x="246" y="287"/>
                    <a:pt x="244" y="288"/>
                  </a:cubicBezTo>
                  <a:cubicBezTo>
                    <a:pt x="243" y="288"/>
                    <a:pt x="241" y="289"/>
                    <a:pt x="239" y="290"/>
                  </a:cubicBezTo>
                  <a:cubicBezTo>
                    <a:pt x="234" y="291"/>
                    <a:pt x="234" y="291"/>
                    <a:pt x="234" y="291"/>
                  </a:cubicBezTo>
                  <a:cubicBezTo>
                    <a:pt x="229" y="292"/>
                    <a:pt x="229" y="292"/>
                    <a:pt x="229" y="292"/>
                  </a:cubicBezTo>
                  <a:cubicBezTo>
                    <a:pt x="224" y="293"/>
                    <a:pt x="224" y="293"/>
                    <a:pt x="224" y="293"/>
                  </a:cubicBezTo>
                  <a:cubicBezTo>
                    <a:pt x="216" y="293"/>
                    <a:pt x="209" y="293"/>
                    <a:pt x="202" y="294"/>
                  </a:cubicBezTo>
                  <a:cubicBezTo>
                    <a:pt x="200" y="294"/>
                    <a:pt x="199" y="294"/>
                    <a:pt x="197" y="294"/>
                  </a:cubicBezTo>
                  <a:cubicBezTo>
                    <a:pt x="195" y="295"/>
                    <a:pt x="193" y="295"/>
                    <a:pt x="192" y="295"/>
                  </a:cubicBezTo>
                  <a:cubicBezTo>
                    <a:pt x="190" y="296"/>
                    <a:pt x="188" y="296"/>
                    <a:pt x="186" y="297"/>
                  </a:cubicBezTo>
                  <a:cubicBezTo>
                    <a:pt x="185" y="297"/>
                    <a:pt x="183" y="298"/>
                    <a:pt x="181" y="299"/>
                  </a:cubicBezTo>
                  <a:cubicBezTo>
                    <a:pt x="181" y="299"/>
                    <a:pt x="181" y="299"/>
                    <a:pt x="181" y="299"/>
                  </a:cubicBezTo>
                  <a:cubicBezTo>
                    <a:pt x="176" y="301"/>
                    <a:pt x="176" y="301"/>
                    <a:pt x="176" y="301"/>
                  </a:cubicBezTo>
                  <a:cubicBezTo>
                    <a:pt x="174" y="302"/>
                    <a:pt x="172" y="303"/>
                    <a:pt x="170" y="304"/>
                  </a:cubicBezTo>
                  <a:cubicBezTo>
                    <a:pt x="168" y="304"/>
                    <a:pt x="166" y="304"/>
                    <a:pt x="164" y="305"/>
                  </a:cubicBezTo>
                  <a:cubicBezTo>
                    <a:pt x="162" y="305"/>
                    <a:pt x="160" y="305"/>
                    <a:pt x="158" y="305"/>
                  </a:cubicBezTo>
                  <a:cubicBezTo>
                    <a:pt x="156" y="305"/>
                    <a:pt x="154" y="304"/>
                    <a:pt x="152" y="304"/>
                  </a:cubicBezTo>
                  <a:cubicBezTo>
                    <a:pt x="151" y="303"/>
                    <a:pt x="149" y="303"/>
                    <a:pt x="147" y="302"/>
                  </a:cubicBezTo>
                  <a:cubicBezTo>
                    <a:pt x="141" y="300"/>
                    <a:pt x="141" y="300"/>
                    <a:pt x="141" y="300"/>
                  </a:cubicBezTo>
                  <a:cubicBezTo>
                    <a:pt x="135" y="298"/>
                    <a:pt x="135" y="298"/>
                    <a:pt x="135" y="298"/>
                  </a:cubicBezTo>
                  <a:cubicBezTo>
                    <a:pt x="132" y="296"/>
                    <a:pt x="128" y="294"/>
                    <a:pt x="124" y="293"/>
                  </a:cubicBezTo>
                  <a:cubicBezTo>
                    <a:pt x="119" y="291"/>
                    <a:pt x="119" y="291"/>
                    <a:pt x="119" y="291"/>
                  </a:cubicBezTo>
                  <a:cubicBezTo>
                    <a:pt x="117" y="290"/>
                    <a:pt x="115" y="289"/>
                    <a:pt x="113" y="289"/>
                  </a:cubicBezTo>
                  <a:cubicBezTo>
                    <a:pt x="111" y="289"/>
                    <a:pt x="109" y="288"/>
                    <a:pt x="107" y="288"/>
                  </a:cubicBezTo>
                  <a:cubicBezTo>
                    <a:pt x="105" y="288"/>
                    <a:pt x="103" y="287"/>
                    <a:pt x="101" y="287"/>
                  </a:cubicBezTo>
                  <a:cubicBezTo>
                    <a:pt x="99" y="288"/>
                    <a:pt x="97" y="288"/>
                    <a:pt x="95" y="288"/>
                  </a:cubicBezTo>
                  <a:cubicBezTo>
                    <a:pt x="89" y="289"/>
                    <a:pt x="89" y="289"/>
                    <a:pt x="89" y="289"/>
                  </a:cubicBezTo>
                  <a:cubicBezTo>
                    <a:pt x="89" y="289"/>
                    <a:pt x="89" y="289"/>
                    <a:pt x="89" y="289"/>
                  </a:cubicBezTo>
                  <a:cubicBezTo>
                    <a:pt x="87" y="291"/>
                    <a:pt x="86" y="293"/>
                    <a:pt x="84" y="295"/>
                  </a:cubicBezTo>
                  <a:cubicBezTo>
                    <a:pt x="82" y="297"/>
                    <a:pt x="81" y="299"/>
                    <a:pt x="80" y="302"/>
                  </a:cubicBezTo>
                  <a:cubicBezTo>
                    <a:pt x="78" y="306"/>
                    <a:pt x="76" y="311"/>
                    <a:pt x="75" y="316"/>
                  </a:cubicBezTo>
                  <a:cubicBezTo>
                    <a:pt x="72" y="327"/>
                    <a:pt x="71" y="337"/>
                    <a:pt x="71" y="348"/>
                  </a:cubicBezTo>
                  <a:cubicBezTo>
                    <a:pt x="70" y="358"/>
                    <a:pt x="71" y="369"/>
                    <a:pt x="73" y="379"/>
                  </a:cubicBezTo>
                  <a:cubicBezTo>
                    <a:pt x="75" y="390"/>
                    <a:pt x="78" y="400"/>
                    <a:pt x="82" y="409"/>
                  </a:cubicBezTo>
                  <a:cubicBezTo>
                    <a:pt x="82" y="409"/>
                    <a:pt x="82" y="409"/>
                    <a:pt x="82" y="409"/>
                  </a:cubicBezTo>
                  <a:cubicBezTo>
                    <a:pt x="82" y="407"/>
                    <a:pt x="82" y="407"/>
                    <a:pt x="82" y="407"/>
                  </a:cubicBezTo>
                  <a:cubicBezTo>
                    <a:pt x="83" y="406"/>
                    <a:pt x="83" y="406"/>
                    <a:pt x="83" y="405"/>
                  </a:cubicBezTo>
                  <a:cubicBezTo>
                    <a:pt x="84" y="404"/>
                    <a:pt x="84" y="404"/>
                    <a:pt x="85" y="403"/>
                  </a:cubicBezTo>
                  <a:cubicBezTo>
                    <a:pt x="87" y="402"/>
                    <a:pt x="87" y="402"/>
                    <a:pt x="87" y="402"/>
                  </a:cubicBezTo>
                  <a:cubicBezTo>
                    <a:pt x="87" y="401"/>
                    <a:pt x="88" y="401"/>
                    <a:pt x="89" y="400"/>
                  </a:cubicBezTo>
                  <a:cubicBezTo>
                    <a:pt x="89" y="400"/>
                    <a:pt x="90" y="400"/>
                    <a:pt x="91" y="400"/>
                  </a:cubicBezTo>
                  <a:cubicBezTo>
                    <a:pt x="92" y="399"/>
                    <a:pt x="94" y="399"/>
                    <a:pt x="95" y="399"/>
                  </a:cubicBezTo>
                  <a:cubicBezTo>
                    <a:pt x="98" y="398"/>
                    <a:pt x="101" y="398"/>
                    <a:pt x="104" y="398"/>
                  </a:cubicBezTo>
                  <a:cubicBezTo>
                    <a:pt x="107" y="398"/>
                    <a:pt x="110" y="397"/>
                    <a:pt x="113" y="397"/>
                  </a:cubicBezTo>
                  <a:cubicBezTo>
                    <a:pt x="117" y="396"/>
                    <a:pt x="117" y="396"/>
                    <a:pt x="117" y="396"/>
                  </a:cubicBezTo>
                  <a:cubicBezTo>
                    <a:pt x="122" y="395"/>
                    <a:pt x="122" y="395"/>
                    <a:pt x="122" y="395"/>
                  </a:cubicBezTo>
                  <a:cubicBezTo>
                    <a:pt x="123" y="395"/>
                    <a:pt x="125" y="394"/>
                    <a:pt x="126" y="394"/>
                  </a:cubicBezTo>
                  <a:cubicBezTo>
                    <a:pt x="128" y="393"/>
                    <a:pt x="129" y="393"/>
                    <a:pt x="130" y="392"/>
                  </a:cubicBezTo>
                  <a:cubicBezTo>
                    <a:pt x="132" y="392"/>
                    <a:pt x="133" y="391"/>
                    <a:pt x="134" y="390"/>
                  </a:cubicBezTo>
                  <a:cubicBezTo>
                    <a:pt x="138" y="388"/>
                    <a:pt x="138" y="388"/>
                    <a:pt x="138" y="388"/>
                  </a:cubicBezTo>
                  <a:cubicBezTo>
                    <a:pt x="140" y="388"/>
                    <a:pt x="141" y="387"/>
                    <a:pt x="142" y="386"/>
                  </a:cubicBezTo>
                  <a:cubicBezTo>
                    <a:pt x="146" y="383"/>
                    <a:pt x="146" y="383"/>
                    <a:pt x="146" y="383"/>
                  </a:cubicBezTo>
                  <a:cubicBezTo>
                    <a:pt x="146" y="383"/>
                    <a:pt x="146" y="383"/>
                    <a:pt x="146" y="383"/>
                  </a:cubicBezTo>
                  <a:cubicBezTo>
                    <a:pt x="146" y="381"/>
                    <a:pt x="146" y="378"/>
                    <a:pt x="146" y="375"/>
                  </a:cubicBezTo>
                  <a:cubicBezTo>
                    <a:pt x="146" y="375"/>
                    <a:pt x="146" y="374"/>
                    <a:pt x="146" y="374"/>
                  </a:cubicBezTo>
                  <a:cubicBezTo>
                    <a:pt x="147" y="374"/>
                    <a:pt x="147" y="374"/>
                    <a:pt x="147" y="374"/>
                  </a:cubicBezTo>
                  <a:cubicBezTo>
                    <a:pt x="148" y="374"/>
                    <a:pt x="148" y="375"/>
                    <a:pt x="149" y="375"/>
                  </a:cubicBezTo>
                  <a:cubicBezTo>
                    <a:pt x="150" y="375"/>
                    <a:pt x="152" y="375"/>
                    <a:pt x="153" y="375"/>
                  </a:cubicBezTo>
                  <a:cubicBezTo>
                    <a:pt x="156" y="375"/>
                    <a:pt x="158" y="375"/>
                    <a:pt x="161" y="374"/>
                  </a:cubicBezTo>
                  <a:cubicBezTo>
                    <a:pt x="163" y="373"/>
                    <a:pt x="166" y="373"/>
                    <a:pt x="168" y="372"/>
                  </a:cubicBezTo>
                  <a:cubicBezTo>
                    <a:pt x="168" y="372"/>
                    <a:pt x="168" y="372"/>
                    <a:pt x="168" y="372"/>
                  </a:cubicBezTo>
                  <a:cubicBezTo>
                    <a:pt x="168" y="370"/>
                    <a:pt x="169" y="368"/>
                    <a:pt x="171" y="366"/>
                  </a:cubicBezTo>
                  <a:cubicBezTo>
                    <a:pt x="172" y="364"/>
                    <a:pt x="173" y="363"/>
                    <a:pt x="175" y="362"/>
                  </a:cubicBezTo>
                  <a:cubicBezTo>
                    <a:pt x="179" y="360"/>
                    <a:pt x="183" y="359"/>
                    <a:pt x="187" y="359"/>
                  </a:cubicBezTo>
                  <a:cubicBezTo>
                    <a:pt x="196" y="359"/>
                    <a:pt x="204" y="361"/>
                    <a:pt x="211" y="364"/>
                  </a:cubicBezTo>
                  <a:cubicBezTo>
                    <a:pt x="227" y="370"/>
                    <a:pt x="241" y="379"/>
                    <a:pt x="254" y="390"/>
                  </a:cubicBezTo>
                  <a:cubicBezTo>
                    <a:pt x="254" y="390"/>
                    <a:pt x="254" y="390"/>
                    <a:pt x="254" y="390"/>
                  </a:cubicBezTo>
                  <a:cubicBezTo>
                    <a:pt x="254" y="390"/>
                    <a:pt x="254" y="390"/>
                    <a:pt x="254" y="390"/>
                  </a:cubicBezTo>
                  <a:cubicBezTo>
                    <a:pt x="253" y="395"/>
                    <a:pt x="253" y="395"/>
                    <a:pt x="253" y="395"/>
                  </a:cubicBezTo>
                  <a:cubicBezTo>
                    <a:pt x="253" y="396"/>
                    <a:pt x="252" y="398"/>
                    <a:pt x="252" y="399"/>
                  </a:cubicBezTo>
                  <a:cubicBezTo>
                    <a:pt x="252" y="403"/>
                    <a:pt x="251" y="406"/>
                    <a:pt x="251" y="409"/>
                  </a:cubicBezTo>
                  <a:cubicBezTo>
                    <a:pt x="251" y="412"/>
                    <a:pt x="251" y="415"/>
                    <a:pt x="251" y="418"/>
                  </a:cubicBezTo>
                  <a:cubicBezTo>
                    <a:pt x="251" y="421"/>
                    <a:pt x="250" y="424"/>
                    <a:pt x="251" y="428"/>
                  </a:cubicBezTo>
                  <a:cubicBezTo>
                    <a:pt x="251" y="431"/>
                    <a:pt x="251" y="434"/>
                    <a:pt x="251" y="437"/>
                  </a:cubicBezTo>
                  <a:cubicBezTo>
                    <a:pt x="251" y="440"/>
                    <a:pt x="252" y="443"/>
                    <a:pt x="252" y="446"/>
                  </a:cubicBezTo>
                  <a:cubicBezTo>
                    <a:pt x="253" y="451"/>
                    <a:pt x="253" y="451"/>
                    <a:pt x="253" y="451"/>
                  </a:cubicBezTo>
                  <a:cubicBezTo>
                    <a:pt x="253" y="452"/>
                    <a:pt x="253" y="454"/>
                    <a:pt x="254" y="455"/>
                  </a:cubicBezTo>
                  <a:cubicBezTo>
                    <a:pt x="256" y="465"/>
                    <a:pt x="256" y="465"/>
                    <a:pt x="256" y="465"/>
                  </a:cubicBezTo>
                  <a:cubicBezTo>
                    <a:pt x="256" y="465"/>
                    <a:pt x="256" y="465"/>
                    <a:pt x="256" y="465"/>
                  </a:cubicBezTo>
                  <a:cubicBezTo>
                    <a:pt x="256" y="465"/>
                    <a:pt x="256" y="465"/>
                    <a:pt x="256" y="465"/>
                  </a:cubicBezTo>
                  <a:cubicBezTo>
                    <a:pt x="225" y="475"/>
                    <a:pt x="225" y="475"/>
                    <a:pt x="225" y="475"/>
                  </a:cubicBezTo>
                  <a:cubicBezTo>
                    <a:pt x="219" y="476"/>
                    <a:pt x="214" y="477"/>
                    <a:pt x="209" y="478"/>
                  </a:cubicBezTo>
                  <a:cubicBezTo>
                    <a:pt x="193" y="482"/>
                    <a:pt x="193" y="482"/>
                    <a:pt x="193" y="482"/>
                  </a:cubicBezTo>
                  <a:cubicBezTo>
                    <a:pt x="188" y="483"/>
                    <a:pt x="182" y="484"/>
                    <a:pt x="177" y="485"/>
                  </a:cubicBezTo>
                  <a:cubicBezTo>
                    <a:pt x="161" y="487"/>
                    <a:pt x="161" y="487"/>
                    <a:pt x="161" y="487"/>
                  </a:cubicBezTo>
                  <a:cubicBezTo>
                    <a:pt x="145" y="489"/>
                    <a:pt x="145" y="489"/>
                    <a:pt x="145" y="489"/>
                  </a:cubicBezTo>
                  <a:cubicBezTo>
                    <a:pt x="140" y="490"/>
                    <a:pt x="134" y="491"/>
                    <a:pt x="129" y="491"/>
                  </a:cubicBezTo>
                  <a:cubicBezTo>
                    <a:pt x="97" y="494"/>
                    <a:pt x="97" y="494"/>
                    <a:pt x="97" y="494"/>
                  </a:cubicBezTo>
                  <a:cubicBezTo>
                    <a:pt x="86" y="495"/>
                    <a:pt x="75" y="496"/>
                    <a:pt x="65" y="497"/>
                  </a:cubicBezTo>
                  <a:cubicBezTo>
                    <a:pt x="49" y="499"/>
                    <a:pt x="49" y="499"/>
                    <a:pt x="49" y="499"/>
                  </a:cubicBezTo>
                  <a:cubicBezTo>
                    <a:pt x="43" y="499"/>
                    <a:pt x="38" y="500"/>
                    <a:pt x="33" y="500"/>
                  </a:cubicBezTo>
                  <a:cubicBezTo>
                    <a:pt x="1" y="504"/>
                    <a:pt x="1" y="504"/>
                    <a:pt x="1" y="504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481"/>
                    <a:pt x="0" y="458"/>
                    <a:pt x="0" y="435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377"/>
                    <a:pt x="0" y="371"/>
                    <a:pt x="0" y="365"/>
                  </a:cubicBezTo>
                  <a:cubicBezTo>
                    <a:pt x="2" y="348"/>
                    <a:pt x="2" y="348"/>
                    <a:pt x="2" y="348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337"/>
                    <a:pt x="2" y="334"/>
                    <a:pt x="3" y="331"/>
                  </a:cubicBezTo>
                  <a:cubicBezTo>
                    <a:pt x="5" y="314"/>
                    <a:pt x="5" y="314"/>
                    <a:pt x="5" y="314"/>
                  </a:cubicBezTo>
                  <a:cubicBezTo>
                    <a:pt x="6" y="308"/>
                    <a:pt x="6" y="302"/>
                    <a:pt x="7" y="297"/>
                  </a:cubicBezTo>
                  <a:cubicBezTo>
                    <a:pt x="10" y="280"/>
                    <a:pt x="10" y="280"/>
                    <a:pt x="10" y="280"/>
                  </a:cubicBezTo>
                  <a:cubicBezTo>
                    <a:pt x="12" y="271"/>
                    <a:pt x="12" y="271"/>
                    <a:pt x="12" y="271"/>
                  </a:cubicBezTo>
                  <a:cubicBezTo>
                    <a:pt x="13" y="267"/>
                    <a:pt x="13" y="267"/>
                    <a:pt x="13" y="267"/>
                  </a:cubicBezTo>
                  <a:cubicBezTo>
                    <a:pt x="14" y="263"/>
                    <a:pt x="14" y="263"/>
                    <a:pt x="14" y="263"/>
                  </a:cubicBezTo>
                  <a:cubicBezTo>
                    <a:pt x="22" y="229"/>
                    <a:pt x="22" y="229"/>
                    <a:pt x="22" y="229"/>
                  </a:cubicBezTo>
                  <a:cubicBezTo>
                    <a:pt x="22" y="230"/>
                    <a:pt x="22" y="230"/>
                    <a:pt x="22" y="230"/>
                  </a:cubicBezTo>
                  <a:cubicBezTo>
                    <a:pt x="22" y="228"/>
                    <a:pt x="22" y="228"/>
                    <a:pt x="22" y="228"/>
                  </a:cubicBezTo>
                  <a:cubicBezTo>
                    <a:pt x="21" y="228"/>
                    <a:pt x="22" y="227"/>
                    <a:pt x="22" y="227"/>
                  </a:cubicBezTo>
                  <a:cubicBezTo>
                    <a:pt x="23" y="226"/>
                    <a:pt x="23" y="225"/>
                    <a:pt x="24" y="225"/>
                  </a:cubicBezTo>
                  <a:cubicBezTo>
                    <a:pt x="26" y="224"/>
                    <a:pt x="27" y="223"/>
                    <a:pt x="28" y="223"/>
                  </a:cubicBezTo>
                  <a:cubicBezTo>
                    <a:pt x="37" y="219"/>
                    <a:pt x="37" y="219"/>
                    <a:pt x="37" y="219"/>
                  </a:cubicBezTo>
                  <a:cubicBezTo>
                    <a:pt x="55" y="212"/>
                    <a:pt x="55" y="212"/>
                    <a:pt x="55" y="212"/>
                  </a:cubicBezTo>
                  <a:cubicBezTo>
                    <a:pt x="55" y="212"/>
                    <a:pt x="55" y="212"/>
                    <a:pt x="55" y="212"/>
                  </a:cubicBezTo>
                  <a:cubicBezTo>
                    <a:pt x="59" y="206"/>
                    <a:pt x="62" y="200"/>
                    <a:pt x="67" y="194"/>
                  </a:cubicBezTo>
                  <a:cubicBezTo>
                    <a:pt x="68" y="193"/>
                    <a:pt x="69" y="192"/>
                    <a:pt x="71" y="191"/>
                  </a:cubicBezTo>
                  <a:cubicBezTo>
                    <a:pt x="72" y="190"/>
                    <a:pt x="73" y="190"/>
                    <a:pt x="74" y="191"/>
                  </a:cubicBezTo>
                  <a:cubicBezTo>
                    <a:pt x="75" y="191"/>
                    <a:pt x="76" y="192"/>
                    <a:pt x="77" y="192"/>
                  </a:cubicBezTo>
                  <a:cubicBezTo>
                    <a:pt x="79" y="195"/>
                    <a:pt x="80" y="199"/>
                    <a:pt x="81" y="203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86" y="198"/>
                    <a:pt x="86" y="198"/>
                    <a:pt x="86" y="198"/>
                  </a:cubicBezTo>
                  <a:cubicBezTo>
                    <a:pt x="87" y="197"/>
                    <a:pt x="90" y="196"/>
                    <a:pt x="92" y="195"/>
                  </a:cubicBezTo>
                  <a:cubicBezTo>
                    <a:pt x="93" y="194"/>
                    <a:pt x="94" y="194"/>
                    <a:pt x="95" y="193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100" y="191"/>
                    <a:pt x="103" y="191"/>
                    <a:pt x="105" y="191"/>
                  </a:cubicBezTo>
                  <a:cubicBezTo>
                    <a:pt x="107" y="191"/>
                    <a:pt x="110" y="191"/>
                    <a:pt x="112" y="191"/>
                  </a:cubicBezTo>
                  <a:cubicBezTo>
                    <a:pt x="114" y="191"/>
                    <a:pt x="117" y="191"/>
                    <a:pt x="119" y="192"/>
                  </a:cubicBezTo>
                  <a:cubicBezTo>
                    <a:pt x="126" y="193"/>
                    <a:pt x="126" y="193"/>
                    <a:pt x="126" y="193"/>
                  </a:cubicBezTo>
                  <a:cubicBezTo>
                    <a:pt x="132" y="195"/>
                    <a:pt x="132" y="195"/>
                    <a:pt x="132" y="195"/>
                  </a:cubicBezTo>
                  <a:cubicBezTo>
                    <a:pt x="145" y="198"/>
                    <a:pt x="145" y="198"/>
                    <a:pt x="145" y="198"/>
                  </a:cubicBezTo>
                  <a:cubicBezTo>
                    <a:pt x="152" y="200"/>
                    <a:pt x="152" y="200"/>
                    <a:pt x="152" y="200"/>
                  </a:cubicBezTo>
                  <a:cubicBezTo>
                    <a:pt x="159" y="202"/>
                    <a:pt x="159" y="202"/>
                    <a:pt x="159" y="202"/>
                  </a:cubicBezTo>
                  <a:cubicBezTo>
                    <a:pt x="161" y="202"/>
                    <a:pt x="163" y="202"/>
                    <a:pt x="165" y="203"/>
                  </a:cubicBezTo>
                  <a:cubicBezTo>
                    <a:pt x="168" y="203"/>
                    <a:pt x="170" y="203"/>
                    <a:pt x="172" y="203"/>
                  </a:cubicBezTo>
                  <a:cubicBezTo>
                    <a:pt x="174" y="203"/>
                    <a:pt x="177" y="203"/>
                    <a:pt x="179" y="202"/>
                  </a:cubicBezTo>
                  <a:cubicBezTo>
                    <a:pt x="185" y="201"/>
                    <a:pt x="185" y="201"/>
                    <a:pt x="185" y="201"/>
                  </a:cubicBezTo>
                  <a:cubicBezTo>
                    <a:pt x="185" y="201"/>
                    <a:pt x="185" y="201"/>
                    <a:pt x="185" y="201"/>
                  </a:cubicBezTo>
                  <a:cubicBezTo>
                    <a:pt x="186" y="200"/>
                    <a:pt x="187" y="198"/>
                    <a:pt x="188" y="197"/>
                  </a:cubicBezTo>
                  <a:cubicBezTo>
                    <a:pt x="189" y="195"/>
                    <a:pt x="190" y="194"/>
                    <a:pt x="190" y="192"/>
                  </a:cubicBezTo>
                  <a:cubicBezTo>
                    <a:pt x="191" y="190"/>
                    <a:pt x="192" y="189"/>
                    <a:pt x="192" y="187"/>
                  </a:cubicBezTo>
                  <a:cubicBezTo>
                    <a:pt x="193" y="185"/>
                    <a:pt x="194" y="184"/>
                    <a:pt x="194" y="182"/>
                  </a:cubicBezTo>
                  <a:cubicBezTo>
                    <a:pt x="195" y="180"/>
                    <a:pt x="195" y="179"/>
                    <a:pt x="196" y="177"/>
                  </a:cubicBezTo>
                  <a:cubicBezTo>
                    <a:pt x="196" y="175"/>
                    <a:pt x="197" y="173"/>
                    <a:pt x="197" y="172"/>
                  </a:cubicBezTo>
                  <a:cubicBezTo>
                    <a:pt x="197" y="170"/>
                    <a:pt x="198" y="168"/>
                    <a:pt x="198" y="166"/>
                  </a:cubicBezTo>
                  <a:cubicBezTo>
                    <a:pt x="198" y="165"/>
                    <a:pt x="198" y="163"/>
                    <a:pt x="199" y="161"/>
                  </a:cubicBezTo>
                  <a:cubicBezTo>
                    <a:pt x="199" y="156"/>
                    <a:pt x="199" y="156"/>
                    <a:pt x="199" y="156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9" y="143"/>
                    <a:pt x="199" y="141"/>
                    <a:pt x="199" y="139"/>
                  </a:cubicBezTo>
                  <a:cubicBezTo>
                    <a:pt x="199" y="138"/>
                    <a:pt x="199" y="136"/>
                    <a:pt x="198" y="134"/>
                  </a:cubicBezTo>
                  <a:cubicBezTo>
                    <a:pt x="198" y="132"/>
                    <a:pt x="198" y="131"/>
                    <a:pt x="197" y="129"/>
                  </a:cubicBezTo>
                  <a:cubicBezTo>
                    <a:pt x="197" y="127"/>
                    <a:pt x="196" y="125"/>
                    <a:pt x="196" y="124"/>
                  </a:cubicBezTo>
                  <a:cubicBezTo>
                    <a:pt x="195" y="122"/>
                    <a:pt x="194" y="121"/>
                    <a:pt x="194" y="119"/>
                  </a:cubicBezTo>
                  <a:cubicBezTo>
                    <a:pt x="194" y="119"/>
                    <a:pt x="194" y="119"/>
                    <a:pt x="194" y="119"/>
                  </a:cubicBezTo>
                  <a:cubicBezTo>
                    <a:pt x="192" y="119"/>
                    <a:pt x="190" y="118"/>
                    <a:pt x="188" y="118"/>
                  </a:cubicBezTo>
                  <a:cubicBezTo>
                    <a:pt x="186" y="117"/>
                    <a:pt x="184" y="116"/>
                    <a:pt x="182" y="115"/>
                  </a:cubicBezTo>
                  <a:cubicBezTo>
                    <a:pt x="181" y="115"/>
                    <a:pt x="179" y="114"/>
                    <a:pt x="177" y="113"/>
                  </a:cubicBezTo>
                  <a:cubicBezTo>
                    <a:pt x="175" y="112"/>
                    <a:pt x="173" y="111"/>
                    <a:pt x="171" y="110"/>
                  </a:cubicBezTo>
                  <a:cubicBezTo>
                    <a:pt x="164" y="106"/>
                    <a:pt x="157" y="101"/>
                    <a:pt x="150" y="97"/>
                  </a:cubicBezTo>
                  <a:cubicBezTo>
                    <a:pt x="146" y="95"/>
                    <a:pt x="143" y="93"/>
                    <a:pt x="139" y="91"/>
                  </a:cubicBezTo>
                  <a:cubicBezTo>
                    <a:pt x="137" y="90"/>
                    <a:pt x="136" y="89"/>
                    <a:pt x="134" y="88"/>
                  </a:cubicBezTo>
                  <a:cubicBezTo>
                    <a:pt x="132" y="87"/>
                    <a:pt x="130" y="86"/>
                    <a:pt x="128" y="85"/>
                  </a:cubicBezTo>
                  <a:cubicBezTo>
                    <a:pt x="123" y="83"/>
                    <a:pt x="123" y="83"/>
                    <a:pt x="123" y="83"/>
                  </a:cubicBezTo>
                  <a:cubicBezTo>
                    <a:pt x="117" y="81"/>
                    <a:pt x="117" y="81"/>
                    <a:pt x="117" y="81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11" y="86"/>
                    <a:pt x="115" y="97"/>
                    <a:pt x="116" y="108"/>
                  </a:cubicBezTo>
                  <a:cubicBezTo>
                    <a:pt x="116" y="111"/>
                    <a:pt x="116" y="114"/>
                    <a:pt x="115" y="116"/>
                  </a:cubicBezTo>
                  <a:cubicBezTo>
                    <a:pt x="115" y="119"/>
                    <a:pt x="114" y="122"/>
                    <a:pt x="113" y="124"/>
                  </a:cubicBezTo>
                  <a:cubicBezTo>
                    <a:pt x="112" y="126"/>
                    <a:pt x="111" y="127"/>
                    <a:pt x="110" y="127"/>
                  </a:cubicBezTo>
                  <a:cubicBezTo>
                    <a:pt x="108" y="128"/>
                    <a:pt x="107" y="127"/>
                    <a:pt x="106" y="126"/>
                  </a:cubicBezTo>
                  <a:cubicBezTo>
                    <a:pt x="104" y="126"/>
                    <a:pt x="104" y="124"/>
                    <a:pt x="103" y="123"/>
                  </a:cubicBezTo>
                  <a:cubicBezTo>
                    <a:pt x="102" y="122"/>
                    <a:pt x="101" y="121"/>
                    <a:pt x="101" y="120"/>
                  </a:cubicBezTo>
                  <a:cubicBezTo>
                    <a:pt x="101" y="120"/>
                    <a:pt x="101" y="120"/>
                    <a:pt x="101" y="120"/>
                  </a:cubicBezTo>
                  <a:cubicBezTo>
                    <a:pt x="92" y="126"/>
                    <a:pt x="92" y="126"/>
                    <a:pt x="92" y="126"/>
                  </a:cubicBezTo>
                  <a:cubicBezTo>
                    <a:pt x="90" y="127"/>
                    <a:pt x="89" y="127"/>
                    <a:pt x="87" y="128"/>
                  </a:cubicBezTo>
                  <a:cubicBezTo>
                    <a:pt x="85" y="129"/>
                    <a:pt x="84" y="130"/>
                    <a:pt x="82" y="130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6" y="132"/>
                    <a:pt x="75" y="132"/>
                    <a:pt x="74" y="132"/>
                  </a:cubicBezTo>
                  <a:cubicBezTo>
                    <a:pt x="71" y="132"/>
                    <a:pt x="71" y="132"/>
                    <a:pt x="71" y="132"/>
                  </a:cubicBezTo>
                  <a:cubicBezTo>
                    <a:pt x="66" y="133"/>
                    <a:pt x="66" y="133"/>
                    <a:pt x="66" y="133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46" y="135"/>
                    <a:pt x="42" y="135"/>
                    <a:pt x="39" y="135"/>
                  </a:cubicBezTo>
                  <a:cubicBezTo>
                    <a:pt x="35" y="136"/>
                    <a:pt x="32" y="136"/>
                    <a:pt x="28" y="137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8" y="127"/>
                    <a:pt x="19" y="124"/>
                    <a:pt x="19" y="121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20" y="98"/>
                    <a:pt x="20" y="93"/>
                    <a:pt x="20" y="8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24"/>
                    <a:pt x="21" y="12"/>
                    <a:pt x="2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2"/>
                    <a:pt x="24" y="4"/>
                    <a:pt x="25" y="6"/>
                  </a:cubicBezTo>
                  <a:cubicBezTo>
                    <a:pt x="26" y="7"/>
                    <a:pt x="27" y="9"/>
                    <a:pt x="29" y="10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4" y="15"/>
                    <a:pt x="35" y="16"/>
                    <a:pt x="37" y="17"/>
                  </a:cubicBezTo>
                  <a:cubicBezTo>
                    <a:pt x="38" y="18"/>
                    <a:pt x="40" y="19"/>
                    <a:pt x="41" y="20"/>
                  </a:cubicBezTo>
                  <a:cubicBezTo>
                    <a:pt x="43" y="21"/>
                    <a:pt x="45" y="22"/>
                    <a:pt x="46" y="23"/>
                  </a:cubicBezTo>
                  <a:cubicBezTo>
                    <a:pt x="48" y="23"/>
                    <a:pt x="49" y="24"/>
                    <a:pt x="51" y="25"/>
                  </a:cubicBezTo>
                  <a:cubicBezTo>
                    <a:pt x="53" y="25"/>
                    <a:pt x="55" y="26"/>
                    <a:pt x="56" y="26"/>
                  </a:cubicBezTo>
                  <a:cubicBezTo>
                    <a:pt x="58" y="27"/>
                    <a:pt x="60" y="27"/>
                    <a:pt x="62" y="27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9" y="28"/>
                    <a:pt x="70" y="28"/>
                    <a:pt x="72" y="28"/>
                  </a:cubicBezTo>
                  <a:cubicBezTo>
                    <a:pt x="74" y="28"/>
                    <a:pt x="76" y="28"/>
                    <a:pt x="78" y="28"/>
                  </a:cubicBezTo>
                  <a:cubicBezTo>
                    <a:pt x="79" y="28"/>
                    <a:pt x="81" y="28"/>
                    <a:pt x="83" y="27"/>
                  </a:cubicBezTo>
                  <a:cubicBezTo>
                    <a:pt x="85" y="27"/>
                    <a:pt x="87" y="27"/>
                    <a:pt x="88" y="26"/>
                  </a:cubicBezTo>
                  <a:cubicBezTo>
                    <a:pt x="90" y="26"/>
                    <a:pt x="92" y="25"/>
                    <a:pt x="93" y="24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9" y="20"/>
                    <a:pt x="101" y="19"/>
                    <a:pt x="102" y="17"/>
                  </a:cubicBezTo>
                  <a:cubicBezTo>
                    <a:pt x="102" y="16"/>
                    <a:pt x="103" y="15"/>
                    <a:pt x="104" y="15"/>
                  </a:cubicBezTo>
                  <a:cubicBezTo>
                    <a:pt x="104" y="14"/>
                    <a:pt x="104" y="14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2" y="15"/>
                    <a:pt x="101" y="16"/>
                    <a:pt x="99" y="17"/>
                  </a:cubicBezTo>
                  <a:cubicBezTo>
                    <a:pt x="98" y="19"/>
                    <a:pt x="96" y="20"/>
                    <a:pt x="95" y="22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4" y="20"/>
                    <a:pt x="106" y="20"/>
                    <a:pt x="109" y="20"/>
                  </a:cubicBezTo>
                  <a:cubicBezTo>
                    <a:pt x="111" y="20"/>
                    <a:pt x="114" y="20"/>
                    <a:pt x="116" y="20"/>
                  </a:cubicBezTo>
                  <a:cubicBezTo>
                    <a:pt x="118" y="21"/>
                    <a:pt x="121" y="21"/>
                    <a:pt x="123" y="21"/>
                  </a:cubicBezTo>
                  <a:cubicBezTo>
                    <a:pt x="125" y="22"/>
                    <a:pt x="128" y="22"/>
                    <a:pt x="130" y="23"/>
                  </a:cubicBezTo>
                  <a:cubicBezTo>
                    <a:pt x="132" y="23"/>
                    <a:pt x="134" y="24"/>
                    <a:pt x="137" y="24"/>
                  </a:cubicBezTo>
                  <a:cubicBezTo>
                    <a:pt x="141" y="25"/>
                    <a:pt x="146" y="27"/>
                    <a:pt x="150" y="28"/>
                  </a:cubicBezTo>
                  <a:cubicBezTo>
                    <a:pt x="164" y="33"/>
                    <a:pt x="164" y="33"/>
                    <a:pt x="164" y="33"/>
                  </a:cubicBezTo>
                  <a:cubicBezTo>
                    <a:pt x="168" y="35"/>
                    <a:pt x="173" y="36"/>
                    <a:pt x="177" y="37"/>
                  </a:cubicBezTo>
                  <a:cubicBezTo>
                    <a:pt x="184" y="39"/>
                    <a:pt x="184" y="39"/>
                    <a:pt x="184" y="39"/>
                  </a:cubicBezTo>
                  <a:cubicBezTo>
                    <a:pt x="186" y="40"/>
                    <a:pt x="188" y="40"/>
                    <a:pt x="191" y="41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205" y="42"/>
                    <a:pt x="205" y="42"/>
                    <a:pt x="205" y="42"/>
                  </a:cubicBezTo>
                  <a:cubicBezTo>
                    <a:pt x="205" y="42"/>
                    <a:pt x="205" y="42"/>
                    <a:pt x="205" y="42"/>
                  </a:cubicBezTo>
                  <a:cubicBezTo>
                    <a:pt x="205" y="41"/>
                    <a:pt x="206" y="40"/>
                    <a:pt x="208" y="39"/>
                  </a:cubicBezTo>
                  <a:cubicBezTo>
                    <a:pt x="209" y="38"/>
                    <a:pt x="210" y="37"/>
                    <a:pt x="212" y="37"/>
                  </a:cubicBezTo>
                  <a:cubicBezTo>
                    <a:pt x="214" y="36"/>
                    <a:pt x="217" y="36"/>
                    <a:pt x="220" y="37"/>
                  </a:cubicBezTo>
                  <a:cubicBezTo>
                    <a:pt x="226" y="39"/>
                    <a:pt x="231" y="42"/>
                    <a:pt x="235" y="46"/>
                  </a:cubicBezTo>
                  <a:cubicBezTo>
                    <a:pt x="244" y="54"/>
                    <a:pt x="252" y="63"/>
                    <a:pt x="260" y="72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1" y="97"/>
                    <a:pt x="261" y="97"/>
                    <a:pt x="261" y="97"/>
                  </a:cubicBezTo>
                  <a:cubicBezTo>
                    <a:pt x="262" y="109"/>
                    <a:pt x="262" y="109"/>
                    <a:pt x="262" y="109"/>
                  </a:cubicBezTo>
                  <a:cubicBezTo>
                    <a:pt x="262" y="115"/>
                    <a:pt x="262" y="115"/>
                    <a:pt x="262" y="115"/>
                  </a:cubicBezTo>
                  <a:cubicBezTo>
                    <a:pt x="262" y="121"/>
                    <a:pt x="262" y="121"/>
                    <a:pt x="262" y="121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58"/>
                    <a:pt x="262" y="158"/>
                    <a:pt x="262" y="158"/>
                  </a:cubicBezTo>
                  <a:cubicBezTo>
                    <a:pt x="262" y="162"/>
                    <a:pt x="262" y="166"/>
                    <a:pt x="261" y="170"/>
                  </a:cubicBezTo>
                  <a:cubicBezTo>
                    <a:pt x="260" y="195"/>
                    <a:pt x="260" y="195"/>
                    <a:pt x="260" y="195"/>
                  </a:cubicBezTo>
                  <a:cubicBezTo>
                    <a:pt x="260" y="207"/>
                    <a:pt x="260" y="207"/>
                    <a:pt x="260" y="207"/>
                  </a:cubicBezTo>
                  <a:cubicBezTo>
                    <a:pt x="260" y="211"/>
                    <a:pt x="259" y="216"/>
                    <a:pt x="259" y="220"/>
                  </a:cubicBezTo>
                  <a:cubicBezTo>
                    <a:pt x="255" y="269"/>
                    <a:pt x="255" y="269"/>
                    <a:pt x="255" y="269"/>
                  </a:cubicBezTo>
                  <a:cubicBezTo>
                    <a:pt x="255" y="269"/>
                    <a:pt x="255" y="269"/>
                    <a:pt x="255" y="269"/>
                  </a:cubicBezTo>
                  <a:cubicBezTo>
                    <a:pt x="257" y="269"/>
                    <a:pt x="258" y="270"/>
                    <a:pt x="259" y="271"/>
                  </a:cubicBezTo>
                  <a:cubicBezTo>
                    <a:pt x="260" y="272"/>
                    <a:pt x="261" y="274"/>
                    <a:pt x="261" y="275"/>
                  </a:cubicBezTo>
                  <a:cubicBezTo>
                    <a:pt x="261" y="277"/>
                    <a:pt x="260" y="278"/>
                    <a:pt x="260" y="280"/>
                  </a:cubicBezTo>
                  <a:cubicBezTo>
                    <a:pt x="260" y="281"/>
                    <a:pt x="261" y="280"/>
                    <a:pt x="261" y="280"/>
                  </a:cubicBezTo>
                  <a:cubicBezTo>
                    <a:pt x="261" y="280"/>
                    <a:pt x="261" y="280"/>
                    <a:pt x="262" y="279"/>
                  </a:cubicBezTo>
                  <a:lnTo>
                    <a:pt x="264" y="278"/>
                  </a:lnTo>
                  <a:close/>
                  <a:moveTo>
                    <a:pt x="264" y="278"/>
                  </a:moveTo>
                  <a:cubicBezTo>
                    <a:pt x="262" y="279"/>
                    <a:pt x="262" y="279"/>
                    <a:pt x="262" y="279"/>
                  </a:cubicBezTo>
                  <a:cubicBezTo>
                    <a:pt x="261" y="280"/>
                    <a:pt x="261" y="280"/>
                    <a:pt x="261" y="280"/>
                  </a:cubicBezTo>
                  <a:cubicBezTo>
                    <a:pt x="261" y="280"/>
                    <a:pt x="260" y="281"/>
                    <a:pt x="260" y="280"/>
                  </a:cubicBezTo>
                  <a:cubicBezTo>
                    <a:pt x="260" y="278"/>
                    <a:pt x="261" y="277"/>
                    <a:pt x="261" y="275"/>
                  </a:cubicBezTo>
                  <a:cubicBezTo>
                    <a:pt x="261" y="274"/>
                    <a:pt x="260" y="272"/>
                    <a:pt x="259" y="271"/>
                  </a:cubicBezTo>
                  <a:cubicBezTo>
                    <a:pt x="258" y="270"/>
                    <a:pt x="257" y="269"/>
                    <a:pt x="255" y="269"/>
                  </a:cubicBezTo>
                  <a:cubicBezTo>
                    <a:pt x="255" y="269"/>
                    <a:pt x="255" y="269"/>
                    <a:pt x="255" y="269"/>
                  </a:cubicBezTo>
                  <a:cubicBezTo>
                    <a:pt x="255" y="269"/>
                    <a:pt x="255" y="269"/>
                    <a:pt x="255" y="269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59" y="216"/>
                    <a:pt x="260" y="211"/>
                    <a:pt x="260" y="207"/>
                  </a:cubicBezTo>
                  <a:cubicBezTo>
                    <a:pt x="260" y="195"/>
                    <a:pt x="260" y="195"/>
                    <a:pt x="260" y="195"/>
                  </a:cubicBezTo>
                  <a:cubicBezTo>
                    <a:pt x="261" y="170"/>
                    <a:pt x="261" y="170"/>
                    <a:pt x="261" y="170"/>
                  </a:cubicBezTo>
                  <a:cubicBezTo>
                    <a:pt x="261" y="166"/>
                    <a:pt x="262" y="162"/>
                    <a:pt x="262" y="158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21"/>
                    <a:pt x="262" y="121"/>
                    <a:pt x="262" y="121"/>
                  </a:cubicBezTo>
                  <a:cubicBezTo>
                    <a:pt x="262" y="115"/>
                    <a:pt x="262" y="115"/>
                    <a:pt x="262" y="115"/>
                  </a:cubicBezTo>
                  <a:cubicBezTo>
                    <a:pt x="262" y="109"/>
                    <a:pt x="262" y="109"/>
                    <a:pt x="262" y="109"/>
                  </a:cubicBezTo>
                  <a:cubicBezTo>
                    <a:pt x="261" y="97"/>
                    <a:pt x="261" y="97"/>
                    <a:pt x="261" y="97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52" y="63"/>
                    <a:pt x="244" y="54"/>
                    <a:pt x="235" y="46"/>
                  </a:cubicBezTo>
                  <a:cubicBezTo>
                    <a:pt x="231" y="43"/>
                    <a:pt x="226" y="39"/>
                    <a:pt x="220" y="37"/>
                  </a:cubicBezTo>
                  <a:cubicBezTo>
                    <a:pt x="217" y="36"/>
                    <a:pt x="214" y="36"/>
                    <a:pt x="212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7" y="40"/>
                    <a:pt x="206" y="41"/>
                    <a:pt x="205" y="43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88" y="41"/>
                    <a:pt x="186" y="40"/>
                    <a:pt x="184" y="40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72" y="36"/>
                    <a:pt x="168" y="35"/>
                    <a:pt x="163" y="33"/>
                  </a:cubicBezTo>
                  <a:cubicBezTo>
                    <a:pt x="150" y="29"/>
                    <a:pt x="150" y="29"/>
                    <a:pt x="150" y="29"/>
                  </a:cubicBezTo>
                  <a:cubicBezTo>
                    <a:pt x="146" y="27"/>
                    <a:pt x="141" y="26"/>
                    <a:pt x="137" y="25"/>
                  </a:cubicBezTo>
                  <a:cubicBezTo>
                    <a:pt x="134" y="24"/>
                    <a:pt x="132" y="23"/>
                    <a:pt x="130" y="23"/>
                  </a:cubicBezTo>
                  <a:cubicBezTo>
                    <a:pt x="127" y="23"/>
                    <a:pt x="125" y="22"/>
                    <a:pt x="123" y="22"/>
                  </a:cubicBezTo>
                  <a:cubicBezTo>
                    <a:pt x="120" y="22"/>
                    <a:pt x="118" y="21"/>
                    <a:pt x="116" y="21"/>
                  </a:cubicBezTo>
                  <a:cubicBezTo>
                    <a:pt x="113" y="21"/>
                    <a:pt x="111" y="21"/>
                    <a:pt x="109" y="21"/>
                  </a:cubicBezTo>
                  <a:cubicBezTo>
                    <a:pt x="106" y="21"/>
                    <a:pt x="104" y="21"/>
                    <a:pt x="102" y="21"/>
                  </a:cubicBezTo>
                  <a:cubicBezTo>
                    <a:pt x="95" y="22"/>
                    <a:pt x="95" y="22"/>
                    <a:pt x="95" y="22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6" y="20"/>
                    <a:pt x="97" y="18"/>
                    <a:pt x="99" y="17"/>
                  </a:cubicBezTo>
                  <a:cubicBezTo>
                    <a:pt x="100" y="16"/>
                    <a:pt x="102" y="14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2"/>
                    <a:pt x="105" y="13"/>
                    <a:pt x="105" y="13"/>
                  </a:cubicBezTo>
                  <a:cubicBezTo>
                    <a:pt x="105" y="13"/>
                    <a:pt x="105" y="13"/>
                    <a:pt x="105" y="14"/>
                  </a:cubicBezTo>
                  <a:cubicBezTo>
                    <a:pt x="105" y="14"/>
                    <a:pt x="104" y="15"/>
                    <a:pt x="104" y="15"/>
                  </a:cubicBezTo>
                  <a:cubicBezTo>
                    <a:pt x="103" y="16"/>
                    <a:pt x="103" y="17"/>
                    <a:pt x="102" y="18"/>
                  </a:cubicBezTo>
                  <a:cubicBezTo>
                    <a:pt x="101" y="19"/>
                    <a:pt x="100" y="21"/>
                    <a:pt x="99" y="22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2" y="26"/>
                    <a:pt x="90" y="26"/>
                    <a:pt x="88" y="27"/>
                  </a:cubicBezTo>
                  <a:cubicBezTo>
                    <a:pt x="87" y="27"/>
                    <a:pt x="85" y="28"/>
                    <a:pt x="83" y="28"/>
                  </a:cubicBezTo>
                  <a:cubicBezTo>
                    <a:pt x="81" y="29"/>
                    <a:pt x="79" y="29"/>
                    <a:pt x="78" y="29"/>
                  </a:cubicBezTo>
                  <a:cubicBezTo>
                    <a:pt x="76" y="29"/>
                    <a:pt x="74" y="29"/>
                    <a:pt x="72" y="29"/>
                  </a:cubicBezTo>
                  <a:cubicBezTo>
                    <a:pt x="70" y="29"/>
                    <a:pt x="69" y="29"/>
                    <a:pt x="67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0" y="28"/>
                    <a:pt x="58" y="27"/>
                    <a:pt x="56" y="27"/>
                  </a:cubicBezTo>
                  <a:cubicBezTo>
                    <a:pt x="54" y="26"/>
                    <a:pt x="53" y="26"/>
                    <a:pt x="51" y="25"/>
                  </a:cubicBezTo>
                  <a:cubicBezTo>
                    <a:pt x="49" y="25"/>
                    <a:pt x="47" y="24"/>
                    <a:pt x="46" y="23"/>
                  </a:cubicBezTo>
                  <a:cubicBezTo>
                    <a:pt x="44" y="22"/>
                    <a:pt x="43" y="22"/>
                    <a:pt x="41" y="21"/>
                  </a:cubicBezTo>
                  <a:cubicBezTo>
                    <a:pt x="39" y="20"/>
                    <a:pt x="38" y="19"/>
                    <a:pt x="36" y="18"/>
                  </a:cubicBezTo>
                  <a:cubicBezTo>
                    <a:pt x="35" y="17"/>
                    <a:pt x="33" y="16"/>
                    <a:pt x="32" y="14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9"/>
                    <a:pt x="26" y="8"/>
                    <a:pt x="25" y="6"/>
                  </a:cubicBezTo>
                  <a:cubicBezTo>
                    <a:pt x="23" y="5"/>
                    <a:pt x="23" y="3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3"/>
                    <a:pt x="22" y="24"/>
                    <a:pt x="22" y="35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93"/>
                    <a:pt x="21" y="98"/>
                    <a:pt x="21" y="104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9" y="124"/>
                    <a:pt x="19" y="127"/>
                    <a:pt x="19" y="13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32" y="135"/>
                    <a:pt x="35" y="135"/>
                    <a:pt x="39" y="134"/>
                  </a:cubicBezTo>
                  <a:cubicBezTo>
                    <a:pt x="42" y="134"/>
                    <a:pt x="46" y="134"/>
                    <a:pt x="50" y="133"/>
                  </a:cubicBezTo>
                  <a:cubicBezTo>
                    <a:pt x="60" y="133"/>
                    <a:pt x="60" y="133"/>
                    <a:pt x="60" y="133"/>
                  </a:cubicBezTo>
                  <a:cubicBezTo>
                    <a:pt x="66" y="132"/>
                    <a:pt x="66" y="132"/>
                    <a:pt x="66" y="132"/>
                  </a:cubicBezTo>
                  <a:cubicBezTo>
                    <a:pt x="71" y="131"/>
                    <a:pt x="71" y="131"/>
                    <a:pt x="71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5" y="131"/>
                    <a:pt x="76" y="130"/>
                  </a:cubicBezTo>
                  <a:cubicBezTo>
                    <a:pt x="82" y="129"/>
                    <a:pt x="82" y="129"/>
                    <a:pt x="82" y="129"/>
                  </a:cubicBezTo>
                  <a:cubicBezTo>
                    <a:pt x="83" y="128"/>
                    <a:pt x="85" y="128"/>
                    <a:pt x="87" y="127"/>
                  </a:cubicBezTo>
                  <a:cubicBezTo>
                    <a:pt x="88" y="126"/>
                    <a:pt x="90" y="126"/>
                    <a:pt x="91" y="125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2" y="120"/>
                    <a:pt x="103" y="122"/>
                    <a:pt x="104" y="123"/>
                  </a:cubicBezTo>
                  <a:cubicBezTo>
                    <a:pt x="104" y="124"/>
                    <a:pt x="105" y="125"/>
                    <a:pt x="106" y="125"/>
                  </a:cubicBezTo>
                  <a:cubicBezTo>
                    <a:pt x="107" y="126"/>
                    <a:pt x="108" y="127"/>
                    <a:pt x="109" y="126"/>
                  </a:cubicBezTo>
                  <a:cubicBezTo>
                    <a:pt x="111" y="126"/>
                    <a:pt x="111" y="125"/>
                    <a:pt x="112" y="124"/>
                  </a:cubicBezTo>
                  <a:cubicBezTo>
                    <a:pt x="113" y="122"/>
                    <a:pt x="114" y="119"/>
                    <a:pt x="114" y="116"/>
                  </a:cubicBezTo>
                  <a:cubicBezTo>
                    <a:pt x="115" y="114"/>
                    <a:pt x="115" y="111"/>
                    <a:pt x="115" y="108"/>
                  </a:cubicBezTo>
                  <a:cubicBezTo>
                    <a:pt x="114" y="97"/>
                    <a:pt x="110" y="87"/>
                    <a:pt x="105" y="78"/>
                  </a:cubicBezTo>
                  <a:cubicBezTo>
                    <a:pt x="104" y="77"/>
                    <a:pt x="104" y="77"/>
                    <a:pt x="104" y="77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7" y="80"/>
                    <a:pt x="117" y="80"/>
                    <a:pt x="117" y="80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31" y="85"/>
                    <a:pt x="132" y="86"/>
                    <a:pt x="134" y="87"/>
                  </a:cubicBezTo>
                  <a:cubicBezTo>
                    <a:pt x="136" y="88"/>
                    <a:pt x="138" y="89"/>
                    <a:pt x="140" y="90"/>
                  </a:cubicBezTo>
                  <a:cubicBezTo>
                    <a:pt x="143" y="92"/>
                    <a:pt x="147" y="94"/>
                    <a:pt x="151" y="96"/>
                  </a:cubicBezTo>
                  <a:cubicBezTo>
                    <a:pt x="158" y="100"/>
                    <a:pt x="165" y="104"/>
                    <a:pt x="172" y="108"/>
                  </a:cubicBezTo>
                  <a:cubicBezTo>
                    <a:pt x="174" y="109"/>
                    <a:pt x="176" y="111"/>
                    <a:pt x="177" y="111"/>
                  </a:cubicBezTo>
                  <a:cubicBezTo>
                    <a:pt x="179" y="112"/>
                    <a:pt x="181" y="113"/>
                    <a:pt x="183" y="114"/>
                  </a:cubicBezTo>
                  <a:cubicBezTo>
                    <a:pt x="185" y="115"/>
                    <a:pt x="187" y="116"/>
                    <a:pt x="189" y="116"/>
                  </a:cubicBezTo>
                  <a:cubicBezTo>
                    <a:pt x="191" y="117"/>
                    <a:pt x="193" y="117"/>
                    <a:pt x="194" y="118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6" y="120"/>
                    <a:pt x="196" y="122"/>
                    <a:pt x="197" y="123"/>
                  </a:cubicBezTo>
                  <a:cubicBezTo>
                    <a:pt x="198" y="125"/>
                    <a:pt x="198" y="127"/>
                    <a:pt x="199" y="129"/>
                  </a:cubicBezTo>
                  <a:cubicBezTo>
                    <a:pt x="199" y="130"/>
                    <a:pt x="199" y="132"/>
                    <a:pt x="200" y="134"/>
                  </a:cubicBezTo>
                  <a:cubicBezTo>
                    <a:pt x="200" y="136"/>
                    <a:pt x="200" y="138"/>
                    <a:pt x="200" y="139"/>
                  </a:cubicBezTo>
                  <a:cubicBezTo>
                    <a:pt x="200" y="141"/>
                    <a:pt x="201" y="143"/>
                    <a:pt x="201" y="145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1"/>
                    <a:pt x="200" y="161"/>
                    <a:pt x="200" y="161"/>
                  </a:cubicBezTo>
                  <a:cubicBezTo>
                    <a:pt x="200" y="163"/>
                    <a:pt x="199" y="165"/>
                    <a:pt x="199" y="167"/>
                  </a:cubicBezTo>
                  <a:cubicBezTo>
                    <a:pt x="199" y="168"/>
                    <a:pt x="199" y="170"/>
                    <a:pt x="198" y="172"/>
                  </a:cubicBezTo>
                  <a:cubicBezTo>
                    <a:pt x="198" y="174"/>
                    <a:pt x="197" y="175"/>
                    <a:pt x="197" y="177"/>
                  </a:cubicBezTo>
                  <a:cubicBezTo>
                    <a:pt x="197" y="179"/>
                    <a:pt x="196" y="181"/>
                    <a:pt x="196" y="182"/>
                  </a:cubicBezTo>
                  <a:cubicBezTo>
                    <a:pt x="195" y="184"/>
                    <a:pt x="194" y="186"/>
                    <a:pt x="194" y="188"/>
                  </a:cubicBezTo>
                  <a:cubicBezTo>
                    <a:pt x="193" y="189"/>
                    <a:pt x="192" y="191"/>
                    <a:pt x="192" y="193"/>
                  </a:cubicBezTo>
                  <a:cubicBezTo>
                    <a:pt x="191" y="194"/>
                    <a:pt x="190" y="196"/>
                    <a:pt x="189" y="197"/>
                  </a:cubicBezTo>
                  <a:cubicBezTo>
                    <a:pt x="188" y="199"/>
                    <a:pt x="187" y="200"/>
                    <a:pt x="186" y="202"/>
                  </a:cubicBezTo>
                  <a:cubicBezTo>
                    <a:pt x="186" y="202"/>
                    <a:pt x="186" y="202"/>
                    <a:pt x="186" y="202"/>
                  </a:cubicBezTo>
                  <a:cubicBezTo>
                    <a:pt x="186" y="202"/>
                    <a:pt x="186" y="202"/>
                    <a:pt x="186" y="202"/>
                  </a:cubicBezTo>
                  <a:cubicBezTo>
                    <a:pt x="179" y="204"/>
                    <a:pt x="179" y="204"/>
                    <a:pt x="179" y="204"/>
                  </a:cubicBezTo>
                  <a:cubicBezTo>
                    <a:pt x="177" y="204"/>
                    <a:pt x="174" y="204"/>
                    <a:pt x="172" y="204"/>
                  </a:cubicBezTo>
                  <a:cubicBezTo>
                    <a:pt x="170" y="204"/>
                    <a:pt x="168" y="204"/>
                    <a:pt x="165" y="204"/>
                  </a:cubicBezTo>
                  <a:cubicBezTo>
                    <a:pt x="163" y="204"/>
                    <a:pt x="161" y="204"/>
                    <a:pt x="158" y="203"/>
                  </a:cubicBezTo>
                  <a:cubicBezTo>
                    <a:pt x="152" y="202"/>
                    <a:pt x="152" y="202"/>
                    <a:pt x="152" y="202"/>
                  </a:cubicBezTo>
                  <a:cubicBezTo>
                    <a:pt x="145" y="200"/>
                    <a:pt x="145" y="200"/>
                    <a:pt x="145" y="200"/>
                  </a:cubicBezTo>
                  <a:cubicBezTo>
                    <a:pt x="132" y="196"/>
                    <a:pt x="132" y="196"/>
                    <a:pt x="132" y="196"/>
                  </a:cubicBezTo>
                  <a:cubicBezTo>
                    <a:pt x="125" y="194"/>
                    <a:pt x="125" y="194"/>
                    <a:pt x="125" y="194"/>
                  </a:cubicBezTo>
                  <a:cubicBezTo>
                    <a:pt x="119" y="193"/>
                    <a:pt x="119" y="193"/>
                    <a:pt x="119" y="193"/>
                  </a:cubicBezTo>
                  <a:cubicBezTo>
                    <a:pt x="116" y="193"/>
                    <a:pt x="114" y="193"/>
                    <a:pt x="112" y="192"/>
                  </a:cubicBezTo>
                  <a:cubicBezTo>
                    <a:pt x="110" y="192"/>
                    <a:pt x="107" y="192"/>
                    <a:pt x="105" y="193"/>
                  </a:cubicBezTo>
                  <a:cubicBezTo>
                    <a:pt x="103" y="193"/>
                    <a:pt x="101" y="193"/>
                    <a:pt x="99" y="194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94" y="195"/>
                    <a:pt x="93" y="195"/>
                    <a:pt x="92" y="196"/>
                  </a:cubicBezTo>
                  <a:cubicBezTo>
                    <a:pt x="90" y="197"/>
                    <a:pt x="88" y="198"/>
                    <a:pt x="86" y="199"/>
                  </a:cubicBezTo>
                  <a:cubicBezTo>
                    <a:pt x="81" y="203"/>
                    <a:pt x="81" y="203"/>
                    <a:pt x="81" y="203"/>
                  </a:cubicBezTo>
                  <a:cubicBezTo>
                    <a:pt x="80" y="204"/>
                    <a:pt x="80" y="204"/>
                    <a:pt x="80" y="204"/>
                  </a:cubicBezTo>
                  <a:cubicBezTo>
                    <a:pt x="80" y="203"/>
                    <a:pt x="80" y="203"/>
                    <a:pt x="80" y="203"/>
                  </a:cubicBezTo>
                  <a:cubicBezTo>
                    <a:pt x="79" y="200"/>
                    <a:pt x="77" y="196"/>
                    <a:pt x="75" y="194"/>
                  </a:cubicBezTo>
                  <a:cubicBezTo>
                    <a:pt x="74" y="192"/>
                    <a:pt x="73" y="192"/>
                    <a:pt x="72" y="192"/>
                  </a:cubicBezTo>
                  <a:cubicBezTo>
                    <a:pt x="70" y="193"/>
                    <a:pt x="69" y="194"/>
                    <a:pt x="68" y="195"/>
                  </a:cubicBezTo>
                  <a:cubicBezTo>
                    <a:pt x="63" y="201"/>
                    <a:pt x="60" y="207"/>
                    <a:pt x="56" y="213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6" y="214"/>
                    <a:pt x="56" y="214"/>
                    <a:pt x="56" y="214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28" y="225"/>
                    <a:pt x="26" y="226"/>
                    <a:pt x="25" y="226"/>
                  </a:cubicBezTo>
                  <a:cubicBezTo>
                    <a:pt x="24" y="227"/>
                    <a:pt x="24" y="227"/>
                    <a:pt x="23" y="228"/>
                  </a:cubicBezTo>
                  <a:cubicBezTo>
                    <a:pt x="23" y="228"/>
                    <a:pt x="23" y="229"/>
                    <a:pt x="23" y="229"/>
                  </a:cubicBezTo>
                  <a:cubicBezTo>
                    <a:pt x="23" y="230"/>
                    <a:pt x="23" y="230"/>
                    <a:pt x="23" y="230"/>
                  </a:cubicBezTo>
                  <a:cubicBezTo>
                    <a:pt x="23" y="230"/>
                    <a:pt x="23" y="230"/>
                    <a:pt x="23" y="230"/>
                  </a:cubicBezTo>
                  <a:cubicBezTo>
                    <a:pt x="15" y="263"/>
                    <a:pt x="15" y="263"/>
                    <a:pt x="15" y="263"/>
                  </a:cubicBezTo>
                  <a:cubicBezTo>
                    <a:pt x="14" y="267"/>
                    <a:pt x="14" y="267"/>
                    <a:pt x="14" y="267"/>
                  </a:cubicBezTo>
                  <a:cubicBezTo>
                    <a:pt x="13" y="272"/>
                    <a:pt x="13" y="272"/>
                    <a:pt x="13" y="272"/>
                  </a:cubicBezTo>
                  <a:cubicBezTo>
                    <a:pt x="12" y="280"/>
                    <a:pt x="12" y="280"/>
                    <a:pt x="12" y="280"/>
                  </a:cubicBezTo>
                  <a:cubicBezTo>
                    <a:pt x="9" y="297"/>
                    <a:pt x="9" y="297"/>
                    <a:pt x="9" y="297"/>
                  </a:cubicBezTo>
                  <a:cubicBezTo>
                    <a:pt x="8" y="303"/>
                    <a:pt x="7" y="308"/>
                    <a:pt x="6" y="314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4" y="334"/>
                    <a:pt x="4" y="337"/>
                    <a:pt x="4" y="340"/>
                  </a:cubicBezTo>
                  <a:cubicBezTo>
                    <a:pt x="3" y="348"/>
                    <a:pt x="3" y="348"/>
                    <a:pt x="3" y="34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2" y="371"/>
                    <a:pt x="1" y="377"/>
                    <a:pt x="1" y="383"/>
                  </a:cubicBezTo>
                  <a:cubicBezTo>
                    <a:pt x="1" y="400"/>
                    <a:pt x="1" y="400"/>
                    <a:pt x="1" y="400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58"/>
                    <a:pt x="1" y="481"/>
                    <a:pt x="1" y="504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33" y="499"/>
                    <a:pt x="33" y="499"/>
                    <a:pt x="33" y="499"/>
                  </a:cubicBezTo>
                  <a:cubicBezTo>
                    <a:pt x="38" y="498"/>
                    <a:pt x="43" y="498"/>
                    <a:pt x="49" y="497"/>
                  </a:cubicBezTo>
                  <a:cubicBezTo>
                    <a:pt x="65" y="496"/>
                    <a:pt x="65" y="496"/>
                    <a:pt x="65" y="496"/>
                  </a:cubicBezTo>
                  <a:cubicBezTo>
                    <a:pt x="75" y="495"/>
                    <a:pt x="86" y="494"/>
                    <a:pt x="97" y="493"/>
                  </a:cubicBezTo>
                  <a:cubicBezTo>
                    <a:pt x="129" y="490"/>
                    <a:pt x="129" y="490"/>
                    <a:pt x="129" y="490"/>
                  </a:cubicBezTo>
                  <a:cubicBezTo>
                    <a:pt x="134" y="490"/>
                    <a:pt x="140" y="489"/>
                    <a:pt x="145" y="488"/>
                  </a:cubicBezTo>
                  <a:cubicBezTo>
                    <a:pt x="161" y="486"/>
                    <a:pt x="161" y="486"/>
                    <a:pt x="161" y="486"/>
                  </a:cubicBezTo>
                  <a:cubicBezTo>
                    <a:pt x="177" y="484"/>
                    <a:pt x="177" y="484"/>
                    <a:pt x="177" y="484"/>
                  </a:cubicBezTo>
                  <a:cubicBezTo>
                    <a:pt x="182" y="483"/>
                    <a:pt x="188" y="482"/>
                    <a:pt x="193" y="481"/>
                  </a:cubicBezTo>
                  <a:cubicBezTo>
                    <a:pt x="209" y="477"/>
                    <a:pt x="209" y="477"/>
                    <a:pt x="209" y="477"/>
                  </a:cubicBezTo>
                  <a:cubicBezTo>
                    <a:pt x="214" y="476"/>
                    <a:pt x="219" y="475"/>
                    <a:pt x="224" y="474"/>
                  </a:cubicBezTo>
                  <a:cubicBezTo>
                    <a:pt x="255" y="464"/>
                    <a:pt x="255" y="464"/>
                    <a:pt x="255" y="464"/>
                  </a:cubicBezTo>
                  <a:cubicBezTo>
                    <a:pt x="255" y="465"/>
                    <a:pt x="255" y="465"/>
                    <a:pt x="255" y="465"/>
                  </a:cubicBezTo>
                  <a:cubicBezTo>
                    <a:pt x="253" y="456"/>
                    <a:pt x="253" y="456"/>
                    <a:pt x="253" y="456"/>
                  </a:cubicBezTo>
                  <a:cubicBezTo>
                    <a:pt x="253" y="454"/>
                    <a:pt x="252" y="453"/>
                    <a:pt x="252" y="451"/>
                  </a:cubicBezTo>
                  <a:cubicBezTo>
                    <a:pt x="251" y="446"/>
                    <a:pt x="251" y="446"/>
                    <a:pt x="251" y="446"/>
                  </a:cubicBezTo>
                  <a:cubicBezTo>
                    <a:pt x="251" y="443"/>
                    <a:pt x="251" y="440"/>
                    <a:pt x="250" y="437"/>
                  </a:cubicBezTo>
                  <a:cubicBezTo>
                    <a:pt x="250" y="434"/>
                    <a:pt x="250" y="431"/>
                    <a:pt x="250" y="428"/>
                  </a:cubicBezTo>
                  <a:cubicBezTo>
                    <a:pt x="250" y="424"/>
                    <a:pt x="250" y="421"/>
                    <a:pt x="250" y="418"/>
                  </a:cubicBezTo>
                  <a:cubicBezTo>
                    <a:pt x="250" y="415"/>
                    <a:pt x="250" y="412"/>
                    <a:pt x="250" y="409"/>
                  </a:cubicBezTo>
                  <a:cubicBezTo>
                    <a:pt x="250" y="406"/>
                    <a:pt x="251" y="402"/>
                    <a:pt x="251" y="399"/>
                  </a:cubicBezTo>
                  <a:cubicBezTo>
                    <a:pt x="252" y="398"/>
                    <a:pt x="252" y="396"/>
                    <a:pt x="252" y="395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40" y="380"/>
                    <a:pt x="226" y="371"/>
                    <a:pt x="211" y="365"/>
                  </a:cubicBezTo>
                  <a:cubicBezTo>
                    <a:pt x="203" y="362"/>
                    <a:pt x="195" y="360"/>
                    <a:pt x="187" y="360"/>
                  </a:cubicBezTo>
                  <a:cubicBezTo>
                    <a:pt x="183" y="360"/>
                    <a:pt x="179" y="360"/>
                    <a:pt x="176" y="362"/>
                  </a:cubicBezTo>
                  <a:cubicBezTo>
                    <a:pt x="174" y="363"/>
                    <a:pt x="172" y="365"/>
                    <a:pt x="171" y="366"/>
                  </a:cubicBezTo>
                  <a:cubicBezTo>
                    <a:pt x="170" y="368"/>
                    <a:pt x="169" y="370"/>
                    <a:pt x="169" y="372"/>
                  </a:cubicBezTo>
                  <a:cubicBezTo>
                    <a:pt x="169" y="372"/>
                    <a:pt x="169" y="372"/>
                    <a:pt x="169" y="372"/>
                  </a:cubicBezTo>
                  <a:cubicBezTo>
                    <a:pt x="168" y="372"/>
                    <a:pt x="168" y="372"/>
                    <a:pt x="168" y="372"/>
                  </a:cubicBezTo>
                  <a:cubicBezTo>
                    <a:pt x="166" y="373"/>
                    <a:pt x="163" y="374"/>
                    <a:pt x="161" y="375"/>
                  </a:cubicBezTo>
                  <a:cubicBezTo>
                    <a:pt x="158" y="375"/>
                    <a:pt x="156" y="376"/>
                    <a:pt x="153" y="376"/>
                  </a:cubicBezTo>
                  <a:cubicBezTo>
                    <a:pt x="152" y="376"/>
                    <a:pt x="150" y="376"/>
                    <a:pt x="149" y="375"/>
                  </a:cubicBezTo>
                  <a:cubicBezTo>
                    <a:pt x="148" y="375"/>
                    <a:pt x="148" y="375"/>
                    <a:pt x="147" y="375"/>
                  </a:cubicBezTo>
                  <a:cubicBezTo>
                    <a:pt x="147" y="375"/>
                    <a:pt x="146" y="374"/>
                    <a:pt x="146" y="374"/>
                  </a:cubicBezTo>
                  <a:cubicBezTo>
                    <a:pt x="146" y="374"/>
                    <a:pt x="146" y="375"/>
                    <a:pt x="146" y="375"/>
                  </a:cubicBezTo>
                  <a:cubicBezTo>
                    <a:pt x="146" y="378"/>
                    <a:pt x="146" y="381"/>
                    <a:pt x="146" y="383"/>
                  </a:cubicBezTo>
                  <a:cubicBezTo>
                    <a:pt x="146" y="384"/>
                    <a:pt x="146" y="384"/>
                    <a:pt x="146" y="384"/>
                  </a:cubicBezTo>
                  <a:cubicBezTo>
                    <a:pt x="146" y="384"/>
                    <a:pt x="146" y="384"/>
                    <a:pt x="146" y="384"/>
                  </a:cubicBezTo>
                  <a:cubicBezTo>
                    <a:pt x="142" y="386"/>
                    <a:pt x="142" y="386"/>
                    <a:pt x="142" y="386"/>
                  </a:cubicBezTo>
                  <a:cubicBezTo>
                    <a:pt x="141" y="387"/>
                    <a:pt x="140" y="388"/>
                    <a:pt x="139" y="389"/>
                  </a:cubicBezTo>
                  <a:cubicBezTo>
                    <a:pt x="135" y="391"/>
                    <a:pt x="135" y="391"/>
                    <a:pt x="135" y="391"/>
                  </a:cubicBezTo>
                  <a:cubicBezTo>
                    <a:pt x="133" y="392"/>
                    <a:pt x="132" y="392"/>
                    <a:pt x="130" y="393"/>
                  </a:cubicBezTo>
                  <a:cubicBezTo>
                    <a:pt x="129" y="393"/>
                    <a:pt x="128" y="394"/>
                    <a:pt x="126" y="394"/>
                  </a:cubicBezTo>
                  <a:cubicBezTo>
                    <a:pt x="125" y="395"/>
                    <a:pt x="123" y="395"/>
                    <a:pt x="122" y="396"/>
                  </a:cubicBezTo>
                  <a:cubicBezTo>
                    <a:pt x="118" y="397"/>
                    <a:pt x="118" y="397"/>
                    <a:pt x="118" y="397"/>
                  </a:cubicBezTo>
                  <a:cubicBezTo>
                    <a:pt x="113" y="398"/>
                    <a:pt x="113" y="398"/>
                    <a:pt x="113" y="398"/>
                  </a:cubicBezTo>
                  <a:cubicBezTo>
                    <a:pt x="110" y="398"/>
                    <a:pt x="107" y="398"/>
                    <a:pt x="104" y="398"/>
                  </a:cubicBezTo>
                  <a:cubicBezTo>
                    <a:pt x="101" y="399"/>
                    <a:pt x="98" y="399"/>
                    <a:pt x="95" y="399"/>
                  </a:cubicBezTo>
                  <a:cubicBezTo>
                    <a:pt x="94" y="399"/>
                    <a:pt x="92" y="400"/>
                    <a:pt x="91" y="400"/>
                  </a:cubicBezTo>
                  <a:cubicBezTo>
                    <a:pt x="90" y="400"/>
                    <a:pt x="89" y="400"/>
                    <a:pt x="89" y="401"/>
                  </a:cubicBezTo>
                  <a:cubicBezTo>
                    <a:pt x="88" y="401"/>
                    <a:pt x="87" y="401"/>
                    <a:pt x="87" y="402"/>
                  </a:cubicBezTo>
                  <a:cubicBezTo>
                    <a:pt x="85" y="403"/>
                    <a:pt x="85" y="403"/>
                    <a:pt x="85" y="403"/>
                  </a:cubicBezTo>
                  <a:cubicBezTo>
                    <a:pt x="85" y="404"/>
                    <a:pt x="84" y="405"/>
                    <a:pt x="84" y="405"/>
                  </a:cubicBezTo>
                  <a:cubicBezTo>
                    <a:pt x="83" y="406"/>
                    <a:pt x="83" y="407"/>
                    <a:pt x="83" y="407"/>
                  </a:cubicBezTo>
                  <a:cubicBezTo>
                    <a:pt x="82" y="410"/>
                    <a:pt x="82" y="410"/>
                    <a:pt x="82" y="410"/>
                  </a:cubicBezTo>
                  <a:cubicBezTo>
                    <a:pt x="82" y="410"/>
                    <a:pt x="82" y="410"/>
                    <a:pt x="82" y="410"/>
                  </a:cubicBezTo>
                  <a:cubicBezTo>
                    <a:pt x="82" y="410"/>
                    <a:pt x="82" y="410"/>
                    <a:pt x="82" y="410"/>
                  </a:cubicBezTo>
                  <a:cubicBezTo>
                    <a:pt x="78" y="400"/>
                    <a:pt x="75" y="390"/>
                    <a:pt x="73" y="379"/>
                  </a:cubicBezTo>
                  <a:cubicBezTo>
                    <a:pt x="71" y="369"/>
                    <a:pt x="70" y="358"/>
                    <a:pt x="70" y="348"/>
                  </a:cubicBezTo>
                  <a:cubicBezTo>
                    <a:pt x="70" y="337"/>
                    <a:pt x="72" y="326"/>
                    <a:pt x="74" y="316"/>
                  </a:cubicBezTo>
                  <a:cubicBezTo>
                    <a:pt x="76" y="311"/>
                    <a:pt x="77" y="306"/>
                    <a:pt x="80" y="301"/>
                  </a:cubicBezTo>
                  <a:cubicBezTo>
                    <a:pt x="81" y="299"/>
                    <a:pt x="82" y="297"/>
                    <a:pt x="84" y="295"/>
                  </a:cubicBezTo>
                  <a:cubicBezTo>
                    <a:pt x="85" y="293"/>
                    <a:pt x="87" y="291"/>
                    <a:pt x="89" y="289"/>
                  </a:cubicBezTo>
                  <a:cubicBezTo>
                    <a:pt x="89" y="289"/>
                    <a:pt x="89" y="289"/>
                    <a:pt x="89" y="289"/>
                  </a:cubicBezTo>
                  <a:cubicBezTo>
                    <a:pt x="89" y="289"/>
                    <a:pt x="89" y="289"/>
                    <a:pt x="89" y="289"/>
                  </a:cubicBezTo>
                  <a:cubicBezTo>
                    <a:pt x="95" y="288"/>
                    <a:pt x="95" y="288"/>
                    <a:pt x="95" y="288"/>
                  </a:cubicBezTo>
                  <a:cubicBezTo>
                    <a:pt x="97" y="287"/>
                    <a:pt x="99" y="287"/>
                    <a:pt x="101" y="287"/>
                  </a:cubicBezTo>
                  <a:cubicBezTo>
                    <a:pt x="103" y="287"/>
                    <a:pt x="105" y="287"/>
                    <a:pt x="107" y="288"/>
                  </a:cubicBezTo>
                  <a:cubicBezTo>
                    <a:pt x="109" y="288"/>
                    <a:pt x="111" y="288"/>
                    <a:pt x="113" y="289"/>
                  </a:cubicBezTo>
                  <a:cubicBezTo>
                    <a:pt x="115" y="289"/>
                    <a:pt x="117" y="290"/>
                    <a:pt x="119" y="290"/>
                  </a:cubicBezTo>
                  <a:cubicBezTo>
                    <a:pt x="125" y="293"/>
                    <a:pt x="125" y="293"/>
                    <a:pt x="125" y="293"/>
                  </a:cubicBezTo>
                  <a:cubicBezTo>
                    <a:pt x="128" y="294"/>
                    <a:pt x="132" y="296"/>
                    <a:pt x="136" y="297"/>
                  </a:cubicBezTo>
                  <a:cubicBezTo>
                    <a:pt x="141" y="300"/>
                    <a:pt x="141" y="300"/>
                    <a:pt x="141" y="300"/>
                  </a:cubicBezTo>
                  <a:cubicBezTo>
                    <a:pt x="147" y="302"/>
                    <a:pt x="147" y="302"/>
                    <a:pt x="147" y="302"/>
                  </a:cubicBezTo>
                  <a:cubicBezTo>
                    <a:pt x="149" y="302"/>
                    <a:pt x="151" y="303"/>
                    <a:pt x="153" y="304"/>
                  </a:cubicBezTo>
                  <a:cubicBezTo>
                    <a:pt x="155" y="304"/>
                    <a:pt x="156" y="304"/>
                    <a:pt x="158" y="304"/>
                  </a:cubicBezTo>
                  <a:cubicBezTo>
                    <a:pt x="160" y="304"/>
                    <a:pt x="162" y="305"/>
                    <a:pt x="164" y="304"/>
                  </a:cubicBezTo>
                  <a:cubicBezTo>
                    <a:pt x="166" y="304"/>
                    <a:pt x="168" y="304"/>
                    <a:pt x="170" y="303"/>
                  </a:cubicBezTo>
                  <a:cubicBezTo>
                    <a:pt x="172" y="303"/>
                    <a:pt x="174" y="302"/>
                    <a:pt x="176" y="301"/>
                  </a:cubicBezTo>
                  <a:cubicBezTo>
                    <a:pt x="181" y="298"/>
                    <a:pt x="181" y="298"/>
                    <a:pt x="181" y="298"/>
                  </a:cubicBezTo>
                  <a:cubicBezTo>
                    <a:pt x="181" y="298"/>
                    <a:pt x="181" y="298"/>
                    <a:pt x="181" y="298"/>
                  </a:cubicBezTo>
                  <a:cubicBezTo>
                    <a:pt x="183" y="298"/>
                    <a:pt x="185" y="297"/>
                    <a:pt x="186" y="297"/>
                  </a:cubicBezTo>
                  <a:cubicBezTo>
                    <a:pt x="188" y="296"/>
                    <a:pt x="190" y="295"/>
                    <a:pt x="192" y="295"/>
                  </a:cubicBezTo>
                  <a:cubicBezTo>
                    <a:pt x="193" y="295"/>
                    <a:pt x="195" y="294"/>
                    <a:pt x="197" y="294"/>
                  </a:cubicBezTo>
                  <a:cubicBezTo>
                    <a:pt x="199" y="294"/>
                    <a:pt x="200" y="294"/>
                    <a:pt x="202" y="294"/>
                  </a:cubicBezTo>
                  <a:cubicBezTo>
                    <a:pt x="209" y="293"/>
                    <a:pt x="216" y="293"/>
                    <a:pt x="224" y="292"/>
                  </a:cubicBezTo>
                  <a:cubicBezTo>
                    <a:pt x="229" y="292"/>
                    <a:pt x="229" y="292"/>
                    <a:pt x="229" y="292"/>
                  </a:cubicBezTo>
                  <a:cubicBezTo>
                    <a:pt x="234" y="291"/>
                    <a:pt x="234" y="291"/>
                    <a:pt x="234" y="291"/>
                  </a:cubicBezTo>
                  <a:cubicBezTo>
                    <a:pt x="239" y="290"/>
                    <a:pt x="239" y="290"/>
                    <a:pt x="239" y="290"/>
                  </a:cubicBezTo>
                  <a:cubicBezTo>
                    <a:pt x="241" y="289"/>
                    <a:pt x="243" y="288"/>
                    <a:pt x="244" y="288"/>
                  </a:cubicBezTo>
                  <a:cubicBezTo>
                    <a:pt x="246" y="287"/>
                    <a:pt x="248" y="286"/>
                    <a:pt x="249" y="286"/>
                  </a:cubicBezTo>
                  <a:cubicBezTo>
                    <a:pt x="251" y="285"/>
                    <a:pt x="253" y="284"/>
                    <a:pt x="254" y="283"/>
                  </a:cubicBezTo>
                  <a:cubicBezTo>
                    <a:pt x="256" y="283"/>
                    <a:pt x="257" y="282"/>
                    <a:pt x="259" y="281"/>
                  </a:cubicBezTo>
                  <a:lnTo>
                    <a:pt x="264" y="2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4" name="Freeform 283"/>
            <p:cNvSpPr>
              <a:spLocks noEditPoints="1"/>
            </p:cNvSpPr>
            <p:nvPr/>
          </p:nvSpPr>
          <p:spPr bwMode="auto">
            <a:xfrm>
              <a:off x="2665413" y="5615532"/>
              <a:ext cx="887413" cy="1506880"/>
            </a:xfrm>
            <a:custGeom>
              <a:avLst/>
              <a:gdLst>
                <a:gd name="T0" fmla="*/ 204 w 274"/>
                <a:gd name="T1" fmla="*/ 287 h 465"/>
                <a:gd name="T2" fmla="*/ 113 w 274"/>
                <a:gd name="T3" fmla="*/ 269 h 465"/>
                <a:gd name="T4" fmla="*/ 76 w 274"/>
                <a:gd name="T5" fmla="*/ 315 h 465"/>
                <a:gd name="T6" fmla="*/ 96 w 274"/>
                <a:gd name="T7" fmla="*/ 372 h 465"/>
                <a:gd name="T8" fmla="*/ 157 w 274"/>
                <a:gd name="T9" fmla="*/ 364 h 465"/>
                <a:gd name="T10" fmla="*/ 181 w 274"/>
                <a:gd name="T11" fmla="*/ 350 h 465"/>
                <a:gd name="T12" fmla="*/ 247 w 274"/>
                <a:gd name="T13" fmla="*/ 355 h 465"/>
                <a:gd name="T14" fmla="*/ 248 w 274"/>
                <a:gd name="T15" fmla="*/ 390 h 465"/>
                <a:gd name="T16" fmla="*/ 261 w 274"/>
                <a:gd name="T17" fmla="*/ 464 h 465"/>
                <a:gd name="T18" fmla="*/ 107 w 274"/>
                <a:gd name="T19" fmla="*/ 461 h 465"/>
                <a:gd name="T20" fmla="*/ 8 w 274"/>
                <a:gd name="T21" fmla="*/ 434 h 465"/>
                <a:gd name="T22" fmla="*/ 8 w 274"/>
                <a:gd name="T23" fmla="*/ 246 h 465"/>
                <a:gd name="T24" fmla="*/ 49 w 274"/>
                <a:gd name="T25" fmla="*/ 189 h 465"/>
                <a:gd name="T26" fmla="*/ 74 w 274"/>
                <a:gd name="T27" fmla="*/ 173 h 465"/>
                <a:gd name="T28" fmla="*/ 121 w 274"/>
                <a:gd name="T29" fmla="*/ 181 h 465"/>
                <a:gd name="T30" fmla="*/ 191 w 274"/>
                <a:gd name="T31" fmla="*/ 188 h 465"/>
                <a:gd name="T32" fmla="*/ 200 w 274"/>
                <a:gd name="T33" fmla="*/ 96 h 465"/>
                <a:gd name="T34" fmla="*/ 116 w 274"/>
                <a:gd name="T35" fmla="*/ 82 h 465"/>
                <a:gd name="T36" fmla="*/ 50 w 274"/>
                <a:gd name="T37" fmla="*/ 111 h 465"/>
                <a:gd name="T38" fmla="*/ 26 w 274"/>
                <a:gd name="T39" fmla="*/ 69 h 465"/>
                <a:gd name="T40" fmla="*/ 14 w 274"/>
                <a:gd name="T41" fmla="*/ 1 h 465"/>
                <a:gd name="T42" fmla="*/ 106 w 274"/>
                <a:gd name="T43" fmla="*/ 2 h 465"/>
                <a:gd name="T44" fmla="*/ 108 w 274"/>
                <a:gd name="T45" fmla="*/ 18 h 465"/>
                <a:gd name="T46" fmla="*/ 131 w 274"/>
                <a:gd name="T47" fmla="*/ 5 h 465"/>
                <a:gd name="T48" fmla="*/ 200 w 274"/>
                <a:gd name="T49" fmla="*/ 5 h 465"/>
                <a:gd name="T50" fmla="*/ 271 w 274"/>
                <a:gd name="T51" fmla="*/ 58 h 465"/>
                <a:gd name="T52" fmla="*/ 270 w 274"/>
                <a:gd name="T53" fmla="*/ 179 h 465"/>
                <a:gd name="T54" fmla="*/ 268 w 274"/>
                <a:gd name="T55" fmla="*/ 203 h 465"/>
                <a:gd name="T56" fmla="*/ 271 w 274"/>
                <a:gd name="T57" fmla="*/ 58 h 465"/>
                <a:gd name="T58" fmla="*/ 186 w 274"/>
                <a:gd name="T59" fmla="*/ 5 h 465"/>
                <a:gd name="T60" fmla="*/ 125 w 274"/>
                <a:gd name="T61" fmla="*/ 9 h 465"/>
                <a:gd name="T62" fmla="*/ 107 w 274"/>
                <a:gd name="T63" fmla="*/ 18 h 465"/>
                <a:gd name="T64" fmla="*/ 106 w 274"/>
                <a:gd name="T65" fmla="*/ 2 h 465"/>
                <a:gd name="T66" fmla="*/ 19 w 274"/>
                <a:gd name="T67" fmla="*/ 15 h 465"/>
                <a:gd name="T68" fmla="*/ 29 w 274"/>
                <a:gd name="T69" fmla="*/ 97 h 465"/>
                <a:gd name="T70" fmla="*/ 116 w 274"/>
                <a:gd name="T71" fmla="*/ 117 h 465"/>
                <a:gd name="T72" fmla="*/ 158 w 274"/>
                <a:gd name="T73" fmla="*/ 88 h 465"/>
                <a:gd name="T74" fmla="*/ 201 w 274"/>
                <a:gd name="T75" fmla="*/ 123 h 465"/>
                <a:gd name="T76" fmla="*/ 191 w 274"/>
                <a:gd name="T77" fmla="*/ 202 h 465"/>
                <a:gd name="T78" fmla="*/ 107 w 274"/>
                <a:gd name="T79" fmla="*/ 179 h 465"/>
                <a:gd name="T80" fmla="*/ 70 w 274"/>
                <a:gd name="T81" fmla="*/ 176 h 465"/>
                <a:gd name="T82" fmla="*/ 15 w 274"/>
                <a:gd name="T83" fmla="*/ 216 h 465"/>
                <a:gd name="T84" fmla="*/ 2 w 274"/>
                <a:gd name="T85" fmla="*/ 340 h 465"/>
                <a:gd name="T86" fmla="*/ 45 w 274"/>
                <a:gd name="T87" fmla="*/ 461 h 465"/>
                <a:gd name="T88" fmla="*/ 261 w 274"/>
                <a:gd name="T89" fmla="*/ 464 h 465"/>
                <a:gd name="T90" fmla="*/ 248 w 274"/>
                <a:gd name="T91" fmla="*/ 397 h 465"/>
                <a:gd name="T92" fmla="*/ 247 w 274"/>
                <a:gd name="T93" fmla="*/ 356 h 465"/>
                <a:gd name="T94" fmla="*/ 181 w 274"/>
                <a:gd name="T95" fmla="*/ 350 h 465"/>
                <a:gd name="T96" fmla="*/ 157 w 274"/>
                <a:gd name="T97" fmla="*/ 374 h 465"/>
                <a:gd name="T98" fmla="*/ 96 w 274"/>
                <a:gd name="T99" fmla="*/ 373 h 465"/>
                <a:gd name="T100" fmla="*/ 74 w 274"/>
                <a:gd name="T101" fmla="*/ 328 h 465"/>
                <a:gd name="T102" fmla="*/ 85 w 274"/>
                <a:gd name="T103" fmla="*/ 261 h 465"/>
                <a:gd name="T104" fmla="*/ 197 w 274"/>
                <a:gd name="T105" fmla="*/ 293 h 465"/>
                <a:gd name="T106" fmla="*/ 261 w 274"/>
                <a:gd name="T107" fmla="*/ 251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4" h="465">
                  <a:moveTo>
                    <a:pt x="261" y="251"/>
                  </a:moveTo>
                  <a:cubicBezTo>
                    <a:pt x="253" y="256"/>
                    <a:pt x="253" y="256"/>
                    <a:pt x="253" y="256"/>
                  </a:cubicBezTo>
                  <a:cubicBezTo>
                    <a:pt x="245" y="261"/>
                    <a:pt x="245" y="261"/>
                    <a:pt x="245" y="261"/>
                  </a:cubicBezTo>
                  <a:cubicBezTo>
                    <a:pt x="228" y="271"/>
                    <a:pt x="228" y="271"/>
                    <a:pt x="228" y="271"/>
                  </a:cubicBezTo>
                  <a:cubicBezTo>
                    <a:pt x="223" y="274"/>
                    <a:pt x="217" y="277"/>
                    <a:pt x="212" y="281"/>
                  </a:cubicBezTo>
                  <a:cubicBezTo>
                    <a:pt x="204" y="287"/>
                    <a:pt x="204" y="287"/>
                    <a:pt x="204" y="287"/>
                  </a:cubicBezTo>
                  <a:cubicBezTo>
                    <a:pt x="197" y="293"/>
                    <a:pt x="197" y="293"/>
                    <a:pt x="197" y="293"/>
                  </a:cubicBezTo>
                  <a:cubicBezTo>
                    <a:pt x="197" y="293"/>
                    <a:pt x="197" y="293"/>
                    <a:pt x="197" y="293"/>
                  </a:cubicBezTo>
                  <a:cubicBezTo>
                    <a:pt x="197" y="293"/>
                    <a:pt x="197" y="293"/>
                    <a:pt x="197" y="293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41" y="278"/>
                    <a:pt x="141" y="278"/>
                    <a:pt x="141" y="278"/>
                  </a:cubicBezTo>
                  <a:cubicBezTo>
                    <a:pt x="113" y="269"/>
                    <a:pt x="113" y="269"/>
                    <a:pt x="113" y="269"/>
                  </a:cubicBezTo>
                  <a:cubicBezTo>
                    <a:pt x="86" y="261"/>
                    <a:pt x="86" y="261"/>
                    <a:pt x="86" y="261"/>
                  </a:cubicBezTo>
                  <a:cubicBezTo>
                    <a:pt x="86" y="261"/>
                    <a:pt x="86" y="261"/>
                    <a:pt x="86" y="261"/>
                  </a:cubicBezTo>
                  <a:cubicBezTo>
                    <a:pt x="82" y="274"/>
                    <a:pt x="82" y="274"/>
                    <a:pt x="82" y="274"/>
                  </a:cubicBezTo>
                  <a:cubicBezTo>
                    <a:pt x="79" y="288"/>
                    <a:pt x="79" y="288"/>
                    <a:pt x="79" y="288"/>
                  </a:cubicBezTo>
                  <a:cubicBezTo>
                    <a:pt x="77" y="301"/>
                    <a:pt x="77" y="301"/>
                    <a:pt x="77" y="301"/>
                  </a:cubicBezTo>
                  <a:cubicBezTo>
                    <a:pt x="76" y="315"/>
                    <a:pt x="76" y="315"/>
                    <a:pt x="76" y="315"/>
                  </a:cubicBezTo>
                  <a:cubicBezTo>
                    <a:pt x="75" y="329"/>
                    <a:pt x="75" y="329"/>
                    <a:pt x="75" y="329"/>
                  </a:cubicBezTo>
                  <a:cubicBezTo>
                    <a:pt x="75" y="333"/>
                    <a:pt x="75" y="338"/>
                    <a:pt x="74" y="342"/>
                  </a:cubicBezTo>
                  <a:cubicBezTo>
                    <a:pt x="74" y="347"/>
                    <a:pt x="75" y="351"/>
                    <a:pt x="75" y="356"/>
                  </a:cubicBezTo>
                  <a:cubicBezTo>
                    <a:pt x="76" y="370"/>
                    <a:pt x="76" y="370"/>
                    <a:pt x="76" y="370"/>
                  </a:cubicBezTo>
                  <a:cubicBezTo>
                    <a:pt x="75" y="369"/>
                    <a:pt x="75" y="369"/>
                    <a:pt x="75" y="369"/>
                  </a:cubicBezTo>
                  <a:cubicBezTo>
                    <a:pt x="96" y="372"/>
                    <a:pt x="96" y="372"/>
                    <a:pt x="96" y="372"/>
                  </a:cubicBezTo>
                  <a:cubicBezTo>
                    <a:pt x="116" y="375"/>
                    <a:pt x="116" y="375"/>
                    <a:pt x="116" y="375"/>
                  </a:cubicBezTo>
                  <a:cubicBezTo>
                    <a:pt x="136" y="379"/>
                    <a:pt x="136" y="379"/>
                    <a:pt x="136" y="379"/>
                  </a:cubicBezTo>
                  <a:cubicBezTo>
                    <a:pt x="156" y="383"/>
                    <a:pt x="156" y="383"/>
                    <a:pt x="156" y="383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56" y="374"/>
                    <a:pt x="156" y="374"/>
                    <a:pt x="156" y="374"/>
                  </a:cubicBezTo>
                  <a:cubicBezTo>
                    <a:pt x="157" y="364"/>
                    <a:pt x="157" y="364"/>
                    <a:pt x="157" y="364"/>
                  </a:cubicBezTo>
                  <a:cubicBezTo>
                    <a:pt x="157" y="359"/>
                    <a:pt x="157" y="359"/>
                    <a:pt x="157" y="359"/>
                  </a:cubicBezTo>
                  <a:cubicBezTo>
                    <a:pt x="157" y="358"/>
                    <a:pt x="157" y="356"/>
                    <a:pt x="158" y="355"/>
                  </a:cubicBezTo>
                  <a:cubicBezTo>
                    <a:pt x="159" y="345"/>
                    <a:pt x="159" y="345"/>
                    <a:pt x="159" y="345"/>
                  </a:cubicBezTo>
                  <a:cubicBezTo>
                    <a:pt x="160" y="345"/>
                    <a:pt x="160" y="345"/>
                    <a:pt x="160" y="345"/>
                  </a:cubicBezTo>
                  <a:cubicBezTo>
                    <a:pt x="160" y="345"/>
                    <a:pt x="160" y="345"/>
                    <a:pt x="160" y="345"/>
                  </a:cubicBezTo>
                  <a:cubicBezTo>
                    <a:pt x="181" y="350"/>
                    <a:pt x="181" y="350"/>
                    <a:pt x="181" y="350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203" y="354"/>
                    <a:pt x="203" y="354"/>
                    <a:pt x="203" y="354"/>
                  </a:cubicBezTo>
                  <a:cubicBezTo>
                    <a:pt x="214" y="355"/>
                    <a:pt x="214" y="355"/>
                    <a:pt x="214" y="355"/>
                  </a:cubicBezTo>
                  <a:cubicBezTo>
                    <a:pt x="225" y="356"/>
                    <a:pt x="225" y="356"/>
                    <a:pt x="225" y="356"/>
                  </a:cubicBezTo>
                  <a:cubicBezTo>
                    <a:pt x="236" y="356"/>
                    <a:pt x="236" y="356"/>
                    <a:pt x="236" y="356"/>
                  </a:cubicBezTo>
                  <a:cubicBezTo>
                    <a:pt x="247" y="355"/>
                    <a:pt x="247" y="355"/>
                    <a:pt x="247" y="355"/>
                  </a:cubicBezTo>
                  <a:cubicBezTo>
                    <a:pt x="248" y="355"/>
                    <a:pt x="248" y="355"/>
                    <a:pt x="248" y="355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47" y="369"/>
                    <a:pt x="247" y="369"/>
                    <a:pt x="247" y="369"/>
                  </a:cubicBezTo>
                  <a:cubicBezTo>
                    <a:pt x="247" y="372"/>
                    <a:pt x="247" y="374"/>
                    <a:pt x="247" y="376"/>
                  </a:cubicBezTo>
                  <a:cubicBezTo>
                    <a:pt x="248" y="383"/>
                    <a:pt x="248" y="383"/>
                    <a:pt x="248" y="383"/>
                  </a:cubicBezTo>
                  <a:cubicBezTo>
                    <a:pt x="248" y="385"/>
                    <a:pt x="248" y="388"/>
                    <a:pt x="248" y="390"/>
                  </a:cubicBezTo>
                  <a:cubicBezTo>
                    <a:pt x="249" y="397"/>
                    <a:pt x="249" y="397"/>
                    <a:pt x="249" y="397"/>
                  </a:cubicBezTo>
                  <a:cubicBezTo>
                    <a:pt x="249" y="399"/>
                    <a:pt x="249" y="401"/>
                    <a:pt x="250" y="403"/>
                  </a:cubicBezTo>
                  <a:cubicBezTo>
                    <a:pt x="251" y="410"/>
                    <a:pt x="251" y="410"/>
                    <a:pt x="251" y="410"/>
                  </a:cubicBezTo>
                  <a:cubicBezTo>
                    <a:pt x="251" y="415"/>
                    <a:pt x="252" y="419"/>
                    <a:pt x="253" y="424"/>
                  </a:cubicBezTo>
                  <a:cubicBezTo>
                    <a:pt x="256" y="437"/>
                    <a:pt x="256" y="437"/>
                    <a:pt x="256" y="437"/>
                  </a:cubicBezTo>
                  <a:cubicBezTo>
                    <a:pt x="258" y="446"/>
                    <a:pt x="260" y="455"/>
                    <a:pt x="261" y="464"/>
                  </a:cubicBezTo>
                  <a:cubicBezTo>
                    <a:pt x="261" y="465"/>
                    <a:pt x="261" y="465"/>
                    <a:pt x="261" y="465"/>
                  </a:cubicBezTo>
                  <a:cubicBezTo>
                    <a:pt x="261" y="465"/>
                    <a:pt x="261" y="465"/>
                    <a:pt x="261" y="465"/>
                  </a:cubicBezTo>
                  <a:cubicBezTo>
                    <a:pt x="230" y="465"/>
                    <a:pt x="230" y="465"/>
                    <a:pt x="230" y="46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179" y="464"/>
                    <a:pt x="158" y="463"/>
                    <a:pt x="138" y="462"/>
                  </a:cubicBezTo>
                  <a:cubicBezTo>
                    <a:pt x="107" y="461"/>
                    <a:pt x="107" y="461"/>
                    <a:pt x="107" y="461"/>
                  </a:cubicBezTo>
                  <a:cubicBezTo>
                    <a:pt x="76" y="461"/>
                    <a:pt x="76" y="461"/>
                    <a:pt x="76" y="461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15" y="465"/>
                    <a:pt x="15" y="465"/>
                    <a:pt x="15" y="465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8" y="434"/>
                    <a:pt x="8" y="434"/>
                    <a:pt x="8" y="434"/>
                  </a:cubicBezTo>
                  <a:cubicBezTo>
                    <a:pt x="3" y="403"/>
                    <a:pt x="3" y="403"/>
                    <a:pt x="3" y="403"/>
                  </a:cubicBezTo>
                  <a:cubicBezTo>
                    <a:pt x="1" y="371"/>
                    <a:pt x="1" y="371"/>
                    <a:pt x="1" y="37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1" y="309"/>
                    <a:pt x="1" y="309"/>
                    <a:pt x="1" y="309"/>
                  </a:cubicBezTo>
                  <a:cubicBezTo>
                    <a:pt x="4" y="277"/>
                    <a:pt x="4" y="277"/>
                    <a:pt x="4" y="277"/>
                  </a:cubicBezTo>
                  <a:cubicBezTo>
                    <a:pt x="8" y="246"/>
                    <a:pt x="8" y="246"/>
                    <a:pt x="8" y="246"/>
                  </a:cubicBezTo>
                  <a:cubicBezTo>
                    <a:pt x="14" y="215"/>
                    <a:pt x="14" y="215"/>
                    <a:pt x="14" y="215"/>
                  </a:cubicBezTo>
                  <a:cubicBezTo>
                    <a:pt x="14" y="215"/>
                    <a:pt x="14" y="215"/>
                    <a:pt x="14" y="215"/>
                  </a:cubicBezTo>
                  <a:cubicBezTo>
                    <a:pt x="14" y="215"/>
                    <a:pt x="14" y="215"/>
                    <a:pt x="14" y="215"/>
                  </a:cubicBezTo>
                  <a:cubicBezTo>
                    <a:pt x="14" y="215"/>
                    <a:pt x="14" y="215"/>
                    <a:pt x="14" y="215"/>
                  </a:cubicBezTo>
                  <a:cubicBezTo>
                    <a:pt x="45" y="191"/>
                    <a:pt x="45" y="191"/>
                    <a:pt x="45" y="191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50" y="188"/>
                    <a:pt x="52" y="187"/>
                    <a:pt x="53" y="186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2" y="179"/>
                    <a:pt x="64" y="178"/>
                    <a:pt x="65" y="177"/>
                  </a:cubicBezTo>
                  <a:cubicBezTo>
                    <a:pt x="66" y="176"/>
                    <a:pt x="68" y="175"/>
                    <a:pt x="69" y="175"/>
                  </a:cubicBezTo>
                  <a:cubicBezTo>
                    <a:pt x="72" y="174"/>
                    <a:pt x="72" y="174"/>
                    <a:pt x="72" y="174"/>
                  </a:cubicBezTo>
                  <a:cubicBezTo>
                    <a:pt x="74" y="173"/>
                    <a:pt x="74" y="173"/>
                    <a:pt x="74" y="173"/>
                  </a:cubicBezTo>
                  <a:cubicBezTo>
                    <a:pt x="76" y="173"/>
                    <a:pt x="77" y="173"/>
                    <a:pt x="79" y="173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107" y="178"/>
                    <a:pt x="107" y="178"/>
                    <a:pt x="107" y="178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35" y="186"/>
                    <a:pt x="135" y="186"/>
                    <a:pt x="135" y="186"/>
                  </a:cubicBezTo>
                  <a:cubicBezTo>
                    <a:pt x="144" y="188"/>
                    <a:pt x="153" y="191"/>
                    <a:pt x="162" y="194"/>
                  </a:cubicBezTo>
                  <a:cubicBezTo>
                    <a:pt x="176" y="198"/>
                    <a:pt x="176" y="198"/>
                    <a:pt x="176" y="198"/>
                  </a:cubicBezTo>
                  <a:cubicBezTo>
                    <a:pt x="190" y="201"/>
                    <a:pt x="190" y="201"/>
                    <a:pt x="190" y="201"/>
                  </a:cubicBezTo>
                  <a:cubicBezTo>
                    <a:pt x="189" y="201"/>
                    <a:pt x="189" y="201"/>
                    <a:pt x="189" y="201"/>
                  </a:cubicBezTo>
                  <a:cubicBezTo>
                    <a:pt x="191" y="188"/>
                    <a:pt x="191" y="188"/>
                    <a:pt x="191" y="188"/>
                  </a:cubicBezTo>
                  <a:cubicBezTo>
                    <a:pt x="193" y="175"/>
                    <a:pt x="193" y="175"/>
                    <a:pt x="193" y="175"/>
                  </a:cubicBezTo>
                  <a:cubicBezTo>
                    <a:pt x="197" y="149"/>
                    <a:pt x="197" y="149"/>
                    <a:pt x="197" y="149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200" y="123"/>
                    <a:pt x="200" y="123"/>
                    <a:pt x="200" y="123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96"/>
                    <a:pt x="200" y="96"/>
                    <a:pt x="200" y="96"/>
                  </a:cubicBezTo>
                  <a:cubicBezTo>
                    <a:pt x="200" y="97"/>
                    <a:pt x="200" y="97"/>
                    <a:pt x="200" y="97"/>
                  </a:cubicBezTo>
                  <a:cubicBezTo>
                    <a:pt x="179" y="92"/>
                    <a:pt x="179" y="92"/>
                    <a:pt x="179" y="92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16" y="83"/>
                    <a:pt x="116" y="83"/>
                    <a:pt x="116" y="83"/>
                  </a:cubicBezTo>
                  <a:cubicBezTo>
                    <a:pt x="116" y="82"/>
                    <a:pt x="116" y="82"/>
                    <a:pt x="116" y="82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6" y="118"/>
                    <a:pt x="116" y="118"/>
                    <a:pt x="116" y="118"/>
                  </a:cubicBezTo>
                  <a:cubicBezTo>
                    <a:pt x="116" y="118"/>
                    <a:pt x="116" y="118"/>
                    <a:pt x="116" y="118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28" y="97"/>
                    <a:pt x="28" y="97"/>
                    <a:pt x="28" y="9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65"/>
                    <a:pt x="25" y="60"/>
                    <a:pt x="25" y="56"/>
                  </a:cubicBezTo>
                  <a:cubicBezTo>
                    <a:pt x="24" y="51"/>
                    <a:pt x="24" y="47"/>
                    <a:pt x="23" y="42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6" y="9"/>
                    <a:pt x="106" y="11"/>
                    <a:pt x="107" y="13"/>
                  </a:cubicBezTo>
                  <a:cubicBezTo>
                    <a:pt x="107" y="15"/>
                    <a:pt x="107" y="15"/>
                    <a:pt x="107" y="15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07" y="17"/>
                    <a:pt x="107" y="17"/>
                    <a:pt x="108" y="18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5" y="15"/>
                    <a:pt x="117" y="14"/>
                    <a:pt x="119" y="12"/>
                  </a:cubicBezTo>
                  <a:cubicBezTo>
                    <a:pt x="120" y="11"/>
                    <a:pt x="122" y="10"/>
                    <a:pt x="124" y="8"/>
                  </a:cubicBezTo>
                  <a:cubicBezTo>
                    <a:pt x="127" y="7"/>
                    <a:pt x="129" y="6"/>
                    <a:pt x="131" y="5"/>
                  </a:cubicBezTo>
                  <a:cubicBezTo>
                    <a:pt x="133" y="5"/>
                    <a:pt x="135" y="4"/>
                    <a:pt x="138" y="3"/>
                  </a:cubicBezTo>
                  <a:cubicBezTo>
                    <a:pt x="140" y="3"/>
                    <a:pt x="142" y="3"/>
                    <a:pt x="144" y="2"/>
                  </a:cubicBezTo>
                  <a:cubicBezTo>
                    <a:pt x="147" y="2"/>
                    <a:pt x="149" y="2"/>
                    <a:pt x="151" y="2"/>
                  </a:cubicBezTo>
                  <a:cubicBezTo>
                    <a:pt x="154" y="2"/>
                    <a:pt x="156" y="2"/>
                    <a:pt x="158" y="2"/>
                  </a:cubicBezTo>
                  <a:cubicBezTo>
                    <a:pt x="168" y="2"/>
                    <a:pt x="177" y="4"/>
                    <a:pt x="186" y="4"/>
                  </a:cubicBezTo>
                  <a:cubicBezTo>
                    <a:pt x="191" y="5"/>
                    <a:pt x="195" y="5"/>
                    <a:pt x="200" y="5"/>
                  </a:cubicBezTo>
                  <a:cubicBezTo>
                    <a:pt x="207" y="5"/>
                    <a:pt x="207" y="5"/>
                    <a:pt x="207" y="5"/>
                  </a:cubicBezTo>
                  <a:cubicBezTo>
                    <a:pt x="214" y="5"/>
                    <a:pt x="214" y="5"/>
                    <a:pt x="214" y="5"/>
                  </a:cubicBezTo>
                  <a:cubicBezTo>
                    <a:pt x="214" y="5"/>
                    <a:pt x="214" y="5"/>
                    <a:pt x="214" y="5"/>
                  </a:cubicBezTo>
                  <a:cubicBezTo>
                    <a:pt x="214" y="5"/>
                    <a:pt x="214" y="5"/>
                    <a:pt x="214" y="5"/>
                  </a:cubicBezTo>
                  <a:cubicBezTo>
                    <a:pt x="271" y="58"/>
                    <a:pt x="271" y="58"/>
                    <a:pt x="271" y="58"/>
                  </a:cubicBezTo>
                  <a:cubicBezTo>
                    <a:pt x="271" y="58"/>
                    <a:pt x="271" y="58"/>
                    <a:pt x="271" y="58"/>
                  </a:cubicBezTo>
                  <a:cubicBezTo>
                    <a:pt x="271" y="58"/>
                    <a:pt x="271" y="58"/>
                    <a:pt x="271" y="58"/>
                  </a:cubicBezTo>
                  <a:cubicBezTo>
                    <a:pt x="273" y="82"/>
                    <a:pt x="273" y="82"/>
                    <a:pt x="273" y="82"/>
                  </a:cubicBezTo>
                  <a:cubicBezTo>
                    <a:pt x="274" y="106"/>
                    <a:pt x="274" y="106"/>
                    <a:pt x="274" y="106"/>
                  </a:cubicBezTo>
                  <a:cubicBezTo>
                    <a:pt x="274" y="130"/>
                    <a:pt x="274" y="130"/>
                    <a:pt x="274" y="130"/>
                  </a:cubicBezTo>
                  <a:cubicBezTo>
                    <a:pt x="272" y="155"/>
                    <a:pt x="272" y="155"/>
                    <a:pt x="272" y="155"/>
                  </a:cubicBezTo>
                  <a:cubicBezTo>
                    <a:pt x="270" y="179"/>
                    <a:pt x="270" y="179"/>
                    <a:pt x="270" y="179"/>
                  </a:cubicBezTo>
                  <a:cubicBezTo>
                    <a:pt x="268" y="203"/>
                    <a:pt x="268" y="203"/>
                    <a:pt x="268" y="203"/>
                  </a:cubicBezTo>
                  <a:cubicBezTo>
                    <a:pt x="265" y="227"/>
                    <a:pt x="265" y="227"/>
                    <a:pt x="265" y="227"/>
                  </a:cubicBezTo>
                  <a:lnTo>
                    <a:pt x="261" y="251"/>
                  </a:lnTo>
                  <a:close/>
                  <a:moveTo>
                    <a:pt x="261" y="251"/>
                  </a:moveTo>
                  <a:cubicBezTo>
                    <a:pt x="265" y="227"/>
                    <a:pt x="265" y="227"/>
                    <a:pt x="265" y="227"/>
                  </a:cubicBezTo>
                  <a:cubicBezTo>
                    <a:pt x="268" y="203"/>
                    <a:pt x="268" y="203"/>
                    <a:pt x="268" y="203"/>
                  </a:cubicBezTo>
                  <a:cubicBezTo>
                    <a:pt x="270" y="179"/>
                    <a:pt x="270" y="179"/>
                    <a:pt x="270" y="179"/>
                  </a:cubicBezTo>
                  <a:cubicBezTo>
                    <a:pt x="272" y="155"/>
                    <a:pt x="272" y="155"/>
                    <a:pt x="272" y="155"/>
                  </a:cubicBezTo>
                  <a:cubicBezTo>
                    <a:pt x="273" y="130"/>
                    <a:pt x="273" y="130"/>
                    <a:pt x="273" y="130"/>
                  </a:cubicBezTo>
                  <a:cubicBezTo>
                    <a:pt x="274" y="106"/>
                    <a:pt x="274" y="106"/>
                    <a:pt x="274" y="106"/>
                  </a:cubicBezTo>
                  <a:cubicBezTo>
                    <a:pt x="273" y="82"/>
                    <a:pt x="273" y="82"/>
                    <a:pt x="273" y="82"/>
                  </a:cubicBezTo>
                  <a:cubicBezTo>
                    <a:pt x="271" y="58"/>
                    <a:pt x="271" y="58"/>
                    <a:pt x="271" y="58"/>
                  </a:cubicBezTo>
                  <a:cubicBezTo>
                    <a:pt x="271" y="58"/>
                    <a:pt x="271" y="58"/>
                    <a:pt x="271" y="58"/>
                  </a:cubicBezTo>
                  <a:cubicBezTo>
                    <a:pt x="214" y="5"/>
                    <a:pt x="214" y="5"/>
                    <a:pt x="214" y="5"/>
                  </a:cubicBezTo>
                  <a:cubicBezTo>
                    <a:pt x="214" y="6"/>
                    <a:pt x="214" y="6"/>
                    <a:pt x="214" y="6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195" y="6"/>
                    <a:pt x="191" y="5"/>
                    <a:pt x="186" y="5"/>
                  </a:cubicBezTo>
                  <a:cubicBezTo>
                    <a:pt x="177" y="4"/>
                    <a:pt x="168" y="3"/>
                    <a:pt x="158" y="3"/>
                  </a:cubicBezTo>
                  <a:cubicBezTo>
                    <a:pt x="156" y="2"/>
                    <a:pt x="154" y="3"/>
                    <a:pt x="151" y="3"/>
                  </a:cubicBezTo>
                  <a:cubicBezTo>
                    <a:pt x="149" y="2"/>
                    <a:pt x="147" y="3"/>
                    <a:pt x="144" y="3"/>
                  </a:cubicBezTo>
                  <a:cubicBezTo>
                    <a:pt x="142" y="3"/>
                    <a:pt x="140" y="4"/>
                    <a:pt x="138" y="4"/>
                  </a:cubicBezTo>
                  <a:cubicBezTo>
                    <a:pt x="135" y="4"/>
                    <a:pt x="133" y="5"/>
                    <a:pt x="131" y="6"/>
                  </a:cubicBezTo>
                  <a:cubicBezTo>
                    <a:pt x="129" y="7"/>
                    <a:pt x="127" y="8"/>
                    <a:pt x="125" y="9"/>
                  </a:cubicBezTo>
                  <a:cubicBezTo>
                    <a:pt x="123" y="10"/>
                    <a:pt x="121" y="11"/>
                    <a:pt x="119" y="13"/>
                  </a:cubicBezTo>
                  <a:cubicBezTo>
                    <a:pt x="117" y="14"/>
                    <a:pt x="115" y="16"/>
                    <a:pt x="114" y="17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06" y="11"/>
                    <a:pt x="106" y="9"/>
                    <a:pt x="106" y="7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83" y="1"/>
                    <a:pt x="83" y="1"/>
                    <a:pt x="83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5" y="46"/>
                    <a:pt x="25" y="51"/>
                    <a:pt x="26" y="56"/>
                  </a:cubicBezTo>
                  <a:cubicBezTo>
                    <a:pt x="26" y="60"/>
                    <a:pt x="27" y="65"/>
                    <a:pt x="27" y="69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72" y="112"/>
                    <a:pt x="72" y="112"/>
                    <a:pt x="72" y="112"/>
                  </a:cubicBezTo>
                  <a:cubicBezTo>
                    <a:pt x="94" y="114"/>
                    <a:pt x="94" y="114"/>
                    <a:pt x="94" y="114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5" y="117"/>
                    <a:pt x="115" y="117"/>
                    <a:pt x="115" y="117"/>
                  </a:cubicBezTo>
                  <a:cubicBezTo>
                    <a:pt x="115" y="82"/>
                    <a:pt x="115" y="82"/>
                    <a:pt x="115" y="82"/>
                  </a:cubicBezTo>
                  <a:cubicBezTo>
                    <a:pt x="115" y="82"/>
                    <a:pt x="115" y="82"/>
                    <a:pt x="115" y="82"/>
                  </a:cubicBezTo>
                  <a:cubicBezTo>
                    <a:pt x="116" y="82"/>
                    <a:pt x="116" y="82"/>
                    <a:pt x="116" y="82"/>
                  </a:cubicBezTo>
                  <a:cubicBezTo>
                    <a:pt x="137" y="85"/>
                    <a:pt x="137" y="85"/>
                    <a:pt x="137" y="85"/>
                  </a:cubicBezTo>
                  <a:cubicBezTo>
                    <a:pt x="158" y="88"/>
                    <a:pt x="158" y="88"/>
                    <a:pt x="158" y="88"/>
                  </a:cubicBezTo>
                  <a:cubicBezTo>
                    <a:pt x="179" y="91"/>
                    <a:pt x="179" y="91"/>
                    <a:pt x="179" y="91"/>
                  </a:cubicBezTo>
                  <a:cubicBezTo>
                    <a:pt x="200" y="96"/>
                    <a:pt x="200" y="96"/>
                    <a:pt x="200" y="96"/>
                  </a:cubicBezTo>
                  <a:cubicBezTo>
                    <a:pt x="201" y="96"/>
                    <a:pt x="201" y="96"/>
                    <a:pt x="201" y="96"/>
                  </a:cubicBezTo>
                  <a:cubicBezTo>
                    <a:pt x="201" y="96"/>
                    <a:pt x="201" y="96"/>
                    <a:pt x="201" y="96"/>
                  </a:cubicBezTo>
                  <a:cubicBezTo>
                    <a:pt x="202" y="110"/>
                    <a:pt x="202" y="110"/>
                    <a:pt x="202" y="110"/>
                  </a:cubicBezTo>
                  <a:cubicBezTo>
                    <a:pt x="201" y="123"/>
                    <a:pt x="201" y="123"/>
                    <a:pt x="201" y="123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4" y="175"/>
                    <a:pt x="194" y="175"/>
                    <a:pt x="194" y="175"/>
                  </a:cubicBezTo>
                  <a:cubicBezTo>
                    <a:pt x="192" y="188"/>
                    <a:pt x="192" y="188"/>
                    <a:pt x="192" y="188"/>
                  </a:cubicBezTo>
                  <a:cubicBezTo>
                    <a:pt x="191" y="202"/>
                    <a:pt x="191" y="202"/>
                    <a:pt x="191" y="202"/>
                  </a:cubicBezTo>
                  <a:cubicBezTo>
                    <a:pt x="191" y="202"/>
                    <a:pt x="191" y="202"/>
                    <a:pt x="191" y="202"/>
                  </a:cubicBezTo>
                  <a:cubicBezTo>
                    <a:pt x="190" y="202"/>
                    <a:pt x="190" y="202"/>
                    <a:pt x="190" y="202"/>
                  </a:cubicBezTo>
                  <a:cubicBezTo>
                    <a:pt x="176" y="199"/>
                    <a:pt x="176" y="199"/>
                    <a:pt x="176" y="199"/>
                  </a:cubicBezTo>
                  <a:cubicBezTo>
                    <a:pt x="162" y="195"/>
                    <a:pt x="162" y="195"/>
                    <a:pt x="162" y="195"/>
                  </a:cubicBezTo>
                  <a:cubicBezTo>
                    <a:pt x="153" y="193"/>
                    <a:pt x="144" y="190"/>
                    <a:pt x="135" y="187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07" y="179"/>
                    <a:pt x="107" y="179"/>
                    <a:pt x="107" y="179"/>
                  </a:cubicBezTo>
                  <a:cubicBezTo>
                    <a:pt x="93" y="176"/>
                    <a:pt x="93" y="176"/>
                    <a:pt x="93" y="176"/>
                  </a:cubicBezTo>
                  <a:cubicBezTo>
                    <a:pt x="79" y="174"/>
                    <a:pt x="79" y="174"/>
                    <a:pt x="79" y="174"/>
                  </a:cubicBezTo>
                  <a:cubicBezTo>
                    <a:pt x="79" y="174"/>
                    <a:pt x="79" y="174"/>
                    <a:pt x="79" y="174"/>
                  </a:cubicBezTo>
                  <a:cubicBezTo>
                    <a:pt x="77" y="174"/>
                    <a:pt x="76" y="174"/>
                    <a:pt x="74" y="175"/>
                  </a:cubicBezTo>
                  <a:cubicBezTo>
                    <a:pt x="72" y="175"/>
                    <a:pt x="72" y="175"/>
                    <a:pt x="72" y="175"/>
                  </a:cubicBezTo>
                  <a:cubicBezTo>
                    <a:pt x="70" y="176"/>
                    <a:pt x="70" y="176"/>
                    <a:pt x="70" y="176"/>
                  </a:cubicBezTo>
                  <a:cubicBezTo>
                    <a:pt x="68" y="177"/>
                    <a:pt x="67" y="178"/>
                    <a:pt x="66" y="179"/>
                  </a:cubicBezTo>
                  <a:cubicBezTo>
                    <a:pt x="64" y="179"/>
                    <a:pt x="63" y="180"/>
                    <a:pt x="62" y="181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53" y="188"/>
                    <a:pt x="51" y="189"/>
                    <a:pt x="50" y="190"/>
                  </a:cubicBezTo>
                  <a:cubicBezTo>
                    <a:pt x="46" y="193"/>
                    <a:pt x="46" y="193"/>
                    <a:pt x="46" y="193"/>
                  </a:cubicBezTo>
                  <a:cubicBezTo>
                    <a:pt x="15" y="216"/>
                    <a:pt x="15" y="216"/>
                    <a:pt x="15" y="216"/>
                  </a:cubicBezTo>
                  <a:cubicBezTo>
                    <a:pt x="15" y="216"/>
                    <a:pt x="15" y="216"/>
                    <a:pt x="15" y="216"/>
                  </a:cubicBezTo>
                  <a:cubicBezTo>
                    <a:pt x="16" y="216"/>
                    <a:pt x="16" y="216"/>
                    <a:pt x="16" y="216"/>
                  </a:cubicBezTo>
                  <a:cubicBezTo>
                    <a:pt x="10" y="246"/>
                    <a:pt x="10" y="246"/>
                    <a:pt x="10" y="246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3" y="309"/>
                    <a:pt x="3" y="309"/>
                    <a:pt x="3" y="309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371"/>
                    <a:pt x="2" y="371"/>
                    <a:pt x="2" y="371"/>
                  </a:cubicBezTo>
                  <a:cubicBezTo>
                    <a:pt x="5" y="402"/>
                    <a:pt x="5" y="402"/>
                    <a:pt x="5" y="402"/>
                  </a:cubicBezTo>
                  <a:cubicBezTo>
                    <a:pt x="9" y="433"/>
                    <a:pt x="9" y="433"/>
                    <a:pt x="9" y="433"/>
                  </a:cubicBezTo>
                  <a:cubicBezTo>
                    <a:pt x="15" y="464"/>
                    <a:pt x="15" y="464"/>
                    <a:pt x="15" y="464"/>
                  </a:cubicBezTo>
                  <a:cubicBezTo>
                    <a:pt x="15" y="464"/>
                    <a:pt x="15" y="464"/>
                    <a:pt x="15" y="464"/>
                  </a:cubicBezTo>
                  <a:cubicBezTo>
                    <a:pt x="45" y="461"/>
                    <a:pt x="45" y="461"/>
                    <a:pt x="45" y="461"/>
                  </a:cubicBezTo>
                  <a:cubicBezTo>
                    <a:pt x="76" y="460"/>
                    <a:pt x="76" y="460"/>
                    <a:pt x="76" y="460"/>
                  </a:cubicBezTo>
                  <a:cubicBezTo>
                    <a:pt x="107" y="460"/>
                    <a:pt x="107" y="460"/>
                    <a:pt x="107" y="460"/>
                  </a:cubicBezTo>
                  <a:cubicBezTo>
                    <a:pt x="138" y="461"/>
                    <a:pt x="138" y="461"/>
                    <a:pt x="138" y="461"/>
                  </a:cubicBezTo>
                  <a:cubicBezTo>
                    <a:pt x="158" y="462"/>
                    <a:pt x="179" y="463"/>
                    <a:pt x="199" y="464"/>
                  </a:cubicBezTo>
                  <a:cubicBezTo>
                    <a:pt x="230" y="464"/>
                    <a:pt x="230" y="464"/>
                    <a:pt x="230" y="464"/>
                  </a:cubicBezTo>
                  <a:cubicBezTo>
                    <a:pt x="261" y="464"/>
                    <a:pt x="261" y="464"/>
                    <a:pt x="261" y="464"/>
                  </a:cubicBezTo>
                  <a:cubicBezTo>
                    <a:pt x="260" y="464"/>
                    <a:pt x="260" y="464"/>
                    <a:pt x="260" y="464"/>
                  </a:cubicBezTo>
                  <a:cubicBezTo>
                    <a:pt x="259" y="455"/>
                    <a:pt x="257" y="446"/>
                    <a:pt x="255" y="437"/>
                  </a:cubicBezTo>
                  <a:cubicBezTo>
                    <a:pt x="252" y="424"/>
                    <a:pt x="252" y="424"/>
                    <a:pt x="252" y="424"/>
                  </a:cubicBezTo>
                  <a:cubicBezTo>
                    <a:pt x="251" y="419"/>
                    <a:pt x="251" y="415"/>
                    <a:pt x="250" y="410"/>
                  </a:cubicBezTo>
                  <a:cubicBezTo>
                    <a:pt x="249" y="404"/>
                    <a:pt x="249" y="404"/>
                    <a:pt x="249" y="404"/>
                  </a:cubicBezTo>
                  <a:cubicBezTo>
                    <a:pt x="249" y="401"/>
                    <a:pt x="248" y="399"/>
                    <a:pt x="248" y="397"/>
                  </a:cubicBezTo>
                  <a:cubicBezTo>
                    <a:pt x="247" y="390"/>
                    <a:pt x="247" y="390"/>
                    <a:pt x="247" y="390"/>
                  </a:cubicBezTo>
                  <a:cubicBezTo>
                    <a:pt x="247" y="388"/>
                    <a:pt x="247" y="385"/>
                    <a:pt x="247" y="383"/>
                  </a:cubicBezTo>
                  <a:cubicBezTo>
                    <a:pt x="247" y="376"/>
                    <a:pt x="247" y="376"/>
                    <a:pt x="247" y="376"/>
                  </a:cubicBezTo>
                  <a:cubicBezTo>
                    <a:pt x="247" y="374"/>
                    <a:pt x="246" y="372"/>
                    <a:pt x="246" y="369"/>
                  </a:cubicBezTo>
                  <a:cubicBezTo>
                    <a:pt x="247" y="356"/>
                    <a:pt x="247" y="356"/>
                    <a:pt x="247" y="356"/>
                  </a:cubicBezTo>
                  <a:cubicBezTo>
                    <a:pt x="247" y="356"/>
                    <a:pt x="247" y="356"/>
                    <a:pt x="247" y="356"/>
                  </a:cubicBezTo>
                  <a:cubicBezTo>
                    <a:pt x="236" y="357"/>
                    <a:pt x="236" y="357"/>
                    <a:pt x="236" y="357"/>
                  </a:cubicBezTo>
                  <a:cubicBezTo>
                    <a:pt x="225" y="357"/>
                    <a:pt x="225" y="357"/>
                    <a:pt x="225" y="357"/>
                  </a:cubicBezTo>
                  <a:cubicBezTo>
                    <a:pt x="214" y="356"/>
                    <a:pt x="214" y="356"/>
                    <a:pt x="214" y="356"/>
                  </a:cubicBezTo>
                  <a:cubicBezTo>
                    <a:pt x="203" y="355"/>
                    <a:pt x="203" y="355"/>
                    <a:pt x="203" y="355"/>
                  </a:cubicBezTo>
                  <a:cubicBezTo>
                    <a:pt x="192" y="353"/>
                    <a:pt x="192" y="353"/>
                    <a:pt x="192" y="353"/>
                  </a:cubicBezTo>
                  <a:cubicBezTo>
                    <a:pt x="181" y="350"/>
                    <a:pt x="181" y="350"/>
                    <a:pt x="181" y="350"/>
                  </a:cubicBezTo>
                  <a:cubicBezTo>
                    <a:pt x="160" y="345"/>
                    <a:pt x="160" y="345"/>
                    <a:pt x="160" y="345"/>
                  </a:cubicBezTo>
                  <a:cubicBezTo>
                    <a:pt x="160" y="345"/>
                    <a:pt x="160" y="345"/>
                    <a:pt x="160" y="345"/>
                  </a:cubicBezTo>
                  <a:cubicBezTo>
                    <a:pt x="158" y="355"/>
                    <a:pt x="158" y="355"/>
                    <a:pt x="158" y="355"/>
                  </a:cubicBezTo>
                  <a:cubicBezTo>
                    <a:pt x="158" y="356"/>
                    <a:pt x="158" y="358"/>
                    <a:pt x="158" y="359"/>
                  </a:cubicBezTo>
                  <a:cubicBezTo>
                    <a:pt x="157" y="364"/>
                    <a:pt x="157" y="364"/>
                    <a:pt x="157" y="364"/>
                  </a:cubicBezTo>
                  <a:cubicBezTo>
                    <a:pt x="157" y="374"/>
                    <a:pt x="157" y="374"/>
                    <a:pt x="157" y="374"/>
                  </a:cubicBezTo>
                  <a:cubicBezTo>
                    <a:pt x="157" y="384"/>
                    <a:pt x="157" y="384"/>
                    <a:pt x="157" y="384"/>
                  </a:cubicBezTo>
                  <a:cubicBezTo>
                    <a:pt x="157" y="384"/>
                    <a:pt x="157" y="384"/>
                    <a:pt x="157" y="384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36" y="379"/>
                    <a:pt x="136" y="379"/>
                    <a:pt x="136" y="379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96" y="373"/>
                    <a:pt x="96" y="373"/>
                    <a:pt x="96" y="373"/>
                  </a:cubicBezTo>
                  <a:cubicBezTo>
                    <a:pt x="75" y="370"/>
                    <a:pt x="75" y="370"/>
                    <a:pt x="75" y="370"/>
                  </a:cubicBezTo>
                  <a:cubicBezTo>
                    <a:pt x="75" y="370"/>
                    <a:pt x="75" y="370"/>
                    <a:pt x="75" y="370"/>
                  </a:cubicBezTo>
                  <a:cubicBezTo>
                    <a:pt x="75" y="370"/>
                    <a:pt x="75" y="370"/>
                    <a:pt x="75" y="370"/>
                  </a:cubicBezTo>
                  <a:cubicBezTo>
                    <a:pt x="74" y="356"/>
                    <a:pt x="74" y="356"/>
                    <a:pt x="74" y="356"/>
                  </a:cubicBezTo>
                  <a:cubicBezTo>
                    <a:pt x="74" y="351"/>
                    <a:pt x="74" y="347"/>
                    <a:pt x="74" y="342"/>
                  </a:cubicBezTo>
                  <a:cubicBezTo>
                    <a:pt x="74" y="338"/>
                    <a:pt x="74" y="333"/>
                    <a:pt x="74" y="328"/>
                  </a:cubicBezTo>
                  <a:cubicBezTo>
                    <a:pt x="75" y="315"/>
                    <a:pt x="75" y="315"/>
                    <a:pt x="75" y="315"/>
                  </a:cubicBezTo>
                  <a:cubicBezTo>
                    <a:pt x="77" y="301"/>
                    <a:pt x="77" y="301"/>
                    <a:pt x="77" y="301"/>
                  </a:cubicBezTo>
                  <a:cubicBezTo>
                    <a:pt x="79" y="288"/>
                    <a:pt x="79" y="288"/>
                    <a:pt x="79" y="288"/>
                  </a:cubicBezTo>
                  <a:cubicBezTo>
                    <a:pt x="82" y="274"/>
                    <a:pt x="82" y="274"/>
                    <a:pt x="82" y="274"/>
                  </a:cubicBezTo>
                  <a:cubicBezTo>
                    <a:pt x="85" y="261"/>
                    <a:pt x="85" y="261"/>
                    <a:pt x="85" y="261"/>
                  </a:cubicBezTo>
                  <a:cubicBezTo>
                    <a:pt x="85" y="261"/>
                    <a:pt x="85" y="261"/>
                    <a:pt x="85" y="261"/>
                  </a:cubicBezTo>
                  <a:cubicBezTo>
                    <a:pt x="86" y="261"/>
                    <a:pt x="86" y="261"/>
                    <a:pt x="86" y="261"/>
                  </a:cubicBezTo>
                  <a:cubicBezTo>
                    <a:pt x="113" y="269"/>
                    <a:pt x="113" y="269"/>
                    <a:pt x="113" y="269"/>
                  </a:cubicBezTo>
                  <a:cubicBezTo>
                    <a:pt x="141" y="278"/>
                    <a:pt x="141" y="278"/>
                    <a:pt x="141" y="278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97" y="292"/>
                    <a:pt x="197" y="292"/>
                    <a:pt x="197" y="292"/>
                  </a:cubicBezTo>
                  <a:cubicBezTo>
                    <a:pt x="197" y="293"/>
                    <a:pt x="197" y="293"/>
                    <a:pt x="197" y="293"/>
                  </a:cubicBezTo>
                  <a:cubicBezTo>
                    <a:pt x="204" y="286"/>
                    <a:pt x="204" y="286"/>
                    <a:pt x="204" y="286"/>
                  </a:cubicBezTo>
                  <a:cubicBezTo>
                    <a:pt x="212" y="281"/>
                    <a:pt x="212" y="281"/>
                    <a:pt x="212" y="281"/>
                  </a:cubicBezTo>
                  <a:cubicBezTo>
                    <a:pt x="217" y="277"/>
                    <a:pt x="223" y="274"/>
                    <a:pt x="228" y="271"/>
                  </a:cubicBezTo>
                  <a:cubicBezTo>
                    <a:pt x="245" y="261"/>
                    <a:pt x="245" y="261"/>
                    <a:pt x="245" y="261"/>
                  </a:cubicBezTo>
                  <a:cubicBezTo>
                    <a:pt x="253" y="256"/>
                    <a:pt x="253" y="256"/>
                    <a:pt x="253" y="256"/>
                  </a:cubicBezTo>
                  <a:lnTo>
                    <a:pt x="261" y="2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5" name="Freeform 284"/>
            <p:cNvSpPr>
              <a:spLocks noEditPoints="1"/>
            </p:cNvSpPr>
            <p:nvPr/>
          </p:nvSpPr>
          <p:spPr bwMode="auto">
            <a:xfrm>
              <a:off x="2701551" y="5619541"/>
              <a:ext cx="807107" cy="1498865"/>
            </a:xfrm>
            <a:custGeom>
              <a:avLst/>
              <a:gdLst>
                <a:gd name="T0" fmla="*/ 398 w 508"/>
                <a:gd name="T1" fmla="*/ 558 h 942"/>
                <a:gd name="T2" fmla="*/ 398 w 508"/>
                <a:gd name="T3" fmla="*/ 558 h 942"/>
                <a:gd name="T4" fmla="*/ 169 w 508"/>
                <a:gd name="T5" fmla="*/ 558 h 942"/>
                <a:gd name="T6" fmla="*/ 169 w 508"/>
                <a:gd name="T7" fmla="*/ 766 h 942"/>
                <a:gd name="T8" fmla="*/ 341 w 508"/>
                <a:gd name="T9" fmla="*/ 768 h 942"/>
                <a:gd name="T10" fmla="*/ 341 w 508"/>
                <a:gd name="T11" fmla="*/ 691 h 942"/>
                <a:gd name="T12" fmla="*/ 508 w 508"/>
                <a:gd name="T13" fmla="*/ 691 h 942"/>
                <a:gd name="T14" fmla="*/ 508 w 508"/>
                <a:gd name="T15" fmla="*/ 691 h 942"/>
                <a:gd name="T16" fmla="*/ 508 w 508"/>
                <a:gd name="T17" fmla="*/ 942 h 942"/>
                <a:gd name="T18" fmla="*/ 2 w 508"/>
                <a:gd name="T19" fmla="*/ 942 h 942"/>
                <a:gd name="T20" fmla="*/ 2 w 508"/>
                <a:gd name="T21" fmla="*/ 942 h 942"/>
                <a:gd name="T22" fmla="*/ 0 w 508"/>
                <a:gd name="T23" fmla="*/ 480 h 942"/>
                <a:gd name="T24" fmla="*/ 108 w 508"/>
                <a:gd name="T25" fmla="*/ 382 h 942"/>
                <a:gd name="T26" fmla="*/ 110 w 508"/>
                <a:gd name="T27" fmla="*/ 382 h 942"/>
                <a:gd name="T28" fmla="*/ 339 w 508"/>
                <a:gd name="T29" fmla="*/ 384 h 942"/>
                <a:gd name="T30" fmla="*/ 341 w 508"/>
                <a:gd name="T31" fmla="*/ 176 h 942"/>
                <a:gd name="T32" fmla="*/ 171 w 508"/>
                <a:gd name="T33" fmla="*/ 174 h 942"/>
                <a:gd name="T34" fmla="*/ 171 w 508"/>
                <a:gd name="T35" fmla="*/ 251 h 942"/>
                <a:gd name="T36" fmla="*/ 2 w 508"/>
                <a:gd name="T37" fmla="*/ 251 h 942"/>
                <a:gd name="T38" fmla="*/ 2 w 508"/>
                <a:gd name="T39" fmla="*/ 249 h 942"/>
                <a:gd name="T40" fmla="*/ 2 w 508"/>
                <a:gd name="T41" fmla="*/ 0 h 942"/>
                <a:gd name="T42" fmla="*/ 171 w 508"/>
                <a:gd name="T43" fmla="*/ 0 h 942"/>
                <a:gd name="T44" fmla="*/ 171 w 508"/>
                <a:gd name="T45" fmla="*/ 0 h 942"/>
                <a:gd name="T46" fmla="*/ 171 w 508"/>
                <a:gd name="T47" fmla="*/ 49 h 942"/>
                <a:gd name="T48" fmla="*/ 225 w 508"/>
                <a:gd name="T49" fmla="*/ 0 h 942"/>
                <a:gd name="T50" fmla="*/ 400 w 508"/>
                <a:gd name="T51" fmla="*/ 0 h 942"/>
                <a:gd name="T52" fmla="*/ 402 w 508"/>
                <a:gd name="T53" fmla="*/ 0 h 942"/>
                <a:gd name="T54" fmla="*/ 508 w 508"/>
                <a:gd name="T55" fmla="*/ 98 h 942"/>
                <a:gd name="T56" fmla="*/ 508 w 508"/>
                <a:gd name="T57" fmla="*/ 460 h 942"/>
                <a:gd name="T58" fmla="*/ 508 w 508"/>
                <a:gd name="T59" fmla="*/ 98 h 942"/>
                <a:gd name="T60" fmla="*/ 400 w 508"/>
                <a:gd name="T61" fmla="*/ 0 h 942"/>
                <a:gd name="T62" fmla="*/ 225 w 508"/>
                <a:gd name="T63" fmla="*/ 0 h 942"/>
                <a:gd name="T64" fmla="*/ 171 w 508"/>
                <a:gd name="T65" fmla="*/ 49 h 942"/>
                <a:gd name="T66" fmla="*/ 171 w 508"/>
                <a:gd name="T67" fmla="*/ 49 h 942"/>
                <a:gd name="T68" fmla="*/ 171 w 508"/>
                <a:gd name="T69" fmla="*/ 0 h 942"/>
                <a:gd name="T70" fmla="*/ 4 w 508"/>
                <a:gd name="T71" fmla="*/ 0 h 942"/>
                <a:gd name="T72" fmla="*/ 2 w 508"/>
                <a:gd name="T73" fmla="*/ 249 h 942"/>
                <a:gd name="T74" fmla="*/ 169 w 508"/>
                <a:gd name="T75" fmla="*/ 249 h 942"/>
                <a:gd name="T76" fmla="*/ 169 w 508"/>
                <a:gd name="T77" fmla="*/ 171 h 942"/>
                <a:gd name="T78" fmla="*/ 341 w 508"/>
                <a:gd name="T79" fmla="*/ 171 h 942"/>
                <a:gd name="T80" fmla="*/ 343 w 508"/>
                <a:gd name="T81" fmla="*/ 174 h 942"/>
                <a:gd name="T82" fmla="*/ 343 w 508"/>
                <a:gd name="T83" fmla="*/ 384 h 942"/>
                <a:gd name="T84" fmla="*/ 110 w 508"/>
                <a:gd name="T85" fmla="*/ 384 h 942"/>
                <a:gd name="T86" fmla="*/ 4 w 508"/>
                <a:gd name="T87" fmla="*/ 482 h 942"/>
                <a:gd name="T88" fmla="*/ 4 w 508"/>
                <a:gd name="T89" fmla="*/ 942 h 942"/>
                <a:gd name="T90" fmla="*/ 508 w 508"/>
                <a:gd name="T91" fmla="*/ 940 h 942"/>
                <a:gd name="T92" fmla="*/ 508 w 508"/>
                <a:gd name="T93" fmla="*/ 691 h 942"/>
                <a:gd name="T94" fmla="*/ 341 w 508"/>
                <a:gd name="T95" fmla="*/ 693 h 942"/>
                <a:gd name="T96" fmla="*/ 341 w 508"/>
                <a:gd name="T97" fmla="*/ 768 h 942"/>
                <a:gd name="T98" fmla="*/ 341 w 508"/>
                <a:gd name="T99" fmla="*/ 768 h 942"/>
                <a:gd name="T100" fmla="*/ 169 w 508"/>
                <a:gd name="T101" fmla="*/ 768 h 942"/>
                <a:gd name="T102" fmla="*/ 169 w 508"/>
                <a:gd name="T103" fmla="*/ 558 h 942"/>
                <a:gd name="T104" fmla="*/ 169 w 508"/>
                <a:gd name="T105" fmla="*/ 558 h 942"/>
                <a:gd name="T106" fmla="*/ 398 w 508"/>
                <a:gd name="T107" fmla="*/ 558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08" h="942">
                  <a:moveTo>
                    <a:pt x="508" y="460"/>
                  </a:moveTo>
                  <a:lnTo>
                    <a:pt x="398" y="558"/>
                  </a:lnTo>
                  <a:lnTo>
                    <a:pt x="398" y="558"/>
                  </a:lnTo>
                  <a:lnTo>
                    <a:pt x="398" y="558"/>
                  </a:lnTo>
                  <a:lnTo>
                    <a:pt x="169" y="558"/>
                  </a:lnTo>
                  <a:lnTo>
                    <a:pt x="169" y="558"/>
                  </a:lnTo>
                  <a:lnTo>
                    <a:pt x="169" y="768"/>
                  </a:lnTo>
                  <a:lnTo>
                    <a:pt x="169" y="766"/>
                  </a:lnTo>
                  <a:lnTo>
                    <a:pt x="341" y="766"/>
                  </a:lnTo>
                  <a:lnTo>
                    <a:pt x="341" y="768"/>
                  </a:lnTo>
                  <a:lnTo>
                    <a:pt x="341" y="691"/>
                  </a:lnTo>
                  <a:lnTo>
                    <a:pt x="341" y="691"/>
                  </a:lnTo>
                  <a:lnTo>
                    <a:pt x="341" y="691"/>
                  </a:lnTo>
                  <a:lnTo>
                    <a:pt x="508" y="691"/>
                  </a:lnTo>
                  <a:lnTo>
                    <a:pt x="508" y="691"/>
                  </a:lnTo>
                  <a:lnTo>
                    <a:pt x="508" y="691"/>
                  </a:lnTo>
                  <a:lnTo>
                    <a:pt x="508" y="942"/>
                  </a:lnTo>
                  <a:lnTo>
                    <a:pt x="508" y="942"/>
                  </a:lnTo>
                  <a:lnTo>
                    <a:pt x="508" y="942"/>
                  </a:lnTo>
                  <a:lnTo>
                    <a:pt x="2" y="942"/>
                  </a:lnTo>
                  <a:lnTo>
                    <a:pt x="2" y="942"/>
                  </a:lnTo>
                  <a:lnTo>
                    <a:pt x="2" y="942"/>
                  </a:lnTo>
                  <a:lnTo>
                    <a:pt x="0" y="482"/>
                  </a:lnTo>
                  <a:lnTo>
                    <a:pt x="0" y="480"/>
                  </a:lnTo>
                  <a:lnTo>
                    <a:pt x="2" y="480"/>
                  </a:lnTo>
                  <a:lnTo>
                    <a:pt x="108" y="382"/>
                  </a:lnTo>
                  <a:lnTo>
                    <a:pt x="110" y="382"/>
                  </a:lnTo>
                  <a:lnTo>
                    <a:pt x="110" y="382"/>
                  </a:lnTo>
                  <a:lnTo>
                    <a:pt x="341" y="382"/>
                  </a:lnTo>
                  <a:lnTo>
                    <a:pt x="339" y="384"/>
                  </a:lnTo>
                  <a:lnTo>
                    <a:pt x="339" y="174"/>
                  </a:lnTo>
                  <a:lnTo>
                    <a:pt x="341" y="176"/>
                  </a:lnTo>
                  <a:lnTo>
                    <a:pt x="171" y="176"/>
                  </a:lnTo>
                  <a:lnTo>
                    <a:pt x="171" y="174"/>
                  </a:lnTo>
                  <a:lnTo>
                    <a:pt x="171" y="249"/>
                  </a:lnTo>
                  <a:lnTo>
                    <a:pt x="171" y="251"/>
                  </a:lnTo>
                  <a:lnTo>
                    <a:pt x="171" y="251"/>
                  </a:lnTo>
                  <a:lnTo>
                    <a:pt x="2" y="251"/>
                  </a:lnTo>
                  <a:lnTo>
                    <a:pt x="2" y="251"/>
                  </a:lnTo>
                  <a:lnTo>
                    <a:pt x="2" y="249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1" y="49"/>
                  </a:lnTo>
                  <a:lnTo>
                    <a:pt x="171" y="49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400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508" y="98"/>
                  </a:lnTo>
                  <a:lnTo>
                    <a:pt x="508" y="98"/>
                  </a:lnTo>
                  <a:lnTo>
                    <a:pt x="508" y="98"/>
                  </a:lnTo>
                  <a:lnTo>
                    <a:pt x="508" y="460"/>
                  </a:lnTo>
                  <a:close/>
                  <a:moveTo>
                    <a:pt x="508" y="460"/>
                  </a:moveTo>
                  <a:lnTo>
                    <a:pt x="508" y="98"/>
                  </a:lnTo>
                  <a:lnTo>
                    <a:pt x="508" y="98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225" y="0"/>
                  </a:lnTo>
                  <a:lnTo>
                    <a:pt x="227" y="0"/>
                  </a:lnTo>
                  <a:lnTo>
                    <a:pt x="171" y="49"/>
                  </a:lnTo>
                  <a:lnTo>
                    <a:pt x="171" y="51"/>
                  </a:lnTo>
                  <a:lnTo>
                    <a:pt x="171" y="49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49"/>
                  </a:lnTo>
                  <a:lnTo>
                    <a:pt x="2" y="249"/>
                  </a:lnTo>
                  <a:lnTo>
                    <a:pt x="171" y="249"/>
                  </a:lnTo>
                  <a:lnTo>
                    <a:pt x="169" y="249"/>
                  </a:lnTo>
                  <a:lnTo>
                    <a:pt x="169" y="174"/>
                  </a:lnTo>
                  <a:lnTo>
                    <a:pt x="169" y="171"/>
                  </a:lnTo>
                  <a:lnTo>
                    <a:pt x="171" y="171"/>
                  </a:lnTo>
                  <a:lnTo>
                    <a:pt x="341" y="171"/>
                  </a:lnTo>
                  <a:lnTo>
                    <a:pt x="343" y="171"/>
                  </a:lnTo>
                  <a:lnTo>
                    <a:pt x="343" y="174"/>
                  </a:lnTo>
                  <a:lnTo>
                    <a:pt x="343" y="384"/>
                  </a:lnTo>
                  <a:lnTo>
                    <a:pt x="343" y="384"/>
                  </a:lnTo>
                  <a:lnTo>
                    <a:pt x="341" y="384"/>
                  </a:lnTo>
                  <a:lnTo>
                    <a:pt x="110" y="384"/>
                  </a:lnTo>
                  <a:lnTo>
                    <a:pt x="110" y="384"/>
                  </a:lnTo>
                  <a:lnTo>
                    <a:pt x="4" y="482"/>
                  </a:lnTo>
                  <a:lnTo>
                    <a:pt x="4" y="482"/>
                  </a:lnTo>
                  <a:lnTo>
                    <a:pt x="4" y="942"/>
                  </a:lnTo>
                  <a:lnTo>
                    <a:pt x="2" y="940"/>
                  </a:lnTo>
                  <a:lnTo>
                    <a:pt x="508" y="940"/>
                  </a:lnTo>
                  <a:lnTo>
                    <a:pt x="506" y="942"/>
                  </a:lnTo>
                  <a:lnTo>
                    <a:pt x="508" y="691"/>
                  </a:lnTo>
                  <a:lnTo>
                    <a:pt x="508" y="693"/>
                  </a:lnTo>
                  <a:lnTo>
                    <a:pt x="341" y="693"/>
                  </a:lnTo>
                  <a:lnTo>
                    <a:pt x="341" y="691"/>
                  </a:lnTo>
                  <a:lnTo>
                    <a:pt x="341" y="768"/>
                  </a:lnTo>
                  <a:lnTo>
                    <a:pt x="341" y="768"/>
                  </a:lnTo>
                  <a:lnTo>
                    <a:pt x="341" y="768"/>
                  </a:lnTo>
                  <a:lnTo>
                    <a:pt x="169" y="768"/>
                  </a:lnTo>
                  <a:lnTo>
                    <a:pt x="169" y="768"/>
                  </a:lnTo>
                  <a:lnTo>
                    <a:pt x="169" y="768"/>
                  </a:lnTo>
                  <a:lnTo>
                    <a:pt x="169" y="558"/>
                  </a:lnTo>
                  <a:lnTo>
                    <a:pt x="169" y="558"/>
                  </a:lnTo>
                  <a:lnTo>
                    <a:pt x="169" y="558"/>
                  </a:lnTo>
                  <a:lnTo>
                    <a:pt x="398" y="558"/>
                  </a:lnTo>
                  <a:lnTo>
                    <a:pt x="398" y="558"/>
                  </a:lnTo>
                  <a:lnTo>
                    <a:pt x="508" y="4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6" name="Freeform 285"/>
            <p:cNvSpPr>
              <a:spLocks noEditPoints="1"/>
            </p:cNvSpPr>
            <p:nvPr/>
          </p:nvSpPr>
          <p:spPr bwMode="auto">
            <a:xfrm>
              <a:off x="2701551" y="5643587"/>
              <a:ext cx="807107" cy="1422718"/>
            </a:xfrm>
            <a:custGeom>
              <a:avLst/>
              <a:gdLst>
                <a:gd name="T0" fmla="*/ 396 w 508"/>
                <a:gd name="T1" fmla="*/ 529 h 895"/>
                <a:gd name="T2" fmla="*/ 394 w 508"/>
                <a:gd name="T3" fmla="*/ 529 h 895"/>
                <a:gd name="T4" fmla="*/ 176 w 508"/>
                <a:gd name="T5" fmla="*/ 529 h 895"/>
                <a:gd name="T6" fmla="*/ 171 w 508"/>
                <a:gd name="T7" fmla="*/ 720 h 895"/>
                <a:gd name="T8" fmla="*/ 333 w 508"/>
                <a:gd name="T9" fmla="*/ 724 h 895"/>
                <a:gd name="T10" fmla="*/ 333 w 508"/>
                <a:gd name="T11" fmla="*/ 648 h 895"/>
                <a:gd name="T12" fmla="*/ 500 w 508"/>
                <a:gd name="T13" fmla="*/ 646 h 895"/>
                <a:gd name="T14" fmla="*/ 508 w 508"/>
                <a:gd name="T15" fmla="*/ 654 h 895"/>
                <a:gd name="T16" fmla="*/ 508 w 508"/>
                <a:gd name="T17" fmla="*/ 895 h 895"/>
                <a:gd name="T18" fmla="*/ 10 w 508"/>
                <a:gd name="T19" fmla="*/ 895 h 895"/>
                <a:gd name="T20" fmla="*/ 0 w 508"/>
                <a:gd name="T21" fmla="*/ 887 h 895"/>
                <a:gd name="T22" fmla="*/ 0 w 508"/>
                <a:gd name="T23" fmla="*/ 454 h 895"/>
                <a:gd name="T24" fmla="*/ 108 w 508"/>
                <a:gd name="T25" fmla="*/ 358 h 895"/>
                <a:gd name="T26" fmla="*/ 114 w 508"/>
                <a:gd name="T27" fmla="*/ 356 h 895"/>
                <a:gd name="T28" fmla="*/ 329 w 508"/>
                <a:gd name="T29" fmla="*/ 366 h 895"/>
                <a:gd name="T30" fmla="*/ 339 w 508"/>
                <a:gd name="T31" fmla="*/ 178 h 895"/>
                <a:gd name="T32" fmla="*/ 182 w 508"/>
                <a:gd name="T33" fmla="*/ 170 h 895"/>
                <a:gd name="T34" fmla="*/ 182 w 508"/>
                <a:gd name="T35" fmla="*/ 249 h 895"/>
                <a:gd name="T36" fmla="*/ 10 w 508"/>
                <a:gd name="T37" fmla="*/ 249 h 895"/>
                <a:gd name="T38" fmla="*/ 2 w 508"/>
                <a:gd name="T39" fmla="*/ 241 h 895"/>
                <a:gd name="T40" fmla="*/ 2 w 508"/>
                <a:gd name="T41" fmla="*/ 0 h 895"/>
                <a:gd name="T42" fmla="*/ 174 w 508"/>
                <a:gd name="T43" fmla="*/ 0 h 895"/>
                <a:gd name="T44" fmla="*/ 180 w 508"/>
                <a:gd name="T45" fmla="*/ 6 h 895"/>
                <a:gd name="T46" fmla="*/ 169 w 508"/>
                <a:gd name="T47" fmla="*/ 49 h 895"/>
                <a:gd name="T48" fmla="*/ 225 w 508"/>
                <a:gd name="T49" fmla="*/ 2 h 895"/>
                <a:gd name="T50" fmla="*/ 396 w 508"/>
                <a:gd name="T51" fmla="*/ 2 h 895"/>
                <a:gd name="T52" fmla="*/ 400 w 508"/>
                <a:gd name="T53" fmla="*/ 4 h 895"/>
                <a:gd name="T54" fmla="*/ 504 w 508"/>
                <a:gd name="T55" fmla="*/ 98 h 895"/>
                <a:gd name="T56" fmla="*/ 500 w 508"/>
                <a:gd name="T57" fmla="*/ 435 h 895"/>
                <a:gd name="T58" fmla="*/ 498 w 508"/>
                <a:gd name="T59" fmla="*/ 98 h 895"/>
                <a:gd name="T60" fmla="*/ 394 w 508"/>
                <a:gd name="T61" fmla="*/ 10 h 895"/>
                <a:gd name="T62" fmla="*/ 227 w 508"/>
                <a:gd name="T63" fmla="*/ 12 h 895"/>
                <a:gd name="T64" fmla="*/ 178 w 508"/>
                <a:gd name="T65" fmla="*/ 57 h 895"/>
                <a:gd name="T66" fmla="*/ 167 w 508"/>
                <a:gd name="T67" fmla="*/ 53 h 895"/>
                <a:gd name="T68" fmla="*/ 174 w 508"/>
                <a:gd name="T69" fmla="*/ 12 h 895"/>
                <a:gd name="T70" fmla="*/ 16 w 508"/>
                <a:gd name="T71" fmla="*/ 6 h 895"/>
                <a:gd name="T72" fmla="*/ 10 w 508"/>
                <a:gd name="T73" fmla="*/ 233 h 895"/>
                <a:gd name="T74" fmla="*/ 165 w 508"/>
                <a:gd name="T75" fmla="*/ 241 h 895"/>
                <a:gd name="T76" fmla="*/ 165 w 508"/>
                <a:gd name="T77" fmla="*/ 162 h 895"/>
                <a:gd name="T78" fmla="*/ 339 w 508"/>
                <a:gd name="T79" fmla="*/ 160 h 895"/>
                <a:gd name="T80" fmla="*/ 347 w 508"/>
                <a:gd name="T81" fmla="*/ 170 h 895"/>
                <a:gd name="T82" fmla="*/ 347 w 508"/>
                <a:gd name="T83" fmla="*/ 374 h 895"/>
                <a:gd name="T84" fmla="*/ 114 w 508"/>
                <a:gd name="T85" fmla="*/ 376 h 895"/>
                <a:gd name="T86" fmla="*/ 16 w 508"/>
                <a:gd name="T87" fmla="*/ 464 h 895"/>
                <a:gd name="T88" fmla="*/ 18 w 508"/>
                <a:gd name="T89" fmla="*/ 887 h 895"/>
                <a:gd name="T90" fmla="*/ 500 w 508"/>
                <a:gd name="T91" fmla="*/ 879 h 895"/>
                <a:gd name="T92" fmla="*/ 494 w 508"/>
                <a:gd name="T93" fmla="*/ 654 h 895"/>
                <a:gd name="T94" fmla="*/ 339 w 508"/>
                <a:gd name="T95" fmla="*/ 660 h 895"/>
                <a:gd name="T96" fmla="*/ 345 w 508"/>
                <a:gd name="T97" fmla="*/ 724 h 895"/>
                <a:gd name="T98" fmla="*/ 339 w 508"/>
                <a:gd name="T99" fmla="*/ 730 h 895"/>
                <a:gd name="T100" fmla="*/ 167 w 508"/>
                <a:gd name="T101" fmla="*/ 730 h 895"/>
                <a:gd name="T102" fmla="*/ 169 w 508"/>
                <a:gd name="T103" fmla="*/ 529 h 895"/>
                <a:gd name="T104" fmla="*/ 171 w 508"/>
                <a:gd name="T105" fmla="*/ 525 h 895"/>
                <a:gd name="T106" fmla="*/ 392 w 508"/>
                <a:gd name="T107" fmla="*/ 527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08" h="895">
                  <a:moveTo>
                    <a:pt x="500" y="435"/>
                  </a:moveTo>
                  <a:lnTo>
                    <a:pt x="396" y="529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171" y="532"/>
                  </a:lnTo>
                  <a:lnTo>
                    <a:pt x="176" y="529"/>
                  </a:lnTo>
                  <a:lnTo>
                    <a:pt x="178" y="724"/>
                  </a:lnTo>
                  <a:lnTo>
                    <a:pt x="171" y="720"/>
                  </a:lnTo>
                  <a:lnTo>
                    <a:pt x="339" y="720"/>
                  </a:lnTo>
                  <a:lnTo>
                    <a:pt x="333" y="724"/>
                  </a:lnTo>
                  <a:lnTo>
                    <a:pt x="333" y="654"/>
                  </a:lnTo>
                  <a:lnTo>
                    <a:pt x="333" y="648"/>
                  </a:lnTo>
                  <a:lnTo>
                    <a:pt x="339" y="648"/>
                  </a:lnTo>
                  <a:lnTo>
                    <a:pt x="500" y="646"/>
                  </a:lnTo>
                  <a:lnTo>
                    <a:pt x="508" y="646"/>
                  </a:lnTo>
                  <a:lnTo>
                    <a:pt x="508" y="654"/>
                  </a:lnTo>
                  <a:lnTo>
                    <a:pt x="508" y="887"/>
                  </a:lnTo>
                  <a:lnTo>
                    <a:pt x="508" y="895"/>
                  </a:lnTo>
                  <a:lnTo>
                    <a:pt x="500" y="895"/>
                  </a:lnTo>
                  <a:lnTo>
                    <a:pt x="10" y="895"/>
                  </a:lnTo>
                  <a:lnTo>
                    <a:pt x="0" y="895"/>
                  </a:lnTo>
                  <a:lnTo>
                    <a:pt x="0" y="887"/>
                  </a:lnTo>
                  <a:lnTo>
                    <a:pt x="0" y="458"/>
                  </a:lnTo>
                  <a:lnTo>
                    <a:pt x="0" y="454"/>
                  </a:lnTo>
                  <a:lnTo>
                    <a:pt x="4" y="450"/>
                  </a:lnTo>
                  <a:lnTo>
                    <a:pt x="108" y="358"/>
                  </a:lnTo>
                  <a:lnTo>
                    <a:pt x="110" y="356"/>
                  </a:lnTo>
                  <a:lnTo>
                    <a:pt x="114" y="356"/>
                  </a:lnTo>
                  <a:lnTo>
                    <a:pt x="339" y="356"/>
                  </a:lnTo>
                  <a:lnTo>
                    <a:pt x="329" y="366"/>
                  </a:lnTo>
                  <a:lnTo>
                    <a:pt x="329" y="170"/>
                  </a:lnTo>
                  <a:lnTo>
                    <a:pt x="339" y="178"/>
                  </a:lnTo>
                  <a:lnTo>
                    <a:pt x="174" y="178"/>
                  </a:lnTo>
                  <a:lnTo>
                    <a:pt x="182" y="170"/>
                  </a:lnTo>
                  <a:lnTo>
                    <a:pt x="182" y="241"/>
                  </a:lnTo>
                  <a:lnTo>
                    <a:pt x="182" y="249"/>
                  </a:lnTo>
                  <a:lnTo>
                    <a:pt x="174" y="249"/>
                  </a:lnTo>
                  <a:lnTo>
                    <a:pt x="10" y="249"/>
                  </a:lnTo>
                  <a:lnTo>
                    <a:pt x="2" y="249"/>
                  </a:lnTo>
                  <a:lnTo>
                    <a:pt x="2" y="241"/>
                  </a:lnTo>
                  <a:lnTo>
                    <a:pt x="2" y="6"/>
                  </a:lnTo>
                  <a:lnTo>
                    <a:pt x="2" y="0"/>
                  </a:lnTo>
                  <a:lnTo>
                    <a:pt x="10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0" y="6"/>
                  </a:lnTo>
                  <a:lnTo>
                    <a:pt x="180" y="53"/>
                  </a:lnTo>
                  <a:lnTo>
                    <a:pt x="169" y="49"/>
                  </a:lnTo>
                  <a:lnTo>
                    <a:pt x="222" y="2"/>
                  </a:lnTo>
                  <a:lnTo>
                    <a:pt x="225" y="2"/>
                  </a:lnTo>
                  <a:lnTo>
                    <a:pt x="227" y="2"/>
                  </a:lnTo>
                  <a:lnTo>
                    <a:pt x="396" y="2"/>
                  </a:lnTo>
                  <a:lnTo>
                    <a:pt x="398" y="2"/>
                  </a:lnTo>
                  <a:lnTo>
                    <a:pt x="400" y="4"/>
                  </a:lnTo>
                  <a:lnTo>
                    <a:pt x="502" y="96"/>
                  </a:lnTo>
                  <a:lnTo>
                    <a:pt x="504" y="98"/>
                  </a:lnTo>
                  <a:lnTo>
                    <a:pt x="504" y="98"/>
                  </a:lnTo>
                  <a:lnTo>
                    <a:pt x="500" y="435"/>
                  </a:lnTo>
                  <a:close/>
                  <a:moveTo>
                    <a:pt x="500" y="435"/>
                  </a:moveTo>
                  <a:lnTo>
                    <a:pt x="498" y="98"/>
                  </a:lnTo>
                  <a:lnTo>
                    <a:pt x="498" y="102"/>
                  </a:lnTo>
                  <a:lnTo>
                    <a:pt x="394" y="10"/>
                  </a:lnTo>
                  <a:lnTo>
                    <a:pt x="396" y="12"/>
                  </a:lnTo>
                  <a:lnTo>
                    <a:pt x="227" y="12"/>
                  </a:lnTo>
                  <a:lnTo>
                    <a:pt x="231" y="12"/>
                  </a:lnTo>
                  <a:lnTo>
                    <a:pt x="178" y="57"/>
                  </a:lnTo>
                  <a:lnTo>
                    <a:pt x="167" y="65"/>
                  </a:lnTo>
                  <a:lnTo>
                    <a:pt x="167" y="53"/>
                  </a:lnTo>
                  <a:lnTo>
                    <a:pt x="167" y="6"/>
                  </a:lnTo>
                  <a:lnTo>
                    <a:pt x="174" y="12"/>
                  </a:lnTo>
                  <a:lnTo>
                    <a:pt x="10" y="14"/>
                  </a:lnTo>
                  <a:lnTo>
                    <a:pt x="16" y="6"/>
                  </a:lnTo>
                  <a:lnTo>
                    <a:pt x="18" y="241"/>
                  </a:lnTo>
                  <a:lnTo>
                    <a:pt x="10" y="233"/>
                  </a:lnTo>
                  <a:lnTo>
                    <a:pt x="174" y="231"/>
                  </a:lnTo>
                  <a:lnTo>
                    <a:pt x="165" y="241"/>
                  </a:lnTo>
                  <a:lnTo>
                    <a:pt x="165" y="170"/>
                  </a:lnTo>
                  <a:lnTo>
                    <a:pt x="165" y="162"/>
                  </a:lnTo>
                  <a:lnTo>
                    <a:pt x="174" y="162"/>
                  </a:lnTo>
                  <a:lnTo>
                    <a:pt x="339" y="160"/>
                  </a:lnTo>
                  <a:lnTo>
                    <a:pt x="347" y="160"/>
                  </a:lnTo>
                  <a:lnTo>
                    <a:pt x="347" y="170"/>
                  </a:lnTo>
                  <a:lnTo>
                    <a:pt x="347" y="366"/>
                  </a:lnTo>
                  <a:lnTo>
                    <a:pt x="347" y="374"/>
                  </a:lnTo>
                  <a:lnTo>
                    <a:pt x="339" y="374"/>
                  </a:lnTo>
                  <a:lnTo>
                    <a:pt x="114" y="376"/>
                  </a:lnTo>
                  <a:lnTo>
                    <a:pt x="120" y="372"/>
                  </a:lnTo>
                  <a:lnTo>
                    <a:pt x="16" y="464"/>
                  </a:lnTo>
                  <a:lnTo>
                    <a:pt x="20" y="458"/>
                  </a:lnTo>
                  <a:lnTo>
                    <a:pt x="18" y="887"/>
                  </a:lnTo>
                  <a:lnTo>
                    <a:pt x="10" y="877"/>
                  </a:lnTo>
                  <a:lnTo>
                    <a:pt x="500" y="879"/>
                  </a:lnTo>
                  <a:lnTo>
                    <a:pt x="492" y="887"/>
                  </a:lnTo>
                  <a:lnTo>
                    <a:pt x="494" y="654"/>
                  </a:lnTo>
                  <a:lnTo>
                    <a:pt x="500" y="660"/>
                  </a:lnTo>
                  <a:lnTo>
                    <a:pt x="339" y="660"/>
                  </a:lnTo>
                  <a:lnTo>
                    <a:pt x="345" y="654"/>
                  </a:lnTo>
                  <a:lnTo>
                    <a:pt x="345" y="724"/>
                  </a:lnTo>
                  <a:lnTo>
                    <a:pt x="345" y="730"/>
                  </a:lnTo>
                  <a:lnTo>
                    <a:pt x="339" y="730"/>
                  </a:lnTo>
                  <a:lnTo>
                    <a:pt x="171" y="730"/>
                  </a:lnTo>
                  <a:lnTo>
                    <a:pt x="167" y="730"/>
                  </a:lnTo>
                  <a:lnTo>
                    <a:pt x="167" y="724"/>
                  </a:lnTo>
                  <a:lnTo>
                    <a:pt x="169" y="529"/>
                  </a:lnTo>
                  <a:lnTo>
                    <a:pt x="169" y="525"/>
                  </a:lnTo>
                  <a:lnTo>
                    <a:pt x="171" y="525"/>
                  </a:lnTo>
                  <a:lnTo>
                    <a:pt x="394" y="527"/>
                  </a:lnTo>
                  <a:lnTo>
                    <a:pt x="392" y="527"/>
                  </a:lnTo>
                  <a:lnTo>
                    <a:pt x="500" y="4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6171570" y="4871181"/>
            <a:ext cx="4280047" cy="7067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dirty="0">
                <a:ln w="6350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问题互动</a:t>
            </a:r>
            <a:endParaRPr lang="zh-CN" altLang="en-US" sz="4000" dirty="0">
              <a:ln w="6350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2" name="Freeform 8"/>
          <p:cNvSpPr>
            <a:spLocks noEditPoints="1"/>
          </p:cNvSpPr>
          <p:nvPr/>
        </p:nvSpPr>
        <p:spPr bwMode="auto">
          <a:xfrm>
            <a:off x="5667375" y="5052188"/>
            <a:ext cx="250825" cy="450850"/>
          </a:xfrm>
          <a:custGeom>
            <a:avLst/>
            <a:gdLst>
              <a:gd name="T0" fmla="*/ 3257 w 77"/>
              <a:gd name="T1" fmla="*/ 430960 h 136"/>
              <a:gd name="T2" fmla="*/ 123784 w 77"/>
              <a:gd name="T3" fmla="*/ 248631 h 136"/>
              <a:gd name="T4" fmla="*/ 120526 w 77"/>
              <a:gd name="T5" fmla="*/ 222110 h 136"/>
              <a:gd name="T6" fmla="*/ 100981 w 77"/>
              <a:gd name="T7" fmla="*/ 165754 h 136"/>
              <a:gd name="T8" fmla="*/ 71664 w 77"/>
              <a:gd name="T9" fmla="*/ 72932 h 136"/>
              <a:gd name="T10" fmla="*/ 52119 w 77"/>
              <a:gd name="T11" fmla="*/ 13260 h 136"/>
              <a:gd name="T12" fmla="*/ 78179 w 77"/>
              <a:gd name="T13" fmla="*/ 9945 h 136"/>
              <a:gd name="T14" fmla="*/ 179161 w 77"/>
              <a:gd name="T15" fmla="*/ 19890 h 136"/>
              <a:gd name="T16" fmla="*/ 185676 w 77"/>
              <a:gd name="T17" fmla="*/ 23206 h 136"/>
              <a:gd name="T18" fmla="*/ 231280 w 77"/>
              <a:gd name="T19" fmla="*/ 188959 h 136"/>
              <a:gd name="T20" fmla="*/ 231280 w 77"/>
              <a:gd name="T21" fmla="*/ 285096 h 136"/>
              <a:gd name="T22" fmla="*/ 169388 w 77"/>
              <a:gd name="T23" fmla="*/ 364658 h 136"/>
              <a:gd name="T24" fmla="*/ 71664 w 77"/>
              <a:gd name="T25" fmla="*/ 447535 h 136"/>
              <a:gd name="T26" fmla="*/ 22802 w 77"/>
              <a:gd name="T27" fmla="*/ 417699 h 136"/>
              <a:gd name="T28" fmla="*/ 97724 w 77"/>
              <a:gd name="T29" fmla="*/ 421014 h 136"/>
              <a:gd name="T30" fmla="*/ 48862 w 77"/>
              <a:gd name="T31" fmla="*/ 437590 h 136"/>
              <a:gd name="T32" fmla="*/ 110754 w 77"/>
              <a:gd name="T33" fmla="*/ 440905 h 136"/>
              <a:gd name="T34" fmla="*/ 140071 w 77"/>
              <a:gd name="T35" fmla="*/ 367973 h 136"/>
              <a:gd name="T36" fmla="*/ 52119 w 77"/>
              <a:gd name="T37" fmla="*/ 387864 h 136"/>
              <a:gd name="T38" fmla="*/ 140071 w 77"/>
              <a:gd name="T39" fmla="*/ 361343 h 136"/>
              <a:gd name="T40" fmla="*/ 192191 w 77"/>
              <a:gd name="T41" fmla="*/ 308302 h 136"/>
              <a:gd name="T42" fmla="*/ 45605 w 77"/>
              <a:gd name="T43" fmla="*/ 381233 h 136"/>
              <a:gd name="T44" fmla="*/ 179161 w 77"/>
              <a:gd name="T45" fmla="*/ 66301 h 136"/>
              <a:gd name="T46" fmla="*/ 100981 w 77"/>
              <a:gd name="T47" fmla="*/ 109397 h 136"/>
              <a:gd name="T48" fmla="*/ 127041 w 77"/>
              <a:gd name="T49" fmla="*/ 119343 h 136"/>
              <a:gd name="T50" fmla="*/ 185676 w 77"/>
              <a:gd name="T51" fmla="*/ 96137 h 136"/>
              <a:gd name="T52" fmla="*/ 110754 w 77"/>
              <a:gd name="T53" fmla="*/ 139233 h 136"/>
              <a:gd name="T54" fmla="*/ 188933 w 77"/>
              <a:gd name="T55" fmla="*/ 106082 h 136"/>
              <a:gd name="T56" fmla="*/ 133556 w 77"/>
              <a:gd name="T57" fmla="*/ 324877 h 136"/>
              <a:gd name="T58" fmla="*/ 221508 w 77"/>
              <a:gd name="T59" fmla="*/ 265206 h 136"/>
              <a:gd name="T60" fmla="*/ 104239 w 77"/>
              <a:gd name="T61" fmla="*/ 318247 h 136"/>
              <a:gd name="T62" fmla="*/ 231280 w 77"/>
              <a:gd name="T63" fmla="*/ 228740 h 136"/>
              <a:gd name="T64" fmla="*/ 97724 w 77"/>
              <a:gd name="T65" fmla="*/ 308302 h 136"/>
              <a:gd name="T66" fmla="*/ 195448 w 77"/>
              <a:gd name="T67" fmla="*/ 265206 h 136"/>
              <a:gd name="T68" fmla="*/ 130299 w 77"/>
              <a:gd name="T69" fmla="*/ 265206 h 136"/>
              <a:gd name="T70" fmla="*/ 185676 w 77"/>
              <a:gd name="T71" fmla="*/ 215480 h 136"/>
              <a:gd name="T72" fmla="*/ 130299 w 77"/>
              <a:gd name="T73" fmla="*/ 251946 h 136"/>
              <a:gd name="T74" fmla="*/ 120526 w 77"/>
              <a:gd name="T75" fmla="*/ 179014 h 136"/>
              <a:gd name="T76" fmla="*/ 205220 w 77"/>
              <a:gd name="T77" fmla="*/ 135918 h 136"/>
              <a:gd name="T78" fmla="*/ 87952 w 77"/>
              <a:gd name="T79" fmla="*/ 82877 h 136"/>
              <a:gd name="T80" fmla="*/ 146586 w 77"/>
              <a:gd name="T81" fmla="*/ 76247 h 136"/>
              <a:gd name="T82" fmla="*/ 146586 w 77"/>
              <a:gd name="T83" fmla="*/ 53041 h 136"/>
              <a:gd name="T84" fmla="*/ 130299 w 77"/>
              <a:gd name="T85" fmla="*/ 228740 h 136"/>
              <a:gd name="T86" fmla="*/ 195448 w 77"/>
              <a:gd name="T87" fmla="*/ 202219 h 136"/>
              <a:gd name="T88" fmla="*/ 182418 w 77"/>
              <a:gd name="T89" fmla="*/ 185644 h 136"/>
              <a:gd name="T90" fmla="*/ 208478 w 77"/>
              <a:gd name="T91" fmla="*/ 152493 h 136"/>
              <a:gd name="T92" fmla="*/ 130299 w 77"/>
              <a:gd name="T93" fmla="*/ 185644 h 136"/>
              <a:gd name="T94" fmla="*/ 169388 w 77"/>
              <a:gd name="T95" fmla="*/ 185644 h 136"/>
              <a:gd name="T96" fmla="*/ 114011 w 77"/>
              <a:gd name="T97" fmla="*/ 43096 h 136"/>
              <a:gd name="T98" fmla="*/ 91209 w 77"/>
              <a:gd name="T99" fmla="*/ 72932 h 136"/>
              <a:gd name="T100" fmla="*/ 172646 w 77"/>
              <a:gd name="T101" fmla="*/ 19890 h 136"/>
              <a:gd name="T102" fmla="*/ 110754 w 77"/>
              <a:gd name="T103" fmla="*/ 19890 h 136"/>
              <a:gd name="T104" fmla="*/ 81437 w 77"/>
              <a:gd name="T105" fmla="*/ 46411 h 136"/>
              <a:gd name="T106" fmla="*/ 84694 w 77"/>
              <a:gd name="T107" fmla="*/ 23206 h 136"/>
              <a:gd name="T108" fmla="*/ 61892 w 77"/>
              <a:gd name="T109" fmla="*/ 13260 h 136"/>
              <a:gd name="T110" fmla="*/ 224765 w 77"/>
              <a:gd name="T111" fmla="*/ 275151 h 136"/>
              <a:gd name="T112" fmla="*/ 241053 w 77"/>
              <a:gd name="T113" fmla="*/ 258576 h 1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7"/>
              <a:gd name="T172" fmla="*/ 0 h 136"/>
              <a:gd name="T173" fmla="*/ 77 w 77"/>
              <a:gd name="T174" fmla="*/ 136 h 1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7" h="136">
                <a:moveTo>
                  <a:pt x="4" y="133"/>
                </a:moveTo>
                <a:cubicBezTo>
                  <a:pt x="3" y="133"/>
                  <a:pt x="3" y="133"/>
                  <a:pt x="2" y="133"/>
                </a:cubicBezTo>
                <a:cubicBezTo>
                  <a:pt x="2" y="133"/>
                  <a:pt x="1" y="133"/>
                  <a:pt x="1" y="132"/>
                </a:cubicBezTo>
                <a:cubicBezTo>
                  <a:pt x="0" y="132"/>
                  <a:pt x="0" y="131"/>
                  <a:pt x="0" y="131"/>
                </a:cubicBezTo>
                <a:cubicBezTo>
                  <a:pt x="0" y="130"/>
                  <a:pt x="1" y="130"/>
                  <a:pt x="1" y="130"/>
                </a:cubicBezTo>
                <a:cubicBezTo>
                  <a:pt x="3" y="127"/>
                  <a:pt x="4" y="125"/>
                  <a:pt x="6" y="123"/>
                </a:cubicBezTo>
                <a:cubicBezTo>
                  <a:pt x="9" y="118"/>
                  <a:pt x="12" y="113"/>
                  <a:pt x="15" y="108"/>
                </a:cubicBezTo>
                <a:cubicBezTo>
                  <a:pt x="18" y="104"/>
                  <a:pt x="20" y="100"/>
                  <a:pt x="23" y="96"/>
                </a:cubicBezTo>
                <a:cubicBezTo>
                  <a:pt x="26" y="91"/>
                  <a:pt x="30" y="86"/>
                  <a:pt x="33" y="81"/>
                </a:cubicBezTo>
                <a:cubicBezTo>
                  <a:pt x="35" y="79"/>
                  <a:pt x="37" y="77"/>
                  <a:pt x="38" y="75"/>
                </a:cubicBezTo>
                <a:cubicBezTo>
                  <a:pt x="38" y="75"/>
                  <a:pt x="39" y="74"/>
                  <a:pt x="39" y="74"/>
                </a:cubicBezTo>
                <a:cubicBezTo>
                  <a:pt x="39" y="74"/>
                  <a:pt x="38" y="74"/>
                  <a:pt x="38" y="74"/>
                </a:cubicBezTo>
                <a:cubicBezTo>
                  <a:pt x="37" y="73"/>
                  <a:pt x="36" y="72"/>
                  <a:pt x="37" y="70"/>
                </a:cubicBezTo>
                <a:cubicBezTo>
                  <a:pt x="37" y="70"/>
                  <a:pt x="37" y="69"/>
                  <a:pt x="37" y="69"/>
                </a:cubicBezTo>
                <a:cubicBezTo>
                  <a:pt x="37" y="68"/>
                  <a:pt x="37" y="67"/>
                  <a:pt x="37" y="67"/>
                </a:cubicBezTo>
                <a:cubicBezTo>
                  <a:pt x="36" y="66"/>
                  <a:pt x="36" y="65"/>
                  <a:pt x="35" y="65"/>
                </a:cubicBezTo>
                <a:cubicBezTo>
                  <a:pt x="35" y="64"/>
                  <a:pt x="34" y="63"/>
                  <a:pt x="35" y="62"/>
                </a:cubicBezTo>
                <a:cubicBezTo>
                  <a:pt x="35" y="62"/>
                  <a:pt x="35" y="61"/>
                  <a:pt x="35" y="61"/>
                </a:cubicBezTo>
                <a:cubicBezTo>
                  <a:pt x="34" y="57"/>
                  <a:pt x="33" y="54"/>
                  <a:pt x="31" y="51"/>
                </a:cubicBezTo>
                <a:cubicBezTo>
                  <a:pt x="31" y="50"/>
                  <a:pt x="31" y="50"/>
                  <a:pt x="31" y="50"/>
                </a:cubicBezTo>
                <a:cubicBezTo>
                  <a:pt x="30" y="49"/>
                  <a:pt x="29" y="48"/>
                  <a:pt x="30" y="47"/>
                </a:cubicBezTo>
                <a:cubicBezTo>
                  <a:pt x="30" y="46"/>
                  <a:pt x="30" y="46"/>
                  <a:pt x="30" y="46"/>
                </a:cubicBezTo>
                <a:cubicBezTo>
                  <a:pt x="28" y="39"/>
                  <a:pt x="26" y="32"/>
                  <a:pt x="24" y="26"/>
                </a:cubicBezTo>
                <a:cubicBezTo>
                  <a:pt x="24" y="25"/>
                  <a:pt x="23" y="24"/>
                  <a:pt x="23" y="23"/>
                </a:cubicBezTo>
                <a:cubicBezTo>
                  <a:pt x="23" y="23"/>
                  <a:pt x="22" y="22"/>
                  <a:pt x="22" y="22"/>
                </a:cubicBezTo>
                <a:cubicBezTo>
                  <a:pt x="21" y="21"/>
                  <a:pt x="21" y="20"/>
                  <a:pt x="21" y="19"/>
                </a:cubicBezTo>
                <a:cubicBezTo>
                  <a:pt x="21" y="19"/>
                  <a:pt x="21" y="18"/>
                  <a:pt x="21" y="18"/>
                </a:cubicBezTo>
                <a:cubicBezTo>
                  <a:pt x="20" y="15"/>
                  <a:pt x="19" y="11"/>
                  <a:pt x="18" y="8"/>
                </a:cubicBezTo>
                <a:cubicBezTo>
                  <a:pt x="17" y="8"/>
                  <a:pt x="16" y="8"/>
                  <a:pt x="16" y="7"/>
                </a:cubicBezTo>
                <a:cubicBezTo>
                  <a:pt x="15" y="6"/>
                  <a:pt x="15" y="5"/>
                  <a:pt x="16" y="4"/>
                </a:cubicBezTo>
                <a:cubicBezTo>
                  <a:pt x="16" y="4"/>
                  <a:pt x="15" y="4"/>
                  <a:pt x="15" y="4"/>
                </a:cubicBezTo>
                <a:cubicBezTo>
                  <a:pt x="15" y="2"/>
                  <a:pt x="16" y="1"/>
                  <a:pt x="17" y="0"/>
                </a:cubicBezTo>
                <a:cubicBezTo>
                  <a:pt x="18" y="0"/>
                  <a:pt x="18" y="0"/>
                  <a:pt x="18" y="1"/>
                </a:cubicBezTo>
                <a:cubicBezTo>
                  <a:pt x="19" y="2"/>
                  <a:pt x="19" y="2"/>
                  <a:pt x="20" y="2"/>
                </a:cubicBezTo>
                <a:cubicBezTo>
                  <a:pt x="21" y="2"/>
                  <a:pt x="23" y="3"/>
                  <a:pt x="24" y="3"/>
                </a:cubicBezTo>
                <a:cubicBezTo>
                  <a:pt x="31" y="3"/>
                  <a:pt x="37" y="3"/>
                  <a:pt x="44" y="3"/>
                </a:cubicBezTo>
                <a:cubicBezTo>
                  <a:pt x="44" y="3"/>
                  <a:pt x="45" y="3"/>
                  <a:pt x="46" y="4"/>
                </a:cubicBezTo>
                <a:cubicBezTo>
                  <a:pt x="46" y="4"/>
                  <a:pt x="46" y="4"/>
                  <a:pt x="47" y="4"/>
                </a:cubicBezTo>
                <a:cubicBezTo>
                  <a:pt x="48" y="4"/>
                  <a:pt x="50" y="4"/>
                  <a:pt x="52" y="3"/>
                </a:cubicBezTo>
                <a:cubicBezTo>
                  <a:pt x="54" y="3"/>
                  <a:pt x="54" y="4"/>
                  <a:pt x="55" y="6"/>
                </a:cubicBezTo>
                <a:cubicBezTo>
                  <a:pt x="55" y="7"/>
                  <a:pt x="55" y="8"/>
                  <a:pt x="56" y="10"/>
                </a:cubicBezTo>
                <a:cubicBezTo>
                  <a:pt x="56" y="10"/>
                  <a:pt x="56" y="10"/>
                  <a:pt x="56" y="11"/>
                </a:cubicBezTo>
                <a:cubicBezTo>
                  <a:pt x="56" y="10"/>
                  <a:pt x="56" y="10"/>
                  <a:pt x="56" y="10"/>
                </a:cubicBezTo>
                <a:cubicBezTo>
                  <a:pt x="56" y="9"/>
                  <a:pt x="56" y="9"/>
                  <a:pt x="56" y="8"/>
                </a:cubicBezTo>
                <a:cubicBezTo>
                  <a:pt x="56" y="8"/>
                  <a:pt x="56" y="8"/>
                  <a:pt x="57" y="7"/>
                </a:cubicBezTo>
                <a:cubicBezTo>
                  <a:pt x="57" y="7"/>
                  <a:pt x="58" y="7"/>
                  <a:pt x="58" y="8"/>
                </a:cubicBezTo>
                <a:cubicBezTo>
                  <a:pt x="58" y="8"/>
                  <a:pt x="58" y="9"/>
                  <a:pt x="58" y="9"/>
                </a:cubicBezTo>
                <a:cubicBezTo>
                  <a:pt x="60" y="14"/>
                  <a:pt x="62" y="19"/>
                  <a:pt x="63" y="24"/>
                </a:cubicBezTo>
                <a:cubicBezTo>
                  <a:pt x="65" y="32"/>
                  <a:pt x="67" y="39"/>
                  <a:pt x="69" y="47"/>
                </a:cubicBezTo>
                <a:cubicBezTo>
                  <a:pt x="69" y="50"/>
                  <a:pt x="70" y="54"/>
                  <a:pt x="71" y="57"/>
                </a:cubicBezTo>
                <a:cubicBezTo>
                  <a:pt x="73" y="61"/>
                  <a:pt x="74" y="65"/>
                  <a:pt x="75" y="69"/>
                </a:cubicBezTo>
                <a:cubicBezTo>
                  <a:pt x="75" y="71"/>
                  <a:pt x="76" y="72"/>
                  <a:pt x="76" y="74"/>
                </a:cubicBezTo>
                <a:cubicBezTo>
                  <a:pt x="76" y="75"/>
                  <a:pt x="77" y="75"/>
                  <a:pt x="77" y="75"/>
                </a:cubicBezTo>
                <a:cubicBezTo>
                  <a:pt x="77" y="77"/>
                  <a:pt x="77" y="79"/>
                  <a:pt x="75" y="81"/>
                </a:cubicBezTo>
                <a:cubicBezTo>
                  <a:pt x="74" y="83"/>
                  <a:pt x="72" y="84"/>
                  <a:pt x="71" y="86"/>
                </a:cubicBezTo>
                <a:cubicBezTo>
                  <a:pt x="68" y="89"/>
                  <a:pt x="65" y="93"/>
                  <a:pt x="63" y="96"/>
                </a:cubicBezTo>
                <a:cubicBezTo>
                  <a:pt x="60" y="100"/>
                  <a:pt x="57" y="103"/>
                  <a:pt x="55" y="107"/>
                </a:cubicBezTo>
                <a:cubicBezTo>
                  <a:pt x="55" y="107"/>
                  <a:pt x="54" y="107"/>
                  <a:pt x="54" y="108"/>
                </a:cubicBezTo>
                <a:cubicBezTo>
                  <a:pt x="54" y="108"/>
                  <a:pt x="54" y="109"/>
                  <a:pt x="53" y="109"/>
                </a:cubicBezTo>
                <a:cubicBezTo>
                  <a:pt x="53" y="109"/>
                  <a:pt x="53" y="110"/>
                  <a:pt x="52" y="110"/>
                </a:cubicBezTo>
                <a:cubicBezTo>
                  <a:pt x="49" y="114"/>
                  <a:pt x="47" y="118"/>
                  <a:pt x="45" y="122"/>
                </a:cubicBezTo>
                <a:cubicBezTo>
                  <a:pt x="43" y="125"/>
                  <a:pt x="41" y="128"/>
                  <a:pt x="39" y="131"/>
                </a:cubicBezTo>
                <a:cubicBezTo>
                  <a:pt x="37" y="133"/>
                  <a:pt x="35" y="135"/>
                  <a:pt x="33" y="135"/>
                </a:cubicBezTo>
                <a:cubicBezTo>
                  <a:pt x="31" y="135"/>
                  <a:pt x="28" y="135"/>
                  <a:pt x="26" y="135"/>
                </a:cubicBezTo>
                <a:cubicBezTo>
                  <a:pt x="25" y="135"/>
                  <a:pt x="23" y="135"/>
                  <a:pt x="22" y="135"/>
                </a:cubicBezTo>
                <a:cubicBezTo>
                  <a:pt x="18" y="135"/>
                  <a:pt x="14" y="135"/>
                  <a:pt x="10" y="135"/>
                </a:cubicBezTo>
                <a:cubicBezTo>
                  <a:pt x="9" y="135"/>
                  <a:pt x="8" y="135"/>
                  <a:pt x="6" y="136"/>
                </a:cubicBezTo>
                <a:cubicBezTo>
                  <a:pt x="5" y="136"/>
                  <a:pt x="4" y="135"/>
                  <a:pt x="4" y="133"/>
                </a:cubicBezTo>
                <a:cubicBezTo>
                  <a:pt x="4" y="133"/>
                  <a:pt x="4" y="133"/>
                  <a:pt x="4" y="133"/>
                </a:cubicBezTo>
                <a:close/>
                <a:moveTo>
                  <a:pt x="7" y="126"/>
                </a:moveTo>
                <a:cubicBezTo>
                  <a:pt x="7" y="126"/>
                  <a:pt x="6" y="126"/>
                  <a:pt x="6" y="126"/>
                </a:cubicBezTo>
                <a:cubicBezTo>
                  <a:pt x="5" y="128"/>
                  <a:pt x="4" y="129"/>
                  <a:pt x="3" y="131"/>
                </a:cubicBezTo>
                <a:cubicBezTo>
                  <a:pt x="3" y="131"/>
                  <a:pt x="4" y="131"/>
                  <a:pt x="4" y="131"/>
                </a:cubicBezTo>
                <a:cubicBezTo>
                  <a:pt x="7" y="131"/>
                  <a:pt x="9" y="130"/>
                  <a:pt x="12" y="130"/>
                </a:cubicBezTo>
                <a:cubicBezTo>
                  <a:pt x="18" y="130"/>
                  <a:pt x="24" y="129"/>
                  <a:pt x="30" y="127"/>
                </a:cubicBezTo>
                <a:cubicBezTo>
                  <a:pt x="31" y="127"/>
                  <a:pt x="32" y="128"/>
                  <a:pt x="32" y="129"/>
                </a:cubicBezTo>
                <a:cubicBezTo>
                  <a:pt x="33" y="130"/>
                  <a:pt x="32" y="132"/>
                  <a:pt x="30" y="132"/>
                </a:cubicBezTo>
                <a:cubicBezTo>
                  <a:pt x="30" y="132"/>
                  <a:pt x="29" y="132"/>
                  <a:pt x="29" y="132"/>
                </a:cubicBezTo>
                <a:cubicBezTo>
                  <a:pt x="26" y="132"/>
                  <a:pt x="23" y="131"/>
                  <a:pt x="20" y="131"/>
                </a:cubicBezTo>
                <a:cubicBezTo>
                  <a:pt x="18" y="131"/>
                  <a:pt x="17" y="132"/>
                  <a:pt x="15" y="132"/>
                </a:cubicBezTo>
                <a:cubicBezTo>
                  <a:pt x="15" y="132"/>
                  <a:pt x="15" y="132"/>
                  <a:pt x="15" y="132"/>
                </a:cubicBezTo>
                <a:cubicBezTo>
                  <a:pt x="17" y="132"/>
                  <a:pt x="19" y="133"/>
                  <a:pt x="21" y="133"/>
                </a:cubicBezTo>
                <a:cubicBezTo>
                  <a:pt x="22" y="133"/>
                  <a:pt x="23" y="133"/>
                  <a:pt x="23" y="133"/>
                </a:cubicBezTo>
                <a:cubicBezTo>
                  <a:pt x="26" y="133"/>
                  <a:pt x="28" y="133"/>
                  <a:pt x="31" y="133"/>
                </a:cubicBezTo>
                <a:cubicBezTo>
                  <a:pt x="32" y="133"/>
                  <a:pt x="33" y="133"/>
                  <a:pt x="34" y="133"/>
                </a:cubicBezTo>
                <a:cubicBezTo>
                  <a:pt x="34" y="132"/>
                  <a:pt x="34" y="132"/>
                  <a:pt x="35" y="132"/>
                </a:cubicBezTo>
                <a:cubicBezTo>
                  <a:pt x="35" y="131"/>
                  <a:pt x="36" y="130"/>
                  <a:pt x="36" y="129"/>
                </a:cubicBezTo>
                <a:cubicBezTo>
                  <a:pt x="40" y="123"/>
                  <a:pt x="43" y="116"/>
                  <a:pt x="48" y="111"/>
                </a:cubicBezTo>
                <a:cubicBezTo>
                  <a:pt x="48" y="111"/>
                  <a:pt x="48" y="110"/>
                  <a:pt x="48" y="110"/>
                </a:cubicBezTo>
                <a:cubicBezTo>
                  <a:pt x="46" y="110"/>
                  <a:pt x="45" y="111"/>
                  <a:pt x="43" y="111"/>
                </a:cubicBezTo>
                <a:cubicBezTo>
                  <a:pt x="37" y="113"/>
                  <a:pt x="31" y="115"/>
                  <a:pt x="26" y="117"/>
                </a:cubicBezTo>
                <a:cubicBezTo>
                  <a:pt x="23" y="118"/>
                  <a:pt x="21" y="119"/>
                  <a:pt x="19" y="120"/>
                </a:cubicBezTo>
                <a:cubicBezTo>
                  <a:pt x="18" y="120"/>
                  <a:pt x="17" y="120"/>
                  <a:pt x="16" y="121"/>
                </a:cubicBezTo>
                <a:cubicBezTo>
                  <a:pt x="14" y="121"/>
                  <a:pt x="14" y="120"/>
                  <a:pt x="14" y="119"/>
                </a:cubicBezTo>
                <a:cubicBezTo>
                  <a:pt x="14" y="118"/>
                  <a:pt x="14" y="117"/>
                  <a:pt x="16" y="117"/>
                </a:cubicBezTo>
                <a:cubicBezTo>
                  <a:pt x="16" y="117"/>
                  <a:pt x="16" y="117"/>
                  <a:pt x="16" y="117"/>
                </a:cubicBezTo>
                <a:cubicBezTo>
                  <a:pt x="17" y="118"/>
                  <a:pt x="17" y="118"/>
                  <a:pt x="18" y="118"/>
                </a:cubicBezTo>
                <a:cubicBezTo>
                  <a:pt x="20" y="117"/>
                  <a:pt x="21" y="117"/>
                  <a:pt x="23" y="116"/>
                </a:cubicBezTo>
                <a:cubicBezTo>
                  <a:pt x="29" y="114"/>
                  <a:pt x="35" y="111"/>
                  <a:pt x="42" y="109"/>
                </a:cubicBezTo>
                <a:cubicBezTo>
                  <a:pt x="42" y="109"/>
                  <a:pt x="43" y="109"/>
                  <a:pt x="43" y="109"/>
                </a:cubicBezTo>
                <a:cubicBezTo>
                  <a:pt x="46" y="108"/>
                  <a:pt x="49" y="106"/>
                  <a:pt x="51" y="105"/>
                </a:cubicBezTo>
                <a:cubicBezTo>
                  <a:pt x="52" y="105"/>
                  <a:pt x="53" y="104"/>
                  <a:pt x="53" y="104"/>
                </a:cubicBezTo>
                <a:cubicBezTo>
                  <a:pt x="55" y="101"/>
                  <a:pt x="57" y="98"/>
                  <a:pt x="59" y="95"/>
                </a:cubicBezTo>
                <a:cubicBezTo>
                  <a:pt x="59" y="94"/>
                  <a:pt x="59" y="94"/>
                  <a:pt x="59" y="94"/>
                </a:cubicBezTo>
                <a:cubicBezTo>
                  <a:pt x="59" y="94"/>
                  <a:pt x="59" y="93"/>
                  <a:pt x="59" y="93"/>
                </a:cubicBezTo>
                <a:cubicBezTo>
                  <a:pt x="58" y="94"/>
                  <a:pt x="58" y="94"/>
                  <a:pt x="57" y="94"/>
                </a:cubicBezTo>
                <a:cubicBezTo>
                  <a:pt x="52" y="96"/>
                  <a:pt x="47" y="97"/>
                  <a:pt x="42" y="100"/>
                </a:cubicBezTo>
                <a:cubicBezTo>
                  <a:pt x="38" y="102"/>
                  <a:pt x="33" y="104"/>
                  <a:pt x="28" y="106"/>
                </a:cubicBezTo>
                <a:cubicBezTo>
                  <a:pt x="25" y="107"/>
                  <a:pt x="22" y="108"/>
                  <a:pt x="18" y="109"/>
                </a:cubicBezTo>
                <a:cubicBezTo>
                  <a:pt x="17" y="111"/>
                  <a:pt x="15" y="113"/>
                  <a:pt x="14" y="115"/>
                </a:cubicBezTo>
                <a:cubicBezTo>
                  <a:pt x="12" y="119"/>
                  <a:pt x="10" y="122"/>
                  <a:pt x="7" y="125"/>
                </a:cubicBezTo>
                <a:cubicBezTo>
                  <a:pt x="7" y="126"/>
                  <a:pt x="7" y="126"/>
                  <a:pt x="7" y="126"/>
                </a:cubicBezTo>
                <a:close/>
                <a:moveTo>
                  <a:pt x="61" y="31"/>
                </a:moveTo>
                <a:cubicBezTo>
                  <a:pt x="60" y="27"/>
                  <a:pt x="58" y="23"/>
                  <a:pt x="57" y="20"/>
                </a:cubicBezTo>
                <a:cubicBezTo>
                  <a:pt x="56" y="20"/>
                  <a:pt x="56" y="20"/>
                  <a:pt x="55" y="20"/>
                </a:cubicBezTo>
                <a:cubicBezTo>
                  <a:pt x="55" y="20"/>
                  <a:pt x="54" y="20"/>
                  <a:pt x="54" y="20"/>
                </a:cubicBezTo>
                <a:cubicBezTo>
                  <a:pt x="52" y="21"/>
                  <a:pt x="50" y="22"/>
                  <a:pt x="48" y="23"/>
                </a:cubicBezTo>
                <a:cubicBezTo>
                  <a:pt x="45" y="25"/>
                  <a:pt x="41" y="27"/>
                  <a:pt x="37" y="30"/>
                </a:cubicBezTo>
                <a:cubicBezTo>
                  <a:pt x="35" y="31"/>
                  <a:pt x="34" y="31"/>
                  <a:pt x="32" y="32"/>
                </a:cubicBezTo>
                <a:cubicBezTo>
                  <a:pt x="32" y="32"/>
                  <a:pt x="31" y="33"/>
                  <a:pt x="31" y="33"/>
                </a:cubicBezTo>
                <a:cubicBezTo>
                  <a:pt x="30" y="33"/>
                  <a:pt x="30" y="34"/>
                  <a:pt x="31" y="34"/>
                </a:cubicBezTo>
                <a:cubicBezTo>
                  <a:pt x="31" y="36"/>
                  <a:pt x="31" y="37"/>
                  <a:pt x="32" y="39"/>
                </a:cubicBezTo>
                <a:cubicBezTo>
                  <a:pt x="33" y="39"/>
                  <a:pt x="33" y="39"/>
                  <a:pt x="34" y="39"/>
                </a:cubicBezTo>
                <a:cubicBezTo>
                  <a:pt x="34" y="39"/>
                  <a:pt x="35" y="39"/>
                  <a:pt x="35" y="39"/>
                </a:cubicBezTo>
                <a:cubicBezTo>
                  <a:pt x="37" y="38"/>
                  <a:pt x="38" y="37"/>
                  <a:pt x="39" y="36"/>
                </a:cubicBezTo>
                <a:cubicBezTo>
                  <a:pt x="42" y="35"/>
                  <a:pt x="44" y="33"/>
                  <a:pt x="47" y="31"/>
                </a:cubicBezTo>
                <a:cubicBezTo>
                  <a:pt x="49" y="30"/>
                  <a:pt x="51" y="29"/>
                  <a:pt x="53" y="27"/>
                </a:cubicBezTo>
                <a:cubicBezTo>
                  <a:pt x="53" y="27"/>
                  <a:pt x="54" y="27"/>
                  <a:pt x="54" y="26"/>
                </a:cubicBezTo>
                <a:cubicBezTo>
                  <a:pt x="55" y="26"/>
                  <a:pt x="56" y="26"/>
                  <a:pt x="56" y="27"/>
                </a:cubicBezTo>
                <a:cubicBezTo>
                  <a:pt x="57" y="27"/>
                  <a:pt x="57" y="28"/>
                  <a:pt x="57" y="29"/>
                </a:cubicBezTo>
                <a:cubicBezTo>
                  <a:pt x="57" y="30"/>
                  <a:pt x="56" y="30"/>
                  <a:pt x="55" y="30"/>
                </a:cubicBezTo>
                <a:cubicBezTo>
                  <a:pt x="54" y="30"/>
                  <a:pt x="52" y="31"/>
                  <a:pt x="50" y="32"/>
                </a:cubicBezTo>
                <a:cubicBezTo>
                  <a:pt x="48" y="33"/>
                  <a:pt x="46" y="34"/>
                  <a:pt x="44" y="36"/>
                </a:cubicBezTo>
                <a:cubicBezTo>
                  <a:pt x="41" y="37"/>
                  <a:pt x="38" y="39"/>
                  <a:pt x="36" y="41"/>
                </a:cubicBezTo>
                <a:cubicBezTo>
                  <a:pt x="35" y="41"/>
                  <a:pt x="35" y="41"/>
                  <a:pt x="34" y="42"/>
                </a:cubicBezTo>
                <a:cubicBezTo>
                  <a:pt x="34" y="43"/>
                  <a:pt x="34" y="43"/>
                  <a:pt x="33" y="43"/>
                </a:cubicBezTo>
                <a:cubicBezTo>
                  <a:pt x="34" y="44"/>
                  <a:pt x="34" y="45"/>
                  <a:pt x="34" y="46"/>
                </a:cubicBezTo>
                <a:cubicBezTo>
                  <a:pt x="35" y="46"/>
                  <a:pt x="36" y="46"/>
                  <a:pt x="36" y="46"/>
                </a:cubicBezTo>
                <a:cubicBezTo>
                  <a:pt x="38" y="45"/>
                  <a:pt x="40" y="44"/>
                  <a:pt x="42" y="42"/>
                </a:cubicBezTo>
                <a:cubicBezTo>
                  <a:pt x="48" y="39"/>
                  <a:pt x="53" y="36"/>
                  <a:pt x="58" y="32"/>
                </a:cubicBezTo>
                <a:cubicBezTo>
                  <a:pt x="59" y="31"/>
                  <a:pt x="59" y="31"/>
                  <a:pt x="61" y="31"/>
                </a:cubicBezTo>
                <a:close/>
                <a:moveTo>
                  <a:pt x="21" y="105"/>
                </a:moveTo>
                <a:cubicBezTo>
                  <a:pt x="22" y="106"/>
                  <a:pt x="22" y="106"/>
                  <a:pt x="23" y="106"/>
                </a:cubicBezTo>
                <a:cubicBezTo>
                  <a:pt x="24" y="105"/>
                  <a:pt x="26" y="105"/>
                  <a:pt x="27" y="104"/>
                </a:cubicBezTo>
                <a:cubicBezTo>
                  <a:pt x="32" y="102"/>
                  <a:pt x="37" y="100"/>
                  <a:pt x="41" y="98"/>
                </a:cubicBezTo>
                <a:cubicBezTo>
                  <a:pt x="45" y="96"/>
                  <a:pt x="48" y="95"/>
                  <a:pt x="51" y="93"/>
                </a:cubicBezTo>
                <a:cubicBezTo>
                  <a:pt x="53" y="92"/>
                  <a:pt x="55" y="91"/>
                  <a:pt x="57" y="90"/>
                </a:cubicBezTo>
                <a:cubicBezTo>
                  <a:pt x="59" y="89"/>
                  <a:pt x="60" y="89"/>
                  <a:pt x="61" y="91"/>
                </a:cubicBezTo>
                <a:cubicBezTo>
                  <a:pt x="61" y="91"/>
                  <a:pt x="61" y="91"/>
                  <a:pt x="61" y="91"/>
                </a:cubicBezTo>
                <a:cubicBezTo>
                  <a:pt x="63" y="87"/>
                  <a:pt x="66" y="84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6" y="81"/>
                  <a:pt x="64" y="81"/>
                  <a:pt x="63" y="82"/>
                </a:cubicBezTo>
                <a:cubicBezTo>
                  <a:pt x="59" y="83"/>
                  <a:pt x="55" y="85"/>
                  <a:pt x="51" y="87"/>
                </a:cubicBezTo>
                <a:cubicBezTo>
                  <a:pt x="47" y="89"/>
                  <a:pt x="42" y="91"/>
                  <a:pt x="37" y="93"/>
                </a:cubicBezTo>
                <a:cubicBezTo>
                  <a:pt x="36" y="94"/>
                  <a:pt x="34" y="95"/>
                  <a:pt x="32" y="96"/>
                </a:cubicBezTo>
                <a:cubicBezTo>
                  <a:pt x="30" y="96"/>
                  <a:pt x="29" y="97"/>
                  <a:pt x="28" y="97"/>
                </a:cubicBezTo>
                <a:cubicBezTo>
                  <a:pt x="28" y="98"/>
                  <a:pt x="27" y="98"/>
                  <a:pt x="26" y="98"/>
                </a:cubicBezTo>
                <a:cubicBezTo>
                  <a:pt x="25" y="100"/>
                  <a:pt x="23" y="103"/>
                  <a:pt x="21" y="105"/>
                </a:cubicBezTo>
                <a:close/>
                <a:moveTo>
                  <a:pt x="73" y="75"/>
                </a:moveTo>
                <a:cubicBezTo>
                  <a:pt x="72" y="73"/>
                  <a:pt x="72" y="71"/>
                  <a:pt x="71" y="69"/>
                </a:cubicBezTo>
                <a:cubicBezTo>
                  <a:pt x="70" y="70"/>
                  <a:pt x="70" y="70"/>
                  <a:pt x="69" y="70"/>
                </a:cubicBezTo>
                <a:cubicBezTo>
                  <a:pt x="64" y="72"/>
                  <a:pt x="59" y="74"/>
                  <a:pt x="54" y="76"/>
                </a:cubicBezTo>
                <a:cubicBezTo>
                  <a:pt x="49" y="78"/>
                  <a:pt x="44" y="81"/>
                  <a:pt x="39" y="83"/>
                </a:cubicBezTo>
                <a:cubicBezTo>
                  <a:pt x="38" y="83"/>
                  <a:pt x="37" y="83"/>
                  <a:pt x="37" y="84"/>
                </a:cubicBezTo>
                <a:cubicBezTo>
                  <a:pt x="34" y="87"/>
                  <a:pt x="32" y="90"/>
                  <a:pt x="30" y="93"/>
                </a:cubicBezTo>
                <a:cubicBezTo>
                  <a:pt x="30" y="93"/>
                  <a:pt x="30" y="94"/>
                  <a:pt x="29" y="94"/>
                </a:cubicBezTo>
                <a:cubicBezTo>
                  <a:pt x="30" y="94"/>
                  <a:pt x="31" y="94"/>
                  <a:pt x="31" y="94"/>
                </a:cubicBezTo>
                <a:cubicBezTo>
                  <a:pt x="32" y="93"/>
                  <a:pt x="33" y="93"/>
                  <a:pt x="34" y="93"/>
                </a:cubicBezTo>
                <a:cubicBezTo>
                  <a:pt x="40" y="90"/>
                  <a:pt x="47" y="87"/>
                  <a:pt x="53" y="84"/>
                </a:cubicBezTo>
                <a:cubicBezTo>
                  <a:pt x="56" y="83"/>
                  <a:pt x="58" y="81"/>
                  <a:pt x="60" y="80"/>
                </a:cubicBezTo>
                <a:cubicBezTo>
                  <a:pt x="63" y="79"/>
                  <a:pt x="66" y="77"/>
                  <a:pt x="68" y="76"/>
                </a:cubicBezTo>
                <a:cubicBezTo>
                  <a:pt x="69" y="75"/>
                  <a:pt x="70" y="75"/>
                  <a:pt x="71" y="76"/>
                </a:cubicBezTo>
                <a:cubicBezTo>
                  <a:pt x="71" y="76"/>
                  <a:pt x="71" y="76"/>
                  <a:pt x="72" y="76"/>
                </a:cubicBezTo>
                <a:cubicBezTo>
                  <a:pt x="72" y="76"/>
                  <a:pt x="73" y="75"/>
                  <a:pt x="73" y="75"/>
                </a:cubicBezTo>
                <a:close/>
                <a:moveTo>
                  <a:pt x="40" y="80"/>
                </a:moveTo>
                <a:cubicBezTo>
                  <a:pt x="40" y="80"/>
                  <a:pt x="40" y="80"/>
                  <a:pt x="40" y="80"/>
                </a:cubicBezTo>
                <a:cubicBezTo>
                  <a:pt x="50" y="76"/>
                  <a:pt x="60" y="71"/>
                  <a:pt x="70" y="65"/>
                </a:cubicBezTo>
                <a:cubicBezTo>
                  <a:pt x="69" y="64"/>
                  <a:pt x="69" y="62"/>
                  <a:pt x="68" y="60"/>
                </a:cubicBezTo>
                <a:cubicBezTo>
                  <a:pt x="66" y="61"/>
                  <a:pt x="64" y="62"/>
                  <a:pt x="63" y="63"/>
                </a:cubicBezTo>
                <a:cubicBezTo>
                  <a:pt x="61" y="63"/>
                  <a:pt x="59" y="64"/>
                  <a:pt x="57" y="65"/>
                </a:cubicBezTo>
                <a:cubicBezTo>
                  <a:pt x="55" y="65"/>
                  <a:pt x="53" y="66"/>
                  <a:pt x="51" y="67"/>
                </a:cubicBezTo>
                <a:cubicBezTo>
                  <a:pt x="50" y="68"/>
                  <a:pt x="48" y="69"/>
                  <a:pt x="46" y="70"/>
                </a:cubicBezTo>
                <a:cubicBezTo>
                  <a:pt x="44" y="70"/>
                  <a:pt x="42" y="71"/>
                  <a:pt x="41" y="72"/>
                </a:cubicBezTo>
                <a:cubicBezTo>
                  <a:pt x="41" y="73"/>
                  <a:pt x="41" y="74"/>
                  <a:pt x="41" y="74"/>
                </a:cubicBezTo>
                <a:cubicBezTo>
                  <a:pt x="41" y="75"/>
                  <a:pt x="40" y="76"/>
                  <a:pt x="40" y="76"/>
                </a:cubicBezTo>
                <a:cubicBezTo>
                  <a:pt x="41" y="77"/>
                  <a:pt x="41" y="78"/>
                  <a:pt x="40" y="79"/>
                </a:cubicBezTo>
                <a:cubicBezTo>
                  <a:pt x="40" y="79"/>
                  <a:pt x="40" y="80"/>
                  <a:pt x="40" y="80"/>
                </a:cubicBezTo>
                <a:close/>
                <a:moveTo>
                  <a:pt x="35" y="48"/>
                </a:moveTo>
                <a:cubicBezTo>
                  <a:pt x="36" y="50"/>
                  <a:pt x="36" y="52"/>
                  <a:pt x="36" y="53"/>
                </a:cubicBezTo>
                <a:cubicBezTo>
                  <a:pt x="36" y="53"/>
                  <a:pt x="37" y="54"/>
                  <a:pt x="37" y="54"/>
                </a:cubicBezTo>
                <a:cubicBezTo>
                  <a:pt x="38" y="54"/>
                  <a:pt x="39" y="55"/>
                  <a:pt x="40" y="54"/>
                </a:cubicBezTo>
                <a:cubicBezTo>
                  <a:pt x="41" y="54"/>
                  <a:pt x="42" y="53"/>
                  <a:pt x="43" y="53"/>
                </a:cubicBezTo>
                <a:cubicBezTo>
                  <a:pt x="47" y="50"/>
                  <a:pt x="51" y="48"/>
                  <a:pt x="55" y="46"/>
                </a:cubicBezTo>
                <a:cubicBezTo>
                  <a:pt x="58" y="44"/>
                  <a:pt x="60" y="43"/>
                  <a:pt x="62" y="41"/>
                </a:cubicBezTo>
                <a:cubicBezTo>
                  <a:pt x="63" y="41"/>
                  <a:pt x="63" y="41"/>
                  <a:pt x="63" y="41"/>
                </a:cubicBezTo>
                <a:cubicBezTo>
                  <a:pt x="62" y="39"/>
                  <a:pt x="62" y="37"/>
                  <a:pt x="61" y="35"/>
                </a:cubicBezTo>
                <a:cubicBezTo>
                  <a:pt x="60" y="35"/>
                  <a:pt x="60" y="35"/>
                  <a:pt x="59" y="36"/>
                </a:cubicBezTo>
                <a:cubicBezTo>
                  <a:pt x="55" y="37"/>
                  <a:pt x="52" y="39"/>
                  <a:pt x="49" y="41"/>
                </a:cubicBezTo>
                <a:cubicBezTo>
                  <a:pt x="44" y="44"/>
                  <a:pt x="40" y="47"/>
                  <a:pt x="35" y="48"/>
                </a:cubicBezTo>
                <a:close/>
                <a:moveTo>
                  <a:pt x="27" y="25"/>
                </a:moveTo>
                <a:cubicBezTo>
                  <a:pt x="28" y="26"/>
                  <a:pt x="28" y="28"/>
                  <a:pt x="29" y="29"/>
                </a:cubicBezTo>
                <a:cubicBezTo>
                  <a:pt x="29" y="30"/>
                  <a:pt x="30" y="31"/>
                  <a:pt x="31" y="30"/>
                </a:cubicBezTo>
                <a:cubicBezTo>
                  <a:pt x="31" y="30"/>
                  <a:pt x="31" y="30"/>
                  <a:pt x="32" y="30"/>
                </a:cubicBezTo>
                <a:cubicBezTo>
                  <a:pt x="33" y="29"/>
                  <a:pt x="35" y="28"/>
                  <a:pt x="37" y="28"/>
                </a:cubicBezTo>
                <a:cubicBezTo>
                  <a:pt x="39" y="26"/>
                  <a:pt x="42" y="24"/>
                  <a:pt x="45" y="23"/>
                </a:cubicBezTo>
                <a:cubicBezTo>
                  <a:pt x="48" y="21"/>
                  <a:pt x="51" y="19"/>
                  <a:pt x="53" y="17"/>
                </a:cubicBezTo>
                <a:cubicBezTo>
                  <a:pt x="54" y="16"/>
                  <a:pt x="55" y="16"/>
                  <a:pt x="55" y="15"/>
                </a:cubicBezTo>
                <a:cubicBezTo>
                  <a:pt x="55" y="14"/>
                  <a:pt x="54" y="13"/>
                  <a:pt x="54" y="11"/>
                </a:cubicBezTo>
                <a:cubicBezTo>
                  <a:pt x="53" y="11"/>
                  <a:pt x="52" y="11"/>
                  <a:pt x="52" y="12"/>
                </a:cubicBezTo>
                <a:cubicBezTo>
                  <a:pt x="49" y="13"/>
                  <a:pt x="47" y="14"/>
                  <a:pt x="45" y="16"/>
                </a:cubicBezTo>
                <a:cubicBezTo>
                  <a:pt x="42" y="17"/>
                  <a:pt x="39" y="19"/>
                  <a:pt x="36" y="21"/>
                </a:cubicBezTo>
                <a:cubicBezTo>
                  <a:pt x="33" y="22"/>
                  <a:pt x="30" y="24"/>
                  <a:pt x="27" y="25"/>
                </a:cubicBezTo>
                <a:close/>
                <a:moveTo>
                  <a:pt x="39" y="64"/>
                </a:moveTo>
                <a:cubicBezTo>
                  <a:pt x="40" y="65"/>
                  <a:pt x="40" y="66"/>
                  <a:pt x="40" y="67"/>
                </a:cubicBezTo>
                <a:cubicBezTo>
                  <a:pt x="40" y="68"/>
                  <a:pt x="40" y="68"/>
                  <a:pt x="40" y="69"/>
                </a:cubicBezTo>
                <a:cubicBezTo>
                  <a:pt x="40" y="69"/>
                  <a:pt x="39" y="69"/>
                  <a:pt x="40" y="70"/>
                </a:cubicBezTo>
                <a:cubicBezTo>
                  <a:pt x="40" y="70"/>
                  <a:pt x="41" y="70"/>
                  <a:pt x="41" y="70"/>
                </a:cubicBezTo>
                <a:cubicBezTo>
                  <a:pt x="41" y="70"/>
                  <a:pt x="41" y="69"/>
                  <a:pt x="41" y="69"/>
                </a:cubicBezTo>
                <a:cubicBezTo>
                  <a:pt x="45" y="68"/>
                  <a:pt x="48" y="66"/>
                  <a:pt x="52" y="65"/>
                </a:cubicBezTo>
                <a:cubicBezTo>
                  <a:pt x="54" y="63"/>
                  <a:pt x="57" y="62"/>
                  <a:pt x="60" y="61"/>
                </a:cubicBezTo>
                <a:cubicBezTo>
                  <a:pt x="62" y="60"/>
                  <a:pt x="64" y="58"/>
                  <a:pt x="66" y="57"/>
                </a:cubicBezTo>
                <a:cubicBezTo>
                  <a:pt x="66" y="57"/>
                  <a:pt x="67" y="57"/>
                  <a:pt x="67" y="56"/>
                </a:cubicBezTo>
                <a:cubicBezTo>
                  <a:pt x="67" y="55"/>
                  <a:pt x="66" y="53"/>
                  <a:pt x="66" y="52"/>
                </a:cubicBezTo>
                <a:cubicBezTo>
                  <a:pt x="66" y="52"/>
                  <a:pt x="66" y="52"/>
                  <a:pt x="65" y="52"/>
                </a:cubicBezTo>
                <a:cubicBezTo>
                  <a:pt x="62" y="53"/>
                  <a:pt x="59" y="54"/>
                  <a:pt x="56" y="56"/>
                </a:cubicBezTo>
                <a:cubicBezTo>
                  <a:pt x="54" y="57"/>
                  <a:pt x="51" y="58"/>
                  <a:pt x="49" y="60"/>
                </a:cubicBezTo>
                <a:cubicBezTo>
                  <a:pt x="46" y="61"/>
                  <a:pt x="44" y="62"/>
                  <a:pt x="41" y="63"/>
                </a:cubicBezTo>
                <a:cubicBezTo>
                  <a:pt x="40" y="63"/>
                  <a:pt x="40" y="64"/>
                  <a:pt x="39" y="64"/>
                </a:cubicBezTo>
                <a:close/>
                <a:moveTo>
                  <a:pt x="65" y="48"/>
                </a:moveTo>
                <a:cubicBezTo>
                  <a:pt x="64" y="47"/>
                  <a:pt x="64" y="46"/>
                  <a:pt x="64" y="46"/>
                </a:cubicBezTo>
                <a:cubicBezTo>
                  <a:pt x="64" y="45"/>
                  <a:pt x="64" y="45"/>
                  <a:pt x="63" y="45"/>
                </a:cubicBezTo>
                <a:cubicBezTo>
                  <a:pt x="63" y="45"/>
                  <a:pt x="63" y="45"/>
                  <a:pt x="62" y="45"/>
                </a:cubicBezTo>
                <a:cubicBezTo>
                  <a:pt x="60" y="46"/>
                  <a:pt x="58" y="46"/>
                  <a:pt x="56" y="48"/>
                </a:cubicBezTo>
                <a:cubicBezTo>
                  <a:pt x="54" y="49"/>
                  <a:pt x="52" y="50"/>
                  <a:pt x="50" y="51"/>
                </a:cubicBezTo>
                <a:cubicBezTo>
                  <a:pt x="47" y="53"/>
                  <a:pt x="43" y="55"/>
                  <a:pt x="40" y="56"/>
                </a:cubicBezTo>
                <a:cubicBezTo>
                  <a:pt x="39" y="57"/>
                  <a:pt x="38" y="57"/>
                  <a:pt x="38" y="58"/>
                </a:cubicBezTo>
                <a:cubicBezTo>
                  <a:pt x="38" y="59"/>
                  <a:pt x="38" y="60"/>
                  <a:pt x="39" y="62"/>
                </a:cubicBezTo>
                <a:cubicBezTo>
                  <a:pt x="39" y="61"/>
                  <a:pt x="39" y="62"/>
                  <a:pt x="40" y="61"/>
                </a:cubicBezTo>
                <a:cubicBezTo>
                  <a:pt x="41" y="61"/>
                  <a:pt x="42" y="61"/>
                  <a:pt x="43" y="60"/>
                </a:cubicBezTo>
                <a:cubicBezTo>
                  <a:pt x="46" y="59"/>
                  <a:pt x="49" y="57"/>
                  <a:pt x="52" y="56"/>
                </a:cubicBezTo>
                <a:cubicBezTo>
                  <a:pt x="56" y="53"/>
                  <a:pt x="60" y="51"/>
                  <a:pt x="64" y="48"/>
                </a:cubicBezTo>
                <a:cubicBezTo>
                  <a:pt x="64" y="48"/>
                  <a:pt x="64" y="48"/>
                  <a:pt x="65" y="48"/>
                </a:cubicBezTo>
                <a:close/>
                <a:moveTo>
                  <a:pt x="45" y="6"/>
                </a:moveTo>
                <a:cubicBezTo>
                  <a:pt x="45" y="8"/>
                  <a:pt x="45" y="8"/>
                  <a:pt x="43" y="9"/>
                </a:cubicBezTo>
                <a:cubicBezTo>
                  <a:pt x="40" y="10"/>
                  <a:pt x="37" y="12"/>
                  <a:pt x="35" y="13"/>
                </a:cubicBezTo>
                <a:cubicBezTo>
                  <a:pt x="32" y="15"/>
                  <a:pt x="29" y="17"/>
                  <a:pt x="26" y="19"/>
                </a:cubicBezTo>
                <a:cubicBezTo>
                  <a:pt x="25" y="19"/>
                  <a:pt x="25" y="19"/>
                  <a:pt x="25" y="19"/>
                </a:cubicBezTo>
                <a:cubicBezTo>
                  <a:pt x="25" y="20"/>
                  <a:pt x="25" y="20"/>
                  <a:pt x="25" y="20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2"/>
                  <a:pt x="27" y="23"/>
                  <a:pt x="28" y="22"/>
                </a:cubicBezTo>
                <a:cubicBezTo>
                  <a:pt x="28" y="22"/>
                  <a:pt x="29" y="22"/>
                  <a:pt x="29" y="22"/>
                </a:cubicBezTo>
                <a:cubicBezTo>
                  <a:pt x="31" y="21"/>
                  <a:pt x="33" y="20"/>
                  <a:pt x="35" y="19"/>
                </a:cubicBezTo>
                <a:cubicBezTo>
                  <a:pt x="40" y="17"/>
                  <a:pt x="44" y="14"/>
                  <a:pt x="48" y="11"/>
                </a:cubicBezTo>
                <a:cubicBezTo>
                  <a:pt x="49" y="9"/>
                  <a:pt x="51" y="8"/>
                  <a:pt x="53" y="7"/>
                </a:cubicBezTo>
                <a:cubicBezTo>
                  <a:pt x="53" y="6"/>
                  <a:pt x="53" y="6"/>
                  <a:pt x="53" y="6"/>
                </a:cubicBezTo>
                <a:cubicBezTo>
                  <a:pt x="50" y="6"/>
                  <a:pt x="48" y="6"/>
                  <a:pt x="45" y="6"/>
                </a:cubicBezTo>
                <a:close/>
                <a:moveTo>
                  <a:pt x="25" y="18"/>
                </a:moveTo>
                <a:cubicBezTo>
                  <a:pt x="30" y="14"/>
                  <a:pt x="36" y="11"/>
                  <a:pt x="41" y="6"/>
                </a:cubicBezTo>
                <a:cubicBezTo>
                  <a:pt x="41" y="6"/>
                  <a:pt x="41" y="6"/>
                  <a:pt x="41" y="6"/>
                </a:cubicBezTo>
                <a:cubicBezTo>
                  <a:pt x="38" y="6"/>
                  <a:pt x="36" y="6"/>
                  <a:pt x="34" y="6"/>
                </a:cubicBezTo>
                <a:cubicBezTo>
                  <a:pt x="34" y="8"/>
                  <a:pt x="34" y="9"/>
                  <a:pt x="32" y="9"/>
                </a:cubicBezTo>
                <a:cubicBezTo>
                  <a:pt x="31" y="9"/>
                  <a:pt x="29" y="10"/>
                  <a:pt x="29" y="10"/>
                </a:cubicBezTo>
                <a:cubicBezTo>
                  <a:pt x="27" y="11"/>
                  <a:pt x="26" y="12"/>
                  <a:pt x="24" y="13"/>
                </a:cubicBezTo>
                <a:cubicBezTo>
                  <a:pt x="24" y="13"/>
                  <a:pt x="24" y="13"/>
                  <a:pt x="24" y="14"/>
                </a:cubicBezTo>
                <a:cubicBezTo>
                  <a:pt x="24" y="14"/>
                  <a:pt x="25" y="14"/>
                  <a:pt x="25" y="14"/>
                </a:cubicBezTo>
                <a:cubicBezTo>
                  <a:pt x="25" y="14"/>
                  <a:pt x="24" y="15"/>
                  <a:pt x="24" y="16"/>
                </a:cubicBezTo>
                <a:cubicBezTo>
                  <a:pt x="24" y="16"/>
                  <a:pt x="24" y="17"/>
                  <a:pt x="25" y="18"/>
                </a:cubicBezTo>
                <a:close/>
                <a:moveTo>
                  <a:pt x="29" y="7"/>
                </a:moveTo>
                <a:cubicBezTo>
                  <a:pt x="29" y="7"/>
                  <a:pt x="29" y="7"/>
                  <a:pt x="29" y="7"/>
                </a:cubicBezTo>
                <a:cubicBezTo>
                  <a:pt x="28" y="7"/>
                  <a:pt x="27" y="7"/>
                  <a:pt x="26" y="7"/>
                </a:cubicBezTo>
                <a:cubicBezTo>
                  <a:pt x="25" y="7"/>
                  <a:pt x="24" y="7"/>
                  <a:pt x="23" y="7"/>
                </a:cubicBezTo>
                <a:cubicBezTo>
                  <a:pt x="23" y="7"/>
                  <a:pt x="22" y="6"/>
                  <a:pt x="22" y="6"/>
                </a:cubicBezTo>
                <a:cubicBezTo>
                  <a:pt x="23" y="5"/>
                  <a:pt x="23" y="5"/>
                  <a:pt x="23" y="5"/>
                </a:cubicBezTo>
                <a:cubicBezTo>
                  <a:pt x="21" y="5"/>
                  <a:pt x="20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1" y="6"/>
                  <a:pt x="21" y="9"/>
                  <a:pt x="23" y="12"/>
                </a:cubicBezTo>
                <a:cubicBezTo>
                  <a:pt x="25" y="10"/>
                  <a:pt x="27" y="9"/>
                  <a:pt x="29" y="7"/>
                </a:cubicBezTo>
                <a:close/>
                <a:moveTo>
                  <a:pt x="69" y="83"/>
                </a:moveTo>
                <a:cubicBezTo>
                  <a:pt x="67" y="86"/>
                  <a:pt x="64" y="89"/>
                  <a:pt x="63" y="92"/>
                </a:cubicBezTo>
                <a:cubicBezTo>
                  <a:pt x="65" y="89"/>
                  <a:pt x="67" y="86"/>
                  <a:pt x="69" y="83"/>
                </a:cubicBezTo>
                <a:close/>
                <a:moveTo>
                  <a:pt x="74" y="78"/>
                </a:moveTo>
                <a:cubicBezTo>
                  <a:pt x="74" y="78"/>
                  <a:pt x="74" y="78"/>
                  <a:pt x="74" y="78"/>
                </a:cubicBezTo>
                <a:cubicBezTo>
                  <a:pt x="75" y="78"/>
                  <a:pt x="75" y="78"/>
                  <a:pt x="75" y="78"/>
                </a:cubicBezTo>
                <a:cubicBezTo>
                  <a:pt x="75" y="78"/>
                  <a:pt x="75" y="78"/>
                  <a:pt x="75" y="78"/>
                </a:cubicBezTo>
                <a:cubicBezTo>
                  <a:pt x="74" y="78"/>
                  <a:pt x="74" y="78"/>
                  <a:pt x="74" y="7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6396" name="组合 46"/>
          <p:cNvGrpSpPr/>
          <p:nvPr/>
        </p:nvGrpSpPr>
        <p:grpSpPr bwMode="auto">
          <a:xfrm>
            <a:off x="4908550" y="4979163"/>
            <a:ext cx="355600" cy="598487"/>
            <a:chOff x="3675063" y="5611813"/>
            <a:chExt cx="895350" cy="1511300"/>
          </a:xfrm>
          <a:solidFill>
            <a:schemeClr val="accent6"/>
          </a:solidFill>
        </p:grpSpPr>
        <p:sp>
          <p:nvSpPr>
            <p:cNvPr id="48" name="Freeform 286"/>
            <p:cNvSpPr/>
            <p:nvPr/>
          </p:nvSpPr>
          <p:spPr bwMode="auto">
            <a:xfrm>
              <a:off x="3695050" y="6662107"/>
              <a:ext cx="867369" cy="420918"/>
            </a:xfrm>
            <a:custGeom>
              <a:avLst/>
              <a:gdLst>
                <a:gd name="T0" fmla="*/ 161 w 267"/>
                <a:gd name="T1" fmla="*/ 79 h 130"/>
                <a:gd name="T2" fmla="*/ 84 w 267"/>
                <a:gd name="T3" fmla="*/ 123 h 130"/>
                <a:gd name="T4" fmla="*/ 93 w 267"/>
                <a:gd name="T5" fmla="*/ 115 h 130"/>
                <a:gd name="T6" fmla="*/ 111 w 267"/>
                <a:gd name="T7" fmla="*/ 101 h 130"/>
                <a:gd name="T8" fmla="*/ 67 w 267"/>
                <a:gd name="T9" fmla="*/ 118 h 130"/>
                <a:gd name="T10" fmla="*/ 72 w 267"/>
                <a:gd name="T11" fmla="*/ 114 h 130"/>
                <a:gd name="T12" fmla="*/ 129 w 267"/>
                <a:gd name="T13" fmla="*/ 72 h 130"/>
                <a:gd name="T14" fmla="*/ 40 w 267"/>
                <a:gd name="T15" fmla="*/ 115 h 130"/>
                <a:gd name="T16" fmla="*/ 48 w 267"/>
                <a:gd name="T17" fmla="*/ 99 h 130"/>
                <a:gd name="T18" fmla="*/ 25 w 267"/>
                <a:gd name="T19" fmla="*/ 104 h 130"/>
                <a:gd name="T20" fmla="*/ 17 w 267"/>
                <a:gd name="T21" fmla="*/ 90 h 130"/>
                <a:gd name="T22" fmla="*/ 4 w 267"/>
                <a:gd name="T23" fmla="*/ 92 h 130"/>
                <a:gd name="T24" fmla="*/ 93 w 267"/>
                <a:gd name="T25" fmla="*/ 30 h 130"/>
                <a:gd name="T26" fmla="*/ 0 w 267"/>
                <a:gd name="T27" fmla="*/ 83 h 130"/>
                <a:gd name="T28" fmla="*/ 60 w 267"/>
                <a:gd name="T29" fmla="*/ 43 h 130"/>
                <a:gd name="T30" fmla="*/ 8 w 267"/>
                <a:gd name="T31" fmla="*/ 54 h 130"/>
                <a:gd name="T32" fmla="*/ 8 w 267"/>
                <a:gd name="T33" fmla="*/ 53 h 130"/>
                <a:gd name="T34" fmla="*/ 14 w 267"/>
                <a:gd name="T35" fmla="*/ 44 h 130"/>
                <a:gd name="T36" fmla="*/ 25 w 267"/>
                <a:gd name="T37" fmla="*/ 17 h 130"/>
                <a:gd name="T38" fmla="*/ 16 w 267"/>
                <a:gd name="T39" fmla="*/ 3 h 130"/>
                <a:gd name="T40" fmla="*/ 26 w 267"/>
                <a:gd name="T41" fmla="*/ 16 h 130"/>
                <a:gd name="T42" fmla="*/ 50 w 267"/>
                <a:gd name="T43" fmla="*/ 23 h 130"/>
                <a:gd name="T44" fmla="*/ 73 w 267"/>
                <a:gd name="T45" fmla="*/ 11 h 130"/>
                <a:gd name="T46" fmla="*/ 91 w 267"/>
                <a:gd name="T47" fmla="*/ 5 h 130"/>
                <a:gd name="T48" fmla="*/ 92 w 267"/>
                <a:gd name="T49" fmla="*/ 5 h 130"/>
                <a:gd name="T50" fmla="*/ 106 w 267"/>
                <a:gd name="T51" fmla="*/ 16 h 130"/>
                <a:gd name="T52" fmla="*/ 106 w 267"/>
                <a:gd name="T53" fmla="*/ 16 h 130"/>
                <a:gd name="T54" fmla="*/ 99 w 267"/>
                <a:gd name="T55" fmla="*/ 27 h 130"/>
                <a:gd name="T56" fmla="*/ 93 w 267"/>
                <a:gd name="T57" fmla="*/ 40 h 130"/>
                <a:gd name="T58" fmla="*/ 94 w 267"/>
                <a:gd name="T59" fmla="*/ 44 h 130"/>
                <a:gd name="T60" fmla="*/ 130 w 267"/>
                <a:gd name="T61" fmla="*/ 43 h 130"/>
                <a:gd name="T62" fmla="*/ 130 w 267"/>
                <a:gd name="T63" fmla="*/ 44 h 130"/>
                <a:gd name="T64" fmla="*/ 135 w 267"/>
                <a:gd name="T65" fmla="*/ 49 h 130"/>
                <a:gd name="T66" fmla="*/ 186 w 267"/>
                <a:gd name="T67" fmla="*/ 30 h 130"/>
                <a:gd name="T68" fmla="*/ 232 w 267"/>
                <a:gd name="T69" fmla="*/ 22 h 130"/>
                <a:gd name="T70" fmla="*/ 261 w 267"/>
                <a:gd name="T71" fmla="*/ 6 h 130"/>
                <a:gd name="T72" fmla="*/ 90 w 267"/>
                <a:gd name="T73" fmla="*/ 115 h 130"/>
                <a:gd name="T74" fmla="*/ 252 w 267"/>
                <a:gd name="T75" fmla="*/ 22 h 130"/>
                <a:gd name="T76" fmla="*/ 155 w 267"/>
                <a:gd name="T77" fmla="*/ 79 h 130"/>
                <a:gd name="T78" fmla="*/ 143 w 267"/>
                <a:gd name="T79" fmla="*/ 89 h 130"/>
                <a:gd name="T80" fmla="*/ 234 w 267"/>
                <a:gd name="T81" fmla="*/ 38 h 130"/>
                <a:gd name="T82" fmla="*/ 267 w 267"/>
                <a:gd name="T83" fmla="*/ 22 h 130"/>
                <a:gd name="T84" fmla="*/ 192 w 267"/>
                <a:gd name="T85" fmla="*/ 71 h 130"/>
                <a:gd name="T86" fmla="*/ 148 w 267"/>
                <a:gd name="T87" fmla="*/ 118 h 130"/>
                <a:gd name="T88" fmla="*/ 252 w 267"/>
                <a:gd name="T89" fmla="*/ 58 h 130"/>
                <a:gd name="T90" fmla="*/ 251 w 267"/>
                <a:gd name="T91" fmla="*/ 69 h 130"/>
                <a:gd name="T92" fmla="*/ 203 w 267"/>
                <a:gd name="T93" fmla="*/ 118 h 130"/>
                <a:gd name="T94" fmla="*/ 200 w 267"/>
                <a:gd name="T95" fmla="*/ 121 h 130"/>
                <a:gd name="T96" fmla="*/ 183 w 267"/>
                <a:gd name="T97" fmla="*/ 124 h 130"/>
                <a:gd name="T98" fmla="*/ 154 w 267"/>
                <a:gd name="T99" fmla="*/ 125 h 130"/>
                <a:gd name="T100" fmla="*/ 153 w 267"/>
                <a:gd name="T101" fmla="*/ 124 h 130"/>
                <a:gd name="T102" fmla="*/ 143 w 267"/>
                <a:gd name="T103" fmla="*/ 122 h 130"/>
                <a:gd name="T104" fmla="*/ 118 w 267"/>
                <a:gd name="T105" fmla="*/ 118 h 130"/>
                <a:gd name="T106" fmla="*/ 254 w 267"/>
                <a:gd name="T107" fmla="*/ 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7" h="130">
                  <a:moveTo>
                    <a:pt x="80" y="130"/>
                  </a:moveTo>
                  <a:cubicBezTo>
                    <a:pt x="80" y="130"/>
                    <a:pt x="80" y="130"/>
                    <a:pt x="80" y="130"/>
                  </a:cubicBezTo>
                  <a:cubicBezTo>
                    <a:pt x="80" y="130"/>
                    <a:pt x="80" y="130"/>
                    <a:pt x="80" y="129"/>
                  </a:cubicBezTo>
                  <a:cubicBezTo>
                    <a:pt x="132" y="99"/>
                    <a:pt x="222" y="44"/>
                    <a:pt x="252" y="26"/>
                  </a:cubicBezTo>
                  <a:cubicBezTo>
                    <a:pt x="234" y="37"/>
                    <a:pt x="194" y="60"/>
                    <a:pt x="161" y="79"/>
                  </a:cubicBezTo>
                  <a:cubicBezTo>
                    <a:pt x="103" y="114"/>
                    <a:pt x="87" y="122"/>
                    <a:pt x="85" y="123"/>
                  </a:cubicBezTo>
                  <a:cubicBezTo>
                    <a:pt x="85" y="123"/>
                    <a:pt x="85" y="123"/>
                    <a:pt x="85" y="123"/>
                  </a:cubicBezTo>
                  <a:cubicBezTo>
                    <a:pt x="85" y="123"/>
                    <a:pt x="85" y="123"/>
                    <a:pt x="85" y="123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6"/>
                    <a:pt x="93" y="116"/>
                    <a:pt x="93" y="115"/>
                  </a:cubicBezTo>
                  <a:cubicBezTo>
                    <a:pt x="92" y="115"/>
                    <a:pt x="92" y="115"/>
                    <a:pt x="93" y="115"/>
                  </a:cubicBezTo>
                  <a:cubicBezTo>
                    <a:pt x="87" y="118"/>
                    <a:pt x="84" y="120"/>
                    <a:pt x="83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3" y="120"/>
                    <a:pt x="83" y="119"/>
                    <a:pt x="83" y="119"/>
                  </a:cubicBezTo>
                  <a:cubicBezTo>
                    <a:pt x="83" y="119"/>
                    <a:pt x="83" y="119"/>
                    <a:pt x="91" y="114"/>
                  </a:cubicBezTo>
                  <a:cubicBezTo>
                    <a:pt x="96" y="111"/>
                    <a:pt x="102" y="106"/>
                    <a:pt x="111" y="101"/>
                  </a:cubicBezTo>
                  <a:cubicBezTo>
                    <a:pt x="127" y="91"/>
                    <a:pt x="149" y="77"/>
                    <a:pt x="171" y="63"/>
                  </a:cubicBezTo>
                  <a:cubicBezTo>
                    <a:pt x="195" y="47"/>
                    <a:pt x="219" y="32"/>
                    <a:pt x="236" y="21"/>
                  </a:cubicBezTo>
                  <a:cubicBezTo>
                    <a:pt x="210" y="37"/>
                    <a:pt x="169" y="60"/>
                    <a:pt x="134" y="81"/>
                  </a:cubicBezTo>
                  <a:cubicBezTo>
                    <a:pt x="89" y="107"/>
                    <a:pt x="69" y="118"/>
                    <a:pt x="67" y="118"/>
                  </a:cubicBezTo>
                  <a:cubicBezTo>
                    <a:pt x="67" y="118"/>
                    <a:pt x="67" y="118"/>
                    <a:pt x="67" y="118"/>
                  </a:cubicBezTo>
                  <a:cubicBezTo>
                    <a:pt x="67" y="118"/>
                    <a:pt x="67" y="118"/>
                    <a:pt x="67" y="118"/>
                  </a:cubicBezTo>
                  <a:cubicBezTo>
                    <a:pt x="67" y="118"/>
                    <a:pt x="67" y="118"/>
                    <a:pt x="67" y="118"/>
                  </a:cubicBezTo>
                  <a:cubicBezTo>
                    <a:pt x="67" y="118"/>
                    <a:pt x="67" y="118"/>
                    <a:pt x="67" y="118"/>
                  </a:cubicBezTo>
                  <a:cubicBezTo>
                    <a:pt x="69" y="117"/>
                    <a:pt x="71" y="116"/>
                    <a:pt x="73" y="114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72" y="114"/>
                    <a:pt x="72" y="114"/>
                    <a:pt x="73" y="114"/>
                  </a:cubicBezTo>
                  <a:cubicBezTo>
                    <a:pt x="73" y="114"/>
                    <a:pt x="73" y="114"/>
                    <a:pt x="73" y="114"/>
                  </a:cubicBezTo>
                  <a:cubicBezTo>
                    <a:pt x="73" y="114"/>
                    <a:pt x="73" y="114"/>
                    <a:pt x="73" y="114"/>
                  </a:cubicBezTo>
                  <a:cubicBezTo>
                    <a:pt x="74" y="113"/>
                    <a:pt x="77" y="110"/>
                    <a:pt x="90" y="100"/>
                  </a:cubicBezTo>
                  <a:cubicBezTo>
                    <a:pt x="100" y="93"/>
                    <a:pt x="113" y="84"/>
                    <a:pt x="129" y="72"/>
                  </a:cubicBezTo>
                  <a:cubicBezTo>
                    <a:pt x="149" y="57"/>
                    <a:pt x="170" y="42"/>
                    <a:pt x="180" y="35"/>
                  </a:cubicBezTo>
                  <a:cubicBezTo>
                    <a:pt x="168" y="41"/>
                    <a:pt x="144" y="56"/>
                    <a:pt x="120" y="70"/>
                  </a:cubicBezTo>
                  <a:cubicBezTo>
                    <a:pt x="45" y="113"/>
                    <a:pt x="41" y="115"/>
                    <a:pt x="40" y="115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40" y="115"/>
                    <a:pt x="40" y="115"/>
                    <a:pt x="55" y="104"/>
                  </a:cubicBezTo>
                  <a:cubicBezTo>
                    <a:pt x="63" y="98"/>
                    <a:pt x="73" y="91"/>
                    <a:pt x="87" y="81"/>
                  </a:cubicBezTo>
                  <a:cubicBezTo>
                    <a:pt x="102" y="71"/>
                    <a:pt x="116" y="61"/>
                    <a:pt x="125" y="55"/>
                  </a:cubicBezTo>
                  <a:cubicBezTo>
                    <a:pt x="49" y="99"/>
                    <a:pt x="49" y="99"/>
                    <a:pt x="49" y="99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48" y="99"/>
                    <a:pt x="48" y="98"/>
                    <a:pt x="48" y="98"/>
                  </a:cubicBezTo>
                  <a:cubicBezTo>
                    <a:pt x="70" y="84"/>
                    <a:pt x="106" y="59"/>
                    <a:pt x="122" y="48"/>
                  </a:cubicBezTo>
                  <a:cubicBezTo>
                    <a:pt x="85" y="70"/>
                    <a:pt x="31" y="102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3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77" y="55"/>
                    <a:pt x="39" y="77"/>
                    <a:pt x="17" y="9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17" y="86"/>
                    <a:pt x="6" y="91"/>
                    <a:pt x="4" y="92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4" y="93"/>
                    <a:pt x="4" y="93"/>
                    <a:pt x="4" y="92"/>
                  </a:cubicBezTo>
                  <a:cubicBezTo>
                    <a:pt x="4" y="92"/>
                    <a:pt x="3" y="92"/>
                    <a:pt x="3" y="92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0" y="74"/>
                    <a:pt x="77" y="42"/>
                    <a:pt x="93" y="30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2" y="82"/>
                    <a:pt x="5" y="79"/>
                    <a:pt x="17" y="72"/>
                  </a:cubicBezTo>
                  <a:cubicBezTo>
                    <a:pt x="26" y="66"/>
                    <a:pt x="38" y="59"/>
                    <a:pt x="53" y="49"/>
                  </a:cubicBezTo>
                  <a:cubicBezTo>
                    <a:pt x="67" y="40"/>
                    <a:pt x="80" y="32"/>
                    <a:pt x="90" y="26"/>
                  </a:cubicBezTo>
                  <a:cubicBezTo>
                    <a:pt x="81" y="31"/>
                    <a:pt x="70" y="37"/>
                    <a:pt x="60" y="4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45" y="46"/>
                    <a:pt x="78" y="17"/>
                    <a:pt x="88" y="8"/>
                  </a:cubicBezTo>
                  <a:cubicBezTo>
                    <a:pt x="72" y="17"/>
                    <a:pt x="9" y="53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7" y="54"/>
                    <a:pt x="7" y="54"/>
                  </a:cubicBezTo>
                  <a:cubicBezTo>
                    <a:pt x="7" y="53"/>
                    <a:pt x="7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9" y="52"/>
                    <a:pt x="10" y="51"/>
                    <a:pt x="15" y="48"/>
                  </a:cubicBezTo>
                  <a:cubicBezTo>
                    <a:pt x="19" y="45"/>
                    <a:pt x="25" y="41"/>
                    <a:pt x="32" y="37"/>
                  </a:cubicBezTo>
                  <a:cubicBezTo>
                    <a:pt x="42" y="30"/>
                    <a:pt x="55" y="22"/>
                    <a:pt x="63" y="16"/>
                  </a:cubicBezTo>
                  <a:cubicBezTo>
                    <a:pt x="59" y="18"/>
                    <a:pt x="55" y="21"/>
                    <a:pt x="51" y="23"/>
                  </a:cubicBezTo>
                  <a:cubicBezTo>
                    <a:pt x="15" y="44"/>
                    <a:pt x="15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38" y="10"/>
                  </a:cubicBezTo>
                  <a:cubicBezTo>
                    <a:pt x="36" y="11"/>
                    <a:pt x="30" y="15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3" y="9"/>
                  </a:cubicBezTo>
                  <a:cubicBezTo>
                    <a:pt x="22" y="6"/>
                    <a:pt x="22" y="2"/>
                    <a:pt x="21" y="1"/>
                  </a:cubicBezTo>
                  <a:cubicBezTo>
                    <a:pt x="17" y="3"/>
                    <a:pt x="17" y="3"/>
                    <a:pt x="16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9" y="1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4" y="9"/>
                  </a:cubicBezTo>
                  <a:cubicBezTo>
                    <a:pt x="25" y="12"/>
                    <a:pt x="25" y="15"/>
                    <a:pt x="26" y="16"/>
                  </a:cubicBezTo>
                  <a:cubicBezTo>
                    <a:pt x="39" y="8"/>
                    <a:pt x="40" y="8"/>
                    <a:pt x="4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40" y="8"/>
                    <a:pt x="40" y="9"/>
                  </a:cubicBezTo>
                  <a:cubicBezTo>
                    <a:pt x="34" y="17"/>
                    <a:pt x="20" y="37"/>
                    <a:pt x="16" y="43"/>
                  </a:cubicBezTo>
                  <a:cubicBezTo>
                    <a:pt x="21" y="40"/>
                    <a:pt x="37" y="30"/>
                    <a:pt x="50" y="23"/>
                  </a:cubicBezTo>
                  <a:cubicBezTo>
                    <a:pt x="72" y="10"/>
                    <a:pt x="72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1" y="12"/>
                    <a:pt x="63" y="17"/>
                    <a:pt x="32" y="38"/>
                  </a:cubicBezTo>
                  <a:cubicBezTo>
                    <a:pt x="28" y="41"/>
                    <a:pt x="24" y="43"/>
                    <a:pt x="20" y="46"/>
                  </a:cubicBezTo>
                  <a:cubicBezTo>
                    <a:pt x="78" y="12"/>
                    <a:pt x="89" y="6"/>
                    <a:pt x="91" y="5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1" y="6"/>
                    <a:pt x="88" y="8"/>
                    <a:pt x="82" y="14"/>
                  </a:cubicBezTo>
                  <a:cubicBezTo>
                    <a:pt x="76" y="20"/>
                    <a:pt x="67" y="27"/>
                    <a:pt x="59" y="34"/>
                  </a:cubicBezTo>
                  <a:cubicBezTo>
                    <a:pt x="47" y="45"/>
                    <a:pt x="35" y="55"/>
                    <a:pt x="30" y="60"/>
                  </a:cubicBezTo>
                  <a:cubicBezTo>
                    <a:pt x="35" y="57"/>
                    <a:pt x="48" y="49"/>
                    <a:pt x="60" y="42"/>
                  </a:cubicBezTo>
                  <a:cubicBezTo>
                    <a:pt x="97" y="21"/>
                    <a:pt x="104" y="16"/>
                    <a:pt x="106" y="16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6" y="16"/>
                    <a:pt x="106" y="16"/>
                    <a:pt x="107" y="16"/>
                  </a:cubicBezTo>
                  <a:cubicBezTo>
                    <a:pt x="107" y="16"/>
                    <a:pt x="107" y="16"/>
                    <a:pt x="106" y="16"/>
                  </a:cubicBezTo>
                  <a:cubicBezTo>
                    <a:pt x="80" y="33"/>
                    <a:pt x="37" y="60"/>
                    <a:pt x="15" y="74"/>
                  </a:cubicBezTo>
                  <a:cubicBezTo>
                    <a:pt x="99" y="26"/>
                    <a:pt x="99" y="26"/>
                    <a:pt x="99" y="26"/>
                  </a:cubicBezTo>
                  <a:cubicBezTo>
                    <a:pt x="99" y="26"/>
                    <a:pt x="99" y="26"/>
                    <a:pt x="99" y="26"/>
                  </a:cubicBezTo>
                  <a:cubicBezTo>
                    <a:pt x="100" y="26"/>
                    <a:pt x="100" y="26"/>
                    <a:pt x="99" y="27"/>
                  </a:cubicBezTo>
                  <a:cubicBezTo>
                    <a:pt x="99" y="27"/>
                    <a:pt x="99" y="27"/>
                    <a:pt x="99" y="27"/>
                  </a:cubicBezTo>
                  <a:cubicBezTo>
                    <a:pt x="99" y="27"/>
                    <a:pt x="99" y="27"/>
                    <a:pt x="99" y="27"/>
                  </a:cubicBezTo>
                  <a:cubicBezTo>
                    <a:pt x="97" y="28"/>
                    <a:pt x="89" y="34"/>
                    <a:pt x="52" y="60"/>
                  </a:cubicBezTo>
                  <a:cubicBezTo>
                    <a:pt x="37" y="70"/>
                    <a:pt x="21" y="81"/>
                    <a:pt x="12" y="87"/>
                  </a:cubicBezTo>
                  <a:cubicBezTo>
                    <a:pt x="29" y="77"/>
                    <a:pt x="69" y="54"/>
                    <a:pt x="93" y="40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4" y="40"/>
                    <a:pt x="94" y="41"/>
                    <a:pt x="93" y="41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82" y="51"/>
                    <a:pt x="91" y="45"/>
                    <a:pt x="93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4" y="44"/>
                    <a:pt x="94" y="44"/>
                    <a:pt x="94" y="45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42" y="94"/>
                    <a:pt x="98" y="61"/>
                    <a:pt x="130" y="4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30" y="43"/>
                    <a:pt x="131" y="43"/>
                    <a:pt x="130" y="43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8" y="45"/>
                    <a:pt x="121" y="51"/>
                    <a:pt x="90" y="72"/>
                  </a:cubicBezTo>
                  <a:cubicBezTo>
                    <a:pt x="79" y="79"/>
                    <a:pt x="68" y="86"/>
                    <a:pt x="60" y="91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4" y="48"/>
                    <a:pt x="135" y="49"/>
                    <a:pt x="135" y="49"/>
                  </a:cubicBezTo>
                  <a:cubicBezTo>
                    <a:pt x="135" y="49"/>
                    <a:pt x="135" y="49"/>
                    <a:pt x="135" y="49"/>
                  </a:cubicBezTo>
                  <a:cubicBezTo>
                    <a:pt x="108" y="68"/>
                    <a:pt x="63" y="99"/>
                    <a:pt x="47" y="111"/>
                  </a:cubicBezTo>
                  <a:cubicBezTo>
                    <a:pt x="60" y="103"/>
                    <a:pt x="91" y="85"/>
                    <a:pt x="119" y="69"/>
                  </a:cubicBezTo>
                  <a:cubicBezTo>
                    <a:pt x="175" y="37"/>
                    <a:pt x="184" y="31"/>
                    <a:pt x="186" y="30"/>
                  </a:cubicBezTo>
                  <a:cubicBezTo>
                    <a:pt x="186" y="30"/>
                    <a:pt x="186" y="30"/>
                    <a:pt x="186" y="30"/>
                  </a:cubicBezTo>
                  <a:cubicBezTo>
                    <a:pt x="186" y="30"/>
                    <a:pt x="186" y="30"/>
                    <a:pt x="186" y="30"/>
                  </a:cubicBezTo>
                  <a:cubicBezTo>
                    <a:pt x="187" y="30"/>
                    <a:pt x="187" y="30"/>
                    <a:pt x="187" y="30"/>
                  </a:cubicBezTo>
                  <a:cubicBezTo>
                    <a:pt x="187" y="30"/>
                    <a:pt x="187" y="30"/>
                    <a:pt x="187" y="30"/>
                  </a:cubicBezTo>
                  <a:cubicBezTo>
                    <a:pt x="187" y="31"/>
                    <a:pt x="187" y="31"/>
                    <a:pt x="187" y="31"/>
                  </a:cubicBezTo>
                  <a:cubicBezTo>
                    <a:pt x="154" y="55"/>
                    <a:pt x="95" y="98"/>
                    <a:pt x="78" y="111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36" y="19"/>
                    <a:pt x="239" y="17"/>
                    <a:pt x="243" y="16"/>
                  </a:cubicBezTo>
                  <a:cubicBezTo>
                    <a:pt x="261" y="5"/>
                    <a:pt x="261" y="5"/>
                    <a:pt x="261" y="5"/>
                  </a:cubicBezTo>
                  <a:cubicBezTo>
                    <a:pt x="261" y="5"/>
                    <a:pt x="261" y="5"/>
                    <a:pt x="261" y="5"/>
                  </a:cubicBezTo>
                  <a:cubicBezTo>
                    <a:pt x="261" y="5"/>
                    <a:pt x="261" y="6"/>
                    <a:pt x="261" y="6"/>
                  </a:cubicBezTo>
                  <a:cubicBezTo>
                    <a:pt x="261" y="6"/>
                    <a:pt x="261" y="6"/>
                    <a:pt x="261" y="6"/>
                  </a:cubicBezTo>
                  <a:cubicBezTo>
                    <a:pt x="261" y="6"/>
                    <a:pt x="261" y="6"/>
                    <a:pt x="261" y="6"/>
                  </a:cubicBezTo>
                  <a:cubicBezTo>
                    <a:pt x="261" y="6"/>
                    <a:pt x="261" y="6"/>
                    <a:pt x="261" y="6"/>
                  </a:cubicBezTo>
                  <a:cubicBezTo>
                    <a:pt x="261" y="6"/>
                    <a:pt x="260" y="7"/>
                    <a:pt x="260" y="7"/>
                  </a:cubicBezTo>
                  <a:cubicBezTo>
                    <a:pt x="260" y="7"/>
                    <a:pt x="260" y="7"/>
                    <a:pt x="259" y="8"/>
                  </a:cubicBezTo>
                  <a:cubicBezTo>
                    <a:pt x="258" y="9"/>
                    <a:pt x="123" y="94"/>
                    <a:pt x="90" y="115"/>
                  </a:cubicBezTo>
                  <a:cubicBezTo>
                    <a:pt x="95" y="113"/>
                    <a:pt x="101" y="109"/>
                    <a:pt x="107" y="105"/>
                  </a:cubicBezTo>
                  <a:cubicBezTo>
                    <a:pt x="112" y="102"/>
                    <a:pt x="119" y="99"/>
                    <a:pt x="127" y="94"/>
                  </a:cubicBezTo>
                  <a:cubicBezTo>
                    <a:pt x="136" y="89"/>
                    <a:pt x="145" y="83"/>
                    <a:pt x="155" y="78"/>
                  </a:cubicBezTo>
                  <a:cubicBezTo>
                    <a:pt x="162" y="73"/>
                    <a:pt x="170" y="69"/>
                    <a:pt x="177" y="65"/>
                  </a:cubicBezTo>
                  <a:cubicBezTo>
                    <a:pt x="233" y="31"/>
                    <a:pt x="250" y="22"/>
                    <a:pt x="252" y="22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2"/>
                    <a:pt x="252" y="22"/>
                    <a:pt x="236" y="32"/>
                  </a:cubicBezTo>
                  <a:cubicBezTo>
                    <a:pt x="226" y="38"/>
                    <a:pt x="212" y="46"/>
                    <a:pt x="197" y="54"/>
                  </a:cubicBezTo>
                  <a:cubicBezTo>
                    <a:pt x="184" y="62"/>
                    <a:pt x="169" y="71"/>
                    <a:pt x="155" y="79"/>
                  </a:cubicBezTo>
                  <a:cubicBezTo>
                    <a:pt x="150" y="81"/>
                    <a:pt x="146" y="84"/>
                    <a:pt x="142" y="86"/>
                  </a:cubicBezTo>
                  <a:cubicBezTo>
                    <a:pt x="253" y="22"/>
                    <a:pt x="253" y="22"/>
                    <a:pt x="253" y="22"/>
                  </a:cubicBezTo>
                  <a:cubicBezTo>
                    <a:pt x="254" y="22"/>
                    <a:pt x="254" y="22"/>
                    <a:pt x="254" y="22"/>
                  </a:cubicBezTo>
                  <a:cubicBezTo>
                    <a:pt x="254" y="22"/>
                    <a:pt x="254" y="23"/>
                    <a:pt x="254" y="23"/>
                  </a:cubicBezTo>
                  <a:cubicBezTo>
                    <a:pt x="143" y="89"/>
                    <a:pt x="143" y="89"/>
                    <a:pt x="143" y="89"/>
                  </a:cubicBezTo>
                  <a:cubicBezTo>
                    <a:pt x="148" y="86"/>
                    <a:pt x="155" y="82"/>
                    <a:pt x="161" y="78"/>
                  </a:cubicBezTo>
                  <a:cubicBezTo>
                    <a:pt x="234" y="36"/>
                    <a:pt x="260" y="20"/>
                    <a:pt x="262" y="20"/>
                  </a:cubicBezTo>
                  <a:cubicBezTo>
                    <a:pt x="262" y="20"/>
                    <a:pt x="262" y="20"/>
                    <a:pt x="262" y="20"/>
                  </a:cubicBezTo>
                  <a:cubicBezTo>
                    <a:pt x="262" y="20"/>
                    <a:pt x="262" y="20"/>
                    <a:pt x="262" y="20"/>
                  </a:cubicBezTo>
                  <a:cubicBezTo>
                    <a:pt x="263" y="21"/>
                    <a:pt x="263" y="21"/>
                    <a:pt x="234" y="38"/>
                  </a:cubicBezTo>
                  <a:cubicBezTo>
                    <a:pt x="219" y="47"/>
                    <a:pt x="198" y="60"/>
                    <a:pt x="172" y="76"/>
                  </a:cubicBezTo>
                  <a:cubicBezTo>
                    <a:pt x="158" y="84"/>
                    <a:pt x="145" y="92"/>
                    <a:pt x="133" y="99"/>
                  </a:cubicBezTo>
                  <a:cubicBezTo>
                    <a:pt x="266" y="22"/>
                    <a:pt x="266" y="22"/>
                    <a:pt x="266" y="22"/>
                  </a:cubicBezTo>
                  <a:cubicBezTo>
                    <a:pt x="266" y="22"/>
                    <a:pt x="266" y="22"/>
                    <a:pt x="266" y="22"/>
                  </a:cubicBezTo>
                  <a:cubicBezTo>
                    <a:pt x="266" y="22"/>
                    <a:pt x="267" y="22"/>
                    <a:pt x="267" y="22"/>
                  </a:cubicBezTo>
                  <a:cubicBezTo>
                    <a:pt x="267" y="22"/>
                    <a:pt x="267" y="23"/>
                    <a:pt x="266" y="23"/>
                  </a:cubicBezTo>
                  <a:cubicBezTo>
                    <a:pt x="266" y="23"/>
                    <a:pt x="266" y="23"/>
                    <a:pt x="266" y="23"/>
                  </a:cubicBezTo>
                  <a:cubicBezTo>
                    <a:pt x="266" y="23"/>
                    <a:pt x="266" y="23"/>
                    <a:pt x="266" y="23"/>
                  </a:cubicBezTo>
                  <a:cubicBezTo>
                    <a:pt x="265" y="24"/>
                    <a:pt x="260" y="27"/>
                    <a:pt x="243" y="38"/>
                  </a:cubicBezTo>
                  <a:cubicBezTo>
                    <a:pt x="231" y="46"/>
                    <a:pt x="214" y="57"/>
                    <a:pt x="192" y="71"/>
                  </a:cubicBezTo>
                  <a:cubicBezTo>
                    <a:pt x="169" y="85"/>
                    <a:pt x="145" y="100"/>
                    <a:pt x="131" y="109"/>
                  </a:cubicBezTo>
                  <a:cubicBezTo>
                    <a:pt x="155" y="95"/>
                    <a:pt x="207" y="65"/>
                    <a:pt x="237" y="48"/>
                  </a:cubicBezTo>
                  <a:cubicBezTo>
                    <a:pt x="237" y="47"/>
                    <a:pt x="238" y="47"/>
                    <a:pt x="238" y="48"/>
                  </a:cubicBezTo>
                  <a:cubicBezTo>
                    <a:pt x="238" y="48"/>
                    <a:pt x="238" y="48"/>
                    <a:pt x="238" y="48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229" y="71"/>
                    <a:pt x="247" y="61"/>
                    <a:pt x="251" y="59"/>
                  </a:cubicBezTo>
                  <a:cubicBezTo>
                    <a:pt x="251" y="58"/>
                    <a:pt x="252" y="58"/>
                    <a:pt x="252" y="58"/>
                  </a:cubicBezTo>
                  <a:cubicBezTo>
                    <a:pt x="252" y="58"/>
                    <a:pt x="252" y="58"/>
                    <a:pt x="252" y="58"/>
                  </a:cubicBezTo>
                  <a:cubicBezTo>
                    <a:pt x="252" y="58"/>
                    <a:pt x="252" y="58"/>
                    <a:pt x="252" y="58"/>
                  </a:cubicBezTo>
                  <a:cubicBezTo>
                    <a:pt x="252" y="58"/>
                    <a:pt x="252" y="58"/>
                    <a:pt x="252" y="58"/>
                  </a:cubicBezTo>
                  <a:cubicBezTo>
                    <a:pt x="252" y="59"/>
                    <a:pt x="252" y="59"/>
                    <a:pt x="252" y="59"/>
                  </a:cubicBezTo>
                  <a:cubicBezTo>
                    <a:pt x="226" y="76"/>
                    <a:pt x="181" y="106"/>
                    <a:pt x="163" y="119"/>
                  </a:cubicBezTo>
                  <a:cubicBezTo>
                    <a:pt x="182" y="108"/>
                    <a:pt x="225" y="83"/>
                    <a:pt x="250" y="68"/>
                  </a:cubicBezTo>
                  <a:cubicBezTo>
                    <a:pt x="251" y="68"/>
                    <a:pt x="251" y="68"/>
                    <a:pt x="251" y="68"/>
                  </a:cubicBezTo>
                  <a:cubicBezTo>
                    <a:pt x="251" y="68"/>
                    <a:pt x="251" y="69"/>
                    <a:pt x="251" y="6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216" y="104"/>
                    <a:pt x="216" y="104"/>
                    <a:pt x="216" y="104"/>
                  </a:cubicBezTo>
                  <a:cubicBezTo>
                    <a:pt x="216" y="104"/>
                    <a:pt x="216" y="104"/>
                    <a:pt x="216" y="104"/>
                  </a:cubicBezTo>
                  <a:cubicBezTo>
                    <a:pt x="216" y="104"/>
                    <a:pt x="216" y="105"/>
                    <a:pt x="216" y="105"/>
                  </a:cubicBezTo>
                  <a:cubicBezTo>
                    <a:pt x="203" y="118"/>
                    <a:pt x="203" y="118"/>
                    <a:pt x="203" y="118"/>
                  </a:cubicBezTo>
                  <a:cubicBezTo>
                    <a:pt x="203" y="118"/>
                    <a:pt x="203" y="118"/>
                    <a:pt x="203" y="118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0" y="121"/>
                    <a:pt x="200" y="121"/>
                  </a:cubicBezTo>
                  <a:cubicBezTo>
                    <a:pt x="200" y="121"/>
                    <a:pt x="200" y="121"/>
                    <a:pt x="200" y="121"/>
                  </a:cubicBezTo>
                  <a:cubicBezTo>
                    <a:pt x="199" y="120"/>
                    <a:pt x="199" y="120"/>
                    <a:pt x="200" y="120"/>
                  </a:cubicBezTo>
                  <a:cubicBezTo>
                    <a:pt x="213" y="107"/>
                    <a:pt x="213" y="107"/>
                    <a:pt x="213" y="10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2" y="124"/>
                    <a:pt x="182" y="123"/>
                    <a:pt x="183" y="123"/>
                  </a:cubicBezTo>
                  <a:cubicBezTo>
                    <a:pt x="246" y="72"/>
                    <a:pt x="246" y="72"/>
                    <a:pt x="246" y="72"/>
                  </a:cubicBezTo>
                  <a:cubicBezTo>
                    <a:pt x="237" y="77"/>
                    <a:pt x="220" y="87"/>
                    <a:pt x="202" y="97"/>
                  </a:cubicBezTo>
                  <a:cubicBezTo>
                    <a:pt x="190" y="104"/>
                    <a:pt x="178" y="111"/>
                    <a:pt x="169" y="116"/>
                  </a:cubicBezTo>
                  <a:cubicBezTo>
                    <a:pt x="159" y="122"/>
                    <a:pt x="155" y="124"/>
                    <a:pt x="154" y="125"/>
                  </a:cubicBezTo>
                  <a:cubicBezTo>
                    <a:pt x="154" y="125"/>
                    <a:pt x="154" y="125"/>
                    <a:pt x="154" y="125"/>
                  </a:cubicBezTo>
                  <a:cubicBezTo>
                    <a:pt x="154" y="125"/>
                    <a:pt x="154" y="125"/>
                    <a:pt x="154" y="125"/>
                  </a:cubicBezTo>
                  <a:cubicBezTo>
                    <a:pt x="153" y="125"/>
                    <a:pt x="153" y="125"/>
                    <a:pt x="153" y="125"/>
                  </a:cubicBezTo>
                  <a:cubicBezTo>
                    <a:pt x="153" y="125"/>
                    <a:pt x="153" y="124"/>
                    <a:pt x="153" y="124"/>
                  </a:cubicBezTo>
                  <a:cubicBezTo>
                    <a:pt x="153" y="124"/>
                    <a:pt x="153" y="124"/>
                    <a:pt x="153" y="124"/>
                  </a:cubicBezTo>
                  <a:cubicBezTo>
                    <a:pt x="153" y="124"/>
                    <a:pt x="153" y="124"/>
                    <a:pt x="153" y="124"/>
                  </a:cubicBezTo>
                  <a:cubicBezTo>
                    <a:pt x="155" y="123"/>
                    <a:pt x="158" y="121"/>
                    <a:pt x="169" y="114"/>
                  </a:cubicBezTo>
                  <a:cubicBezTo>
                    <a:pt x="178" y="107"/>
                    <a:pt x="190" y="99"/>
                    <a:pt x="202" y="91"/>
                  </a:cubicBezTo>
                  <a:cubicBezTo>
                    <a:pt x="216" y="82"/>
                    <a:pt x="230" y="72"/>
                    <a:pt x="240" y="66"/>
                  </a:cubicBezTo>
                  <a:cubicBezTo>
                    <a:pt x="211" y="83"/>
                    <a:pt x="144" y="121"/>
                    <a:pt x="143" y="122"/>
                  </a:cubicBezTo>
                  <a:cubicBezTo>
                    <a:pt x="143" y="122"/>
                    <a:pt x="143" y="122"/>
                    <a:pt x="143" y="122"/>
                  </a:cubicBezTo>
                  <a:cubicBezTo>
                    <a:pt x="142" y="122"/>
                    <a:pt x="142" y="121"/>
                    <a:pt x="143" y="121"/>
                  </a:cubicBezTo>
                  <a:cubicBezTo>
                    <a:pt x="231" y="52"/>
                    <a:pt x="231" y="52"/>
                    <a:pt x="231" y="52"/>
                  </a:cubicBezTo>
                  <a:cubicBezTo>
                    <a:pt x="181" y="81"/>
                    <a:pt x="125" y="114"/>
                    <a:pt x="118" y="117"/>
                  </a:cubicBezTo>
                  <a:cubicBezTo>
                    <a:pt x="118" y="118"/>
                    <a:pt x="118" y="118"/>
                    <a:pt x="118" y="118"/>
                  </a:cubicBezTo>
                  <a:cubicBezTo>
                    <a:pt x="118" y="118"/>
                    <a:pt x="118" y="118"/>
                    <a:pt x="118" y="118"/>
                  </a:cubicBezTo>
                  <a:cubicBezTo>
                    <a:pt x="117" y="118"/>
                    <a:pt x="117" y="118"/>
                    <a:pt x="117" y="118"/>
                  </a:cubicBezTo>
                  <a:cubicBezTo>
                    <a:pt x="117" y="118"/>
                    <a:pt x="117" y="118"/>
                    <a:pt x="117" y="117"/>
                  </a:cubicBezTo>
                  <a:cubicBezTo>
                    <a:pt x="117" y="117"/>
                    <a:pt x="117" y="117"/>
                    <a:pt x="117" y="117"/>
                  </a:cubicBezTo>
                  <a:cubicBezTo>
                    <a:pt x="157" y="92"/>
                    <a:pt x="226" y="48"/>
                    <a:pt x="254" y="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0" y="1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9" name="Freeform 287"/>
            <p:cNvSpPr/>
            <p:nvPr/>
          </p:nvSpPr>
          <p:spPr bwMode="auto">
            <a:xfrm>
              <a:off x="3914889" y="6084846"/>
              <a:ext cx="639536" cy="713559"/>
            </a:xfrm>
            <a:custGeom>
              <a:avLst/>
              <a:gdLst>
                <a:gd name="T0" fmla="*/ 109 w 197"/>
                <a:gd name="T1" fmla="*/ 207 h 220"/>
                <a:gd name="T2" fmla="*/ 109 w 197"/>
                <a:gd name="T3" fmla="*/ 206 h 220"/>
                <a:gd name="T4" fmla="*/ 88 w 197"/>
                <a:gd name="T5" fmla="*/ 218 h 220"/>
                <a:gd name="T6" fmla="*/ 96 w 197"/>
                <a:gd name="T7" fmla="*/ 196 h 220"/>
                <a:gd name="T8" fmla="*/ 104 w 197"/>
                <a:gd name="T9" fmla="*/ 175 h 220"/>
                <a:gd name="T10" fmla="*/ 107 w 197"/>
                <a:gd name="T11" fmla="*/ 172 h 220"/>
                <a:gd name="T12" fmla="*/ 104 w 197"/>
                <a:gd name="T13" fmla="*/ 158 h 220"/>
                <a:gd name="T14" fmla="*/ 179 w 197"/>
                <a:gd name="T15" fmla="*/ 101 h 220"/>
                <a:gd name="T16" fmla="*/ 91 w 197"/>
                <a:gd name="T17" fmla="*/ 151 h 220"/>
                <a:gd name="T18" fmla="*/ 110 w 197"/>
                <a:gd name="T19" fmla="*/ 122 h 220"/>
                <a:gd name="T20" fmla="*/ 94 w 197"/>
                <a:gd name="T21" fmla="*/ 118 h 220"/>
                <a:gd name="T22" fmla="*/ 42 w 197"/>
                <a:gd name="T23" fmla="*/ 127 h 220"/>
                <a:gd name="T24" fmla="*/ 18 w 197"/>
                <a:gd name="T25" fmla="*/ 128 h 220"/>
                <a:gd name="T26" fmla="*/ 45 w 197"/>
                <a:gd name="T27" fmla="*/ 108 h 220"/>
                <a:gd name="T28" fmla="*/ 8 w 197"/>
                <a:gd name="T29" fmla="*/ 112 h 220"/>
                <a:gd name="T30" fmla="*/ 1 w 197"/>
                <a:gd name="T31" fmla="*/ 115 h 220"/>
                <a:gd name="T32" fmla="*/ 94 w 197"/>
                <a:gd name="T33" fmla="*/ 58 h 220"/>
                <a:gd name="T34" fmla="*/ 4 w 197"/>
                <a:gd name="T35" fmla="*/ 106 h 220"/>
                <a:gd name="T36" fmla="*/ 3 w 197"/>
                <a:gd name="T37" fmla="*/ 91 h 220"/>
                <a:gd name="T38" fmla="*/ 61 w 197"/>
                <a:gd name="T39" fmla="*/ 53 h 220"/>
                <a:gd name="T40" fmla="*/ 17 w 197"/>
                <a:gd name="T41" fmla="*/ 78 h 220"/>
                <a:gd name="T42" fmla="*/ 8 w 197"/>
                <a:gd name="T43" fmla="*/ 82 h 220"/>
                <a:gd name="T44" fmla="*/ 11 w 197"/>
                <a:gd name="T45" fmla="*/ 48 h 220"/>
                <a:gd name="T46" fmla="*/ 12 w 197"/>
                <a:gd name="T47" fmla="*/ 46 h 220"/>
                <a:gd name="T48" fmla="*/ 26 w 197"/>
                <a:gd name="T49" fmla="*/ 63 h 220"/>
                <a:gd name="T50" fmla="*/ 93 w 197"/>
                <a:gd name="T51" fmla="*/ 33 h 220"/>
                <a:gd name="T52" fmla="*/ 77 w 197"/>
                <a:gd name="T53" fmla="*/ 43 h 220"/>
                <a:gd name="T54" fmla="*/ 87 w 197"/>
                <a:gd name="T55" fmla="*/ 41 h 220"/>
                <a:gd name="T56" fmla="*/ 189 w 197"/>
                <a:gd name="T57" fmla="*/ 0 h 220"/>
                <a:gd name="T58" fmla="*/ 194 w 197"/>
                <a:gd name="T59" fmla="*/ 4 h 220"/>
                <a:gd name="T60" fmla="*/ 23 w 197"/>
                <a:gd name="T61" fmla="*/ 124 h 220"/>
                <a:gd name="T62" fmla="*/ 179 w 197"/>
                <a:gd name="T63" fmla="*/ 35 h 220"/>
                <a:gd name="T64" fmla="*/ 191 w 197"/>
                <a:gd name="T65" fmla="*/ 42 h 220"/>
                <a:gd name="T66" fmla="*/ 162 w 197"/>
                <a:gd name="T67" fmla="*/ 78 h 220"/>
                <a:gd name="T68" fmla="*/ 114 w 197"/>
                <a:gd name="T69" fmla="*/ 118 h 220"/>
                <a:gd name="T70" fmla="*/ 146 w 197"/>
                <a:gd name="T71" fmla="*/ 101 h 220"/>
                <a:gd name="T72" fmla="*/ 185 w 197"/>
                <a:gd name="T73" fmla="*/ 97 h 220"/>
                <a:gd name="T74" fmla="*/ 185 w 197"/>
                <a:gd name="T75" fmla="*/ 97 h 220"/>
                <a:gd name="T76" fmla="*/ 173 w 197"/>
                <a:gd name="T77" fmla="*/ 118 h 220"/>
                <a:gd name="T78" fmla="*/ 180 w 197"/>
                <a:gd name="T79" fmla="*/ 131 h 220"/>
                <a:gd name="T80" fmla="*/ 180 w 197"/>
                <a:gd name="T81" fmla="*/ 132 h 220"/>
                <a:gd name="T82" fmla="*/ 197 w 197"/>
                <a:gd name="T83" fmla="*/ 124 h 220"/>
                <a:gd name="T84" fmla="*/ 192 w 197"/>
                <a:gd name="T85" fmla="*/ 142 h 220"/>
                <a:gd name="T86" fmla="*/ 142 w 197"/>
                <a:gd name="T87" fmla="*/ 186 h 220"/>
                <a:gd name="T88" fmla="*/ 175 w 197"/>
                <a:gd name="T89" fmla="*/ 168 h 220"/>
                <a:gd name="T90" fmla="*/ 168 w 197"/>
                <a:gd name="T91" fmla="*/ 173 h 220"/>
                <a:gd name="T92" fmla="*/ 190 w 197"/>
                <a:gd name="T93" fmla="*/ 162 h 220"/>
                <a:gd name="T94" fmla="*/ 190 w 197"/>
                <a:gd name="T95" fmla="*/ 163 h 220"/>
                <a:gd name="T96" fmla="*/ 145 w 197"/>
                <a:gd name="T97" fmla="*/ 194 h 220"/>
                <a:gd name="T98" fmla="*/ 145 w 197"/>
                <a:gd name="T99" fmla="*/ 195 h 220"/>
                <a:gd name="T100" fmla="*/ 181 w 197"/>
                <a:gd name="T101" fmla="*/ 16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7" h="220">
                  <a:moveTo>
                    <a:pt x="91" y="220"/>
                  </a:moveTo>
                  <a:cubicBezTo>
                    <a:pt x="91" y="220"/>
                    <a:pt x="91" y="220"/>
                    <a:pt x="91" y="220"/>
                  </a:cubicBezTo>
                  <a:cubicBezTo>
                    <a:pt x="91" y="219"/>
                    <a:pt x="91" y="219"/>
                    <a:pt x="91" y="219"/>
                  </a:cubicBezTo>
                  <a:cubicBezTo>
                    <a:pt x="101" y="213"/>
                    <a:pt x="120" y="202"/>
                    <a:pt x="136" y="192"/>
                  </a:cubicBezTo>
                  <a:cubicBezTo>
                    <a:pt x="110" y="207"/>
                    <a:pt x="109" y="207"/>
                    <a:pt x="109" y="207"/>
                  </a:cubicBezTo>
                  <a:cubicBezTo>
                    <a:pt x="109" y="207"/>
                    <a:pt x="109" y="207"/>
                    <a:pt x="109" y="207"/>
                  </a:cubicBezTo>
                  <a:cubicBezTo>
                    <a:pt x="109" y="207"/>
                    <a:pt x="109" y="207"/>
                    <a:pt x="109" y="206"/>
                  </a:cubicBezTo>
                  <a:cubicBezTo>
                    <a:pt x="109" y="206"/>
                    <a:pt x="109" y="206"/>
                    <a:pt x="109" y="206"/>
                  </a:cubicBezTo>
                  <a:cubicBezTo>
                    <a:pt x="109" y="206"/>
                    <a:pt x="109" y="206"/>
                    <a:pt x="109" y="206"/>
                  </a:cubicBezTo>
                  <a:cubicBezTo>
                    <a:pt x="109" y="206"/>
                    <a:pt x="109" y="206"/>
                    <a:pt x="109" y="206"/>
                  </a:cubicBezTo>
                  <a:cubicBezTo>
                    <a:pt x="89" y="218"/>
                    <a:pt x="88" y="219"/>
                    <a:pt x="88" y="219"/>
                  </a:cubicBezTo>
                  <a:cubicBezTo>
                    <a:pt x="87" y="219"/>
                    <a:pt x="87" y="218"/>
                    <a:pt x="87" y="218"/>
                  </a:cubicBezTo>
                  <a:cubicBezTo>
                    <a:pt x="87" y="218"/>
                    <a:pt x="87" y="218"/>
                    <a:pt x="88" y="218"/>
                  </a:cubicBezTo>
                  <a:cubicBezTo>
                    <a:pt x="88" y="218"/>
                    <a:pt x="88" y="218"/>
                    <a:pt x="88" y="218"/>
                  </a:cubicBezTo>
                  <a:cubicBezTo>
                    <a:pt x="88" y="218"/>
                    <a:pt x="88" y="218"/>
                    <a:pt x="88" y="218"/>
                  </a:cubicBezTo>
                  <a:cubicBezTo>
                    <a:pt x="89" y="216"/>
                    <a:pt x="97" y="210"/>
                    <a:pt x="134" y="183"/>
                  </a:cubicBezTo>
                  <a:cubicBezTo>
                    <a:pt x="154" y="168"/>
                    <a:pt x="177" y="152"/>
                    <a:pt x="186" y="145"/>
                  </a:cubicBezTo>
                  <a:cubicBezTo>
                    <a:pt x="97" y="197"/>
                    <a:pt x="97" y="197"/>
                    <a:pt x="97" y="197"/>
                  </a:cubicBezTo>
                  <a:cubicBezTo>
                    <a:pt x="96" y="197"/>
                    <a:pt x="96" y="197"/>
                    <a:pt x="96" y="196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188" y="129"/>
                    <a:pt x="188" y="129"/>
                    <a:pt x="188" y="129"/>
                  </a:cubicBezTo>
                  <a:cubicBezTo>
                    <a:pt x="120" y="169"/>
                    <a:pt x="119" y="169"/>
                    <a:pt x="119" y="169"/>
                  </a:cubicBezTo>
                  <a:cubicBezTo>
                    <a:pt x="119" y="168"/>
                    <a:pt x="119" y="168"/>
                    <a:pt x="119" y="168"/>
                  </a:cubicBezTo>
                  <a:cubicBezTo>
                    <a:pt x="118" y="168"/>
                    <a:pt x="118" y="168"/>
                    <a:pt x="123" y="165"/>
                  </a:cubicBezTo>
                  <a:cubicBezTo>
                    <a:pt x="109" y="173"/>
                    <a:pt x="105" y="175"/>
                    <a:pt x="104" y="175"/>
                  </a:cubicBezTo>
                  <a:cubicBezTo>
                    <a:pt x="104" y="175"/>
                    <a:pt x="104" y="175"/>
                    <a:pt x="104" y="175"/>
                  </a:cubicBezTo>
                  <a:cubicBezTo>
                    <a:pt x="104" y="175"/>
                    <a:pt x="104" y="175"/>
                    <a:pt x="104" y="175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4" y="175"/>
                    <a:pt x="104" y="175"/>
                    <a:pt x="104" y="175"/>
                  </a:cubicBezTo>
                  <a:cubicBezTo>
                    <a:pt x="103" y="175"/>
                    <a:pt x="103" y="175"/>
                    <a:pt x="107" y="172"/>
                  </a:cubicBezTo>
                  <a:cubicBezTo>
                    <a:pt x="110" y="170"/>
                    <a:pt x="113" y="167"/>
                    <a:pt x="117" y="164"/>
                  </a:cubicBezTo>
                  <a:cubicBezTo>
                    <a:pt x="133" y="151"/>
                    <a:pt x="160" y="128"/>
                    <a:pt x="169" y="120"/>
                  </a:cubicBezTo>
                  <a:cubicBezTo>
                    <a:pt x="141" y="137"/>
                    <a:pt x="108" y="156"/>
                    <a:pt x="104" y="158"/>
                  </a:cubicBezTo>
                  <a:cubicBezTo>
                    <a:pt x="104" y="158"/>
                    <a:pt x="104" y="158"/>
                    <a:pt x="104" y="158"/>
                  </a:cubicBezTo>
                  <a:cubicBezTo>
                    <a:pt x="104" y="158"/>
                    <a:pt x="104" y="158"/>
                    <a:pt x="104" y="158"/>
                  </a:cubicBezTo>
                  <a:cubicBezTo>
                    <a:pt x="104" y="158"/>
                    <a:pt x="104" y="158"/>
                    <a:pt x="104" y="158"/>
                  </a:cubicBezTo>
                  <a:cubicBezTo>
                    <a:pt x="104" y="158"/>
                    <a:pt x="104" y="158"/>
                    <a:pt x="103" y="158"/>
                  </a:cubicBezTo>
                  <a:cubicBezTo>
                    <a:pt x="103" y="157"/>
                    <a:pt x="103" y="157"/>
                    <a:pt x="116" y="148"/>
                  </a:cubicBezTo>
                  <a:cubicBezTo>
                    <a:pt x="124" y="142"/>
                    <a:pt x="134" y="134"/>
                    <a:pt x="144" y="127"/>
                  </a:cubicBezTo>
                  <a:cubicBezTo>
                    <a:pt x="158" y="116"/>
                    <a:pt x="172" y="106"/>
                    <a:pt x="179" y="101"/>
                  </a:cubicBezTo>
                  <a:cubicBezTo>
                    <a:pt x="170" y="106"/>
                    <a:pt x="152" y="116"/>
                    <a:pt x="136" y="126"/>
                  </a:cubicBezTo>
                  <a:cubicBezTo>
                    <a:pt x="92" y="152"/>
                    <a:pt x="92" y="152"/>
                    <a:pt x="91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2" y="150"/>
                    <a:pt x="93" y="148"/>
                    <a:pt x="97" y="145"/>
                  </a:cubicBezTo>
                  <a:cubicBezTo>
                    <a:pt x="101" y="141"/>
                    <a:pt x="106" y="137"/>
                    <a:pt x="112" y="131"/>
                  </a:cubicBezTo>
                  <a:cubicBezTo>
                    <a:pt x="123" y="121"/>
                    <a:pt x="137" y="108"/>
                    <a:pt x="143" y="103"/>
                  </a:cubicBezTo>
                  <a:cubicBezTo>
                    <a:pt x="110" y="122"/>
                    <a:pt x="110" y="122"/>
                    <a:pt x="110" y="122"/>
                  </a:cubicBezTo>
                  <a:cubicBezTo>
                    <a:pt x="110" y="122"/>
                    <a:pt x="109" y="122"/>
                    <a:pt x="109" y="122"/>
                  </a:cubicBezTo>
                  <a:cubicBezTo>
                    <a:pt x="109" y="122"/>
                    <a:pt x="109" y="121"/>
                    <a:pt x="109" y="121"/>
                  </a:cubicBezTo>
                  <a:cubicBezTo>
                    <a:pt x="121" y="112"/>
                    <a:pt x="148" y="89"/>
                    <a:pt x="158" y="81"/>
                  </a:cubicBezTo>
                  <a:cubicBezTo>
                    <a:pt x="95" y="118"/>
                    <a:pt x="95" y="118"/>
                    <a:pt x="95" y="118"/>
                  </a:cubicBezTo>
                  <a:cubicBezTo>
                    <a:pt x="95" y="118"/>
                    <a:pt x="94" y="118"/>
                    <a:pt x="94" y="118"/>
                  </a:cubicBezTo>
                  <a:cubicBezTo>
                    <a:pt x="94" y="117"/>
                    <a:pt x="94" y="117"/>
                    <a:pt x="94" y="117"/>
                  </a:cubicBezTo>
                  <a:cubicBezTo>
                    <a:pt x="186" y="46"/>
                    <a:pt x="186" y="46"/>
                    <a:pt x="186" y="46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43" y="128"/>
                    <a:pt x="42" y="128"/>
                    <a:pt x="42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82" y="101"/>
                    <a:pt x="152" y="53"/>
                    <a:pt x="173" y="39"/>
                  </a:cubicBezTo>
                  <a:cubicBezTo>
                    <a:pt x="39" y="116"/>
                    <a:pt x="21" y="126"/>
                    <a:pt x="18" y="128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7" y="128"/>
                    <a:pt x="18" y="127"/>
                  </a:cubicBezTo>
                  <a:cubicBezTo>
                    <a:pt x="18" y="127"/>
                    <a:pt x="18" y="127"/>
                    <a:pt x="18" y="127"/>
                  </a:cubicBezTo>
                  <a:cubicBezTo>
                    <a:pt x="18" y="127"/>
                    <a:pt x="18" y="127"/>
                    <a:pt x="18" y="127"/>
                  </a:cubicBezTo>
                  <a:cubicBezTo>
                    <a:pt x="19" y="126"/>
                    <a:pt x="24" y="122"/>
                    <a:pt x="45" y="108"/>
                  </a:cubicBezTo>
                  <a:cubicBezTo>
                    <a:pt x="59" y="97"/>
                    <a:pt x="80" y="83"/>
                    <a:pt x="106" y="65"/>
                  </a:cubicBezTo>
                  <a:cubicBezTo>
                    <a:pt x="139" y="42"/>
                    <a:pt x="172" y="19"/>
                    <a:pt x="187" y="9"/>
                  </a:cubicBezTo>
                  <a:cubicBezTo>
                    <a:pt x="168" y="19"/>
                    <a:pt x="121" y="47"/>
                    <a:pt x="81" y="70"/>
                  </a:cubicBezTo>
                  <a:cubicBezTo>
                    <a:pt x="60" y="82"/>
                    <a:pt x="40" y="94"/>
                    <a:pt x="25" y="102"/>
                  </a:cubicBezTo>
                  <a:cubicBezTo>
                    <a:pt x="18" y="107"/>
                    <a:pt x="12" y="110"/>
                    <a:pt x="8" y="112"/>
                  </a:cubicBezTo>
                  <a:cubicBezTo>
                    <a:pt x="4" y="115"/>
                    <a:pt x="2" y="116"/>
                    <a:pt x="1" y="116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116"/>
                    <a:pt x="1" y="116"/>
                    <a:pt x="0" y="116"/>
                  </a:cubicBezTo>
                  <a:cubicBezTo>
                    <a:pt x="0" y="116"/>
                    <a:pt x="0" y="116"/>
                    <a:pt x="1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2" y="114"/>
                    <a:pt x="4" y="113"/>
                    <a:pt x="9" y="110"/>
                  </a:cubicBezTo>
                  <a:cubicBezTo>
                    <a:pt x="14" y="107"/>
                    <a:pt x="21" y="103"/>
                    <a:pt x="30" y="97"/>
                  </a:cubicBezTo>
                  <a:cubicBezTo>
                    <a:pt x="47" y="86"/>
                    <a:pt x="71" y="72"/>
                    <a:pt x="94" y="58"/>
                  </a:cubicBezTo>
                  <a:cubicBezTo>
                    <a:pt x="118" y="43"/>
                    <a:pt x="142" y="28"/>
                    <a:pt x="160" y="1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6" y="104"/>
                    <a:pt x="14" y="98"/>
                    <a:pt x="46" y="73"/>
                  </a:cubicBezTo>
                  <a:cubicBezTo>
                    <a:pt x="60" y="62"/>
                    <a:pt x="74" y="51"/>
                    <a:pt x="82" y="46"/>
                  </a:cubicBezTo>
                  <a:cubicBezTo>
                    <a:pt x="19" y="82"/>
                    <a:pt x="6" y="89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2" y="91"/>
                    <a:pt x="2" y="90"/>
                    <a:pt x="2" y="90"/>
                  </a:cubicBezTo>
                  <a:cubicBezTo>
                    <a:pt x="3" y="90"/>
                    <a:pt x="39" y="67"/>
                    <a:pt x="61" y="53"/>
                  </a:cubicBezTo>
                  <a:cubicBezTo>
                    <a:pt x="57" y="56"/>
                    <a:pt x="52" y="58"/>
                    <a:pt x="48" y="61"/>
                  </a:cubicBezTo>
                  <a:cubicBezTo>
                    <a:pt x="24" y="75"/>
                    <a:pt x="19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8" y="77"/>
                    <a:pt x="18" y="77"/>
                    <a:pt x="19" y="76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9" y="82"/>
                    <a:pt x="8" y="82"/>
                    <a:pt x="8" y="82"/>
                  </a:cubicBezTo>
                  <a:cubicBezTo>
                    <a:pt x="8" y="81"/>
                    <a:pt x="8" y="81"/>
                    <a:pt x="25" y="62"/>
                  </a:cubicBezTo>
                  <a:cubicBezTo>
                    <a:pt x="31" y="55"/>
                    <a:pt x="37" y="48"/>
                    <a:pt x="40" y="4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9" y="62"/>
                    <a:pt x="9" y="61"/>
                    <a:pt x="11" y="48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1" y="46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11" y="51"/>
                    <a:pt x="11" y="58"/>
                    <a:pt x="10" y="6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3" y="43"/>
                    <a:pt x="43" y="43"/>
                    <a:pt x="26" y="63"/>
                  </a:cubicBezTo>
                  <a:cubicBezTo>
                    <a:pt x="20" y="69"/>
                    <a:pt x="13" y="77"/>
                    <a:pt x="10" y="80"/>
                  </a:cubicBezTo>
                  <a:cubicBezTo>
                    <a:pt x="20" y="75"/>
                    <a:pt x="67" y="47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3" y="32"/>
                    <a:pt x="93" y="32"/>
                    <a:pt x="94" y="33"/>
                  </a:cubicBezTo>
                  <a:cubicBezTo>
                    <a:pt x="94" y="33"/>
                    <a:pt x="94" y="33"/>
                    <a:pt x="93" y="33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3" y="33"/>
                    <a:pt x="93" y="34"/>
                    <a:pt x="93" y="34"/>
                  </a:cubicBezTo>
                  <a:cubicBezTo>
                    <a:pt x="91" y="35"/>
                    <a:pt x="88" y="36"/>
                    <a:pt x="82" y="40"/>
                  </a:cubicBezTo>
                  <a:cubicBezTo>
                    <a:pt x="80" y="41"/>
                    <a:pt x="78" y="42"/>
                    <a:pt x="77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4"/>
                    <a:pt x="77" y="44"/>
                    <a:pt x="74" y="46"/>
                  </a:cubicBezTo>
                  <a:cubicBezTo>
                    <a:pt x="72" y="47"/>
                    <a:pt x="69" y="49"/>
                    <a:pt x="65" y="51"/>
                  </a:cubicBezTo>
                  <a:cubicBezTo>
                    <a:pt x="58" y="56"/>
                    <a:pt x="49" y="62"/>
                    <a:pt x="40" y="68"/>
                  </a:cubicBezTo>
                  <a:cubicBezTo>
                    <a:pt x="33" y="72"/>
                    <a:pt x="25" y="77"/>
                    <a:pt x="19" y="81"/>
                  </a:cubicBezTo>
                  <a:cubicBezTo>
                    <a:pt x="38" y="70"/>
                    <a:pt x="68" y="52"/>
                    <a:pt x="87" y="41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64" y="60"/>
                    <a:pt x="22" y="93"/>
                    <a:pt x="9" y="103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0"/>
                    <a:pt x="188" y="0"/>
                    <a:pt x="189" y="0"/>
                  </a:cubicBezTo>
                  <a:cubicBezTo>
                    <a:pt x="189" y="0"/>
                    <a:pt x="189" y="1"/>
                    <a:pt x="188" y="1"/>
                  </a:cubicBezTo>
                  <a:cubicBezTo>
                    <a:pt x="187" y="2"/>
                    <a:pt x="75" y="71"/>
                    <a:pt x="25" y="101"/>
                  </a:cubicBezTo>
                  <a:cubicBezTo>
                    <a:pt x="40" y="93"/>
                    <a:pt x="60" y="81"/>
                    <a:pt x="81" y="69"/>
                  </a:cubicBezTo>
                  <a:cubicBezTo>
                    <a:pt x="108" y="53"/>
                    <a:pt x="135" y="37"/>
                    <a:pt x="157" y="25"/>
                  </a:cubicBezTo>
                  <a:cubicBezTo>
                    <a:pt x="184" y="9"/>
                    <a:pt x="191" y="5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4"/>
                    <a:pt x="195" y="4"/>
                    <a:pt x="195" y="4"/>
                  </a:cubicBezTo>
                  <a:cubicBezTo>
                    <a:pt x="195" y="4"/>
                    <a:pt x="195" y="4"/>
                    <a:pt x="194" y="4"/>
                  </a:cubicBezTo>
                  <a:cubicBezTo>
                    <a:pt x="142" y="41"/>
                    <a:pt x="47" y="107"/>
                    <a:pt x="23" y="124"/>
                  </a:cubicBezTo>
                  <a:cubicBezTo>
                    <a:pt x="52" y="107"/>
                    <a:pt x="177" y="35"/>
                    <a:pt x="179" y="34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9" y="34"/>
                    <a:pt x="179" y="35"/>
                    <a:pt x="179" y="35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78" y="36"/>
                    <a:pt x="174" y="39"/>
                    <a:pt x="158" y="50"/>
                  </a:cubicBezTo>
                  <a:cubicBezTo>
                    <a:pt x="147" y="58"/>
                    <a:pt x="131" y="69"/>
                    <a:pt x="111" y="82"/>
                  </a:cubicBezTo>
                  <a:cubicBezTo>
                    <a:pt x="89" y="97"/>
                    <a:pt x="67" y="112"/>
                    <a:pt x="54" y="121"/>
                  </a:cubicBezTo>
                  <a:cubicBezTo>
                    <a:pt x="191" y="42"/>
                    <a:pt x="191" y="42"/>
                    <a:pt x="191" y="42"/>
                  </a:cubicBezTo>
                  <a:cubicBezTo>
                    <a:pt x="191" y="41"/>
                    <a:pt x="192" y="42"/>
                    <a:pt x="192" y="42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162" y="78"/>
                    <a:pt x="162" y="78"/>
                    <a:pt x="162" y="78"/>
                  </a:cubicBezTo>
                  <a:cubicBezTo>
                    <a:pt x="162" y="78"/>
                    <a:pt x="162" y="78"/>
                    <a:pt x="162" y="78"/>
                  </a:cubicBezTo>
                  <a:cubicBezTo>
                    <a:pt x="163" y="78"/>
                    <a:pt x="163" y="78"/>
                    <a:pt x="162" y="79"/>
                  </a:cubicBezTo>
                  <a:cubicBezTo>
                    <a:pt x="162" y="79"/>
                    <a:pt x="162" y="79"/>
                    <a:pt x="162" y="79"/>
                  </a:cubicBezTo>
                  <a:cubicBezTo>
                    <a:pt x="162" y="79"/>
                    <a:pt x="162" y="79"/>
                    <a:pt x="162" y="79"/>
                  </a:cubicBezTo>
                  <a:cubicBezTo>
                    <a:pt x="161" y="80"/>
                    <a:pt x="156" y="85"/>
                    <a:pt x="136" y="100"/>
                  </a:cubicBezTo>
                  <a:cubicBezTo>
                    <a:pt x="128" y="107"/>
                    <a:pt x="119" y="114"/>
                    <a:pt x="114" y="118"/>
                  </a:cubicBezTo>
                  <a:cubicBezTo>
                    <a:pt x="146" y="100"/>
                    <a:pt x="146" y="100"/>
                    <a:pt x="146" y="100"/>
                  </a:cubicBezTo>
                  <a:cubicBezTo>
                    <a:pt x="146" y="100"/>
                    <a:pt x="146" y="100"/>
                    <a:pt x="146" y="100"/>
                  </a:cubicBezTo>
                  <a:cubicBezTo>
                    <a:pt x="146" y="100"/>
                    <a:pt x="146" y="100"/>
                    <a:pt x="146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5" y="102"/>
                    <a:pt x="143" y="104"/>
                    <a:pt x="135" y="111"/>
                  </a:cubicBezTo>
                  <a:cubicBezTo>
                    <a:pt x="129" y="117"/>
                    <a:pt x="120" y="125"/>
                    <a:pt x="112" y="132"/>
                  </a:cubicBezTo>
                  <a:cubicBezTo>
                    <a:pt x="105" y="139"/>
                    <a:pt x="98" y="145"/>
                    <a:pt x="94" y="149"/>
                  </a:cubicBezTo>
                  <a:cubicBezTo>
                    <a:pt x="101" y="145"/>
                    <a:pt x="118" y="135"/>
                    <a:pt x="135" y="125"/>
                  </a:cubicBezTo>
                  <a:cubicBezTo>
                    <a:pt x="176" y="101"/>
                    <a:pt x="183" y="97"/>
                    <a:pt x="185" y="97"/>
                  </a:cubicBezTo>
                  <a:cubicBezTo>
                    <a:pt x="185" y="97"/>
                    <a:pt x="185" y="97"/>
                    <a:pt x="185" y="97"/>
                  </a:cubicBezTo>
                  <a:cubicBezTo>
                    <a:pt x="185" y="97"/>
                    <a:pt x="185" y="97"/>
                    <a:pt x="185" y="97"/>
                  </a:cubicBezTo>
                  <a:cubicBezTo>
                    <a:pt x="185" y="96"/>
                    <a:pt x="185" y="96"/>
                    <a:pt x="185" y="96"/>
                  </a:cubicBezTo>
                  <a:cubicBezTo>
                    <a:pt x="185" y="96"/>
                    <a:pt x="185" y="97"/>
                    <a:pt x="185" y="97"/>
                  </a:cubicBezTo>
                  <a:cubicBezTo>
                    <a:pt x="185" y="97"/>
                    <a:pt x="185" y="97"/>
                    <a:pt x="185" y="97"/>
                  </a:cubicBezTo>
                  <a:cubicBezTo>
                    <a:pt x="162" y="115"/>
                    <a:pt x="121" y="145"/>
                    <a:pt x="108" y="155"/>
                  </a:cubicBezTo>
                  <a:cubicBezTo>
                    <a:pt x="121" y="148"/>
                    <a:pt x="157" y="127"/>
                    <a:pt x="173" y="117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73" y="117"/>
                    <a:pt x="173" y="118"/>
                    <a:pt x="173" y="118"/>
                  </a:cubicBezTo>
                  <a:cubicBezTo>
                    <a:pt x="173" y="118"/>
                    <a:pt x="173" y="118"/>
                    <a:pt x="173" y="118"/>
                  </a:cubicBezTo>
                  <a:cubicBezTo>
                    <a:pt x="173" y="118"/>
                    <a:pt x="173" y="118"/>
                    <a:pt x="173" y="118"/>
                  </a:cubicBezTo>
                  <a:cubicBezTo>
                    <a:pt x="173" y="118"/>
                    <a:pt x="173" y="118"/>
                    <a:pt x="173" y="118"/>
                  </a:cubicBezTo>
                  <a:cubicBezTo>
                    <a:pt x="171" y="120"/>
                    <a:pt x="162" y="128"/>
                    <a:pt x="118" y="164"/>
                  </a:cubicBezTo>
                  <a:cubicBezTo>
                    <a:pt x="114" y="168"/>
                    <a:pt x="110" y="171"/>
                    <a:pt x="108" y="173"/>
                  </a:cubicBezTo>
                  <a:cubicBezTo>
                    <a:pt x="120" y="166"/>
                    <a:pt x="158" y="143"/>
                    <a:pt x="180" y="131"/>
                  </a:cubicBezTo>
                  <a:cubicBezTo>
                    <a:pt x="180" y="131"/>
                    <a:pt x="180" y="131"/>
                    <a:pt x="180" y="131"/>
                  </a:cubicBezTo>
                  <a:cubicBezTo>
                    <a:pt x="180" y="131"/>
                    <a:pt x="180" y="131"/>
                    <a:pt x="180" y="131"/>
                  </a:cubicBezTo>
                  <a:cubicBezTo>
                    <a:pt x="181" y="131"/>
                    <a:pt x="181" y="131"/>
                    <a:pt x="180" y="131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8" y="133"/>
                    <a:pt x="172" y="136"/>
                    <a:pt x="154" y="147"/>
                  </a:cubicBezTo>
                  <a:cubicBezTo>
                    <a:pt x="150" y="150"/>
                    <a:pt x="145" y="153"/>
                    <a:pt x="141" y="155"/>
                  </a:cubicBezTo>
                  <a:cubicBezTo>
                    <a:pt x="158" y="145"/>
                    <a:pt x="181" y="132"/>
                    <a:pt x="196" y="123"/>
                  </a:cubicBezTo>
                  <a:cubicBezTo>
                    <a:pt x="196" y="123"/>
                    <a:pt x="196" y="123"/>
                    <a:pt x="197" y="123"/>
                  </a:cubicBezTo>
                  <a:cubicBezTo>
                    <a:pt x="197" y="123"/>
                    <a:pt x="197" y="124"/>
                    <a:pt x="197" y="124"/>
                  </a:cubicBezTo>
                  <a:cubicBezTo>
                    <a:pt x="104" y="191"/>
                    <a:pt x="104" y="191"/>
                    <a:pt x="104" y="191"/>
                  </a:cubicBezTo>
                  <a:cubicBezTo>
                    <a:pt x="191" y="141"/>
                    <a:pt x="191" y="141"/>
                    <a:pt x="191" y="141"/>
                  </a:cubicBezTo>
                  <a:cubicBezTo>
                    <a:pt x="191" y="141"/>
                    <a:pt x="191" y="141"/>
                    <a:pt x="191" y="141"/>
                  </a:cubicBezTo>
                  <a:cubicBezTo>
                    <a:pt x="192" y="141"/>
                    <a:pt x="192" y="141"/>
                    <a:pt x="192" y="141"/>
                  </a:cubicBezTo>
                  <a:cubicBezTo>
                    <a:pt x="192" y="141"/>
                    <a:pt x="192" y="141"/>
                    <a:pt x="192" y="142"/>
                  </a:cubicBezTo>
                  <a:cubicBezTo>
                    <a:pt x="192" y="142"/>
                    <a:pt x="192" y="142"/>
                    <a:pt x="192" y="142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90" y="144"/>
                    <a:pt x="180" y="151"/>
                    <a:pt x="135" y="184"/>
                  </a:cubicBezTo>
                  <a:cubicBezTo>
                    <a:pt x="117" y="196"/>
                    <a:pt x="100" y="209"/>
                    <a:pt x="92" y="215"/>
                  </a:cubicBezTo>
                  <a:cubicBezTo>
                    <a:pt x="102" y="210"/>
                    <a:pt x="124" y="197"/>
                    <a:pt x="142" y="186"/>
                  </a:cubicBezTo>
                  <a:cubicBezTo>
                    <a:pt x="167" y="172"/>
                    <a:pt x="173" y="168"/>
                    <a:pt x="174" y="167"/>
                  </a:cubicBezTo>
                  <a:cubicBezTo>
                    <a:pt x="175" y="167"/>
                    <a:pt x="175" y="167"/>
                    <a:pt x="175" y="167"/>
                  </a:cubicBezTo>
                  <a:cubicBezTo>
                    <a:pt x="175" y="167"/>
                    <a:pt x="175" y="167"/>
                    <a:pt x="175" y="167"/>
                  </a:cubicBezTo>
                  <a:cubicBezTo>
                    <a:pt x="175" y="167"/>
                    <a:pt x="175" y="167"/>
                    <a:pt x="175" y="167"/>
                  </a:cubicBezTo>
                  <a:cubicBezTo>
                    <a:pt x="175" y="167"/>
                    <a:pt x="175" y="167"/>
                    <a:pt x="175" y="168"/>
                  </a:cubicBezTo>
                  <a:cubicBezTo>
                    <a:pt x="175" y="168"/>
                    <a:pt x="175" y="168"/>
                    <a:pt x="175" y="168"/>
                  </a:cubicBezTo>
                  <a:cubicBezTo>
                    <a:pt x="167" y="173"/>
                    <a:pt x="152" y="181"/>
                    <a:pt x="139" y="189"/>
                  </a:cubicBezTo>
                  <a:cubicBezTo>
                    <a:pt x="149" y="183"/>
                    <a:pt x="160" y="177"/>
                    <a:pt x="168" y="173"/>
                  </a:cubicBezTo>
                  <a:cubicBezTo>
                    <a:pt x="168" y="172"/>
                    <a:pt x="168" y="172"/>
                    <a:pt x="168" y="172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73"/>
                    <a:pt x="169" y="173"/>
                    <a:pt x="168" y="173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8" y="173"/>
                    <a:pt x="168" y="173"/>
                    <a:pt x="168" y="174"/>
                  </a:cubicBezTo>
                  <a:cubicBezTo>
                    <a:pt x="166" y="175"/>
                    <a:pt x="162" y="178"/>
                    <a:pt x="146" y="187"/>
                  </a:cubicBezTo>
                  <a:cubicBezTo>
                    <a:pt x="181" y="167"/>
                    <a:pt x="188" y="163"/>
                    <a:pt x="190" y="162"/>
                  </a:cubicBezTo>
                  <a:cubicBezTo>
                    <a:pt x="190" y="162"/>
                    <a:pt x="190" y="162"/>
                    <a:pt x="190" y="162"/>
                  </a:cubicBezTo>
                  <a:cubicBezTo>
                    <a:pt x="190" y="162"/>
                    <a:pt x="190" y="162"/>
                    <a:pt x="190" y="162"/>
                  </a:cubicBezTo>
                  <a:cubicBezTo>
                    <a:pt x="190" y="162"/>
                    <a:pt x="190" y="162"/>
                    <a:pt x="190" y="162"/>
                  </a:cubicBezTo>
                  <a:cubicBezTo>
                    <a:pt x="190" y="162"/>
                    <a:pt x="190" y="162"/>
                    <a:pt x="190" y="162"/>
                  </a:cubicBezTo>
                  <a:cubicBezTo>
                    <a:pt x="191" y="162"/>
                    <a:pt x="191" y="162"/>
                    <a:pt x="190" y="163"/>
                  </a:cubicBezTo>
                  <a:cubicBezTo>
                    <a:pt x="190" y="163"/>
                    <a:pt x="190" y="163"/>
                    <a:pt x="190" y="163"/>
                  </a:cubicBezTo>
                  <a:cubicBezTo>
                    <a:pt x="190" y="163"/>
                    <a:pt x="190" y="163"/>
                    <a:pt x="190" y="163"/>
                  </a:cubicBezTo>
                  <a:cubicBezTo>
                    <a:pt x="188" y="164"/>
                    <a:pt x="181" y="169"/>
                    <a:pt x="151" y="189"/>
                  </a:cubicBezTo>
                  <a:cubicBezTo>
                    <a:pt x="140" y="196"/>
                    <a:pt x="129" y="203"/>
                    <a:pt x="122" y="208"/>
                  </a:cubicBezTo>
                  <a:cubicBezTo>
                    <a:pt x="128" y="204"/>
                    <a:pt x="137" y="199"/>
                    <a:pt x="145" y="194"/>
                  </a:cubicBezTo>
                  <a:cubicBezTo>
                    <a:pt x="169" y="180"/>
                    <a:pt x="170" y="180"/>
                    <a:pt x="170" y="180"/>
                  </a:cubicBezTo>
                  <a:cubicBezTo>
                    <a:pt x="170" y="180"/>
                    <a:pt x="170" y="180"/>
                    <a:pt x="170" y="180"/>
                  </a:cubicBezTo>
                  <a:cubicBezTo>
                    <a:pt x="170" y="180"/>
                    <a:pt x="170" y="181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9" y="181"/>
                    <a:pt x="157" y="188"/>
                    <a:pt x="145" y="195"/>
                  </a:cubicBezTo>
                  <a:cubicBezTo>
                    <a:pt x="117" y="212"/>
                    <a:pt x="111" y="215"/>
                    <a:pt x="111" y="215"/>
                  </a:cubicBezTo>
                  <a:cubicBezTo>
                    <a:pt x="111" y="215"/>
                    <a:pt x="111" y="215"/>
                    <a:pt x="111" y="215"/>
                  </a:cubicBezTo>
                  <a:cubicBezTo>
                    <a:pt x="111" y="215"/>
                    <a:pt x="110" y="215"/>
                    <a:pt x="110" y="215"/>
                  </a:cubicBezTo>
                  <a:cubicBezTo>
                    <a:pt x="110" y="215"/>
                    <a:pt x="110" y="214"/>
                    <a:pt x="110" y="214"/>
                  </a:cubicBezTo>
                  <a:cubicBezTo>
                    <a:pt x="131" y="201"/>
                    <a:pt x="166" y="178"/>
                    <a:pt x="181" y="168"/>
                  </a:cubicBezTo>
                  <a:cubicBezTo>
                    <a:pt x="162" y="179"/>
                    <a:pt x="118" y="205"/>
                    <a:pt x="92" y="220"/>
                  </a:cubicBezTo>
                  <a:cubicBezTo>
                    <a:pt x="92" y="220"/>
                    <a:pt x="91" y="220"/>
                    <a:pt x="91" y="2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0" name="Freeform 288"/>
            <p:cNvSpPr/>
            <p:nvPr/>
          </p:nvSpPr>
          <p:spPr bwMode="auto">
            <a:xfrm>
              <a:off x="4002825" y="5663926"/>
              <a:ext cx="559594" cy="565236"/>
            </a:xfrm>
            <a:custGeom>
              <a:avLst/>
              <a:gdLst>
                <a:gd name="T0" fmla="*/ 75 w 172"/>
                <a:gd name="T1" fmla="*/ 174 h 174"/>
                <a:gd name="T2" fmla="*/ 105 w 172"/>
                <a:gd name="T3" fmla="*/ 155 h 174"/>
                <a:gd name="T4" fmla="*/ 73 w 172"/>
                <a:gd name="T5" fmla="*/ 173 h 174"/>
                <a:gd name="T6" fmla="*/ 127 w 172"/>
                <a:gd name="T7" fmla="*/ 137 h 174"/>
                <a:gd name="T8" fmla="*/ 141 w 172"/>
                <a:gd name="T9" fmla="*/ 110 h 174"/>
                <a:gd name="T10" fmla="*/ 63 w 172"/>
                <a:gd name="T11" fmla="*/ 154 h 174"/>
                <a:gd name="T12" fmla="*/ 89 w 172"/>
                <a:gd name="T13" fmla="*/ 125 h 174"/>
                <a:gd name="T14" fmla="*/ 89 w 172"/>
                <a:gd name="T15" fmla="*/ 125 h 174"/>
                <a:gd name="T16" fmla="*/ 140 w 172"/>
                <a:gd name="T17" fmla="*/ 87 h 174"/>
                <a:gd name="T18" fmla="*/ 70 w 172"/>
                <a:gd name="T19" fmla="*/ 126 h 174"/>
                <a:gd name="T20" fmla="*/ 145 w 172"/>
                <a:gd name="T21" fmla="*/ 74 h 174"/>
                <a:gd name="T22" fmla="*/ 138 w 172"/>
                <a:gd name="T23" fmla="*/ 62 h 174"/>
                <a:gd name="T24" fmla="*/ 60 w 172"/>
                <a:gd name="T25" fmla="*/ 106 h 174"/>
                <a:gd name="T26" fmla="*/ 64 w 172"/>
                <a:gd name="T27" fmla="*/ 101 h 174"/>
                <a:gd name="T28" fmla="*/ 63 w 172"/>
                <a:gd name="T29" fmla="*/ 100 h 174"/>
                <a:gd name="T30" fmla="*/ 68 w 172"/>
                <a:gd name="T31" fmla="*/ 93 h 174"/>
                <a:gd name="T32" fmla="*/ 67 w 172"/>
                <a:gd name="T33" fmla="*/ 93 h 174"/>
                <a:gd name="T34" fmla="*/ 90 w 172"/>
                <a:gd name="T35" fmla="*/ 70 h 174"/>
                <a:gd name="T36" fmla="*/ 79 w 172"/>
                <a:gd name="T37" fmla="*/ 75 h 174"/>
                <a:gd name="T38" fmla="*/ 57 w 172"/>
                <a:gd name="T39" fmla="*/ 69 h 174"/>
                <a:gd name="T40" fmla="*/ 49 w 172"/>
                <a:gd name="T41" fmla="*/ 56 h 174"/>
                <a:gd name="T42" fmla="*/ 18 w 172"/>
                <a:gd name="T43" fmla="*/ 74 h 174"/>
                <a:gd name="T44" fmla="*/ 1 w 172"/>
                <a:gd name="T45" fmla="*/ 75 h 174"/>
                <a:gd name="T46" fmla="*/ 128 w 172"/>
                <a:gd name="T47" fmla="*/ 0 h 174"/>
                <a:gd name="T48" fmla="*/ 128 w 172"/>
                <a:gd name="T49" fmla="*/ 1 h 174"/>
                <a:gd name="T50" fmla="*/ 73 w 172"/>
                <a:gd name="T51" fmla="*/ 38 h 174"/>
                <a:gd name="T52" fmla="*/ 128 w 172"/>
                <a:gd name="T53" fmla="*/ 10 h 174"/>
                <a:gd name="T54" fmla="*/ 100 w 172"/>
                <a:gd name="T55" fmla="*/ 44 h 174"/>
                <a:gd name="T56" fmla="*/ 145 w 172"/>
                <a:gd name="T57" fmla="*/ 19 h 174"/>
                <a:gd name="T58" fmla="*/ 145 w 172"/>
                <a:gd name="T59" fmla="*/ 38 h 174"/>
                <a:gd name="T60" fmla="*/ 145 w 172"/>
                <a:gd name="T61" fmla="*/ 49 h 174"/>
                <a:gd name="T62" fmla="*/ 157 w 172"/>
                <a:gd name="T63" fmla="*/ 47 h 174"/>
                <a:gd name="T64" fmla="*/ 133 w 172"/>
                <a:gd name="T65" fmla="*/ 62 h 174"/>
                <a:gd name="T66" fmla="*/ 143 w 172"/>
                <a:gd name="T67" fmla="*/ 59 h 174"/>
                <a:gd name="T68" fmla="*/ 105 w 172"/>
                <a:gd name="T69" fmla="*/ 89 h 174"/>
                <a:gd name="T70" fmla="*/ 154 w 172"/>
                <a:gd name="T71" fmla="*/ 69 h 174"/>
                <a:gd name="T72" fmla="*/ 143 w 172"/>
                <a:gd name="T73" fmla="*/ 77 h 174"/>
                <a:gd name="T74" fmla="*/ 145 w 172"/>
                <a:gd name="T75" fmla="*/ 83 h 174"/>
                <a:gd name="T76" fmla="*/ 146 w 172"/>
                <a:gd name="T77" fmla="*/ 84 h 174"/>
                <a:gd name="T78" fmla="*/ 154 w 172"/>
                <a:gd name="T79" fmla="*/ 87 h 174"/>
                <a:gd name="T80" fmla="*/ 69 w 172"/>
                <a:gd name="T81" fmla="*/ 150 h 174"/>
                <a:gd name="T82" fmla="*/ 144 w 172"/>
                <a:gd name="T83" fmla="*/ 108 h 174"/>
                <a:gd name="T84" fmla="*/ 80 w 172"/>
                <a:gd name="T85" fmla="*/ 164 h 174"/>
                <a:gd name="T86" fmla="*/ 141 w 172"/>
                <a:gd name="T87" fmla="*/ 129 h 174"/>
                <a:gd name="T88" fmla="*/ 82 w 172"/>
                <a:gd name="T89" fmla="*/ 168 h 174"/>
                <a:gd name="T90" fmla="*/ 172 w 172"/>
                <a:gd name="T91" fmla="*/ 117 h 174"/>
                <a:gd name="T92" fmla="*/ 132 w 172"/>
                <a:gd name="T93" fmla="*/ 141 h 174"/>
                <a:gd name="T94" fmla="*/ 76 w 172"/>
                <a:gd name="T95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2" h="174">
                  <a:moveTo>
                    <a:pt x="75" y="174"/>
                  </a:moveTo>
                  <a:cubicBezTo>
                    <a:pt x="75" y="174"/>
                    <a:pt x="75" y="174"/>
                    <a:pt x="75" y="174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5" y="174"/>
                    <a:pt x="74" y="174"/>
                    <a:pt x="75" y="174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5" y="174"/>
                    <a:pt x="75" y="173"/>
                    <a:pt x="75" y="173"/>
                  </a:cubicBezTo>
                  <a:cubicBezTo>
                    <a:pt x="76" y="173"/>
                    <a:pt x="79" y="171"/>
                    <a:pt x="84" y="168"/>
                  </a:cubicBezTo>
                  <a:cubicBezTo>
                    <a:pt x="89" y="165"/>
                    <a:pt x="97" y="160"/>
                    <a:pt x="105" y="155"/>
                  </a:cubicBezTo>
                  <a:cubicBezTo>
                    <a:pt x="110" y="153"/>
                    <a:pt x="115" y="149"/>
                    <a:pt x="120" y="146"/>
                  </a:cubicBezTo>
                  <a:cubicBezTo>
                    <a:pt x="78" y="171"/>
                    <a:pt x="73" y="174"/>
                    <a:pt x="73" y="174"/>
                  </a:cubicBezTo>
                  <a:cubicBezTo>
                    <a:pt x="73" y="174"/>
                    <a:pt x="73" y="173"/>
                    <a:pt x="73" y="173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5" y="171"/>
                    <a:pt x="82" y="166"/>
                    <a:pt x="113" y="146"/>
                  </a:cubicBezTo>
                  <a:cubicBezTo>
                    <a:pt x="118" y="143"/>
                    <a:pt x="123" y="140"/>
                    <a:pt x="127" y="137"/>
                  </a:cubicBezTo>
                  <a:cubicBezTo>
                    <a:pt x="76" y="167"/>
                    <a:pt x="76" y="167"/>
                    <a:pt x="76" y="167"/>
                  </a:cubicBezTo>
                  <a:cubicBezTo>
                    <a:pt x="75" y="167"/>
                    <a:pt x="75" y="167"/>
                    <a:pt x="75" y="167"/>
                  </a:cubicBezTo>
                  <a:cubicBezTo>
                    <a:pt x="75" y="167"/>
                    <a:pt x="75" y="166"/>
                    <a:pt x="75" y="166"/>
                  </a:cubicBezTo>
                  <a:cubicBezTo>
                    <a:pt x="91" y="152"/>
                    <a:pt x="130" y="119"/>
                    <a:pt x="141" y="110"/>
                  </a:cubicBezTo>
                  <a:cubicBezTo>
                    <a:pt x="77" y="147"/>
                    <a:pt x="66" y="153"/>
                    <a:pt x="64" y="154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3" y="154"/>
                    <a:pt x="63" y="154"/>
                    <a:pt x="63" y="154"/>
                  </a:cubicBezTo>
                  <a:cubicBezTo>
                    <a:pt x="63" y="154"/>
                    <a:pt x="63" y="154"/>
                    <a:pt x="63" y="154"/>
                  </a:cubicBezTo>
                  <a:cubicBezTo>
                    <a:pt x="63" y="154"/>
                    <a:pt x="63" y="153"/>
                    <a:pt x="63" y="153"/>
                  </a:cubicBezTo>
                  <a:cubicBezTo>
                    <a:pt x="147" y="92"/>
                    <a:pt x="147" y="92"/>
                    <a:pt x="147" y="92"/>
                  </a:cubicBezTo>
                  <a:cubicBezTo>
                    <a:pt x="134" y="99"/>
                    <a:pt x="106" y="116"/>
                    <a:pt x="89" y="125"/>
                  </a:cubicBezTo>
                  <a:cubicBezTo>
                    <a:pt x="89" y="126"/>
                    <a:pt x="89" y="126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90" y="124"/>
                    <a:pt x="92" y="122"/>
                    <a:pt x="98" y="118"/>
                  </a:cubicBezTo>
                  <a:cubicBezTo>
                    <a:pt x="103" y="114"/>
                    <a:pt x="110" y="109"/>
                    <a:pt x="117" y="104"/>
                  </a:cubicBezTo>
                  <a:cubicBezTo>
                    <a:pt x="126" y="97"/>
                    <a:pt x="134" y="91"/>
                    <a:pt x="140" y="87"/>
                  </a:cubicBezTo>
                  <a:cubicBezTo>
                    <a:pt x="126" y="95"/>
                    <a:pt x="91" y="115"/>
                    <a:pt x="71" y="127"/>
                  </a:cubicBezTo>
                  <a:cubicBezTo>
                    <a:pt x="71" y="127"/>
                    <a:pt x="70" y="127"/>
                    <a:pt x="70" y="127"/>
                  </a:cubicBezTo>
                  <a:cubicBezTo>
                    <a:pt x="70" y="127"/>
                    <a:pt x="70" y="127"/>
                    <a:pt x="70" y="127"/>
                  </a:cubicBezTo>
                  <a:cubicBezTo>
                    <a:pt x="70" y="127"/>
                    <a:pt x="70" y="127"/>
                    <a:pt x="70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1" y="126"/>
                    <a:pt x="71" y="126"/>
                    <a:pt x="72" y="125"/>
                  </a:cubicBezTo>
                  <a:cubicBezTo>
                    <a:pt x="108" y="100"/>
                    <a:pt x="133" y="83"/>
                    <a:pt x="145" y="74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6" y="120"/>
                    <a:pt x="66" y="119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88" y="102"/>
                    <a:pt x="126" y="72"/>
                    <a:pt x="138" y="62"/>
                  </a:cubicBezTo>
                  <a:cubicBezTo>
                    <a:pt x="61" y="107"/>
                    <a:pt x="61" y="107"/>
                    <a:pt x="61" y="107"/>
                  </a:cubicBezTo>
                  <a:cubicBezTo>
                    <a:pt x="61" y="107"/>
                    <a:pt x="60" y="107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2" y="104"/>
                    <a:pt x="68" y="101"/>
                    <a:pt x="86" y="90"/>
                  </a:cubicBezTo>
                  <a:cubicBezTo>
                    <a:pt x="99" y="82"/>
                    <a:pt x="114" y="73"/>
                    <a:pt x="127" y="65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3" y="101"/>
                    <a:pt x="63" y="101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66" y="98"/>
                    <a:pt x="74" y="93"/>
                    <a:pt x="104" y="74"/>
                  </a:cubicBezTo>
                  <a:cubicBezTo>
                    <a:pt x="112" y="69"/>
                    <a:pt x="120" y="64"/>
                    <a:pt x="126" y="59"/>
                  </a:cubicBezTo>
                  <a:cubicBezTo>
                    <a:pt x="80" y="86"/>
                    <a:pt x="70" y="92"/>
                    <a:pt x="68" y="93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7" y="94"/>
                    <a:pt x="67" y="93"/>
                    <a:pt x="67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30" y="46"/>
                    <a:pt x="121" y="52"/>
                    <a:pt x="112" y="57"/>
                  </a:cubicBezTo>
                  <a:cubicBezTo>
                    <a:pt x="104" y="61"/>
                    <a:pt x="96" y="66"/>
                    <a:pt x="90" y="70"/>
                  </a:cubicBezTo>
                  <a:cubicBezTo>
                    <a:pt x="83" y="73"/>
                    <a:pt x="81" y="75"/>
                    <a:pt x="80" y="75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79" y="76"/>
                    <a:pt x="79" y="75"/>
                    <a:pt x="79" y="75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4" y="24"/>
                    <a:pt x="117" y="35"/>
                    <a:pt x="101" y="44"/>
                  </a:cubicBezTo>
                  <a:cubicBezTo>
                    <a:pt x="65" y="65"/>
                    <a:pt x="58" y="69"/>
                    <a:pt x="57" y="69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7" y="69"/>
                    <a:pt x="57" y="69"/>
                    <a:pt x="57" y="68"/>
                  </a:cubicBezTo>
                  <a:cubicBezTo>
                    <a:pt x="78" y="51"/>
                    <a:pt x="115" y="21"/>
                    <a:pt x="125" y="12"/>
                  </a:cubicBezTo>
                  <a:cubicBezTo>
                    <a:pt x="114" y="18"/>
                    <a:pt x="75" y="41"/>
                    <a:pt x="49" y="56"/>
                  </a:cubicBezTo>
                  <a:cubicBezTo>
                    <a:pt x="25" y="70"/>
                    <a:pt x="20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7" y="74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47" y="54"/>
                    <a:pt x="97" y="21"/>
                    <a:pt x="118" y="7"/>
                  </a:cubicBezTo>
                  <a:cubicBezTo>
                    <a:pt x="88" y="24"/>
                    <a:pt x="2" y="74"/>
                    <a:pt x="1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08" y="12"/>
                    <a:pt x="125" y="2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1"/>
                    <a:pt x="129" y="1"/>
                    <a:pt x="128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7" y="2"/>
                    <a:pt x="123" y="5"/>
                    <a:pt x="111" y="13"/>
                  </a:cubicBezTo>
                  <a:cubicBezTo>
                    <a:pt x="101" y="19"/>
                    <a:pt x="87" y="29"/>
                    <a:pt x="73" y="38"/>
                  </a:cubicBezTo>
                  <a:cubicBezTo>
                    <a:pt x="58" y="48"/>
                    <a:pt x="42" y="59"/>
                    <a:pt x="31" y="66"/>
                  </a:cubicBezTo>
                  <a:cubicBezTo>
                    <a:pt x="36" y="63"/>
                    <a:pt x="42" y="59"/>
                    <a:pt x="48" y="56"/>
                  </a:cubicBezTo>
                  <a:cubicBezTo>
                    <a:pt x="114" y="17"/>
                    <a:pt x="127" y="10"/>
                    <a:pt x="128" y="10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8" y="11"/>
                    <a:pt x="128" y="11"/>
                    <a:pt x="93" y="40"/>
                  </a:cubicBezTo>
                  <a:cubicBezTo>
                    <a:pt x="80" y="51"/>
                    <a:pt x="67" y="62"/>
                    <a:pt x="61" y="66"/>
                  </a:cubicBezTo>
                  <a:cubicBezTo>
                    <a:pt x="68" y="62"/>
                    <a:pt x="85" y="53"/>
                    <a:pt x="100" y="44"/>
                  </a:cubicBezTo>
                  <a:cubicBezTo>
                    <a:pt x="135" y="23"/>
                    <a:pt x="143" y="18"/>
                    <a:pt x="144" y="18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44" y="18"/>
                    <a:pt x="145" y="18"/>
                    <a:pt x="145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94" y="66"/>
                    <a:pt x="126" y="48"/>
                    <a:pt x="144" y="37"/>
                  </a:cubicBezTo>
                  <a:cubicBezTo>
                    <a:pt x="144" y="37"/>
                    <a:pt x="145" y="37"/>
                    <a:pt x="145" y="37"/>
                  </a:cubicBezTo>
                  <a:cubicBezTo>
                    <a:pt x="145" y="37"/>
                    <a:pt x="145" y="38"/>
                    <a:pt x="145" y="3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0" y="80"/>
                    <a:pt x="124" y="60"/>
                    <a:pt x="145" y="48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6" y="48"/>
                    <a:pt x="146" y="48"/>
                    <a:pt x="145" y="49"/>
                  </a:cubicBezTo>
                  <a:cubicBezTo>
                    <a:pt x="125" y="61"/>
                    <a:pt x="92" y="82"/>
                    <a:pt x="75" y="93"/>
                  </a:cubicBezTo>
                  <a:cubicBezTo>
                    <a:pt x="157" y="46"/>
                    <a:pt x="157" y="46"/>
                    <a:pt x="157" y="46"/>
                  </a:cubicBezTo>
                  <a:cubicBezTo>
                    <a:pt x="157" y="46"/>
                    <a:pt x="157" y="46"/>
                    <a:pt x="157" y="47"/>
                  </a:cubicBezTo>
                  <a:cubicBezTo>
                    <a:pt x="157" y="47"/>
                    <a:pt x="157" y="47"/>
                    <a:pt x="157" y="47"/>
                  </a:cubicBezTo>
                  <a:cubicBezTo>
                    <a:pt x="157" y="47"/>
                    <a:pt x="157" y="47"/>
                    <a:pt x="157" y="47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55" y="48"/>
                    <a:pt x="154" y="49"/>
                    <a:pt x="150" y="51"/>
                  </a:cubicBezTo>
                  <a:cubicBezTo>
                    <a:pt x="146" y="54"/>
                    <a:pt x="140" y="58"/>
                    <a:pt x="133" y="62"/>
                  </a:cubicBezTo>
                  <a:cubicBezTo>
                    <a:pt x="119" y="71"/>
                    <a:pt x="98" y="83"/>
                    <a:pt x="83" y="9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4" y="58"/>
                    <a:pt x="144" y="59"/>
                    <a:pt x="143" y="59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2" y="60"/>
                    <a:pt x="139" y="62"/>
                    <a:pt x="131" y="69"/>
                  </a:cubicBezTo>
                  <a:cubicBezTo>
                    <a:pt x="124" y="74"/>
                    <a:pt x="115" y="82"/>
                    <a:pt x="105" y="89"/>
                  </a:cubicBezTo>
                  <a:cubicBezTo>
                    <a:pt x="92" y="100"/>
                    <a:pt x="79" y="110"/>
                    <a:pt x="72" y="116"/>
                  </a:cubicBezTo>
                  <a:cubicBezTo>
                    <a:pt x="153" y="69"/>
                    <a:pt x="153" y="69"/>
                    <a:pt x="153" y="69"/>
                  </a:cubicBezTo>
                  <a:cubicBezTo>
                    <a:pt x="153" y="69"/>
                    <a:pt x="154" y="69"/>
                    <a:pt x="154" y="69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4" y="70"/>
                    <a:pt x="154" y="70"/>
                    <a:pt x="154" y="70"/>
                  </a:cubicBezTo>
                  <a:cubicBezTo>
                    <a:pt x="153" y="70"/>
                    <a:pt x="150" y="72"/>
                    <a:pt x="143" y="77"/>
                  </a:cubicBezTo>
                  <a:cubicBezTo>
                    <a:pt x="136" y="82"/>
                    <a:pt x="127" y="88"/>
                    <a:pt x="118" y="95"/>
                  </a:cubicBezTo>
                  <a:cubicBezTo>
                    <a:pt x="104" y="104"/>
                    <a:pt x="90" y="114"/>
                    <a:pt x="81" y="120"/>
                  </a:cubicBezTo>
                  <a:cubicBezTo>
                    <a:pt x="134" y="89"/>
                    <a:pt x="143" y="84"/>
                    <a:pt x="145" y="83"/>
                  </a:cubicBezTo>
                  <a:cubicBezTo>
                    <a:pt x="145" y="83"/>
                    <a:pt x="145" y="83"/>
                    <a:pt x="145" y="83"/>
                  </a:cubicBezTo>
                  <a:cubicBezTo>
                    <a:pt x="145" y="83"/>
                    <a:pt x="145" y="83"/>
                    <a:pt x="145" y="83"/>
                  </a:cubicBezTo>
                  <a:cubicBezTo>
                    <a:pt x="145" y="83"/>
                    <a:pt x="145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31" y="95"/>
                    <a:pt x="107" y="112"/>
                    <a:pt x="95" y="121"/>
                  </a:cubicBezTo>
                  <a:cubicBezTo>
                    <a:pt x="142" y="94"/>
                    <a:pt x="151" y="88"/>
                    <a:pt x="154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5" y="87"/>
                  </a:cubicBezTo>
                  <a:cubicBezTo>
                    <a:pt x="155" y="88"/>
                    <a:pt x="154" y="88"/>
                    <a:pt x="154" y="88"/>
                  </a:cubicBezTo>
                  <a:cubicBezTo>
                    <a:pt x="69" y="150"/>
                    <a:pt x="69" y="150"/>
                    <a:pt x="69" y="150"/>
                  </a:cubicBezTo>
                  <a:cubicBezTo>
                    <a:pt x="84" y="142"/>
                    <a:pt x="122" y="120"/>
                    <a:pt x="144" y="107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4" y="107"/>
                    <a:pt x="144" y="107"/>
                    <a:pt x="144" y="108"/>
                  </a:cubicBezTo>
                  <a:cubicBezTo>
                    <a:pt x="144" y="108"/>
                    <a:pt x="144" y="108"/>
                    <a:pt x="144" y="108"/>
                  </a:cubicBezTo>
                  <a:cubicBezTo>
                    <a:pt x="144" y="108"/>
                    <a:pt x="144" y="108"/>
                    <a:pt x="144" y="108"/>
                  </a:cubicBezTo>
                  <a:cubicBezTo>
                    <a:pt x="143" y="109"/>
                    <a:pt x="136" y="115"/>
                    <a:pt x="110" y="137"/>
                  </a:cubicBezTo>
                  <a:cubicBezTo>
                    <a:pt x="98" y="148"/>
                    <a:pt x="86" y="158"/>
                    <a:pt x="80" y="164"/>
                  </a:cubicBezTo>
                  <a:cubicBezTo>
                    <a:pt x="141" y="128"/>
                    <a:pt x="141" y="128"/>
                    <a:pt x="141" y="128"/>
                  </a:cubicBezTo>
                  <a:cubicBezTo>
                    <a:pt x="141" y="128"/>
                    <a:pt x="142" y="128"/>
                    <a:pt x="142" y="128"/>
                  </a:cubicBezTo>
                  <a:cubicBezTo>
                    <a:pt x="142" y="128"/>
                    <a:pt x="142" y="129"/>
                    <a:pt x="141" y="129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0" y="130"/>
                    <a:pt x="138" y="131"/>
                    <a:pt x="133" y="134"/>
                  </a:cubicBezTo>
                  <a:cubicBezTo>
                    <a:pt x="128" y="138"/>
                    <a:pt x="121" y="142"/>
                    <a:pt x="114" y="147"/>
                  </a:cubicBezTo>
                  <a:cubicBezTo>
                    <a:pt x="103" y="154"/>
                    <a:pt x="90" y="162"/>
                    <a:pt x="82" y="168"/>
                  </a:cubicBezTo>
                  <a:cubicBezTo>
                    <a:pt x="93" y="161"/>
                    <a:pt x="114" y="149"/>
                    <a:pt x="132" y="139"/>
                  </a:cubicBezTo>
                  <a:cubicBezTo>
                    <a:pt x="171" y="116"/>
                    <a:pt x="171" y="116"/>
                    <a:pt x="172" y="116"/>
                  </a:cubicBezTo>
                  <a:cubicBezTo>
                    <a:pt x="172" y="116"/>
                    <a:pt x="172" y="116"/>
                    <a:pt x="172" y="116"/>
                  </a:cubicBezTo>
                  <a:cubicBezTo>
                    <a:pt x="172" y="116"/>
                    <a:pt x="172" y="116"/>
                    <a:pt x="172" y="117"/>
                  </a:cubicBezTo>
                  <a:cubicBezTo>
                    <a:pt x="172" y="117"/>
                    <a:pt x="172" y="117"/>
                    <a:pt x="172" y="117"/>
                  </a:cubicBezTo>
                  <a:cubicBezTo>
                    <a:pt x="172" y="117"/>
                    <a:pt x="172" y="117"/>
                    <a:pt x="172" y="117"/>
                  </a:cubicBezTo>
                  <a:cubicBezTo>
                    <a:pt x="170" y="118"/>
                    <a:pt x="166" y="121"/>
                    <a:pt x="149" y="130"/>
                  </a:cubicBezTo>
                  <a:cubicBezTo>
                    <a:pt x="144" y="133"/>
                    <a:pt x="138" y="137"/>
                    <a:pt x="132" y="141"/>
                  </a:cubicBezTo>
                  <a:cubicBezTo>
                    <a:pt x="138" y="137"/>
                    <a:pt x="144" y="133"/>
                    <a:pt x="149" y="131"/>
                  </a:cubicBezTo>
                  <a:cubicBezTo>
                    <a:pt x="150" y="130"/>
                    <a:pt x="150" y="130"/>
                    <a:pt x="150" y="131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91" y="165"/>
                    <a:pt x="79" y="173"/>
                    <a:pt x="76" y="174"/>
                  </a:cubicBezTo>
                  <a:cubicBezTo>
                    <a:pt x="76" y="174"/>
                    <a:pt x="75" y="174"/>
                    <a:pt x="75" y="174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5" y="174"/>
                    <a:pt x="75" y="174"/>
                    <a:pt x="75" y="1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1" name="Freeform 289"/>
            <p:cNvSpPr/>
            <p:nvPr/>
          </p:nvSpPr>
          <p:spPr bwMode="auto">
            <a:xfrm>
              <a:off x="3962854" y="5635866"/>
              <a:ext cx="167878" cy="96210"/>
            </a:xfrm>
            <a:custGeom>
              <a:avLst/>
              <a:gdLst>
                <a:gd name="T0" fmla="*/ 1 w 51"/>
                <a:gd name="T1" fmla="*/ 30 h 30"/>
                <a:gd name="T2" fmla="*/ 1 w 51"/>
                <a:gd name="T3" fmla="*/ 30 h 30"/>
                <a:gd name="T4" fmla="*/ 0 w 51"/>
                <a:gd name="T5" fmla="*/ 29 h 30"/>
                <a:gd name="T6" fmla="*/ 1 w 51"/>
                <a:gd name="T7" fmla="*/ 29 h 30"/>
                <a:gd name="T8" fmla="*/ 23 w 51"/>
                <a:gd name="T9" fmla="*/ 12 h 30"/>
                <a:gd name="T10" fmla="*/ 20 w 51"/>
                <a:gd name="T11" fmla="*/ 14 h 30"/>
                <a:gd name="T12" fmla="*/ 19 w 51"/>
                <a:gd name="T13" fmla="*/ 14 h 30"/>
                <a:gd name="T14" fmla="*/ 19 w 51"/>
                <a:gd name="T15" fmla="*/ 14 h 30"/>
                <a:gd name="T16" fmla="*/ 29 w 51"/>
                <a:gd name="T17" fmla="*/ 8 h 30"/>
                <a:gd name="T18" fmla="*/ 29 w 51"/>
                <a:gd name="T19" fmla="*/ 8 h 30"/>
                <a:gd name="T20" fmla="*/ 29 w 51"/>
                <a:gd name="T21" fmla="*/ 9 h 30"/>
                <a:gd name="T22" fmla="*/ 29 w 51"/>
                <a:gd name="T23" fmla="*/ 9 h 30"/>
                <a:gd name="T24" fmla="*/ 29 w 51"/>
                <a:gd name="T25" fmla="*/ 9 h 30"/>
                <a:gd name="T26" fmla="*/ 7 w 51"/>
                <a:gd name="T27" fmla="*/ 25 h 30"/>
                <a:gd name="T28" fmla="*/ 50 w 51"/>
                <a:gd name="T29" fmla="*/ 0 h 30"/>
                <a:gd name="T30" fmla="*/ 51 w 51"/>
                <a:gd name="T31" fmla="*/ 0 h 30"/>
                <a:gd name="T32" fmla="*/ 51 w 51"/>
                <a:gd name="T33" fmla="*/ 1 h 30"/>
                <a:gd name="T34" fmla="*/ 51 w 51"/>
                <a:gd name="T35" fmla="*/ 1 h 30"/>
                <a:gd name="T36" fmla="*/ 51 w 51"/>
                <a:gd name="T37" fmla="*/ 1 h 30"/>
                <a:gd name="T38" fmla="*/ 50 w 51"/>
                <a:gd name="T39" fmla="*/ 1 h 30"/>
                <a:gd name="T40" fmla="*/ 32 w 51"/>
                <a:gd name="T41" fmla="*/ 13 h 30"/>
                <a:gd name="T42" fmla="*/ 46 w 51"/>
                <a:gd name="T43" fmla="*/ 5 h 30"/>
                <a:gd name="T44" fmla="*/ 46 w 51"/>
                <a:gd name="T45" fmla="*/ 6 h 30"/>
                <a:gd name="T46" fmla="*/ 46 w 51"/>
                <a:gd name="T47" fmla="*/ 6 h 30"/>
                <a:gd name="T48" fmla="*/ 46 w 51"/>
                <a:gd name="T49" fmla="*/ 6 h 30"/>
                <a:gd name="T50" fmla="*/ 47 w 51"/>
                <a:gd name="T51" fmla="*/ 6 h 30"/>
                <a:gd name="T52" fmla="*/ 11 w 51"/>
                <a:gd name="T53" fmla="*/ 26 h 30"/>
                <a:gd name="T54" fmla="*/ 11 w 51"/>
                <a:gd name="T55" fmla="*/ 26 h 30"/>
                <a:gd name="T56" fmla="*/ 11 w 51"/>
                <a:gd name="T57" fmla="*/ 26 h 30"/>
                <a:gd name="T58" fmla="*/ 33 w 51"/>
                <a:gd name="T59" fmla="*/ 11 h 30"/>
                <a:gd name="T60" fmla="*/ 1 w 51"/>
                <a:gd name="T61" fmla="*/ 30 h 30"/>
                <a:gd name="T62" fmla="*/ 1 w 51"/>
                <a:gd name="T63" fmla="*/ 30 h 30"/>
                <a:gd name="T64" fmla="*/ 1 w 51"/>
                <a:gd name="T65" fmla="*/ 30 h 30"/>
                <a:gd name="T66" fmla="*/ 1 w 51"/>
                <a:gd name="T6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0" y="30"/>
                    <a:pt x="0" y="29"/>
                  </a:cubicBezTo>
                  <a:cubicBezTo>
                    <a:pt x="0" y="29"/>
                    <a:pt x="0" y="29"/>
                    <a:pt x="1" y="29"/>
                  </a:cubicBezTo>
                  <a:cubicBezTo>
                    <a:pt x="8" y="24"/>
                    <a:pt x="18" y="17"/>
                    <a:pt x="23" y="12"/>
                  </a:cubicBezTo>
                  <a:cubicBezTo>
                    <a:pt x="22" y="13"/>
                    <a:pt x="21" y="14"/>
                    <a:pt x="20" y="14"/>
                  </a:cubicBezTo>
                  <a:cubicBezTo>
                    <a:pt x="19" y="15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8" y="10"/>
                    <a:pt x="23" y="14"/>
                    <a:pt x="7" y="25"/>
                  </a:cubicBezTo>
                  <a:cubicBezTo>
                    <a:pt x="18" y="19"/>
                    <a:pt x="38" y="7"/>
                    <a:pt x="50" y="0"/>
                  </a:cubicBezTo>
                  <a:cubicBezTo>
                    <a:pt x="50" y="0"/>
                    <a:pt x="50" y="0"/>
                    <a:pt x="51" y="0"/>
                  </a:cubicBezTo>
                  <a:cubicBezTo>
                    <a:pt x="51" y="0"/>
                    <a:pt x="51" y="0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0" y="1"/>
                    <a:pt x="50" y="1"/>
                  </a:cubicBezTo>
                  <a:cubicBezTo>
                    <a:pt x="49" y="3"/>
                    <a:pt x="44" y="5"/>
                    <a:pt x="32" y="13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6" y="6"/>
                    <a:pt x="23" y="19"/>
                    <a:pt x="11" y="26"/>
                  </a:cubicBezTo>
                  <a:cubicBezTo>
                    <a:pt x="11" y="27"/>
                    <a:pt x="11" y="26"/>
                    <a:pt x="11" y="26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6" y="22"/>
                    <a:pt x="25" y="17"/>
                    <a:pt x="33" y="11"/>
                  </a:cubicBezTo>
                  <a:cubicBezTo>
                    <a:pt x="9" y="26"/>
                    <a:pt x="3" y="29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2" name="Freeform 290"/>
            <p:cNvSpPr/>
            <p:nvPr/>
          </p:nvSpPr>
          <p:spPr bwMode="auto">
            <a:xfrm>
              <a:off x="3675063" y="5623838"/>
              <a:ext cx="619551" cy="432946"/>
            </a:xfrm>
            <a:custGeom>
              <a:avLst/>
              <a:gdLst>
                <a:gd name="T0" fmla="*/ 80 w 191"/>
                <a:gd name="T1" fmla="*/ 133 h 133"/>
                <a:gd name="T2" fmla="*/ 100 w 191"/>
                <a:gd name="T3" fmla="*/ 118 h 133"/>
                <a:gd name="T4" fmla="*/ 80 w 191"/>
                <a:gd name="T5" fmla="*/ 128 h 133"/>
                <a:gd name="T6" fmla="*/ 45 w 191"/>
                <a:gd name="T7" fmla="*/ 131 h 133"/>
                <a:gd name="T8" fmla="*/ 45 w 191"/>
                <a:gd name="T9" fmla="*/ 130 h 133"/>
                <a:gd name="T10" fmla="*/ 26 w 191"/>
                <a:gd name="T11" fmla="*/ 132 h 133"/>
                <a:gd name="T12" fmla="*/ 52 w 191"/>
                <a:gd name="T13" fmla="*/ 113 h 133"/>
                <a:gd name="T14" fmla="*/ 33 w 191"/>
                <a:gd name="T15" fmla="*/ 107 h 133"/>
                <a:gd name="T16" fmla="*/ 119 w 191"/>
                <a:gd name="T17" fmla="*/ 47 h 133"/>
                <a:gd name="T18" fmla="*/ 0 w 191"/>
                <a:gd name="T19" fmla="*/ 109 h 133"/>
                <a:gd name="T20" fmla="*/ 15 w 191"/>
                <a:gd name="T21" fmla="*/ 92 h 133"/>
                <a:gd name="T22" fmla="*/ 3 w 191"/>
                <a:gd name="T23" fmla="*/ 98 h 133"/>
                <a:gd name="T24" fmla="*/ 76 w 191"/>
                <a:gd name="T25" fmla="*/ 51 h 133"/>
                <a:gd name="T26" fmla="*/ 0 w 191"/>
                <a:gd name="T27" fmla="*/ 94 h 133"/>
                <a:gd name="T28" fmla="*/ 0 w 191"/>
                <a:gd name="T29" fmla="*/ 93 h 133"/>
                <a:gd name="T30" fmla="*/ 2 w 191"/>
                <a:gd name="T31" fmla="*/ 74 h 133"/>
                <a:gd name="T32" fmla="*/ 49 w 191"/>
                <a:gd name="T33" fmla="*/ 43 h 133"/>
                <a:gd name="T34" fmla="*/ 16 w 191"/>
                <a:gd name="T35" fmla="*/ 60 h 133"/>
                <a:gd name="T36" fmla="*/ 19 w 191"/>
                <a:gd name="T37" fmla="*/ 58 h 133"/>
                <a:gd name="T38" fmla="*/ 27 w 191"/>
                <a:gd name="T39" fmla="*/ 52 h 133"/>
                <a:gd name="T40" fmla="*/ 27 w 191"/>
                <a:gd name="T41" fmla="*/ 51 h 133"/>
                <a:gd name="T42" fmla="*/ 8 w 191"/>
                <a:gd name="T43" fmla="*/ 52 h 133"/>
                <a:gd name="T44" fmla="*/ 17 w 191"/>
                <a:gd name="T45" fmla="*/ 44 h 133"/>
                <a:gd name="T46" fmla="*/ 14 w 191"/>
                <a:gd name="T47" fmla="*/ 34 h 133"/>
                <a:gd name="T48" fmla="*/ 21 w 191"/>
                <a:gd name="T49" fmla="*/ 7 h 133"/>
                <a:gd name="T50" fmla="*/ 16 w 191"/>
                <a:gd name="T51" fmla="*/ 32 h 133"/>
                <a:gd name="T52" fmla="*/ 68 w 191"/>
                <a:gd name="T53" fmla="*/ 2 h 133"/>
                <a:gd name="T54" fmla="*/ 69 w 191"/>
                <a:gd name="T55" fmla="*/ 3 h 133"/>
                <a:gd name="T56" fmla="*/ 13 w 191"/>
                <a:gd name="T57" fmla="*/ 49 h 133"/>
                <a:gd name="T58" fmla="*/ 73 w 191"/>
                <a:gd name="T59" fmla="*/ 15 h 133"/>
                <a:gd name="T60" fmla="*/ 87 w 191"/>
                <a:gd name="T61" fmla="*/ 16 h 133"/>
                <a:gd name="T62" fmla="*/ 55 w 191"/>
                <a:gd name="T63" fmla="*/ 37 h 133"/>
                <a:gd name="T64" fmla="*/ 94 w 191"/>
                <a:gd name="T65" fmla="*/ 16 h 133"/>
                <a:gd name="T66" fmla="*/ 18 w 191"/>
                <a:gd name="T67" fmla="*/ 63 h 133"/>
                <a:gd name="T68" fmla="*/ 88 w 191"/>
                <a:gd name="T69" fmla="*/ 23 h 133"/>
                <a:gd name="T70" fmla="*/ 76 w 191"/>
                <a:gd name="T71" fmla="*/ 49 h 133"/>
                <a:gd name="T72" fmla="*/ 151 w 191"/>
                <a:gd name="T73" fmla="*/ 6 h 133"/>
                <a:gd name="T74" fmla="*/ 156 w 191"/>
                <a:gd name="T75" fmla="*/ 9 h 133"/>
                <a:gd name="T76" fmla="*/ 172 w 191"/>
                <a:gd name="T77" fmla="*/ 0 h 133"/>
                <a:gd name="T78" fmla="*/ 172 w 191"/>
                <a:gd name="T79" fmla="*/ 1 h 133"/>
                <a:gd name="T80" fmla="*/ 86 w 191"/>
                <a:gd name="T81" fmla="*/ 55 h 133"/>
                <a:gd name="T82" fmla="*/ 182 w 191"/>
                <a:gd name="T83" fmla="*/ 4 h 133"/>
                <a:gd name="T84" fmla="*/ 144 w 191"/>
                <a:gd name="T85" fmla="*/ 42 h 133"/>
                <a:gd name="T86" fmla="*/ 191 w 191"/>
                <a:gd name="T87" fmla="*/ 15 h 133"/>
                <a:gd name="T88" fmla="*/ 90 w 191"/>
                <a:gd name="T89" fmla="*/ 95 h 133"/>
                <a:gd name="T90" fmla="*/ 84 w 191"/>
                <a:gd name="T91" fmla="*/ 108 h 133"/>
                <a:gd name="T92" fmla="*/ 82 w 191"/>
                <a:gd name="T93" fmla="*/ 125 h 133"/>
                <a:gd name="T94" fmla="*/ 106 w 191"/>
                <a:gd name="T95" fmla="*/ 114 h 133"/>
                <a:gd name="T96" fmla="*/ 107 w 191"/>
                <a:gd name="T97" fmla="*/ 114 h 133"/>
                <a:gd name="T98" fmla="*/ 87 w 191"/>
                <a:gd name="T99" fmla="*/ 128 h 133"/>
                <a:gd name="T100" fmla="*/ 80 w 191"/>
                <a:gd name="T10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1" h="133">
                  <a:moveTo>
                    <a:pt x="80" y="133"/>
                  </a:moveTo>
                  <a:cubicBezTo>
                    <a:pt x="80" y="133"/>
                    <a:pt x="80" y="133"/>
                    <a:pt x="80" y="133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1" y="132"/>
                    <a:pt x="84" y="129"/>
                    <a:pt x="93" y="123"/>
                  </a:cubicBezTo>
                  <a:cubicBezTo>
                    <a:pt x="95" y="121"/>
                    <a:pt x="98" y="120"/>
                    <a:pt x="100" y="118"/>
                  </a:cubicBezTo>
                  <a:cubicBezTo>
                    <a:pt x="96" y="120"/>
                    <a:pt x="92" y="123"/>
                    <a:pt x="90" y="124"/>
                  </a:cubicBezTo>
                  <a:cubicBezTo>
                    <a:pt x="90" y="124"/>
                    <a:pt x="90" y="124"/>
                    <a:pt x="89" y="124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2" y="126"/>
                    <a:pt x="81" y="127"/>
                    <a:pt x="80" y="128"/>
                  </a:cubicBezTo>
                  <a:cubicBezTo>
                    <a:pt x="80" y="128"/>
                    <a:pt x="79" y="128"/>
                    <a:pt x="79" y="128"/>
                  </a:cubicBezTo>
                  <a:cubicBezTo>
                    <a:pt x="79" y="127"/>
                    <a:pt x="79" y="127"/>
                    <a:pt x="84" y="109"/>
                  </a:cubicBezTo>
                  <a:cubicBezTo>
                    <a:pt x="53" y="127"/>
                    <a:pt x="47" y="130"/>
                    <a:pt x="45" y="131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44" y="131"/>
                    <a:pt x="45" y="131"/>
                    <a:pt x="45" y="130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27" y="132"/>
                    <a:pt x="27" y="132"/>
                    <a:pt x="27" y="132"/>
                  </a:cubicBezTo>
                  <a:cubicBezTo>
                    <a:pt x="27" y="132"/>
                    <a:pt x="27" y="132"/>
                    <a:pt x="26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6" y="132"/>
                    <a:pt x="26" y="132"/>
                    <a:pt x="26" y="131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27" y="130"/>
                    <a:pt x="32" y="127"/>
                    <a:pt x="52" y="113"/>
                  </a:cubicBezTo>
                  <a:cubicBezTo>
                    <a:pt x="65" y="103"/>
                    <a:pt x="84" y="90"/>
                    <a:pt x="108" y="73"/>
                  </a:cubicBezTo>
                  <a:cubicBezTo>
                    <a:pt x="138" y="52"/>
                    <a:pt x="168" y="30"/>
                    <a:pt x="182" y="20"/>
                  </a:cubicBezTo>
                  <a:cubicBezTo>
                    <a:pt x="174" y="25"/>
                    <a:pt x="160" y="33"/>
                    <a:pt x="145" y="42"/>
                  </a:cubicBezTo>
                  <a:cubicBezTo>
                    <a:pt x="71" y="86"/>
                    <a:pt x="35" y="107"/>
                    <a:pt x="33" y="107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3" y="107"/>
                    <a:pt x="33" y="107"/>
                    <a:pt x="33" y="106"/>
                  </a:cubicBezTo>
                  <a:cubicBezTo>
                    <a:pt x="32" y="106"/>
                    <a:pt x="32" y="106"/>
                    <a:pt x="60" y="87"/>
                  </a:cubicBezTo>
                  <a:cubicBezTo>
                    <a:pt x="77" y="75"/>
                    <a:pt x="98" y="61"/>
                    <a:pt x="119" y="47"/>
                  </a:cubicBezTo>
                  <a:cubicBezTo>
                    <a:pt x="143" y="30"/>
                    <a:pt x="167" y="14"/>
                    <a:pt x="177" y="8"/>
                  </a:cubicBezTo>
                  <a:cubicBezTo>
                    <a:pt x="153" y="20"/>
                    <a:pt x="55" y="7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1" y="108"/>
                    <a:pt x="113" y="38"/>
                    <a:pt x="155" y="11"/>
                  </a:cubicBezTo>
                  <a:cubicBezTo>
                    <a:pt x="115" y="34"/>
                    <a:pt x="17" y="91"/>
                    <a:pt x="15" y="92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2" y="98"/>
                    <a:pt x="2" y="98"/>
                    <a:pt x="3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4" y="96"/>
                    <a:pt x="9" y="93"/>
                    <a:pt x="25" y="83"/>
                  </a:cubicBezTo>
                  <a:cubicBezTo>
                    <a:pt x="38" y="75"/>
                    <a:pt x="55" y="65"/>
                    <a:pt x="76" y="51"/>
                  </a:cubicBezTo>
                  <a:cubicBezTo>
                    <a:pt x="96" y="39"/>
                    <a:pt x="115" y="27"/>
                    <a:pt x="130" y="19"/>
                  </a:cubicBezTo>
                  <a:cubicBezTo>
                    <a:pt x="115" y="27"/>
                    <a:pt x="96" y="38"/>
                    <a:pt x="76" y="50"/>
                  </a:cubicBezTo>
                  <a:cubicBezTo>
                    <a:pt x="18" y="84"/>
                    <a:pt x="3" y="92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3" y="27"/>
                    <a:pt x="83" y="27"/>
                    <a:pt x="83" y="27"/>
                  </a:cubicBezTo>
                  <a:cubicBezTo>
                    <a:pt x="69" y="35"/>
                    <a:pt x="26" y="60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1" y="73"/>
                    <a:pt x="1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4" y="71"/>
                    <a:pt x="12" y="66"/>
                    <a:pt x="49" y="43"/>
                  </a:cubicBezTo>
                  <a:cubicBezTo>
                    <a:pt x="60" y="36"/>
                    <a:pt x="71" y="29"/>
                    <a:pt x="79" y="24"/>
                  </a:cubicBezTo>
                  <a:cubicBezTo>
                    <a:pt x="57" y="37"/>
                    <a:pt x="17" y="60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6" y="60"/>
                    <a:pt x="16" y="60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0"/>
                    <a:pt x="16" y="60"/>
                    <a:pt x="16" y="59"/>
                  </a:cubicBezTo>
                  <a:cubicBezTo>
                    <a:pt x="17" y="59"/>
                    <a:pt x="18" y="59"/>
                    <a:pt x="19" y="58"/>
                  </a:cubicBezTo>
                  <a:cubicBezTo>
                    <a:pt x="21" y="57"/>
                    <a:pt x="24" y="55"/>
                    <a:pt x="27" y="53"/>
                  </a:cubicBezTo>
                  <a:cubicBezTo>
                    <a:pt x="32" y="50"/>
                    <a:pt x="39" y="45"/>
                    <a:pt x="46" y="41"/>
                  </a:cubicBezTo>
                  <a:cubicBezTo>
                    <a:pt x="36" y="47"/>
                    <a:pt x="29" y="51"/>
                    <a:pt x="28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37" y="43"/>
                    <a:pt x="60" y="25"/>
                    <a:pt x="69" y="17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9" y="51"/>
                    <a:pt x="11" y="49"/>
                    <a:pt x="17" y="44"/>
                  </a:cubicBezTo>
                  <a:cubicBezTo>
                    <a:pt x="22" y="40"/>
                    <a:pt x="30" y="34"/>
                    <a:pt x="37" y="28"/>
                  </a:cubicBezTo>
                  <a:cubicBezTo>
                    <a:pt x="47" y="19"/>
                    <a:pt x="59" y="10"/>
                    <a:pt x="65" y="5"/>
                  </a:cubicBezTo>
                  <a:cubicBezTo>
                    <a:pt x="55" y="11"/>
                    <a:pt x="29" y="26"/>
                    <a:pt x="15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34"/>
                    <a:pt x="14" y="34"/>
                    <a:pt x="14" y="3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7" y="5"/>
                    <a:pt x="21" y="8"/>
                    <a:pt x="21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9" y="30"/>
                    <a:pt x="30" y="24"/>
                    <a:pt x="41" y="18"/>
                  </a:cubicBezTo>
                  <a:cubicBezTo>
                    <a:pt x="48" y="14"/>
                    <a:pt x="55" y="10"/>
                    <a:pt x="60" y="7"/>
                  </a:cubicBezTo>
                  <a:cubicBezTo>
                    <a:pt x="65" y="4"/>
                    <a:pt x="67" y="2"/>
                    <a:pt x="68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2"/>
                    <a:pt x="69" y="2"/>
                    <a:pt x="69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4"/>
                    <a:pt x="66" y="6"/>
                    <a:pt x="59" y="11"/>
                  </a:cubicBezTo>
                  <a:cubicBezTo>
                    <a:pt x="53" y="16"/>
                    <a:pt x="45" y="22"/>
                    <a:pt x="38" y="28"/>
                  </a:cubicBezTo>
                  <a:cubicBezTo>
                    <a:pt x="28" y="36"/>
                    <a:pt x="18" y="44"/>
                    <a:pt x="13" y="49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4" y="14"/>
                    <a:pt x="74" y="14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2" y="16"/>
                    <a:pt x="67" y="20"/>
                    <a:pt x="50" y="33"/>
                  </a:cubicBezTo>
                  <a:cubicBezTo>
                    <a:pt x="43" y="39"/>
                    <a:pt x="36" y="45"/>
                    <a:pt x="31" y="49"/>
                  </a:cubicBezTo>
                  <a:cubicBezTo>
                    <a:pt x="43" y="42"/>
                    <a:pt x="74" y="24"/>
                    <a:pt x="87" y="16"/>
                  </a:cubicBezTo>
                  <a:cubicBezTo>
                    <a:pt x="87" y="16"/>
                    <a:pt x="87" y="16"/>
                    <a:pt x="88" y="16"/>
                  </a:cubicBezTo>
                  <a:cubicBezTo>
                    <a:pt x="88" y="17"/>
                    <a:pt x="88" y="17"/>
                    <a:pt x="87" y="17"/>
                  </a:cubicBezTo>
                  <a:cubicBezTo>
                    <a:pt x="87" y="17"/>
                    <a:pt x="66" y="30"/>
                    <a:pt x="47" y="42"/>
                  </a:cubicBezTo>
                  <a:cubicBezTo>
                    <a:pt x="49" y="40"/>
                    <a:pt x="52" y="39"/>
                    <a:pt x="55" y="37"/>
                  </a:cubicBezTo>
                  <a:cubicBezTo>
                    <a:pt x="64" y="32"/>
                    <a:pt x="74" y="26"/>
                    <a:pt x="81" y="22"/>
                  </a:cubicBezTo>
                  <a:cubicBezTo>
                    <a:pt x="85" y="20"/>
                    <a:pt x="88" y="18"/>
                    <a:pt x="90" y="17"/>
                  </a:cubicBezTo>
                  <a:cubicBezTo>
                    <a:pt x="94" y="15"/>
                    <a:pt x="94" y="15"/>
                    <a:pt x="94" y="15"/>
                  </a:cubicBezTo>
                  <a:cubicBezTo>
                    <a:pt x="94" y="15"/>
                    <a:pt x="94" y="16"/>
                    <a:pt x="94" y="16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4" y="16"/>
                    <a:pt x="93" y="16"/>
                    <a:pt x="93" y="16"/>
                  </a:cubicBezTo>
                  <a:cubicBezTo>
                    <a:pt x="92" y="18"/>
                    <a:pt x="84" y="23"/>
                    <a:pt x="49" y="44"/>
                  </a:cubicBezTo>
                  <a:cubicBezTo>
                    <a:pt x="39" y="51"/>
                    <a:pt x="27" y="58"/>
                    <a:pt x="18" y="63"/>
                  </a:cubicBezTo>
                  <a:cubicBezTo>
                    <a:pt x="75" y="30"/>
                    <a:pt x="85" y="24"/>
                    <a:pt x="87" y="23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15" y="84"/>
                    <a:pt x="47" y="66"/>
                    <a:pt x="76" y="49"/>
                  </a:cubicBezTo>
                  <a:cubicBezTo>
                    <a:pt x="132" y="16"/>
                    <a:pt x="148" y="7"/>
                    <a:pt x="150" y="6"/>
                  </a:cubicBezTo>
                  <a:cubicBezTo>
                    <a:pt x="150" y="6"/>
                    <a:pt x="151" y="6"/>
                    <a:pt x="151" y="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1" y="6"/>
                    <a:pt x="151" y="6"/>
                    <a:pt x="151" y="7"/>
                  </a:cubicBezTo>
                  <a:cubicBezTo>
                    <a:pt x="112" y="30"/>
                    <a:pt x="46" y="71"/>
                    <a:pt x="17" y="89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66" y="4"/>
                    <a:pt x="170" y="1"/>
                    <a:pt x="171" y="1"/>
                  </a:cubicBezTo>
                  <a:cubicBezTo>
                    <a:pt x="171" y="1"/>
                    <a:pt x="172" y="0"/>
                    <a:pt x="172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2" y="0"/>
                    <a:pt x="172" y="0"/>
                    <a:pt x="172" y="1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1" y="2"/>
                    <a:pt x="169" y="3"/>
                    <a:pt x="165" y="6"/>
                  </a:cubicBezTo>
                  <a:cubicBezTo>
                    <a:pt x="160" y="9"/>
                    <a:pt x="153" y="13"/>
                    <a:pt x="145" y="18"/>
                  </a:cubicBezTo>
                  <a:cubicBezTo>
                    <a:pt x="129" y="28"/>
                    <a:pt x="108" y="42"/>
                    <a:pt x="86" y="55"/>
                  </a:cubicBezTo>
                  <a:cubicBezTo>
                    <a:pt x="63" y="70"/>
                    <a:pt x="40" y="85"/>
                    <a:pt x="24" y="95"/>
                  </a:cubicBezTo>
                  <a:cubicBezTo>
                    <a:pt x="79" y="62"/>
                    <a:pt x="179" y="4"/>
                    <a:pt x="182" y="4"/>
                  </a:cubicBezTo>
                  <a:cubicBezTo>
                    <a:pt x="182" y="4"/>
                    <a:pt x="182" y="4"/>
                    <a:pt x="182" y="4"/>
                  </a:cubicBezTo>
                  <a:cubicBezTo>
                    <a:pt x="182" y="4"/>
                    <a:pt x="182" y="4"/>
                    <a:pt x="182" y="4"/>
                  </a:cubicBezTo>
                  <a:cubicBezTo>
                    <a:pt x="182" y="5"/>
                    <a:pt x="182" y="5"/>
                    <a:pt x="163" y="18"/>
                  </a:cubicBezTo>
                  <a:cubicBezTo>
                    <a:pt x="151" y="26"/>
                    <a:pt x="136" y="37"/>
                    <a:pt x="119" y="48"/>
                  </a:cubicBezTo>
                  <a:cubicBezTo>
                    <a:pt x="87" y="70"/>
                    <a:pt x="48" y="96"/>
                    <a:pt x="37" y="104"/>
                  </a:cubicBezTo>
                  <a:cubicBezTo>
                    <a:pt x="51" y="96"/>
                    <a:pt x="106" y="64"/>
                    <a:pt x="144" y="42"/>
                  </a:cubicBezTo>
                  <a:cubicBezTo>
                    <a:pt x="182" y="19"/>
                    <a:pt x="189" y="16"/>
                    <a:pt x="190" y="15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91" y="15"/>
                    <a:pt x="191" y="15"/>
                    <a:pt x="191" y="16"/>
                  </a:cubicBezTo>
                  <a:cubicBezTo>
                    <a:pt x="142" y="50"/>
                    <a:pt x="53" y="112"/>
                    <a:pt x="32" y="128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5"/>
                    <a:pt x="90" y="95"/>
                    <a:pt x="91" y="95"/>
                  </a:cubicBezTo>
                  <a:cubicBezTo>
                    <a:pt x="91" y="95"/>
                    <a:pt x="91" y="95"/>
                    <a:pt x="90" y="95"/>
                  </a:cubicBezTo>
                  <a:cubicBezTo>
                    <a:pt x="50" y="128"/>
                    <a:pt x="50" y="128"/>
                    <a:pt x="50" y="128"/>
                  </a:cubicBezTo>
                  <a:cubicBezTo>
                    <a:pt x="58" y="123"/>
                    <a:pt x="76" y="112"/>
                    <a:pt x="84" y="108"/>
                  </a:cubicBezTo>
                  <a:cubicBezTo>
                    <a:pt x="84" y="108"/>
                    <a:pt x="84" y="108"/>
                    <a:pt x="85" y="108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83" y="114"/>
                    <a:pt x="81" y="123"/>
                    <a:pt x="80" y="126"/>
                  </a:cubicBezTo>
                  <a:cubicBezTo>
                    <a:pt x="81" y="126"/>
                    <a:pt x="82" y="125"/>
                    <a:pt x="82" y="125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9" y="123"/>
                    <a:pt x="89" y="123"/>
                    <a:pt x="89" y="123"/>
                  </a:cubicBezTo>
                  <a:cubicBezTo>
                    <a:pt x="98" y="118"/>
                    <a:pt x="98" y="118"/>
                    <a:pt x="98" y="118"/>
                  </a:cubicBezTo>
                  <a:cubicBezTo>
                    <a:pt x="103" y="115"/>
                    <a:pt x="105" y="114"/>
                    <a:pt x="106" y="114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7" y="113"/>
                    <a:pt x="107" y="113"/>
                    <a:pt x="107" y="114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6" y="115"/>
                    <a:pt x="103" y="117"/>
                    <a:pt x="94" y="124"/>
                  </a:cubicBezTo>
                  <a:cubicBezTo>
                    <a:pt x="92" y="125"/>
                    <a:pt x="89" y="127"/>
                    <a:pt x="87" y="128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3"/>
                    <a:pt x="96" y="123"/>
                    <a:pt x="96" y="124"/>
                  </a:cubicBezTo>
                  <a:cubicBezTo>
                    <a:pt x="97" y="124"/>
                    <a:pt x="96" y="124"/>
                    <a:pt x="96" y="124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33"/>
                    <a:pt x="80" y="133"/>
                    <a:pt x="80" y="1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3" name="Freeform 292"/>
            <p:cNvSpPr>
              <a:spLocks noEditPoints="1"/>
            </p:cNvSpPr>
            <p:nvPr/>
          </p:nvSpPr>
          <p:spPr bwMode="auto">
            <a:xfrm>
              <a:off x="3675063" y="5611813"/>
              <a:ext cx="895350" cy="1511300"/>
            </a:xfrm>
            <a:custGeom>
              <a:avLst/>
              <a:gdLst>
                <a:gd name="T0" fmla="*/ 176 w 276"/>
                <a:gd name="T1" fmla="*/ 465 h 466"/>
                <a:gd name="T2" fmla="*/ 87 w 276"/>
                <a:gd name="T3" fmla="*/ 463 h 466"/>
                <a:gd name="T4" fmla="*/ 3 w 276"/>
                <a:gd name="T5" fmla="*/ 409 h 466"/>
                <a:gd name="T6" fmla="*/ 0 w 276"/>
                <a:gd name="T7" fmla="*/ 325 h 466"/>
                <a:gd name="T8" fmla="*/ 59 w 276"/>
                <a:gd name="T9" fmla="*/ 328 h 466"/>
                <a:gd name="T10" fmla="*/ 75 w 276"/>
                <a:gd name="T11" fmla="*/ 341 h 466"/>
                <a:gd name="T12" fmla="*/ 75 w 276"/>
                <a:gd name="T13" fmla="*/ 371 h 466"/>
                <a:gd name="T14" fmla="*/ 158 w 276"/>
                <a:gd name="T15" fmla="*/ 385 h 466"/>
                <a:gd name="T16" fmla="*/ 165 w 276"/>
                <a:gd name="T17" fmla="*/ 298 h 466"/>
                <a:gd name="T18" fmla="*/ 81 w 276"/>
                <a:gd name="T19" fmla="*/ 262 h 466"/>
                <a:gd name="T20" fmla="*/ 93 w 276"/>
                <a:gd name="T21" fmla="*/ 215 h 466"/>
                <a:gd name="T22" fmla="*/ 101 w 276"/>
                <a:gd name="T23" fmla="*/ 178 h 466"/>
                <a:gd name="T24" fmla="*/ 193 w 276"/>
                <a:gd name="T25" fmla="*/ 176 h 466"/>
                <a:gd name="T26" fmla="*/ 198 w 276"/>
                <a:gd name="T27" fmla="*/ 98 h 466"/>
                <a:gd name="T28" fmla="*/ 139 w 276"/>
                <a:gd name="T29" fmla="*/ 86 h 466"/>
                <a:gd name="T30" fmla="*/ 119 w 276"/>
                <a:gd name="T31" fmla="*/ 110 h 466"/>
                <a:gd name="T32" fmla="*/ 71 w 276"/>
                <a:gd name="T33" fmla="*/ 114 h 466"/>
                <a:gd name="T34" fmla="*/ 27 w 276"/>
                <a:gd name="T35" fmla="*/ 84 h 466"/>
                <a:gd name="T36" fmla="*/ 17 w 276"/>
                <a:gd name="T37" fmla="*/ 16 h 466"/>
                <a:gd name="T38" fmla="*/ 59 w 276"/>
                <a:gd name="T39" fmla="*/ 0 h 466"/>
                <a:gd name="T40" fmla="*/ 106 w 276"/>
                <a:gd name="T41" fmla="*/ 6 h 466"/>
                <a:gd name="T42" fmla="*/ 110 w 276"/>
                <a:gd name="T43" fmla="*/ 23 h 466"/>
                <a:gd name="T44" fmla="*/ 130 w 276"/>
                <a:gd name="T45" fmla="*/ 3 h 466"/>
                <a:gd name="T46" fmla="*/ 163 w 276"/>
                <a:gd name="T47" fmla="*/ 0 h 466"/>
                <a:gd name="T48" fmla="*/ 216 w 276"/>
                <a:gd name="T49" fmla="*/ 6 h 466"/>
                <a:gd name="T50" fmla="*/ 276 w 276"/>
                <a:gd name="T51" fmla="*/ 118 h 466"/>
                <a:gd name="T52" fmla="*/ 271 w 276"/>
                <a:gd name="T53" fmla="*/ 188 h 466"/>
                <a:gd name="T54" fmla="*/ 257 w 276"/>
                <a:gd name="T55" fmla="*/ 228 h 466"/>
                <a:gd name="T56" fmla="*/ 239 w 276"/>
                <a:gd name="T57" fmla="*/ 276 h 466"/>
                <a:gd name="T58" fmla="*/ 249 w 276"/>
                <a:gd name="T59" fmla="*/ 290 h 466"/>
                <a:gd name="T60" fmla="*/ 248 w 276"/>
                <a:gd name="T61" fmla="*/ 342 h 466"/>
                <a:gd name="T62" fmla="*/ 253 w 276"/>
                <a:gd name="T63" fmla="*/ 423 h 466"/>
                <a:gd name="T64" fmla="*/ 249 w 276"/>
                <a:gd name="T65" fmla="*/ 326 h 466"/>
                <a:gd name="T66" fmla="*/ 245 w 276"/>
                <a:gd name="T67" fmla="*/ 286 h 466"/>
                <a:gd name="T68" fmla="*/ 229 w 276"/>
                <a:gd name="T69" fmla="*/ 255 h 466"/>
                <a:gd name="T70" fmla="*/ 261 w 276"/>
                <a:gd name="T71" fmla="*/ 223 h 466"/>
                <a:gd name="T72" fmla="*/ 272 w 276"/>
                <a:gd name="T73" fmla="*/ 178 h 466"/>
                <a:gd name="T74" fmla="*/ 274 w 276"/>
                <a:gd name="T75" fmla="*/ 98 h 466"/>
                <a:gd name="T76" fmla="*/ 205 w 276"/>
                <a:gd name="T77" fmla="*/ 6 h 466"/>
                <a:gd name="T78" fmla="*/ 132 w 276"/>
                <a:gd name="T79" fmla="*/ 3 h 466"/>
                <a:gd name="T80" fmla="*/ 115 w 276"/>
                <a:gd name="T81" fmla="*/ 20 h 466"/>
                <a:gd name="T82" fmla="*/ 107 w 276"/>
                <a:gd name="T83" fmla="*/ 15 h 466"/>
                <a:gd name="T84" fmla="*/ 105 w 276"/>
                <a:gd name="T85" fmla="*/ 7 h 466"/>
                <a:gd name="T86" fmla="*/ 25 w 276"/>
                <a:gd name="T87" fmla="*/ 3 h 466"/>
                <a:gd name="T88" fmla="*/ 26 w 276"/>
                <a:gd name="T89" fmla="*/ 56 h 466"/>
                <a:gd name="T90" fmla="*/ 27 w 276"/>
                <a:gd name="T91" fmla="*/ 111 h 466"/>
                <a:gd name="T92" fmla="*/ 116 w 276"/>
                <a:gd name="T93" fmla="*/ 114 h 466"/>
                <a:gd name="T94" fmla="*/ 117 w 276"/>
                <a:gd name="T95" fmla="*/ 83 h 466"/>
                <a:gd name="T96" fmla="*/ 190 w 276"/>
                <a:gd name="T97" fmla="*/ 93 h 466"/>
                <a:gd name="T98" fmla="*/ 200 w 276"/>
                <a:gd name="T99" fmla="*/ 137 h 466"/>
                <a:gd name="T100" fmla="*/ 189 w 276"/>
                <a:gd name="T101" fmla="*/ 203 h 466"/>
                <a:gd name="T102" fmla="*/ 97 w 276"/>
                <a:gd name="T103" fmla="*/ 205 h 466"/>
                <a:gd name="T104" fmla="*/ 89 w 276"/>
                <a:gd name="T105" fmla="*/ 231 h 466"/>
                <a:gd name="T106" fmla="*/ 169 w 276"/>
                <a:gd name="T107" fmla="*/ 286 h 466"/>
                <a:gd name="T108" fmla="*/ 161 w 276"/>
                <a:gd name="T109" fmla="*/ 335 h 466"/>
                <a:gd name="T110" fmla="*/ 138 w 276"/>
                <a:gd name="T111" fmla="*/ 380 h 466"/>
                <a:gd name="T112" fmla="*/ 74 w 276"/>
                <a:gd name="T113" fmla="*/ 361 h 466"/>
                <a:gd name="T114" fmla="*/ 75 w 276"/>
                <a:gd name="T115" fmla="*/ 339 h 466"/>
                <a:gd name="T116" fmla="*/ 49 w 276"/>
                <a:gd name="T117" fmla="*/ 327 h 466"/>
                <a:gd name="T118" fmla="*/ 2 w 276"/>
                <a:gd name="T119" fmla="*/ 367 h 466"/>
                <a:gd name="T120" fmla="*/ 74 w 276"/>
                <a:gd name="T121" fmla="*/ 462 h 466"/>
                <a:gd name="T122" fmla="*/ 164 w 276"/>
                <a:gd name="T123" fmla="*/ 466 h 466"/>
                <a:gd name="T124" fmla="*/ 253 w 276"/>
                <a:gd name="T125" fmla="*/ 423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" h="466">
                  <a:moveTo>
                    <a:pt x="253" y="423"/>
                  </a:moveTo>
                  <a:cubicBezTo>
                    <a:pt x="246" y="429"/>
                    <a:pt x="240" y="435"/>
                    <a:pt x="234" y="441"/>
                  </a:cubicBezTo>
                  <a:cubicBezTo>
                    <a:pt x="228" y="447"/>
                    <a:pt x="222" y="454"/>
                    <a:pt x="214" y="458"/>
                  </a:cubicBezTo>
                  <a:cubicBezTo>
                    <a:pt x="210" y="460"/>
                    <a:pt x="206" y="461"/>
                    <a:pt x="202" y="462"/>
                  </a:cubicBezTo>
                  <a:cubicBezTo>
                    <a:pt x="189" y="464"/>
                    <a:pt x="189" y="464"/>
                    <a:pt x="189" y="464"/>
                  </a:cubicBezTo>
                  <a:cubicBezTo>
                    <a:pt x="185" y="465"/>
                    <a:pt x="181" y="465"/>
                    <a:pt x="176" y="465"/>
                  </a:cubicBezTo>
                  <a:cubicBezTo>
                    <a:pt x="172" y="466"/>
                    <a:pt x="168" y="466"/>
                    <a:pt x="164" y="466"/>
                  </a:cubicBezTo>
                  <a:cubicBezTo>
                    <a:pt x="151" y="466"/>
                    <a:pt x="151" y="466"/>
                    <a:pt x="151" y="466"/>
                  </a:cubicBezTo>
                  <a:cubicBezTo>
                    <a:pt x="146" y="466"/>
                    <a:pt x="142" y="466"/>
                    <a:pt x="138" y="466"/>
                  </a:cubicBezTo>
                  <a:cubicBezTo>
                    <a:pt x="134" y="466"/>
                    <a:pt x="129" y="466"/>
                    <a:pt x="125" y="465"/>
                  </a:cubicBezTo>
                  <a:cubicBezTo>
                    <a:pt x="112" y="464"/>
                    <a:pt x="112" y="464"/>
                    <a:pt x="112" y="464"/>
                  </a:cubicBezTo>
                  <a:cubicBezTo>
                    <a:pt x="104" y="464"/>
                    <a:pt x="95" y="463"/>
                    <a:pt x="87" y="463"/>
                  </a:cubicBezTo>
                  <a:cubicBezTo>
                    <a:pt x="82" y="463"/>
                    <a:pt x="78" y="462"/>
                    <a:pt x="74" y="462"/>
                  </a:cubicBezTo>
                  <a:cubicBezTo>
                    <a:pt x="61" y="462"/>
                    <a:pt x="61" y="462"/>
                    <a:pt x="61" y="462"/>
                  </a:cubicBezTo>
                  <a:cubicBezTo>
                    <a:pt x="61" y="462"/>
                    <a:pt x="61" y="462"/>
                    <a:pt x="61" y="462"/>
                  </a:cubicBezTo>
                  <a:cubicBezTo>
                    <a:pt x="61" y="462"/>
                    <a:pt x="61" y="462"/>
                    <a:pt x="61" y="462"/>
                  </a:cubicBezTo>
                  <a:cubicBezTo>
                    <a:pt x="3" y="409"/>
                    <a:pt x="3" y="409"/>
                    <a:pt x="3" y="409"/>
                  </a:cubicBezTo>
                  <a:cubicBezTo>
                    <a:pt x="3" y="409"/>
                    <a:pt x="3" y="409"/>
                    <a:pt x="3" y="409"/>
                  </a:cubicBezTo>
                  <a:cubicBezTo>
                    <a:pt x="3" y="409"/>
                    <a:pt x="3" y="409"/>
                    <a:pt x="3" y="409"/>
                  </a:cubicBezTo>
                  <a:cubicBezTo>
                    <a:pt x="3" y="388"/>
                    <a:pt x="3" y="388"/>
                    <a:pt x="3" y="388"/>
                  </a:cubicBezTo>
                  <a:cubicBezTo>
                    <a:pt x="2" y="367"/>
                    <a:pt x="2" y="367"/>
                    <a:pt x="2" y="367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20" y="325"/>
                    <a:pt x="20" y="325"/>
                    <a:pt x="20" y="325"/>
                  </a:cubicBezTo>
                  <a:cubicBezTo>
                    <a:pt x="39" y="326"/>
                    <a:pt x="39" y="326"/>
                    <a:pt x="39" y="326"/>
                  </a:cubicBezTo>
                  <a:cubicBezTo>
                    <a:pt x="49" y="327"/>
                    <a:pt x="49" y="327"/>
                    <a:pt x="49" y="327"/>
                  </a:cubicBezTo>
                  <a:cubicBezTo>
                    <a:pt x="54" y="327"/>
                    <a:pt x="54" y="327"/>
                    <a:pt x="54" y="327"/>
                  </a:cubicBezTo>
                  <a:cubicBezTo>
                    <a:pt x="55" y="327"/>
                    <a:pt x="57" y="328"/>
                    <a:pt x="59" y="328"/>
                  </a:cubicBezTo>
                  <a:cubicBezTo>
                    <a:pt x="78" y="332"/>
                    <a:pt x="78" y="332"/>
                    <a:pt x="78" y="332"/>
                  </a:cubicBezTo>
                  <a:cubicBezTo>
                    <a:pt x="78" y="332"/>
                    <a:pt x="78" y="332"/>
                    <a:pt x="78" y="332"/>
                  </a:cubicBezTo>
                  <a:cubicBezTo>
                    <a:pt x="78" y="332"/>
                    <a:pt x="78" y="332"/>
                    <a:pt x="78" y="332"/>
                  </a:cubicBezTo>
                  <a:cubicBezTo>
                    <a:pt x="76" y="337"/>
                    <a:pt x="76" y="337"/>
                    <a:pt x="76" y="337"/>
                  </a:cubicBezTo>
                  <a:cubicBezTo>
                    <a:pt x="76" y="337"/>
                    <a:pt x="76" y="338"/>
                    <a:pt x="76" y="339"/>
                  </a:cubicBezTo>
                  <a:cubicBezTo>
                    <a:pt x="75" y="341"/>
                    <a:pt x="75" y="341"/>
                    <a:pt x="75" y="341"/>
                  </a:cubicBezTo>
                  <a:cubicBezTo>
                    <a:pt x="75" y="342"/>
                    <a:pt x="75" y="343"/>
                    <a:pt x="75" y="344"/>
                  </a:cubicBezTo>
                  <a:cubicBezTo>
                    <a:pt x="74" y="346"/>
                    <a:pt x="74" y="346"/>
                    <a:pt x="74" y="346"/>
                  </a:cubicBezTo>
                  <a:cubicBezTo>
                    <a:pt x="74" y="347"/>
                    <a:pt x="74" y="348"/>
                    <a:pt x="74" y="349"/>
                  </a:cubicBezTo>
                  <a:cubicBezTo>
                    <a:pt x="74" y="351"/>
                    <a:pt x="74" y="351"/>
                    <a:pt x="74" y="351"/>
                  </a:cubicBezTo>
                  <a:cubicBezTo>
                    <a:pt x="74" y="354"/>
                    <a:pt x="74" y="358"/>
                    <a:pt x="74" y="361"/>
                  </a:cubicBezTo>
                  <a:cubicBezTo>
                    <a:pt x="75" y="364"/>
                    <a:pt x="75" y="367"/>
                    <a:pt x="75" y="371"/>
                  </a:cubicBezTo>
                  <a:cubicBezTo>
                    <a:pt x="74" y="370"/>
                    <a:pt x="74" y="370"/>
                    <a:pt x="74" y="370"/>
                  </a:cubicBezTo>
                  <a:cubicBezTo>
                    <a:pt x="96" y="373"/>
                    <a:pt x="96" y="373"/>
                    <a:pt x="96" y="373"/>
                  </a:cubicBezTo>
                  <a:cubicBezTo>
                    <a:pt x="117" y="376"/>
                    <a:pt x="117" y="376"/>
                    <a:pt x="117" y="376"/>
                  </a:cubicBezTo>
                  <a:cubicBezTo>
                    <a:pt x="138" y="380"/>
                    <a:pt x="138" y="380"/>
                    <a:pt x="138" y="380"/>
                  </a:cubicBezTo>
                  <a:cubicBezTo>
                    <a:pt x="159" y="384"/>
                    <a:pt x="159" y="384"/>
                    <a:pt x="159" y="384"/>
                  </a:cubicBezTo>
                  <a:cubicBezTo>
                    <a:pt x="158" y="385"/>
                    <a:pt x="158" y="385"/>
                    <a:pt x="158" y="385"/>
                  </a:cubicBezTo>
                  <a:cubicBezTo>
                    <a:pt x="158" y="376"/>
                    <a:pt x="158" y="368"/>
                    <a:pt x="158" y="360"/>
                  </a:cubicBezTo>
                  <a:cubicBezTo>
                    <a:pt x="159" y="347"/>
                    <a:pt x="159" y="347"/>
                    <a:pt x="159" y="347"/>
                  </a:cubicBezTo>
                  <a:cubicBezTo>
                    <a:pt x="160" y="335"/>
                    <a:pt x="160" y="335"/>
                    <a:pt x="160" y="335"/>
                  </a:cubicBezTo>
                  <a:cubicBezTo>
                    <a:pt x="161" y="323"/>
                    <a:pt x="161" y="323"/>
                    <a:pt x="161" y="323"/>
                  </a:cubicBezTo>
                  <a:cubicBezTo>
                    <a:pt x="162" y="310"/>
                    <a:pt x="162" y="310"/>
                    <a:pt x="162" y="310"/>
                  </a:cubicBezTo>
                  <a:cubicBezTo>
                    <a:pt x="165" y="298"/>
                    <a:pt x="165" y="298"/>
                    <a:pt x="165" y="298"/>
                  </a:cubicBezTo>
                  <a:cubicBezTo>
                    <a:pt x="168" y="286"/>
                    <a:pt x="168" y="286"/>
                    <a:pt x="168" y="286"/>
                  </a:cubicBezTo>
                  <a:cubicBezTo>
                    <a:pt x="169" y="287"/>
                    <a:pt x="169" y="287"/>
                    <a:pt x="169" y="287"/>
                  </a:cubicBezTo>
                  <a:cubicBezTo>
                    <a:pt x="125" y="274"/>
                    <a:pt x="125" y="274"/>
                    <a:pt x="125" y="274"/>
                  </a:cubicBezTo>
                  <a:cubicBezTo>
                    <a:pt x="81" y="263"/>
                    <a:pt x="81" y="263"/>
                    <a:pt x="81" y="263"/>
                  </a:cubicBezTo>
                  <a:cubicBezTo>
                    <a:pt x="80" y="263"/>
                    <a:pt x="80" y="263"/>
                    <a:pt x="80" y="263"/>
                  </a:cubicBezTo>
                  <a:cubicBezTo>
                    <a:pt x="81" y="262"/>
                    <a:pt x="81" y="262"/>
                    <a:pt x="81" y="262"/>
                  </a:cubicBezTo>
                  <a:cubicBezTo>
                    <a:pt x="83" y="251"/>
                    <a:pt x="83" y="251"/>
                    <a:pt x="83" y="251"/>
                  </a:cubicBezTo>
                  <a:cubicBezTo>
                    <a:pt x="83" y="248"/>
                    <a:pt x="84" y="244"/>
                    <a:pt x="85" y="241"/>
                  </a:cubicBezTo>
                  <a:cubicBezTo>
                    <a:pt x="86" y="237"/>
                    <a:pt x="87" y="234"/>
                    <a:pt x="88" y="230"/>
                  </a:cubicBezTo>
                  <a:cubicBezTo>
                    <a:pt x="90" y="225"/>
                    <a:pt x="90" y="225"/>
                    <a:pt x="90" y="225"/>
                  </a:cubicBezTo>
                  <a:cubicBezTo>
                    <a:pt x="91" y="220"/>
                    <a:pt x="91" y="220"/>
                    <a:pt x="91" y="220"/>
                  </a:cubicBezTo>
                  <a:cubicBezTo>
                    <a:pt x="93" y="215"/>
                    <a:pt x="93" y="215"/>
                    <a:pt x="93" y="215"/>
                  </a:cubicBezTo>
                  <a:cubicBezTo>
                    <a:pt x="94" y="214"/>
                    <a:pt x="94" y="213"/>
                    <a:pt x="94" y="212"/>
                  </a:cubicBezTo>
                  <a:cubicBezTo>
                    <a:pt x="95" y="210"/>
                    <a:pt x="95" y="210"/>
                    <a:pt x="95" y="210"/>
                  </a:cubicBezTo>
                  <a:cubicBezTo>
                    <a:pt x="96" y="204"/>
                    <a:pt x="96" y="204"/>
                    <a:pt x="96" y="204"/>
                  </a:cubicBezTo>
                  <a:cubicBezTo>
                    <a:pt x="97" y="199"/>
                    <a:pt x="97" y="199"/>
                    <a:pt x="97" y="199"/>
                  </a:cubicBezTo>
                  <a:cubicBezTo>
                    <a:pt x="98" y="188"/>
                    <a:pt x="98" y="188"/>
                    <a:pt x="98" y="188"/>
                  </a:cubicBezTo>
                  <a:cubicBezTo>
                    <a:pt x="99" y="185"/>
                    <a:pt x="100" y="181"/>
                    <a:pt x="101" y="17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02" y="177"/>
                    <a:pt x="102" y="177"/>
                    <a:pt x="102" y="177"/>
                  </a:cubicBezTo>
                  <a:cubicBezTo>
                    <a:pt x="145" y="191"/>
                    <a:pt x="145" y="191"/>
                    <a:pt x="145" y="191"/>
                  </a:cubicBezTo>
                  <a:cubicBezTo>
                    <a:pt x="189" y="202"/>
                    <a:pt x="189" y="202"/>
                    <a:pt x="189" y="202"/>
                  </a:cubicBezTo>
                  <a:cubicBezTo>
                    <a:pt x="188" y="202"/>
                    <a:pt x="188" y="202"/>
                    <a:pt x="188" y="202"/>
                  </a:cubicBezTo>
                  <a:cubicBezTo>
                    <a:pt x="190" y="194"/>
                    <a:pt x="192" y="185"/>
                    <a:pt x="193" y="176"/>
                  </a:cubicBezTo>
                  <a:cubicBezTo>
                    <a:pt x="195" y="163"/>
                    <a:pt x="195" y="163"/>
                    <a:pt x="195" y="163"/>
                  </a:cubicBezTo>
                  <a:cubicBezTo>
                    <a:pt x="197" y="150"/>
                    <a:pt x="197" y="150"/>
                    <a:pt x="197" y="150"/>
                  </a:cubicBezTo>
                  <a:cubicBezTo>
                    <a:pt x="198" y="137"/>
                    <a:pt x="198" y="137"/>
                    <a:pt x="198" y="137"/>
                  </a:cubicBezTo>
                  <a:cubicBezTo>
                    <a:pt x="199" y="124"/>
                    <a:pt x="199" y="124"/>
                    <a:pt x="199" y="124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198" y="98"/>
                    <a:pt x="198" y="98"/>
                    <a:pt x="198" y="98"/>
                  </a:cubicBezTo>
                  <a:cubicBezTo>
                    <a:pt x="199" y="98"/>
                    <a:pt x="199" y="98"/>
                    <a:pt x="199" y="98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86" y="94"/>
                    <a:pt x="183" y="93"/>
                    <a:pt x="179" y="92"/>
                  </a:cubicBezTo>
                  <a:cubicBezTo>
                    <a:pt x="176" y="92"/>
                    <a:pt x="173" y="91"/>
                    <a:pt x="169" y="90"/>
                  </a:cubicBezTo>
                  <a:cubicBezTo>
                    <a:pt x="166" y="90"/>
                    <a:pt x="162" y="89"/>
                    <a:pt x="159" y="89"/>
                  </a:cubicBezTo>
                  <a:cubicBezTo>
                    <a:pt x="152" y="88"/>
                    <a:pt x="145" y="87"/>
                    <a:pt x="139" y="86"/>
                  </a:cubicBezTo>
                  <a:cubicBezTo>
                    <a:pt x="132" y="86"/>
                    <a:pt x="125" y="85"/>
                    <a:pt x="118" y="84"/>
                  </a:cubicBezTo>
                  <a:cubicBezTo>
                    <a:pt x="119" y="83"/>
                    <a:pt x="119" y="83"/>
                    <a:pt x="119" y="83"/>
                  </a:cubicBezTo>
                  <a:cubicBezTo>
                    <a:pt x="119" y="86"/>
                    <a:pt x="119" y="89"/>
                    <a:pt x="119" y="92"/>
                  </a:cubicBezTo>
                  <a:cubicBezTo>
                    <a:pt x="120" y="95"/>
                    <a:pt x="120" y="98"/>
                    <a:pt x="120" y="101"/>
                  </a:cubicBezTo>
                  <a:cubicBezTo>
                    <a:pt x="120" y="103"/>
                    <a:pt x="120" y="104"/>
                    <a:pt x="120" y="106"/>
                  </a:cubicBezTo>
                  <a:cubicBezTo>
                    <a:pt x="119" y="107"/>
                    <a:pt x="119" y="109"/>
                    <a:pt x="119" y="110"/>
                  </a:cubicBezTo>
                  <a:cubicBezTo>
                    <a:pt x="118" y="112"/>
                    <a:pt x="118" y="113"/>
                    <a:pt x="118" y="115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71" y="114"/>
                    <a:pt x="71" y="114"/>
                    <a:pt x="71" y="114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27" y="112"/>
                    <a:pt x="27" y="112"/>
                    <a:pt x="27" y="112"/>
                  </a:cubicBezTo>
                  <a:cubicBezTo>
                    <a:pt x="27" y="112"/>
                    <a:pt x="27" y="112"/>
                    <a:pt x="27" y="112"/>
                  </a:cubicBezTo>
                  <a:cubicBezTo>
                    <a:pt x="27" y="111"/>
                    <a:pt x="27" y="111"/>
                    <a:pt x="27" y="111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7" y="93"/>
                    <a:pt x="27" y="89"/>
                    <a:pt x="27" y="84"/>
                  </a:cubicBezTo>
                  <a:cubicBezTo>
                    <a:pt x="27" y="82"/>
                    <a:pt x="27" y="79"/>
                    <a:pt x="27" y="77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6" y="66"/>
                    <a:pt x="25" y="61"/>
                    <a:pt x="25" y="57"/>
                  </a:cubicBezTo>
                  <a:cubicBezTo>
                    <a:pt x="24" y="52"/>
                    <a:pt x="24" y="48"/>
                    <a:pt x="23" y="43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4" y="1"/>
                    <a:pt x="52" y="0"/>
                    <a:pt x="59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5" y="0"/>
                    <a:pt x="79" y="1"/>
                    <a:pt x="82" y="1"/>
                  </a:cubicBezTo>
                  <a:cubicBezTo>
                    <a:pt x="86" y="2"/>
                    <a:pt x="90" y="2"/>
                    <a:pt x="94" y="3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5" y="6"/>
                    <a:pt x="106" y="6"/>
                    <a:pt x="106" y="6"/>
                  </a:cubicBezTo>
                  <a:cubicBezTo>
                    <a:pt x="106" y="7"/>
                    <a:pt x="107" y="7"/>
                    <a:pt x="107" y="7"/>
                  </a:cubicBezTo>
                  <a:cubicBezTo>
                    <a:pt x="107" y="8"/>
                    <a:pt x="108" y="9"/>
                    <a:pt x="108" y="10"/>
                  </a:cubicBezTo>
                  <a:cubicBezTo>
                    <a:pt x="108" y="11"/>
                    <a:pt x="108" y="13"/>
                    <a:pt x="108" y="14"/>
                  </a:cubicBezTo>
                  <a:cubicBezTo>
                    <a:pt x="109" y="18"/>
                    <a:pt x="109" y="21"/>
                    <a:pt x="109" y="24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2" y="21"/>
                    <a:pt x="113" y="20"/>
                    <a:pt x="114" y="19"/>
                  </a:cubicBezTo>
                  <a:cubicBezTo>
                    <a:pt x="116" y="17"/>
                    <a:pt x="118" y="15"/>
                    <a:pt x="120" y="13"/>
                  </a:cubicBezTo>
                  <a:cubicBezTo>
                    <a:pt x="121" y="11"/>
                    <a:pt x="123" y="9"/>
                    <a:pt x="125" y="7"/>
                  </a:cubicBezTo>
                  <a:cubicBezTo>
                    <a:pt x="126" y="6"/>
                    <a:pt x="127" y="5"/>
                    <a:pt x="128" y="4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42" y="1"/>
                    <a:pt x="142" y="1"/>
                    <a:pt x="142" y="1"/>
                  </a:cubicBezTo>
                  <a:cubicBezTo>
                    <a:pt x="146" y="0"/>
                    <a:pt x="149" y="0"/>
                    <a:pt x="15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74" y="2"/>
                    <a:pt x="174" y="2"/>
                    <a:pt x="174" y="2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270" y="59"/>
                    <a:pt x="270" y="59"/>
                    <a:pt x="270" y="59"/>
                  </a:cubicBezTo>
                  <a:cubicBezTo>
                    <a:pt x="270" y="59"/>
                    <a:pt x="270" y="59"/>
                    <a:pt x="270" y="59"/>
                  </a:cubicBezTo>
                  <a:cubicBezTo>
                    <a:pt x="270" y="59"/>
                    <a:pt x="270" y="59"/>
                    <a:pt x="270" y="59"/>
                  </a:cubicBezTo>
                  <a:cubicBezTo>
                    <a:pt x="273" y="79"/>
                    <a:pt x="273" y="79"/>
                    <a:pt x="273" y="79"/>
                  </a:cubicBezTo>
                  <a:cubicBezTo>
                    <a:pt x="274" y="98"/>
                    <a:pt x="274" y="98"/>
                    <a:pt x="274" y="98"/>
                  </a:cubicBezTo>
                  <a:cubicBezTo>
                    <a:pt x="276" y="118"/>
                    <a:pt x="276" y="118"/>
                    <a:pt x="276" y="118"/>
                  </a:cubicBezTo>
                  <a:cubicBezTo>
                    <a:pt x="276" y="138"/>
                    <a:pt x="276" y="138"/>
                    <a:pt x="276" y="138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5" y="151"/>
                    <a:pt x="275" y="155"/>
                    <a:pt x="275" y="158"/>
                  </a:cubicBezTo>
                  <a:cubicBezTo>
                    <a:pt x="274" y="168"/>
                    <a:pt x="274" y="168"/>
                    <a:pt x="274" y="168"/>
                  </a:cubicBezTo>
                  <a:cubicBezTo>
                    <a:pt x="273" y="171"/>
                    <a:pt x="273" y="175"/>
                    <a:pt x="272" y="178"/>
                  </a:cubicBezTo>
                  <a:cubicBezTo>
                    <a:pt x="271" y="188"/>
                    <a:pt x="271" y="188"/>
                    <a:pt x="271" y="188"/>
                  </a:cubicBezTo>
                  <a:cubicBezTo>
                    <a:pt x="270" y="191"/>
                    <a:pt x="269" y="194"/>
                    <a:pt x="269" y="197"/>
                  </a:cubicBezTo>
                  <a:cubicBezTo>
                    <a:pt x="263" y="217"/>
                    <a:pt x="263" y="217"/>
                    <a:pt x="263" y="217"/>
                  </a:cubicBezTo>
                  <a:cubicBezTo>
                    <a:pt x="263" y="217"/>
                    <a:pt x="263" y="217"/>
                    <a:pt x="263" y="217"/>
                  </a:cubicBezTo>
                  <a:cubicBezTo>
                    <a:pt x="263" y="218"/>
                    <a:pt x="263" y="219"/>
                    <a:pt x="262" y="220"/>
                  </a:cubicBezTo>
                  <a:cubicBezTo>
                    <a:pt x="262" y="221"/>
                    <a:pt x="262" y="222"/>
                    <a:pt x="261" y="223"/>
                  </a:cubicBezTo>
                  <a:cubicBezTo>
                    <a:pt x="260" y="225"/>
                    <a:pt x="259" y="226"/>
                    <a:pt x="257" y="228"/>
                  </a:cubicBezTo>
                  <a:cubicBezTo>
                    <a:pt x="256" y="230"/>
                    <a:pt x="255" y="231"/>
                    <a:pt x="253" y="233"/>
                  </a:cubicBezTo>
                  <a:cubicBezTo>
                    <a:pt x="252" y="235"/>
                    <a:pt x="250" y="236"/>
                    <a:pt x="249" y="238"/>
                  </a:cubicBezTo>
                  <a:cubicBezTo>
                    <a:pt x="242" y="243"/>
                    <a:pt x="236" y="249"/>
                    <a:pt x="230" y="255"/>
                  </a:cubicBezTo>
                  <a:cubicBezTo>
                    <a:pt x="230" y="255"/>
                    <a:pt x="230" y="255"/>
                    <a:pt x="230" y="255"/>
                  </a:cubicBezTo>
                  <a:cubicBezTo>
                    <a:pt x="231" y="258"/>
                    <a:pt x="233" y="262"/>
                    <a:pt x="234" y="265"/>
                  </a:cubicBezTo>
                  <a:cubicBezTo>
                    <a:pt x="236" y="269"/>
                    <a:pt x="237" y="272"/>
                    <a:pt x="239" y="276"/>
                  </a:cubicBezTo>
                  <a:cubicBezTo>
                    <a:pt x="240" y="278"/>
                    <a:pt x="240" y="278"/>
                    <a:pt x="240" y="278"/>
                  </a:cubicBezTo>
                  <a:cubicBezTo>
                    <a:pt x="241" y="279"/>
                    <a:pt x="241" y="280"/>
                    <a:pt x="242" y="281"/>
                  </a:cubicBezTo>
                  <a:cubicBezTo>
                    <a:pt x="244" y="283"/>
                    <a:pt x="244" y="283"/>
                    <a:pt x="244" y="283"/>
                  </a:cubicBezTo>
                  <a:cubicBezTo>
                    <a:pt x="244" y="284"/>
                    <a:pt x="245" y="285"/>
                    <a:pt x="245" y="286"/>
                  </a:cubicBezTo>
                  <a:cubicBezTo>
                    <a:pt x="247" y="288"/>
                    <a:pt x="247" y="288"/>
                    <a:pt x="247" y="288"/>
                  </a:cubicBezTo>
                  <a:cubicBezTo>
                    <a:pt x="248" y="288"/>
                    <a:pt x="248" y="289"/>
                    <a:pt x="249" y="290"/>
                  </a:cubicBezTo>
                  <a:cubicBezTo>
                    <a:pt x="253" y="293"/>
                    <a:pt x="253" y="293"/>
                    <a:pt x="253" y="293"/>
                  </a:cubicBezTo>
                  <a:cubicBezTo>
                    <a:pt x="253" y="294"/>
                    <a:pt x="253" y="294"/>
                    <a:pt x="253" y="294"/>
                  </a:cubicBezTo>
                  <a:cubicBezTo>
                    <a:pt x="253" y="294"/>
                    <a:pt x="253" y="294"/>
                    <a:pt x="253" y="294"/>
                  </a:cubicBezTo>
                  <a:cubicBezTo>
                    <a:pt x="251" y="310"/>
                    <a:pt x="251" y="310"/>
                    <a:pt x="251" y="310"/>
                  </a:cubicBezTo>
                  <a:cubicBezTo>
                    <a:pt x="249" y="326"/>
                    <a:pt x="249" y="326"/>
                    <a:pt x="249" y="326"/>
                  </a:cubicBezTo>
                  <a:cubicBezTo>
                    <a:pt x="248" y="342"/>
                    <a:pt x="248" y="342"/>
                    <a:pt x="248" y="342"/>
                  </a:cubicBezTo>
                  <a:cubicBezTo>
                    <a:pt x="247" y="358"/>
                    <a:pt x="247" y="358"/>
                    <a:pt x="247" y="358"/>
                  </a:cubicBezTo>
                  <a:cubicBezTo>
                    <a:pt x="247" y="375"/>
                    <a:pt x="247" y="375"/>
                    <a:pt x="247" y="375"/>
                  </a:cubicBezTo>
                  <a:cubicBezTo>
                    <a:pt x="248" y="391"/>
                    <a:pt x="248" y="391"/>
                    <a:pt x="248" y="391"/>
                  </a:cubicBezTo>
                  <a:cubicBezTo>
                    <a:pt x="250" y="407"/>
                    <a:pt x="250" y="407"/>
                    <a:pt x="250" y="407"/>
                  </a:cubicBezTo>
                  <a:lnTo>
                    <a:pt x="253" y="423"/>
                  </a:lnTo>
                  <a:close/>
                  <a:moveTo>
                    <a:pt x="253" y="423"/>
                  </a:moveTo>
                  <a:cubicBezTo>
                    <a:pt x="250" y="407"/>
                    <a:pt x="250" y="407"/>
                    <a:pt x="250" y="407"/>
                  </a:cubicBezTo>
                  <a:cubicBezTo>
                    <a:pt x="248" y="391"/>
                    <a:pt x="248" y="391"/>
                    <a:pt x="248" y="391"/>
                  </a:cubicBezTo>
                  <a:cubicBezTo>
                    <a:pt x="247" y="375"/>
                    <a:pt x="247" y="375"/>
                    <a:pt x="247" y="375"/>
                  </a:cubicBezTo>
                  <a:cubicBezTo>
                    <a:pt x="247" y="358"/>
                    <a:pt x="247" y="358"/>
                    <a:pt x="247" y="358"/>
                  </a:cubicBezTo>
                  <a:cubicBezTo>
                    <a:pt x="247" y="342"/>
                    <a:pt x="247" y="342"/>
                    <a:pt x="247" y="342"/>
                  </a:cubicBezTo>
                  <a:cubicBezTo>
                    <a:pt x="249" y="326"/>
                    <a:pt x="249" y="326"/>
                    <a:pt x="249" y="326"/>
                  </a:cubicBezTo>
                  <a:cubicBezTo>
                    <a:pt x="251" y="310"/>
                    <a:pt x="251" y="310"/>
                    <a:pt x="251" y="310"/>
                  </a:cubicBezTo>
                  <a:cubicBezTo>
                    <a:pt x="253" y="294"/>
                    <a:pt x="253" y="294"/>
                    <a:pt x="253" y="294"/>
                  </a:cubicBezTo>
                  <a:cubicBezTo>
                    <a:pt x="253" y="294"/>
                    <a:pt x="253" y="294"/>
                    <a:pt x="253" y="294"/>
                  </a:cubicBezTo>
                  <a:cubicBezTo>
                    <a:pt x="249" y="290"/>
                    <a:pt x="249" y="290"/>
                    <a:pt x="249" y="290"/>
                  </a:cubicBezTo>
                  <a:cubicBezTo>
                    <a:pt x="248" y="289"/>
                    <a:pt x="248" y="289"/>
                    <a:pt x="247" y="288"/>
                  </a:cubicBezTo>
                  <a:cubicBezTo>
                    <a:pt x="245" y="286"/>
                    <a:pt x="245" y="286"/>
                    <a:pt x="245" y="286"/>
                  </a:cubicBezTo>
                  <a:cubicBezTo>
                    <a:pt x="244" y="285"/>
                    <a:pt x="244" y="284"/>
                    <a:pt x="243" y="283"/>
                  </a:cubicBezTo>
                  <a:cubicBezTo>
                    <a:pt x="242" y="281"/>
                    <a:pt x="242" y="281"/>
                    <a:pt x="242" y="281"/>
                  </a:cubicBezTo>
                  <a:cubicBezTo>
                    <a:pt x="241" y="280"/>
                    <a:pt x="241" y="279"/>
                    <a:pt x="240" y="279"/>
                  </a:cubicBezTo>
                  <a:cubicBezTo>
                    <a:pt x="239" y="276"/>
                    <a:pt x="239" y="276"/>
                    <a:pt x="239" y="276"/>
                  </a:cubicBezTo>
                  <a:cubicBezTo>
                    <a:pt x="237" y="273"/>
                    <a:pt x="236" y="269"/>
                    <a:pt x="234" y="266"/>
                  </a:cubicBezTo>
                  <a:cubicBezTo>
                    <a:pt x="233" y="262"/>
                    <a:pt x="231" y="259"/>
                    <a:pt x="229" y="255"/>
                  </a:cubicBezTo>
                  <a:cubicBezTo>
                    <a:pt x="229" y="255"/>
                    <a:pt x="229" y="255"/>
                    <a:pt x="229" y="255"/>
                  </a:cubicBezTo>
                  <a:cubicBezTo>
                    <a:pt x="229" y="255"/>
                    <a:pt x="229" y="255"/>
                    <a:pt x="229" y="255"/>
                  </a:cubicBezTo>
                  <a:cubicBezTo>
                    <a:pt x="235" y="249"/>
                    <a:pt x="242" y="243"/>
                    <a:pt x="248" y="237"/>
                  </a:cubicBezTo>
                  <a:cubicBezTo>
                    <a:pt x="250" y="236"/>
                    <a:pt x="251" y="234"/>
                    <a:pt x="253" y="233"/>
                  </a:cubicBezTo>
                  <a:cubicBezTo>
                    <a:pt x="254" y="231"/>
                    <a:pt x="256" y="230"/>
                    <a:pt x="257" y="228"/>
                  </a:cubicBezTo>
                  <a:cubicBezTo>
                    <a:pt x="258" y="226"/>
                    <a:pt x="260" y="224"/>
                    <a:pt x="261" y="223"/>
                  </a:cubicBezTo>
                  <a:cubicBezTo>
                    <a:pt x="261" y="222"/>
                    <a:pt x="262" y="221"/>
                    <a:pt x="262" y="220"/>
                  </a:cubicBezTo>
                  <a:cubicBezTo>
                    <a:pt x="262" y="219"/>
                    <a:pt x="263" y="218"/>
                    <a:pt x="263" y="216"/>
                  </a:cubicBezTo>
                  <a:cubicBezTo>
                    <a:pt x="263" y="216"/>
                    <a:pt x="263" y="216"/>
                    <a:pt x="263" y="216"/>
                  </a:cubicBezTo>
                  <a:cubicBezTo>
                    <a:pt x="268" y="197"/>
                    <a:pt x="268" y="197"/>
                    <a:pt x="268" y="197"/>
                  </a:cubicBezTo>
                  <a:cubicBezTo>
                    <a:pt x="269" y="194"/>
                    <a:pt x="270" y="191"/>
                    <a:pt x="270" y="188"/>
                  </a:cubicBezTo>
                  <a:cubicBezTo>
                    <a:pt x="272" y="178"/>
                    <a:pt x="272" y="178"/>
                    <a:pt x="272" y="178"/>
                  </a:cubicBezTo>
                  <a:cubicBezTo>
                    <a:pt x="272" y="175"/>
                    <a:pt x="273" y="171"/>
                    <a:pt x="273" y="168"/>
                  </a:cubicBezTo>
                  <a:cubicBezTo>
                    <a:pt x="274" y="158"/>
                    <a:pt x="274" y="158"/>
                    <a:pt x="274" y="158"/>
                  </a:cubicBezTo>
                  <a:cubicBezTo>
                    <a:pt x="274" y="155"/>
                    <a:pt x="275" y="151"/>
                    <a:pt x="275" y="148"/>
                  </a:cubicBezTo>
                  <a:cubicBezTo>
                    <a:pt x="275" y="138"/>
                    <a:pt x="275" y="138"/>
                    <a:pt x="275" y="138"/>
                  </a:cubicBezTo>
                  <a:cubicBezTo>
                    <a:pt x="275" y="118"/>
                    <a:pt x="275" y="118"/>
                    <a:pt x="275" y="118"/>
                  </a:cubicBezTo>
                  <a:cubicBezTo>
                    <a:pt x="274" y="98"/>
                    <a:pt x="274" y="98"/>
                    <a:pt x="274" y="98"/>
                  </a:cubicBezTo>
                  <a:cubicBezTo>
                    <a:pt x="272" y="79"/>
                    <a:pt x="272" y="79"/>
                    <a:pt x="272" y="79"/>
                  </a:cubicBezTo>
                  <a:cubicBezTo>
                    <a:pt x="270" y="59"/>
                    <a:pt x="270" y="59"/>
                    <a:pt x="270" y="59"/>
                  </a:cubicBezTo>
                  <a:cubicBezTo>
                    <a:pt x="270" y="59"/>
                    <a:pt x="270" y="59"/>
                    <a:pt x="270" y="59"/>
                  </a:cubicBezTo>
                  <a:cubicBezTo>
                    <a:pt x="216" y="7"/>
                    <a:pt x="216" y="7"/>
                    <a:pt x="216" y="7"/>
                  </a:cubicBezTo>
                  <a:cubicBezTo>
                    <a:pt x="216" y="7"/>
                    <a:pt x="216" y="7"/>
                    <a:pt x="216" y="7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74" y="2"/>
                    <a:pt x="174" y="2"/>
                    <a:pt x="174" y="2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49" y="1"/>
                    <a:pt x="146" y="1"/>
                    <a:pt x="142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7" y="6"/>
                    <a:pt x="126" y="7"/>
                    <a:pt x="125" y="8"/>
                  </a:cubicBezTo>
                  <a:cubicBezTo>
                    <a:pt x="124" y="9"/>
                    <a:pt x="122" y="12"/>
                    <a:pt x="120" y="14"/>
                  </a:cubicBezTo>
                  <a:cubicBezTo>
                    <a:pt x="119" y="16"/>
                    <a:pt x="117" y="18"/>
                    <a:pt x="115" y="20"/>
                  </a:cubicBezTo>
                  <a:cubicBezTo>
                    <a:pt x="114" y="21"/>
                    <a:pt x="113" y="22"/>
                    <a:pt x="112" y="22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1"/>
                    <a:pt x="108" y="18"/>
                    <a:pt x="107" y="15"/>
                  </a:cubicBezTo>
                  <a:cubicBezTo>
                    <a:pt x="107" y="13"/>
                    <a:pt x="107" y="11"/>
                    <a:pt x="107" y="10"/>
                  </a:cubicBezTo>
                  <a:cubicBezTo>
                    <a:pt x="107" y="9"/>
                    <a:pt x="106" y="9"/>
                    <a:pt x="106" y="8"/>
                  </a:cubicBezTo>
                  <a:cubicBezTo>
                    <a:pt x="106" y="8"/>
                    <a:pt x="106" y="7"/>
                    <a:pt x="105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0" y="3"/>
                    <a:pt x="86" y="3"/>
                    <a:pt x="82" y="2"/>
                  </a:cubicBezTo>
                  <a:cubicBezTo>
                    <a:pt x="79" y="2"/>
                    <a:pt x="75" y="1"/>
                    <a:pt x="71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2" y="2"/>
                    <a:pt x="44" y="2"/>
                    <a:pt x="37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5" y="47"/>
                    <a:pt x="26" y="52"/>
                    <a:pt x="26" y="56"/>
                  </a:cubicBezTo>
                  <a:cubicBezTo>
                    <a:pt x="27" y="61"/>
                    <a:pt x="27" y="66"/>
                    <a:pt x="28" y="70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28" y="79"/>
                    <a:pt x="29" y="82"/>
                    <a:pt x="29" y="84"/>
                  </a:cubicBezTo>
                  <a:cubicBezTo>
                    <a:pt x="29" y="89"/>
                    <a:pt x="29" y="93"/>
                    <a:pt x="29" y="98"/>
                  </a:cubicBezTo>
                  <a:cubicBezTo>
                    <a:pt x="28" y="112"/>
                    <a:pt x="28" y="112"/>
                    <a:pt x="28" y="112"/>
                  </a:cubicBezTo>
                  <a:cubicBezTo>
                    <a:pt x="27" y="111"/>
                    <a:pt x="27" y="111"/>
                    <a:pt x="27" y="111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4" y="118"/>
                    <a:pt x="114" y="118"/>
                    <a:pt x="114" y="118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7" y="113"/>
                    <a:pt x="117" y="111"/>
                    <a:pt x="117" y="110"/>
                  </a:cubicBezTo>
                  <a:cubicBezTo>
                    <a:pt x="118" y="109"/>
                    <a:pt x="118" y="107"/>
                    <a:pt x="118" y="106"/>
                  </a:cubicBezTo>
                  <a:cubicBezTo>
                    <a:pt x="118" y="104"/>
                    <a:pt x="118" y="103"/>
                    <a:pt x="118" y="101"/>
                  </a:cubicBezTo>
                  <a:cubicBezTo>
                    <a:pt x="118" y="98"/>
                    <a:pt x="118" y="95"/>
                    <a:pt x="118" y="92"/>
                  </a:cubicBezTo>
                  <a:cubicBezTo>
                    <a:pt x="118" y="89"/>
                    <a:pt x="118" y="86"/>
                    <a:pt x="117" y="83"/>
                  </a:cubicBezTo>
                  <a:cubicBezTo>
                    <a:pt x="117" y="83"/>
                    <a:pt x="117" y="83"/>
                    <a:pt x="117" y="83"/>
                  </a:cubicBezTo>
                  <a:cubicBezTo>
                    <a:pt x="118" y="83"/>
                    <a:pt x="118" y="83"/>
                    <a:pt x="118" y="83"/>
                  </a:cubicBezTo>
                  <a:cubicBezTo>
                    <a:pt x="125" y="83"/>
                    <a:pt x="132" y="84"/>
                    <a:pt x="139" y="85"/>
                  </a:cubicBezTo>
                  <a:cubicBezTo>
                    <a:pt x="146" y="85"/>
                    <a:pt x="152" y="86"/>
                    <a:pt x="159" y="87"/>
                  </a:cubicBezTo>
                  <a:cubicBezTo>
                    <a:pt x="163" y="88"/>
                    <a:pt x="166" y="88"/>
                    <a:pt x="169" y="89"/>
                  </a:cubicBezTo>
                  <a:cubicBezTo>
                    <a:pt x="173" y="89"/>
                    <a:pt x="176" y="90"/>
                    <a:pt x="180" y="91"/>
                  </a:cubicBezTo>
                  <a:cubicBezTo>
                    <a:pt x="183" y="91"/>
                    <a:pt x="186" y="92"/>
                    <a:pt x="190" y="93"/>
                  </a:cubicBezTo>
                  <a:cubicBezTo>
                    <a:pt x="199" y="97"/>
                    <a:pt x="199" y="97"/>
                    <a:pt x="199" y="97"/>
                  </a:cubicBezTo>
                  <a:cubicBezTo>
                    <a:pt x="200" y="97"/>
                    <a:pt x="200" y="97"/>
                    <a:pt x="200" y="97"/>
                  </a:cubicBezTo>
                  <a:cubicBezTo>
                    <a:pt x="200" y="97"/>
                    <a:pt x="200" y="97"/>
                    <a:pt x="200" y="97"/>
                  </a:cubicBezTo>
                  <a:cubicBezTo>
                    <a:pt x="201" y="111"/>
                    <a:pt x="201" y="111"/>
                    <a:pt x="201" y="111"/>
                  </a:cubicBezTo>
                  <a:cubicBezTo>
                    <a:pt x="201" y="124"/>
                    <a:pt x="201" y="124"/>
                    <a:pt x="201" y="124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197" y="164"/>
                    <a:pt x="197" y="164"/>
                    <a:pt x="197" y="164"/>
                  </a:cubicBezTo>
                  <a:cubicBezTo>
                    <a:pt x="195" y="177"/>
                    <a:pt x="195" y="177"/>
                    <a:pt x="195" y="177"/>
                  </a:cubicBezTo>
                  <a:cubicBezTo>
                    <a:pt x="193" y="185"/>
                    <a:pt x="191" y="194"/>
                    <a:pt x="190" y="203"/>
                  </a:cubicBezTo>
                  <a:cubicBezTo>
                    <a:pt x="190" y="203"/>
                    <a:pt x="190" y="203"/>
                    <a:pt x="190" y="203"/>
                  </a:cubicBezTo>
                  <a:cubicBezTo>
                    <a:pt x="189" y="203"/>
                    <a:pt x="189" y="203"/>
                    <a:pt x="189" y="203"/>
                  </a:cubicBezTo>
                  <a:cubicBezTo>
                    <a:pt x="145" y="192"/>
                    <a:pt x="145" y="192"/>
                    <a:pt x="145" y="192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2" y="178"/>
                    <a:pt x="102" y="178"/>
                    <a:pt x="102" y="178"/>
                  </a:cubicBezTo>
                  <a:cubicBezTo>
                    <a:pt x="101" y="182"/>
                    <a:pt x="100" y="185"/>
                    <a:pt x="100" y="189"/>
                  </a:cubicBezTo>
                  <a:cubicBezTo>
                    <a:pt x="98" y="199"/>
                    <a:pt x="98" y="199"/>
                    <a:pt x="98" y="199"/>
                  </a:cubicBezTo>
                  <a:cubicBezTo>
                    <a:pt x="97" y="205"/>
                    <a:pt x="97" y="205"/>
                    <a:pt x="97" y="205"/>
                  </a:cubicBezTo>
                  <a:cubicBezTo>
                    <a:pt x="96" y="210"/>
                    <a:pt x="96" y="210"/>
                    <a:pt x="96" y="210"/>
                  </a:cubicBezTo>
                  <a:cubicBezTo>
                    <a:pt x="95" y="213"/>
                    <a:pt x="95" y="213"/>
                    <a:pt x="95" y="213"/>
                  </a:cubicBezTo>
                  <a:cubicBezTo>
                    <a:pt x="95" y="214"/>
                    <a:pt x="95" y="214"/>
                    <a:pt x="95" y="215"/>
                  </a:cubicBezTo>
                  <a:cubicBezTo>
                    <a:pt x="93" y="220"/>
                    <a:pt x="93" y="220"/>
                    <a:pt x="93" y="220"/>
                  </a:cubicBezTo>
                  <a:cubicBezTo>
                    <a:pt x="91" y="226"/>
                    <a:pt x="91" y="226"/>
                    <a:pt x="91" y="226"/>
                  </a:cubicBezTo>
                  <a:cubicBezTo>
                    <a:pt x="89" y="231"/>
                    <a:pt x="89" y="231"/>
                    <a:pt x="89" y="231"/>
                  </a:cubicBezTo>
                  <a:cubicBezTo>
                    <a:pt x="88" y="234"/>
                    <a:pt x="87" y="238"/>
                    <a:pt x="86" y="241"/>
                  </a:cubicBezTo>
                  <a:cubicBezTo>
                    <a:pt x="86" y="245"/>
                    <a:pt x="85" y="248"/>
                    <a:pt x="84" y="252"/>
                  </a:cubicBezTo>
                  <a:cubicBezTo>
                    <a:pt x="82" y="262"/>
                    <a:pt x="82" y="262"/>
                    <a:pt x="82" y="262"/>
                  </a:cubicBezTo>
                  <a:cubicBezTo>
                    <a:pt x="81" y="261"/>
                    <a:pt x="81" y="261"/>
                    <a:pt x="81" y="261"/>
                  </a:cubicBezTo>
                  <a:cubicBezTo>
                    <a:pt x="125" y="273"/>
                    <a:pt x="125" y="273"/>
                    <a:pt x="125" y="273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70" y="286"/>
                    <a:pt x="170" y="286"/>
                    <a:pt x="170" y="286"/>
                  </a:cubicBezTo>
                  <a:cubicBezTo>
                    <a:pt x="169" y="287"/>
                    <a:pt x="169" y="287"/>
                    <a:pt x="169" y="287"/>
                  </a:cubicBezTo>
                  <a:cubicBezTo>
                    <a:pt x="166" y="299"/>
                    <a:pt x="166" y="299"/>
                    <a:pt x="166" y="299"/>
                  </a:cubicBezTo>
                  <a:cubicBezTo>
                    <a:pt x="164" y="311"/>
                    <a:pt x="164" y="311"/>
                    <a:pt x="164" y="311"/>
                  </a:cubicBezTo>
                  <a:cubicBezTo>
                    <a:pt x="162" y="323"/>
                    <a:pt x="162" y="323"/>
                    <a:pt x="162" y="323"/>
                  </a:cubicBezTo>
                  <a:cubicBezTo>
                    <a:pt x="161" y="335"/>
                    <a:pt x="161" y="335"/>
                    <a:pt x="161" y="335"/>
                  </a:cubicBezTo>
                  <a:cubicBezTo>
                    <a:pt x="160" y="348"/>
                    <a:pt x="160" y="348"/>
                    <a:pt x="160" y="348"/>
                  </a:cubicBezTo>
                  <a:cubicBezTo>
                    <a:pt x="159" y="360"/>
                    <a:pt x="159" y="360"/>
                    <a:pt x="159" y="360"/>
                  </a:cubicBezTo>
                  <a:cubicBezTo>
                    <a:pt x="159" y="368"/>
                    <a:pt x="159" y="376"/>
                    <a:pt x="159" y="385"/>
                  </a:cubicBezTo>
                  <a:cubicBezTo>
                    <a:pt x="159" y="385"/>
                    <a:pt x="159" y="385"/>
                    <a:pt x="159" y="385"/>
                  </a:cubicBezTo>
                  <a:cubicBezTo>
                    <a:pt x="159" y="385"/>
                    <a:pt x="159" y="385"/>
                    <a:pt x="159" y="385"/>
                  </a:cubicBezTo>
                  <a:cubicBezTo>
                    <a:pt x="138" y="380"/>
                    <a:pt x="138" y="380"/>
                    <a:pt x="138" y="380"/>
                  </a:cubicBezTo>
                  <a:cubicBezTo>
                    <a:pt x="117" y="377"/>
                    <a:pt x="117" y="377"/>
                    <a:pt x="117" y="377"/>
                  </a:cubicBezTo>
                  <a:cubicBezTo>
                    <a:pt x="96" y="374"/>
                    <a:pt x="96" y="374"/>
                    <a:pt x="96" y="374"/>
                  </a:cubicBezTo>
                  <a:cubicBezTo>
                    <a:pt x="74" y="371"/>
                    <a:pt x="74" y="371"/>
                    <a:pt x="74" y="371"/>
                  </a:cubicBezTo>
                  <a:cubicBezTo>
                    <a:pt x="74" y="371"/>
                    <a:pt x="74" y="371"/>
                    <a:pt x="74" y="371"/>
                  </a:cubicBezTo>
                  <a:cubicBezTo>
                    <a:pt x="74" y="371"/>
                    <a:pt x="74" y="371"/>
                    <a:pt x="74" y="371"/>
                  </a:cubicBezTo>
                  <a:cubicBezTo>
                    <a:pt x="74" y="367"/>
                    <a:pt x="74" y="364"/>
                    <a:pt x="74" y="361"/>
                  </a:cubicBezTo>
                  <a:cubicBezTo>
                    <a:pt x="73" y="358"/>
                    <a:pt x="73" y="354"/>
                    <a:pt x="73" y="351"/>
                  </a:cubicBezTo>
                  <a:cubicBezTo>
                    <a:pt x="73" y="349"/>
                    <a:pt x="73" y="349"/>
                    <a:pt x="73" y="349"/>
                  </a:cubicBezTo>
                  <a:cubicBezTo>
                    <a:pt x="73" y="348"/>
                    <a:pt x="73" y="347"/>
                    <a:pt x="73" y="346"/>
                  </a:cubicBezTo>
                  <a:cubicBezTo>
                    <a:pt x="74" y="344"/>
                    <a:pt x="74" y="344"/>
                    <a:pt x="74" y="344"/>
                  </a:cubicBezTo>
                  <a:cubicBezTo>
                    <a:pt x="74" y="343"/>
                    <a:pt x="74" y="342"/>
                    <a:pt x="74" y="341"/>
                  </a:cubicBezTo>
                  <a:cubicBezTo>
                    <a:pt x="75" y="339"/>
                    <a:pt x="75" y="339"/>
                    <a:pt x="75" y="339"/>
                  </a:cubicBezTo>
                  <a:cubicBezTo>
                    <a:pt x="75" y="338"/>
                    <a:pt x="75" y="337"/>
                    <a:pt x="76" y="336"/>
                  </a:cubicBezTo>
                  <a:cubicBezTo>
                    <a:pt x="77" y="332"/>
                    <a:pt x="77" y="332"/>
                    <a:pt x="77" y="332"/>
                  </a:cubicBezTo>
                  <a:cubicBezTo>
                    <a:pt x="78" y="332"/>
                    <a:pt x="78" y="332"/>
                    <a:pt x="78" y="332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7" y="328"/>
                    <a:pt x="55" y="328"/>
                    <a:pt x="54" y="328"/>
                  </a:cubicBezTo>
                  <a:cubicBezTo>
                    <a:pt x="49" y="327"/>
                    <a:pt x="49" y="327"/>
                    <a:pt x="49" y="327"/>
                  </a:cubicBezTo>
                  <a:cubicBezTo>
                    <a:pt x="39" y="326"/>
                    <a:pt x="39" y="326"/>
                    <a:pt x="39" y="326"/>
                  </a:cubicBezTo>
                  <a:cubicBezTo>
                    <a:pt x="20" y="326"/>
                    <a:pt x="20" y="326"/>
                    <a:pt x="20" y="326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1" y="325"/>
                    <a:pt x="1" y="325"/>
                    <a:pt x="1" y="325"/>
                  </a:cubicBezTo>
                  <a:cubicBezTo>
                    <a:pt x="1" y="346"/>
                    <a:pt x="1" y="346"/>
                    <a:pt x="1" y="346"/>
                  </a:cubicBezTo>
                  <a:cubicBezTo>
                    <a:pt x="2" y="367"/>
                    <a:pt x="2" y="367"/>
                    <a:pt x="2" y="367"/>
                  </a:cubicBezTo>
                  <a:cubicBezTo>
                    <a:pt x="3" y="388"/>
                    <a:pt x="3" y="388"/>
                    <a:pt x="3" y="388"/>
                  </a:cubicBezTo>
                  <a:cubicBezTo>
                    <a:pt x="4" y="409"/>
                    <a:pt x="4" y="409"/>
                    <a:pt x="4" y="409"/>
                  </a:cubicBezTo>
                  <a:cubicBezTo>
                    <a:pt x="4" y="409"/>
                    <a:pt x="4" y="409"/>
                    <a:pt x="4" y="409"/>
                  </a:cubicBezTo>
                  <a:cubicBezTo>
                    <a:pt x="61" y="462"/>
                    <a:pt x="61" y="462"/>
                    <a:pt x="61" y="462"/>
                  </a:cubicBezTo>
                  <a:cubicBezTo>
                    <a:pt x="61" y="462"/>
                    <a:pt x="61" y="462"/>
                    <a:pt x="61" y="462"/>
                  </a:cubicBezTo>
                  <a:cubicBezTo>
                    <a:pt x="74" y="462"/>
                    <a:pt x="74" y="462"/>
                    <a:pt x="74" y="462"/>
                  </a:cubicBezTo>
                  <a:cubicBezTo>
                    <a:pt x="78" y="462"/>
                    <a:pt x="82" y="462"/>
                    <a:pt x="87" y="462"/>
                  </a:cubicBezTo>
                  <a:cubicBezTo>
                    <a:pt x="95" y="463"/>
                    <a:pt x="104" y="464"/>
                    <a:pt x="112" y="464"/>
                  </a:cubicBezTo>
                  <a:cubicBezTo>
                    <a:pt x="125" y="465"/>
                    <a:pt x="125" y="465"/>
                    <a:pt x="125" y="465"/>
                  </a:cubicBezTo>
                  <a:cubicBezTo>
                    <a:pt x="129" y="465"/>
                    <a:pt x="134" y="466"/>
                    <a:pt x="138" y="466"/>
                  </a:cubicBezTo>
                  <a:cubicBezTo>
                    <a:pt x="142" y="466"/>
                    <a:pt x="146" y="466"/>
                    <a:pt x="151" y="466"/>
                  </a:cubicBezTo>
                  <a:cubicBezTo>
                    <a:pt x="164" y="466"/>
                    <a:pt x="164" y="466"/>
                    <a:pt x="164" y="466"/>
                  </a:cubicBezTo>
                  <a:cubicBezTo>
                    <a:pt x="168" y="466"/>
                    <a:pt x="172" y="466"/>
                    <a:pt x="176" y="465"/>
                  </a:cubicBezTo>
                  <a:cubicBezTo>
                    <a:pt x="181" y="465"/>
                    <a:pt x="185" y="465"/>
                    <a:pt x="189" y="464"/>
                  </a:cubicBezTo>
                  <a:cubicBezTo>
                    <a:pt x="202" y="462"/>
                    <a:pt x="202" y="462"/>
                    <a:pt x="202" y="462"/>
                  </a:cubicBezTo>
                  <a:cubicBezTo>
                    <a:pt x="206" y="461"/>
                    <a:pt x="210" y="460"/>
                    <a:pt x="214" y="458"/>
                  </a:cubicBezTo>
                  <a:cubicBezTo>
                    <a:pt x="222" y="454"/>
                    <a:pt x="228" y="447"/>
                    <a:pt x="234" y="441"/>
                  </a:cubicBezTo>
                  <a:cubicBezTo>
                    <a:pt x="240" y="435"/>
                    <a:pt x="246" y="429"/>
                    <a:pt x="253" y="4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4" name="Freeform 293"/>
            <p:cNvSpPr>
              <a:spLocks noEditPoints="1"/>
            </p:cNvSpPr>
            <p:nvPr/>
          </p:nvSpPr>
          <p:spPr bwMode="auto">
            <a:xfrm>
              <a:off x="3719032" y="5619831"/>
              <a:ext cx="803415" cy="1495265"/>
            </a:xfrm>
            <a:custGeom>
              <a:avLst/>
              <a:gdLst>
                <a:gd name="T0" fmla="*/ 400 w 508"/>
                <a:gd name="T1" fmla="*/ 944 h 944"/>
                <a:gd name="T2" fmla="*/ 400 w 508"/>
                <a:gd name="T3" fmla="*/ 944 h 944"/>
                <a:gd name="T4" fmla="*/ 108 w 508"/>
                <a:gd name="T5" fmla="*/ 944 h 944"/>
                <a:gd name="T6" fmla="*/ 2 w 508"/>
                <a:gd name="T7" fmla="*/ 846 h 944"/>
                <a:gd name="T8" fmla="*/ 2 w 508"/>
                <a:gd name="T9" fmla="*/ 846 h 944"/>
                <a:gd name="T10" fmla="*/ 0 w 508"/>
                <a:gd name="T11" fmla="*/ 693 h 944"/>
                <a:gd name="T12" fmla="*/ 169 w 508"/>
                <a:gd name="T13" fmla="*/ 693 h 944"/>
                <a:gd name="T14" fmla="*/ 169 w 508"/>
                <a:gd name="T15" fmla="*/ 693 h 944"/>
                <a:gd name="T16" fmla="*/ 169 w 508"/>
                <a:gd name="T17" fmla="*/ 768 h 944"/>
                <a:gd name="T18" fmla="*/ 339 w 508"/>
                <a:gd name="T19" fmla="*/ 770 h 944"/>
                <a:gd name="T20" fmla="*/ 341 w 508"/>
                <a:gd name="T21" fmla="*/ 562 h 944"/>
                <a:gd name="T22" fmla="*/ 155 w 508"/>
                <a:gd name="T23" fmla="*/ 562 h 944"/>
                <a:gd name="T24" fmla="*/ 155 w 508"/>
                <a:gd name="T25" fmla="*/ 386 h 944"/>
                <a:gd name="T26" fmla="*/ 157 w 508"/>
                <a:gd name="T27" fmla="*/ 384 h 944"/>
                <a:gd name="T28" fmla="*/ 339 w 508"/>
                <a:gd name="T29" fmla="*/ 386 h 944"/>
                <a:gd name="T30" fmla="*/ 341 w 508"/>
                <a:gd name="T31" fmla="*/ 178 h 944"/>
                <a:gd name="T32" fmla="*/ 169 w 508"/>
                <a:gd name="T33" fmla="*/ 176 h 944"/>
                <a:gd name="T34" fmla="*/ 169 w 508"/>
                <a:gd name="T35" fmla="*/ 253 h 944"/>
                <a:gd name="T36" fmla="*/ 2 w 508"/>
                <a:gd name="T37" fmla="*/ 253 h 944"/>
                <a:gd name="T38" fmla="*/ 0 w 508"/>
                <a:gd name="T39" fmla="*/ 251 h 944"/>
                <a:gd name="T40" fmla="*/ 0 w 508"/>
                <a:gd name="T41" fmla="*/ 0 h 944"/>
                <a:gd name="T42" fmla="*/ 169 w 508"/>
                <a:gd name="T43" fmla="*/ 2 h 944"/>
                <a:gd name="T44" fmla="*/ 169 w 508"/>
                <a:gd name="T45" fmla="*/ 2 h 944"/>
                <a:gd name="T46" fmla="*/ 167 w 508"/>
                <a:gd name="T47" fmla="*/ 51 h 944"/>
                <a:gd name="T48" fmla="*/ 222 w 508"/>
                <a:gd name="T49" fmla="*/ 2 h 944"/>
                <a:gd name="T50" fmla="*/ 400 w 508"/>
                <a:gd name="T51" fmla="*/ 2 h 944"/>
                <a:gd name="T52" fmla="*/ 402 w 508"/>
                <a:gd name="T53" fmla="*/ 2 h 944"/>
                <a:gd name="T54" fmla="*/ 508 w 508"/>
                <a:gd name="T55" fmla="*/ 100 h 944"/>
                <a:gd name="T56" fmla="*/ 508 w 508"/>
                <a:gd name="T57" fmla="*/ 390 h 944"/>
                <a:gd name="T58" fmla="*/ 508 w 508"/>
                <a:gd name="T59" fmla="*/ 390 h 944"/>
                <a:gd name="T60" fmla="*/ 445 w 508"/>
                <a:gd name="T61" fmla="*/ 472 h 944"/>
                <a:gd name="T62" fmla="*/ 508 w 508"/>
                <a:gd name="T63" fmla="*/ 556 h 944"/>
                <a:gd name="T64" fmla="*/ 508 w 508"/>
                <a:gd name="T65" fmla="*/ 846 h 944"/>
                <a:gd name="T66" fmla="*/ 508 w 508"/>
                <a:gd name="T67" fmla="*/ 556 h 944"/>
                <a:gd name="T68" fmla="*/ 443 w 508"/>
                <a:gd name="T69" fmla="*/ 474 h 944"/>
                <a:gd name="T70" fmla="*/ 443 w 508"/>
                <a:gd name="T71" fmla="*/ 472 h 944"/>
                <a:gd name="T72" fmla="*/ 508 w 508"/>
                <a:gd name="T73" fmla="*/ 390 h 944"/>
                <a:gd name="T74" fmla="*/ 508 w 508"/>
                <a:gd name="T75" fmla="*/ 102 h 944"/>
                <a:gd name="T76" fmla="*/ 400 w 508"/>
                <a:gd name="T77" fmla="*/ 2 h 944"/>
                <a:gd name="T78" fmla="*/ 222 w 508"/>
                <a:gd name="T79" fmla="*/ 2 h 944"/>
                <a:gd name="T80" fmla="*/ 167 w 508"/>
                <a:gd name="T81" fmla="*/ 53 h 944"/>
                <a:gd name="T82" fmla="*/ 167 w 508"/>
                <a:gd name="T83" fmla="*/ 2 h 944"/>
                <a:gd name="T84" fmla="*/ 2 w 508"/>
                <a:gd name="T85" fmla="*/ 4 h 944"/>
                <a:gd name="T86" fmla="*/ 2 w 508"/>
                <a:gd name="T87" fmla="*/ 251 h 944"/>
                <a:gd name="T88" fmla="*/ 169 w 508"/>
                <a:gd name="T89" fmla="*/ 251 h 944"/>
                <a:gd name="T90" fmla="*/ 167 w 508"/>
                <a:gd name="T91" fmla="*/ 176 h 944"/>
                <a:gd name="T92" fmla="*/ 169 w 508"/>
                <a:gd name="T93" fmla="*/ 173 h 944"/>
                <a:gd name="T94" fmla="*/ 343 w 508"/>
                <a:gd name="T95" fmla="*/ 173 h 944"/>
                <a:gd name="T96" fmla="*/ 341 w 508"/>
                <a:gd name="T97" fmla="*/ 386 h 944"/>
                <a:gd name="T98" fmla="*/ 341 w 508"/>
                <a:gd name="T99" fmla="*/ 386 h 944"/>
                <a:gd name="T100" fmla="*/ 159 w 508"/>
                <a:gd name="T101" fmla="*/ 386 h 944"/>
                <a:gd name="T102" fmla="*/ 157 w 508"/>
                <a:gd name="T103" fmla="*/ 558 h 944"/>
                <a:gd name="T104" fmla="*/ 341 w 508"/>
                <a:gd name="T105" fmla="*/ 558 h 944"/>
                <a:gd name="T106" fmla="*/ 341 w 508"/>
                <a:gd name="T107" fmla="*/ 770 h 944"/>
                <a:gd name="T108" fmla="*/ 341 w 508"/>
                <a:gd name="T109" fmla="*/ 770 h 944"/>
                <a:gd name="T110" fmla="*/ 167 w 508"/>
                <a:gd name="T111" fmla="*/ 770 h 944"/>
                <a:gd name="T112" fmla="*/ 167 w 508"/>
                <a:gd name="T113" fmla="*/ 693 h 944"/>
                <a:gd name="T114" fmla="*/ 2 w 508"/>
                <a:gd name="T115" fmla="*/ 695 h 944"/>
                <a:gd name="T116" fmla="*/ 2 w 508"/>
                <a:gd name="T117" fmla="*/ 846 h 944"/>
                <a:gd name="T118" fmla="*/ 108 w 508"/>
                <a:gd name="T119" fmla="*/ 942 h 944"/>
                <a:gd name="T120" fmla="*/ 400 w 508"/>
                <a:gd name="T121" fmla="*/ 944 h 944"/>
                <a:gd name="T122" fmla="*/ 508 w 508"/>
                <a:gd name="T123" fmla="*/ 8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8" h="944">
                  <a:moveTo>
                    <a:pt x="508" y="846"/>
                  </a:moveTo>
                  <a:lnTo>
                    <a:pt x="400" y="944"/>
                  </a:lnTo>
                  <a:lnTo>
                    <a:pt x="400" y="944"/>
                  </a:lnTo>
                  <a:lnTo>
                    <a:pt x="400" y="944"/>
                  </a:lnTo>
                  <a:lnTo>
                    <a:pt x="108" y="944"/>
                  </a:lnTo>
                  <a:lnTo>
                    <a:pt x="108" y="944"/>
                  </a:lnTo>
                  <a:lnTo>
                    <a:pt x="108" y="944"/>
                  </a:lnTo>
                  <a:lnTo>
                    <a:pt x="2" y="846"/>
                  </a:lnTo>
                  <a:lnTo>
                    <a:pt x="2" y="846"/>
                  </a:lnTo>
                  <a:lnTo>
                    <a:pt x="2" y="846"/>
                  </a:lnTo>
                  <a:lnTo>
                    <a:pt x="0" y="693"/>
                  </a:lnTo>
                  <a:lnTo>
                    <a:pt x="0" y="693"/>
                  </a:lnTo>
                  <a:lnTo>
                    <a:pt x="2" y="693"/>
                  </a:lnTo>
                  <a:lnTo>
                    <a:pt x="169" y="693"/>
                  </a:lnTo>
                  <a:lnTo>
                    <a:pt x="169" y="693"/>
                  </a:lnTo>
                  <a:lnTo>
                    <a:pt x="169" y="693"/>
                  </a:lnTo>
                  <a:lnTo>
                    <a:pt x="169" y="770"/>
                  </a:lnTo>
                  <a:lnTo>
                    <a:pt x="169" y="768"/>
                  </a:lnTo>
                  <a:lnTo>
                    <a:pt x="341" y="768"/>
                  </a:lnTo>
                  <a:lnTo>
                    <a:pt x="339" y="770"/>
                  </a:lnTo>
                  <a:lnTo>
                    <a:pt x="339" y="560"/>
                  </a:lnTo>
                  <a:lnTo>
                    <a:pt x="341" y="562"/>
                  </a:lnTo>
                  <a:lnTo>
                    <a:pt x="157" y="562"/>
                  </a:lnTo>
                  <a:lnTo>
                    <a:pt x="155" y="562"/>
                  </a:lnTo>
                  <a:lnTo>
                    <a:pt x="155" y="560"/>
                  </a:lnTo>
                  <a:lnTo>
                    <a:pt x="155" y="386"/>
                  </a:lnTo>
                  <a:lnTo>
                    <a:pt x="155" y="384"/>
                  </a:lnTo>
                  <a:lnTo>
                    <a:pt x="157" y="384"/>
                  </a:lnTo>
                  <a:lnTo>
                    <a:pt x="341" y="384"/>
                  </a:lnTo>
                  <a:lnTo>
                    <a:pt x="339" y="386"/>
                  </a:lnTo>
                  <a:lnTo>
                    <a:pt x="339" y="176"/>
                  </a:lnTo>
                  <a:lnTo>
                    <a:pt x="341" y="178"/>
                  </a:lnTo>
                  <a:lnTo>
                    <a:pt x="169" y="178"/>
                  </a:lnTo>
                  <a:lnTo>
                    <a:pt x="169" y="176"/>
                  </a:lnTo>
                  <a:lnTo>
                    <a:pt x="169" y="251"/>
                  </a:lnTo>
                  <a:lnTo>
                    <a:pt x="169" y="253"/>
                  </a:lnTo>
                  <a:lnTo>
                    <a:pt x="169" y="253"/>
                  </a:lnTo>
                  <a:lnTo>
                    <a:pt x="2" y="253"/>
                  </a:lnTo>
                  <a:lnTo>
                    <a:pt x="0" y="253"/>
                  </a:lnTo>
                  <a:lnTo>
                    <a:pt x="0" y="251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69" y="51"/>
                  </a:lnTo>
                  <a:lnTo>
                    <a:pt x="167" y="51"/>
                  </a:lnTo>
                  <a:lnTo>
                    <a:pt x="222" y="2"/>
                  </a:lnTo>
                  <a:lnTo>
                    <a:pt x="222" y="2"/>
                  </a:lnTo>
                  <a:lnTo>
                    <a:pt x="222" y="2"/>
                  </a:lnTo>
                  <a:lnTo>
                    <a:pt x="400" y="2"/>
                  </a:lnTo>
                  <a:lnTo>
                    <a:pt x="400" y="2"/>
                  </a:lnTo>
                  <a:lnTo>
                    <a:pt x="402" y="2"/>
                  </a:lnTo>
                  <a:lnTo>
                    <a:pt x="508" y="100"/>
                  </a:lnTo>
                  <a:lnTo>
                    <a:pt x="508" y="100"/>
                  </a:lnTo>
                  <a:lnTo>
                    <a:pt x="508" y="100"/>
                  </a:lnTo>
                  <a:lnTo>
                    <a:pt x="508" y="390"/>
                  </a:lnTo>
                  <a:lnTo>
                    <a:pt x="508" y="390"/>
                  </a:lnTo>
                  <a:lnTo>
                    <a:pt x="508" y="390"/>
                  </a:lnTo>
                  <a:lnTo>
                    <a:pt x="445" y="474"/>
                  </a:lnTo>
                  <a:lnTo>
                    <a:pt x="445" y="472"/>
                  </a:lnTo>
                  <a:lnTo>
                    <a:pt x="508" y="556"/>
                  </a:lnTo>
                  <a:lnTo>
                    <a:pt x="508" y="556"/>
                  </a:lnTo>
                  <a:lnTo>
                    <a:pt x="508" y="556"/>
                  </a:lnTo>
                  <a:lnTo>
                    <a:pt x="508" y="846"/>
                  </a:lnTo>
                  <a:close/>
                  <a:moveTo>
                    <a:pt x="508" y="846"/>
                  </a:moveTo>
                  <a:lnTo>
                    <a:pt x="508" y="556"/>
                  </a:lnTo>
                  <a:lnTo>
                    <a:pt x="508" y="556"/>
                  </a:lnTo>
                  <a:lnTo>
                    <a:pt x="443" y="474"/>
                  </a:lnTo>
                  <a:lnTo>
                    <a:pt x="443" y="472"/>
                  </a:lnTo>
                  <a:lnTo>
                    <a:pt x="443" y="472"/>
                  </a:lnTo>
                  <a:lnTo>
                    <a:pt x="508" y="390"/>
                  </a:lnTo>
                  <a:lnTo>
                    <a:pt x="508" y="390"/>
                  </a:lnTo>
                  <a:lnTo>
                    <a:pt x="508" y="100"/>
                  </a:lnTo>
                  <a:lnTo>
                    <a:pt x="508" y="102"/>
                  </a:lnTo>
                  <a:lnTo>
                    <a:pt x="400" y="2"/>
                  </a:lnTo>
                  <a:lnTo>
                    <a:pt x="400" y="2"/>
                  </a:lnTo>
                  <a:lnTo>
                    <a:pt x="222" y="4"/>
                  </a:lnTo>
                  <a:lnTo>
                    <a:pt x="222" y="2"/>
                  </a:lnTo>
                  <a:lnTo>
                    <a:pt x="169" y="51"/>
                  </a:lnTo>
                  <a:lnTo>
                    <a:pt x="167" y="53"/>
                  </a:lnTo>
                  <a:lnTo>
                    <a:pt x="167" y="51"/>
                  </a:lnTo>
                  <a:lnTo>
                    <a:pt x="167" y="2"/>
                  </a:lnTo>
                  <a:lnTo>
                    <a:pt x="169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51"/>
                  </a:lnTo>
                  <a:lnTo>
                    <a:pt x="2" y="251"/>
                  </a:lnTo>
                  <a:lnTo>
                    <a:pt x="169" y="251"/>
                  </a:lnTo>
                  <a:lnTo>
                    <a:pt x="167" y="251"/>
                  </a:lnTo>
                  <a:lnTo>
                    <a:pt x="167" y="176"/>
                  </a:lnTo>
                  <a:lnTo>
                    <a:pt x="167" y="173"/>
                  </a:lnTo>
                  <a:lnTo>
                    <a:pt x="169" y="173"/>
                  </a:lnTo>
                  <a:lnTo>
                    <a:pt x="341" y="173"/>
                  </a:lnTo>
                  <a:lnTo>
                    <a:pt x="343" y="173"/>
                  </a:lnTo>
                  <a:lnTo>
                    <a:pt x="343" y="176"/>
                  </a:lnTo>
                  <a:lnTo>
                    <a:pt x="341" y="386"/>
                  </a:lnTo>
                  <a:lnTo>
                    <a:pt x="341" y="386"/>
                  </a:lnTo>
                  <a:lnTo>
                    <a:pt x="341" y="386"/>
                  </a:lnTo>
                  <a:lnTo>
                    <a:pt x="157" y="386"/>
                  </a:lnTo>
                  <a:lnTo>
                    <a:pt x="159" y="386"/>
                  </a:lnTo>
                  <a:lnTo>
                    <a:pt x="159" y="560"/>
                  </a:lnTo>
                  <a:lnTo>
                    <a:pt x="157" y="558"/>
                  </a:lnTo>
                  <a:lnTo>
                    <a:pt x="341" y="558"/>
                  </a:lnTo>
                  <a:lnTo>
                    <a:pt x="341" y="558"/>
                  </a:lnTo>
                  <a:lnTo>
                    <a:pt x="341" y="560"/>
                  </a:lnTo>
                  <a:lnTo>
                    <a:pt x="341" y="770"/>
                  </a:lnTo>
                  <a:lnTo>
                    <a:pt x="341" y="770"/>
                  </a:lnTo>
                  <a:lnTo>
                    <a:pt x="341" y="770"/>
                  </a:lnTo>
                  <a:lnTo>
                    <a:pt x="169" y="770"/>
                  </a:lnTo>
                  <a:lnTo>
                    <a:pt x="167" y="770"/>
                  </a:lnTo>
                  <a:lnTo>
                    <a:pt x="167" y="770"/>
                  </a:lnTo>
                  <a:lnTo>
                    <a:pt x="167" y="693"/>
                  </a:lnTo>
                  <a:lnTo>
                    <a:pt x="169" y="695"/>
                  </a:lnTo>
                  <a:lnTo>
                    <a:pt x="2" y="695"/>
                  </a:lnTo>
                  <a:lnTo>
                    <a:pt x="2" y="693"/>
                  </a:lnTo>
                  <a:lnTo>
                    <a:pt x="2" y="846"/>
                  </a:lnTo>
                  <a:lnTo>
                    <a:pt x="2" y="844"/>
                  </a:lnTo>
                  <a:lnTo>
                    <a:pt x="108" y="942"/>
                  </a:lnTo>
                  <a:lnTo>
                    <a:pt x="108" y="942"/>
                  </a:lnTo>
                  <a:lnTo>
                    <a:pt x="400" y="944"/>
                  </a:lnTo>
                  <a:lnTo>
                    <a:pt x="400" y="944"/>
                  </a:lnTo>
                  <a:lnTo>
                    <a:pt x="508" y="8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5" name="Freeform 294"/>
            <p:cNvSpPr>
              <a:spLocks noEditPoints="1"/>
            </p:cNvSpPr>
            <p:nvPr/>
          </p:nvSpPr>
          <p:spPr bwMode="auto">
            <a:xfrm>
              <a:off x="3719032" y="5639873"/>
              <a:ext cx="803415" cy="1419100"/>
            </a:xfrm>
            <a:custGeom>
              <a:avLst/>
              <a:gdLst>
                <a:gd name="T0" fmla="*/ 398 w 506"/>
                <a:gd name="T1" fmla="*/ 889 h 893"/>
                <a:gd name="T2" fmla="*/ 396 w 506"/>
                <a:gd name="T3" fmla="*/ 891 h 893"/>
                <a:gd name="T4" fmla="*/ 110 w 506"/>
                <a:gd name="T5" fmla="*/ 893 h 893"/>
                <a:gd name="T6" fmla="*/ 6 w 506"/>
                <a:gd name="T7" fmla="*/ 801 h 893"/>
                <a:gd name="T8" fmla="*/ 4 w 506"/>
                <a:gd name="T9" fmla="*/ 797 h 893"/>
                <a:gd name="T10" fmla="*/ 2 w 506"/>
                <a:gd name="T11" fmla="*/ 650 h 893"/>
                <a:gd name="T12" fmla="*/ 171 w 506"/>
                <a:gd name="T13" fmla="*/ 648 h 893"/>
                <a:gd name="T14" fmla="*/ 177 w 506"/>
                <a:gd name="T15" fmla="*/ 656 h 893"/>
                <a:gd name="T16" fmla="*/ 171 w 506"/>
                <a:gd name="T17" fmla="*/ 720 h 893"/>
                <a:gd name="T18" fmla="*/ 328 w 506"/>
                <a:gd name="T19" fmla="*/ 726 h 893"/>
                <a:gd name="T20" fmla="*/ 337 w 506"/>
                <a:gd name="T21" fmla="*/ 540 h 893"/>
                <a:gd name="T22" fmla="*/ 151 w 506"/>
                <a:gd name="T23" fmla="*/ 540 h 893"/>
                <a:gd name="T24" fmla="*/ 151 w 506"/>
                <a:gd name="T25" fmla="*/ 368 h 893"/>
                <a:gd name="T26" fmla="*/ 159 w 506"/>
                <a:gd name="T27" fmla="*/ 358 h 893"/>
                <a:gd name="T28" fmla="*/ 328 w 506"/>
                <a:gd name="T29" fmla="*/ 368 h 893"/>
                <a:gd name="T30" fmla="*/ 337 w 506"/>
                <a:gd name="T31" fmla="*/ 182 h 893"/>
                <a:gd name="T32" fmla="*/ 182 w 506"/>
                <a:gd name="T33" fmla="*/ 172 h 893"/>
                <a:gd name="T34" fmla="*/ 179 w 506"/>
                <a:gd name="T35" fmla="*/ 251 h 893"/>
                <a:gd name="T36" fmla="*/ 8 w 506"/>
                <a:gd name="T37" fmla="*/ 251 h 893"/>
                <a:gd name="T38" fmla="*/ 0 w 506"/>
                <a:gd name="T39" fmla="*/ 243 h 893"/>
                <a:gd name="T40" fmla="*/ 0 w 506"/>
                <a:gd name="T41" fmla="*/ 0 h 893"/>
                <a:gd name="T42" fmla="*/ 171 w 506"/>
                <a:gd name="T43" fmla="*/ 0 h 893"/>
                <a:gd name="T44" fmla="*/ 179 w 506"/>
                <a:gd name="T45" fmla="*/ 8 h 893"/>
                <a:gd name="T46" fmla="*/ 165 w 506"/>
                <a:gd name="T47" fmla="*/ 49 h 893"/>
                <a:gd name="T48" fmla="*/ 220 w 506"/>
                <a:gd name="T49" fmla="*/ 2 h 893"/>
                <a:gd name="T50" fmla="*/ 396 w 506"/>
                <a:gd name="T51" fmla="*/ 2 h 893"/>
                <a:gd name="T52" fmla="*/ 402 w 506"/>
                <a:gd name="T53" fmla="*/ 4 h 893"/>
                <a:gd name="T54" fmla="*/ 506 w 506"/>
                <a:gd name="T55" fmla="*/ 98 h 893"/>
                <a:gd name="T56" fmla="*/ 504 w 506"/>
                <a:gd name="T57" fmla="*/ 372 h 893"/>
                <a:gd name="T58" fmla="*/ 504 w 506"/>
                <a:gd name="T59" fmla="*/ 374 h 893"/>
                <a:gd name="T60" fmla="*/ 441 w 506"/>
                <a:gd name="T61" fmla="*/ 448 h 893"/>
                <a:gd name="T62" fmla="*/ 504 w 506"/>
                <a:gd name="T63" fmla="*/ 525 h 893"/>
                <a:gd name="T64" fmla="*/ 500 w 506"/>
                <a:gd name="T65" fmla="*/ 797 h 893"/>
                <a:gd name="T66" fmla="*/ 498 w 506"/>
                <a:gd name="T67" fmla="*/ 525 h 893"/>
                <a:gd name="T68" fmla="*/ 435 w 506"/>
                <a:gd name="T69" fmla="*/ 452 h 893"/>
                <a:gd name="T70" fmla="*/ 435 w 506"/>
                <a:gd name="T71" fmla="*/ 448 h 893"/>
                <a:gd name="T72" fmla="*/ 496 w 506"/>
                <a:gd name="T73" fmla="*/ 372 h 893"/>
                <a:gd name="T74" fmla="*/ 496 w 506"/>
                <a:gd name="T75" fmla="*/ 106 h 893"/>
                <a:gd name="T76" fmla="*/ 396 w 506"/>
                <a:gd name="T77" fmla="*/ 16 h 893"/>
                <a:gd name="T78" fmla="*/ 228 w 506"/>
                <a:gd name="T79" fmla="*/ 14 h 893"/>
                <a:gd name="T80" fmla="*/ 163 w 506"/>
                <a:gd name="T81" fmla="*/ 74 h 893"/>
                <a:gd name="T82" fmla="*/ 163 w 506"/>
                <a:gd name="T83" fmla="*/ 8 h 893"/>
                <a:gd name="T84" fmla="*/ 8 w 506"/>
                <a:gd name="T85" fmla="*/ 18 h 893"/>
                <a:gd name="T86" fmla="*/ 18 w 506"/>
                <a:gd name="T87" fmla="*/ 243 h 893"/>
                <a:gd name="T88" fmla="*/ 171 w 506"/>
                <a:gd name="T89" fmla="*/ 233 h 893"/>
                <a:gd name="T90" fmla="*/ 161 w 506"/>
                <a:gd name="T91" fmla="*/ 172 h 893"/>
                <a:gd name="T92" fmla="*/ 171 w 506"/>
                <a:gd name="T93" fmla="*/ 162 h 893"/>
                <a:gd name="T94" fmla="*/ 347 w 506"/>
                <a:gd name="T95" fmla="*/ 162 h 893"/>
                <a:gd name="T96" fmla="*/ 347 w 506"/>
                <a:gd name="T97" fmla="*/ 368 h 893"/>
                <a:gd name="T98" fmla="*/ 337 w 506"/>
                <a:gd name="T99" fmla="*/ 378 h 893"/>
                <a:gd name="T100" fmla="*/ 169 w 506"/>
                <a:gd name="T101" fmla="*/ 368 h 893"/>
                <a:gd name="T102" fmla="*/ 159 w 506"/>
                <a:gd name="T103" fmla="*/ 521 h 893"/>
                <a:gd name="T104" fmla="*/ 347 w 506"/>
                <a:gd name="T105" fmla="*/ 521 h 893"/>
                <a:gd name="T106" fmla="*/ 347 w 506"/>
                <a:gd name="T107" fmla="*/ 726 h 893"/>
                <a:gd name="T108" fmla="*/ 337 w 506"/>
                <a:gd name="T109" fmla="*/ 734 h 893"/>
                <a:gd name="T110" fmla="*/ 163 w 506"/>
                <a:gd name="T111" fmla="*/ 734 h 893"/>
                <a:gd name="T112" fmla="*/ 163 w 506"/>
                <a:gd name="T113" fmla="*/ 656 h 893"/>
                <a:gd name="T114" fmla="*/ 8 w 506"/>
                <a:gd name="T115" fmla="*/ 662 h 893"/>
                <a:gd name="T116" fmla="*/ 14 w 506"/>
                <a:gd name="T117" fmla="*/ 797 h 893"/>
                <a:gd name="T118" fmla="*/ 114 w 506"/>
                <a:gd name="T119" fmla="*/ 885 h 893"/>
                <a:gd name="T120" fmla="*/ 396 w 506"/>
                <a:gd name="T121" fmla="*/ 887 h 893"/>
                <a:gd name="T122" fmla="*/ 500 w 506"/>
                <a:gd name="T123" fmla="*/ 79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6" h="893">
                  <a:moveTo>
                    <a:pt x="500" y="797"/>
                  </a:moveTo>
                  <a:lnTo>
                    <a:pt x="398" y="889"/>
                  </a:lnTo>
                  <a:lnTo>
                    <a:pt x="398" y="891"/>
                  </a:lnTo>
                  <a:lnTo>
                    <a:pt x="396" y="891"/>
                  </a:lnTo>
                  <a:lnTo>
                    <a:pt x="112" y="893"/>
                  </a:lnTo>
                  <a:lnTo>
                    <a:pt x="110" y="893"/>
                  </a:lnTo>
                  <a:lnTo>
                    <a:pt x="110" y="891"/>
                  </a:lnTo>
                  <a:lnTo>
                    <a:pt x="6" y="801"/>
                  </a:lnTo>
                  <a:lnTo>
                    <a:pt x="4" y="799"/>
                  </a:lnTo>
                  <a:lnTo>
                    <a:pt x="4" y="797"/>
                  </a:lnTo>
                  <a:lnTo>
                    <a:pt x="2" y="656"/>
                  </a:lnTo>
                  <a:lnTo>
                    <a:pt x="2" y="650"/>
                  </a:lnTo>
                  <a:lnTo>
                    <a:pt x="8" y="650"/>
                  </a:lnTo>
                  <a:lnTo>
                    <a:pt x="171" y="648"/>
                  </a:lnTo>
                  <a:lnTo>
                    <a:pt x="177" y="648"/>
                  </a:lnTo>
                  <a:lnTo>
                    <a:pt x="177" y="656"/>
                  </a:lnTo>
                  <a:lnTo>
                    <a:pt x="177" y="726"/>
                  </a:lnTo>
                  <a:lnTo>
                    <a:pt x="171" y="720"/>
                  </a:lnTo>
                  <a:lnTo>
                    <a:pt x="337" y="717"/>
                  </a:lnTo>
                  <a:lnTo>
                    <a:pt x="328" y="726"/>
                  </a:lnTo>
                  <a:lnTo>
                    <a:pt x="328" y="531"/>
                  </a:lnTo>
                  <a:lnTo>
                    <a:pt x="337" y="540"/>
                  </a:lnTo>
                  <a:lnTo>
                    <a:pt x="159" y="540"/>
                  </a:lnTo>
                  <a:lnTo>
                    <a:pt x="151" y="540"/>
                  </a:lnTo>
                  <a:lnTo>
                    <a:pt x="151" y="531"/>
                  </a:lnTo>
                  <a:lnTo>
                    <a:pt x="151" y="368"/>
                  </a:lnTo>
                  <a:lnTo>
                    <a:pt x="151" y="358"/>
                  </a:lnTo>
                  <a:lnTo>
                    <a:pt x="159" y="358"/>
                  </a:lnTo>
                  <a:lnTo>
                    <a:pt x="337" y="358"/>
                  </a:lnTo>
                  <a:lnTo>
                    <a:pt x="328" y="368"/>
                  </a:lnTo>
                  <a:lnTo>
                    <a:pt x="328" y="172"/>
                  </a:lnTo>
                  <a:lnTo>
                    <a:pt x="337" y="182"/>
                  </a:lnTo>
                  <a:lnTo>
                    <a:pt x="171" y="182"/>
                  </a:lnTo>
                  <a:lnTo>
                    <a:pt x="182" y="172"/>
                  </a:lnTo>
                  <a:lnTo>
                    <a:pt x="179" y="243"/>
                  </a:lnTo>
                  <a:lnTo>
                    <a:pt x="179" y="251"/>
                  </a:lnTo>
                  <a:lnTo>
                    <a:pt x="171" y="251"/>
                  </a:lnTo>
                  <a:lnTo>
                    <a:pt x="8" y="251"/>
                  </a:lnTo>
                  <a:lnTo>
                    <a:pt x="0" y="251"/>
                  </a:lnTo>
                  <a:lnTo>
                    <a:pt x="0" y="243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71" y="0"/>
                  </a:lnTo>
                  <a:lnTo>
                    <a:pt x="179" y="0"/>
                  </a:lnTo>
                  <a:lnTo>
                    <a:pt x="179" y="8"/>
                  </a:lnTo>
                  <a:lnTo>
                    <a:pt x="179" y="55"/>
                  </a:lnTo>
                  <a:lnTo>
                    <a:pt x="165" y="49"/>
                  </a:lnTo>
                  <a:lnTo>
                    <a:pt x="218" y="2"/>
                  </a:lnTo>
                  <a:lnTo>
                    <a:pt x="220" y="2"/>
                  </a:lnTo>
                  <a:lnTo>
                    <a:pt x="224" y="2"/>
                  </a:lnTo>
                  <a:lnTo>
                    <a:pt x="396" y="2"/>
                  </a:lnTo>
                  <a:lnTo>
                    <a:pt x="400" y="2"/>
                  </a:lnTo>
                  <a:lnTo>
                    <a:pt x="402" y="4"/>
                  </a:lnTo>
                  <a:lnTo>
                    <a:pt x="504" y="96"/>
                  </a:lnTo>
                  <a:lnTo>
                    <a:pt x="506" y="98"/>
                  </a:lnTo>
                  <a:lnTo>
                    <a:pt x="506" y="102"/>
                  </a:lnTo>
                  <a:lnTo>
                    <a:pt x="504" y="372"/>
                  </a:lnTo>
                  <a:lnTo>
                    <a:pt x="504" y="374"/>
                  </a:lnTo>
                  <a:lnTo>
                    <a:pt x="504" y="374"/>
                  </a:lnTo>
                  <a:lnTo>
                    <a:pt x="441" y="452"/>
                  </a:lnTo>
                  <a:lnTo>
                    <a:pt x="441" y="448"/>
                  </a:lnTo>
                  <a:lnTo>
                    <a:pt x="502" y="523"/>
                  </a:lnTo>
                  <a:lnTo>
                    <a:pt x="504" y="525"/>
                  </a:lnTo>
                  <a:lnTo>
                    <a:pt x="504" y="525"/>
                  </a:lnTo>
                  <a:lnTo>
                    <a:pt x="500" y="797"/>
                  </a:lnTo>
                  <a:close/>
                  <a:moveTo>
                    <a:pt x="500" y="797"/>
                  </a:moveTo>
                  <a:lnTo>
                    <a:pt x="498" y="525"/>
                  </a:lnTo>
                  <a:lnTo>
                    <a:pt x="498" y="527"/>
                  </a:lnTo>
                  <a:lnTo>
                    <a:pt x="435" y="452"/>
                  </a:lnTo>
                  <a:lnTo>
                    <a:pt x="433" y="450"/>
                  </a:lnTo>
                  <a:lnTo>
                    <a:pt x="435" y="448"/>
                  </a:lnTo>
                  <a:lnTo>
                    <a:pt x="496" y="370"/>
                  </a:lnTo>
                  <a:lnTo>
                    <a:pt x="496" y="372"/>
                  </a:lnTo>
                  <a:lnTo>
                    <a:pt x="494" y="102"/>
                  </a:lnTo>
                  <a:lnTo>
                    <a:pt x="496" y="106"/>
                  </a:lnTo>
                  <a:lnTo>
                    <a:pt x="392" y="14"/>
                  </a:lnTo>
                  <a:lnTo>
                    <a:pt x="396" y="16"/>
                  </a:lnTo>
                  <a:lnTo>
                    <a:pt x="224" y="16"/>
                  </a:lnTo>
                  <a:lnTo>
                    <a:pt x="228" y="14"/>
                  </a:lnTo>
                  <a:lnTo>
                    <a:pt x="177" y="61"/>
                  </a:lnTo>
                  <a:lnTo>
                    <a:pt x="163" y="74"/>
                  </a:lnTo>
                  <a:lnTo>
                    <a:pt x="163" y="55"/>
                  </a:lnTo>
                  <a:lnTo>
                    <a:pt x="163" y="8"/>
                  </a:lnTo>
                  <a:lnTo>
                    <a:pt x="171" y="18"/>
                  </a:lnTo>
                  <a:lnTo>
                    <a:pt x="8" y="18"/>
                  </a:lnTo>
                  <a:lnTo>
                    <a:pt x="18" y="8"/>
                  </a:lnTo>
                  <a:lnTo>
                    <a:pt x="18" y="243"/>
                  </a:lnTo>
                  <a:lnTo>
                    <a:pt x="8" y="233"/>
                  </a:lnTo>
                  <a:lnTo>
                    <a:pt x="171" y="233"/>
                  </a:lnTo>
                  <a:lnTo>
                    <a:pt x="161" y="243"/>
                  </a:lnTo>
                  <a:lnTo>
                    <a:pt x="161" y="172"/>
                  </a:lnTo>
                  <a:lnTo>
                    <a:pt x="161" y="162"/>
                  </a:lnTo>
                  <a:lnTo>
                    <a:pt x="171" y="162"/>
                  </a:lnTo>
                  <a:lnTo>
                    <a:pt x="337" y="162"/>
                  </a:lnTo>
                  <a:lnTo>
                    <a:pt x="347" y="162"/>
                  </a:lnTo>
                  <a:lnTo>
                    <a:pt x="347" y="172"/>
                  </a:lnTo>
                  <a:lnTo>
                    <a:pt x="347" y="368"/>
                  </a:lnTo>
                  <a:lnTo>
                    <a:pt x="347" y="378"/>
                  </a:lnTo>
                  <a:lnTo>
                    <a:pt x="337" y="378"/>
                  </a:lnTo>
                  <a:lnTo>
                    <a:pt x="159" y="376"/>
                  </a:lnTo>
                  <a:lnTo>
                    <a:pt x="169" y="368"/>
                  </a:lnTo>
                  <a:lnTo>
                    <a:pt x="169" y="531"/>
                  </a:lnTo>
                  <a:lnTo>
                    <a:pt x="159" y="521"/>
                  </a:lnTo>
                  <a:lnTo>
                    <a:pt x="337" y="521"/>
                  </a:lnTo>
                  <a:lnTo>
                    <a:pt x="347" y="521"/>
                  </a:lnTo>
                  <a:lnTo>
                    <a:pt x="347" y="531"/>
                  </a:lnTo>
                  <a:lnTo>
                    <a:pt x="347" y="726"/>
                  </a:lnTo>
                  <a:lnTo>
                    <a:pt x="347" y="736"/>
                  </a:lnTo>
                  <a:lnTo>
                    <a:pt x="337" y="734"/>
                  </a:lnTo>
                  <a:lnTo>
                    <a:pt x="171" y="734"/>
                  </a:lnTo>
                  <a:lnTo>
                    <a:pt x="163" y="734"/>
                  </a:lnTo>
                  <a:lnTo>
                    <a:pt x="163" y="726"/>
                  </a:lnTo>
                  <a:lnTo>
                    <a:pt x="163" y="656"/>
                  </a:lnTo>
                  <a:lnTo>
                    <a:pt x="171" y="662"/>
                  </a:lnTo>
                  <a:lnTo>
                    <a:pt x="8" y="662"/>
                  </a:lnTo>
                  <a:lnTo>
                    <a:pt x="14" y="656"/>
                  </a:lnTo>
                  <a:lnTo>
                    <a:pt x="14" y="797"/>
                  </a:lnTo>
                  <a:lnTo>
                    <a:pt x="12" y="793"/>
                  </a:lnTo>
                  <a:lnTo>
                    <a:pt x="114" y="885"/>
                  </a:lnTo>
                  <a:lnTo>
                    <a:pt x="112" y="885"/>
                  </a:lnTo>
                  <a:lnTo>
                    <a:pt x="396" y="887"/>
                  </a:lnTo>
                  <a:lnTo>
                    <a:pt x="396" y="887"/>
                  </a:lnTo>
                  <a:lnTo>
                    <a:pt x="500" y="7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20" name="组合 59"/>
          <p:cNvGrpSpPr/>
          <p:nvPr/>
        </p:nvGrpSpPr>
        <p:grpSpPr bwMode="auto">
          <a:xfrm>
            <a:off x="4697412" y="833158"/>
            <a:ext cx="2754312" cy="650875"/>
            <a:chOff x="4697540" y="534413"/>
            <a:chExt cx="2754062" cy="651061"/>
          </a:xfrm>
        </p:grpSpPr>
        <p:sp>
          <p:nvSpPr>
            <p:cNvPr id="61" name="Freeform 544"/>
            <p:cNvSpPr>
              <a:spLocks noEditPoints="1"/>
            </p:cNvSpPr>
            <p:nvPr/>
          </p:nvSpPr>
          <p:spPr bwMode="auto">
            <a:xfrm>
              <a:off x="4697540" y="1129895"/>
              <a:ext cx="2754062" cy="55579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4785480" y="534413"/>
              <a:ext cx="2621042" cy="583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n-lt"/>
                  <a:ea typeface="+mn-ea"/>
                </a:rPr>
                <a:t>挖掘学生潜力</a:t>
              </a:r>
              <a:endParaRPr lang="zh-CN" altLang="en-US" sz="3200" b="1" dirty="0">
                <a:blipFill>
                  <a:blip r:embed="rId1"/>
                  <a:stretch>
                    <a:fillRect/>
                  </a:stretch>
                </a:blipFill>
                <a:latin typeface="+mn-lt"/>
                <a:ea typeface="+mn-ea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060440" y="2826385"/>
            <a:ext cx="3828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一年级《分类整理</a:t>
            </a:r>
            <a:r>
              <a:rPr lang="en-US" altLang="zh-CN" sz="2400">
                <a:solidFill>
                  <a:schemeClr val="bg1"/>
                </a:solidFill>
              </a:rPr>
              <a:t> </a:t>
            </a:r>
            <a:r>
              <a:rPr lang="zh-CN" altLang="en-US" sz="2400">
                <a:solidFill>
                  <a:schemeClr val="bg1"/>
                </a:solidFill>
              </a:rPr>
              <a:t>》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accel="5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accel="5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/>
        </p:nvSpPr>
        <p:spPr bwMode="auto">
          <a:xfrm>
            <a:off x="1533053" y="2263775"/>
            <a:ext cx="1852612" cy="2238375"/>
          </a:xfrm>
          <a:custGeom>
            <a:avLst/>
            <a:gdLst>
              <a:gd name="T0" fmla="*/ 274 w 803"/>
              <a:gd name="T1" fmla="*/ 26 h 970"/>
              <a:gd name="T2" fmla="*/ 283 w 803"/>
              <a:gd name="T3" fmla="*/ 124 h 970"/>
              <a:gd name="T4" fmla="*/ 691 w 803"/>
              <a:gd name="T5" fmla="*/ 335 h 970"/>
              <a:gd name="T6" fmla="*/ 138 w 803"/>
              <a:gd name="T7" fmla="*/ 195 h 970"/>
              <a:gd name="T8" fmla="*/ 129 w 803"/>
              <a:gd name="T9" fmla="*/ 205 h 970"/>
              <a:gd name="T10" fmla="*/ 741 w 803"/>
              <a:gd name="T11" fmla="*/ 497 h 970"/>
              <a:gd name="T12" fmla="*/ 783 w 803"/>
              <a:gd name="T13" fmla="*/ 529 h 970"/>
              <a:gd name="T14" fmla="*/ 45 w 803"/>
              <a:gd name="T15" fmla="*/ 374 h 970"/>
              <a:gd name="T16" fmla="*/ 452 w 803"/>
              <a:gd name="T17" fmla="*/ 114 h 970"/>
              <a:gd name="T18" fmla="*/ 494 w 803"/>
              <a:gd name="T19" fmla="*/ 9 h 970"/>
              <a:gd name="T20" fmla="*/ 643 w 803"/>
              <a:gd name="T21" fmla="*/ 197 h 970"/>
              <a:gd name="T22" fmla="*/ 619 w 803"/>
              <a:gd name="T23" fmla="*/ 199 h 970"/>
              <a:gd name="T24" fmla="*/ 206 w 803"/>
              <a:gd name="T25" fmla="*/ 295 h 970"/>
              <a:gd name="T26" fmla="*/ 176 w 803"/>
              <a:gd name="T27" fmla="*/ 404 h 970"/>
              <a:gd name="T28" fmla="*/ 160 w 803"/>
              <a:gd name="T29" fmla="*/ 450 h 970"/>
              <a:gd name="T30" fmla="*/ 242 w 803"/>
              <a:gd name="T31" fmla="*/ 896 h 970"/>
              <a:gd name="T32" fmla="*/ 255 w 803"/>
              <a:gd name="T33" fmla="*/ 677 h 970"/>
              <a:gd name="T34" fmla="*/ 340 w 803"/>
              <a:gd name="T35" fmla="*/ 469 h 970"/>
              <a:gd name="T36" fmla="*/ 343 w 803"/>
              <a:gd name="T37" fmla="*/ 443 h 970"/>
              <a:gd name="T38" fmla="*/ 638 w 803"/>
              <a:gd name="T39" fmla="*/ 375 h 970"/>
              <a:gd name="T40" fmla="*/ 434 w 803"/>
              <a:gd name="T41" fmla="*/ 436 h 970"/>
              <a:gd name="T42" fmla="*/ 359 w 803"/>
              <a:gd name="T43" fmla="*/ 406 h 970"/>
              <a:gd name="T44" fmla="*/ 361 w 803"/>
              <a:gd name="T45" fmla="*/ 543 h 970"/>
              <a:gd name="T46" fmla="*/ 342 w 803"/>
              <a:gd name="T47" fmla="*/ 667 h 970"/>
              <a:gd name="T48" fmla="*/ 368 w 803"/>
              <a:gd name="T49" fmla="*/ 569 h 970"/>
              <a:gd name="T50" fmla="*/ 374 w 803"/>
              <a:gd name="T51" fmla="*/ 567 h 970"/>
              <a:gd name="T52" fmla="*/ 415 w 803"/>
              <a:gd name="T53" fmla="*/ 499 h 970"/>
              <a:gd name="T54" fmla="*/ 381 w 803"/>
              <a:gd name="T55" fmla="*/ 521 h 970"/>
              <a:gd name="T56" fmla="*/ 394 w 803"/>
              <a:gd name="T57" fmla="*/ 489 h 970"/>
              <a:gd name="T58" fmla="*/ 430 w 803"/>
              <a:gd name="T59" fmla="*/ 445 h 970"/>
              <a:gd name="T60" fmla="*/ 432 w 803"/>
              <a:gd name="T61" fmla="*/ 455 h 970"/>
              <a:gd name="T62" fmla="*/ 405 w 803"/>
              <a:gd name="T63" fmla="*/ 464 h 970"/>
              <a:gd name="T64" fmla="*/ 354 w 803"/>
              <a:gd name="T65" fmla="*/ 423 h 970"/>
              <a:gd name="T66" fmla="*/ 361 w 803"/>
              <a:gd name="T67" fmla="*/ 409 h 970"/>
              <a:gd name="T68" fmla="*/ 373 w 803"/>
              <a:gd name="T69" fmla="*/ 414 h 970"/>
              <a:gd name="T70" fmla="*/ 373 w 803"/>
              <a:gd name="T71" fmla="*/ 418 h 970"/>
              <a:gd name="T72" fmla="*/ 362 w 803"/>
              <a:gd name="T73" fmla="*/ 563 h 970"/>
              <a:gd name="T74" fmla="*/ 360 w 803"/>
              <a:gd name="T75" fmla="*/ 509 h 970"/>
              <a:gd name="T76" fmla="*/ 383 w 803"/>
              <a:gd name="T77" fmla="*/ 527 h 970"/>
              <a:gd name="T78" fmla="*/ 389 w 803"/>
              <a:gd name="T79" fmla="*/ 516 h 970"/>
              <a:gd name="T80" fmla="*/ 346 w 803"/>
              <a:gd name="T81" fmla="*/ 910 h 970"/>
              <a:gd name="T82" fmla="*/ 371 w 803"/>
              <a:gd name="T83" fmla="*/ 411 h 970"/>
              <a:gd name="T84" fmla="*/ 627 w 803"/>
              <a:gd name="T85" fmla="*/ 349 h 970"/>
              <a:gd name="T86" fmla="*/ 284 w 803"/>
              <a:gd name="T87" fmla="*/ 201 h 970"/>
              <a:gd name="T88" fmla="*/ 183 w 803"/>
              <a:gd name="T89" fmla="*/ 300 h 970"/>
              <a:gd name="T90" fmla="*/ 262 w 803"/>
              <a:gd name="T91" fmla="*/ 238 h 970"/>
              <a:gd name="T92" fmla="*/ 590 w 803"/>
              <a:gd name="T93" fmla="*/ 342 h 970"/>
              <a:gd name="T94" fmla="*/ 513 w 803"/>
              <a:gd name="T95" fmla="*/ 622 h 970"/>
              <a:gd name="T96" fmla="*/ 283 w 803"/>
              <a:gd name="T97" fmla="*/ 749 h 970"/>
              <a:gd name="T98" fmla="*/ 330 w 803"/>
              <a:gd name="T99" fmla="*/ 769 h 970"/>
              <a:gd name="T100" fmla="*/ 244 w 803"/>
              <a:gd name="T101" fmla="*/ 760 h 970"/>
              <a:gd name="T102" fmla="*/ 318 w 803"/>
              <a:gd name="T103" fmla="*/ 796 h 970"/>
              <a:gd name="T104" fmla="*/ 229 w 803"/>
              <a:gd name="T105" fmla="*/ 793 h 970"/>
              <a:gd name="T106" fmla="*/ 294 w 803"/>
              <a:gd name="T107" fmla="*/ 850 h 970"/>
              <a:gd name="T108" fmla="*/ 249 w 803"/>
              <a:gd name="T109" fmla="*/ 857 h 970"/>
              <a:gd name="T110" fmla="*/ 322 w 803"/>
              <a:gd name="T111" fmla="*/ 870 h 970"/>
              <a:gd name="T112" fmla="*/ 408 w 803"/>
              <a:gd name="T113" fmla="*/ 818 h 970"/>
              <a:gd name="T114" fmla="*/ 482 w 803"/>
              <a:gd name="T115" fmla="*/ 675 h 970"/>
              <a:gd name="T116" fmla="*/ 612 w 803"/>
              <a:gd name="T117" fmla="*/ 535 h 970"/>
              <a:gd name="T118" fmla="*/ 286 w 803"/>
              <a:gd name="T119" fmla="*/ 723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03" h="970">
                <a:moveTo>
                  <a:pt x="283" y="124"/>
                </a:moveTo>
                <a:cubicBezTo>
                  <a:pt x="285" y="129"/>
                  <a:pt x="289" y="137"/>
                  <a:pt x="293" y="136"/>
                </a:cubicBezTo>
                <a:cubicBezTo>
                  <a:pt x="297" y="135"/>
                  <a:pt x="295" y="124"/>
                  <a:pt x="295" y="122"/>
                </a:cubicBezTo>
                <a:cubicBezTo>
                  <a:pt x="294" y="116"/>
                  <a:pt x="293" y="111"/>
                  <a:pt x="292" y="107"/>
                </a:cubicBezTo>
                <a:cubicBezTo>
                  <a:pt x="284" y="77"/>
                  <a:pt x="279" y="54"/>
                  <a:pt x="274" y="26"/>
                </a:cubicBezTo>
                <a:cubicBezTo>
                  <a:pt x="273" y="21"/>
                  <a:pt x="272" y="12"/>
                  <a:pt x="269" y="10"/>
                </a:cubicBezTo>
                <a:cubicBezTo>
                  <a:pt x="265" y="5"/>
                  <a:pt x="253" y="10"/>
                  <a:pt x="246" y="12"/>
                </a:cubicBezTo>
                <a:cubicBezTo>
                  <a:pt x="244" y="14"/>
                  <a:pt x="244" y="17"/>
                  <a:pt x="242" y="19"/>
                </a:cubicBezTo>
                <a:cubicBezTo>
                  <a:pt x="247" y="35"/>
                  <a:pt x="255" y="54"/>
                  <a:pt x="263" y="72"/>
                </a:cubicBezTo>
                <a:cubicBezTo>
                  <a:pt x="272" y="92"/>
                  <a:pt x="276" y="109"/>
                  <a:pt x="283" y="124"/>
                </a:cubicBezTo>
                <a:close/>
                <a:moveTo>
                  <a:pt x="795" y="300"/>
                </a:moveTo>
                <a:cubicBezTo>
                  <a:pt x="790" y="298"/>
                  <a:pt x="778" y="303"/>
                  <a:pt x="771" y="306"/>
                </a:cubicBezTo>
                <a:cubicBezTo>
                  <a:pt x="762" y="309"/>
                  <a:pt x="754" y="312"/>
                  <a:pt x="746" y="315"/>
                </a:cubicBezTo>
                <a:cubicBezTo>
                  <a:pt x="726" y="323"/>
                  <a:pt x="711" y="322"/>
                  <a:pt x="697" y="330"/>
                </a:cubicBezTo>
                <a:cubicBezTo>
                  <a:pt x="692" y="333"/>
                  <a:pt x="691" y="334"/>
                  <a:pt x="691" y="335"/>
                </a:cubicBezTo>
                <a:cubicBezTo>
                  <a:pt x="694" y="343"/>
                  <a:pt x="710" y="340"/>
                  <a:pt x="717" y="339"/>
                </a:cubicBezTo>
                <a:cubicBezTo>
                  <a:pt x="745" y="334"/>
                  <a:pt x="775" y="331"/>
                  <a:pt x="801" y="328"/>
                </a:cubicBezTo>
                <a:cubicBezTo>
                  <a:pt x="803" y="321"/>
                  <a:pt x="803" y="304"/>
                  <a:pt x="795" y="300"/>
                </a:cubicBezTo>
                <a:close/>
                <a:moveTo>
                  <a:pt x="149" y="205"/>
                </a:moveTo>
                <a:cubicBezTo>
                  <a:pt x="145" y="202"/>
                  <a:pt x="141" y="198"/>
                  <a:pt x="138" y="195"/>
                </a:cubicBezTo>
                <a:cubicBezTo>
                  <a:pt x="121" y="182"/>
                  <a:pt x="107" y="170"/>
                  <a:pt x="91" y="156"/>
                </a:cubicBezTo>
                <a:cubicBezTo>
                  <a:pt x="87" y="152"/>
                  <a:pt x="73" y="136"/>
                  <a:pt x="67" y="138"/>
                </a:cubicBezTo>
                <a:cubicBezTo>
                  <a:pt x="63" y="139"/>
                  <a:pt x="53" y="149"/>
                  <a:pt x="53" y="154"/>
                </a:cubicBezTo>
                <a:cubicBezTo>
                  <a:pt x="53" y="160"/>
                  <a:pt x="61" y="163"/>
                  <a:pt x="66" y="166"/>
                </a:cubicBezTo>
                <a:cubicBezTo>
                  <a:pt x="87" y="180"/>
                  <a:pt x="110" y="192"/>
                  <a:pt x="129" y="205"/>
                </a:cubicBezTo>
                <a:cubicBezTo>
                  <a:pt x="137" y="211"/>
                  <a:pt x="146" y="218"/>
                  <a:pt x="156" y="218"/>
                </a:cubicBezTo>
                <a:cubicBezTo>
                  <a:pt x="158" y="213"/>
                  <a:pt x="152" y="209"/>
                  <a:pt x="149" y="205"/>
                </a:cubicBezTo>
                <a:close/>
                <a:moveTo>
                  <a:pt x="789" y="506"/>
                </a:moveTo>
                <a:cubicBezTo>
                  <a:pt x="785" y="501"/>
                  <a:pt x="773" y="501"/>
                  <a:pt x="766" y="500"/>
                </a:cubicBezTo>
                <a:cubicBezTo>
                  <a:pt x="757" y="499"/>
                  <a:pt x="749" y="498"/>
                  <a:pt x="741" y="497"/>
                </a:cubicBezTo>
                <a:cubicBezTo>
                  <a:pt x="724" y="495"/>
                  <a:pt x="707" y="489"/>
                  <a:pt x="691" y="490"/>
                </a:cubicBezTo>
                <a:cubicBezTo>
                  <a:pt x="690" y="491"/>
                  <a:pt x="690" y="492"/>
                  <a:pt x="690" y="492"/>
                </a:cubicBezTo>
                <a:cubicBezTo>
                  <a:pt x="694" y="500"/>
                  <a:pt x="703" y="502"/>
                  <a:pt x="711" y="505"/>
                </a:cubicBezTo>
                <a:cubicBezTo>
                  <a:pt x="728" y="510"/>
                  <a:pt x="742" y="515"/>
                  <a:pt x="759" y="522"/>
                </a:cubicBezTo>
                <a:cubicBezTo>
                  <a:pt x="764" y="523"/>
                  <a:pt x="779" y="531"/>
                  <a:pt x="783" y="529"/>
                </a:cubicBezTo>
                <a:cubicBezTo>
                  <a:pt x="788" y="527"/>
                  <a:pt x="793" y="511"/>
                  <a:pt x="789" y="506"/>
                </a:cubicBezTo>
                <a:close/>
                <a:moveTo>
                  <a:pt x="87" y="363"/>
                </a:moveTo>
                <a:cubicBezTo>
                  <a:pt x="60" y="359"/>
                  <a:pt x="30" y="355"/>
                  <a:pt x="6" y="350"/>
                </a:cubicBezTo>
                <a:cubicBezTo>
                  <a:pt x="0" y="354"/>
                  <a:pt x="1" y="364"/>
                  <a:pt x="1" y="370"/>
                </a:cubicBezTo>
                <a:cubicBezTo>
                  <a:pt x="7" y="377"/>
                  <a:pt x="31" y="375"/>
                  <a:pt x="45" y="374"/>
                </a:cubicBezTo>
                <a:cubicBezTo>
                  <a:pt x="62" y="373"/>
                  <a:pt x="78" y="374"/>
                  <a:pt x="91" y="375"/>
                </a:cubicBezTo>
                <a:cubicBezTo>
                  <a:pt x="98" y="375"/>
                  <a:pt x="105" y="375"/>
                  <a:pt x="109" y="371"/>
                </a:cubicBezTo>
                <a:cubicBezTo>
                  <a:pt x="105" y="365"/>
                  <a:pt x="95" y="364"/>
                  <a:pt x="87" y="363"/>
                </a:cubicBezTo>
                <a:close/>
                <a:moveTo>
                  <a:pt x="459" y="68"/>
                </a:moveTo>
                <a:cubicBezTo>
                  <a:pt x="458" y="84"/>
                  <a:pt x="453" y="99"/>
                  <a:pt x="452" y="114"/>
                </a:cubicBezTo>
                <a:cubicBezTo>
                  <a:pt x="452" y="119"/>
                  <a:pt x="451" y="128"/>
                  <a:pt x="455" y="131"/>
                </a:cubicBezTo>
                <a:cubicBezTo>
                  <a:pt x="461" y="130"/>
                  <a:pt x="462" y="123"/>
                  <a:pt x="464" y="119"/>
                </a:cubicBezTo>
                <a:cubicBezTo>
                  <a:pt x="466" y="114"/>
                  <a:pt x="467" y="108"/>
                  <a:pt x="468" y="103"/>
                </a:cubicBezTo>
                <a:cubicBezTo>
                  <a:pt x="475" y="77"/>
                  <a:pt x="482" y="51"/>
                  <a:pt x="490" y="25"/>
                </a:cubicBezTo>
                <a:cubicBezTo>
                  <a:pt x="491" y="20"/>
                  <a:pt x="495" y="12"/>
                  <a:pt x="494" y="9"/>
                </a:cubicBezTo>
                <a:cubicBezTo>
                  <a:pt x="492" y="1"/>
                  <a:pt x="477" y="2"/>
                  <a:pt x="471" y="0"/>
                </a:cubicBezTo>
                <a:cubicBezTo>
                  <a:pt x="463" y="4"/>
                  <a:pt x="464" y="11"/>
                  <a:pt x="463" y="20"/>
                </a:cubicBezTo>
                <a:cubicBezTo>
                  <a:pt x="461" y="36"/>
                  <a:pt x="460" y="53"/>
                  <a:pt x="459" y="68"/>
                </a:cubicBezTo>
                <a:close/>
                <a:moveTo>
                  <a:pt x="630" y="207"/>
                </a:moveTo>
                <a:cubicBezTo>
                  <a:pt x="634" y="204"/>
                  <a:pt x="639" y="200"/>
                  <a:pt x="643" y="197"/>
                </a:cubicBezTo>
                <a:cubicBezTo>
                  <a:pt x="663" y="179"/>
                  <a:pt x="685" y="162"/>
                  <a:pt x="707" y="146"/>
                </a:cubicBezTo>
                <a:cubicBezTo>
                  <a:pt x="711" y="143"/>
                  <a:pt x="717" y="140"/>
                  <a:pt x="718" y="135"/>
                </a:cubicBezTo>
                <a:cubicBezTo>
                  <a:pt x="716" y="125"/>
                  <a:pt x="704" y="111"/>
                  <a:pt x="696" y="118"/>
                </a:cubicBezTo>
                <a:cubicBezTo>
                  <a:pt x="680" y="131"/>
                  <a:pt x="667" y="149"/>
                  <a:pt x="653" y="165"/>
                </a:cubicBezTo>
                <a:cubicBezTo>
                  <a:pt x="642" y="177"/>
                  <a:pt x="629" y="187"/>
                  <a:pt x="619" y="199"/>
                </a:cubicBezTo>
                <a:cubicBezTo>
                  <a:pt x="617" y="203"/>
                  <a:pt x="612" y="208"/>
                  <a:pt x="614" y="213"/>
                </a:cubicBezTo>
                <a:cubicBezTo>
                  <a:pt x="620" y="214"/>
                  <a:pt x="626" y="210"/>
                  <a:pt x="630" y="207"/>
                </a:cubicBezTo>
                <a:close/>
                <a:moveTo>
                  <a:pt x="176" y="404"/>
                </a:moveTo>
                <a:cubicBezTo>
                  <a:pt x="179" y="362"/>
                  <a:pt x="190" y="325"/>
                  <a:pt x="208" y="294"/>
                </a:cubicBezTo>
                <a:cubicBezTo>
                  <a:pt x="206" y="295"/>
                  <a:pt x="206" y="295"/>
                  <a:pt x="206" y="295"/>
                </a:cubicBezTo>
                <a:cubicBezTo>
                  <a:pt x="192" y="316"/>
                  <a:pt x="181" y="339"/>
                  <a:pt x="176" y="366"/>
                </a:cubicBezTo>
                <a:cubicBezTo>
                  <a:pt x="171" y="392"/>
                  <a:pt x="169" y="420"/>
                  <a:pt x="171" y="451"/>
                </a:cubicBezTo>
                <a:cubicBezTo>
                  <a:pt x="176" y="515"/>
                  <a:pt x="205" y="573"/>
                  <a:pt x="237" y="618"/>
                </a:cubicBezTo>
                <a:cubicBezTo>
                  <a:pt x="215" y="563"/>
                  <a:pt x="181" y="513"/>
                  <a:pt x="175" y="447"/>
                </a:cubicBezTo>
                <a:cubicBezTo>
                  <a:pt x="174" y="433"/>
                  <a:pt x="176" y="418"/>
                  <a:pt x="176" y="404"/>
                </a:cubicBezTo>
                <a:close/>
                <a:moveTo>
                  <a:pt x="176" y="330"/>
                </a:moveTo>
                <a:cubicBezTo>
                  <a:pt x="168" y="343"/>
                  <a:pt x="162" y="363"/>
                  <a:pt x="158" y="382"/>
                </a:cubicBezTo>
                <a:cubicBezTo>
                  <a:pt x="152" y="410"/>
                  <a:pt x="154" y="441"/>
                  <a:pt x="159" y="475"/>
                </a:cubicBezTo>
                <a:cubicBezTo>
                  <a:pt x="161" y="492"/>
                  <a:pt x="164" y="511"/>
                  <a:pt x="174" y="526"/>
                </a:cubicBezTo>
                <a:cubicBezTo>
                  <a:pt x="168" y="503"/>
                  <a:pt x="157" y="470"/>
                  <a:pt x="160" y="450"/>
                </a:cubicBezTo>
                <a:cubicBezTo>
                  <a:pt x="156" y="403"/>
                  <a:pt x="165" y="366"/>
                  <a:pt x="176" y="330"/>
                </a:cubicBezTo>
                <a:close/>
                <a:moveTo>
                  <a:pt x="244" y="889"/>
                </a:moveTo>
                <a:cubicBezTo>
                  <a:pt x="242" y="888"/>
                  <a:pt x="240" y="885"/>
                  <a:pt x="240" y="889"/>
                </a:cubicBezTo>
                <a:cubicBezTo>
                  <a:pt x="240" y="890"/>
                  <a:pt x="244" y="888"/>
                  <a:pt x="245" y="891"/>
                </a:cubicBezTo>
                <a:cubicBezTo>
                  <a:pt x="245" y="893"/>
                  <a:pt x="242" y="894"/>
                  <a:pt x="242" y="896"/>
                </a:cubicBezTo>
                <a:cubicBezTo>
                  <a:pt x="283" y="900"/>
                  <a:pt x="310" y="925"/>
                  <a:pt x="339" y="947"/>
                </a:cubicBezTo>
                <a:cubicBezTo>
                  <a:pt x="314" y="917"/>
                  <a:pt x="286" y="892"/>
                  <a:pt x="244" y="889"/>
                </a:cubicBezTo>
                <a:close/>
                <a:moveTo>
                  <a:pt x="249" y="651"/>
                </a:moveTo>
                <a:cubicBezTo>
                  <a:pt x="246" y="643"/>
                  <a:pt x="243" y="636"/>
                  <a:pt x="239" y="632"/>
                </a:cubicBezTo>
                <a:cubicBezTo>
                  <a:pt x="242" y="648"/>
                  <a:pt x="256" y="661"/>
                  <a:pt x="255" y="677"/>
                </a:cubicBezTo>
                <a:cubicBezTo>
                  <a:pt x="259" y="672"/>
                  <a:pt x="253" y="659"/>
                  <a:pt x="249" y="651"/>
                </a:cubicBezTo>
                <a:close/>
                <a:moveTo>
                  <a:pt x="343" y="443"/>
                </a:moveTo>
                <a:cubicBezTo>
                  <a:pt x="343" y="443"/>
                  <a:pt x="343" y="444"/>
                  <a:pt x="343" y="444"/>
                </a:cubicBezTo>
                <a:cubicBezTo>
                  <a:pt x="344" y="444"/>
                  <a:pt x="344" y="444"/>
                  <a:pt x="343" y="443"/>
                </a:cubicBezTo>
                <a:close/>
                <a:moveTo>
                  <a:pt x="340" y="469"/>
                </a:moveTo>
                <a:cubicBezTo>
                  <a:pt x="340" y="466"/>
                  <a:pt x="341" y="463"/>
                  <a:pt x="341" y="460"/>
                </a:cubicBezTo>
                <a:cubicBezTo>
                  <a:pt x="338" y="492"/>
                  <a:pt x="359" y="536"/>
                  <a:pt x="357" y="568"/>
                </a:cubicBezTo>
                <a:cubicBezTo>
                  <a:pt x="359" y="548"/>
                  <a:pt x="355" y="528"/>
                  <a:pt x="348" y="506"/>
                </a:cubicBezTo>
                <a:cubicBezTo>
                  <a:pt x="340" y="483"/>
                  <a:pt x="343" y="462"/>
                  <a:pt x="343" y="444"/>
                </a:cubicBezTo>
                <a:cubicBezTo>
                  <a:pt x="343" y="444"/>
                  <a:pt x="343" y="444"/>
                  <a:pt x="343" y="443"/>
                </a:cubicBezTo>
                <a:cubicBezTo>
                  <a:pt x="344" y="442"/>
                  <a:pt x="343" y="441"/>
                  <a:pt x="344" y="442"/>
                </a:cubicBezTo>
                <a:cubicBezTo>
                  <a:pt x="343" y="431"/>
                  <a:pt x="349" y="418"/>
                  <a:pt x="353" y="409"/>
                </a:cubicBezTo>
                <a:cubicBezTo>
                  <a:pt x="343" y="426"/>
                  <a:pt x="339" y="447"/>
                  <a:pt x="340" y="469"/>
                </a:cubicBezTo>
                <a:close/>
                <a:moveTo>
                  <a:pt x="636" y="486"/>
                </a:moveTo>
                <a:cubicBezTo>
                  <a:pt x="648" y="457"/>
                  <a:pt x="651" y="412"/>
                  <a:pt x="638" y="375"/>
                </a:cubicBezTo>
                <a:cubicBezTo>
                  <a:pt x="644" y="416"/>
                  <a:pt x="645" y="454"/>
                  <a:pt x="636" y="486"/>
                </a:cubicBezTo>
                <a:close/>
                <a:moveTo>
                  <a:pt x="396" y="538"/>
                </a:moveTo>
                <a:cubicBezTo>
                  <a:pt x="402" y="528"/>
                  <a:pt x="410" y="519"/>
                  <a:pt x="415" y="508"/>
                </a:cubicBezTo>
                <a:cubicBezTo>
                  <a:pt x="423" y="493"/>
                  <a:pt x="429" y="475"/>
                  <a:pt x="433" y="456"/>
                </a:cubicBezTo>
                <a:cubicBezTo>
                  <a:pt x="434" y="451"/>
                  <a:pt x="437" y="441"/>
                  <a:pt x="434" y="436"/>
                </a:cubicBezTo>
                <a:cubicBezTo>
                  <a:pt x="429" y="427"/>
                  <a:pt x="417" y="440"/>
                  <a:pt x="414" y="444"/>
                </a:cubicBezTo>
                <a:cubicBezTo>
                  <a:pt x="403" y="459"/>
                  <a:pt x="395" y="476"/>
                  <a:pt x="386" y="489"/>
                </a:cubicBezTo>
                <a:cubicBezTo>
                  <a:pt x="384" y="479"/>
                  <a:pt x="385" y="468"/>
                  <a:pt x="384" y="457"/>
                </a:cubicBezTo>
                <a:cubicBezTo>
                  <a:pt x="383" y="439"/>
                  <a:pt x="378" y="412"/>
                  <a:pt x="367" y="405"/>
                </a:cubicBezTo>
                <a:cubicBezTo>
                  <a:pt x="364" y="405"/>
                  <a:pt x="361" y="406"/>
                  <a:pt x="359" y="406"/>
                </a:cubicBezTo>
                <a:cubicBezTo>
                  <a:pt x="352" y="411"/>
                  <a:pt x="348" y="421"/>
                  <a:pt x="346" y="430"/>
                </a:cubicBezTo>
                <a:cubicBezTo>
                  <a:pt x="344" y="448"/>
                  <a:pt x="343" y="472"/>
                  <a:pt x="345" y="493"/>
                </a:cubicBezTo>
                <a:cubicBezTo>
                  <a:pt x="347" y="499"/>
                  <a:pt x="347" y="499"/>
                  <a:pt x="347" y="499"/>
                </a:cubicBezTo>
                <a:cubicBezTo>
                  <a:pt x="347" y="494"/>
                  <a:pt x="345" y="487"/>
                  <a:pt x="346" y="483"/>
                </a:cubicBezTo>
                <a:cubicBezTo>
                  <a:pt x="346" y="504"/>
                  <a:pt x="362" y="522"/>
                  <a:pt x="361" y="543"/>
                </a:cubicBezTo>
                <a:cubicBezTo>
                  <a:pt x="359" y="535"/>
                  <a:pt x="357" y="522"/>
                  <a:pt x="353" y="514"/>
                </a:cubicBezTo>
                <a:cubicBezTo>
                  <a:pt x="359" y="535"/>
                  <a:pt x="361" y="556"/>
                  <a:pt x="360" y="574"/>
                </a:cubicBezTo>
                <a:cubicBezTo>
                  <a:pt x="356" y="578"/>
                  <a:pt x="352" y="582"/>
                  <a:pt x="348" y="587"/>
                </a:cubicBezTo>
                <a:cubicBezTo>
                  <a:pt x="353" y="585"/>
                  <a:pt x="356" y="579"/>
                  <a:pt x="360" y="578"/>
                </a:cubicBezTo>
                <a:cubicBezTo>
                  <a:pt x="356" y="609"/>
                  <a:pt x="349" y="640"/>
                  <a:pt x="342" y="667"/>
                </a:cubicBezTo>
                <a:cubicBezTo>
                  <a:pt x="352" y="639"/>
                  <a:pt x="359" y="608"/>
                  <a:pt x="362" y="575"/>
                </a:cubicBezTo>
                <a:cubicBezTo>
                  <a:pt x="362" y="610"/>
                  <a:pt x="351" y="642"/>
                  <a:pt x="343" y="670"/>
                </a:cubicBezTo>
                <a:cubicBezTo>
                  <a:pt x="349" y="655"/>
                  <a:pt x="352" y="639"/>
                  <a:pt x="358" y="624"/>
                </a:cubicBezTo>
                <a:cubicBezTo>
                  <a:pt x="353" y="648"/>
                  <a:pt x="344" y="670"/>
                  <a:pt x="334" y="692"/>
                </a:cubicBezTo>
                <a:cubicBezTo>
                  <a:pt x="356" y="658"/>
                  <a:pt x="366" y="616"/>
                  <a:pt x="368" y="569"/>
                </a:cubicBezTo>
                <a:cubicBezTo>
                  <a:pt x="386" y="551"/>
                  <a:pt x="398" y="526"/>
                  <a:pt x="409" y="506"/>
                </a:cubicBezTo>
                <a:cubicBezTo>
                  <a:pt x="401" y="523"/>
                  <a:pt x="391" y="542"/>
                  <a:pt x="380" y="557"/>
                </a:cubicBezTo>
                <a:cubicBezTo>
                  <a:pt x="379" y="559"/>
                  <a:pt x="374" y="563"/>
                  <a:pt x="376" y="562"/>
                </a:cubicBezTo>
                <a:cubicBezTo>
                  <a:pt x="377" y="562"/>
                  <a:pt x="377" y="561"/>
                  <a:pt x="378" y="561"/>
                </a:cubicBezTo>
                <a:cubicBezTo>
                  <a:pt x="378" y="564"/>
                  <a:pt x="375" y="565"/>
                  <a:pt x="374" y="567"/>
                </a:cubicBezTo>
                <a:cubicBezTo>
                  <a:pt x="382" y="559"/>
                  <a:pt x="389" y="549"/>
                  <a:pt x="396" y="538"/>
                </a:cubicBezTo>
                <a:close/>
                <a:moveTo>
                  <a:pt x="413" y="500"/>
                </a:moveTo>
                <a:cubicBezTo>
                  <a:pt x="418" y="488"/>
                  <a:pt x="423" y="474"/>
                  <a:pt x="426" y="460"/>
                </a:cubicBezTo>
                <a:cubicBezTo>
                  <a:pt x="427" y="455"/>
                  <a:pt x="427" y="450"/>
                  <a:pt x="430" y="446"/>
                </a:cubicBezTo>
                <a:cubicBezTo>
                  <a:pt x="426" y="463"/>
                  <a:pt x="423" y="484"/>
                  <a:pt x="415" y="499"/>
                </a:cubicBezTo>
                <a:cubicBezTo>
                  <a:pt x="415" y="499"/>
                  <a:pt x="414" y="502"/>
                  <a:pt x="413" y="500"/>
                </a:cubicBezTo>
                <a:close/>
                <a:moveTo>
                  <a:pt x="384" y="522"/>
                </a:moveTo>
                <a:cubicBezTo>
                  <a:pt x="377" y="523"/>
                  <a:pt x="373" y="516"/>
                  <a:pt x="380" y="515"/>
                </a:cubicBezTo>
                <a:cubicBezTo>
                  <a:pt x="381" y="517"/>
                  <a:pt x="379" y="517"/>
                  <a:pt x="379" y="519"/>
                </a:cubicBezTo>
                <a:cubicBezTo>
                  <a:pt x="379" y="521"/>
                  <a:pt x="380" y="520"/>
                  <a:pt x="381" y="521"/>
                </a:cubicBezTo>
                <a:cubicBezTo>
                  <a:pt x="383" y="520"/>
                  <a:pt x="382" y="519"/>
                  <a:pt x="383" y="517"/>
                </a:cubicBezTo>
                <a:cubicBezTo>
                  <a:pt x="383" y="516"/>
                  <a:pt x="384" y="517"/>
                  <a:pt x="385" y="516"/>
                </a:cubicBezTo>
                <a:cubicBezTo>
                  <a:pt x="385" y="519"/>
                  <a:pt x="384" y="520"/>
                  <a:pt x="384" y="522"/>
                </a:cubicBezTo>
                <a:close/>
                <a:moveTo>
                  <a:pt x="388" y="500"/>
                </a:moveTo>
                <a:cubicBezTo>
                  <a:pt x="389" y="495"/>
                  <a:pt x="393" y="493"/>
                  <a:pt x="394" y="489"/>
                </a:cubicBezTo>
                <a:cubicBezTo>
                  <a:pt x="394" y="491"/>
                  <a:pt x="391" y="497"/>
                  <a:pt x="388" y="500"/>
                </a:cubicBezTo>
                <a:close/>
                <a:moveTo>
                  <a:pt x="389" y="496"/>
                </a:moveTo>
                <a:cubicBezTo>
                  <a:pt x="394" y="484"/>
                  <a:pt x="404" y="468"/>
                  <a:pt x="413" y="454"/>
                </a:cubicBezTo>
                <a:cubicBezTo>
                  <a:pt x="416" y="448"/>
                  <a:pt x="422" y="441"/>
                  <a:pt x="429" y="438"/>
                </a:cubicBezTo>
                <a:cubicBezTo>
                  <a:pt x="431" y="439"/>
                  <a:pt x="430" y="443"/>
                  <a:pt x="430" y="445"/>
                </a:cubicBezTo>
                <a:cubicBezTo>
                  <a:pt x="426" y="445"/>
                  <a:pt x="430" y="442"/>
                  <a:pt x="428" y="439"/>
                </a:cubicBezTo>
                <a:cubicBezTo>
                  <a:pt x="410" y="455"/>
                  <a:pt x="401" y="477"/>
                  <a:pt x="389" y="496"/>
                </a:cubicBezTo>
                <a:close/>
                <a:moveTo>
                  <a:pt x="415" y="445"/>
                </a:moveTo>
                <a:cubicBezTo>
                  <a:pt x="418" y="441"/>
                  <a:pt x="423" y="434"/>
                  <a:pt x="431" y="434"/>
                </a:cubicBezTo>
                <a:cubicBezTo>
                  <a:pt x="436" y="440"/>
                  <a:pt x="434" y="448"/>
                  <a:pt x="432" y="455"/>
                </a:cubicBezTo>
                <a:cubicBezTo>
                  <a:pt x="429" y="474"/>
                  <a:pt x="421" y="493"/>
                  <a:pt x="413" y="509"/>
                </a:cubicBezTo>
                <a:cubicBezTo>
                  <a:pt x="412" y="510"/>
                  <a:pt x="412" y="509"/>
                  <a:pt x="413" y="508"/>
                </a:cubicBezTo>
                <a:cubicBezTo>
                  <a:pt x="420" y="493"/>
                  <a:pt x="427" y="473"/>
                  <a:pt x="431" y="454"/>
                </a:cubicBezTo>
                <a:cubicBezTo>
                  <a:pt x="432" y="448"/>
                  <a:pt x="436" y="439"/>
                  <a:pt x="428" y="435"/>
                </a:cubicBezTo>
                <a:cubicBezTo>
                  <a:pt x="417" y="441"/>
                  <a:pt x="411" y="453"/>
                  <a:pt x="405" y="464"/>
                </a:cubicBezTo>
                <a:cubicBezTo>
                  <a:pt x="399" y="474"/>
                  <a:pt x="392" y="484"/>
                  <a:pt x="386" y="495"/>
                </a:cubicBezTo>
                <a:cubicBezTo>
                  <a:pt x="394" y="478"/>
                  <a:pt x="403" y="461"/>
                  <a:pt x="415" y="445"/>
                </a:cubicBezTo>
                <a:close/>
                <a:moveTo>
                  <a:pt x="355" y="423"/>
                </a:moveTo>
                <a:cubicBezTo>
                  <a:pt x="350" y="438"/>
                  <a:pt x="350" y="455"/>
                  <a:pt x="348" y="472"/>
                </a:cubicBezTo>
                <a:cubicBezTo>
                  <a:pt x="348" y="456"/>
                  <a:pt x="350" y="437"/>
                  <a:pt x="354" y="423"/>
                </a:cubicBezTo>
                <a:cubicBezTo>
                  <a:pt x="355" y="422"/>
                  <a:pt x="355" y="423"/>
                  <a:pt x="355" y="423"/>
                </a:cubicBezTo>
                <a:close/>
                <a:moveTo>
                  <a:pt x="359" y="413"/>
                </a:moveTo>
                <a:cubicBezTo>
                  <a:pt x="359" y="415"/>
                  <a:pt x="357" y="418"/>
                  <a:pt x="356" y="419"/>
                </a:cubicBezTo>
                <a:cubicBezTo>
                  <a:pt x="355" y="418"/>
                  <a:pt x="357" y="415"/>
                  <a:pt x="359" y="413"/>
                </a:cubicBezTo>
                <a:close/>
                <a:moveTo>
                  <a:pt x="361" y="409"/>
                </a:moveTo>
                <a:cubicBezTo>
                  <a:pt x="352" y="413"/>
                  <a:pt x="351" y="428"/>
                  <a:pt x="349" y="437"/>
                </a:cubicBezTo>
                <a:cubicBezTo>
                  <a:pt x="347" y="449"/>
                  <a:pt x="346" y="459"/>
                  <a:pt x="346" y="469"/>
                </a:cubicBezTo>
                <a:cubicBezTo>
                  <a:pt x="344" y="460"/>
                  <a:pt x="346" y="451"/>
                  <a:pt x="347" y="442"/>
                </a:cubicBezTo>
                <a:cubicBezTo>
                  <a:pt x="349" y="428"/>
                  <a:pt x="351" y="415"/>
                  <a:pt x="361" y="406"/>
                </a:cubicBezTo>
                <a:cubicBezTo>
                  <a:pt x="367" y="406"/>
                  <a:pt x="371" y="408"/>
                  <a:pt x="373" y="414"/>
                </a:cubicBezTo>
                <a:cubicBezTo>
                  <a:pt x="372" y="414"/>
                  <a:pt x="373" y="411"/>
                  <a:pt x="371" y="411"/>
                </a:cubicBezTo>
                <a:cubicBezTo>
                  <a:pt x="370" y="413"/>
                  <a:pt x="373" y="414"/>
                  <a:pt x="374" y="415"/>
                </a:cubicBezTo>
                <a:cubicBezTo>
                  <a:pt x="380" y="438"/>
                  <a:pt x="382" y="462"/>
                  <a:pt x="384" y="482"/>
                </a:cubicBezTo>
                <a:cubicBezTo>
                  <a:pt x="384" y="487"/>
                  <a:pt x="386" y="493"/>
                  <a:pt x="383" y="496"/>
                </a:cubicBezTo>
                <a:cubicBezTo>
                  <a:pt x="381" y="474"/>
                  <a:pt x="380" y="441"/>
                  <a:pt x="373" y="418"/>
                </a:cubicBezTo>
                <a:cubicBezTo>
                  <a:pt x="371" y="413"/>
                  <a:pt x="368" y="407"/>
                  <a:pt x="361" y="409"/>
                </a:cubicBezTo>
                <a:close/>
                <a:moveTo>
                  <a:pt x="371" y="419"/>
                </a:moveTo>
                <a:cubicBezTo>
                  <a:pt x="369" y="419"/>
                  <a:pt x="369" y="415"/>
                  <a:pt x="368" y="414"/>
                </a:cubicBezTo>
                <a:cubicBezTo>
                  <a:pt x="370" y="415"/>
                  <a:pt x="370" y="417"/>
                  <a:pt x="371" y="419"/>
                </a:cubicBezTo>
                <a:close/>
                <a:moveTo>
                  <a:pt x="362" y="563"/>
                </a:moveTo>
                <a:cubicBezTo>
                  <a:pt x="363" y="563"/>
                  <a:pt x="363" y="569"/>
                  <a:pt x="362" y="571"/>
                </a:cubicBezTo>
                <a:cubicBezTo>
                  <a:pt x="360" y="569"/>
                  <a:pt x="363" y="566"/>
                  <a:pt x="362" y="563"/>
                </a:cubicBezTo>
                <a:close/>
                <a:moveTo>
                  <a:pt x="368" y="564"/>
                </a:moveTo>
                <a:cubicBezTo>
                  <a:pt x="367" y="553"/>
                  <a:pt x="368" y="540"/>
                  <a:pt x="366" y="528"/>
                </a:cubicBezTo>
                <a:cubicBezTo>
                  <a:pt x="365" y="521"/>
                  <a:pt x="361" y="515"/>
                  <a:pt x="360" y="509"/>
                </a:cubicBezTo>
                <a:cubicBezTo>
                  <a:pt x="350" y="477"/>
                  <a:pt x="356" y="448"/>
                  <a:pt x="363" y="424"/>
                </a:cubicBezTo>
                <a:cubicBezTo>
                  <a:pt x="369" y="447"/>
                  <a:pt x="371" y="478"/>
                  <a:pt x="375" y="503"/>
                </a:cubicBezTo>
                <a:cubicBezTo>
                  <a:pt x="375" y="509"/>
                  <a:pt x="374" y="514"/>
                  <a:pt x="372" y="519"/>
                </a:cubicBezTo>
                <a:cubicBezTo>
                  <a:pt x="373" y="521"/>
                  <a:pt x="371" y="526"/>
                  <a:pt x="376" y="526"/>
                </a:cubicBezTo>
                <a:cubicBezTo>
                  <a:pt x="377" y="527"/>
                  <a:pt x="381" y="526"/>
                  <a:pt x="383" y="527"/>
                </a:cubicBezTo>
                <a:cubicBezTo>
                  <a:pt x="379" y="525"/>
                  <a:pt x="376" y="522"/>
                  <a:pt x="374" y="520"/>
                </a:cubicBezTo>
                <a:cubicBezTo>
                  <a:pt x="376" y="520"/>
                  <a:pt x="380" y="523"/>
                  <a:pt x="384" y="524"/>
                </a:cubicBezTo>
                <a:cubicBezTo>
                  <a:pt x="386" y="523"/>
                  <a:pt x="386" y="521"/>
                  <a:pt x="387" y="519"/>
                </a:cubicBezTo>
                <a:cubicBezTo>
                  <a:pt x="389" y="521"/>
                  <a:pt x="386" y="524"/>
                  <a:pt x="384" y="526"/>
                </a:cubicBezTo>
                <a:cubicBezTo>
                  <a:pt x="390" y="525"/>
                  <a:pt x="388" y="520"/>
                  <a:pt x="389" y="516"/>
                </a:cubicBezTo>
                <a:cubicBezTo>
                  <a:pt x="399" y="497"/>
                  <a:pt x="409" y="475"/>
                  <a:pt x="421" y="459"/>
                </a:cubicBezTo>
                <a:cubicBezTo>
                  <a:pt x="411" y="499"/>
                  <a:pt x="392" y="535"/>
                  <a:pt x="368" y="564"/>
                </a:cubicBezTo>
                <a:close/>
                <a:moveTo>
                  <a:pt x="344" y="907"/>
                </a:moveTo>
                <a:cubicBezTo>
                  <a:pt x="333" y="911"/>
                  <a:pt x="322" y="911"/>
                  <a:pt x="311" y="911"/>
                </a:cubicBezTo>
                <a:cubicBezTo>
                  <a:pt x="319" y="915"/>
                  <a:pt x="335" y="913"/>
                  <a:pt x="346" y="910"/>
                </a:cubicBezTo>
                <a:cubicBezTo>
                  <a:pt x="349" y="909"/>
                  <a:pt x="355" y="907"/>
                  <a:pt x="356" y="904"/>
                </a:cubicBezTo>
                <a:cubicBezTo>
                  <a:pt x="352" y="908"/>
                  <a:pt x="343" y="910"/>
                  <a:pt x="339" y="910"/>
                </a:cubicBezTo>
                <a:cubicBezTo>
                  <a:pt x="340" y="908"/>
                  <a:pt x="345" y="910"/>
                  <a:pt x="344" y="907"/>
                </a:cubicBezTo>
                <a:close/>
                <a:moveTo>
                  <a:pt x="366" y="408"/>
                </a:moveTo>
                <a:cubicBezTo>
                  <a:pt x="368" y="408"/>
                  <a:pt x="369" y="410"/>
                  <a:pt x="371" y="411"/>
                </a:cubicBezTo>
                <a:cubicBezTo>
                  <a:pt x="370" y="409"/>
                  <a:pt x="367" y="407"/>
                  <a:pt x="366" y="408"/>
                </a:cubicBezTo>
                <a:close/>
                <a:moveTo>
                  <a:pt x="360" y="970"/>
                </a:moveTo>
                <a:cubicBezTo>
                  <a:pt x="356" y="965"/>
                  <a:pt x="351" y="958"/>
                  <a:pt x="347" y="956"/>
                </a:cubicBezTo>
                <a:cubicBezTo>
                  <a:pt x="352" y="960"/>
                  <a:pt x="353" y="969"/>
                  <a:pt x="360" y="970"/>
                </a:cubicBezTo>
                <a:close/>
                <a:moveTo>
                  <a:pt x="627" y="349"/>
                </a:moveTo>
                <a:cubicBezTo>
                  <a:pt x="618" y="314"/>
                  <a:pt x="597" y="287"/>
                  <a:pt x="577" y="265"/>
                </a:cubicBezTo>
                <a:cubicBezTo>
                  <a:pt x="513" y="198"/>
                  <a:pt x="414" y="163"/>
                  <a:pt x="292" y="197"/>
                </a:cubicBezTo>
                <a:cubicBezTo>
                  <a:pt x="328" y="180"/>
                  <a:pt x="375" y="181"/>
                  <a:pt x="410" y="182"/>
                </a:cubicBezTo>
                <a:cubicBezTo>
                  <a:pt x="368" y="172"/>
                  <a:pt x="291" y="182"/>
                  <a:pt x="255" y="211"/>
                </a:cubicBezTo>
                <a:cubicBezTo>
                  <a:pt x="264" y="207"/>
                  <a:pt x="273" y="201"/>
                  <a:pt x="284" y="201"/>
                </a:cubicBezTo>
                <a:cubicBezTo>
                  <a:pt x="245" y="220"/>
                  <a:pt x="218" y="249"/>
                  <a:pt x="194" y="276"/>
                </a:cubicBezTo>
                <a:cubicBezTo>
                  <a:pt x="205" y="259"/>
                  <a:pt x="218" y="245"/>
                  <a:pt x="232" y="232"/>
                </a:cubicBezTo>
                <a:cubicBezTo>
                  <a:pt x="209" y="247"/>
                  <a:pt x="194" y="270"/>
                  <a:pt x="182" y="291"/>
                </a:cubicBezTo>
                <a:cubicBezTo>
                  <a:pt x="184" y="289"/>
                  <a:pt x="187" y="285"/>
                  <a:pt x="190" y="286"/>
                </a:cubicBezTo>
                <a:cubicBezTo>
                  <a:pt x="189" y="291"/>
                  <a:pt x="183" y="294"/>
                  <a:pt x="183" y="300"/>
                </a:cubicBezTo>
                <a:cubicBezTo>
                  <a:pt x="190" y="293"/>
                  <a:pt x="195" y="282"/>
                  <a:pt x="203" y="274"/>
                </a:cubicBezTo>
                <a:cubicBezTo>
                  <a:pt x="195" y="287"/>
                  <a:pt x="186" y="299"/>
                  <a:pt x="182" y="314"/>
                </a:cubicBezTo>
                <a:cubicBezTo>
                  <a:pt x="200" y="287"/>
                  <a:pt x="218" y="256"/>
                  <a:pt x="252" y="237"/>
                </a:cubicBezTo>
                <a:cubicBezTo>
                  <a:pt x="240" y="247"/>
                  <a:pt x="230" y="261"/>
                  <a:pt x="223" y="273"/>
                </a:cubicBezTo>
                <a:cubicBezTo>
                  <a:pt x="234" y="262"/>
                  <a:pt x="246" y="249"/>
                  <a:pt x="262" y="238"/>
                </a:cubicBezTo>
                <a:cubicBezTo>
                  <a:pt x="277" y="228"/>
                  <a:pt x="298" y="220"/>
                  <a:pt x="318" y="215"/>
                </a:cubicBezTo>
                <a:cubicBezTo>
                  <a:pt x="339" y="209"/>
                  <a:pt x="364" y="205"/>
                  <a:pt x="385" y="210"/>
                </a:cubicBezTo>
                <a:cubicBezTo>
                  <a:pt x="387" y="210"/>
                  <a:pt x="389" y="212"/>
                  <a:pt x="391" y="212"/>
                </a:cubicBezTo>
                <a:cubicBezTo>
                  <a:pt x="397" y="213"/>
                  <a:pt x="403" y="212"/>
                  <a:pt x="408" y="212"/>
                </a:cubicBezTo>
                <a:cubicBezTo>
                  <a:pt x="489" y="220"/>
                  <a:pt x="549" y="270"/>
                  <a:pt x="590" y="342"/>
                </a:cubicBezTo>
                <a:cubicBezTo>
                  <a:pt x="593" y="341"/>
                  <a:pt x="590" y="338"/>
                  <a:pt x="592" y="338"/>
                </a:cubicBezTo>
                <a:cubicBezTo>
                  <a:pt x="597" y="344"/>
                  <a:pt x="600" y="352"/>
                  <a:pt x="603" y="360"/>
                </a:cubicBezTo>
                <a:cubicBezTo>
                  <a:pt x="618" y="408"/>
                  <a:pt x="617" y="461"/>
                  <a:pt x="603" y="496"/>
                </a:cubicBezTo>
                <a:cubicBezTo>
                  <a:pt x="601" y="497"/>
                  <a:pt x="603" y="494"/>
                  <a:pt x="602" y="495"/>
                </a:cubicBezTo>
                <a:cubicBezTo>
                  <a:pt x="587" y="548"/>
                  <a:pt x="558" y="587"/>
                  <a:pt x="513" y="622"/>
                </a:cubicBezTo>
                <a:cubicBezTo>
                  <a:pt x="491" y="639"/>
                  <a:pt x="465" y="652"/>
                  <a:pt x="443" y="669"/>
                </a:cubicBezTo>
                <a:cubicBezTo>
                  <a:pt x="420" y="686"/>
                  <a:pt x="404" y="705"/>
                  <a:pt x="385" y="724"/>
                </a:cubicBezTo>
                <a:cubicBezTo>
                  <a:pt x="362" y="710"/>
                  <a:pt x="325" y="699"/>
                  <a:pt x="292" y="697"/>
                </a:cubicBezTo>
                <a:cubicBezTo>
                  <a:pt x="272" y="695"/>
                  <a:pt x="237" y="695"/>
                  <a:pt x="240" y="719"/>
                </a:cubicBezTo>
                <a:cubicBezTo>
                  <a:pt x="243" y="740"/>
                  <a:pt x="271" y="739"/>
                  <a:pt x="283" y="749"/>
                </a:cubicBezTo>
                <a:cubicBezTo>
                  <a:pt x="281" y="749"/>
                  <a:pt x="280" y="748"/>
                  <a:pt x="279" y="748"/>
                </a:cubicBezTo>
                <a:cubicBezTo>
                  <a:pt x="293" y="754"/>
                  <a:pt x="305" y="757"/>
                  <a:pt x="320" y="758"/>
                </a:cubicBezTo>
                <a:cubicBezTo>
                  <a:pt x="341" y="758"/>
                  <a:pt x="366" y="757"/>
                  <a:pt x="381" y="755"/>
                </a:cubicBezTo>
                <a:cubicBezTo>
                  <a:pt x="383" y="755"/>
                  <a:pt x="386" y="758"/>
                  <a:pt x="388" y="762"/>
                </a:cubicBezTo>
                <a:cubicBezTo>
                  <a:pt x="371" y="771"/>
                  <a:pt x="346" y="772"/>
                  <a:pt x="330" y="769"/>
                </a:cubicBezTo>
                <a:cubicBezTo>
                  <a:pt x="343" y="774"/>
                  <a:pt x="365" y="770"/>
                  <a:pt x="381" y="768"/>
                </a:cubicBezTo>
                <a:cubicBezTo>
                  <a:pt x="326" y="781"/>
                  <a:pt x="285" y="763"/>
                  <a:pt x="245" y="754"/>
                </a:cubicBezTo>
                <a:cubicBezTo>
                  <a:pt x="251" y="758"/>
                  <a:pt x="258" y="759"/>
                  <a:pt x="265" y="763"/>
                </a:cubicBezTo>
                <a:cubicBezTo>
                  <a:pt x="256" y="762"/>
                  <a:pt x="247" y="757"/>
                  <a:pt x="240" y="755"/>
                </a:cubicBezTo>
                <a:cubicBezTo>
                  <a:pt x="241" y="756"/>
                  <a:pt x="245" y="758"/>
                  <a:pt x="244" y="760"/>
                </a:cubicBezTo>
                <a:cubicBezTo>
                  <a:pt x="235" y="759"/>
                  <a:pt x="221" y="759"/>
                  <a:pt x="222" y="768"/>
                </a:cubicBezTo>
                <a:cubicBezTo>
                  <a:pt x="223" y="777"/>
                  <a:pt x="235" y="775"/>
                  <a:pt x="240" y="780"/>
                </a:cubicBezTo>
                <a:cubicBezTo>
                  <a:pt x="238" y="781"/>
                  <a:pt x="247" y="780"/>
                  <a:pt x="246" y="781"/>
                </a:cubicBezTo>
                <a:cubicBezTo>
                  <a:pt x="263" y="783"/>
                  <a:pt x="269" y="785"/>
                  <a:pt x="286" y="788"/>
                </a:cubicBezTo>
                <a:cubicBezTo>
                  <a:pt x="296" y="790"/>
                  <a:pt x="307" y="794"/>
                  <a:pt x="318" y="796"/>
                </a:cubicBezTo>
                <a:cubicBezTo>
                  <a:pt x="337" y="799"/>
                  <a:pt x="355" y="808"/>
                  <a:pt x="371" y="814"/>
                </a:cubicBezTo>
                <a:cubicBezTo>
                  <a:pt x="348" y="817"/>
                  <a:pt x="328" y="809"/>
                  <a:pt x="308" y="807"/>
                </a:cubicBezTo>
                <a:cubicBezTo>
                  <a:pt x="309" y="807"/>
                  <a:pt x="312" y="808"/>
                  <a:pt x="311" y="809"/>
                </a:cubicBezTo>
                <a:cubicBezTo>
                  <a:pt x="281" y="802"/>
                  <a:pt x="267" y="801"/>
                  <a:pt x="241" y="792"/>
                </a:cubicBezTo>
                <a:cubicBezTo>
                  <a:pt x="243" y="794"/>
                  <a:pt x="228" y="790"/>
                  <a:pt x="229" y="793"/>
                </a:cubicBezTo>
                <a:cubicBezTo>
                  <a:pt x="223" y="793"/>
                  <a:pt x="213" y="790"/>
                  <a:pt x="207" y="795"/>
                </a:cubicBezTo>
                <a:cubicBezTo>
                  <a:pt x="206" y="807"/>
                  <a:pt x="219" y="807"/>
                  <a:pt x="226" y="811"/>
                </a:cubicBezTo>
                <a:cubicBezTo>
                  <a:pt x="224" y="813"/>
                  <a:pt x="220" y="813"/>
                  <a:pt x="219" y="816"/>
                </a:cubicBezTo>
                <a:cubicBezTo>
                  <a:pt x="269" y="821"/>
                  <a:pt x="317" y="831"/>
                  <a:pt x="359" y="849"/>
                </a:cubicBezTo>
                <a:cubicBezTo>
                  <a:pt x="336" y="850"/>
                  <a:pt x="314" y="853"/>
                  <a:pt x="294" y="850"/>
                </a:cubicBezTo>
                <a:cubicBezTo>
                  <a:pt x="290" y="849"/>
                  <a:pt x="286" y="846"/>
                  <a:pt x="281" y="845"/>
                </a:cubicBezTo>
                <a:cubicBezTo>
                  <a:pt x="267" y="841"/>
                  <a:pt x="253" y="841"/>
                  <a:pt x="241" y="836"/>
                </a:cubicBezTo>
                <a:cubicBezTo>
                  <a:pt x="246" y="836"/>
                  <a:pt x="253" y="837"/>
                  <a:pt x="258" y="835"/>
                </a:cubicBezTo>
                <a:cubicBezTo>
                  <a:pt x="248" y="833"/>
                  <a:pt x="218" y="830"/>
                  <a:pt x="223" y="846"/>
                </a:cubicBezTo>
                <a:cubicBezTo>
                  <a:pt x="226" y="855"/>
                  <a:pt x="241" y="854"/>
                  <a:pt x="249" y="857"/>
                </a:cubicBezTo>
                <a:cubicBezTo>
                  <a:pt x="246" y="854"/>
                  <a:pt x="238" y="854"/>
                  <a:pt x="236" y="851"/>
                </a:cubicBezTo>
                <a:cubicBezTo>
                  <a:pt x="254" y="858"/>
                  <a:pt x="273" y="858"/>
                  <a:pt x="291" y="863"/>
                </a:cubicBezTo>
                <a:cubicBezTo>
                  <a:pt x="300" y="865"/>
                  <a:pt x="310" y="871"/>
                  <a:pt x="319" y="875"/>
                </a:cubicBezTo>
                <a:cubicBezTo>
                  <a:pt x="333" y="882"/>
                  <a:pt x="343" y="890"/>
                  <a:pt x="353" y="899"/>
                </a:cubicBezTo>
                <a:cubicBezTo>
                  <a:pt x="347" y="883"/>
                  <a:pt x="333" y="878"/>
                  <a:pt x="322" y="870"/>
                </a:cubicBezTo>
                <a:cubicBezTo>
                  <a:pt x="335" y="871"/>
                  <a:pt x="353" y="871"/>
                  <a:pt x="367" y="868"/>
                </a:cubicBezTo>
                <a:cubicBezTo>
                  <a:pt x="377" y="866"/>
                  <a:pt x="387" y="862"/>
                  <a:pt x="389" y="854"/>
                </a:cubicBezTo>
                <a:cubicBezTo>
                  <a:pt x="388" y="853"/>
                  <a:pt x="386" y="856"/>
                  <a:pt x="385" y="853"/>
                </a:cubicBezTo>
                <a:cubicBezTo>
                  <a:pt x="388" y="843"/>
                  <a:pt x="372" y="838"/>
                  <a:pt x="368" y="834"/>
                </a:cubicBezTo>
                <a:cubicBezTo>
                  <a:pt x="382" y="834"/>
                  <a:pt x="407" y="831"/>
                  <a:pt x="408" y="818"/>
                </a:cubicBezTo>
                <a:cubicBezTo>
                  <a:pt x="404" y="803"/>
                  <a:pt x="391" y="801"/>
                  <a:pt x="381" y="794"/>
                </a:cubicBezTo>
                <a:cubicBezTo>
                  <a:pt x="403" y="789"/>
                  <a:pt x="421" y="778"/>
                  <a:pt x="415" y="754"/>
                </a:cubicBezTo>
                <a:cubicBezTo>
                  <a:pt x="413" y="752"/>
                  <a:pt x="409" y="744"/>
                  <a:pt x="407" y="741"/>
                </a:cubicBezTo>
                <a:cubicBezTo>
                  <a:pt x="420" y="729"/>
                  <a:pt x="431" y="720"/>
                  <a:pt x="443" y="707"/>
                </a:cubicBezTo>
                <a:cubicBezTo>
                  <a:pt x="456" y="697"/>
                  <a:pt x="469" y="686"/>
                  <a:pt x="482" y="675"/>
                </a:cubicBezTo>
                <a:cubicBezTo>
                  <a:pt x="484" y="674"/>
                  <a:pt x="481" y="672"/>
                  <a:pt x="483" y="671"/>
                </a:cubicBezTo>
                <a:cubicBezTo>
                  <a:pt x="498" y="662"/>
                  <a:pt x="510" y="652"/>
                  <a:pt x="525" y="643"/>
                </a:cubicBezTo>
                <a:cubicBezTo>
                  <a:pt x="526" y="645"/>
                  <a:pt x="523" y="645"/>
                  <a:pt x="523" y="647"/>
                </a:cubicBezTo>
                <a:cubicBezTo>
                  <a:pt x="544" y="632"/>
                  <a:pt x="562" y="616"/>
                  <a:pt x="577" y="597"/>
                </a:cubicBezTo>
                <a:cubicBezTo>
                  <a:pt x="593" y="578"/>
                  <a:pt x="602" y="558"/>
                  <a:pt x="612" y="535"/>
                </a:cubicBezTo>
                <a:cubicBezTo>
                  <a:pt x="629" y="493"/>
                  <a:pt x="644" y="439"/>
                  <a:pt x="633" y="382"/>
                </a:cubicBezTo>
                <a:cubicBezTo>
                  <a:pt x="631" y="369"/>
                  <a:pt x="631" y="362"/>
                  <a:pt x="627" y="349"/>
                </a:cubicBezTo>
                <a:close/>
                <a:moveTo>
                  <a:pt x="286" y="723"/>
                </a:moveTo>
                <a:cubicBezTo>
                  <a:pt x="307" y="723"/>
                  <a:pt x="328" y="729"/>
                  <a:pt x="346" y="735"/>
                </a:cubicBezTo>
                <a:cubicBezTo>
                  <a:pt x="325" y="736"/>
                  <a:pt x="304" y="730"/>
                  <a:pt x="286" y="723"/>
                </a:cubicBezTo>
                <a:close/>
                <a:moveTo>
                  <a:pt x="230" y="840"/>
                </a:moveTo>
                <a:cubicBezTo>
                  <a:pt x="231" y="838"/>
                  <a:pt x="239" y="834"/>
                  <a:pt x="240" y="838"/>
                </a:cubicBezTo>
                <a:cubicBezTo>
                  <a:pt x="236" y="838"/>
                  <a:pt x="232" y="840"/>
                  <a:pt x="230" y="84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4" name="Freeform 6"/>
          <p:cNvSpPr/>
          <p:nvPr/>
        </p:nvSpPr>
        <p:spPr bwMode="auto">
          <a:xfrm>
            <a:off x="3717453" y="4327525"/>
            <a:ext cx="71437" cy="68263"/>
          </a:xfrm>
          <a:custGeom>
            <a:avLst/>
            <a:gdLst>
              <a:gd name="T0" fmla="*/ 26 w 31"/>
              <a:gd name="T1" fmla="*/ 19 h 30"/>
              <a:gd name="T2" fmla="*/ 29 w 31"/>
              <a:gd name="T3" fmla="*/ 18 h 30"/>
              <a:gd name="T4" fmla="*/ 24 w 31"/>
              <a:gd name="T5" fmla="*/ 21 h 30"/>
              <a:gd name="T6" fmla="*/ 26 w 31"/>
              <a:gd name="T7" fmla="*/ 23 h 30"/>
              <a:gd name="T8" fmla="*/ 24 w 31"/>
              <a:gd name="T9" fmla="*/ 27 h 30"/>
              <a:gd name="T10" fmla="*/ 1 w 31"/>
              <a:gd name="T11" fmla="*/ 21 h 30"/>
              <a:gd name="T12" fmla="*/ 6 w 31"/>
              <a:gd name="T13" fmla="*/ 6 h 30"/>
              <a:gd name="T14" fmla="*/ 26 w 31"/>
              <a:gd name="T15" fmla="*/ 1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30">
                <a:moveTo>
                  <a:pt x="26" y="19"/>
                </a:moveTo>
                <a:cubicBezTo>
                  <a:pt x="27" y="20"/>
                  <a:pt x="27" y="18"/>
                  <a:pt x="29" y="18"/>
                </a:cubicBezTo>
                <a:cubicBezTo>
                  <a:pt x="28" y="20"/>
                  <a:pt x="26" y="22"/>
                  <a:pt x="24" y="21"/>
                </a:cubicBezTo>
                <a:cubicBezTo>
                  <a:pt x="24" y="22"/>
                  <a:pt x="25" y="23"/>
                  <a:pt x="26" y="23"/>
                </a:cubicBezTo>
                <a:cubicBezTo>
                  <a:pt x="26" y="26"/>
                  <a:pt x="22" y="23"/>
                  <a:pt x="24" y="27"/>
                </a:cubicBezTo>
                <a:cubicBezTo>
                  <a:pt x="13" y="30"/>
                  <a:pt x="6" y="26"/>
                  <a:pt x="1" y="21"/>
                </a:cubicBezTo>
                <a:cubicBezTo>
                  <a:pt x="0" y="15"/>
                  <a:pt x="4" y="11"/>
                  <a:pt x="6" y="6"/>
                </a:cubicBezTo>
                <a:cubicBezTo>
                  <a:pt x="17" y="0"/>
                  <a:pt x="31" y="9"/>
                  <a:pt x="26" y="1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5" name="Freeform 7"/>
          <p:cNvSpPr/>
          <p:nvPr/>
        </p:nvSpPr>
        <p:spPr bwMode="auto">
          <a:xfrm>
            <a:off x="3736503" y="4056063"/>
            <a:ext cx="79375" cy="258762"/>
          </a:xfrm>
          <a:custGeom>
            <a:avLst/>
            <a:gdLst>
              <a:gd name="T0" fmla="*/ 3 w 35"/>
              <a:gd name="T1" fmla="*/ 107 h 112"/>
              <a:gd name="T2" fmla="*/ 0 w 35"/>
              <a:gd name="T3" fmla="*/ 101 h 112"/>
              <a:gd name="T4" fmla="*/ 13 w 35"/>
              <a:gd name="T5" fmla="*/ 35 h 112"/>
              <a:gd name="T6" fmla="*/ 12 w 35"/>
              <a:gd name="T7" fmla="*/ 30 h 112"/>
              <a:gd name="T8" fmla="*/ 15 w 35"/>
              <a:gd name="T9" fmla="*/ 9 h 112"/>
              <a:gd name="T10" fmla="*/ 31 w 35"/>
              <a:gd name="T11" fmla="*/ 33 h 112"/>
              <a:gd name="T12" fmla="*/ 33 w 35"/>
              <a:gd name="T13" fmla="*/ 28 h 112"/>
              <a:gd name="T14" fmla="*/ 28 w 35"/>
              <a:gd name="T15" fmla="*/ 46 h 112"/>
              <a:gd name="T16" fmla="*/ 30 w 35"/>
              <a:gd name="T17" fmla="*/ 44 h 112"/>
              <a:gd name="T18" fmla="*/ 30 w 35"/>
              <a:gd name="T19" fmla="*/ 53 h 112"/>
              <a:gd name="T20" fmla="*/ 31 w 35"/>
              <a:gd name="T21" fmla="*/ 53 h 112"/>
              <a:gd name="T22" fmla="*/ 22 w 35"/>
              <a:gd name="T23" fmla="*/ 90 h 112"/>
              <a:gd name="T24" fmla="*/ 3 w 35"/>
              <a:gd name="T25" fmla="*/ 107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" h="112">
                <a:moveTo>
                  <a:pt x="3" y="107"/>
                </a:moveTo>
                <a:cubicBezTo>
                  <a:pt x="3" y="104"/>
                  <a:pt x="2" y="103"/>
                  <a:pt x="0" y="101"/>
                </a:cubicBezTo>
                <a:cubicBezTo>
                  <a:pt x="2" y="77"/>
                  <a:pt x="8" y="56"/>
                  <a:pt x="13" y="35"/>
                </a:cubicBezTo>
                <a:cubicBezTo>
                  <a:pt x="12" y="34"/>
                  <a:pt x="12" y="32"/>
                  <a:pt x="12" y="30"/>
                </a:cubicBezTo>
                <a:cubicBezTo>
                  <a:pt x="16" y="25"/>
                  <a:pt x="11" y="14"/>
                  <a:pt x="15" y="9"/>
                </a:cubicBezTo>
                <a:cubicBezTo>
                  <a:pt x="30" y="0"/>
                  <a:pt x="35" y="22"/>
                  <a:pt x="31" y="33"/>
                </a:cubicBezTo>
                <a:cubicBezTo>
                  <a:pt x="32" y="34"/>
                  <a:pt x="32" y="30"/>
                  <a:pt x="33" y="28"/>
                </a:cubicBezTo>
                <a:cubicBezTo>
                  <a:pt x="34" y="34"/>
                  <a:pt x="30" y="41"/>
                  <a:pt x="28" y="46"/>
                </a:cubicBezTo>
                <a:cubicBezTo>
                  <a:pt x="29" y="48"/>
                  <a:pt x="29" y="44"/>
                  <a:pt x="30" y="44"/>
                </a:cubicBezTo>
                <a:cubicBezTo>
                  <a:pt x="35" y="46"/>
                  <a:pt x="30" y="50"/>
                  <a:pt x="30" y="53"/>
                </a:cubicBezTo>
                <a:cubicBezTo>
                  <a:pt x="30" y="54"/>
                  <a:pt x="31" y="54"/>
                  <a:pt x="31" y="53"/>
                </a:cubicBezTo>
                <a:cubicBezTo>
                  <a:pt x="30" y="62"/>
                  <a:pt x="24" y="79"/>
                  <a:pt x="22" y="90"/>
                </a:cubicBezTo>
                <a:cubicBezTo>
                  <a:pt x="20" y="99"/>
                  <a:pt x="15" y="112"/>
                  <a:pt x="3" y="1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6" name="Freeform 8"/>
          <p:cNvSpPr>
            <a:spLocks noEditPoints="1"/>
          </p:cNvSpPr>
          <p:nvPr/>
        </p:nvSpPr>
        <p:spPr bwMode="auto">
          <a:xfrm>
            <a:off x="2690340" y="4192588"/>
            <a:ext cx="182563" cy="257175"/>
          </a:xfrm>
          <a:custGeom>
            <a:avLst/>
            <a:gdLst>
              <a:gd name="T0" fmla="*/ 49 w 79"/>
              <a:gd name="T1" fmla="*/ 27 h 111"/>
              <a:gd name="T2" fmla="*/ 49 w 79"/>
              <a:gd name="T3" fmla="*/ 20 h 111"/>
              <a:gd name="T4" fmla="*/ 49 w 79"/>
              <a:gd name="T5" fmla="*/ 27 h 111"/>
              <a:gd name="T6" fmla="*/ 79 w 79"/>
              <a:gd name="T7" fmla="*/ 86 h 111"/>
              <a:gd name="T8" fmla="*/ 48 w 79"/>
              <a:gd name="T9" fmla="*/ 82 h 111"/>
              <a:gd name="T10" fmla="*/ 47 w 79"/>
              <a:gd name="T11" fmla="*/ 28 h 111"/>
              <a:gd name="T12" fmla="*/ 48 w 79"/>
              <a:gd name="T13" fmla="*/ 19 h 111"/>
              <a:gd name="T14" fmla="*/ 64 w 79"/>
              <a:gd name="T15" fmla="*/ 16 h 111"/>
              <a:gd name="T16" fmla="*/ 65 w 79"/>
              <a:gd name="T17" fmla="*/ 4 h 111"/>
              <a:gd name="T18" fmla="*/ 2 w 79"/>
              <a:gd name="T19" fmla="*/ 8 h 111"/>
              <a:gd name="T20" fmla="*/ 4 w 79"/>
              <a:gd name="T21" fmla="*/ 17 h 111"/>
              <a:gd name="T22" fmla="*/ 8 w 79"/>
              <a:gd name="T23" fmla="*/ 21 h 111"/>
              <a:gd name="T24" fmla="*/ 32 w 79"/>
              <a:gd name="T25" fmla="*/ 21 h 111"/>
              <a:gd name="T26" fmla="*/ 33 w 79"/>
              <a:gd name="T27" fmla="*/ 85 h 111"/>
              <a:gd name="T28" fmla="*/ 30 w 79"/>
              <a:gd name="T29" fmla="*/ 75 h 111"/>
              <a:gd name="T30" fmla="*/ 32 w 79"/>
              <a:gd name="T31" fmla="*/ 85 h 111"/>
              <a:gd name="T32" fmla="*/ 9 w 79"/>
              <a:gd name="T33" fmla="*/ 89 h 111"/>
              <a:gd name="T34" fmla="*/ 6 w 79"/>
              <a:gd name="T35" fmla="*/ 103 h 111"/>
              <a:gd name="T36" fmla="*/ 16 w 79"/>
              <a:gd name="T37" fmla="*/ 108 h 111"/>
              <a:gd name="T38" fmla="*/ 35 w 79"/>
              <a:gd name="T39" fmla="*/ 103 h 111"/>
              <a:gd name="T40" fmla="*/ 34 w 79"/>
              <a:gd name="T41" fmla="*/ 103 h 111"/>
              <a:gd name="T42" fmla="*/ 32 w 79"/>
              <a:gd name="T43" fmla="*/ 103 h 111"/>
              <a:gd name="T44" fmla="*/ 34 w 79"/>
              <a:gd name="T45" fmla="*/ 103 h 111"/>
              <a:gd name="T46" fmla="*/ 35 w 79"/>
              <a:gd name="T47" fmla="*/ 103 h 111"/>
              <a:gd name="T48" fmla="*/ 35 w 79"/>
              <a:gd name="T49" fmla="*/ 103 h 111"/>
              <a:gd name="T50" fmla="*/ 64 w 79"/>
              <a:gd name="T51" fmla="*/ 97 h 111"/>
              <a:gd name="T52" fmla="*/ 54 w 79"/>
              <a:gd name="T53" fmla="*/ 97 h 111"/>
              <a:gd name="T54" fmla="*/ 79 w 79"/>
              <a:gd name="T55" fmla="*/ 86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9" h="111">
                <a:moveTo>
                  <a:pt x="49" y="27"/>
                </a:moveTo>
                <a:cubicBezTo>
                  <a:pt x="48" y="25"/>
                  <a:pt x="51" y="20"/>
                  <a:pt x="49" y="20"/>
                </a:cubicBezTo>
                <a:cubicBezTo>
                  <a:pt x="49" y="22"/>
                  <a:pt x="48" y="25"/>
                  <a:pt x="49" y="27"/>
                </a:cubicBezTo>
                <a:close/>
                <a:moveTo>
                  <a:pt x="79" y="86"/>
                </a:moveTo>
                <a:cubicBezTo>
                  <a:pt x="78" y="71"/>
                  <a:pt x="60" y="83"/>
                  <a:pt x="48" y="82"/>
                </a:cubicBezTo>
                <a:cubicBezTo>
                  <a:pt x="42" y="61"/>
                  <a:pt x="49" y="45"/>
                  <a:pt x="47" y="28"/>
                </a:cubicBezTo>
                <a:cubicBezTo>
                  <a:pt x="48" y="26"/>
                  <a:pt x="47" y="22"/>
                  <a:pt x="48" y="19"/>
                </a:cubicBezTo>
                <a:cubicBezTo>
                  <a:pt x="54" y="18"/>
                  <a:pt x="60" y="18"/>
                  <a:pt x="64" y="16"/>
                </a:cubicBezTo>
                <a:cubicBezTo>
                  <a:pt x="69" y="13"/>
                  <a:pt x="69" y="9"/>
                  <a:pt x="65" y="4"/>
                </a:cubicBezTo>
                <a:cubicBezTo>
                  <a:pt x="49" y="1"/>
                  <a:pt x="20" y="0"/>
                  <a:pt x="2" y="8"/>
                </a:cubicBezTo>
                <a:cubicBezTo>
                  <a:pt x="3" y="11"/>
                  <a:pt x="5" y="14"/>
                  <a:pt x="4" y="17"/>
                </a:cubicBezTo>
                <a:cubicBezTo>
                  <a:pt x="7" y="17"/>
                  <a:pt x="7" y="19"/>
                  <a:pt x="8" y="21"/>
                </a:cubicBezTo>
                <a:cubicBezTo>
                  <a:pt x="14" y="25"/>
                  <a:pt x="26" y="19"/>
                  <a:pt x="32" y="21"/>
                </a:cubicBezTo>
                <a:cubicBezTo>
                  <a:pt x="32" y="41"/>
                  <a:pt x="29" y="65"/>
                  <a:pt x="33" y="85"/>
                </a:cubicBezTo>
                <a:cubicBezTo>
                  <a:pt x="31" y="83"/>
                  <a:pt x="31" y="76"/>
                  <a:pt x="30" y="75"/>
                </a:cubicBezTo>
                <a:cubicBezTo>
                  <a:pt x="30" y="77"/>
                  <a:pt x="31" y="81"/>
                  <a:pt x="32" y="85"/>
                </a:cubicBezTo>
                <a:cubicBezTo>
                  <a:pt x="25" y="88"/>
                  <a:pt x="18" y="87"/>
                  <a:pt x="9" y="89"/>
                </a:cubicBezTo>
                <a:cubicBezTo>
                  <a:pt x="0" y="92"/>
                  <a:pt x="3" y="98"/>
                  <a:pt x="6" y="103"/>
                </a:cubicBezTo>
                <a:cubicBezTo>
                  <a:pt x="9" y="107"/>
                  <a:pt x="9" y="111"/>
                  <a:pt x="16" y="108"/>
                </a:cubicBezTo>
                <a:cubicBezTo>
                  <a:pt x="18" y="103"/>
                  <a:pt x="32" y="110"/>
                  <a:pt x="35" y="103"/>
                </a:cubicBezTo>
                <a:cubicBezTo>
                  <a:pt x="34" y="103"/>
                  <a:pt x="34" y="103"/>
                  <a:pt x="34" y="103"/>
                </a:cubicBezTo>
                <a:cubicBezTo>
                  <a:pt x="33" y="103"/>
                  <a:pt x="33" y="105"/>
                  <a:pt x="32" y="103"/>
                </a:cubicBezTo>
                <a:cubicBezTo>
                  <a:pt x="33" y="103"/>
                  <a:pt x="33" y="103"/>
                  <a:pt x="34" y="103"/>
                </a:cubicBezTo>
                <a:cubicBezTo>
                  <a:pt x="34" y="103"/>
                  <a:pt x="34" y="103"/>
                  <a:pt x="35" y="103"/>
                </a:cubicBezTo>
                <a:cubicBezTo>
                  <a:pt x="35" y="103"/>
                  <a:pt x="35" y="103"/>
                  <a:pt x="35" y="103"/>
                </a:cubicBezTo>
                <a:cubicBezTo>
                  <a:pt x="45" y="101"/>
                  <a:pt x="53" y="100"/>
                  <a:pt x="64" y="97"/>
                </a:cubicBezTo>
                <a:cubicBezTo>
                  <a:pt x="61" y="96"/>
                  <a:pt x="56" y="99"/>
                  <a:pt x="54" y="97"/>
                </a:cubicBezTo>
                <a:cubicBezTo>
                  <a:pt x="64" y="96"/>
                  <a:pt x="76" y="94"/>
                  <a:pt x="79" y="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7" name="Freeform 9"/>
          <p:cNvSpPr>
            <a:spLocks noEditPoints="1"/>
          </p:cNvSpPr>
          <p:nvPr/>
        </p:nvSpPr>
        <p:spPr bwMode="auto">
          <a:xfrm>
            <a:off x="2877665" y="4179888"/>
            <a:ext cx="328613" cy="236537"/>
          </a:xfrm>
          <a:custGeom>
            <a:avLst/>
            <a:gdLst>
              <a:gd name="T0" fmla="*/ 23 w 142"/>
              <a:gd name="T1" fmla="*/ 4 h 103"/>
              <a:gd name="T2" fmla="*/ 36 w 142"/>
              <a:gd name="T3" fmla="*/ 7 h 103"/>
              <a:gd name="T4" fmla="*/ 23 w 142"/>
              <a:gd name="T5" fmla="*/ 4 h 103"/>
              <a:gd name="T6" fmla="*/ 69 w 142"/>
              <a:gd name="T7" fmla="*/ 101 h 103"/>
              <a:gd name="T8" fmla="*/ 78 w 142"/>
              <a:gd name="T9" fmla="*/ 100 h 103"/>
              <a:gd name="T10" fmla="*/ 69 w 142"/>
              <a:gd name="T11" fmla="*/ 101 h 103"/>
              <a:gd name="T12" fmla="*/ 120 w 142"/>
              <a:gd name="T13" fmla="*/ 43 h 103"/>
              <a:gd name="T14" fmla="*/ 87 w 142"/>
              <a:gd name="T15" fmla="*/ 23 h 103"/>
              <a:gd name="T16" fmla="*/ 65 w 142"/>
              <a:gd name="T17" fmla="*/ 17 h 103"/>
              <a:gd name="T18" fmla="*/ 61 w 142"/>
              <a:gd name="T19" fmla="*/ 15 h 103"/>
              <a:gd name="T20" fmla="*/ 36 w 142"/>
              <a:gd name="T21" fmla="*/ 9 h 103"/>
              <a:gd name="T22" fmla="*/ 6 w 142"/>
              <a:gd name="T23" fmla="*/ 3 h 103"/>
              <a:gd name="T24" fmla="*/ 2 w 142"/>
              <a:gd name="T25" fmla="*/ 16 h 103"/>
              <a:gd name="T26" fmla="*/ 15 w 142"/>
              <a:gd name="T27" fmla="*/ 24 h 103"/>
              <a:gd name="T28" fmla="*/ 30 w 142"/>
              <a:gd name="T29" fmla="*/ 28 h 103"/>
              <a:gd name="T30" fmla="*/ 28 w 142"/>
              <a:gd name="T31" fmla="*/ 27 h 103"/>
              <a:gd name="T32" fmla="*/ 46 w 142"/>
              <a:gd name="T33" fmla="*/ 29 h 103"/>
              <a:gd name="T34" fmla="*/ 43 w 142"/>
              <a:gd name="T35" fmla="*/ 57 h 103"/>
              <a:gd name="T36" fmla="*/ 45 w 142"/>
              <a:gd name="T37" fmla="*/ 46 h 103"/>
              <a:gd name="T38" fmla="*/ 47 w 142"/>
              <a:gd name="T39" fmla="*/ 85 h 103"/>
              <a:gd name="T40" fmla="*/ 19 w 142"/>
              <a:gd name="T41" fmla="*/ 85 h 103"/>
              <a:gd name="T42" fmla="*/ 14 w 142"/>
              <a:gd name="T43" fmla="*/ 97 h 103"/>
              <a:gd name="T44" fmla="*/ 54 w 142"/>
              <a:gd name="T45" fmla="*/ 100 h 103"/>
              <a:gd name="T46" fmla="*/ 90 w 142"/>
              <a:gd name="T47" fmla="*/ 98 h 103"/>
              <a:gd name="T48" fmla="*/ 131 w 142"/>
              <a:gd name="T49" fmla="*/ 81 h 103"/>
              <a:gd name="T50" fmla="*/ 120 w 142"/>
              <a:gd name="T51" fmla="*/ 43 h 103"/>
              <a:gd name="T52" fmla="*/ 117 w 142"/>
              <a:gd name="T53" fmla="*/ 68 h 103"/>
              <a:gd name="T54" fmla="*/ 101 w 142"/>
              <a:gd name="T55" fmla="*/ 77 h 103"/>
              <a:gd name="T56" fmla="*/ 94 w 142"/>
              <a:gd name="T57" fmla="*/ 77 h 103"/>
              <a:gd name="T58" fmla="*/ 88 w 142"/>
              <a:gd name="T59" fmla="*/ 78 h 103"/>
              <a:gd name="T60" fmla="*/ 86 w 142"/>
              <a:gd name="T61" fmla="*/ 81 h 103"/>
              <a:gd name="T62" fmla="*/ 88 w 142"/>
              <a:gd name="T63" fmla="*/ 81 h 103"/>
              <a:gd name="T64" fmla="*/ 74 w 142"/>
              <a:gd name="T65" fmla="*/ 81 h 103"/>
              <a:gd name="T66" fmla="*/ 78 w 142"/>
              <a:gd name="T67" fmla="*/ 83 h 103"/>
              <a:gd name="T68" fmla="*/ 60 w 142"/>
              <a:gd name="T69" fmla="*/ 84 h 103"/>
              <a:gd name="T70" fmla="*/ 62 w 142"/>
              <a:gd name="T71" fmla="*/ 35 h 103"/>
              <a:gd name="T72" fmla="*/ 105 w 142"/>
              <a:gd name="T73" fmla="*/ 55 h 103"/>
              <a:gd name="T74" fmla="*/ 104 w 142"/>
              <a:gd name="T75" fmla="*/ 56 h 103"/>
              <a:gd name="T76" fmla="*/ 117 w 142"/>
              <a:gd name="T77" fmla="*/ 68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2" h="103">
                <a:moveTo>
                  <a:pt x="23" y="4"/>
                </a:moveTo>
                <a:cubicBezTo>
                  <a:pt x="27" y="5"/>
                  <a:pt x="32" y="8"/>
                  <a:pt x="36" y="7"/>
                </a:cubicBezTo>
                <a:cubicBezTo>
                  <a:pt x="32" y="7"/>
                  <a:pt x="27" y="3"/>
                  <a:pt x="23" y="4"/>
                </a:cubicBezTo>
                <a:close/>
                <a:moveTo>
                  <a:pt x="69" y="101"/>
                </a:moveTo>
                <a:cubicBezTo>
                  <a:pt x="71" y="102"/>
                  <a:pt x="76" y="101"/>
                  <a:pt x="78" y="100"/>
                </a:cubicBezTo>
                <a:cubicBezTo>
                  <a:pt x="75" y="100"/>
                  <a:pt x="72" y="101"/>
                  <a:pt x="69" y="101"/>
                </a:cubicBezTo>
                <a:close/>
                <a:moveTo>
                  <a:pt x="120" y="43"/>
                </a:moveTo>
                <a:cubicBezTo>
                  <a:pt x="111" y="35"/>
                  <a:pt x="94" y="28"/>
                  <a:pt x="87" y="23"/>
                </a:cubicBezTo>
                <a:cubicBezTo>
                  <a:pt x="80" y="21"/>
                  <a:pt x="73" y="20"/>
                  <a:pt x="65" y="17"/>
                </a:cubicBezTo>
                <a:cubicBezTo>
                  <a:pt x="64" y="17"/>
                  <a:pt x="63" y="16"/>
                  <a:pt x="61" y="15"/>
                </a:cubicBezTo>
                <a:cubicBezTo>
                  <a:pt x="54" y="13"/>
                  <a:pt x="45" y="12"/>
                  <a:pt x="36" y="9"/>
                </a:cubicBezTo>
                <a:cubicBezTo>
                  <a:pt x="27" y="7"/>
                  <a:pt x="16" y="0"/>
                  <a:pt x="6" y="3"/>
                </a:cubicBezTo>
                <a:cubicBezTo>
                  <a:pt x="3" y="7"/>
                  <a:pt x="0" y="12"/>
                  <a:pt x="2" y="16"/>
                </a:cubicBezTo>
                <a:cubicBezTo>
                  <a:pt x="3" y="19"/>
                  <a:pt x="11" y="22"/>
                  <a:pt x="15" y="24"/>
                </a:cubicBezTo>
                <a:cubicBezTo>
                  <a:pt x="20" y="27"/>
                  <a:pt x="26" y="28"/>
                  <a:pt x="30" y="28"/>
                </a:cubicBezTo>
                <a:cubicBezTo>
                  <a:pt x="29" y="28"/>
                  <a:pt x="28" y="27"/>
                  <a:pt x="28" y="27"/>
                </a:cubicBezTo>
                <a:cubicBezTo>
                  <a:pt x="34" y="27"/>
                  <a:pt x="41" y="30"/>
                  <a:pt x="46" y="29"/>
                </a:cubicBezTo>
                <a:cubicBezTo>
                  <a:pt x="44" y="37"/>
                  <a:pt x="42" y="48"/>
                  <a:pt x="43" y="57"/>
                </a:cubicBezTo>
                <a:cubicBezTo>
                  <a:pt x="44" y="53"/>
                  <a:pt x="44" y="49"/>
                  <a:pt x="45" y="46"/>
                </a:cubicBezTo>
                <a:cubicBezTo>
                  <a:pt x="45" y="58"/>
                  <a:pt x="44" y="72"/>
                  <a:pt x="47" y="85"/>
                </a:cubicBezTo>
                <a:cubicBezTo>
                  <a:pt x="39" y="89"/>
                  <a:pt x="24" y="82"/>
                  <a:pt x="19" y="85"/>
                </a:cubicBezTo>
                <a:cubicBezTo>
                  <a:pt x="15" y="86"/>
                  <a:pt x="15" y="92"/>
                  <a:pt x="14" y="97"/>
                </a:cubicBezTo>
                <a:cubicBezTo>
                  <a:pt x="24" y="103"/>
                  <a:pt x="39" y="100"/>
                  <a:pt x="54" y="100"/>
                </a:cubicBezTo>
                <a:cubicBezTo>
                  <a:pt x="65" y="100"/>
                  <a:pt x="77" y="100"/>
                  <a:pt x="90" y="98"/>
                </a:cubicBezTo>
                <a:cubicBezTo>
                  <a:pt x="107" y="95"/>
                  <a:pt x="123" y="90"/>
                  <a:pt x="131" y="81"/>
                </a:cubicBezTo>
                <a:cubicBezTo>
                  <a:pt x="142" y="68"/>
                  <a:pt x="131" y="51"/>
                  <a:pt x="120" y="43"/>
                </a:cubicBezTo>
                <a:close/>
                <a:moveTo>
                  <a:pt x="117" y="68"/>
                </a:moveTo>
                <a:cubicBezTo>
                  <a:pt x="117" y="71"/>
                  <a:pt x="108" y="76"/>
                  <a:pt x="101" y="77"/>
                </a:cubicBezTo>
                <a:cubicBezTo>
                  <a:pt x="98" y="77"/>
                  <a:pt x="96" y="76"/>
                  <a:pt x="94" y="77"/>
                </a:cubicBezTo>
                <a:cubicBezTo>
                  <a:pt x="94" y="77"/>
                  <a:pt x="90" y="80"/>
                  <a:pt x="88" y="78"/>
                </a:cubicBezTo>
                <a:cubicBezTo>
                  <a:pt x="87" y="79"/>
                  <a:pt x="87" y="80"/>
                  <a:pt x="86" y="81"/>
                </a:cubicBezTo>
                <a:cubicBezTo>
                  <a:pt x="87" y="82"/>
                  <a:pt x="87" y="80"/>
                  <a:pt x="88" y="81"/>
                </a:cubicBezTo>
                <a:cubicBezTo>
                  <a:pt x="84" y="83"/>
                  <a:pt x="80" y="79"/>
                  <a:pt x="74" y="81"/>
                </a:cubicBezTo>
                <a:cubicBezTo>
                  <a:pt x="75" y="82"/>
                  <a:pt x="78" y="80"/>
                  <a:pt x="78" y="83"/>
                </a:cubicBezTo>
                <a:cubicBezTo>
                  <a:pt x="72" y="83"/>
                  <a:pt x="67" y="83"/>
                  <a:pt x="60" y="84"/>
                </a:cubicBezTo>
                <a:cubicBezTo>
                  <a:pt x="60" y="67"/>
                  <a:pt x="60" y="50"/>
                  <a:pt x="62" y="35"/>
                </a:cubicBezTo>
                <a:cubicBezTo>
                  <a:pt x="77" y="40"/>
                  <a:pt x="92" y="46"/>
                  <a:pt x="105" y="55"/>
                </a:cubicBezTo>
                <a:cubicBezTo>
                  <a:pt x="105" y="56"/>
                  <a:pt x="105" y="56"/>
                  <a:pt x="104" y="56"/>
                </a:cubicBezTo>
                <a:cubicBezTo>
                  <a:pt x="109" y="59"/>
                  <a:pt x="117" y="60"/>
                  <a:pt x="117" y="6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8" name="Freeform 10"/>
          <p:cNvSpPr>
            <a:spLocks noEditPoints="1"/>
          </p:cNvSpPr>
          <p:nvPr/>
        </p:nvSpPr>
        <p:spPr bwMode="auto">
          <a:xfrm>
            <a:off x="3190403" y="4135438"/>
            <a:ext cx="234950" cy="260350"/>
          </a:xfrm>
          <a:custGeom>
            <a:avLst/>
            <a:gdLst>
              <a:gd name="T0" fmla="*/ 66 w 101"/>
              <a:gd name="T1" fmla="*/ 87 h 113"/>
              <a:gd name="T2" fmla="*/ 71 w 101"/>
              <a:gd name="T3" fmla="*/ 83 h 113"/>
              <a:gd name="T4" fmla="*/ 73 w 101"/>
              <a:gd name="T5" fmla="*/ 75 h 113"/>
              <a:gd name="T6" fmla="*/ 66 w 101"/>
              <a:gd name="T7" fmla="*/ 87 h 113"/>
              <a:gd name="T8" fmla="*/ 92 w 101"/>
              <a:gd name="T9" fmla="*/ 3 h 113"/>
              <a:gd name="T10" fmla="*/ 68 w 101"/>
              <a:gd name="T11" fmla="*/ 6 h 113"/>
              <a:gd name="T12" fmla="*/ 78 w 101"/>
              <a:gd name="T13" fmla="*/ 3 h 113"/>
              <a:gd name="T14" fmla="*/ 46 w 101"/>
              <a:gd name="T15" fmla="*/ 10 h 113"/>
              <a:gd name="T16" fmla="*/ 40 w 101"/>
              <a:gd name="T17" fmla="*/ 9 h 113"/>
              <a:gd name="T18" fmla="*/ 26 w 101"/>
              <a:gd name="T19" fmla="*/ 27 h 113"/>
              <a:gd name="T20" fmla="*/ 31 w 101"/>
              <a:gd name="T21" fmla="*/ 110 h 113"/>
              <a:gd name="T22" fmla="*/ 53 w 101"/>
              <a:gd name="T23" fmla="*/ 113 h 113"/>
              <a:gd name="T24" fmla="*/ 84 w 101"/>
              <a:gd name="T25" fmla="*/ 74 h 113"/>
              <a:gd name="T26" fmla="*/ 75 w 101"/>
              <a:gd name="T27" fmla="*/ 76 h 113"/>
              <a:gd name="T28" fmla="*/ 72 w 101"/>
              <a:gd name="T29" fmla="*/ 83 h 113"/>
              <a:gd name="T30" fmla="*/ 44 w 101"/>
              <a:gd name="T31" fmla="*/ 93 h 113"/>
              <a:gd name="T32" fmla="*/ 32 w 101"/>
              <a:gd name="T33" fmla="*/ 75 h 113"/>
              <a:gd name="T34" fmla="*/ 41 w 101"/>
              <a:gd name="T35" fmla="*/ 72 h 113"/>
              <a:gd name="T36" fmla="*/ 39 w 101"/>
              <a:gd name="T37" fmla="*/ 72 h 113"/>
              <a:gd name="T38" fmla="*/ 59 w 101"/>
              <a:gd name="T39" fmla="*/ 63 h 113"/>
              <a:gd name="T40" fmla="*/ 55 w 101"/>
              <a:gd name="T41" fmla="*/ 63 h 113"/>
              <a:gd name="T42" fmla="*/ 75 w 101"/>
              <a:gd name="T43" fmla="*/ 43 h 113"/>
              <a:gd name="T44" fmla="*/ 63 w 101"/>
              <a:gd name="T45" fmla="*/ 43 h 113"/>
              <a:gd name="T46" fmla="*/ 73 w 101"/>
              <a:gd name="T47" fmla="*/ 44 h 113"/>
              <a:gd name="T48" fmla="*/ 63 w 101"/>
              <a:gd name="T49" fmla="*/ 44 h 113"/>
              <a:gd name="T50" fmla="*/ 32 w 101"/>
              <a:gd name="T51" fmla="*/ 56 h 113"/>
              <a:gd name="T52" fmla="*/ 42 w 101"/>
              <a:gd name="T53" fmla="*/ 25 h 113"/>
              <a:gd name="T54" fmla="*/ 63 w 101"/>
              <a:gd name="T55" fmla="*/ 22 h 113"/>
              <a:gd name="T56" fmla="*/ 90 w 101"/>
              <a:gd name="T57" fmla="*/ 17 h 113"/>
              <a:gd name="T58" fmla="*/ 92 w 101"/>
              <a:gd name="T59" fmla="*/ 3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1" h="113">
                <a:moveTo>
                  <a:pt x="66" y="87"/>
                </a:moveTo>
                <a:cubicBezTo>
                  <a:pt x="68" y="86"/>
                  <a:pt x="70" y="85"/>
                  <a:pt x="71" y="83"/>
                </a:cubicBezTo>
                <a:cubicBezTo>
                  <a:pt x="72" y="81"/>
                  <a:pt x="73" y="75"/>
                  <a:pt x="73" y="75"/>
                </a:cubicBezTo>
                <a:cubicBezTo>
                  <a:pt x="71" y="79"/>
                  <a:pt x="70" y="84"/>
                  <a:pt x="66" y="87"/>
                </a:cubicBezTo>
                <a:close/>
                <a:moveTo>
                  <a:pt x="92" y="3"/>
                </a:moveTo>
                <a:cubicBezTo>
                  <a:pt x="84" y="0"/>
                  <a:pt x="76" y="7"/>
                  <a:pt x="68" y="6"/>
                </a:cubicBezTo>
                <a:cubicBezTo>
                  <a:pt x="70" y="4"/>
                  <a:pt x="76" y="5"/>
                  <a:pt x="78" y="3"/>
                </a:cubicBezTo>
                <a:cubicBezTo>
                  <a:pt x="68" y="4"/>
                  <a:pt x="57" y="10"/>
                  <a:pt x="46" y="10"/>
                </a:cubicBezTo>
                <a:cubicBezTo>
                  <a:pt x="44" y="10"/>
                  <a:pt x="42" y="9"/>
                  <a:pt x="40" y="9"/>
                </a:cubicBezTo>
                <a:cubicBezTo>
                  <a:pt x="32" y="9"/>
                  <a:pt x="30" y="19"/>
                  <a:pt x="26" y="27"/>
                </a:cubicBezTo>
                <a:cubicBezTo>
                  <a:pt x="17" y="50"/>
                  <a:pt x="0" y="96"/>
                  <a:pt x="31" y="110"/>
                </a:cubicBezTo>
                <a:cubicBezTo>
                  <a:pt x="37" y="112"/>
                  <a:pt x="45" y="113"/>
                  <a:pt x="53" y="113"/>
                </a:cubicBezTo>
                <a:cubicBezTo>
                  <a:pt x="71" y="107"/>
                  <a:pt x="99" y="94"/>
                  <a:pt x="84" y="74"/>
                </a:cubicBezTo>
                <a:cubicBezTo>
                  <a:pt x="82" y="74"/>
                  <a:pt x="77" y="74"/>
                  <a:pt x="75" y="76"/>
                </a:cubicBezTo>
                <a:cubicBezTo>
                  <a:pt x="73" y="77"/>
                  <a:pt x="74" y="80"/>
                  <a:pt x="72" y="83"/>
                </a:cubicBezTo>
                <a:cubicBezTo>
                  <a:pt x="69" y="89"/>
                  <a:pt x="52" y="92"/>
                  <a:pt x="44" y="93"/>
                </a:cubicBezTo>
                <a:cubicBezTo>
                  <a:pt x="34" y="93"/>
                  <a:pt x="29" y="85"/>
                  <a:pt x="32" y="75"/>
                </a:cubicBezTo>
                <a:cubicBezTo>
                  <a:pt x="35" y="74"/>
                  <a:pt x="39" y="74"/>
                  <a:pt x="41" y="72"/>
                </a:cubicBezTo>
                <a:cubicBezTo>
                  <a:pt x="41" y="72"/>
                  <a:pt x="39" y="73"/>
                  <a:pt x="39" y="72"/>
                </a:cubicBezTo>
                <a:cubicBezTo>
                  <a:pt x="46" y="69"/>
                  <a:pt x="56" y="70"/>
                  <a:pt x="59" y="63"/>
                </a:cubicBezTo>
                <a:cubicBezTo>
                  <a:pt x="57" y="63"/>
                  <a:pt x="56" y="64"/>
                  <a:pt x="55" y="63"/>
                </a:cubicBezTo>
                <a:cubicBezTo>
                  <a:pt x="63" y="61"/>
                  <a:pt x="80" y="54"/>
                  <a:pt x="75" y="43"/>
                </a:cubicBezTo>
                <a:cubicBezTo>
                  <a:pt x="73" y="40"/>
                  <a:pt x="66" y="39"/>
                  <a:pt x="63" y="43"/>
                </a:cubicBezTo>
                <a:cubicBezTo>
                  <a:pt x="67" y="40"/>
                  <a:pt x="73" y="41"/>
                  <a:pt x="73" y="44"/>
                </a:cubicBezTo>
                <a:cubicBezTo>
                  <a:pt x="70" y="42"/>
                  <a:pt x="66" y="42"/>
                  <a:pt x="63" y="44"/>
                </a:cubicBezTo>
                <a:cubicBezTo>
                  <a:pt x="55" y="48"/>
                  <a:pt x="44" y="56"/>
                  <a:pt x="32" y="56"/>
                </a:cubicBezTo>
                <a:cubicBezTo>
                  <a:pt x="36" y="46"/>
                  <a:pt x="38" y="35"/>
                  <a:pt x="42" y="25"/>
                </a:cubicBezTo>
                <a:cubicBezTo>
                  <a:pt x="48" y="27"/>
                  <a:pt x="54" y="24"/>
                  <a:pt x="63" y="22"/>
                </a:cubicBezTo>
                <a:cubicBezTo>
                  <a:pt x="73" y="20"/>
                  <a:pt x="84" y="19"/>
                  <a:pt x="90" y="17"/>
                </a:cubicBezTo>
                <a:cubicBezTo>
                  <a:pt x="97" y="14"/>
                  <a:pt x="101" y="5"/>
                  <a:pt x="92" y="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9" name="Freeform 11"/>
          <p:cNvSpPr>
            <a:spLocks noEditPoints="1"/>
          </p:cNvSpPr>
          <p:nvPr/>
        </p:nvSpPr>
        <p:spPr bwMode="auto">
          <a:xfrm>
            <a:off x="3433290" y="4124325"/>
            <a:ext cx="201613" cy="263525"/>
          </a:xfrm>
          <a:custGeom>
            <a:avLst/>
            <a:gdLst>
              <a:gd name="T0" fmla="*/ 73 w 87"/>
              <a:gd name="T1" fmla="*/ 77 h 114"/>
              <a:gd name="T2" fmla="*/ 74 w 87"/>
              <a:gd name="T3" fmla="*/ 83 h 114"/>
              <a:gd name="T4" fmla="*/ 73 w 87"/>
              <a:gd name="T5" fmla="*/ 77 h 114"/>
              <a:gd name="T6" fmla="*/ 16 w 87"/>
              <a:gd name="T7" fmla="*/ 54 h 114"/>
              <a:gd name="T8" fmla="*/ 4 w 87"/>
              <a:gd name="T9" fmla="*/ 60 h 114"/>
              <a:gd name="T10" fmla="*/ 16 w 87"/>
              <a:gd name="T11" fmla="*/ 54 h 114"/>
              <a:gd name="T12" fmla="*/ 38 w 87"/>
              <a:gd name="T13" fmla="*/ 12 h 114"/>
              <a:gd name="T14" fmla="*/ 38 w 87"/>
              <a:gd name="T15" fmla="*/ 12 h 114"/>
              <a:gd name="T16" fmla="*/ 38 w 87"/>
              <a:gd name="T17" fmla="*/ 12 h 114"/>
              <a:gd name="T18" fmla="*/ 38 w 87"/>
              <a:gd name="T19" fmla="*/ 12 h 114"/>
              <a:gd name="T20" fmla="*/ 37 w 87"/>
              <a:gd name="T21" fmla="*/ 13 h 114"/>
              <a:gd name="T22" fmla="*/ 37 w 87"/>
              <a:gd name="T23" fmla="*/ 13 h 114"/>
              <a:gd name="T24" fmla="*/ 38 w 87"/>
              <a:gd name="T25" fmla="*/ 12 h 114"/>
              <a:gd name="T26" fmla="*/ 37 w 87"/>
              <a:gd name="T27" fmla="*/ 13 h 114"/>
              <a:gd name="T28" fmla="*/ 82 w 87"/>
              <a:gd name="T29" fmla="*/ 46 h 114"/>
              <a:gd name="T30" fmla="*/ 71 w 87"/>
              <a:gd name="T31" fmla="*/ 45 h 114"/>
              <a:gd name="T32" fmla="*/ 56 w 87"/>
              <a:gd name="T33" fmla="*/ 1 h 114"/>
              <a:gd name="T34" fmla="*/ 38 w 87"/>
              <a:gd name="T35" fmla="*/ 12 h 114"/>
              <a:gd name="T36" fmla="*/ 37 w 87"/>
              <a:gd name="T37" fmla="*/ 13 h 114"/>
              <a:gd name="T38" fmla="*/ 16 w 87"/>
              <a:gd name="T39" fmla="*/ 55 h 114"/>
              <a:gd name="T40" fmla="*/ 10 w 87"/>
              <a:gd name="T41" fmla="*/ 71 h 114"/>
              <a:gd name="T42" fmla="*/ 4 w 87"/>
              <a:gd name="T43" fmla="*/ 91 h 114"/>
              <a:gd name="T44" fmla="*/ 2 w 87"/>
              <a:gd name="T45" fmla="*/ 95 h 114"/>
              <a:gd name="T46" fmla="*/ 18 w 87"/>
              <a:gd name="T47" fmla="*/ 105 h 114"/>
              <a:gd name="T48" fmla="*/ 13 w 87"/>
              <a:gd name="T49" fmla="*/ 107 h 114"/>
              <a:gd name="T50" fmla="*/ 23 w 87"/>
              <a:gd name="T51" fmla="*/ 91 h 114"/>
              <a:gd name="T52" fmla="*/ 20 w 87"/>
              <a:gd name="T53" fmla="*/ 93 h 114"/>
              <a:gd name="T54" fmla="*/ 27 w 87"/>
              <a:gd name="T55" fmla="*/ 70 h 114"/>
              <a:gd name="T56" fmla="*/ 32 w 87"/>
              <a:gd name="T57" fmla="*/ 69 h 114"/>
              <a:gd name="T58" fmla="*/ 25 w 87"/>
              <a:gd name="T59" fmla="*/ 71 h 114"/>
              <a:gd name="T60" fmla="*/ 40 w 87"/>
              <a:gd name="T61" fmla="*/ 65 h 114"/>
              <a:gd name="T62" fmla="*/ 57 w 87"/>
              <a:gd name="T63" fmla="*/ 62 h 114"/>
              <a:gd name="T64" fmla="*/ 65 w 87"/>
              <a:gd name="T65" fmla="*/ 113 h 114"/>
              <a:gd name="T66" fmla="*/ 75 w 87"/>
              <a:gd name="T67" fmla="*/ 108 h 114"/>
              <a:gd name="T68" fmla="*/ 72 w 87"/>
              <a:gd name="T69" fmla="*/ 56 h 114"/>
              <a:gd name="T70" fmla="*/ 82 w 87"/>
              <a:gd name="T71" fmla="*/ 46 h 114"/>
              <a:gd name="T72" fmla="*/ 56 w 87"/>
              <a:gd name="T73" fmla="*/ 23 h 114"/>
              <a:gd name="T74" fmla="*/ 55 w 87"/>
              <a:gd name="T75" fmla="*/ 21 h 114"/>
              <a:gd name="T76" fmla="*/ 56 w 87"/>
              <a:gd name="T77" fmla="*/ 29 h 114"/>
              <a:gd name="T78" fmla="*/ 53 w 87"/>
              <a:gd name="T79" fmla="*/ 29 h 114"/>
              <a:gd name="T80" fmla="*/ 55 w 87"/>
              <a:gd name="T81" fmla="*/ 46 h 114"/>
              <a:gd name="T82" fmla="*/ 36 w 87"/>
              <a:gd name="T83" fmla="*/ 51 h 114"/>
              <a:gd name="T84" fmla="*/ 56 w 87"/>
              <a:gd name="T85" fmla="*/ 16 h 114"/>
              <a:gd name="T86" fmla="*/ 56 w 87"/>
              <a:gd name="T87" fmla="*/ 2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7" h="114">
                <a:moveTo>
                  <a:pt x="73" y="77"/>
                </a:moveTo>
                <a:cubicBezTo>
                  <a:pt x="74" y="79"/>
                  <a:pt x="72" y="83"/>
                  <a:pt x="74" y="83"/>
                </a:cubicBezTo>
                <a:cubicBezTo>
                  <a:pt x="74" y="81"/>
                  <a:pt x="73" y="75"/>
                  <a:pt x="73" y="77"/>
                </a:cubicBezTo>
                <a:close/>
                <a:moveTo>
                  <a:pt x="16" y="54"/>
                </a:moveTo>
                <a:cubicBezTo>
                  <a:pt x="11" y="53"/>
                  <a:pt x="6" y="56"/>
                  <a:pt x="4" y="60"/>
                </a:cubicBezTo>
                <a:cubicBezTo>
                  <a:pt x="6" y="57"/>
                  <a:pt x="11" y="55"/>
                  <a:pt x="16" y="54"/>
                </a:cubicBezTo>
                <a:close/>
                <a:moveTo>
                  <a:pt x="38" y="12"/>
                </a:move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lose/>
                <a:moveTo>
                  <a:pt x="37" y="13"/>
                </a:move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8" y="13"/>
                  <a:pt x="38" y="12"/>
                </a:cubicBezTo>
                <a:cubicBezTo>
                  <a:pt x="37" y="13"/>
                  <a:pt x="37" y="13"/>
                  <a:pt x="37" y="13"/>
                </a:cubicBezTo>
                <a:close/>
                <a:moveTo>
                  <a:pt x="82" y="46"/>
                </a:moveTo>
                <a:cubicBezTo>
                  <a:pt x="79" y="45"/>
                  <a:pt x="74" y="46"/>
                  <a:pt x="71" y="45"/>
                </a:cubicBezTo>
                <a:cubicBezTo>
                  <a:pt x="71" y="30"/>
                  <a:pt x="74" y="0"/>
                  <a:pt x="56" y="1"/>
                </a:cubicBezTo>
                <a:cubicBezTo>
                  <a:pt x="48" y="2"/>
                  <a:pt x="43" y="8"/>
                  <a:pt x="38" y="12"/>
                </a:cubicBezTo>
                <a:cubicBezTo>
                  <a:pt x="38" y="13"/>
                  <a:pt x="38" y="13"/>
                  <a:pt x="37" y="13"/>
                </a:cubicBezTo>
                <a:cubicBezTo>
                  <a:pt x="28" y="26"/>
                  <a:pt x="22" y="40"/>
                  <a:pt x="16" y="55"/>
                </a:cubicBezTo>
                <a:cubicBezTo>
                  <a:pt x="4" y="55"/>
                  <a:pt x="1" y="68"/>
                  <a:pt x="10" y="71"/>
                </a:cubicBezTo>
                <a:cubicBezTo>
                  <a:pt x="7" y="74"/>
                  <a:pt x="6" y="84"/>
                  <a:pt x="4" y="91"/>
                </a:cubicBezTo>
                <a:cubicBezTo>
                  <a:pt x="4" y="92"/>
                  <a:pt x="2" y="94"/>
                  <a:pt x="2" y="95"/>
                </a:cubicBezTo>
                <a:cubicBezTo>
                  <a:pt x="0" y="103"/>
                  <a:pt x="11" y="112"/>
                  <a:pt x="18" y="105"/>
                </a:cubicBezTo>
                <a:cubicBezTo>
                  <a:pt x="17" y="106"/>
                  <a:pt x="15" y="108"/>
                  <a:pt x="13" y="107"/>
                </a:cubicBezTo>
                <a:cubicBezTo>
                  <a:pt x="20" y="104"/>
                  <a:pt x="23" y="97"/>
                  <a:pt x="23" y="91"/>
                </a:cubicBezTo>
                <a:cubicBezTo>
                  <a:pt x="21" y="89"/>
                  <a:pt x="21" y="95"/>
                  <a:pt x="20" y="93"/>
                </a:cubicBezTo>
                <a:cubicBezTo>
                  <a:pt x="22" y="86"/>
                  <a:pt x="25" y="78"/>
                  <a:pt x="27" y="70"/>
                </a:cubicBezTo>
                <a:cubicBezTo>
                  <a:pt x="29" y="70"/>
                  <a:pt x="32" y="70"/>
                  <a:pt x="32" y="69"/>
                </a:cubicBezTo>
                <a:cubicBezTo>
                  <a:pt x="29" y="69"/>
                  <a:pt x="26" y="70"/>
                  <a:pt x="25" y="71"/>
                </a:cubicBezTo>
                <a:cubicBezTo>
                  <a:pt x="28" y="67"/>
                  <a:pt x="35" y="67"/>
                  <a:pt x="40" y="65"/>
                </a:cubicBezTo>
                <a:cubicBezTo>
                  <a:pt x="46" y="64"/>
                  <a:pt x="52" y="62"/>
                  <a:pt x="57" y="62"/>
                </a:cubicBezTo>
                <a:cubicBezTo>
                  <a:pt x="60" y="79"/>
                  <a:pt x="57" y="99"/>
                  <a:pt x="65" y="113"/>
                </a:cubicBezTo>
                <a:cubicBezTo>
                  <a:pt x="69" y="114"/>
                  <a:pt x="75" y="111"/>
                  <a:pt x="75" y="108"/>
                </a:cubicBezTo>
                <a:cubicBezTo>
                  <a:pt x="75" y="94"/>
                  <a:pt x="68" y="68"/>
                  <a:pt x="72" y="56"/>
                </a:cubicBezTo>
                <a:cubicBezTo>
                  <a:pt x="79" y="58"/>
                  <a:pt x="87" y="54"/>
                  <a:pt x="82" y="46"/>
                </a:cubicBezTo>
                <a:close/>
                <a:moveTo>
                  <a:pt x="56" y="23"/>
                </a:moveTo>
                <a:cubicBezTo>
                  <a:pt x="55" y="24"/>
                  <a:pt x="55" y="22"/>
                  <a:pt x="55" y="21"/>
                </a:cubicBezTo>
                <a:cubicBezTo>
                  <a:pt x="52" y="24"/>
                  <a:pt x="57" y="27"/>
                  <a:pt x="56" y="29"/>
                </a:cubicBezTo>
                <a:cubicBezTo>
                  <a:pt x="56" y="28"/>
                  <a:pt x="55" y="28"/>
                  <a:pt x="53" y="29"/>
                </a:cubicBezTo>
                <a:cubicBezTo>
                  <a:pt x="54" y="33"/>
                  <a:pt x="53" y="41"/>
                  <a:pt x="55" y="46"/>
                </a:cubicBezTo>
                <a:cubicBezTo>
                  <a:pt x="49" y="47"/>
                  <a:pt x="43" y="47"/>
                  <a:pt x="36" y="51"/>
                </a:cubicBezTo>
                <a:cubicBezTo>
                  <a:pt x="41" y="38"/>
                  <a:pt x="45" y="25"/>
                  <a:pt x="56" y="16"/>
                </a:cubicBezTo>
                <a:cubicBezTo>
                  <a:pt x="59" y="17"/>
                  <a:pt x="54" y="20"/>
                  <a:pt x="56" y="2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0" name="Freeform 12"/>
          <p:cNvSpPr/>
          <p:nvPr/>
        </p:nvSpPr>
        <p:spPr bwMode="auto">
          <a:xfrm>
            <a:off x="3814290" y="5507038"/>
            <a:ext cx="263525" cy="7937"/>
          </a:xfrm>
          <a:custGeom>
            <a:avLst/>
            <a:gdLst>
              <a:gd name="T0" fmla="*/ 54 w 114"/>
              <a:gd name="T1" fmla="*/ 4 h 4"/>
              <a:gd name="T2" fmla="*/ 0 w 114"/>
              <a:gd name="T3" fmla="*/ 0 h 4"/>
              <a:gd name="T4" fmla="*/ 26 w 114"/>
              <a:gd name="T5" fmla="*/ 1 h 4"/>
              <a:gd name="T6" fmla="*/ 103 w 114"/>
              <a:gd name="T7" fmla="*/ 3 h 4"/>
              <a:gd name="T8" fmla="*/ 54 w 114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" h="4">
                <a:moveTo>
                  <a:pt x="54" y="4"/>
                </a:moveTo>
                <a:cubicBezTo>
                  <a:pt x="2" y="2"/>
                  <a:pt x="19" y="1"/>
                  <a:pt x="0" y="0"/>
                </a:cubicBezTo>
                <a:cubicBezTo>
                  <a:pt x="26" y="1"/>
                  <a:pt x="26" y="1"/>
                  <a:pt x="26" y="1"/>
                </a:cubicBezTo>
                <a:cubicBezTo>
                  <a:pt x="60" y="2"/>
                  <a:pt x="114" y="3"/>
                  <a:pt x="103" y="3"/>
                </a:cubicBezTo>
                <a:cubicBezTo>
                  <a:pt x="100" y="3"/>
                  <a:pt x="76" y="4"/>
                  <a:pt x="54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1" name="Freeform 13"/>
          <p:cNvSpPr/>
          <p:nvPr/>
        </p:nvSpPr>
        <p:spPr bwMode="auto">
          <a:xfrm>
            <a:off x="4052415" y="5507038"/>
            <a:ext cx="31750" cy="1587"/>
          </a:xfrm>
          <a:custGeom>
            <a:avLst/>
            <a:gdLst>
              <a:gd name="T0" fmla="*/ 10 w 14"/>
              <a:gd name="T1" fmla="*/ 1 h 1"/>
              <a:gd name="T2" fmla="*/ 0 w 14"/>
              <a:gd name="T3" fmla="*/ 1 h 1"/>
              <a:gd name="T4" fmla="*/ 14 w 14"/>
              <a:gd name="T5" fmla="*/ 0 h 1"/>
              <a:gd name="T6" fmla="*/ 10 w 14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1">
                <a:moveTo>
                  <a:pt x="10" y="1"/>
                </a:moveTo>
                <a:cubicBezTo>
                  <a:pt x="6" y="1"/>
                  <a:pt x="5" y="1"/>
                  <a:pt x="0" y="1"/>
                </a:cubicBezTo>
                <a:cubicBezTo>
                  <a:pt x="14" y="0"/>
                  <a:pt x="14" y="0"/>
                  <a:pt x="14" y="0"/>
                </a:cubicBezTo>
                <a:lnTo>
                  <a:pt x="1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2" name="Freeform 14"/>
          <p:cNvSpPr/>
          <p:nvPr/>
        </p:nvSpPr>
        <p:spPr bwMode="auto">
          <a:xfrm>
            <a:off x="3623790" y="5495925"/>
            <a:ext cx="101600" cy="7938"/>
          </a:xfrm>
          <a:custGeom>
            <a:avLst/>
            <a:gdLst>
              <a:gd name="T0" fmla="*/ 44 w 44"/>
              <a:gd name="T1" fmla="*/ 4 h 4"/>
              <a:gd name="T2" fmla="*/ 20 w 44"/>
              <a:gd name="T3" fmla="*/ 2 h 4"/>
              <a:gd name="T4" fmla="*/ 27 w 44"/>
              <a:gd name="T5" fmla="*/ 2 h 4"/>
              <a:gd name="T6" fmla="*/ 0 w 44"/>
              <a:gd name="T7" fmla="*/ 0 h 4"/>
              <a:gd name="T8" fmla="*/ 44 w 44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4">
                <a:moveTo>
                  <a:pt x="44" y="4"/>
                </a:moveTo>
                <a:cubicBezTo>
                  <a:pt x="20" y="2"/>
                  <a:pt x="20" y="2"/>
                  <a:pt x="20" y="2"/>
                </a:cubicBezTo>
                <a:cubicBezTo>
                  <a:pt x="14" y="2"/>
                  <a:pt x="28" y="3"/>
                  <a:pt x="27" y="2"/>
                </a:cubicBezTo>
                <a:cubicBezTo>
                  <a:pt x="0" y="0"/>
                  <a:pt x="0" y="0"/>
                  <a:pt x="0" y="0"/>
                </a:cubicBezTo>
                <a:cubicBezTo>
                  <a:pt x="37" y="3"/>
                  <a:pt x="36" y="2"/>
                  <a:pt x="44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3" name="Freeform 15"/>
          <p:cNvSpPr/>
          <p:nvPr/>
        </p:nvSpPr>
        <p:spPr bwMode="auto">
          <a:xfrm>
            <a:off x="3047528" y="5270500"/>
            <a:ext cx="68262" cy="107950"/>
          </a:xfrm>
          <a:custGeom>
            <a:avLst/>
            <a:gdLst>
              <a:gd name="T0" fmla="*/ 0 w 29"/>
              <a:gd name="T1" fmla="*/ 9 h 47"/>
              <a:gd name="T2" fmla="*/ 0 w 29"/>
              <a:gd name="T3" fmla="*/ 10 h 47"/>
              <a:gd name="T4" fmla="*/ 7 w 29"/>
              <a:gd name="T5" fmla="*/ 29 h 47"/>
              <a:gd name="T6" fmla="*/ 18 w 29"/>
              <a:gd name="T7" fmla="*/ 41 h 47"/>
              <a:gd name="T8" fmla="*/ 0 w 29"/>
              <a:gd name="T9" fmla="*/ 9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47">
                <a:moveTo>
                  <a:pt x="0" y="9"/>
                </a:moveTo>
                <a:cubicBezTo>
                  <a:pt x="1" y="0"/>
                  <a:pt x="1" y="4"/>
                  <a:pt x="0" y="10"/>
                </a:cubicBezTo>
                <a:cubicBezTo>
                  <a:pt x="1" y="17"/>
                  <a:pt x="5" y="26"/>
                  <a:pt x="7" y="29"/>
                </a:cubicBezTo>
                <a:cubicBezTo>
                  <a:pt x="17" y="40"/>
                  <a:pt x="29" y="47"/>
                  <a:pt x="18" y="41"/>
                </a:cubicBezTo>
                <a:cubicBezTo>
                  <a:pt x="3" y="28"/>
                  <a:pt x="0" y="19"/>
                  <a:pt x="0" y="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4" name="Freeform 16"/>
          <p:cNvSpPr/>
          <p:nvPr/>
        </p:nvSpPr>
        <p:spPr bwMode="auto">
          <a:xfrm>
            <a:off x="2279178" y="4535488"/>
            <a:ext cx="1828800" cy="977900"/>
          </a:xfrm>
          <a:custGeom>
            <a:avLst/>
            <a:gdLst>
              <a:gd name="T0" fmla="*/ 540 w 792"/>
              <a:gd name="T1" fmla="*/ 412 h 424"/>
              <a:gd name="T2" fmla="*/ 503 w 792"/>
              <a:gd name="T3" fmla="*/ 407 h 424"/>
              <a:gd name="T4" fmla="*/ 467 w 792"/>
              <a:gd name="T5" fmla="*/ 400 h 424"/>
              <a:gd name="T6" fmla="*/ 392 w 792"/>
              <a:gd name="T7" fmla="*/ 381 h 424"/>
              <a:gd name="T8" fmla="*/ 332 w 792"/>
              <a:gd name="T9" fmla="*/ 331 h 424"/>
              <a:gd name="T10" fmla="*/ 576 w 792"/>
              <a:gd name="T11" fmla="*/ 117 h 424"/>
              <a:gd name="T12" fmla="*/ 688 w 792"/>
              <a:gd name="T13" fmla="*/ 65 h 424"/>
              <a:gd name="T14" fmla="*/ 752 w 792"/>
              <a:gd name="T15" fmla="*/ 38 h 424"/>
              <a:gd name="T16" fmla="*/ 789 w 792"/>
              <a:gd name="T17" fmla="*/ 14 h 424"/>
              <a:gd name="T18" fmla="*/ 775 w 792"/>
              <a:gd name="T19" fmla="*/ 6 h 424"/>
              <a:gd name="T20" fmla="*/ 648 w 792"/>
              <a:gd name="T21" fmla="*/ 1 h 424"/>
              <a:gd name="T22" fmla="*/ 617 w 792"/>
              <a:gd name="T23" fmla="*/ 2 h 424"/>
              <a:gd name="T24" fmla="*/ 591 w 792"/>
              <a:gd name="T25" fmla="*/ 4 h 424"/>
              <a:gd name="T26" fmla="*/ 386 w 792"/>
              <a:gd name="T27" fmla="*/ 17 h 424"/>
              <a:gd name="T28" fmla="*/ 123 w 792"/>
              <a:gd name="T29" fmla="*/ 44 h 424"/>
              <a:gd name="T30" fmla="*/ 186 w 792"/>
              <a:gd name="T31" fmla="*/ 35 h 424"/>
              <a:gd name="T32" fmla="*/ 123 w 792"/>
              <a:gd name="T33" fmla="*/ 44 h 424"/>
              <a:gd name="T34" fmla="*/ 49 w 792"/>
              <a:gd name="T35" fmla="*/ 53 h 424"/>
              <a:gd name="T36" fmla="*/ 37 w 792"/>
              <a:gd name="T37" fmla="*/ 53 h 424"/>
              <a:gd name="T38" fmla="*/ 27 w 792"/>
              <a:gd name="T39" fmla="*/ 58 h 424"/>
              <a:gd name="T40" fmla="*/ 60 w 792"/>
              <a:gd name="T41" fmla="*/ 58 h 424"/>
              <a:gd name="T42" fmla="*/ 187 w 792"/>
              <a:gd name="T43" fmla="*/ 44 h 424"/>
              <a:gd name="T44" fmla="*/ 362 w 792"/>
              <a:gd name="T45" fmla="*/ 26 h 424"/>
              <a:gd name="T46" fmla="*/ 464 w 792"/>
              <a:gd name="T47" fmla="*/ 18 h 424"/>
              <a:gd name="T48" fmla="*/ 764 w 792"/>
              <a:gd name="T49" fmla="*/ 12 h 424"/>
              <a:gd name="T50" fmla="*/ 765 w 792"/>
              <a:gd name="T51" fmla="*/ 25 h 424"/>
              <a:gd name="T52" fmla="*/ 572 w 792"/>
              <a:gd name="T53" fmla="*/ 111 h 424"/>
              <a:gd name="T54" fmla="*/ 571 w 792"/>
              <a:gd name="T55" fmla="*/ 112 h 424"/>
              <a:gd name="T56" fmla="*/ 551 w 792"/>
              <a:gd name="T57" fmla="*/ 123 h 424"/>
              <a:gd name="T58" fmla="*/ 397 w 792"/>
              <a:gd name="T59" fmla="*/ 228 h 424"/>
              <a:gd name="T60" fmla="*/ 328 w 792"/>
              <a:gd name="T61" fmla="*/ 317 h 424"/>
              <a:gd name="T62" fmla="*/ 418 w 792"/>
              <a:gd name="T63" fmla="*/ 395 h 424"/>
              <a:gd name="T64" fmla="*/ 537 w 792"/>
              <a:gd name="T65" fmla="*/ 415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92" h="424">
                <a:moveTo>
                  <a:pt x="483" y="406"/>
                </a:moveTo>
                <a:cubicBezTo>
                  <a:pt x="493" y="407"/>
                  <a:pt x="546" y="414"/>
                  <a:pt x="540" y="412"/>
                </a:cubicBezTo>
                <a:cubicBezTo>
                  <a:pt x="538" y="412"/>
                  <a:pt x="536" y="411"/>
                  <a:pt x="530" y="410"/>
                </a:cubicBezTo>
                <a:cubicBezTo>
                  <a:pt x="521" y="409"/>
                  <a:pt x="512" y="409"/>
                  <a:pt x="503" y="407"/>
                </a:cubicBezTo>
                <a:cubicBezTo>
                  <a:pt x="436" y="397"/>
                  <a:pt x="531" y="411"/>
                  <a:pt x="486" y="403"/>
                </a:cubicBezTo>
                <a:cubicBezTo>
                  <a:pt x="476" y="402"/>
                  <a:pt x="471" y="401"/>
                  <a:pt x="467" y="400"/>
                </a:cubicBezTo>
                <a:cubicBezTo>
                  <a:pt x="445" y="397"/>
                  <a:pt x="452" y="398"/>
                  <a:pt x="464" y="401"/>
                </a:cubicBezTo>
                <a:cubicBezTo>
                  <a:pt x="401" y="388"/>
                  <a:pt x="426" y="391"/>
                  <a:pt x="392" y="381"/>
                </a:cubicBezTo>
                <a:cubicBezTo>
                  <a:pt x="348" y="363"/>
                  <a:pt x="374" y="375"/>
                  <a:pt x="364" y="371"/>
                </a:cubicBezTo>
                <a:cubicBezTo>
                  <a:pt x="367" y="369"/>
                  <a:pt x="338" y="363"/>
                  <a:pt x="332" y="331"/>
                </a:cubicBezTo>
                <a:cubicBezTo>
                  <a:pt x="335" y="299"/>
                  <a:pt x="367" y="267"/>
                  <a:pt x="391" y="242"/>
                </a:cubicBezTo>
                <a:cubicBezTo>
                  <a:pt x="440" y="194"/>
                  <a:pt x="505" y="155"/>
                  <a:pt x="576" y="117"/>
                </a:cubicBezTo>
                <a:cubicBezTo>
                  <a:pt x="606" y="102"/>
                  <a:pt x="647" y="83"/>
                  <a:pt x="688" y="65"/>
                </a:cubicBezTo>
                <a:cubicBezTo>
                  <a:pt x="688" y="65"/>
                  <a:pt x="688" y="65"/>
                  <a:pt x="688" y="65"/>
                </a:cubicBezTo>
                <a:cubicBezTo>
                  <a:pt x="689" y="65"/>
                  <a:pt x="689" y="65"/>
                  <a:pt x="689" y="64"/>
                </a:cubicBezTo>
                <a:cubicBezTo>
                  <a:pt x="705" y="58"/>
                  <a:pt x="730" y="48"/>
                  <a:pt x="752" y="38"/>
                </a:cubicBezTo>
                <a:cubicBezTo>
                  <a:pt x="764" y="34"/>
                  <a:pt x="774" y="30"/>
                  <a:pt x="782" y="26"/>
                </a:cubicBezTo>
                <a:cubicBezTo>
                  <a:pt x="786" y="23"/>
                  <a:pt x="792" y="20"/>
                  <a:pt x="789" y="14"/>
                </a:cubicBezTo>
                <a:cubicBezTo>
                  <a:pt x="786" y="10"/>
                  <a:pt x="784" y="9"/>
                  <a:pt x="783" y="9"/>
                </a:cubicBezTo>
                <a:cubicBezTo>
                  <a:pt x="780" y="8"/>
                  <a:pt x="778" y="7"/>
                  <a:pt x="775" y="6"/>
                </a:cubicBezTo>
                <a:cubicBezTo>
                  <a:pt x="735" y="1"/>
                  <a:pt x="775" y="5"/>
                  <a:pt x="752" y="2"/>
                </a:cubicBezTo>
                <a:cubicBezTo>
                  <a:pt x="715" y="0"/>
                  <a:pt x="667" y="0"/>
                  <a:pt x="648" y="1"/>
                </a:cubicBezTo>
                <a:cubicBezTo>
                  <a:pt x="645" y="1"/>
                  <a:pt x="649" y="1"/>
                  <a:pt x="646" y="1"/>
                </a:cubicBezTo>
                <a:cubicBezTo>
                  <a:pt x="617" y="2"/>
                  <a:pt x="617" y="2"/>
                  <a:pt x="617" y="2"/>
                </a:cubicBezTo>
                <a:cubicBezTo>
                  <a:pt x="615" y="3"/>
                  <a:pt x="609" y="3"/>
                  <a:pt x="614" y="3"/>
                </a:cubicBezTo>
                <a:cubicBezTo>
                  <a:pt x="607" y="3"/>
                  <a:pt x="601" y="4"/>
                  <a:pt x="591" y="4"/>
                </a:cubicBezTo>
                <a:cubicBezTo>
                  <a:pt x="566" y="6"/>
                  <a:pt x="588" y="4"/>
                  <a:pt x="579" y="4"/>
                </a:cubicBezTo>
                <a:cubicBezTo>
                  <a:pt x="517" y="7"/>
                  <a:pt x="446" y="13"/>
                  <a:pt x="386" y="17"/>
                </a:cubicBezTo>
                <a:cubicBezTo>
                  <a:pt x="386" y="16"/>
                  <a:pt x="318" y="22"/>
                  <a:pt x="290" y="25"/>
                </a:cubicBezTo>
                <a:cubicBezTo>
                  <a:pt x="233" y="30"/>
                  <a:pt x="167" y="39"/>
                  <a:pt x="123" y="44"/>
                </a:cubicBezTo>
                <a:cubicBezTo>
                  <a:pt x="149" y="40"/>
                  <a:pt x="193" y="36"/>
                  <a:pt x="198" y="34"/>
                </a:cubicBezTo>
                <a:cubicBezTo>
                  <a:pt x="186" y="35"/>
                  <a:pt x="186" y="35"/>
                  <a:pt x="186" y="35"/>
                </a:cubicBezTo>
                <a:cubicBezTo>
                  <a:pt x="160" y="38"/>
                  <a:pt x="117" y="42"/>
                  <a:pt x="102" y="45"/>
                </a:cubicBezTo>
                <a:cubicBezTo>
                  <a:pt x="117" y="44"/>
                  <a:pt x="118" y="44"/>
                  <a:pt x="123" y="44"/>
                </a:cubicBezTo>
                <a:cubicBezTo>
                  <a:pt x="111" y="45"/>
                  <a:pt x="109" y="46"/>
                  <a:pt x="94" y="48"/>
                </a:cubicBezTo>
                <a:cubicBezTo>
                  <a:pt x="72" y="51"/>
                  <a:pt x="49" y="53"/>
                  <a:pt x="49" y="53"/>
                </a:cubicBezTo>
                <a:cubicBezTo>
                  <a:pt x="61" y="51"/>
                  <a:pt x="73" y="50"/>
                  <a:pt x="84" y="48"/>
                </a:cubicBezTo>
                <a:cubicBezTo>
                  <a:pt x="88" y="47"/>
                  <a:pt x="50" y="52"/>
                  <a:pt x="37" y="53"/>
                </a:cubicBezTo>
                <a:cubicBezTo>
                  <a:pt x="60" y="52"/>
                  <a:pt x="0" y="60"/>
                  <a:pt x="61" y="53"/>
                </a:cubicBezTo>
                <a:cubicBezTo>
                  <a:pt x="27" y="58"/>
                  <a:pt x="27" y="58"/>
                  <a:pt x="27" y="58"/>
                </a:cubicBezTo>
                <a:cubicBezTo>
                  <a:pt x="2" y="62"/>
                  <a:pt x="136" y="46"/>
                  <a:pt x="78" y="54"/>
                </a:cubicBezTo>
                <a:cubicBezTo>
                  <a:pt x="72" y="55"/>
                  <a:pt x="80" y="55"/>
                  <a:pt x="60" y="58"/>
                </a:cubicBezTo>
                <a:cubicBezTo>
                  <a:pt x="71" y="57"/>
                  <a:pt x="93" y="54"/>
                  <a:pt x="101" y="53"/>
                </a:cubicBezTo>
                <a:cubicBezTo>
                  <a:pt x="116" y="52"/>
                  <a:pt x="185" y="43"/>
                  <a:pt x="187" y="44"/>
                </a:cubicBezTo>
                <a:cubicBezTo>
                  <a:pt x="243" y="37"/>
                  <a:pt x="270" y="36"/>
                  <a:pt x="321" y="31"/>
                </a:cubicBezTo>
                <a:cubicBezTo>
                  <a:pt x="386" y="25"/>
                  <a:pt x="343" y="28"/>
                  <a:pt x="362" y="26"/>
                </a:cubicBezTo>
                <a:cubicBezTo>
                  <a:pt x="395" y="23"/>
                  <a:pt x="427" y="20"/>
                  <a:pt x="447" y="18"/>
                </a:cubicBezTo>
                <a:cubicBezTo>
                  <a:pt x="465" y="17"/>
                  <a:pt x="475" y="17"/>
                  <a:pt x="464" y="18"/>
                </a:cubicBezTo>
                <a:cubicBezTo>
                  <a:pt x="530" y="14"/>
                  <a:pt x="597" y="10"/>
                  <a:pt x="664" y="9"/>
                </a:cubicBezTo>
                <a:cubicBezTo>
                  <a:pt x="698" y="9"/>
                  <a:pt x="732" y="9"/>
                  <a:pt x="764" y="12"/>
                </a:cubicBezTo>
                <a:cubicBezTo>
                  <a:pt x="771" y="13"/>
                  <a:pt x="784" y="17"/>
                  <a:pt x="783" y="17"/>
                </a:cubicBezTo>
                <a:cubicBezTo>
                  <a:pt x="783" y="17"/>
                  <a:pt x="772" y="23"/>
                  <a:pt x="765" y="25"/>
                </a:cubicBezTo>
                <a:cubicBezTo>
                  <a:pt x="718" y="45"/>
                  <a:pt x="718" y="45"/>
                  <a:pt x="718" y="45"/>
                </a:cubicBezTo>
                <a:cubicBezTo>
                  <a:pt x="667" y="65"/>
                  <a:pt x="621" y="87"/>
                  <a:pt x="572" y="111"/>
                </a:cubicBezTo>
                <a:cubicBezTo>
                  <a:pt x="580" y="107"/>
                  <a:pt x="580" y="107"/>
                  <a:pt x="580" y="107"/>
                </a:cubicBezTo>
                <a:cubicBezTo>
                  <a:pt x="582" y="106"/>
                  <a:pt x="576" y="109"/>
                  <a:pt x="571" y="112"/>
                </a:cubicBezTo>
                <a:cubicBezTo>
                  <a:pt x="579" y="108"/>
                  <a:pt x="587" y="105"/>
                  <a:pt x="594" y="101"/>
                </a:cubicBezTo>
                <a:cubicBezTo>
                  <a:pt x="580" y="108"/>
                  <a:pt x="565" y="116"/>
                  <a:pt x="551" y="123"/>
                </a:cubicBezTo>
                <a:cubicBezTo>
                  <a:pt x="536" y="132"/>
                  <a:pt x="471" y="169"/>
                  <a:pt x="454" y="184"/>
                </a:cubicBezTo>
                <a:cubicBezTo>
                  <a:pt x="417" y="210"/>
                  <a:pt x="408" y="220"/>
                  <a:pt x="397" y="228"/>
                </a:cubicBezTo>
                <a:cubicBezTo>
                  <a:pt x="388" y="237"/>
                  <a:pt x="376" y="245"/>
                  <a:pt x="348" y="282"/>
                </a:cubicBezTo>
                <a:cubicBezTo>
                  <a:pt x="341" y="293"/>
                  <a:pt x="333" y="302"/>
                  <a:pt x="328" y="317"/>
                </a:cubicBezTo>
                <a:cubicBezTo>
                  <a:pt x="323" y="332"/>
                  <a:pt x="330" y="350"/>
                  <a:pt x="341" y="359"/>
                </a:cubicBezTo>
                <a:cubicBezTo>
                  <a:pt x="363" y="379"/>
                  <a:pt x="391" y="387"/>
                  <a:pt x="418" y="395"/>
                </a:cubicBezTo>
                <a:cubicBezTo>
                  <a:pt x="438" y="400"/>
                  <a:pt x="457" y="404"/>
                  <a:pt x="453" y="403"/>
                </a:cubicBezTo>
                <a:cubicBezTo>
                  <a:pt x="477" y="408"/>
                  <a:pt x="512" y="413"/>
                  <a:pt x="537" y="415"/>
                </a:cubicBezTo>
                <a:cubicBezTo>
                  <a:pt x="645" y="424"/>
                  <a:pt x="523" y="413"/>
                  <a:pt x="483" y="4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5" name="Freeform 17"/>
          <p:cNvSpPr/>
          <p:nvPr/>
        </p:nvSpPr>
        <p:spPr bwMode="auto">
          <a:xfrm>
            <a:off x="3158653" y="4556125"/>
            <a:ext cx="179387" cy="14288"/>
          </a:xfrm>
          <a:custGeom>
            <a:avLst/>
            <a:gdLst>
              <a:gd name="T0" fmla="*/ 74 w 78"/>
              <a:gd name="T1" fmla="*/ 1 h 7"/>
              <a:gd name="T2" fmla="*/ 43 w 78"/>
              <a:gd name="T3" fmla="*/ 2 h 7"/>
              <a:gd name="T4" fmla="*/ 31 w 78"/>
              <a:gd name="T5" fmla="*/ 3 h 7"/>
              <a:gd name="T6" fmla="*/ 19 w 78"/>
              <a:gd name="T7" fmla="*/ 6 h 7"/>
              <a:gd name="T8" fmla="*/ 74 w 78"/>
              <a:gd name="T9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7">
                <a:moveTo>
                  <a:pt x="74" y="1"/>
                </a:moveTo>
                <a:cubicBezTo>
                  <a:pt x="78" y="0"/>
                  <a:pt x="52" y="2"/>
                  <a:pt x="43" y="2"/>
                </a:cubicBezTo>
                <a:cubicBezTo>
                  <a:pt x="31" y="3"/>
                  <a:pt x="31" y="3"/>
                  <a:pt x="31" y="3"/>
                </a:cubicBezTo>
                <a:cubicBezTo>
                  <a:pt x="1" y="6"/>
                  <a:pt x="0" y="7"/>
                  <a:pt x="19" y="6"/>
                </a:cubicBezTo>
                <a:cubicBezTo>
                  <a:pt x="26" y="5"/>
                  <a:pt x="58" y="2"/>
                  <a:pt x="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6" name="Freeform 18"/>
          <p:cNvSpPr/>
          <p:nvPr/>
        </p:nvSpPr>
        <p:spPr bwMode="auto">
          <a:xfrm>
            <a:off x="3874615" y="4532313"/>
            <a:ext cx="84138" cy="3175"/>
          </a:xfrm>
          <a:custGeom>
            <a:avLst/>
            <a:gdLst>
              <a:gd name="T0" fmla="*/ 4 w 37"/>
              <a:gd name="T1" fmla="*/ 0 h 1"/>
              <a:gd name="T2" fmla="*/ 0 w 37"/>
              <a:gd name="T3" fmla="*/ 0 h 1"/>
              <a:gd name="T4" fmla="*/ 37 w 37"/>
              <a:gd name="T5" fmla="*/ 1 h 1"/>
              <a:gd name="T6" fmla="*/ 4 w 37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1">
                <a:moveTo>
                  <a:pt x="4" y="0"/>
                </a:moveTo>
                <a:cubicBezTo>
                  <a:pt x="0" y="0"/>
                  <a:pt x="0" y="0"/>
                  <a:pt x="0" y="0"/>
                </a:cubicBezTo>
                <a:cubicBezTo>
                  <a:pt x="12" y="0"/>
                  <a:pt x="24" y="0"/>
                  <a:pt x="37" y="1"/>
                </a:cubicBezTo>
                <a:cubicBezTo>
                  <a:pt x="36" y="0"/>
                  <a:pt x="18" y="0"/>
                  <a:pt x="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9"/>
          <p:cNvSpPr/>
          <p:nvPr/>
        </p:nvSpPr>
        <p:spPr bwMode="auto">
          <a:xfrm>
            <a:off x="1964853" y="4676775"/>
            <a:ext cx="347662" cy="42863"/>
          </a:xfrm>
          <a:custGeom>
            <a:avLst/>
            <a:gdLst>
              <a:gd name="T0" fmla="*/ 65 w 150"/>
              <a:gd name="T1" fmla="*/ 11 h 19"/>
              <a:gd name="T2" fmla="*/ 150 w 150"/>
              <a:gd name="T3" fmla="*/ 0 h 19"/>
              <a:gd name="T4" fmla="*/ 143 w 150"/>
              <a:gd name="T5" fmla="*/ 0 h 19"/>
              <a:gd name="T6" fmla="*/ 28 w 150"/>
              <a:gd name="T7" fmla="*/ 14 h 19"/>
              <a:gd name="T8" fmla="*/ 65 w 150"/>
              <a:gd name="T9" fmla="*/ 1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" h="19">
                <a:moveTo>
                  <a:pt x="65" y="11"/>
                </a:moveTo>
                <a:cubicBezTo>
                  <a:pt x="100" y="6"/>
                  <a:pt x="114" y="5"/>
                  <a:pt x="150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07" y="4"/>
                  <a:pt x="70" y="8"/>
                  <a:pt x="28" y="14"/>
                </a:cubicBezTo>
                <a:cubicBezTo>
                  <a:pt x="0" y="19"/>
                  <a:pt x="79" y="8"/>
                  <a:pt x="65" y="1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8" name="Freeform 20"/>
          <p:cNvSpPr/>
          <p:nvPr/>
        </p:nvSpPr>
        <p:spPr bwMode="auto">
          <a:xfrm>
            <a:off x="1852140" y="4665663"/>
            <a:ext cx="568325" cy="80962"/>
          </a:xfrm>
          <a:custGeom>
            <a:avLst/>
            <a:gdLst>
              <a:gd name="T0" fmla="*/ 189 w 246"/>
              <a:gd name="T1" fmla="*/ 7 h 35"/>
              <a:gd name="T2" fmla="*/ 0 w 246"/>
              <a:gd name="T3" fmla="*/ 34 h 35"/>
              <a:gd name="T4" fmla="*/ 146 w 246"/>
              <a:gd name="T5" fmla="*/ 15 h 35"/>
              <a:gd name="T6" fmla="*/ 222 w 246"/>
              <a:gd name="T7" fmla="*/ 4 h 35"/>
              <a:gd name="T8" fmla="*/ 189 w 246"/>
              <a:gd name="T9" fmla="*/ 7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" h="35">
                <a:moveTo>
                  <a:pt x="189" y="7"/>
                </a:moveTo>
                <a:cubicBezTo>
                  <a:pt x="126" y="16"/>
                  <a:pt x="53" y="25"/>
                  <a:pt x="0" y="34"/>
                </a:cubicBezTo>
                <a:cubicBezTo>
                  <a:pt x="15" y="35"/>
                  <a:pt x="106" y="19"/>
                  <a:pt x="146" y="15"/>
                </a:cubicBezTo>
                <a:cubicBezTo>
                  <a:pt x="173" y="11"/>
                  <a:pt x="188" y="8"/>
                  <a:pt x="222" y="4"/>
                </a:cubicBezTo>
                <a:cubicBezTo>
                  <a:pt x="246" y="0"/>
                  <a:pt x="206" y="5"/>
                  <a:pt x="189" y="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9" name="Freeform 21"/>
          <p:cNvSpPr/>
          <p:nvPr/>
        </p:nvSpPr>
        <p:spPr bwMode="auto">
          <a:xfrm>
            <a:off x="1760065" y="4743450"/>
            <a:ext cx="100013" cy="14288"/>
          </a:xfrm>
          <a:custGeom>
            <a:avLst/>
            <a:gdLst>
              <a:gd name="T0" fmla="*/ 23 w 43"/>
              <a:gd name="T1" fmla="*/ 3 h 7"/>
              <a:gd name="T2" fmla="*/ 5 w 43"/>
              <a:gd name="T3" fmla="*/ 6 h 7"/>
              <a:gd name="T4" fmla="*/ 18 w 43"/>
              <a:gd name="T5" fmla="*/ 4 h 7"/>
              <a:gd name="T6" fmla="*/ 23 w 43"/>
              <a:gd name="T7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7">
                <a:moveTo>
                  <a:pt x="23" y="3"/>
                </a:moveTo>
                <a:cubicBezTo>
                  <a:pt x="16" y="4"/>
                  <a:pt x="9" y="5"/>
                  <a:pt x="5" y="6"/>
                </a:cubicBezTo>
                <a:cubicBezTo>
                  <a:pt x="0" y="7"/>
                  <a:pt x="13" y="5"/>
                  <a:pt x="18" y="4"/>
                </a:cubicBezTo>
                <a:cubicBezTo>
                  <a:pt x="25" y="3"/>
                  <a:pt x="43" y="0"/>
                  <a:pt x="23" y="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2" name="组合 57"/>
          <p:cNvGrpSpPr/>
          <p:nvPr/>
        </p:nvGrpSpPr>
        <p:grpSpPr bwMode="auto">
          <a:xfrm>
            <a:off x="4166235" y="1855711"/>
            <a:ext cx="6852921" cy="2861310"/>
            <a:chOff x="4474068" y="1057111"/>
            <a:chExt cx="6853026" cy="2863841"/>
          </a:xfrm>
        </p:grpSpPr>
        <p:grpSp>
          <p:nvGrpSpPr>
            <p:cNvPr id="9259" name="组合 19"/>
            <p:cNvGrpSpPr/>
            <p:nvPr/>
          </p:nvGrpSpPr>
          <p:grpSpPr bwMode="auto">
            <a:xfrm>
              <a:off x="4474068" y="2116029"/>
              <a:ext cx="514169" cy="472394"/>
              <a:chOff x="3265488" y="3252788"/>
              <a:chExt cx="3614738" cy="3321049"/>
            </a:xfrm>
          </p:grpSpPr>
          <p:sp>
            <p:nvSpPr>
              <p:cNvPr id="9261" name="Freeform 43"/>
              <p:cNvSpPr>
                <a:spLocks noEditPoints="1"/>
              </p:cNvSpPr>
              <p:nvPr/>
            </p:nvSpPr>
            <p:spPr bwMode="auto">
              <a:xfrm>
                <a:off x="3735390" y="3583185"/>
                <a:ext cx="3144836" cy="2665412"/>
              </a:xfrm>
              <a:custGeom>
                <a:avLst/>
                <a:gdLst>
                  <a:gd name="T0" fmla="*/ 353754 w 969"/>
                  <a:gd name="T1" fmla="*/ 497327 h 820"/>
                  <a:gd name="T2" fmla="*/ 3002038 w 969"/>
                  <a:gd name="T3" fmla="*/ 1417219 h 820"/>
                  <a:gd name="T4" fmla="*/ 3024756 w 969"/>
                  <a:gd name="T5" fmla="*/ 910141 h 820"/>
                  <a:gd name="T6" fmla="*/ 1502642 w 969"/>
                  <a:gd name="T7" fmla="*/ 2600402 h 820"/>
                  <a:gd name="T8" fmla="*/ 269372 w 969"/>
                  <a:gd name="T9" fmla="*/ 1748771 h 820"/>
                  <a:gd name="T10" fmla="*/ 366736 w 969"/>
                  <a:gd name="T11" fmla="*/ 1898294 h 820"/>
                  <a:gd name="T12" fmla="*/ 1366333 w 969"/>
                  <a:gd name="T13" fmla="*/ 2564646 h 820"/>
                  <a:gd name="T14" fmla="*/ 1677896 w 969"/>
                  <a:gd name="T15" fmla="*/ 2564646 h 820"/>
                  <a:gd name="T16" fmla="*/ 1187834 w 969"/>
                  <a:gd name="T17" fmla="*/ 2483384 h 820"/>
                  <a:gd name="T18" fmla="*/ 1265724 w 969"/>
                  <a:gd name="T19" fmla="*/ 2450879 h 820"/>
                  <a:gd name="T20" fmla="*/ 1541587 w 969"/>
                  <a:gd name="T21" fmla="*/ 2424875 h 820"/>
                  <a:gd name="T22" fmla="*/ 2226377 w 969"/>
                  <a:gd name="T23" fmla="*/ 2437877 h 820"/>
                  <a:gd name="T24" fmla="*/ 2580130 w 969"/>
                  <a:gd name="T25" fmla="*/ 1547239 h 820"/>
                  <a:gd name="T26" fmla="*/ 399190 w 969"/>
                  <a:gd name="T27" fmla="*/ 1943801 h 820"/>
                  <a:gd name="T28" fmla="*/ 2255586 w 969"/>
                  <a:gd name="T29" fmla="*/ 2437877 h 820"/>
                  <a:gd name="T30" fmla="*/ 619880 w 969"/>
                  <a:gd name="T31" fmla="*/ 2177837 h 820"/>
                  <a:gd name="T32" fmla="*/ 1246252 w 969"/>
                  <a:gd name="T33" fmla="*/ 2441127 h 820"/>
                  <a:gd name="T34" fmla="*/ 2002441 w 969"/>
                  <a:gd name="T35" fmla="*/ 2012061 h 820"/>
                  <a:gd name="T36" fmla="*/ 973634 w 969"/>
                  <a:gd name="T37" fmla="*/ 2278602 h 820"/>
                  <a:gd name="T38" fmla="*/ 765925 w 969"/>
                  <a:gd name="T39" fmla="*/ 2203841 h 820"/>
                  <a:gd name="T40" fmla="*/ 639353 w 969"/>
                  <a:gd name="T41" fmla="*/ 2184338 h 820"/>
                  <a:gd name="T42" fmla="*/ 2826784 w 969"/>
                  <a:gd name="T43" fmla="*/ 1797528 h 820"/>
                  <a:gd name="T44" fmla="*/ 869780 w 969"/>
                  <a:gd name="T45" fmla="*/ 546084 h 820"/>
                  <a:gd name="T46" fmla="*/ 2563903 w 969"/>
                  <a:gd name="T47" fmla="*/ 2291604 h 820"/>
                  <a:gd name="T48" fmla="*/ 2985811 w 969"/>
                  <a:gd name="T49" fmla="*/ 1696763 h 820"/>
                  <a:gd name="T50" fmla="*/ 389454 w 969"/>
                  <a:gd name="T51" fmla="*/ 923143 h 820"/>
                  <a:gd name="T52" fmla="*/ 408926 w 969"/>
                  <a:gd name="T53" fmla="*/ 994654 h 820"/>
                  <a:gd name="T54" fmla="*/ 2976075 w 969"/>
                  <a:gd name="T55" fmla="*/ 1696763 h 820"/>
                  <a:gd name="T56" fmla="*/ 499799 w 969"/>
                  <a:gd name="T57" fmla="*/ 2038065 h 820"/>
                  <a:gd name="T58" fmla="*/ 723735 w 969"/>
                  <a:gd name="T59" fmla="*/ 2008811 h 820"/>
                  <a:gd name="T60" fmla="*/ 376472 w 969"/>
                  <a:gd name="T61" fmla="*/ 1898294 h 820"/>
                  <a:gd name="T62" fmla="*/ 337526 w 969"/>
                  <a:gd name="T63" fmla="*/ 1836534 h 820"/>
                  <a:gd name="T64" fmla="*/ 285599 w 969"/>
                  <a:gd name="T65" fmla="*/ 1121423 h 820"/>
                  <a:gd name="T66" fmla="*/ 214200 w 969"/>
                  <a:gd name="T67" fmla="*/ 1618750 h 820"/>
                  <a:gd name="T68" fmla="*/ 402435 w 969"/>
                  <a:gd name="T69" fmla="*/ 643599 h 820"/>
                  <a:gd name="T70" fmla="*/ 402435 w 969"/>
                  <a:gd name="T71" fmla="*/ 643599 h 820"/>
                  <a:gd name="T72" fmla="*/ 2479522 w 969"/>
                  <a:gd name="T73" fmla="*/ 715111 h 820"/>
                  <a:gd name="T74" fmla="*/ 2862484 w 969"/>
                  <a:gd name="T75" fmla="*/ 1514734 h 820"/>
                  <a:gd name="T76" fmla="*/ 382963 w 969"/>
                  <a:gd name="T77" fmla="*/ 916642 h 820"/>
                  <a:gd name="T78" fmla="*/ 1655178 w 969"/>
                  <a:gd name="T79" fmla="*/ 458321 h 820"/>
                  <a:gd name="T80" fmla="*/ 561462 w 969"/>
                  <a:gd name="T81" fmla="*/ 526581 h 820"/>
                  <a:gd name="T82" fmla="*/ 2593112 w 969"/>
                  <a:gd name="T83" fmla="*/ 783371 h 820"/>
                  <a:gd name="T84" fmla="*/ 2729421 w 969"/>
                  <a:gd name="T85" fmla="*/ 848381 h 820"/>
                  <a:gd name="T86" fmla="*/ 2018668 w 969"/>
                  <a:gd name="T87" fmla="*/ 191780 h 820"/>
                  <a:gd name="T88" fmla="*/ 444626 w 969"/>
                  <a:gd name="T89" fmla="*/ 819127 h 820"/>
                  <a:gd name="T90" fmla="*/ 454363 w 969"/>
                  <a:gd name="T91" fmla="*/ 786622 h 820"/>
                  <a:gd name="T92" fmla="*/ 950916 w 969"/>
                  <a:gd name="T93" fmla="*/ 451820 h 820"/>
                  <a:gd name="T94" fmla="*/ 950916 w 969"/>
                  <a:gd name="T95" fmla="*/ 451820 h 820"/>
                  <a:gd name="T96" fmla="*/ 2479522 w 969"/>
                  <a:gd name="T97" fmla="*/ 702109 h 820"/>
                  <a:gd name="T98" fmla="*/ 2129013 w 969"/>
                  <a:gd name="T99" fmla="*/ 412814 h 820"/>
                  <a:gd name="T100" fmla="*/ 1992705 w 969"/>
                  <a:gd name="T101" fmla="*/ 312048 h 820"/>
                  <a:gd name="T102" fmla="*/ 694526 w 969"/>
                  <a:gd name="T103" fmla="*/ 377058 h 820"/>
                  <a:gd name="T104" fmla="*/ 2184186 w 969"/>
                  <a:gd name="T105" fmla="*/ 507078 h 820"/>
                  <a:gd name="T106" fmla="*/ 876271 w 969"/>
                  <a:gd name="T107" fmla="*/ 529832 h 820"/>
                  <a:gd name="T108" fmla="*/ 1551324 w 969"/>
                  <a:gd name="T109" fmla="*/ 442068 h 820"/>
                  <a:gd name="T110" fmla="*/ 1982968 w 969"/>
                  <a:gd name="T111" fmla="*/ 412814 h 820"/>
                  <a:gd name="T112" fmla="*/ 1158625 w 969"/>
                  <a:gd name="T113" fmla="*/ 328301 h 820"/>
                  <a:gd name="T114" fmla="*/ 843816 w 969"/>
                  <a:gd name="T115" fmla="*/ 276293 h 820"/>
                  <a:gd name="T116" fmla="*/ 1119679 w 969"/>
                  <a:gd name="T117" fmla="*/ 344553 h 820"/>
                  <a:gd name="T118" fmla="*/ 1158625 w 969"/>
                  <a:gd name="T119" fmla="*/ 338052 h 820"/>
                  <a:gd name="T120" fmla="*/ 1427997 w 969"/>
                  <a:gd name="T121" fmla="*/ 234036 h 82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9"/>
                  <a:gd name="T184" fmla="*/ 0 h 820"/>
                  <a:gd name="T185" fmla="*/ 969 w 969"/>
                  <a:gd name="T186" fmla="*/ 820 h 82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9" h="820">
                    <a:moveTo>
                      <a:pt x="532" y="809"/>
                    </a:moveTo>
                    <a:cubicBezTo>
                      <a:pt x="505" y="809"/>
                      <a:pt x="479" y="806"/>
                      <a:pt x="453" y="800"/>
                    </a:cubicBezTo>
                    <a:cubicBezTo>
                      <a:pt x="374" y="805"/>
                      <a:pt x="296" y="788"/>
                      <a:pt x="233" y="750"/>
                    </a:cubicBezTo>
                    <a:cubicBezTo>
                      <a:pt x="153" y="701"/>
                      <a:pt x="99" y="622"/>
                      <a:pt x="78" y="529"/>
                    </a:cubicBezTo>
                    <a:cubicBezTo>
                      <a:pt x="73" y="519"/>
                      <a:pt x="68" y="509"/>
                      <a:pt x="63" y="499"/>
                    </a:cubicBezTo>
                    <a:cubicBezTo>
                      <a:pt x="17" y="395"/>
                      <a:pt x="0" y="241"/>
                      <a:pt x="109" y="153"/>
                    </a:cubicBezTo>
                    <a:cubicBezTo>
                      <a:pt x="138" y="129"/>
                      <a:pt x="172" y="111"/>
                      <a:pt x="210" y="97"/>
                    </a:cubicBezTo>
                    <a:cubicBezTo>
                      <a:pt x="211" y="97"/>
                      <a:pt x="211" y="97"/>
                      <a:pt x="211" y="96"/>
                    </a:cubicBezTo>
                    <a:cubicBezTo>
                      <a:pt x="260" y="59"/>
                      <a:pt x="321" y="34"/>
                      <a:pt x="387" y="24"/>
                    </a:cubicBezTo>
                    <a:cubicBezTo>
                      <a:pt x="552" y="0"/>
                      <a:pt x="717" y="66"/>
                      <a:pt x="806" y="194"/>
                    </a:cubicBezTo>
                    <a:cubicBezTo>
                      <a:pt x="823" y="217"/>
                      <a:pt x="837" y="243"/>
                      <a:pt x="848" y="270"/>
                    </a:cubicBezTo>
                    <a:cubicBezTo>
                      <a:pt x="887" y="317"/>
                      <a:pt x="915" y="372"/>
                      <a:pt x="925" y="436"/>
                    </a:cubicBezTo>
                    <a:cubicBezTo>
                      <a:pt x="935" y="501"/>
                      <a:pt x="921" y="563"/>
                      <a:pt x="885" y="618"/>
                    </a:cubicBezTo>
                    <a:cubicBezTo>
                      <a:pt x="909" y="588"/>
                      <a:pt x="928" y="553"/>
                      <a:pt x="941" y="515"/>
                    </a:cubicBezTo>
                    <a:cubicBezTo>
                      <a:pt x="967" y="439"/>
                      <a:pt x="963" y="356"/>
                      <a:pt x="930" y="281"/>
                    </a:cubicBezTo>
                    <a:cubicBezTo>
                      <a:pt x="895" y="202"/>
                      <a:pt x="833" y="163"/>
                      <a:pt x="766" y="123"/>
                    </a:cubicBezTo>
                    <a:cubicBezTo>
                      <a:pt x="768" y="120"/>
                      <a:pt x="768" y="120"/>
                      <a:pt x="768" y="120"/>
                    </a:cubicBezTo>
                    <a:cubicBezTo>
                      <a:pt x="834" y="161"/>
                      <a:pt x="897" y="200"/>
                      <a:pt x="932" y="280"/>
                    </a:cubicBezTo>
                    <a:cubicBezTo>
                      <a:pt x="965" y="356"/>
                      <a:pt x="969" y="439"/>
                      <a:pt x="944" y="515"/>
                    </a:cubicBezTo>
                    <a:cubicBezTo>
                      <a:pt x="926" y="568"/>
                      <a:pt x="896" y="615"/>
                      <a:pt x="855" y="656"/>
                    </a:cubicBezTo>
                    <a:cubicBezTo>
                      <a:pt x="832" y="681"/>
                      <a:pt x="803" y="703"/>
                      <a:pt x="771" y="722"/>
                    </a:cubicBezTo>
                    <a:cubicBezTo>
                      <a:pt x="729" y="759"/>
                      <a:pt x="676" y="785"/>
                      <a:pt x="618" y="799"/>
                    </a:cubicBezTo>
                    <a:cubicBezTo>
                      <a:pt x="590" y="806"/>
                      <a:pt x="561" y="809"/>
                      <a:pt x="532" y="809"/>
                    </a:cubicBezTo>
                    <a:close/>
                    <a:moveTo>
                      <a:pt x="463" y="800"/>
                    </a:moveTo>
                    <a:cubicBezTo>
                      <a:pt x="565" y="820"/>
                      <a:pt x="676" y="794"/>
                      <a:pt x="757" y="731"/>
                    </a:cubicBezTo>
                    <a:cubicBezTo>
                      <a:pt x="734" y="744"/>
                      <a:pt x="708" y="755"/>
                      <a:pt x="682" y="765"/>
                    </a:cubicBezTo>
                    <a:cubicBezTo>
                      <a:pt x="624" y="785"/>
                      <a:pt x="565" y="794"/>
                      <a:pt x="507" y="794"/>
                    </a:cubicBezTo>
                    <a:cubicBezTo>
                      <a:pt x="507" y="794"/>
                      <a:pt x="506" y="794"/>
                      <a:pt x="506" y="794"/>
                    </a:cubicBezTo>
                    <a:cubicBezTo>
                      <a:pt x="492" y="797"/>
                      <a:pt x="477" y="799"/>
                      <a:pt x="463" y="800"/>
                    </a:cubicBezTo>
                    <a:close/>
                    <a:moveTo>
                      <a:pt x="83" y="538"/>
                    </a:moveTo>
                    <a:cubicBezTo>
                      <a:pt x="105" y="626"/>
                      <a:pt x="158" y="701"/>
                      <a:pt x="234" y="747"/>
                    </a:cubicBezTo>
                    <a:cubicBezTo>
                      <a:pt x="294" y="784"/>
                      <a:pt x="369" y="801"/>
                      <a:pt x="444" y="798"/>
                    </a:cubicBezTo>
                    <a:cubicBezTo>
                      <a:pt x="432" y="795"/>
                      <a:pt x="420" y="791"/>
                      <a:pt x="408" y="787"/>
                    </a:cubicBezTo>
                    <a:cubicBezTo>
                      <a:pt x="382" y="782"/>
                      <a:pt x="357" y="776"/>
                      <a:pt x="333" y="768"/>
                    </a:cubicBezTo>
                    <a:cubicBezTo>
                      <a:pt x="251" y="741"/>
                      <a:pt x="183" y="692"/>
                      <a:pt x="139" y="629"/>
                    </a:cubicBezTo>
                    <a:cubicBezTo>
                      <a:pt x="129" y="615"/>
                      <a:pt x="120" y="600"/>
                      <a:pt x="113" y="584"/>
                    </a:cubicBezTo>
                    <a:cubicBezTo>
                      <a:pt x="102" y="569"/>
                      <a:pt x="92" y="554"/>
                      <a:pt x="83" y="538"/>
                    </a:cubicBezTo>
                    <a:close/>
                    <a:moveTo>
                      <a:pt x="421" y="789"/>
                    </a:moveTo>
                    <a:cubicBezTo>
                      <a:pt x="432" y="792"/>
                      <a:pt x="443" y="795"/>
                      <a:pt x="453" y="798"/>
                    </a:cubicBezTo>
                    <a:cubicBezTo>
                      <a:pt x="466" y="797"/>
                      <a:pt x="478" y="796"/>
                      <a:pt x="490" y="794"/>
                    </a:cubicBezTo>
                    <a:cubicBezTo>
                      <a:pt x="480" y="794"/>
                      <a:pt x="471" y="793"/>
                      <a:pt x="461" y="792"/>
                    </a:cubicBezTo>
                    <a:cubicBezTo>
                      <a:pt x="448" y="792"/>
                      <a:pt x="434" y="790"/>
                      <a:pt x="421" y="789"/>
                    </a:cubicBezTo>
                    <a:close/>
                    <a:moveTo>
                      <a:pt x="561" y="787"/>
                    </a:moveTo>
                    <a:cubicBezTo>
                      <a:pt x="550" y="789"/>
                      <a:pt x="540" y="790"/>
                      <a:pt x="529" y="791"/>
                    </a:cubicBezTo>
                    <a:cubicBezTo>
                      <a:pt x="562" y="790"/>
                      <a:pt x="595" y="785"/>
                      <a:pt x="628" y="777"/>
                    </a:cubicBezTo>
                    <a:cubicBezTo>
                      <a:pt x="606" y="782"/>
                      <a:pt x="583" y="786"/>
                      <a:pt x="561" y="787"/>
                    </a:cubicBezTo>
                    <a:close/>
                    <a:moveTo>
                      <a:pt x="465" y="790"/>
                    </a:moveTo>
                    <a:cubicBezTo>
                      <a:pt x="483" y="791"/>
                      <a:pt x="500" y="791"/>
                      <a:pt x="517" y="789"/>
                    </a:cubicBezTo>
                    <a:cubicBezTo>
                      <a:pt x="518" y="789"/>
                      <a:pt x="518" y="789"/>
                      <a:pt x="518" y="789"/>
                    </a:cubicBezTo>
                    <a:cubicBezTo>
                      <a:pt x="488" y="790"/>
                      <a:pt x="458" y="787"/>
                      <a:pt x="428" y="782"/>
                    </a:cubicBezTo>
                    <a:cubicBezTo>
                      <a:pt x="411" y="779"/>
                      <a:pt x="394" y="775"/>
                      <a:pt x="378" y="770"/>
                    </a:cubicBezTo>
                    <a:cubicBezTo>
                      <a:pt x="385" y="774"/>
                      <a:pt x="392" y="777"/>
                      <a:pt x="399" y="780"/>
                    </a:cubicBezTo>
                    <a:cubicBezTo>
                      <a:pt x="421" y="785"/>
                      <a:pt x="443" y="788"/>
                      <a:pt x="465" y="790"/>
                    </a:cubicBezTo>
                    <a:close/>
                    <a:moveTo>
                      <a:pt x="366" y="764"/>
                    </a:moveTo>
                    <a:cubicBezTo>
                      <a:pt x="387" y="770"/>
                      <a:pt x="407" y="776"/>
                      <a:pt x="429" y="779"/>
                    </a:cubicBezTo>
                    <a:cubicBezTo>
                      <a:pt x="449" y="783"/>
                      <a:pt x="471" y="785"/>
                      <a:pt x="494" y="786"/>
                    </a:cubicBezTo>
                    <a:cubicBezTo>
                      <a:pt x="455" y="782"/>
                      <a:pt x="418" y="770"/>
                      <a:pt x="384" y="754"/>
                    </a:cubicBezTo>
                    <a:cubicBezTo>
                      <a:pt x="369" y="753"/>
                      <a:pt x="356" y="752"/>
                      <a:pt x="342" y="749"/>
                    </a:cubicBezTo>
                    <a:cubicBezTo>
                      <a:pt x="350" y="755"/>
                      <a:pt x="358" y="760"/>
                      <a:pt x="366" y="764"/>
                    </a:cubicBezTo>
                    <a:close/>
                    <a:moveTo>
                      <a:pt x="390" y="754"/>
                    </a:moveTo>
                    <a:cubicBezTo>
                      <a:pt x="434" y="774"/>
                      <a:pt x="482" y="786"/>
                      <a:pt x="532" y="786"/>
                    </a:cubicBezTo>
                    <a:cubicBezTo>
                      <a:pt x="533" y="786"/>
                      <a:pt x="534" y="786"/>
                      <a:pt x="535" y="785"/>
                    </a:cubicBezTo>
                    <a:cubicBezTo>
                      <a:pt x="583" y="774"/>
                      <a:pt x="628" y="754"/>
                      <a:pt x="669" y="727"/>
                    </a:cubicBezTo>
                    <a:cubicBezTo>
                      <a:pt x="758" y="667"/>
                      <a:pt x="801" y="581"/>
                      <a:pt x="792" y="481"/>
                    </a:cubicBezTo>
                    <a:cubicBezTo>
                      <a:pt x="771" y="534"/>
                      <a:pt x="736" y="585"/>
                      <a:pt x="691" y="628"/>
                    </a:cubicBezTo>
                    <a:cubicBezTo>
                      <a:pt x="630" y="687"/>
                      <a:pt x="553" y="729"/>
                      <a:pt x="475" y="746"/>
                    </a:cubicBezTo>
                    <a:cubicBezTo>
                      <a:pt x="446" y="752"/>
                      <a:pt x="418" y="755"/>
                      <a:pt x="390" y="754"/>
                    </a:cubicBezTo>
                    <a:close/>
                    <a:moveTo>
                      <a:pt x="795" y="476"/>
                    </a:moveTo>
                    <a:cubicBezTo>
                      <a:pt x="806" y="579"/>
                      <a:pt x="762" y="668"/>
                      <a:pt x="670" y="729"/>
                    </a:cubicBezTo>
                    <a:cubicBezTo>
                      <a:pt x="634" y="754"/>
                      <a:pt x="593" y="772"/>
                      <a:pt x="550" y="784"/>
                    </a:cubicBezTo>
                    <a:cubicBezTo>
                      <a:pt x="564" y="783"/>
                      <a:pt x="577" y="781"/>
                      <a:pt x="591" y="779"/>
                    </a:cubicBezTo>
                    <a:cubicBezTo>
                      <a:pt x="622" y="772"/>
                      <a:pt x="654" y="763"/>
                      <a:pt x="686" y="750"/>
                    </a:cubicBezTo>
                    <a:cubicBezTo>
                      <a:pt x="745" y="725"/>
                      <a:pt x="799" y="684"/>
                      <a:pt x="836" y="625"/>
                    </a:cubicBezTo>
                    <a:cubicBezTo>
                      <a:pt x="859" y="588"/>
                      <a:pt x="873" y="546"/>
                      <a:pt x="879" y="502"/>
                    </a:cubicBezTo>
                    <a:cubicBezTo>
                      <a:pt x="885" y="424"/>
                      <a:pt x="864" y="343"/>
                      <a:pt x="815" y="276"/>
                    </a:cubicBezTo>
                    <a:cubicBezTo>
                      <a:pt x="812" y="273"/>
                      <a:pt x="809" y="269"/>
                      <a:pt x="807" y="266"/>
                    </a:cubicBezTo>
                    <a:cubicBezTo>
                      <a:pt x="820" y="313"/>
                      <a:pt x="821" y="364"/>
                      <a:pt x="812" y="415"/>
                    </a:cubicBezTo>
                    <a:cubicBezTo>
                      <a:pt x="808" y="435"/>
                      <a:pt x="802" y="456"/>
                      <a:pt x="795" y="476"/>
                    </a:cubicBezTo>
                    <a:close/>
                    <a:moveTo>
                      <a:pt x="123" y="598"/>
                    </a:moveTo>
                    <a:cubicBezTo>
                      <a:pt x="129" y="608"/>
                      <a:pt x="135" y="618"/>
                      <a:pt x="141" y="627"/>
                    </a:cubicBezTo>
                    <a:cubicBezTo>
                      <a:pt x="195" y="704"/>
                      <a:pt x="285" y="758"/>
                      <a:pt x="385" y="780"/>
                    </a:cubicBezTo>
                    <a:cubicBezTo>
                      <a:pt x="319" y="763"/>
                      <a:pt x="258" y="733"/>
                      <a:pt x="209" y="690"/>
                    </a:cubicBezTo>
                    <a:cubicBezTo>
                      <a:pt x="186" y="671"/>
                      <a:pt x="166" y="650"/>
                      <a:pt x="147" y="627"/>
                    </a:cubicBezTo>
                    <a:cubicBezTo>
                      <a:pt x="139" y="618"/>
                      <a:pt x="131" y="608"/>
                      <a:pt x="123" y="598"/>
                    </a:cubicBezTo>
                    <a:close/>
                    <a:moveTo>
                      <a:pt x="695" y="750"/>
                    </a:moveTo>
                    <a:cubicBezTo>
                      <a:pt x="683" y="755"/>
                      <a:pt x="670" y="760"/>
                      <a:pt x="657" y="765"/>
                    </a:cubicBezTo>
                    <a:cubicBezTo>
                      <a:pt x="643" y="770"/>
                      <a:pt x="629" y="774"/>
                      <a:pt x="614" y="777"/>
                    </a:cubicBezTo>
                    <a:cubicBezTo>
                      <a:pt x="671" y="766"/>
                      <a:pt x="728" y="744"/>
                      <a:pt x="779" y="712"/>
                    </a:cubicBezTo>
                    <a:cubicBezTo>
                      <a:pt x="784" y="708"/>
                      <a:pt x="789" y="703"/>
                      <a:pt x="794" y="697"/>
                    </a:cubicBezTo>
                    <a:cubicBezTo>
                      <a:pt x="763" y="718"/>
                      <a:pt x="729" y="736"/>
                      <a:pt x="695" y="750"/>
                    </a:cubicBezTo>
                    <a:close/>
                    <a:moveTo>
                      <a:pt x="184" y="664"/>
                    </a:moveTo>
                    <a:cubicBezTo>
                      <a:pt x="193" y="673"/>
                      <a:pt x="201" y="681"/>
                      <a:pt x="210" y="688"/>
                    </a:cubicBezTo>
                    <a:cubicBezTo>
                      <a:pt x="259" y="731"/>
                      <a:pt x="320" y="760"/>
                      <a:pt x="385" y="777"/>
                    </a:cubicBezTo>
                    <a:cubicBezTo>
                      <a:pt x="378" y="774"/>
                      <a:pt x="372" y="770"/>
                      <a:pt x="365" y="766"/>
                    </a:cubicBezTo>
                    <a:cubicBezTo>
                      <a:pt x="335" y="757"/>
                      <a:pt x="305" y="744"/>
                      <a:pt x="278" y="730"/>
                    </a:cubicBezTo>
                    <a:cubicBezTo>
                      <a:pt x="246" y="716"/>
                      <a:pt x="217" y="696"/>
                      <a:pt x="191" y="670"/>
                    </a:cubicBezTo>
                    <a:cubicBezTo>
                      <a:pt x="189" y="668"/>
                      <a:pt x="186" y="666"/>
                      <a:pt x="184" y="664"/>
                    </a:cubicBezTo>
                    <a:close/>
                    <a:moveTo>
                      <a:pt x="301" y="739"/>
                    </a:moveTo>
                    <a:cubicBezTo>
                      <a:pt x="318" y="747"/>
                      <a:pt x="336" y="754"/>
                      <a:pt x="355" y="760"/>
                    </a:cubicBezTo>
                    <a:cubicBezTo>
                      <a:pt x="348" y="757"/>
                      <a:pt x="342" y="752"/>
                      <a:pt x="336" y="748"/>
                    </a:cubicBezTo>
                    <a:cubicBezTo>
                      <a:pt x="324" y="746"/>
                      <a:pt x="312" y="742"/>
                      <a:pt x="301" y="739"/>
                    </a:cubicBezTo>
                    <a:close/>
                    <a:moveTo>
                      <a:pt x="384" y="751"/>
                    </a:moveTo>
                    <a:cubicBezTo>
                      <a:pt x="413" y="753"/>
                      <a:pt x="444" y="750"/>
                      <a:pt x="475" y="743"/>
                    </a:cubicBezTo>
                    <a:cubicBezTo>
                      <a:pt x="618" y="712"/>
                      <a:pt x="742" y="604"/>
                      <a:pt x="792" y="475"/>
                    </a:cubicBezTo>
                    <a:cubicBezTo>
                      <a:pt x="791" y="467"/>
                      <a:pt x="789" y="458"/>
                      <a:pt x="788" y="448"/>
                    </a:cubicBezTo>
                    <a:cubicBezTo>
                      <a:pt x="780" y="411"/>
                      <a:pt x="766" y="374"/>
                      <a:pt x="747" y="340"/>
                    </a:cubicBezTo>
                    <a:cubicBezTo>
                      <a:pt x="748" y="369"/>
                      <a:pt x="746" y="397"/>
                      <a:pt x="741" y="424"/>
                    </a:cubicBezTo>
                    <a:cubicBezTo>
                      <a:pt x="727" y="497"/>
                      <a:pt x="683" y="566"/>
                      <a:pt x="617" y="619"/>
                    </a:cubicBezTo>
                    <a:cubicBezTo>
                      <a:pt x="554" y="669"/>
                      <a:pt x="477" y="700"/>
                      <a:pt x="401" y="707"/>
                    </a:cubicBezTo>
                    <a:cubicBezTo>
                      <a:pt x="368" y="711"/>
                      <a:pt x="336" y="709"/>
                      <a:pt x="306" y="703"/>
                    </a:cubicBezTo>
                    <a:cubicBezTo>
                      <a:pt x="330" y="722"/>
                      <a:pt x="356" y="738"/>
                      <a:pt x="384" y="751"/>
                    </a:cubicBezTo>
                    <a:close/>
                    <a:moveTo>
                      <a:pt x="337" y="746"/>
                    </a:moveTo>
                    <a:cubicBezTo>
                      <a:pt x="350" y="748"/>
                      <a:pt x="363" y="750"/>
                      <a:pt x="377" y="751"/>
                    </a:cubicBezTo>
                    <a:cubicBezTo>
                      <a:pt x="350" y="737"/>
                      <a:pt x="324" y="721"/>
                      <a:pt x="300" y="701"/>
                    </a:cubicBezTo>
                    <a:cubicBezTo>
                      <a:pt x="293" y="700"/>
                      <a:pt x="287" y="698"/>
                      <a:pt x="281" y="696"/>
                    </a:cubicBezTo>
                    <a:cubicBezTo>
                      <a:pt x="298" y="715"/>
                      <a:pt x="316" y="731"/>
                      <a:pt x="337" y="746"/>
                    </a:cubicBezTo>
                    <a:close/>
                    <a:moveTo>
                      <a:pt x="274" y="725"/>
                    </a:moveTo>
                    <a:cubicBezTo>
                      <a:pt x="292" y="733"/>
                      <a:pt x="311" y="740"/>
                      <a:pt x="330" y="744"/>
                    </a:cubicBezTo>
                    <a:cubicBezTo>
                      <a:pt x="311" y="730"/>
                      <a:pt x="292" y="713"/>
                      <a:pt x="276" y="695"/>
                    </a:cubicBezTo>
                    <a:cubicBezTo>
                      <a:pt x="262" y="690"/>
                      <a:pt x="249" y="684"/>
                      <a:pt x="236" y="678"/>
                    </a:cubicBezTo>
                    <a:cubicBezTo>
                      <a:pt x="183" y="649"/>
                      <a:pt x="144" y="604"/>
                      <a:pt x="119" y="542"/>
                    </a:cubicBezTo>
                    <a:cubicBezTo>
                      <a:pt x="98" y="489"/>
                      <a:pt x="90" y="429"/>
                      <a:pt x="95" y="372"/>
                    </a:cubicBezTo>
                    <a:cubicBezTo>
                      <a:pt x="98" y="345"/>
                      <a:pt x="104" y="320"/>
                      <a:pt x="113" y="296"/>
                    </a:cubicBezTo>
                    <a:cubicBezTo>
                      <a:pt x="103" y="312"/>
                      <a:pt x="96" y="329"/>
                      <a:pt x="91" y="346"/>
                    </a:cubicBezTo>
                    <a:cubicBezTo>
                      <a:pt x="84" y="439"/>
                      <a:pt x="101" y="546"/>
                      <a:pt x="157" y="625"/>
                    </a:cubicBezTo>
                    <a:cubicBezTo>
                      <a:pt x="169" y="643"/>
                      <a:pt x="182" y="658"/>
                      <a:pt x="197" y="672"/>
                    </a:cubicBezTo>
                    <a:cubicBezTo>
                      <a:pt x="221" y="692"/>
                      <a:pt x="247" y="710"/>
                      <a:pt x="274" y="725"/>
                    </a:cubicBezTo>
                    <a:close/>
                    <a:moveTo>
                      <a:pt x="871" y="553"/>
                    </a:moveTo>
                    <a:cubicBezTo>
                      <a:pt x="863" y="579"/>
                      <a:pt x="852" y="604"/>
                      <a:pt x="838" y="627"/>
                    </a:cubicBezTo>
                    <a:cubicBezTo>
                      <a:pt x="811" y="669"/>
                      <a:pt x="774" y="705"/>
                      <a:pt x="729" y="732"/>
                    </a:cubicBezTo>
                    <a:cubicBezTo>
                      <a:pt x="754" y="719"/>
                      <a:pt x="779" y="705"/>
                      <a:pt x="802" y="688"/>
                    </a:cubicBezTo>
                    <a:cubicBezTo>
                      <a:pt x="836" y="649"/>
                      <a:pt x="860" y="602"/>
                      <a:pt x="871" y="553"/>
                    </a:cubicBezTo>
                    <a:close/>
                    <a:moveTo>
                      <a:pt x="302" y="699"/>
                    </a:moveTo>
                    <a:cubicBezTo>
                      <a:pt x="332" y="706"/>
                      <a:pt x="365" y="708"/>
                      <a:pt x="400" y="705"/>
                    </a:cubicBezTo>
                    <a:cubicBezTo>
                      <a:pt x="540" y="692"/>
                      <a:pt x="706" y="589"/>
                      <a:pt x="738" y="424"/>
                    </a:cubicBezTo>
                    <a:cubicBezTo>
                      <a:pt x="744" y="395"/>
                      <a:pt x="746" y="365"/>
                      <a:pt x="744" y="335"/>
                    </a:cubicBezTo>
                    <a:cubicBezTo>
                      <a:pt x="690" y="242"/>
                      <a:pt x="598" y="167"/>
                      <a:pt x="497" y="140"/>
                    </a:cubicBezTo>
                    <a:cubicBezTo>
                      <a:pt x="419" y="135"/>
                      <a:pt x="338" y="143"/>
                      <a:pt x="268" y="168"/>
                    </a:cubicBezTo>
                    <a:cubicBezTo>
                      <a:pt x="195" y="250"/>
                      <a:pt x="163" y="367"/>
                      <a:pt x="183" y="489"/>
                    </a:cubicBezTo>
                    <a:cubicBezTo>
                      <a:pt x="191" y="540"/>
                      <a:pt x="208" y="588"/>
                      <a:pt x="232" y="630"/>
                    </a:cubicBezTo>
                    <a:cubicBezTo>
                      <a:pt x="253" y="655"/>
                      <a:pt x="276" y="679"/>
                      <a:pt x="302" y="699"/>
                    </a:cubicBezTo>
                    <a:close/>
                    <a:moveTo>
                      <a:pt x="804" y="690"/>
                    </a:moveTo>
                    <a:cubicBezTo>
                      <a:pt x="804" y="691"/>
                      <a:pt x="804" y="691"/>
                      <a:pt x="803" y="691"/>
                    </a:cubicBezTo>
                    <a:cubicBezTo>
                      <a:pt x="799" y="696"/>
                      <a:pt x="795" y="700"/>
                      <a:pt x="790" y="705"/>
                    </a:cubicBezTo>
                    <a:cubicBezTo>
                      <a:pt x="816" y="688"/>
                      <a:pt x="839" y="668"/>
                      <a:pt x="860" y="646"/>
                    </a:cubicBezTo>
                    <a:cubicBezTo>
                      <a:pt x="908" y="592"/>
                      <a:pt x="936" y="522"/>
                      <a:pt x="922" y="437"/>
                    </a:cubicBezTo>
                    <a:cubicBezTo>
                      <a:pt x="913" y="377"/>
                      <a:pt x="887" y="324"/>
                      <a:pt x="852" y="279"/>
                    </a:cubicBezTo>
                    <a:cubicBezTo>
                      <a:pt x="855" y="287"/>
                      <a:pt x="859" y="296"/>
                      <a:pt x="861" y="304"/>
                    </a:cubicBezTo>
                    <a:cubicBezTo>
                      <a:pt x="868" y="313"/>
                      <a:pt x="874" y="322"/>
                      <a:pt x="880" y="331"/>
                    </a:cubicBezTo>
                    <a:cubicBezTo>
                      <a:pt x="918" y="391"/>
                      <a:pt x="932" y="457"/>
                      <a:pt x="920" y="522"/>
                    </a:cubicBezTo>
                    <a:cubicBezTo>
                      <a:pt x="907" y="592"/>
                      <a:pt x="862" y="648"/>
                      <a:pt x="804" y="690"/>
                    </a:cubicBezTo>
                    <a:close/>
                    <a:moveTo>
                      <a:pt x="277" y="693"/>
                    </a:moveTo>
                    <a:cubicBezTo>
                      <a:pt x="283" y="695"/>
                      <a:pt x="290" y="696"/>
                      <a:pt x="296" y="698"/>
                    </a:cubicBezTo>
                    <a:cubicBezTo>
                      <a:pt x="276" y="682"/>
                      <a:pt x="258" y="664"/>
                      <a:pt x="241" y="645"/>
                    </a:cubicBezTo>
                    <a:cubicBezTo>
                      <a:pt x="252" y="662"/>
                      <a:pt x="264" y="678"/>
                      <a:pt x="277" y="693"/>
                    </a:cubicBezTo>
                    <a:close/>
                    <a:moveTo>
                      <a:pt x="120" y="284"/>
                    </a:moveTo>
                    <a:cubicBezTo>
                      <a:pt x="84" y="368"/>
                      <a:pt x="92" y="467"/>
                      <a:pt x="122" y="541"/>
                    </a:cubicBezTo>
                    <a:cubicBezTo>
                      <a:pt x="152" y="616"/>
                      <a:pt x="204" y="667"/>
                      <a:pt x="273" y="691"/>
                    </a:cubicBezTo>
                    <a:cubicBezTo>
                      <a:pt x="266" y="683"/>
                      <a:pt x="259" y="675"/>
                      <a:pt x="253" y="667"/>
                    </a:cubicBezTo>
                    <a:cubicBezTo>
                      <a:pt x="245" y="656"/>
                      <a:pt x="238" y="645"/>
                      <a:pt x="231" y="633"/>
                    </a:cubicBezTo>
                    <a:cubicBezTo>
                      <a:pt x="202" y="597"/>
                      <a:pt x="178" y="557"/>
                      <a:pt x="162" y="517"/>
                    </a:cubicBezTo>
                    <a:cubicBezTo>
                      <a:pt x="142" y="467"/>
                      <a:pt x="119" y="389"/>
                      <a:pt x="126" y="306"/>
                    </a:cubicBezTo>
                    <a:cubicBezTo>
                      <a:pt x="127" y="293"/>
                      <a:pt x="128" y="282"/>
                      <a:pt x="130" y="270"/>
                    </a:cubicBezTo>
                    <a:cubicBezTo>
                      <a:pt x="127" y="274"/>
                      <a:pt x="125" y="277"/>
                      <a:pt x="122" y="281"/>
                    </a:cubicBezTo>
                    <a:cubicBezTo>
                      <a:pt x="121" y="282"/>
                      <a:pt x="121" y="283"/>
                      <a:pt x="120" y="284"/>
                    </a:cubicBezTo>
                    <a:close/>
                    <a:moveTo>
                      <a:pt x="880" y="513"/>
                    </a:moveTo>
                    <a:cubicBezTo>
                      <a:pt x="874" y="575"/>
                      <a:pt x="850" y="634"/>
                      <a:pt x="811" y="681"/>
                    </a:cubicBezTo>
                    <a:cubicBezTo>
                      <a:pt x="865" y="640"/>
                      <a:pt x="905" y="587"/>
                      <a:pt x="917" y="522"/>
                    </a:cubicBezTo>
                    <a:cubicBezTo>
                      <a:pt x="932" y="440"/>
                      <a:pt x="907" y="369"/>
                      <a:pt x="864" y="312"/>
                    </a:cubicBezTo>
                    <a:cubicBezTo>
                      <a:pt x="874" y="342"/>
                      <a:pt x="880" y="374"/>
                      <a:pt x="884" y="407"/>
                    </a:cubicBezTo>
                    <a:cubicBezTo>
                      <a:pt x="887" y="444"/>
                      <a:pt x="886" y="480"/>
                      <a:pt x="880" y="513"/>
                    </a:cubicBezTo>
                    <a:close/>
                    <a:moveTo>
                      <a:pt x="156" y="633"/>
                    </a:moveTo>
                    <a:cubicBezTo>
                      <a:pt x="161" y="639"/>
                      <a:pt x="167" y="645"/>
                      <a:pt x="173" y="650"/>
                    </a:cubicBezTo>
                    <a:cubicBezTo>
                      <a:pt x="166" y="643"/>
                      <a:pt x="160" y="635"/>
                      <a:pt x="154" y="627"/>
                    </a:cubicBezTo>
                    <a:cubicBezTo>
                      <a:pt x="101" y="551"/>
                      <a:pt x="83" y="448"/>
                      <a:pt x="87" y="357"/>
                    </a:cubicBezTo>
                    <a:cubicBezTo>
                      <a:pt x="69" y="426"/>
                      <a:pt x="79" y="500"/>
                      <a:pt x="105" y="562"/>
                    </a:cubicBezTo>
                    <a:cubicBezTo>
                      <a:pt x="120" y="587"/>
                      <a:pt x="137" y="611"/>
                      <a:pt x="156" y="633"/>
                    </a:cubicBezTo>
                    <a:close/>
                    <a:moveTo>
                      <a:pt x="134" y="265"/>
                    </a:moveTo>
                    <a:cubicBezTo>
                      <a:pt x="119" y="339"/>
                      <a:pt x="129" y="425"/>
                      <a:pt x="165" y="516"/>
                    </a:cubicBezTo>
                    <a:cubicBezTo>
                      <a:pt x="179" y="551"/>
                      <a:pt x="198" y="586"/>
                      <a:pt x="223" y="618"/>
                    </a:cubicBezTo>
                    <a:cubicBezTo>
                      <a:pt x="202" y="579"/>
                      <a:pt x="188" y="535"/>
                      <a:pt x="180" y="489"/>
                    </a:cubicBezTo>
                    <a:cubicBezTo>
                      <a:pt x="169" y="423"/>
                      <a:pt x="174" y="357"/>
                      <a:pt x="193" y="296"/>
                    </a:cubicBezTo>
                    <a:cubicBezTo>
                      <a:pt x="208" y="249"/>
                      <a:pt x="232" y="206"/>
                      <a:pt x="263" y="170"/>
                    </a:cubicBezTo>
                    <a:cubicBezTo>
                      <a:pt x="249" y="175"/>
                      <a:pt x="236" y="181"/>
                      <a:pt x="223" y="187"/>
                    </a:cubicBezTo>
                    <a:cubicBezTo>
                      <a:pt x="190" y="207"/>
                      <a:pt x="160" y="233"/>
                      <a:pt x="134" y="265"/>
                    </a:cubicBezTo>
                    <a:close/>
                    <a:moveTo>
                      <a:pt x="116" y="584"/>
                    </a:moveTo>
                    <a:cubicBezTo>
                      <a:pt x="116" y="585"/>
                      <a:pt x="117" y="586"/>
                      <a:pt x="117" y="586"/>
                    </a:cubicBezTo>
                    <a:cubicBezTo>
                      <a:pt x="116" y="585"/>
                      <a:pt x="116" y="584"/>
                      <a:pt x="115" y="583"/>
                    </a:cubicBezTo>
                    <a:cubicBezTo>
                      <a:pt x="115" y="584"/>
                      <a:pt x="115" y="584"/>
                      <a:pt x="116" y="584"/>
                    </a:cubicBezTo>
                    <a:close/>
                    <a:moveTo>
                      <a:pt x="80" y="528"/>
                    </a:moveTo>
                    <a:cubicBezTo>
                      <a:pt x="88" y="543"/>
                      <a:pt x="97" y="557"/>
                      <a:pt x="106" y="571"/>
                    </a:cubicBezTo>
                    <a:cubicBezTo>
                      <a:pt x="105" y="569"/>
                      <a:pt x="105" y="567"/>
                      <a:pt x="104" y="565"/>
                    </a:cubicBezTo>
                    <a:cubicBezTo>
                      <a:pt x="96" y="552"/>
                      <a:pt x="89" y="539"/>
                      <a:pt x="83" y="526"/>
                    </a:cubicBezTo>
                    <a:cubicBezTo>
                      <a:pt x="81" y="522"/>
                      <a:pt x="79" y="518"/>
                      <a:pt x="78" y="514"/>
                    </a:cubicBezTo>
                    <a:cubicBezTo>
                      <a:pt x="78" y="518"/>
                      <a:pt x="79" y="523"/>
                      <a:pt x="80" y="528"/>
                    </a:cubicBezTo>
                    <a:close/>
                    <a:moveTo>
                      <a:pt x="75" y="500"/>
                    </a:moveTo>
                    <a:cubicBezTo>
                      <a:pt x="81" y="516"/>
                      <a:pt x="88" y="530"/>
                      <a:pt x="96" y="545"/>
                    </a:cubicBezTo>
                    <a:cubicBezTo>
                      <a:pt x="74" y="483"/>
                      <a:pt x="67" y="411"/>
                      <a:pt x="88" y="345"/>
                    </a:cubicBezTo>
                    <a:cubicBezTo>
                      <a:pt x="88" y="340"/>
                      <a:pt x="89" y="335"/>
                      <a:pt x="89" y="331"/>
                    </a:cubicBezTo>
                    <a:cubicBezTo>
                      <a:pt x="81" y="353"/>
                      <a:pt x="75" y="378"/>
                      <a:pt x="73" y="404"/>
                    </a:cubicBezTo>
                    <a:cubicBezTo>
                      <a:pt x="70" y="437"/>
                      <a:pt x="71" y="469"/>
                      <a:pt x="75" y="500"/>
                    </a:cubicBezTo>
                    <a:close/>
                    <a:moveTo>
                      <a:pt x="204" y="102"/>
                    </a:moveTo>
                    <a:cubicBezTo>
                      <a:pt x="171" y="115"/>
                      <a:pt x="139" y="132"/>
                      <a:pt x="111" y="155"/>
                    </a:cubicBezTo>
                    <a:cubicBezTo>
                      <a:pt x="3" y="243"/>
                      <a:pt x="19" y="395"/>
                      <a:pt x="66" y="498"/>
                    </a:cubicBezTo>
                    <a:cubicBezTo>
                      <a:pt x="69" y="505"/>
                      <a:pt x="72" y="512"/>
                      <a:pt x="76" y="519"/>
                    </a:cubicBezTo>
                    <a:cubicBezTo>
                      <a:pt x="75" y="513"/>
                      <a:pt x="74" y="508"/>
                      <a:pt x="73" y="502"/>
                    </a:cubicBezTo>
                    <a:cubicBezTo>
                      <a:pt x="49" y="441"/>
                      <a:pt x="41" y="380"/>
                      <a:pt x="52" y="323"/>
                    </a:cubicBezTo>
                    <a:cubicBezTo>
                      <a:pt x="61" y="272"/>
                      <a:pt x="87" y="228"/>
                      <a:pt x="127" y="192"/>
                    </a:cubicBezTo>
                    <a:cubicBezTo>
                      <a:pt x="146" y="158"/>
                      <a:pt x="172" y="127"/>
                      <a:pt x="204" y="102"/>
                    </a:cubicBezTo>
                    <a:close/>
                    <a:moveTo>
                      <a:pt x="124" y="198"/>
                    </a:moveTo>
                    <a:cubicBezTo>
                      <a:pt x="90" y="229"/>
                      <a:pt x="64" y="270"/>
                      <a:pt x="54" y="324"/>
                    </a:cubicBezTo>
                    <a:cubicBezTo>
                      <a:pt x="44" y="379"/>
                      <a:pt x="52" y="436"/>
                      <a:pt x="71" y="489"/>
                    </a:cubicBezTo>
                    <a:cubicBezTo>
                      <a:pt x="68" y="461"/>
                      <a:pt x="67" y="433"/>
                      <a:pt x="70" y="403"/>
                    </a:cubicBezTo>
                    <a:cubicBezTo>
                      <a:pt x="73" y="374"/>
                      <a:pt x="80" y="346"/>
                      <a:pt x="90" y="321"/>
                    </a:cubicBezTo>
                    <a:cubicBezTo>
                      <a:pt x="93" y="296"/>
                      <a:pt x="98" y="272"/>
                      <a:pt x="104" y="251"/>
                    </a:cubicBezTo>
                    <a:cubicBezTo>
                      <a:pt x="109" y="233"/>
                      <a:pt x="116" y="215"/>
                      <a:pt x="124" y="198"/>
                    </a:cubicBezTo>
                    <a:close/>
                    <a:moveTo>
                      <a:pt x="747" y="334"/>
                    </a:moveTo>
                    <a:cubicBezTo>
                      <a:pt x="767" y="370"/>
                      <a:pt x="783" y="408"/>
                      <a:pt x="790" y="448"/>
                    </a:cubicBezTo>
                    <a:cubicBezTo>
                      <a:pt x="792" y="455"/>
                      <a:pt x="793" y="463"/>
                      <a:pt x="794" y="470"/>
                    </a:cubicBezTo>
                    <a:cubicBezTo>
                      <a:pt x="801" y="452"/>
                      <a:pt x="806" y="433"/>
                      <a:pt x="809" y="415"/>
                    </a:cubicBezTo>
                    <a:cubicBezTo>
                      <a:pt x="819" y="361"/>
                      <a:pt x="816" y="308"/>
                      <a:pt x="802" y="260"/>
                    </a:cubicBezTo>
                    <a:cubicBezTo>
                      <a:pt x="790" y="245"/>
                      <a:pt x="777" y="232"/>
                      <a:pt x="764" y="220"/>
                    </a:cubicBezTo>
                    <a:cubicBezTo>
                      <a:pt x="753" y="213"/>
                      <a:pt x="743" y="206"/>
                      <a:pt x="732" y="201"/>
                    </a:cubicBezTo>
                    <a:cubicBezTo>
                      <a:pt x="723" y="196"/>
                      <a:pt x="714" y="192"/>
                      <a:pt x="704" y="187"/>
                    </a:cubicBezTo>
                    <a:cubicBezTo>
                      <a:pt x="730" y="231"/>
                      <a:pt x="743" y="283"/>
                      <a:pt x="747" y="334"/>
                    </a:cubicBezTo>
                    <a:close/>
                    <a:moveTo>
                      <a:pt x="805" y="259"/>
                    </a:moveTo>
                    <a:cubicBezTo>
                      <a:pt x="809" y="264"/>
                      <a:pt x="813" y="269"/>
                      <a:pt x="817" y="275"/>
                    </a:cubicBezTo>
                    <a:cubicBezTo>
                      <a:pt x="857" y="330"/>
                      <a:pt x="880" y="397"/>
                      <a:pt x="882" y="466"/>
                    </a:cubicBezTo>
                    <a:cubicBezTo>
                      <a:pt x="885" y="411"/>
                      <a:pt x="875" y="355"/>
                      <a:pt x="858" y="304"/>
                    </a:cubicBezTo>
                    <a:cubicBezTo>
                      <a:pt x="841" y="282"/>
                      <a:pt x="821" y="263"/>
                      <a:pt x="801" y="246"/>
                    </a:cubicBezTo>
                    <a:cubicBezTo>
                      <a:pt x="802" y="251"/>
                      <a:pt x="804" y="255"/>
                      <a:pt x="805" y="259"/>
                    </a:cubicBezTo>
                    <a:close/>
                    <a:moveTo>
                      <a:pt x="93" y="321"/>
                    </a:moveTo>
                    <a:cubicBezTo>
                      <a:pt x="92" y="326"/>
                      <a:pt x="92" y="330"/>
                      <a:pt x="92" y="335"/>
                    </a:cubicBezTo>
                    <a:cubicBezTo>
                      <a:pt x="98" y="317"/>
                      <a:pt x="107" y="299"/>
                      <a:pt x="118" y="282"/>
                    </a:cubicBezTo>
                    <a:cubicBezTo>
                      <a:pt x="121" y="276"/>
                      <a:pt x="124" y="270"/>
                      <a:pt x="127" y="264"/>
                    </a:cubicBezTo>
                    <a:cubicBezTo>
                      <a:pt x="113" y="282"/>
                      <a:pt x="102" y="301"/>
                      <a:pt x="93" y="321"/>
                    </a:cubicBezTo>
                    <a:close/>
                    <a:moveTo>
                      <a:pt x="510" y="141"/>
                    </a:moveTo>
                    <a:cubicBezTo>
                      <a:pt x="605" y="170"/>
                      <a:pt x="691" y="241"/>
                      <a:pt x="744" y="329"/>
                    </a:cubicBezTo>
                    <a:cubicBezTo>
                      <a:pt x="740" y="279"/>
                      <a:pt x="726" y="228"/>
                      <a:pt x="700" y="186"/>
                    </a:cubicBezTo>
                    <a:cubicBezTo>
                      <a:pt x="646" y="163"/>
                      <a:pt x="580" y="147"/>
                      <a:pt x="510" y="141"/>
                    </a:cubicBezTo>
                    <a:close/>
                    <a:moveTo>
                      <a:pt x="129" y="194"/>
                    </a:moveTo>
                    <a:cubicBezTo>
                      <a:pt x="120" y="212"/>
                      <a:pt x="112" y="231"/>
                      <a:pt x="106" y="252"/>
                    </a:cubicBezTo>
                    <a:cubicBezTo>
                      <a:pt x="101" y="270"/>
                      <a:pt x="97" y="291"/>
                      <a:pt x="94" y="312"/>
                    </a:cubicBezTo>
                    <a:cubicBezTo>
                      <a:pt x="104" y="290"/>
                      <a:pt x="118" y="270"/>
                      <a:pt x="134" y="251"/>
                    </a:cubicBezTo>
                    <a:cubicBezTo>
                      <a:pt x="134" y="251"/>
                      <a:pt x="134" y="251"/>
                      <a:pt x="134" y="251"/>
                    </a:cubicBezTo>
                    <a:cubicBezTo>
                      <a:pt x="142" y="218"/>
                      <a:pt x="155" y="189"/>
                      <a:pt x="173" y="162"/>
                    </a:cubicBezTo>
                    <a:cubicBezTo>
                      <a:pt x="158" y="172"/>
                      <a:pt x="143" y="182"/>
                      <a:pt x="129" y="194"/>
                    </a:cubicBezTo>
                    <a:close/>
                    <a:moveTo>
                      <a:pt x="799" y="241"/>
                    </a:moveTo>
                    <a:cubicBezTo>
                      <a:pt x="820" y="258"/>
                      <a:pt x="839" y="277"/>
                      <a:pt x="856" y="297"/>
                    </a:cubicBezTo>
                    <a:cubicBezTo>
                      <a:pt x="852" y="288"/>
                      <a:pt x="849" y="279"/>
                      <a:pt x="845" y="270"/>
                    </a:cubicBezTo>
                    <a:cubicBezTo>
                      <a:pt x="827" y="249"/>
                      <a:pt x="807" y="229"/>
                      <a:pt x="786" y="211"/>
                    </a:cubicBezTo>
                    <a:cubicBezTo>
                      <a:pt x="791" y="221"/>
                      <a:pt x="795" y="231"/>
                      <a:pt x="799" y="241"/>
                    </a:cubicBezTo>
                    <a:close/>
                    <a:moveTo>
                      <a:pt x="132" y="259"/>
                    </a:moveTo>
                    <a:cubicBezTo>
                      <a:pt x="130" y="263"/>
                      <a:pt x="128" y="267"/>
                      <a:pt x="126" y="271"/>
                    </a:cubicBezTo>
                    <a:cubicBezTo>
                      <a:pt x="128" y="269"/>
                      <a:pt x="130" y="266"/>
                      <a:pt x="131" y="264"/>
                    </a:cubicBezTo>
                    <a:cubicBezTo>
                      <a:pt x="132" y="263"/>
                      <a:pt x="132" y="261"/>
                      <a:pt x="132" y="259"/>
                    </a:cubicBezTo>
                    <a:close/>
                    <a:moveTo>
                      <a:pt x="783" y="205"/>
                    </a:moveTo>
                    <a:cubicBezTo>
                      <a:pt x="804" y="222"/>
                      <a:pt x="824" y="241"/>
                      <a:pt x="841" y="261"/>
                    </a:cubicBezTo>
                    <a:cubicBezTo>
                      <a:pt x="830" y="237"/>
                      <a:pt x="818" y="215"/>
                      <a:pt x="804" y="195"/>
                    </a:cubicBezTo>
                    <a:cubicBezTo>
                      <a:pt x="715" y="69"/>
                      <a:pt x="552" y="2"/>
                      <a:pt x="387" y="27"/>
                    </a:cubicBezTo>
                    <a:cubicBezTo>
                      <a:pt x="332" y="35"/>
                      <a:pt x="270" y="57"/>
                      <a:pt x="218" y="94"/>
                    </a:cubicBezTo>
                    <a:cubicBezTo>
                      <a:pt x="231" y="90"/>
                      <a:pt x="244" y="86"/>
                      <a:pt x="258" y="83"/>
                    </a:cubicBezTo>
                    <a:cubicBezTo>
                      <a:pt x="302" y="55"/>
                      <a:pt x="353" y="37"/>
                      <a:pt x="410" y="30"/>
                    </a:cubicBezTo>
                    <a:cubicBezTo>
                      <a:pt x="482" y="21"/>
                      <a:pt x="558" y="31"/>
                      <a:pt x="622" y="59"/>
                    </a:cubicBezTo>
                    <a:cubicBezTo>
                      <a:pt x="693" y="88"/>
                      <a:pt x="748" y="138"/>
                      <a:pt x="782" y="203"/>
                    </a:cubicBezTo>
                    <a:cubicBezTo>
                      <a:pt x="782" y="203"/>
                      <a:pt x="783" y="204"/>
                      <a:pt x="783" y="205"/>
                    </a:cubicBezTo>
                    <a:close/>
                    <a:moveTo>
                      <a:pt x="137" y="252"/>
                    </a:moveTo>
                    <a:cubicBezTo>
                      <a:pt x="136" y="254"/>
                      <a:pt x="136" y="257"/>
                      <a:pt x="135" y="259"/>
                    </a:cubicBezTo>
                    <a:cubicBezTo>
                      <a:pt x="152" y="239"/>
                      <a:pt x="171" y="221"/>
                      <a:pt x="191" y="206"/>
                    </a:cubicBezTo>
                    <a:cubicBezTo>
                      <a:pt x="171" y="219"/>
                      <a:pt x="152" y="235"/>
                      <a:pt x="137" y="252"/>
                    </a:cubicBezTo>
                    <a:close/>
                    <a:moveTo>
                      <a:pt x="776" y="228"/>
                    </a:moveTo>
                    <a:cubicBezTo>
                      <a:pt x="784" y="236"/>
                      <a:pt x="792" y="244"/>
                      <a:pt x="800" y="253"/>
                    </a:cubicBezTo>
                    <a:cubicBezTo>
                      <a:pt x="799" y="250"/>
                      <a:pt x="797" y="246"/>
                      <a:pt x="796" y="243"/>
                    </a:cubicBezTo>
                    <a:cubicBezTo>
                      <a:pt x="790" y="237"/>
                      <a:pt x="783" y="232"/>
                      <a:pt x="776" y="228"/>
                    </a:cubicBezTo>
                    <a:close/>
                    <a:moveTo>
                      <a:pt x="179" y="159"/>
                    </a:moveTo>
                    <a:cubicBezTo>
                      <a:pt x="162" y="184"/>
                      <a:pt x="148" y="212"/>
                      <a:pt x="140" y="242"/>
                    </a:cubicBezTo>
                    <a:cubicBezTo>
                      <a:pt x="146" y="233"/>
                      <a:pt x="153" y="224"/>
                      <a:pt x="160" y="215"/>
                    </a:cubicBezTo>
                    <a:cubicBezTo>
                      <a:pt x="194" y="177"/>
                      <a:pt x="241" y="150"/>
                      <a:pt x="297" y="136"/>
                    </a:cubicBezTo>
                    <a:cubicBezTo>
                      <a:pt x="298" y="135"/>
                      <a:pt x="299" y="134"/>
                      <a:pt x="300" y="134"/>
                    </a:cubicBezTo>
                    <a:cubicBezTo>
                      <a:pt x="312" y="124"/>
                      <a:pt x="324" y="115"/>
                      <a:pt x="338" y="107"/>
                    </a:cubicBezTo>
                    <a:cubicBezTo>
                      <a:pt x="295" y="114"/>
                      <a:pt x="234" y="128"/>
                      <a:pt x="179" y="159"/>
                    </a:cubicBezTo>
                    <a:close/>
                    <a:moveTo>
                      <a:pt x="293" y="139"/>
                    </a:moveTo>
                    <a:cubicBezTo>
                      <a:pt x="244" y="152"/>
                      <a:pt x="198" y="177"/>
                      <a:pt x="162" y="217"/>
                    </a:cubicBezTo>
                    <a:cubicBezTo>
                      <a:pt x="155" y="225"/>
                      <a:pt x="149" y="233"/>
                      <a:pt x="143" y="241"/>
                    </a:cubicBezTo>
                    <a:cubicBezTo>
                      <a:pt x="163" y="221"/>
                      <a:pt x="186" y="204"/>
                      <a:pt x="213" y="189"/>
                    </a:cubicBezTo>
                    <a:cubicBezTo>
                      <a:pt x="216" y="188"/>
                      <a:pt x="219" y="186"/>
                      <a:pt x="222" y="185"/>
                    </a:cubicBezTo>
                    <a:cubicBezTo>
                      <a:pt x="239" y="174"/>
                      <a:pt x="257" y="165"/>
                      <a:pt x="274" y="157"/>
                    </a:cubicBezTo>
                    <a:cubicBezTo>
                      <a:pt x="281" y="151"/>
                      <a:pt x="287" y="145"/>
                      <a:pt x="293" y="139"/>
                    </a:cubicBezTo>
                    <a:close/>
                    <a:moveTo>
                      <a:pt x="764" y="216"/>
                    </a:moveTo>
                    <a:cubicBezTo>
                      <a:pt x="775" y="223"/>
                      <a:pt x="785" y="230"/>
                      <a:pt x="794" y="238"/>
                    </a:cubicBezTo>
                    <a:cubicBezTo>
                      <a:pt x="790" y="227"/>
                      <a:pt x="786" y="217"/>
                      <a:pt x="780" y="206"/>
                    </a:cubicBezTo>
                    <a:cubicBezTo>
                      <a:pt x="743" y="176"/>
                      <a:pt x="703" y="152"/>
                      <a:pt x="662" y="132"/>
                    </a:cubicBezTo>
                    <a:cubicBezTo>
                      <a:pt x="671" y="141"/>
                      <a:pt x="679" y="151"/>
                      <a:pt x="687" y="161"/>
                    </a:cubicBezTo>
                    <a:cubicBezTo>
                      <a:pt x="715" y="177"/>
                      <a:pt x="741" y="195"/>
                      <a:pt x="764" y="216"/>
                    </a:cubicBezTo>
                    <a:close/>
                    <a:moveTo>
                      <a:pt x="702" y="183"/>
                    </a:moveTo>
                    <a:cubicBezTo>
                      <a:pt x="713" y="188"/>
                      <a:pt x="723" y="193"/>
                      <a:pt x="733" y="198"/>
                    </a:cubicBezTo>
                    <a:cubicBezTo>
                      <a:pt x="739" y="202"/>
                      <a:pt x="746" y="205"/>
                      <a:pt x="752" y="209"/>
                    </a:cubicBezTo>
                    <a:cubicBezTo>
                      <a:pt x="732" y="192"/>
                      <a:pt x="711" y="177"/>
                      <a:pt x="690" y="165"/>
                    </a:cubicBezTo>
                    <a:cubicBezTo>
                      <a:pt x="694" y="171"/>
                      <a:pt x="698" y="177"/>
                      <a:pt x="702" y="183"/>
                    </a:cubicBezTo>
                    <a:close/>
                    <a:moveTo>
                      <a:pt x="656" y="127"/>
                    </a:moveTo>
                    <a:cubicBezTo>
                      <a:pt x="697" y="146"/>
                      <a:pt x="739" y="170"/>
                      <a:pt x="777" y="200"/>
                    </a:cubicBezTo>
                    <a:cubicBezTo>
                      <a:pt x="744" y="140"/>
                      <a:pt x="691" y="90"/>
                      <a:pt x="621" y="61"/>
                    </a:cubicBezTo>
                    <a:cubicBezTo>
                      <a:pt x="505" y="12"/>
                      <a:pt x="367" y="21"/>
                      <a:pt x="266" y="81"/>
                    </a:cubicBezTo>
                    <a:cubicBezTo>
                      <a:pt x="290" y="76"/>
                      <a:pt x="315" y="72"/>
                      <a:pt x="341" y="71"/>
                    </a:cubicBezTo>
                    <a:cubicBezTo>
                      <a:pt x="370" y="69"/>
                      <a:pt x="400" y="69"/>
                      <a:pt x="430" y="71"/>
                    </a:cubicBezTo>
                    <a:cubicBezTo>
                      <a:pt x="493" y="58"/>
                      <a:pt x="559" y="66"/>
                      <a:pt x="614" y="96"/>
                    </a:cubicBezTo>
                    <a:cubicBezTo>
                      <a:pt x="629" y="105"/>
                      <a:pt x="643" y="115"/>
                      <a:pt x="656" y="127"/>
                    </a:cubicBezTo>
                    <a:close/>
                    <a:moveTo>
                      <a:pt x="212" y="99"/>
                    </a:moveTo>
                    <a:cubicBezTo>
                      <a:pt x="181" y="122"/>
                      <a:pt x="153" y="152"/>
                      <a:pt x="133" y="188"/>
                    </a:cubicBezTo>
                    <a:cubicBezTo>
                      <a:pt x="143" y="179"/>
                      <a:pt x="154" y="172"/>
                      <a:pt x="166" y="164"/>
                    </a:cubicBezTo>
                    <a:cubicBezTo>
                      <a:pt x="169" y="162"/>
                      <a:pt x="173" y="160"/>
                      <a:pt x="177" y="158"/>
                    </a:cubicBezTo>
                    <a:cubicBezTo>
                      <a:pt x="188" y="142"/>
                      <a:pt x="200" y="128"/>
                      <a:pt x="214" y="116"/>
                    </a:cubicBezTo>
                    <a:cubicBezTo>
                      <a:pt x="226" y="105"/>
                      <a:pt x="239" y="96"/>
                      <a:pt x="252" y="87"/>
                    </a:cubicBezTo>
                    <a:cubicBezTo>
                      <a:pt x="238" y="90"/>
                      <a:pt x="225" y="94"/>
                      <a:pt x="212" y="99"/>
                    </a:cubicBezTo>
                    <a:close/>
                    <a:moveTo>
                      <a:pt x="495" y="137"/>
                    </a:moveTo>
                    <a:cubicBezTo>
                      <a:pt x="567" y="141"/>
                      <a:pt x="639" y="157"/>
                      <a:pt x="698" y="182"/>
                    </a:cubicBezTo>
                    <a:cubicBezTo>
                      <a:pt x="693" y="175"/>
                      <a:pt x="689" y="168"/>
                      <a:pt x="684" y="162"/>
                    </a:cubicBezTo>
                    <a:cubicBezTo>
                      <a:pt x="680" y="160"/>
                      <a:pt x="677" y="158"/>
                      <a:pt x="673" y="156"/>
                    </a:cubicBezTo>
                    <a:cubicBezTo>
                      <a:pt x="672" y="158"/>
                      <a:pt x="672" y="158"/>
                      <a:pt x="672" y="158"/>
                    </a:cubicBezTo>
                    <a:cubicBezTo>
                      <a:pt x="598" y="120"/>
                      <a:pt x="535" y="107"/>
                      <a:pt x="461" y="114"/>
                    </a:cubicBezTo>
                    <a:cubicBezTo>
                      <a:pt x="443" y="116"/>
                      <a:pt x="418" y="119"/>
                      <a:pt x="389" y="125"/>
                    </a:cubicBezTo>
                    <a:cubicBezTo>
                      <a:pt x="419" y="124"/>
                      <a:pt x="450" y="127"/>
                      <a:pt x="480" y="133"/>
                    </a:cubicBezTo>
                    <a:cubicBezTo>
                      <a:pt x="485" y="134"/>
                      <a:pt x="490" y="136"/>
                      <a:pt x="495" y="137"/>
                    </a:cubicBezTo>
                    <a:close/>
                    <a:moveTo>
                      <a:pt x="270" y="163"/>
                    </a:moveTo>
                    <a:cubicBezTo>
                      <a:pt x="263" y="165"/>
                      <a:pt x="257" y="168"/>
                      <a:pt x="251" y="171"/>
                    </a:cubicBezTo>
                    <a:cubicBezTo>
                      <a:pt x="256" y="169"/>
                      <a:pt x="262" y="167"/>
                      <a:pt x="267" y="165"/>
                    </a:cubicBezTo>
                    <a:cubicBezTo>
                      <a:pt x="268" y="164"/>
                      <a:pt x="269" y="164"/>
                      <a:pt x="270" y="163"/>
                    </a:cubicBezTo>
                    <a:close/>
                    <a:moveTo>
                      <a:pt x="276" y="160"/>
                    </a:moveTo>
                    <a:cubicBezTo>
                      <a:pt x="275" y="161"/>
                      <a:pt x="273" y="162"/>
                      <a:pt x="272" y="164"/>
                    </a:cubicBezTo>
                    <a:cubicBezTo>
                      <a:pt x="333" y="143"/>
                      <a:pt x="404" y="133"/>
                      <a:pt x="478" y="136"/>
                    </a:cubicBezTo>
                    <a:cubicBezTo>
                      <a:pt x="479" y="136"/>
                      <a:pt x="479" y="136"/>
                      <a:pt x="479" y="136"/>
                    </a:cubicBezTo>
                    <a:cubicBezTo>
                      <a:pt x="479" y="136"/>
                      <a:pt x="479" y="136"/>
                      <a:pt x="479" y="136"/>
                    </a:cubicBezTo>
                    <a:cubicBezTo>
                      <a:pt x="447" y="130"/>
                      <a:pt x="412" y="126"/>
                      <a:pt x="376" y="127"/>
                    </a:cubicBezTo>
                    <a:cubicBezTo>
                      <a:pt x="345" y="134"/>
                      <a:pt x="310" y="145"/>
                      <a:pt x="276" y="160"/>
                    </a:cubicBezTo>
                    <a:close/>
                    <a:moveTo>
                      <a:pt x="430" y="97"/>
                    </a:moveTo>
                    <a:cubicBezTo>
                      <a:pt x="492" y="97"/>
                      <a:pt x="554" y="107"/>
                      <a:pt x="611" y="127"/>
                    </a:cubicBezTo>
                    <a:cubicBezTo>
                      <a:pt x="635" y="135"/>
                      <a:pt x="659" y="146"/>
                      <a:pt x="681" y="157"/>
                    </a:cubicBezTo>
                    <a:cubicBezTo>
                      <a:pt x="673" y="147"/>
                      <a:pt x="664" y="138"/>
                      <a:pt x="654" y="129"/>
                    </a:cubicBezTo>
                    <a:cubicBezTo>
                      <a:pt x="631" y="119"/>
                      <a:pt x="608" y="110"/>
                      <a:pt x="586" y="103"/>
                    </a:cubicBezTo>
                    <a:cubicBezTo>
                      <a:pt x="540" y="89"/>
                      <a:pt x="486" y="78"/>
                      <a:pt x="430" y="74"/>
                    </a:cubicBezTo>
                    <a:cubicBezTo>
                      <a:pt x="403" y="79"/>
                      <a:pt x="377" y="89"/>
                      <a:pt x="352" y="102"/>
                    </a:cubicBezTo>
                    <a:cubicBezTo>
                      <a:pt x="353" y="102"/>
                      <a:pt x="355" y="101"/>
                      <a:pt x="357" y="101"/>
                    </a:cubicBezTo>
                    <a:cubicBezTo>
                      <a:pt x="381" y="98"/>
                      <a:pt x="406" y="97"/>
                      <a:pt x="430" y="97"/>
                    </a:cubicBezTo>
                    <a:close/>
                    <a:moveTo>
                      <a:pt x="299" y="138"/>
                    </a:moveTo>
                    <a:cubicBezTo>
                      <a:pt x="293" y="143"/>
                      <a:pt x="287" y="149"/>
                      <a:pt x="281" y="155"/>
                    </a:cubicBezTo>
                    <a:cubicBezTo>
                      <a:pt x="308" y="143"/>
                      <a:pt x="335" y="135"/>
                      <a:pt x="361" y="128"/>
                    </a:cubicBezTo>
                    <a:cubicBezTo>
                      <a:pt x="340" y="130"/>
                      <a:pt x="320" y="133"/>
                      <a:pt x="299" y="138"/>
                    </a:cubicBezTo>
                    <a:close/>
                    <a:moveTo>
                      <a:pt x="260" y="85"/>
                    </a:moveTo>
                    <a:cubicBezTo>
                      <a:pt x="244" y="95"/>
                      <a:pt x="230" y="105"/>
                      <a:pt x="216" y="118"/>
                    </a:cubicBezTo>
                    <a:cubicBezTo>
                      <a:pt x="204" y="129"/>
                      <a:pt x="193" y="141"/>
                      <a:pt x="183" y="154"/>
                    </a:cubicBezTo>
                    <a:cubicBezTo>
                      <a:pt x="238" y="124"/>
                      <a:pt x="298" y="110"/>
                      <a:pt x="344" y="103"/>
                    </a:cubicBezTo>
                    <a:cubicBezTo>
                      <a:pt x="368" y="89"/>
                      <a:pt x="394" y="79"/>
                      <a:pt x="421" y="73"/>
                    </a:cubicBezTo>
                    <a:cubicBezTo>
                      <a:pt x="367" y="70"/>
                      <a:pt x="312" y="73"/>
                      <a:pt x="260" y="85"/>
                    </a:cubicBezTo>
                    <a:close/>
                    <a:moveTo>
                      <a:pt x="345" y="106"/>
                    </a:moveTo>
                    <a:cubicBezTo>
                      <a:pt x="330" y="114"/>
                      <a:pt x="316" y="123"/>
                      <a:pt x="303" y="134"/>
                    </a:cubicBezTo>
                    <a:cubicBezTo>
                      <a:pt x="305" y="134"/>
                      <a:pt x="307" y="134"/>
                      <a:pt x="308" y="133"/>
                    </a:cubicBezTo>
                    <a:cubicBezTo>
                      <a:pt x="329" y="129"/>
                      <a:pt x="352" y="126"/>
                      <a:pt x="374" y="125"/>
                    </a:cubicBezTo>
                    <a:cubicBezTo>
                      <a:pt x="409" y="117"/>
                      <a:pt x="439" y="113"/>
                      <a:pt x="461" y="111"/>
                    </a:cubicBezTo>
                    <a:cubicBezTo>
                      <a:pt x="504" y="107"/>
                      <a:pt x="544" y="110"/>
                      <a:pt x="585" y="121"/>
                    </a:cubicBezTo>
                    <a:cubicBezTo>
                      <a:pt x="507" y="98"/>
                      <a:pt x="426" y="95"/>
                      <a:pt x="357" y="104"/>
                    </a:cubicBezTo>
                    <a:cubicBezTo>
                      <a:pt x="353" y="104"/>
                      <a:pt x="349" y="105"/>
                      <a:pt x="345" y="106"/>
                    </a:cubicBezTo>
                    <a:close/>
                    <a:moveTo>
                      <a:pt x="440" y="72"/>
                    </a:moveTo>
                    <a:cubicBezTo>
                      <a:pt x="490" y="76"/>
                      <a:pt x="540" y="86"/>
                      <a:pt x="587" y="100"/>
                    </a:cubicBezTo>
                    <a:cubicBezTo>
                      <a:pt x="607" y="107"/>
                      <a:pt x="627" y="114"/>
                      <a:pt x="647" y="123"/>
                    </a:cubicBezTo>
                    <a:cubicBezTo>
                      <a:pt x="637" y="114"/>
                      <a:pt x="625" y="106"/>
                      <a:pt x="612" y="99"/>
                    </a:cubicBezTo>
                    <a:cubicBezTo>
                      <a:pt x="561" y="70"/>
                      <a:pt x="499" y="62"/>
                      <a:pt x="440" y="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2" name="Freeform 44"/>
              <p:cNvSpPr>
                <a:spLocks noEditPoints="1"/>
              </p:cNvSpPr>
              <p:nvPr/>
            </p:nvSpPr>
            <p:spPr bwMode="auto">
              <a:xfrm>
                <a:off x="3489325" y="3548063"/>
                <a:ext cx="3349625" cy="2790825"/>
              </a:xfrm>
              <a:custGeom>
                <a:avLst/>
                <a:gdLst>
                  <a:gd name="T0" fmla="*/ 938025 w 1032"/>
                  <a:gd name="T1" fmla="*/ 2465933 h 859"/>
                  <a:gd name="T2" fmla="*/ 545288 w 1032"/>
                  <a:gd name="T3" fmla="*/ 292403 h 859"/>
                  <a:gd name="T4" fmla="*/ 116847 w 1032"/>
                  <a:gd name="T5" fmla="*/ 1289823 h 859"/>
                  <a:gd name="T6" fmla="*/ 1408660 w 1032"/>
                  <a:gd name="T7" fmla="*/ 3249 h 859"/>
                  <a:gd name="T8" fmla="*/ 3200319 w 1032"/>
                  <a:gd name="T9" fmla="*/ 2040324 h 859"/>
                  <a:gd name="T10" fmla="*/ 2505727 w 1032"/>
                  <a:gd name="T11" fmla="*/ 2699855 h 859"/>
                  <a:gd name="T12" fmla="*/ 1587177 w 1032"/>
                  <a:gd name="T13" fmla="*/ 2722598 h 859"/>
                  <a:gd name="T14" fmla="*/ 1207423 w 1032"/>
                  <a:gd name="T15" fmla="*/ 2592641 h 859"/>
                  <a:gd name="T16" fmla="*/ 1502787 w 1032"/>
                  <a:gd name="T17" fmla="*/ 2709602 h 859"/>
                  <a:gd name="T18" fmla="*/ 2953642 w 1032"/>
                  <a:gd name="T19" fmla="*/ 2329478 h 859"/>
                  <a:gd name="T20" fmla="*/ 2797845 w 1032"/>
                  <a:gd name="T21" fmla="*/ 669278 h 859"/>
                  <a:gd name="T22" fmla="*/ 1947456 w 1032"/>
                  <a:gd name="T23" fmla="*/ 2644623 h 859"/>
                  <a:gd name="T24" fmla="*/ 1739728 w 1032"/>
                  <a:gd name="T25" fmla="*/ 2696606 h 859"/>
                  <a:gd name="T26" fmla="*/ 1051626 w 1032"/>
                  <a:gd name="T27" fmla="*/ 2511418 h 859"/>
                  <a:gd name="T28" fmla="*/ 2142202 w 1032"/>
                  <a:gd name="T29" fmla="*/ 2530911 h 859"/>
                  <a:gd name="T30" fmla="*/ 1051626 w 1032"/>
                  <a:gd name="T31" fmla="*/ 2511418 h 859"/>
                  <a:gd name="T32" fmla="*/ 2872498 w 1032"/>
                  <a:gd name="T33" fmla="*/ 2033826 h 859"/>
                  <a:gd name="T34" fmla="*/ 2859515 w 1032"/>
                  <a:gd name="T35" fmla="*/ 1042904 h 859"/>
                  <a:gd name="T36" fmla="*/ 804948 w 1032"/>
                  <a:gd name="T37" fmla="*/ 2283993 h 859"/>
                  <a:gd name="T38" fmla="*/ 2849777 w 1032"/>
                  <a:gd name="T39" fmla="*/ 1042904 h 859"/>
                  <a:gd name="T40" fmla="*/ 707576 w 1032"/>
                  <a:gd name="T41" fmla="*/ 367128 h 859"/>
                  <a:gd name="T42" fmla="*/ 804948 w 1032"/>
                  <a:gd name="T43" fmla="*/ 2283993 h 859"/>
                  <a:gd name="T44" fmla="*/ 2200625 w 1032"/>
                  <a:gd name="T45" fmla="*/ 2501671 h 859"/>
                  <a:gd name="T46" fmla="*/ 918550 w 1032"/>
                  <a:gd name="T47" fmla="*/ 2433444 h 859"/>
                  <a:gd name="T48" fmla="*/ 194746 w 1032"/>
                  <a:gd name="T49" fmla="*/ 964930 h 859"/>
                  <a:gd name="T50" fmla="*/ 616694 w 1032"/>
                  <a:gd name="T51" fmla="*/ 2134543 h 859"/>
                  <a:gd name="T52" fmla="*/ 671872 w 1032"/>
                  <a:gd name="T53" fmla="*/ 2199521 h 859"/>
                  <a:gd name="T54" fmla="*/ 837406 w 1032"/>
                  <a:gd name="T55" fmla="*/ 2365216 h 859"/>
                  <a:gd name="T56" fmla="*/ 850389 w 1032"/>
                  <a:gd name="T57" fmla="*/ 2365216 h 859"/>
                  <a:gd name="T58" fmla="*/ 619940 w 1032"/>
                  <a:gd name="T59" fmla="*/ 2124796 h 859"/>
                  <a:gd name="T60" fmla="*/ 561517 w 1032"/>
                  <a:gd name="T61" fmla="*/ 1559483 h 859"/>
                  <a:gd name="T62" fmla="*/ 220712 w 1032"/>
                  <a:gd name="T63" fmla="*/ 841471 h 859"/>
                  <a:gd name="T64" fmla="*/ 285627 w 1032"/>
                  <a:gd name="T65" fmla="*/ 1390539 h 859"/>
                  <a:gd name="T66" fmla="*/ 220712 w 1032"/>
                  <a:gd name="T67" fmla="*/ 841471 h 859"/>
                  <a:gd name="T68" fmla="*/ 3216548 w 1032"/>
                  <a:gd name="T69" fmla="*/ 1991590 h 859"/>
                  <a:gd name="T70" fmla="*/ 2778371 w 1032"/>
                  <a:gd name="T71" fmla="*/ 640038 h 859"/>
                  <a:gd name="T72" fmla="*/ 418703 w 1032"/>
                  <a:gd name="T73" fmla="*/ 1205351 h 859"/>
                  <a:gd name="T74" fmla="*/ 555025 w 1032"/>
                  <a:gd name="T75" fmla="*/ 584806 h 859"/>
                  <a:gd name="T76" fmla="*/ 2359668 w 1032"/>
                  <a:gd name="T77" fmla="*/ 363879 h 859"/>
                  <a:gd name="T78" fmla="*/ 379754 w 1032"/>
                  <a:gd name="T79" fmla="*/ 500334 h 859"/>
                  <a:gd name="T80" fmla="*/ 379754 w 1032"/>
                  <a:gd name="T81" fmla="*/ 500334 h 859"/>
                  <a:gd name="T82" fmla="*/ 1609897 w 1032"/>
                  <a:gd name="T83" fmla="*/ 25991 h 859"/>
                  <a:gd name="T84" fmla="*/ 418703 w 1032"/>
                  <a:gd name="T85" fmla="*/ 451600 h 859"/>
                  <a:gd name="T86" fmla="*/ 1528753 w 1032"/>
                  <a:gd name="T87" fmla="*/ 61730 h 859"/>
                  <a:gd name="T88" fmla="*/ 418703 w 1032"/>
                  <a:gd name="T89" fmla="*/ 451600 h 859"/>
                  <a:gd name="T90" fmla="*/ 584237 w 1032"/>
                  <a:gd name="T91" fmla="*/ 292403 h 859"/>
                  <a:gd name="T92" fmla="*/ 2434320 w 1032"/>
                  <a:gd name="T93" fmla="*/ 393120 h 859"/>
                  <a:gd name="T94" fmla="*/ 2294752 w 1032"/>
                  <a:gd name="T95" fmla="*/ 321643 h 859"/>
                  <a:gd name="T96" fmla="*/ 1327516 w 1032"/>
                  <a:gd name="T97" fmla="*/ 116961 h 859"/>
                  <a:gd name="T98" fmla="*/ 1522261 w 1032"/>
                  <a:gd name="T99" fmla="*/ 12996 h 85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32"/>
                  <a:gd name="T151" fmla="*/ 0 h 859"/>
                  <a:gd name="T152" fmla="*/ 1032 w 1032"/>
                  <a:gd name="T153" fmla="*/ 859 h 85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32" h="859">
                    <a:moveTo>
                      <a:pt x="623" y="856"/>
                    </a:moveTo>
                    <a:cubicBezTo>
                      <a:pt x="574" y="856"/>
                      <a:pt x="525" y="849"/>
                      <a:pt x="477" y="838"/>
                    </a:cubicBezTo>
                    <a:cubicBezTo>
                      <a:pt x="424" y="836"/>
                      <a:pt x="371" y="819"/>
                      <a:pt x="322" y="786"/>
                    </a:cubicBezTo>
                    <a:cubicBezTo>
                      <a:pt x="310" y="778"/>
                      <a:pt x="299" y="769"/>
                      <a:pt x="289" y="759"/>
                    </a:cubicBezTo>
                    <a:cubicBezTo>
                      <a:pt x="213" y="715"/>
                      <a:pt x="152" y="653"/>
                      <a:pt x="112" y="578"/>
                    </a:cubicBezTo>
                    <a:cubicBezTo>
                      <a:pt x="54" y="470"/>
                      <a:pt x="38" y="354"/>
                      <a:pt x="66" y="259"/>
                    </a:cubicBezTo>
                    <a:cubicBezTo>
                      <a:pt x="76" y="213"/>
                      <a:pt x="96" y="172"/>
                      <a:pt x="127" y="137"/>
                    </a:cubicBezTo>
                    <a:cubicBezTo>
                      <a:pt x="139" y="120"/>
                      <a:pt x="152" y="104"/>
                      <a:pt x="168" y="90"/>
                    </a:cubicBezTo>
                    <a:cubicBezTo>
                      <a:pt x="228" y="38"/>
                      <a:pt x="309" y="12"/>
                      <a:pt x="392" y="4"/>
                    </a:cubicBezTo>
                    <a:cubicBezTo>
                      <a:pt x="391" y="4"/>
                      <a:pt x="389" y="4"/>
                      <a:pt x="388" y="4"/>
                    </a:cubicBezTo>
                    <a:cubicBezTo>
                      <a:pt x="314" y="7"/>
                      <a:pt x="178" y="27"/>
                      <a:pt x="93" y="119"/>
                    </a:cubicBezTo>
                    <a:cubicBezTo>
                      <a:pt x="26" y="192"/>
                      <a:pt x="3" y="304"/>
                      <a:pt x="36" y="397"/>
                    </a:cubicBezTo>
                    <a:cubicBezTo>
                      <a:pt x="34" y="398"/>
                      <a:pt x="34" y="398"/>
                      <a:pt x="34" y="398"/>
                    </a:cubicBezTo>
                    <a:cubicBezTo>
                      <a:pt x="0" y="304"/>
                      <a:pt x="23" y="191"/>
                      <a:pt x="91" y="117"/>
                    </a:cubicBezTo>
                    <a:cubicBezTo>
                      <a:pt x="176" y="24"/>
                      <a:pt x="314" y="5"/>
                      <a:pt x="388" y="1"/>
                    </a:cubicBezTo>
                    <a:cubicBezTo>
                      <a:pt x="403" y="0"/>
                      <a:pt x="419" y="0"/>
                      <a:pt x="434" y="1"/>
                    </a:cubicBezTo>
                    <a:cubicBezTo>
                      <a:pt x="493" y="0"/>
                      <a:pt x="551" y="7"/>
                      <a:pt x="602" y="21"/>
                    </a:cubicBezTo>
                    <a:cubicBezTo>
                      <a:pt x="688" y="44"/>
                      <a:pt x="768" y="81"/>
                      <a:pt x="833" y="130"/>
                    </a:cubicBezTo>
                    <a:cubicBezTo>
                      <a:pt x="907" y="186"/>
                      <a:pt x="960" y="253"/>
                      <a:pt x="989" y="330"/>
                    </a:cubicBezTo>
                    <a:cubicBezTo>
                      <a:pt x="1032" y="441"/>
                      <a:pt x="1030" y="545"/>
                      <a:pt x="986" y="628"/>
                    </a:cubicBezTo>
                    <a:cubicBezTo>
                      <a:pt x="946" y="753"/>
                      <a:pt x="850" y="809"/>
                      <a:pt x="773" y="833"/>
                    </a:cubicBezTo>
                    <a:cubicBezTo>
                      <a:pt x="726" y="848"/>
                      <a:pt x="675" y="856"/>
                      <a:pt x="623" y="856"/>
                    </a:cubicBezTo>
                    <a:close/>
                    <a:moveTo>
                      <a:pt x="489" y="838"/>
                    </a:moveTo>
                    <a:cubicBezTo>
                      <a:pt x="584" y="859"/>
                      <a:pt x="686" y="859"/>
                      <a:pt x="772" y="831"/>
                    </a:cubicBezTo>
                    <a:cubicBezTo>
                      <a:pt x="845" y="807"/>
                      <a:pt x="936" y="755"/>
                      <a:pt x="979" y="641"/>
                    </a:cubicBezTo>
                    <a:cubicBezTo>
                      <a:pt x="961" y="670"/>
                      <a:pt x="939" y="696"/>
                      <a:pt x="912" y="719"/>
                    </a:cubicBezTo>
                    <a:cubicBezTo>
                      <a:pt x="812" y="802"/>
                      <a:pt x="675" y="842"/>
                      <a:pt x="536" y="833"/>
                    </a:cubicBezTo>
                    <a:cubicBezTo>
                      <a:pt x="520" y="836"/>
                      <a:pt x="504" y="837"/>
                      <a:pt x="489" y="838"/>
                    </a:cubicBezTo>
                    <a:close/>
                    <a:moveTo>
                      <a:pt x="477" y="835"/>
                    </a:moveTo>
                    <a:cubicBezTo>
                      <a:pt x="493" y="835"/>
                      <a:pt x="509" y="834"/>
                      <a:pt x="524" y="832"/>
                    </a:cubicBezTo>
                    <a:cubicBezTo>
                      <a:pt x="503" y="830"/>
                      <a:pt x="483" y="827"/>
                      <a:pt x="462" y="823"/>
                    </a:cubicBezTo>
                    <a:cubicBezTo>
                      <a:pt x="430" y="817"/>
                      <a:pt x="400" y="809"/>
                      <a:pt x="372" y="798"/>
                    </a:cubicBezTo>
                    <a:cubicBezTo>
                      <a:pt x="405" y="813"/>
                      <a:pt x="440" y="826"/>
                      <a:pt x="477" y="835"/>
                    </a:cubicBezTo>
                    <a:close/>
                    <a:moveTo>
                      <a:pt x="299" y="765"/>
                    </a:moveTo>
                    <a:cubicBezTo>
                      <a:pt x="307" y="772"/>
                      <a:pt x="315" y="778"/>
                      <a:pt x="324" y="784"/>
                    </a:cubicBezTo>
                    <a:cubicBezTo>
                      <a:pt x="368" y="814"/>
                      <a:pt x="415" y="830"/>
                      <a:pt x="463" y="834"/>
                    </a:cubicBezTo>
                    <a:cubicBezTo>
                      <a:pt x="420" y="822"/>
                      <a:pt x="378" y="806"/>
                      <a:pt x="340" y="785"/>
                    </a:cubicBezTo>
                    <a:cubicBezTo>
                      <a:pt x="326" y="779"/>
                      <a:pt x="312" y="772"/>
                      <a:pt x="299" y="765"/>
                    </a:cubicBezTo>
                    <a:close/>
                    <a:moveTo>
                      <a:pt x="546" y="831"/>
                    </a:moveTo>
                    <a:cubicBezTo>
                      <a:pt x="681" y="838"/>
                      <a:pt x="813" y="797"/>
                      <a:pt x="910" y="717"/>
                    </a:cubicBezTo>
                    <a:cubicBezTo>
                      <a:pt x="941" y="691"/>
                      <a:pt x="966" y="661"/>
                      <a:pt x="984" y="627"/>
                    </a:cubicBezTo>
                    <a:cubicBezTo>
                      <a:pt x="987" y="617"/>
                      <a:pt x="990" y="607"/>
                      <a:pt x="992" y="596"/>
                    </a:cubicBezTo>
                    <a:cubicBezTo>
                      <a:pt x="1020" y="473"/>
                      <a:pt x="991" y="354"/>
                      <a:pt x="906" y="252"/>
                    </a:cubicBezTo>
                    <a:cubicBezTo>
                      <a:pt x="892" y="236"/>
                      <a:pt x="877" y="220"/>
                      <a:pt x="862" y="206"/>
                    </a:cubicBezTo>
                    <a:cubicBezTo>
                      <a:pt x="869" y="218"/>
                      <a:pt x="877" y="232"/>
                      <a:pt x="883" y="246"/>
                    </a:cubicBezTo>
                    <a:cubicBezTo>
                      <a:pt x="930" y="349"/>
                      <a:pt x="955" y="503"/>
                      <a:pt x="887" y="628"/>
                    </a:cubicBezTo>
                    <a:cubicBezTo>
                      <a:pt x="856" y="684"/>
                      <a:pt x="805" y="732"/>
                      <a:pt x="741" y="767"/>
                    </a:cubicBezTo>
                    <a:cubicBezTo>
                      <a:pt x="698" y="790"/>
                      <a:pt x="649" y="806"/>
                      <a:pt x="600" y="814"/>
                    </a:cubicBezTo>
                    <a:cubicBezTo>
                      <a:pt x="582" y="821"/>
                      <a:pt x="564" y="827"/>
                      <a:pt x="546" y="831"/>
                    </a:cubicBezTo>
                    <a:close/>
                    <a:moveTo>
                      <a:pt x="380" y="798"/>
                    </a:moveTo>
                    <a:cubicBezTo>
                      <a:pt x="406" y="808"/>
                      <a:pt x="434" y="815"/>
                      <a:pt x="462" y="821"/>
                    </a:cubicBezTo>
                    <a:cubicBezTo>
                      <a:pt x="487" y="825"/>
                      <a:pt x="511" y="829"/>
                      <a:pt x="536" y="830"/>
                    </a:cubicBezTo>
                    <a:cubicBezTo>
                      <a:pt x="553" y="827"/>
                      <a:pt x="570" y="822"/>
                      <a:pt x="588" y="816"/>
                    </a:cubicBezTo>
                    <a:cubicBezTo>
                      <a:pt x="573" y="818"/>
                      <a:pt x="559" y="819"/>
                      <a:pt x="544" y="820"/>
                    </a:cubicBezTo>
                    <a:cubicBezTo>
                      <a:pt x="486" y="822"/>
                      <a:pt x="430" y="814"/>
                      <a:pt x="380" y="798"/>
                    </a:cubicBezTo>
                    <a:close/>
                    <a:moveTo>
                      <a:pt x="324" y="773"/>
                    </a:moveTo>
                    <a:cubicBezTo>
                      <a:pt x="387" y="804"/>
                      <a:pt x="463" y="820"/>
                      <a:pt x="544" y="817"/>
                    </a:cubicBezTo>
                    <a:cubicBezTo>
                      <a:pt x="562" y="816"/>
                      <a:pt x="581" y="814"/>
                      <a:pt x="599" y="812"/>
                    </a:cubicBezTo>
                    <a:cubicBezTo>
                      <a:pt x="614" y="805"/>
                      <a:pt x="630" y="797"/>
                      <a:pt x="646" y="788"/>
                    </a:cubicBezTo>
                    <a:cubicBezTo>
                      <a:pt x="651" y="785"/>
                      <a:pt x="655" y="782"/>
                      <a:pt x="660" y="779"/>
                    </a:cubicBezTo>
                    <a:cubicBezTo>
                      <a:pt x="620" y="792"/>
                      <a:pt x="576" y="799"/>
                      <a:pt x="531" y="801"/>
                    </a:cubicBezTo>
                    <a:cubicBezTo>
                      <a:pt x="427" y="804"/>
                      <a:pt x="330" y="773"/>
                      <a:pt x="251" y="708"/>
                    </a:cubicBezTo>
                    <a:cubicBezTo>
                      <a:pt x="258" y="718"/>
                      <a:pt x="265" y="728"/>
                      <a:pt x="272" y="737"/>
                    </a:cubicBezTo>
                    <a:cubicBezTo>
                      <a:pt x="288" y="750"/>
                      <a:pt x="305" y="762"/>
                      <a:pt x="324" y="773"/>
                    </a:cubicBezTo>
                    <a:close/>
                    <a:moveTo>
                      <a:pt x="670" y="776"/>
                    </a:moveTo>
                    <a:cubicBezTo>
                      <a:pt x="662" y="781"/>
                      <a:pt x="655" y="786"/>
                      <a:pt x="647" y="790"/>
                    </a:cubicBezTo>
                    <a:cubicBezTo>
                      <a:pt x="635" y="798"/>
                      <a:pt x="622" y="804"/>
                      <a:pt x="610" y="810"/>
                    </a:cubicBezTo>
                    <a:cubicBezTo>
                      <a:pt x="728" y="788"/>
                      <a:pt x="834" y="719"/>
                      <a:pt x="885" y="626"/>
                    </a:cubicBezTo>
                    <a:cubicBezTo>
                      <a:pt x="953" y="503"/>
                      <a:pt x="927" y="349"/>
                      <a:pt x="880" y="247"/>
                    </a:cubicBezTo>
                    <a:cubicBezTo>
                      <a:pt x="873" y="230"/>
                      <a:pt x="864" y="214"/>
                      <a:pt x="854" y="199"/>
                    </a:cubicBezTo>
                    <a:cubicBezTo>
                      <a:pt x="831" y="178"/>
                      <a:pt x="805" y="159"/>
                      <a:pt x="778" y="141"/>
                    </a:cubicBezTo>
                    <a:cubicBezTo>
                      <a:pt x="833" y="193"/>
                      <a:pt x="869" y="255"/>
                      <a:pt x="881" y="321"/>
                    </a:cubicBezTo>
                    <a:cubicBezTo>
                      <a:pt x="890" y="345"/>
                      <a:pt x="898" y="370"/>
                      <a:pt x="903" y="395"/>
                    </a:cubicBezTo>
                    <a:cubicBezTo>
                      <a:pt x="924" y="491"/>
                      <a:pt x="905" y="580"/>
                      <a:pt x="849" y="653"/>
                    </a:cubicBezTo>
                    <a:cubicBezTo>
                      <a:pt x="806" y="708"/>
                      <a:pt x="743" y="751"/>
                      <a:pt x="670" y="776"/>
                    </a:cubicBezTo>
                    <a:close/>
                    <a:moveTo>
                      <a:pt x="248" y="703"/>
                    </a:moveTo>
                    <a:cubicBezTo>
                      <a:pt x="325" y="767"/>
                      <a:pt x="423" y="802"/>
                      <a:pt x="531" y="798"/>
                    </a:cubicBezTo>
                    <a:cubicBezTo>
                      <a:pt x="579" y="796"/>
                      <a:pt x="626" y="788"/>
                      <a:pt x="668" y="773"/>
                    </a:cubicBezTo>
                    <a:cubicBezTo>
                      <a:pt x="803" y="680"/>
                      <a:pt x="896" y="498"/>
                      <a:pt x="882" y="347"/>
                    </a:cubicBezTo>
                    <a:cubicBezTo>
                      <a:pt x="881" y="338"/>
                      <a:pt x="880" y="329"/>
                      <a:pt x="878" y="321"/>
                    </a:cubicBezTo>
                    <a:cubicBezTo>
                      <a:pt x="845" y="235"/>
                      <a:pt x="789" y="162"/>
                      <a:pt x="718" y="108"/>
                    </a:cubicBezTo>
                    <a:cubicBezTo>
                      <a:pt x="623" y="60"/>
                      <a:pt x="514" y="34"/>
                      <a:pt x="410" y="39"/>
                    </a:cubicBezTo>
                    <a:cubicBezTo>
                      <a:pt x="373" y="40"/>
                      <a:pt x="338" y="45"/>
                      <a:pt x="305" y="54"/>
                    </a:cubicBezTo>
                    <a:cubicBezTo>
                      <a:pt x="270" y="69"/>
                      <a:pt x="241" y="89"/>
                      <a:pt x="218" y="113"/>
                    </a:cubicBezTo>
                    <a:cubicBezTo>
                      <a:pt x="198" y="136"/>
                      <a:pt x="181" y="163"/>
                      <a:pt x="167" y="196"/>
                    </a:cubicBezTo>
                    <a:cubicBezTo>
                      <a:pt x="147" y="285"/>
                      <a:pt x="163" y="395"/>
                      <a:pt x="175" y="480"/>
                    </a:cubicBezTo>
                    <a:cubicBezTo>
                      <a:pt x="177" y="492"/>
                      <a:pt x="177" y="492"/>
                      <a:pt x="177" y="492"/>
                    </a:cubicBezTo>
                    <a:cubicBezTo>
                      <a:pt x="185" y="547"/>
                      <a:pt x="204" y="633"/>
                      <a:pt x="248" y="703"/>
                    </a:cubicBezTo>
                    <a:close/>
                    <a:moveTo>
                      <a:pt x="883" y="334"/>
                    </a:moveTo>
                    <a:cubicBezTo>
                      <a:pt x="884" y="338"/>
                      <a:pt x="884" y="342"/>
                      <a:pt x="884" y="347"/>
                    </a:cubicBezTo>
                    <a:cubicBezTo>
                      <a:pt x="892" y="425"/>
                      <a:pt x="871" y="514"/>
                      <a:pt x="826" y="597"/>
                    </a:cubicBezTo>
                    <a:cubicBezTo>
                      <a:pt x="789" y="667"/>
                      <a:pt x="737" y="727"/>
                      <a:pt x="678" y="770"/>
                    </a:cubicBezTo>
                    <a:cubicBezTo>
                      <a:pt x="747" y="745"/>
                      <a:pt x="806" y="704"/>
                      <a:pt x="847" y="651"/>
                    </a:cubicBezTo>
                    <a:cubicBezTo>
                      <a:pt x="903" y="579"/>
                      <a:pt x="921" y="491"/>
                      <a:pt x="901" y="395"/>
                    </a:cubicBezTo>
                    <a:cubicBezTo>
                      <a:pt x="896" y="374"/>
                      <a:pt x="890" y="354"/>
                      <a:pt x="883" y="334"/>
                    </a:cubicBezTo>
                    <a:close/>
                    <a:moveTo>
                      <a:pt x="283" y="749"/>
                    </a:moveTo>
                    <a:cubicBezTo>
                      <a:pt x="285" y="751"/>
                      <a:pt x="287" y="752"/>
                      <a:pt x="289" y="753"/>
                    </a:cubicBezTo>
                    <a:cubicBezTo>
                      <a:pt x="287" y="751"/>
                      <a:pt x="284" y="750"/>
                      <a:pt x="282" y="748"/>
                    </a:cubicBezTo>
                    <a:cubicBezTo>
                      <a:pt x="282" y="748"/>
                      <a:pt x="283" y="749"/>
                      <a:pt x="283" y="749"/>
                    </a:cubicBezTo>
                    <a:close/>
                    <a:moveTo>
                      <a:pt x="60" y="297"/>
                    </a:moveTo>
                    <a:cubicBezTo>
                      <a:pt x="46" y="384"/>
                      <a:pt x="64" y="483"/>
                      <a:pt x="114" y="577"/>
                    </a:cubicBezTo>
                    <a:cubicBezTo>
                      <a:pt x="152" y="648"/>
                      <a:pt x="210" y="707"/>
                      <a:pt x="281" y="751"/>
                    </a:cubicBezTo>
                    <a:cubicBezTo>
                      <a:pt x="253" y="732"/>
                      <a:pt x="229" y="710"/>
                      <a:pt x="209" y="684"/>
                    </a:cubicBezTo>
                    <a:cubicBezTo>
                      <a:pt x="202" y="676"/>
                      <a:pt x="196" y="666"/>
                      <a:pt x="190" y="657"/>
                    </a:cubicBezTo>
                    <a:cubicBezTo>
                      <a:pt x="161" y="621"/>
                      <a:pt x="135" y="581"/>
                      <a:pt x="114" y="540"/>
                    </a:cubicBezTo>
                    <a:cubicBezTo>
                      <a:pt x="74" y="461"/>
                      <a:pt x="55" y="382"/>
                      <a:pt x="59" y="311"/>
                    </a:cubicBezTo>
                    <a:cubicBezTo>
                      <a:pt x="59" y="306"/>
                      <a:pt x="59" y="302"/>
                      <a:pt x="60" y="297"/>
                    </a:cubicBezTo>
                    <a:close/>
                    <a:moveTo>
                      <a:pt x="207" y="677"/>
                    </a:moveTo>
                    <a:cubicBezTo>
                      <a:pt x="208" y="679"/>
                      <a:pt x="210" y="681"/>
                      <a:pt x="211" y="683"/>
                    </a:cubicBezTo>
                    <a:cubicBezTo>
                      <a:pt x="228" y="705"/>
                      <a:pt x="249" y="725"/>
                      <a:pt x="273" y="743"/>
                    </a:cubicBezTo>
                    <a:cubicBezTo>
                      <a:pt x="272" y="741"/>
                      <a:pt x="271" y="740"/>
                      <a:pt x="270" y="739"/>
                    </a:cubicBezTo>
                    <a:cubicBezTo>
                      <a:pt x="266" y="735"/>
                      <a:pt x="262" y="732"/>
                      <a:pt x="258" y="728"/>
                    </a:cubicBezTo>
                    <a:cubicBezTo>
                      <a:pt x="240" y="713"/>
                      <a:pt x="223" y="696"/>
                      <a:pt x="207" y="677"/>
                    </a:cubicBezTo>
                    <a:close/>
                    <a:moveTo>
                      <a:pt x="191" y="654"/>
                    </a:moveTo>
                    <a:cubicBezTo>
                      <a:pt x="213" y="681"/>
                      <a:pt x="236" y="706"/>
                      <a:pt x="259" y="726"/>
                    </a:cubicBezTo>
                    <a:cubicBezTo>
                      <a:pt x="260" y="727"/>
                      <a:pt x="261" y="728"/>
                      <a:pt x="262" y="728"/>
                    </a:cubicBezTo>
                    <a:cubicBezTo>
                      <a:pt x="256" y="720"/>
                      <a:pt x="250" y="712"/>
                      <a:pt x="244" y="703"/>
                    </a:cubicBezTo>
                    <a:cubicBezTo>
                      <a:pt x="243" y="702"/>
                      <a:pt x="241" y="700"/>
                      <a:pt x="240" y="699"/>
                    </a:cubicBezTo>
                    <a:cubicBezTo>
                      <a:pt x="218" y="680"/>
                      <a:pt x="198" y="658"/>
                      <a:pt x="180" y="635"/>
                    </a:cubicBezTo>
                    <a:cubicBezTo>
                      <a:pt x="184" y="641"/>
                      <a:pt x="187" y="648"/>
                      <a:pt x="191" y="654"/>
                    </a:cubicBezTo>
                    <a:close/>
                    <a:moveTo>
                      <a:pt x="175" y="625"/>
                    </a:moveTo>
                    <a:cubicBezTo>
                      <a:pt x="195" y="652"/>
                      <a:pt x="217" y="676"/>
                      <a:pt x="241" y="697"/>
                    </a:cubicBezTo>
                    <a:cubicBezTo>
                      <a:pt x="200" y="628"/>
                      <a:pt x="182" y="546"/>
                      <a:pt x="174" y="492"/>
                    </a:cubicBezTo>
                    <a:cubicBezTo>
                      <a:pt x="173" y="480"/>
                      <a:pt x="173" y="480"/>
                      <a:pt x="173" y="480"/>
                    </a:cubicBezTo>
                    <a:cubicBezTo>
                      <a:pt x="161" y="400"/>
                      <a:pt x="146" y="297"/>
                      <a:pt x="162" y="210"/>
                    </a:cubicBezTo>
                    <a:cubicBezTo>
                      <a:pt x="145" y="255"/>
                      <a:pt x="135" y="309"/>
                      <a:pt x="131" y="371"/>
                    </a:cubicBezTo>
                    <a:cubicBezTo>
                      <a:pt x="125" y="470"/>
                      <a:pt x="140" y="556"/>
                      <a:pt x="175" y="625"/>
                    </a:cubicBezTo>
                    <a:close/>
                    <a:moveTo>
                      <a:pt x="68" y="259"/>
                    </a:moveTo>
                    <a:cubicBezTo>
                      <a:pt x="65" y="276"/>
                      <a:pt x="62" y="293"/>
                      <a:pt x="62" y="311"/>
                    </a:cubicBezTo>
                    <a:cubicBezTo>
                      <a:pt x="56" y="426"/>
                      <a:pt x="110" y="546"/>
                      <a:pt x="178" y="638"/>
                    </a:cubicBezTo>
                    <a:cubicBezTo>
                      <a:pt x="176" y="632"/>
                      <a:pt x="173" y="627"/>
                      <a:pt x="170" y="622"/>
                    </a:cubicBezTo>
                    <a:cubicBezTo>
                      <a:pt x="130" y="566"/>
                      <a:pt x="102" y="499"/>
                      <a:pt x="88" y="428"/>
                    </a:cubicBezTo>
                    <a:cubicBezTo>
                      <a:pt x="79" y="384"/>
                      <a:pt x="71" y="317"/>
                      <a:pt x="84" y="247"/>
                    </a:cubicBezTo>
                    <a:cubicBezTo>
                      <a:pt x="88" y="225"/>
                      <a:pt x="94" y="204"/>
                      <a:pt x="102" y="185"/>
                    </a:cubicBezTo>
                    <a:cubicBezTo>
                      <a:pt x="96" y="194"/>
                      <a:pt x="90" y="204"/>
                      <a:pt x="85" y="214"/>
                    </a:cubicBezTo>
                    <a:cubicBezTo>
                      <a:pt x="78" y="229"/>
                      <a:pt x="73" y="244"/>
                      <a:pt x="68" y="259"/>
                    </a:cubicBezTo>
                    <a:close/>
                    <a:moveTo>
                      <a:pt x="856" y="197"/>
                    </a:moveTo>
                    <a:cubicBezTo>
                      <a:pt x="875" y="214"/>
                      <a:pt x="892" y="232"/>
                      <a:pt x="908" y="251"/>
                    </a:cubicBezTo>
                    <a:cubicBezTo>
                      <a:pt x="993" y="353"/>
                      <a:pt x="1023" y="472"/>
                      <a:pt x="995" y="597"/>
                    </a:cubicBezTo>
                    <a:cubicBezTo>
                      <a:pt x="993" y="602"/>
                      <a:pt x="992" y="608"/>
                      <a:pt x="991" y="613"/>
                    </a:cubicBezTo>
                    <a:cubicBezTo>
                      <a:pt x="1028" y="533"/>
                      <a:pt x="1027" y="435"/>
                      <a:pt x="987" y="331"/>
                    </a:cubicBezTo>
                    <a:cubicBezTo>
                      <a:pt x="936" y="199"/>
                      <a:pt x="816" y="95"/>
                      <a:pt x="654" y="39"/>
                    </a:cubicBezTo>
                    <a:cubicBezTo>
                      <a:pt x="696" y="55"/>
                      <a:pt x="734" y="76"/>
                      <a:pt x="768" y="102"/>
                    </a:cubicBezTo>
                    <a:cubicBezTo>
                      <a:pt x="803" y="130"/>
                      <a:pt x="833" y="161"/>
                      <a:pt x="856" y="197"/>
                    </a:cubicBezTo>
                    <a:close/>
                    <a:moveTo>
                      <a:pt x="110" y="174"/>
                    </a:moveTo>
                    <a:cubicBezTo>
                      <a:pt x="65" y="271"/>
                      <a:pt x="82" y="387"/>
                      <a:pt x="90" y="427"/>
                    </a:cubicBezTo>
                    <a:cubicBezTo>
                      <a:pt x="104" y="497"/>
                      <a:pt x="130" y="559"/>
                      <a:pt x="166" y="612"/>
                    </a:cubicBezTo>
                    <a:cubicBezTo>
                      <a:pt x="135" y="545"/>
                      <a:pt x="123" y="464"/>
                      <a:pt x="129" y="371"/>
                    </a:cubicBezTo>
                    <a:cubicBezTo>
                      <a:pt x="133" y="302"/>
                      <a:pt x="145" y="243"/>
                      <a:pt x="165" y="195"/>
                    </a:cubicBezTo>
                    <a:cubicBezTo>
                      <a:pt x="171" y="167"/>
                      <a:pt x="181" y="140"/>
                      <a:pt x="196" y="117"/>
                    </a:cubicBezTo>
                    <a:cubicBezTo>
                      <a:pt x="198" y="118"/>
                      <a:pt x="198" y="118"/>
                      <a:pt x="198" y="118"/>
                    </a:cubicBezTo>
                    <a:cubicBezTo>
                      <a:pt x="186" y="137"/>
                      <a:pt x="177" y="158"/>
                      <a:pt x="171" y="180"/>
                    </a:cubicBezTo>
                    <a:cubicBezTo>
                      <a:pt x="184" y="154"/>
                      <a:pt x="199" y="131"/>
                      <a:pt x="216" y="111"/>
                    </a:cubicBezTo>
                    <a:cubicBezTo>
                      <a:pt x="236" y="90"/>
                      <a:pt x="261" y="72"/>
                      <a:pt x="290" y="58"/>
                    </a:cubicBezTo>
                    <a:cubicBezTo>
                      <a:pt x="212" y="80"/>
                      <a:pt x="150" y="120"/>
                      <a:pt x="110" y="174"/>
                    </a:cubicBezTo>
                    <a:close/>
                    <a:moveTo>
                      <a:pt x="727" y="112"/>
                    </a:moveTo>
                    <a:cubicBezTo>
                      <a:pt x="792" y="164"/>
                      <a:pt x="843" y="231"/>
                      <a:pt x="875" y="307"/>
                    </a:cubicBezTo>
                    <a:cubicBezTo>
                      <a:pt x="859" y="238"/>
                      <a:pt x="818" y="179"/>
                      <a:pt x="763" y="132"/>
                    </a:cubicBezTo>
                    <a:cubicBezTo>
                      <a:pt x="752" y="125"/>
                      <a:pt x="740" y="118"/>
                      <a:pt x="727" y="112"/>
                    </a:cubicBezTo>
                    <a:close/>
                    <a:moveTo>
                      <a:pt x="117" y="154"/>
                    </a:moveTo>
                    <a:cubicBezTo>
                      <a:pt x="102" y="173"/>
                      <a:pt x="90" y="194"/>
                      <a:pt x="82" y="216"/>
                    </a:cubicBezTo>
                    <a:cubicBezTo>
                      <a:pt x="82" y="215"/>
                      <a:pt x="82" y="214"/>
                      <a:pt x="83" y="213"/>
                    </a:cubicBezTo>
                    <a:cubicBezTo>
                      <a:pt x="90" y="199"/>
                      <a:pt x="98" y="185"/>
                      <a:pt x="108" y="171"/>
                    </a:cubicBezTo>
                    <a:cubicBezTo>
                      <a:pt x="111" y="165"/>
                      <a:pt x="114" y="160"/>
                      <a:pt x="117" y="154"/>
                    </a:cubicBezTo>
                    <a:close/>
                    <a:moveTo>
                      <a:pt x="767" y="131"/>
                    </a:moveTo>
                    <a:cubicBezTo>
                      <a:pt x="796" y="149"/>
                      <a:pt x="823" y="168"/>
                      <a:pt x="848" y="190"/>
                    </a:cubicBezTo>
                    <a:cubicBezTo>
                      <a:pt x="793" y="111"/>
                      <a:pt x="707" y="53"/>
                      <a:pt x="600" y="25"/>
                    </a:cubicBezTo>
                    <a:cubicBezTo>
                      <a:pt x="566" y="16"/>
                      <a:pt x="531" y="10"/>
                      <a:pt x="496" y="8"/>
                    </a:cubicBezTo>
                    <a:cubicBezTo>
                      <a:pt x="541" y="16"/>
                      <a:pt x="584" y="29"/>
                      <a:pt x="625" y="48"/>
                    </a:cubicBezTo>
                    <a:cubicBezTo>
                      <a:pt x="666" y="63"/>
                      <a:pt x="705" y="84"/>
                      <a:pt x="740" y="110"/>
                    </a:cubicBezTo>
                    <a:cubicBezTo>
                      <a:pt x="749" y="117"/>
                      <a:pt x="758" y="124"/>
                      <a:pt x="767" y="131"/>
                    </a:cubicBezTo>
                    <a:close/>
                    <a:moveTo>
                      <a:pt x="129" y="139"/>
                    </a:moveTo>
                    <a:cubicBezTo>
                      <a:pt x="124" y="146"/>
                      <a:pt x="120" y="154"/>
                      <a:pt x="116" y="161"/>
                    </a:cubicBezTo>
                    <a:cubicBezTo>
                      <a:pt x="143" y="129"/>
                      <a:pt x="178" y="102"/>
                      <a:pt x="221" y="81"/>
                    </a:cubicBezTo>
                    <a:cubicBezTo>
                      <a:pt x="246" y="69"/>
                      <a:pt x="274" y="59"/>
                      <a:pt x="304" y="51"/>
                    </a:cubicBezTo>
                    <a:cubicBezTo>
                      <a:pt x="352" y="30"/>
                      <a:pt x="410" y="19"/>
                      <a:pt x="471" y="19"/>
                    </a:cubicBezTo>
                    <a:cubicBezTo>
                      <a:pt x="514" y="20"/>
                      <a:pt x="559" y="27"/>
                      <a:pt x="601" y="40"/>
                    </a:cubicBezTo>
                    <a:cubicBezTo>
                      <a:pt x="561" y="24"/>
                      <a:pt x="517" y="12"/>
                      <a:pt x="472" y="7"/>
                    </a:cubicBezTo>
                    <a:cubicBezTo>
                      <a:pt x="366" y="5"/>
                      <a:pt x="261" y="34"/>
                      <a:pt x="181" y="92"/>
                    </a:cubicBezTo>
                    <a:cubicBezTo>
                      <a:pt x="161" y="106"/>
                      <a:pt x="144" y="122"/>
                      <a:pt x="129" y="139"/>
                    </a:cubicBezTo>
                    <a:close/>
                    <a:moveTo>
                      <a:pt x="435" y="4"/>
                    </a:moveTo>
                    <a:cubicBezTo>
                      <a:pt x="338" y="6"/>
                      <a:pt x="240" y="32"/>
                      <a:pt x="170" y="92"/>
                    </a:cubicBezTo>
                    <a:cubicBezTo>
                      <a:pt x="159" y="102"/>
                      <a:pt x="150" y="111"/>
                      <a:pt x="142" y="122"/>
                    </a:cubicBezTo>
                    <a:cubicBezTo>
                      <a:pt x="153" y="110"/>
                      <a:pt x="166" y="100"/>
                      <a:pt x="180" y="90"/>
                    </a:cubicBezTo>
                    <a:cubicBezTo>
                      <a:pt x="253" y="37"/>
                      <a:pt x="347" y="7"/>
                      <a:pt x="445" y="4"/>
                    </a:cubicBezTo>
                    <a:cubicBezTo>
                      <a:pt x="442" y="4"/>
                      <a:pt x="438" y="4"/>
                      <a:pt x="435" y="4"/>
                    </a:cubicBezTo>
                    <a:close/>
                    <a:moveTo>
                      <a:pt x="717" y="104"/>
                    </a:moveTo>
                    <a:cubicBezTo>
                      <a:pt x="728" y="109"/>
                      <a:pt x="739" y="115"/>
                      <a:pt x="750" y="121"/>
                    </a:cubicBezTo>
                    <a:cubicBezTo>
                      <a:pt x="722" y="99"/>
                      <a:pt x="690" y="80"/>
                      <a:pt x="657" y="65"/>
                    </a:cubicBezTo>
                    <a:cubicBezTo>
                      <a:pt x="678" y="76"/>
                      <a:pt x="698" y="89"/>
                      <a:pt x="717" y="104"/>
                    </a:cubicBezTo>
                    <a:close/>
                    <a:moveTo>
                      <a:pt x="434" y="36"/>
                    </a:moveTo>
                    <a:cubicBezTo>
                      <a:pt x="526" y="36"/>
                      <a:pt x="622" y="59"/>
                      <a:pt x="707" y="99"/>
                    </a:cubicBezTo>
                    <a:cubicBezTo>
                      <a:pt x="684" y="82"/>
                      <a:pt x="660" y="67"/>
                      <a:pt x="634" y="55"/>
                    </a:cubicBezTo>
                    <a:cubicBezTo>
                      <a:pt x="581" y="34"/>
                      <a:pt x="525" y="22"/>
                      <a:pt x="471" y="22"/>
                    </a:cubicBezTo>
                    <a:cubicBezTo>
                      <a:pt x="417" y="21"/>
                      <a:pt x="365" y="30"/>
                      <a:pt x="320" y="47"/>
                    </a:cubicBezTo>
                    <a:cubicBezTo>
                      <a:pt x="349" y="41"/>
                      <a:pt x="379" y="38"/>
                      <a:pt x="409" y="36"/>
                    </a:cubicBezTo>
                    <a:cubicBezTo>
                      <a:pt x="417" y="36"/>
                      <a:pt x="426" y="36"/>
                      <a:pt x="434" y="36"/>
                    </a:cubicBezTo>
                    <a:close/>
                    <a:moveTo>
                      <a:pt x="471" y="4"/>
                    </a:moveTo>
                    <a:cubicBezTo>
                      <a:pt x="474" y="4"/>
                      <a:pt x="477" y="4"/>
                      <a:pt x="479" y="4"/>
                    </a:cubicBezTo>
                    <a:cubicBezTo>
                      <a:pt x="476" y="4"/>
                      <a:pt x="472" y="4"/>
                      <a:pt x="469" y="4"/>
                    </a:cubicBezTo>
                    <a:cubicBezTo>
                      <a:pt x="470" y="4"/>
                      <a:pt x="470" y="4"/>
                      <a:pt x="471" y="4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3" name="Freeform 45"/>
              <p:cNvSpPr>
                <a:spLocks noEditPoints="1"/>
              </p:cNvSpPr>
              <p:nvPr/>
            </p:nvSpPr>
            <p:spPr bwMode="auto">
              <a:xfrm>
                <a:off x="3517900" y="3460750"/>
                <a:ext cx="3113088" cy="2790825"/>
              </a:xfrm>
              <a:custGeom>
                <a:avLst/>
                <a:gdLst>
                  <a:gd name="T0" fmla="*/ 240217 w 959"/>
                  <a:gd name="T1" fmla="*/ 711514 h 859"/>
                  <a:gd name="T2" fmla="*/ 2739777 w 959"/>
                  <a:gd name="T3" fmla="*/ 393120 h 859"/>
                  <a:gd name="T4" fmla="*/ 2463852 w 959"/>
                  <a:gd name="T5" fmla="*/ 2501671 h 859"/>
                  <a:gd name="T6" fmla="*/ 714160 w 959"/>
                  <a:gd name="T7" fmla="*/ 2618632 h 859"/>
                  <a:gd name="T8" fmla="*/ 142832 w 959"/>
                  <a:gd name="T9" fmla="*/ 1835642 h 859"/>
                  <a:gd name="T10" fmla="*/ 1918494 w 959"/>
                  <a:gd name="T11" fmla="*/ 2703104 h 859"/>
                  <a:gd name="T12" fmla="*/ 1915247 w 959"/>
                  <a:gd name="T13" fmla="*/ 2693357 h 859"/>
                  <a:gd name="T14" fmla="*/ 824530 w 959"/>
                  <a:gd name="T15" fmla="*/ 2452937 h 859"/>
                  <a:gd name="T16" fmla="*/ 1480259 w 959"/>
                  <a:gd name="T17" fmla="*/ 2725847 h 859"/>
                  <a:gd name="T18" fmla="*/ 2187927 w 959"/>
                  <a:gd name="T19" fmla="*/ 2586143 h 859"/>
                  <a:gd name="T20" fmla="*/ 2392436 w 959"/>
                  <a:gd name="T21" fmla="*/ 2371714 h 859"/>
                  <a:gd name="T22" fmla="*/ 1603614 w 959"/>
                  <a:gd name="T23" fmla="*/ 2608885 h 859"/>
                  <a:gd name="T24" fmla="*/ 1788646 w 959"/>
                  <a:gd name="T25" fmla="*/ 2602388 h 859"/>
                  <a:gd name="T26" fmla="*/ 1110194 w 959"/>
                  <a:gd name="T27" fmla="*/ 2550405 h 859"/>
                  <a:gd name="T28" fmla="*/ 2402174 w 959"/>
                  <a:gd name="T29" fmla="*/ 2352220 h 859"/>
                  <a:gd name="T30" fmla="*/ 1902263 w 959"/>
                  <a:gd name="T31" fmla="*/ 2534160 h 859"/>
                  <a:gd name="T32" fmla="*/ 1902263 w 959"/>
                  <a:gd name="T33" fmla="*/ 2527662 h 859"/>
                  <a:gd name="T34" fmla="*/ 1347165 w 959"/>
                  <a:gd name="T35" fmla="*/ 204682 h 859"/>
                  <a:gd name="T36" fmla="*/ 1113440 w 959"/>
                  <a:gd name="T37" fmla="*/ 2540658 h 859"/>
                  <a:gd name="T38" fmla="*/ 1113440 w 959"/>
                  <a:gd name="T39" fmla="*/ 2540658 h 859"/>
                  <a:gd name="T40" fmla="*/ 818038 w 959"/>
                  <a:gd name="T41" fmla="*/ 2439941 h 859"/>
                  <a:gd name="T42" fmla="*/ 2872871 w 959"/>
                  <a:gd name="T43" fmla="*/ 1988341 h 859"/>
                  <a:gd name="T44" fmla="*/ 2872871 w 959"/>
                  <a:gd name="T45" fmla="*/ 1988341 h 859"/>
                  <a:gd name="T46" fmla="*/ 496666 w 959"/>
                  <a:gd name="T47" fmla="*/ 2215766 h 859"/>
                  <a:gd name="T48" fmla="*/ 691437 w 959"/>
                  <a:gd name="T49" fmla="*/ 2339225 h 859"/>
                  <a:gd name="T50" fmla="*/ 499912 w 959"/>
                  <a:gd name="T51" fmla="*/ 2137792 h 859"/>
                  <a:gd name="T52" fmla="*/ 444727 w 959"/>
                  <a:gd name="T53" fmla="*/ 2059817 h 859"/>
                  <a:gd name="T54" fmla="*/ 116863 w 959"/>
                  <a:gd name="T55" fmla="*/ 1549736 h 859"/>
                  <a:gd name="T56" fmla="*/ 2992979 w 959"/>
                  <a:gd name="T57" fmla="*/ 1572479 h 859"/>
                  <a:gd name="T58" fmla="*/ 441481 w 959"/>
                  <a:gd name="T59" fmla="*/ 2033826 h 859"/>
                  <a:gd name="T60" fmla="*/ 668713 w 959"/>
                  <a:gd name="T61" fmla="*/ 490587 h 859"/>
                  <a:gd name="T62" fmla="*/ 376557 w 959"/>
                  <a:gd name="T63" fmla="*/ 1955852 h 859"/>
                  <a:gd name="T64" fmla="*/ 2915071 w 959"/>
                  <a:gd name="T65" fmla="*/ 1897371 h 859"/>
                  <a:gd name="T66" fmla="*/ 32462 w 959"/>
                  <a:gd name="T67" fmla="*/ 1442522 h 859"/>
                  <a:gd name="T68" fmla="*/ 123355 w 959"/>
                  <a:gd name="T69" fmla="*/ 1156617 h 859"/>
                  <a:gd name="T70" fmla="*/ 3009210 w 959"/>
                  <a:gd name="T71" fmla="*/ 1523745 h 859"/>
                  <a:gd name="T72" fmla="*/ 123355 w 959"/>
                  <a:gd name="T73" fmla="*/ 1198853 h 859"/>
                  <a:gd name="T74" fmla="*/ 2950779 w 959"/>
                  <a:gd name="T75" fmla="*/ 922694 h 859"/>
                  <a:gd name="T76" fmla="*/ 142832 w 959"/>
                  <a:gd name="T77" fmla="*/ 1315814 h 859"/>
                  <a:gd name="T78" fmla="*/ 717406 w 959"/>
                  <a:gd name="T79" fmla="*/ 402866 h 859"/>
                  <a:gd name="T80" fmla="*/ 928408 w 959"/>
                  <a:gd name="T81" fmla="*/ 276158 h 859"/>
                  <a:gd name="T82" fmla="*/ 3041672 w 959"/>
                  <a:gd name="T83" fmla="*/ 1137123 h 859"/>
                  <a:gd name="T84" fmla="*/ 246710 w 959"/>
                  <a:gd name="T85" fmla="*/ 718012 h 859"/>
                  <a:gd name="T86" fmla="*/ 246710 w 959"/>
                  <a:gd name="T87" fmla="*/ 718012 h 859"/>
                  <a:gd name="T88" fmla="*/ 2785224 w 959"/>
                  <a:gd name="T89" fmla="*/ 461347 h 859"/>
                  <a:gd name="T90" fmla="*/ 2859886 w 959"/>
                  <a:gd name="T91" fmla="*/ 867463 h 859"/>
                  <a:gd name="T92" fmla="*/ 1415335 w 959"/>
                  <a:gd name="T93" fmla="*/ 191686 h 859"/>
                  <a:gd name="T94" fmla="*/ 707668 w 959"/>
                  <a:gd name="T95" fmla="*/ 464596 h 859"/>
                  <a:gd name="T96" fmla="*/ 2885855 w 959"/>
                  <a:gd name="T97" fmla="*/ 656282 h 859"/>
                  <a:gd name="T98" fmla="*/ 2934548 w 959"/>
                  <a:gd name="T99" fmla="*/ 870712 h 859"/>
                  <a:gd name="T100" fmla="*/ 1347165 w 959"/>
                  <a:gd name="T101" fmla="*/ 194935 h 859"/>
                  <a:gd name="T102" fmla="*/ 2522283 w 959"/>
                  <a:gd name="T103" fmla="*/ 292403 h 859"/>
                  <a:gd name="T104" fmla="*/ 1230303 w 959"/>
                  <a:gd name="T105" fmla="*/ 113712 h 859"/>
                  <a:gd name="T106" fmla="*/ 1960694 w 959"/>
                  <a:gd name="T107" fmla="*/ 58481 h 859"/>
                  <a:gd name="T108" fmla="*/ 960870 w 959"/>
                  <a:gd name="T109" fmla="*/ 315146 h 859"/>
                  <a:gd name="T110" fmla="*/ 2249604 w 959"/>
                  <a:gd name="T111" fmla="*/ 100717 h 859"/>
                  <a:gd name="T112" fmla="*/ 1863308 w 959"/>
                  <a:gd name="T113" fmla="*/ 45485 h 859"/>
                  <a:gd name="T114" fmla="*/ 1278996 w 959"/>
                  <a:gd name="T115" fmla="*/ 107214 h 859"/>
                  <a:gd name="T116" fmla="*/ 1350412 w 959"/>
                  <a:gd name="T117" fmla="*/ 100717 h 859"/>
                  <a:gd name="T118" fmla="*/ 1350412 w 959"/>
                  <a:gd name="T119" fmla="*/ 100717 h 859"/>
                  <a:gd name="T120" fmla="*/ 1580890 w 959"/>
                  <a:gd name="T121" fmla="*/ 77974 h 859"/>
                  <a:gd name="T122" fmla="*/ 1752938 w 959"/>
                  <a:gd name="T123" fmla="*/ 48734 h 85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59"/>
                  <a:gd name="T187" fmla="*/ 0 h 859"/>
                  <a:gd name="T188" fmla="*/ 959 w 959"/>
                  <a:gd name="T189" fmla="*/ 859 h 85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59" h="859">
                    <a:moveTo>
                      <a:pt x="428" y="857"/>
                    </a:moveTo>
                    <a:cubicBezTo>
                      <a:pt x="352" y="857"/>
                      <a:pt x="280" y="841"/>
                      <a:pt x="219" y="808"/>
                    </a:cubicBezTo>
                    <a:cubicBezTo>
                      <a:pt x="124" y="758"/>
                      <a:pt x="60" y="667"/>
                      <a:pt x="40" y="556"/>
                    </a:cubicBezTo>
                    <a:cubicBezTo>
                      <a:pt x="23" y="520"/>
                      <a:pt x="12" y="483"/>
                      <a:pt x="8" y="444"/>
                    </a:cubicBezTo>
                    <a:cubicBezTo>
                      <a:pt x="0" y="364"/>
                      <a:pt x="24" y="284"/>
                      <a:pt x="74" y="219"/>
                    </a:cubicBezTo>
                    <a:cubicBezTo>
                      <a:pt x="75" y="217"/>
                      <a:pt x="77" y="214"/>
                      <a:pt x="78" y="212"/>
                    </a:cubicBezTo>
                    <a:cubicBezTo>
                      <a:pt x="113" y="150"/>
                      <a:pt x="162" y="105"/>
                      <a:pt x="228" y="74"/>
                    </a:cubicBezTo>
                    <a:cubicBezTo>
                      <a:pt x="274" y="53"/>
                      <a:pt x="328" y="39"/>
                      <a:pt x="393" y="31"/>
                    </a:cubicBezTo>
                    <a:cubicBezTo>
                      <a:pt x="462" y="10"/>
                      <a:pt x="534" y="0"/>
                      <a:pt x="600" y="5"/>
                    </a:cubicBezTo>
                    <a:cubicBezTo>
                      <a:pt x="678" y="11"/>
                      <a:pt x="778" y="37"/>
                      <a:pt x="844" y="121"/>
                    </a:cubicBezTo>
                    <a:cubicBezTo>
                      <a:pt x="870" y="149"/>
                      <a:pt x="892" y="181"/>
                      <a:pt x="908" y="217"/>
                    </a:cubicBezTo>
                    <a:cubicBezTo>
                      <a:pt x="929" y="262"/>
                      <a:pt x="940" y="310"/>
                      <a:pt x="941" y="359"/>
                    </a:cubicBezTo>
                    <a:cubicBezTo>
                      <a:pt x="942" y="364"/>
                      <a:pt x="942" y="369"/>
                      <a:pt x="943" y="374"/>
                    </a:cubicBezTo>
                    <a:cubicBezTo>
                      <a:pt x="959" y="448"/>
                      <a:pt x="953" y="524"/>
                      <a:pt x="925" y="594"/>
                    </a:cubicBezTo>
                    <a:cubicBezTo>
                      <a:pt x="893" y="672"/>
                      <a:pt x="834" y="733"/>
                      <a:pt x="759" y="770"/>
                    </a:cubicBezTo>
                    <a:cubicBezTo>
                      <a:pt x="715" y="804"/>
                      <a:pt x="666" y="830"/>
                      <a:pt x="614" y="843"/>
                    </a:cubicBezTo>
                    <a:cubicBezTo>
                      <a:pt x="566" y="855"/>
                      <a:pt x="518" y="859"/>
                      <a:pt x="472" y="855"/>
                    </a:cubicBezTo>
                    <a:cubicBezTo>
                      <a:pt x="457" y="856"/>
                      <a:pt x="442" y="857"/>
                      <a:pt x="428" y="857"/>
                    </a:cubicBezTo>
                    <a:close/>
                    <a:moveTo>
                      <a:pt x="44" y="565"/>
                    </a:moveTo>
                    <a:cubicBezTo>
                      <a:pt x="66" y="671"/>
                      <a:pt x="129" y="757"/>
                      <a:pt x="220" y="806"/>
                    </a:cubicBezTo>
                    <a:cubicBezTo>
                      <a:pt x="289" y="842"/>
                      <a:pt x="372" y="859"/>
                      <a:pt x="458" y="854"/>
                    </a:cubicBezTo>
                    <a:cubicBezTo>
                      <a:pt x="397" y="846"/>
                      <a:pt x="340" y="824"/>
                      <a:pt x="289" y="788"/>
                    </a:cubicBezTo>
                    <a:cubicBezTo>
                      <a:pt x="271" y="776"/>
                      <a:pt x="254" y="762"/>
                      <a:pt x="239" y="747"/>
                    </a:cubicBezTo>
                    <a:cubicBezTo>
                      <a:pt x="227" y="741"/>
                      <a:pt x="215" y="735"/>
                      <a:pt x="203" y="728"/>
                    </a:cubicBezTo>
                    <a:cubicBezTo>
                      <a:pt x="132" y="686"/>
                      <a:pt x="78" y="629"/>
                      <a:pt x="44" y="565"/>
                    </a:cubicBezTo>
                    <a:close/>
                    <a:moveTo>
                      <a:pt x="488" y="854"/>
                    </a:moveTo>
                    <a:cubicBezTo>
                      <a:pt x="529" y="856"/>
                      <a:pt x="571" y="851"/>
                      <a:pt x="613" y="841"/>
                    </a:cubicBezTo>
                    <a:cubicBezTo>
                      <a:pt x="661" y="828"/>
                      <a:pt x="707" y="805"/>
                      <a:pt x="748" y="775"/>
                    </a:cubicBezTo>
                    <a:cubicBezTo>
                      <a:pt x="725" y="785"/>
                      <a:pt x="700" y="793"/>
                      <a:pt x="675" y="798"/>
                    </a:cubicBezTo>
                    <a:cubicBezTo>
                      <a:pt x="648" y="811"/>
                      <a:pt x="620" y="823"/>
                      <a:pt x="591" y="832"/>
                    </a:cubicBezTo>
                    <a:cubicBezTo>
                      <a:pt x="557" y="842"/>
                      <a:pt x="522" y="850"/>
                      <a:pt x="488" y="854"/>
                    </a:cubicBezTo>
                    <a:close/>
                    <a:moveTo>
                      <a:pt x="259" y="762"/>
                    </a:moveTo>
                    <a:cubicBezTo>
                      <a:pt x="269" y="770"/>
                      <a:pt x="279" y="779"/>
                      <a:pt x="290" y="786"/>
                    </a:cubicBezTo>
                    <a:cubicBezTo>
                      <a:pt x="345" y="824"/>
                      <a:pt x="407" y="846"/>
                      <a:pt x="472" y="852"/>
                    </a:cubicBezTo>
                    <a:cubicBezTo>
                      <a:pt x="511" y="849"/>
                      <a:pt x="551" y="841"/>
                      <a:pt x="590" y="829"/>
                    </a:cubicBezTo>
                    <a:cubicBezTo>
                      <a:pt x="616" y="821"/>
                      <a:pt x="640" y="812"/>
                      <a:pt x="664" y="800"/>
                    </a:cubicBezTo>
                    <a:cubicBezTo>
                      <a:pt x="664" y="801"/>
                      <a:pt x="663" y="801"/>
                      <a:pt x="663" y="801"/>
                    </a:cubicBezTo>
                    <a:cubicBezTo>
                      <a:pt x="619" y="809"/>
                      <a:pt x="571" y="811"/>
                      <a:pt x="522" y="806"/>
                    </a:cubicBezTo>
                    <a:cubicBezTo>
                      <a:pt x="505" y="808"/>
                      <a:pt x="487" y="808"/>
                      <a:pt x="470" y="807"/>
                    </a:cubicBezTo>
                    <a:cubicBezTo>
                      <a:pt x="393" y="808"/>
                      <a:pt x="317" y="792"/>
                      <a:pt x="254" y="755"/>
                    </a:cubicBezTo>
                    <a:cubicBezTo>
                      <a:pt x="273" y="770"/>
                      <a:pt x="294" y="782"/>
                      <a:pt x="315" y="793"/>
                    </a:cubicBezTo>
                    <a:cubicBezTo>
                      <a:pt x="361" y="817"/>
                      <a:pt x="408" y="826"/>
                      <a:pt x="456" y="836"/>
                    </a:cubicBezTo>
                    <a:cubicBezTo>
                      <a:pt x="465" y="838"/>
                      <a:pt x="473" y="839"/>
                      <a:pt x="482" y="841"/>
                    </a:cubicBezTo>
                    <a:cubicBezTo>
                      <a:pt x="481" y="844"/>
                      <a:pt x="481" y="844"/>
                      <a:pt x="481" y="844"/>
                    </a:cubicBezTo>
                    <a:cubicBezTo>
                      <a:pt x="473" y="842"/>
                      <a:pt x="464" y="840"/>
                      <a:pt x="456" y="839"/>
                    </a:cubicBezTo>
                    <a:cubicBezTo>
                      <a:pt x="407" y="829"/>
                      <a:pt x="361" y="820"/>
                      <a:pt x="314" y="796"/>
                    </a:cubicBezTo>
                    <a:cubicBezTo>
                      <a:pt x="295" y="786"/>
                      <a:pt x="276" y="775"/>
                      <a:pt x="259" y="762"/>
                    </a:cubicBezTo>
                    <a:close/>
                    <a:moveTo>
                      <a:pt x="539" y="805"/>
                    </a:moveTo>
                    <a:cubicBezTo>
                      <a:pt x="582" y="807"/>
                      <a:pt x="623" y="805"/>
                      <a:pt x="662" y="798"/>
                    </a:cubicBezTo>
                    <a:cubicBezTo>
                      <a:pt x="666" y="797"/>
                      <a:pt x="670" y="797"/>
                      <a:pt x="674" y="796"/>
                    </a:cubicBezTo>
                    <a:cubicBezTo>
                      <a:pt x="762" y="752"/>
                      <a:pt x="836" y="688"/>
                      <a:pt x="883" y="611"/>
                    </a:cubicBezTo>
                    <a:cubicBezTo>
                      <a:pt x="887" y="602"/>
                      <a:pt x="891" y="593"/>
                      <a:pt x="895" y="584"/>
                    </a:cubicBezTo>
                    <a:cubicBezTo>
                      <a:pt x="904" y="561"/>
                      <a:pt x="911" y="539"/>
                      <a:pt x="916" y="516"/>
                    </a:cubicBezTo>
                    <a:cubicBezTo>
                      <a:pt x="913" y="526"/>
                      <a:pt x="909" y="535"/>
                      <a:pt x="905" y="544"/>
                    </a:cubicBezTo>
                    <a:cubicBezTo>
                      <a:pt x="870" y="619"/>
                      <a:pt x="811" y="684"/>
                      <a:pt x="737" y="730"/>
                    </a:cubicBezTo>
                    <a:cubicBezTo>
                      <a:pt x="680" y="769"/>
                      <a:pt x="617" y="794"/>
                      <a:pt x="551" y="803"/>
                    </a:cubicBezTo>
                    <a:cubicBezTo>
                      <a:pt x="547" y="804"/>
                      <a:pt x="543" y="804"/>
                      <a:pt x="539" y="805"/>
                    </a:cubicBezTo>
                    <a:close/>
                    <a:moveTo>
                      <a:pt x="386" y="793"/>
                    </a:moveTo>
                    <a:cubicBezTo>
                      <a:pt x="414" y="799"/>
                      <a:pt x="442" y="803"/>
                      <a:pt x="470" y="804"/>
                    </a:cubicBezTo>
                    <a:cubicBezTo>
                      <a:pt x="478" y="804"/>
                      <a:pt x="486" y="804"/>
                      <a:pt x="494" y="803"/>
                    </a:cubicBezTo>
                    <a:cubicBezTo>
                      <a:pt x="484" y="802"/>
                      <a:pt x="474" y="800"/>
                      <a:pt x="464" y="799"/>
                    </a:cubicBezTo>
                    <a:cubicBezTo>
                      <a:pt x="438" y="799"/>
                      <a:pt x="412" y="797"/>
                      <a:pt x="386" y="793"/>
                    </a:cubicBezTo>
                    <a:close/>
                    <a:moveTo>
                      <a:pt x="522" y="804"/>
                    </a:moveTo>
                    <a:cubicBezTo>
                      <a:pt x="522" y="804"/>
                      <a:pt x="522" y="804"/>
                      <a:pt x="522" y="804"/>
                    </a:cubicBezTo>
                    <a:cubicBezTo>
                      <a:pt x="532" y="803"/>
                      <a:pt x="541" y="802"/>
                      <a:pt x="551" y="801"/>
                    </a:cubicBezTo>
                    <a:cubicBezTo>
                      <a:pt x="595" y="795"/>
                      <a:pt x="639" y="781"/>
                      <a:pt x="680" y="760"/>
                    </a:cubicBezTo>
                    <a:cubicBezTo>
                      <a:pt x="631" y="783"/>
                      <a:pt x="576" y="797"/>
                      <a:pt x="522" y="804"/>
                    </a:cubicBezTo>
                    <a:close/>
                    <a:moveTo>
                      <a:pt x="277" y="764"/>
                    </a:moveTo>
                    <a:cubicBezTo>
                      <a:pt x="322" y="786"/>
                      <a:pt x="373" y="799"/>
                      <a:pt x="425" y="803"/>
                    </a:cubicBezTo>
                    <a:cubicBezTo>
                      <a:pt x="397" y="799"/>
                      <a:pt x="369" y="793"/>
                      <a:pt x="342" y="785"/>
                    </a:cubicBezTo>
                    <a:cubicBezTo>
                      <a:pt x="320" y="779"/>
                      <a:pt x="298" y="773"/>
                      <a:pt x="277" y="764"/>
                    </a:cubicBezTo>
                    <a:close/>
                    <a:moveTo>
                      <a:pt x="477" y="798"/>
                    </a:moveTo>
                    <a:cubicBezTo>
                      <a:pt x="488" y="800"/>
                      <a:pt x="498" y="801"/>
                      <a:pt x="508" y="802"/>
                    </a:cubicBezTo>
                    <a:cubicBezTo>
                      <a:pt x="569" y="797"/>
                      <a:pt x="630" y="781"/>
                      <a:pt x="685" y="755"/>
                    </a:cubicBezTo>
                    <a:cubicBezTo>
                      <a:pt x="704" y="746"/>
                      <a:pt x="722" y="736"/>
                      <a:pt x="740" y="724"/>
                    </a:cubicBezTo>
                    <a:cubicBezTo>
                      <a:pt x="799" y="683"/>
                      <a:pt x="850" y="627"/>
                      <a:pt x="886" y="562"/>
                    </a:cubicBezTo>
                    <a:cubicBezTo>
                      <a:pt x="902" y="531"/>
                      <a:pt x="915" y="500"/>
                      <a:pt x="924" y="469"/>
                    </a:cubicBezTo>
                    <a:cubicBezTo>
                      <a:pt x="928" y="426"/>
                      <a:pt x="924" y="385"/>
                      <a:pt x="912" y="345"/>
                    </a:cubicBezTo>
                    <a:cubicBezTo>
                      <a:pt x="911" y="414"/>
                      <a:pt x="894" y="485"/>
                      <a:pt x="862" y="550"/>
                    </a:cubicBezTo>
                    <a:cubicBezTo>
                      <a:pt x="804" y="664"/>
                      <a:pt x="707" y="745"/>
                      <a:pt x="586" y="780"/>
                    </a:cubicBezTo>
                    <a:cubicBezTo>
                      <a:pt x="551" y="791"/>
                      <a:pt x="514" y="797"/>
                      <a:pt x="477" y="798"/>
                    </a:cubicBezTo>
                    <a:close/>
                    <a:moveTo>
                      <a:pt x="178" y="667"/>
                    </a:moveTo>
                    <a:cubicBezTo>
                      <a:pt x="188" y="676"/>
                      <a:pt x="198" y="684"/>
                      <a:pt x="210" y="692"/>
                    </a:cubicBezTo>
                    <a:cubicBezTo>
                      <a:pt x="282" y="743"/>
                      <a:pt x="372" y="780"/>
                      <a:pt x="464" y="796"/>
                    </a:cubicBezTo>
                    <a:cubicBezTo>
                      <a:pt x="505" y="795"/>
                      <a:pt x="546" y="789"/>
                      <a:pt x="586" y="778"/>
                    </a:cubicBezTo>
                    <a:cubicBezTo>
                      <a:pt x="705" y="743"/>
                      <a:pt x="802" y="662"/>
                      <a:pt x="859" y="549"/>
                    </a:cubicBezTo>
                    <a:cubicBezTo>
                      <a:pt x="893" y="482"/>
                      <a:pt x="910" y="408"/>
                      <a:pt x="910" y="336"/>
                    </a:cubicBezTo>
                    <a:cubicBezTo>
                      <a:pt x="902" y="313"/>
                      <a:pt x="892" y="290"/>
                      <a:pt x="879" y="269"/>
                    </a:cubicBezTo>
                    <a:cubicBezTo>
                      <a:pt x="822" y="174"/>
                      <a:pt x="718" y="106"/>
                      <a:pt x="587" y="76"/>
                    </a:cubicBezTo>
                    <a:cubicBezTo>
                      <a:pt x="530" y="64"/>
                      <a:pt x="472" y="59"/>
                      <a:pt x="415" y="63"/>
                    </a:cubicBezTo>
                    <a:cubicBezTo>
                      <a:pt x="375" y="71"/>
                      <a:pt x="335" y="83"/>
                      <a:pt x="298" y="99"/>
                    </a:cubicBezTo>
                    <a:cubicBezTo>
                      <a:pt x="218" y="153"/>
                      <a:pt x="154" y="236"/>
                      <a:pt x="121" y="329"/>
                    </a:cubicBezTo>
                    <a:cubicBezTo>
                      <a:pt x="110" y="384"/>
                      <a:pt x="111" y="438"/>
                      <a:pt x="116" y="483"/>
                    </a:cubicBezTo>
                    <a:cubicBezTo>
                      <a:pt x="123" y="550"/>
                      <a:pt x="144" y="613"/>
                      <a:pt x="178" y="667"/>
                    </a:cubicBezTo>
                    <a:close/>
                    <a:moveTo>
                      <a:pt x="343" y="782"/>
                    </a:moveTo>
                    <a:cubicBezTo>
                      <a:pt x="378" y="791"/>
                      <a:pt x="414" y="795"/>
                      <a:pt x="449" y="796"/>
                    </a:cubicBezTo>
                    <a:cubicBezTo>
                      <a:pt x="362" y="778"/>
                      <a:pt x="277" y="743"/>
                      <a:pt x="208" y="694"/>
                    </a:cubicBezTo>
                    <a:cubicBezTo>
                      <a:pt x="199" y="688"/>
                      <a:pt x="191" y="681"/>
                      <a:pt x="182" y="674"/>
                    </a:cubicBezTo>
                    <a:cubicBezTo>
                      <a:pt x="196" y="695"/>
                      <a:pt x="211" y="714"/>
                      <a:pt x="228" y="732"/>
                    </a:cubicBezTo>
                    <a:cubicBezTo>
                      <a:pt x="264" y="753"/>
                      <a:pt x="302" y="770"/>
                      <a:pt x="343" y="782"/>
                    </a:cubicBezTo>
                    <a:close/>
                    <a:moveTo>
                      <a:pt x="871" y="635"/>
                    </a:moveTo>
                    <a:cubicBezTo>
                      <a:pt x="825" y="699"/>
                      <a:pt x="761" y="754"/>
                      <a:pt x="685" y="793"/>
                    </a:cubicBezTo>
                    <a:cubicBezTo>
                      <a:pt x="710" y="787"/>
                      <a:pt x="735" y="778"/>
                      <a:pt x="758" y="767"/>
                    </a:cubicBezTo>
                    <a:cubicBezTo>
                      <a:pt x="803" y="732"/>
                      <a:pt x="841" y="686"/>
                      <a:pt x="871" y="635"/>
                    </a:cubicBezTo>
                    <a:close/>
                    <a:moveTo>
                      <a:pt x="252" y="751"/>
                    </a:moveTo>
                    <a:cubicBezTo>
                      <a:pt x="265" y="757"/>
                      <a:pt x="278" y="762"/>
                      <a:pt x="292" y="767"/>
                    </a:cubicBezTo>
                    <a:cubicBezTo>
                      <a:pt x="272" y="759"/>
                      <a:pt x="253" y="749"/>
                      <a:pt x="234" y="739"/>
                    </a:cubicBezTo>
                    <a:cubicBezTo>
                      <a:pt x="234" y="739"/>
                      <a:pt x="234" y="739"/>
                      <a:pt x="235" y="739"/>
                    </a:cubicBezTo>
                    <a:cubicBezTo>
                      <a:pt x="240" y="743"/>
                      <a:pt x="246" y="747"/>
                      <a:pt x="252" y="751"/>
                    </a:cubicBezTo>
                    <a:close/>
                    <a:moveTo>
                      <a:pt x="885" y="612"/>
                    </a:moveTo>
                    <a:cubicBezTo>
                      <a:pt x="857" y="670"/>
                      <a:pt x="817" y="721"/>
                      <a:pt x="769" y="762"/>
                    </a:cubicBezTo>
                    <a:cubicBezTo>
                      <a:pt x="838" y="725"/>
                      <a:pt x="892" y="667"/>
                      <a:pt x="922" y="593"/>
                    </a:cubicBezTo>
                    <a:cubicBezTo>
                      <a:pt x="948" y="531"/>
                      <a:pt x="955" y="463"/>
                      <a:pt x="944" y="396"/>
                    </a:cubicBezTo>
                    <a:cubicBezTo>
                      <a:pt x="946" y="461"/>
                      <a:pt x="932" y="525"/>
                      <a:pt x="901" y="585"/>
                    </a:cubicBezTo>
                    <a:cubicBezTo>
                      <a:pt x="896" y="594"/>
                      <a:pt x="891" y="603"/>
                      <a:pt x="885" y="612"/>
                    </a:cubicBezTo>
                    <a:close/>
                    <a:moveTo>
                      <a:pt x="43" y="555"/>
                    </a:moveTo>
                    <a:cubicBezTo>
                      <a:pt x="75" y="622"/>
                      <a:pt x="131" y="682"/>
                      <a:pt x="204" y="726"/>
                    </a:cubicBezTo>
                    <a:cubicBezTo>
                      <a:pt x="213" y="731"/>
                      <a:pt x="223" y="736"/>
                      <a:pt x="232" y="741"/>
                    </a:cubicBezTo>
                    <a:cubicBezTo>
                      <a:pt x="225" y="736"/>
                      <a:pt x="219" y="731"/>
                      <a:pt x="212" y="726"/>
                    </a:cubicBezTo>
                    <a:cubicBezTo>
                      <a:pt x="192" y="713"/>
                      <a:pt x="172" y="698"/>
                      <a:pt x="153" y="682"/>
                    </a:cubicBezTo>
                    <a:cubicBezTo>
                      <a:pt x="91" y="628"/>
                      <a:pt x="51" y="563"/>
                      <a:pt x="36" y="492"/>
                    </a:cubicBezTo>
                    <a:cubicBezTo>
                      <a:pt x="37" y="508"/>
                      <a:pt x="38" y="525"/>
                      <a:pt x="40" y="541"/>
                    </a:cubicBezTo>
                    <a:cubicBezTo>
                      <a:pt x="41" y="546"/>
                      <a:pt x="42" y="550"/>
                      <a:pt x="43" y="555"/>
                    </a:cubicBezTo>
                    <a:close/>
                    <a:moveTo>
                      <a:pt x="143" y="638"/>
                    </a:moveTo>
                    <a:cubicBezTo>
                      <a:pt x="165" y="669"/>
                      <a:pt x="188" y="696"/>
                      <a:pt x="213" y="720"/>
                    </a:cubicBezTo>
                    <a:cubicBezTo>
                      <a:pt x="199" y="704"/>
                      <a:pt x="187" y="687"/>
                      <a:pt x="176" y="669"/>
                    </a:cubicBezTo>
                    <a:cubicBezTo>
                      <a:pt x="164" y="659"/>
                      <a:pt x="153" y="649"/>
                      <a:pt x="143" y="638"/>
                    </a:cubicBezTo>
                    <a:close/>
                    <a:moveTo>
                      <a:pt x="154" y="658"/>
                    </a:moveTo>
                    <a:cubicBezTo>
                      <a:pt x="170" y="681"/>
                      <a:pt x="188" y="701"/>
                      <a:pt x="208" y="719"/>
                    </a:cubicBezTo>
                    <a:cubicBezTo>
                      <a:pt x="189" y="701"/>
                      <a:pt x="171" y="680"/>
                      <a:pt x="154" y="658"/>
                    </a:cubicBezTo>
                    <a:close/>
                    <a:moveTo>
                      <a:pt x="36" y="477"/>
                    </a:moveTo>
                    <a:cubicBezTo>
                      <a:pt x="48" y="553"/>
                      <a:pt x="89" y="623"/>
                      <a:pt x="155" y="680"/>
                    </a:cubicBezTo>
                    <a:cubicBezTo>
                      <a:pt x="169" y="692"/>
                      <a:pt x="183" y="703"/>
                      <a:pt x="198" y="713"/>
                    </a:cubicBezTo>
                    <a:cubicBezTo>
                      <a:pt x="178" y="695"/>
                      <a:pt x="161" y="674"/>
                      <a:pt x="146" y="650"/>
                    </a:cubicBezTo>
                    <a:cubicBezTo>
                      <a:pt x="143" y="645"/>
                      <a:pt x="140" y="639"/>
                      <a:pt x="137" y="634"/>
                    </a:cubicBezTo>
                    <a:cubicBezTo>
                      <a:pt x="135" y="632"/>
                      <a:pt x="134" y="630"/>
                      <a:pt x="133" y="628"/>
                    </a:cubicBezTo>
                    <a:cubicBezTo>
                      <a:pt x="132" y="626"/>
                      <a:pt x="131" y="625"/>
                      <a:pt x="130" y="623"/>
                    </a:cubicBezTo>
                    <a:cubicBezTo>
                      <a:pt x="87" y="574"/>
                      <a:pt x="60" y="518"/>
                      <a:pt x="51" y="458"/>
                    </a:cubicBezTo>
                    <a:cubicBezTo>
                      <a:pt x="48" y="443"/>
                      <a:pt x="44" y="429"/>
                      <a:pt x="42" y="414"/>
                    </a:cubicBezTo>
                    <a:cubicBezTo>
                      <a:pt x="39" y="434"/>
                      <a:pt x="37" y="456"/>
                      <a:pt x="36" y="477"/>
                    </a:cubicBezTo>
                    <a:close/>
                    <a:moveTo>
                      <a:pt x="922" y="484"/>
                    </a:moveTo>
                    <a:cubicBezTo>
                      <a:pt x="914" y="510"/>
                      <a:pt x="902" y="537"/>
                      <a:pt x="888" y="563"/>
                    </a:cubicBezTo>
                    <a:cubicBezTo>
                      <a:pt x="864" y="606"/>
                      <a:pt x="834" y="646"/>
                      <a:pt x="799" y="679"/>
                    </a:cubicBezTo>
                    <a:cubicBezTo>
                      <a:pt x="853" y="630"/>
                      <a:pt x="897" y="568"/>
                      <a:pt x="920" y="499"/>
                    </a:cubicBezTo>
                    <a:cubicBezTo>
                      <a:pt x="921" y="494"/>
                      <a:pt x="922" y="489"/>
                      <a:pt x="922" y="484"/>
                    </a:cubicBezTo>
                    <a:close/>
                    <a:moveTo>
                      <a:pt x="136" y="626"/>
                    </a:moveTo>
                    <a:cubicBezTo>
                      <a:pt x="147" y="638"/>
                      <a:pt x="158" y="650"/>
                      <a:pt x="171" y="661"/>
                    </a:cubicBezTo>
                    <a:cubicBezTo>
                      <a:pt x="140" y="608"/>
                      <a:pt x="120" y="548"/>
                      <a:pt x="113" y="484"/>
                    </a:cubicBezTo>
                    <a:cubicBezTo>
                      <a:pt x="108" y="443"/>
                      <a:pt x="107" y="395"/>
                      <a:pt x="115" y="346"/>
                    </a:cubicBezTo>
                    <a:cubicBezTo>
                      <a:pt x="87" y="437"/>
                      <a:pt x="89" y="536"/>
                      <a:pt x="136" y="626"/>
                    </a:cubicBezTo>
                    <a:close/>
                    <a:moveTo>
                      <a:pt x="54" y="457"/>
                    </a:moveTo>
                    <a:cubicBezTo>
                      <a:pt x="70" y="516"/>
                      <a:pt x="98" y="569"/>
                      <a:pt x="127" y="614"/>
                    </a:cubicBezTo>
                    <a:cubicBezTo>
                      <a:pt x="88" y="531"/>
                      <a:pt x="83" y="435"/>
                      <a:pt x="113" y="340"/>
                    </a:cubicBezTo>
                    <a:cubicBezTo>
                      <a:pt x="115" y="334"/>
                      <a:pt x="117" y="328"/>
                      <a:pt x="119" y="322"/>
                    </a:cubicBezTo>
                    <a:cubicBezTo>
                      <a:pt x="132" y="263"/>
                      <a:pt x="158" y="203"/>
                      <a:pt x="206" y="151"/>
                    </a:cubicBezTo>
                    <a:cubicBezTo>
                      <a:pt x="189" y="163"/>
                      <a:pt x="172" y="177"/>
                      <a:pt x="157" y="192"/>
                    </a:cubicBezTo>
                    <a:cubicBezTo>
                      <a:pt x="118" y="229"/>
                      <a:pt x="87" y="275"/>
                      <a:pt x="67" y="327"/>
                    </a:cubicBezTo>
                    <a:cubicBezTo>
                      <a:pt x="53" y="368"/>
                      <a:pt x="47" y="413"/>
                      <a:pt x="54" y="457"/>
                    </a:cubicBezTo>
                    <a:close/>
                    <a:moveTo>
                      <a:pt x="59" y="483"/>
                    </a:moveTo>
                    <a:cubicBezTo>
                      <a:pt x="69" y="526"/>
                      <a:pt x="88" y="565"/>
                      <a:pt x="116" y="602"/>
                    </a:cubicBezTo>
                    <a:cubicBezTo>
                      <a:pt x="94" y="567"/>
                      <a:pt x="73" y="526"/>
                      <a:pt x="59" y="483"/>
                    </a:cubicBezTo>
                    <a:close/>
                    <a:moveTo>
                      <a:pt x="923" y="499"/>
                    </a:moveTo>
                    <a:cubicBezTo>
                      <a:pt x="918" y="527"/>
                      <a:pt x="909" y="556"/>
                      <a:pt x="898" y="585"/>
                    </a:cubicBezTo>
                    <a:cubicBezTo>
                      <a:pt x="897" y="585"/>
                      <a:pt x="897" y="586"/>
                      <a:pt x="897" y="586"/>
                    </a:cubicBezTo>
                    <a:cubicBezTo>
                      <a:pt x="897" y="586"/>
                      <a:pt x="898" y="585"/>
                      <a:pt x="898" y="584"/>
                    </a:cubicBezTo>
                    <a:cubicBezTo>
                      <a:pt x="931" y="520"/>
                      <a:pt x="946" y="451"/>
                      <a:pt x="941" y="382"/>
                    </a:cubicBezTo>
                    <a:cubicBezTo>
                      <a:pt x="941" y="383"/>
                      <a:pt x="941" y="383"/>
                      <a:pt x="941" y="383"/>
                    </a:cubicBezTo>
                    <a:cubicBezTo>
                      <a:pt x="941" y="422"/>
                      <a:pt x="935" y="461"/>
                      <a:pt x="923" y="499"/>
                    </a:cubicBezTo>
                    <a:close/>
                    <a:moveTo>
                      <a:pt x="67" y="234"/>
                    </a:moveTo>
                    <a:cubicBezTo>
                      <a:pt x="24" y="296"/>
                      <a:pt x="3" y="369"/>
                      <a:pt x="10" y="444"/>
                    </a:cubicBezTo>
                    <a:cubicBezTo>
                      <a:pt x="14" y="479"/>
                      <a:pt x="24" y="514"/>
                      <a:pt x="38" y="546"/>
                    </a:cubicBezTo>
                    <a:cubicBezTo>
                      <a:pt x="38" y="544"/>
                      <a:pt x="38" y="543"/>
                      <a:pt x="38" y="541"/>
                    </a:cubicBezTo>
                    <a:cubicBezTo>
                      <a:pt x="35" y="520"/>
                      <a:pt x="33" y="498"/>
                      <a:pt x="34" y="477"/>
                    </a:cubicBezTo>
                    <a:cubicBezTo>
                      <a:pt x="31" y="462"/>
                      <a:pt x="30" y="446"/>
                      <a:pt x="30" y="430"/>
                    </a:cubicBezTo>
                    <a:cubicBezTo>
                      <a:pt x="30" y="405"/>
                      <a:pt x="33" y="380"/>
                      <a:pt x="38" y="356"/>
                    </a:cubicBezTo>
                    <a:cubicBezTo>
                      <a:pt x="39" y="316"/>
                      <a:pt x="48" y="274"/>
                      <a:pt x="67" y="234"/>
                    </a:cubicBezTo>
                    <a:close/>
                    <a:moveTo>
                      <a:pt x="927" y="469"/>
                    </a:moveTo>
                    <a:cubicBezTo>
                      <a:pt x="926" y="473"/>
                      <a:pt x="926" y="477"/>
                      <a:pt x="925" y="481"/>
                    </a:cubicBezTo>
                    <a:cubicBezTo>
                      <a:pt x="930" y="463"/>
                      <a:pt x="934" y="444"/>
                      <a:pt x="936" y="425"/>
                    </a:cubicBezTo>
                    <a:cubicBezTo>
                      <a:pt x="934" y="440"/>
                      <a:pt x="931" y="455"/>
                      <a:pt x="927" y="469"/>
                    </a:cubicBezTo>
                    <a:close/>
                    <a:moveTo>
                      <a:pt x="38" y="369"/>
                    </a:moveTo>
                    <a:cubicBezTo>
                      <a:pt x="35" y="389"/>
                      <a:pt x="33" y="410"/>
                      <a:pt x="33" y="430"/>
                    </a:cubicBezTo>
                    <a:cubicBezTo>
                      <a:pt x="33" y="440"/>
                      <a:pt x="33" y="450"/>
                      <a:pt x="34" y="460"/>
                    </a:cubicBezTo>
                    <a:cubicBezTo>
                      <a:pt x="35" y="442"/>
                      <a:pt x="38" y="423"/>
                      <a:pt x="41" y="405"/>
                    </a:cubicBezTo>
                    <a:cubicBezTo>
                      <a:pt x="39" y="393"/>
                      <a:pt x="39" y="381"/>
                      <a:pt x="38" y="369"/>
                    </a:cubicBezTo>
                    <a:close/>
                    <a:moveTo>
                      <a:pt x="912" y="336"/>
                    </a:moveTo>
                    <a:cubicBezTo>
                      <a:pt x="925" y="374"/>
                      <a:pt x="930" y="414"/>
                      <a:pt x="928" y="455"/>
                    </a:cubicBezTo>
                    <a:cubicBezTo>
                      <a:pt x="934" y="427"/>
                      <a:pt x="938" y="400"/>
                      <a:pt x="938" y="373"/>
                    </a:cubicBezTo>
                    <a:cubicBezTo>
                      <a:pt x="938" y="370"/>
                      <a:pt x="938" y="368"/>
                      <a:pt x="938" y="365"/>
                    </a:cubicBezTo>
                    <a:cubicBezTo>
                      <a:pt x="931" y="338"/>
                      <a:pt x="921" y="311"/>
                      <a:pt x="909" y="284"/>
                    </a:cubicBezTo>
                    <a:cubicBezTo>
                      <a:pt x="911" y="301"/>
                      <a:pt x="912" y="319"/>
                      <a:pt x="912" y="336"/>
                    </a:cubicBezTo>
                    <a:close/>
                    <a:moveTo>
                      <a:pt x="44" y="405"/>
                    </a:moveTo>
                    <a:cubicBezTo>
                      <a:pt x="45" y="416"/>
                      <a:pt x="47" y="427"/>
                      <a:pt x="49" y="437"/>
                    </a:cubicBezTo>
                    <a:cubicBezTo>
                      <a:pt x="47" y="411"/>
                      <a:pt x="49" y="385"/>
                      <a:pt x="55" y="360"/>
                    </a:cubicBezTo>
                    <a:cubicBezTo>
                      <a:pt x="50" y="375"/>
                      <a:pt x="47" y="390"/>
                      <a:pt x="44" y="405"/>
                    </a:cubicBezTo>
                    <a:close/>
                    <a:moveTo>
                      <a:pt x="41" y="356"/>
                    </a:moveTo>
                    <a:cubicBezTo>
                      <a:pt x="41" y="370"/>
                      <a:pt x="41" y="383"/>
                      <a:pt x="43" y="396"/>
                    </a:cubicBezTo>
                    <a:cubicBezTo>
                      <a:pt x="48" y="372"/>
                      <a:pt x="55" y="348"/>
                      <a:pt x="64" y="326"/>
                    </a:cubicBezTo>
                    <a:cubicBezTo>
                      <a:pt x="92" y="241"/>
                      <a:pt x="154" y="168"/>
                      <a:pt x="219" y="122"/>
                    </a:cubicBezTo>
                    <a:cubicBezTo>
                      <a:pt x="221" y="124"/>
                      <a:pt x="221" y="124"/>
                      <a:pt x="221" y="124"/>
                    </a:cubicBezTo>
                    <a:cubicBezTo>
                      <a:pt x="169" y="161"/>
                      <a:pt x="119" y="215"/>
                      <a:pt x="87" y="277"/>
                    </a:cubicBezTo>
                    <a:cubicBezTo>
                      <a:pt x="106" y="245"/>
                      <a:pt x="128" y="215"/>
                      <a:pt x="155" y="190"/>
                    </a:cubicBezTo>
                    <a:cubicBezTo>
                      <a:pt x="174" y="172"/>
                      <a:pt x="194" y="155"/>
                      <a:pt x="216" y="141"/>
                    </a:cubicBezTo>
                    <a:cubicBezTo>
                      <a:pt x="220" y="137"/>
                      <a:pt x="223" y="134"/>
                      <a:pt x="227" y="130"/>
                    </a:cubicBezTo>
                    <a:cubicBezTo>
                      <a:pt x="245" y="113"/>
                      <a:pt x="265" y="98"/>
                      <a:pt x="286" y="85"/>
                    </a:cubicBezTo>
                    <a:cubicBezTo>
                      <a:pt x="274" y="89"/>
                      <a:pt x="261" y="93"/>
                      <a:pt x="249" y="97"/>
                    </a:cubicBezTo>
                    <a:cubicBezTo>
                      <a:pt x="215" y="118"/>
                      <a:pt x="184" y="141"/>
                      <a:pt x="157" y="166"/>
                    </a:cubicBezTo>
                    <a:cubicBezTo>
                      <a:pt x="96" y="222"/>
                      <a:pt x="57" y="287"/>
                      <a:pt x="41" y="356"/>
                    </a:cubicBezTo>
                    <a:close/>
                    <a:moveTo>
                      <a:pt x="908" y="276"/>
                    </a:moveTo>
                    <a:cubicBezTo>
                      <a:pt x="920" y="300"/>
                      <a:pt x="929" y="325"/>
                      <a:pt x="937" y="350"/>
                    </a:cubicBezTo>
                    <a:cubicBezTo>
                      <a:pt x="936" y="349"/>
                      <a:pt x="936" y="347"/>
                      <a:pt x="936" y="346"/>
                    </a:cubicBezTo>
                    <a:cubicBezTo>
                      <a:pt x="930" y="309"/>
                      <a:pt x="918" y="272"/>
                      <a:pt x="900" y="237"/>
                    </a:cubicBezTo>
                    <a:cubicBezTo>
                      <a:pt x="900" y="237"/>
                      <a:pt x="900" y="237"/>
                      <a:pt x="899" y="236"/>
                    </a:cubicBezTo>
                    <a:cubicBezTo>
                      <a:pt x="903" y="249"/>
                      <a:pt x="906" y="262"/>
                      <a:pt x="908" y="276"/>
                    </a:cubicBezTo>
                    <a:close/>
                    <a:moveTo>
                      <a:pt x="76" y="221"/>
                    </a:moveTo>
                    <a:cubicBezTo>
                      <a:pt x="55" y="261"/>
                      <a:pt x="44" y="303"/>
                      <a:pt x="42" y="343"/>
                    </a:cubicBezTo>
                    <a:cubicBezTo>
                      <a:pt x="60" y="278"/>
                      <a:pt x="98" y="217"/>
                      <a:pt x="155" y="164"/>
                    </a:cubicBezTo>
                    <a:cubicBezTo>
                      <a:pt x="179" y="142"/>
                      <a:pt x="206" y="121"/>
                      <a:pt x="234" y="103"/>
                    </a:cubicBezTo>
                    <a:cubicBezTo>
                      <a:pt x="207" y="114"/>
                      <a:pt x="182" y="128"/>
                      <a:pt x="159" y="143"/>
                    </a:cubicBezTo>
                    <a:cubicBezTo>
                      <a:pt x="127" y="165"/>
                      <a:pt x="99" y="191"/>
                      <a:pt x="76" y="221"/>
                    </a:cubicBezTo>
                    <a:close/>
                    <a:moveTo>
                      <a:pt x="883" y="188"/>
                    </a:moveTo>
                    <a:cubicBezTo>
                      <a:pt x="893" y="204"/>
                      <a:pt x="903" y="222"/>
                      <a:pt x="911" y="241"/>
                    </a:cubicBezTo>
                    <a:cubicBezTo>
                      <a:pt x="924" y="271"/>
                      <a:pt x="932" y="301"/>
                      <a:pt x="937" y="332"/>
                    </a:cubicBezTo>
                    <a:cubicBezTo>
                      <a:pt x="933" y="293"/>
                      <a:pt x="923" y="255"/>
                      <a:pt x="906" y="218"/>
                    </a:cubicBezTo>
                    <a:cubicBezTo>
                      <a:pt x="893" y="190"/>
                      <a:pt x="877" y="164"/>
                      <a:pt x="858" y="142"/>
                    </a:cubicBezTo>
                    <a:cubicBezTo>
                      <a:pt x="867" y="155"/>
                      <a:pt x="875" y="169"/>
                      <a:pt x="881" y="184"/>
                    </a:cubicBezTo>
                    <a:cubicBezTo>
                      <a:pt x="882" y="186"/>
                      <a:pt x="882" y="187"/>
                      <a:pt x="883" y="188"/>
                    </a:cubicBezTo>
                    <a:close/>
                    <a:moveTo>
                      <a:pt x="452" y="59"/>
                    </a:moveTo>
                    <a:cubicBezTo>
                      <a:pt x="497" y="59"/>
                      <a:pt x="543" y="64"/>
                      <a:pt x="588" y="74"/>
                    </a:cubicBezTo>
                    <a:cubicBezTo>
                      <a:pt x="720" y="103"/>
                      <a:pt x="824" y="172"/>
                      <a:pt x="881" y="267"/>
                    </a:cubicBezTo>
                    <a:cubicBezTo>
                      <a:pt x="893" y="287"/>
                      <a:pt x="902" y="307"/>
                      <a:pt x="910" y="327"/>
                    </a:cubicBezTo>
                    <a:cubicBezTo>
                      <a:pt x="909" y="310"/>
                      <a:pt x="908" y="293"/>
                      <a:pt x="905" y="277"/>
                    </a:cubicBezTo>
                    <a:cubicBezTo>
                      <a:pt x="896" y="259"/>
                      <a:pt x="885" y="241"/>
                      <a:pt x="873" y="224"/>
                    </a:cubicBezTo>
                    <a:cubicBezTo>
                      <a:pt x="806" y="128"/>
                      <a:pt x="697" y="68"/>
                      <a:pt x="568" y="56"/>
                    </a:cubicBezTo>
                    <a:cubicBezTo>
                      <a:pt x="524" y="51"/>
                      <a:pt x="480" y="53"/>
                      <a:pt x="436" y="59"/>
                    </a:cubicBezTo>
                    <a:cubicBezTo>
                      <a:pt x="442" y="59"/>
                      <a:pt x="447" y="59"/>
                      <a:pt x="452" y="59"/>
                    </a:cubicBezTo>
                    <a:close/>
                    <a:moveTo>
                      <a:pt x="218" y="143"/>
                    </a:moveTo>
                    <a:cubicBezTo>
                      <a:pt x="169" y="191"/>
                      <a:pt x="141" y="248"/>
                      <a:pt x="126" y="304"/>
                    </a:cubicBezTo>
                    <a:cubicBezTo>
                      <a:pt x="159" y="225"/>
                      <a:pt x="215" y="155"/>
                      <a:pt x="284" y="105"/>
                    </a:cubicBezTo>
                    <a:cubicBezTo>
                      <a:pt x="261" y="116"/>
                      <a:pt x="239" y="129"/>
                      <a:pt x="218" y="143"/>
                    </a:cubicBezTo>
                    <a:close/>
                    <a:moveTo>
                      <a:pt x="896" y="224"/>
                    </a:moveTo>
                    <a:cubicBezTo>
                      <a:pt x="898" y="228"/>
                      <a:pt x="900" y="232"/>
                      <a:pt x="902" y="236"/>
                    </a:cubicBezTo>
                    <a:cubicBezTo>
                      <a:pt x="912" y="256"/>
                      <a:pt x="920" y="276"/>
                      <a:pt x="927" y="296"/>
                    </a:cubicBezTo>
                    <a:cubicBezTo>
                      <a:pt x="922" y="278"/>
                      <a:pt x="916" y="260"/>
                      <a:pt x="909" y="242"/>
                    </a:cubicBezTo>
                    <a:cubicBezTo>
                      <a:pt x="903" y="228"/>
                      <a:pt x="896" y="215"/>
                      <a:pt x="889" y="202"/>
                    </a:cubicBezTo>
                    <a:cubicBezTo>
                      <a:pt x="891" y="209"/>
                      <a:pt x="894" y="217"/>
                      <a:pt x="896" y="224"/>
                    </a:cubicBezTo>
                    <a:close/>
                    <a:moveTo>
                      <a:pt x="518" y="50"/>
                    </a:moveTo>
                    <a:cubicBezTo>
                      <a:pt x="535" y="50"/>
                      <a:pt x="552" y="51"/>
                      <a:pt x="569" y="53"/>
                    </a:cubicBezTo>
                    <a:cubicBezTo>
                      <a:pt x="698" y="66"/>
                      <a:pt x="807" y="126"/>
                      <a:pt x="875" y="222"/>
                    </a:cubicBezTo>
                    <a:cubicBezTo>
                      <a:pt x="886" y="237"/>
                      <a:pt x="895" y="252"/>
                      <a:pt x="904" y="268"/>
                    </a:cubicBezTo>
                    <a:cubicBezTo>
                      <a:pt x="901" y="253"/>
                      <a:pt x="898" y="239"/>
                      <a:pt x="893" y="225"/>
                    </a:cubicBezTo>
                    <a:cubicBezTo>
                      <a:pt x="859" y="163"/>
                      <a:pt x="809" y="112"/>
                      <a:pt x="750" y="75"/>
                    </a:cubicBezTo>
                    <a:cubicBezTo>
                      <a:pt x="664" y="33"/>
                      <a:pt x="562" y="24"/>
                      <a:pt x="470" y="27"/>
                    </a:cubicBezTo>
                    <a:cubicBezTo>
                      <a:pt x="430" y="36"/>
                      <a:pt x="391" y="49"/>
                      <a:pt x="354" y="67"/>
                    </a:cubicBezTo>
                    <a:cubicBezTo>
                      <a:pt x="374" y="64"/>
                      <a:pt x="394" y="61"/>
                      <a:pt x="415" y="60"/>
                    </a:cubicBezTo>
                    <a:cubicBezTo>
                      <a:pt x="449" y="54"/>
                      <a:pt x="483" y="50"/>
                      <a:pt x="518" y="50"/>
                    </a:cubicBezTo>
                    <a:close/>
                    <a:moveTo>
                      <a:pt x="777" y="90"/>
                    </a:moveTo>
                    <a:cubicBezTo>
                      <a:pt x="822" y="122"/>
                      <a:pt x="861" y="164"/>
                      <a:pt x="889" y="213"/>
                    </a:cubicBezTo>
                    <a:cubicBezTo>
                      <a:pt x="887" y="205"/>
                      <a:pt x="884" y="197"/>
                      <a:pt x="880" y="189"/>
                    </a:cubicBezTo>
                    <a:cubicBezTo>
                      <a:pt x="852" y="146"/>
                      <a:pt x="817" y="114"/>
                      <a:pt x="777" y="90"/>
                    </a:cubicBezTo>
                    <a:close/>
                    <a:moveTo>
                      <a:pt x="379" y="35"/>
                    </a:moveTo>
                    <a:cubicBezTo>
                      <a:pt x="234" y="55"/>
                      <a:pt x="141" y="110"/>
                      <a:pt x="84" y="207"/>
                    </a:cubicBezTo>
                    <a:cubicBezTo>
                      <a:pt x="105" y="182"/>
                      <a:pt x="130" y="160"/>
                      <a:pt x="158" y="141"/>
                    </a:cubicBezTo>
                    <a:cubicBezTo>
                      <a:pt x="185" y="123"/>
                      <a:pt x="215" y="107"/>
                      <a:pt x="247" y="95"/>
                    </a:cubicBezTo>
                    <a:cubicBezTo>
                      <a:pt x="288" y="71"/>
                      <a:pt x="333" y="50"/>
                      <a:pt x="379" y="35"/>
                    </a:cubicBezTo>
                    <a:close/>
                    <a:moveTo>
                      <a:pt x="751" y="73"/>
                    </a:moveTo>
                    <a:cubicBezTo>
                      <a:pt x="798" y="96"/>
                      <a:pt x="841" y="129"/>
                      <a:pt x="874" y="175"/>
                    </a:cubicBezTo>
                    <a:cubicBezTo>
                      <a:pt x="864" y="155"/>
                      <a:pt x="854" y="138"/>
                      <a:pt x="842" y="123"/>
                    </a:cubicBezTo>
                    <a:cubicBezTo>
                      <a:pt x="802" y="82"/>
                      <a:pt x="751" y="51"/>
                      <a:pt x="692" y="34"/>
                    </a:cubicBezTo>
                    <a:cubicBezTo>
                      <a:pt x="664" y="25"/>
                      <a:pt x="634" y="20"/>
                      <a:pt x="604" y="18"/>
                    </a:cubicBezTo>
                    <a:cubicBezTo>
                      <a:pt x="657" y="27"/>
                      <a:pt x="706" y="46"/>
                      <a:pt x="751" y="73"/>
                    </a:cubicBezTo>
                    <a:close/>
                    <a:moveTo>
                      <a:pt x="296" y="82"/>
                    </a:moveTo>
                    <a:cubicBezTo>
                      <a:pt x="272" y="97"/>
                      <a:pt x="249" y="113"/>
                      <a:pt x="229" y="132"/>
                    </a:cubicBezTo>
                    <a:cubicBezTo>
                      <a:pt x="229" y="132"/>
                      <a:pt x="229" y="132"/>
                      <a:pt x="228" y="133"/>
                    </a:cubicBezTo>
                    <a:cubicBezTo>
                      <a:pt x="250" y="119"/>
                      <a:pt x="273" y="107"/>
                      <a:pt x="296" y="97"/>
                    </a:cubicBezTo>
                    <a:cubicBezTo>
                      <a:pt x="299" y="95"/>
                      <a:pt x="303" y="92"/>
                      <a:pt x="306" y="90"/>
                    </a:cubicBezTo>
                    <a:cubicBezTo>
                      <a:pt x="316" y="84"/>
                      <a:pt x="326" y="78"/>
                      <a:pt x="337" y="73"/>
                    </a:cubicBezTo>
                    <a:cubicBezTo>
                      <a:pt x="323" y="75"/>
                      <a:pt x="309" y="79"/>
                      <a:pt x="296" y="82"/>
                    </a:cubicBezTo>
                    <a:close/>
                    <a:moveTo>
                      <a:pt x="574" y="14"/>
                    </a:moveTo>
                    <a:cubicBezTo>
                      <a:pt x="615" y="14"/>
                      <a:pt x="655" y="20"/>
                      <a:pt x="693" y="31"/>
                    </a:cubicBezTo>
                    <a:cubicBezTo>
                      <a:pt x="743" y="46"/>
                      <a:pt x="786" y="70"/>
                      <a:pt x="823" y="101"/>
                    </a:cubicBezTo>
                    <a:cubicBezTo>
                      <a:pt x="758" y="35"/>
                      <a:pt x="670" y="13"/>
                      <a:pt x="600" y="8"/>
                    </a:cubicBezTo>
                    <a:cubicBezTo>
                      <a:pt x="539" y="3"/>
                      <a:pt x="473" y="11"/>
                      <a:pt x="409" y="29"/>
                    </a:cubicBezTo>
                    <a:cubicBezTo>
                      <a:pt x="411" y="29"/>
                      <a:pt x="413" y="28"/>
                      <a:pt x="415" y="28"/>
                    </a:cubicBezTo>
                    <a:cubicBezTo>
                      <a:pt x="467" y="14"/>
                      <a:pt x="521" y="9"/>
                      <a:pt x="574" y="14"/>
                    </a:cubicBezTo>
                    <a:close/>
                    <a:moveTo>
                      <a:pt x="346" y="71"/>
                    </a:moveTo>
                    <a:cubicBezTo>
                      <a:pt x="334" y="77"/>
                      <a:pt x="322" y="84"/>
                      <a:pt x="311" y="91"/>
                    </a:cubicBezTo>
                    <a:cubicBezTo>
                      <a:pt x="338" y="80"/>
                      <a:pt x="366" y="71"/>
                      <a:pt x="395" y="64"/>
                    </a:cubicBezTo>
                    <a:cubicBezTo>
                      <a:pt x="378" y="66"/>
                      <a:pt x="362" y="68"/>
                      <a:pt x="346" y="71"/>
                    </a:cubicBezTo>
                    <a:close/>
                    <a:moveTo>
                      <a:pt x="394" y="33"/>
                    </a:moveTo>
                    <a:cubicBezTo>
                      <a:pt x="348" y="47"/>
                      <a:pt x="303" y="66"/>
                      <a:pt x="262" y="90"/>
                    </a:cubicBezTo>
                    <a:cubicBezTo>
                      <a:pt x="272" y="86"/>
                      <a:pt x="283" y="83"/>
                      <a:pt x="295" y="80"/>
                    </a:cubicBezTo>
                    <a:cubicBezTo>
                      <a:pt x="328" y="60"/>
                      <a:pt x="363" y="44"/>
                      <a:pt x="400" y="33"/>
                    </a:cubicBezTo>
                    <a:cubicBezTo>
                      <a:pt x="398" y="33"/>
                      <a:pt x="396" y="33"/>
                      <a:pt x="394" y="33"/>
                    </a:cubicBezTo>
                    <a:close/>
                    <a:moveTo>
                      <a:pt x="416" y="31"/>
                    </a:moveTo>
                    <a:cubicBezTo>
                      <a:pt x="377" y="41"/>
                      <a:pt x="339" y="57"/>
                      <a:pt x="304" y="77"/>
                    </a:cubicBezTo>
                    <a:cubicBezTo>
                      <a:pt x="318" y="74"/>
                      <a:pt x="331" y="71"/>
                      <a:pt x="345" y="68"/>
                    </a:cubicBezTo>
                    <a:cubicBezTo>
                      <a:pt x="380" y="51"/>
                      <a:pt x="417" y="37"/>
                      <a:pt x="455" y="28"/>
                    </a:cubicBezTo>
                    <a:cubicBezTo>
                      <a:pt x="447" y="28"/>
                      <a:pt x="439" y="29"/>
                      <a:pt x="431" y="30"/>
                    </a:cubicBezTo>
                    <a:cubicBezTo>
                      <a:pt x="426" y="30"/>
                      <a:pt x="421" y="30"/>
                      <a:pt x="416" y="31"/>
                    </a:cubicBezTo>
                    <a:close/>
                    <a:moveTo>
                      <a:pt x="505" y="24"/>
                    </a:moveTo>
                    <a:cubicBezTo>
                      <a:pt x="579" y="24"/>
                      <a:pt x="656" y="33"/>
                      <a:pt x="725" y="61"/>
                    </a:cubicBezTo>
                    <a:cubicBezTo>
                      <a:pt x="686" y="41"/>
                      <a:pt x="644" y="27"/>
                      <a:pt x="599" y="20"/>
                    </a:cubicBezTo>
                    <a:cubicBezTo>
                      <a:pt x="591" y="19"/>
                      <a:pt x="582" y="18"/>
                      <a:pt x="574" y="17"/>
                    </a:cubicBezTo>
                    <a:cubicBezTo>
                      <a:pt x="545" y="17"/>
                      <a:pt x="516" y="19"/>
                      <a:pt x="487" y="24"/>
                    </a:cubicBezTo>
                    <a:cubicBezTo>
                      <a:pt x="493" y="24"/>
                      <a:pt x="499" y="24"/>
                      <a:pt x="505" y="24"/>
                    </a:cubicBezTo>
                    <a:close/>
                    <a:moveTo>
                      <a:pt x="534" y="15"/>
                    </a:moveTo>
                    <a:cubicBezTo>
                      <a:pt x="500" y="15"/>
                      <a:pt x="466" y="19"/>
                      <a:pt x="432" y="27"/>
                    </a:cubicBezTo>
                    <a:cubicBezTo>
                      <a:pt x="445" y="26"/>
                      <a:pt x="457" y="25"/>
                      <a:pt x="470" y="25"/>
                    </a:cubicBezTo>
                    <a:cubicBezTo>
                      <a:pt x="493" y="20"/>
                      <a:pt x="517" y="16"/>
                      <a:pt x="540" y="15"/>
                    </a:cubicBezTo>
                    <a:cubicBezTo>
                      <a:pt x="538" y="15"/>
                      <a:pt x="536" y="15"/>
                      <a:pt x="534" y="15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4" name="Freeform 46"/>
              <p:cNvSpPr>
                <a:spLocks noEditPoints="1"/>
              </p:cNvSpPr>
              <p:nvPr/>
            </p:nvSpPr>
            <p:spPr bwMode="auto">
              <a:xfrm>
                <a:off x="3467100" y="3535363"/>
                <a:ext cx="3300413" cy="2771775"/>
              </a:xfrm>
              <a:custGeom>
                <a:avLst/>
                <a:gdLst>
                  <a:gd name="T0" fmla="*/ 94112 w 1017"/>
                  <a:gd name="T1" fmla="*/ 1423256 h 853"/>
                  <a:gd name="T2" fmla="*/ 1535000 w 1017"/>
                  <a:gd name="T3" fmla="*/ 22746 h 853"/>
                  <a:gd name="T4" fmla="*/ 2914229 w 1017"/>
                  <a:gd name="T5" fmla="*/ 2186875 h 853"/>
                  <a:gd name="T6" fmla="*/ 1664810 w 1017"/>
                  <a:gd name="T7" fmla="*/ 2762027 h 853"/>
                  <a:gd name="T8" fmla="*/ 2099673 w 1017"/>
                  <a:gd name="T9" fmla="*/ 2684040 h 853"/>
                  <a:gd name="T10" fmla="*/ 1281871 w 1017"/>
                  <a:gd name="T11" fmla="*/ 2645047 h 853"/>
                  <a:gd name="T12" fmla="*/ 1031988 w 1017"/>
                  <a:gd name="T13" fmla="*/ 2537815 h 853"/>
                  <a:gd name="T14" fmla="*/ 996290 w 1017"/>
                  <a:gd name="T15" fmla="*/ 2521568 h 853"/>
                  <a:gd name="T16" fmla="*/ 2148352 w 1017"/>
                  <a:gd name="T17" fmla="*/ 2615802 h 853"/>
                  <a:gd name="T18" fmla="*/ 1431153 w 1017"/>
                  <a:gd name="T19" fmla="*/ 2674292 h 853"/>
                  <a:gd name="T20" fmla="*/ 1093647 w 1017"/>
                  <a:gd name="T21" fmla="*/ 2365595 h 853"/>
                  <a:gd name="T22" fmla="*/ 2414462 w 1017"/>
                  <a:gd name="T23" fmla="*/ 2576808 h 853"/>
                  <a:gd name="T24" fmla="*/ 2145106 w 1017"/>
                  <a:gd name="T25" fmla="*/ 2606053 h 853"/>
                  <a:gd name="T26" fmla="*/ 2982379 w 1017"/>
                  <a:gd name="T27" fmla="*/ 1855432 h 853"/>
                  <a:gd name="T28" fmla="*/ 483541 w 1017"/>
                  <a:gd name="T29" fmla="*/ 1065817 h 853"/>
                  <a:gd name="T30" fmla="*/ 1048214 w 1017"/>
                  <a:gd name="T31" fmla="*/ 2537815 h 853"/>
                  <a:gd name="T32" fmla="*/ 2881777 w 1017"/>
                  <a:gd name="T33" fmla="*/ 2219370 h 853"/>
                  <a:gd name="T34" fmla="*/ 2751967 w 1017"/>
                  <a:gd name="T35" fmla="*/ 2073145 h 853"/>
                  <a:gd name="T36" fmla="*/ 577653 w 1017"/>
                  <a:gd name="T37" fmla="*/ 763619 h 853"/>
                  <a:gd name="T38" fmla="*/ 512749 w 1017"/>
                  <a:gd name="T39" fmla="*/ 1926920 h 853"/>
                  <a:gd name="T40" fmla="*/ 386184 w 1017"/>
                  <a:gd name="T41" fmla="*/ 1897675 h 853"/>
                  <a:gd name="T42" fmla="*/ 2661100 w 1017"/>
                  <a:gd name="T43" fmla="*/ 2404588 h 853"/>
                  <a:gd name="T44" fmla="*/ 541956 w 1017"/>
                  <a:gd name="T45" fmla="*/ 1842435 h 853"/>
                  <a:gd name="T46" fmla="*/ 2768193 w 1017"/>
                  <a:gd name="T47" fmla="*/ 2294107 h 853"/>
                  <a:gd name="T48" fmla="*/ 2907739 w 1017"/>
                  <a:gd name="T49" fmla="*/ 2180377 h 853"/>
                  <a:gd name="T50" fmla="*/ 2936946 w 1017"/>
                  <a:gd name="T51" fmla="*/ 2147882 h 853"/>
                  <a:gd name="T52" fmla="*/ 3164113 w 1017"/>
                  <a:gd name="T53" fmla="*/ 1410258 h 853"/>
                  <a:gd name="T54" fmla="*/ 2907739 w 1017"/>
                  <a:gd name="T55" fmla="*/ 2092642 h 853"/>
                  <a:gd name="T56" fmla="*/ 2846079 w 1017"/>
                  <a:gd name="T57" fmla="*/ 1039822 h 853"/>
                  <a:gd name="T58" fmla="*/ 369958 w 1017"/>
                  <a:gd name="T59" fmla="*/ 1881428 h 853"/>
                  <a:gd name="T60" fmla="*/ 363467 w 1017"/>
                  <a:gd name="T61" fmla="*/ 1878178 h 853"/>
                  <a:gd name="T62" fmla="*/ 197960 w 1017"/>
                  <a:gd name="T63" fmla="*/ 724626 h 853"/>
                  <a:gd name="T64" fmla="*/ 986554 w 1017"/>
                  <a:gd name="T65" fmla="*/ 55241 h 853"/>
                  <a:gd name="T66" fmla="*/ 2547517 w 1017"/>
                  <a:gd name="T67" fmla="*/ 578401 h 853"/>
                  <a:gd name="T68" fmla="*/ 3057020 w 1017"/>
                  <a:gd name="T69" fmla="*/ 1471998 h 853"/>
                  <a:gd name="T70" fmla="*/ 493277 w 1017"/>
                  <a:gd name="T71" fmla="*/ 477668 h 853"/>
                  <a:gd name="T72" fmla="*/ 3076491 w 1017"/>
                  <a:gd name="T73" fmla="*/ 1595477 h 853"/>
                  <a:gd name="T74" fmla="*/ 2320350 w 1017"/>
                  <a:gd name="T75" fmla="*/ 266454 h 853"/>
                  <a:gd name="T76" fmla="*/ 3066755 w 1017"/>
                  <a:gd name="T77" fmla="*/ 1488245 h 853"/>
                  <a:gd name="T78" fmla="*/ 3037548 w 1017"/>
                  <a:gd name="T79" fmla="*/ 1338771 h 853"/>
                  <a:gd name="T80" fmla="*/ 493277 w 1017"/>
                  <a:gd name="T81" fmla="*/ 1147053 h 853"/>
                  <a:gd name="T82" fmla="*/ 525730 w 1017"/>
                  <a:gd name="T83" fmla="*/ 679134 h 853"/>
                  <a:gd name="T84" fmla="*/ 619842 w 1017"/>
                  <a:gd name="T85" fmla="*/ 357439 h 853"/>
                  <a:gd name="T86" fmla="*/ 1564208 w 1017"/>
                  <a:gd name="T87" fmla="*/ 113731 h 853"/>
                  <a:gd name="T88" fmla="*/ 2670836 w 1017"/>
                  <a:gd name="T89" fmla="*/ 581650 h 853"/>
                  <a:gd name="T90" fmla="*/ 847009 w 1017"/>
                  <a:gd name="T91" fmla="*/ 357439 h 853"/>
                  <a:gd name="T92" fmla="*/ 623087 w 1017"/>
                  <a:gd name="T93" fmla="*/ 334693 h 853"/>
                  <a:gd name="T94" fmla="*/ 707463 w 1017"/>
                  <a:gd name="T95" fmla="*/ 272953 h 853"/>
                  <a:gd name="T96" fmla="*/ 785349 w 1017"/>
                  <a:gd name="T97" fmla="*/ 230710 h 853"/>
                  <a:gd name="T98" fmla="*/ 1609641 w 1017"/>
                  <a:gd name="T99" fmla="*/ 110481 h 853"/>
                  <a:gd name="T100" fmla="*/ 662030 w 1017"/>
                  <a:gd name="T101" fmla="*/ 289200 h 853"/>
                  <a:gd name="T102" fmla="*/ 993045 w 1017"/>
                  <a:gd name="T103" fmla="*/ 243708 h 853"/>
                  <a:gd name="T104" fmla="*/ 837273 w 1017"/>
                  <a:gd name="T105" fmla="*/ 129978 h 853"/>
                  <a:gd name="T106" fmla="*/ 876216 w 1017"/>
                  <a:gd name="T107" fmla="*/ 181969 h 853"/>
                  <a:gd name="T108" fmla="*/ 2012051 w 1017"/>
                  <a:gd name="T109" fmla="*/ 129978 h 853"/>
                  <a:gd name="T110" fmla="*/ 1567453 w 1017"/>
                  <a:gd name="T111" fmla="*/ 64989 h 853"/>
                  <a:gd name="T112" fmla="*/ 1483076 w 1017"/>
                  <a:gd name="T113" fmla="*/ 61739 h 853"/>
                  <a:gd name="T114" fmla="*/ 1609641 w 1017"/>
                  <a:gd name="T115" fmla="*/ 35744 h 853"/>
                  <a:gd name="T116" fmla="*/ 1424662 w 1017"/>
                  <a:gd name="T117" fmla="*/ 19497 h 85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17"/>
                  <a:gd name="T178" fmla="*/ 0 h 853"/>
                  <a:gd name="T179" fmla="*/ 1017 w 1017"/>
                  <a:gd name="T180" fmla="*/ 853 h 85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17" h="853">
                    <a:moveTo>
                      <a:pt x="532" y="853"/>
                    </a:moveTo>
                    <a:cubicBezTo>
                      <a:pt x="502" y="853"/>
                      <a:pt x="472" y="850"/>
                      <a:pt x="443" y="843"/>
                    </a:cubicBezTo>
                    <a:cubicBezTo>
                      <a:pt x="401" y="838"/>
                      <a:pt x="361" y="826"/>
                      <a:pt x="324" y="809"/>
                    </a:cubicBezTo>
                    <a:cubicBezTo>
                      <a:pt x="224" y="763"/>
                      <a:pt x="162" y="683"/>
                      <a:pt x="124" y="602"/>
                    </a:cubicBezTo>
                    <a:cubicBezTo>
                      <a:pt x="119" y="595"/>
                      <a:pt x="114" y="587"/>
                      <a:pt x="110" y="579"/>
                    </a:cubicBezTo>
                    <a:cubicBezTo>
                      <a:pt x="74" y="541"/>
                      <a:pt x="46" y="493"/>
                      <a:pt x="29" y="438"/>
                    </a:cubicBezTo>
                    <a:cubicBezTo>
                      <a:pt x="10" y="379"/>
                      <a:pt x="5" y="317"/>
                      <a:pt x="14" y="259"/>
                    </a:cubicBezTo>
                    <a:cubicBezTo>
                      <a:pt x="37" y="105"/>
                      <a:pt x="159" y="45"/>
                      <a:pt x="256" y="23"/>
                    </a:cubicBezTo>
                    <a:cubicBezTo>
                      <a:pt x="277" y="18"/>
                      <a:pt x="299" y="14"/>
                      <a:pt x="320" y="12"/>
                    </a:cubicBezTo>
                    <a:cubicBezTo>
                      <a:pt x="367" y="0"/>
                      <a:pt x="416" y="2"/>
                      <a:pt x="466" y="4"/>
                    </a:cubicBezTo>
                    <a:cubicBezTo>
                      <a:pt x="473" y="5"/>
                      <a:pt x="473" y="5"/>
                      <a:pt x="473" y="5"/>
                    </a:cubicBezTo>
                    <a:cubicBezTo>
                      <a:pt x="473" y="7"/>
                      <a:pt x="473" y="7"/>
                      <a:pt x="473" y="7"/>
                    </a:cubicBezTo>
                    <a:cubicBezTo>
                      <a:pt x="478" y="7"/>
                      <a:pt x="484" y="7"/>
                      <a:pt x="489" y="8"/>
                    </a:cubicBezTo>
                    <a:cubicBezTo>
                      <a:pt x="497" y="8"/>
                      <a:pt x="504" y="9"/>
                      <a:pt x="511" y="10"/>
                    </a:cubicBezTo>
                    <a:cubicBezTo>
                      <a:pt x="632" y="3"/>
                      <a:pt x="757" y="40"/>
                      <a:pt x="843" y="113"/>
                    </a:cubicBezTo>
                    <a:cubicBezTo>
                      <a:pt x="899" y="160"/>
                      <a:pt x="943" y="220"/>
                      <a:pt x="970" y="286"/>
                    </a:cubicBezTo>
                    <a:cubicBezTo>
                      <a:pt x="998" y="356"/>
                      <a:pt x="1005" y="429"/>
                      <a:pt x="991" y="499"/>
                    </a:cubicBezTo>
                    <a:cubicBezTo>
                      <a:pt x="978" y="563"/>
                      <a:pt x="946" y="622"/>
                      <a:pt x="898" y="673"/>
                    </a:cubicBezTo>
                    <a:cubicBezTo>
                      <a:pt x="896" y="676"/>
                      <a:pt x="894" y="679"/>
                      <a:pt x="891" y="682"/>
                    </a:cubicBezTo>
                    <a:cubicBezTo>
                      <a:pt x="859" y="725"/>
                      <a:pt x="814" y="762"/>
                      <a:pt x="759" y="789"/>
                    </a:cubicBezTo>
                    <a:cubicBezTo>
                      <a:pt x="690" y="831"/>
                      <a:pt x="611" y="853"/>
                      <a:pt x="532" y="853"/>
                    </a:cubicBezTo>
                    <a:close/>
                    <a:moveTo>
                      <a:pt x="474" y="846"/>
                    </a:moveTo>
                    <a:cubicBezTo>
                      <a:pt x="488" y="848"/>
                      <a:pt x="501" y="849"/>
                      <a:pt x="515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05" y="849"/>
                      <a:pt x="497" y="848"/>
                      <a:pt x="489" y="847"/>
                    </a:cubicBezTo>
                    <a:cubicBezTo>
                      <a:pt x="484" y="847"/>
                      <a:pt x="479" y="847"/>
                      <a:pt x="474" y="846"/>
                    </a:cubicBezTo>
                    <a:close/>
                    <a:moveTo>
                      <a:pt x="512" y="847"/>
                    </a:moveTo>
                    <a:cubicBezTo>
                      <a:pt x="513" y="847"/>
                      <a:pt x="513" y="847"/>
                      <a:pt x="514" y="847"/>
                    </a:cubicBezTo>
                    <a:cubicBezTo>
                      <a:pt x="584" y="853"/>
                      <a:pt x="657" y="837"/>
                      <a:pt x="722" y="805"/>
                    </a:cubicBezTo>
                    <a:cubicBezTo>
                      <a:pt x="697" y="814"/>
                      <a:pt x="672" y="821"/>
                      <a:pt x="647" y="826"/>
                    </a:cubicBezTo>
                    <a:cubicBezTo>
                      <a:pt x="626" y="832"/>
                      <a:pt x="605" y="837"/>
                      <a:pt x="583" y="841"/>
                    </a:cubicBezTo>
                    <a:cubicBezTo>
                      <a:pt x="559" y="845"/>
                      <a:pt x="535" y="847"/>
                      <a:pt x="512" y="847"/>
                    </a:cubicBezTo>
                    <a:close/>
                    <a:moveTo>
                      <a:pt x="485" y="844"/>
                    </a:moveTo>
                    <a:cubicBezTo>
                      <a:pt x="527" y="845"/>
                      <a:pt x="571" y="841"/>
                      <a:pt x="613" y="832"/>
                    </a:cubicBezTo>
                    <a:cubicBezTo>
                      <a:pt x="555" y="840"/>
                      <a:pt x="496" y="837"/>
                      <a:pt x="441" y="826"/>
                    </a:cubicBezTo>
                    <a:cubicBezTo>
                      <a:pt x="426" y="823"/>
                      <a:pt x="410" y="819"/>
                      <a:pt x="395" y="814"/>
                    </a:cubicBezTo>
                    <a:cubicBezTo>
                      <a:pt x="424" y="828"/>
                      <a:pt x="454" y="838"/>
                      <a:pt x="485" y="844"/>
                    </a:cubicBezTo>
                    <a:close/>
                    <a:moveTo>
                      <a:pt x="439" y="839"/>
                    </a:moveTo>
                    <a:cubicBezTo>
                      <a:pt x="448" y="841"/>
                      <a:pt x="457" y="842"/>
                      <a:pt x="466" y="843"/>
                    </a:cubicBezTo>
                    <a:cubicBezTo>
                      <a:pt x="435" y="835"/>
                      <a:pt x="405" y="824"/>
                      <a:pt x="377" y="808"/>
                    </a:cubicBezTo>
                    <a:cubicBezTo>
                      <a:pt x="366" y="803"/>
                      <a:pt x="354" y="798"/>
                      <a:pt x="343" y="792"/>
                    </a:cubicBezTo>
                    <a:cubicBezTo>
                      <a:pt x="335" y="789"/>
                      <a:pt x="326" y="785"/>
                      <a:pt x="318" y="781"/>
                    </a:cubicBezTo>
                    <a:cubicBezTo>
                      <a:pt x="350" y="806"/>
                      <a:pt x="386" y="825"/>
                      <a:pt x="427" y="837"/>
                    </a:cubicBezTo>
                    <a:cubicBezTo>
                      <a:pt x="431" y="838"/>
                      <a:pt x="435" y="839"/>
                      <a:pt x="439" y="839"/>
                    </a:cubicBezTo>
                    <a:close/>
                    <a:moveTo>
                      <a:pt x="136" y="621"/>
                    </a:moveTo>
                    <a:cubicBezTo>
                      <a:pt x="174" y="694"/>
                      <a:pt x="234" y="764"/>
                      <a:pt x="325" y="807"/>
                    </a:cubicBezTo>
                    <a:cubicBezTo>
                      <a:pt x="353" y="819"/>
                      <a:pt x="382" y="829"/>
                      <a:pt x="412" y="835"/>
                    </a:cubicBezTo>
                    <a:cubicBezTo>
                      <a:pt x="373" y="822"/>
                      <a:pt x="338" y="801"/>
                      <a:pt x="307" y="776"/>
                    </a:cubicBezTo>
                    <a:cubicBezTo>
                      <a:pt x="278" y="761"/>
                      <a:pt x="250" y="742"/>
                      <a:pt x="225" y="721"/>
                    </a:cubicBezTo>
                    <a:cubicBezTo>
                      <a:pt x="192" y="692"/>
                      <a:pt x="162" y="658"/>
                      <a:pt x="136" y="621"/>
                    </a:cubicBezTo>
                    <a:close/>
                    <a:moveTo>
                      <a:pt x="487" y="830"/>
                    </a:moveTo>
                    <a:cubicBezTo>
                      <a:pt x="538" y="837"/>
                      <a:pt x="592" y="835"/>
                      <a:pt x="644" y="824"/>
                    </a:cubicBezTo>
                    <a:cubicBezTo>
                      <a:pt x="699" y="808"/>
                      <a:pt x="752" y="784"/>
                      <a:pt x="797" y="750"/>
                    </a:cubicBezTo>
                    <a:cubicBezTo>
                      <a:pt x="756" y="774"/>
                      <a:pt x="710" y="793"/>
                      <a:pt x="662" y="805"/>
                    </a:cubicBezTo>
                    <a:cubicBezTo>
                      <a:pt x="649" y="808"/>
                      <a:pt x="637" y="811"/>
                      <a:pt x="624" y="813"/>
                    </a:cubicBezTo>
                    <a:cubicBezTo>
                      <a:pt x="579" y="826"/>
                      <a:pt x="532" y="833"/>
                      <a:pt x="487" y="830"/>
                    </a:cubicBezTo>
                    <a:close/>
                    <a:moveTo>
                      <a:pt x="441" y="823"/>
                    </a:moveTo>
                    <a:cubicBezTo>
                      <a:pt x="491" y="831"/>
                      <a:pt x="544" y="829"/>
                      <a:pt x="595" y="818"/>
                    </a:cubicBezTo>
                    <a:cubicBezTo>
                      <a:pt x="519" y="829"/>
                      <a:pt x="447" y="824"/>
                      <a:pt x="382" y="805"/>
                    </a:cubicBezTo>
                    <a:cubicBezTo>
                      <a:pt x="401" y="812"/>
                      <a:pt x="421" y="818"/>
                      <a:pt x="441" y="823"/>
                    </a:cubicBezTo>
                    <a:close/>
                    <a:moveTo>
                      <a:pt x="364" y="797"/>
                    </a:moveTo>
                    <a:cubicBezTo>
                      <a:pt x="442" y="823"/>
                      <a:pt x="531" y="828"/>
                      <a:pt x="624" y="810"/>
                    </a:cubicBezTo>
                    <a:cubicBezTo>
                      <a:pt x="686" y="792"/>
                      <a:pt x="744" y="759"/>
                      <a:pt x="789" y="714"/>
                    </a:cubicBezTo>
                    <a:cubicBezTo>
                      <a:pt x="811" y="692"/>
                      <a:pt x="829" y="669"/>
                      <a:pt x="844" y="645"/>
                    </a:cubicBezTo>
                    <a:cubicBezTo>
                      <a:pt x="797" y="682"/>
                      <a:pt x="747" y="709"/>
                      <a:pt x="708" y="727"/>
                    </a:cubicBezTo>
                    <a:cubicBezTo>
                      <a:pt x="577" y="788"/>
                      <a:pt x="439" y="788"/>
                      <a:pt x="337" y="728"/>
                    </a:cubicBezTo>
                    <a:cubicBezTo>
                      <a:pt x="227" y="663"/>
                      <a:pt x="174" y="547"/>
                      <a:pt x="156" y="427"/>
                    </a:cubicBezTo>
                    <a:cubicBezTo>
                      <a:pt x="163" y="512"/>
                      <a:pt x="192" y="597"/>
                      <a:pt x="239" y="670"/>
                    </a:cubicBezTo>
                    <a:cubicBezTo>
                      <a:pt x="273" y="724"/>
                      <a:pt x="316" y="767"/>
                      <a:pt x="364" y="797"/>
                    </a:cubicBezTo>
                    <a:close/>
                    <a:moveTo>
                      <a:pt x="818" y="738"/>
                    </a:moveTo>
                    <a:cubicBezTo>
                      <a:pt x="778" y="771"/>
                      <a:pt x="730" y="797"/>
                      <a:pt x="678" y="816"/>
                    </a:cubicBezTo>
                    <a:cubicBezTo>
                      <a:pt x="701" y="810"/>
                      <a:pt x="723" y="802"/>
                      <a:pt x="744" y="793"/>
                    </a:cubicBezTo>
                    <a:cubicBezTo>
                      <a:pt x="771" y="777"/>
                      <a:pt x="797" y="758"/>
                      <a:pt x="820" y="736"/>
                    </a:cubicBezTo>
                    <a:cubicBezTo>
                      <a:pt x="820" y="737"/>
                      <a:pt x="819" y="737"/>
                      <a:pt x="818" y="738"/>
                    </a:cubicBezTo>
                    <a:close/>
                    <a:moveTo>
                      <a:pt x="850" y="640"/>
                    </a:moveTo>
                    <a:cubicBezTo>
                      <a:pt x="834" y="667"/>
                      <a:pt x="814" y="692"/>
                      <a:pt x="791" y="715"/>
                    </a:cubicBezTo>
                    <a:cubicBezTo>
                      <a:pt x="752" y="755"/>
                      <a:pt x="701" y="786"/>
                      <a:pt x="647" y="805"/>
                    </a:cubicBezTo>
                    <a:cubicBezTo>
                      <a:pt x="652" y="804"/>
                      <a:pt x="657" y="803"/>
                      <a:pt x="661" y="802"/>
                    </a:cubicBezTo>
                    <a:cubicBezTo>
                      <a:pt x="712" y="789"/>
                      <a:pt x="767" y="767"/>
                      <a:pt x="816" y="735"/>
                    </a:cubicBezTo>
                    <a:cubicBezTo>
                      <a:pt x="817" y="735"/>
                      <a:pt x="818" y="734"/>
                      <a:pt x="819" y="733"/>
                    </a:cubicBezTo>
                    <a:cubicBezTo>
                      <a:pt x="832" y="723"/>
                      <a:pt x="844" y="712"/>
                      <a:pt x="854" y="700"/>
                    </a:cubicBezTo>
                    <a:cubicBezTo>
                      <a:pt x="864" y="689"/>
                      <a:pt x="873" y="677"/>
                      <a:pt x="881" y="665"/>
                    </a:cubicBezTo>
                    <a:cubicBezTo>
                      <a:pt x="886" y="658"/>
                      <a:pt x="890" y="650"/>
                      <a:pt x="894" y="643"/>
                    </a:cubicBezTo>
                    <a:cubicBezTo>
                      <a:pt x="905" y="620"/>
                      <a:pt x="914" y="596"/>
                      <a:pt x="919" y="571"/>
                    </a:cubicBezTo>
                    <a:cubicBezTo>
                      <a:pt x="899" y="596"/>
                      <a:pt x="875" y="620"/>
                      <a:pt x="850" y="640"/>
                    </a:cubicBezTo>
                    <a:close/>
                    <a:moveTo>
                      <a:pt x="351" y="792"/>
                    </a:moveTo>
                    <a:cubicBezTo>
                      <a:pt x="352" y="792"/>
                      <a:pt x="353" y="793"/>
                      <a:pt x="354" y="793"/>
                    </a:cubicBezTo>
                    <a:cubicBezTo>
                      <a:pt x="309" y="763"/>
                      <a:pt x="269" y="722"/>
                      <a:pt x="236" y="671"/>
                    </a:cubicBezTo>
                    <a:cubicBezTo>
                      <a:pt x="181" y="586"/>
                      <a:pt x="152" y="484"/>
                      <a:pt x="151" y="386"/>
                    </a:cubicBezTo>
                    <a:cubicBezTo>
                      <a:pt x="150" y="367"/>
                      <a:pt x="149" y="348"/>
                      <a:pt x="149" y="328"/>
                    </a:cubicBezTo>
                    <a:cubicBezTo>
                      <a:pt x="138" y="406"/>
                      <a:pt x="144" y="490"/>
                      <a:pt x="170" y="566"/>
                    </a:cubicBezTo>
                    <a:cubicBezTo>
                      <a:pt x="188" y="622"/>
                      <a:pt x="222" y="686"/>
                      <a:pt x="271" y="738"/>
                    </a:cubicBezTo>
                    <a:cubicBezTo>
                      <a:pt x="289" y="754"/>
                      <a:pt x="307" y="767"/>
                      <a:pt x="326" y="779"/>
                    </a:cubicBezTo>
                    <a:cubicBezTo>
                      <a:pt x="334" y="784"/>
                      <a:pt x="342" y="788"/>
                      <a:pt x="351" y="792"/>
                    </a:cubicBezTo>
                    <a:close/>
                    <a:moveTo>
                      <a:pt x="308" y="773"/>
                    </a:moveTo>
                    <a:cubicBezTo>
                      <a:pt x="313" y="776"/>
                      <a:pt x="318" y="778"/>
                      <a:pt x="323" y="781"/>
                    </a:cubicBezTo>
                    <a:cubicBezTo>
                      <a:pt x="314" y="776"/>
                      <a:pt x="306" y="770"/>
                      <a:pt x="298" y="764"/>
                    </a:cubicBezTo>
                    <a:cubicBezTo>
                      <a:pt x="301" y="767"/>
                      <a:pt x="305" y="770"/>
                      <a:pt x="308" y="773"/>
                    </a:cubicBezTo>
                    <a:close/>
                    <a:moveTo>
                      <a:pt x="846" y="718"/>
                    </a:moveTo>
                    <a:cubicBezTo>
                      <a:pt x="839" y="726"/>
                      <a:pt x="832" y="733"/>
                      <a:pt x="824" y="740"/>
                    </a:cubicBezTo>
                    <a:cubicBezTo>
                      <a:pt x="811" y="752"/>
                      <a:pt x="797" y="763"/>
                      <a:pt x="782" y="773"/>
                    </a:cubicBezTo>
                    <a:cubicBezTo>
                      <a:pt x="826" y="749"/>
                      <a:pt x="861" y="718"/>
                      <a:pt x="888" y="683"/>
                    </a:cubicBezTo>
                    <a:cubicBezTo>
                      <a:pt x="882" y="688"/>
                      <a:pt x="877" y="693"/>
                      <a:pt x="871" y="698"/>
                    </a:cubicBezTo>
                    <a:cubicBezTo>
                      <a:pt x="863" y="705"/>
                      <a:pt x="854" y="712"/>
                      <a:pt x="846" y="718"/>
                    </a:cubicBezTo>
                    <a:close/>
                    <a:moveTo>
                      <a:pt x="154" y="386"/>
                    </a:moveTo>
                    <a:cubicBezTo>
                      <a:pt x="165" y="519"/>
                      <a:pt x="217" y="654"/>
                      <a:pt x="339" y="726"/>
                    </a:cubicBezTo>
                    <a:cubicBezTo>
                      <a:pt x="440" y="785"/>
                      <a:pt x="577" y="785"/>
                      <a:pt x="707" y="725"/>
                    </a:cubicBezTo>
                    <a:cubicBezTo>
                      <a:pt x="747" y="706"/>
                      <a:pt x="800" y="677"/>
                      <a:pt x="848" y="638"/>
                    </a:cubicBezTo>
                    <a:cubicBezTo>
                      <a:pt x="905" y="543"/>
                      <a:pt x="915" y="428"/>
                      <a:pt x="873" y="317"/>
                    </a:cubicBezTo>
                    <a:cubicBezTo>
                      <a:pt x="871" y="313"/>
                      <a:pt x="870" y="309"/>
                      <a:pt x="868" y="306"/>
                    </a:cubicBezTo>
                    <a:cubicBezTo>
                      <a:pt x="810" y="211"/>
                      <a:pt x="709" y="137"/>
                      <a:pt x="585" y="102"/>
                    </a:cubicBezTo>
                    <a:cubicBezTo>
                      <a:pt x="495" y="76"/>
                      <a:pt x="404" y="67"/>
                      <a:pt x="322" y="76"/>
                    </a:cubicBezTo>
                    <a:cubicBezTo>
                      <a:pt x="289" y="92"/>
                      <a:pt x="260" y="112"/>
                      <a:pt x="236" y="135"/>
                    </a:cubicBezTo>
                    <a:cubicBezTo>
                      <a:pt x="211" y="164"/>
                      <a:pt x="191" y="198"/>
                      <a:pt x="178" y="235"/>
                    </a:cubicBezTo>
                    <a:cubicBezTo>
                      <a:pt x="161" y="282"/>
                      <a:pt x="153" y="334"/>
                      <a:pt x="154" y="386"/>
                    </a:cubicBezTo>
                    <a:close/>
                    <a:moveTo>
                      <a:pt x="126" y="601"/>
                    </a:moveTo>
                    <a:cubicBezTo>
                      <a:pt x="154" y="645"/>
                      <a:pt x="188" y="686"/>
                      <a:pt x="227" y="719"/>
                    </a:cubicBezTo>
                    <a:cubicBezTo>
                      <a:pt x="249" y="738"/>
                      <a:pt x="272" y="754"/>
                      <a:pt x="298" y="768"/>
                    </a:cubicBezTo>
                    <a:cubicBezTo>
                      <a:pt x="291" y="762"/>
                      <a:pt x="284" y="756"/>
                      <a:pt x="278" y="749"/>
                    </a:cubicBezTo>
                    <a:cubicBezTo>
                      <a:pt x="228" y="708"/>
                      <a:pt x="187" y="655"/>
                      <a:pt x="158" y="593"/>
                    </a:cubicBezTo>
                    <a:cubicBezTo>
                      <a:pt x="148" y="571"/>
                      <a:pt x="138" y="549"/>
                      <a:pt x="130" y="526"/>
                    </a:cubicBezTo>
                    <a:cubicBezTo>
                      <a:pt x="81" y="388"/>
                      <a:pt x="88" y="245"/>
                      <a:pt x="149" y="145"/>
                    </a:cubicBezTo>
                    <a:cubicBezTo>
                      <a:pt x="155" y="136"/>
                      <a:pt x="160" y="128"/>
                      <a:pt x="167" y="120"/>
                    </a:cubicBezTo>
                    <a:cubicBezTo>
                      <a:pt x="159" y="127"/>
                      <a:pt x="151" y="134"/>
                      <a:pt x="143" y="142"/>
                    </a:cubicBezTo>
                    <a:cubicBezTo>
                      <a:pt x="62" y="225"/>
                      <a:pt x="59" y="368"/>
                      <a:pt x="83" y="474"/>
                    </a:cubicBezTo>
                    <a:cubicBezTo>
                      <a:pt x="91" y="509"/>
                      <a:pt x="102" y="546"/>
                      <a:pt x="119" y="584"/>
                    </a:cubicBezTo>
                    <a:cubicBezTo>
                      <a:pt x="120" y="586"/>
                      <a:pt x="122" y="588"/>
                      <a:pt x="124" y="589"/>
                    </a:cubicBezTo>
                    <a:cubicBezTo>
                      <a:pt x="122" y="591"/>
                      <a:pt x="122" y="591"/>
                      <a:pt x="122" y="591"/>
                    </a:cubicBezTo>
                    <a:cubicBezTo>
                      <a:pt x="122" y="591"/>
                      <a:pt x="122" y="591"/>
                      <a:pt x="122" y="591"/>
                    </a:cubicBezTo>
                    <a:cubicBezTo>
                      <a:pt x="123" y="594"/>
                      <a:pt x="125" y="598"/>
                      <a:pt x="126" y="601"/>
                    </a:cubicBezTo>
                    <a:close/>
                    <a:moveTo>
                      <a:pt x="833" y="728"/>
                    </a:moveTo>
                    <a:cubicBezTo>
                      <a:pt x="829" y="732"/>
                      <a:pt x="825" y="736"/>
                      <a:pt x="820" y="740"/>
                    </a:cubicBezTo>
                    <a:cubicBezTo>
                      <a:pt x="821" y="739"/>
                      <a:pt x="822" y="738"/>
                      <a:pt x="822" y="738"/>
                    </a:cubicBezTo>
                    <a:cubicBezTo>
                      <a:pt x="826" y="734"/>
                      <a:pt x="830" y="731"/>
                      <a:pt x="833" y="727"/>
                    </a:cubicBezTo>
                    <a:cubicBezTo>
                      <a:pt x="833" y="727"/>
                      <a:pt x="833" y="728"/>
                      <a:pt x="833" y="728"/>
                    </a:cubicBezTo>
                    <a:close/>
                    <a:moveTo>
                      <a:pt x="161" y="592"/>
                    </a:moveTo>
                    <a:cubicBezTo>
                      <a:pt x="185" y="640"/>
                      <a:pt x="216" y="683"/>
                      <a:pt x="251" y="719"/>
                    </a:cubicBezTo>
                    <a:cubicBezTo>
                      <a:pt x="211" y="670"/>
                      <a:pt x="183" y="615"/>
                      <a:pt x="167" y="567"/>
                    </a:cubicBezTo>
                    <a:cubicBezTo>
                      <a:pt x="140" y="485"/>
                      <a:pt x="134" y="394"/>
                      <a:pt x="149" y="310"/>
                    </a:cubicBezTo>
                    <a:cubicBezTo>
                      <a:pt x="150" y="275"/>
                      <a:pt x="154" y="240"/>
                      <a:pt x="159" y="208"/>
                    </a:cubicBezTo>
                    <a:cubicBezTo>
                      <a:pt x="165" y="177"/>
                      <a:pt x="172" y="146"/>
                      <a:pt x="185" y="117"/>
                    </a:cubicBezTo>
                    <a:cubicBezTo>
                      <a:pt x="106" y="205"/>
                      <a:pt x="106" y="336"/>
                      <a:pt x="110" y="392"/>
                    </a:cubicBezTo>
                    <a:cubicBezTo>
                      <a:pt x="116" y="465"/>
                      <a:pt x="133" y="532"/>
                      <a:pt x="161" y="592"/>
                    </a:cubicBezTo>
                    <a:close/>
                    <a:moveTo>
                      <a:pt x="853" y="706"/>
                    </a:moveTo>
                    <a:cubicBezTo>
                      <a:pt x="850" y="710"/>
                      <a:pt x="846" y="714"/>
                      <a:pt x="843" y="717"/>
                    </a:cubicBezTo>
                    <a:cubicBezTo>
                      <a:pt x="843" y="717"/>
                      <a:pt x="843" y="717"/>
                      <a:pt x="843" y="717"/>
                    </a:cubicBezTo>
                    <a:cubicBezTo>
                      <a:pt x="847" y="713"/>
                      <a:pt x="850" y="710"/>
                      <a:pt x="853" y="706"/>
                    </a:cubicBezTo>
                    <a:close/>
                    <a:moveTo>
                      <a:pt x="878" y="677"/>
                    </a:moveTo>
                    <a:cubicBezTo>
                      <a:pt x="871" y="688"/>
                      <a:pt x="863" y="698"/>
                      <a:pt x="854" y="708"/>
                    </a:cubicBezTo>
                    <a:cubicBezTo>
                      <a:pt x="869" y="697"/>
                      <a:pt x="883" y="685"/>
                      <a:pt x="896" y="671"/>
                    </a:cubicBezTo>
                    <a:cubicBezTo>
                      <a:pt x="924" y="630"/>
                      <a:pt x="940" y="583"/>
                      <a:pt x="945" y="531"/>
                    </a:cubicBezTo>
                    <a:cubicBezTo>
                      <a:pt x="945" y="531"/>
                      <a:pt x="944" y="532"/>
                      <a:pt x="944" y="533"/>
                    </a:cubicBezTo>
                    <a:cubicBezTo>
                      <a:pt x="941" y="551"/>
                      <a:pt x="936" y="568"/>
                      <a:pt x="929" y="586"/>
                    </a:cubicBezTo>
                    <a:cubicBezTo>
                      <a:pt x="918" y="618"/>
                      <a:pt x="900" y="648"/>
                      <a:pt x="878" y="677"/>
                    </a:cubicBezTo>
                    <a:close/>
                    <a:moveTo>
                      <a:pt x="948" y="525"/>
                    </a:moveTo>
                    <a:cubicBezTo>
                      <a:pt x="945" y="575"/>
                      <a:pt x="930" y="620"/>
                      <a:pt x="905" y="661"/>
                    </a:cubicBezTo>
                    <a:cubicBezTo>
                      <a:pt x="945" y="617"/>
                      <a:pt x="975" y="563"/>
                      <a:pt x="989" y="498"/>
                    </a:cubicBezTo>
                    <a:cubicBezTo>
                      <a:pt x="1017" y="361"/>
                      <a:pt x="960" y="214"/>
                      <a:pt x="841" y="115"/>
                    </a:cubicBezTo>
                    <a:cubicBezTo>
                      <a:pt x="759" y="46"/>
                      <a:pt x="642" y="9"/>
                      <a:pt x="526" y="12"/>
                    </a:cubicBezTo>
                    <a:cubicBezTo>
                      <a:pt x="563" y="18"/>
                      <a:pt x="601" y="28"/>
                      <a:pt x="637" y="43"/>
                    </a:cubicBezTo>
                    <a:cubicBezTo>
                      <a:pt x="724" y="61"/>
                      <a:pt x="805" y="100"/>
                      <a:pt x="866" y="155"/>
                    </a:cubicBezTo>
                    <a:cubicBezTo>
                      <a:pt x="947" y="229"/>
                      <a:pt x="985" y="326"/>
                      <a:pt x="975" y="434"/>
                    </a:cubicBezTo>
                    <a:cubicBezTo>
                      <a:pt x="972" y="467"/>
                      <a:pt x="962" y="497"/>
                      <a:pt x="948" y="525"/>
                    </a:cubicBezTo>
                    <a:close/>
                    <a:moveTo>
                      <a:pt x="896" y="644"/>
                    </a:moveTo>
                    <a:cubicBezTo>
                      <a:pt x="895" y="648"/>
                      <a:pt x="893" y="652"/>
                      <a:pt x="890" y="656"/>
                    </a:cubicBezTo>
                    <a:cubicBezTo>
                      <a:pt x="915" y="620"/>
                      <a:pt x="932" y="580"/>
                      <a:pt x="940" y="539"/>
                    </a:cubicBezTo>
                    <a:cubicBezTo>
                      <a:pt x="938" y="543"/>
                      <a:pt x="935" y="548"/>
                      <a:pt x="932" y="552"/>
                    </a:cubicBezTo>
                    <a:cubicBezTo>
                      <a:pt x="925" y="584"/>
                      <a:pt x="913" y="615"/>
                      <a:pt x="896" y="644"/>
                    </a:cubicBezTo>
                    <a:close/>
                    <a:moveTo>
                      <a:pt x="877" y="320"/>
                    </a:moveTo>
                    <a:cubicBezTo>
                      <a:pt x="902" y="389"/>
                      <a:pt x="908" y="461"/>
                      <a:pt x="894" y="529"/>
                    </a:cubicBezTo>
                    <a:cubicBezTo>
                      <a:pt x="887" y="565"/>
                      <a:pt x="873" y="600"/>
                      <a:pt x="854" y="633"/>
                    </a:cubicBezTo>
                    <a:cubicBezTo>
                      <a:pt x="878" y="613"/>
                      <a:pt x="901" y="590"/>
                      <a:pt x="920" y="565"/>
                    </a:cubicBezTo>
                    <a:cubicBezTo>
                      <a:pt x="931" y="505"/>
                      <a:pt x="926" y="442"/>
                      <a:pt x="903" y="377"/>
                    </a:cubicBezTo>
                    <a:cubicBezTo>
                      <a:pt x="896" y="358"/>
                      <a:pt x="887" y="339"/>
                      <a:pt x="877" y="320"/>
                    </a:cubicBezTo>
                    <a:close/>
                    <a:moveTo>
                      <a:pt x="923" y="566"/>
                    </a:moveTo>
                    <a:cubicBezTo>
                      <a:pt x="920" y="579"/>
                      <a:pt x="917" y="592"/>
                      <a:pt x="912" y="605"/>
                    </a:cubicBezTo>
                    <a:cubicBezTo>
                      <a:pt x="919" y="590"/>
                      <a:pt x="924" y="574"/>
                      <a:pt x="928" y="558"/>
                    </a:cubicBezTo>
                    <a:cubicBezTo>
                      <a:pt x="926" y="561"/>
                      <a:pt x="924" y="563"/>
                      <a:pt x="923" y="566"/>
                    </a:cubicBezTo>
                    <a:close/>
                    <a:moveTo>
                      <a:pt x="112" y="578"/>
                    </a:moveTo>
                    <a:cubicBezTo>
                      <a:pt x="113" y="578"/>
                      <a:pt x="113" y="579"/>
                      <a:pt x="114" y="579"/>
                    </a:cubicBezTo>
                    <a:cubicBezTo>
                      <a:pt x="99" y="543"/>
                      <a:pt x="88" y="507"/>
                      <a:pt x="81" y="475"/>
                    </a:cubicBezTo>
                    <a:cubicBezTo>
                      <a:pt x="67" y="415"/>
                      <a:pt x="64" y="353"/>
                      <a:pt x="71" y="299"/>
                    </a:cubicBezTo>
                    <a:cubicBezTo>
                      <a:pt x="80" y="232"/>
                      <a:pt x="103" y="179"/>
                      <a:pt x="141" y="140"/>
                    </a:cubicBezTo>
                    <a:cubicBezTo>
                      <a:pt x="149" y="132"/>
                      <a:pt x="157" y="125"/>
                      <a:pt x="165" y="118"/>
                    </a:cubicBezTo>
                    <a:cubicBezTo>
                      <a:pt x="75" y="162"/>
                      <a:pt x="33" y="250"/>
                      <a:pt x="45" y="375"/>
                    </a:cubicBezTo>
                    <a:cubicBezTo>
                      <a:pt x="52" y="443"/>
                      <a:pt x="76" y="514"/>
                      <a:pt x="112" y="578"/>
                    </a:cubicBezTo>
                    <a:close/>
                    <a:moveTo>
                      <a:pt x="304" y="17"/>
                    </a:moveTo>
                    <a:cubicBezTo>
                      <a:pt x="288" y="19"/>
                      <a:pt x="272" y="22"/>
                      <a:pt x="257" y="25"/>
                    </a:cubicBezTo>
                    <a:cubicBezTo>
                      <a:pt x="160" y="48"/>
                      <a:pt x="39" y="107"/>
                      <a:pt x="16" y="259"/>
                    </a:cubicBezTo>
                    <a:cubicBezTo>
                      <a:pt x="0" y="368"/>
                      <a:pt x="35" y="489"/>
                      <a:pt x="104" y="569"/>
                    </a:cubicBezTo>
                    <a:cubicBezTo>
                      <a:pt x="71" y="507"/>
                      <a:pt x="49" y="440"/>
                      <a:pt x="43" y="375"/>
                    </a:cubicBezTo>
                    <a:cubicBezTo>
                      <a:pt x="37" y="316"/>
                      <a:pt x="43" y="265"/>
                      <a:pt x="61" y="223"/>
                    </a:cubicBezTo>
                    <a:cubicBezTo>
                      <a:pt x="81" y="175"/>
                      <a:pt x="116" y="138"/>
                      <a:pt x="165" y="115"/>
                    </a:cubicBezTo>
                    <a:cubicBezTo>
                      <a:pt x="168" y="114"/>
                      <a:pt x="171" y="112"/>
                      <a:pt x="173" y="111"/>
                    </a:cubicBezTo>
                    <a:cubicBezTo>
                      <a:pt x="174" y="111"/>
                      <a:pt x="175" y="110"/>
                      <a:pt x="176" y="109"/>
                    </a:cubicBezTo>
                    <a:cubicBezTo>
                      <a:pt x="186" y="97"/>
                      <a:pt x="198" y="86"/>
                      <a:pt x="211" y="76"/>
                    </a:cubicBezTo>
                    <a:cubicBezTo>
                      <a:pt x="223" y="61"/>
                      <a:pt x="238" y="48"/>
                      <a:pt x="256" y="38"/>
                    </a:cubicBezTo>
                    <a:cubicBezTo>
                      <a:pt x="272" y="29"/>
                      <a:pt x="288" y="22"/>
                      <a:pt x="304" y="17"/>
                    </a:cubicBezTo>
                    <a:close/>
                    <a:moveTo>
                      <a:pt x="870" y="303"/>
                    </a:moveTo>
                    <a:cubicBezTo>
                      <a:pt x="884" y="326"/>
                      <a:pt x="896" y="351"/>
                      <a:pt x="905" y="376"/>
                    </a:cubicBezTo>
                    <a:cubicBezTo>
                      <a:pt x="928" y="439"/>
                      <a:pt x="934" y="501"/>
                      <a:pt x="924" y="559"/>
                    </a:cubicBezTo>
                    <a:cubicBezTo>
                      <a:pt x="926" y="557"/>
                      <a:pt x="928" y="554"/>
                      <a:pt x="930" y="550"/>
                    </a:cubicBezTo>
                    <a:cubicBezTo>
                      <a:pt x="939" y="512"/>
                      <a:pt x="942" y="472"/>
                      <a:pt x="938" y="432"/>
                    </a:cubicBezTo>
                    <a:cubicBezTo>
                      <a:pt x="916" y="332"/>
                      <a:pt x="853" y="242"/>
                      <a:pt x="785" y="178"/>
                    </a:cubicBezTo>
                    <a:cubicBezTo>
                      <a:pt x="822" y="215"/>
                      <a:pt x="851" y="258"/>
                      <a:pt x="870" y="303"/>
                    </a:cubicBezTo>
                    <a:close/>
                    <a:moveTo>
                      <a:pt x="942" y="453"/>
                    </a:moveTo>
                    <a:cubicBezTo>
                      <a:pt x="943" y="484"/>
                      <a:pt x="940" y="514"/>
                      <a:pt x="934" y="544"/>
                    </a:cubicBezTo>
                    <a:cubicBezTo>
                      <a:pt x="937" y="540"/>
                      <a:pt x="939" y="536"/>
                      <a:pt x="942" y="531"/>
                    </a:cubicBezTo>
                    <a:cubicBezTo>
                      <a:pt x="944" y="518"/>
                      <a:pt x="945" y="505"/>
                      <a:pt x="946" y="491"/>
                    </a:cubicBezTo>
                    <a:cubicBezTo>
                      <a:pt x="945" y="479"/>
                      <a:pt x="944" y="466"/>
                      <a:pt x="942" y="453"/>
                    </a:cubicBezTo>
                    <a:close/>
                    <a:moveTo>
                      <a:pt x="945" y="523"/>
                    </a:moveTo>
                    <a:cubicBezTo>
                      <a:pt x="945" y="524"/>
                      <a:pt x="945" y="524"/>
                      <a:pt x="945" y="524"/>
                    </a:cubicBezTo>
                    <a:cubicBezTo>
                      <a:pt x="945" y="524"/>
                      <a:pt x="945" y="524"/>
                      <a:pt x="945" y="524"/>
                    </a:cubicBezTo>
                    <a:cubicBezTo>
                      <a:pt x="945" y="524"/>
                      <a:pt x="945" y="523"/>
                      <a:pt x="945" y="523"/>
                    </a:cubicBezTo>
                    <a:close/>
                    <a:moveTo>
                      <a:pt x="176" y="113"/>
                    </a:moveTo>
                    <a:cubicBezTo>
                      <a:pt x="167" y="123"/>
                      <a:pt x="159" y="135"/>
                      <a:pt x="152" y="147"/>
                    </a:cubicBezTo>
                    <a:cubicBezTo>
                      <a:pt x="91" y="245"/>
                      <a:pt x="84" y="385"/>
                      <a:pt x="131" y="521"/>
                    </a:cubicBezTo>
                    <a:cubicBezTo>
                      <a:pt x="119" y="480"/>
                      <a:pt x="111" y="437"/>
                      <a:pt x="107" y="392"/>
                    </a:cubicBezTo>
                    <a:cubicBezTo>
                      <a:pt x="103" y="334"/>
                      <a:pt x="103" y="197"/>
                      <a:pt x="189" y="109"/>
                    </a:cubicBezTo>
                    <a:cubicBezTo>
                      <a:pt x="190" y="108"/>
                      <a:pt x="190" y="108"/>
                      <a:pt x="190" y="107"/>
                    </a:cubicBezTo>
                    <a:cubicBezTo>
                      <a:pt x="186" y="109"/>
                      <a:pt x="181" y="111"/>
                      <a:pt x="176" y="113"/>
                    </a:cubicBezTo>
                    <a:close/>
                    <a:moveTo>
                      <a:pt x="948" y="491"/>
                    </a:moveTo>
                    <a:cubicBezTo>
                      <a:pt x="949" y="497"/>
                      <a:pt x="949" y="503"/>
                      <a:pt x="949" y="510"/>
                    </a:cubicBezTo>
                    <a:cubicBezTo>
                      <a:pt x="949" y="512"/>
                      <a:pt x="948" y="515"/>
                      <a:pt x="948" y="518"/>
                    </a:cubicBezTo>
                    <a:cubicBezTo>
                      <a:pt x="961" y="492"/>
                      <a:pt x="969" y="464"/>
                      <a:pt x="972" y="434"/>
                    </a:cubicBezTo>
                    <a:cubicBezTo>
                      <a:pt x="982" y="326"/>
                      <a:pt x="945" y="231"/>
                      <a:pt x="864" y="157"/>
                    </a:cubicBezTo>
                    <a:cubicBezTo>
                      <a:pt x="807" y="106"/>
                      <a:pt x="732" y="68"/>
                      <a:pt x="651" y="49"/>
                    </a:cubicBezTo>
                    <a:cubicBezTo>
                      <a:pt x="673" y="59"/>
                      <a:pt x="694" y="70"/>
                      <a:pt x="715" y="82"/>
                    </a:cubicBezTo>
                    <a:cubicBezTo>
                      <a:pt x="784" y="125"/>
                      <a:pt x="842" y="183"/>
                      <a:pt x="882" y="250"/>
                    </a:cubicBezTo>
                    <a:cubicBezTo>
                      <a:pt x="901" y="282"/>
                      <a:pt x="915" y="316"/>
                      <a:pt x="925" y="350"/>
                    </a:cubicBezTo>
                    <a:cubicBezTo>
                      <a:pt x="930" y="362"/>
                      <a:pt x="934" y="376"/>
                      <a:pt x="937" y="389"/>
                    </a:cubicBezTo>
                    <a:cubicBezTo>
                      <a:pt x="946" y="423"/>
                      <a:pt x="950" y="457"/>
                      <a:pt x="948" y="491"/>
                    </a:cubicBezTo>
                    <a:close/>
                    <a:moveTo>
                      <a:pt x="941" y="432"/>
                    </a:moveTo>
                    <a:cubicBezTo>
                      <a:pt x="943" y="441"/>
                      <a:pt x="944" y="449"/>
                      <a:pt x="945" y="458"/>
                    </a:cubicBezTo>
                    <a:cubicBezTo>
                      <a:pt x="944" y="438"/>
                      <a:pt x="941" y="418"/>
                      <a:pt x="936" y="397"/>
                    </a:cubicBezTo>
                    <a:cubicBezTo>
                      <a:pt x="938" y="409"/>
                      <a:pt x="940" y="421"/>
                      <a:pt x="941" y="432"/>
                    </a:cubicBezTo>
                    <a:close/>
                    <a:moveTo>
                      <a:pt x="541" y="34"/>
                    </a:moveTo>
                    <a:cubicBezTo>
                      <a:pt x="609" y="54"/>
                      <a:pt x="674" y="86"/>
                      <a:pt x="732" y="129"/>
                    </a:cubicBezTo>
                    <a:cubicBezTo>
                      <a:pt x="792" y="174"/>
                      <a:pt x="847" y="233"/>
                      <a:pt x="885" y="295"/>
                    </a:cubicBezTo>
                    <a:cubicBezTo>
                      <a:pt x="908" y="334"/>
                      <a:pt x="925" y="373"/>
                      <a:pt x="936" y="412"/>
                    </a:cubicBezTo>
                    <a:cubicBezTo>
                      <a:pt x="933" y="391"/>
                      <a:pt x="929" y="370"/>
                      <a:pt x="922" y="349"/>
                    </a:cubicBezTo>
                    <a:cubicBezTo>
                      <a:pt x="874" y="210"/>
                      <a:pt x="766" y="101"/>
                      <a:pt x="623" y="48"/>
                    </a:cubicBezTo>
                    <a:cubicBezTo>
                      <a:pt x="613" y="44"/>
                      <a:pt x="603" y="41"/>
                      <a:pt x="593" y="38"/>
                    </a:cubicBezTo>
                    <a:cubicBezTo>
                      <a:pt x="576" y="36"/>
                      <a:pt x="558" y="34"/>
                      <a:pt x="541" y="34"/>
                    </a:cubicBezTo>
                    <a:close/>
                    <a:moveTo>
                      <a:pt x="152" y="310"/>
                    </a:moveTo>
                    <a:cubicBezTo>
                      <a:pt x="151" y="325"/>
                      <a:pt x="151" y="339"/>
                      <a:pt x="152" y="353"/>
                    </a:cubicBezTo>
                    <a:cubicBezTo>
                      <a:pt x="154" y="312"/>
                      <a:pt x="162" y="272"/>
                      <a:pt x="175" y="234"/>
                    </a:cubicBezTo>
                    <a:cubicBezTo>
                      <a:pt x="184" y="209"/>
                      <a:pt x="196" y="185"/>
                      <a:pt x="211" y="164"/>
                    </a:cubicBezTo>
                    <a:cubicBezTo>
                      <a:pt x="198" y="181"/>
                      <a:pt x="187" y="199"/>
                      <a:pt x="179" y="219"/>
                    </a:cubicBezTo>
                    <a:cubicBezTo>
                      <a:pt x="167" y="248"/>
                      <a:pt x="158" y="279"/>
                      <a:pt x="152" y="310"/>
                    </a:cubicBezTo>
                    <a:close/>
                    <a:moveTo>
                      <a:pt x="191" y="110"/>
                    </a:moveTo>
                    <a:cubicBezTo>
                      <a:pt x="176" y="141"/>
                      <a:pt x="168" y="175"/>
                      <a:pt x="162" y="209"/>
                    </a:cubicBezTo>
                    <a:cubicBezTo>
                      <a:pt x="157" y="236"/>
                      <a:pt x="154" y="264"/>
                      <a:pt x="153" y="293"/>
                    </a:cubicBezTo>
                    <a:cubicBezTo>
                      <a:pt x="158" y="267"/>
                      <a:pt x="166" y="242"/>
                      <a:pt x="176" y="218"/>
                    </a:cubicBezTo>
                    <a:cubicBezTo>
                      <a:pt x="190" y="185"/>
                      <a:pt x="210" y="156"/>
                      <a:pt x="236" y="131"/>
                    </a:cubicBezTo>
                    <a:cubicBezTo>
                      <a:pt x="254" y="111"/>
                      <a:pt x="273" y="94"/>
                      <a:pt x="295" y="79"/>
                    </a:cubicBezTo>
                    <a:cubicBezTo>
                      <a:pt x="261" y="84"/>
                      <a:pt x="228" y="93"/>
                      <a:pt x="198" y="104"/>
                    </a:cubicBezTo>
                    <a:cubicBezTo>
                      <a:pt x="196" y="106"/>
                      <a:pt x="194" y="108"/>
                      <a:pt x="191" y="110"/>
                    </a:cubicBezTo>
                    <a:close/>
                    <a:moveTo>
                      <a:pt x="384" y="70"/>
                    </a:moveTo>
                    <a:cubicBezTo>
                      <a:pt x="449" y="70"/>
                      <a:pt x="517" y="80"/>
                      <a:pt x="586" y="99"/>
                    </a:cubicBezTo>
                    <a:cubicBezTo>
                      <a:pt x="658" y="120"/>
                      <a:pt x="725" y="155"/>
                      <a:pt x="779" y="200"/>
                    </a:cubicBezTo>
                    <a:cubicBezTo>
                      <a:pt x="811" y="226"/>
                      <a:pt x="838" y="256"/>
                      <a:pt x="860" y="288"/>
                    </a:cubicBezTo>
                    <a:cubicBezTo>
                      <a:pt x="802" y="168"/>
                      <a:pt x="674" y="73"/>
                      <a:pt x="525" y="42"/>
                    </a:cubicBezTo>
                    <a:cubicBezTo>
                      <a:pt x="511" y="39"/>
                      <a:pt x="496" y="37"/>
                      <a:pt x="482" y="35"/>
                    </a:cubicBezTo>
                    <a:cubicBezTo>
                      <a:pt x="463" y="36"/>
                      <a:pt x="444" y="39"/>
                      <a:pt x="426" y="42"/>
                    </a:cubicBezTo>
                    <a:cubicBezTo>
                      <a:pt x="391" y="49"/>
                      <a:pt x="359" y="59"/>
                      <a:pt x="329" y="72"/>
                    </a:cubicBezTo>
                    <a:cubicBezTo>
                      <a:pt x="347" y="71"/>
                      <a:pt x="365" y="70"/>
                      <a:pt x="384" y="70"/>
                    </a:cubicBezTo>
                    <a:close/>
                    <a:moveTo>
                      <a:pt x="610" y="41"/>
                    </a:moveTo>
                    <a:cubicBezTo>
                      <a:pt x="615" y="42"/>
                      <a:pt x="619" y="44"/>
                      <a:pt x="624" y="45"/>
                    </a:cubicBezTo>
                    <a:cubicBezTo>
                      <a:pt x="700" y="74"/>
                      <a:pt x="769" y="120"/>
                      <a:pt x="823" y="179"/>
                    </a:cubicBezTo>
                    <a:cubicBezTo>
                      <a:pt x="851" y="209"/>
                      <a:pt x="876" y="244"/>
                      <a:pt x="895" y="281"/>
                    </a:cubicBezTo>
                    <a:cubicBezTo>
                      <a:pt x="890" y="271"/>
                      <a:pt x="885" y="261"/>
                      <a:pt x="879" y="252"/>
                    </a:cubicBezTo>
                    <a:cubicBezTo>
                      <a:pt x="825" y="160"/>
                      <a:pt x="736" y="86"/>
                      <a:pt x="634" y="45"/>
                    </a:cubicBezTo>
                    <a:cubicBezTo>
                      <a:pt x="626" y="44"/>
                      <a:pt x="618" y="42"/>
                      <a:pt x="610" y="41"/>
                    </a:cubicBezTo>
                    <a:close/>
                    <a:moveTo>
                      <a:pt x="301" y="78"/>
                    </a:moveTo>
                    <a:cubicBezTo>
                      <a:pt x="287" y="88"/>
                      <a:pt x="273" y="98"/>
                      <a:pt x="261" y="110"/>
                    </a:cubicBezTo>
                    <a:cubicBezTo>
                      <a:pt x="266" y="106"/>
                      <a:pt x="272" y="102"/>
                      <a:pt x="277" y="98"/>
                    </a:cubicBezTo>
                    <a:cubicBezTo>
                      <a:pt x="289" y="90"/>
                      <a:pt x="301" y="83"/>
                      <a:pt x="314" y="77"/>
                    </a:cubicBezTo>
                    <a:cubicBezTo>
                      <a:pt x="310" y="77"/>
                      <a:pt x="305" y="78"/>
                      <a:pt x="301" y="78"/>
                    </a:cubicBezTo>
                    <a:close/>
                    <a:moveTo>
                      <a:pt x="195" y="98"/>
                    </a:moveTo>
                    <a:cubicBezTo>
                      <a:pt x="191" y="101"/>
                      <a:pt x="187" y="104"/>
                      <a:pt x="183" y="107"/>
                    </a:cubicBezTo>
                    <a:cubicBezTo>
                      <a:pt x="186" y="106"/>
                      <a:pt x="189" y="104"/>
                      <a:pt x="192" y="103"/>
                    </a:cubicBezTo>
                    <a:cubicBezTo>
                      <a:pt x="193" y="102"/>
                      <a:pt x="194" y="100"/>
                      <a:pt x="195" y="98"/>
                    </a:cubicBezTo>
                    <a:close/>
                    <a:moveTo>
                      <a:pt x="201" y="95"/>
                    </a:moveTo>
                    <a:cubicBezTo>
                      <a:pt x="199" y="97"/>
                      <a:pt x="198" y="99"/>
                      <a:pt x="196" y="102"/>
                    </a:cubicBezTo>
                    <a:cubicBezTo>
                      <a:pt x="196" y="102"/>
                      <a:pt x="197" y="102"/>
                      <a:pt x="197" y="102"/>
                    </a:cubicBezTo>
                    <a:cubicBezTo>
                      <a:pt x="201" y="97"/>
                      <a:pt x="206" y="93"/>
                      <a:pt x="211" y="89"/>
                    </a:cubicBezTo>
                    <a:cubicBezTo>
                      <a:pt x="214" y="87"/>
                      <a:pt x="216" y="85"/>
                      <a:pt x="218" y="84"/>
                    </a:cubicBezTo>
                    <a:cubicBezTo>
                      <a:pt x="212" y="87"/>
                      <a:pt x="206" y="91"/>
                      <a:pt x="201" y="95"/>
                    </a:cubicBezTo>
                    <a:close/>
                    <a:moveTo>
                      <a:pt x="203" y="86"/>
                    </a:moveTo>
                    <a:cubicBezTo>
                      <a:pt x="198" y="91"/>
                      <a:pt x="193" y="95"/>
                      <a:pt x="189" y="99"/>
                    </a:cubicBezTo>
                    <a:cubicBezTo>
                      <a:pt x="192" y="97"/>
                      <a:pt x="195" y="95"/>
                      <a:pt x="199" y="93"/>
                    </a:cubicBezTo>
                    <a:cubicBezTo>
                      <a:pt x="200" y="91"/>
                      <a:pt x="201" y="88"/>
                      <a:pt x="203" y="86"/>
                    </a:cubicBezTo>
                    <a:close/>
                    <a:moveTo>
                      <a:pt x="242" y="71"/>
                    </a:moveTo>
                    <a:cubicBezTo>
                      <a:pt x="232" y="77"/>
                      <a:pt x="222" y="84"/>
                      <a:pt x="213" y="91"/>
                    </a:cubicBezTo>
                    <a:cubicBezTo>
                      <a:pt x="210" y="94"/>
                      <a:pt x="206" y="96"/>
                      <a:pt x="203" y="99"/>
                    </a:cubicBezTo>
                    <a:cubicBezTo>
                      <a:pt x="234" y="88"/>
                      <a:pt x="266" y="80"/>
                      <a:pt x="300" y="76"/>
                    </a:cubicBezTo>
                    <a:cubicBezTo>
                      <a:pt x="327" y="58"/>
                      <a:pt x="358" y="43"/>
                      <a:pt x="391" y="32"/>
                    </a:cubicBezTo>
                    <a:cubicBezTo>
                      <a:pt x="338" y="36"/>
                      <a:pt x="287" y="49"/>
                      <a:pt x="242" y="71"/>
                    </a:cubicBezTo>
                    <a:close/>
                    <a:moveTo>
                      <a:pt x="496" y="34"/>
                    </a:moveTo>
                    <a:cubicBezTo>
                      <a:pt x="506" y="35"/>
                      <a:pt x="516" y="37"/>
                      <a:pt x="526" y="39"/>
                    </a:cubicBezTo>
                    <a:cubicBezTo>
                      <a:pt x="579" y="50"/>
                      <a:pt x="630" y="70"/>
                      <a:pt x="677" y="96"/>
                    </a:cubicBezTo>
                    <a:cubicBezTo>
                      <a:pt x="631" y="69"/>
                      <a:pt x="581" y="48"/>
                      <a:pt x="530" y="33"/>
                    </a:cubicBezTo>
                    <a:cubicBezTo>
                      <a:pt x="519" y="33"/>
                      <a:pt x="507" y="33"/>
                      <a:pt x="496" y="34"/>
                    </a:cubicBezTo>
                    <a:close/>
                    <a:moveTo>
                      <a:pt x="212" y="79"/>
                    </a:moveTo>
                    <a:cubicBezTo>
                      <a:pt x="209" y="82"/>
                      <a:pt x="207" y="85"/>
                      <a:pt x="204" y="89"/>
                    </a:cubicBezTo>
                    <a:cubicBezTo>
                      <a:pt x="216" y="81"/>
                      <a:pt x="228" y="75"/>
                      <a:pt x="241" y="69"/>
                    </a:cubicBezTo>
                    <a:cubicBezTo>
                      <a:pt x="299" y="33"/>
                      <a:pt x="371" y="17"/>
                      <a:pt x="443" y="16"/>
                    </a:cubicBezTo>
                    <a:cubicBezTo>
                      <a:pt x="423" y="14"/>
                      <a:pt x="404" y="12"/>
                      <a:pt x="385" y="12"/>
                    </a:cubicBezTo>
                    <a:cubicBezTo>
                      <a:pt x="316" y="20"/>
                      <a:pt x="257" y="43"/>
                      <a:pt x="212" y="79"/>
                    </a:cubicBezTo>
                    <a:close/>
                    <a:moveTo>
                      <a:pt x="402" y="31"/>
                    </a:moveTo>
                    <a:cubicBezTo>
                      <a:pt x="367" y="42"/>
                      <a:pt x="335" y="57"/>
                      <a:pt x="306" y="75"/>
                    </a:cubicBezTo>
                    <a:cubicBezTo>
                      <a:pt x="311" y="74"/>
                      <a:pt x="316" y="74"/>
                      <a:pt x="321" y="73"/>
                    </a:cubicBezTo>
                    <a:cubicBezTo>
                      <a:pt x="353" y="58"/>
                      <a:pt x="388" y="47"/>
                      <a:pt x="425" y="40"/>
                    </a:cubicBezTo>
                    <a:cubicBezTo>
                      <a:pt x="439" y="37"/>
                      <a:pt x="454" y="35"/>
                      <a:pt x="468" y="33"/>
                    </a:cubicBezTo>
                    <a:cubicBezTo>
                      <a:pt x="446" y="31"/>
                      <a:pt x="424" y="30"/>
                      <a:pt x="402" y="31"/>
                    </a:cubicBezTo>
                    <a:close/>
                    <a:moveTo>
                      <a:pt x="321" y="15"/>
                    </a:moveTo>
                    <a:cubicBezTo>
                      <a:pt x="299" y="20"/>
                      <a:pt x="278" y="28"/>
                      <a:pt x="258" y="40"/>
                    </a:cubicBezTo>
                    <a:cubicBezTo>
                      <a:pt x="244" y="48"/>
                      <a:pt x="232" y="57"/>
                      <a:pt x="222" y="68"/>
                    </a:cubicBezTo>
                    <a:cubicBezTo>
                      <a:pt x="244" y="52"/>
                      <a:pt x="270" y="39"/>
                      <a:pt x="298" y="29"/>
                    </a:cubicBezTo>
                    <a:cubicBezTo>
                      <a:pt x="319" y="22"/>
                      <a:pt x="342" y="16"/>
                      <a:pt x="366" y="12"/>
                    </a:cubicBezTo>
                    <a:cubicBezTo>
                      <a:pt x="351" y="12"/>
                      <a:pt x="336" y="13"/>
                      <a:pt x="321" y="15"/>
                    </a:cubicBezTo>
                    <a:close/>
                    <a:moveTo>
                      <a:pt x="442" y="19"/>
                    </a:moveTo>
                    <a:cubicBezTo>
                      <a:pt x="383" y="20"/>
                      <a:pt x="323" y="31"/>
                      <a:pt x="270" y="56"/>
                    </a:cubicBezTo>
                    <a:cubicBezTo>
                      <a:pt x="286" y="50"/>
                      <a:pt x="303" y="45"/>
                      <a:pt x="320" y="40"/>
                    </a:cubicBezTo>
                    <a:cubicBezTo>
                      <a:pt x="346" y="34"/>
                      <a:pt x="373" y="30"/>
                      <a:pt x="401" y="29"/>
                    </a:cubicBezTo>
                    <a:cubicBezTo>
                      <a:pt x="404" y="28"/>
                      <a:pt x="408" y="27"/>
                      <a:pt x="412" y="26"/>
                    </a:cubicBezTo>
                    <a:cubicBezTo>
                      <a:pt x="422" y="23"/>
                      <a:pt x="432" y="21"/>
                      <a:pt x="442" y="19"/>
                    </a:cubicBezTo>
                    <a:close/>
                    <a:moveTo>
                      <a:pt x="594" y="36"/>
                    </a:moveTo>
                    <a:cubicBezTo>
                      <a:pt x="602" y="37"/>
                      <a:pt x="611" y="38"/>
                      <a:pt x="620" y="40"/>
                    </a:cubicBezTo>
                    <a:cubicBezTo>
                      <a:pt x="585" y="27"/>
                      <a:pt x="548" y="17"/>
                      <a:pt x="511" y="13"/>
                    </a:cubicBezTo>
                    <a:cubicBezTo>
                      <a:pt x="498" y="13"/>
                      <a:pt x="485" y="15"/>
                      <a:pt x="473" y="16"/>
                    </a:cubicBezTo>
                    <a:cubicBezTo>
                      <a:pt x="515" y="18"/>
                      <a:pt x="556" y="25"/>
                      <a:pt x="594" y="36"/>
                    </a:cubicBezTo>
                    <a:close/>
                    <a:moveTo>
                      <a:pt x="531" y="31"/>
                    </a:moveTo>
                    <a:cubicBezTo>
                      <a:pt x="546" y="31"/>
                      <a:pt x="560" y="32"/>
                      <a:pt x="575" y="33"/>
                    </a:cubicBezTo>
                    <a:cubicBezTo>
                      <a:pt x="546" y="26"/>
                      <a:pt x="515" y="21"/>
                      <a:pt x="483" y="20"/>
                    </a:cubicBezTo>
                    <a:cubicBezTo>
                      <a:pt x="499" y="23"/>
                      <a:pt x="515" y="26"/>
                      <a:pt x="531" y="31"/>
                    </a:cubicBezTo>
                    <a:close/>
                    <a:moveTo>
                      <a:pt x="423" y="29"/>
                    </a:moveTo>
                    <a:cubicBezTo>
                      <a:pt x="442" y="29"/>
                      <a:pt x="462" y="30"/>
                      <a:pt x="482" y="32"/>
                    </a:cubicBezTo>
                    <a:cubicBezTo>
                      <a:pt x="494" y="31"/>
                      <a:pt x="507" y="31"/>
                      <a:pt x="520" y="31"/>
                    </a:cubicBezTo>
                    <a:cubicBezTo>
                      <a:pt x="501" y="26"/>
                      <a:pt x="482" y="22"/>
                      <a:pt x="462" y="19"/>
                    </a:cubicBezTo>
                    <a:cubicBezTo>
                      <a:pt x="461" y="19"/>
                      <a:pt x="459" y="19"/>
                      <a:pt x="457" y="19"/>
                    </a:cubicBezTo>
                    <a:cubicBezTo>
                      <a:pt x="442" y="21"/>
                      <a:pt x="427" y="24"/>
                      <a:pt x="413" y="28"/>
                    </a:cubicBezTo>
                    <a:cubicBezTo>
                      <a:pt x="412" y="29"/>
                      <a:pt x="412" y="29"/>
                      <a:pt x="412" y="29"/>
                    </a:cubicBezTo>
                    <a:cubicBezTo>
                      <a:pt x="416" y="29"/>
                      <a:pt x="419" y="29"/>
                      <a:pt x="423" y="29"/>
                    </a:cubicBezTo>
                    <a:close/>
                    <a:moveTo>
                      <a:pt x="405" y="10"/>
                    </a:moveTo>
                    <a:cubicBezTo>
                      <a:pt x="423" y="11"/>
                      <a:pt x="441" y="13"/>
                      <a:pt x="460" y="16"/>
                    </a:cubicBezTo>
                    <a:cubicBezTo>
                      <a:pt x="472" y="14"/>
                      <a:pt x="484" y="12"/>
                      <a:pt x="496" y="11"/>
                    </a:cubicBezTo>
                    <a:cubicBezTo>
                      <a:pt x="494" y="11"/>
                      <a:pt x="491" y="11"/>
                      <a:pt x="489" y="10"/>
                    </a:cubicBezTo>
                    <a:cubicBezTo>
                      <a:pt x="460" y="8"/>
                      <a:pt x="432" y="8"/>
                      <a:pt x="405" y="10"/>
                    </a:cubicBezTo>
                    <a:close/>
                    <a:moveTo>
                      <a:pt x="410" y="6"/>
                    </a:moveTo>
                    <a:cubicBezTo>
                      <a:pt x="387" y="6"/>
                      <a:pt x="365" y="7"/>
                      <a:pt x="343" y="10"/>
                    </a:cubicBezTo>
                    <a:cubicBezTo>
                      <a:pt x="357" y="9"/>
                      <a:pt x="371" y="9"/>
                      <a:pt x="385" y="9"/>
                    </a:cubicBezTo>
                    <a:cubicBezTo>
                      <a:pt x="403" y="7"/>
                      <a:pt x="420" y="6"/>
                      <a:pt x="439" y="6"/>
                    </a:cubicBezTo>
                    <a:cubicBezTo>
                      <a:pt x="429" y="6"/>
                      <a:pt x="419" y="6"/>
                      <a:pt x="410" y="6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5" name="Freeform 47"/>
              <p:cNvSpPr>
                <a:spLocks noEditPoints="1"/>
              </p:cNvSpPr>
              <p:nvPr/>
            </p:nvSpPr>
            <p:spPr bwMode="auto">
              <a:xfrm>
                <a:off x="3489325" y="3495675"/>
                <a:ext cx="3325813" cy="2957512"/>
              </a:xfrm>
              <a:custGeom>
                <a:avLst/>
                <a:gdLst>
                  <a:gd name="T0" fmla="*/ 567822 w 1025"/>
                  <a:gd name="T1" fmla="*/ 253501 h 910"/>
                  <a:gd name="T2" fmla="*/ 3241450 w 1025"/>
                  <a:gd name="T3" fmla="*/ 1105005 h 910"/>
                  <a:gd name="T4" fmla="*/ 230373 w 1025"/>
                  <a:gd name="T5" fmla="*/ 2314010 h 910"/>
                  <a:gd name="T6" fmla="*/ 584045 w 1025"/>
                  <a:gd name="T7" fmla="*/ 2375760 h 910"/>
                  <a:gd name="T8" fmla="*/ 1550964 w 1025"/>
                  <a:gd name="T9" fmla="*/ 2827512 h 910"/>
                  <a:gd name="T10" fmla="*/ 1645060 w 1025"/>
                  <a:gd name="T11" fmla="*/ 2817761 h 910"/>
                  <a:gd name="T12" fmla="*/ 1885168 w 1025"/>
                  <a:gd name="T13" fmla="*/ 2765761 h 910"/>
                  <a:gd name="T14" fmla="*/ 2871555 w 1025"/>
                  <a:gd name="T15" fmla="*/ 1933758 h 910"/>
                  <a:gd name="T16" fmla="*/ 1807295 w 1025"/>
                  <a:gd name="T17" fmla="*/ 2752761 h 910"/>
                  <a:gd name="T18" fmla="*/ 1022079 w 1025"/>
                  <a:gd name="T19" fmla="*/ 2642261 h 910"/>
                  <a:gd name="T20" fmla="*/ 635960 w 1025"/>
                  <a:gd name="T21" fmla="*/ 2320510 h 910"/>
                  <a:gd name="T22" fmla="*/ 1956551 w 1025"/>
                  <a:gd name="T23" fmla="*/ 2687761 h 910"/>
                  <a:gd name="T24" fmla="*/ 1547719 w 1025"/>
                  <a:gd name="T25" fmla="*/ 2674761 h 910"/>
                  <a:gd name="T26" fmla="*/ 2816395 w 1025"/>
                  <a:gd name="T27" fmla="*/ 1264255 h 910"/>
                  <a:gd name="T28" fmla="*/ 1525007 w 1025"/>
                  <a:gd name="T29" fmla="*/ 2671511 h 910"/>
                  <a:gd name="T30" fmla="*/ 2826129 w 1025"/>
                  <a:gd name="T31" fmla="*/ 1264255 h 910"/>
                  <a:gd name="T32" fmla="*/ 2874800 w 1025"/>
                  <a:gd name="T33" fmla="*/ 1387756 h 910"/>
                  <a:gd name="T34" fmla="*/ 772237 w 1025"/>
                  <a:gd name="T35" fmla="*/ 2223009 h 910"/>
                  <a:gd name="T36" fmla="*/ 606758 w 1025"/>
                  <a:gd name="T37" fmla="*/ 2034509 h 910"/>
                  <a:gd name="T38" fmla="*/ 2014956 w 1025"/>
                  <a:gd name="T39" fmla="*/ 2668261 h 910"/>
                  <a:gd name="T40" fmla="*/ 2436766 w 1025"/>
                  <a:gd name="T41" fmla="*/ 2138509 h 910"/>
                  <a:gd name="T42" fmla="*/ 645694 w 1025"/>
                  <a:gd name="T43" fmla="*/ 822253 h 910"/>
                  <a:gd name="T44" fmla="*/ 2167456 w 1025"/>
                  <a:gd name="T45" fmla="*/ 2632511 h 910"/>
                  <a:gd name="T46" fmla="*/ 2949428 w 1025"/>
                  <a:gd name="T47" fmla="*/ 1615257 h 910"/>
                  <a:gd name="T48" fmla="*/ 2371872 w 1025"/>
                  <a:gd name="T49" fmla="*/ 328251 h 910"/>
                  <a:gd name="T50" fmla="*/ 840376 w 1025"/>
                  <a:gd name="T51" fmla="*/ 2551260 h 910"/>
                  <a:gd name="T52" fmla="*/ 2816395 w 1025"/>
                  <a:gd name="T53" fmla="*/ 2031258 h 910"/>
                  <a:gd name="T54" fmla="*/ 551598 w 1025"/>
                  <a:gd name="T55" fmla="*/ 2340010 h 910"/>
                  <a:gd name="T56" fmla="*/ 2495171 w 1025"/>
                  <a:gd name="T57" fmla="*/ 373752 h 910"/>
                  <a:gd name="T58" fmla="*/ 2495171 w 1025"/>
                  <a:gd name="T59" fmla="*/ 373752 h 910"/>
                  <a:gd name="T60" fmla="*/ 207661 w 1025"/>
                  <a:gd name="T61" fmla="*/ 1439756 h 910"/>
                  <a:gd name="T62" fmla="*/ 635960 w 1025"/>
                  <a:gd name="T63" fmla="*/ 819003 h 910"/>
                  <a:gd name="T64" fmla="*/ 603513 w 1025"/>
                  <a:gd name="T65" fmla="*/ 737753 h 910"/>
                  <a:gd name="T66" fmla="*/ 217395 w 1025"/>
                  <a:gd name="T67" fmla="*/ 1573006 h 910"/>
                  <a:gd name="T68" fmla="*/ 240107 w 1025"/>
                  <a:gd name="T69" fmla="*/ 656503 h 910"/>
                  <a:gd name="T70" fmla="*/ 778727 w 1025"/>
                  <a:gd name="T71" fmla="*/ 250251 h 910"/>
                  <a:gd name="T72" fmla="*/ 2443255 w 1025"/>
                  <a:gd name="T73" fmla="*/ 510252 h 910"/>
                  <a:gd name="T74" fmla="*/ 2183680 w 1025"/>
                  <a:gd name="T75" fmla="*/ 276251 h 910"/>
                  <a:gd name="T76" fmla="*/ 220639 w 1025"/>
                  <a:gd name="T77" fmla="*/ 874254 h 910"/>
                  <a:gd name="T78" fmla="*/ 236863 w 1025"/>
                  <a:gd name="T79" fmla="*/ 845004 h 910"/>
                  <a:gd name="T80" fmla="*/ 603513 w 1025"/>
                  <a:gd name="T81" fmla="*/ 448502 h 910"/>
                  <a:gd name="T82" fmla="*/ 1839742 w 1025"/>
                  <a:gd name="T83" fmla="*/ 230751 h 910"/>
                  <a:gd name="T84" fmla="*/ 837131 w 1025"/>
                  <a:gd name="T85" fmla="*/ 490752 h 910"/>
                  <a:gd name="T86" fmla="*/ 551598 w 1025"/>
                  <a:gd name="T87" fmla="*/ 552502 h 910"/>
                  <a:gd name="T88" fmla="*/ 765748 w 1025"/>
                  <a:gd name="T89" fmla="*/ 435502 h 910"/>
                  <a:gd name="T90" fmla="*/ 2293999 w 1025"/>
                  <a:gd name="T91" fmla="*/ 367251 h 910"/>
                  <a:gd name="T92" fmla="*/ 2053892 w 1025"/>
                  <a:gd name="T93" fmla="*/ 149501 h 910"/>
                  <a:gd name="T94" fmla="*/ 934472 w 1025"/>
                  <a:gd name="T95" fmla="*/ 406252 h 910"/>
                  <a:gd name="T96" fmla="*/ 768993 w 1025"/>
                  <a:gd name="T97" fmla="*/ 445252 h 910"/>
                  <a:gd name="T98" fmla="*/ 1022079 w 1025"/>
                  <a:gd name="T99" fmla="*/ 341251 h 910"/>
                  <a:gd name="T100" fmla="*/ 2436766 w 1025"/>
                  <a:gd name="T101" fmla="*/ 341251 h 910"/>
                  <a:gd name="T102" fmla="*/ 1135643 w 1025"/>
                  <a:gd name="T103" fmla="*/ 295751 h 910"/>
                  <a:gd name="T104" fmla="*/ 2310223 w 1025"/>
                  <a:gd name="T105" fmla="*/ 299001 h 910"/>
                  <a:gd name="T106" fmla="*/ 2157722 w 1025"/>
                  <a:gd name="T107" fmla="*/ 263251 h 910"/>
                  <a:gd name="T108" fmla="*/ 1505538 w 1025"/>
                  <a:gd name="T109" fmla="*/ 175501 h 910"/>
                  <a:gd name="T110" fmla="*/ 1894902 w 1025"/>
                  <a:gd name="T111" fmla="*/ 139751 h 910"/>
                  <a:gd name="T112" fmla="*/ 1842987 w 1025"/>
                  <a:gd name="T113" fmla="*/ 224251 h 910"/>
                  <a:gd name="T114" fmla="*/ 1346548 w 1025"/>
                  <a:gd name="T115" fmla="*/ 120251 h 910"/>
                  <a:gd name="T116" fmla="*/ 1722933 w 1025"/>
                  <a:gd name="T117" fmla="*/ 133251 h 910"/>
                  <a:gd name="T118" fmla="*/ 1401708 w 1025"/>
                  <a:gd name="T119" fmla="*/ 159251 h 910"/>
                  <a:gd name="T120" fmla="*/ 2018201 w 1025"/>
                  <a:gd name="T121" fmla="*/ 146251 h 91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25"/>
                  <a:gd name="T184" fmla="*/ 0 h 910"/>
                  <a:gd name="T185" fmla="*/ 1025 w 1025"/>
                  <a:gd name="T186" fmla="*/ 910 h 91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25" h="910">
                    <a:moveTo>
                      <a:pt x="356" y="905"/>
                    </a:moveTo>
                    <a:cubicBezTo>
                      <a:pt x="339" y="905"/>
                      <a:pt x="321" y="904"/>
                      <a:pt x="303" y="901"/>
                    </a:cubicBezTo>
                    <a:cubicBezTo>
                      <a:pt x="178" y="879"/>
                      <a:pt x="106" y="787"/>
                      <a:pt x="69" y="713"/>
                    </a:cubicBezTo>
                    <a:cubicBezTo>
                      <a:pt x="15" y="607"/>
                      <a:pt x="0" y="489"/>
                      <a:pt x="28" y="384"/>
                    </a:cubicBezTo>
                    <a:cubicBezTo>
                      <a:pt x="30" y="322"/>
                      <a:pt x="45" y="259"/>
                      <a:pt x="72" y="200"/>
                    </a:cubicBezTo>
                    <a:cubicBezTo>
                      <a:pt x="94" y="151"/>
                      <a:pt x="129" y="110"/>
                      <a:pt x="175" y="78"/>
                    </a:cubicBezTo>
                    <a:cubicBezTo>
                      <a:pt x="218" y="50"/>
                      <a:pt x="270" y="29"/>
                      <a:pt x="326" y="19"/>
                    </a:cubicBezTo>
                    <a:cubicBezTo>
                      <a:pt x="433" y="0"/>
                      <a:pt x="535" y="9"/>
                      <a:pt x="622" y="42"/>
                    </a:cubicBezTo>
                    <a:cubicBezTo>
                      <a:pt x="689" y="50"/>
                      <a:pt x="751" y="73"/>
                      <a:pt x="804" y="110"/>
                    </a:cubicBezTo>
                    <a:cubicBezTo>
                      <a:pt x="823" y="124"/>
                      <a:pt x="840" y="139"/>
                      <a:pt x="855" y="155"/>
                    </a:cubicBezTo>
                    <a:cubicBezTo>
                      <a:pt x="865" y="161"/>
                      <a:pt x="873" y="167"/>
                      <a:pt x="882" y="173"/>
                    </a:cubicBezTo>
                    <a:cubicBezTo>
                      <a:pt x="944" y="220"/>
                      <a:pt x="984" y="276"/>
                      <a:pt x="999" y="340"/>
                    </a:cubicBezTo>
                    <a:cubicBezTo>
                      <a:pt x="1025" y="452"/>
                      <a:pt x="988" y="571"/>
                      <a:pt x="894" y="675"/>
                    </a:cubicBezTo>
                    <a:cubicBezTo>
                      <a:pt x="838" y="738"/>
                      <a:pt x="763" y="792"/>
                      <a:pt x="683" y="827"/>
                    </a:cubicBezTo>
                    <a:cubicBezTo>
                      <a:pt x="625" y="852"/>
                      <a:pt x="567" y="866"/>
                      <a:pt x="513" y="869"/>
                    </a:cubicBezTo>
                    <a:cubicBezTo>
                      <a:pt x="464" y="891"/>
                      <a:pt x="411" y="905"/>
                      <a:pt x="356" y="905"/>
                    </a:cubicBezTo>
                    <a:close/>
                    <a:moveTo>
                      <a:pt x="27" y="397"/>
                    </a:moveTo>
                    <a:cubicBezTo>
                      <a:pt x="4" y="498"/>
                      <a:pt x="19" y="611"/>
                      <a:pt x="71" y="712"/>
                    </a:cubicBezTo>
                    <a:cubicBezTo>
                      <a:pt x="108" y="785"/>
                      <a:pt x="179" y="877"/>
                      <a:pt x="304" y="898"/>
                    </a:cubicBezTo>
                    <a:cubicBezTo>
                      <a:pt x="375" y="910"/>
                      <a:pt x="443" y="896"/>
                      <a:pt x="505" y="870"/>
                    </a:cubicBezTo>
                    <a:cubicBezTo>
                      <a:pt x="504" y="870"/>
                      <a:pt x="503" y="870"/>
                      <a:pt x="503" y="870"/>
                    </a:cubicBezTo>
                    <a:cubicBezTo>
                      <a:pt x="469" y="874"/>
                      <a:pt x="435" y="874"/>
                      <a:pt x="403" y="869"/>
                    </a:cubicBezTo>
                    <a:cubicBezTo>
                      <a:pt x="340" y="859"/>
                      <a:pt x="283" y="831"/>
                      <a:pt x="233" y="787"/>
                    </a:cubicBezTo>
                    <a:cubicBezTo>
                      <a:pt x="214" y="770"/>
                      <a:pt x="196" y="751"/>
                      <a:pt x="180" y="731"/>
                    </a:cubicBezTo>
                    <a:cubicBezTo>
                      <a:pt x="170" y="723"/>
                      <a:pt x="161" y="714"/>
                      <a:pt x="152" y="705"/>
                    </a:cubicBezTo>
                    <a:cubicBezTo>
                      <a:pt x="104" y="655"/>
                      <a:pt x="69" y="598"/>
                      <a:pt x="48" y="535"/>
                    </a:cubicBezTo>
                    <a:cubicBezTo>
                      <a:pt x="33" y="492"/>
                      <a:pt x="27" y="445"/>
                      <a:pt x="27" y="397"/>
                    </a:cubicBezTo>
                    <a:close/>
                    <a:moveTo>
                      <a:pt x="192" y="742"/>
                    </a:moveTo>
                    <a:cubicBezTo>
                      <a:pt x="206" y="757"/>
                      <a:pt x="220" y="771"/>
                      <a:pt x="235" y="785"/>
                    </a:cubicBezTo>
                    <a:cubicBezTo>
                      <a:pt x="305" y="847"/>
                      <a:pt x="389" y="876"/>
                      <a:pt x="478" y="870"/>
                    </a:cubicBezTo>
                    <a:cubicBezTo>
                      <a:pt x="467" y="869"/>
                      <a:pt x="456" y="869"/>
                      <a:pt x="445" y="867"/>
                    </a:cubicBezTo>
                    <a:cubicBezTo>
                      <a:pt x="380" y="859"/>
                      <a:pt x="321" y="834"/>
                      <a:pt x="270" y="795"/>
                    </a:cubicBezTo>
                    <a:cubicBezTo>
                      <a:pt x="243" y="780"/>
                      <a:pt x="217" y="762"/>
                      <a:pt x="192" y="742"/>
                    </a:cubicBezTo>
                    <a:close/>
                    <a:moveTo>
                      <a:pt x="286" y="803"/>
                    </a:moveTo>
                    <a:cubicBezTo>
                      <a:pt x="333" y="836"/>
                      <a:pt x="387" y="857"/>
                      <a:pt x="445" y="864"/>
                    </a:cubicBezTo>
                    <a:cubicBezTo>
                      <a:pt x="465" y="867"/>
                      <a:pt x="486" y="868"/>
                      <a:pt x="507" y="867"/>
                    </a:cubicBezTo>
                    <a:cubicBezTo>
                      <a:pt x="509" y="866"/>
                      <a:pt x="512" y="866"/>
                      <a:pt x="514" y="866"/>
                    </a:cubicBezTo>
                    <a:cubicBezTo>
                      <a:pt x="526" y="860"/>
                      <a:pt x="538" y="854"/>
                      <a:pt x="549" y="848"/>
                    </a:cubicBezTo>
                    <a:cubicBezTo>
                      <a:pt x="472" y="859"/>
                      <a:pt x="390" y="848"/>
                      <a:pt x="314" y="815"/>
                    </a:cubicBezTo>
                    <a:cubicBezTo>
                      <a:pt x="304" y="811"/>
                      <a:pt x="295" y="807"/>
                      <a:pt x="286" y="803"/>
                    </a:cubicBezTo>
                    <a:close/>
                    <a:moveTo>
                      <a:pt x="644" y="824"/>
                    </a:moveTo>
                    <a:cubicBezTo>
                      <a:pt x="624" y="834"/>
                      <a:pt x="603" y="844"/>
                      <a:pt x="581" y="851"/>
                    </a:cubicBezTo>
                    <a:cubicBezTo>
                      <a:pt x="565" y="857"/>
                      <a:pt x="548" y="861"/>
                      <a:pt x="531" y="865"/>
                    </a:cubicBezTo>
                    <a:cubicBezTo>
                      <a:pt x="658" y="851"/>
                      <a:pt x="797" y="780"/>
                      <a:pt x="892" y="674"/>
                    </a:cubicBezTo>
                    <a:cubicBezTo>
                      <a:pt x="986" y="570"/>
                      <a:pt x="1023" y="452"/>
                      <a:pt x="996" y="341"/>
                    </a:cubicBezTo>
                    <a:cubicBezTo>
                      <a:pt x="979" y="266"/>
                      <a:pt x="927" y="207"/>
                      <a:pt x="863" y="164"/>
                    </a:cubicBezTo>
                    <a:cubicBezTo>
                      <a:pt x="921" y="230"/>
                      <a:pt x="947" y="316"/>
                      <a:pt x="939" y="413"/>
                    </a:cubicBezTo>
                    <a:cubicBezTo>
                      <a:pt x="934" y="473"/>
                      <a:pt x="915" y="536"/>
                      <a:pt x="885" y="595"/>
                    </a:cubicBezTo>
                    <a:cubicBezTo>
                      <a:pt x="874" y="622"/>
                      <a:pt x="860" y="648"/>
                      <a:pt x="844" y="672"/>
                    </a:cubicBezTo>
                    <a:cubicBezTo>
                      <a:pt x="807" y="726"/>
                      <a:pt x="759" y="768"/>
                      <a:pt x="701" y="796"/>
                    </a:cubicBezTo>
                    <a:cubicBezTo>
                      <a:pt x="701" y="796"/>
                      <a:pt x="700" y="796"/>
                      <a:pt x="699" y="796"/>
                    </a:cubicBezTo>
                    <a:cubicBezTo>
                      <a:pt x="690" y="802"/>
                      <a:pt x="680" y="807"/>
                      <a:pt x="671" y="812"/>
                    </a:cubicBezTo>
                    <a:cubicBezTo>
                      <a:pt x="662" y="816"/>
                      <a:pt x="653" y="820"/>
                      <a:pt x="644" y="824"/>
                    </a:cubicBezTo>
                    <a:close/>
                    <a:moveTo>
                      <a:pt x="557" y="847"/>
                    </a:moveTo>
                    <a:cubicBezTo>
                      <a:pt x="547" y="853"/>
                      <a:pt x="536" y="858"/>
                      <a:pt x="525" y="864"/>
                    </a:cubicBezTo>
                    <a:cubicBezTo>
                      <a:pt x="543" y="860"/>
                      <a:pt x="562" y="855"/>
                      <a:pt x="580" y="848"/>
                    </a:cubicBezTo>
                    <a:cubicBezTo>
                      <a:pt x="594" y="844"/>
                      <a:pt x="608" y="838"/>
                      <a:pt x="622" y="831"/>
                    </a:cubicBezTo>
                    <a:cubicBezTo>
                      <a:pt x="601" y="838"/>
                      <a:pt x="579" y="844"/>
                      <a:pt x="557" y="847"/>
                    </a:cubicBezTo>
                    <a:close/>
                    <a:moveTo>
                      <a:pt x="272" y="793"/>
                    </a:moveTo>
                    <a:cubicBezTo>
                      <a:pt x="286" y="800"/>
                      <a:pt x="300" y="807"/>
                      <a:pt x="315" y="813"/>
                    </a:cubicBezTo>
                    <a:cubicBezTo>
                      <a:pt x="393" y="846"/>
                      <a:pt x="477" y="857"/>
                      <a:pt x="556" y="844"/>
                    </a:cubicBezTo>
                    <a:cubicBezTo>
                      <a:pt x="562" y="841"/>
                      <a:pt x="567" y="838"/>
                      <a:pt x="572" y="835"/>
                    </a:cubicBezTo>
                    <a:cubicBezTo>
                      <a:pt x="531" y="844"/>
                      <a:pt x="489" y="845"/>
                      <a:pt x="447" y="838"/>
                    </a:cubicBezTo>
                    <a:cubicBezTo>
                      <a:pt x="432" y="836"/>
                      <a:pt x="418" y="833"/>
                      <a:pt x="405" y="828"/>
                    </a:cubicBezTo>
                    <a:cubicBezTo>
                      <a:pt x="343" y="825"/>
                      <a:pt x="287" y="802"/>
                      <a:pt x="240" y="761"/>
                    </a:cubicBezTo>
                    <a:cubicBezTo>
                      <a:pt x="224" y="747"/>
                      <a:pt x="210" y="731"/>
                      <a:pt x="196" y="714"/>
                    </a:cubicBezTo>
                    <a:cubicBezTo>
                      <a:pt x="218" y="744"/>
                      <a:pt x="244" y="771"/>
                      <a:pt x="272" y="793"/>
                    </a:cubicBezTo>
                    <a:close/>
                    <a:moveTo>
                      <a:pt x="581" y="833"/>
                    </a:moveTo>
                    <a:cubicBezTo>
                      <a:pt x="575" y="837"/>
                      <a:pt x="569" y="840"/>
                      <a:pt x="564" y="843"/>
                    </a:cubicBezTo>
                    <a:cubicBezTo>
                      <a:pt x="591" y="839"/>
                      <a:pt x="617" y="831"/>
                      <a:pt x="643" y="821"/>
                    </a:cubicBezTo>
                    <a:cubicBezTo>
                      <a:pt x="647" y="819"/>
                      <a:pt x="651" y="817"/>
                      <a:pt x="655" y="814"/>
                    </a:cubicBezTo>
                    <a:cubicBezTo>
                      <a:pt x="638" y="820"/>
                      <a:pt x="621" y="824"/>
                      <a:pt x="603" y="827"/>
                    </a:cubicBezTo>
                    <a:cubicBezTo>
                      <a:pt x="596" y="829"/>
                      <a:pt x="588" y="831"/>
                      <a:pt x="581" y="833"/>
                    </a:cubicBezTo>
                    <a:close/>
                    <a:moveTo>
                      <a:pt x="415" y="828"/>
                    </a:moveTo>
                    <a:cubicBezTo>
                      <a:pt x="425" y="831"/>
                      <a:pt x="436" y="834"/>
                      <a:pt x="447" y="836"/>
                    </a:cubicBezTo>
                    <a:cubicBezTo>
                      <a:pt x="492" y="843"/>
                      <a:pt x="536" y="841"/>
                      <a:pt x="579" y="831"/>
                    </a:cubicBezTo>
                    <a:cubicBezTo>
                      <a:pt x="580" y="830"/>
                      <a:pt x="581" y="830"/>
                      <a:pt x="581" y="830"/>
                    </a:cubicBezTo>
                    <a:cubicBezTo>
                      <a:pt x="546" y="833"/>
                      <a:pt x="511" y="831"/>
                      <a:pt x="477" y="823"/>
                    </a:cubicBezTo>
                    <a:cubicBezTo>
                      <a:pt x="475" y="823"/>
                      <a:pt x="473" y="824"/>
                      <a:pt x="471" y="824"/>
                    </a:cubicBezTo>
                    <a:cubicBezTo>
                      <a:pt x="452" y="827"/>
                      <a:pt x="433" y="829"/>
                      <a:pt x="415" y="828"/>
                    </a:cubicBezTo>
                    <a:close/>
                    <a:moveTo>
                      <a:pt x="484" y="822"/>
                    </a:moveTo>
                    <a:cubicBezTo>
                      <a:pt x="518" y="829"/>
                      <a:pt x="552" y="830"/>
                      <a:pt x="586" y="826"/>
                    </a:cubicBezTo>
                    <a:cubicBezTo>
                      <a:pt x="615" y="808"/>
                      <a:pt x="641" y="788"/>
                      <a:pt x="664" y="769"/>
                    </a:cubicBezTo>
                    <a:cubicBezTo>
                      <a:pt x="746" y="700"/>
                      <a:pt x="882" y="559"/>
                      <a:pt x="868" y="389"/>
                    </a:cubicBezTo>
                    <a:cubicBezTo>
                      <a:pt x="863" y="324"/>
                      <a:pt x="834" y="273"/>
                      <a:pt x="797" y="235"/>
                    </a:cubicBezTo>
                    <a:cubicBezTo>
                      <a:pt x="814" y="277"/>
                      <a:pt x="823" y="325"/>
                      <a:pt x="826" y="378"/>
                    </a:cubicBezTo>
                    <a:cubicBezTo>
                      <a:pt x="829" y="459"/>
                      <a:pt x="820" y="574"/>
                      <a:pt x="753" y="660"/>
                    </a:cubicBezTo>
                    <a:cubicBezTo>
                      <a:pt x="689" y="741"/>
                      <a:pt x="589" y="801"/>
                      <a:pt x="484" y="822"/>
                    </a:cubicBezTo>
                    <a:close/>
                    <a:moveTo>
                      <a:pt x="406" y="826"/>
                    </a:moveTo>
                    <a:cubicBezTo>
                      <a:pt x="426" y="826"/>
                      <a:pt x="448" y="825"/>
                      <a:pt x="470" y="822"/>
                    </a:cubicBezTo>
                    <a:cubicBezTo>
                      <a:pt x="439" y="814"/>
                      <a:pt x="408" y="802"/>
                      <a:pt x="379" y="786"/>
                    </a:cubicBezTo>
                    <a:cubicBezTo>
                      <a:pt x="305" y="747"/>
                      <a:pt x="245" y="684"/>
                      <a:pt x="207" y="611"/>
                    </a:cubicBezTo>
                    <a:cubicBezTo>
                      <a:pt x="216" y="636"/>
                      <a:pt x="227" y="660"/>
                      <a:pt x="240" y="683"/>
                    </a:cubicBezTo>
                    <a:cubicBezTo>
                      <a:pt x="282" y="755"/>
                      <a:pt x="339" y="803"/>
                      <a:pt x="406" y="826"/>
                    </a:cubicBezTo>
                    <a:close/>
                    <a:moveTo>
                      <a:pt x="794" y="228"/>
                    </a:moveTo>
                    <a:cubicBezTo>
                      <a:pt x="834" y="268"/>
                      <a:pt x="865" y="320"/>
                      <a:pt x="871" y="389"/>
                    </a:cubicBezTo>
                    <a:cubicBezTo>
                      <a:pt x="885" y="560"/>
                      <a:pt x="748" y="702"/>
                      <a:pt x="666" y="771"/>
                    </a:cubicBezTo>
                    <a:cubicBezTo>
                      <a:pt x="644" y="789"/>
                      <a:pt x="619" y="808"/>
                      <a:pt x="592" y="826"/>
                    </a:cubicBezTo>
                    <a:cubicBezTo>
                      <a:pt x="596" y="825"/>
                      <a:pt x="599" y="825"/>
                      <a:pt x="603" y="824"/>
                    </a:cubicBezTo>
                    <a:cubicBezTo>
                      <a:pt x="674" y="802"/>
                      <a:pt x="739" y="756"/>
                      <a:pt x="791" y="692"/>
                    </a:cubicBezTo>
                    <a:cubicBezTo>
                      <a:pt x="845" y="624"/>
                      <a:pt x="877" y="545"/>
                      <a:pt x="884" y="466"/>
                    </a:cubicBezTo>
                    <a:cubicBezTo>
                      <a:pt x="885" y="453"/>
                      <a:pt x="886" y="440"/>
                      <a:pt x="886" y="427"/>
                    </a:cubicBezTo>
                    <a:cubicBezTo>
                      <a:pt x="885" y="384"/>
                      <a:pt x="877" y="341"/>
                      <a:pt x="861" y="301"/>
                    </a:cubicBezTo>
                    <a:cubicBezTo>
                      <a:pt x="839" y="246"/>
                      <a:pt x="803" y="202"/>
                      <a:pt x="760" y="166"/>
                    </a:cubicBezTo>
                    <a:cubicBezTo>
                      <a:pt x="773" y="185"/>
                      <a:pt x="785" y="206"/>
                      <a:pt x="794" y="228"/>
                    </a:cubicBezTo>
                    <a:close/>
                    <a:moveTo>
                      <a:pt x="133" y="584"/>
                    </a:moveTo>
                    <a:cubicBezTo>
                      <a:pt x="171" y="701"/>
                      <a:pt x="256" y="814"/>
                      <a:pt x="396" y="825"/>
                    </a:cubicBezTo>
                    <a:cubicBezTo>
                      <a:pt x="332" y="801"/>
                      <a:pt x="278" y="753"/>
                      <a:pt x="238" y="684"/>
                    </a:cubicBezTo>
                    <a:cubicBezTo>
                      <a:pt x="221" y="655"/>
                      <a:pt x="207" y="624"/>
                      <a:pt x="197" y="591"/>
                    </a:cubicBezTo>
                    <a:cubicBezTo>
                      <a:pt x="180" y="554"/>
                      <a:pt x="169" y="516"/>
                      <a:pt x="164" y="476"/>
                    </a:cubicBezTo>
                    <a:cubicBezTo>
                      <a:pt x="152" y="390"/>
                      <a:pt x="159" y="306"/>
                      <a:pt x="182" y="237"/>
                    </a:cubicBezTo>
                    <a:cubicBezTo>
                      <a:pt x="159" y="270"/>
                      <a:pt x="142" y="306"/>
                      <a:pt x="131" y="344"/>
                    </a:cubicBezTo>
                    <a:cubicBezTo>
                      <a:pt x="110" y="419"/>
                      <a:pt x="110" y="500"/>
                      <a:pt x="131" y="576"/>
                    </a:cubicBezTo>
                    <a:cubicBezTo>
                      <a:pt x="148" y="593"/>
                      <a:pt x="166" y="609"/>
                      <a:pt x="187" y="626"/>
                    </a:cubicBezTo>
                    <a:cubicBezTo>
                      <a:pt x="185" y="628"/>
                      <a:pt x="185" y="628"/>
                      <a:pt x="185" y="628"/>
                    </a:cubicBezTo>
                    <a:cubicBezTo>
                      <a:pt x="166" y="612"/>
                      <a:pt x="148" y="597"/>
                      <a:pt x="132" y="581"/>
                    </a:cubicBezTo>
                    <a:cubicBezTo>
                      <a:pt x="133" y="582"/>
                      <a:pt x="133" y="583"/>
                      <a:pt x="133" y="584"/>
                    </a:cubicBezTo>
                    <a:close/>
                    <a:moveTo>
                      <a:pt x="822" y="653"/>
                    </a:moveTo>
                    <a:cubicBezTo>
                      <a:pt x="813" y="667"/>
                      <a:pt x="804" y="680"/>
                      <a:pt x="793" y="693"/>
                    </a:cubicBezTo>
                    <a:cubicBezTo>
                      <a:pt x="745" y="753"/>
                      <a:pt x="686" y="797"/>
                      <a:pt x="621" y="821"/>
                    </a:cubicBezTo>
                    <a:cubicBezTo>
                      <a:pt x="637" y="817"/>
                      <a:pt x="652" y="813"/>
                      <a:pt x="667" y="807"/>
                    </a:cubicBezTo>
                    <a:cubicBezTo>
                      <a:pt x="730" y="769"/>
                      <a:pt x="784" y="715"/>
                      <a:pt x="822" y="653"/>
                    </a:cubicBezTo>
                    <a:close/>
                    <a:moveTo>
                      <a:pt x="199" y="590"/>
                    </a:moveTo>
                    <a:cubicBezTo>
                      <a:pt x="236" y="671"/>
                      <a:pt x="300" y="741"/>
                      <a:pt x="380" y="784"/>
                    </a:cubicBezTo>
                    <a:cubicBezTo>
                      <a:pt x="411" y="801"/>
                      <a:pt x="444" y="813"/>
                      <a:pt x="477" y="820"/>
                    </a:cubicBezTo>
                    <a:cubicBezTo>
                      <a:pt x="584" y="801"/>
                      <a:pt x="686" y="741"/>
                      <a:pt x="751" y="658"/>
                    </a:cubicBezTo>
                    <a:cubicBezTo>
                      <a:pt x="817" y="573"/>
                      <a:pt x="827" y="459"/>
                      <a:pt x="823" y="378"/>
                    </a:cubicBezTo>
                    <a:cubicBezTo>
                      <a:pt x="821" y="323"/>
                      <a:pt x="810" y="273"/>
                      <a:pt x="792" y="230"/>
                    </a:cubicBezTo>
                    <a:cubicBezTo>
                      <a:pt x="730" y="169"/>
                      <a:pt x="646" y="139"/>
                      <a:pt x="600" y="127"/>
                    </a:cubicBezTo>
                    <a:cubicBezTo>
                      <a:pt x="515" y="103"/>
                      <a:pt x="402" y="101"/>
                      <a:pt x="301" y="122"/>
                    </a:cubicBezTo>
                    <a:cubicBezTo>
                      <a:pt x="287" y="132"/>
                      <a:pt x="273" y="142"/>
                      <a:pt x="260" y="152"/>
                    </a:cubicBezTo>
                    <a:cubicBezTo>
                      <a:pt x="233" y="182"/>
                      <a:pt x="213" y="216"/>
                      <a:pt x="199" y="253"/>
                    </a:cubicBezTo>
                    <a:cubicBezTo>
                      <a:pt x="162" y="352"/>
                      <a:pt x="164" y="479"/>
                      <a:pt x="199" y="590"/>
                    </a:cubicBezTo>
                    <a:close/>
                    <a:moveTo>
                      <a:pt x="668" y="810"/>
                    </a:moveTo>
                    <a:cubicBezTo>
                      <a:pt x="667" y="810"/>
                      <a:pt x="666" y="811"/>
                      <a:pt x="665" y="812"/>
                    </a:cubicBezTo>
                    <a:cubicBezTo>
                      <a:pt x="667" y="811"/>
                      <a:pt x="668" y="810"/>
                      <a:pt x="670" y="809"/>
                    </a:cubicBezTo>
                    <a:cubicBezTo>
                      <a:pt x="670" y="809"/>
                      <a:pt x="671" y="809"/>
                      <a:pt x="672" y="808"/>
                    </a:cubicBezTo>
                    <a:cubicBezTo>
                      <a:pt x="670" y="809"/>
                      <a:pt x="669" y="809"/>
                      <a:pt x="668" y="810"/>
                    </a:cubicBezTo>
                    <a:close/>
                    <a:moveTo>
                      <a:pt x="887" y="466"/>
                    </a:moveTo>
                    <a:cubicBezTo>
                      <a:pt x="886" y="479"/>
                      <a:pt x="884" y="493"/>
                      <a:pt x="882" y="506"/>
                    </a:cubicBezTo>
                    <a:cubicBezTo>
                      <a:pt x="861" y="624"/>
                      <a:pt x="784" y="734"/>
                      <a:pt x="680" y="802"/>
                    </a:cubicBezTo>
                    <a:cubicBezTo>
                      <a:pt x="686" y="800"/>
                      <a:pt x="692" y="797"/>
                      <a:pt x="699" y="794"/>
                    </a:cubicBezTo>
                    <a:cubicBezTo>
                      <a:pt x="773" y="750"/>
                      <a:pt x="837" y="680"/>
                      <a:pt x="880" y="599"/>
                    </a:cubicBezTo>
                    <a:cubicBezTo>
                      <a:pt x="894" y="567"/>
                      <a:pt x="903" y="533"/>
                      <a:pt x="909" y="497"/>
                    </a:cubicBezTo>
                    <a:cubicBezTo>
                      <a:pt x="929" y="361"/>
                      <a:pt x="886" y="226"/>
                      <a:pt x="791" y="137"/>
                    </a:cubicBezTo>
                    <a:cubicBezTo>
                      <a:pt x="781" y="128"/>
                      <a:pt x="771" y="119"/>
                      <a:pt x="760" y="111"/>
                    </a:cubicBezTo>
                    <a:cubicBezTo>
                      <a:pt x="754" y="109"/>
                      <a:pt x="749" y="107"/>
                      <a:pt x="743" y="105"/>
                    </a:cubicBezTo>
                    <a:cubicBezTo>
                      <a:pt x="772" y="123"/>
                      <a:pt x="796" y="145"/>
                      <a:pt x="809" y="176"/>
                    </a:cubicBezTo>
                    <a:cubicBezTo>
                      <a:pt x="807" y="177"/>
                      <a:pt x="807" y="177"/>
                      <a:pt x="807" y="177"/>
                    </a:cubicBezTo>
                    <a:cubicBezTo>
                      <a:pt x="792" y="143"/>
                      <a:pt x="764" y="119"/>
                      <a:pt x="731" y="101"/>
                    </a:cubicBezTo>
                    <a:cubicBezTo>
                      <a:pt x="729" y="100"/>
                      <a:pt x="728" y="100"/>
                      <a:pt x="727" y="100"/>
                    </a:cubicBezTo>
                    <a:cubicBezTo>
                      <a:pt x="732" y="103"/>
                      <a:pt x="737" y="107"/>
                      <a:pt x="742" y="111"/>
                    </a:cubicBezTo>
                    <a:cubicBezTo>
                      <a:pt x="835" y="187"/>
                      <a:pt x="888" y="303"/>
                      <a:pt x="888" y="427"/>
                    </a:cubicBezTo>
                    <a:cubicBezTo>
                      <a:pt x="889" y="440"/>
                      <a:pt x="888" y="453"/>
                      <a:pt x="887" y="466"/>
                    </a:cubicBezTo>
                    <a:close/>
                    <a:moveTo>
                      <a:pt x="183" y="731"/>
                    </a:moveTo>
                    <a:cubicBezTo>
                      <a:pt x="206" y="751"/>
                      <a:pt x="231" y="769"/>
                      <a:pt x="259" y="785"/>
                    </a:cubicBezTo>
                    <a:cubicBezTo>
                      <a:pt x="231" y="762"/>
                      <a:pt x="206" y="733"/>
                      <a:pt x="185" y="701"/>
                    </a:cubicBezTo>
                    <a:cubicBezTo>
                      <a:pt x="161" y="666"/>
                      <a:pt x="144" y="628"/>
                      <a:pt x="131" y="587"/>
                    </a:cubicBezTo>
                    <a:cubicBezTo>
                      <a:pt x="130" y="584"/>
                      <a:pt x="129" y="581"/>
                      <a:pt x="128" y="577"/>
                    </a:cubicBezTo>
                    <a:cubicBezTo>
                      <a:pt x="107" y="555"/>
                      <a:pt x="89" y="531"/>
                      <a:pt x="74" y="505"/>
                    </a:cubicBezTo>
                    <a:cubicBezTo>
                      <a:pt x="94" y="591"/>
                      <a:pt x="131" y="668"/>
                      <a:pt x="183" y="731"/>
                    </a:cubicBezTo>
                    <a:close/>
                    <a:moveTo>
                      <a:pt x="868" y="625"/>
                    </a:moveTo>
                    <a:cubicBezTo>
                      <a:pt x="864" y="632"/>
                      <a:pt x="859" y="640"/>
                      <a:pt x="854" y="647"/>
                    </a:cubicBezTo>
                    <a:cubicBezTo>
                      <a:pt x="819" y="700"/>
                      <a:pt x="775" y="745"/>
                      <a:pt x="728" y="778"/>
                    </a:cubicBezTo>
                    <a:cubicBezTo>
                      <a:pt x="787" y="742"/>
                      <a:pt x="836" y="689"/>
                      <a:pt x="868" y="625"/>
                    </a:cubicBezTo>
                    <a:close/>
                    <a:moveTo>
                      <a:pt x="30" y="385"/>
                    </a:moveTo>
                    <a:cubicBezTo>
                      <a:pt x="28" y="437"/>
                      <a:pt x="35" y="488"/>
                      <a:pt x="50" y="535"/>
                    </a:cubicBezTo>
                    <a:cubicBezTo>
                      <a:pt x="74" y="605"/>
                      <a:pt x="116" y="669"/>
                      <a:pt x="170" y="720"/>
                    </a:cubicBezTo>
                    <a:cubicBezTo>
                      <a:pt x="121" y="656"/>
                      <a:pt x="87" y="580"/>
                      <a:pt x="70" y="495"/>
                    </a:cubicBezTo>
                    <a:cubicBezTo>
                      <a:pt x="60" y="475"/>
                      <a:pt x="52" y="452"/>
                      <a:pt x="47" y="427"/>
                    </a:cubicBezTo>
                    <a:cubicBezTo>
                      <a:pt x="42" y="399"/>
                      <a:pt x="40" y="373"/>
                      <a:pt x="42" y="348"/>
                    </a:cubicBezTo>
                    <a:cubicBezTo>
                      <a:pt x="40" y="353"/>
                      <a:pt x="39" y="358"/>
                      <a:pt x="37" y="362"/>
                    </a:cubicBezTo>
                    <a:cubicBezTo>
                      <a:pt x="35" y="370"/>
                      <a:pt x="32" y="377"/>
                      <a:pt x="30" y="385"/>
                    </a:cubicBezTo>
                    <a:close/>
                    <a:moveTo>
                      <a:pt x="769" y="115"/>
                    </a:moveTo>
                    <a:cubicBezTo>
                      <a:pt x="777" y="121"/>
                      <a:pt x="785" y="128"/>
                      <a:pt x="793" y="135"/>
                    </a:cubicBezTo>
                    <a:cubicBezTo>
                      <a:pt x="888" y="225"/>
                      <a:pt x="932" y="360"/>
                      <a:pt x="911" y="498"/>
                    </a:cubicBezTo>
                    <a:cubicBezTo>
                      <a:pt x="907" y="524"/>
                      <a:pt x="901" y="549"/>
                      <a:pt x="893" y="573"/>
                    </a:cubicBezTo>
                    <a:cubicBezTo>
                      <a:pt x="916" y="522"/>
                      <a:pt x="932" y="467"/>
                      <a:pt x="936" y="412"/>
                    </a:cubicBezTo>
                    <a:cubicBezTo>
                      <a:pt x="945" y="313"/>
                      <a:pt x="916" y="225"/>
                      <a:pt x="855" y="158"/>
                    </a:cubicBezTo>
                    <a:cubicBezTo>
                      <a:pt x="827" y="141"/>
                      <a:pt x="798" y="127"/>
                      <a:pt x="769" y="115"/>
                    </a:cubicBezTo>
                    <a:close/>
                    <a:moveTo>
                      <a:pt x="72" y="494"/>
                    </a:moveTo>
                    <a:cubicBezTo>
                      <a:pt x="86" y="523"/>
                      <a:pt x="104" y="548"/>
                      <a:pt x="127" y="571"/>
                    </a:cubicBezTo>
                    <a:cubicBezTo>
                      <a:pt x="124" y="563"/>
                      <a:pt x="122" y="555"/>
                      <a:pt x="120" y="546"/>
                    </a:cubicBezTo>
                    <a:cubicBezTo>
                      <a:pt x="98" y="449"/>
                      <a:pt x="102" y="303"/>
                      <a:pt x="158" y="187"/>
                    </a:cubicBezTo>
                    <a:cubicBezTo>
                      <a:pt x="120" y="218"/>
                      <a:pt x="88" y="255"/>
                      <a:pt x="65" y="298"/>
                    </a:cubicBezTo>
                    <a:cubicBezTo>
                      <a:pt x="56" y="352"/>
                      <a:pt x="59" y="406"/>
                      <a:pt x="64" y="443"/>
                    </a:cubicBezTo>
                    <a:cubicBezTo>
                      <a:pt x="66" y="461"/>
                      <a:pt x="69" y="478"/>
                      <a:pt x="72" y="494"/>
                    </a:cubicBezTo>
                    <a:close/>
                    <a:moveTo>
                      <a:pt x="188" y="229"/>
                    </a:moveTo>
                    <a:cubicBezTo>
                      <a:pt x="163" y="300"/>
                      <a:pt x="155" y="386"/>
                      <a:pt x="166" y="476"/>
                    </a:cubicBezTo>
                    <a:cubicBezTo>
                      <a:pt x="170" y="507"/>
                      <a:pt x="178" y="538"/>
                      <a:pt x="190" y="567"/>
                    </a:cubicBezTo>
                    <a:cubicBezTo>
                      <a:pt x="181" y="535"/>
                      <a:pt x="175" y="501"/>
                      <a:pt x="172" y="467"/>
                    </a:cubicBezTo>
                    <a:cubicBezTo>
                      <a:pt x="165" y="390"/>
                      <a:pt x="173" y="314"/>
                      <a:pt x="196" y="252"/>
                    </a:cubicBezTo>
                    <a:cubicBezTo>
                      <a:pt x="208" y="220"/>
                      <a:pt x="225" y="191"/>
                      <a:pt x="246" y="164"/>
                    </a:cubicBezTo>
                    <a:cubicBezTo>
                      <a:pt x="224" y="184"/>
                      <a:pt x="205" y="206"/>
                      <a:pt x="188" y="229"/>
                    </a:cubicBezTo>
                    <a:close/>
                    <a:moveTo>
                      <a:pt x="163" y="183"/>
                    </a:moveTo>
                    <a:cubicBezTo>
                      <a:pt x="114" y="281"/>
                      <a:pt x="103" y="402"/>
                      <a:pt x="114" y="496"/>
                    </a:cubicBezTo>
                    <a:cubicBezTo>
                      <a:pt x="110" y="445"/>
                      <a:pt x="114" y="393"/>
                      <a:pt x="129" y="343"/>
                    </a:cubicBezTo>
                    <a:cubicBezTo>
                      <a:pt x="140" y="302"/>
                      <a:pt x="160" y="263"/>
                      <a:pt x="186" y="227"/>
                    </a:cubicBezTo>
                    <a:cubicBezTo>
                      <a:pt x="197" y="196"/>
                      <a:pt x="211" y="168"/>
                      <a:pt x="229" y="143"/>
                    </a:cubicBezTo>
                    <a:cubicBezTo>
                      <a:pt x="224" y="145"/>
                      <a:pt x="219" y="147"/>
                      <a:pt x="214" y="149"/>
                    </a:cubicBezTo>
                    <a:cubicBezTo>
                      <a:pt x="196" y="159"/>
                      <a:pt x="179" y="171"/>
                      <a:pt x="163" y="183"/>
                    </a:cubicBezTo>
                    <a:close/>
                    <a:moveTo>
                      <a:pt x="46" y="338"/>
                    </a:moveTo>
                    <a:cubicBezTo>
                      <a:pt x="42" y="366"/>
                      <a:pt x="43" y="395"/>
                      <a:pt x="50" y="426"/>
                    </a:cubicBezTo>
                    <a:cubicBezTo>
                      <a:pt x="54" y="447"/>
                      <a:pt x="60" y="466"/>
                      <a:pt x="67" y="484"/>
                    </a:cubicBezTo>
                    <a:cubicBezTo>
                      <a:pt x="65" y="471"/>
                      <a:pt x="63" y="457"/>
                      <a:pt x="61" y="444"/>
                    </a:cubicBezTo>
                    <a:cubicBezTo>
                      <a:pt x="57" y="408"/>
                      <a:pt x="54" y="357"/>
                      <a:pt x="61" y="305"/>
                    </a:cubicBezTo>
                    <a:cubicBezTo>
                      <a:pt x="55" y="316"/>
                      <a:pt x="50" y="327"/>
                      <a:pt x="46" y="338"/>
                    </a:cubicBezTo>
                    <a:close/>
                    <a:moveTo>
                      <a:pt x="436" y="12"/>
                    </a:moveTo>
                    <a:cubicBezTo>
                      <a:pt x="401" y="12"/>
                      <a:pt x="364" y="15"/>
                      <a:pt x="326" y="22"/>
                    </a:cubicBezTo>
                    <a:cubicBezTo>
                      <a:pt x="207" y="43"/>
                      <a:pt x="117" y="107"/>
                      <a:pt x="74" y="202"/>
                    </a:cubicBezTo>
                    <a:cubicBezTo>
                      <a:pt x="49" y="256"/>
                      <a:pt x="35" y="314"/>
                      <a:pt x="31" y="372"/>
                    </a:cubicBezTo>
                    <a:cubicBezTo>
                      <a:pt x="32" y="369"/>
                      <a:pt x="33" y="365"/>
                      <a:pt x="34" y="362"/>
                    </a:cubicBezTo>
                    <a:cubicBezTo>
                      <a:pt x="37" y="353"/>
                      <a:pt x="40" y="345"/>
                      <a:pt x="43" y="338"/>
                    </a:cubicBezTo>
                    <a:cubicBezTo>
                      <a:pt x="47" y="309"/>
                      <a:pt x="56" y="283"/>
                      <a:pt x="70" y="259"/>
                    </a:cubicBezTo>
                    <a:cubicBezTo>
                      <a:pt x="82" y="215"/>
                      <a:pt x="103" y="172"/>
                      <a:pt x="139" y="138"/>
                    </a:cubicBezTo>
                    <a:cubicBezTo>
                      <a:pt x="167" y="112"/>
                      <a:pt x="200" y="92"/>
                      <a:pt x="240" y="77"/>
                    </a:cubicBezTo>
                    <a:cubicBezTo>
                      <a:pt x="275" y="46"/>
                      <a:pt x="317" y="27"/>
                      <a:pt x="364" y="19"/>
                    </a:cubicBezTo>
                    <a:cubicBezTo>
                      <a:pt x="422" y="10"/>
                      <a:pt x="489" y="16"/>
                      <a:pt x="569" y="38"/>
                    </a:cubicBezTo>
                    <a:cubicBezTo>
                      <a:pt x="573" y="39"/>
                      <a:pt x="577" y="39"/>
                      <a:pt x="581" y="39"/>
                    </a:cubicBezTo>
                    <a:cubicBezTo>
                      <a:pt x="591" y="40"/>
                      <a:pt x="602" y="40"/>
                      <a:pt x="611" y="41"/>
                    </a:cubicBezTo>
                    <a:cubicBezTo>
                      <a:pt x="558" y="22"/>
                      <a:pt x="498" y="12"/>
                      <a:pt x="436" y="12"/>
                    </a:cubicBezTo>
                    <a:close/>
                    <a:moveTo>
                      <a:pt x="753" y="157"/>
                    </a:moveTo>
                    <a:cubicBezTo>
                      <a:pt x="804" y="197"/>
                      <a:pt x="842" y="246"/>
                      <a:pt x="863" y="300"/>
                    </a:cubicBezTo>
                    <a:cubicBezTo>
                      <a:pt x="868" y="312"/>
                      <a:pt x="872" y="324"/>
                      <a:pt x="876" y="336"/>
                    </a:cubicBezTo>
                    <a:cubicBezTo>
                      <a:pt x="856" y="248"/>
                      <a:pt x="809" y="169"/>
                      <a:pt x="740" y="113"/>
                    </a:cubicBezTo>
                    <a:cubicBezTo>
                      <a:pt x="733" y="108"/>
                      <a:pt x="726" y="102"/>
                      <a:pt x="719" y="97"/>
                    </a:cubicBezTo>
                    <a:cubicBezTo>
                      <a:pt x="710" y="94"/>
                      <a:pt x="701" y="92"/>
                      <a:pt x="692" y="90"/>
                    </a:cubicBezTo>
                    <a:cubicBezTo>
                      <a:pt x="686" y="88"/>
                      <a:pt x="679" y="87"/>
                      <a:pt x="673" y="85"/>
                    </a:cubicBezTo>
                    <a:cubicBezTo>
                      <a:pt x="686" y="93"/>
                      <a:pt x="698" y="102"/>
                      <a:pt x="709" y="111"/>
                    </a:cubicBezTo>
                    <a:cubicBezTo>
                      <a:pt x="725" y="125"/>
                      <a:pt x="740" y="140"/>
                      <a:pt x="753" y="157"/>
                    </a:cubicBezTo>
                    <a:close/>
                    <a:moveTo>
                      <a:pt x="68" y="269"/>
                    </a:moveTo>
                    <a:cubicBezTo>
                      <a:pt x="58" y="287"/>
                      <a:pt x="51" y="306"/>
                      <a:pt x="48" y="327"/>
                    </a:cubicBezTo>
                    <a:cubicBezTo>
                      <a:pt x="52" y="317"/>
                      <a:pt x="57" y="307"/>
                      <a:pt x="62" y="297"/>
                    </a:cubicBezTo>
                    <a:cubicBezTo>
                      <a:pt x="64" y="288"/>
                      <a:pt x="66" y="278"/>
                      <a:pt x="68" y="269"/>
                    </a:cubicBezTo>
                    <a:close/>
                    <a:moveTo>
                      <a:pt x="73" y="260"/>
                    </a:moveTo>
                    <a:cubicBezTo>
                      <a:pt x="70" y="270"/>
                      <a:pt x="68" y="280"/>
                      <a:pt x="66" y="290"/>
                    </a:cubicBezTo>
                    <a:cubicBezTo>
                      <a:pt x="90" y="248"/>
                      <a:pt x="122" y="212"/>
                      <a:pt x="161" y="181"/>
                    </a:cubicBezTo>
                    <a:cubicBezTo>
                      <a:pt x="162" y="178"/>
                      <a:pt x="164" y="175"/>
                      <a:pt x="165" y="173"/>
                    </a:cubicBezTo>
                    <a:cubicBezTo>
                      <a:pt x="146" y="184"/>
                      <a:pt x="128" y="197"/>
                      <a:pt x="113" y="211"/>
                    </a:cubicBezTo>
                    <a:cubicBezTo>
                      <a:pt x="97" y="226"/>
                      <a:pt x="83" y="243"/>
                      <a:pt x="73" y="260"/>
                    </a:cubicBezTo>
                    <a:close/>
                    <a:moveTo>
                      <a:pt x="234" y="81"/>
                    </a:moveTo>
                    <a:cubicBezTo>
                      <a:pt x="201" y="95"/>
                      <a:pt x="169" y="114"/>
                      <a:pt x="141" y="140"/>
                    </a:cubicBezTo>
                    <a:cubicBezTo>
                      <a:pt x="108" y="171"/>
                      <a:pt x="88" y="210"/>
                      <a:pt x="75" y="251"/>
                    </a:cubicBezTo>
                    <a:cubicBezTo>
                      <a:pt x="85" y="236"/>
                      <a:pt x="97" y="222"/>
                      <a:pt x="111" y="209"/>
                    </a:cubicBezTo>
                    <a:cubicBezTo>
                      <a:pt x="127" y="194"/>
                      <a:pt x="147" y="180"/>
                      <a:pt x="168" y="168"/>
                    </a:cubicBezTo>
                    <a:cubicBezTo>
                      <a:pt x="173" y="158"/>
                      <a:pt x="180" y="148"/>
                      <a:pt x="186" y="138"/>
                    </a:cubicBezTo>
                    <a:cubicBezTo>
                      <a:pt x="201" y="116"/>
                      <a:pt x="217" y="97"/>
                      <a:pt x="234" y="81"/>
                    </a:cubicBezTo>
                    <a:close/>
                    <a:moveTo>
                      <a:pt x="444" y="105"/>
                    </a:moveTo>
                    <a:cubicBezTo>
                      <a:pt x="500" y="105"/>
                      <a:pt x="555" y="112"/>
                      <a:pt x="601" y="124"/>
                    </a:cubicBezTo>
                    <a:cubicBezTo>
                      <a:pt x="646" y="137"/>
                      <a:pt x="728" y="165"/>
                      <a:pt x="789" y="223"/>
                    </a:cubicBezTo>
                    <a:cubicBezTo>
                      <a:pt x="779" y="200"/>
                      <a:pt x="766" y="179"/>
                      <a:pt x="752" y="160"/>
                    </a:cubicBezTo>
                    <a:cubicBezTo>
                      <a:pt x="696" y="117"/>
                      <a:pt x="631" y="88"/>
                      <a:pt x="567" y="71"/>
                    </a:cubicBezTo>
                    <a:cubicBezTo>
                      <a:pt x="494" y="67"/>
                      <a:pt x="421" y="75"/>
                      <a:pt x="351" y="94"/>
                    </a:cubicBezTo>
                    <a:cubicBezTo>
                      <a:pt x="336" y="101"/>
                      <a:pt x="321" y="110"/>
                      <a:pt x="307" y="118"/>
                    </a:cubicBezTo>
                    <a:cubicBezTo>
                      <a:pt x="352" y="109"/>
                      <a:pt x="399" y="105"/>
                      <a:pt x="444" y="105"/>
                    </a:cubicBezTo>
                    <a:close/>
                    <a:moveTo>
                      <a:pt x="234" y="141"/>
                    </a:moveTo>
                    <a:cubicBezTo>
                      <a:pt x="217" y="164"/>
                      <a:pt x="202" y="191"/>
                      <a:pt x="191" y="220"/>
                    </a:cubicBezTo>
                    <a:cubicBezTo>
                      <a:pt x="210" y="195"/>
                      <a:pt x="233" y="171"/>
                      <a:pt x="258" y="151"/>
                    </a:cubicBezTo>
                    <a:cubicBezTo>
                      <a:pt x="266" y="142"/>
                      <a:pt x="274" y="134"/>
                      <a:pt x="282" y="127"/>
                    </a:cubicBezTo>
                    <a:cubicBezTo>
                      <a:pt x="266" y="131"/>
                      <a:pt x="249" y="136"/>
                      <a:pt x="234" y="141"/>
                    </a:cubicBezTo>
                    <a:close/>
                    <a:moveTo>
                      <a:pt x="170" y="170"/>
                    </a:moveTo>
                    <a:cubicBezTo>
                      <a:pt x="168" y="173"/>
                      <a:pt x="167" y="175"/>
                      <a:pt x="166" y="177"/>
                    </a:cubicBezTo>
                    <a:cubicBezTo>
                      <a:pt x="175" y="170"/>
                      <a:pt x="185" y="164"/>
                      <a:pt x="195" y="157"/>
                    </a:cubicBezTo>
                    <a:cubicBezTo>
                      <a:pt x="186" y="161"/>
                      <a:pt x="178" y="166"/>
                      <a:pt x="170" y="170"/>
                    </a:cubicBezTo>
                    <a:close/>
                    <a:moveTo>
                      <a:pt x="242" y="79"/>
                    </a:moveTo>
                    <a:cubicBezTo>
                      <a:pt x="222" y="95"/>
                      <a:pt x="204" y="116"/>
                      <a:pt x="188" y="139"/>
                    </a:cubicBezTo>
                    <a:cubicBezTo>
                      <a:pt x="183" y="148"/>
                      <a:pt x="177" y="157"/>
                      <a:pt x="172" y="166"/>
                    </a:cubicBezTo>
                    <a:cubicBezTo>
                      <a:pt x="185" y="159"/>
                      <a:pt x="199" y="152"/>
                      <a:pt x="213" y="147"/>
                    </a:cubicBezTo>
                    <a:cubicBezTo>
                      <a:pt x="220" y="143"/>
                      <a:pt x="227" y="139"/>
                      <a:pt x="234" y="135"/>
                    </a:cubicBezTo>
                    <a:cubicBezTo>
                      <a:pt x="235" y="135"/>
                      <a:pt x="235" y="135"/>
                      <a:pt x="236" y="134"/>
                    </a:cubicBezTo>
                    <a:cubicBezTo>
                      <a:pt x="264" y="98"/>
                      <a:pt x="299" y="72"/>
                      <a:pt x="341" y="55"/>
                    </a:cubicBezTo>
                    <a:cubicBezTo>
                      <a:pt x="308" y="59"/>
                      <a:pt x="274" y="66"/>
                      <a:pt x="242" y="79"/>
                    </a:cubicBezTo>
                    <a:close/>
                    <a:moveTo>
                      <a:pt x="582" y="72"/>
                    </a:moveTo>
                    <a:cubicBezTo>
                      <a:pt x="632" y="86"/>
                      <a:pt x="679" y="107"/>
                      <a:pt x="720" y="134"/>
                    </a:cubicBezTo>
                    <a:cubicBezTo>
                      <a:pt x="729" y="139"/>
                      <a:pt x="737" y="145"/>
                      <a:pt x="744" y="151"/>
                    </a:cubicBezTo>
                    <a:cubicBezTo>
                      <a:pt x="733" y="137"/>
                      <a:pt x="721" y="125"/>
                      <a:pt x="707" y="113"/>
                    </a:cubicBezTo>
                    <a:cubicBezTo>
                      <a:pt x="694" y="102"/>
                      <a:pt x="680" y="92"/>
                      <a:pt x="664" y="84"/>
                    </a:cubicBezTo>
                    <a:cubicBezTo>
                      <a:pt x="637" y="78"/>
                      <a:pt x="609" y="74"/>
                      <a:pt x="582" y="72"/>
                    </a:cubicBezTo>
                    <a:close/>
                    <a:moveTo>
                      <a:pt x="761" y="109"/>
                    </a:moveTo>
                    <a:cubicBezTo>
                      <a:pt x="791" y="120"/>
                      <a:pt x="820" y="134"/>
                      <a:pt x="846" y="150"/>
                    </a:cubicBezTo>
                    <a:cubicBezTo>
                      <a:pt x="833" y="136"/>
                      <a:pt x="818" y="124"/>
                      <a:pt x="802" y="113"/>
                    </a:cubicBezTo>
                    <a:cubicBezTo>
                      <a:pt x="753" y="78"/>
                      <a:pt x="695" y="55"/>
                      <a:pt x="633" y="46"/>
                    </a:cubicBezTo>
                    <a:cubicBezTo>
                      <a:pt x="638" y="49"/>
                      <a:pt x="643" y="51"/>
                      <a:pt x="648" y="53"/>
                    </a:cubicBezTo>
                    <a:cubicBezTo>
                      <a:pt x="689" y="65"/>
                      <a:pt x="727" y="84"/>
                      <a:pt x="761" y="109"/>
                    </a:cubicBezTo>
                    <a:close/>
                    <a:moveTo>
                      <a:pt x="288" y="125"/>
                    </a:moveTo>
                    <a:cubicBezTo>
                      <a:pt x="283" y="129"/>
                      <a:pt x="279" y="133"/>
                      <a:pt x="275" y="138"/>
                    </a:cubicBezTo>
                    <a:cubicBezTo>
                      <a:pt x="281" y="133"/>
                      <a:pt x="287" y="128"/>
                      <a:pt x="294" y="124"/>
                    </a:cubicBezTo>
                    <a:cubicBezTo>
                      <a:pt x="292" y="125"/>
                      <a:pt x="290" y="125"/>
                      <a:pt x="288" y="125"/>
                    </a:cubicBezTo>
                    <a:close/>
                    <a:moveTo>
                      <a:pt x="237" y="137"/>
                    </a:moveTo>
                    <a:cubicBezTo>
                      <a:pt x="237" y="137"/>
                      <a:pt x="237" y="137"/>
                      <a:pt x="237" y="137"/>
                    </a:cubicBezTo>
                    <a:cubicBezTo>
                      <a:pt x="237" y="137"/>
                      <a:pt x="237" y="137"/>
                      <a:pt x="237" y="138"/>
                    </a:cubicBezTo>
                    <a:cubicBezTo>
                      <a:pt x="253" y="132"/>
                      <a:pt x="270" y="127"/>
                      <a:pt x="287" y="123"/>
                    </a:cubicBezTo>
                    <a:cubicBezTo>
                      <a:pt x="293" y="118"/>
                      <a:pt x="299" y="113"/>
                      <a:pt x="306" y="108"/>
                    </a:cubicBezTo>
                    <a:cubicBezTo>
                      <a:pt x="282" y="116"/>
                      <a:pt x="260" y="126"/>
                      <a:pt x="237" y="137"/>
                    </a:cubicBezTo>
                    <a:close/>
                    <a:moveTo>
                      <a:pt x="352" y="54"/>
                    </a:moveTo>
                    <a:cubicBezTo>
                      <a:pt x="308" y="70"/>
                      <a:pt x="271" y="95"/>
                      <a:pt x="241" y="132"/>
                    </a:cubicBezTo>
                    <a:cubicBezTo>
                      <a:pt x="265" y="120"/>
                      <a:pt x="289" y="111"/>
                      <a:pt x="313" y="102"/>
                    </a:cubicBezTo>
                    <a:cubicBezTo>
                      <a:pt x="346" y="80"/>
                      <a:pt x="382" y="63"/>
                      <a:pt x="422" y="52"/>
                    </a:cubicBezTo>
                    <a:cubicBezTo>
                      <a:pt x="400" y="51"/>
                      <a:pt x="376" y="52"/>
                      <a:pt x="352" y="54"/>
                    </a:cubicBezTo>
                    <a:close/>
                    <a:moveTo>
                      <a:pt x="315" y="105"/>
                    </a:moveTo>
                    <a:cubicBezTo>
                      <a:pt x="307" y="110"/>
                      <a:pt x="300" y="116"/>
                      <a:pt x="293" y="122"/>
                    </a:cubicBezTo>
                    <a:cubicBezTo>
                      <a:pt x="295" y="121"/>
                      <a:pt x="297" y="121"/>
                      <a:pt x="300" y="120"/>
                    </a:cubicBezTo>
                    <a:cubicBezTo>
                      <a:pt x="312" y="112"/>
                      <a:pt x="325" y="105"/>
                      <a:pt x="338" y="98"/>
                    </a:cubicBezTo>
                    <a:cubicBezTo>
                      <a:pt x="330" y="100"/>
                      <a:pt x="322" y="102"/>
                      <a:pt x="315" y="105"/>
                    </a:cubicBezTo>
                    <a:close/>
                    <a:moveTo>
                      <a:pt x="732" y="98"/>
                    </a:moveTo>
                    <a:cubicBezTo>
                      <a:pt x="738" y="100"/>
                      <a:pt x="745" y="103"/>
                      <a:pt x="751" y="105"/>
                    </a:cubicBezTo>
                    <a:cubicBezTo>
                      <a:pt x="725" y="87"/>
                      <a:pt x="696" y="73"/>
                      <a:pt x="666" y="62"/>
                    </a:cubicBezTo>
                    <a:cubicBezTo>
                      <a:pt x="681" y="69"/>
                      <a:pt x="695" y="78"/>
                      <a:pt x="708" y="87"/>
                    </a:cubicBezTo>
                    <a:cubicBezTo>
                      <a:pt x="716" y="90"/>
                      <a:pt x="724" y="94"/>
                      <a:pt x="732" y="98"/>
                    </a:cubicBezTo>
                    <a:close/>
                    <a:moveTo>
                      <a:pt x="432" y="52"/>
                    </a:moveTo>
                    <a:cubicBezTo>
                      <a:pt x="392" y="62"/>
                      <a:pt x="355" y="78"/>
                      <a:pt x="323" y="99"/>
                    </a:cubicBezTo>
                    <a:cubicBezTo>
                      <a:pt x="332" y="96"/>
                      <a:pt x="341" y="94"/>
                      <a:pt x="350" y="91"/>
                    </a:cubicBezTo>
                    <a:cubicBezTo>
                      <a:pt x="368" y="83"/>
                      <a:pt x="386" y="75"/>
                      <a:pt x="406" y="68"/>
                    </a:cubicBezTo>
                    <a:cubicBezTo>
                      <a:pt x="422" y="62"/>
                      <a:pt x="438" y="57"/>
                      <a:pt x="455" y="53"/>
                    </a:cubicBezTo>
                    <a:cubicBezTo>
                      <a:pt x="447" y="53"/>
                      <a:pt x="440" y="52"/>
                      <a:pt x="432" y="52"/>
                    </a:cubicBezTo>
                    <a:close/>
                    <a:moveTo>
                      <a:pt x="665" y="81"/>
                    </a:moveTo>
                    <a:cubicBezTo>
                      <a:pt x="674" y="83"/>
                      <a:pt x="684" y="85"/>
                      <a:pt x="693" y="87"/>
                    </a:cubicBezTo>
                    <a:cubicBezTo>
                      <a:pt x="699" y="89"/>
                      <a:pt x="706" y="91"/>
                      <a:pt x="712" y="92"/>
                    </a:cubicBezTo>
                    <a:cubicBezTo>
                      <a:pt x="710" y="91"/>
                      <a:pt x="709" y="90"/>
                      <a:pt x="707" y="89"/>
                    </a:cubicBezTo>
                    <a:cubicBezTo>
                      <a:pt x="680" y="77"/>
                      <a:pt x="651" y="67"/>
                      <a:pt x="625" y="58"/>
                    </a:cubicBezTo>
                    <a:cubicBezTo>
                      <a:pt x="619" y="56"/>
                      <a:pt x="619" y="56"/>
                      <a:pt x="619" y="56"/>
                    </a:cubicBezTo>
                    <a:cubicBezTo>
                      <a:pt x="603" y="51"/>
                      <a:pt x="588" y="46"/>
                      <a:pt x="573" y="42"/>
                    </a:cubicBezTo>
                    <a:cubicBezTo>
                      <a:pt x="567" y="42"/>
                      <a:pt x="562" y="42"/>
                      <a:pt x="556" y="42"/>
                    </a:cubicBezTo>
                    <a:cubicBezTo>
                      <a:pt x="596" y="50"/>
                      <a:pt x="633" y="63"/>
                      <a:pt x="665" y="81"/>
                    </a:cubicBezTo>
                    <a:close/>
                    <a:moveTo>
                      <a:pt x="464" y="54"/>
                    </a:moveTo>
                    <a:cubicBezTo>
                      <a:pt x="445" y="58"/>
                      <a:pt x="426" y="64"/>
                      <a:pt x="407" y="70"/>
                    </a:cubicBezTo>
                    <a:cubicBezTo>
                      <a:pt x="392" y="76"/>
                      <a:pt x="378" y="81"/>
                      <a:pt x="364" y="88"/>
                    </a:cubicBezTo>
                    <a:cubicBezTo>
                      <a:pt x="425" y="72"/>
                      <a:pt x="490" y="66"/>
                      <a:pt x="554" y="68"/>
                    </a:cubicBezTo>
                    <a:cubicBezTo>
                      <a:pt x="540" y="65"/>
                      <a:pt x="525" y="62"/>
                      <a:pt x="511" y="60"/>
                    </a:cubicBezTo>
                    <a:cubicBezTo>
                      <a:pt x="499" y="58"/>
                      <a:pt x="482" y="56"/>
                      <a:pt x="464" y="54"/>
                    </a:cubicBezTo>
                    <a:close/>
                    <a:moveTo>
                      <a:pt x="584" y="43"/>
                    </a:moveTo>
                    <a:cubicBezTo>
                      <a:pt x="596" y="46"/>
                      <a:pt x="608" y="50"/>
                      <a:pt x="620" y="54"/>
                    </a:cubicBezTo>
                    <a:cubicBezTo>
                      <a:pt x="626" y="56"/>
                      <a:pt x="626" y="56"/>
                      <a:pt x="626" y="56"/>
                    </a:cubicBezTo>
                    <a:cubicBezTo>
                      <a:pt x="647" y="63"/>
                      <a:pt x="670" y="70"/>
                      <a:pt x="692" y="80"/>
                    </a:cubicBezTo>
                    <a:cubicBezTo>
                      <a:pt x="678" y="71"/>
                      <a:pt x="663" y="63"/>
                      <a:pt x="647" y="56"/>
                    </a:cubicBezTo>
                    <a:cubicBezTo>
                      <a:pt x="627" y="50"/>
                      <a:pt x="606" y="45"/>
                      <a:pt x="584" y="43"/>
                    </a:cubicBezTo>
                    <a:close/>
                    <a:moveTo>
                      <a:pt x="568" y="69"/>
                    </a:moveTo>
                    <a:cubicBezTo>
                      <a:pt x="598" y="70"/>
                      <a:pt x="627" y="74"/>
                      <a:pt x="656" y="79"/>
                    </a:cubicBezTo>
                    <a:cubicBezTo>
                      <a:pt x="623" y="62"/>
                      <a:pt x="585" y="49"/>
                      <a:pt x="543" y="43"/>
                    </a:cubicBezTo>
                    <a:cubicBezTo>
                      <a:pt x="520" y="44"/>
                      <a:pt x="496" y="47"/>
                      <a:pt x="473" y="52"/>
                    </a:cubicBezTo>
                    <a:cubicBezTo>
                      <a:pt x="487" y="53"/>
                      <a:pt x="500" y="55"/>
                      <a:pt x="512" y="57"/>
                    </a:cubicBezTo>
                    <a:cubicBezTo>
                      <a:pt x="531" y="60"/>
                      <a:pt x="550" y="64"/>
                      <a:pt x="568" y="69"/>
                    </a:cubicBezTo>
                    <a:close/>
                    <a:moveTo>
                      <a:pt x="418" y="18"/>
                    </a:moveTo>
                    <a:cubicBezTo>
                      <a:pt x="399" y="18"/>
                      <a:pt x="382" y="19"/>
                      <a:pt x="365" y="22"/>
                    </a:cubicBezTo>
                    <a:cubicBezTo>
                      <a:pt x="320" y="29"/>
                      <a:pt x="281" y="46"/>
                      <a:pt x="247" y="74"/>
                    </a:cubicBezTo>
                    <a:cubicBezTo>
                      <a:pt x="268" y="67"/>
                      <a:pt x="291" y="61"/>
                      <a:pt x="315" y="57"/>
                    </a:cubicBezTo>
                    <a:cubicBezTo>
                      <a:pt x="327" y="55"/>
                      <a:pt x="339" y="53"/>
                      <a:pt x="350" y="52"/>
                    </a:cubicBezTo>
                    <a:cubicBezTo>
                      <a:pt x="370" y="45"/>
                      <a:pt x="392" y="40"/>
                      <a:pt x="415" y="37"/>
                    </a:cubicBezTo>
                    <a:cubicBezTo>
                      <a:pt x="451" y="33"/>
                      <a:pt x="486" y="33"/>
                      <a:pt x="520" y="37"/>
                    </a:cubicBezTo>
                    <a:cubicBezTo>
                      <a:pt x="532" y="36"/>
                      <a:pt x="543" y="37"/>
                      <a:pt x="555" y="37"/>
                    </a:cubicBezTo>
                    <a:cubicBezTo>
                      <a:pt x="504" y="24"/>
                      <a:pt x="459" y="18"/>
                      <a:pt x="418" y="18"/>
                    </a:cubicBezTo>
                    <a:close/>
                    <a:moveTo>
                      <a:pt x="441" y="50"/>
                    </a:moveTo>
                    <a:cubicBezTo>
                      <a:pt x="449" y="50"/>
                      <a:pt x="456" y="51"/>
                      <a:pt x="463" y="51"/>
                    </a:cubicBezTo>
                    <a:cubicBezTo>
                      <a:pt x="486" y="46"/>
                      <a:pt x="509" y="43"/>
                      <a:pt x="531" y="41"/>
                    </a:cubicBezTo>
                    <a:cubicBezTo>
                      <a:pt x="527" y="40"/>
                      <a:pt x="524" y="40"/>
                      <a:pt x="520" y="39"/>
                    </a:cubicBezTo>
                    <a:cubicBezTo>
                      <a:pt x="494" y="40"/>
                      <a:pt x="467" y="44"/>
                      <a:pt x="441" y="50"/>
                    </a:cubicBezTo>
                    <a:close/>
                    <a:moveTo>
                      <a:pt x="470" y="37"/>
                    </a:moveTo>
                    <a:cubicBezTo>
                      <a:pt x="452" y="37"/>
                      <a:pt x="434" y="38"/>
                      <a:pt x="415" y="40"/>
                    </a:cubicBezTo>
                    <a:cubicBezTo>
                      <a:pt x="397" y="42"/>
                      <a:pt x="379" y="46"/>
                      <a:pt x="362" y="51"/>
                    </a:cubicBezTo>
                    <a:cubicBezTo>
                      <a:pt x="387" y="49"/>
                      <a:pt x="410" y="49"/>
                      <a:pt x="432" y="49"/>
                    </a:cubicBezTo>
                    <a:cubicBezTo>
                      <a:pt x="434" y="49"/>
                      <a:pt x="437" y="48"/>
                      <a:pt x="439" y="47"/>
                    </a:cubicBezTo>
                    <a:cubicBezTo>
                      <a:pt x="460" y="43"/>
                      <a:pt x="480" y="39"/>
                      <a:pt x="501" y="38"/>
                    </a:cubicBezTo>
                    <a:cubicBezTo>
                      <a:pt x="491" y="37"/>
                      <a:pt x="481" y="37"/>
                      <a:pt x="470" y="37"/>
                    </a:cubicBezTo>
                    <a:close/>
                    <a:moveTo>
                      <a:pt x="609" y="44"/>
                    </a:moveTo>
                    <a:cubicBezTo>
                      <a:pt x="616" y="45"/>
                      <a:pt x="623" y="46"/>
                      <a:pt x="630" y="48"/>
                    </a:cubicBezTo>
                    <a:cubicBezTo>
                      <a:pt x="627" y="47"/>
                      <a:pt x="624" y="46"/>
                      <a:pt x="622" y="45"/>
                    </a:cubicBezTo>
                    <a:cubicBezTo>
                      <a:pt x="618" y="45"/>
                      <a:pt x="613" y="44"/>
                      <a:pt x="609" y="44"/>
                    </a:cubicBezTo>
                    <a:close/>
                    <a:moveTo>
                      <a:pt x="539" y="39"/>
                    </a:moveTo>
                    <a:cubicBezTo>
                      <a:pt x="541" y="40"/>
                      <a:pt x="542" y="40"/>
                      <a:pt x="544" y="40"/>
                    </a:cubicBezTo>
                    <a:cubicBezTo>
                      <a:pt x="546" y="40"/>
                      <a:pt x="548" y="40"/>
                      <a:pt x="551" y="40"/>
                    </a:cubicBezTo>
                    <a:cubicBezTo>
                      <a:pt x="547" y="39"/>
                      <a:pt x="543" y="39"/>
                      <a:pt x="539" y="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6" name="Freeform 48"/>
              <p:cNvSpPr>
                <a:spLocks noEditPoints="1"/>
              </p:cNvSpPr>
              <p:nvPr/>
            </p:nvSpPr>
            <p:spPr bwMode="auto">
              <a:xfrm>
                <a:off x="3433763" y="3417888"/>
                <a:ext cx="3336925" cy="3155949"/>
              </a:xfrm>
              <a:custGeom>
                <a:avLst/>
                <a:gdLst>
                  <a:gd name="T0" fmla="*/ 288897 w 1028"/>
                  <a:gd name="T1" fmla="*/ 2538410 h 971"/>
                  <a:gd name="T2" fmla="*/ 542088 w 1028"/>
                  <a:gd name="T3" fmla="*/ 526533 h 971"/>
                  <a:gd name="T4" fmla="*/ 3119440 w 1028"/>
                  <a:gd name="T5" fmla="*/ 711795 h 971"/>
                  <a:gd name="T6" fmla="*/ 2898710 w 1028"/>
                  <a:gd name="T7" fmla="*/ 2395401 h 971"/>
                  <a:gd name="T8" fmla="*/ 1470454 w 1028"/>
                  <a:gd name="T9" fmla="*/ 3090945 h 971"/>
                  <a:gd name="T10" fmla="*/ 1801550 w 1028"/>
                  <a:gd name="T11" fmla="*/ 3055193 h 971"/>
                  <a:gd name="T12" fmla="*/ 1428256 w 1028"/>
                  <a:gd name="T13" fmla="*/ 2609915 h 971"/>
                  <a:gd name="T14" fmla="*/ 295389 w 1028"/>
                  <a:gd name="T15" fmla="*/ 1784363 h 971"/>
                  <a:gd name="T16" fmla="*/ 100627 w 1028"/>
                  <a:gd name="T17" fmla="*/ 1365086 h 971"/>
                  <a:gd name="T18" fmla="*/ 587532 w 1028"/>
                  <a:gd name="T19" fmla="*/ 2135385 h 971"/>
                  <a:gd name="T20" fmla="*/ 1486684 w 1028"/>
                  <a:gd name="T21" fmla="*/ 2619665 h 971"/>
                  <a:gd name="T22" fmla="*/ 2772114 w 1028"/>
                  <a:gd name="T23" fmla="*/ 2366149 h 971"/>
                  <a:gd name="T24" fmla="*/ 1418517 w 1028"/>
                  <a:gd name="T25" fmla="*/ 2596914 h 971"/>
                  <a:gd name="T26" fmla="*/ 2944154 w 1028"/>
                  <a:gd name="T27" fmla="*/ 1885119 h 971"/>
                  <a:gd name="T28" fmla="*/ 1876209 w 1028"/>
                  <a:gd name="T29" fmla="*/ 2538410 h 971"/>
                  <a:gd name="T30" fmla="*/ 912136 w 1028"/>
                  <a:gd name="T31" fmla="*/ 2346648 h 971"/>
                  <a:gd name="T32" fmla="*/ 2629289 w 1028"/>
                  <a:gd name="T33" fmla="*/ 2590413 h 971"/>
                  <a:gd name="T34" fmla="*/ 2843527 w 1028"/>
                  <a:gd name="T35" fmla="*/ 2317396 h 971"/>
                  <a:gd name="T36" fmla="*/ 1353597 w 1028"/>
                  <a:gd name="T37" fmla="*/ 2583913 h 971"/>
                  <a:gd name="T38" fmla="*/ 610255 w 1028"/>
                  <a:gd name="T39" fmla="*/ 2112633 h 971"/>
                  <a:gd name="T40" fmla="*/ 2781852 w 1028"/>
                  <a:gd name="T41" fmla="*/ 2154886 h 971"/>
                  <a:gd name="T42" fmla="*/ 2901956 w 1028"/>
                  <a:gd name="T43" fmla="*/ 1170074 h 971"/>
                  <a:gd name="T44" fmla="*/ 551826 w 1028"/>
                  <a:gd name="T45" fmla="*/ 2018378 h 971"/>
                  <a:gd name="T46" fmla="*/ 2953892 w 1028"/>
                  <a:gd name="T47" fmla="*/ 1888369 h 971"/>
                  <a:gd name="T48" fmla="*/ 3171376 w 1028"/>
                  <a:gd name="T49" fmla="*/ 1270830 h 971"/>
                  <a:gd name="T50" fmla="*/ 2492955 w 1028"/>
                  <a:gd name="T51" fmla="*/ 419277 h 971"/>
                  <a:gd name="T52" fmla="*/ 2973368 w 1028"/>
                  <a:gd name="T53" fmla="*/ 1384587 h 971"/>
                  <a:gd name="T54" fmla="*/ 607009 w 1028"/>
                  <a:gd name="T55" fmla="*/ 2096382 h 971"/>
                  <a:gd name="T56" fmla="*/ 262929 w 1028"/>
                  <a:gd name="T57" fmla="*/ 975062 h 971"/>
                  <a:gd name="T58" fmla="*/ 577794 w 1028"/>
                  <a:gd name="T59" fmla="*/ 2073631 h 971"/>
                  <a:gd name="T60" fmla="*/ 753080 w 1028"/>
                  <a:gd name="T61" fmla="*/ 516783 h 971"/>
                  <a:gd name="T62" fmla="*/ 2840281 w 1028"/>
                  <a:gd name="T63" fmla="*/ 640290 h 971"/>
                  <a:gd name="T64" fmla="*/ 3262265 w 1028"/>
                  <a:gd name="T65" fmla="*/ 1654354 h 971"/>
                  <a:gd name="T66" fmla="*/ 3268757 w 1028"/>
                  <a:gd name="T67" fmla="*/ 1582850 h 971"/>
                  <a:gd name="T68" fmla="*/ 798525 w 1028"/>
                  <a:gd name="T69" fmla="*/ 490781 h 971"/>
                  <a:gd name="T70" fmla="*/ 454445 w 1028"/>
                  <a:gd name="T71" fmla="*/ 1810364 h 971"/>
                  <a:gd name="T72" fmla="*/ 798525 w 1028"/>
                  <a:gd name="T73" fmla="*/ 490781 h 971"/>
                  <a:gd name="T74" fmla="*/ 3112948 w 1028"/>
                  <a:gd name="T75" fmla="*/ 718295 h 971"/>
                  <a:gd name="T76" fmla="*/ 2103431 w 1028"/>
                  <a:gd name="T77" fmla="*/ 279518 h 971"/>
                  <a:gd name="T78" fmla="*/ 990041 w 1028"/>
                  <a:gd name="T79" fmla="*/ 354272 h 971"/>
                  <a:gd name="T80" fmla="*/ 256437 w 1028"/>
                  <a:gd name="T81" fmla="*/ 968561 h 971"/>
                  <a:gd name="T82" fmla="*/ 990041 w 1028"/>
                  <a:gd name="T83" fmla="*/ 354272 h 971"/>
                  <a:gd name="T84" fmla="*/ 2908448 w 1028"/>
                  <a:gd name="T85" fmla="*/ 1166824 h 971"/>
                  <a:gd name="T86" fmla="*/ 1694431 w 1028"/>
                  <a:gd name="T87" fmla="*/ 269767 h 971"/>
                  <a:gd name="T88" fmla="*/ 1571081 w 1028"/>
                  <a:gd name="T89" fmla="*/ 276267 h 971"/>
                  <a:gd name="T90" fmla="*/ 298635 w 1028"/>
                  <a:gd name="T91" fmla="*/ 906807 h 971"/>
                  <a:gd name="T92" fmla="*/ 866692 w 1028"/>
                  <a:gd name="T93" fmla="*/ 429027 h 971"/>
                  <a:gd name="T94" fmla="*/ 873184 w 1028"/>
                  <a:gd name="T95" fmla="*/ 435528 h 971"/>
                  <a:gd name="T96" fmla="*/ 1285430 w 1028"/>
                  <a:gd name="T97" fmla="*/ 302269 h 971"/>
                  <a:gd name="T98" fmla="*/ 986795 w 1028"/>
                  <a:gd name="T99" fmla="*/ 367273 h 971"/>
                  <a:gd name="T100" fmla="*/ 1694431 w 1028"/>
                  <a:gd name="T101" fmla="*/ 260016 h 971"/>
                  <a:gd name="T102" fmla="*/ 1687939 w 1028"/>
                  <a:gd name="T103" fmla="*/ 260016 h 97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28"/>
                  <a:gd name="T157" fmla="*/ 0 h 971"/>
                  <a:gd name="T158" fmla="*/ 1028 w 1028"/>
                  <a:gd name="T159" fmla="*/ 971 h 97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28" h="971">
                    <a:moveTo>
                      <a:pt x="453" y="951"/>
                    </a:moveTo>
                    <a:cubicBezTo>
                      <a:pt x="398" y="951"/>
                      <a:pt x="347" y="944"/>
                      <a:pt x="298" y="928"/>
                    </a:cubicBezTo>
                    <a:cubicBezTo>
                      <a:pt x="214" y="902"/>
                      <a:pt x="144" y="852"/>
                      <a:pt x="89" y="781"/>
                    </a:cubicBezTo>
                    <a:cubicBezTo>
                      <a:pt x="38" y="714"/>
                      <a:pt x="11" y="624"/>
                      <a:pt x="13" y="528"/>
                    </a:cubicBezTo>
                    <a:cubicBezTo>
                      <a:pt x="14" y="491"/>
                      <a:pt x="19" y="454"/>
                      <a:pt x="28" y="418"/>
                    </a:cubicBezTo>
                    <a:cubicBezTo>
                      <a:pt x="22" y="315"/>
                      <a:pt x="74" y="214"/>
                      <a:pt x="167" y="162"/>
                    </a:cubicBezTo>
                    <a:cubicBezTo>
                      <a:pt x="211" y="139"/>
                      <a:pt x="261" y="118"/>
                      <a:pt x="316" y="103"/>
                    </a:cubicBezTo>
                    <a:cubicBezTo>
                      <a:pt x="410" y="54"/>
                      <a:pt x="524" y="32"/>
                      <a:pt x="635" y="42"/>
                    </a:cubicBezTo>
                    <a:cubicBezTo>
                      <a:pt x="776" y="55"/>
                      <a:pt x="891" y="118"/>
                      <a:pt x="961" y="219"/>
                    </a:cubicBezTo>
                    <a:cubicBezTo>
                      <a:pt x="1011" y="292"/>
                      <a:pt x="1028" y="389"/>
                      <a:pt x="1009" y="487"/>
                    </a:cubicBezTo>
                    <a:cubicBezTo>
                      <a:pt x="1006" y="537"/>
                      <a:pt x="991" y="583"/>
                      <a:pt x="963" y="624"/>
                    </a:cubicBezTo>
                    <a:cubicBezTo>
                      <a:pt x="947" y="666"/>
                      <a:pt x="924" y="704"/>
                      <a:pt x="893" y="737"/>
                    </a:cubicBezTo>
                    <a:cubicBezTo>
                      <a:pt x="867" y="766"/>
                      <a:pt x="837" y="787"/>
                      <a:pt x="806" y="803"/>
                    </a:cubicBezTo>
                    <a:cubicBezTo>
                      <a:pt x="742" y="877"/>
                      <a:pt x="656" y="927"/>
                      <a:pt x="556" y="943"/>
                    </a:cubicBezTo>
                    <a:cubicBezTo>
                      <a:pt x="521" y="948"/>
                      <a:pt x="486" y="951"/>
                      <a:pt x="453" y="951"/>
                    </a:cubicBezTo>
                    <a:close/>
                    <a:moveTo>
                      <a:pt x="29" y="428"/>
                    </a:moveTo>
                    <a:cubicBezTo>
                      <a:pt x="0" y="551"/>
                      <a:pt x="21" y="687"/>
                      <a:pt x="91" y="779"/>
                    </a:cubicBezTo>
                    <a:cubicBezTo>
                      <a:pt x="194" y="914"/>
                      <a:pt x="359" y="971"/>
                      <a:pt x="555" y="940"/>
                    </a:cubicBezTo>
                    <a:cubicBezTo>
                      <a:pt x="653" y="925"/>
                      <a:pt x="737" y="877"/>
                      <a:pt x="800" y="806"/>
                    </a:cubicBezTo>
                    <a:cubicBezTo>
                      <a:pt x="729" y="838"/>
                      <a:pt x="652" y="841"/>
                      <a:pt x="591" y="836"/>
                    </a:cubicBezTo>
                    <a:cubicBezTo>
                      <a:pt x="542" y="831"/>
                      <a:pt x="490" y="820"/>
                      <a:pt x="440" y="803"/>
                    </a:cubicBezTo>
                    <a:cubicBezTo>
                      <a:pt x="400" y="795"/>
                      <a:pt x="362" y="783"/>
                      <a:pt x="328" y="767"/>
                    </a:cubicBezTo>
                    <a:cubicBezTo>
                      <a:pt x="266" y="738"/>
                      <a:pt x="217" y="697"/>
                      <a:pt x="182" y="645"/>
                    </a:cubicBezTo>
                    <a:cubicBezTo>
                      <a:pt x="145" y="617"/>
                      <a:pt x="113" y="585"/>
                      <a:pt x="91" y="549"/>
                    </a:cubicBezTo>
                    <a:cubicBezTo>
                      <a:pt x="47" y="480"/>
                      <a:pt x="39" y="403"/>
                      <a:pt x="69" y="321"/>
                    </a:cubicBezTo>
                    <a:cubicBezTo>
                      <a:pt x="70" y="320"/>
                      <a:pt x="70" y="319"/>
                      <a:pt x="71" y="318"/>
                    </a:cubicBezTo>
                    <a:cubicBezTo>
                      <a:pt x="53" y="349"/>
                      <a:pt x="40" y="384"/>
                      <a:pt x="31" y="420"/>
                    </a:cubicBezTo>
                    <a:cubicBezTo>
                      <a:pt x="33" y="442"/>
                      <a:pt x="37" y="465"/>
                      <a:pt x="45" y="488"/>
                    </a:cubicBezTo>
                    <a:cubicBezTo>
                      <a:pt x="65" y="548"/>
                      <a:pt x="118" y="641"/>
                      <a:pt x="182" y="655"/>
                    </a:cubicBezTo>
                    <a:cubicBezTo>
                      <a:pt x="181" y="657"/>
                      <a:pt x="181" y="657"/>
                      <a:pt x="181" y="657"/>
                    </a:cubicBezTo>
                    <a:cubicBezTo>
                      <a:pt x="116" y="644"/>
                      <a:pt x="62" y="549"/>
                      <a:pt x="42" y="489"/>
                    </a:cubicBezTo>
                    <a:cubicBezTo>
                      <a:pt x="35" y="469"/>
                      <a:pt x="31" y="448"/>
                      <a:pt x="29" y="428"/>
                    </a:cubicBezTo>
                    <a:close/>
                    <a:moveTo>
                      <a:pt x="458" y="806"/>
                    </a:moveTo>
                    <a:cubicBezTo>
                      <a:pt x="502" y="820"/>
                      <a:pt x="548" y="829"/>
                      <a:pt x="591" y="833"/>
                    </a:cubicBezTo>
                    <a:cubicBezTo>
                      <a:pt x="653" y="839"/>
                      <a:pt x="732" y="836"/>
                      <a:pt x="804" y="800"/>
                    </a:cubicBezTo>
                    <a:cubicBezTo>
                      <a:pt x="823" y="778"/>
                      <a:pt x="840" y="754"/>
                      <a:pt x="854" y="728"/>
                    </a:cubicBezTo>
                    <a:cubicBezTo>
                      <a:pt x="786" y="771"/>
                      <a:pt x="700" y="800"/>
                      <a:pt x="612" y="809"/>
                    </a:cubicBezTo>
                    <a:cubicBezTo>
                      <a:pt x="560" y="815"/>
                      <a:pt x="507" y="813"/>
                      <a:pt x="458" y="806"/>
                    </a:cubicBezTo>
                    <a:close/>
                    <a:moveTo>
                      <a:pt x="437" y="799"/>
                    </a:moveTo>
                    <a:cubicBezTo>
                      <a:pt x="496" y="811"/>
                      <a:pt x="557" y="812"/>
                      <a:pt x="612" y="806"/>
                    </a:cubicBezTo>
                    <a:cubicBezTo>
                      <a:pt x="697" y="797"/>
                      <a:pt x="785" y="770"/>
                      <a:pt x="857" y="723"/>
                    </a:cubicBezTo>
                    <a:cubicBezTo>
                      <a:pt x="880" y="680"/>
                      <a:pt x="897" y="632"/>
                      <a:pt x="907" y="580"/>
                    </a:cubicBezTo>
                    <a:cubicBezTo>
                      <a:pt x="907" y="580"/>
                      <a:pt x="907" y="579"/>
                      <a:pt x="908" y="579"/>
                    </a:cubicBezTo>
                    <a:cubicBezTo>
                      <a:pt x="897" y="611"/>
                      <a:pt x="881" y="640"/>
                      <a:pt x="859" y="664"/>
                    </a:cubicBezTo>
                    <a:cubicBezTo>
                      <a:pt x="793" y="737"/>
                      <a:pt x="686" y="781"/>
                      <a:pt x="578" y="781"/>
                    </a:cubicBezTo>
                    <a:cubicBezTo>
                      <a:pt x="567" y="781"/>
                      <a:pt x="556" y="780"/>
                      <a:pt x="545" y="779"/>
                    </a:cubicBezTo>
                    <a:cubicBezTo>
                      <a:pt x="436" y="770"/>
                      <a:pt x="307" y="729"/>
                      <a:pt x="208" y="663"/>
                    </a:cubicBezTo>
                    <a:cubicBezTo>
                      <a:pt x="232" y="687"/>
                      <a:pt x="257" y="706"/>
                      <a:pt x="281" y="722"/>
                    </a:cubicBezTo>
                    <a:cubicBezTo>
                      <a:pt x="328" y="753"/>
                      <a:pt x="382" y="780"/>
                      <a:pt x="437" y="799"/>
                    </a:cubicBezTo>
                    <a:close/>
                    <a:moveTo>
                      <a:pt x="859" y="725"/>
                    </a:moveTo>
                    <a:cubicBezTo>
                      <a:pt x="845" y="751"/>
                      <a:pt x="828" y="775"/>
                      <a:pt x="810" y="797"/>
                    </a:cubicBezTo>
                    <a:cubicBezTo>
                      <a:pt x="839" y="783"/>
                      <a:pt x="867" y="762"/>
                      <a:pt x="891" y="735"/>
                    </a:cubicBezTo>
                    <a:cubicBezTo>
                      <a:pt x="919" y="706"/>
                      <a:pt x="941" y="671"/>
                      <a:pt x="956" y="634"/>
                    </a:cubicBezTo>
                    <a:cubicBezTo>
                      <a:pt x="935" y="663"/>
                      <a:pt x="909" y="689"/>
                      <a:pt x="876" y="713"/>
                    </a:cubicBezTo>
                    <a:cubicBezTo>
                      <a:pt x="871" y="717"/>
                      <a:pt x="865" y="721"/>
                      <a:pt x="859" y="725"/>
                    </a:cubicBezTo>
                    <a:close/>
                    <a:moveTo>
                      <a:pt x="188" y="650"/>
                    </a:moveTo>
                    <a:cubicBezTo>
                      <a:pt x="244" y="728"/>
                      <a:pt x="328" y="773"/>
                      <a:pt x="417" y="795"/>
                    </a:cubicBezTo>
                    <a:cubicBezTo>
                      <a:pt x="368" y="776"/>
                      <a:pt x="321" y="752"/>
                      <a:pt x="280" y="724"/>
                    </a:cubicBezTo>
                    <a:cubicBezTo>
                      <a:pt x="252" y="706"/>
                      <a:pt x="223" y="683"/>
                      <a:pt x="196" y="655"/>
                    </a:cubicBezTo>
                    <a:cubicBezTo>
                      <a:pt x="194" y="653"/>
                      <a:pt x="191" y="652"/>
                      <a:pt x="188" y="650"/>
                    </a:cubicBezTo>
                    <a:close/>
                    <a:moveTo>
                      <a:pt x="198" y="653"/>
                    </a:moveTo>
                    <a:cubicBezTo>
                      <a:pt x="298" y="724"/>
                      <a:pt x="433" y="767"/>
                      <a:pt x="545" y="777"/>
                    </a:cubicBezTo>
                    <a:cubicBezTo>
                      <a:pt x="663" y="787"/>
                      <a:pt x="785" y="742"/>
                      <a:pt x="857" y="663"/>
                    </a:cubicBezTo>
                    <a:cubicBezTo>
                      <a:pt x="885" y="631"/>
                      <a:pt x="903" y="594"/>
                      <a:pt x="912" y="556"/>
                    </a:cubicBezTo>
                    <a:cubicBezTo>
                      <a:pt x="918" y="513"/>
                      <a:pt x="919" y="471"/>
                      <a:pt x="914" y="432"/>
                    </a:cubicBezTo>
                    <a:cubicBezTo>
                      <a:pt x="910" y="406"/>
                      <a:pt x="903" y="381"/>
                      <a:pt x="894" y="360"/>
                    </a:cubicBezTo>
                    <a:cubicBezTo>
                      <a:pt x="808" y="144"/>
                      <a:pt x="558" y="33"/>
                      <a:pt x="338" y="113"/>
                    </a:cubicBezTo>
                    <a:cubicBezTo>
                      <a:pt x="162" y="177"/>
                      <a:pt x="79" y="363"/>
                      <a:pt x="142" y="557"/>
                    </a:cubicBezTo>
                    <a:cubicBezTo>
                      <a:pt x="150" y="580"/>
                      <a:pt x="159" y="601"/>
                      <a:pt x="170" y="621"/>
                    </a:cubicBezTo>
                    <a:cubicBezTo>
                      <a:pt x="179" y="632"/>
                      <a:pt x="188" y="643"/>
                      <a:pt x="198" y="653"/>
                    </a:cubicBezTo>
                    <a:close/>
                    <a:moveTo>
                      <a:pt x="915" y="554"/>
                    </a:moveTo>
                    <a:cubicBezTo>
                      <a:pt x="913" y="563"/>
                      <a:pt x="912" y="572"/>
                      <a:pt x="910" y="581"/>
                    </a:cubicBezTo>
                    <a:cubicBezTo>
                      <a:pt x="900" y="631"/>
                      <a:pt x="883" y="678"/>
                      <a:pt x="861" y="720"/>
                    </a:cubicBezTo>
                    <a:cubicBezTo>
                      <a:pt x="901" y="694"/>
                      <a:pt x="935" y="662"/>
                      <a:pt x="961" y="624"/>
                    </a:cubicBezTo>
                    <a:cubicBezTo>
                      <a:pt x="988" y="553"/>
                      <a:pt x="995" y="472"/>
                      <a:pt x="977" y="391"/>
                    </a:cubicBezTo>
                    <a:cubicBezTo>
                      <a:pt x="955" y="294"/>
                      <a:pt x="903" y="213"/>
                      <a:pt x="829" y="162"/>
                    </a:cubicBezTo>
                    <a:cubicBezTo>
                      <a:pt x="816" y="154"/>
                      <a:pt x="803" y="146"/>
                      <a:pt x="790" y="139"/>
                    </a:cubicBezTo>
                    <a:cubicBezTo>
                      <a:pt x="782" y="136"/>
                      <a:pt x="775" y="132"/>
                      <a:pt x="768" y="129"/>
                    </a:cubicBezTo>
                    <a:cubicBezTo>
                      <a:pt x="708" y="104"/>
                      <a:pt x="639" y="89"/>
                      <a:pt x="569" y="85"/>
                    </a:cubicBezTo>
                    <a:cubicBezTo>
                      <a:pt x="614" y="91"/>
                      <a:pt x="657" y="103"/>
                      <a:pt x="699" y="122"/>
                    </a:cubicBezTo>
                    <a:cubicBezTo>
                      <a:pt x="821" y="179"/>
                      <a:pt x="899" y="291"/>
                      <a:pt x="916" y="426"/>
                    </a:cubicBezTo>
                    <a:cubicBezTo>
                      <a:pt x="924" y="470"/>
                      <a:pt x="924" y="513"/>
                      <a:pt x="915" y="554"/>
                    </a:cubicBezTo>
                    <a:close/>
                    <a:moveTo>
                      <a:pt x="184" y="643"/>
                    </a:moveTo>
                    <a:cubicBezTo>
                      <a:pt x="185" y="644"/>
                      <a:pt x="186" y="645"/>
                      <a:pt x="187" y="645"/>
                    </a:cubicBezTo>
                    <a:cubicBezTo>
                      <a:pt x="185" y="643"/>
                      <a:pt x="183" y="640"/>
                      <a:pt x="180" y="638"/>
                    </a:cubicBezTo>
                    <a:cubicBezTo>
                      <a:pt x="182" y="640"/>
                      <a:pt x="183" y="641"/>
                      <a:pt x="184" y="643"/>
                    </a:cubicBezTo>
                    <a:close/>
                    <a:moveTo>
                      <a:pt x="81" y="300"/>
                    </a:moveTo>
                    <a:cubicBezTo>
                      <a:pt x="78" y="307"/>
                      <a:pt x="75" y="315"/>
                      <a:pt x="72" y="322"/>
                    </a:cubicBezTo>
                    <a:cubicBezTo>
                      <a:pt x="42" y="403"/>
                      <a:pt x="49" y="479"/>
                      <a:pt x="93" y="548"/>
                    </a:cubicBezTo>
                    <a:cubicBezTo>
                      <a:pt x="114" y="581"/>
                      <a:pt x="143" y="611"/>
                      <a:pt x="178" y="638"/>
                    </a:cubicBezTo>
                    <a:cubicBezTo>
                      <a:pt x="174" y="633"/>
                      <a:pt x="171" y="628"/>
                      <a:pt x="168" y="623"/>
                    </a:cubicBezTo>
                    <a:cubicBezTo>
                      <a:pt x="130" y="573"/>
                      <a:pt x="102" y="511"/>
                      <a:pt x="102" y="435"/>
                    </a:cubicBezTo>
                    <a:cubicBezTo>
                      <a:pt x="101" y="327"/>
                      <a:pt x="147" y="230"/>
                      <a:pt x="232" y="159"/>
                    </a:cubicBezTo>
                    <a:cubicBezTo>
                      <a:pt x="179" y="189"/>
                      <a:pt x="132" y="228"/>
                      <a:pt x="97" y="277"/>
                    </a:cubicBezTo>
                    <a:cubicBezTo>
                      <a:pt x="91" y="284"/>
                      <a:pt x="86" y="292"/>
                      <a:pt x="81" y="300"/>
                    </a:cubicBezTo>
                    <a:close/>
                    <a:moveTo>
                      <a:pt x="875" y="197"/>
                    </a:moveTo>
                    <a:cubicBezTo>
                      <a:pt x="926" y="247"/>
                      <a:pt x="963" y="314"/>
                      <a:pt x="979" y="390"/>
                    </a:cubicBezTo>
                    <a:cubicBezTo>
                      <a:pt x="996" y="467"/>
                      <a:pt x="992" y="544"/>
                      <a:pt x="967" y="613"/>
                    </a:cubicBezTo>
                    <a:cubicBezTo>
                      <a:pt x="986" y="582"/>
                      <a:pt x="999" y="547"/>
                      <a:pt x="1005" y="509"/>
                    </a:cubicBezTo>
                    <a:cubicBezTo>
                      <a:pt x="1002" y="518"/>
                      <a:pt x="999" y="528"/>
                      <a:pt x="996" y="538"/>
                    </a:cubicBezTo>
                    <a:cubicBezTo>
                      <a:pt x="994" y="537"/>
                      <a:pt x="994" y="537"/>
                      <a:pt x="994" y="537"/>
                    </a:cubicBezTo>
                    <a:cubicBezTo>
                      <a:pt x="999" y="520"/>
                      <a:pt x="1003" y="503"/>
                      <a:pt x="1007" y="487"/>
                    </a:cubicBezTo>
                    <a:cubicBezTo>
                      <a:pt x="1007" y="484"/>
                      <a:pt x="1007" y="481"/>
                      <a:pt x="1007" y="478"/>
                    </a:cubicBezTo>
                    <a:cubicBezTo>
                      <a:pt x="1010" y="362"/>
                      <a:pt x="956" y="266"/>
                      <a:pt x="875" y="197"/>
                    </a:cubicBezTo>
                    <a:close/>
                    <a:moveTo>
                      <a:pt x="246" y="151"/>
                    </a:moveTo>
                    <a:cubicBezTo>
                      <a:pt x="154" y="223"/>
                      <a:pt x="104" y="323"/>
                      <a:pt x="105" y="435"/>
                    </a:cubicBezTo>
                    <a:cubicBezTo>
                      <a:pt x="105" y="503"/>
                      <a:pt x="127" y="559"/>
                      <a:pt x="159" y="606"/>
                    </a:cubicBezTo>
                    <a:cubicBezTo>
                      <a:pt x="152" y="590"/>
                      <a:pt x="145" y="574"/>
                      <a:pt x="140" y="557"/>
                    </a:cubicBezTo>
                    <a:cubicBezTo>
                      <a:pt x="110" y="467"/>
                      <a:pt x="112" y="372"/>
                      <a:pt x="146" y="291"/>
                    </a:cubicBezTo>
                    <a:cubicBezTo>
                      <a:pt x="177" y="217"/>
                      <a:pt x="232" y="159"/>
                      <a:pt x="304" y="125"/>
                    </a:cubicBezTo>
                    <a:cubicBezTo>
                      <a:pt x="284" y="133"/>
                      <a:pt x="264" y="141"/>
                      <a:pt x="246" y="151"/>
                    </a:cubicBezTo>
                    <a:close/>
                    <a:moveTo>
                      <a:pt x="831" y="160"/>
                    </a:moveTo>
                    <a:cubicBezTo>
                      <a:pt x="933" y="228"/>
                      <a:pt x="1010" y="335"/>
                      <a:pt x="1010" y="468"/>
                    </a:cubicBezTo>
                    <a:cubicBezTo>
                      <a:pt x="1023" y="377"/>
                      <a:pt x="1005" y="289"/>
                      <a:pt x="959" y="221"/>
                    </a:cubicBezTo>
                    <a:cubicBezTo>
                      <a:pt x="824" y="25"/>
                      <a:pt x="533" y="0"/>
                      <a:pt x="329" y="100"/>
                    </a:cubicBezTo>
                    <a:cubicBezTo>
                      <a:pt x="377" y="88"/>
                      <a:pt x="428" y="80"/>
                      <a:pt x="479" y="79"/>
                    </a:cubicBezTo>
                    <a:cubicBezTo>
                      <a:pt x="537" y="74"/>
                      <a:pt x="594" y="76"/>
                      <a:pt x="648" y="86"/>
                    </a:cubicBezTo>
                    <a:cubicBezTo>
                      <a:pt x="697" y="96"/>
                      <a:pt x="745" y="113"/>
                      <a:pt x="791" y="137"/>
                    </a:cubicBezTo>
                    <a:cubicBezTo>
                      <a:pt x="805" y="144"/>
                      <a:pt x="818" y="152"/>
                      <a:pt x="831" y="160"/>
                    </a:cubicBezTo>
                    <a:close/>
                    <a:moveTo>
                      <a:pt x="305" y="109"/>
                    </a:moveTo>
                    <a:cubicBezTo>
                      <a:pt x="255" y="123"/>
                      <a:pt x="209" y="143"/>
                      <a:pt x="169" y="165"/>
                    </a:cubicBezTo>
                    <a:cubicBezTo>
                      <a:pt x="79" y="215"/>
                      <a:pt x="27" y="310"/>
                      <a:pt x="31" y="410"/>
                    </a:cubicBezTo>
                    <a:cubicBezTo>
                      <a:pt x="42" y="370"/>
                      <a:pt x="58" y="332"/>
                      <a:pt x="79" y="298"/>
                    </a:cubicBezTo>
                    <a:cubicBezTo>
                      <a:pt x="113" y="225"/>
                      <a:pt x="176" y="166"/>
                      <a:pt x="263" y="129"/>
                    </a:cubicBezTo>
                    <a:cubicBezTo>
                      <a:pt x="272" y="125"/>
                      <a:pt x="281" y="121"/>
                      <a:pt x="290" y="118"/>
                    </a:cubicBezTo>
                    <a:cubicBezTo>
                      <a:pt x="295" y="115"/>
                      <a:pt x="300" y="112"/>
                      <a:pt x="305" y="109"/>
                    </a:cubicBezTo>
                    <a:close/>
                    <a:moveTo>
                      <a:pt x="484" y="85"/>
                    </a:moveTo>
                    <a:cubicBezTo>
                      <a:pt x="546" y="85"/>
                      <a:pt x="608" y="98"/>
                      <a:pt x="667" y="124"/>
                    </a:cubicBezTo>
                    <a:cubicBezTo>
                      <a:pt x="773" y="171"/>
                      <a:pt x="855" y="254"/>
                      <a:pt x="896" y="359"/>
                    </a:cubicBezTo>
                    <a:cubicBezTo>
                      <a:pt x="900" y="368"/>
                      <a:pt x="904" y="378"/>
                      <a:pt x="907" y="388"/>
                    </a:cubicBezTo>
                    <a:cubicBezTo>
                      <a:pt x="881" y="271"/>
                      <a:pt x="808" y="176"/>
                      <a:pt x="697" y="124"/>
                    </a:cubicBezTo>
                    <a:cubicBezTo>
                      <a:pt x="642" y="99"/>
                      <a:pt x="583" y="86"/>
                      <a:pt x="522" y="83"/>
                    </a:cubicBezTo>
                    <a:cubicBezTo>
                      <a:pt x="501" y="83"/>
                      <a:pt x="480" y="83"/>
                      <a:pt x="460" y="85"/>
                    </a:cubicBezTo>
                    <a:cubicBezTo>
                      <a:pt x="457" y="85"/>
                      <a:pt x="455" y="86"/>
                      <a:pt x="453" y="86"/>
                    </a:cubicBezTo>
                    <a:cubicBezTo>
                      <a:pt x="463" y="85"/>
                      <a:pt x="474" y="85"/>
                      <a:pt x="484" y="85"/>
                    </a:cubicBezTo>
                    <a:close/>
                    <a:moveTo>
                      <a:pt x="278" y="125"/>
                    </a:moveTo>
                    <a:cubicBezTo>
                      <a:pt x="273" y="127"/>
                      <a:pt x="268" y="129"/>
                      <a:pt x="264" y="131"/>
                    </a:cubicBezTo>
                    <a:cubicBezTo>
                      <a:pt x="186" y="165"/>
                      <a:pt x="128" y="216"/>
                      <a:pt x="92" y="279"/>
                    </a:cubicBezTo>
                    <a:cubicBezTo>
                      <a:pt x="93" y="278"/>
                      <a:pt x="94" y="277"/>
                      <a:pt x="95" y="275"/>
                    </a:cubicBezTo>
                    <a:cubicBezTo>
                      <a:pt x="132" y="224"/>
                      <a:pt x="183" y="181"/>
                      <a:pt x="246" y="148"/>
                    </a:cubicBezTo>
                    <a:cubicBezTo>
                      <a:pt x="253" y="143"/>
                      <a:pt x="260" y="137"/>
                      <a:pt x="267" y="132"/>
                    </a:cubicBezTo>
                    <a:cubicBezTo>
                      <a:pt x="271" y="130"/>
                      <a:pt x="274" y="128"/>
                      <a:pt x="278" y="125"/>
                    </a:cubicBezTo>
                    <a:close/>
                    <a:moveTo>
                      <a:pt x="291" y="120"/>
                    </a:moveTo>
                    <a:cubicBezTo>
                      <a:pt x="284" y="125"/>
                      <a:pt x="276" y="130"/>
                      <a:pt x="269" y="134"/>
                    </a:cubicBezTo>
                    <a:cubicBezTo>
                      <a:pt x="266" y="136"/>
                      <a:pt x="263" y="138"/>
                      <a:pt x="260" y="140"/>
                    </a:cubicBezTo>
                    <a:cubicBezTo>
                      <a:pt x="287" y="127"/>
                      <a:pt x="315" y="116"/>
                      <a:pt x="344" y="107"/>
                    </a:cubicBezTo>
                    <a:cubicBezTo>
                      <a:pt x="361" y="101"/>
                      <a:pt x="379" y="97"/>
                      <a:pt x="396" y="93"/>
                    </a:cubicBezTo>
                    <a:cubicBezTo>
                      <a:pt x="359" y="99"/>
                      <a:pt x="324" y="108"/>
                      <a:pt x="291" y="120"/>
                    </a:cubicBezTo>
                    <a:close/>
                    <a:moveTo>
                      <a:pt x="317" y="106"/>
                    </a:moveTo>
                    <a:cubicBezTo>
                      <a:pt x="313" y="108"/>
                      <a:pt x="308" y="110"/>
                      <a:pt x="304" y="113"/>
                    </a:cubicBezTo>
                    <a:cubicBezTo>
                      <a:pt x="346" y="99"/>
                      <a:pt x="393" y="89"/>
                      <a:pt x="440" y="84"/>
                    </a:cubicBezTo>
                    <a:cubicBezTo>
                      <a:pt x="398" y="87"/>
                      <a:pt x="357" y="95"/>
                      <a:pt x="317" y="106"/>
                    </a:cubicBezTo>
                    <a:close/>
                    <a:moveTo>
                      <a:pt x="522" y="80"/>
                    </a:moveTo>
                    <a:cubicBezTo>
                      <a:pt x="595" y="81"/>
                      <a:pt x="667" y="92"/>
                      <a:pt x="731" y="113"/>
                    </a:cubicBezTo>
                    <a:cubicBezTo>
                      <a:pt x="704" y="102"/>
                      <a:pt x="675" y="94"/>
                      <a:pt x="647" y="89"/>
                    </a:cubicBezTo>
                    <a:cubicBezTo>
                      <a:pt x="608" y="82"/>
                      <a:pt x="565" y="78"/>
                      <a:pt x="520" y="80"/>
                    </a:cubicBezTo>
                    <a:cubicBezTo>
                      <a:pt x="521" y="80"/>
                      <a:pt x="522" y="80"/>
                      <a:pt x="522" y="8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7" name="Freeform 49"/>
              <p:cNvSpPr>
                <a:spLocks noEditPoints="1"/>
              </p:cNvSpPr>
              <p:nvPr/>
            </p:nvSpPr>
            <p:spPr bwMode="auto">
              <a:xfrm>
                <a:off x="3265488" y="3252788"/>
                <a:ext cx="3433763" cy="3132137"/>
              </a:xfrm>
              <a:custGeom>
                <a:avLst/>
                <a:gdLst>
                  <a:gd name="T0" fmla="*/ 207713 w 1058"/>
                  <a:gd name="T1" fmla="*/ 2069680 h 964"/>
                  <a:gd name="T2" fmla="*/ 2210201 w 1058"/>
                  <a:gd name="T3" fmla="*/ 149459 h 964"/>
                  <a:gd name="T4" fmla="*/ 2544489 w 1058"/>
                  <a:gd name="T5" fmla="*/ 2878707 h 964"/>
                  <a:gd name="T6" fmla="*/ 1453994 w 1058"/>
                  <a:gd name="T7" fmla="*/ 3102895 h 964"/>
                  <a:gd name="T8" fmla="*/ 1379347 w 1058"/>
                  <a:gd name="T9" fmla="*/ 3089899 h 964"/>
                  <a:gd name="T10" fmla="*/ 1622761 w 1058"/>
                  <a:gd name="T11" fmla="*/ 3024917 h 964"/>
                  <a:gd name="T12" fmla="*/ 1379347 w 1058"/>
                  <a:gd name="T13" fmla="*/ 3089899 h 964"/>
                  <a:gd name="T14" fmla="*/ 1158651 w 1058"/>
                  <a:gd name="T15" fmla="*/ 3015169 h 964"/>
                  <a:gd name="T16" fmla="*/ 1051549 w 1058"/>
                  <a:gd name="T17" fmla="*/ 2816974 h 964"/>
                  <a:gd name="T18" fmla="*/ 2320548 w 1058"/>
                  <a:gd name="T19" fmla="*/ 2969682 h 964"/>
                  <a:gd name="T20" fmla="*/ 1658462 w 1058"/>
                  <a:gd name="T21" fmla="*/ 3018418 h 964"/>
                  <a:gd name="T22" fmla="*/ 1658462 w 1058"/>
                  <a:gd name="T23" fmla="*/ 3018418 h 964"/>
                  <a:gd name="T24" fmla="*/ 1132687 w 1058"/>
                  <a:gd name="T25" fmla="*/ 2849465 h 964"/>
                  <a:gd name="T26" fmla="*/ 999621 w 1058"/>
                  <a:gd name="T27" fmla="*/ 2940440 h 964"/>
                  <a:gd name="T28" fmla="*/ 1090496 w 1058"/>
                  <a:gd name="T29" fmla="*/ 2823472 h 964"/>
                  <a:gd name="T30" fmla="*/ 2878778 w 1058"/>
                  <a:gd name="T31" fmla="*/ 2176900 h 964"/>
                  <a:gd name="T32" fmla="*/ 3021581 w 1058"/>
                  <a:gd name="T33" fmla="*/ 2466071 h 964"/>
                  <a:gd name="T34" fmla="*/ 499810 w 1058"/>
                  <a:gd name="T35" fmla="*/ 2329608 h 964"/>
                  <a:gd name="T36" fmla="*/ 490074 w 1058"/>
                  <a:gd name="T37" fmla="*/ 2293868 h 964"/>
                  <a:gd name="T38" fmla="*/ 2544489 w 1058"/>
                  <a:gd name="T39" fmla="*/ 2784483 h 964"/>
                  <a:gd name="T40" fmla="*/ 2187482 w 1058"/>
                  <a:gd name="T41" fmla="*/ 2846216 h 964"/>
                  <a:gd name="T42" fmla="*/ 366744 w 1058"/>
                  <a:gd name="T43" fmla="*/ 714803 h 964"/>
                  <a:gd name="T44" fmla="*/ 418672 w 1058"/>
                  <a:gd name="T45" fmla="*/ 2163904 h 964"/>
                  <a:gd name="T46" fmla="*/ 824363 w 1058"/>
                  <a:gd name="T47" fmla="*/ 451626 h 964"/>
                  <a:gd name="T48" fmla="*/ 2917724 w 1058"/>
                  <a:gd name="T49" fmla="*/ 2121666 h 964"/>
                  <a:gd name="T50" fmla="*/ 571212 w 1058"/>
                  <a:gd name="T51" fmla="*/ 1920221 h 964"/>
                  <a:gd name="T52" fmla="*/ 765943 w 1058"/>
                  <a:gd name="T53" fmla="*/ 2498562 h 964"/>
                  <a:gd name="T54" fmla="*/ 1268999 w 1058"/>
                  <a:gd name="T55" fmla="*/ 464622 h 964"/>
                  <a:gd name="T56" fmla="*/ 603667 w 1058"/>
                  <a:gd name="T57" fmla="*/ 2443327 h 964"/>
                  <a:gd name="T58" fmla="*/ 3174121 w 1058"/>
                  <a:gd name="T59" fmla="*/ 1709029 h 964"/>
                  <a:gd name="T60" fmla="*/ 3167629 w 1058"/>
                  <a:gd name="T61" fmla="*/ 1955961 h 964"/>
                  <a:gd name="T62" fmla="*/ 3183857 w 1058"/>
                  <a:gd name="T63" fmla="*/ 1686286 h 964"/>
                  <a:gd name="T64" fmla="*/ 3248768 w 1058"/>
                  <a:gd name="T65" fmla="*/ 1393866 h 964"/>
                  <a:gd name="T66" fmla="*/ 3245522 w 1058"/>
                  <a:gd name="T67" fmla="*/ 2095673 h 964"/>
                  <a:gd name="T68" fmla="*/ 3248768 w 1058"/>
                  <a:gd name="T69" fmla="*/ 1384119 h 964"/>
                  <a:gd name="T70" fmla="*/ 421918 w 1058"/>
                  <a:gd name="T71" fmla="*/ 1965709 h 964"/>
                  <a:gd name="T72" fmla="*/ 2927461 w 1058"/>
                  <a:gd name="T73" fmla="*/ 2124915 h 964"/>
                  <a:gd name="T74" fmla="*/ 428409 w 1058"/>
                  <a:gd name="T75" fmla="*/ 2160655 h 964"/>
                  <a:gd name="T76" fmla="*/ 1268999 w 1058"/>
                  <a:gd name="T77" fmla="*/ 454875 h 964"/>
                  <a:gd name="T78" fmla="*/ 470601 w 1058"/>
                  <a:gd name="T79" fmla="*/ 874009 h 964"/>
                  <a:gd name="T80" fmla="*/ 473846 w 1058"/>
                  <a:gd name="T81" fmla="*/ 880508 h 964"/>
                  <a:gd name="T82" fmla="*/ 2521771 w 1058"/>
                  <a:gd name="T83" fmla="*/ 688810 h 964"/>
                  <a:gd name="T84" fmla="*/ 3125438 w 1058"/>
                  <a:gd name="T85" fmla="*/ 1588812 h 964"/>
                  <a:gd name="T86" fmla="*/ 379726 w 1058"/>
                  <a:gd name="T87" fmla="*/ 2046936 h 964"/>
                  <a:gd name="T88" fmla="*/ 408936 w 1058"/>
                  <a:gd name="T89" fmla="*/ 1842243 h 964"/>
                  <a:gd name="T90" fmla="*/ 3131929 w 1058"/>
                  <a:gd name="T91" fmla="*/ 1588812 h 964"/>
                  <a:gd name="T92" fmla="*/ 2927461 w 1058"/>
                  <a:gd name="T93" fmla="*/ 1039714 h 964"/>
                  <a:gd name="T94" fmla="*/ 2417914 w 1058"/>
                  <a:gd name="T95" fmla="*/ 610832 h 964"/>
                  <a:gd name="T96" fmla="*/ 3008599 w 1058"/>
                  <a:gd name="T97" fmla="*/ 906500 h 964"/>
                  <a:gd name="T98" fmla="*/ 684805 w 1058"/>
                  <a:gd name="T99" fmla="*/ 1140436 h 964"/>
                  <a:gd name="T100" fmla="*/ 2930706 w 1058"/>
                  <a:gd name="T101" fmla="*/ 835020 h 964"/>
                  <a:gd name="T102" fmla="*/ 902255 w 1058"/>
                  <a:gd name="T103" fmla="*/ 415886 h 964"/>
                  <a:gd name="T104" fmla="*/ 2930706 w 1058"/>
                  <a:gd name="T105" fmla="*/ 835020 h 964"/>
                  <a:gd name="T106" fmla="*/ 2122572 w 1058"/>
                  <a:gd name="T107" fmla="*/ 480868 h 964"/>
                  <a:gd name="T108" fmla="*/ 2125817 w 1058"/>
                  <a:gd name="T109" fmla="*/ 490615 h 964"/>
                  <a:gd name="T110" fmla="*/ 1632498 w 1058"/>
                  <a:gd name="T111" fmla="*/ 383394 h 9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58"/>
                  <a:gd name="T169" fmla="*/ 0 h 964"/>
                  <a:gd name="T170" fmla="*/ 1058 w 1058"/>
                  <a:gd name="T171" fmla="*/ 964 h 9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58" h="964">
                    <a:moveTo>
                      <a:pt x="503" y="964"/>
                    </a:moveTo>
                    <a:cubicBezTo>
                      <a:pt x="466" y="964"/>
                      <a:pt x="432" y="959"/>
                      <a:pt x="399" y="948"/>
                    </a:cubicBezTo>
                    <a:cubicBezTo>
                      <a:pt x="380" y="943"/>
                      <a:pt x="361" y="936"/>
                      <a:pt x="344" y="927"/>
                    </a:cubicBezTo>
                    <a:cubicBezTo>
                      <a:pt x="314" y="918"/>
                      <a:pt x="285" y="902"/>
                      <a:pt x="258" y="878"/>
                    </a:cubicBezTo>
                    <a:cubicBezTo>
                      <a:pt x="173" y="818"/>
                      <a:pt x="103" y="733"/>
                      <a:pt x="64" y="637"/>
                    </a:cubicBezTo>
                    <a:cubicBezTo>
                      <a:pt x="36" y="566"/>
                      <a:pt x="23" y="489"/>
                      <a:pt x="27" y="419"/>
                    </a:cubicBezTo>
                    <a:cubicBezTo>
                      <a:pt x="32" y="336"/>
                      <a:pt x="61" y="267"/>
                      <a:pt x="111" y="219"/>
                    </a:cubicBezTo>
                    <a:cubicBezTo>
                      <a:pt x="152" y="179"/>
                      <a:pt x="204" y="150"/>
                      <a:pt x="266" y="132"/>
                    </a:cubicBezTo>
                    <a:cubicBezTo>
                      <a:pt x="305" y="111"/>
                      <a:pt x="350" y="92"/>
                      <a:pt x="406" y="75"/>
                    </a:cubicBezTo>
                    <a:cubicBezTo>
                      <a:pt x="504" y="46"/>
                      <a:pt x="599" y="36"/>
                      <a:pt x="681" y="46"/>
                    </a:cubicBezTo>
                    <a:cubicBezTo>
                      <a:pt x="781" y="58"/>
                      <a:pt x="861" y="100"/>
                      <a:pt x="921" y="170"/>
                    </a:cubicBezTo>
                    <a:cubicBezTo>
                      <a:pt x="967" y="225"/>
                      <a:pt x="994" y="291"/>
                      <a:pt x="1001" y="362"/>
                    </a:cubicBezTo>
                    <a:cubicBezTo>
                      <a:pt x="1047" y="436"/>
                      <a:pt x="1058" y="521"/>
                      <a:pt x="1032" y="610"/>
                    </a:cubicBezTo>
                    <a:cubicBezTo>
                      <a:pt x="1018" y="658"/>
                      <a:pt x="994" y="696"/>
                      <a:pt x="965" y="728"/>
                    </a:cubicBezTo>
                    <a:cubicBezTo>
                      <a:pt x="920" y="794"/>
                      <a:pt x="849" y="851"/>
                      <a:pt x="784" y="886"/>
                    </a:cubicBezTo>
                    <a:cubicBezTo>
                      <a:pt x="759" y="899"/>
                      <a:pt x="734" y="910"/>
                      <a:pt x="707" y="919"/>
                    </a:cubicBezTo>
                    <a:cubicBezTo>
                      <a:pt x="662" y="938"/>
                      <a:pt x="617" y="951"/>
                      <a:pt x="573" y="958"/>
                    </a:cubicBezTo>
                    <a:cubicBezTo>
                      <a:pt x="562" y="960"/>
                      <a:pt x="552" y="961"/>
                      <a:pt x="541" y="962"/>
                    </a:cubicBezTo>
                    <a:cubicBezTo>
                      <a:pt x="528" y="963"/>
                      <a:pt x="516" y="964"/>
                      <a:pt x="503" y="964"/>
                    </a:cubicBezTo>
                    <a:close/>
                    <a:moveTo>
                      <a:pt x="448" y="955"/>
                    </a:moveTo>
                    <a:cubicBezTo>
                      <a:pt x="485" y="961"/>
                      <a:pt x="522" y="962"/>
                      <a:pt x="559" y="957"/>
                    </a:cubicBezTo>
                    <a:cubicBezTo>
                      <a:pt x="580" y="954"/>
                      <a:pt x="600" y="949"/>
                      <a:pt x="620" y="942"/>
                    </a:cubicBezTo>
                    <a:cubicBezTo>
                      <a:pt x="613" y="944"/>
                      <a:pt x="605" y="945"/>
                      <a:pt x="597" y="946"/>
                    </a:cubicBezTo>
                    <a:cubicBezTo>
                      <a:pt x="548" y="953"/>
                      <a:pt x="492" y="957"/>
                      <a:pt x="448" y="955"/>
                    </a:cubicBezTo>
                    <a:close/>
                    <a:moveTo>
                      <a:pt x="425" y="951"/>
                    </a:moveTo>
                    <a:cubicBezTo>
                      <a:pt x="431" y="952"/>
                      <a:pt x="438" y="952"/>
                      <a:pt x="444" y="952"/>
                    </a:cubicBezTo>
                    <a:cubicBezTo>
                      <a:pt x="488" y="954"/>
                      <a:pt x="546" y="951"/>
                      <a:pt x="596" y="944"/>
                    </a:cubicBezTo>
                    <a:cubicBezTo>
                      <a:pt x="610" y="942"/>
                      <a:pt x="624" y="939"/>
                      <a:pt x="637" y="936"/>
                    </a:cubicBezTo>
                    <a:cubicBezTo>
                      <a:pt x="664" y="926"/>
                      <a:pt x="691" y="912"/>
                      <a:pt x="715" y="896"/>
                    </a:cubicBezTo>
                    <a:cubicBezTo>
                      <a:pt x="645" y="925"/>
                      <a:pt x="570" y="938"/>
                      <a:pt x="500" y="931"/>
                    </a:cubicBezTo>
                    <a:cubicBezTo>
                      <a:pt x="458" y="938"/>
                      <a:pt x="417" y="939"/>
                      <a:pt x="379" y="935"/>
                    </a:cubicBezTo>
                    <a:cubicBezTo>
                      <a:pt x="375" y="934"/>
                      <a:pt x="371" y="933"/>
                      <a:pt x="368" y="933"/>
                    </a:cubicBezTo>
                    <a:cubicBezTo>
                      <a:pt x="368" y="933"/>
                      <a:pt x="368" y="933"/>
                      <a:pt x="369" y="933"/>
                    </a:cubicBezTo>
                    <a:cubicBezTo>
                      <a:pt x="385" y="939"/>
                      <a:pt x="401" y="945"/>
                      <a:pt x="417" y="949"/>
                    </a:cubicBezTo>
                    <a:cubicBezTo>
                      <a:pt x="420" y="949"/>
                      <a:pt x="423" y="950"/>
                      <a:pt x="425" y="951"/>
                    </a:cubicBezTo>
                    <a:close/>
                    <a:moveTo>
                      <a:pt x="638" y="939"/>
                    </a:moveTo>
                    <a:cubicBezTo>
                      <a:pt x="628" y="943"/>
                      <a:pt x="618" y="946"/>
                      <a:pt x="607" y="949"/>
                    </a:cubicBezTo>
                    <a:cubicBezTo>
                      <a:pt x="631" y="944"/>
                      <a:pt x="655" y="937"/>
                      <a:pt x="678" y="929"/>
                    </a:cubicBezTo>
                    <a:cubicBezTo>
                      <a:pt x="665" y="933"/>
                      <a:pt x="651" y="936"/>
                      <a:pt x="638" y="939"/>
                    </a:cubicBezTo>
                    <a:close/>
                    <a:moveTo>
                      <a:pt x="357" y="928"/>
                    </a:moveTo>
                    <a:cubicBezTo>
                      <a:pt x="364" y="930"/>
                      <a:pt x="372" y="931"/>
                      <a:pt x="380" y="932"/>
                    </a:cubicBezTo>
                    <a:cubicBezTo>
                      <a:pt x="414" y="936"/>
                      <a:pt x="451" y="935"/>
                      <a:pt x="490" y="930"/>
                    </a:cubicBezTo>
                    <a:cubicBezTo>
                      <a:pt x="483" y="929"/>
                      <a:pt x="477" y="928"/>
                      <a:pt x="471" y="927"/>
                    </a:cubicBezTo>
                    <a:cubicBezTo>
                      <a:pt x="420" y="918"/>
                      <a:pt x="373" y="899"/>
                      <a:pt x="332" y="871"/>
                    </a:cubicBezTo>
                    <a:cubicBezTo>
                      <a:pt x="329" y="869"/>
                      <a:pt x="327" y="868"/>
                      <a:pt x="324" y="867"/>
                    </a:cubicBezTo>
                    <a:cubicBezTo>
                      <a:pt x="273" y="842"/>
                      <a:pt x="229" y="808"/>
                      <a:pt x="192" y="765"/>
                    </a:cubicBezTo>
                    <a:cubicBezTo>
                      <a:pt x="234" y="840"/>
                      <a:pt x="290" y="895"/>
                      <a:pt x="357" y="928"/>
                    </a:cubicBezTo>
                    <a:close/>
                    <a:moveTo>
                      <a:pt x="728" y="890"/>
                    </a:moveTo>
                    <a:cubicBezTo>
                      <a:pt x="704" y="907"/>
                      <a:pt x="679" y="921"/>
                      <a:pt x="653" y="933"/>
                    </a:cubicBezTo>
                    <a:cubicBezTo>
                      <a:pt x="674" y="927"/>
                      <a:pt x="695" y="921"/>
                      <a:pt x="715" y="914"/>
                    </a:cubicBezTo>
                    <a:cubicBezTo>
                      <a:pt x="794" y="879"/>
                      <a:pt x="866" y="827"/>
                      <a:pt x="919" y="768"/>
                    </a:cubicBezTo>
                    <a:cubicBezTo>
                      <a:pt x="898" y="784"/>
                      <a:pt x="876" y="797"/>
                      <a:pt x="852" y="810"/>
                    </a:cubicBezTo>
                    <a:cubicBezTo>
                      <a:pt x="832" y="828"/>
                      <a:pt x="810" y="844"/>
                      <a:pt x="786" y="859"/>
                    </a:cubicBezTo>
                    <a:cubicBezTo>
                      <a:pt x="767" y="871"/>
                      <a:pt x="748" y="881"/>
                      <a:pt x="728" y="890"/>
                    </a:cubicBezTo>
                    <a:close/>
                    <a:moveTo>
                      <a:pt x="511" y="929"/>
                    </a:moveTo>
                    <a:cubicBezTo>
                      <a:pt x="582" y="934"/>
                      <a:pt x="657" y="919"/>
                      <a:pt x="727" y="887"/>
                    </a:cubicBezTo>
                    <a:cubicBezTo>
                      <a:pt x="747" y="873"/>
                      <a:pt x="766" y="858"/>
                      <a:pt x="783" y="841"/>
                    </a:cubicBezTo>
                    <a:cubicBezTo>
                      <a:pt x="777" y="843"/>
                      <a:pt x="770" y="846"/>
                      <a:pt x="764" y="848"/>
                    </a:cubicBezTo>
                    <a:cubicBezTo>
                      <a:pt x="728" y="862"/>
                      <a:pt x="694" y="873"/>
                      <a:pt x="661" y="882"/>
                    </a:cubicBezTo>
                    <a:cubicBezTo>
                      <a:pt x="612" y="905"/>
                      <a:pt x="561" y="921"/>
                      <a:pt x="511" y="929"/>
                    </a:cubicBezTo>
                    <a:close/>
                    <a:moveTo>
                      <a:pt x="349" y="877"/>
                    </a:moveTo>
                    <a:cubicBezTo>
                      <a:pt x="385" y="900"/>
                      <a:pt x="427" y="917"/>
                      <a:pt x="471" y="925"/>
                    </a:cubicBezTo>
                    <a:cubicBezTo>
                      <a:pt x="481" y="926"/>
                      <a:pt x="490" y="928"/>
                      <a:pt x="500" y="929"/>
                    </a:cubicBezTo>
                    <a:cubicBezTo>
                      <a:pt x="548" y="921"/>
                      <a:pt x="598" y="907"/>
                      <a:pt x="645" y="886"/>
                    </a:cubicBezTo>
                    <a:cubicBezTo>
                      <a:pt x="531" y="914"/>
                      <a:pt x="433" y="911"/>
                      <a:pt x="349" y="877"/>
                    </a:cubicBezTo>
                    <a:close/>
                    <a:moveTo>
                      <a:pt x="283" y="894"/>
                    </a:moveTo>
                    <a:cubicBezTo>
                      <a:pt x="298" y="904"/>
                      <a:pt x="313" y="912"/>
                      <a:pt x="328" y="919"/>
                    </a:cubicBezTo>
                    <a:cubicBezTo>
                      <a:pt x="313" y="911"/>
                      <a:pt x="298" y="903"/>
                      <a:pt x="283" y="894"/>
                    </a:cubicBezTo>
                    <a:close/>
                    <a:moveTo>
                      <a:pt x="260" y="875"/>
                    </a:moveTo>
                    <a:cubicBezTo>
                      <a:pt x="275" y="886"/>
                      <a:pt x="291" y="896"/>
                      <a:pt x="308" y="905"/>
                    </a:cubicBezTo>
                    <a:cubicBezTo>
                      <a:pt x="244" y="861"/>
                      <a:pt x="200" y="799"/>
                      <a:pt x="183" y="773"/>
                    </a:cubicBezTo>
                    <a:cubicBezTo>
                      <a:pt x="176" y="762"/>
                      <a:pt x="170" y="751"/>
                      <a:pt x="163" y="740"/>
                    </a:cubicBezTo>
                    <a:cubicBezTo>
                      <a:pt x="177" y="772"/>
                      <a:pt x="194" y="802"/>
                      <a:pt x="216" y="828"/>
                    </a:cubicBezTo>
                    <a:cubicBezTo>
                      <a:pt x="230" y="846"/>
                      <a:pt x="245" y="862"/>
                      <a:pt x="260" y="875"/>
                    </a:cubicBezTo>
                    <a:close/>
                    <a:moveTo>
                      <a:pt x="336" y="869"/>
                    </a:moveTo>
                    <a:cubicBezTo>
                      <a:pt x="427" y="910"/>
                      <a:pt x="534" y="913"/>
                      <a:pt x="660" y="880"/>
                    </a:cubicBezTo>
                    <a:cubicBezTo>
                      <a:pt x="675" y="873"/>
                      <a:pt x="690" y="865"/>
                      <a:pt x="704" y="857"/>
                    </a:cubicBezTo>
                    <a:cubicBezTo>
                      <a:pt x="745" y="834"/>
                      <a:pt x="810" y="791"/>
                      <a:pt x="866" y="733"/>
                    </a:cubicBezTo>
                    <a:cubicBezTo>
                      <a:pt x="879" y="709"/>
                      <a:pt x="889" y="684"/>
                      <a:pt x="898" y="659"/>
                    </a:cubicBezTo>
                    <a:cubicBezTo>
                      <a:pt x="894" y="663"/>
                      <a:pt x="891" y="667"/>
                      <a:pt x="887" y="670"/>
                    </a:cubicBezTo>
                    <a:cubicBezTo>
                      <a:pt x="816" y="743"/>
                      <a:pt x="715" y="805"/>
                      <a:pt x="615" y="839"/>
                    </a:cubicBezTo>
                    <a:cubicBezTo>
                      <a:pt x="532" y="866"/>
                      <a:pt x="410" y="887"/>
                      <a:pt x="306" y="826"/>
                    </a:cubicBezTo>
                    <a:cubicBezTo>
                      <a:pt x="283" y="813"/>
                      <a:pt x="264" y="799"/>
                      <a:pt x="248" y="783"/>
                    </a:cubicBezTo>
                    <a:cubicBezTo>
                      <a:pt x="273" y="817"/>
                      <a:pt x="302" y="846"/>
                      <a:pt x="336" y="869"/>
                    </a:cubicBezTo>
                    <a:close/>
                    <a:moveTo>
                      <a:pt x="931" y="759"/>
                    </a:moveTo>
                    <a:cubicBezTo>
                      <a:pt x="883" y="815"/>
                      <a:pt x="820" y="864"/>
                      <a:pt x="748" y="900"/>
                    </a:cubicBezTo>
                    <a:cubicBezTo>
                      <a:pt x="760" y="895"/>
                      <a:pt x="771" y="890"/>
                      <a:pt x="782" y="884"/>
                    </a:cubicBezTo>
                    <a:cubicBezTo>
                      <a:pt x="843" y="851"/>
                      <a:pt x="909" y="799"/>
                      <a:pt x="953" y="740"/>
                    </a:cubicBezTo>
                    <a:cubicBezTo>
                      <a:pt x="946" y="746"/>
                      <a:pt x="939" y="753"/>
                      <a:pt x="931" y="759"/>
                    </a:cubicBezTo>
                    <a:close/>
                    <a:moveTo>
                      <a:pt x="154" y="717"/>
                    </a:moveTo>
                    <a:cubicBezTo>
                      <a:pt x="164" y="736"/>
                      <a:pt x="174" y="754"/>
                      <a:pt x="185" y="772"/>
                    </a:cubicBezTo>
                    <a:cubicBezTo>
                      <a:pt x="200" y="794"/>
                      <a:pt x="237" y="846"/>
                      <a:pt x="290" y="889"/>
                    </a:cubicBezTo>
                    <a:cubicBezTo>
                      <a:pt x="290" y="888"/>
                      <a:pt x="289" y="887"/>
                      <a:pt x="288" y="887"/>
                    </a:cubicBezTo>
                    <a:cubicBezTo>
                      <a:pt x="247" y="853"/>
                      <a:pt x="212" y="808"/>
                      <a:pt x="184" y="754"/>
                    </a:cubicBezTo>
                    <a:cubicBezTo>
                      <a:pt x="172" y="739"/>
                      <a:pt x="161" y="723"/>
                      <a:pt x="151" y="706"/>
                    </a:cubicBezTo>
                    <a:cubicBezTo>
                      <a:pt x="152" y="710"/>
                      <a:pt x="153" y="714"/>
                      <a:pt x="154" y="717"/>
                    </a:cubicBezTo>
                    <a:close/>
                    <a:moveTo>
                      <a:pt x="789" y="838"/>
                    </a:moveTo>
                    <a:cubicBezTo>
                      <a:pt x="786" y="841"/>
                      <a:pt x="783" y="844"/>
                      <a:pt x="780" y="847"/>
                    </a:cubicBezTo>
                    <a:cubicBezTo>
                      <a:pt x="767" y="859"/>
                      <a:pt x="753" y="871"/>
                      <a:pt x="739" y="882"/>
                    </a:cubicBezTo>
                    <a:cubicBezTo>
                      <a:pt x="755" y="874"/>
                      <a:pt x="770" y="866"/>
                      <a:pt x="784" y="857"/>
                    </a:cubicBezTo>
                    <a:cubicBezTo>
                      <a:pt x="805" y="844"/>
                      <a:pt x="824" y="830"/>
                      <a:pt x="842" y="814"/>
                    </a:cubicBezTo>
                    <a:cubicBezTo>
                      <a:pt x="825" y="823"/>
                      <a:pt x="807" y="831"/>
                      <a:pt x="789" y="838"/>
                    </a:cubicBezTo>
                    <a:close/>
                    <a:moveTo>
                      <a:pt x="860" y="743"/>
                    </a:moveTo>
                    <a:cubicBezTo>
                      <a:pt x="809" y="795"/>
                      <a:pt x="750" y="834"/>
                      <a:pt x="705" y="859"/>
                    </a:cubicBezTo>
                    <a:cubicBezTo>
                      <a:pt x="695" y="865"/>
                      <a:pt x="685" y="870"/>
                      <a:pt x="674" y="876"/>
                    </a:cubicBezTo>
                    <a:cubicBezTo>
                      <a:pt x="703" y="868"/>
                      <a:pt x="732" y="858"/>
                      <a:pt x="763" y="846"/>
                    </a:cubicBezTo>
                    <a:cubicBezTo>
                      <a:pt x="771" y="843"/>
                      <a:pt x="780" y="839"/>
                      <a:pt x="788" y="836"/>
                    </a:cubicBezTo>
                    <a:cubicBezTo>
                      <a:pt x="816" y="808"/>
                      <a:pt x="840" y="777"/>
                      <a:pt x="860" y="743"/>
                    </a:cubicBezTo>
                    <a:close/>
                    <a:moveTo>
                      <a:pt x="254" y="139"/>
                    </a:moveTo>
                    <a:cubicBezTo>
                      <a:pt x="201" y="156"/>
                      <a:pt x="152" y="182"/>
                      <a:pt x="113" y="220"/>
                    </a:cubicBezTo>
                    <a:cubicBezTo>
                      <a:pt x="0" y="330"/>
                      <a:pt x="17" y="513"/>
                      <a:pt x="67" y="636"/>
                    </a:cubicBezTo>
                    <a:cubicBezTo>
                      <a:pt x="103" y="725"/>
                      <a:pt x="166" y="805"/>
                      <a:pt x="243" y="863"/>
                    </a:cubicBezTo>
                    <a:cubicBezTo>
                      <a:pt x="233" y="853"/>
                      <a:pt x="223" y="842"/>
                      <a:pt x="213" y="830"/>
                    </a:cubicBezTo>
                    <a:cubicBezTo>
                      <a:pt x="187" y="797"/>
                      <a:pt x="167" y="759"/>
                      <a:pt x="152" y="718"/>
                    </a:cubicBezTo>
                    <a:cubicBezTo>
                      <a:pt x="144" y="701"/>
                      <a:pt x="136" y="684"/>
                      <a:pt x="129" y="666"/>
                    </a:cubicBezTo>
                    <a:cubicBezTo>
                      <a:pt x="114" y="633"/>
                      <a:pt x="101" y="597"/>
                      <a:pt x="93" y="559"/>
                    </a:cubicBezTo>
                    <a:cubicBezTo>
                      <a:pt x="80" y="504"/>
                      <a:pt x="68" y="440"/>
                      <a:pt x="84" y="375"/>
                    </a:cubicBezTo>
                    <a:cubicBezTo>
                      <a:pt x="89" y="354"/>
                      <a:pt x="97" y="328"/>
                      <a:pt x="110" y="306"/>
                    </a:cubicBezTo>
                    <a:cubicBezTo>
                      <a:pt x="129" y="253"/>
                      <a:pt x="160" y="209"/>
                      <a:pt x="205" y="172"/>
                    </a:cubicBezTo>
                    <a:cubicBezTo>
                      <a:pt x="220" y="160"/>
                      <a:pt x="236" y="149"/>
                      <a:pt x="254" y="139"/>
                    </a:cubicBezTo>
                    <a:close/>
                    <a:moveTo>
                      <a:pt x="239" y="769"/>
                    </a:moveTo>
                    <a:cubicBezTo>
                      <a:pt x="257" y="789"/>
                      <a:pt x="279" y="808"/>
                      <a:pt x="307" y="824"/>
                    </a:cubicBezTo>
                    <a:cubicBezTo>
                      <a:pt x="411" y="884"/>
                      <a:pt x="531" y="864"/>
                      <a:pt x="614" y="836"/>
                    </a:cubicBezTo>
                    <a:cubicBezTo>
                      <a:pt x="713" y="803"/>
                      <a:pt x="815" y="740"/>
                      <a:pt x="885" y="668"/>
                    </a:cubicBezTo>
                    <a:cubicBezTo>
                      <a:pt x="890" y="663"/>
                      <a:pt x="895" y="658"/>
                      <a:pt x="899" y="653"/>
                    </a:cubicBezTo>
                    <a:cubicBezTo>
                      <a:pt x="903" y="640"/>
                      <a:pt x="906" y="628"/>
                      <a:pt x="909" y="615"/>
                    </a:cubicBezTo>
                    <a:cubicBezTo>
                      <a:pt x="939" y="461"/>
                      <a:pt x="874" y="286"/>
                      <a:pt x="757" y="199"/>
                    </a:cubicBezTo>
                    <a:cubicBezTo>
                      <a:pt x="726" y="181"/>
                      <a:pt x="694" y="167"/>
                      <a:pt x="662" y="157"/>
                    </a:cubicBezTo>
                    <a:cubicBezTo>
                      <a:pt x="566" y="139"/>
                      <a:pt x="469" y="146"/>
                      <a:pt x="390" y="181"/>
                    </a:cubicBezTo>
                    <a:cubicBezTo>
                      <a:pt x="217" y="257"/>
                      <a:pt x="158" y="442"/>
                      <a:pt x="176" y="591"/>
                    </a:cubicBezTo>
                    <a:cubicBezTo>
                      <a:pt x="184" y="658"/>
                      <a:pt x="206" y="718"/>
                      <a:pt x="239" y="769"/>
                    </a:cubicBezTo>
                    <a:close/>
                    <a:moveTo>
                      <a:pt x="186" y="752"/>
                    </a:moveTo>
                    <a:cubicBezTo>
                      <a:pt x="222" y="798"/>
                      <a:pt x="268" y="836"/>
                      <a:pt x="320" y="862"/>
                    </a:cubicBezTo>
                    <a:cubicBezTo>
                      <a:pt x="299" y="846"/>
                      <a:pt x="280" y="827"/>
                      <a:pt x="263" y="807"/>
                    </a:cubicBezTo>
                    <a:cubicBezTo>
                      <a:pt x="253" y="795"/>
                      <a:pt x="244" y="782"/>
                      <a:pt x="236" y="769"/>
                    </a:cubicBezTo>
                    <a:cubicBezTo>
                      <a:pt x="163" y="686"/>
                      <a:pt x="158" y="574"/>
                      <a:pt x="171" y="486"/>
                    </a:cubicBezTo>
                    <a:cubicBezTo>
                      <a:pt x="191" y="342"/>
                      <a:pt x="251" y="242"/>
                      <a:pt x="348" y="191"/>
                    </a:cubicBezTo>
                    <a:cubicBezTo>
                      <a:pt x="409" y="158"/>
                      <a:pt x="480" y="139"/>
                      <a:pt x="547" y="137"/>
                    </a:cubicBezTo>
                    <a:cubicBezTo>
                      <a:pt x="554" y="137"/>
                      <a:pt x="560" y="137"/>
                      <a:pt x="566" y="137"/>
                    </a:cubicBezTo>
                    <a:cubicBezTo>
                      <a:pt x="509" y="130"/>
                      <a:pt x="448" y="132"/>
                      <a:pt x="391" y="143"/>
                    </a:cubicBezTo>
                    <a:cubicBezTo>
                      <a:pt x="374" y="149"/>
                      <a:pt x="358" y="156"/>
                      <a:pt x="342" y="164"/>
                    </a:cubicBezTo>
                    <a:cubicBezTo>
                      <a:pt x="241" y="216"/>
                      <a:pt x="168" y="321"/>
                      <a:pt x="140" y="452"/>
                    </a:cubicBezTo>
                    <a:cubicBezTo>
                      <a:pt x="130" y="497"/>
                      <a:pt x="127" y="542"/>
                      <a:pt x="129" y="585"/>
                    </a:cubicBezTo>
                    <a:cubicBezTo>
                      <a:pt x="134" y="614"/>
                      <a:pt x="141" y="640"/>
                      <a:pt x="148" y="660"/>
                    </a:cubicBezTo>
                    <a:cubicBezTo>
                      <a:pt x="158" y="693"/>
                      <a:pt x="171" y="724"/>
                      <a:pt x="186" y="752"/>
                    </a:cubicBezTo>
                    <a:close/>
                    <a:moveTo>
                      <a:pt x="867" y="736"/>
                    </a:moveTo>
                    <a:cubicBezTo>
                      <a:pt x="847" y="771"/>
                      <a:pt x="823" y="804"/>
                      <a:pt x="794" y="833"/>
                    </a:cubicBezTo>
                    <a:cubicBezTo>
                      <a:pt x="813" y="825"/>
                      <a:pt x="832" y="817"/>
                      <a:pt x="851" y="807"/>
                    </a:cubicBezTo>
                    <a:cubicBezTo>
                      <a:pt x="915" y="750"/>
                      <a:pt x="958" y="678"/>
                      <a:pt x="973" y="602"/>
                    </a:cubicBezTo>
                    <a:cubicBezTo>
                      <a:pt x="978" y="576"/>
                      <a:pt x="980" y="551"/>
                      <a:pt x="978" y="526"/>
                    </a:cubicBezTo>
                    <a:cubicBezTo>
                      <a:pt x="974" y="538"/>
                      <a:pt x="969" y="550"/>
                      <a:pt x="963" y="562"/>
                    </a:cubicBezTo>
                    <a:cubicBezTo>
                      <a:pt x="954" y="612"/>
                      <a:pt x="930" y="661"/>
                      <a:pt x="891" y="708"/>
                    </a:cubicBezTo>
                    <a:cubicBezTo>
                      <a:pt x="884" y="718"/>
                      <a:pt x="875" y="727"/>
                      <a:pt x="867" y="736"/>
                    </a:cubicBezTo>
                    <a:close/>
                    <a:moveTo>
                      <a:pt x="981" y="519"/>
                    </a:moveTo>
                    <a:cubicBezTo>
                      <a:pt x="983" y="546"/>
                      <a:pt x="981" y="574"/>
                      <a:pt x="976" y="602"/>
                    </a:cubicBezTo>
                    <a:cubicBezTo>
                      <a:pt x="962" y="676"/>
                      <a:pt x="921" y="745"/>
                      <a:pt x="860" y="802"/>
                    </a:cubicBezTo>
                    <a:cubicBezTo>
                      <a:pt x="884" y="789"/>
                      <a:pt x="908" y="774"/>
                      <a:pt x="929" y="757"/>
                    </a:cubicBezTo>
                    <a:cubicBezTo>
                      <a:pt x="943" y="741"/>
                      <a:pt x="956" y="724"/>
                      <a:pt x="967" y="706"/>
                    </a:cubicBezTo>
                    <a:cubicBezTo>
                      <a:pt x="1020" y="624"/>
                      <a:pt x="1025" y="526"/>
                      <a:pt x="1000" y="436"/>
                    </a:cubicBezTo>
                    <a:cubicBezTo>
                      <a:pt x="997" y="464"/>
                      <a:pt x="990" y="492"/>
                      <a:pt x="981" y="519"/>
                    </a:cubicBezTo>
                    <a:close/>
                    <a:moveTo>
                      <a:pt x="172" y="501"/>
                    </a:moveTo>
                    <a:cubicBezTo>
                      <a:pt x="162" y="581"/>
                      <a:pt x="169" y="677"/>
                      <a:pt x="225" y="752"/>
                    </a:cubicBezTo>
                    <a:cubicBezTo>
                      <a:pt x="198" y="704"/>
                      <a:pt x="180" y="650"/>
                      <a:pt x="173" y="591"/>
                    </a:cubicBezTo>
                    <a:cubicBezTo>
                      <a:pt x="170" y="561"/>
                      <a:pt x="169" y="531"/>
                      <a:pt x="172" y="501"/>
                    </a:cubicBezTo>
                    <a:close/>
                    <a:moveTo>
                      <a:pt x="1001" y="429"/>
                    </a:moveTo>
                    <a:cubicBezTo>
                      <a:pt x="1003" y="438"/>
                      <a:pt x="1006" y="447"/>
                      <a:pt x="1008" y="456"/>
                    </a:cubicBezTo>
                    <a:cubicBezTo>
                      <a:pt x="1028" y="548"/>
                      <a:pt x="1014" y="637"/>
                      <a:pt x="969" y="708"/>
                    </a:cubicBezTo>
                    <a:cubicBezTo>
                      <a:pt x="961" y="721"/>
                      <a:pt x="951" y="734"/>
                      <a:pt x="941" y="747"/>
                    </a:cubicBezTo>
                    <a:cubicBezTo>
                      <a:pt x="948" y="741"/>
                      <a:pt x="956" y="734"/>
                      <a:pt x="963" y="726"/>
                    </a:cubicBezTo>
                    <a:cubicBezTo>
                      <a:pt x="980" y="700"/>
                      <a:pt x="993" y="673"/>
                      <a:pt x="1000" y="645"/>
                    </a:cubicBezTo>
                    <a:cubicBezTo>
                      <a:pt x="1002" y="645"/>
                      <a:pt x="1002" y="645"/>
                      <a:pt x="1002" y="645"/>
                    </a:cubicBezTo>
                    <a:cubicBezTo>
                      <a:pt x="997" y="669"/>
                      <a:pt x="987" y="692"/>
                      <a:pt x="974" y="714"/>
                    </a:cubicBezTo>
                    <a:cubicBezTo>
                      <a:pt x="998" y="685"/>
                      <a:pt x="1017" y="650"/>
                      <a:pt x="1029" y="609"/>
                    </a:cubicBezTo>
                    <a:cubicBezTo>
                      <a:pt x="1055" y="523"/>
                      <a:pt x="1045" y="440"/>
                      <a:pt x="1001" y="368"/>
                    </a:cubicBezTo>
                    <a:cubicBezTo>
                      <a:pt x="1003" y="387"/>
                      <a:pt x="1003" y="406"/>
                      <a:pt x="1001" y="426"/>
                    </a:cubicBezTo>
                    <a:cubicBezTo>
                      <a:pt x="1001" y="427"/>
                      <a:pt x="1001" y="428"/>
                      <a:pt x="1001" y="429"/>
                    </a:cubicBezTo>
                    <a:close/>
                    <a:moveTo>
                      <a:pt x="147" y="695"/>
                    </a:moveTo>
                    <a:cubicBezTo>
                      <a:pt x="156" y="711"/>
                      <a:pt x="166" y="727"/>
                      <a:pt x="177" y="741"/>
                    </a:cubicBezTo>
                    <a:cubicBezTo>
                      <a:pt x="165" y="716"/>
                      <a:pt x="154" y="689"/>
                      <a:pt x="145" y="661"/>
                    </a:cubicBezTo>
                    <a:cubicBezTo>
                      <a:pt x="140" y="645"/>
                      <a:pt x="135" y="627"/>
                      <a:pt x="130" y="605"/>
                    </a:cubicBezTo>
                    <a:cubicBezTo>
                      <a:pt x="133" y="636"/>
                      <a:pt x="139" y="666"/>
                      <a:pt x="147" y="695"/>
                    </a:cubicBezTo>
                    <a:close/>
                    <a:moveTo>
                      <a:pt x="902" y="654"/>
                    </a:moveTo>
                    <a:cubicBezTo>
                      <a:pt x="894" y="678"/>
                      <a:pt x="884" y="702"/>
                      <a:pt x="872" y="725"/>
                    </a:cubicBezTo>
                    <a:cubicBezTo>
                      <a:pt x="912" y="682"/>
                      <a:pt x="945" y="631"/>
                      <a:pt x="958" y="572"/>
                    </a:cubicBezTo>
                    <a:cubicBezTo>
                      <a:pt x="943" y="601"/>
                      <a:pt x="924" y="629"/>
                      <a:pt x="902" y="654"/>
                    </a:cubicBezTo>
                    <a:close/>
                    <a:moveTo>
                      <a:pt x="143" y="694"/>
                    </a:moveTo>
                    <a:cubicBezTo>
                      <a:pt x="144" y="695"/>
                      <a:pt x="145" y="696"/>
                      <a:pt x="145" y="697"/>
                    </a:cubicBezTo>
                    <a:cubicBezTo>
                      <a:pt x="145" y="697"/>
                      <a:pt x="145" y="696"/>
                      <a:pt x="145" y="696"/>
                    </a:cubicBezTo>
                    <a:cubicBezTo>
                      <a:pt x="144" y="695"/>
                      <a:pt x="144" y="695"/>
                      <a:pt x="143" y="694"/>
                    </a:cubicBezTo>
                    <a:close/>
                    <a:moveTo>
                      <a:pt x="132" y="665"/>
                    </a:moveTo>
                    <a:cubicBezTo>
                      <a:pt x="135" y="671"/>
                      <a:pt x="138" y="678"/>
                      <a:pt x="141" y="684"/>
                    </a:cubicBezTo>
                    <a:cubicBezTo>
                      <a:pt x="133" y="653"/>
                      <a:pt x="128" y="620"/>
                      <a:pt x="126" y="586"/>
                    </a:cubicBezTo>
                    <a:cubicBezTo>
                      <a:pt x="110" y="504"/>
                      <a:pt x="106" y="394"/>
                      <a:pt x="156" y="292"/>
                    </a:cubicBezTo>
                    <a:cubicBezTo>
                      <a:pt x="202" y="198"/>
                      <a:pt x="302" y="159"/>
                      <a:pt x="378" y="143"/>
                    </a:cubicBezTo>
                    <a:cubicBezTo>
                      <a:pt x="382" y="142"/>
                      <a:pt x="387" y="141"/>
                      <a:pt x="391" y="140"/>
                    </a:cubicBezTo>
                    <a:cubicBezTo>
                      <a:pt x="423" y="129"/>
                      <a:pt x="457" y="121"/>
                      <a:pt x="492" y="116"/>
                    </a:cubicBezTo>
                    <a:cubicBezTo>
                      <a:pt x="417" y="109"/>
                      <a:pt x="338" y="114"/>
                      <a:pt x="266" y="135"/>
                    </a:cubicBezTo>
                    <a:cubicBezTo>
                      <a:pt x="203" y="170"/>
                      <a:pt x="147" y="220"/>
                      <a:pt x="117" y="296"/>
                    </a:cubicBezTo>
                    <a:cubicBezTo>
                      <a:pt x="121" y="290"/>
                      <a:pt x="126" y="285"/>
                      <a:pt x="131" y="280"/>
                    </a:cubicBezTo>
                    <a:cubicBezTo>
                      <a:pt x="136" y="276"/>
                      <a:pt x="140" y="273"/>
                      <a:pt x="145" y="269"/>
                    </a:cubicBezTo>
                    <a:cubicBezTo>
                      <a:pt x="155" y="261"/>
                      <a:pt x="164" y="254"/>
                      <a:pt x="174" y="242"/>
                    </a:cubicBezTo>
                    <a:cubicBezTo>
                      <a:pt x="186" y="228"/>
                      <a:pt x="202" y="212"/>
                      <a:pt x="222" y="205"/>
                    </a:cubicBezTo>
                    <a:cubicBezTo>
                      <a:pt x="223" y="207"/>
                      <a:pt x="223" y="207"/>
                      <a:pt x="223" y="207"/>
                    </a:cubicBezTo>
                    <a:cubicBezTo>
                      <a:pt x="203" y="214"/>
                      <a:pt x="188" y="229"/>
                      <a:pt x="176" y="244"/>
                    </a:cubicBezTo>
                    <a:cubicBezTo>
                      <a:pt x="166" y="256"/>
                      <a:pt x="156" y="263"/>
                      <a:pt x="146" y="271"/>
                    </a:cubicBezTo>
                    <a:cubicBezTo>
                      <a:pt x="142" y="275"/>
                      <a:pt x="138" y="278"/>
                      <a:pt x="133" y="282"/>
                    </a:cubicBezTo>
                    <a:cubicBezTo>
                      <a:pt x="125" y="289"/>
                      <a:pt x="119" y="297"/>
                      <a:pt x="113" y="306"/>
                    </a:cubicBezTo>
                    <a:cubicBezTo>
                      <a:pt x="107" y="323"/>
                      <a:pt x="103" y="341"/>
                      <a:pt x="99" y="360"/>
                    </a:cubicBezTo>
                    <a:cubicBezTo>
                      <a:pt x="82" y="458"/>
                      <a:pt x="95" y="567"/>
                      <a:pt x="132" y="665"/>
                    </a:cubicBezTo>
                    <a:close/>
                    <a:moveTo>
                      <a:pt x="777" y="212"/>
                    </a:moveTo>
                    <a:cubicBezTo>
                      <a:pt x="825" y="253"/>
                      <a:pt x="865" y="311"/>
                      <a:pt x="890" y="377"/>
                    </a:cubicBezTo>
                    <a:cubicBezTo>
                      <a:pt x="919" y="455"/>
                      <a:pt x="926" y="540"/>
                      <a:pt x="911" y="616"/>
                    </a:cubicBezTo>
                    <a:cubicBezTo>
                      <a:pt x="909" y="627"/>
                      <a:pt x="907" y="637"/>
                      <a:pt x="904" y="648"/>
                    </a:cubicBezTo>
                    <a:cubicBezTo>
                      <a:pt x="927" y="621"/>
                      <a:pt x="945" y="592"/>
                      <a:pt x="960" y="562"/>
                    </a:cubicBezTo>
                    <a:cubicBezTo>
                      <a:pt x="964" y="539"/>
                      <a:pt x="966" y="515"/>
                      <a:pt x="963" y="489"/>
                    </a:cubicBezTo>
                    <a:cubicBezTo>
                      <a:pt x="949" y="368"/>
                      <a:pt x="869" y="272"/>
                      <a:pt x="777" y="212"/>
                    </a:cubicBezTo>
                    <a:close/>
                    <a:moveTo>
                      <a:pt x="106" y="319"/>
                    </a:moveTo>
                    <a:cubicBezTo>
                      <a:pt x="97" y="338"/>
                      <a:pt x="91" y="359"/>
                      <a:pt x="87" y="375"/>
                    </a:cubicBezTo>
                    <a:cubicBezTo>
                      <a:pt x="71" y="440"/>
                      <a:pt x="83" y="504"/>
                      <a:pt x="95" y="558"/>
                    </a:cubicBezTo>
                    <a:cubicBezTo>
                      <a:pt x="101" y="583"/>
                      <a:pt x="108" y="608"/>
                      <a:pt x="117" y="630"/>
                    </a:cubicBezTo>
                    <a:cubicBezTo>
                      <a:pt x="90" y="542"/>
                      <a:pt x="82" y="446"/>
                      <a:pt x="97" y="359"/>
                    </a:cubicBezTo>
                    <a:cubicBezTo>
                      <a:pt x="99" y="345"/>
                      <a:pt x="102" y="332"/>
                      <a:pt x="106" y="319"/>
                    </a:cubicBezTo>
                    <a:close/>
                    <a:moveTo>
                      <a:pt x="375" y="146"/>
                    </a:moveTo>
                    <a:cubicBezTo>
                      <a:pt x="301" y="162"/>
                      <a:pt x="204" y="201"/>
                      <a:pt x="159" y="293"/>
                    </a:cubicBezTo>
                    <a:cubicBezTo>
                      <a:pt x="113" y="387"/>
                      <a:pt x="113" y="488"/>
                      <a:pt x="126" y="567"/>
                    </a:cubicBezTo>
                    <a:cubicBezTo>
                      <a:pt x="125" y="529"/>
                      <a:pt x="129" y="490"/>
                      <a:pt x="137" y="451"/>
                    </a:cubicBezTo>
                    <a:cubicBezTo>
                      <a:pt x="165" y="319"/>
                      <a:pt x="240" y="214"/>
                      <a:pt x="341" y="162"/>
                    </a:cubicBezTo>
                    <a:cubicBezTo>
                      <a:pt x="352" y="156"/>
                      <a:pt x="364" y="151"/>
                      <a:pt x="375" y="146"/>
                    </a:cubicBezTo>
                    <a:close/>
                    <a:moveTo>
                      <a:pt x="873" y="291"/>
                    </a:moveTo>
                    <a:cubicBezTo>
                      <a:pt x="925" y="350"/>
                      <a:pt x="957" y="418"/>
                      <a:pt x="965" y="489"/>
                    </a:cubicBezTo>
                    <a:cubicBezTo>
                      <a:pt x="968" y="510"/>
                      <a:pt x="968" y="532"/>
                      <a:pt x="964" y="553"/>
                    </a:cubicBezTo>
                    <a:cubicBezTo>
                      <a:pt x="970" y="542"/>
                      <a:pt x="974" y="531"/>
                      <a:pt x="978" y="519"/>
                    </a:cubicBezTo>
                    <a:cubicBezTo>
                      <a:pt x="973" y="433"/>
                      <a:pt x="932" y="354"/>
                      <a:pt x="873" y="291"/>
                    </a:cubicBezTo>
                    <a:close/>
                    <a:moveTo>
                      <a:pt x="749" y="190"/>
                    </a:moveTo>
                    <a:cubicBezTo>
                      <a:pt x="809" y="224"/>
                      <a:pt x="862" y="268"/>
                      <a:pt x="902" y="320"/>
                    </a:cubicBezTo>
                    <a:cubicBezTo>
                      <a:pt x="948" y="379"/>
                      <a:pt x="975" y="445"/>
                      <a:pt x="981" y="512"/>
                    </a:cubicBezTo>
                    <a:cubicBezTo>
                      <a:pt x="989" y="485"/>
                      <a:pt x="995" y="457"/>
                      <a:pt x="998" y="429"/>
                    </a:cubicBezTo>
                    <a:cubicBezTo>
                      <a:pt x="979" y="365"/>
                      <a:pt x="944" y="305"/>
                      <a:pt x="901" y="258"/>
                    </a:cubicBezTo>
                    <a:cubicBezTo>
                      <a:pt x="844" y="215"/>
                      <a:pt x="776" y="184"/>
                      <a:pt x="705" y="166"/>
                    </a:cubicBezTo>
                    <a:cubicBezTo>
                      <a:pt x="719" y="172"/>
                      <a:pt x="733" y="180"/>
                      <a:pt x="745" y="188"/>
                    </a:cubicBezTo>
                    <a:cubicBezTo>
                      <a:pt x="746" y="189"/>
                      <a:pt x="748" y="190"/>
                      <a:pt x="749" y="190"/>
                    </a:cubicBezTo>
                    <a:close/>
                    <a:moveTo>
                      <a:pt x="914" y="268"/>
                    </a:moveTo>
                    <a:cubicBezTo>
                      <a:pt x="951" y="312"/>
                      <a:pt x="981" y="365"/>
                      <a:pt x="999" y="421"/>
                    </a:cubicBezTo>
                    <a:cubicBezTo>
                      <a:pt x="1000" y="402"/>
                      <a:pt x="1000" y="382"/>
                      <a:pt x="998" y="362"/>
                    </a:cubicBezTo>
                    <a:cubicBezTo>
                      <a:pt x="980" y="333"/>
                      <a:pt x="956" y="305"/>
                      <a:pt x="927" y="279"/>
                    </a:cubicBezTo>
                    <a:cubicBezTo>
                      <a:pt x="923" y="276"/>
                      <a:pt x="918" y="272"/>
                      <a:pt x="914" y="268"/>
                    </a:cubicBezTo>
                    <a:close/>
                    <a:moveTo>
                      <a:pt x="562" y="140"/>
                    </a:moveTo>
                    <a:cubicBezTo>
                      <a:pt x="486" y="140"/>
                      <a:pt x="409" y="161"/>
                      <a:pt x="349" y="193"/>
                    </a:cubicBezTo>
                    <a:cubicBezTo>
                      <a:pt x="275" y="233"/>
                      <a:pt x="222" y="301"/>
                      <a:pt x="193" y="396"/>
                    </a:cubicBezTo>
                    <a:cubicBezTo>
                      <a:pt x="198" y="380"/>
                      <a:pt x="205" y="365"/>
                      <a:pt x="211" y="351"/>
                    </a:cubicBezTo>
                    <a:cubicBezTo>
                      <a:pt x="249" y="273"/>
                      <a:pt x="311" y="213"/>
                      <a:pt x="389" y="178"/>
                    </a:cubicBezTo>
                    <a:cubicBezTo>
                      <a:pt x="462" y="146"/>
                      <a:pt x="552" y="138"/>
                      <a:pt x="642" y="151"/>
                    </a:cubicBezTo>
                    <a:cubicBezTo>
                      <a:pt x="629" y="147"/>
                      <a:pt x="615" y="144"/>
                      <a:pt x="600" y="141"/>
                    </a:cubicBezTo>
                    <a:cubicBezTo>
                      <a:pt x="588" y="140"/>
                      <a:pt x="575" y="140"/>
                      <a:pt x="562" y="140"/>
                    </a:cubicBezTo>
                    <a:close/>
                    <a:moveTo>
                      <a:pt x="903" y="257"/>
                    </a:moveTo>
                    <a:cubicBezTo>
                      <a:pt x="912" y="263"/>
                      <a:pt x="921" y="270"/>
                      <a:pt x="929" y="277"/>
                    </a:cubicBezTo>
                    <a:cubicBezTo>
                      <a:pt x="957" y="302"/>
                      <a:pt x="979" y="328"/>
                      <a:pt x="997" y="356"/>
                    </a:cubicBezTo>
                    <a:cubicBezTo>
                      <a:pt x="990" y="289"/>
                      <a:pt x="964" y="225"/>
                      <a:pt x="919" y="172"/>
                    </a:cubicBezTo>
                    <a:cubicBezTo>
                      <a:pt x="773" y="0"/>
                      <a:pt x="535" y="39"/>
                      <a:pt x="407" y="78"/>
                    </a:cubicBezTo>
                    <a:cubicBezTo>
                      <a:pt x="365" y="91"/>
                      <a:pt x="320" y="106"/>
                      <a:pt x="278" y="128"/>
                    </a:cubicBezTo>
                    <a:cubicBezTo>
                      <a:pt x="308" y="120"/>
                      <a:pt x="339" y="115"/>
                      <a:pt x="372" y="112"/>
                    </a:cubicBezTo>
                    <a:cubicBezTo>
                      <a:pt x="416" y="109"/>
                      <a:pt x="461" y="110"/>
                      <a:pt x="507" y="115"/>
                    </a:cubicBezTo>
                    <a:cubicBezTo>
                      <a:pt x="544" y="112"/>
                      <a:pt x="582" y="113"/>
                      <a:pt x="620" y="118"/>
                    </a:cubicBezTo>
                    <a:cubicBezTo>
                      <a:pt x="718" y="131"/>
                      <a:pt x="810" y="172"/>
                      <a:pt x="878" y="232"/>
                    </a:cubicBezTo>
                    <a:cubicBezTo>
                      <a:pt x="887" y="240"/>
                      <a:pt x="895" y="248"/>
                      <a:pt x="903" y="257"/>
                    </a:cubicBezTo>
                    <a:close/>
                    <a:moveTo>
                      <a:pt x="690" y="159"/>
                    </a:moveTo>
                    <a:cubicBezTo>
                      <a:pt x="761" y="176"/>
                      <a:pt x="831" y="205"/>
                      <a:pt x="890" y="247"/>
                    </a:cubicBezTo>
                    <a:cubicBezTo>
                      <a:pt x="885" y="242"/>
                      <a:pt x="881" y="238"/>
                      <a:pt x="876" y="234"/>
                    </a:cubicBezTo>
                    <a:cubicBezTo>
                      <a:pt x="780" y="149"/>
                      <a:pt x="646" y="108"/>
                      <a:pt x="518" y="116"/>
                    </a:cubicBezTo>
                    <a:cubicBezTo>
                      <a:pt x="564" y="122"/>
                      <a:pt x="610" y="133"/>
                      <a:pt x="654" y="148"/>
                    </a:cubicBezTo>
                    <a:cubicBezTo>
                      <a:pt x="666" y="151"/>
                      <a:pt x="678" y="155"/>
                      <a:pt x="690" y="159"/>
                    </a:cubicBezTo>
                    <a:close/>
                    <a:moveTo>
                      <a:pt x="646" y="149"/>
                    </a:moveTo>
                    <a:cubicBezTo>
                      <a:pt x="649" y="150"/>
                      <a:pt x="652" y="151"/>
                      <a:pt x="655" y="151"/>
                    </a:cubicBezTo>
                    <a:cubicBezTo>
                      <a:pt x="657" y="152"/>
                      <a:pt x="659" y="153"/>
                      <a:pt x="662" y="154"/>
                    </a:cubicBezTo>
                    <a:cubicBezTo>
                      <a:pt x="660" y="153"/>
                      <a:pt x="657" y="152"/>
                      <a:pt x="655" y="151"/>
                    </a:cubicBezTo>
                    <a:cubicBezTo>
                      <a:pt x="655" y="151"/>
                      <a:pt x="655" y="151"/>
                      <a:pt x="654" y="151"/>
                    </a:cubicBezTo>
                    <a:cubicBezTo>
                      <a:pt x="651" y="150"/>
                      <a:pt x="649" y="150"/>
                      <a:pt x="646" y="149"/>
                    </a:cubicBezTo>
                    <a:close/>
                    <a:moveTo>
                      <a:pt x="597" y="138"/>
                    </a:moveTo>
                    <a:cubicBezTo>
                      <a:pt x="607" y="139"/>
                      <a:pt x="616" y="140"/>
                      <a:pt x="626" y="142"/>
                    </a:cubicBezTo>
                    <a:cubicBezTo>
                      <a:pt x="588" y="131"/>
                      <a:pt x="546" y="122"/>
                      <a:pt x="503" y="118"/>
                    </a:cubicBezTo>
                    <a:cubicBezTo>
                      <a:pt x="471" y="121"/>
                      <a:pt x="438" y="127"/>
                      <a:pt x="407" y="137"/>
                    </a:cubicBezTo>
                    <a:cubicBezTo>
                      <a:pt x="470" y="128"/>
                      <a:pt x="536" y="128"/>
                      <a:pt x="597" y="13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5178294" y="1057111"/>
              <a:ext cx="6148800" cy="28638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ln w="6350">
                    <a:solidFill>
                      <a:srgbClr val="00B05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仿宋" panose="02010609060101010101" charset="-122"/>
                  <a:ea typeface="仿宋" panose="02010609060101010101" charset="-122"/>
                </a:rPr>
                <a:t>数学</a:t>
              </a:r>
              <a:r>
                <a:rPr lang="zh-CN" altLang="en-US" sz="2400" dirty="0">
                  <a:ln w="6350">
                    <a:solidFill>
                      <a:srgbClr val="00B05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仿宋" panose="02010609060101010101" charset="-122"/>
                  <a:ea typeface="仿宋" panose="02010609060101010101" charset="-122"/>
                </a:rPr>
                <a:t>随堂作业：以低年级为例，“双减”政策提出低年级不布置书面作业，那么数学课堂作业就成为巩固学生学习成果的必要举措。为了提高教学效果，数学随堂作业要融入数学活动的每一个环节中。</a:t>
              </a:r>
              <a:endParaRPr lang="zh-CN" altLang="en-US" sz="2400" dirty="0">
                <a:ln w="6350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  <p:grpSp>
        <p:nvGrpSpPr>
          <p:cNvPr id="41" name="组合 52"/>
          <p:cNvGrpSpPr/>
          <p:nvPr/>
        </p:nvGrpSpPr>
        <p:grpSpPr bwMode="auto">
          <a:xfrm>
            <a:off x="3972564" y="865740"/>
            <a:ext cx="4246880" cy="668337"/>
            <a:chOff x="3972565" y="534413"/>
            <a:chExt cx="4246880" cy="668912"/>
          </a:xfrm>
        </p:grpSpPr>
        <p:sp>
          <p:nvSpPr>
            <p:cNvPr id="54" name="Freeform 544"/>
            <p:cNvSpPr>
              <a:spLocks noEditPoints="1"/>
            </p:cNvSpPr>
            <p:nvPr/>
          </p:nvSpPr>
          <p:spPr bwMode="auto">
            <a:xfrm>
              <a:off x="4870451" y="1119116"/>
              <a:ext cx="2451100" cy="84209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3972565" y="534413"/>
              <a:ext cx="4246880" cy="584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n-lt"/>
                  <a:ea typeface="+mn-ea"/>
                </a:rPr>
                <a:t>丰富学生多样</a:t>
              </a:r>
              <a:r>
                <a:rPr lang="zh-CN" altLang="en-US" sz="32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n-lt"/>
                  <a:ea typeface="+mn-ea"/>
                </a:rPr>
                <a:t>数学活动</a:t>
              </a:r>
              <a:endParaRPr lang="zh-CN" altLang="en-US" sz="3200" b="1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5725" y="1748790"/>
            <a:ext cx="7199630" cy="397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38935" y="789940"/>
            <a:ext cx="4211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例如：平行四边形的特征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/>
        </p:nvSpPr>
        <p:spPr bwMode="auto">
          <a:xfrm>
            <a:off x="1533053" y="2263775"/>
            <a:ext cx="1852612" cy="2238375"/>
          </a:xfrm>
          <a:custGeom>
            <a:avLst/>
            <a:gdLst>
              <a:gd name="T0" fmla="*/ 274 w 803"/>
              <a:gd name="T1" fmla="*/ 26 h 970"/>
              <a:gd name="T2" fmla="*/ 283 w 803"/>
              <a:gd name="T3" fmla="*/ 124 h 970"/>
              <a:gd name="T4" fmla="*/ 691 w 803"/>
              <a:gd name="T5" fmla="*/ 335 h 970"/>
              <a:gd name="T6" fmla="*/ 138 w 803"/>
              <a:gd name="T7" fmla="*/ 195 h 970"/>
              <a:gd name="T8" fmla="*/ 129 w 803"/>
              <a:gd name="T9" fmla="*/ 205 h 970"/>
              <a:gd name="T10" fmla="*/ 741 w 803"/>
              <a:gd name="T11" fmla="*/ 497 h 970"/>
              <a:gd name="T12" fmla="*/ 783 w 803"/>
              <a:gd name="T13" fmla="*/ 529 h 970"/>
              <a:gd name="T14" fmla="*/ 45 w 803"/>
              <a:gd name="T15" fmla="*/ 374 h 970"/>
              <a:gd name="T16" fmla="*/ 452 w 803"/>
              <a:gd name="T17" fmla="*/ 114 h 970"/>
              <a:gd name="T18" fmla="*/ 494 w 803"/>
              <a:gd name="T19" fmla="*/ 9 h 970"/>
              <a:gd name="T20" fmla="*/ 643 w 803"/>
              <a:gd name="T21" fmla="*/ 197 h 970"/>
              <a:gd name="T22" fmla="*/ 619 w 803"/>
              <a:gd name="T23" fmla="*/ 199 h 970"/>
              <a:gd name="T24" fmla="*/ 206 w 803"/>
              <a:gd name="T25" fmla="*/ 295 h 970"/>
              <a:gd name="T26" fmla="*/ 176 w 803"/>
              <a:gd name="T27" fmla="*/ 404 h 970"/>
              <a:gd name="T28" fmla="*/ 160 w 803"/>
              <a:gd name="T29" fmla="*/ 450 h 970"/>
              <a:gd name="T30" fmla="*/ 242 w 803"/>
              <a:gd name="T31" fmla="*/ 896 h 970"/>
              <a:gd name="T32" fmla="*/ 255 w 803"/>
              <a:gd name="T33" fmla="*/ 677 h 970"/>
              <a:gd name="T34" fmla="*/ 340 w 803"/>
              <a:gd name="T35" fmla="*/ 469 h 970"/>
              <a:gd name="T36" fmla="*/ 343 w 803"/>
              <a:gd name="T37" fmla="*/ 443 h 970"/>
              <a:gd name="T38" fmla="*/ 638 w 803"/>
              <a:gd name="T39" fmla="*/ 375 h 970"/>
              <a:gd name="T40" fmla="*/ 434 w 803"/>
              <a:gd name="T41" fmla="*/ 436 h 970"/>
              <a:gd name="T42" fmla="*/ 359 w 803"/>
              <a:gd name="T43" fmla="*/ 406 h 970"/>
              <a:gd name="T44" fmla="*/ 361 w 803"/>
              <a:gd name="T45" fmla="*/ 543 h 970"/>
              <a:gd name="T46" fmla="*/ 342 w 803"/>
              <a:gd name="T47" fmla="*/ 667 h 970"/>
              <a:gd name="T48" fmla="*/ 368 w 803"/>
              <a:gd name="T49" fmla="*/ 569 h 970"/>
              <a:gd name="T50" fmla="*/ 374 w 803"/>
              <a:gd name="T51" fmla="*/ 567 h 970"/>
              <a:gd name="T52" fmla="*/ 415 w 803"/>
              <a:gd name="T53" fmla="*/ 499 h 970"/>
              <a:gd name="T54" fmla="*/ 381 w 803"/>
              <a:gd name="T55" fmla="*/ 521 h 970"/>
              <a:gd name="T56" fmla="*/ 394 w 803"/>
              <a:gd name="T57" fmla="*/ 489 h 970"/>
              <a:gd name="T58" fmla="*/ 430 w 803"/>
              <a:gd name="T59" fmla="*/ 445 h 970"/>
              <a:gd name="T60" fmla="*/ 432 w 803"/>
              <a:gd name="T61" fmla="*/ 455 h 970"/>
              <a:gd name="T62" fmla="*/ 405 w 803"/>
              <a:gd name="T63" fmla="*/ 464 h 970"/>
              <a:gd name="T64" fmla="*/ 354 w 803"/>
              <a:gd name="T65" fmla="*/ 423 h 970"/>
              <a:gd name="T66" fmla="*/ 361 w 803"/>
              <a:gd name="T67" fmla="*/ 409 h 970"/>
              <a:gd name="T68" fmla="*/ 373 w 803"/>
              <a:gd name="T69" fmla="*/ 414 h 970"/>
              <a:gd name="T70" fmla="*/ 373 w 803"/>
              <a:gd name="T71" fmla="*/ 418 h 970"/>
              <a:gd name="T72" fmla="*/ 362 w 803"/>
              <a:gd name="T73" fmla="*/ 563 h 970"/>
              <a:gd name="T74" fmla="*/ 360 w 803"/>
              <a:gd name="T75" fmla="*/ 509 h 970"/>
              <a:gd name="T76" fmla="*/ 383 w 803"/>
              <a:gd name="T77" fmla="*/ 527 h 970"/>
              <a:gd name="T78" fmla="*/ 389 w 803"/>
              <a:gd name="T79" fmla="*/ 516 h 970"/>
              <a:gd name="T80" fmla="*/ 346 w 803"/>
              <a:gd name="T81" fmla="*/ 910 h 970"/>
              <a:gd name="T82" fmla="*/ 371 w 803"/>
              <a:gd name="T83" fmla="*/ 411 h 970"/>
              <a:gd name="T84" fmla="*/ 627 w 803"/>
              <a:gd name="T85" fmla="*/ 349 h 970"/>
              <a:gd name="T86" fmla="*/ 284 w 803"/>
              <a:gd name="T87" fmla="*/ 201 h 970"/>
              <a:gd name="T88" fmla="*/ 183 w 803"/>
              <a:gd name="T89" fmla="*/ 300 h 970"/>
              <a:gd name="T90" fmla="*/ 262 w 803"/>
              <a:gd name="T91" fmla="*/ 238 h 970"/>
              <a:gd name="T92" fmla="*/ 590 w 803"/>
              <a:gd name="T93" fmla="*/ 342 h 970"/>
              <a:gd name="T94" fmla="*/ 513 w 803"/>
              <a:gd name="T95" fmla="*/ 622 h 970"/>
              <a:gd name="T96" fmla="*/ 283 w 803"/>
              <a:gd name="T97" fmla="*/ 749 h 970"/>
              <a:gd name="T98" fmla="*/ 330 w 803"/>
              <a:gd name="T99" fmla="*/ 769 h 970"/>
              <a:gd name="T100" fmla="*/ 244 w 803"/>
              <a:gd name="T101" fmla="*/ 760 h 970"/>
              <a:gd name="T102" fmla="*/ 318 w 803"/>
              <a:gd name="T103" fmla="*/ 796 h 970"/>
              <a:gd name="T104" fmla="*/ 229 w 803"/>
              <a:gd name="T105" fmla="*/ 793 h 970"/>
              <a:gd name="T106" fmla="*/ 294 w 803"/>
              <a:gd name="T107" fmla="*/ 850 h 970"/>
              <a:gd name="T108" fmla="*/ 249 w 803"/>
              <a:gd name="T109" fmla="*/ 857 h 970"/>
              <a:gd name="T110" fmla="*/ 322 w 803"/>
              <a:gd name="T111" fmla="*/ 870 h 970"/>
              <a:gd name="T112" fmla="*/ 408 w 803"/>
              <a:gd name="T113" fmla="*/ 818 h 970"/>
              <a:gd name="T114" fmla="*/ 482 w 803"/>
              <a:gd name="T115" fmla="*/ 675 h 970"/>
              <a:gd name="T116" fmla="*/ 612 w 803"/>
              <a:gd name="T117" fmla="*/ 535 h 970"/>
              <a:gd name="T118" fmla="*/ 286 w 803"/>
              <a:gd name="T119" fmla="*/ 723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03" h="970">
                <a:moveTo>
                  <a:pt x="283" y="124"/>
                </a:moveTo>
                <a:cubicBezTo>
                  <a:pt x="285" y="129"/>
                  <a:pt x="289" y="137"/>
                  <a:pt x="293" y="136"/>
                </a:cubicBezTo>
                <a:cubicBezTo>
                  <a:pt x="297" y="135"/>
                  <a:pt x="295" y="124"/>
                  <a:pt x="295" y="122"/>
                </a:cubicBezTo>
                <a:cubicBezTo>
                  <a:pt x="294" y="116"/>
                  <a:pt x="293" y="111"/>
                  <a:pt x="292" y="107"/>
                </a:cubicBezTo>
                <a:cubicBezTo>
                  <a:pt x="284" y="77"/>
                  <a:pt x="279" y="54"/>
                  <a:pt x="274" y="26"/>
                </a:cubicBezTo>
                <a:cubicBezTo>
                  <a:pt x="273" y="21"/>
                  <a:pt x="272" y="12"/>
                  <a:pt x="269" y="10"/>
                </a:cubicBezTo>
                <a:cubicBezTo>
                  <a:pt x="265" y="5"/>
                  <a:pt x="253" y="10"/>
                  <a:pt x="246" y="12"/>
                </a:cubicBezTo>
                <a:cubicBezTo>
                  <a:pt x="244" y="14"/>
                  <a:pt x="244" y="17"/>
                  <a:pt x="242" y="19"/>
                </a:cubicBezTo>
                <a:cubicBezTo>
                  <a:pt x="247" y="35"/>
                  <a:pt x="255" y="54"/>
                  <a:pt x="263" y="72"/>
                </a:cubicBezTo>
                <a:cubicBezTo>
                  <a:pt x="272" y="92"/>
                  <a:pt x="276" y="109"/>
                  <a:pt x="283" y="124"/>
                </a:cubicBezTo>
                <a:close/>
                <a:moveTo>
                  <a:pt x="795" y="300"/>
                </a:moveTo>
                <a:cubicBezTo>
                  <a:pt x="790" y="298"/>
                  <a:pt x="778" y="303"/>
                  <a:pt x="771" y="306"/>
                </a:cubicBezTo>
                <a:cubicBezTo>
                  <a:pt x="762" y="309"/>
                  <a:pt x="754" y="312"/>
                  <a:pt x="746" y="315"/>
                </a:cubicBezTo>
                <a:cubicBezTo>
                  <a:pt x="726" y="323"/>
                  <a:pt x="711" y="322"/>
                  <a:pt x="697" y="330"/>
                </a:cubicBezTo>
                <a:cubicBezTo>
                  <a:pt x="692" y="333"/>
                  <a:pt x="691" y="334"/>
                  <a:pt x="691" y="335"/>
                </a:cubicBezTo>
                <a:cubicBezTo>
                  <a:pt x="694" y="343"/>
                  <a:pt x="710" y="340"/>
                  <a:pt x="717" y="339"/>
                </a:cubicBezTo>
                <a:cubicBezTo>
                  <a:pt x="745" y="334"/>
                  <a:pt x="775" y="331"/>
                  <a:pt x="801" y="328"/>
                </a:cubicBezTo>
                <a:cubicBezTo>
                  <a:pt x="803" y="321"/>
                  <a:pt x="803" y="304"/>
                  <a:pt x="795" y="300"/>
                </a:cubicBezTo>
                <a:close/>
                <a:moveTo>
                  <a:pt x="149" y="205"/>
                </a:moveTo>
                <a:cubicBezTo>
                  <a:pt x="145" y="202"/>
                  <a:pt x="141" y="198"/>
                  <a:pt x="138" y="195"/>
                </a:cubicBezTo>
                <a:cubicBezTo>
                  <a:pt x="121" y="182"/>
                  <a:pt x="107" y="170"/>
                  <a:pt x="91" y="156"/>
                </a:cubicBezTo>
                <a:cubicBezTo>
                  <a:pt x="87" y="152"/>
                  <a:pt x="73" y="136"/>
                  <a:pt x="67" y="138"/>
                </a:cubicBezTo>
                <a:cubicBezTo>
                  <a:pt x="63" y="139"/>
                  <a:pt x="53" y="149"/>
                  <a:pt x="53" y="154"/>
                </a:cubicBezTo>
                <a:cubicBezTo>
                  <a:pt x="53" y="160"/>
                  <a:pt x="61" y="163"/>
                  <a:pt x="66" y="166"/>
                </a:cubicBezTo>
                <a:cubicBezTo>
                  <a:pt x="87" y="180"/>
                  <a:pt x="110" y="192"/>
                  <a:pt x="129" y="205"/>
                </a:cubicBezTo>
                <a:cubicBezTo>
                  <a:pt x="137" y="211"/>
                  <a:pt x="146" y="218"/>
                  <a:pt x="156" y="218"/>
                </a:cubicBezTo>
                <a:cubicBezTo>
                  <a:pt x="158" y="213"/>
                  <a:pt x="152" y="209"/>
                  <a:pt x="149" y="205"/>
                </a:cubicBezTo>
                <a:close/>
                <a:moveTo>
                  <a:pt x="789" y="506"/>
                </a:moveTo>
                <a:cubicBezTo>
                  <a:pt x="785" y="501"/>
                  <a:pt x="773" y="501"/>
                  <a:pt x="766" y="500"/>
                </a:cubicBezTo>
                <a:cubicBezTo>
                  <a:pt x="757" y="499"/>
                  <a:pt x="749" y="498"/>
                  <a:pt x="741" y="497"/>
                </a:cubicBezTo>
                <a:cubicBezTo>
                  <a:pt x="724" y="495"/>
                  <a:pt x="707" y="489"/>
                  <a:pt x="691" y="490"/>
                </a:cubicBezTo>
                <a:cubicBezTo>
                  <a:pt x="690" y="491"/>
                  <a:pt x="690" y="492"/>
                  <a:pt x="690" y="492"/>
                </a:cubicBezTo>
                <a:cubicBezTo>
                  <a:pt x="694" y="500"/>
                  <a:pt x="703" y="502"/>
                  <a:pt x="711" y="505"/>
                </a:cubicBezTo>
                <a:cubicBezTo>
                  <a:pt x="728" y="510"/>
                  <a:pt x="742" y="515"/>
                  <a:pt x="759" y="522"/>
                </a:cubicBezTo>
                <a:cubicBezTo>
                  <a:pt x="764" y="523"/>
                  <a:pt x="779" y="531"/>
                  <a:pt x="783" y="529"/>
                </a:cubicBezTo>
                <a:cubicBezTo>
                  <a:pt x="788" y="527"/>
                  <a:pt x="793" y="511"/>
                  <a:pt x="789" y="506"/>
                </a:cubicBezTo>
                <a:close/>
                <a:moveTo>
                  <a:pt x="87" y="363"/>
                </a:moveTo>
                <a:cubicBezTo>
                  <a:pt x="60" y="359"/>
                  <a:pt x="30" y="355"/>
                  <a:pt x="6" y="350"/>
                </a:cubicBezTo>
                <a:cubicBezTo>
                  <a:pt x="0" y="354"/>
                  <a:pt x="1" y="364"/>
                  <a:pt x="1" y="370"/>
                </a:cubicBezTo>
                <a:cubicBezTo>
                  <a:pt x="7" y="377"/>
                  <a:pt x="31" y="375"/>
                  <a:pt x="45" y="374"/>
                </a:cubicBezTo>
                <a:cubicBezTo>
                  <a:pt x="62" y="373"/>
                  <a:pt x="78" y="374"/>
                  <a:pt x="91" y="375"/>
                </a:cubicBezTo>
                <a:cubicBezTo>
                  <a:pt x="98" y="375"/>
                  <a:pt x="105" y="375"/>
                  <a:pt x="109" y="371"/>
                </a:cubicBezTo>
                <a:cubicBezTo>
                  <a:pt x="105" y="365"/>
                  <a:pt x="95" y="364"/>
                  <a:pt x="87" y="363"/>
                </a:cubicBezTo>
                <a:close/>
                <a:moveTo>
                  <a:pt x="459" y="68"/>
                </a:moveTo>
                <a:cubicBezTo>
                  <a:pt x="458" y="84"/>
                  <a:pt x="453" y="99"/>
                  <a:pt x="452" y="114"/>
                </a:cubicBezTo>
                <a:cubicBezTo>
                  <a:pt x="452" y="119"/>
                  <a:pt x="451" y="128"/>
                  <a:pt x="455" y="131"/>
                </a:cubicBezTo>
                <a:cubicBezTo>
                  <a:pt x="461" y="130"/>
                  <a:pt x="462" y="123"/>
                  <a:pt x="464" y="119"/>
                </a:cubicBezTo>
                <a:cubicBezTo>
                  <a:pt x="466" y="114"/>
                  <a:pt x="467" y="108"/>
                  <a:pt x="468" y="103"/>
                </a:cubicBezTo>
                <a:cubicBezTo>
                  <a:pt x="475" y="77"/>
                  <a:pt x="482" y="51"/>
                  <a:pt x="490" y="25"/>
                </a:cubicBezTo>
                <a:cubicBezTo>
                  <a:pt x="491" y="20"/>
                  <a:pt x="495" y="12"/>
                  <a:pt x="494" y="9"/>
                </a:cubicBezTo>
                <a:cubicBezTo>
                  <a:pt x="492" y="1"/>
                  <a:pt x="477" y="2"/>
                  <a:pt x="471" y="0"/>
                </a:cubicBezTo>
                <a:cubicBezTo>
                  <a:pt x="463" y="4"/>
                  <a:pt x="464" y="11"/>
                  <a:pt x="463" y="20"/>
                </a:cubicBezTo>
                <a:cubicBezTo>
                  <a:pt x="461" y="36"/>
                  <a:pt x="460" y="53"/>
                  <a:pt x="459" y="68"/>
                </a:cubicBezTo>
                <a:close/>
                <a:moveTo>
                  <a:pt x="630" y="207"/>
                </a:moveTo>
                <a:cubicBezTo>
                  <a:pt x="634" y="204"/>
                  <a:pt x="639" y="200"/>
                  <a:pt x="643" y="197"/>
                </a:cubicBezTo>
                <a:cubicBezTo>
                  <a:pt x="663" y="179"/>
                  <a:pt x="685" y="162"/>
                  <a:pt x="707" y="146"/>
                </a:cubicBezTo>
                <a:cubicBezTo>
                  <a:pt x="711" y="143"/>
                  <a:pt x="717" y="140"/>
                  <a:pt x="718" y="135"/>
                </a:cubicBezTo>
                <a:cubicBezTo>
                  <a:pt x="716" y="125"/>
                  <a:pt x="704" y="111"/>
                  <a:pt x="696" y="118"/>
                </a:cubicBezTo>
                <a:cubicBezTo>
                  <a:pt x="680" y="131"/>
                  <a:pt x="667" y="149"/>
                  <a:pt x="653" y="165"/>
                </a:cubicBezTo>
                <a:cubicBezTo>
                  <a:pt x="642" y="177"/>
                  <a:pt x="629" y="187"/>
                  <a:pt x="619" y="199"/>
                </a:cubicBezTo>
                <a:cubicBezTo>
                  <a:pt x="617" y="203"/>
                  <a:pt x="612" y="208"/>
                  <a:pt x="614" y="213"/>
                </a:cubicBezTo>
                <a:cubicBezTo>
                  <a:pt x="620" y="214"/>
                  <a:pt x="626" y="210"/>
                  <a:pt x="630" y="207"/>
                </a:cubicBezTo>
                <a:close/>
                <a:moveTo>
                  <a:pt x="176" y="404"/>
                </a:moveTo>
                <a:cubicBezTo>
                  <a:pt x="179" y="362"/>
                  <a:pt x="190" y="325"/>
                  <a:pt x="208" y="294"/>
                </a:cubicBezTo>
                <a:cubicBezTo>
                  <a:pt x="206" y="295"/>
                  <a:pt x="206" y="295"/>
                  <a:pt x="206" y="295"/>
                </a:cubicBezTo>
                <a:cubicBezTo>
                  <a:pt x="192" y="316"/>
                  <a:pt x="181" y="339"/>
                  <a:pt x="176" y="366"/>
                </a:cubicBezTo>
                <a:cubicBezTo>
                  <a:pt x="171" y="392"/>
                  <a:pt x="169" y="420"/>
                  <a:pt x="171" y="451"/>
                </a:cubicBezTo>
                <a:cubicBezTo>
                  <a:pt x="176" y="515"/>
                  <a:pt x="205" y="573"/>
                  <a:pt x="237" y="618"/>
                </a:cubicBezTo>
                <a:cubicBezTo>
                  <a:pt x="215" y="563"/>
                  <a:pt x="181" y="513"/>
                  <a:pt x="175" y="447"/>
                </a:cubicBezTo>
                <a:cubicBezTo>
                  <a:pt x="174" y="433"/>
                  <a:pt x="176" y="418"/>
                  <a:pt x="176" y="404"/>
                </a:cubicBezTo>
                <a:close/>
                <a:moveTo>
                  <a:pt x="176" y="330"/>
                </a:moveTo>
                <a:cubicBezTo>
                  <a:pt x="168" y="343"/>
                  <a:pt x="162" y="363"/>
                  <a:pt x="158" y="382"/>
                </a:cubicBezTo>
                <a:cubicBezTo>
                  <a:pt x="152" y="410"/>
                  <a:pt x="154" y="441"/>
                  <a:pt x="159" y="475"/>
                </a:cubicBezTo>
                <a:cubicBezTo>
                  <a:pt x="161" y="492"/>
                  <a:pt x="164" y="511"/>
                  <a:pt x="174" y="526"/>
                </a:cubicBezTo>
                <a:cubicBezTo>
                  <a:pt x="168" y="503"/>
                  <a:pt x="157" y="470"/>
                  <a:pt x="160" y="450"/>
                </a:cubicBezTo>
                <a:cubicBezTo>
                  <a:pt x="156" y="403"/>
                  <a:pt x="165" y="366"/>
                  <a:pt x="176" y="330"/>
                </a:cubicBezTo>
                <a:close/>
                <a:moveTo>
                  <a:pt x="244" y="889"/>
                </a:moveTo>
                <a:cubicBezTo>
                  <a:pt x="242" y="888"/>
                  <a:pt x="240" y="885"/>
                  <a:pt x="240" y="889"/>
                </a:cubicBezTo>
                <a:cubicBezTo>
                  <a:pt x="240" y="890"/>
                  <a:pt x="244" y="888"/>
                  <a:pt x="245" y="891"/>
                </a:cubicBezTo>
                <a:cubicBezTo>
                  <a:pt x="245" y="893"/>
                  <a:pt x="242" y="894"/>
                  <a:pt x="242" y="896"/>
                </a:cubicBezTo>
                <a:cubicBezTo>
                  <a:pt x="283" y="900"/>
                  <a:pt x="310" y="925"/>
                  <a:pt x="339" y="947"/>
                </a:cubicBezTo>
                <a:cubicBezTo>
                  <a:pt x="314" y="917"/>
                  <a:pt x="286" y="892"/>
                  <a:pt x="244" y="889"/>
                </a:cubicBezTo>
                <a:close/>
                <a:moveTo>
                  <a:pt x="249" y="651"/>
                </a:moveTo>
                <a:cubicBezTo>
                  <a:pt x="246" y="643"/>
                  <a:pt x="243" y="636"/>
                  <a:pt x="239" y="632"/>
                </a:cubicBezTo>
                <a:cubicBezTo>
                  <a:pt x="242" y="648"/>
                  <a:pt x="256" y="661"/>
                  <a:pt x="255" y="677"/>
                </a:cubicBezTo>
                <a:cubicBezTo>
                  <a:pt x="259" y="672"/>
                  <a:pt x="253" y="659"/>
                  <a:pt x="249" y="651"/>
                </a:cubicBezTo>
                <a:close/>
                <a:moveTo>
                  <a:pt x="343" y="443"/>
                </a:moveTo>
                <a:cubicBezTo>
                  <a:pt x="343" y="443"/>
                  <a:pt x="343" y="444"/>
                  <a:pt x="343" y="444"/>
                </a:cubicBezTo>
                <a:cubicBezTo>
                  <a:pt x="344" y="444"/>
                  <a:pt x="344" y="444"/>
                  <a:pt x="343" y="443"/>
                </a:cubicBezTo>
                <a:close/>
                <a:moveTo>
                  <a:pt x="340" y="469"/>
                </a:moveTo>
                <a:cubicBezTo>
                  <a:pt x="340" y="466"/>
                  <a:pt x="341" y="463"/>
                  <a:pt x="341" y="460"/>
                </a:cubicBezTo>
                <a:cubicBezTo>
                  <a:pt x="338" y="492"/>
                  <a:pt x="359" y="536"/>
                  <a:pt x="357" y="568"/>
                </a:cubicBezTo>
                <a:cubicBezTo>
                  <a:pt x="359" y="548"/>
                  <a:pt x="355" y="528"/>
                  <a:pt x="348" y="506"/>
                </a:cubicBezTo>
                <a:cubicBezTo>
                  <a:pt x="340" y="483"/>
                  <a:pt x="343" y="462"/>
                  <a:pt x="343" y="444"/>
                </a:cubicBezTo>
                <a:cubicBezTo>
                  <a:pt x="343" y="444"/>
                  <a:pt x="343" y="444"/>
                  <a:pt x="343" y="443"/>
                </a:cubicBezTo>
                <a:cubicBezTo>
                  <a:pt x="344" y="442"/>
                  <a:pt x="343" y="441"/>
                  <a:pt x="344" y="442"/>
                </a:cubicBezTo>
                <a:cubicBezTo>
                  <a:pt x="343" y="431"/>
                  <a:pt x="349" y="418"/>
                  <a:pt x="353" y="409"/>
                </a:cubicBezTo>
                <a:cubicBezTo>
                  <a:pt x="343" y="426"/>
                  <a:pt x="339" y="447"/>
                  <a:pt x="340" y="469"/>
                </a:cubicBezTo>
                <a:close/>
                <a:moveTo>
                  <a:pt x="636" y="486"/>
                </a:moveTo>
                <a:cubicBezTo>
                  <a:pt x="648" y="457"/>
                  <a:pt x="651" y="412"/>
                  <a:pt x="638" y="375"/>
                </a:cubicBezTo>
                <a:cubicBezTo>
                  <a:pt x="644" y="416"/>
                  <a:pt x="645" y="454"/>
                  <a:pt x="636" y="486"/>
                </a:cubicBezTo>
                <a:close/>
                <a:moveTo>
                  <a:pt x="396" y="538"/>
                </a:moveTo>
                <a:cubicBezTo>
                  <a:pt x="402" y="528"/>
                  <a:pt x="410" y="519"/>
                  <a:pt x="415" y="508"/>
                </a:cubicBezTo>
                <a:cubicBezTo>
                  <a:pt x="423" y="493"/>
                  <a:pt x="429" y="475"/>
                  <a:pt x="433" y="456"/>
                </a:cubicBezTo>
                <a:cubicBezTo>
                  <a:pt x="434" y="451"/>
                  <a:pt x="437" y="441"/>
                  <a:pt x="434" y="436"/>
                </a:cubicBezTo>
                <a:cubicBezTo>
                  <a:pt x="429" y="427"/>
                  <a:pt x="417" y="440"/>
                  <a:pt x="414" y="444"/>
                </a:cubicBezTo>
                <a:cubicBezTo>
                  <a:pt x="403" y="459"/>
                  <a:pt x="395" y="476"/>
                  <a:pt x="386" y="489"/>
                </a:cubicBezTo>
                <a:cubicBezTo>
                  <a:pt x="384" y="479"/>
                  <a:pt x="385" y="468"/>
                  <a:pt x="384" y="457"/>
                </a:cubicBezTo>
                <a:cubicBezTo>
                  <a:pt x="383" y="439"/>
                  <a:pt x="378" y="412"/>
                  <a:pt x="367" y="405"/>
                </a:cubicBezTo>
                <a:cubicBezTo>
                  <a:pt x="364" y="405"/>
                  <a:pt x="361" y="406"/>
                  <a:pt x="359" y="406"/>
                </a:cubicBezTo>
                <a:cubicBezTo>
                  <a:pt x="352" y="411"/>
                  <a:pt x="348" y="421"/>
                  <a:pt x="346" y="430"/>
                </a:cubicBezTo>
                <a:cubicBezTo>
                  <a:pt x="344" y="448"/>
                  <a:pt x="343" y="472"/>
                  <a:pt x="345" y="493"/>
                </a:cubicBezTo>
                <a:cubicBezTo>
                  <a:pt x="347" y="499"/>
                  <a:pt x="347" y="499"/>
                  <a:pt x="347" y="499"/>
                </a:cubicBezTo>
                <a:cubicBezTo>
                  <a:pt x="347" y="494"/>
                  <a:pt x="345" y="487"/>
                  <a:pt x="346" y="483"/>
                </a:cubicBezTo>
                <a:cubicBezTo>
                  <a:pt x="346" y="504"/>
                  <a:pt x="362" y="522"/>
                  <a:pt x="361" y="543"/>
                </a:cubicBezTo>
                <a:cubicBezTo>
                  <a:pt x="359" y="535"/>
                  <a:pt x="357" y="522"/>
                  <a:pt x="353" y="514"/>
                </a:cubicBezTo>
                <a:cubicBezTo>
                  <a:pt x="359" y="535"/>
                  <a:pt x="361" y="556"/>
                  <a:pt x="360" y="574"/>
                </a:cubicBezTo>
                <a:cubicBezTo>
                  <a:pt x="356" y="578"/>
                  <a:pt x="352" y="582"/>
                  <a:pt x="348" y="587"/>
                </a:cubicBezTo>
                <a:cubicBezTo>
                  <a:pt x="353" y="585"/>
                  <a:pt x="356" y="579"/>
                  <a:pt x="360" y="578"/>
                </a:cubicBezTo>
                <a:cubicBezTo>
                  <a:pt x="356" y="609"/>
                  <a:pt x="349" y="640"/>
                  <a:pt x="342" y="667"/>
                </a:cubicBezTo>
                <a:cubicBezTo>
                  <a:pt x="352" y="639"/>
                  <a:pt x="359" y="608"/>
                  <a:pt x="362" y="575"/>
                </a:cubicBezTo>
                <a:cubicBezTo>
                  <a:pt x="362" y="610"/>
                  <a:pt x="351" y="642"/>
                  <a:pt x="343" y="670"/>
                </a:cubicBezTo>
                <a:cubicBezTo>
                  <a:pt x="349" y="655"/>
                  <a:pt x="352" y="639"/>
                  <a:pt x="358" y="624"/>
                </a:cubicBezTo>
                <a:cubicBezTo>
                  <a:pt x="353" y="648"/>
                  <a:pt x="344" y="670"/>
                  <a:pt x="334" y="692"/>
                </a:cubicBezTo>
                <a:cubicBezTo>
                  <a:pt x="356" y="658"/>
                  <a:pt x="366" y="616"/>
                  <a:pt x="368" y="569"/>
                </a:cubicBezTo>
                <a:cubicBezTo>
                  <a:pt x="386" y="551"/>
                  <a:pt x="398" y="526"/>
                  <a:pt x="409" y="506"/>
                </a:cubicBezTo>
                <a:cubicBezTo>
                  <a:pt x="401" y="523"/>
                  <a:pt x="391" y="542"/>
                  <a:pt x="380" y="557"/>
                </a:cubicBezTo>
                <a:cubicBezTo>
                  <a:pt x="379" y="559"/>
                  <a:pt x="374" y="563"/>
                  <a:pt x="376" y="562"/>
                </a:cubicBezTo>
                <a:cubicBezTo>
                  <a:pt x="377" y="562"/>
                  <a:pt x="377" y="561"/>
                  <a:pt x="378" y="561"/>
                </a:cubicBezTo>
                <a:cubicBezTo>
                  <a:pt x="378" y="564"/>
                  <a:pt x="375" y="565"/>
                  <a:pt x="374" y="567"/>
                </a:cubicBezTo>
                <a:cubicBezTo>
                  <a:pt x="382" y="559"/>
                  <a:pt x="389" y="549"/>
                  <a:pt x="396" y="538"/>
                </a:cubicBezTo>
                <a:close/>
                <a:moveTo>
                  <a:pt x="413" y="500"/>
                </a:moveTo>
                <a:cubicBezTo>
                  <a:pt x="418" y="488"/>
                  <a:pt x="423" y="474"/>
                  <a:pt x="426" y="460"/>
                </a:cubicBezTo>
                <a:cubicBezTo>
                  <a:pt x="427" y="455"/>
                  <a:pt x="427" y="450"/>
                  <a:pt x="430" y="446"/>
                </a:cubicBezTo>
                <a:cubicBezTo>
                  <a:pt x="426" y="463"/>
                  <a:pt x="423" y="484"/>
                  <a:pt x="415" y="499"/>
                </a:cubicBezTo>
                <a:cubicBezTo>
                  <a:pt x="415" y="499"/>
                  <a:pt x="414" y="502"/>
                  <a:pt x="413" y="500"/>
                </a:cubicBezTo>
                <a:close/>
                <a:moveTo>
                  <a:pt x="384" y="522"/>
                </a:moveTo>
                <a:cubicBezTo>
                  <a:pt x="377" y="523"/>
                  <a:pt x="373" y="516"/>
                  <a:pt x="380" y="515"/>
                </a:cubicBezTo>
                <a:cubicBezTo>
                  <a:pt x="381" y="517"/>
                  <a:pt x="379" y="517"/>
                  <a:pt x="379" y="519"/>
                </a:cubicBezTo>
                <a:cubicBezTo>
                  <a:pt x="379" y="521"/>
                  <a:pt x="380" y="520"/>
                  <a:pt x="381" y="521"/>
                </a:cubicBezTo>
                <a:cubicBezTo>
                  <a:pt x="383" y="520"/>
                  <a:pt x="382" y="519"/>
                  <a:pt x="383" y="517"/>
                </a:cubicBezTo>
                <a:cubicBezTo>
                  <a:pt x="383" y="516"/>
                  <a:pt x="384" y="517"/>
                  <a:pt x="385" y="516"/>
                </a:cubicBezTo>
                <a:cubicBezTo>
                  <a:pt x="385" y="519"/>
                  <a:pt x="384" y="520"/>
                  <a:pt x="384" y="522"/>
                </a:cubicBezTo>
                <a:close/>
                <a:moveTo>
                  <a:pt x="388" y="500"/>
                </a:moveTo>
                <a:cubicBezTo>
                  <a:pt x="389" y="495"/>
                  <a:pt x="393" y="493"/>
                  <a:pt x="394" y="489"/>
                </a:cubicBezTo>
                <a:cubicBezTo>
                  <a:pt x="394" y="491"/>
                  <a:pt x="391" y="497"/>
                  <a:pt x="388" y="500"/>
                </a:cubicBezTo>
                <a:close/>
                <a:moveTo>
                  <a:pt x="389" y="496"/>
                </a:moveTo>
                <a:cubicBezTo>
                  <a:pt x="394" y="484"/>
                  <a:pt x="404" y="468"/>
                  <a:pt x="413" y="454"/>
                </a:cubicBezTo>
                <a:cubicBezTo>
                  <a:pt x="416" y="448"/>
                  <a:pt x="422" y="441"/>
                  <a:pt x="429" y="438"/>
                </a:cubicBezTo>
                <a:cubicBezTo>
                  <a:pt x="431" y="439"/>
                  <a:pt x="430" y="443"/>
                  <a:pt x="430" y="445"/>
                </a:cubicBezTo>
                <a:cubicBezTo>
                  <a:pt x="426" y="445"/>
                  <a:pt x="430" y="442"/>
                  <a:pt x="428" y="439"/>
                </a:cubicBezTo>
                <a:cubicBezTo>
                  <a:pt x="410" y="455"/>
                  <a:pt x="401" y="477"/>
                  <a:pt x="389" y="496"/>
                </a:cubicBezTo>
                <a:close/>
                <a:moveTo>
                  <a:pt x="415" y="445"/>
                </a:moveTo>
                <a:cubicBezTo>
                  <a:pt x="418" y="441"/>
                  <a:pt x="423" y="434"/>
                  <a:pt x="431" y="434"/>
                </a:cubicBezTo>
                <a:cubicBezTo>
                  <a:pt x="436" y="440"/>
                  <a:pt x="434" y="448"/>
                  <a:pt x="432" y="455"/>
                </a:cubicBezTo>
                <a:cubicBezTo>
                  <a:pt x="429" y="474"/>
                  <a:pt x="421" y="493"/>
                  <a:pt x="413" y="509"/>
                </a:cubicBezTo>
                <a:cubicBezTo>
                  <a:pt x="412" y="510"/>
                  <a:pt x="412" y="509"/>
                  <a:pt x="413" y="508"/>
                </a:cubicBezTo>
                <a:cubicBezTo>
                  <a:pt x="420" y="493"/>
                  <a:pt x="427" y="473"/>
                  <a:pt x="431" y="454"/>
                </a:cubicBezTo>
                <a:cubicBezTo>
                  <a:pt x="432" y="448"/>
                  <a:pt x="436" y="439"/>
                  <a:pt x="428" y="435"/>
                </a:cubicBezTo>
                <a:cubicBezTo>
                  <a:pt x="417" y="441"/>
                  <a:pt x="411" y="453"/>
                  <a:pt x="405" y="464"/>
                </a:cubicBezTo>
                <a:cubicBezTo>
                  <a:pt x="399" y="474"/>
                  <a:pt x="392" y="484"/>
                  <a:pt x="386" y="495"/>
                </a:cubicBezTo>
                <a:cubicBezTo>
                  <a:pt x="394" y="478"/>
                  <a:pt x="403" y="461"/>
                  <a:pt x="415" y="445"/>
                </a:cubicBezTo>
                <a:close/>
                <a:moveTo>
                  <a:pt x="355" y="423"/>
                </a:moveTo>
                <a:cubicBezTo>
                  <a:pt x="350" y="438"/>
                  <a:pt x="350" y="455"/>
                  <a:pt x="348" y="472"/>
                </a:cubicBezTo>
                <a:cubicBezTo>
                  <a:pt x="348" y="456"/>
                  <a:pt x="350" y="437"/>
                  <a:pt x="354" y="423"/>
                </a:cubicBezTo>
                <a:cubicBezTo>
                  <a:pt x="355" y="422"/>
                  <a:pt x="355" y="423"/>
                  <a:pt x="355" y="423"/>
                </a:cubicBezTo>
                <a:close/>
                <a:moveTo>
                  <a:pt x="359" y="413"/>
                </a:moveTo>
                <a:cubicBezTo>
                  <a:pt x="359" y="415"/>
                  <a:pt x="357" y="418"/>
                  <a:pt x="356" y="419"/>
                </a:cubicBezTo>
                <a:cubicBezTo>
                  <a:pt x="355" y="418"/>
                  <a:pt x="357" y="415"/>
                  <a:pt x="359" y="413"/>
                </a:cubicBezTo>
                <a:close/>
                <a:moveTo>
                  <a:pt x="361" y="409"/>
                </a:moveTo>
                <a:cubicBezTo>
                  <a:pt x="352" y="413"/>
                  <a:pt x="351" y="428"/>
                  <a:pt x="349" y="437"/>
                </a:cubicBezTo>
                <a:cubicBezTo>
                  <a:pt x="347" y="449"/>
                  <a:pt x="346" y="459"/>
                  <a:pt x="346" y="469"/>
                </a:cubicBezTo>
                <a:cubicBezTo>
                  <a:pt x="344" y="460"/>
                  <a:pt x="346" y="451"/>
                  <a:pt x="347" y="442"/>
                </a:cubicBezTo>
                <a:cubicBezTo>
                  <a:pt x="349" y="428"/>
                  <a:pt x="351" y="415"/>
                  <a:pt x="361" y="406"/>
                </a:cubicBezTo>
                <a:cubicBezTo>
                  <a:pt x="367" y="406"/>
                  <a:pt x="371" y="408"/>
                  <a:pt x="373" y="414"/>
                </a:cubicBezTo>
                <a:cubicBezTo>
                  <a:pt x="372" y="414"/>
                  <a:pt x="373" y="411"/>
                  <a:pt x="371" y="411"/>
                </a:cubicBezTo>
                <a:cubicBezTo>
                  <a:pt x="370" y="413"/>
                  <a:pt x="373" y="414"/>
                  <a:pt x="374" y="415"/>
                </a:cubicBezTo>
                <a:cubicBezTo>
                  <a:pt x="380" y="438"/>
                  <a:pt x="382" y="462"/>
                  <a:pt x="384" y="482"/>
                </a:cubicBezTo>
                <a:cubicBezTo>
                  <a:pt x="384" y="487"/>
                  <a:pt x="386" y="493"/>
                  <a:pt x="383" y="496"/>
                </a:cubicBezTo>
                <a:cubicBezTo>
                  <a:pt x="381" y="474"/>
                  <a:pt x="380" y="441"/>
                  <a:pt x="373" y="418"/>
                </a:cubicBezTo>
                <a:cubicBezTo>
                  <a:pt x="371" y="413"/>
                  <a:pt x="368" y="407"/>
                  <a:pt x="361" y="409"/>
                </a:cubicBezTo>
                <a:close/>
                <a:moveTo>
                  <a:pt x="371" y="419"/>
                </a:moveTo>
                <a:cubicBezTo>
                  <a:pt x="369" y="419"/>
                  <a:pt x="369" y="415"/>
                  <a:pt x="368" y="414"/>
                </a:cubicBezTo>
                <a:cubicBezTo>
                  <a:pt x="370" y="415"/>
                  <a:pt x="370" y="417"/>
                  <a:pt x="371" y="419"/>
                </a:cubicBezTo>
                <a:close/>
                <a:moveTo>
                  <a:pt x="362" y="563"/>
                </a:moveTo>
                <a:cubicBezTo>
                  <a:pt x="363" y="563"/>
                  <a:pt x="363" y="569"/>
                  <a:pt x="362" y="571"/>
                </a:cubicBezTo>
                <a:cubicBezTo>
                  <a:pt x="360" y="569"/>
                  <a:pt x="363" y="566"/>
                  <a:pt x="362" y="563"/>
                </a:cubicBezTo>
                <a:close/>
                <a:moveTo>
                  <a:pt x="368" y="564"/>
                </a:moveTo>
                <a:cubicBezTo>
                  <a:pt x="367" y="553"/>
                  <a:pt x="368" y="540"/>
                  <a:pt x="366" y="528"/>
                </a:cubicBezTo>
                <a:cubicBezTo>
                  <a:pt x="365" y="521"/>
                  <a:pt x="361" y="515"/>
                  <a:pt x="360" y="509"/>
                </a:cubicBezTo>
                <a:cubicBezTo>
                  <a:pt x="350" y="477"/>
                  <a:pt x="356" y="448"/>
                  <a:pt x="363" y="424"/>
                </a:cubicBezTo>
                <a:cubicBezTo>
                  <a:pt x="369" y="447"/>
                  <a:pt x="371" y="478"/>
                  <a:pt x="375" y="503"/>
                </a:cubicBezTo>
                <a:cubicBezTo>
                  <a:pt x="375" y="509"/>
                  <a:pt x="374" y="514"/>
                  <a:pt x="372" y="519"/>
                </a:cubicBezTo>
                <a:cubicBezTo>
                  <a:pt x="373" y="521"/>
                  <a:pt x="371" y="526"/>
                  <a:pt x="376" y="526"/>
                </a:cubicBezTo>
                <a:cubicBezTo>
                  <a:pt x="377" y="527"/>
                  <a:pt x="381" y="526"/>
                  <a:pt x="383" y="527"/>
                </a:cubicBezTo>
                <a:cubicBezTo>
                  <a:pt x="379" y="525"/>
                  <a:pt x="376" y="522"/>
                  <a:pt x="374" y="520"/>
                </a:cubicBezTo>
                <a:cubicBezTo>
                  <a:pt x="376" y="520"/>
                  <a:pt x="380" y="523"/>
                  <a:pt x="384" y="524"/>
                </a:cubicBezTo>
                <a:cubicBezTo>
                  <a:pt x="386" y="523"/>
                  <a:pt x="386" y="521"/>
                  <a:pt x="387" y="519"/>
                </a:cubicBezTo>
                <a:cubicBezTo>
                  <a:pt x="389" y="521"/>
                  <a:pt x="386" y="524"/>
                  <a:pt x="384" y="526"/>
                </a:cubicBezTo>
                <a:cubicBezTo>
                  <a:pt x="390" y="525"/>
                  <a:pt x="388" y="520"/>
                  <a:pt x="389" y="516"/>
                </a:cubicBezTo>
                <a:cubicBezTo>
                  <a:pt x="399" y="497"/>
                  <a:pt x="409" y="475"/>
                  <a:pt x="421" y="459"/>
                </a:cubicBezTo>
                <a:cubicBezTo>
                  <a:pt x="411" y="499"/>
                  <a:pt x="392" y="535"/>
                  <a:pt x="368" y="564"/>
                </a:cubicBezTo>
                <a:close/>
                <a:moveTo>
                  <a:pt x="344" y="907"/>
                </a:moveTo>
                <a:cubicBezTo>
                  <a:pt x="333" y="911"/>
                  <a:pt x="322" y="911"/>
                  <a:pt x="311" y="911"/>
                </a:cubicBezTo>
                <a:cubicBezTo>
                  <a:pt x="319" y="915"/>
                  <a:pt x="335" y="913"/>
                  <a:pt x="346" y="910"/>
                </a:cubicBezTo>
                <a:cubicBezTo>
                  <a:pt x="349" y="909"/>
                  <a:pt x="355" y="907"/>
                  <a:pt x="356" y="904"/>
                </a:cubicBezTo>
                <a:cubicBezTo>
                  <a:pt x="352" y="908"/>
                  <a:pt x="343" y="910"/>
                  <a:pt x="339" y="910"/>
                </a:cubicBezTo>
                <a:cubicBezTo>
                  <a:pt x="340" y="908"/>
                  <a:pt x="345" y="910"/>
                  <a:pt x="344" y="907"/>
                </a:cubicBezTo>
                <a:close/>
                <a:moveTo>
                  <a:pt x="366" y="408"/>
                </a:moveTo>
                <a:cubicBezTo>
                  <a:pt x="368" y="408"/>
                  <a:pt x="369" y="410"/>
                  <a:pt x="371" y="411"/>
                </a:cubicBezTo>
                <a:cubicBezTo>
                  <a:pt x="370" y="409"/>
                  <a:pt x="367" y="407"/>
                  <a:pt x="366" y="408"/>
                </a:cubicBezTo>
                <a:close/>
                <a:moveTo>
                  <a:pt x="360" y="970"/>
                </a:moveTo>
                <a:cubicBezTo>
                  <a:pt x="356" y="965"/>
                  <a:pt x="351" y="958"/>
                  <a:pt x="347" y="956"/>
                </a:cubicBezTo>
                <a:cubicBezTo>
                  <a:pt x="352" y="960"/>
                  <a:pt x="353" y="969"/>
                  <a:pt x="360" y="970"/>
                </a:cubicBezTo>
                <a:close/>
                <a:moveTo>
                  <a:pt x="627" y="349"/>
                </a:moveTo>
                <a:cubicBezTo>
                  <a:pt x="618" y="314"/>
                  <a:pt x="597" y="287"/>
                  <a:pt x="577" y="265"/>
                </a:cubicBezTo>
                <a:cubicBezTo>
                  <a:pt x="513" y="198"/>
                  <a:pt x="414" y="163"/>
                  <a:pt x="292" y="197"/>
                </a:cubicBezTo>
                <a:cubicBezTo>
                  <a:pt x="328" y="180"/>
                  <a:pt x="375" y="181"/>
                  <a:pt x="410" y="182"/>
                </a:cubicBezTo>
                <a:cubicBezTo>
                  <a:pt x="368" y="172"/>
                  <a:pt x="291" y="182"/>
                  <a:pt x="255" y="211"/>
                </a:cubicBezTo>
                <a:cubicBezTo>
                  <a:pt x="264" y="207"/>
                  <a:pt x="273" y="201"/>
                  <a:pt x="284" y="201"/>
                </a:cubicBezTo>
                <a:cubicBezTo>
                  <a:pt x="245" y="220"/>
                  <a:pt x="218" y="249"/>
                  <a:pt x="194" y="276"/>
                </a:cubicBezTo>
                <a:cubicBezTo>
                  <a:pt x="205" y="259"/>
                  <a:pt x="218" y="245"/>
                  <a:pt x="232" y="232"/>
                </a:cubicBezTo>
                <a:cubicBezTo>
                  <a:pt x="209" y="247"/>
                  <a:pt x="194" y="270"/>
                  <a:pt x="182" y="291"/>
                </a:cubicBezTo>
                <a:cubicBezTo>
                  <a:pt x="184" y="289"/>
                  <a:pt x="187" y="285"/>
                  <a:pt x="190" y="286"/>
                </a:cubicBezTo>
                <a:cubicBezTo>
                  <a:pt x="189" y="291"/>
                  <a:pt x="183" y="294"/>
                  <a:pt x="183" y="300"/>
                </a:cubicBezTo>
                <a:cubicBezTo>
                  <a:pt x="190" y="293"/>
                  <a:pt x="195" y="282"/>
                  <a:pt x="203" y="274"/>
                </a:cubicBezTo>
                <a:cubicBezTo>
                  <a:pt x="195" y="287"/>
                  <a:pt x="186" y="299"/>
                  <a:pt x="182" y="314"/>
                </a:cubicBezTo>
                <a:cubicBezTo>
                  <a:pt x="200" y="287"/>
                  <a:pt x="218" y="256"/>
                  <a:pt x="252" y="237"/>
                </a:cubicBezTo>
                <a:cubicBezTo>
                  <a:pt x="240" y="247"/>
                  <a:pt x="230" y="261"/>
                  <a:pt x="223" y="273"/>
                </a:cubicBezTo>
                <a:cubicBezTo>
                  <a:pt x="234" y="262"/>
                  <a:pt x="246" y="249"/>
                  <a:pt x="262" y="238"/>
                </a:cubicBezTo>
                <a:cubicBezTo>
                  <a:pt x="277" y="228"/>
                  <a:pt x="298" y="220"/>
                  <a:pt x="318" y="215"/>
                </a:cubicBezTo>
                <a:cubicBezTo>
                  <a:pt x="339" y="209"/>
                  <a:pt x="364" y="205"/>
                  <a:pt x="385" y="210"/>
                </a:cubicBezTo>
                <a:cubicBezTo>
                  <a:pt x="387" y="210"/>
                  <a:pt x="389" y="212"/>
                  <a:pt x="391" y="212"/>
                </a:cubicBezTo>
                <a:cubicBezTo>
                  <a:pt x="397" y="213"/>
                  <a:pt x="403" y="212"/>
                  <a:pt x="408" y="212"/>
                </a:cubicBezTo>
                <a:cubicBezTo>
                  <a:pt x="489" y="220"/>
                  <a:pt x="549" y="270"/>
                  <a:pt x="590" y="342"/>
                </a:cubicBezTo>
                <a:cubicBezTo>
                  <a:pt x="593" y="341"/>
                  <a:pt x="590" y="338"/>
                  <a:pt x="592" y="338"/>
                </a:cubicBezTo>
                <a:cubicBezTo>
                  <a:pt x="597" y="344"/>
                  <a:pt x="600" y="352"/>
                  <a:pt x="603" y="360"/>
                </a:cubicBezTo>
                <a:cubicBezTo>
                  <a:pt x="618" y="408"/>
                  <a:pt x="617" y="461"/>
                  <a:pt x="603" y="496"/>
                </a:cubicBezTo>
                <a:cubicBezTo>
                  <a:pt x="601" y="497"/>
                  <a:pt x="603" y="494"/>
                  <a:pt x="602" y="495"/>
                </a:cubicBezTo>
                <a:cubicBezTo>
                  <a:pt x="587" y="548"/>
                  <a:pt x="558" y="587"/>
                  <a:pt x="513" y="622"/>
                </a:cubicBezTo>
                <a:cubicBezTo>
                  <a:pt x="491" y="639"/>
                  <a:pt x="465" y="652"/>
                  <a:pt x="443" y="669"/>
                </a:cubicBezTo>
                <a:cubicBezTo>
                  <a:pt x="420" y="686"/>
                  <a:pt x="404" y="705"/>
                  <a:pt x="385" y="724"/>
                </a:cubicBezTo>
                <a:cubicBezTo>
                  <a:pt x="362" y="710"/>
                  <a:pt x="325" y="699"/>
                  <a:pt x="292" y="697"/>
                </a:cubicBezTo>
                <a:cubicBezTo>
                  <a:pt x="272" y="695"/>
                  <a:pt x="237" y="695"/>
                  <a:pt x="240" y="719"/>
                </a:cubicBezTo>
                <a:cubicBezTo>
                  <a:pt x="243" y="740"/>
                  <a:pt x="271" y="739"/>
                  <a:pt x="283" y="749"/>
                </a:cubicBezTo>
                <a:cubicBezTo>
                  <a:pt x="281" y="749"/>
                  <a:pt x="280" y="748"/>
                  <a:pt x="279" y="748"/>
                </a:cubicBezTo>
                <a:cubicBezTo>
                  <a:pt x="293" y="754"/>
                  <a:pt x="305" y="757"/>
                  <a:pt x="320" y="758"/>
                </a:cubicBezTo>
                <a:cubicBezTo>
                  <a:pt x="341" y="758"/>
                  <a:pt x="366" y="757"/>
                  <a:pt x="381" y="755"/>
                </a:cubicBezTo>
                <a:cubicBezTo>
                  <a:pt x="383" y="755"/>
                  <a:pt x="386" y="758"/>
                  <a:pt x="388" y="762"/>
                </a:cubicBezTo>
                <a:cubicBezTo>
                  <a:pt x="371" y="771"/>
                  <a:pt x="346" y="772"/>
                  <a:pt x="330" y="769"/>
                </a:cubicBezTo>
                <a:cubicBezTo>
                  <a:pt x="343" y="774"/>
                  <a:pt x="365" y="770"/>
                  <a:pt x="381" y="768"/>
                </a:cubicBezTo>
                <a:cubicBezTo>
                  <a:pt x="326" y="781"/>
                  <a:pt x="285" y="763"/>
                  <a:pt x="245" y="754"/>
                </a:cubicBezTo>
                <a:cubicBezTo>
                  <a:pt x="251" y="758"/>
                  <a:pt x="258" y="759"/>
                  <a:pt x="265" y="763"/>
                </a:cubicBezTo>
                <a:cubicBezTo>
                  <a:pt x="256" y="762"/>
                  <a:pt x="247" y="757"/>
                  <a:pt x="240" y="755"/>
                </a:cubicBezTo>
                <a:cubicBezTo>
                  <a:pt x="241" y="756"/>
                  <a:pt x="245" y="758"/>
                  <a:pt x="244" y="760"/>
                </a:cubicBezTo>
                <a:cubicBezTo>
                  <a:pt x="235" y="759"/>
                  <a:pt x="221" y="759"/>
                  <a:pt x="222" y="768"/>
                </a:cubicBezTo>
                <a:cubicBezTo>
                  <a:pt x="223" y="777"/>
                  <a:pt x="235" y="775"/>
                  <a:pt x="240" y="780"/>
                </a:cubicBezTo>
                <a:cubicBezTo>
                  <a:pt x="238" y="781"/>
                  <a:pt x="247" y="780"/>
                  <a:pt x="246" y="781"/>
                </a:cubicBezTo>
                <a:cubicBezTo>
                  <a:pt x="263" y="783"/>
                  <a:pt x="269" y="785"/>
                  <a:pt x="286" y="788"/>
                </a:cubicBezTo>
                <a:cubicBezTo>
                  <a:pt x="296" y="790"/>
                  <a:pt x="307" y="794"/>
                  <a:pt x="318" y="796"/>
                </a:cubicBezTo>
                <a:cubicBezTo>
                  <a:pt x="337" y="799"/>
                  <a:pt x="355" y="808"/>
                  <a:pt x="371" y="814"/>
                </a:cubicBezTo>
                <a:cubicBezTo>
                  <a:pt x="348" y="817"/>
                  <a:pt x="328" y="809"/>
                  <a:pt x="308" y="807"/>
                </a:cubicBezTo>
                <a:cubicBezTo>
                  <a:pt x="309" y="807"/>
                  <a:pt x="312" y="808"/>
                  <a:pt x="311" y="809"/>
                </a:cubicBezTo>
                <a:cubicBezTo>
                  <a:pt x="281" y="802"/>
                  <a:pt x="267" y="801"/>
                  <a:pt x="241" y="792"/>
                </a:cubicBezTo>
                <a:cubicBezTo>
                  <a:pt x="243" y="794"/>
                  <a:pt x="228" y="790"/>
                  <a:pt x="229" y="793"/>
                </a:cubicBezTo>
                <a:cubicBezTo>
                  <a:pt x="223" y="793"/>
                  <a:pt x="213" y="790"/>
                  <a:pt x="207" y="795"/>
                </a:cubicBezTo>
                <a:cubicBezTo>
                  <a:pt x="206" y="807"/>
                  <a:pt x="219" y="807"/>
                  <a:pt x="226" y="811"/>
                </a:cubicBezTo>
                <a:cubicBezTo>
                  <a:pt x="224" y="813"/>
                  <a:pt x="220" y="813"/>
                  <a:pt x="219" y="816"/>
                </a:cubicBezTo>
                <a:cubicBezTo>
                  <a:pt x="269" y="821"/>
                  <a:pt x="317" y="831"/>
                  <a:pt x="359" y="849"/>
                </a:cubicBezTo>
                <a:cubicBezTo>
                  <a:pt x="336" y="850"/>
                  <a:pt x="314" y="853"/>
                  <a:pt x="294" y="850"/>
                </a:cubicBezTo>
                <a:cubicBezTo>
                  <a:pt x="290" y="849"/>
                  <a:pt x="286" y="846"/>
                  <a:pt x="281" y="845"/>
                </a:cubicBezTo>
                <a:cubicBezTo>
                  <a:pt x="267" y="841"/>
                  <a:pt x="253" y="841"/>
                  <a:pt x="241" y="836"/>
                </a:cubicBezTo>
                <a:cubicBezTo>
                  <a:pt x="246" y="836"/>
                  <a:pt x="253" y="837"/>
                  <a:pt x="258" y="835"/>
                </a:cubicBezTo>
                <a:cubicBezTo>
                  <a:pt x="248" y="833"/>
                  <a:pt x="218" y="830"/>
                  <a:pt x="223" y="846"/>
                </a:cubicBezTo>
                <a:cubicBezTo>
                  <a:pt x="226" y="855"/>
                  <a:pt x="241" y="854"/>
                  <a:pt x="249" y="857"/>
                </a:cubicBezTo>
                <a:cubicBezTo>
                  <a:pt x="246" y="854"/>
                  <a:pt x="238" y="854"/>
                  <a:pt x="236" y="851"/>
                </a:cubicBezTo>
                <a:cubicBezTo>
                  <a:pt x="254" y="858"/>
                  <a:pt x="273" y="858"/>
                  <a:pt x="291" y="863"/>
                </a:cubicBezTo>
                <a:cubicBezTo>
                  <a:pt x="300" y="865"/>
                  <a:pt x="310" y="871"/>
                  <a:pt x="319" y="875"/>
                </a:cubicBezTo>
                <a:cubicBezTo>
                  <a:pt x="333" y="882"/>
                  <a:pt x="343" y="890"/>
                  <a:pt x="353" y="899"/>
                </a:cubicBezTo>
                <a:cubicBezTo>
                  <a:pt x="347" y="883"/>
                  <a:pt x="333" y="878"/>
                  <a:pt x="322" y="870"/>
                </a:cubicBezTo>
                <a:cubicBezTo>
                  <a:pt x="335" y="871"/>
                  <a:pt x="353" y="871"/>
                  <a:pt x="367" y="868"/>
                </a:cubicBezTo>
                <a:cubicBezTo>
                  <a:pt x="377" y="866"/>
                  <a:pt x="387" y="862"/>
                  <a:pt x="389" y="854"/>
                </a:cubicBezTo>
                <a:cubicBezTo>
                  <a:pt x="388" y="853"/>
                  <a:pt x="386" y="856"/>
                  <a:pt x="385" y="853"/>
                </a:cubicBezTo>
                <a:cubicBezTo>
                  <a:pt x="388" y="843"/>
                  <a:pt x="372" y="838"/>
                  <a:pt x="368" y="834"/>
                </a:cubicBezTo>
                <a:cubicBezTo>
                  <a:pt x="382" y="834"/>
                  <a:pt x="407" y="831"/>
                  <a:pt x="408" y="818"/>
                </a:cubicBezTo>
                <a:cubicBezTo>
                  <a:pt x="404" y="803"/>
                  <a:pt x="391" y="801"/>
                  <a:pt x="381" y="794"/>
                </a:cubicBezTo>
                <a:cubicBezTo>
                  <a:pt x="403" y="789"/>
                  <a:pt x="421" y="778"/>
                  <a:pt x="415" y="754"/>
                </a:cubicBezTo>
                <a:cubicBezTo>
                  <a:pt x="413" y="752"/>
                  <a:pt x="409" y="744"/>
                  <a:pt x="407" y="741"/>
                </a:cubicBezTo>
                <a:cubicBezTo>
                  <a:pt x="420" y="729"/>
                  <a:pt x="431" y="720"/>
                  <a:pt x="443" y="707"/>
                </a:cubicBezTo>
                <a:cubicBezTo>
                  <a:pt x="456" y="697"/>
                  <a:pt x="469" y="686"/>
                  <a:pt x="482" y="675"/>
                </a:cubicBezTo>
                <a:cubicBezTo>
                  <a:pt x="484" y="674"/>
                  <a:pt x="481" y="672"/>
                  <a:pt x="483" y="671"/>
                </a:cubicBezTo>
                <a:cubicBezTo>
                  <a:pt x="498" y="662"/>
                  <a:pt x="510" y="652"/>
                  <a:pt x="525" y="643"/>
                </a:cubicBezTo>
                <a:cubicBezTo>
                  <a:pt x="526" y="645"/>
                  <a:pt x="523" y="645"/>
                  <a:pt x="523" y="647"/>
                </a:cubicBezTo>
                <a:cubicBezTo>
                  <a:pt x="544" y="632"/>
                  <a:pt x="562" y="616"/>
                  <a:pt x="577" y="597"/>
                </a:cubicBezTo>
                <a:cubicBezTo>
                  <a:pt x="593" y="578"/>
                  <a:pt x="602" y="558"/>
                  <a:pt x="612" y="535"/>
                </a:cubicBezTo>
                <a:cubicBezTo>
                  <a:pt x="629" y="493"/>
                  <a:pt x="644" y="439"/>
                  <a:pt x="633" y="382"/>
                </a:cubicBezTo>
                <a:cubicBezTo>
                  <a:pt x="631" y="369"/>
                  <a:pt x="631" y="362"/>
                  <a:pt x="627" y="349"/>
                </a:cubicBezTo>
                <a:close/>
                <a:moveTo>
                  <a:pt x="286" y="723"/>
                </a:moveTo>
                <a:cubicBezTo>
                  <a:pt x="307" y="723"/>
                  <a:pt x="328" y="729"/>
                  <a:pt x="346" y="735"/>
                </a:cubicBezTo>
                <a:cubicBezTo>
                  <a:pt x="325" y="736"/>
                  <a:pt x="304" y="730"/>
                  <a:pt x="286" y="723"/>
                </a:cubicBezTo>
                <a:close/>
                <a:moveTo>
                  <a:pt x="230" y="840"/>
                </a:moveTo>
                <a:cubicBezTo>
                  <a:pt x="231" y="838"/>
                  <a:pt x="239" y="834"/>
                  <a:pt x="240" y="838"/>
                </a:cubicBezTo>
                <a:cubicBezTo>
                  <a:pt x="236" y="838"/>
                  <a:pt x="232" y="840"/>
                  <a:pt x="230" y="84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4" name="Freeform 6"/>
          <p:cNvSpPr/>
          <p:nvPr/>
        </p:nvSpPr>
        <p:spPr bwMode="auto">
          <a:xfrm>
            <a:off x="3717453" y="4327525"/>
            <a:ext cx="71437" cy="68263"/>
          </a:xfrm>
          <a:custGeom>
            <a:avLst/>
            <a:gdLst>
              <a:gd name="T0" fmla="*/ 26 w 31"/>
              <a:gd name="T1" fmla="*/ 19 h 30"/>
              <a:gd name="T2" fmla="*/ 29 w 31"/>
              <a:gd name="T3" fmla="*/ 18 h 30"/>
              <a:gd name="T4" fmla="*/ 24 w 31"/>
              <a:gd name="T5" fmla="*/ 21 h 30"/>
              <a:gd name="T6" fmla="*/ 26 w 31"/>
              <a:gd name="T7" fmla="*/ 23 h 30"/>
              <a:gd name="T8" fmla="*/ 24 w 31"/>
              <a:gd name="T9" fmla="*/ 27 h 30"/>
              <a:gd name="T10" fmla="*/ 1 w 31"/>
              <a:gd name="T11" fmla="*/ 21 h 30"/>
              <a:gd name="T12" fmla="*/ 6 w 31"/>
              <a:gd name="T13" fmla="*/ 6 h 30"/>
              <a:gd name="T14" fmla="*/ 26 w 31"/>
              <a:gd name="T15" fmla="*/ 1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30">
                <a:moveTo>
                  <a:pt x="26" y="19"/>
                </a:moveTo>
                <a:cubicBezTo>
                  <a:pt x="27" y="20"/>
                  <a:pt x="27" y="18"/>
                  <a:pt x="29" y="18"/>
                </a:cubicBezTo>
                <a:cubicBezTo>
                  <a:pt x="28" y="20"/>
                  <a:pt x="26" y="22"/>
                  <a:pt x="24" y="21"/>
                </a:cubicBezTo>
                <a:cubicBezTo>
                  <a:pt x="24" y="22"/>
                  <a:pt x="25" y="23"/>
                  <a:pt x="26" y="23"/>
                </a:cubicBezTo>
                <a:cubicBezTo>
                  <a:pt x="26" y="26"/>
                  <a:pt x="22" y="23"/>
                  <a:pt x="24" y="27"/>
                </a:cubicBezTo>
                <a:cubicBezTo>
                  <a:pt x="13" y="30"/>
                  <a:pt x="6" y="26"/>
                  <a:pt x="1" y="21"/>
                </a:cubicBezTo>
                <a:cubicBezTo>
                  <a:pt x="0" y="15"/>
                  <a:pt x="4" y="11"/>
                  <a:pt x="6" y="6"/>
                </a:cubicBezTo>
                <a:cubicBezTo>
                  <a:pt x="17" y="0"/>
                  <a:pt x="31" y="9"/>
                  <a:pt x="26" y="1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5" name="Freeform 7"/>
          <p:cNvSpPr/>
          <p:nvPr/>
        </p:nvSpPr>
        <p:spPr bwMode="auto">
          <a:xfrm>
            <a:off x="3736503" y="4056063"/>
            <a:ext cx="79375" cy="258762"/>
          </a:xfrm>
          <a:custGeom>
            <a:avLst/>
            <a:gdLst>
              <a:gd name="T0" fmla="*/ 3 w 35"/>
              <a:gd name="T1" fmla="*/ 107 h 112"/>
              <a:gd name="T2" fmla="*/ 0 w 35"/>
              <a:gd name="T3" fmla="*/ 101 h 112"/>
              <a:gd name="T4" fmla="*/ 13 w 35"/>
              <a:gd name="T5" fmla="*/ 35 h 112"/>
              <a:gd name="T6" fmla="*/ 12 w 35"/>
              <a:gd name="T7" fmla="*/ 30 h 112"/>
              <a:gd name="T8" fmla="*/ 15 w 35"/>
              <a:gd name="T9" fmla="*/ 9 h 112"/>
              <a:gd name="T10" fmla="*/ 31 w 35"/>
              <a:gd name="T11" fmla="*/ 33 h 112"/>
              <a:gd name="T12" fmla="*/ 33 w 35"/>
              <a:gd name="T13" fmla="*/ 28 h 112"/>
              <a:gd name="T14" fmla="*/ 28 w 35"/>
              <a:gd name="T15" fmla="*/ 46 h 112"/>
              <a:gd name="T16" fmla="*/ 30 w 35"/>
              <a:gd name="T17" fmla="*/ 44 h 112"/>
              <a:gd name="T18" fmla="*/ 30 w 35"/>
              <a:gd name="T19" fmla="*/ 53 h 112"/>
              <a:gd name="T20" fmla="*/ 31 w 35"/>
              <a:gd name="T21" fmla="*/ 53 h 112"/>
              <a:gd name="T22" fmla="*/ 22 w 35"/>
              <a:gd name="T23" fmla="*/ 90 h 112"/>
              <a:gd name="T24" fmla="*/ 3 w 35"/>
              <a:gd name="T25" fmla="*/ 107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" h="112">
                <a:moveTo>
                  <a:pt x="3" y="107"/>
                </a:moveTo>
                <a:cubicBezTo>
                  <a:pt x="3" y="104"/>
                  <a:pt x="2" y="103"/>
                  <a:pt x="0" y="101"/>
                </a:cubicBezTo>
                <a:cubicBezTo>
                  <a:pt x="2" y="77"/>
                  <a:pt x="8" y="56"/>
                  <a:pt x="13" y="35"/>
                </a:cubicBezTo>
                <a:cubicBezTo>
                  <a:pt x="12" y="34"/>
                  <a:pt x="12" y="32"/>
                  <a:pt x="12" y="30"/>
                </a:cubicBezTo>
                <a:cubicBezTo>
                  <a:pt x="16" y="25"/>
                  <a:pt x="11" y="14"/>
                  <a:pt x="15" y="9"/>
                </a:cubicBezTo>
                <a:cubicBezTo>
                  <a:pt x="30" y="0"/>
                  <a:pt x="35" y="22"/>
                  <a:pt x="31" y="33"/>
                </a:cubicBezTo>
                <a:cubicBezTo>
                  <a:pt x="32" y="34"/>
                  <a:pt x="32" y="30"/>
                  <a:pt x="33" y="28"/>
                </a:cubicBezTo>
                <a:cubicBezTo>
                  <a:pt x="34" y="34"/>
                  <a:pt x="30" y="41"/>
                  <a:pt x="28" y="46"/>
                </a:cubicBezTo>
                <a:cubicBezTo>
                  <a:pt x="29" y="48"/>
                  <a:pt x="29" y="44"/>
                  <a:pt x="30" y="44"/>
                </a:cubicBezTo>
                <a:cubicBezTo>
                  <a:pt x="35" y="46"/>
                  <a:pt x="30" y="50"/>
                  <a:pt x="30" y="53"/>
                </a:cubicBezTo>
                <a:cubicBezTo>
                  <a:pt x="30" y="54"/>
                  <a:pt x="31" y="54"/>
                  <a:pt x="31" y="53"/>
                </a:cubicBezTo>
                <a:cubicBezTo>
                  <a:pt x="30" y="62"/>
                  <a:pt x="24" y="79"/>
                  <a:pt x="22" y="90"/>
                </a:cubicBezTo>
                <a:cubicBezTo>
                  <a:pt x="20" y="99"/>
                  <a:pt x="15" y="112"/>
                  <a:pt x="3" y="1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6" name="Freeform 8"/>
          <p:cNvSpPr>
            <a:spLocks noEditPoints="1"/>
          </p:cNvSpPr>
          <p:nvPr/>
        </p:nvSpPr>
        <p:spPr bwMode="auto">
          <a:xfrm>
            <a:off x="2690340" y="4192588"/>
            <a:ext cx="182563" cy="257175"/>
          </a:xfrm>
          <a:custGeom>
            <a:avLst/>
            <a:gdLst>
              <a:gd name="T0" fmla="*/ 49 w 79"/>
              <a:gd name="T1" fmla="*/ 27 h 111"/>
              <a:gd name="T2" fmla="*/ 49 w 79"/>
              <a:gd name="T3" fmla="*/ 20 h 111"/>
              <a:gd name="T4" fmla="*/ 49 w 79"/>
              <a:gd name="T5" fmla="*/ 27 h 111"/>
              <a:gd name="T6" fmla="*/ 79 w 79"/>
              <a:gd name="T7" fmla="*/ 86 h 111"/>
              <a:gd name="T8" fmla="*/ 48 w 79"/>
              <a:gd name="T9" fmla="*/ 82 h 111"/>
              <a:gd name="T10" fmla="*/ 47 w 79"/>
              <a:gd name="T11" fmla="*/ 28 h 111"/>
              <a:gd name="T12" fmla="*/ 48 w 79"/>
              <a:gd name="T13" fmla="*/ 19 h 111"/>
              <a:gd name="T14" fmla="*/ 64 w 79"/>
              <a:gd name="T15" fmla="*/ 16 h 111"/>
              <a:gd name="T16" fmla="*/ 65 w 79"/>
              <a:gd name="T17" fmla="*/ 4 h 111"/>
              <a:gd name="T18" fmla="*/ 2 w 79"/>
              <a:gd name="T19" fmla="*/ 8 h 111"/>
              <a:gd name="T20" fmla="*/ 4 w 79"/>
              <a:gd name="T21" fmla="*/ 17 h 111"/>
              <a:gd name="T22" fmla="*/ 8 w 79"/>
              <a:gd name="T23" fmla="*/ 21 h 111"/>
              <a:gd name="T24" fmla="*/ 32 w 79"/>
              <a:gd name="T25" fmla="*/ 21 h 111"/>
              <a:gd name="T26" fmla="*/ 33 w 79"/>
              <a:gd name="T27" fmla="*/ 85 h 111"/>
              <a:gd name="T28" fmla="*/ 30 w 79"/>
              <a:gd name="T29" fmla="*/ 75 h 111"/>
              <a:gd name="T30" fmla="*/ 32 w 79"/>
              <a:gd name="T31" fmla="*/ 85 h 111"/>
              <a:gd name="T32" fmla="*/ 9 w 79"/>
              <a:gd name="T33" fmla="*/ 89 h 111"/>
              <a:gd name="T34" fmla="*/ 6 w 79"/>
              <a:gd name="T35" fmla="*/ 103 h 111"/>
              <a:gd name="T36" fmla="*/ 16 w 79"/>
              <a:gd name="T37" fmla="*/ 108 h 111"/>
              <a:gd name="T38" fmla="*/ 35 w 79"/>
              <a:gd name="T39" fmla="*/ 103 h 111"/>
              <a:gd name="T40" fmla="*/ 34 w 79"/>
              <a:gd name="T41" fmla="*/ 103 h 111"/>
              <a:gd name="T42" fmla="*/ 32 w 79"/>
              <a:gd name="T43" fmla="*/ 103 h 111"/>
              <a:gd name="T44" fmla="*/ 34 w 79"/>
              <a:gd name="T45" fmla="*/ 103 h 111"/>
              <a:gd name="T46" fmla="*/ 35 w 79"/>
              <a:gd name="T47" fmla="*/ 103 h 111"/>
              <a:gd name="T48" fmla="*/ 35 w 79"/>
              <a:gd name="T49" fmla="*/ 103 h 111"/>
              <a:gd name="T50" fmla="*/ 64 w 79"/>
              <a:gd name="T51" fmla="*/ 97 h 111"/>
              <a:gd name="T52" fmla="*/ 54 w 79"/>
              <a:gd name="T53" fmla="*/ 97 h 111"/>
              <a:gd name="T54" fmla="*/ 79 w 79"/>
              <a:gd name="T55" fmla="*/ 86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9" h="111">
                <a:moveTo>
                  <a:pt x="49" y="27"/>
                </a:moveTo>
                <a:cubicBezTo>
                  <a:pt x="48" y="25"/>
                  <a:pt x="51" y="20"/>
                  <a:pt x="49" y="20"/>
                </a:cubicBezTo>
                <a:cubicBezTo>
                  <a:pt x="49" y="22"/>
                  <a:pt x="48" y="25"/>
                  <a:pt x="49" y="27"/>
                </a:cubicBezTo>
                <a:close/>
                <a:moveTo>
                  <a:pt x="79" y="86"/>
                </a:moveTo>
                <a:cubicBezTo>
                  <a:pt x="78" y="71"/>
                  <a:pt x="60" y="83"/>
                  <a:pt x="48" y="82"/>
                </a:cubicBezTo>
                <a:cubicBezTo>
                  <a:pt x="42" y="61"/>
                  <a:pt x="49" y="45"/>
                  <a:pt x="47" y="28"/>
                </a:cubicBezTo>
                <a:cubicBezTo>
                  <a:pt x="48" y="26"/>
                  <a:pt x="47" y="22"/>
                  <a:pt x="48" y="19"/>
                </a:cubicBezTo>
                <a:cubicBezTo>
                  <a:pt x="54" y="18"/>
                  <a:pt x="60" y="18"/>
                  <a:pt x="64" y="16"/>
                </a:cubicBezTo>
                <a:cubicBezTo>
                  <a:pt x="69" y="13"/>
                  <a:pt x="69" y="9"/>
                  <a:pt x="65" y="4"/>
                </a:cubicBezTo>
                <a:cubicBezTo>
                  <a:pt x="49" y="1"/>
                  <a:pt x="20" y="0"/>
                  <a:pt x="2" y="8"/>
                </a:cubicBezTo>
                <a:cubicBezTo>
                  <a:pt x="3" y="11"/>
                  <a:pt x="5" y="14"/>
                  <a:pt x="4" y="17"/>
                </a:cubicBezTo>
                <a:cubicBezTo>
                  <a:pt x="7" y="17"/>
                  <a:pt x="7" y="19"/>
                  <a:pt x="8" y="21"/>
                </a:cubicBezTo>
                <a:cubicBezTo>
                  <a:pt x="14" y="25"/>
                  <a:pt x="26" y="19"/>
                  <a:pt x="32" y="21"/>
                </a:cubicBezTo>
                <a:cubicBezTo>
                  <a:pt x="32" y="41"/>
                  <a:pt x="29" y="65"/>
                  <a:pt x="33" y="85"/>
                </a:cubicBezTo>
                <a:cubicBezTo>
                  <a:pt x="31" y="83"/>
                  <a:pt x="31" y="76"/>
                  <a:pt x="30" y="75"/>
                </a:cubicBezTo>
                <a:cubicBezTo>
                  <a:pt x="30" y="77"/>
                  <a:pt x="31" y="81"/>
                  <a:pt x="32" y="85"/>
                </a:cubicBezTo>
                <a:cubicBezTo>
                  <a:pt x="25" y="88"/>
                  <a:pt x="18" y="87"/>
                  <a:pt x="9" y="89"/>
                </a:cubicBezTo>
                <a:cubicBezTo>
                  <a:pt x="0" y="92"/>
                  <a:pt x="3" y="98"/>
                  <a:pt x="6" y="103"/>
                </a:cubicBezTo>
                <a:cubicBezTo>
                  <a:pt x="9" y="107"/>
                  <a:pt x="9" y="111"/>
                  <a:pt x="16" y="108"/>
                </a:cubicBezTo>
                <a:cubicBezTo>
                  <a:pt x="18" y="103"/>
                  <a:pt x="32" y="110"/>
                  <a:pt x="35" y="103"/>
                </a:cubicBezTo>
                <a:cubicBezTo>
                  <a:pt x="34" y="103"/>
                  <a:pt x="34" y="103"/>
                  <a:pt x="34" y="103"/>
                </a:cubicBezTo>
                <a:cubicBezTo>
                  <a:pt x="33" y="103"/>
                  <a:pt x="33" y="105"/>
                  <a:pt x="32" y="103"/>
                </a:cubicBezTo>
                <a:cubicBezTo>
                  <a:pt x="33" y="103"/>
                  <a:pt x="33" y="103"/>
                  <a:pt x="34" y="103"/>
                </a:cubicBezTo>
                <a:cubicBezTo>
                  <a:pt x="34" y="103"/>
                  <a:pt x="34" y="103"/>
                  <a:pt x="35" y="103"/>
                </a:cubicBezTo>
                <a:cubicBezTo>
                  <a:pt x="35" y="103"/>
                  <a:pt x="35" y="103"/>
                  <a:pt x="35" y="103"/>
                </a:cubicBezTo>
                <a:cubicBezTo>
                  <a:pt x="45" y="101"/>
                  <a:pt x="53" y="100"/>
                  <a:pt x="64" y="97"/>
                </a:cubicBezTo>
                <a:cubicBezTo>
                  <a:pt x="61" y="96"/>
                  <a:pt x="56" y="99"/>
                  <a:pt x="54" y="97"/>
                </a:cubicBezTo>
                <a:cubicBezTo>
                  <a:pt x="64" y="96"/>
                  <a:pt x="76" y="94"/>
                  <a:pt x="79" y="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7" name="Freeform 9"/>
          <p:cNvSpPr>
            <a:spLocks noEditPoints="1"/>
          </p:cNvSpPr>
          <p:nvPr/>
        </p:nvSpPr>
        <p:spPr bwMode="auto">
          <a:xfrm>
            <a:off x="2877665" y="4179888"/>
            <a:ext cx="328613" cy="236537"/>
          </a:xfrm>
          <a:custGeom>
            <a:avLst/>
            <a:gdLst>
              <a:gd name="T0" fmla="*/ 23 w 142"/>
              <a:gd name="T1" fmla="*/ 4 h 103"/>
              <a:gd name="T2" fmla="*/ 36 w 142"/>
              <a:gd name="T3" fmla="*/ 7 h 103"/>
              <a:gd name="T4" fmla="*/ 23 w 142"/>
              <a:gd name="T5" fmla="*/ 4 h 103"/>
              <a:gd name="T6" fmla="*/ 69 w 142"/>
              <a:gd name="T7" fmla="*/ 101 h 103"/>
              <a:gd name="T8" fmla="*/ 78 w 142"/>
              <a:gd name="T9" fmla="*/ 100 h 103"/>
              <a:gd name="T10" fmla="*/ 69 w 142"/>
              <a:gd name="T11" fmla="*/ 101 h 103"/>
              <a:gd name="T12" fmla="*/ 120 w 142"/>
              <a:gd name="T13" fmla="*/ 43 h 103"/>
              <a:gd name="T14" fmla="*/ 87 w 142"/>
              <a:gd name="T15" fmla="*/ 23 h 103"/>
              <a:gd name="T16" fmla="*/ 65 w 142"/>
              <a:gd name="T17" fmla="*/ 17 h 103"/>
              <a:gd name="T18" fmla="*/ 61 w 142"/>
              <a:gd name="T19" fmla="*/ 15 h 103"/>
              <a:gd name="T20" fmla="*/ 36 w 142"/>
              <a:gd name="T21" fmla="*/ 9 h 103"/>
              <a:gd name="T22" fmla="*/ 6 w 142"/>
              <a:gd name="T23" fmla="*/ 3 h 103"/>
              <a:gd name="T24" fmla="*/ 2 w 142"/>
              <a:gd name="T25" fmla="*/ 16 h 103"/>
              <a:gd name="T26" fmla="*/ 15 w 142"/>
              <a:gd name="T27" fmla="*/ 24 h 103"/>
              <a:gd name="T28" fmla="*/ 30 w 142"/>
              <a:gd name="T29" fmla="*/ 28 h 103"/>
              <a:gd name="T30" fmla="*/ 28 w 142"/>
              <a:gd name="T31" fmla="*/ 27 h 103"/>
              <a:gd name="T32" fmla="*/ 46 w 142"/>
              <a:gd name="T33" fmla="*/ 29 h 103"/>
              <a:gd name="T34" fmla="*/ 43 w 142"/>
              <a:gd name="T35" fmla="*/ 57 h 103"/>
              <a:gd name="T36" fmla="*/ 45 w 142"/>
              <a:gd name="T37" fmla="*/ 46 h 103"/>
              <a:gd name="T38" fmla="*/ 47 w 142"/>
              <a:gd name="T39" fmla="*/ 85 h 103"/>
              <a:gd name="T40" fmla="*/ 19 w 142"/>
              <a:gd name="T41" fmla="*/ 85 h 103"/>
              <a:gd name="T42" fmla="*/ 14 w 142"/>
              <a:gd name="T43" fmla="*/ 97 h 103"/>
              <a:gd name="T44" fmla="*/ 54 w 142"/>
              <a:gd name="T45" fmla="*/ 100 h 103"/>
              <a:gd name="T46" fmla="*/ 90 w 142"/>
              <a:gd name="T47" fmla="*/ 98 h 103"/>
              <a:gd name="T48" fmla="*/ 131 w 142"/>
              <a:gd name="T49" fmla="*/ 81 h 103"/>
              <a:gd name="T50" fmla="*/ 120 w 142"/>
              <a:gd name="T51" fmla="*/ 43 h 103"/>
              <a:gd name="T52" fmla="*/ 117 w 142"/>
              <a:gd name="T53" fmla="*/ 68 h 103"/>
              <a:gd name="T54" fmla="*/ 101 w 142"/>
              <a:gd name="T55" fmla="*/ 77 h 103"/>
              <a:gd name="T56" fmla="*/ 94 w 142"/>
              <a:gd name="T57" fmla="*/ 77 h 103"/>
              <a:gd name="T58" fmla="*/ 88 w 142"/>
              <a:gd name="T59" fmla="*/ 78 h 103"/>
              <a:gd name="T60" fmla="*/ 86 w 142"/>
              <a:gd name="T61" fmla="*/ 81 h 103"/>
              <a:gd name="T62" fmla="*/ 88 w 142"/>
              <a:gd name="T63" fmla="*/ 81 h 103"/>
              <a:gd name="T64" fmla="*/ 74 w 142"/>
              <a:gd name="T65" fmla="*/ 81 h 103"/>
              <a:gd name="T66" fmla="*/ 78 w 142"/>
              <a:gd name="T67" fmla="*/ 83 h 103"/>
              <a:gd name="T68" fmla="*/ 60 w 142"/>
              <a:gd name="T69" fmla="*/ 84 h 103"/>
              <a:gd name="T70" fmla="*/ 62 w 142"/>
              <a:gd name="T71" fmla="*/ 35 h 103"/>
              <a:gd name="T72" fmla="*/ 105 w 142"/>
              <a:gd name="T73" fmla="*/ 55 h 103"/>
              <a:gd name="T74" fmla="*/ 104 w 142"/>
              <a:gd name="T75" fmla="*/ 56 h 103"/>
              <a:gd name="T76" fmla="*/ 117 w 142"/>
              <a:gd name="T77" fmla="*/ 68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2" h="103">
                <a:moveTo>
                  <a:pt x="23" y="4"/>
                </a:moveTo>
                <a:cubicBezTo>
                  <a:pt x="27" y="5"/>
                  <a:pt x="32" y="8"/>
                  <a:pt x="36" y="7"/>
                </a:cubicBezTo>
                <a:cubicBezTo>
                  <a:pt x="32" y="7"/>
                  <a:pt x="27" y="3"/>
                  <a:pt x="23" y="4"/>
                </a:cubicBezTo>
                <a:close/>
                <a:moveTo>
                  <a:pt x="69" y="101"/>
                </a:moveTo>
                <a:cubicBezTo>
                  <a:pt x="71" y="102"/>
                  <a:pt x="76" y="101"/>
                  <a:pt x="78" y="100"/>
                </a:cubicBezTo>
                <a:cubicBezTo>
                  <a:pt x="75" y="100"/>
                  <a:pt x="72" y="101"/>
                  <a:pt x="69" y="101"/>
                </a:cubicBezTo>
                <a:close/>
                <a:moveTo>
                  <a:pt x="120" y="43"/>
                </a:moveTo>
                <a:cubicBezTo>
                  <a:pt x="111" y="35"/>
                  <a:pt x="94" y="28"/>
                  <a:pt x="87" y="23"/>
                </a:cubicBezTo>
                <a:cubicBezTo>
                  <a:pt x="80" y="21"/>
                  <a:pt x="73" y="20"/>
                  <a:pt x="65" y="17"/>
                </a:cubicBezTo>
                <a:cubicBezTo>
                  <a:pt x="64" y="17"/>
                  <a:pt x="63" y="16"/>
                  <a:pt x="61" y="15"/>
                </a:cubicBezTo>
                <a:cubicBezTo>
                  <a:pt x="54" y="13"/>
                  <a:pt x="45" y="12"/>
                  <a:pt x="36" y="9"/>
                </a:cubicBezTo>
                <a:cubicBezTo>
                  <a:pt x="27" y="7"/>
                  <a:pt x="16" y="0"/>
                  <a:pt x="6" y="3"/>
                </a:cubicBezTo>
                <a:cubicBezTo>
                  <a:pt x="3" y="7"/>
                  <a:pt x="0" y="12"/>
                  <a:pt x="2" y="16"/>
                </a:cubicBezTo>
                <a:cubicBezTo>
                  <a:pt x="3" y="19"/>
                  <a:pt x="11" y="22"/>
                  <a:pt x="15" y="24"/>
                </a:cubicBezTo>
                <a:cubicBezTo>
                  <a:pt x="20" y="27"/>
                  <a:pt x="26" y="28"/>
                  <a:pt x="30" y="28"/>
                </a:cubicBezTo>
                <a:cubicBezTo>
                  <a:pt x="29" y="28"/>
                  <a:pt x="28" y="27"/>
                  <a:pt x="28" y="27"/>
                </a:cubicBezTo>
                <a:cubicBezTo>
                  <a:pt x="34" y="27"/>
                  <a:pt x="41" y="30"/>
                  <a:pt x="46" y="29"/>
                </a:cubicBezTo>
                <a:cubicBezTo>
                  <a:pt x="44" y="37"/>
                  <a:pt x="42" y="48"/>
                  <a:pt x="43" y="57"/>
                </a:cubicBezTo>
                <a:cubicBezTo>
                  <a:pt x="44" y="53"/>
                  <a:pt x="44" y="49"/>
                  <a:pt x="45" y="46"/>
                </a:cubicBezTo>
                <a:cubicBezTo>
                  <a:pt x="45" y="58"/>
                  <a:pt x="44" y="72"/>
                  <a:pt x="47" y="85"/>
                </a:cubicBezTo>
                <a:cubicBezTo>
                  <a:pt x="39" y="89"/>
                  <a:pt x="24" y="82"/>
                  <a:pt x="19" y="85"/>
                </a:cubicBezTo>
                <a:cubicBezTo>
                  <a:pt x="15" y="86"/>
                  <a:pt x="15" y="92"/>
                  <a:pt x="14" y="97"/>
                </a:cubicBezTo>
                <a:cubicBezTo>
                  <a:pt x="24" y="103"/>
                  <a:pt x="39" y="100"/>
                  <a:pt x="54" y="100"/>
                </a:cubicBezTo>
                <a:cubicBezTo>
                  <a:pt x="65" y="100"/>
                  <a:pt x="77" y="100"/>
                  <a:pt x="90" y="98"/>
                </a:cubicBezTo>
                <a:cubicBezTo>
                  <a:pt x="107" y="95"/>
                  <a:pt x="123" y="90"/>
                  <a:pt x="131" y="81"/>
                </a:cubicBezTo>
                <a:cubicBezTo>
                  <a:pt x="142" y="68"/>
                  <a:pt x="131" y="51"/>
                  <a:pt x="120" y="43"/>
                </a:cubicBezTo>
                <a:close/>
                <a:moveTo>
                  <a:pt x="117" y="68"/>
                </a:moveTo>
                <a:cubicBezTo>
                  <a:pt x="117" y="71"/>
                  <a:pt x="108" y="76"/>
                  <a:pt x="101" y="77"/>
                </a:cubicBezTo>
                <a:cubicBezTo>
                  <a:pt x="98" y="77"/>
                  <a:pt x="96" y="76"/>
                  <a:pt x="94" y="77"/>
                </a:cubicBezTo>
                <a:cubicBezTo>
                  <a:pt x="94" y="77"/>
                  <a:pt x="90" y="80"/>
                  <a:pt x="88" y="78"/>
                </a:cubicBezTo>
                <a:cubicBezTo>
                  <a:pt x="87" y="79"/>
                  <a:pt x="87" y="80"/>
                  <a:pt x="86" y="81"/>
                </a:cubicBezTo>
                <a:cubicBezTo>
                  <a:pt x="87" y="82"/>
                  <a:pt x="87" y="80"/>
                  <a:pt x="88" y="81"/>
                </a:cubicBezTo>
                <a:cubicBezTo>
                  <a:pt x="84" y="83"/>
                  <a:pt x="80" y="79"/>
                  <a:pt x="74" y="81"/>
                </a:cubicBezTo>
                <a:cubicBezTo>
                  <a:pt x="75" y="82"/>
                  <a:pt x="78" y="80"/>
                  <a:pt x="78" y="83"/>
                </a:cubicBezTo>
                <a:cubicBezTo>
                  <a:pt x="72" y="83"/>
                  <a:pt x="67" y="83"/>
                  <a:pt x="60" y="84"/>
                </a:cubicBezTo>
                <a:cubicBezTo>
                  <a:pt x="60" y="67"/>
                  <a:pt x="60" y="50"/>
                  <a:pt x="62" y="35"/>
                </a:cubicBezTo>
                <a:cubicBezTo>
                  <a:pt x="77" y="40"/>
                  <a:pt x="92" y="46"/>
                  <a:pt x="105" y="55"/>
                </a:cubicBezTo>
                <a:cubicBezTo>
                  <a:pt x="105" y="56"/>
                  <a:pt x="105" y="56"/>
                  <a:pt x="104" y="56"/>
                </a:cubicBezTo>
                <a:cubicBezTo>
                  <a:pt x="109" y="59"/>
                  <a:pt x="117" y="60"/>
                  <a:pt x="117" y="6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8" name="Freeform 10"/>
          <p:cNvSpPr>
            <a:spLocks noEditPoints="1"/>
          </p:cNvSpPr>
          <p:nvPr/>
        </p:nvSpPr>
        <p:spPr bwMode="auto">
          <a:xfrm>
            <a:off x="3190403" y="4135438"/>
            <a:ext cx="234950" cy="260350"/>
          </a:xfrm>
          <a:custGeom>
            <a:avLst/>
            <a:gdLst>
              <a:gd name="T0" fmla="*/ 66 w 101"/>
              <a:gd name="T1" fmla="*/ 87 h 113"/>
              <a:gd name="T2" fmla="*/ 71 w 101"/>
              <a:gd name="T3" fmla="*/ 83 h 113"/>
              <a:gd name="T4" fmla="*/ 73 w 101"/>
              <a:gd name="T5" fmla="*/ 75 h 113"/>
              <a:gd name="T6" fmla="*/ 66 w 101"/>
              <a:gd name="T7" fmla="*/ 87 h 113"/>
              <a:gd name="T8" fmla="*/ 92 w 101"/>
              <a:gd name="T9" fmla="*/ 3 h 113"/>
              <a:gd name="T10" fmla="*/ 68 w 101"/>
              <a:gd name="T11" fmla="*/ 6 h 113"/>
              <a:gd name="T12" fmla="*/ 78 w 101"/>
              <a:gd name="T13" fmla="*/ 3 h 113"/>
              <a:gd name="T14" fmla="*/ 46 w 101"/>
              <a:gd name="T15" fmla="*/ 10 h 113"/>
              <a:gd name="T16" fmla="*/ 40 w 101"/>
              <a:gd name="T17" fmla="*/ 9 h 113"/>
              <a:gd name="T18" fmla="*/ 26 w 101"/>
              <a:gd name="T19" fmla="*/ 27 h 113"/>
              <a:gd name="T20" fmla="*/ 31 w 101"/>
              <a:gd name="T21" fmla="*/ 110 h 113"/>
              <a:gd name="T22" fmla="*/ 53 w 101"/>
              <a:gd name="T23" fmla="*/ 113 h 113"/>
              <a:gd name="T24" fmla="*/ 84 w 101"/>
              <a:gd name="T25" fmla="*/ 74 h 113"/>
              <a:gd name="T26" fmla="*/ 75 w 101"/>
              <a:gd name="T27" fmla="*/ 76 h 113"/>
              <a:gd name="T28" fmla="*/ 72 w 101"/>
              <a:gd name="T29" fmla="*/ 83 h 113"/>
              <a:gd name="T30" fmla="*/ 44 w 101"/>
              <a:gd name="T31" fmla="*/ 93 h 113"/>
              <a:gd name="T32" fmla="*/ 32 w 101"/>
              <a:gd name="T33" fmla="*/ 75 h 113"/>
              <a:gd name="T34" fmla="*/ 41 w 101"/>
              <a:gd name="T35" fmla="*/ 72 h 113"/>
              <a:gd name="T36" fmla="*/ 39 w 101"/>
              <a:gd name="T37" fmla="*/ 72 h 113"/>
              <a:gd name="T38" fmla="*/ 59 w 101"/>
              <a:gd name="T39" fmla="*/ 63 h 113"/>
              <a:gd name="T40" fmla="*/ 55 w 101"/>
              <a:gd name="T41" fmla="*/ 63 h 113"/>
              <a:gd name="T42" fmla="*/ 75 w 101"/>
              <a:gd name="T43" fmla="*/ 43 h 113"/>
              <a:gd name="T44" fmla="*/ 63 w 101"/>
              <a:gd name="T45" fmla="*/ 43 h 113"/>
              <a:gd name="T46" fmla="*/ 73 w 101"/>
              <a:gd name="T47" fmla="*/ 44 h 113"/>
              <a:gd name="T48" fmla="*/ 63 w 101"/>
              <a:gd name="T49" fmla="*/ 44 h 113"/>
              <a:gd name="T50" fmla="*/ 32 w 101"/>
              <a:gd name="T51" fmla="*/ 56 h 113"/>
              <a:gd name="T52" fmla="*/ 42 w 101"/>
              <a:gd name="T53" fmla="*/ 25 h 113"/>
              <a:gd name="T54" fmla="*/ 63 w 101"/>
              <a:gd name="T55" fmla="*/ 22 h 113"/>
              <a:gd name="T56" fmla="*/ 90 w 101"/>
              <a:gd name="T57" fmla="*/ 17 h 113"/>
              <a:gd name="T58" fmla="*/ 92 w 101"/>
              <a:gd name="T59" fmla="*/ 3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1" h="113">
                <a:moveTo>
                  <a:pt x="66" y="87"/>
                </a:moveTo>
                <a:cubicBezTo>
                  <a:pt x="68" y="86"/>
                  <a:pt x="70" y="85"/>
                  <a:pt x="71" y="83"/>
                </a:cubicBezTo>
                <a:cubicBezTo>
                  <a:pt x="72" y="81"/>
                  <a:pt x="73" y="75"/>
                  <a:pt x="73" y="75"/>
                </a:cubicBezTo>
                <a:cubicBezTo>
                  <a:pt x="71" y="79"/>
                  <a:pt x="70" y="84"/>
                  <a:pt x="66" y="87"/>
                </a:cubicBezTo>
                <a:close/>
                <a:moveTo>
                  <a:pt x="92" y="3"/>
                </a:moveTo>
                <a:cubicBezTo>
                  <a:pt x="84" y="0"/>
                  <a:pt x="76" y="7"/>
                  <a:pt x="68" y="6"/>
                </a:cubicBezTo>
                <a:cubicBezTo>
                  <a:pt x="70" y="4"/>
                  <a:pt x="76" y="5"/>
                  <a:pt x="78" y="3"/>
                </a:cubicBezTo>
                <a:cubicBezTo>
                  <a:pt x="68" y="4"/>
                  <a:pt x="57" y="10"/>
                  <a:pt x="46" y="10"/>
                </a:cubicBezTo>
                <a:cubicBezTo>
                  <a:pt x="44" y="10"/>
                  <a:pt x="42" y="9"/>
                  <a:pt x="40" y="9"/>
                </a:cubicBezTo>
                <a:cubicBezTo>
                  <a:pt x="32" y="9"/>
                  <a:pt x="30" y="19"/>
                  <a:pt x="26" y="27"/>
                </a:cubicBezTo>
                <a:cubicBezTo>
                  <a:pt x="17" y="50"/>
                  <a:pt x="0" y="96"/>
                  <a:pt x="31" y="110"/>
                </a:cubicBezTo>
                <a:cubicBezTo>
                  <a:pt x="37" y="112"/>
                  <a:pt x="45" y="113"/>
                  <a:pt x="53" y="113"/>
                </a:cubicBezTo>
                <a:cubicBezTo>
                  <a:pt x="71" y="107"/>
                  <a:pt x="99" y="94"/>
                  <a:pt x="84" y="74"/>
                </a:cubicBezTo>
                <a:cubicBezTo>
                  <a:pt x="82" y="74"/>
                  <a:pt x="77" y="74"/>
                  <a:pt x="75" y="76"/>
                </a:cubicBezTo>
                <a:cubicBezTo>
                  <a:pt x="73" y="77"/>
                  <a:pt x="74" y="80"/>
                  <a:pt x="72" y="83"/>
                </a:cubicBezTo>
                <a:cubicBezTo>
                  <a:pt x="69" y="89"/>
                  <a:pt x="52" y="92"/>
                  <a:pt x="44" y="93"/>
                </a:cubicBezTo>
                <a:cubicBezTo>
                  <a:pt x="34" y="93"/>
                  <a:pt x="29" y="85"/>
                  <a:pt x="32" y="75"/>
                </a:cubicBezTo>
                <a:cubicBezTo>
                  <a:pt x="35" y="74"/>
                  <a:pt x="39" y="74"/>
                  <a:pt x="41" y="72"/>
                </a:cubicBezTo>
                <a:cubicBezTo>
                  <a:pt x="41" y="72"/>
                  <a:pt x="39" y="73"/>
                  <a:pt x="39" y="72"/>
                </a:cubicBezTo>
                <a:cubicBezTo>
                  <a:pt x="46" y="69"/>
                  <a:pt x="56" y="70"/>
                  <a:pt x="59" y="63"/>
                </a:cubicBezTo>
                <a:cubicBezTo>
                  <a:pt x="57" y="63"/>
                  <a:pt x="56" y="64"/>
                  <a:pt x="55" y="63"/>
                </a:cubicBezTo>
                <a:cubicBezTo>
                  <a:pt x="63" y="61"/>
                  <a:pt x="80" y="54"/>
                  <a:pt x="75" y="43"/>
                </a:cubicBezTo>
                <a:cubicBezTo>
                  <a:pt x="73" y="40"/>
                  <a:pt x="66" y="39"/>
                  <a:pt x="63" y="43"/>
                </a:cubicBezTo>
                <a:cubicBezTo>
                  <a:pt x="67" y="40"/>
                  <a:pt x="73" y="41"/>
                  <a:pt x="73" y="44"/>
                </a:cubicBezTo>
                <a:cubicBezTo>
                  <a:pt x="70" y="42"/>
                  <a:pt x="66" y="42"/>
                  <a:pt x="63" y="44"/>
                </a:cubicBezTo>
                <a:cubicBezTo>
                  <a:pt x="55" y="48"/>
                  <a:pt x="44" y="56"/>
                  <a:pt x="32" y="56"/>
                </a:cubicBezTo>
                <a:cubicBezTo>
                  <a:pt x="36" y="46"/>
                  <a:pt x="38" y="35"/>
                  <a:pt x="42" y="25"/>
                </a:cubicBezTo>
                <a:cubicBezTo>
                  <a:pt x="48" y="27"/>
                  <a:pt x="54" y="24"/>
                  <a:pt x="63" y="22"/>
                </a:cubicBezTo>
                <a:cubicBezTo>
                  <a:pt x="73" y="20"/>
                  <a:pt x="84" y="19"/>
                  <a:pt x="90" y="17"/>
                </a:cubicBezTo>
                <a:cubicBezTo>
                  <a:pt x="97" y="14"/>
                  <a:pt x="101" y="5"/>
                  <a:pt x="92" y="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9" name="Freeform 11"/>
          <p:cNvSpPr>
            <a:spLocks noEditPoints="1"/>
          </p:cNvSpPr>
          <p:nvPr/>
        </p:nvSpPr>
        <p:spPr bwMode="auto">
          <a:xfrm>
            <a:off x="3433290" y="4124325"/>
            <a:ext cx="201613" cy="263525"/>
          </a:xfrm>
          <a:custGeom>
            <a:avLst/>
            <a:gdLst>
              <a:gd name="T0" fmla="*/ 73 w 87"/>
              <a:gd name="T1" fmla="*/ 77 h 114"/>
              <a:gd name="T2" fmla="*/ 74 w 87"/>
              <a:gd name="T3" fmla="*/ 83 h 114"/>
              <a:gd name="T4" fmla="*/ 73 w 87"/>
              <a:gd name="T5" fmla="*/ 77 h 114"/>
              <a:gd name="T6" fmla="*/ 16 w 87"/>
              <a:gd name="T7" fmla="*/ 54 h 114"/>
              <a:gd name="T8" fmla="*/ 4 w 87"/>
              <a:gd name="T9" fmla="*/ 60 h 114"/>
              <a:gd name="T10" fmla="*/ 16 w 87"/>
              <a:gd name="T11" fmla="*/ 54 h 114"/>
              <a:gd name="T12" fmla="*/ 38 w 87"/>
              <a:gd name="T13" fmla="*/ 12 h 114"/>
              <a:gd name="T14" fmla="*/ 38 w 87"/>
              <a:gd name="T15" fmla="*/ 12 h 114"/>
              <a:gd name="T16" fmla="*/ 38 w 87"/>
              <a:gd name="T17" fmla="*/ 12 h 114"/>
              <a:gd name="T18" fmla="*/ 38 w 87"/>
              <a:gd name="T19" fmla="*/ 12 h 114"/>
              <a:gd name="T20" fmla="*/ 37 w 87"/>
              <a:gd name="T21" fmla="*/ 13 h 114"/>
              <a:gd name="T22" fmla="*/ 37 w 87"/>
              <a:gd name="T23" fmla="*/ 13 h 114"/>
              <a:gd name="T24" fmla="*/ 38 w 87"/>
              <a:gd name="T25" fmla="*/ 12 h 114"/>
              <a:gd name="T26" fmla="*/ 37 w 87"/>
              <a:gd name="T27" fmla="*/ 13 h 114"/>
              <a:gd name="T28" fmla="*/ 82 w 87"/>
              <a:gd name="T29" fmla="*/ 46 h 114"/>
              <a:gd name="T30" fmla="*/ 71 w 87"/>
              <a:gd name="T31" fmla="*/ 45 h 114"/>
              <a:gd name="T32" fmla="*/ 56 w 87"/>
              <a:gd name="T33" fmla="*/ 1 h 114"/>
              <a:gd name="T34" fmla="*/ 38 w 87"/>
              <a:gd name="T35" fmla="*/ 12 h 114"/>
              <a:gd name="T36" fmla="*/ 37 w 87"/>
              <a:gd name="T37" fmla="*/ 13 h 114"/>
              <a:gd name="T38" fmla="*/ 16 w 87"/>
              <a:gd name="T39" fmla="*/ 55 h 114"/>
              <a:gd name="T40" fmla="*/ 10 w 87"/>
              <a:gd name="T41" fmla="*/ 71 h 114"/>
              <a:gd name="T42" fmla="*/ 4 w 87"/>
              <a:gd name="T43" fmla="*/ 91 h 114"/>
              <a:gd name="T44" fmla="*/ 2 w 87"/>
              <a:gd name="T45" fmla="*/ 95 h 114"/>
              <a:gd name="T46" fmla="*/ 18 w 87"/>
              <a:gd name="T47" fmla="*/ 105 h 114"/>
              <a:gd name="T48" fmla="*/ 13 w 87"/>
              <a:gd name="T49" fmla="*/ 107 h 114"/>
              <a:gd name="T50" fmla="*/ 23 w 87"/>
              <a:gd name="T51" fmla="*/ 91 h 114"/>
              <a:gd name="T52" fmla="*/ 20 w 87"/>
              <a:gd name="T53" fmla="*/ 93 h 114"/>
              <a:gd name="T54" fmla="*/ 27 w 87"/>
              <a:gd name="T55" fmla="*/ 70 h 114"/>
              <a:gd name="T56" fmla="*/ 32 w 87"/>
              <a:gd name="T57" fmla="*/ 69 h 114"/>
              <a:gd name="T58" fmla="*/ 25 w 87"/>
              <a:gd name="T59" fmla="*/ 71 h 114"/>
              <a:gd name="T60" fmla="*/ 40 w 87"/>
              <a:gd name="T61" fmla="*/ 65 h 114"/>
              <a:gd name="T62" fmla="*/ 57 w 87"/>
              <a:gd name="T63" fmla="*/ 62 h 114"/>
              <a:gd name="T64" fmla="*/ 65 w 87"/>
              <a:gd name="T65" fmla="*/ 113 h 114"/>
              <a:gd name="T66" fmla="*/ 75 w 87"/>
              <a:gd name="T67" fmla="*/ 108 h 114"/>
              <a:gd name="T68" fmla="*/ 72 w 87"/>
              <a:gd name="T69" fmla="*/ 56 h 114"/>
              <a:gd name="T70" fmla="*/ 82 w 87"/>
              <a:gd name="T71" fmla="*/ 46 h 114"/>
              <a:gd name="T72" fmla="*/ 56 w 87"/>
              <a:gd name="T73" fmla="*/ 23 h 114"/>
              <a:gd name="T74" fmla="*/ 55 w 87"/>
              <a:gd name="T75" fmla="*/ 21 h 114"/>
              <a:gd name="T76" fmla="*/ 56 w 87"/>
              <a:gd name="T77" fmla="*/ 29 h 114"/>
              <a:gd name="T78" fmla="*/ 53 w 87"/>
              <a:gd name="T79" fmla="*/ 29 h 114"/>
              <a:gd name="T80" fmla="*/ 55 w 87"/>
              <a:gd name="T81" fmla="*/ 46 h 114"/>
              <a:gd name="T82" fmla="*/ 36 w 87"/>
              <a:gd name="T83" fmla="*/ 51 h 114"/>
              <a:gd name="T84" fmla="*/ 56 w 87"/>
              <a:gd name="T85" fmla="*/ 16 h 114"/>
              <a:gd name="T86" fmla="*/ 56 w 87"/>
              <a:gd name="T87" fmla="*/ 2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7" h="114">
                <a:moveTo>
                  <a:pt x="73" y="77"/>
                </a:moveTo>
                <a:cubicBezTo>
                  <a:pt x="74" y="79"/>
                  <a:pt x="72" y="83"/>
                  <a:pt x="74" y="83"/>
                </a:cubicBezTo>
                <a:cubicBezTo>
                  <a:pt x="74" y="81"/>
                  <a:pt x="73" y="75"/>
                  <a:pt x="73" y="77"/>
                </a:cubicBezTo>
                <a:close/>
                <a:moveTo>
                  <a:pt x="16" y="54"/>
                </a:moveTo>
                <a:cubicBezTo>
                  <a:pt x="11" y="53"/>
                  <a:pt x="6" y="56"/>
                  <a:pt x="4" y="60"/>
                </a:cubicBezTo>
                <a:cubicBezTo>
                  <a:pt x="6" y="57"/>
                  <a:pt x="11" y="55"/>
                  <a:pt x="16" y="54"/>
                </a:cubicBezTo>
                <a:close/>
                <a:moveTo>
                  <a:pt x="38" y="12"/>
                </a:move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lose/>
                <a:moveTo>
                  <a:pt x="37" y="13"/>
                </a:move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8" y="13"/>
                  <a:pt x="38" y="12"/>
                </a:cubicBezTo>
                <a:cubicBezTo>
                  <a:pt x="37" y="13"/>
                  <a:pt x="37" y="13"/>
                  <a:pt x="37" y="13"/>
                </a:cubicBezTo>
                <a:close/>
                <a:moveTo>
                  <a:pt x="82" y="46"/>
                </a:moveTo>
                <a:cubicBezTo>
                  <a:pt x="79" y="45"/>
                  <a:pt x="74" y="46"/>
                  <a:pt x="71" y="45"/>
                </a:cubicBezTo>
                <a:cubicBezTo>
                  <a:pt x="71" y="30"/>
                  <a:pt x="74" y="0"/>
                  <a:pt x="56" y="1"/>
                </a:cubicBezTo>
                <a:cubicBezTo>
                  <a:pt x="48" y="2"/>
                  <a:pt x="43" y="8"/>
                  <a:pt x="38" y="12"/>
                </a:cubicBezTo>
                <a:cubicBezTo>
                  <a:pt x="38" y="13"/>
                  <a:pt x="38" y="13"/>
                  <a:pt x="37" y="13"/>
                </a:cubicBezTo>
                <a:cubicBezTo>
                  <a:pt x="28" y="26"/>
                  <a:pt x="22" y="40"/>
                  <a:pt x="16" y="55"/>
                </a:cubicBezTo>
                <a:cubicBezTo>
                  <a:pt x="4" y="55"/>
                  <a:pt x="1" y="68"/>
                  <a:pt x="10" y="71"/>
                </a:cubicBezTo>
                <a:cubicBezTo>
                  <a:pt x="7" y="74"/>
                  <a:pt x="6" y="84"/>
                  <a:pt x="4" y="91"/>
                </a:cubicBezTo>
                <a:cubicBezTo>
                  <a:pt x="4" y="92"/>
                  <a:pt x="2" y="94"/>
                  <a:pt x="2" y="95"/>
                </a:cubicBezTo>
                <a:cubicBezTo>
                  <a:pt x="0" y="103"/>
                  <a:pt x="11" y="112"/>
                  <a:pt x="18" y="105"/>
                </a:cubicBezTo>
                <a:cubicBezTo>
                  <a:pt x="17" y="106"/>
                  <a:pt x="15" y="108"/>
                  <a:pt x="13" y="107"/>
                </a:cubicBezTo>
                <a:cubicBezTo>
                  <a:pt x="20" y="104"/>
                  <a:pt x="23" y="97"/>
                  <a:pt x="23" y="91"/>
                </a:cubicBezTo>
                <a:cubicBezTo>
                  <a:pt x="21" y="89"/>
                  <a:pt x="21" y="95"/>
                  <a:pt x="20" y="93"/>
                </a:cubicBezTo>
                <a:cubicBezTo>
                  <a:pt x="22" y="86"/>
                  <a:pt x="25" y="78"/>
                  <a:pt x="27" y="70"/>
                </a:cubicBezTo>
                <a:cubicBezTo>
                  <a:pt x="29" y="70"/>
                  <a:pt x="32" y="70"/>
                  <a:pt x="32" y="69"/>
                </a:cubicBezTo>
                <a:cubicBezTo>
                  <a:pt x="29" y="69"/>
                  <a:pt x="26" y="70"/>
                  <a:pt x="25" y="71"/>
                </a:cubicBezTo>
                <a:cubicBezTo>
                  <a:pt x="28" y="67"/>
                  <a:pt x="35" y="67"/>
                  <a:pt x="40" y="65"/>
                </a:cubicBezTo>
                <a:cubicBezTo>
                  <a:pt x="46" y="64"/>
                  <a:pt x="52" y="62"/>
                  <a:pt x="57" y="62"/>
                </a:cubicBezTo>
                <a:cubicBezTo>
                  <a:pt x="60" y="79"/>
                  <a:pt x="57" y="99"/>
                  <a:pt x="65" y="113"/>
                </a:cubicBezTo>
                <a:cubicBezTo>
                  <a:pt x="69" y="114"/>
                  <a:pt x="75" y="111"/>
                  <a:pt x="75" y="108"/>
                </a:cubicBezTo>
                <a:cubicBezTo>
                  <a:pt x="75" y="94"/>
                  <a:pt x="68" y="68"/>
                  <a:pt x="72" y="56"/>
                </a:cubicBezTo>
                <a:cubicBezTo>
                  <a:pt x="79" y="58"/>
                  <a:pt x="87" y="54"/>
                  <a:pt x="82" y="46"/>
                </a:cubicBezTo>
                <a:close/>
                <a:moveTo>
                  <a:pt x="56" y="23"/>
                </a:moveTo>
                <a:cubicBezTo>
                  <a:pt x="55" y="24"/>
                  <a:pt x="55" y="22"/>
                  <a:pt x="55" y="21"/>
                </a:cubicBezTo>
                <a:cubicBezTo>
                  <a:pt x="52" y="24"/>
                  <a:pt x="57" y="27"/>
                  <a:pt x="56" y="29"/>
                </a:cubicBezTo>
                <a:cubicBezTo>
                  <a:pt x="56" y="28"/>
                  <a:pt x="55" y="28"/>
                  <a:pt x="53" y="29"/>
                </a:cubicBezTo>
                <a:cubicBezTo>
                  <a:pt x="54" y="33"/>
                  <a:pt x="53" y="41"/>
                  <a:pt x="55" y="46"/>
                </a:cubicBezTo>
                <a:cubicBezTo>
                  <a:pt x="49" y="47"/>
                  <a:pt x="43" y="47"/>
                  <a:pt x="36" y="51"/>
                </a:cubicBezTo>
                <a:cubicBezTo>
                  <a:pt x="41" y="38"/>
                  <a:pt x="45" y="25"/>
                  <a:pt x="56" y="16"/>
                </a:cubicBezTo>
                <a:cubicBezTo>
                  <a:pt x="59" y="17"/>
                  <a:pt x="54" y="20"/>
                  <a:pt x="56" y="2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0" name="Freeform 12"/>
          <p:cNvSpPr/>
          <p:nvPr/>
        </p:nvSpPr>
        <p:spPr bwMode="auto">
          <a:xfrm>
            <a:off x="3814290" y="5507038"/>
            <a:ext cx="263525" cy="7937"/>
          </a:xfrm>
          <a:custGeom>
            <a:avLst/>
            <a:gdLst>
              <a:gd name="T0" fmla="*/ 54 w 114"/>
              <a:gd name="T1" fmla="*/ 4 h 4"/>
              <a:gd name="T2" fmla="*/ 0 w 114"/>
              <a:gd name="T3" fmla="*/ 0 h 4"/>
              <a:gd name="T4" fmla="*/ 26 w 114"/>
              <a:gd name="T5" fmla="*/ 1 h 4"/>
              <a:gd name="T6" fmla="*/ 103 w 114"/>
              <a:gd name="T7" fmla="*/ 3 h 4"/>
              <a:gd name="T8" fmla="*/ 54 w 114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" h="4">
                <a:moveTo>
                  <a:pt x="54" y="4"/>
                </a:moveTo>
                <a:cubicBezTo>
                  <a:pt x="2" y="2"/>
                  <a:pt x="19" y="1"/>
                  <a:pt x="0" y="0"/>
                </a:cubicBezTo>
                <a:cubicBezTo>
                  <a:pt x="26" y="1"/>
                  <a:pt x="26" y="1"/>
                  <a:pt x="26" y="1"/>
                </a:cubicBezTo>
                <a:cubicBezTo>
                  <a:pt x="60" y="2"/>
                  <a:pt x="114" y="3"/>
                  <a:pt x="103" y="3"/>
                </a:cubicBezTo>
                <a:cubicBezTo>
                  <a:pt x="100" y="3"/>
                  <a:pt x="76" y="4"/>
                  <a:pt x="54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1" name="Freeform 13"/>
          <p:cNvSpPr/>
          <p:nvPr/>
        </p:nvSpPr>
        <p:spPr bwMode="auto">
          <a:xfrm>
            <a:off x="4052415" y="5507038"/>
            <a:ext cx="31750" cy="1587"/>
          </a:xfrm>
          <a:custGeom>
            <a:avLst/>
            <a:gdLst>
              <a:gd name="T0" fmla="*/ 10 w 14"/>
              <a:gd name="T1" fmla="*/ 1 h 1"/>
              <a:gd name="T2" fmla="*/ 0 w 14"/>
              <a:gd name="T3" fmla="*/ 1 h 1"/>
              <a:gd name="T4" fmla="*/ 14 w 14"/>
              <a:gd name="T5" fmla="*/ 0 h 1"/>
              <a:gd name="T6" fmla="*/ 10 w 14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1">
                <a:moveTo>
                  <a:pt x="10" y="1"/>
                </a:moveTo>
                <a:cubicBezTo>
                  <a:pt x="6" y="1"/>
                  <a:pt x="5" y="1"/>
                  <a:pt x="0" y="1"/>
                </a:cubicBezTo>
                <a:cubicBezTo>
                  <a:pt x="14" y="0"/>
                  <a:pt x="14" y="0"/>
                  <a:pt x="14" y="0"/>
                </a:cubicBezTo>
                <a:lnTo>
                  <a:pt x="1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2" name="Freeform 14"/>
          <p:cNvSpPr/>
          <p:nvPr/>
        </p:nvSpPr>
        <p:spPr bwMode="auto">
          <a:xfrm>
            <a:off x="3623790" y="5495925"/>
            <a:ext cx="101600" cy="7938"/>
          </a:xfrm>
          <a:custGeom>
            <a:avLst/>
            <a:gdLst>
              <a:gd name="T0" fmla="*/ 44 w 44"/>
              <a:gd name="T1" fmla="*/ 4 h 4"/>
              <a:gd name="T2" fmla="*/ 20 w 44"/>
              <a:gd name="T3" fmla="*/ 2 h 4"/>
              <a:gd name="T4" fmla="*/ 27 w 44"/>
              <a:gd name="T5" fmla="*/ 2 h 4"/>
              <a:gd name="T6" fmla="*/ 0 w 44"/>
              <a:gd name="T7" fmla="*/ 0 h 4"/>
              <a:gd name="T8" fmla="*/ 44 w 44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4">
                <a:moveTo>
                  <a:pt x="44" y="4"/>
                </a:moveTo>
                <a:cubicBezTo>
                  <a:pt x="20" y="2"/>
                  <a:pt x="20" y="2"/>
                  <a:pt x="20" y="2"/>
                </a:cubicBezTo>
                <a:cubicBezTo>
                  <a:pt x="14" y="2"/>
                  <a:pt x="28" y="3"/>
                  <a:pt x="27" y="2"/>
                </a:cubicBezTo>
                <a:cubicBezTo>
                  <a:pt x="0" y="0"/>
                  <a:pt x="0" y="0"/>
                  <a:pt x="0" y="0"/>
                </a:cubicBezTo>
                <a:cubicBezTo>
                  <a:pt x="37" y="3"/>
                  <a:pt x="36" y="2"/>
                  <a:pt x="44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3" name="Freeform 15"/>
          <p:cNvSpPr/>
          <p:nvPr/>
        </p:nvSpPr>
        <p:spPr bwMode="auto">
          <a:xfrm>
            <a:off x="3047528" y="5270500"/>
            <a:ext cx="68262" cy="107950"/>
          </a:xfrm>
          <a:custGeom>
            <a:avLst/>
            <a:gdLst>
              <a:gd name="T0" fmla="*/ 0 w 29"/>
              <a:gd name="T1" fmla="*/ 9 h 47"/>
              <a:gd name="T2" fmla="*/ 0 w 29"/>
              <a:gd name="T3" fmla="*/ 10 h 47"/>
              <a:gd name="T4" fmla="*/ 7 w 29"/>
              <a:gd name="T5" fmla="*/ 29 h 47"/>
              <a:gd name="T6" fmla="*/ 18 w 29"/>
              <a:gd name="T7" fmla="*/ 41 h 47"/>
              <a:gd name="T8" fmla="*/ 0 w 29"/>
              <a:gd name="T9" fmla="*/ 9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47">
                <a:moveTo>
                  <a:pt x="0" y="9"/>
                </a:moveTo>
                <a:cubicBezTo>
                  <a:pt x="1" y="0"/>
                  <a:pt x="1" y="4"/>
                  <a:pt x="0" y="10"/>
                </a:cubicBezTo>
                <a:cubicBezTo>
                  <a:pt x="1" y="17"/>
                  <a:pt x="5" y="26"/>
                  <a:pt x="7" y="29"/>
                </a:cubicBezTo>
                <a:cubicBezTo>
                  <a:pt x="17" y="40"/>
                  <a:pt x="29" y="47"/>
                  <a:pt x="18" y="41"/>
                </a:cubicBezTo>
                <a:cubicBezTo>
                  <a:pt x="3" y="28"/>
                  <a:pt x="0" y="19"/>
                  <a:pt x="0" y="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4" name="Freeform 16"/>
          <p:cNvSpPr/>
          <p:nvPr/>
        </p:nvSpPr>
        <p:spPr bwMode="auto">
          <a:xfrm>
            <a:off x="2279178" y="4535488"/>
            <a:ext cx="1828800" cy="977900"/>
          </a:xfrm>
          <a:custGeom>
            <a:avLst/>
            <a:gdLst>
              <a:gd name="T0" fmla="*/ 540 w 792"/>
              <a:gd name="T1" fmla="*/ 412 h 424"/>
              <a:gd name="T2" fmla="*/ 503 w 792"/>
              <a:gd name="T3" fmla="*/ 407 h 424"/>
              <a:gd name="T4" fmla="*/ 467 w 792"/>
              <a:gd name="T5" fmla="*/ 400 h 424"/>
              <a:gd name="T6" fmla="*/ 392 w 792"/>
              <a:gd name="T7" fmla="*/ 381 h 424"/>
              <a:gd name="T8" fmla="*/ 332 w 792"/>
              <a:gd name="T9" fmla="*/ 331 h 424"/>
              <a:gd name="T10" fmla="*/ 576 w 792"/>
              <a:gd name="T11" fmla="*/ 117 h 424"/>
              <a:gd name="T12" fmla="*/ 688 w 792"/>
              <a:gd name="T13" fmla="*/ 65 h 424"/>
              <a:gd name="T14" fmla="*/ 752 w 792"/>
              <a:gd name="T15" fmla="*/ 38 h 424"/>
              <a:gd name="T16" fmla="*/ 789 w 792"/>
              <a:gd name="T17" fmla="*/ 14 h 424"/>
              <a:gd name="T18" fmla="*/ 775 w 792"/>
              <a:gd name="T19" fmla="*/ 6 h 424"/>
              <a:gd name="T20" fmla="*/ 648 w 792"/>
              <a:gd name="T21" fmla="*/ 1 h 424"/>
              <a:gd name="T22" fmla="*/ 617 w 792"/>
              <a:gd name="T23" fmla="*/ 2 h 424"/>
              <a:gd name="T24" fmla="*/ 591 w 792"/>
              <a:gd name="T25" fmla="*/ 4 h 424"/>
              <a:gd name="T26" fmla="*/ 386 w 792"/>
              <a:gd name="T27" fmla="*/ 17 h 424"/>
              <a:gd name="T28" fmla="*/ 123 w 792"/>
              <a:gd name="T29" fmla="*/ 44 h 424"/>
              <a:gd name="T30" fmla="*/ 186 w 792"/>
              <a:gd name="T31" fmla="*/ 35 h 424"/>
              <a:gd name="T32" fmla="*/ 123 w 792"/>
              <a:gd name="T33" fmla="*/ 44 h 424"/>
              <a:gd name="T34" fmla="*/ 49 w 792"/>
              <a:gd name="T35" fmla="*/ 53 h 424"/>
              <a:gd name="T36" fmla="*/ 37 w 792"/>
              <a:gd name="T37" fmla="*/ 53 h 424"/>
              <a:gd name="T38" fmla="*/ 27 w 792"/>
              <a:gd name="T39" fmla="*/ 58 h 424"/>
              <a:gd name="T40" fmla="*/ 60 w 792"/>
              <a:gd name="T41" fmla="*/ 58 h 424"/>
              <a:gd name="T42" fmla="*/ 187 w 792"/>
              <a:gd name="T43" fmla="*/ 44 h 424"/>
              <a:gd name="T44" fmla="*/ 362 w 792"/>
              <a:gd name="T45" fmla="*/ 26 h 424"/>
              <a:gd name="T46" fmla="*/ 464 w 792"/>
              <a:gd name="T47" fmla="*/ 18 h 424"/>
              <a:gd name="T48" fmla="*/ 764 w 792"/>
              <a:gd name="T49" fmla="*/ 12 h 424"/>
              <a:gd name="T50" fmla="*/ 765 w 792"/>
              <a:gd name="T51" fmla="*/ 25 h 424"/>
              <a:gd name="T52" fmla="*/ 572 w 792"/>
              <a:gd name="T53" fmla="*/ 111 h 424"/>
              <a:gd name="T54" fmla="*/ 571 w 792"/>
              <a:gd name="T55" fmla="*/ 112 h 424"/>
              <a:gd name="T56" fmla="*/ 551 w 792"/>
              <a:gd name="T57" fmla="*/ 123 h 424"/>
              <a:gd name="T58" fmla="*/ 397 w 792"/>
              <a:gd name="T59" fmla="*/ 228 h 424"/>
              <a:gd name="T60" fmla="*/ 328 w 792"/>
              <a:gd name="T61" fmla="*/ 317 h 424"/>
              <a:gd name="T62" fmla="*/ 418 w 792"/>
              <a:gd name="T63" fmla="*/ 395 h 424"/>
              <a:gd name="T64" fmla="*/ 537 w 792"/>
              <a:gd name="T65" fmla="*/ 415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92" h="424">
                <a:moveTo>
                  <a:pt x="483" y="406"/>
                </a:moveTo>
                <a:cubicBezTo>
                  <a:pt x="493" y="407"/>
                  <a:pt x="546" y="414"/>
                  <a:pt x="540" y="412"/>
                </a:cubicBezTo>
                <a:cubicBezTo>
                  <a:pt x="538" y="412"/>
                  <a:pt x="536" y="411"/>
                  <a:pt x="530" y="410"/>
                </a:cubicBezTo>
                <a:cubicBezTo>
                  <a:pt x="521" y="409"/>
                  <a:pt x="512" y="409"/>
                  <a:pt x="503" y="407"/>
                </a:cubicBezTo>
                <a:cubicBezTo>
                  <a:pt x="436" y="397"/>
                  <a:pt x="531" y="411"/>
                  <a:pt x="486" y="403"/>
                </a:cubicBezTo>
                <a:cubicBezTo>
                  <a:pt x="476" y="402"/>
                  <a:pt x="471" y="401"/>
                  <a:pt x="467" y="400"/>
                </a:cubicBezTo>
                <a:cubicBezTo>
                  <a:pt x="445" y="397"/>
                  <a:pt x="452" y="398"/>
                  <a:pt x="464" y="401"/>
                </a:cubicBezTo>
                <a:cubicBezTo>
                  <a:pt x="401" y="388"/>
                  <a:pt x="426" y="391"/>
                  <a:pt x="392" y="381"/>
                </a:cubicBezTo>
                <a:cubicBezTo>
                  <a:pt x="348" y="363"/>
                  <a:pt x="374" y="375"/>
                  <a:pt x="364" y="371"/>
                </a:cubicBezTo>
                <a:cubicBezTo>
                  <a:pt x="367" y="369"/>
                  <a:pt x="338" y="363"/>
                  <a:pt x="332" y="331"/>
                </a:cubicBezTo>
                <a:cubicBezTo>
                  <a:pt x="335" y="299"/>
                  <a:pt x="367" y="267"/>
                  <a:pt x="391" y="242"/>
                </a:cubicBezTo>
                <a:cubicBezTo>
                  <a:pt x="440" y="194"/>
                  <a:pt x="505" y="155"/>
                  <a:pt x="576" y="117"/>
                </a:cubicBezTo>
                <a:cubicBezTo>
                  <a:pt x="606" y="102"/>
                  <a:pt x="647" y="83"/>
                  <a:pt x="688" y="65"/>
                </a:cubicBezTo>
                <a:cubicBezTo>
                  <a:pt x="688" y="65"/>
                  <a:pt x="688" y="65"/>
                  <a:pt x="688" y="65"/>
                </a:cubicBezTo>
                <a:cubicBezTo>
                  <a:pt x="689" y="65"/>
                  <a:pt x="689" y="65"/>
                  <a:pt x="689" y="64"/>
                </a:cubicBezTo>
                <a:cubicBezTo>
                  <a:pt x="705" y="58"/>
                  <a:pt x="730" y="48"/>
                  <a:pt x="752" y="38"/>
                </a:cubicBezTo>
                <a:cubicBezTo>
                  <a:pt x="764" y="34"/>
                  <a:pt x="774" y="30"/>
                  <a:pt x="782" y="26"/>
                </a:cubicBezTo>
                <a:cubicBezTo>
                  <a:pt x="786" y="23"/>
                  <a:pt x="792" y="20"/>
                  <a:pt x="789" y="14"/>
                </a:cubicBezTo>
                <a:cubicBezTo>
                  <a:pt x="786" y="10"/>
                  <a:pt x="784" y="9"/>
                  <a:pt x="783" y="9"/>
                </a:cubicBezTo>
                <a:cubicBezTo>
                  <a:pt x="780" y="8"/>
                  <a:pt x="778" y="7"/>
                  <a:pt x="775" y="6"/>
                </a:cubicBezTo>
                <a:cubicBezTo>
                  <a:pt x="735" y="1"/>
                  <a:pt x="775" y="5"/>
                  <a:pt x="752" y="2"/>
                </a:cubicBezTo>
                <a:cubicBezTo>
                  <a:pt x="715" y="0"/>
                  <a:pt x="667" y="0"/>
                  <a:pt x="648" y="1"/>
                </a:cubicBezTo>
                <a:cubicBezTo>
                  <a:pt x="645" y="1"/>
                  <a:pt x="649" y="1"/>
                  <a:pt x="646" y="1"/>
                </a:cubicBezTo>
                <a:cubicBezTo>
                  <a:pt x="617" y="2"/>
                  <a:pt x="617" y="2"/>
                  <a:pt x="617" y="2"/>
                </a:cubicBezTo>
                <a:cubicBezTo>
                  <a:pt x="615" y="3"/>
                  <a:pt x="609" y="3"/>
                  <a:pt x="614" y="3"/>
                </a:cubicBezTo>
                <a:cubicBezTo>
                  <a:pt x="607" y="3"/>
                  <a:pt x="601" y="4"/>
                  <a:pt x="591" y="4"/>
                </a:cubicBezTo>
                <a:cubicBezTo>
                  <a:pt x="566" y="6"/>
                  <a:pt x="588" y="4"/>
                  <a:pt x="579" y="4"/>
                </a:cubicBezTo>
                <a:cubicBezTo>
                  <a:pt x="517" y="7"/>
                  <a:pt x="446" y="13"/>
                  <a:pt x="386" y="17"/>
                </a:cubicBezTo>
                <a:cubicBezTo>
                  <a:pt x="386" y="16"/>
                  <a:pt x="318" y="22"/>
                  <a:pt x="290" y="25"/>
                </a:cubicBezTo>
                <a:cubicBezTo>
                  <a:pt x="233" y="30"/>
                  <a:pt x="167" y="39"/>
                  <a:pt x="123" y="44"/>
                </a:cubicBezTo>
                <a:cubicBezTo>
                  <a:pt x="149" y="40"/>
                  <a:pt x="193" y="36"/>
                  <a:pt x="198" y="34"/>
                </a:cubicBezTo>
                <a:cubicBezTo>
                  <a:pt x="186" y="35"/>
                  <a:pt x="186" y="35"/>
                  <a:pt x="186" y="35"/>
                </a:cubicBezTo>
                <a:cubicBezTo>
                  <a:pt x="160" y="38"/>
                  <a:pt x="117" y="42"/>
                  <a:pt x="102" y="45"/>
                </a:cubicBezTo>
                <a:cubicBezTo>
                  <a:pt x="117" y="44"/>
                  <a:pt x="118" y="44"/>
                  <a:pt x="123" y="44"/>
                </a:cubicBezTo>
                <a:cubicBezTo>
                  <a:pt x="111" y="45"/>
                  <a:pt x="109" y="46"/>
                  <a:pt x="94" y="48"/>
                </a:cubicBezTo>
                <a:cubicBezTo>
                  <a:pt x="72" y="51"/>
                  <a:pt x="49" y="53"/>
                  <a:pt x="49" y="53"/>
                </a:cubicBezTo>
                <a:cubicBezTo>
                  <a:pt x="61" y="51"/>
                  <a:pt x="73" y="50"/>
                  <a:pt x="84" y="48"/>
                </a:cubicBezTo>
                <a:cubicBezTo>
                  <a:pt x="88" y="47"/>
                  <a:pt x="50" y="52"/>
                  <a:pt x="37" y="53"/>
                </a:cubicBezTo>
                <a:cubicBezTo>
                  <a:pt x="60" y="52"/>
                  <a:pt x="0" y="60"/>
                  <a:pt x="61" y="53"/>
                </a:cubicBezTo>
                <a:cubicBezTo>
                  <a:pt x="27" y="58"/>
                  <a:pt x="27" y="58"/>
                  <a:pt x="27" y="58"/>
                </a:cubicBezTo>
                <a:cubicBezTo>
                  <a:pt x="2" y="62"/>
                  <a:pt x="136" y="46"/>
                  <a:pt x="78" y="54"/>
                </a:cubicBezTo>
                <a:cubicBezTo>
                  <a:pt x="72" y="55"/>
                  <a:pt x="80" y="55"/>
                  <a:pt x="60" y="58"/>
                </a:cubicBezTo>
                <a:cubicBezTo>
                  <a:pt x="71" y="57"/>
                  <a:pt x="93" y="54"/>
                  <a:pt x="101" y="53"/>
                </a:cubicBezTo>
                <a:cubicBezTo>
                  <a:pt x="116" y="52"/>
                  <a:pt x="185" y="43"/>
                  <a:pt x="187" y="44"/>
                </a:cubicBezTo>
                <a:cubicBezTo>
                  <a:pt x="243" y="37"/>
                  <a:pt x="270" y="36"/>
                  <a:pt x="321" y="31"/>
                </a:cubicBezTo>
                <a:cubicBezTo>
                  <a:pt x="386" y="25"/>
                  <a:pt x="343" y="28"/>
                  <a:pt x="362" y="26"/>
                </a:cubicBezTo>
                <a:cubicBezTo>
                  <a:pt x="395" y="23"/>
                  <a:pt x="427" y="20"/>
                  <a:pt x="447" y="18"/>
                </a:cubicBezTo>
                <a:cubicBezTo>
                  <a:pt x="465" y="17"/>
                  <a:pt x="475" y="17"/>
                  <a:pt x="464" y="18"/>
                </a:cubicBezTo>
                <a:cubicBezTo>
                  <a:pt x="530" y="14"/>
                  <a:pt x="597" y="10"/>
                  <a:pt x="664" y="9"/>
                </a:cubicBezTo>
                <a:cubicBezTo>
                  <a:pt x="698" y="9"/>
                  <a:pt x="732" y="9"/>
                  <a:pt x="764" y="12"/>
                </a:cubicBezTo>
                <a:cubicBezTo>
                  <a:pt x="771" y="13"/>
                  <a:pt x="784" y="17"/>
                  <a:pt x="783" y="17"/>
                </a:cubicBezTo>
                <a:cubicBezTo>
                  <a:pt x="783" y="17"/>
                  <a:pt x="772" y="23"/>
                  <a:pt x="765" y="25"/>
                </a:cubicBezTo>
                <a:cubicBezTo>
                  <a:pt x="718" y="45"/>
                  <a:pt x="718" y="45"/>
                  <a:pt x="718" y="45"/>
                </a:cubicBezTo>
                <a:cubicBezTo>
                  <a:pt x="667" y="65"/>
                  <a:pt x="621" y="87"/>
                  <a:pt x="572" y="111"/>
                </a:cubicBezTo>
                <a:cubicBezTo>
                  <a:pt x="580" y="107"/>
                  <a:pt x="580" y="107"/>
                  <a:pt x="580" y="107"/>
                </a:cubicBezTo>
                <a:cubicBezTo>
                  <a:pt x="582" y="106"/>
                  <a:pt x="576" y="109"/>
                  <a:pt x="571" y="112"/>
                </a:cubicBezTo>
                <a:cubicBezTo>
                  <a:pt x="579" y="108"/>
                  <a:pt x="587" y="105"/>
                  <a:pt x="594" y="101"/>
                </a:cubicBezTo>
                <a:cubicBezTo>
                  <a:pt x="580" y="108"/>
                  <a:pt x="565" y="116"/>
                  <a:pt x="551" y="123"/>
                </a:cubicBezTo>
                <a:cubicBezTo>
                  <a:pt x="536" y="132"/>
                  <a:pt x="471" y="169"/>
                  <a:pt x="454" y="184"/>
                </a:cubicBezTo>
                <a:cubicBezTo>
                  <a:pt x="417" y="210"/>
                  <a:pt x="408" y="220"/>
                  <a:pt x="397" y="228"/>
                </a:cubicBezTo>
                <a:cubicBezTo>
                  <a:pt x="388" y="237"/>
                  <a:pt x="376" y="245"/>
                  <a:pt x="348" y="282"/>
                </a:cubicBezTo>
                <a:cubicBezTo>
                  <a:pt x="341" y="293"/>
                  <a:pt x="333" y="302"/>
                  <a:pt x="328" y="317"/>
                </a:cubicBezTo>
                <a:cubicBezTo>
                  <a:pt x="323" y="332"/>
                  <a:pt x="330" y="350"/>
                  <a:pt x="341" y="359"/>
                </a:cubicBezTo>
                <a:cubicBezTo>
                  <a:pt x="363" y="379"/>
                  <a:pt x="391" y="387"/>
                  <a:pt x="418" y="395"/>
                </a:cubicBezTo>
                <a:cubicBezTo>
                  <a:pt x="438" y="400"/>
                  <a:pt x="457" y="404"/>
                  <a:pt x="453" y="403"/>
                </a:cubicBezTo>
                <a:cubicBezTo>
                  <a:pt x="477" y="408"/>
                  <a:pt x="512" y="413"/>
                  <a:pt x="537" y="415"/>
                </a:cubicBezTo>
                <a:cubicBezTo>
                  <a:pt x="645" y="424"/>
                  <a:pt x="523" y="413"/>
                  <a:pt x="483" y="4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5" name="Freeform 17"/>
          <p:cNvSpPr/>
          <p:nvPr/>
        </p:nvSpPr>
        <p:spPr bwMode="auto">
          <a:xfrm>
            <a:off x="3158653" y="4556125"/>
            <a:ext cx="179387" cy="14288"/>
          </a:xfrm>
          <a:custGeom>
            <a:avLst/>
            <a:gdLst>
              <a:gd name="T0" fmla="*/ 74 w 78"/>
              <a:gd name="T1" fmla="*/ 1 h 7"/>
              <a:gd name="T2" fmla="*/ 43 w 78"/>
              <a:gd name="T3" fmla="*/ 2 h 7"/>
              <a:gd name="T4" fmla="*/ 31 w 78"/>
              <a:gd name="T5" fmla="*/ 3 h 7"/>
              <a:gd name="T6" fmla="*/ 19 w 78"/>
              <a:gd name="T7" fmla="*/ 6 h 7"/>
              <a:gd name="T8" fmla="*/ 74 w 78"/>
              <a:gd name="T9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7">
                <a:moveTo>
                  <a:pt x="74" y="1"/>
                </a:moveTo>
                <a:cubicBezTo>
                  <a:pt x="78" y="0"/>
                  <a:pt x="52" y="2"/>
                  <a:pt x="43" y="2"/>
                </a:cubicBezTo>
                <a:cubicBezTo>
                  <a:pt x="31" y="3"/>
                  <a:pt x="31" y="3"/>
                  <a:pt x="31" y="3"/>
                </a:cubicBezTo>
                <a:cubicBezTo>
                  <a:pt x="1" y="6"/>
                  <a:pt x="0" y="7"/>
                  <a:pt x="19" y="6"/>
                </a:cubicBezTo>
                <a:cubicBezTo>
                  <a:pt x="26" y="5"/>
                  <a:pt x="58" y="2"/>
                  <a:pt x="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6" name="Freeform 18"/>
          <p:cNvSpPr/>
          <p:nvPr/>
        </p:nvSpPr>
        <p:spPr bwMode="auto">
          <a:xfrm>
            <a:off x="3874615" y="4532313"/>
            <a:ext cx="84138" cy="3175"/>
          </a:xfrm>
          <a:custGeom>
            <a:avLst/>
            <a:gdLst>
              <a:gd name="T0" fmla="*/ 4 w 37"/>
              <a:gd name="T1" fmla="*/ 0 h 1"/>
              <a:gd name="T2" fmla="*/ 0 w 37"/>
              <a:gd name="T3" fmla="*/ 0 h 1"/>
              <a:gd name="T4" fmla="*/ 37 w 37"/>
              <a:gd name="T5" fmla="*/ 1 h 1"/>
              <a:gd name="T6" fmla="*/ 4 w 37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1">
                <a:moveTo>
                  <a:pt x="4" y="0"/>
                </a:moveTo>
                <a:cubicBezTo>
                  <a:pt x="0" y="0"/>
                  <a:pt x="0" y="0"/>
                  <a:pt x="0" y="0"/>
                </a:cubicBezTo>
                <a:cubicBezTo>
                  <a:pt x="12" y="0"/>
                  <a:pt x="24" y="0"/>
                  <a:pt x="37" y="1"/>
                </a:cubicBezTo>
                <a:cubicBezTo>
                  <a:pt x="36" y="0"/>
                  <a:pt x="18" y="0"/>
                  <a:pt x="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9"/>
          <p:cNvSpPr/>
          <p:nvPr/>
        </p:nvSpPr>
        <p:spPr bwMode="auto">
          <a:xfrm>
            <a:off x="1964853" y="4676775"/>
            <a:ext cx="347662" cy="42863"/>
          </a:xfrm>
          <a:custGeom>
            <a:avLst/>
            <a:gdLst>
              <a:gd name="T0" fmla="*/ 65 w 150"/>
              <a:gd name="T1" fmla="*/ 11 h 19"/>
              <a:gd name="T2" fmla="*/ 150 w 150"/>
              <a:gd name="T3" fmla="*/ 0 h 19"/>
              <a:gd name="T4" fmla="*/ 143 w 150"/>
              <a:gd name="T5" fmla="*/ 0 h 19"/>
              <a:gd name="T6" fmla="*/ 28 w 150"/>
              <a:gd name="T7" fmla="*/ 14 h 19"/>
              <a:gd name="T8" fmla="*/ 65 w 150"/>
              <a:gd name="T9" fmla="*/ 1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" h="19">
                <a:moveTo>
                  <a:pt x="65" y="11"/>
                </a:moveTo>
                <a:cubicBezTo>
                  <a:pt x="100" y="6"/>
                  <a:pt x="114" y="5"/>
                  <a:pt x="150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07" y="4"/>
                  <a:pt x="70" y="8"/>
                  <a:pt x="28" y="14"/>
                </a:cubicBezTo>
                <a:cubicBezTo>
                  <a:pt x="0" y="19"/>
                  <a:pt x="79" y="8"/>
                  <a:pt x="65" y="1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8" name="Freeform 20"/>
          <p:cNvSpPr/>
          <p:nvPr/>
        </p:nvSpPr>
        <p:spPr bwMode="auto">
          <a:xfrm>
            <a:off x="1852140" y="4665663"/>
            <a:ext cx="568325" cy="80962"/>
          </a:xfrm>
          <a:custGeom>
            <a:avLst/>
            <a:gdLst>
              <a:gd name="T0" fmla="*/ 189 w 246"/>
              <a:gd name="T1" fmla="*/ 7 h 35"/>
              <a:gd name="T2" fmla="*/ 0 w 246"/>
              <a:gd name="T3" fmla="*/ 34 h 35"/>
              <a:gd name="T4" fmla="*/ 146 w 246"/>
              <a:gd name="T5" fmla="*/ 15 h 35"/>
              <a:gd name="T6" fmla="*/ 222 w 246"/>
              <a:gd name="T7" fmla="*/ 4 h 35"/>
              <a:gd name="T8" fmla="*/ 189 w 246"/>
              <a:gd name="T9" fmla="*/ 7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" h="35">
                <a:moveTo>
                  <a:pt x="189" y="7"/>
                </a:moveTo>
                <a:cubicBezTo>
                  <a:pt x="126" y="16"/>
                  <a:pt x="53" y="25"/>
                  <a:pt x="0" y="34"/>
                </a:cubicBezTo>
                <a:cubicBezTo>
                  <a:pt x="15" y="35"/>
                  <a:pt x="106" y="19"/>
                  <a:pt x="146" y="15"/>
                </a:cubicBezTo>
                <a:cubicBezTo>
                  <a:pt x="173" y="11"/>
                  <a:pt x="188" y="8"/>
                  <a:pt x="222" y="4"/>
                </a:cubicBezTo>
                <a:cubicBezTo>
                  <a:pt x="246" y="0"/>
                  <a:pt x="206" y="5"/>
                  <a:pt x="189" y="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9" name="Freeform 21"/>
          <p:cNvSpPr/>
          <p:nvPr/>
        </p:nvSpPr>
        <p:spPr bwMode="auto">
          <a:xfrm>
            <a:off x="1760065" y="4743450"/>
            <a:ext cx="100013" cy="14288"/>
          </a:xfrm>
          <a:custGeom>
            <a:avLst/>
            <a:gdLst>
              <a:gd name="T0" fmla="*/ 23 w 43"/>
              <a:gd name="T1" fmla="*/ 3 h 7"/>
              <a:gd name="T2" fmla="*/ 5 w 43"/>
              <a:gd name="T3" fmla="*/ 6 h 7"/>
              <a:gd name="T4" fmla="*/ 18 w 43"/>
              <a:gd name="T5" fmla="*/ 4 h 7"/>
              <a:gd name="T6" fmla="*/ 23 w 43"/>
              <a:gd name="T7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7">
                <a:moveTo>
                  <a:pt x="23" y="3"/>
                </a:moveTo>
                <a:cubicBezTo>
                  <a:pt x="16" y="4"/>
                  <a:pt x="9" y="5"/>
                  <a:pt x="5" y="6"/>
                </a:cubicBezTo>
                <a:cubicBezTo>
                  <a:pt x="0" y="7"/>
                  <a:pt x="13" y="5"/>
                  <a:pt x="18" y="4"/>
                </a:cubicBezTo>
                <a:cubicBezTo>
                  <a:pt x="25" y="3"/>
                  <a:pt x="43" y="0"/>
                  <a:pt x="23" y="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2" name="组合 57"/>
          <p:cNvGrpSpPr/>
          <p:nvPr/>
        </p:nvGrpSpPr>
        <p:grpSpPr bwMode="auto">
          <a:xfrm>
            <a:off x="4166235" y="1855711"/>
            <a:ext cx="6852921" cy="3415030"/>
            <a:chOff x="4474068" y="1057111"/>
            <a:chExt cx="6853026" cy="3418051"/>
          </a:xfrm>
        </p:grpSpPr>
        <p:grpSp>
          <p:nvGrpSpPr>
            <p:cNvPr id="9259" name="组合 19"/>
            <p:cNvGrpSpPr/>
            <p:nvPr/>
          </p:nvGrpSpPr>
          <p:grpSpPr bwMode="auto">
            <a:xfrm>
              <a:off x="4474068" y="2116029"/>
              <a:ext cx="514169" cy="472394"/>
              <a:chOff x="3265488" y="3252788"/>
              <a:chExt cx="3614738" cy="3321049"/>
            </a:xfrm>
          </p:grpSpPr>
          <p:sp>
            <p:nvSpPr>
              <p:cNvPr id="9261" name="Freeform 43"/>
              <p:cNvSpPr>
                <a:spLocks noEditPoints="1"/>
              </p:cNvSpPr>
              <p:nvPr/>
            </p:nvSpPr>
            <p:spPr bwMode="auto">
              <a:xfrm>
                <a:off x="3735390" y="3583185"/>
                <a:ext cx="3144836" cy="2665412"/>
              </a:xfrm>
              <a:custGeom>
                <a:avLst/>
                <a:gdLst>
                  <a:gd name="T0" fmla="*/ 353754 w 969"/>
                  <a:gd name="T1" fmla="*/ 497327 h 820"/>
                  <a:gd name="T2" fmla="*/ 3002038 w 969"/>
                  <a:gd name="T3" fmla="*/ 1417219 h 820"/>
                  <a:gd name="T4" fmla="*/ 3024756 w 969"/>
                  <a:gd name="T5" fmla="*/ 910141 h 820"/>
                  <a:gd name="T6" fmla="*/ 1502642 w 969"/>
                  <a:gd name="T7" fmla="*/ 2600402 h 820"/>
                  <a:gd name="T8" fmla="*/ 269372 w 969"/>
                  <a:gd name="T9" fmla="*/ 1748771 h 820"/>
                  <a:gd name="T10" fmla="*/ 366736 w 969"/>
                  <a:gd name="T11" fmla="*/ 1898294 h 820"/>
                  <a:gd name="T12" fmla="*/ 1366333 w 969"/>
                  <a:gd name="T13" fmla="*/ 2564646 h 820"/>
                  <a:gd name="T14" fmla="*/ 1677896 w 969"/>
                  <a:gd name="T15" fmla="*/ 2564646 h 820"/>
                  <a:gd name="T16" fmla="*/ 1187834 w 969"/>
                  <a:gd name="T17" fmla="*/ 2483384 h 820"/>
                  <a:gd name="T18" fmla="*/ 1265724 w 969"/>
                  <a:gd name="T19" fmla="*/ 2450879 h 820"/>
                  <a:gd name="T20" fmla="*/ 1541587 w 969"/>
                  <a:gd name="T21" fmla="*/ 2424875 h 820"/>
                  <a:gd name="T22" fmla="*/ 2226377 w 969"/>
                  <a:gd name="T23" fmla="*/ 2437877 h 820"/>
                  <a:gd name="T24" fmla="*/ 2580130 w 969"/>
                  <a:gd name="T25" fmla="*/ 1547239 h 820"/>
                  <a:gd name="T26" fmla="*/ 399190 w 969"/>
                  <a:gd name="T27" fmla="*/ 1943801 h 820"/>
                  <a:gd name="T28" fmla="*/ 2255586 w 969"/>
                  <a:gd name="T29" fmla="*/ 2437877 h 820"/>
                  <a:gd name="T30" fmla="*/ 619880 w 969"/>
                  <a:gd name="T31" fmla="*/ 2177837 h 820"/>
                  <a:gd name="T32" fmla="*/ 1246252 w 969"/>
                  <a:gd name="T33" fmla="*/ 2441127 h 820"/>
                  <a:gd name="T34" fmla="*/ 2002441 w 969"/>
                  <a:gd name="T35" fmla="*/ 2012061 h 820"/>
                  <a:gd name="T36" fmla="*/ 973634 w 969"/>
                  <a:gd name="T37" fmla="*/ 2278602 h 820"/>
                  <a:gd name="T38" fmla="*/ 765925 w 969"/>
                  <a:gd name="T39" fmla="*/ 2203841 h 820"/>
                  <a:gd name="T40" fmla="*/ 639353 w 969"/>
                  <a:gd name="T41" fmla="*/ 2184338 h 820"/>
                  <a:gd name="T42" fmla="*/ 2826784 w 969"/>
                  <a:gd name="T43" fmla="*/ 1797528 h 820"/>
                  <a:gd name="T44" fmla="*/ 869780 w 969"/>
                  <a:gd name="T45" fmla="*/ 546084 h 820"/>
                  <a:gd name="T46" fmla="*/ 2563903 w 969"/>
                  <a:gd name="T47" fmla="*/ 2291604 h 820"/>
                  <a:gd name="T48" fmla="*/ 2985811 w 969"/>
                  <a:gd name="T49" fmla="*/ 1696763 h 820"/>
                  <a:gd name="T50" fmla="*/ 389454 w 969"/>
                  <a:gd name="T51" fmla="*/ 923143 h 820"/>
                  <a:gd name="T52" fmla="*/ 408926 w 969"/>
                  <a:gd name="T53" fmla="*/ 994654 h 820"/>
                  <a:gd name="T54" fmla="*/ 2976075 w 969"/>
                  <a:gd name="T55" fmla="*/ 1696763 h 820"/>
                  <a:gd name="T56" fmla="*/ 499799 w 969"/>
                  <a:gd name="T57" fmla="*/ 2038065 h 820"/>
                  <a:gd name="T58" fmla="*/ 723735 w 969"/>
                  <a:gd name="T59" fmla="*/ 2008811 h 820"/>
                  <a:gd name="T60" fmla="*/ 376472 w 969"/>
                  <a:gd name="T61" fmla="*/ 1898294 h 820"/>
                  <a:gd name="T62" fmla="*/ 337526 w 969"/>
                  <a:gd name="T63" fmla="*/ 1836534 h 820"/>
                  <a:gd name="T64" fmla="*/ 285599 w 969"/>
                  <a:gd name="T65" fmla="*/ 1121423 h 820"/>
                  <a:gd name="T66" fmla="*/ 214200 w 969"/>
                  <a:gd name="T67" fmla="*/ 1618750 h 820"/>
                  <a:gd name="T68" fmla="*/ 402435 w 969"/>
                  <a:gd name="T69" fmla="*/ 643599 h 820"/>
                  <a:gd name="T70" fmla="*/ 402435 w 969"/>
                  <a:gd name="T71" fmla="*/ 643599 h 820"/>
                  <a:gd name="T72" fmla="*/ 2479522 w 969"/>
                  <a:gd name="T73" fmla="*/ 715111 h 820"/>
                  <a:gd name="T74" fmla="*/ 2862484 w 969"/>
                  <a:gd name="T75" fmla="*/ 1514734 h 820"/>
                  <a:gd name="T76" fmla="*/ 382963 w 969"/>
                  <a:gd name="T77" fmla="*/ 916642 h 820"/>
                  <a:gd name="T78" fmla="*/ 1655178 w 969"/>
                  <a:gd name="T79" fmla="*/ 458321 h 820"/>
                  <a:gd name="T80" fmla="*/ 561462 w 969"/>
                  <a:gd name="T81" fmla="*/ 526581 h 820"/>
                  <a:gd name="T82" fmla="*/ 2593112 w 969"/>
                  <a:gd name="T83" fmla="*/ 783371 h 820"/>
                  <a:gd name="T84" fmla="*/ 2729421 w 969"/>
                  <a:gd name="T85" fmla="*/ 848381 h 820"/>
                  <a:gd name="T86" fmla="*/ 2018668 w 969"/>
                  <a:gd name="T87" fmla="*/ 191780 h 820"/>
                  <a:gd name="T88" fmla="*/ 444626 w 969"/>
                  <a:gd name="T89" fmla="*/ 819127 h 820"/>
                  <a:gd name="T90" fmla="*/ 454363 w 969"/>
                  <a:gd name="T91" fmla="*/ 786622 h 820"/>
                  <a:gd name="T92" fmla="*/ 950916 w 969"/>
                  <a:gd name="T93" fmla="*/ 451820 h 820"/>
                  <a:gd name="T94" fmla="*/ 950916 w 969"/>
                  <a:gd name="T95" fmla="*/ 451820 h 820"/>
                  <a:gd name="T96" fmla="*/ 2479522 w 969"/>
                  <a:gd name="T97" fmla="*/ 702109 h 820"/>
                  <a:gd name="T98" fmla="*/ 2129013 w 969"/>
                  <a:gd name="T99" fmla="*/ 412814 h 820"/>
                  <a:gd name="T100" fmla="*/ 1992705 w 969"/>
                  <a:gd name="T101" fmla="*/ 312048 h 820"/>
                  <a:gd name="T102" fmla="*/ 694526 w 969"/>
                  <a:gd name="T103" fmla="*/ 377058 h 820"/>
                  <a:gd name="T104" fmla="*/ 2184186 w 969"/>
                  <a:gd name="T105" fmla="*/ 507078 h 820"/>
                  <a:gd name="T106" fmla="*/ 876271 w 969"/>
                  <a:gd name="T107" fmla="*/ 529832 h 820"/>
                  <a:gd name="T108" fmla="*/ 1551324 w 969"/>
                  <a:gd name="T109" fmla="*/ 442068 h 820"/>
                  <a:gd name="T110" fmla="*/ 1982968 w 969"/>
                  <a:gd name="T111" fmla="*/ 412814 h 820"/>
                  <a:gd name="T112" fmla="*/ 1158625 w 969"/>
                  <a:gd name="T113" fmla="*/ 328301 h 820"/>
                  <a:gd name="T114" fmla="*/ 843816 w 969"/>
                  <a:gd name="T115" fmla="*/ 276293 h 820"/>
                  <a:gd name="T116" fmla="*/ 1119679 w 969"/>
                  <a:gd name="T117" fmla="*/ 344553 h 820"/>
                  <a:gd name="T118" fmla="*/ 1158625 w 969"/>
                  <a:gd name="T119" fmla="*/ 338052 h 820"/>
                  <a:gd name="T120" fmla="*/ 1427997 w 969"/>
                  <a:gd name="T121" fmla="*/ 234036 h 82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9"/>
                  <a:gd name="T184" fmla="*/ 0 h 820"/>
                  <a:gd name="T185" fmla="*/ 969 w 969"/>
                  <a:gd name="T186" fmla="*/ 820 h 82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9" h="820">
                    <a:moveTo>
                      <a:pt x="532" y="809"/>
                    </a:moveTo>
                    <a:cubicBezTo>
                      <a:pt x="505" y="809"/>
                      <a:pt x="479" y="806"/>
                      <a:pt x="453" y="800"/>
                    </a:cubicBezTo>
                    <a:cubicBezTo>
                      <a:pt x="374" y="805"/>
                      <a:pt x="296" y="788"/>
                      <a:pt x="233" y="750"/>
                    </a:cubicBezTo>
                    <a:cubicBezTo>
                      <a:pt x="153" y="701"/>
                      <a:pt x="99" y="622"/>
                      <a:pt x="78" y="529"/>
                    </a:cubicBezTo>
                    <a:cubicBezTo>
                      <a:pt x="73" y="519"/>
                      <a:pt x="68" y="509"/>
                      <a:pt x="63" y="499"/>
                    </a:cubicBezTo>
                    <a:cubicBezTo>
                      <a:pt x="17" y="395"/>
                      <a:pt x="0" y="241"/>
                      <a:pt x="109" y="153"/>
                    </a:cubicBezTo>
                    <a:cubicBezTo>
                      <a:pt x="138" y="129"/>
                      <a:pt x="172" y="111"/>
                      <a:pt x="210" y="97"/>
                    </a:cubicBezTo>
                    <a:cubicBezTo>
                      <a:pt x="211" y="97"/>
                      <a:pt x="211" y="97"/>
                      <a:pt x="211" y="96"/>
                    </a:cubicBezTo>
                    <a:cubicBezTo>
                      <a:pt x="260" y="59"/>
                      <a:pt x="321" y="34"/>
                      <a:pt x="387" y="24"/>
                    </a:cubicBezTo>
                    <a:cubicBezTo>
                      <a:pt x="552" y="0"/>
                      <a:pt x="717" y="66"/>
                      <a:pt x="806" y="194"/>
                    </a:cubicBezTo>
                    <a:cubicBezTo>
                      <a:pt x="823" y="217"/>
                      <a:pt x="837" y="243"/>
                      <a:pt x="848" y="270"/>
                    </a:cubicBezTo>
                    <a:cubicBezTo>
                      <a:pt x="887" y="317"/>
                      <a:pt x="915" y="372"/>
                      <a:pt x="925" y="436"/>
                    </a:cubicBezTo>
                    <a:cubicBezTo>
                      <a:pt x="935" y="501"/>
                      <a:pt x="921" y="563"/>
                      <a:pt x="885" y="618"/>
                    </a:cubicBezTo>
                    <a:cubicBezTo>
                      <a:pt x="909" y="588"/>
                      <a:pt x="928" y="553"/>
                      <a:pt x="941" y="515"/>
                    </a:cubicBezTo>
                    <a:cubicBezTo>
                      <a:pt x="967" y="439"/>
                      <a:pt x="963" y="356"/>
                      <a:pt x="930" y="281"/>
                    </a:cubicBezTo>
                    <a:cubicBezTo>
                      <a:pt x="895" y="202"/>
                      <a:pt x="833" y="163"/>
                      <a:pt x="766" y="123"/>
                    </a:cubicBezTo>
                    <a:cubicBezTo>
                      <a:pt x="768" y="120"/>
                      <a:pt x="768" y="120"/>
                      <a:pt x="768" y="120"/>
                    </a:cubicBezTo>
                    <a:cubicBezTo>
                      <a:pt x="834" y="161"/>
                      <a:pt x="897" y="200"/>
                      <a:pt x="932" y="280"/>
                    </a:cubicBezTo>
                    <a:cubicBezTo>
                      <a:pt x="965" y="356"/>
                      <a:pt x="969" y="439"/>
                      <a:pt x="944" y="515"/>
                    </a:cubicBezTo>
                    <a:cubicBezTo>
                      <a:pt x="926" y="568"/>
                      <a:pt x="896" y="615"/>
                      <a:pt x="855" y="656"/>
                    </a:cubicBezTo>
                    <a:cubicBezTo>
                      <a:pt x="832" y="681"/>
                      <a:pt x="803" y="703"/>
                      <a:pt x="771" y="722"/>
                    </a:cubicBezTo>
                    <a:cubicBezTo>
                      <a:pt x="729" y="759"/>
                      <a:pt x="676" y="785"/>
                      <a:pt x="618" y="799"/>
                    </a:cubicBezTo>
                    <a:cubicBezTo>
                      <a:pt x="590" y="806"/>
                      <a:pt x="561" y="809"/>
                      <a:pt x="532" y="809"/>
                    </a:cubicBezTo>
                    <a:close/>
                    <a:moveTo>
                      <a:pt x="463" y="800"/>
                    </a:moveTo>
                    <a:cubicBezTo>
                      <a:pt x="565" y="820"/>
                      <a:pt x="676" y="794"/>
                      <a:pt x="757" y="731"/>
                    </a:cubicBezTo>
                    <a:cubicBezTo>
                      <a:pt x="734" y="744"/>
                      <a:pt x="708" y="755"/>
                      <a:pt x="682" y="765"/>
                    </a:cubicBezTo>
                    <a:cubicBezTo>
                      <a:pt x="624" y="785"/>
                      <a:pt x="565" y="794"/>
                      <a:pt x="507" y="794"/>
                    </a:cubicBezTo>
                    <a:cubicBezTo>
                      <a:pt x="507" y="794"/>
                      <a:pt x="506" y="794"/>
                      <a:pt x="506" y="794"/>
                    </a:cubicBezTo>
                    <a:cubicBezTo>
                      <a:pt x="492" y="797"/>
                      <a:pt x="477" y="799"/>
                      <a:pt x="463" y="800"/>
                    </a:cubicBezTo>
                    <a:close/>
                    <a:moveTo>
                      <a:pt x="83" y="538"/>
                    </a:moveTo>
                    <a:cubicBezTo>
                      <a:pt x="105" y="626"/>
                      <a:pt x="158" y="701"/>
                      <a:pt x="234" y="747"/>
                    </a:cubicBezTo>
                    <a:cubicBezTo>
                      <a:pt x="294" y="784"/>
                      <a:pt x="369" y="801"/>
                      <a:pt x="444" y="798"/>
                    </a:cubicBezTo>
                    <a:cubicBezTo>
                      <a:pt x="432" y="795"/>
                      <a:pt x="420" y="791"/>
                      <a:pt x="408" y="787"/>
                    </a:cubicBezTo>
                    <a:cubicBezTo>
                      <a:pt x="382" y="782"/>
                      <a:pt x="357" y="776"/>
                      <a:pt x="333" y="768"/>
                    </a:cubicBezTo>
                    <a:cubicBezTo>
                      <a:pt x="251" y="741"/>
                      <a:pt x="183" y="692"/>
                      <a:pt x="139" y="629"/>
                    </a:cubicBezTo>
                    <a:cubicBezTo>
                      <a:pt x="129" y="615"/>
                      <a:pt x="120" y="600"/>
                      <a:pt x="113" y="584"/>
                    </a:cubicBezTo>
                    <a:cubicBezTo>
                      <a:pt x="102" y="569"/>
                      <a:pt x="92" y="554"/>
                      <a:pt x="83" y="538"/>
                    </a:cubicBezTo>
                    <a:close/>
                    <a:moveTo>
                      <a:pt x="421" y="789"/>
                    </a:moveTo>
                    <a:cubicBezTo>
                      <a:pt x="432" y="792"/>
                      <a:pt x="443" y="795"/>
                      <a:pt x="453" y="798"/>
                    </a:cubicBezTo>
                    <a:cubicBezTo>
                      <a:pt x="466" y="797"/>
                      <a:pt x="478" y="796"/>
                      <a:pt x="490" y="794"/>
                    </a:cubicBezTo>
                    <a:cubicBezTo>
                      <a:pt x="480" y="794"/>
                      <a:pt x="471" y="793"/>
                      <a:pt x="461" y="792"/>
                    </a:cubicBezTo>
                    <a:cubicBezTo>
                      <a:pt x="448" y="792"/>
                      <a:pt x="434" y="790"/>
                      <a:pt x="421" y="789"/>
                    </a:cubicBezTo>
                    <a:close/>
                    <a:moveTo>
                      <a:pt x="561" y="787"/>
                    </a:moveTo>
                    <a:cubicBezTo>
                      <a:pt x="550" y="789"/>
                      <a:pt x="540" y="790"/>
                      <a:pt x="529" y="791"/>
                    </a:cubicBezTo>
                    <a:cubicBezTo>
                      <a:pt x="562" y="790"/>
                      <a:pt x="595" y="785"/>
                      <a:pt x="628" y="777"/>
                    </a:cubicBezTo>
                    <a:cubicBezTo>
                      <a:pt x="606" y="782"/>
                      <a:pt x="583" y="786"/>
                      <a:pt x="561" y="787"/>
                    </a:cubicBezTo>
                    <a:close/>
                    <a:moveTo>
                      <a:pt x="465" y="790"/>
                    </a:moveTo>
                    <a:cubicBezTo>
                      <a:pt x="483" y="791"/>
                      <a:pt x="500" y="791"/>
                      <a:pt x="517" y="789"/>
                    </a:cubicBezTo>
                    <a:cubicBezTo>
                      <a:pt x="518" y="789"/>
                      <a:pt x="518" y="789"/>
                      <a:pt x="518" y="789"/>
                    </a:cubicBezTo>
                    <a:cubicBezTo>
                      <a:pt x="488" y="790"/>
                      <a:pt x="458" y="787"/>
                      <a:pt x="428" y="782"/>
                    </a:cubicBezTo>
                    <a:cubicBezTo>
                      <a:pt x="411" y="779"/>
                      <a:pt x="394" y="775"/>
                      <a:pt x="378" y="770"/>
                    </a:cubicBezTo>
                    <a:cubicBezTo>
                      <a:pt x="385" y="774"/>
                      <a:pt x="392" y="777"/>
                      <a:pt x="399" y="780"/>
                    </a:cubicBezTo>
                    <a:cubicBezTo>
                      <a:pt x="421" y="785"/>
                      <a:pt x="443" y="788"/>
                      <a:pt x="465" y="790"/>
                    </a:cubicBezTo>
                    <a:close/>
                    <a:moveTo>
                      <a:pt x="366" y="764"/>
                    </a:moveTo>
                    <a:cubicBezTo>
                      <a:pt x="387" y="770"/>
                      <a:pt x="407" y="776"/>
                      <a:pt x="429" y="779"/>
                    </a:cubicBezTo>
                    <a:cubicBezTo>
                      <a:pt x="449" y="783"/>
                      <a:pt x="471" y="785"/>
                      <a:pt x="494" y="786"/>
                    </a:cubicBezTo>
                    <a:cubicBezTo>
                      <a:pt x="455" y="782"/>
                      <a:pt x="418" y="770"/>
                      <a:pt x="384" y="754"/>
                    </a:cubicBezTo>
                    <a:cubicBezTo>
                      <a:pt x="369" y="753"/>
                      <a:pt x="356" y="752"/>
                      <a:pt x="342" y="749"/>
                    </a:cubicBezTo>
                    <a:cubicBezTo>
                      <a:pt x="350" y="755"/>
                      <a:pt x="358" y="760"/>
                      <a:pt x="366" y="764"/>
                    </a:cubicBezTo>
                    <a:close/>
                    <a:moveTo>
                      <a:pt x="390" y="754"/>
                    </a:moveTo>
                    <a:cubicBezTo>
                      <a:pt x="434" y="774"/>
                      <a:pt x="482" y="786"/>
                      <a:pt x="532" y="786"/>
                    </a:cubicBezTo>
                    <a:cubicBezTo>
                      <a:pt x="533" y="786"/>
                      <a:pt x="534" y="786"/>
                      <a:pt x="535" y="785"/>
                    </a:cubicBezTo>
                    <a:cubicBezTo>
                      <a:pt x="583" y="774"/>
                      <a:pt x="628" y="754"/>
                      <a:pt x="669" y="727"/>
                    </a:cubicBezTo>
                    <a:cubicBezTo>
                      <a:pt x="758" y="667"/>
                      <a:pt x="801" y="581"/>
                      <a:pt x="792" y="481"/>
                    </a:cubicBezTo>
                    <a:cubicBezTo>
                      <a:pt x="771" y="534"/>
                      <a:pt x="736" y="585"/>
                      <a:pt x="691" y="628"/>
                    </a:cubicBezTo>
                    <a:cubicBezTo>
                      <a:pt x="630" y="687"/>
                      <a:pt x="553" y="729"/>
                      <a:pt x="475" y="746"/>
                    </a:cubicBezTo>
                    <a:cubicBezTo>
                      <a:pt x="446" y="752"/>
                      <a:pt x="418" y="755"/>
                      <a:pt x="390" y="754"/>
                    </a:cubicBezTo>
                    <a:close/>
                    <a:moveTo>
                      <a:pt x="795" y="476"/>
                    </a:moveTo>
                    <a:cubicBezTo>
                      <a:pt x="806" y="579"/>
                      <a:pt x="762" y="668"/>
                      <a:pt x="670" y="729"/>
                    </a:cubicBezTo>
                    <a:cubicBezTo>
                      <a:pt x="634" y="754"/>
                      <a:pt x="593" y="772"/>
                      <a:pt x="550" y="784"/>
                    </a:cubicBezTo>
                    <a:cubicBezTo>
                      <a:pt x="564" y="783"/>
                      <a:pt x="577" y="781"/>
                      <a:pt x="591" y="779"/>
                    </a:cubicBezTo>
                    <a:cubicBezTo>
                      <a:pt x="622" y="772"/>
                      <a:pt x="654" y="763"/>
                      <a:pt x="686" y="750"/>
                    </a:cubicBezTo>
                    <a:cubicBezTo>
                      <a:pt x="745" y="725"/>
                      <a:pt x="799" y="684"/>
                      <a:pt x="836" y="625"/>
                    </a:cubicBezTo>
                    <a:cubicBezTo>
                      <a:pt x="859" y="588"/>
                      <a:pt x="873" y="546"/>
                      <a:pt x="879" y="502"/>
                    </a:cubicBezTo>
                    <a:cubicBezTo>
                      <a:pt x="885" y="424"/>
                      <a:pt x="864" y="343"/>
                      <a:pt x="815" y="276"/>
                    </a:cubicBezTo>
                    <a:cubicBezTo>
                      <a:pt x="812" y="273"/>
                      <a:pt x="809" y="269"/>
                      <a:pt x="807" y="266"/>
                    </a:cubicBezTo>
                    <a:cubicBezTo>
                      <a:pt x="820" y="313"/>
                      <a:pt x="821" y="364"/>
                      <a:pt x="812" y="415"/>
                    </a:cubicBezTo>
                    <a:cubicBezTo>
                      <a:pt x="808" y="435"/>
                      <a:pt x="802" y="456"/>
                      <a:pt x="795" y="476"/>
                    </a:cubicBezTo>
                    <a:close/>
                    <a:moveTo>
                      <a:pt x="123" y="598"/>
                    </a:moveTo>
                    <a:cubicBezTo>
                      <a:pt x="129" y="608"/>
                      <a:pt x="135" y="618"/>
                      <a:pt x="141" y="627"/>
                    </a:cubicBezTo>
                    <a:cubicBezTo>
                      <a:pt x="195" y="704"/>
                      <a:pt x="285" y="758"/>
                      <a:pt x="385" y="780"/>
                    </a:cubicBezTo>
                    <a:cubicBezTo>
                      <a:pt x="319" y="763"/>
                      <a:pt x="258" y="733"/>
                      <a:pt x="209" y="690"/>
                    </a:cubicBezTo>
                    <a:cubicBezTo>
                      <a:pt x="186" y="671"/>
                      <a:pt x="166" y="650"/>
                      <a:pt x="147" y="627"/>
                    </a:cubicBezTo>
                    <a:cubicBezTo>
                      <a:pt x="139" y="618"/>
                      <a:pt x="131" y="608"/>
                      <a:pt x="123" y="598"/>
                    </a:cubicBezTo>
                    <a:close/>
                    <a:moveTo>
                      <a:pt x="695" y="750"/>
                    </a:moveTo>
                    <a:cubicBezTo>
                      <a:pt x="683" y="755"/>
                      <a:pt x="670" y="760"/>
                      <a:pt x="657" y="765"/>
                    </a:cubicBezTo>
                    <a:cubicBezTo>
                      <a:pt x="643" y="770"/>
                      <a:pt x="629" y="774"/>
                      <a:pt x="614" y="777"/>
                    </a:cubicBezTo>
                    <a:cubicBezTo>
                      <a:pt x="671" y="766"/>
                      <a:pt x="728" y="744"/>
                      <a:pt x="779" y="712"/>
                    </a:cubicBezTo>
                    <a:cubicBezTo>
                      <a:pt x="784" y="708"/>
                      <a:pt x="789" y="703"/>
                      <a:pt x="794" y="697"/>
                    </a:cubicBezTo>
                    <a:cubicBezTo>
                      <a:pt x="763" y="718"/>
                      <a:pt x="729" y="736"/>
                      <a:pt x="695" y="750"/>
                    </a:cubicBezTo>
                    <a:close/>
                    <a:moveTo>
                      <a:pt x="184" y="664"/>
                    </a:moveTo>
                    <a:cubicBezTo>
                      <a:pt x="193" y="673"/>
                      <a:pt x="201" y="681"/>
                      <a:pt x="210" y="688"/>
                    </a:cubicBezTo>
                    <a:cubicBezTo>
                      <a:pt x="259" y="731"/>
                      <a:pt x="320" y="760"/>
                      <a:pt x="385" y="777"/>
                    </a:cubicBezTo>
                    <a:cubicBezTo>
                      <a:pt x="378" y="774"/>
                      <a:pt x="372" y="770"/>
                      <a:pt x="365" y="766"/>
                    </a:cubicBezTo>
                    <a:cubicBezTo>
                      <a:pt x="335" y="757"/>
                      <a:pt x="305" y="744"/>
                      <a:pt x="278" y="730"/>
                    </a:cubicBezTo>
                    <a:cubicBezTo>
                      <a:pt x="246" y="716"/>
                      <a:pt x="217" y="696"/>
                      <a:pt x="191" y="670"/>
                    </a:cubicBezTo>
                    <a:cubicBezTo>
                      <a:pt x="189" y="668"/>
                      <a:pt x="186" y="666"/>
                      <a:pt x="184" y="664"/>
                    </a:cubicBezTo>
                    <a:close/>
                    <a:moveTo>
                      <a:pt x="301" y="739"/>
                    </a:moveTo>
                    <a:cubicBezTo>
                      <a:pt x="318" y="747"/>
                      <a:pt x="336" y="754"/>
                      <a:pt x="355" y="760"/>
                    </a:cubicBezTo>
                    <a:cubicBezTo>
                      <a:pt x="348" y="757"/>
                      <a:pt x="342" y="752"/>
                      <a:pt x="336" y="748"/>
                    </a:cubicBezTo>
                    <a:cubicBezTo>
                      <a:pt x="324" y="746"/>
                      <a:pt x="312" y="742"/>
                      <a:pt x="301" y="739"/>
                    </a:cubicBezTo>
                    <a:close/>
                    <a:moveTo>
                      <a:pt x="384" y="751"/>
                    </a:moveTo>
                    <a:cubicBezTo>
                      <a:pt x="413" y="753"/>
                      <a:pt x="444" y="750"/>
                      <a:pt x="475" y="743"/>
                    </a:cubicBezTo>
                    <a:cubicBezTo>
                      <a:pt x="618" y="712"/>
                      <a:pt x="742" y="604"/>
                      <a:pt x="792" y="475"/>
                    </a:cubicBezTo>
                    <a:cubicBezTo>
                      <a:pt x="791" y="467"/>
                      <a:pt x="789" y="458"/>
                      <a:pt x="788" y="448"/>
                    </a:cubicBezTo>
                    <a:cubicBezTo>
                      <a:pt x="780" y="411"/>
                      <a:pt x="766" y="374"/>
                      <a:pt x="747" y="340"/>
                    </a:cubicBezTo>
                    <a:cubicBezTo>
                      <a:pt x="748" y="369"/>
                      <a:pt x="746" y="397"/>
                      <a:pt x="741" y="424"/>
                    </a:cubicBezTo>
                    <a:cubicBezTo>
                      <a:pt x="727" y="497"/>
                      <a:pt x="683" y="566"/>
                      <a:pt x="617" y="619"/>
                    </a:cubicBezTo>
                    <a:cubicBezTo>
                      <a:pt x="554" y="669"/>
                      <a:pt x="477" y="700"/>
                      <a:pt x="401" y="707"/>
                    </a:cubicBezTo>
                    <a:cubicBezTo>
                      <a:pt x="368" y="711"/>
                      <a:pt x="336" y="709"/>
                      <a:pt x="306" y="703"/>
                    </a:cubicBezTo>
                    <a:cubicBezTo>
                      <a:pt x="330" y="722"/>
                      <a:pt x="356" y="738"/>
                      <a:pt x="384" y="751"/>
                    </a:cubicBezTo>
                    <a:close/>
                    <a:moveTo>
                      <a:pt x="337" y="746"/>
                    </a:moveTo>
                    <a:cubicBezTo>
                      <a:pt x="350" y="748"/>
                      <a:pt x="363" y="750"/>
                      <a:pt x="377" y="751"/>
                    </a:cubicBezTo>
                    <a:cubicBezTo>
                      <a:pt x="350" y="737"/>
                      <a:pt x="324" y="721"/>
                      <a:pt x="300" y="701"/>
                    </a:cubicBezTo>
                    <a:cubicBezTo>
                      <a:pt x="293" y="700"/>
                      <a:pt x="287" y="698"/>
                      <a:pt x="281" y="696"/>
                    </a:cubicBezTo>
                    <a:cubicBezTo>
                      <a:pt x="298" y="715"/>
                      <a:pt x="316" y="731"/>
                      <a:pt x="337" y="746"/>
                    </a:cubicBezTo>
                    <a:close/>
                    <a:moveTo>
                      <a:pt x="274" y="725"/>
                    </a:moveTo>
                    <a:cubicBezTo>
                      <a:pt x="292" y="733"/>
                      <a:pt x="311" y="740"/>
                      <a:pt x="330" y="744"/>
                    </a:cubicBezTo>
                    <a:cubicBezTo>
                      <a:pt x="311" y="730"/>
                      <a:pt x="292" y="713"/>
                      <a:pt x="276" y="695"/>
                    </a:cubicBezTo>
                    <a:cubicBezTo>
                      <a:pt x="262" y="690"/>
                      <a:pt x="249" y="684"/>
                      <a:pt x="236" y="678"/>
                    </a:cubicBezTo>
                    <a:cubicBezTo>
                      <a:pt x="183" y="649"/>
                      <a:pt x="144" y="604"/>
                      <a:pt x="119" y="542"/>
                    </a:cubicBezTo>
                    <a:cubicBezTo>
                      <a:pt x="98" y="489"/>
                      <a:pt x="90" y="429"/>
                      <a:pt x="95" y="372"/>
                    </a:cubicBezTo>
                    <a:cubicBezTo>
                      <a:pt x="98" y="345"/>
                      <a:pt x="104" y="320"/>
                      <a:pt x="113" y="296"/>
                    </a:cubicBezTo>
                    <a:cubicBezTo>
                      <a:pt x="103" y="312"/>
                      <a:pt x="96" y="329"/>
                      <a:pt x="91" y="346"/>
                    </a:cubicBezTo>
                    <a:cubicBezTo>
                      <a:pt x="84" y="439"/>
                      <a:pt x="101" y="546"/>
                      <a:pt x="157" y="625"/>
                    </a:cubicBezTo>
                    <a:cubicBezTo>
                      <a:pt x="169" y="643"/>
                      <a:pt x="182" y="658"/>
                      <a:pt x="197" y="672"/>
                    </a:cubicBezTo>
                    <a:cubicBezTo>
                      <a:pt x="221" y="692"/>
                      <a:pt x="247" y="710"/>
                      <a:pt x="274" y="725"/>
                    </a:cubicBezTo>
                    <a:close/>
                    <a:moveTo>
                      <a:pt x="871" y="553"/>
                    </a:moveTo>
                    <a:cubicBezTo>
                      <a:pt x="863" y="579"/>
                      <a:pt x="852" y="604"/>
                      <a:pt x="838" y="627"/>
                    </a:cubicBezTo>
                    <a:cubicBezTo>
                      <a:pt x="811" y="669"/>
                      <a:pt x="774" y="705"/>
                      <a:pt x="729" y="732"/>
                    </a:cubicBezTo>
                    <a:cubicBezTo>
                      <a:pt x="754" y="719"/>
                      <a:pt x="779" y="705"/>
                      <a:pt x="802" y="688"/>
                    </a:cubicBezTo>
                    <a:cubicBezTo>
                      <a:pt x="836" y="649"/>
                      <a:pt x="860" y="602"/>
                      <a:pt x="871" y="553"/>
                    </a:cubicBezTo>
                    <a:close/>
                    <a:moveTo>
                      <a:pt x="302" y="699"/>
                    </a:moveTo>
                    <a:cubicBezTo>
                      <a:pt x="332" y="706"/>
                      <a:pt x="365" y="708"/>
                      <a:pt x="400" y="705"/>
                    </a:cubicBezTo>
                    <a:cubicBezTo>
                      <a:pt x="540" y="692"/>
                      <a:pt x="706" y="589"/>
                      <a:pt x="738" y="424"/>
                    </a:cubicBezTo>
                    <a:cubicBezTo>
                      <a:pt x="744" y="395"/>
                      <a:pt x="746" y="365"/>
                      <a:pt x="744" y="335"/>
                    </a:cubicBezTo>
                    <a:cubicBezTo>
                      <a:pt x="690" y="242"/>
                      <a:pt x="598" y="167"/>
                      <a:pt x="497" y="140"/>
                    </a:cubicBezTo>
                    <a:cubicBezTo>
                      <a:pt x="419" y="135"/>
                      <a:pt x="338" y="143"/>
                      <a:pt x="268" y="168"/>
                    </a:cubicBezTo>
                    <a:cubicBezTo>
                      <a:pt x="195" y="250"/>
                      <a:pt x="163" y="367"/>
                      <a:pt x="183" y="489"/>
                    </a:cubicBezTo>
                    <a:cubicBezTo>
                      <a:pt x="191" y="540"/>
                      <a:pt x="208" y="588"/>
                      <a:pt x="232" y="630"/>
                    </a:cubicBezTo>
                    <a:cubicBezTo>
                      <a:pt x="253" y="655"/>
                      <a:pt x="276" y="679"/>
                      <a:pt x="302" y="699"/>
                    </a:cubicBezTo>
                    <a:close/>
                    <a:moveTo>
                      <a:pt x="804" y="690"/>
                    </a:moveTo>
                    <a:cubicBezTo>
                      <a:pt x="804" y="691"/>
                      <a:pt x="804" y="691"/>
                      <a:pt x="803" y="691"/>
                    </a:cubicBezTo>
                    <a:cubicBezTo>
                      <a:pt x="799" y="696"/>
                      <a:pt x="795" y="700"/>
                      <a:pt x="790" y="705"/>
                    </a:cubicBezTo>
                    <a:cubicBezTo>
                      <a:pt x="816" y="688"/>
                      <a:pt x="839" y="668"/>
                      <a:pt x="860" y="646"/>
                    </a:cubicBezTo>
                    <a:cubicBezTo>
                      <a:pt x="908" y="592"/>
                      <a:pt x="936" y="522"/>
                      <a:pt x="922" y="437"/>
                    </a:cubicBezTo>
                    <a:cubicBezTo>
                      <a:pt x="913" y="377"/>
                      <a:pt x="887" y="324"/>
                      <a:pt x="852" y="279"/>
                    </a:cubicBezTo>
                    <a:cubicBezTo>
                      <a:pt x="855" y="287"/>
                      <a:pt x="859" y="296"/>
                      <a:pt x="861" y="304"/>
                    </a:cubicBezTo>
                    <a:cubicBezTo>
                      <a:pt x="868" y="313"/>
                      <a:pt x="874" y="322"/>
                      <a:pt x="880" y="331"/>
                    </a:cubicBezTo>
                    <a:cubicBezTo>
                      <a:pt x="918" y="391"/>
                      <a:pt x="932" y="457"/>
                      <a:pt x="920" y="522"/>
                    </a:cubicBezTo>
                    <a:cubicBezTo>
                      <a:pt x="907" y="592"/>
                      <a:pt x="862" y="648"/>
                      <a:pt x="804" y="690"/>
                    </a:cubicBezTo>
                    <a:close/>
                    <a:moveTo>
                      <a:pt x="277" y="693"/>
                    </a:moveTo>
                    <a:cubicBezTo>
                      <a:pt x="283" y="695"/>
                      <a:pt x="290" y="696"/>
                      <a:pt x="296" y="698"/>
                    </a:cubicBezTo>
                    <a:cubicBezTo>
                      <a:pt x="276" y="682"/>
                      <a:pt x="258" y="664"/>
                      <a:pt x="241" y="645"/>
                    </a:cubicBezTo>
                    <a:cubicBezTo>
                      <a:pt x="252" y="662"/>
                      <a:pt x="264" y="678"/>
                      <a:pt x="277" y="693"/>
                    </a:cubicBezTo>
                    <a:close/>
                    <a:moveTo>
                      <a:pt x="120" y="284"/>
                    </a:moveTo>
                    <a:cubicBezTo>
                      <a:pt x="84" y="368"/>
                      <a:pt x="92" y="467"/>
                      <a:pt x="122" y="541"/>
                    </a:cubicBezTo>
                    <a:cubicBezTo>
                      <a:pt x="152" y="616"/>
                      <a:pt x="204" y="667"/>
                      <a:pt x="273" y="691"/>
                    </a:cubicBezTo>
                    <a:cubicBezTo>
                      <a:pt x="266" y="683"/>
                      <a:pt x="259" y="675"/>
                      <a:pt x="253" y="667"/>
                    </a:cubicBezTo>
                    <a:cubicBezTo>
                      <a:pt x="245" y="656"/>
                      <a:pt x="238" y="645"/>
                      <a:pt x="231" y="633"/>
                    </a:cubicBezTo>
                    <a:cubicBezTo>
                      <a:pt x="202" y="597"/>
                      <a:pt x="178" y="557"/>
                      <a:pt x="162" y="517"/>
                    </a:cubicBezTo>
                    <a:cubicBezTo>
                      <a:pt x="142" y="467"/>
                      <a:pt x="119" y="389"/>
                      <a:pt x="126" y="306"/>
                    </a:cubicBezTo>
                    <a:cubicBezTo>
                      <a:pt x="127" y="293"/>
                      <a:pt x="128" y="282"/>
                      <a:pt x="130" y="270"/>
                    </a:cubicBezTo>
                    <a:cubicBezTo>
                      <a:pt x="127" y="274"/>
                      <a:pt x="125" y="277"/>
                      <a:pt x="122" y="281"/>
                    </a:cubicBezTo>
                    <a:cubicBezTo>
                      <a:pt x="121" y="282"/>
                      <a:pt x="121" y="283"/>
                      <a:pt x="120" y="284"/>
                    </a:cubicBezTo>
                    <a:close/>
                    <a:moveTo>
                      <a:pt x="880" y="513"/>
                    </a:moveTo>
                    <a:cubicBezTo>
                      <a:pt x="874" y="575"/>
                      <a:pt x="850" y="634"/>
                      <a:pt x="811" y="681"/>
                    </a:cubicBezTo>
                    <a:cubicBezTo>
                      <a:pt x="865" y="640"/>
                      <a:pt x="905" y="587"/>
                      <a:pt x="917" y="522"/>
                    </a:cubicBezTo>
                    <a:cubicBezTo>
                      <a:pt x="932" y="440"/>
                      <a:pt x="907" y="369"/>
                      <a:pt x="864" y="312"/>
                    </a:cubicBezTo>
                    <a:cubicBezTo>
                      <a:pt x="874" y="342"/>
                      <a:pt x="880" y="374"/>
                      <a:pt x="884" y="407"/>
                    </a:cubicBezTo>
                    <a:cubicBezTo>
                      <a:pt x="887" y="444"/>
                      <a:pt x="886" y="480"/>
                      <a:pt x="880" y="513"/>
                    </a:cubicBezTo>
                    <a:close/>
                    <a:moveTo>
                      <a:pt x="156" y="633"/>
                    </a:moveTo>
                    <a:cubicBezTo>
                      <a:pt x="161" y="639"/>
                      <a:pt x="167" y="645"/>
                      <a:pt x="173" y="650"/>
                    </a:cubicBezTo>
                    <a:cubicBezTo>
                      <a:pt x="166" y="643"/>
                      <a:pt x="160" y="635"/>
                      <a:pt x="154" y="627"/>
                    </a:cubicBezTo>
                    <a:cubicBezTo>
                      <a:pt x="101" y="551"/>
                      <a:pt x="83" y="448"/>
                      <a:pt x="87" y="357"/>
                    </a:cubicBezTo>
                    <a:cubicBezTo>
                      <a:pt x="69" y="426"/>
                      <a:pt x="79" y="500"/>
                      <a:pt x="105" y="562"/>
                    </a:cubicBezTo>
                    <a:cubicBezTo>
                      <a:pt x="120" y="587"/>
                      <a:pt x="137" y="611"/>
                      <a:pt x="156" y="633"/>
                    </a:cubicBezTo>
                    <a:close/>
                    <a:moveTo>
                      <a:pt x="134" y="265"/>
                    </a:moveTo>
                    <a:cubicBezTo>
                      <a:pt x="119" y="339"/>
                      <a:pt x="129" y="425"/>
                      <a:pt x="165" y="516"/>
                    </a:cubicBezTo>
                    <a:cubicBezTo>
                      <a:pt x="179" y="551"/>
                      <a:pt x="198" y="586"/>
                      <a:pt x="223" y="618"/>
                    </a:cubicBezTo>
                    <a:cubicBezTo>
                      <a:pt x="202" y="579"/>
                      <a:pt x="188" y="535"/>
                      <a:pt x="180" y="489"/>
                    </a:cubicBezTo>
                    <a:cubicBezTo>
                      <a:pt x="169" y="423"/>
                      <a:pt x="174" y="357"/>
                      <a:pt x="193" y="296"/>
                    </a:cubicBezTo>
                    <a:cubicBezTo>
                      <a:pt x="208" y="249"/>
                      <a:pt x="232" y="206"/>
                      <a:pt x="263" y="170"/>
                    </a:cubicBezTo>
                    <a:cubicBezTo>
                      <a:pt x="249" y="175"/>
                      <a:pt x="236" y="181"/>
                      <a:pt x="223" y="187"/>
                    </a:cubicBezTo>
                    <a:cubicBezTo>
                      <a:pt x="190" y="207"/>
                      <a:pt x="160" y="233"/>
                      <a:pt x="134" y="265"/>
                    </a:cubicBezTo>
                    <a:close/>
                    <a:moveTo>
                      <a:pt x="116" y="584"/>
                    </a:moveTo>
                    <a:cubicBezTo>
                      <a:pt x="116" y="585"/>
                      <a:pt x="117" y="586"/>
                      <a:pt x="117" y="586"/>
                    </a:cubicBezTo>
                    <a:cubicBezTo>
                      <a:pt x="116" y="585"/>
                      <a:pt x="116" y="584"/>
                      <a:pt x="115" y="583"/>
                    </a:cubicBezTo>
                    <a:cubicBezTo>
                      <a:pt x="115" y="584"/>
                      <a:pt x="115" y="584"/>
                      <a:pt x="116" y="584"/>
                    </a:cubicBezTo>
                    <a:close/>
                    <a:moveTo>
                      <a:pt x="80" y="528"/>
                    </a:moveTo>
                    <a:cubicBezTo>
                      <a:pt x="88" y="543"/>
                      <a:pt x="97" y="557"/>
                      <a:pt x="106" y="571"/>
                    </a:cubicBezTo>
                    <a:cubicBezTo>
                      <a:pt x="105" y="569"/>
                      <a:pt x="105" y="567"/>
                      <a:pt x="104" y="565"/>
                    </a:cubicBezTo>
                    <a:cubicBezTo>
                      <a:pt x="96" y="552"/>
                      <a:pt x="89" y="539"/>
                      <a:pt x="83" y="526"/>
                    </a:cubicBezTo>
                    <a:cubicBezTo>
                      <a:pt x="81" y="522"/>
                      <a:pt x="79" y="518"/>
                      <a:pt x="78" y="514"/>
                    </a:cubicBezTo>
                    <a:cubicBezTo>
                      <a:pt x="78" y="518"/>
                      <a:pt x="79" y="523"/>
                      <a:pt x="80" y="528"/>
                    </a:cubicBezTo>
                    <a:close/>
                    <a:moveTo>
                      <a:pt x="75" y="500"/>
                    </a:moveTo>
                    <a:cubicBezTo>
                      <a:pt x="81" y="516"/>
                      <a:pt x="88" y="530"/>
                      <a:pt x="96" y="545"/>
                    </a:cubicBezTo>
                    <a:cubicBezTo>
                      <a:pt x="74" y="483"/>
                      <a:pt x="67" y="411"/>
                      <a:pt x="88" y="345"/>
                    </a:cubicBezTo>
                    <a:cubicBezTo>
                      <a:pt x="88" y="340"/>
                      <a:pt x="89" y="335"/>
                      <a:pt x="89" y="331"/>
                    </a:cubicBezTo>
                    <a:cubicBezTo>
                      <a:pt x="81" y="353"/>
                      <a:pt x="75" y="378"/>
                      <a:pt x="73" y="404"/>
                    </a:cubicBezTo>
                    <a:cubicBezTo>
                      <a:pt x="70" y="437"/>
                      <a:pt x="71" y="469"/>
                      <a:pt x="75" y="500"/>
                    </a:cubicBezTo>
                    <a:close/>
                    <a:moveTo>
                      <a:pt x="204" y="102"/>
                    </a:moveTo>
                    <a:cubicBezTo>
                      <a:pt x="171" y="115"/>
                      <a:pt x="139" y="132"/>
                      <a:pt x="111" y="155"/>
                    </a:cubicBezTo>
                    <a:cubicBezTo>
                      <a:pt x="3" y="243"/>
                      <a:pt x="19" y="395"/>
                      <a:pt x="66" y="498"/>
                    </a:cubicBezTo>
                    <a:cubicBezTo>
                      <a:pt x="69" y="505"/>
                      <a:pt x="72" y="512"/>
                      <a:pt x="76" y="519"/>
                    </a:cubicBezTo>
                    <a:cubicBezTo>
                      <a:pt x="75" y="513"/>
                      <a:pt x="74" y="508"/>
                      <a:pt x="73" y="502"/>
                    </a:cubicBezTo>
                    <a:cubicBezTo>
                      <a:pt x="49" y="441"/>
                      <a:pt x="41" y="380"/>
                      <a:pt x="52" y="323"/>
                    </a:cubicBezTo>
                    <a:cubicBezTo>
                      <a:pt x="61" y="272"/>
                      <a:pt x="87" y="228"/>
                      <a:pt x="127" y="192"/>
                    </a:cubicBezTo>
                    <a:cubicBezTo>
                      <a:pt x="146" y="158"/>
                      <a:pt x="172" y="127"/>
                      <a:pt x="204" y="102"/>
                    </a:cubicBezTo>
                    <a:close/>
                    <a:moveTo>
                      <a:pt x="124" y="198"/>
                    </a:moveTo>
                    <a:cubicBezTo>
                      <a:pt x="90" y="229"/>
                      <a:pt x="64" y="270"/>
                      <a:pt x="54" y="324"/>
                    </a:cubicBezTo>
                    <a:cubicBezTo>
                      <a:pt x="44" y="379"/>
                      <a:pt x="52" y="436"/>
                      <a:pt x="71" y="489"/>
                    </a:cubicBezTo>
                    <a:cubicBezTo>
                      <a:pt x="68" y="461"/>
                      <a:pt x="67" y="433"/>
                      <a:pt x="70" y="403"/>
                    </a:cubicBezTo>
                    <a:cubicBezTo>
                      <a:pt x="73" y="374"/>
                      <a:pt x="80" y="346"/>
                      <a:pt x="90" y="321"/>
                    </a:cubicBezTo>
                    <a:cubicBezTo>
                      <a:pt x="93" y="296"/>
                      <a:pt x="98" y="272"/>
                      <a:pt x="104" y="251"/>
                    </a:cubicBezTo>
                    <a:cubicBezTo>
                      <a:pt x="109" y="233"/>
                      <a:pt x="116" y="215"/>
                      <a:pt x="124" y="198"/>
                    </a:cubicBezTo>
                    <a:close/>
                    <a:moveTo>
                      <a:pt x="747" y="334"/>
                    </a:moveTo>
                    <a:cubicBezTo>
                      <a:pt x="767" y="370"/>
                      <a:pt x="783" y="408"/>
                      <a:pt x="790" y="448"/>
                    </a:cubicBezTo>
                    <a:cubicBezTo>
                      <a:pt x="792" y="455"/>
                      <a:pt x="793" y="463"/>
                      <a:pt x="794" y="470"/>
                    </a:cubicBezTo>
                    <a:cubicBezTo>
                      <a:pt x="801" y="452"/>
                      <a:pt x="806" y="433"/>
                      <a:pt x="809" y="415"/>
                    </a:cubicBezTo>
                    <a:cubicBezTo>
                      <a:pt x="819" y="361"/>
                      <a:pt x="816" y="308"/>
                      <a:pt x="802" y="260"/>
                    </a:cubicBezTo>
                    <a:cubicBezTo>
                      <a:pt x="790" y="245"/>
                      <a:pt x="777" y="232"/>
                      <a:pt x="764" y="220"/>
                    </a:cubicBezTo>
                    <a:cubicBezTo>
                      <a:pt x="753" y="213"/>
                      <a:pt x="743" y="206"/>
                      <a:pt x="732" y="201"/>
                    </a:cubicBezTo>
                    <a:cubicBezTo>
                      <a:pt x="723" y="196"/>
                      <a:pt x="714" y="192"/>
                      <a:pt x="704" y="187"/>
                    </a:cubicBezTo>
                    <a:cubicBezTo>
                      <a:pt x="730" y="231"/>
                      <a:pt x="743" y="283"/>
                      <a:pt x="747" y="334"/>
                    </a:cubicBezTo>
                    <a:close/>
                    <a:moveTo>
                      <a:pt x="805" y="259"/>
                    </a:moveTo>
                    <a:cubicBezTo>
                      <a:pt x="809" y="264"/>
                      <a:pt x="813" y="269"/>
                      <a:pt x="817" y="275"/>
                    </a:cubicBezTo>
                    <a:cubicBezTo>
                      <a:pt x="857" y="330"/>
                      <a:pt x="880" y="397"/>
                      <a:pt x="882" y="466"/>
                    </a:cubicBezTo>
                    <a:cubicBezTo>
                      <a:pt x="885" y="411"/>
                      <a:pt x="875" y="355"/>
                      <a:pt x="858" y="304"/>
                    </a:cubicBezTo>
                    <a:cubicBezTo>
                      <a:pt x="841" y="282"/>
                      <a:pt x="821" y="263"/>
                      <a:pt x="801" y="246"/>
                    </a:cubicBezTo>
                    <a:cubicBezTo>
                      <a:pt x="802" y="251"/>
                      <a:pt x="804" y="255"/>
                      <a:pt x="805" y="259"/>
                    </a:cubicBezTo>
                    <a:close/>
                    <a:moveTo>
                      <a:pt x="93" y="321"/>
                    </a:moveTo>
                    <a:cubicBezTo>
                      <a:pt x="92" y="326"/>
                      <a:pt x="92" y="330"/>
                      <a:pt x="92" y="335"/>
                    </a:cubicBezTo>
                    <a:cubicBezTo>
                      <a:pt x="98" y="317"/>
                      <a:pt x="107" y="299"/>
                      <a:pt x="118" y="282"/>
                    </a:cubicBezTo>
                    <a:cubicBezTo>
                      <a:pt x="121" y="276"/>
                      <a:pt x="124" y="270"/>
                      <a:pt x="127" y="264"/>
                    </a:cubicBezTo>
                    <a:cubicBezTo>
                      <a:pt x="113" y="282"/>
                      <a:pt x="102" y="301"/>
                      <a:pt x="93" y="321"/>
                    </a:cubicBezTo>
                    <a:close/>
                    <a:moveTo>
                      <a:pt x="510" y="141"/>
                    </a:moveTo>
                    <a:cubicBezTo>
                      <a:pt x="605" y="170"/>
                      <a:pt x="691" y="241"/>
                      <a:pt x="744" y="329"/>
                    </a:cubicBezTo>
                    <a:cubicBezTo>
                      <a:pt x="740" y="279"/>
                      <a:pt x="726" y="228"/>
                      <a:pt x="700" y="186"/>
                    </a:cubicBezTo>
                    <a:cubicBezTo>
                      <a:pt x="646" y="163"/>
                      <a:pt x="580" y="147"/>
                      <a:pt x="510" y="141"/>
                    </a:cubicBezTo>
                    <a:close/>
                    <a:moveTo>
                      <a:pt x="129" y="194"/>
                    </a:moveTo>
                    <a:cubicBezTo>
                      <a:pt x="120" y="212"/>
                      <a:pt x="112" y="231"/>
                      <a:pt x="106" y="252"/>
                    </a:cubicBezTo>
                    <a:cubicBezTo>
                      <a:pt x="101" y="270"/>
                      <a:pt x="97" y="291"/>
                      <a:pt x="94" y="312"/>
                    </a:cubicBezTo>
                    <a:cubicBezTo>
                      <a:pt x="104" y="290"/>
                      <a:pt x="118" y="270"/>
                      <a:pt x="134" y="251"/>
                    </a:cubicBezTo>
                    <a:cubicBezTo>
                      <a:pt x="134" y="251"/>
                      <a:pt x="134" y="251"/>
                      <a:pt x="134" y="251"/>
                    </a:cubicBezTo>
                    <a:cubicBezTo>
                      <a:pt x="142" y="218"/>
                      <a:pt x="155" y="189"/>
                      <a:pt x="173" y="162"/>
                    </a:cubicBezTo>
                    <a:cubicBezTo>
                      <a:pt x="158" y="172"/>
                      <a:pt x="143" y="182"/>
                      <a:pt x="129" y="194"/>
                    </a:cubicBezTo>
                    <a:close/>
                    <a:moveTo>
                      <a:pt x="799" y="241"/>
                    </a:moveTo>
                    <a:cubicBezTo>
                      <a:pt x="820" y="258"/>
                      <a:pt x="839" y="277"/>
                      <a:pt x="856" y="297"/>
                    </a:cubicBezTo>
                    <a:cubicBezTo>
                      <a:pt x="852" y="288"/>
                      <a:pt x="849" y="279"/>
                      <a:pt x="845" y="270"/>
                    </a:cubicBezTo>
                    <a:cubicBezTo>
                      <a:pt x="827" y="249"/>
                      <a:pt x="807" y="229"/>
                      <a:pt x="786" y="211"/>
                    </a:cubicBezTo>
                    <a:cubicBezTo>
                      <a:pt x="791" y="221"/>
                      <a:pt x="795" y="231"/>
                      <a:pt x="799" y="241"/>
                    </a:cubicBezTo>
                    <a:close/>
                    <a:moveTo>
                      <a:pt x="132" y="259"/>
                    </a:moveTo>
                    <a:cubicBezTo>
                      <a:pt x="130" y="263"/>
                      <a:pt x="128" y="267"/>
                      <a:pt x="126" y="271"/>
                    </a:cubicBezTo>
                    <a:cubicBezTo>
                      <a:pt x="128" y="269"/>
                      <a:pt x="130" y="266"/>
                      <a:pt x="131" y="264"/>
                    </a:cubicBezTo>
                    <a:cubicBezTo>
                      <a:pt x="132" y="263"/>
                      <a:pt x="132" y="261"/>
                      <a:pt x="132" y="259"/>
                    </a:cubicBezTo>
                    <a:close/>
                    <a:moveTo>
                      <a:pt x="783" y="205"/>
                    </a:moveTo>
                    <a:cubicBezTo>
                      <a:pt x="804" y="222"/>
                      <a:pt x="824" y="241"/>
                      <a:pt x="841" y="261"/>
                    </a:cubicBezTo>
                    <a:cubicBezTo>
                      <a:pt x="830" y="237"/>
                      <a:pt x="818" y="215"/>
                      <a:pt x="804" y="195"/>
                    </a:cubicBezTo>
                    <a:cubicBezTo>
                      <a:pt x="715" y="69"/>
                      <a:pt x="552" y="2"/>
                      <a:pt x="387" y="27"/>
                    </a:cubicBezTo>
                    <a:cubicBezTo>
                      <a:pt x="332" y="35"/>
                      <a:pt x="270" y="57"/>
                      <a:pt x="218" y="94"/>
                    </a:cubicBezTo>
                    <a:cubicBezTo>
                      <a:pt x="231" y="90"/>
                      <a:pt x="244" y="86"/>
                      <a:pt x="258" y="83"/>
                    </a:cubicBezTo>
                    <a:cubicBezTo>
                      <a:pt x="302" y="55"/>
                      <a:pt x="353" y="37"/>
                      <a:pt x="410" y="30"/>
                    </a:cubicBezTo>
                    <a:cubicBezTo>
                      <a:pt x="482" y="21"/>
                      <a:pt x="558" y="31"/>
                      <a:pt x="622" y="59"/>
                    </a:cubicBezTo>
                    <a:cubicBezTo>
                      <a:pt x="693" y="88"/>
                      <a:pt x="748" y="138"/>
                      <a:pt x="782" y="203"/>
                    </a:cubicBezTo>
                    <a:cubicBezTo>
                      <a:pt x="782" y="203"/>
                      <a:pt x="783" y="204"/>
                      <a:pt x="783" y="205"/>
                    </a:cubicBezTo>
                    <a:close/>
                    <a:moveTo>
                      <a:pt x="137" y="252"/>
                    </a:moveTo>
                    <a:cubicBezTo>
                      <a:pt x="136" y="254"/>
                      <a:pt x="136" y="257"/>
                      <a:pt x="135" y="259"/>
                    </a:cubicBezTo>
                    <a:cubicBezTo>
                      <a:pt x="152" y="239"/>
                      <a:pt x="171" y="221"/>
                      <a:pt x="191" y="206"/>
                    </a:cubicBezTo>
                    <a:cubicBezTo>
                      <a:pt x="171" y="219"/>
                      <a:pt x="152" y="235"/>
                      <a:pt x="137" y="252"/>
                    </a:cubicBezTo>
                    <a:close/>
                    <a:moveTo>
                      <a:pt x="776" y="228"/>
                    </a:moveTo>
                    <a:cubicBezTo>
                      <a:pt x="784" y="236"/>
                      <a:pt x="792" y="244"/>
                      <a:pt x="800" y="253"/>
                    </a:cubicBezTo>
                    <a:cubicBezTo>
                      <a:pt x="799" y="250"/>
                      <a:pt x="797" y="246"/>
                      <a:pt x="796" y="243"/>
                    </a:cubicBezTo>
                    <a:cubicBezTo>
                      <a:pt x="790" y="237"/>
                      <a:pt x="783" y="232"/>
                      <a:pt x="776" y="228"/>
                    </a:cubicBezTo>
                    <a:close/>
                    <a:moveTo>
                      <a:pt x="179" y="159"/>
                    </a:moveTo>
                    <a:cubicBezTo>
                      <a:pt x="162" y="184"/>
                      <a:pt x="148" y="212"/>
                      <a:pt x="140" y="242"/>
                    </a:cubicBezTo>
                    <a:cubicBezTo>
                      <a:pt x="146" y="233"/>
                      <a:pt x="153" y="224"/>
                      <a:pt x="160" y="215"/>
                    </a:cubicBezTo>
                    <a:cubicBezTo>
                      <a:pt x="194" y="177"/>
                      <a:pt x="241" y="150"/>
                      <a:pt x="297" y="136"/>
                    </a:cubicBezTo>
                    <a:cubicBezTo>
                      <a:pt x="298" y="135"/>
                      <a:pt x="299" y="134"/>
                      <a:pt x="300" y="134"/>
                    </a:cubicBezTo>
                    <a:cubicBezTo>
                      <a:pt x="312" y="124"/>
                      <a:pt x="324" y="115"/>
                      <a:pt x="338" y="107"/>
                    </a:cubicBezTo>
                    <a:cubicBezTo>
                      <a:pt x="295" y="114"/>
                      <a:pt x="234" y="128"/>
                      <a:pt x="179" y="159"/>
                    </a:cubicBezTo>
                    <a:close/>
                    <a:moveTo>
                      <a:pt x="293" y="139"/>
                    </a:moveTo>
                    <a:cubicBezTo>
                      <a:pt x="244" y="152"/>
                      <a:pt x="198" y="177"/>
                      <a:pt x="162" y="217"/>
                    </a:cubicBezTo>
                    <a:cubicBezTo>
                      <a:pt x="155" y="225"/>
                      <a:pt x="149" y="233"/>
                      <a:pt x="143" y="241"/>
                    </a:cubicBezTo>
                    <a:cubicBezTo>
                      <a:pt x="163" y="221"/>
                      <a:pt x="186" y="204"/>
                      <a:pt x="213" y="189"/>
                    </a:cubicBezTo>
                    <a:cubicBezTo>
                      <a:pt x="216" y="188"/>
                      <a:pt x="219" y="186"/>
                      <a:pt x="222" y="185"/>
                    </a:cubicBezTo>
                    <a:cubicBezTo>
                      <a:pt x="239" y="174"/>
                      <a:pt x="257" y="165"/>
                      <a:pt x="274" y="157"/>
                    </a:cubicBezTo>
                    <a:cubicBezTo>
                      <a:pt x="281" y="151"/>
                      <a:pt x="287" y="145"/>
                      <a:pt x="293" y="139"/>
                    </a:cubicBezTo>
                    <a:close/>
                    <a:moveTo>
                      <a:pt x="764" y="216"/>
                    </a:moveTo>
                    <a:cubicBezTo>
                      <a:pt x="775" y="223"/>
                      <a:pt x="785" y="230"/>
                      <a:pt x="794" y="238"/>
                    </a:cubicBezTo>
                    <a:cubicBezTo>
                      <a:pt x="790" y="227"/>
                      <a:pt x="786" y="217"/>
                      <a:pt x="780" y="206"/>
                    </a:cubicBezTo>
                    <a:cubicBezTo>
                      <a:pt x="743" y="176"/>
                      <a:pt x="703" y="152"/>
                      <a:pt x="662" y="132"/>
                    </a:cubicBezTo>
                    <a:cubicBezTo>
                      <a:pt x="671" y="141"/>
                      <a:pt x="679" y="151"/>
                      <a:pt x="687" y="161"/>
                    </a:cubicBezTo>
                    <a:cubicBezTo>
                      <a:pt x="715" y="177"/>
                      <a:pt x="741" y="195"/>
                      <a:pt x="764" y="216"/>
                    </a:cubicBezTo>
                    <a:close/>
                    <a:moveTo>
                      <a:pt x="702" y="183"/>
                    </a:moveTo>
                    <a:cubicBezTo>
                      <a:pt x="713" y="188"/>
                      <a:pt x="723" y="193"/>
                      <a:pt x="733" y="198"/>
                    </a:cubicBezTo>
                    <a:cubicBezTo>
                      <a:pt x="739" y="202"/>
                      <a:pt x="746" y="205"/>
                      <a:pt x="752" y="209"/>
                    </a:cubicBezTo>
                    <a:cubicBezTo>
                      <a:pt x="732" y="192"/>
                      <a:pt x="711" y="177"/>
                      <a:pt x="690" y="165"/>
                    </a:cubicBezTo>
                    <a:cubicBezTo>
                      <a:pt x="694" y="171"/>
                      <a:pt x="698" y="177"/>
                      <a:pt x="702" y="183"/>
                    </a:cubicBezTo>
                    <a:close/>
                    <a:moveTo>
                      <a:pt x="656" y="127"/>
                    </a:moveTo>
                    <a:cubicBezTo>
                      <a:pt x="697" y="146"/>
                      <a:pt x="739" y="170"/>
                      <a:pt x="777" y="200"/>
                    </a:cubicBezTo>
                    <a:cubicBezTo>
                      <a:pt x="744" y="140"/>
                      <a:pt x="691" y="90"/>
                      <a:pt x="621" y="61"/>
                    </a:cubicBezTo>
                    <a:cubicBezTo>
                      <a:pt x="505" y="12"/>
                      <a:pt x="367" y="21"/>
                      <a:pt x="266" y="81"/>
                    </a:cubicBezTo>
                    <a:cubicBezTo>
                      <a:pt x="290" y="76"/>
                      <a:pt x="315" y="72"/>
                      <a:pt x="341" y="71"/>
                    </a:cubicBezTo>
                    <a:cubicBezTo>
                      <a:pt x="370" y="69"/>
                      <a:pt x="400" y="69"/>
                      <a:pt x="430" y="71"/>
                    </a:cubicBezTo>
                    <a:cubicBezTo>
                      <a:pt x="493" y="58"/>
                      <a:pt x="559" y="66"/>
                      <a:pt x="614" y="96"/>
                    </a:cubicBezTo>
                    <a:cubicBezTo>
                      <a:pt x="629" y="105"/>
                      <a:pt x="643" y="115"/>
                      <a:pt x="656" y="127"/>
                    </a:cubicBezTo>
                    <a:close/>
                    <a:moveTo>
                      <a:pt x="212" y="99"/>
                    </a:moveTo>
                    <a:cubicBezTo>
                      <a:pt x="181" y="122"/>
                      <a:pt x="153" y="152"/>
                      <a:pt x="133" y="188"/>
                    </a:cubicBezTo>
                    <a:cubicBezTo>
                      <a:pt x="143" y="179"/>
                      <a:pt x="154" y="172"/>
                      <a:pt x="166" y="164"/>
                    </a:cubicBezTo>
                    <a:cubicBezTo>
                      <a:pt x="169" y="162"/>
                      <a:pt x="173" y="160"/>
                      <a:pt x="177" y="158"/>
                    </a:cubicBezTo>
                    <a:cubicBezTo>
                      <a:pt x="188" y="142"/>
                      <a:pt x="200" y="128"/>
                      <a:pt x="214" y="116"/>
                    </a:cubicBezTo>
                    <a:cubicBezTo>
                      <a:pt x="226" y="105"/>
                      <a:pt x="239" y="96"/>
                      <a:pt x="252" y="87"/>
                    </a:cubicBezTo>
                    <a:cubicBezTo>
                      <a:pt x="238" y="90"/>
                      <a:pt x="225" y="94"/>
                      <a:pt x="212" y="99"/>
                    </a:cubicBezTo>
                    <a:close/>
                    <a:moveTo>
                      <a:pt x="495" y="137"/>
                    </a:moveTo>
                    <a:cubicBezTo>
                      <a:pt x="567" y="141"/>
                      <a:pt x="639" y="157"/>
                      <a:pt x="698" y="182"/>
                    </a:cubicBezTo>
                    <a:cubicBezTo>
                      <a:pt x="693" y="175"/>
                      <a:pt x="689" y="168"/>
                      <a:pt x="684" y="162"/>
                    </a:cubicBezTo>
                    <a:cubicBezTo>
                      <a:pt x="680" y="160"/>
                      <a:pt x="677" y="158"/>
                      <a:pt x="673" y="156"/>
                    </a:cubicBezTo>
                    <a:cubicBezTo>
                      <a:pt x="672" y="158"/>
                      <a:pt x="672" y="158"/>
                      <a:pt x="672" y="158"/>
                    </a:cubicBezTo>
                    <a:cubicBezTo>
                      <a:pt x="598" y="120"/>
                      <a:pt x="535" y="107"/>
                      <a:pt x="461" y="114"/>
                    </a:cubicBezTo>
                    <a:cubicBezTo>
                      <a:pt x="443" y="116"/>
                      <a:pt x="418" y="119"/>
                      <a:pt x="389" y="125"/>
                    </a:cubicBezTo>
                    <a:cubicBezTo>
                      <a:pt x="419" y="124"/>
                      <a:pt x="450" y="127"/>
                      <a:pt x="480" y="133"/>
                    </a:cubicBezTo>
                    <a:cubicBezTo>
                      <a:pt x="485" y="134"/>
                      <a:pt x="490" y="136"/>
                      <a:pt x="495" y="137"/>
                    </a:cubicBezTo>
                    <a:close/>
                    <a:moveTo>
                      <a:pt x="270" y="163"/>
                    </a:moveTo>
                    <a:cubicBezTo>
                      <a:pt x="263" y="165"/>
                      <a:pt x="257" y="168"/>
                      <a:pt x="251" y="171"/>
                    </a:cubicBezTo>
                    <a:cubicBezTo>
                      <a:pt x="256" y="169"/>
                      <a:pt x="262" y="167"/>
                      <a:pt x="267" y="165"/>
                    </a:cubicBezTo>
                    <a:cubicBezTo>
                      <a:pt x="268" y="164"/>
                      <a:pt x="269" y="164"/>
                      <a:pt x="270" y="163"/>
                    </a:cubicBezTo>
                    <a:close/>
                    <a:moveTo>
                      <a:pt x="276" y="160"/>
                    </a:moveTo>
                    <a:cubicBezTo>
                      <a:pt x="275" y="161"/>
                      <a:pt x="273" y="162"/>
                      <a:pt x="272" y="164"/>
                    </a:cubicBezTo>
                    <a:cubicBezTo>
                      <a:pt x="333" y="143"/>
                      <a:pt x="404" y="133"/>
                      <a:pt x="478" y="136"/>
                    </a:cubicBezTo>
                    <a:cubicBezTo>
                      <a:pt x="479" y="136"/>
                      <a:pt x="479" y="136"/>
                      <a:pt x="479" y="136"/>
                    </a:cubicBezTo>
                    <a:cubicBezTo>
                      <a:pt x="479" y="136"/>
                      <a:pt x="479" y="136"/>
                      <a:pt x="479" y="136"/>
                    </a:cubicBezTo>
                    <a:cubicBezTo>
                      <a:pt x="447" y="130"/>
                      <a:pt x="412" y="126"/>
                      <a:pt x="376" y="127"/>
                    </a:cubicBezTo>
                    <a:cubicBezTo>
                      <a:pt x="345" y="134"/>
                      <a:pt x="310" y="145"/>
                      <a:pt x="276" y="160"/>
                    </a:cubicBezTo>
                    <a:close/>
                    <a:moveTo>
                      <a:pt x="430" y="97"/>
                    </a:moveTo>
                    <a:cubicBezTo>
                      <a:pt x="492" y="97"/>
                      <a:pt x="554" y="107"/>
                      <a:pt x="611" y="127"/>
                    </a:cubicBezTo>
                    <a:cubicBezTo>
                      <a:pt x="635" y="135"/>
                      <a:pt x="659" y="146"/>
                      <a:pt x="681" y="157"/>
                    </a:cubicBezTo>
                    <a:cubicBezTo>
                      <a:pt x="673" y="147"/>
                      <a:pt x="664" y="138"/>
                      <a:pt x="654" y="129"/>
                    </a:cubicBezTo>
                    <a:cubicBezTo>
                      <a:pt x="631" y="119"/>
                      <a:pt x="608" y="110"/>
                      <a:pt x="586" y="103"/>
                    </a:cubicBezTo>
                    <a:cubicBezTo>
                      <a:pt x="540" y="89"/>
                      <a:pt x="486" y="78"/>
                      <a:pt x="430" y="74"/>
                    </a:cubicBezTo>
                    <a:cubicBezTo>
                      <a:pt x="403" y="79"/>
                      <a:pt x="377" y="89"/>
                      <a:pt x="352" y="102"/>
                    </a:cubicBezTo>
                    <a:cubicBezTo>
                      <a:pt x="353" y="102"/>
                      <a:pt x="355" y="101"/>
                      <a:pt x="357" y="101"/>
                    </a:cubicBezTo>
                    <a:cubicBezTo>
                      <a:pt x="381" y="98"/>
                      <a:pt x="406" y="97"/>
                      <a:pt x="430" y="97"/>
                    </a:cubicBezTo>
                    <a:close/>
                    <a:moveTo>
                      <a:pt x="299" y="138"/>
                    </a:moveTo>
                    <a:cubicBezTo>
                      <a:pt x="293" y="143"/>
                      <a:pt x="287" y="149"/>
                      <a:pt x="281" y="155"/>
                    </a:cubicBezTo>
                    <a:cubicBezTo>
                      <a:pt x="308" y="143"/>
                      <a:pt x="335" y="135"/>
                      <a:pt x="361" y="128"/>
                    </a:cubicBezTo>
                    <a:cubicBezTo>
                      <a:pt x="340" y="130"/>
                      <a:pt x="320" y="133"/>
                      <a:pt x="299" y="138"/>
                    </a:cubicBezTo>
                    <a:close/>
                    <a:moveTo>
                      <a:pt x="260" y="85"/>
                    </a:moveTo>
                    <a:cubicBezTo>
                      <a:pt x="244" y="95"/>
                      <a:pt x="230" y="105"/>
                      <a:pt x="216" y="118"/>
                    </a:cubicBezTo>
                    <a:cubicBezTo>
                      <a:pt x="204" y="129"/>
                      <a:pt x="193" y="141"/>
                      <a:pt x="183" y="154"/>
                    </a:cubicBezTo>
                    <a:cubicBezTo>
                      <a:pt x="238" y="124"/>
                      <a:pt x="298" y="110"/>
                      <a:pt x="344" y="103"/>
                    </a:cubicBezTo>
                    <a:cubicBezTo>
                      <a:pt x="368" y="89"/>
                      <a:pt x="394" y="79"/>
                      <a:pt x="421" y="73"/>
                    </a:cubicBezTo>
                    <a:cubicBezTo>
                      <a:pt x="367" y="70"/>
                      <a:pt x="312" y="73"/>
                      <a:pt x="260" y="85"/>
                    </a:cubicBezTo>
                    <a:close/>
                    <a:moveTo>
                      <a:pt x="345" y="106"/>
                    </a:moveTo>
                    <a:cubicBezTo>
                      <a:pt x="330" y="114"/>
                      <a:pt x="316" y="123"/>
                      <a:pt x="303" y="134"/>
                    </a:cubicBezTo>
                    <a:cubicBezTo>
                      <a:pt x="305" y="134"/>
                      <a:pt x="307" y="134"/>
                      <a:pt x="308" y="133"/>
                    </a:cubicBezTo>
                    <a:cubicBezTo>
                      <a:pt x="329" y="129"/>
                      <a:pt x="352" y="126"/>
                      <a:pt x="374" y="125"/>
                    </a:cubicBezTo>
                    <a:cubicBezTo>
                      <a:pt x="409" y="117"/>
                      <a:pt x="439" y="113"/>
                      <a:pt x="461" y="111"/>
                    </a:cubicBezTo>
                    <a:cubicBezTo>
                      <a:pt x="504" y="107"/>
                      <a:pt x="544" y="110"/>
                      <a:pt x="585" y="121"/>
                    </a:cubicBezTo>
                    <a:cubicBezTo>
                      <a:pt x="507" y="98"/>
                      <a:pt x="426" y="95"/>
                      <a:pt x="357" y="104"/>
                    </a:cubicBezTo>
                    <a:cubicBezTo>
                      <a:pt x="353" y="104"/>
                      <a:pt x="349" y="105"/>
                      <a:pt x="345" y="106"/>
                    </a:cubicBezTo>
                    <a:close/>
                    <a:moveTo>
                      <a:pt x="440" y="72"/>
                    </a:moveTo>
                    <a:cubicBezTo>
                      <a:pt x="490" y="76"/>
                      <a:pt x="540" y="86"/>
                      <a:pt x="587" y="100"/>
                    </a:cubicBezTo>
                    <a:cubicBezTo>
                      <a:pt x="607" y="107"/>
                      <a:pt x="627" y="114"/>
                      <a:pt x="647" y="123"/>
                    </a:cubicBezTo>
                    <a:cubicBezTo>
                      <a:pt x="637" y="114"/>
                      <a:pt x="625" y="106"/>
                      <a:pt x="612" y="99"/>
                    </a:cubicBezTo>
                    <a:cubicBezTo>
                      <a:pt x="561" y="70"/>
                      <a:pt x="499" y="62"/>
                      <a:pt x="440" y="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2" name="Freeform 44"/>
              <p:cNvSpPr>
                <a:spLocks noEditPoints="1"/>
              </p:cNvSpPr>
              <p:nvPr/>
            </p:nvSpPr>
            <p:spPr bwMode="auto">
              <a:xfrm>
                <a:off x="3489325" y="3548063"/>
                <a:ext cx="3349625" cy="2790825"/>
              </a:xfrm>
              <a:custGeom>
                <a:avLst/>
                <a:gdLst>
                  <a:gd name="T0" fmla="*/ 938025 w 1032"/>
                  <a:gd name="T1" fmla="*/ 2465933 h 859"/>
                  <a:gd name="T2" fmla="*/ 545288 w 1032"/>
                  <a:gd name="T3" fmla="*/ 292403 h 859"/>
                  <a:gd name="T4" fmla="*/ 116847 w 1032"/>
                  <a:gd name="T5" fmla="*/ 1289823 h 859"/>
                  <a:gd name="T6" fmla="*/ 1408660 w 1032"/>
                  <a:gd name="T7" fmla="*/ 3249 h 859"/>
                  <a:gd name="T8" fmla="*/ 3200319 w 1032"/>
                  <a:gd name="T9" fmla="*/ 2040324 h 859"/>
                  <a:gd name="T10" fmla="*/ 2505727 w 1032"/>
                  <a:gd name="T11" fmla="*/ 2699855 h 859"/>
                  <a:gd name="T12" fmla="*/ 1587177 w 1032"/>
                  <a:gd name="T13" fmla="*/ 2722598 h 859"/>
                  <a:gd name="T14" fmla="*/ 1207423 w 1032"/>
                  <a:gd name="T15" fmla="*/ 2592641 h 859"/>
                  <a:gd name="T16" fmla="*/ 1502787 w 1032"/>
                  <a:gd name="T17" fmla="*/ 2709602 h 859"/>
                  <a:gd name="T18" fmla="*/ 2953642 w 1032"/>
                  <a:gd name="T19" fmla="*/ 2329478 h 859"/>
                  <a:gd name="T20" fmla="*/ 2797845 w 1032"/>
                  <a:gd name="T21" fmla="*/ 669278 h 859"/>
                  <a:gd name="T22" fmla="*/ 1947456 w 1032"/>
                  <a:gd name="T23" fmla="*/ 2644623 h 859"/>
                  <a:gd name="T24" fmla="*/ 1739728 w 1032"/>
                  <a:gd name="T25" fmla="*/ 2696606 h 859"/>
                  <a:gd name="T26" fmla="*/ 1051626 w 1032"/>
                  <a:gd name="T27" fmla="*/ 2511418 h 859"/>
                  <a:gd name="T28" fmla="*/ 2142202 w 1032"/>
                  <a:gd name="T29" fmla="*/ 2530911 h 859"/>
                  <a:gd name="T30" fmla="*/ 1051626 w 1032"/>
                  <a:gd name="T31" fmla="*/ 2511418 h 859"/>
                  <a:gd name="T32" fmla="*/ 2872498 w 1032"/>
                  <a:gd name="T33" fmla="*/ 2033826 h 859"/>
                  <a:gd name="T34" fmla="*/ 2859515 w 1032"/>
                  <a:gd name="T35" fmla="*/ 1042904 h 859"/>
                  <a:gd name="T36" fmla="*/ 804948 w 1032"/>
                  <a:gd name="T37" fmla="*/ 2283993 h 859"/>
                  <a:gd name="T38" fmla="*/ 2849777 w 1032"/>
                  <a:gd name="T39" fmla="*/ 1042904 h 859"/>
                  <a:gd name="T40" fmla="*/ 707576 w 1032"/>
                  <a:gd name="T41" fmla="*/ 367128 h 859"/>
                  <a:gd name="T42" fmla="*/ 804948 w 1032"/>
                  <a:gd name="T43" fmla="*/ 2283993 h 859"/>
                  <a:gd name="T44" fmla="*/ 2200625 w 1032"/>
                  <a:gd name="T45" fmla="*/ 2501671 h 859"/>
                  <a:gd name="T46" fmla="*/ 918550 w 1032"/>
                  <a:gd name="T47" fmla="*/ 2433444 h 859"/>
                  <a:gd name="T48" fmla="*/ 194746 w 1032"/>
                  <a:gd name="T49" fmla="*/ 964930 h 859"/>
                  <a:gd name="T50" fmla="*/ 616694 w 1032"/>
                  <a:gd name="T51" fmla="*/ 2134543 h 859"/>
                  <a:gd name="T52" fmla="*/ 671872 w 1032"/>
                  <a:gd name="T53" fmla="*/ 2199521 h 859"/>
                  <a:gd name="T54" fmla="*/ 837406 w 1032"/>
                  <a:gd name="T55" fmla="*/ 2365216 h 859"/>
                  <a:gd name="T56" fmla="*/ 850389 w 1032"/>
                  <a:gd name="T57" fmla="*/ 2365216 h 859"/>
                  <a:gd name="T58" fmla="*/ 619940 w 1032"/>
                  <a:gd name="T59" fmla="*/ 2124796 h 859"/>
                  <a:gd name="T60" fmla="*/ 561517 w 1032"/>
                  <a:gd name="T61" fmla="*/ 1559483 h 859"/>
                  <a:gd name="T62" fmla="*/ 220712 w 1032"/>
                  <a:gd name="T63" fmla="*/ 841471 h 859"/>
                  <a:gd name="T64" fmla="*/ 285627 w 1032"/>
                  <a:gd name="T65" fmla="*/ 1390539 h 859"/>
                  <a:gd name="T66" fmla="*/ 220712 w 1032"/>
                  <a:gd name="T67" fmla="*/ 841471 h 859"/>
                  <a:gd name="T68" fmla="*/ 3216548 w 1032"/>
                  <a:gd name="T69" fmla="*/ 1991590 h 859"/>
                  <a:gd name="T70" fmla="*/ 2778371 w 1032"/>
                  <a:gd name="T71" fmla="*/ 640038 h 859"/>
                  <a:gd name="T72" fmla="*/ 418703 w 1032"/>
                  <a:gd name="T73" fmla="*/ 1205351 h 859"/>
                  <a:gd name="T74" fmla="*/ 555025 w 1032"/>
                  <a:gd name="T75" fmla="*/ 584806 h 859"/>
                  <a:gd name="T76" fmla="*/ 2359668 w 1032"/>
                  <a:gd name="T77" fmla="*/ 363879 h 859"/>
                  <a:gd name="T78" fmla="*/ 379754 w 1032"/>
                  <a:gd name="T79" fmla="*/ 500334 h 859"/>
                  <a:gd name="T80" fmla="*/ 379754 w 1032"/>
                  <a:gd name="T81" fmla="*/ 500334 h 859"/>
                  <a:gd name="T82" fmla="*/ 1609897 w 1032"/>
                  <a:gd name="T83" fmla="*/ 25991 h 859"/>
                  <a:gd name="T84" fmla="*/ 418703 w 1032"/>
                  <a:gd name="T85" fmla="*/ 451600 h 859"/>
                  <a:gd name="T86" fmla="*/ 1528753 w 1032"/>
                  <a:gd name="T87" fmla="*/ 61730 h 859"/>
                  <a:gd name="T88" fmla="*/ 418703 w 1032"/>
                  <a:gd name="T89" fmla="*/ 451600 h 859"/>
                  <a:gd name="T90" fmla="*/ 584237 w 1032"/>
                  <a:gd name="T91" fmla="*/ 292403 h 859"/>
                  <a:gd name="T92" fmla="*/ 2434320 w 1032"/>
                  <a:gd name="T93" fmla="*/ 393120 h 859"/>
                  <a:gd name="T94" fmla="*/ 2294752 w 1032"/>
                  <a:gd name="T95" fmla="*/ 321643 h 859"/>
                  <a:gd name="T96" fmla="*/ 1327516 w 1032"/>
                  <a:gd name="T97" fmla="*/ 116961 h 859"/>
                  <a:gd name="T98" fmla="*/ 1522261 w 1032"/>
                  <a:gd name="T99" fmla="*/ 12996 h 85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32"/>
                  <a:gd name="T151" fmla="*/ 0 h 859"/>
                  <a:gd name="T152" fmla="*/ 1032 w 1032"/>
                  <a:gd name="T153" fmla="*/ 859 h 85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32" h="859">
                    <a:moveTo>
                      <a:pt x="623" y="856"/>
                    </a:moveTo>
                    <a:cubicBezTo>
                      <a:pt x="574" y="856"/>
                      <a:pt x="525" y="849"/>
                      <a:pt x="477" y="838"/>
                    </a:cubicBezTo>
                    <a:cubicBezTo>
                      <a:pt x="424" y="836"/>
                      <a:pt x="371" y="819"/>
                      <a:pt x="322" y="786"/>
                    </a:cubicBezTo>
                    <a:cubicBezTo>
                      <a:pt x="310" y="778"/>
                      <a:pt x="299" y="769"/>
                      <a:pt x="289" y="759"/>
                    </a:cubicBezTo>
                    <a:cubicBezTo>
                      <a:pt x="213" y="715"/>
                      <a:pt x="152" y="653"/>
                      <a:pt x="112" y="578"/>
                    </a:cubicBezTo>
                    <a:cubicBezTo>
                      <a:pt x="54" y="470"/>
                      <a:pt x="38" y="354"/>
                      <a:pt x="66" y="259"/>
                    </a:cubicBezTo>
                    <a:cubicBezTo>
                      <a:pt x="76" y="213"/>
                      <a:pt x="96" y="172"/>
                      <a:pt x="127" y="137"/>
                    </a:cubicBezTo>
                    <a:cubicBezTo>
                      <a:pt x="139" y="120"/>
                      <a:pt x="152" y="104"/>
                      <a:pt x="168" y="90"/>
                    </a:cubicBezTo>
                    <a:cubicBezTo>
                      <a:pt x="228" y="38"/>
                      <a:pt x="309" y="12"/>
                      <a:pt x="392" y="4"/>
                    </a:cubicBezTo>
                    <a:cubicBezTo>
                      <a:pt x="391" y="4"/>
                      <a:pt x="389" y="4"/>
                      <a:pt x="388" y="4"/>
                    </a:cubicBezTo>
                    <a:cubicBezTo>
                      <a:pt x="314" y="7"/>
                      <a:pt x="178" y="27"/>
                      <a:pt x="93" y="119"/>
                    </a:cubicBezTo>
                    <a:cubicBezTo>
                      <a:pt x="26" y="192"/>
                      <a:pt x="3" y="304"/>
                      <a:pt x="36" y="397"/>
                    </a:cubicBezTo>
                    <a:cubicBezTo>
                      <a:pt x="34" y="398"/>
                      <a:pt x="34" y="398"/>
                      <a:pt x="34" y="398"/>
                    </a:cubicBezTo>
                    <a:cubicBezTo>
                      <a:pt x="0" y="304"/>
                      <a:pt x="23" y="191"/>
                      <a:pt x="91" y="117"/>
                    </a:cubicBezTo>
                    <a:cubicBezTo>
                      <a:pt x="176" y="24"/>
                      <a:pt x="314" y="5"/>
                      <a:pt x="388" y="1"/>
                    </a:cubicBezTo>
                    <a:cubicBezTo>
                      <a:pt x="403" y="0"/>
                      <a:pt x="419" y="0"/>
                      <a:pt x="434" y="1"/>
                    </a:cubicBezTo>
                    <a:cubicBezTo>
                      <a:pt x="493" y="0"/>
                      <a:pt x="551" y="7"/>
                      <a:pt x="602" y="21"/>
                    </a:cubicBezTo>
                    <a:cubicBezTo>
                      <a:pt x="688" y="44"/>
                      <a:pt x="768" y="81"/>
                      <a:pt x="833" y="130"/>
                    </a:cubicBezTo>
                    <a:cubicBezTo>
                      <a:pt x="907" y="186"/>
                      <a:pt x="960" y="253"/>
                      <a:pt x="989" y="330"/>
                    </a:cubicBezTo>
                    <a:cubicBezTo>
                      <a:pt x="1032" y="441"/>
                      <a:pt x="1030" y="545"/>
                      <a:pt x="986" y="628"/>
                    </a:cubicBezTo>
                    <a:cubicBezTo>
                      <a:pt x="946" y="753"/>
                      <a:pt x="850" y="809"/>
                      <a:pt x="773" y="833"/>
                    </a:cubicBezTo>
                    <a:cubicBezTo>
                      <a:pt x="726" y="848"/>
                      <a:pt x="675" y="856"/>
                      <a:pt x="623" y="856"/>
                    </a:cubicBezTo>
                    <a:close/>
                    <a:moveTo>
                      <a:pt x="489" y="838"/>
                    </a:moveTo>
                    <a:cubicBezTo>
                      <a:pt x="584" y="859"/>
                      <a:pt x="686" y="859"/>
                      <a:pt x="772" y="831"/>
                    </a:cubicBezTo>
                    <a:cubicBezTo>
                      <a:pt x="845" y="807"/>
                      <a:pt x="936" y="755"/>
                      <a:pt x="979" y="641"/>
                    </a:cubicBezTo>
                    <a:cubicBezTo>
                      <a:pt x="961" y="670"/>
                      <a:pt x="939" y="696"/>
                      <a:pt x="912" y="719"/>
                    </a:cubicBezTo>
                    <a:cubicBezTo>
                      <a:pt x="812" y="802"/>
                      <a:pt x="675" y="842"/>
                      <a:pt x="536" y="833"/>
                    </a:cubicBezTo>
                    <a:cubicBezTo>
                      <a:pt x="520" y="836"/>
                      <a:pt x="504" y="837"/>
                      <a:pt x="489" y="838"/>
                    </a:cubicBezTo>
                    <a:close/>
                    <a:moveTo>
                      <a:pt x="477" y="835"/>
                    </a:moveTo>
                    <a:cubicBezTo>
                      <a:pt x="493" y="835"/>
                      <a:pt x="509" y="834"/>
                      <a:pt x="524" y="832"/>
                    </a:cubicBezTo>
                    <a:cubicBezTo>
                      <a:pt x="503" y="830"/>
                      <a:pt x="483" y="827"/>
                      <a:pt x="462" y="823"/>
                    </a:cubicBezTo>
                    <a:cubicBezTo>
                      <a:pt x="430" y="817"/>
                      <a:pt x="400" y="809"/>
                      <a:pt x="372" y="798"/>
                    </a:cubicBezTo>
                    <a:cubicBezTo>
                      <a:pt x="405" y="813"/>
                      <a:pt x="440" y="826"/>
                      <a:pt x="477" y="835"/>
                    </a:cubicBezTo>
                    <a:close/>
                    <a:moveTo>
                      <a:pt x="299" y="765"/>
                    </a:moveTo>
                    <a:cubicBezTo>
                      <a:pt x="307" y="772"/>
                      <a:pt x="315" y="778"/>
                      <a:pt x="324" y="784"/>
                    </a:cubicBezTo>
                    <a:cubicBezTo>
                      <a:pt x="368" y="814"/>
                      <a:pt x="415" y="830"/>
                      <a:pt x="463" y="834"/>
                    </a:cubicBezTo>
                    <a:cubicBezTo>
                      <a:pt x="420" y="822"/>
                      <a:pt x="378" y="806"/>
                      <a:pt x="340" y="785"/>
                    </a:cubicBezTo>
                    <a:cubicBezTo>
                      <a:pt x="326" y="779"/>
                      <a:pt x="312" y="772"/>
                      <a:pt x="299" y="765"/>
                    </a:cubicBezTo>
                    <a:close/>
                    <a:moveTo>
                      <a:pt x="546" y="831"/>
                    </a:moveTo>
                    <a:cubicBezTo>
                      <a:pt x="681" y="838"/>
                      <a:pt x="813" y="797"/>
                      <a:pt x="910" y="717"/>
                    </a:cubicBezTo>
                    <a:cubicBezTo>
                      <a:pt x="941" y="691"/>
                      <a:pt x="966" y="661"/>
                      <a:pt x="984" y="627"/>
                    </a:cubicBezTo>
                    <a:cubicBezTo>
                      <a:pt x="987" y="617"/>
                      <a:pt x="990" y="607"/>
                      <a:pt x="992" y="596"/>
                    </a:cubicBezTo>
                    <a:cubicBezTo>
                      <a:pt x="1020" y="473"/>
                      <a:pt x="991" y="354"/>
                      <a:pt x="906" y="252"/>
                    </a:cubicBezTo>
                    <a:cubicBezTo>
                      <a:pt x="892" y="236"/>
                      <a:pt x="877" y="220"/>
                      <a:pt x="862" y="206"/>
                    </a:cubicBezTo>
                    <a:cubicBezTo>
                      <a:pt x="869" y="218"/>
                      <a:pt x="877" y="232"/>
                      <a:pt x="883" y="246"/>
                    </a:cubicBezTo>
                    <a:cubicBezTo>
                      <a:pt x="930" y="349"/>
                      <a:pt x="955" y="503"/>
                      <a:pt x="887" y="628"/>
                    </a:cubicBezTo>
                    <a:cubicBezTo>
                      <a:pt x="856" y="684"/>
                      <a:pt x="805" y="732"/>
                      <a:pt x="741" y="767"/>
                    </a:cubicBezTo>
                    <a:cubicBezTo>
                      <a:pt x="698" y="790"/>
                      <a:pt x="649" y="806"/>
                      <a:pt x="600" y="814"/>
                    </a:cubicBezTo>
                    <a:cubicBezTo>
                      <a:pt x="582" y="821"/>
                      <a:pt x="564" y="827"/>
                      <a:pt x="546" y="831"/>
                    </a:cubicBezTo>
                    <a:close/>
                    <a:moveTo>
                      <a:pt x="380" y="798"/>
                    </a:moveTo>
                    <a:cubicBezTo>
                      <a:pt x="406" y="808"/>
                      <a:pt x="434" y="815"/>
                      <a:pt x="462" y="821"/>
                    </a:cubicBezTo>
                    <a:cubicBezTo>
                      <a:pt x="487" y="825"/>
                      <a:pt x="511" y="829"/>
                      <a:pt x="536" y="830"/>
                    </a:cubicBezTo>
                    <a:cubicBezTo>
                      <a:pt x="553" y="827"/>
                      <a:pt x="570" y="822"/>
                      <a:pt x="588" y="816"/>
                    </a:cubicBezTo>
                    <a:cubicBezTo>
                      <a:pt x="573" y="818"/>
                      <a:pt x="559" y="819"/>
                      <a:pt x="544" y="820"/>
                    </a:cubicBezTo>
                    <a:cubicBezTo>
                      <a:pt x="486" y="822"/>
                      <a:pt x="430" y="814"/>
                      <a:pt x="380" y="798"/>
                    </a:cubicBezTo>
                    <a:close/>
                    <a:moveTo>
                      <a:pt x="324" y="773"/>
                    </a:moveTo>
                    <a:cubicBezTo>
                      <a:pt x="387" y="804"/>
                      <a:pt x="463" y="820"/>
                      <a:pt x="544" y="817"/>
                    </a:cubicBezTo>
                    <a:cubicBezTo>
                      <a:pt x="562" y="816"/>
                      <a:pt x="581" y="814"/>
                      <a:pt x="599" y="812"/>
                    </a:cubicBezTo>
                    <a:cubicBezTo>
                      <a:pt x="614" y="805"/>
                      <a:pt x="630" y="797"/>
                      <a:pt x="646" y="788"/>
                    </a:cubicBezTo>
                    <a:cubicBezTo>
                      <a:pt x="651" y="785"/>
                      <a:pt x="655" y="782"/>
                      <a:pt x="660" y="779"/>
                    </a:cubicBezTo>
                    <a:cubicBezTo>
                      <a:pt x="620" y="792"/>
                      <a:pt x="576" y="799"/>
                      <a:pt x="531" y="801"/>
                    </a:cubicBezTo>
                    <a:cubicBezTo>
                      <a:pt x="427" y="804"/>
                      <a:pt x="330" y="773"/>
                      <a:pt x="251" y="708"/>
                    </a:cubicBezTo>
                    <a:cubicBezTo>
                      <a:pt x="258" y="718"/>
                      <a:pt x="265" y="728"/>
                      <a:pt x="272" y="737"/>
                    </a:cubicBezTo>
                    <a:cubicBezTo>
                      <a:pt x="288" y="750"/>
                      <a:pt x="305" y="762"/>
                      <a:pt x="324" y="773"/>
                    </a:cubicBezTo>
                    <a:close/>
                    <a:moveTo>
                      <a:pt x="670" y="776"/>
                    </a:moveTo>
                    <a:cubicBezTo>
                      <a:pt x="662" y="781"/>
                      <a:pt x="655" y="786"/>
                      <a:pt x="647" y="790"/>
                    </a:cubicBezTo>
                    <a:cubicBezTo>
                      <a:pt x="635" y="798"/>
                      <a:pt x="622" y="804"/>
                      <a:pt x="610" y="810"/>
                    </a:cubicBezTo>
                    <a:cubicBezTo>
                      <a:pt x="728" y="788"/>
                      <a:pt x="834" y="719"/>
                      <a:pt x="885" y="626"/>
                    </a:cubicBezTo>
                    <a:cubicBezTo>
                      <a:pt x="953" y="503"/>
                      <a:pt x="927" y="349"/>
                      <a:pt x="880" y="247"/>
                    </a:cubicBezTo>
                    <a:cubicBezTo>
                      <a:pt x="873" y="230"/>
                      <a:pt x="864" y="214"/>
                      <a:pt x="854" y="199"/>
                    </a:cubicBezTo>
                    <a:cubicBezTo>
                      <a:pt x="831" y="178"/>
                      <a:pt x="805" y="159"/>
                      <a:pt x="778" y="141"/>
                    </a:cubicBezTo>
                    <a:cubicBezTo>
                      <a:pt x="833" y="193"/>
                      <a:pt x="869" y="255"/>
                      <a:pt x="881" y="321"/>
                    </a:cubicBezTo>
                    <a:cubicBezTo>
                      <a:pt x="890" y="345"/>
                      <a:pt x="898" y="370"/>
                      <a:pt x="903" y="395"/>
                    </a:cubicBezTo>
                    <a:cubicBezTo>
                      <a:pt x="924" y="491"/>
                      <a:pt x="905" y="580"/>
                      <a:pt x="849" y="653"/>
                    </a:cubicBezTo>
                    <a:cubicBezTo>
                      <a:pt x="806" y="708"/>
                      <a:pt x="743" y="751"/>
                      <a:pt x="670" y="776"/>
                    </a:cubicBezTo>
                    <a:close/>
                    <a:moveTo>
                      <a:pt x="248" y="703"/>
                    </a:moveTo>
                    <a:cubicBezTo>
                      <a:pt x="325" y="767"/>
                      <a:pt x="423" y="802"/>
                      <a:pt x="531" y="798"/>
                    </a:cubicBezTo>
                    <a:cubicBezTo>
                      <a:pt x="579" y="796"/>
                      <a:pt x="626" y="788"/>
                      <a:pt x="668" y="773"/>
                    </a:cubicBezTo>
                    <a:cubicBezTo>
                      <a:pt x="803" y="680"/>
                      <a:pt x="896" y="498"/>
                      <a:pt x="882" y="347"/>
                    </a:cubicBezTo>
                    <a:cubicBezTo>
                      <a:pt x="881" y="338"/>
                      <a:pt x="880" y="329"/>
                      <a:pt x="878" y="321"/>
                    </a:cubicBezTo>
                    <a:cubicBezTo>
                      <a:pt x="845" y="235"/>
                      <a:pt x="789" y="162"/>
                      <a:pt x="718" y="108"/>
                    </a:cubicBezTo>
                    <a:cubicBezTo>
                      <a:pt x="623" y="60"/>
                      <a:pt x="514" y="34"/>
                      <a:pt x="410" y="39"/>
                    </a:cubicBezTo>
                    <a:cubicBezTo>
                      <a:pt x="373" y="40"/>
                      <a:pt x="338" y="45"/>
                      <a:pt x="305" y="54"/>
                    </a:cubicBezTo>
                    <a:cubicBezTo>
                      <a:pt x="270" y="69"/>
                      <a:pt x="241" y="89"/>
                      <a:pt x="218" y="113"/>
                    </a:cubicBezTo>
                    <a:cubicBezTo>
                      <a:pt x="198" y="136"/>
                      <a:pt x="181" y="163"/>
                      <a:pt x="167" y="196"/>
                    </a:cubicBezTo>
                    <a:cubicBezTo>
                      <a:pt x="147" y="285"/>
                      <a:pt x="163" y="395"/>
                      <a:pt x="175" y="480"/>
                    </a:cubicBezTo>
                    <a:cubicBezTo>
                      <a:pt x="177" y="492"/>
                      <a:pt x="177" y="492"/>
                      <a:pt x="177" y="492"/>
                    </a:cubicBezTo>
                    <a:cubicBezTo>
                      <a:pt x="185" y="547"/>
                      <a:pt x="204" y="633"/>
                      <a:pt x="248" y="703"/>
                    </a:cubicBezTo>
                    <a:close/>
                    <a:moveTo>
                      <a:pt x="883" y="334"/>
                    </a:moveTo>
                    <a:cubicBezTo>
                      <a:pt x="884" y="338"/>
                      <a:pt x="884" y="342"/>
                      <a:pt x="884" y="347"/>
                    </a:cubicBezTo>
                    <a:cubicBezTo>
                      <a:pt x="892" y="425"/>
                      <a:pt x="871" y="514"/>
                      <a:pt x="826" y="597"/>
                    </a:cubicBezTo>
                    <a:cubicBezTo>
                      <a:pt x="789" y="667"/>
                      <a:pt x="737" y="727"/>
                      <a:pt x="678" y="770"/>
                    </a:cubicBezTo>
                    <a:cubicBezTo>
                      <a:pt x="747" y="745"/>
                      <a:pt x="806" y="704"/>
                      <a:pt x="847" y="651"/>
                    </a:cubicBezTo>
                    <a:cubicBezTo>
                      <a:pt x="903" y="579"/>
                      <a:pt x="921" y="491"/>
                      <a:pt x="901" y="395"/>
                    </a:cubicBezTo>
                    <a:cubicBezTo>
                      <a:pt x="896" y="374"/>
                      <a:pt x="890" y="354"/>
                      <a:pt x="883" y="334"/>
                    </a:cubicBezTo>
                    <a:close/>
                    <a:moveTo>
                      <a:pt x="283" y="749"/>
                    </a:moveTo>
                    <a:cubicBezTo>
                      <a:pt x="285" y="751"/>
                      <a:pt x="287" y="752"/>
                      <a:pt x="289" y="753"/>
                    </a:cubicBezTo>
                    <a:cubicBezTo>
                      <a:pt x="287" y="751"/>
                      <a:pt x="284" y="750"/>
                      <a:pt x="282" y="748"/>
                    </a:cubicBezTo>
                    <a:cubicBezTo>
                      <a:pt x="282" y="748"/>
                      <a:pt x="283" y="749"/>
                      <a:pt x="283" y="749"/>
                    </a:cubicBezTo>
                    <a:close/>
                    <a:moveTo>
                      <a:pt x="60" y="297"/>
                    </a:moveTo>
                    <a:cubicBezTo>
                      <a:pt x="46" y="384"/>
                      <a:pt x="64" y="483"/>
                      <a:pt x="114" y="577"/>
                    </a:cubicBezTo>
                    <a:cubicBezTo>
                      <a:pt x="152" y="648"/>
                      <a:pt x="210" y="707"/>
                      <a:pt x="281" y="751"/>
                    </a:cubicBezTo>
                    <a:cubicBezTo>
                      <a:pt x="253" y="732"/>
                      <a:pt x="229" y="710"/>
                      <a:pt x="209" y="684"/>
                    </a:cubicBezTo>
                    <a:cubicBezTo>
                      <a:pt x="202" y="676"/>
                      <a:pt x="196" y="666"/>
                      <a:pt x="190" y="657"/>
                    </a:cubicBezTo>
                    <a:cubicBezTo>
                      <a:pt x="161" y="621"/>
                      <a:pt x="135" y="581"/>
                      <a:pt x="114" y="540"/>
                    </a:cubicBezTo>
                    <a:cubicBezTo>
                      <a:pt x="74" y="461"/>
                      <a:pt x="55" y="382"/>
                      <a:pt x="59" y="311"/>
                    </a:cubicBezTo>
                    <a:cubicBezTo>
                      <a:pt x="59" y="306"/>
                      <a:pt x="59" y="302"/>
                      <a:pt x="60" y="297"/>
                    </a:cubicBezTo>
                    <a:close/>
                    <a:moveTo>
                      <a:pt x="207" y="677"/>
                    </a:moveTo>
                    <a:cubicBezTo>
                      <a:pt x="208" y="679"/>
                      <a:pt x="210" y="681"/>
                      <a:pt x="211" y="683"/>
                    </a:cubicBezTo>
                    <a:cubicBezTo>
                      <a:pt x="228" y="705"/>
                      <a:pt x="249" y="725"/>
                      <a:pt x="273" y="743"/>
                    </a:cubicBezTo>
                    <a:cubicBezTo>
                      <a:pt x="272" y="741"/>
                      <a:pt x="271" y="740"/>
                      <a:pt x="270" y="739"/>
                    </a:cubicBezTo>
                    <a:cubicBezTo>
                      <a:pt x="266" y="735"/>
                      <a:pt x="262" y="732"/>
                      <a:pt x="258" y="728"/>
                    </a:cubicBezTo>
                    <a:cubicBezTo>
                      <a:pt x="240" y="713"/>
                      <a:pt x="223" y="696"/>
                      <a:pt x="207" y="677"/>
                    </a:cubicBezTo>
                    <a:close/>
                    <a:moveTo>
                      <a:pt x="191" y="654"/>
                    </a:moveTo>
                    <a:cubicBezTo>
                      <a:pt x="213" y="681"/>
                      <a:pt x="236" y="706"/>
                      <a:pt x="259" y="726"/>
                    </a:cubicBezTo>
                    <a:cubicBezTo>
                      <a:pt x="260" y="727"/>
                      <a:pt x="261" y="728"/>
                      <a:pt x="262" y="728"/>
                    </a:cubicBezTo>
                    <a:cubicBezTo>
                      <a:pt x="256" y="720"/>
                      <a:pt x="250" y="712"/>
                      <a:pt x="244" y="703"/>
                    </a:cubicBezTo>
                    <a:cubicBezTo>
                      <a:pt x="243" y="702"/>
                      <a:pt x="241" y="700"/>
                      <a:pt x="240" y="699"/>
                    </a:cubicBezTo>
                    <a:cubicBezTo>
                      <a:pt x="218" y="680"/>
                      <a:pt x="198" y="658"/>
                      <a:pt x="180" y="635"/>
                    </a:cubicBezTo>
                    <a:cubicBezTo>
                      <a:pt x="184" y="641"/>
                      <a:pt x="187" y="648"/>
                      <a:pt x="191" y="654"/>
                    </a:cubicBezTo>
                    <a:close/>
                    <a:moveTo>
                      <a:pt x="175" y="625"/>
                    </a:moveTo>
                    <a:cubicBezTo>
                      <a:pt x="195" y="652"/>
                      <a:pt x="217" y="676"/>
                      <a:pt x="241" y="697"/>
                    </a:cubicBezTo>
                    <a:cubicBezTo>
                      <a:pt x="200" y="628"/>
                      <a:pt x="182" y="546"/>
                      <a:pt x="174" y="492"/>
                    </a:cubicBezTo>
                    <a:cubicBezTo>
                      <a:pt x="173" y="480"/>
                      <a:pt x="173" y="480"/>
                      <a:pt x="173" y="480"/>
                    </a:cubicBezTo>
                    <a:cubicBezTo>
                      <a:pt x="161" y="400"/>
                      <a:pt x="146" y="297"/>
                      <a:pt x="162" y="210"/>
                    </a:cubicBezTo>
                    <a:cubicBezTo>
                      <a:pt x="145" y="255"/>
                      <a:pt x="135" y="309"/>
                      <a:pt x="131" y="371"/>
                    </a:cubicBezTo>
                    <a:cubicBezTo>
                      <a:pt x="125" y="470"/>
                      <a:pt x="140" y="556"/>
                      <a:pt x="175" y="625"/>
                    </a:cubicBezTo>
                    <a:close/>
                    <a:moveTo>
                      <a:pt x="68" y="259"/>
                    </a:moveTo>
                    <a:cubicBezTo>
                      <a:pt x="65" y="276"/>
                      <a:pt x="62" y="293"/>
                      <a:pt x="62" y="311"/>
                    </a:cubicBezTo>
                    <a:cubicBezTo>
                      <a:pt x="56" y="426"/>
                      <a:pt x="110" y="546"/>
                      <a:pt x="178" y="638"/>
                    </a:cubicBezTo>
                    <a:cubicBezTo>
                      <a:pt x="176" y="632"/>
                      <a:pt x="173" y="627"/>
                      <a:pt x="170" y="622"/>
                    </a:cubicBezTo>
                    <a:cubicBezTo>
                      <a:pt x="130" y="566"/>
                      <a:pt x="102" y="499"/>
                      <a:pt x="88" y="428"/>
                    </a:cubicBezTo>
                    <a:cubicBezTo>
                      <a:pt x="79" y="384"/>
                      <a:pt x="71" y="317"/>
                      <a:pt x="84" y="247"/>
                    </a:cubicBezTo>
                    <a:cubicBezTo>
                      <a:pt x="88" y="225"/>
                      <a:pt x="94" y="204"/>
                      <a:pt x="102" y="185"/>
                    </a:cubicBezTo>
                    <a:cubicBezTo>
                      <a:pt x="96" y="194"/>
                      <a:pt x="90" y="204"/>
                      <a:pt x="85" y="214"/>
                    </a:cubicBezTo>
                    <a:cubicBezTo>
                      <a:pt x="78" y="229"/>
                      <a:pt x="73" y="244"/>
                      <a:pt x="68" y="259"/>
                    </a:cubicBezTo>
                    <a:close/>
                    <a:moveTo>
                      <a:pt x="856" y="197"/>
                    </a:moveTo>
                    <a:cubicBezTo>
                      <a:pt x="875" y="214"/>
                      <a:pt x="892" y="232"/>
                      <a:pt x="908" y="251"/>
                    </a:cubicBezTo>
                    <a:cubicBezTo>
                      <a:pt x="993" y="353"/>
                      <a:pt x="1023" y="472"/>
                      <a:pt x="995" y="597"/>
                    </a:cubicBezTo>
                    <a:cubicBezTo>
                      <a:pt x="993" y="602"/>
                      <a:pt x="992" y="608"/>
                      <a:pt x="991" y="613"/>
                    </a:cubicBezTo>
                    <a:cubicBezTo>
                      <a:pt x="1028" y="533"/>
                      <a:pt x="1027" y="435"/>
                      <a:pt x="987" y="331"/>
                    </a:cubicBezTo>
                    <a:cubicBezTo>
                      <a:pt x="936" y="199"/>
                      <a:pt x="816" y="95"/>
                      <a:pt x="654" y="39"/>
                    </a:cubicBezTo>
                    <a:cubicBezTo>
                      <a:pt x="696" y="55"/>
                      <a:pt x="734" y="76"/>
                      <a:pt x="768" y="102"/>
                    </a:cubicBezTo>
                    <a:cubicBezTo>
                      <a:pt x="803" y="130"/>
                      <a:pt x="833" y="161"/>
                      <a:pt x="856" y="197"/>
                    </a:cubicBezTo>
                    <a:close/>
                    <a:moveTo>
                      <a:pt x="110" y="174"/>
                    </a:moveTo>
                    <a:cubicBezTo>
                      <a:pt x="65" y="271"/>
                      <a:pt x="82" y="387"/>
                      <a:pt x="90" y="427"/>
                    </a:cubicBezTo>
                    <a:cubicBezTo>
                      <a:pt x="104" y="497"/>
                      <a:pt x="130" y="559"/>
                      <a:pt x="166" y="612"/>
                    </a:cubicBezTo>
                    <a:cubicBezTo>
                      <a:pt x="135" y="545"/>
                      <a:pt x="123" y="464"/>
                      <a:pt x="129" y="371"/>
                    </a:cubicBezTo>
                    <a:cubicBezTo>
                      <a:pt x="133" y="302"/>
                      <a:pt x="145" y="243"/>
                      <a:pt x="165" y="195"/>
                    </a:cubicBezTo>
                    <a:cubicBezTo>
                      <a:pt x="171" y="167"/>
                      <a:pt x="181" y="140"/>
                      <a:pt x="196" y="117"/>
                    </a:cubicBezTo>
                    <a:cubicBezTo>
                      <a:pt x="198" y="118"/>
                      <a:pt x="198" y="118"/>
                      <a:pt x="198" y="118"/>
                    </a:cubicBezTo>
                    <a:cubicBezTo>
                      <a:pt x="186" y="137"/>
                      <a:pt x="177" y="158"/>
                      <a:pt x="171" y="180"/>
                    </a:cubicBezTo>
                    <a:cubicBezTo>
                      <a:pt x="184" y="154"/>
                      <a:pt x="199" y="131"/>
                      <a:pt x="216" y="111"/>
                    </a:cubicBezTo>
                    <a:cubicBezTo>
                      <a:pt x="236" y="90"/>
                      <a:pt x="261" y="72"/>
                      <a:pt x="290" y="58"/>
                    </a:cubicBezTo>
                    <a:cubicBezTo>
                      <a:pt x="212" y="80"/>
                      <a:pt x="150" y="120"/>
                      <a:pt x="110" y="174"/>
                    </a:cubicBezTo>
                    <a:close/>
                    <a:moveTo>
                      <a:pt x="727" y="112"/>
                    </a:moveTo>
                    <a:cubicBezTo>
                      <a:pt x="792" y="164"/>
                      <a:pt x="843" y="231"/>
                      <a:pt x="875" y="307"/>
                    </a:cubicBezTo>
                    <a:cubicBezTo>
                      <a:pt x="859" y="238"/>
                      <a:pt x="818" y="179"/>
                      <a:pt x="763" y="132"/>
                    </a:cubicBezTo>
                    <a:cubicBezTo>
                      <a:pt x="752" y="125"/>
                      <a:pt x="740" y="118"/>
                      <a:pt x="727" y="112"/>
                    </a:cubicBezTo>
                    <a:close/>
                    <a:moveTo>
                      <a:pt x="117" y="154"/>
                    </a:moveTo>
                    <a:cubicBezTo>
                      <a:pt x="102" y="173"/>
                      <a:pt x="90" y="194"/>
                      <a:pt x="82" y="216"/>
                    </a:cubicBezTo>
                    <a:cubicBezTo>
                      <a:pt x="82" y="215"/>
                      <a:pt x="82" y="214"/>
                      <a:pt x="83" y="213"/>
                    </a:cubicBezTo>
                    <a:cubicBezTo>
                      <a:pt x="90" y="199"/>
                      <a:pt x="98" y="185"/>
                      <a:pt x="108" y="171"/>
                    </a:cubicBezTo>
                    <a:cubicBezTo>
                      <a:pt x="111" y="165"/>
                      <a:pt x="114" y="160"/>
                      <a:pt x="117" y="154"/>
                    </a:cubicBezTo>
                    <a:close/>
                    <a:moveTo>
                      <a:pt x="767" y="131"/>
                    </a:moveTo>
                    <a:cubicBezTo>
                      <a:pt x="796" y="149"/>
                      <a:pt x="823" y="168"/>
                      <a:pt x="848" y="190"/>
                    </a:cubicBezTo>
                    <a:cubicBezTo>
                      <a:pt x="793" y="111"/>
                      <a:pt x="707" y="53"/>
                      <a:pt x="600" y="25"/>
                    </a:cubicBezTo>
                    <a:cubicBezTo>
                      <a:pt x="566" y="16"/>
                      <a:pt x="531" y="10"/>
                      <a:pt x="496" y="8"/>
                    </a:cubicBezTo>
                    <a:cubicBezTo>
                      <a:pt x="541" y="16"/>
                      <a:pt x="584" y="29"/>
                      <a:pt x="625" y="48"/>
                    </a:cubicBezTo>
                    <a:cubicBezTo>
                      <a:pt x="666" y="63"/>
                      <a:pt x="705" y="84"/>
                      <a:pt x="740" y="110"/>
                    </a:cubicBezTo>
                    <a:cubicBezTo>
                      <a:pt x="749" y="117"/>
                      <a:pt x="758" y="124"/>
                      <a:pt x="767" y="131"/>
                    </a:cubicBezTo>
                    <a:close/>
                    <a:moveTo>
                      <a:pt x="129" y="139"/>
                    </a:moveTo>
                    <a:cubicBezTo>
                      <a:pt x="124" y="146"/>
                      <a:pt x="120" y="154"/>
                      <a:pt x="116" y="161"/>
                    </a:cubicBezTo>
                    <a:cubicBezTo>
                      <a:pt x="143" y="129"/>
                      <a:pt x="178" y="102"/>
                      <a:pt x="221" y="81"/>
                    </a:cubicBezTo>
                    <a:cubicBezTo>
                      <a:pt x="246" y="69"/>
                      <a:pt x="274" y="59"/>
                      <a:pt x="304" y="51"/>
                    </a:cubicBezTo>
                    <a:cubicBezTo>
                      <a:pt x="352" y="30"/>
                      <a:pt x="410" y="19"/>
                      <a:pt x="471" y="19"/>
                    </a:cubicBezTo>
                    <a:cubicBezTo>
                      <a:pt x="514" y="20"/>
                      <a:pt x="559" y="27"/>
                      <a:pt x="601" y="40"/>
                    </a:cubicBezTo>
                    <a:cubicBezTo>
                      <a:pt x="561" y="24"/>
                      <a:pt x="517" y="12"/>
                      <a:pt x="472" y="7"/>
                    </a:cubicBezTo>
                    <a:cubicBezTo>
                      <a:pt x="366" y="5"/>
                      <a:pt x="261" y="34"/>
                      <a:pt x="181" y="92"/>
                    </a:cubicBezTo>
                    <a:cubicBezTo>
                      <a:pt x="161" y="106"/>
                      <a:pt x="144" y="122"/>
                      <a:pt x="129" y="139"/>
                    </a:cubicBezTo>
                    <a:close/>
                    <a:moveTo>
                      <a:pt x="435" y="4"/>
                    </a:moveTo>
                    <a:cubicBezTo>
                      <a:pt x="338" y="6"/>
                      <a:pt x="240" y="32"/>
                      <a:pt x="170" y="92"/>
                    </a:cubicBezTo>
                    <a:cubicBezTo>
                      <a:pt x="159" y="102"/>
                      <a:pt x="150" y="111"/>
                      <a:pt x="142" y="122"/>
                    </a:cubicBezTo>
                    <a:cubicBezTo>
                      <a:pt x="153" y="110"/>
                      <a:pt x="166" y="100"/>
                      <a:pt x="180" y="90"/>
                    </a:cubicBezTo>
                    <a:cubicBezTo>
                      <a:pt x="253" y="37"/>
                      <a:pt x="347" y="7"/>
                      <a:pt x="445" y="4"/>
                    </a:cubicBezTo>
                    <a:cubicBezTo>
                      <a:pt x="442" y="4"/>
                      <a:pt x="438" y="4"/>
                      <a:pt x="435" y="4"/>
                    </a:cubicBezTo>
                    <a:close/>
                    <a:moveTo>
                      <a:pt x="717" y="104"/>
                    </a:moveTo>
                    <a:cubicBezTo>
                      <a:pt x="728" y="109"/>
                      <a:pt x="739" y="115"/>
                      <a:pt x="750" y="121"/>
                    </a:cubicBezTo>
                    <a:cubicBezTo>
                      <a:pt x="722" y="99"/>
                      <a:pt x="690" y="80"/>
                      <a:pt x="657" y="65"/>
                    </a:cubicBezTo>
                    <a:cubicBezTo>
                      <a:pt x="678" y="76"/>
                      <a:pt x="698" y="89"/>
                      <a:pt x="717" y="104"/>
                    </a:cubicBezTo>
                    <a:close/>
                    <a:moveTo>
                      <a:pt x="434" y="36"/>
                    </a:moveTo>
                    <a:cubicBezTo>
                      <a:pt x="526" y="36"/>
                      <a:pt x="622" y="59"/>
                      <a:pt x="707" y="99"/>
                    </a:cubicBezTo>
                    <a:cubicBezTo>
                      <a:pt x="684" y="82"/>
                      <a:pt x="660" y="67"/>
                      <a:pt x="634" y="55"/>
                    </a:cubicBezTo>
                    <a:cubicBezTo>
                      <a:pt x="581" y="34"/>
                      <a:pt x="525" y="22"/>
                      <a:pt x="471" y="22"/>
                    </a:cubicBezTo>
                    <a:cubicBezTo>
                      <a:pt x="417" y="21"/>
                      <a:pt x="365" y="30"/>
                      <a:pt x="320" y="47"/>
                    </a:cubicBezTo>
                    <a:cubicBezTo>
                      <a:pt x="349" y="41"/>
                      <a:pt x="379" y="38"/>
                      <a:pt x="409" y="36"/>
                    </a:cubicBezTo>
                    <a:cubicBezTo>
                      <a:pt x="417" y="36"/>
                      <a:pt x="426" y="36"/>
                      <a:pt x="434" y="36"/>
                    </a:cubicBezTo>
                    <a:close/>
                    <a:moveTo>
                      <a:pt x="471" y="4"/>
                    </a:moveTo>
                    <a:cubicBezTo>
                      <a:pt x="474" y="4"/>
                      <a:pt x="477" y="4"/>
                      <a:pt x="479" y="4"/>
                    </a:cubicBezTo>
                    <a:cubicBezTo>
                      <a:pt x="476" y="4"/>
                      <a:pt x="472" y="4"/>
                      <a:pt x="469" y="4"/>
                    </a:cubicBezTo>
                    <a:cubicBezTo>
                      <a:pt x="470" y="4"/>
                      <a:pt x="470" y="4"/>
                      <a:pt x="471" y="4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3" name="Freeform 45"/>
              <p:cNvSpPr>
                <a:spLocks noEditPoints="1"/>
              </p:cNvSpPr>
              <p:nvPr/>
            </p:nvSpPr>
            <p:spPr bwMode="auto">
              <a:xfrm>
                <a:off x="3517900" y="3460750"/>
                <a:ext cx="3113088" cy="2790825"/>
              </a:xfrm>
              <a:custGeom>
                <a:avLst/>
                <a:gdLst>
                  <a:gd name="T0" fmla="*/ 240217 w 959"/>
                  <a:gd name="T1" fmla="*/ 711514 h 859"/>
                  <a:gd name="T2" fmla="*/ 2739777 w 959"/>
                  <a:gd name="T3" fmla="*/ 393120 h 859"/>
                  <a:gd name="T4" fmla="*/ 2463852 w 959"/>
                  <a:gd name="T5" fmla="*/ 2501671 h 859"/>
                  <a:gd name="T6" fmla="*/ 714160 w 959"/>
                  <a:gd name="T7" fmla="*/ 2618632 h 859"/>
                  <a:gd name="T8" fmla="*/ 142832 w 959"/>
                  <a:gd name="T9" fmla="*/ 1835642 h 859"/>
                  <a:gd name="T10" fmla="*/ 1918494 w 959"/>
                  <a:gd name="T11" fmla="*/ 2703104 h 859"/>
                  <a:gd name="T12" fmla="*/ 1915247 w 959"/>
                  <a:gd name="T13" fmla="*/ 2693357 h 859"/>
                  <a:gd name="T14" fmla="*/ 824530 w 959"/>
                  <a:gd name="T15" fmla="*/ 2452937 h 859"/>
                  <a:gd name="T16" fmla="*/ 1480259 w 959"/>
                  <a:gd name="T17" fmla="*/ 2725847 h 859"/>
                  <a:gd name="T18" fmla="*/ 2187927 w 959"/>
                  <a:gd name="T19" fmla="*/ 2586143 h 859"/>
                  <a:gd name="T20" fmla="*/ 2392436 w 959"/>
                  <a:gd name="T21" fmla="*/ 2371714 h 859"/>
                  <a:gd name="T22" fmla="*/ 1603614 w 959"/>
                  <a:gd name="T23" fmla="*/ 2608885 h 859"/>
                  <a:gd name="T24" fmla="*/ 1788646 w 959"/>
                  <a:gd name="T25" fmla="*/ 2602388 h 859"/>
                  <a:gd name="T26" fmla="*/ 1110194 w 959"/>
                  <a:gd name="T27" fmla="*/ 2550405 h 859"/>
                  <a:gd name="T28" fmla="*/ 2402174 w 959"/>
                  <a:gd name="T29" fmla="*/ 2352220 h 859"/>
                  <a:gd name="T30" fmla="*/ 1902263 w 959"/>
                  <a:gd name="T31" fmla="*/ 2534160 h 859"/>
                  <a:gd name="T32" fmla="*/ 1902263 w 959"/>
                  <a:gd name="T33" fmla="*/ 2527662 h 859"/>
                  <a:gd name="T34" fmla="*/ 1347165 w 959"/>
                  <a:gd name="T35" fmla="*/ 204682 h 859"/>
                  <a:gd name="T36" fmla="*/ 1113440 w 959"/>
                  <a:gd name="T37" fmla="*/ 2540658 h 859"/>
                  <a:gd name="T38" fmla="*/ 1113440 w 959"/>
                  <a:gd name="T39" fmla="*/ 2540658 h 859"/>
                  <a:gd name="T40" fmla="*/ 818038 w 959"/>
                  <a:gd name="T41" fmla="*/ 2439941 h 859"/>
                  <a:gd name="T42" fmla="*/ 2872871 w 959"/>
                  <a:gd name="T43" fmla="*/ 1988341 h 859"/>
                  <a:gd name="T44" fmla="*/ 2872871 w 959"/>
                  <a:gd name="T45" fmla="*/ 1988341 h 859"/>
                  <a:gd name="T46" fmla="*/ 496666 w 959"/>
                  <a:gd name="T47" fmla="*/ 2215766 h 859"/>
                  <a:gd name="T48" fmla="*/ 691437 w 959"/>
                  <a:gd name="T49" fmla="*/ 2339225 h 859"/>
                  <a:gd name="T50" fmla="*/ 499912 w 959"/>
                  <a:gd name="T51" fmla="*/ 2137792 h 859"/>
                  <a:gd name="T52" fmla="*/ 444727 w 959"/>
                  <a:gd name="T53" fmla="*/ 2059817 h 859"/>
                  <a:gd name="T54" fmla="*/ 116863 w 959"/>
                  <a:gd name="T55" fmla="*/ 1549736 h 859"/>
                  <a:gd name="T56" fmla="*/ 2992979 w 959"/>
                  <a:gd name="T57" fmla="*/ 1572479 h 859"/>
                  <a:gd name="T58" fmla="*/ 441481 w 959"/>
                  <a:gd name="T59" fmla="*/ 2033826 h 859"/>
                  <a:gd name="T60" fmla="*/ 668713 w 959"/>
                  <a:gd name="T61" fmla="*/ 490587 h 859"/>
                  <a:gd name="T62" fmla="*/ 376557 w 959"/>
                  <a:gd name="T63" fmla="*/ 1955852 h 859"/>
                  <a:gd name="T64" fmla="*/ 2915071 w 959"/>
                  <a:gd name="T65" fmla="*/ 1897371 h 859"/>
                  <a:gd name="T66" fmla="*/ 32462 w 959"/>
                  <a:gd name="T67" fmla="*/ 1442522 h 859"/>
                  <a:gd name="T68" fmla="*/ 123355 w 959"/>
                  <a:gd name="T69" fmla="*/ 1156617 h 859"/>
                  <a:gd name="T70" fmla="*/ 3009210 w 959"/>
                  <a:gd name="T71" fmla="*/ 1523745 h 859"/>
                  <a:gd name="T72" fmla="*/ 123355 w 959"/>
                  <a:gd name="T73" fmla="*/ 1198853 h 859"/>
                  <a:gd name="T74" fmla="*/ 2950779 w 959"/>
                  <a:gd name="T75" fmla="*/ 922694 h 859"/>
                  <a:gd name="T76" fmla="*/ 142832 w 959"/>
                  <a:gd name="T77" fmla="*/ 1315814 h 859"/>
                  <a:gd name="T78" fmla="*/ 717406 w 959"/>
                  <a:gd name="T79" fmla="*/ 402866 h 859"/>
                  <a:gd name="T80" fmla="*/ 928408 w 959"/>
                  <a:gd name="T81" fmla="*/ 276158 h 859"/>
                  <a:gd name="T82" fmla="*/ 3041672 w 959"/>
                  <a:gd name="T83" fmla="*/ 1137123 h 859"/>
                  <a:gd name="T84" fmla="*/ 246710 w 959"/>
                  <a:gd name="T85" fmla="*/ 718012 h 859"/>
                  <a:gd name="T86" fmla="*/ 246710 w 959"/>
                  <a:gd name="T87" fmla="*/ 718012 h 859"/>
                  <a:gd name="T88" fmla="*/ 2785224 w 959"/>
                  <a:gd name="T89" fmla="*/ 461347 h 859"/>
                  <a:gd name="T90" fmla="*/ 2859886 w 959"/>
                  <a:gd name="T91" fmla="*/ 867463 h 859"/>
                  <a:gd name="T92" fmla="*/ 1415335 w 959"/>
                  <a:gd name="T93" fmla="*/ 191686 h 859"/>
                  <a:gd name="T94" fmla="*/ 707668 w 959"/>
                  <a:gd name="T95" fmla="*/ 464596 h 859"/>
                  <a:gd name="T96" fmla="*/ 2885855 w 959"/>
                  <a:gd name="T97" fmla="*/ 656282 h 859"/>
                  <a:gd name="T98" fmla="*/ 2934548 w 959"/>
                  <a:gd name="T99" fmla="*/ 870712 h 859"/>
                  <a:gd name="T100" fmla="*/ 1347165 w 959"/>
                  <a:gd name="T101" fmla="*/ 194935 h 859"/>
                  <a:gd name="T102" fmla="*/ 2522283 w 959"/>
                  <a:gd name="T103" fmla="*/ 292403 h 859"/>
                  <a:gd name="T104" fmla="*/ 1230303 w 959"/>
                  <a:gd name="T105" fmla="*/ 113712 h 859"/>
                  <a:gd name="T106" fmla="*/ 1960694 w 959"/>
                  <a:gd name="T107" fmla="*/ 58481 h 859"/>
                  <a:gd name="T108" fmla="*/ 960870 w 959"/>
                  <a:gd name="T109" fmla="*/ 315146 h 859"/>
                  <a:gd name="T110" fmla="*/ 2249604 w 959"/>
                  <a:gd name="T111" fmla="*/ 100717 h 859"/>
                  <a:gd name="T112" fmla="*/ 1863308 w 959"/>
                  <a:gd name="T113" fmla="*/ 45485 h 859"/>
                  <a:gd name="T114" fmla="*/ 1278996 w 959"/>
                  <a:gd name="T115" fmla="*/ 107214 h 859"/>
                  <a:gd name="T116" fmla="*/ 1350412 w 959"/>
                  <a:gd name="T117" fmla="*/ 100717 h 859"/>
                  <a:gd name="T118" fmla="*/ 1350412 w 959"/>
                  <a:gd name="T119" fmla="*/ 100717 h 859"/>
                  <a:gd name="T120" fmla="*/ 1580890 w 959"/>
                  <a:gd name="T121" fmla="*/ 77974 h 859"/>
                  <a:gd name="T122" fmla="*/ 1752938 w 959"/>
                  <a:gd name="T123" fmla="*/ 48734 h 85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59"/>
                  <a:gd name="T187" fmla="*/ 0 h 859"/>
                  <a:gd name="T188" fmla="*/ 959 w 959"/>
                  <a:gd name="T189" fmla="*/ 859 h 85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59" h="859">
                    <a:moveTo>
                      <a:pt x="428" y="857"/>
                    </a:moveTo>
                    <a:cubicBezTo>
                      <a:pt x="352" y="857"/>
                      <a:pt x="280" y="841"/>
                      <a:pt x="219" y="808"/>
                    </a:cubicBezTo>
                    <a:cubicBezTo>
                      <a:pt x="124" y="758"/>
                      <a:pt x="60" y="667"/>
                      <a:pt x="40" y="556"/>
                    </a:cubicBezTo>
                    <a:cubicBezTo>
                      <a:pt x="23" y="520"/>
                      <a:pt x="12" y="483"/>
                      <a:pt x="8" y="444"/>
                    </a:cubicBezTo>
                    <a:cubicBezTo>
                      <a:pt x="0" y="364"/>
                      <a:pt x="24" y="284"/>
                      <a:pt x="74" y="219"/>
                    </a:cubicBezTo>
                    <a:cubicBezTo>
                      <a:pt x="75" y="217"/>
                      <a:pt x="77" y="214"/>
                      <a:pt x="78" y="212"/>
                    </a:cubicBezTo>
                    <a:cubicBezTo>
                      <a:pt x="113" y="150"/>
                      <a:pt x="162" y="105"/>
                      <a:pt x="228" y="74"/>
                    </a:cubicBezTo>
                    <a:cubicBezTo>
                      <a:pt x="274" y="53"/>
                      <a:pt x="328" y="39"/>
                      <a:pt x="393" y="31"/>
                    </a:cubicBezTo>
                    <a:cubicBezTo>
                      <a:pt x="462" y="10"/>
                      <a:pt x="534" y="0"/>
                      <a:pt x="600" y="5"/>
                    </a:cubicBezTo>
                    <a:cubicBezTo>
                      <a:pt x="678" y="11"/>
                      <a:pt x="778" y="37"/>
                      <a:pt x="844" y="121"/>
                    </a:cubicBezTo>
                    <a:cubicBezTo>
                      <a:pt x="870" y="149"/>
                      <a:pt x="892" y="181"/>
                      <a:pt x="908" y="217"/>
                    </a:cubicBezTo>
                    <a:cubicBezTo>
                      <a:pt x="929" y="262"/>
                      <a:pt x="940" y="310"/>
                      <a:pt x="941" y="359"/>
                    </a:cubicBezTo>
                    <a:cubicBezTo>
                      <a:pt x="942" y="364"/>
                      <a:pt x="942" y="369"/>
                      <a:pt x="943" y="374"/>
                    </a:cubicBezTo>
                    <a:cubicBezTo>
                      <a:pt x="959" y="448"/>
                      <a:pt x="953" y="524"/>
                      <a:pt x="925" y="594"/>
                    </a:cubicBezTo>
                    <a:cubicBezTo>
                      <a:pt x="893" y="672"/>
                      <a:pt x="834" y="733"/>
                      <a:pt x="759" y="770"/>
                    </a:cubicBezTo>
                    <a:cubicBezTo>
                      <a:pt x="715" y="804"/>
                      <a:pt x="666" y="830"/>
                      <a:pt x="614" y="843"/>
                    </a:cubicBezTo>
                    <a:cubicBezTo>
                      <a:pt x="566" y="855"/>
                      <a:pt x="518" y="859"/>
                      <a:pt x="472" y="855"/>
                    </a:cubicBezTo>
                    <a:cubicBezTo>
                      <a:pt x="457" y="856"/>
                      <a:pt x="442" y="857"/>
                      <a:pt x="428" y="857"/>
                    </a:cubicBezTo>
                    <a:close/>
                    <a:moveTo>
                      <a:pt x="44" y="565"/>
                    </a:moveTo>
                    <a:cubicBezTo>
                      <a:pt x="66" y="671"/>
                      <a:pt x="129" y="757"/>
                      <a:pt x="220" y="806"/>
                    </a:cubicBezTo>
                    <a:cubicBezTo>
                      <a:pt x="289" y="842"/>
                      <a:pt x="372" y="859"/>
                      <a:pt x="458" y="854"/>
                    </a:cubicBezTo>
                    <a:cubicBezTo>
                      <a:pt x="397" y="846"/>
                      <a:pt x="340" y="824"/>
                      <a:pt x="289" y="788"/>
                    </a:cubicBezTo>
                    <a:cubicBezTo>
                      <a:pt x="271" y="776"/>
                      <a:pt x="254" y="762"/>
                      <a:pt x="239" y="747"/>
                    </a:cubicBezTo>
                    <a:cubicBezTo>
                      <a:pt x="227" y="741"/>
                      <a:pt x="215" y="735"/>
                      <a:pt x="203" y="728"/>
                    </a:cubicBezTo>
                    <a:cubicBezTo>
                      <a:pt x="132" y="686"/>
                      <a:pt x="78" y="629"/>
                      <a:pt x="44" y="565"/>
                    </a:cubicBezTo>
                    <a:close/>
                    <a:moveTo>
                      <a:pt x="488" y="854"/>
                    </a:moveTo>
                    <a:cubicBezTo>
                      <a:pt x="529" y="856"/>
                      <a:pt x="571" y="851"/>
                      <a:pt x="613" y="841"/>
                    </a:cubicBezTo>
                    <a:cubicBezTo>
                      <a:pt x="661" y="828"/>
                      <a:pt x="707" y="805"/>
                      <a:pt x="748" y="775"/>
                    </a:cubicBezTo>
                    <a:cubicBezTo>
                      <a:pt x="725" y="785"/>
                      <a:pt x="700" y="793"/>
                      <a:pt x="675" y="798"/>
                    </a:cubicBezTo>
                    <a:cubicBezTo>
                      <a:pt x="648" y="811"/>
                      <a:pt x="620" y="823"/>
                      <a:pt x="591" y="832"/>
                    </a:cubicBezTo>
                    <a:cubicBezTo>
                      <a:pt x="557" y="842"/>
                      <a:pt x="522" y="850"/>
                      <a:pt x="488" y="854"/>
                    </a:cubicBezTo>
                    <a:close/>
                    <a:moveTo>
                      <a:pt x="259" y="762"/>
                    </a:moveTo>
                    <a:cubicBezTo>
                      <a:pt x="269" y="770"/>
                      <a:pt x="279" y="779"/>
                      <a:pt x="290" y="786"/>
                    </a:cubicBezTo>
                    <a:cubicBezTo>
                      <a:pt x="345" y="824"/>
                      <a:pt x="407" y="846"/>
                      <a:pt x="472" y="852"/>
                    </a:cubicBezTo>
                    <a:cubicBezTo>
                      <a:pt x="511" y="849"/>
                      <a:pt x="551" y="841"/>
                      <a:pt x="590" y="829"/>
                    </a:cubicBezTo>
                    <a:cubicBezTo>
                      <a:pt x="616" y="821"/>
                      <a:pt x="640" y="812"/>
                      <a:pt x="664" y="800"/>
                    </a:cubicBezTo>
                    <a:cubicBezTo>
                      <a:pt x="664" y="801"/>
                      <a:pt x="663" y="801"/>
                      <a:pt x="663" y="801"/>
                    </a:cubicBezTo>
                    <a:cubicBezTo>
                      <a:pt x="619" y="809"/>
                      <a:pt x="571" y="811"/>
                      <a:pt x="522" y="806"/>
                    </a:cubicBezTo>
                    <a:cubicBezTo>
                      <a:pt x="505" y="808"/>
                      <a:pt x="487" y="808"/>
                      <a:pt x="470" y="807"/>
                    </a:cubicBezTo>
                    <a:cubicBezTo>
                      <a:pt x="393" y="808"/>
                      <a:pt x="317" y="792"/>
                      <a:pt x="254" y="755"/>
                    </a:cubicBezTo>
                    <a:cubicBezTo>
                      <a:pt x="273" y="770"/>
                      <a:pt x="294" y="782"/>
                      <a:pt x="315" y="793"/>
                    </a:cubicBezTo>
                    <a:cubicBezTo>
                      <a:pt x="361" y="817"/>
                      <a:pt x="408" y="826"/>
                      <a:pt x="456" y="836"/>
                    </a:cubicBezTo>
                    <a:cubicBezTo>
                      <a:pt x="465" y="838"/>
                      <a:pt x="473" y="839"/>
                      <a:pt x="482" y="841"/>
                    </a:cubicBezTo>
                    <a:cubicBezTo>
                      <a:pt x="481" y="844"/>
                      <a:pt x="481" y="844"/>
                      <a:pt x="481" y="844"/>
                    </a:cubicBezTo>
                    <a:cubicBezTo>
                      <a:pt x="473" y="842"/>
                      <a:pt x="464" y="840"/>
                      <a:pt x="456" y="839"/>
                    </a:cubicBezTo>
                    <a:cubicBezTo>
                      <a:pt x="407" y="829"/>
                      <a:pt x="361" y="820"/>
                      <a:pt x="314" y="796"/>
                    </a:cubicBezTo>
                    <a:cubicBezTo>
                      <a:pt x="295" y="786"/>
                      <a:pt x="276" y="775"/>
                      <a:pt x="259" y="762"/>
                    </a:cubicBezTo>
                    <a:close/>
                    <a:moveTo>
                      <a:pt x="539" y="805"/>
                    </a:moveTo>
                    <a:cubicBezTo>
                      <a:pt x="582" y="807"/>
                      <a:pt x="623" y="805"/>
                      <a:pt x="662" y="798"/>
                    </a:cubicBezTo>
                    <a:cubicBezTo>
                      <a:pt x="666" y="797"/>
                      <a:pt x="670" y="797"/>
                      <a:pt x="674" y="796"/>
                    </a:cubicBezTo>
                    <a:cubicBezTo>
                      <a:pt x="762" y="752"/>
                      <a:pt x="836" y="688"/>
                      <a:pt x="883" y="611"/>
                    </a:cubicBezTo>
                    <a:cubicBezTo>
                      <a:pt x="887" y="602"/>
                      <a:pt x="891" y="593"/>
                      <a:pt x="895" y="584"/>
                    </a:cubicBezTo>
                    <a:cubicBezTo>
                      <a:pt x="904" y="561"/>
                      <a:pt x="911" y="539"/>
                      <a:pt x="916" y="516"/>
                    </a:cubicBezTo>
                    <a:cubicBezTo>
                      <a:pt x="913" y="526"/>
                      <a:pt x="909" y="535"/>
                      <a:pt x="905" y="544"/>
                    </a:cubicBezTo>
                    <a:cubicBezTo>
                      <a:pt x="870" y="619"/>
                      <a:pt x="811" y="684"/>
                      <a:pt x="737" y="730"/>
                    </a:cubicBezTo>
                    <a:cubicBezTo>
                      <a:pt x="680" y="769"/>
                      <a:pt x="617" y="794"/>
                      <a:pt x="551" y="803"/>
                    </a:cubicBezTo>
                    <a:cubicBezTo>
                      <a:pt x="547" y="804"/>
                      <a:pt x="543" y="804"/>
                      <a:pt x="539" y="805"/>
                    </a:cubicBezTo>
                    <a:close/>
                    <a:moveTo>
                      <a:pt x="386" y="793"/>
                    </a:moveTo>
                    <a:cubicBezTo>
                      <a:pt x="414" y="799"/>
                      <a:pt x="442" y="803"/>
                      <a:pt x="470" y="804"/>
                    </a:cubicBezTo>
                    <a:cubicBezTo>
                      <a:pt x="478" y="804"/>
                      <a:pt x="486" y="804"/>
                      <a:pt x="494" y="803"/>
                    </a:cubicBezTo>
                    <a:cubicBezTo>
                      <a:pt x="484" y="802"/>
                      <a:pt x="474" y="800"/>
                      <a:pt x="464" y="799"/>
                    </a:cubicBezTo>
                    <a:cubicBezTo>
                      <a:pt x="438" y="799"/>
                      <a:pt x="412" y="797"/>
                      <a:pt x="386" y="793"/>
                    </a:cubicBezTo>
                    <a:close/>
                    <a:moveTo>
                      <a:pt x="522" y="804"/>
                    </a:moveTo>
                    <a:cubicBezTo>
                      <a:pt x="522" y="804"/>
                      <a:pt x="522" y="804"/>
                      <a:pt x="522" y="804"/>
                    </a:cubicBezTo>
                    <a:cubicBezTo>
                      <a:pt x="532" y="803"/>
                      <a:pt x="541" y="802"/>
                      <a:pt x="551" y="801"/>
                    </a:cubicBezTo>
                    <a:cubicBezTo>
                      <a:pt x="595" y="795"/>
                      <a:pt x="639" y="781"/>
                      <a:pt x="680" y="760"/>
                    </a:cubicBezTo>
                    <a:cubicBezTo>
                      <a:pt x="631" y="783"/>
                      <a:pt x="576" y="797"/>
                      <a:pt x="522" y="804"/>
                    </a:cubicBezTo>
                    <a:close/>
                    <a:moveTo>
                      <a:pt x="277" y="764"/>
                    </a:moveTo>
                    <a:cubicBezTo>
                      <a:pt x="322" y="786"/>
                      <a:pt x="373" y="799"/>
                      <a:pt x="425" y="803"/>
                    </a:cubicBezTo>
                    <a:cubicBezTo>
                      <a:pt x="397" y="799"/>
                      <a:pt x="369" y="793"/>
                      <a:pt x="342" y="785"/>
                    </a:cubicBezTo>
                    <a:cubicBezTo>
                      <a:pt x="320" y="779"/>
                      <a:pt x="298" y="773"/>
                      <a:pt x="277" y="764"/>
                    </a:cubicBezTo>
                    <a:close/>
                    <a:moveTo>
                      <a:pt x="477" y="798"/>
                    </a:moveTo>
                    <a:cubicBezTo>
                      <a:pt x="488" y="800"/>
                      <a:pt x="498" y="801"/>
                      <a:pt x="508" y="802"/>
                    </a:cubicBezTo>
                    <a:cubicBezTo>
                      <a:pt x="569" y="797"/>
                      <a:pt x="630" y="781"/>
                      <a:pt x="685" y="755"/>
                    </a:cubicBezTo>
                    <a:cubicBezTo>
                      <a:pt x="704" y="746"/>
                      <a:pt x="722" y="736"/>
                      <a:pt x="740" y="724"/>
                    </a:cubicBezTo>
                    <a:cubicBezTo>
                      <a:pt x="799" y="683"/>
                      <a:pt x="850" y="627"/>
                      <a:pt x="886" y="562"/>
                    </a:cubicBezTo>
                    <a:cubicBezTo>
                      <a:pt x="902" y="531"/>
                      <a:pt x="915" y="500"/>
                      <a:pt x="924" y="469"/>
                    </a:cubicBezTo>
                    <a:cubicBezTo>
                      <a:pt x="928" y="426"/>
                      <a:pt x="924" y="385"/>
                      <a:pt x="912" y="345"/>
                    </a:cubicBezTo>
                    <a:cubicBezTo>
                      <a:pt x="911" y="414"/>
                      <a:pt x="894" y="485"/>
                      <a:pt x="862" y="550"/>
                    </a:cubicBezTo>
                    <a:cubicBezTo>
                      <a:pt x="804" y="664"/>
                      <a:pt x="707" y="745"/>
                      <a:pt x="586" y="780"/>
                    </a:cubicBezTo>
                    <a:cubicBezTo>
                      <a:pt x="551" y="791"/>
                      <a:pt x="514" y="797"/>
                      <a:pt x="477" y="798"/>
                    </a:cubicBezTo>
                    <a:close/>
                    <a:moveTo>
                      <a:pt x="178" y="667"/>
                    </a:moveTo>
                    <a:cubicBezTo>
                      <a:pt x="188" y="676"/>
                      <a:pt x="198" y="684"/>
                      <a:pt x="210" y="692"/>
                    </a:cubicBezTo>
                    <a:cubicBezTo>
                      <a:pt x="282" y="743"/>
                      <a:pt x="372" y="780"/>
                      <a:pt x="464" y="796"/>
                    </a:cubicBezTo>
                    <a:cubicBezTo>
                      <a:pt x="505" y="795"/>
                      <a:pt x="546" y="789"/>
                      <a:pt x="586" y="778"/>
                    </a:cubicBezTo>
                    <a:cubicBezTo>
                      <a:pt x="705" y="743"/>
                      <a:pt x="802" y="662"/>
                      <a:pt x="859" y="549"/>
                    </a:cubicBezTo>
                    <a:cubicBezTo>
                      <a:pt x="893" y="482"/>
                      <a:pt x="910" y="408"/>
                      <a:pt x="910" y="336"/>
                    </a:cubicBezTo>
                    <a:cubicBezTo>
                      <a:pt x="902" y="313"/>
                      <a:pt x="892" y="290"/>
                      <a:pt x="879" y="269"/>
                    </a:cubicBezTo>
                    <a:cubicBezTo>
                      <a:pt x="822" y="174"/>
                      <a:pt x="718" y="106"/>
                      <a:pt x="587" y="76"/>
                    </a:cubicBezTo>
                    <a:cubicBezTo>
                      <a:pt x="530" y="64"/>
                      <a:pt x="472" y="59"/>
                      <a:pt x="415" y="63"/>
                    </a:cubicBezTo>
                    <a:cubicBezTo>
                      <a:pt x="375" y="71"/>
                      <a:pt x="335" y="83"/>
                      <a:pt x="298" y="99"/>
                    </a:cubicBezTo>
                    <a:cubicBezTo>
                      <a:pt x="218" y="153"/>
                      <a:pt x="154" y="236"/>
                      <a:pt x="121" y="329"/>
                    </a:cubicBezTo>
                    <a:cubicBezTo>
                      <a:pt x="110" y="384"/>
                      <a:pt x="111" y="438"/>
                      <a:pt x="116" y="483"/>
                    </a:cubicBezTo>
                    <a:cubicBezTo>
                      <a:pt x="123" y="550"/>
                      <a:pt x="144" y="613"/>
                      <a:pt x="178" y="667"/>
                    </a:cubicBezTo>
                    <a:close/>
                    <a:moveTo>
                      <a:pt x="343" y="782"/>
                    </a:moveTo>
                    <a:cubicBezTo>
                      <a:pt x="378" y="791"/>
                      <a:pt x="414" y="795"/>
                      <a:pt x="449" y="796"/>
                    </a:cubicBezTo>
                    <a:cubicBezTo>
                      <a:pt x="362" y="778"/>
                      <a:pt x="277" y="743"/>
                      <a:pt x="208" y="694"/>
                    </a:cubicBezTo>
                    <a:cubicBezTo>
                      <a:pt x="199" y="688"/>
                      <a:pt x="191" y="681"/>
                      <a:pt x="182" y="674"/>
                    </a:cubicBezTo>
                    <a:cubicBezTo>
                      <a:pt x="196" y="695"/>
                      <a:pt x="211" y="714"/>
                      <a:pt x="228" y="732"/>
                    </a:cubicBezTo>
                    <a:cubicBezTo>
                      <a:pt x="264" y="753"/>
                      <a:pt x="302" y="770"/>
                      <a:pt x="343" y="782"/>
                    </a:cubicBezTo>
                    <a:close/>
                    <a:moveTo>
                      <a:pt x="871" y="635"/>
                    </a:moveTo>
                    <a:cubicBezTo>
                      <a:pt x="825" y="699"/>
                      <a:pt x="761" y="754"/>
                      <a:pt x="685" y="793"/>
                    </a:cubicBezTo>
                    <a:cubicBezTo>
                      <a:pt x="710" y="787"/>
                      <a:pt x="735" y="778"/>
                      <a:pt x="758" y="767"/>
                    </a:cubicBezTo>
                    <a:cubicBezTo>
                      <a:pt x="803" y="732"/>
                      <a:pt x="841" y="686"/>
                      <a:pt x="871" y="635"/>
                    </a:cubicBezTo>
                    <a:close/>
                    <a:moveTo>
                      <a:pt x="252" y="751"/>
                    </a:moveTo>
                    <a:cubicBezTo>
                      <a:pt x="265" y="757"/>
                      <a:pt x="278" y="762"/>
                      <a:pt x="292" y="767"/>
                    </a:cubicBezTo>
                    <a:cubicBezTo>
                      <a:pt x="272" y="759"/>
                      <a:pt x="253" y="749"/>
                      <a:pt x="234" y="739"/>
                    </a:cubicBezTo>
                    <a:cubicBezTo>
                      <a:pt x="234" y="739"/>
                      <a:pt x="234" y="739"/>
                      <a:pt x="235" y="739"/>
                    </a:cubicBezTo>
                    <a:cubicBezTo>
                      <a:pt x="240" y="743"/>
                      <a:pt x="246" y="747"/>
                      <a:pt x="252" y="751"/>
                    </a:cubicBezTo>
                    <a:close/>
                    <a:moveTo>
                      <a:pt x="885" y="612"/>
                    </a:moveTo>
                    <a:cubicBezTo>
                      <a:pt x="857" y="670"/>
                      <a:pt x="817" y="721"/>
                      <a:pt x="769" y="762"/>
                    </a:cubicBezTo>
                    <a:cubicBezTo>
                      <a:pt x="838" y="725"/>
                      <a:pt x="892" y="667"/>
                      <a:pt x="922" y="593"/>
                    </a:cubicBezTo>
                    <a:cubicBezTo>
                      <a:pt x="948" y="531"/>
                      <a:pt x="955" y="463"/>
                      <a:pt x="944" y="396"/>
                    </a:cubicBezTo>
                    <a:cubicBezTo>
                      <a:pt x="946" y="461"/>
                      <a:pt x="932" y="525"/>
                      <a:pt x="901" y="585"/>
                    </a:cubicBezTo>
                    <a:cubicBezTo>
                      <a:pt x="896" y="594"/>
                      <a:pt x="891" y="603"/>
                      <a:pt x="885" y="612"/>
                    </a:cubicBezTo>
                    <a:close/>
                    <a:moveTo>
                      <a:pt x="43" y="555"/>
                    </a:moveTo>
                    <a:cubicBezTo>
                      <a:pt x="75" y="622"/>
                      <a:pt x="131" y="682"/>
                      <a:pt x="204" y="726"/>
                    </a:cubicBezTo>
                    <a:cubicBezTo>
                      <a:pt x="213" y="731"/>
                      <a:pt x="223" y="736"/>
                      <a:pt x="232" y="741"/>
                    </a:cubicBezTo>
                    <a:cubicBezTo>
                      <a:pt x="225" y="736"/>
                      <a:pt x="219" y="731"/>
                      <a:pt x="212" y="726"/>
                    </a:cubicBezTo>
                    <a:cubicBezTo>
                      <a:pt x="192" y="713"/>
                      <a:pt x="172" y="698"/>
                      <a:pt x="153" y="682"/>
                    </a:cubicBezTo>
                    <a:cubicBezTo>
                      <a:pt x="91" y="628"/>
                      <a:pt x="51" y="563"/>
                      <a:pt x="36" y="492"/>
                    </a:cubicBezTo>
                    <a:cubicBezTo>
                      <a:pt x="37" y="508"/>
                      <a:pt x="38" y="525"/>
                      <a:pt x="40" y="541"/>
                    </a:cubicBezTo>
                    <a:cubicBezTo>
                      <a:pt x="41" y="546"/>
                      <a:pt x="42" y="550"/>
                      <a:pt x="43" y="555"/>
                    </a:cubicBezTo>
                    <a:close/>
                    <a:moveTo>
                      <a:pt x="143" y="638"/>
                    </a:moveTo>
                    <a:cubicBezTo>
                      <a:pt x="165" y="669"/>
                      <a:pt x="188" y="696"/>
                      <a:pt x="213" y="720"/>
                    </a:cubicBezTo>
                    <a:cubicBezTo>
                      <a:pt x="199" y="704"/>
                      <a:pt x="187" y="687"/>
                      <a:pt x="176" y="669"/>
                    </a:cubicBezTo>
                    <a:cubicBezTo>
                      <a:pt x="164" y="659"/>
                      <a:pt x="153" y="649"/>
                      <a:pt x="143" y="638"/>
                    </a:cubicBezTo>
                    <a:close/>
                    <a:moveTo>
                      <a:pt x="154" y="658"/>
                    </a:moveTo>
                    <a:cubicBezTo>
                      <a:pt x="170" y="681"/>
                      <a:pt x="188" y="701"/>
                      <a:pt x="208" y="719"/>
                    </a:cubicBezTo>
                    <a:cubicBezTo>
                      <a:pt x="189" y="701"/>
                      <a:pt x="171" y="680"/>
                      <a:pt x="154" y="658"/>
                    </a:cubicBezTo>
                    <a:close/>
                    <a:moveTo>
                      <a:pt x="36" y="477"/>
                    </a:moveTo>
                    <a:cubicBezTo>
                      <a:pt x="48" y="553"/>
                      <a:pt x="89" y="623"/>
                      <a:pt x="155" y="680"/>
                    </a:cubicBezTo>
                    <a:cubicBezTo>
                      <a:pt x="169" y="692"/>
                      <a:pt x="183" y="703"/>
                      <a:pt x="198" y="713"/>
                    </a:cubicBezTo>
                    <a:cubicBezTo>
                      <a:pt x="178" y="695"/>
                      <a:pt x="161" y="674"/>
                      <a:pt x="146" y="650"/>
                    </a:cubicBezTo>
                    <a:cubicBezTo>
                      <a:pt x="143" y="645"/>
                      <a:pt x="140" y="639"/>
                      <a:pt x="137" y="634"/>
                    </a:cubicBezTo>
                    <a:cubicBezTo>
                      <a:pt x="135" y="632"/>
                      <a:pt x="134" y="630"/>
                      <a:pt x="133" y="628"/>
                    </a:cubicBezTo>
                    <a:cubicBezTo>
                      <a:pt x="132" y="626"/>
                      <a:pt x="131" y="625"/>
                      <a:pt x="130" y="623"/>
                    </a:cubicBezTo>
                    <a:cubicBezTo>
                      <a:pt x="87" y="574"/>
                      <a:pt x="60" y="518"/>
                      <a:pt x="51" y="458"/>
                    </a:cubicBezTo>
                    <a:cubicBezTo>
                      <a:pt x="48" y="443"/>
                      <a:pt x="44" y="429"/>
                      <a:pt x="42" y="414"/>
                    </a:cubicBezTo>
                    <a:cubicBezTo>
                      <a:pt x="39" y="434"/>
                      <a:pt x="37" y="456"/>
                      <a:pt x="36" y="477"/>
                    </a:cubicBezTo>
                    <a:close/>
                    <a:moveTo>
                      <a:pt x="922" y="484"/>
                    </a:moveTo>
                    <a:cubicBezTo>
                      <a:pt x="914" y="510"/>
                      <a:pt x="902" y="537"/>
                      <a:pt x="888" y="563"/>
                    </a:cubicBezTo>
                    <a:cubicBezTo>
                      <a:pt x="864" y="606"/>
                      <a:pt x="834" y="646"/>
                      <a:pt x="799" y="679"/>
                    </a:cubicBezTo>
                    <a:cubicBezTo>
                      <a:pt x="853" y="630"/>
                      <a:pt x="897" y="568"/>
                      <a:pt x="920" y="499"/>
                    </a:cubicBezTo>
                    <a:cubicBezTo>
                      <a:pt x="921" y="494"/>
                      <a:pt x="922" y="489"/>
                      <a:pt x="922" y="484"/>
                    </a:cubicBezTo>
                    <a:close/>
                    <a:moveTo>
                      <a:pt x="136" y="626"/>
                    </a:moveTo>
                    <a:cubicBezTo>
                      <a:pt x="147" y="638"/>
                      <a:pt x="158" y="650"/>
                      <a:pt x="171" y="661"/>
                    </a:cubicBezTo>
                    <a:cubicBezTo>
                      <a:pt x="140" y="608"/>
                      <a:pt x="120" y="548"/>
                      <a:pt x="113" y="484"/>
                    </a:cubicBezTo>
                    <a:cubicBezTo>
                      <a:pt x="108" y="443"/>
                      <a:pt x="107" y="395"/>
                      <a:pt x="115" y="346"/>
                    </a:cubicBezTo>
                    <a:cubicBezTo>
                      <a:pt x="87" y="437"/>
                      <a:pt x="89" y="536"/>
                      <a:pt x="136" y="626"/>
                    </a:cubicBezTo>
                    <a:close/>
                    <a:moveTo>
                      <a:pt x="54" y="457"/>
                    </a:moveTo>
                    <a:cubicBezTo>
                      <a:pt x="70" y="516"/>
                      <a:pt x="98" y="569"/>
                      <a:pt x="127" y="614"/>
                    </a:cubicBezTo>
                    <a:cubicBezTo>
                      <a:pt x="88" y="531"/>
                      <a:pt x="83" y="435"/>
                      <a:pt x="113" y="340"/>
                    </a:cubicBezTo>
                    <a:cubicBezTo>
                      <a:pt x="115" y="334"/>
                      <a:pt x="117" y="328"/>
                      <a:pt x="119" y="322"/>
                    </a:cubicBezTo>
                    <a:cubicBezTo>
                      <a:pt x="132" y="263"/>
                      <a:pt x="158" y="203"/>
                      <a:pt x="206" y="151"/>
                    </a:cubicBezTo>
                    <a:cubicBezTo>
                      <a:pt x="189" y="163"/>
                      <a:pt x="172" y="177"/>
                      <a:pt x="157" y="192"/>
                    </a:cubicBezTo>
                    <a:cubicBezTo>
                      <a:pt x="118" y="229"/>
                      <a:pt x="87" y="275"/>
                      <a:pt x="67" y="327"/>
                    </a:cubicBezTo>
                    <a:cubicBezTo>
                      <a:pt x="53" y="368"/>
                      <a:pt x="47" y="413"/>
                      <a:pt x="54" y="457"/>
                    </a:cubicBezTo>
                    <a:close/>
                    <a:moveTo>
                      <a:pt x="59" y="483"/>
                    </a:moveTo>
                    <a:cubicBezTo>
                      <a:pt x="69" y="526"/>
                      <a:pt x="88" y="565"/>
                      <a:pt x="116" y="602"/>
                    </a:cubicBezTo>
                    <a:cubicBezTo>
                      <a:pt x="94" y="567"/>
                      <a:pt x="73" y="526"/>
                      <a:pt x="59" y="483"/>
                    </a:cubicBezTo>
                    <a:close/>
                    <a:moveTo>
                      <a:pt x="923" y="499"/>
                    </a:moveTo>
                    <a:cubicBezTo>
                      <a:pt x="918" y="527"/>
                      <a:pt x="909" y="556"/>
                      <a:pt x="898" y="585"/>
                    </a:cubicBezTo>
                    <a:cubicBezTo>
                      <a:pt x="897" y="585"/>
                      <a:pt x="897" y="586"/>
                      <a:pt x="897" y="586"/>
                    </a:cubicBezTo>
                    <a:cubicBezTo>
                      <a:pt x="897" y="586"/>
                      <a:pt x="898" y="585"/>
                      <a:pt x="898" y="584"/>
                    </a:cubicBezTo>
                    <a:cubicBezTo>
                      <a:pt x="931" y="520"/>
                      <a:pt x="946" y="451"/>
                      <a:pt x="941" y="382"/>
                    </a:cubicBezTo>
                    <a:cubicBezTo>
                      <a:pt x="941" y="383"/>
                      <a:pt x="941" y="383"/>
                      <a:pt x="941" y="383"/>
                    </a:cubicBezTo>
                    <a:cubicBezTo>
                      <a:pt x="941" y="422"/>
                      <a:pt x="935" y="461"/>
                      <a:pt x="923" y="499"/>
                    </a:cubicBezTo>
                    <a:close/>
                    <a:moveTo>
                      <a:pt x="67" y="234"/>
                    </a:moveTo>
                    <a:cubicBezTo>
                      <a:pt x="24" y="296"/>
                      <a:pt x="3" y="369"/>
                      <a:pt x="10" y="444"/>
                    </a:cubicBezTo>
                    <a:cubicBezTo>
                      <a:pt x="14" y="479"/>
                      <a:pt x="24" y="514"/>
                      <a:pt x="38" y="546"/>
                    </a:cubicBezTo>
                    <a:cubicBezTo>
                      <a:pt x="38" y="544"/>
                      <a:pt x="38" y="543"/>
                      <a:pt x="38" y="541"/>
                    </a:cubicBezTo>
                    <a:cubicBezTo>
                      <a:pt x="35" y="520"/>
                      <a:pt x="33" y="498"/>
                      <a:pt x="34" y="477"/>
                    </a:cubicBezTo>
                    <a:cubicBezTo>
                      <a:pt x="31" y="462"/>
                      <a:pt x="30" y="446"/>
                      <a:pt x="30" y="430"/>
                    </a:cubicBezTo>
                    <a:cubicBezTo>
                      <a:pt x="30" y="405"/>
                      <a:pt x="33" y="380"/>
                      <a:pt x="38" y="356"/>
                    </a:cubicBezTo>
                    <a:cubicBezTo>
                      <a:pt x="39" y="316"/>
                      <a:pt x="48" y="274"/>
                      <a:pt x="67" y="234"/>
                    </a:cubicBezTo>
                    <a:close/>
                    <a:moveTo>
                      <a:pt x="927" y="469"/>
                    </a:moveTo>
                    <a:cubicBezTo>
                      <a:pt x="926" y="473"/>
                      <a:pt x="926" y="477"/>
                      <a:pt x="925" y="481"/>
                    </a:cubicBezTo>
                    <a:cubicBezTo>
                      <a:pt x="930" y="463"/>
                      <a:pt x="934" y="444"/>
                      <a:pt x="936" y="425"/>
                    </a:cubicBezTo>
                    <a:cubicBezTo>
                      <a:pt x="934" y="440"/>
                      <a:pt x="931" y="455"/>
                      <a:pt x="927" y="469"/>
                    </a:cubicBezTo>
                    <a:close/>
                    <a:moveTo>
                      <a:pt x="38" y="369"/>
                    </a:moveTo>
                    <a:cubicBezTo>
                      <a:pt x="35" y="389"/>
                      <a:pt x="33" y="410"/>
                      <a:pt x="33" y="430"/>
                    </a:cubicBezTo>
                    <a:cubicBezTo>
                      <a:pt x="33" y="440"/>
                      <a:pt x="33" y="450"/>
                      <a:pt x="34" y="460"/>
                    </a:cubicBezTo>
                    <a:cubicBezTo>
                      <a:pt x="35" y="442"/>
                      <a:pt x="38" y="423"/>
                      <a:pt x="41" y="405"/>
                    </a:cubicBezTo>
                    <a:cubicBezTo>
                      <a:pt x="39" y="393"/>
                      <a:pt x="39" y="381"/>
                      <a:pt x="38" y="369"/>
                    </a:cubicBezTo>
                    <a:close/>
                    <a:moveTo>
                      <a:pt x="912" y="336"/>
                    </a:moveTo>
                    <a:cubicBezTo>
                      <a:pt x="925" y="374"/>
                      <a:pt x="930" y="414"/>
                      <a:pt x="928" y="455"/>
                    </a:cubicBezTo>
                    <a:cubicBezTo>
                      <a:pt x="934" y="427"/>
                      <a:pt x="938" y="400"/>
                      <a:pt x="938" y="373"/>
                    </a:cubicBezTo>
                    <a:cubicBezTo>
                      <a:pt x="938" y="370"/>
                      <a:pt x="938" y="368"/>
                      <a:pt x="938" y="365"/>
                    </a:cubicBezTo>
                    <a:cubicBezTo>
                      <a:pt x="931" y="338"/>
                      <a:pt x="921" y="311"/>
                      <a:pt x="909" y="284"/>
                    </a:cubicBezTo>
                    <a:cubicBezTo>
                      <a:pt x="911" y="301"/>
                      <a:pt x="912" y="319"/>
                      <a:pt x="912" y="336"/>
                    </a:cubicBezTo>
                    <a:close/>
                    <a:moveTo>
                      <a:pt x="44" y="405"/>
                    </a:moveTo>
                    <a:cubicBezTo>
                      <a:pt x="45" y="416"/>
                      <a:pt x="47" y="427"/>
                      <a:pt x="49" y="437"/>
                    </a:cubicBezTo>
                    <a:cubicBezTo>
                      <a:pt x="47" y="411"/>
                      <a:pt x="49" y="385"/>
                      <a:pt x="55" y="360"/>
                    </a:cubicBezTo>
                    <a:cubicBezTo>
                      <a:pt x="50" y="375"/>
                      <a:pt x="47" y="390"/>
                      <a:pt x="44" y="405"/>
                    </a:cubicBezTo>
                    <a:close/>
                    <a:moveTo>
                      <a:pt x="41" y="356"/>
                    </a:moveTo>
                    <a:cubicBezTo>
                      <a:pt x="41" y="370"/>
                      <a:pt x="41" y="383"/>
                      <a:pt x="43" y="396"/>
                    </a:cubicBezTo>
                    <a:cubicBezTo>
                      <a:pt x="48" y="372"/>
                      <a:pt x="55" y="348"/>
                      <a:pt x="64" y="326"/>
                    </a:cubicBezTo>
                    <a:cubicBezTo>
                      <a:pt x="92" y="241"/>
                      <a:pt x="154" y="168"/>
                      <a:pt x="219" y="122"/>
                    </a:cubicBezTo>
                    <a:cubicBezTo>
                      <a:pt x="221" y="124"/>
                      <a:pt x="221" y="124"/>
                      <a:pt x="221" y="124"/>
                    </a:cubicBezTo>
                    <a:cubicBezTo>
                      <a:pt x="169" y="161"/>
                      <a:pt x="119" y="215"/>
                      <a:pt x="87" y="277"/>
                    </a:cubicBezTo>
                    <a:cubicBezTo>
                      <a:pt x="106" y="245"/>
                      <a:pt x="128" y="215"/>
                      <a:pt x="155" y="190"/>
                    </a:cubicBezTo>
                    <a:cubicBezTo>
                      <a:pt x="174" y="172"/>
                      <a:pt x="194" y="155"/>
                      <a:pt x="216" y="141"/>
                    </a:cubicBezTo>
                    <a:cubicBezTo>
                      <a:pt x="220" y="137"/>
                      <a:pt x="223" y="134"/>
                      <a:pt x="227" y="130"/>
                    </a:cubicBezTo>
                    <a:cubicBezTo>
                      <a:pt x="245" y="113"/>
                      <a:pt x="265" y="98"/>
                      <a:pt x="286" y="85"/>
                    </a:cubicBezTo>
                    <a:cubicBezTo>
                      <a:pt x="274" y="89"/>
                      <a:pt x="261" y="93"/>
                      <a:pt x="249" y="97"/>
                    </a:cubicBezTo>
                    <a:cubicBezTo>
                      <a:pt x="215" y="118"/>
                      <a:pt x="184" y="141"/>
                      <a:pt x="157" y="166"/>
                    </a:cubicBezTo>
                    <a:cubicBezTo>
                      <a:pt x="96" y="222"/>
                      <a:pt x="57" y="287"/>
                      <a:pt x="41" y="356"/>
                    </a:cubicBezTo>
                    <a:close/>
                    <a:moveTo>
                      <a:pt x="908" y="276"/>
                    </a:moveTo>
                    <a:cubicBezTo>
                      <a:pt x="920" y="300"/>
                      <a:pt x="929" y="325"/>
                      <a:pt x="937" y="350"/>
                    </a:cubicBezTo>
                    <a:cubicBezTo>
                      <a:pt x="936" y="349"/>
                      <a:pt x="936" y="347"/>
                      <a:pt x="936" y="346"/>
                    </a:cubicBezTo>
                    <a:cubicBezTo>
                      <a:pt x="930" y="309"/>
                      <a:pt x="918" y="272"/>
                      <a:pt x="900" y="237"/>
                    </a:cubicBezTo>
                    <a:cubicBezTo>
                      <a:pt x="900" y="237"/>
                      <a:pt x="900" y="237"/>
                      <a:pt x="899" y="236"/>
                    </a:cubicBezTo>
                    <a:cubicBezTo>
                      <a:pt x="903" y="249"/>
                      <a:pt x="906" y="262"/>
                      <a:pt x="908" y="276"/>
                    </a:cubicBezTo>
                    <a:close/>
                    <a:moveTo>
                      <a:pt x="76" y="221"/>
                    </a:moveTo>
                    <a:cubicBezTo>
                      <a:pt x="55" y="261"/>
                      <a:pt x="44" y="303"/>
                      <a:pt x="42" y="343"/>
                    </a:cubicBezTo>
                    <a:cubicBezTo>
                      <a:pt x="60" y="278"/>
                      <a:pt x="98" y="217"/>
                      <a:pt x="155" y="164"/>
                    </a:cubicBezTo>
                    <a:cubicBezTo>
                      <a:pt x="179" y="142"/>
                      <a:pt x="206" y="121"/>
                      <a:pt x="234" y="103"/>
                    </a:cubicBezTo>
                    <a:cubicBezTo>
                      <a:pt x="207" y="114"/>
                      <a:pt x="182" y="128"/>
                      <a:pt x="159" y="143"/>
                    </a:cubicBezTo>
                    <a:cubicBezTo>
                      <a:pt x="127" y="165"/>
                      <a:pt x="99" y="191"/>
                      <a:pt x="76" y="221"/>
                    </a:cubicBezTo>
                    <a:close/>
                    <a:moveTo>
                      <a:pt x="883" y="188"/>
                    </a:moveTo>
                    <a:cubicBezTo>
                      <a:pt x="893" y="204"/>
                      <a:pt x="903" y="222"/>
                      <a:pt x="911" y="241"/>
                    </a:cubicBezTo>
                    <a:cubicBezTo>
                      <a:pt x="924" y="271"/>
                      <a:pt x="932" y="301"/>
                      <a:pt x="937" y="332"/>
                    </a:cubicBezTo>
                    <a:cubicBezTo>
                      <a:pt x="933" y="293"/>
                      <a:pt x="923" y="255"/>
                      <a:pt x="906" y="218"/>
                    </a:cubicBezTo>
                    <a:cubicBezTo>
                      <a:pt x="893" y="190"/>
                      <a:pt x="877" y="164"/>
                      <a:pt x="858" y="142"/>
                    </a:cubicBezTo>
                    <a:cubicBezTo>
                      <a:pt x="867" y="155"/>
                      <a:pt x="875" y="169"/>
                      <a:pt x="881" y="184"/>
                    </a:cubicBezTo>
                    <a:cubicBezTo>
                      <a:pt x="882" y="186"/>
                      <a:pt x="882" y="187"/>
                      <a:pt x="883" y="188"/>
                    </a:cubicBezTo>
                    <a:close/>
                    <a:moveTo>
                      <a:pt x="452" y="59"/>
                    </a:moveTo>
                    <a:cubicBezTo>
                      <a:pt x="497" y="59"/>
                      <a:pt x="543" y="64"/>
                      <a:pt x="588" y="74"/>
                    </a:cubicBezTo>
                    <a:cubicBezTo>
                      <a:pt x="720" y="103"/>
                      <a:pt x="824" y="172"/>
                      <a:pt x="881" y="267"/>
                    </a:cubicBezTo>
                    <a:cubicBezTo>
                      <a:pt x="893" y="287"/>
                      <a:pt x="902" y="307"/>
                      <a:pt x="910" y="327"/>
                    </a:cubicBezTo>
                    <a:cubicBezTo>
                      <a:pt x="909" y="310"/>
                      <a:pt x="908" y="293"/>
                      <a:pt x="905" y="277"/>
                    </a:cubicBezTo>
                    <a:cubicBezTo>
                      <a:pt x="896" y="259"/>
                      <a:pt x="885" y="241"/>
                      <a:pt x="873" y="224"/>
                    </a:cubicBezTo>
                    <a:cubicBezTo>
                      <a:pt x="806" y="128"/>
                      <a:pt x="697" y="68"/>
                      <a:pt x="568" y="56"/>
                    </a:cubicBezTo>
                    <a:cubicBezTo>
                      <a:pt x="524" y="51"/>
                      <a:pt x="480" y="53"/>
                      <a:pt x="436" y="59"/>
                    </a:cubicBezTo>
                    <a:cubicBezTo>
                      <a:pt x="442" y="59"/>
                      <a:pt x="447" y="59"/>
                      <a:pt x="452" y="59"/>
                    </a:cubicBezTo>
                    <a:close/>
                    <a:moveTo>
                      <a:pt x="218" y="143"/>
                    </a:moveTo>
                    <a:cubicBezTo>
                      <a:pt x="169" y="191"/>
                      <a:pt x="141" y="248"/>
                      <a:pt x="126" y="304"/>
                    </a:cubicBezTo>
                    <a:cubicBezTo>
                      <a:pt x="159" y="225"/>
                      <a:pt x="215" y="155"/>
                      <a:pt x="284" y="105"/>
                    </a:cubicBezTo>
                    <a:cubicBezTo>
                      <a:pt x="261" y="116"/>
                      <a:pt x="239" y="129"/>
                      <a:pt x="218" y="143"/>
                    </a:cubicBezTo>
                    <a:close/>
                    <a:moveTo>
                      <a:pt x="896" y="224"/>
                    </a:moveTo>
                    <a:cubicBezTo>
                      <a:pt x="898" y="228"/>
                      <a:pt x="900" y="232"/>
                      <a:pt x="902" y="236"/>
                    </a:cubicBezTo>
                    <a:cubicBezTo>
                      <a:pt x="912" y="256"/>
                      <a:pt x="920" y="276"/>
                      <a:pt x="927" y="296"/>
                    </a:cubicBezTo>
                    <a:cubicBezTo>
                      <a:pt x="922" y="278"/>
                      <a:pt x="916" y="260"/>
                      <a:pt x="909" y="242"/>
                    </a:cubicBezTo>
                    <a:cubicBezTo>
                      <a:pt x="903" y="228"/>
                      <a:pt x="896" y="215"/>
                      <a:pt x="889" y="202"/>
                    </a:cubicBezTo>
                    <a:cubicBezTo>
                      <a:pt x="891" y="209"/>
                      <a:pt x="894" y="217"/>
                      <a:pt x="896" y="224"/>
                    </a:cubicBezTo>
                    <a:close/>
                    <a:moveTo>
                      <a:pt x="518" y="50"/>
                    </a:moveTo>
                    <a:cubicBezTo>
                      <a:pt x="535" y="50"/>
                      <a:pt x="552" y="51"/>
                      <a:pt x="569" y="53"/>
                    </a:cubicBezTo>
                    <a:cubicBezTo>
                      <a:pt x="698" y="66"/>
                      <a:pt x="807" y="126"/>
                      <a:pt x="875" y="222"/>
                    </a:cubicBezTo>
                    <a:cubicBezTo>
                      <a:pt x="886" y="237"/>
                      <a:pt x="895" y="252"/>
                      <a:pt x="904" y="268"/>
                    </a:cubicBezTo>
                    <a:cubicBezTo>
                      <a:pt x="901" y="253"/>
                      <a:pt x="898" y="239"/>
                      <a:pt x="893" y="225"/>
                    </a:cubicBezTo>
                    <a:cubicBezTo>
                      <a:pt x="859" y="163"/>
                      <a:pt x="809" y="112"/>
                      <a:pt x="750" y="75"/>
                    </a:cubicBezTo>
                    <a:cubicBezTo>
                      <a:pt x="664" y="33"/>
                      <a:pt x="562" y="24"/>
                      <a:pt x="470" y="27"/>
                    </a:cubicBezTo>
                    <a:cubicBezTo>
                      <a:pt x="430" y="36"/>
                      <a:pt x="391" y="49"/>
                      <a:pt x="354" y="67"/>
                    </a:cubicBezTo>
                    <a:cubicBezTo>
                      <a:pt x="374" y="64"/>
                      <a:pt x="394" y="61"/>
                      <a:pt x="415" y="60"/>
                    </a:cubicBezTo>
                    <a:cubicBezTo>
                      <a:pt x="449" y="54"/>
                      <a:pt x="483" y="50"/>
                      <a:pt x="518" y="50"/>
                    </a:cubicBezTo>
                    <a:close/>
                    <a:moveTo>
                      <a:pt x="777" y="90"/>
                    </a:moveTo>
                    <a:cubicBezTo>
                      <a:pt x="822" y="122"/>
                      <a:pt x="861" y="164"/>
                      <a:pt x="889" y="213"/>
                    </a:cubicBezTo>
                    <a:cubicBezTo>
                      <a:pt x="887" y="205"/>
                      <a:pt x="884" y="197"/>
                      <a:pt x="880" y="189"/>
                    </a:cubicBezTo>
                    <a:cubicBezTo>
                      <a:pt x="852" y="146"/>
                      <a:pt x="817" y="114"/>
                      <a:pt x="777" y="90"/>
                    </a:cubicBezTo>
                    <a:close/>
                    <a:moveTo>
                      <a:pt x="379" y="35"/>
                    </a:moveTo>
                    <a:cubicBezTo>
                      <a:pt x="234" y="55"/>
                      <a:pt x="141" y="110"/>
                      <a:pt x="84" y="207"/>
                    </a:cubicBezTo>
                    <a:cubicBezTo>
                      <a:pt x="105" y="182"/>
                      <a:pt x="130" y="160"/>
                      <a:pt x="158" y="141"/>
                    </a:cubicBezTo>
                    <a:cubicBezTo>
                      <a:pt x="185" y="123"/>
                      <a:pt x="215" y="107"/>
                      <a:pt x="247" y="95"/>
                    </a:cubicBezTo>
                    <a:cubicBezTo>
                      <a:pt x="288" y="71"/>
                      <a:pt x="333" y="50"/>
                      <a:pt x="379" y="35"/>
                    </a:cubicBezTo>
                    <a:close/>
                    <a:moveTo>
                      <a:pt x="751" y="73"/>
                    </a:moveTo>
                    <a:cubicBezTo>
                      <a:pt x="798" y="96"/>
                      <a:pt x="841" y="129"/>
                      <a:pt x="874" y="175"/>
                    </a:cubicBezTo>
                    <a:cubicBezTo>
                      <a:pt x="864" y="155"/>
                      <a:pt x="854" y="138"/>
                      <a:pt x="842" y="123"/>
                    </a:cubicBezTo>
                    <a:cubicBezTo>
                      <a:pt x="802" y="82"/>
                      <a:pt x="751" y="51"/>
                      <a:pt x="692" y="34"/>
                    </a:cubicBezTo>
                    <a:cubicBezTo>
                      <a:pt x="664" y="25"/>
                      <a:pt x="634" y="20"/>
                      <a:pt x="604" y="18"/>
                    </a:cubicBezTo>
                    <a:cubicBezTo>
                      <a:pt x="657" y="27"/>
                      <a:pt x="706" y="46"/>
                      <a:pt x="751" y="73"/>
                    </a:cubicBezTo>
                    <a:close/>
                    <a:moveTo>
                      <a:pt x="296" y="82"/>
                    </a:moveTo>
                    <a:cubicBezTo>
                      <a:pt x="272" y="97"/>
                      <a:pt x="249" y="113"/>
                      <a:pt x="229" y="132"/>
                    </a:cubicBezTo>
                    <a:cubicBezTo>
                      <a:pt x="229" y="132"/>
                      <a:pt x="229" y="132"/>
                      <a:pt x="228" y="133"/>
                    </a:cubicBezTo>
                    <a:cubicBezTo>
                      <a:pt x="250" y="119"/>
                      <a:pt x="273" y="107"/>
                      <a:pt x="296" y="97"/>
                    </a:cubicBezTo>
                    <a:cubicBezTo>
                      <a:pt x="299" y="95"/>
                      <a:pt x="303" y="92"/>
                      <a:pt x="306" y="90"/>
                    </a:cubicBezTo>
                    <a:cubicBezTo>
                      <a:pt x="316" y="84"/>
                      <a:pt x="326" y="78"/>
                      <a:pt x="337" y="73"/>
                    </a:cubicBezTo>
                    <a:cubicBezTo>
                      <a:pt x="323" y="75"/>
                      <a:pt x="309" y="79"/>
                      <a:pt x="296" y="82"/>
                    </a:cubicBezTo>
                    <a:close/>
                    <a:moveTo>
                      <a:pt x="574" y="14"/>
                    </a:moveTo>
                    <a:cubicBezTo>
                      <a:pt x="615" y="14"/>
                      <a:pt x="655" y="20"/>
                      <a:pt x="693" y="31"/>
                    </a:cubicBezTo>
                    <a:cubicBezTo>
                      <a:pt x="743" y="46"/>
                      <a:pt x="786" y="70"/>
                      <a:pt x="823" y="101"/>
                    </a:cubicBezTo>
                    <a:cubicBezTo>
                      <a:pt x="758" y="35"/>
                      <a:pt x="670" y="13"/>
                      <a:pt x="600" y="8"/>
                    </a:cubicBezTo>
                    <a:cubicBezTo>
                      <a:pt x="539" y="3"/>
                      <a:pt x="473" y="11"/>
                      <a:pt x="409" y="29"/>
                    </a:cubicBezTo>
                    <a:cubicBezTo>
                      <a:pt x="411" y="29"/>
                      <a:pt x="413" y="28"/>
                      <a:pt x="415" y="28"/>
                    </a:cubicBezTo>
                    <a:cubicBezTo>
                      <a:pt x="467" y="14"/>
                      <a:pt x="521" y="9"/>
                      <a:pt x="574" y="14"/>
                    </a:cubicBezTo>
                    <a:close/>
                    <a:moveTo>
                      <a:pt x="346" y="71"/>
                    </a:moveTo>
                    <a:cubicBezTo>
                      <a:pt x="334" y="77"/>
                      <a:pt x="322" y="84"/>
                      <a:pt x="311" y="91"/>
                    </a:cubicBezTo>
                    <a:cubicBezTo>
                      <a:pt x="338" y="80"/>
                      <a:pt x="366" y="71"/>
                      <a:pt x="395" y="64"/>
                    </a:cubicBezTo>
                    <a:cubicBezTo>
                      <a:pt x="378" y="66"/>
                      <a:pt x="362" y="68"/>
                      <a:pt x="346" y="71"/>
                    </a:cubicBezTo>
                    <a:close/>
                    <a:moveTo>
                      <a:pt x="394" y="33"/>
                    </a:moveTo>
                    <a:cubicBezTo>
                      <a:pt x="348" y="47"/>
                      <a:pt x="303" y="66"/>
                      <a:pt x="262" y="90"/>
                    </a:cubicBezTo>
                    <a:cubicBezTo>
                      <a:pt x="272" y="86"/>
                      <a:pt x="283" y="83"/>
                      <a:pt x="295" y="80"/>
                    </a:cubicBezTo>
                    <a:cubicBezTo>
                      <a:pt x="328" y="60"/>
                      <a:pt x="363" y="44"/>
                      <a:pt x="400" y="33"/>
                    </a:cubicBezTo>
                    <a:cubicBezTo>
                      <a:pt x="398" y="33"/>
                      <a:pt x="396" y="33"/>
                      <a:pt x="394" y="33"/>
                    </a:cubicBezTo>
                    <a:close/>
                    <a:moveTo>
                      <a:pt x="416" y="31"/>
                    </a:moveTo>
                    <a:cubicBezTo>
                      <a:pt x="377" y="41"/>
                      <a:pt x="339" y="57"/>
                      <a:pt x="304" y="77"/>
                    </a:cubicBezTo>
                    <a:cubicBezTo>
                      <a:pt x="318" y="74"/>
                      <a:pt x="331" y="71"/>
                      <a:pt x="345" y="68"/>
                    </a:cubicBezTo>
                    <a:cubicBezTo>
                      <a:pt x="380" y="51"/>
                      <a:pt x="417" y="37"/>
                      <a:pt x="455" y="28"/>
                    </a:cubicBezTo>
                    <a:cubicBezTo>
                      <a:pt x="447" y="28"/>
                      <a:pt x="439" y="29"/>
                      <a:pt x="431" y="30"/>
                    </a:cubicBezTo>
                    <a:cubicBezTo>
                      <a:pt x="426" y="30"/>
                      <a:pt x="421" y="30"/>
                      <a:pt x="416" y="31"/>
                    </a:cubicBezTo>
                    <a:close/>
                    <a:moveTo>
                      <a:pt x="505" y="24"/>
                    </a:moveTo>
                    <a:cubicBezTo>
                      <a:pt x="579" y="24"/>
                      <a:pt x="656" y="33"/>
                      <a:pt x="725" y="61"/>
                    </a:cubicBezTo>
                    <a:cubicBezTo>
                      <a:pt x="686" y="41"/>
                      <a:pt x="644" y="27"/>
                      <a:pt x="599" y="20"/>
                    </a:cubicBezTo>
                    <a:cubicBezTo>
                      <a:pt x="591" y="19"/>
                      <a:pt x="582" y="18"/>
                      <a:pt x="574" y="17"/>
                    </a:cubicBezTo>
                    <a:cubicBezTo>
                      <a:pt x="545" y="17"/>
                      <a:pt x="516" y="19"/>
                      <a:pt x="487" y="24"/>
                    </a:cubicBezTo>
                    <a:cubicBezTo>
                      <a:pt x="493" y="24"/>
                      <a:pt x="499" y="24"/>
                      <a:pt x="505" y="24"/>
                    </a:cubicBezTo>
                    <a:close/>
                    <a:moveTo>
                      <a:pt x="534" y="15"/>
                    </a:moveTo>
                    <a:cubicBezTo>
                      <a:pt x="500" y="15"/>
                      <a:pt x="466" y="19"/>
                      <a:pt x="432" y="27"/>
                    </a:cubicBezTo>
                    <a:cubicBezTo>
                      <a:pt x="445" y="26"/>
                      <a:pt x="457" y="25"/>
                      <a:pt x="470" y="25"/>
                    </a:cubicBezTo>
                    <a:cubicBezTo>
                      <a:pt x="493" y="20"/>
                      <a:pt x="517" y="16"/>
                      <a:pt x="540" y="15"/>
                    </a:cubicBezTo>
                    <a:cubicBezTo>
                      <a:pt x="538" y="15"/>
                      <a:pt x="536" y="15"/>
                      <a:pt x="534" y="15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4" name="Freeform 46"/>
              <p:cNvSpPr>
                <a:spLocks noEditPoints="1"/>
              </p:cNvSpPr>
              <p:nvPr/>
            </p:nvSpPr>
            <p:spPr bwMode="auto">
              <a:xfrm>
                <a:off x="3467100" y="3535363"/>
                <a:ext cx="3300413" cy="2771775"/>
              </a:xfrm>
              <a:custGeom>
                <a:avLst/>
                <a:gdLst>
                  <a:gd name="T0" fmla="*/ 94112 w 1017"/>
                  <a:gd name="T1" fmla="*/ 1423256 h 853"/>
                  <a:gd name="T2" fmla="*/ 1535000 w 1017"/>
                  <a:gd name="T3" fmla="*/ 22746 h 853"/>
                  <a:gd name="T4" fmla="*/ 2914229 w 1017"/>
                  <a:gd name="T5" fmla="*/ 2186875 h 853"/>
                  <a:gd name="T6" fmla="*/ 1664810 w 1017"/>
                  <a:gd name="T7" fmla="*/ 2762027 h 853"/>
                  <a:gd name="T8" fmla="*/ 2099673 w 1017"/>
                  <a:gd name="T9" fmla="*/ 2684040 h 853"/>
                  <a:gd name="T10" fmla="*/ 1281871 w 1017"/>
                  <a:gd name="T11" fmla="*/ 2645047 h 853"/>
                  <a:gd name="T12" fmla="*/ 1031988 w 1017"/>
                  <a:gd name="T13" fmla="*/ 2537815 h 853"/>
                  <a:gd name="T14" fmla="*/ 996290 w 1017"/>
                  <a:gd name="T15" fmla="*/ 2521568 h 853"/>
                  <a:gd name="T16" fmla="*/ 2148352 w 1017"/>
                  <a:gd name="T17" fmla="*/ 2615802 h 853"/>
                  <a:gd name="T18" fmla="*/ 1431153 w 1017"/>
                  <a:gd name="T19" fmla="*/ 2674292 h 853"/>
                  <a:gd name="T20" fmla="*/ 1093647 w 1017"/>
                  <a:gd name="T21" fmla="*/ 2365595 h 853"/>
                  <a:gd name="T22" fmla="*/ 2414462 w 1017"/>
                  <a:gd name="T23" fmla="*/ 2576808 h 853"/>
                  <a:gd name="T24" fmla="*/ 2145106 w 1017"/>
                  <a:gd name="T25" fmla="*/ 2606053 h 853"/>
                  <a:gd name="T26" fmla="*/ 2982379 w 1017"/>
                  <a:gd name="T27" fmla="*/ 1855432 h 853"/>
                  <a:gd name="T28" fmla="*/ 483541 w 1017"/>
                  <a:gd name="T29" fmla="*/ 1065817 h 853"/>
                  <a:gd name="T30" fmla="*/ 1048214 w 1017"/>
                  <a:gd name="T31" fmla="*/ 2537815 h 853"/>
                  <a:gd name="T32" fmla="*/ 2881777 w 1017"/>
                  <a:gd name="T33" fmla="*/ 2219370 h 853"/>
                  <a:gd name="T34" fmla="*/ 2751967 w 1017"/>
                  <a:gd name="T35" fmla="*/ 2073145 h 853"/>
                  <a:gd name="T36" fmla="*/ 577653 w 1017"/>
                  <a:gd name="T37" fmla="*/ 763619 h 853"/>
                  <a:gd name="T38" fmla="*/ 512749 w 1017"/>
                  <a:gd name="T39" fmla="*/ 1926920 h 853"/>
                  <a:gd name="T40" fmla="*/ 386184 w 1017"/>
                  <a:gd name="T41" fmla="*/ 1897675 h 853"/>
                  <a:gd name="T42" fmla="*/ 2661100 w 1017"/>
                  <a:gd name="T43" fmla="*/ 2404588 h 853"/>
                  <a:gd name="T44" fmla="*/ 541956 w 1017"/>
                  <a:gd name="T45" fmla="*/ 1842435 h 853"/>
                  <a:gd name="T46" fmla="*/ 2768193 w 1017"/>
                  <a:gd name="T47" fmla="*/ 2294107 h 853"/>
                  <a:gd name="T48" fmla="*/ 2907739 w 1017"/>
                  <a:gd name="T49" fmla="*/ 2180377 h 853"/>
                  <a:gd name="T50" fmla="*/ 2936946 w 1017"/>
                  <a:gd name="T51" fmla="*/ 2147882 h 853"/>
                  <a:gd name="T52" fmla="*/ 3164113 w 1017"/>
                  <a:gd name="T53" fmla="*/ 1410258 h 853"/>
                  <a:gd name="T54" fmla="*/ 2907739 w 1017"/>
                  <a:gd name="T55" fmla="*/ 2092642 h 853"/>
                  <a:gd name="T56" fmla="*/ 2846079 w 1017"/>
                  <a:gd name="T57" fmla="*/ 1039822 h 853"/>
                  <a:gd name="T58" fmla="*/ 369958 w 1017"/>
                  <a:gd name="T59" fmla="*/ 1881428 h 853"/>
                  <a:gd name="T60" fmla="*/ 363467 w 1017"/>
                  <a:gd name="T61" fmla="*/ 1878178 h 853"/>
                  <a:gd name="T62" fmla="*/ 197960 w 1017"/>
                  <a:gd name="T63" fmla="*/ 724626 h 853"/>
                  <a:gd name="T64" fmla="*/ 986554 w 1017"/>
                  <a:gd name="T65" fmla="*/ 55241 h 853"/>
                  <a:gd name="T66" fmla="*/ 2547517 w 1017"/>
                  <a:gd name="T67" fmla="*/ 578401 h 853"/>
                  <a:gd name="T68" fmla="*/ 3057020 w 1017"/>
                  <a:gd name="T69" fmla="*/ 1471998 h 853"/>
                  <a:gd name="T70" fmla="*/ 493277 w 1017"/>
                  <a:gd name="T71" fmla="*/ 477668 h 853"/>
                  <a:gd name="T72" fmla="*/ 3076491 w 1017"/>
                  <a:gd name="T73" fmla="*/ 1595477 h 853"/>
                  <a:gd name="T74" fmla="*/ 2320350 w 1017"/>
                  <a:gd name="T75" fmla="*/ 266454 h 853"/>
                  <a:gd name="T76" fmla="*/ 3066755 w 1017"/>
                  <a:gd name="T77" fmla="*/ 1488245 h 853"/>
                  <a:gd name="T78" fmla="*/ 3037548 w 1017"/>
                  <a:gd name="T79" fmla="*/ 1338771 h 853"/>
                  <a:gd name="T80" fmla="*/ 493277 w 1017"/>
                  <a:gd name="T81" fmla="*/ 1147053 h 853"/>
                  <a:gd name="T82" fmla="*/ 525730 w 1017"/>
                  <a:gd name="T83" fmla="*/ 679134 h 853"/>
                  <a:gd name="T84" fmla="*/ 619842 w 1017"/>
                  <a:gd name="T85" fmla="*/ 357439 h 853"/>
                  <a:gd name="T86" fmla="*/ 1564208 w 1017"/>
                  <a:gd name="T87" fmla="*/ 113731 h 853"/>
                  <a:gd name="T88" fmla="*/ 2670836 w 1017"/>
                  <a:gd name="T89" fmla="*/ 581650 h 853"/>
                  <a:gd name="T90" fmla="*/ 847009 w 1017"/>
                  <a:gd name="T91" fmla="*/ 357439 h 853"/>
                  <a:gd name="T92" fmla="*/ 623087 w 1017"/>
                  <a:gd name="T93" fmla="*/ 334693 h 853"/>
                  <a:gd name="T94" fmla="*/ 707463 w 1017"/>
                  <a:gd name="T95" fmla="*/ 272953 h 853"/>
                  <a:gd name="T96" fmla="*/ 785349 w 1017"/>
                  <a:gd name="T97" fmla="*/ 230710 h 853"/>
                  <a:gd name="T98" fmla="*/ 1609641 w 1017"/>
                  <a:gd name="T99" fmla="*/ 110481 h 853"/>
                  <a:gd name="T100" fmla="*/ 662030 w 1017"/>
                  <a:gd name="T101" fmla="*/ 289200 h 853"/>
                  <a:gd name="T102" fmla="*/ 993045 w 1017"/>
                  <a:gd name="T103" fmla="*/ 243708 h 853"/>
                  <a:gd name="T104" fmla="*/ 837273 w 1017"/>
                  <a:gd name="T105" fmla="*/ 129978 h 853"/>
                  <a:gd name="T106" fmla="*/ 876216 w 1017"/>
                  <a:gd name="T107" fmla="*/ 181969 h 853"/>
                  <a:gd name="T108" fmla="*/ 2012051 w 1017"/>
                  <a:gd name="T109" fmla="*/ 129978 h 853"/>
                  <a:gd name="T110" fmla="*/ 1567453 w 1017"/>
                  <a:gd name="T111" fmla="*/ 64989 h 853"/>
                  <a:gd name="T112" fmla="*/ 1483076 w 1017"/>
                  <a:gd name="T113" fmla="*/ 61739 h 853"/>
                  <a:gd name="T114" fmla="*/ 1609641 w 1017"/>
                  <a:gd name="T115" fmla="*/ 35744 h 853"/>
                  <a:gd name="T116" fmla="*/ 1424662 w 1017"/>
                  <a:gd name="T117" fmla="*/ 19497 h 85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17"/>
                  <a:gd name="T178" fmla="*/ 0 h 853"/>
                  <a:gd name="T179" fmla="*/ 1017 w 1017"/>
                  <a:gd name="T180" fmla="*/ 853 h 85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17" h="853">
                    <a:moveTo>
                      <a:pt x="532" y="853"/>
                    </a:moveTo>
                    <a:cubicBezTo>
                      <a:pt x="502" y="853"/>
                      <a:pt x="472" y="850"/>
                      <a:pt x="443" y="843"/>
                    </a:cubicBezTo>
                    <a:cubicBezTo>
                      <a:pt x="401" y="838"/>
                      <a:pt x="361" y="826"/>
                      <a:pt x="324" y="809"/>
                    </a:cubicBezTo>
                    <a:cubicBezTo>
                      <a:pt x="224" y="763"/>
                      <a:pt x="162" y="683"/>
                      <a:pt x="124" y="602"/>
                    </a:cubicBezTo>
                    <a:cubicBezTo>
                      <a:pt x="119" y="595"/>
                      <a:pt x="114" y="587"/>
                      <a:pt x="110" y="579"/>
                    </a:cubicBezTo>
                    <a:cubicBezTo>
                      <a:pt x="74" y="541"/>
                      <a:pt x="46" y="493"/>
                      <a:pt x="29" y="438"/>
                    </a:cubicBezTo>
                    <a:cubicBezTo>
                      <a:pt x="10" y="379"/>
                      <a:pt x="5" y="317"/>
                      <a:pt x="14" y="259"/>
                    </a:cubicBezTo>
                    <a:cubicBezTo>
                      <a:pt x="37" y="105"/>
                      <a:pt x="159" y="45"/>
                      <a:pt x="256" y="23"/>
                    </a:cubicBezTo>
                    <a:cubicBezTo>
                      <a:pt x="277" y="18"/>
                      <a:pt x="299" y="14"/>
                      <a:pt x="320" y="12"/>
                    </a:cubicBezTo>
                    <a:cubicBezTo>
                      <a:pt x="367" y="0"/>
                      <a:pt x="416" y="2"/>
                      <a:pt x="466" y="4"/>
                    </a:cubicBezTo>
                    <a:cubicBezTo>
                      <a:pt x="473" y="5"/>
                      <a:pt x="473" y="5"/>
                      <a:pt x="473" y="5"/>
                    </a:cubicBezTo>
                    <a:cubicBezTo>
                      <a:pt x="473" y="7"/>
                      <a:pt x="473" y="7"/>
                      <a:pt x="473" y="7"/>
                    </a:cubicBezTo>
                    <a:cubicBezTo>
                      <a:pt x="478" y="7"/>
                      <a:pt x="484" y="7"/>
                      <a:pt x="489" y="8"/>
                    </a:cubicBezTo>
                    <a:cubicBezTo>
                      <a:pt x="497" y="8"/>
                      <a:pt x="504" y="9"/>
                      <a:pt x="511" y="10"/>
                    </a:cubicBezTo>
                    <a:cubicBezTo>
                      <a:pt x="632" y="3"/>
                      <a:pt x="757" y="40"/>
                      <a:pt x="843" y="113"/>
                    </a:cubicBezTo>
                    <a:cubicBezTo>
                      <a:pt x="899" y="160"/>
                      <a:pt x="943" y="220"/>
                      <a:pt x="970" y="286"/>
                    </a:cubicBezTo>
                    <a:cubicBezTo>
                      <a:pt x="998" y="356"/>
                      <a:pt x="1005" y="429"/>
                      <a:pt x="991" y="499"/>
                    </a:cubicBezTo>
                    <a:cubicBezTo>
                      <a:pt x="978" y="563"/>
                      <a:pt x="946" y="622"/>
                      <a:pt x="898" y="673"/>
                    </a:cubicBezTo>
                    <a:cubicBezTo>
                      <a:pt x="896" y="676"/>
                      <a:pt x="894" y="679"/>
                      <a:pt x="891" y="682"/>
                    </a:cubicBezTo>
                    <a:cubicBezTo>
                      <a:pt x="859" y="725"/>
                      <a:pt x="814" y="762"/>
                      <a:pt x="759" y="789"/>
                    </a:cubicBezTo>
                    <a:cubicBezTo>
                      <a:pt x="690" y="831"/>
                      <a:pt x="611" y="853"/>
                      <a:pt x="532" y="853"/>
                    </a:cubicBezTo>
                    <a:close/>
                    <a:moveTo>
                      <a:pt x="474" y="846"/>
                    </a:moveTo>
                    <a:cubicBezTo>
                      <a:pt x="488" y="848"/>
                      <a:pt x="501" y="849"/>
                      <a:pt x="515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05" y="849"/>
                      <a:pt x="497" y="848"/>
                      <a:pt x="489" y="847"/>
                    </a:cubicBezTo>
                    <a:cubicBezTo>
                      <a:pt x="484" y="847"/>
                      <a:pt x="479" y="847"/>
                      <a:pt x="474" y="846"/>
                    </a:cubicBezTo>
                    <a:close/>
                    <a:moveTo>
                      <a:pt x="512" y="847"/>
                    </a:moveTo>
                    <a:cubicBezTo>
                      <a:pt x="513" y="847"/>
                      <a:pt x="513" y="847"/>
                      <a:pt x="514" y="847"/>
                    </a:cubicBezTo>
                    <a:cubicBezTo>
                      <a:pt x="584" y="853"/>
                      <a:pt x="657" y="837"/>
                      <a:pt x="722" y="805"/>
                    </a:cubicBezTo>
                    <a:cubicBezTo>
                      <a:pt x="697" y="814"/>
                      <a:pt x="672" y="821"/>
                      <a:pt x="647" y="826"/>
                    </a:cubicBezTo>
                    <a:cubicBezTo>
                      <a:pt x="626" y="832"/>
                      <a:pt x="605" y="837"/>
                      <a:pt x="583" y="841"/>
                    </a:cubicBezTo>
                    <a:cubicBezTo>
                      <a:pt x="559" y="845"/>
                      <a:pt x="535" y="847"/>
                      <a:pt x="512" y="847"/>
                    </a:cubicBezTo>
                    <a:close/>
                    <a:moveTo>
                      <a:pt x="485" y="844"/>
                    </a:moveTo>
                    <a:cubicBezTo>
                      <a:pt x="527" y="845"/>
                      <a:pt x="571" y="841"/>
                      <a:pt x="613" y="832"/>
                    </a:cubicBezTo>
                    <a:cubicBezTo>
                      <a:pt x="555" y="840"/>
                      <a:pt x="496" y="837"/>
                      <a:pt x="441" y="826"/>
                    </a:cubicBezTo>
                    <a:cubicBezTo>
                      <a:pt x="426" y="823"/>
                      <a:pt x="410" y="819"/>
                      <a:pt x="395" y="814"/>
                    </a:cubicBezTo>
                    <a:cubicBezTo>
                      <a:pt x="424" y="828"/>
                      <a:pt x="454" y="838"/>
                      <a:pt x="485" y="844"/>
                    </a:cubicBezTo>
                    <a:close/>
                    <a:moveTo>
                      <a:pt x="439" y="839"/>
                    </a:moveTo>
                    <a:cubicBezTo>
                      <a:pt x="448" y="841"/>
                      <a:pt x="457" y="842"/>
                      <a:pt x="466" y="843"/>
                    </a:cubicBezTo>
                    <a:cubicBezTo>
                      <a:pt x="435" y="835"/>
                      <a:pt x="405" y="824"/>
                      <a:pt x="377" y="808"/>
                    </a:cubicBezTo>
                    <a:cubicBezTo>
                      <a:pt x="366" y="803"/>
                      <a:pt x="354" y="798"/>
                      <a:pt x="343" y="792"/>
                    </a:cubicBezTo>
                    <a:cubicBezTo>
                      <a:pt x="335" y="789"/>
                      <a:pt x="326" y="785"/>
                      <a:pt x="318" y="781"/>
                    </a:cubicBezTo>
                    <a:cubicBezTo>
                      <a:pt x="350" y="806"/>
                      <a:pt x="386" y="825"/>
                      <a:pt x="427" y="837"/>
                    </a:cubicBezTo>
                    <a:cubicBezTo>
                      <a:pt x="431" y="838"/>
                      <a:pt x="435" y="839"/>
                      <a:pt x="439" y="839"/>
                    </a:cubicBezTo>
                    <a:close/>
                    <a:moveTo>
                      <a:pt x="136" y="621"/>
                    </a:moveTo>
                    <a:cubicBezTo>
                      <a:pt x="174" y="694"/>
                      <a:pt x="234" y="764"/>
                      <a:pt x="325" y="807"/>
                    </a:cubicBezTo>
                    <a:cubicBezTo>
                      <a:pt x="353" y="819"/>
                      <a:pt x="382" y="829"/>
                      <a:pt x="412" y="835"/>
                    </a:cubicBezTo>
                    <a:cubicBezTo>
                      <a:pt x="373" y="822"/>
                      <a:pt x="338" y="801"/>
                      <a:pt x="307" y="776"/>
                    </a:cubicBezTo>
                    <a:cubicBezTo>
                      <a:pt x="278" y="761"/>
                      <a:pt x="250" y="742"/>
                      <a:pt x="225" y="721"/>
                    </a:cubicBezTo>
                    <a:cubicBezTo>
                      <a:pt x="192" y="692"/>
                      <a:pt x="162" y="658"/>
                      <a:pt x="136" y="621"/>
                    </a:cubicBezTo>
                    <a:close/>
                    <a:moveTo>
                      <a:pt x="487" y="830"/>
                    </a:moveTo>
                    <a:cubicBezTo>
                      <a:pt x="538" y="837"/>
                      <a:pt x="592" y="835"/>
                      <a:pt x="644" y="824"/>
                    </a:cubicBezTo>
                    <a:cubicBezTo>
                      <a:pt x="699" y="808"/>
                      <a:pt x="752" y="784"/>
                      <a:pt x="797" y="750"/>
                    </a:cubicBezTo>
                    <a:cubicBezTo>
                      <a:pt x="756" y="774"/>
                      <a:pt x="710" y="793"/>
                      <a:pt x="662" y="805"/>
                    </a:cubicBezTo>
                    <a:cubicBezTo>
                      <a:pt x="649" y="808"/>
                      <a:pt x="637" y="811"/>
                      <a:pt x="624" y="813"/>
                    </a:cubicBezTo>
                    <a:cubicBezTo>
                      <a:pt x="579" y="826"/>
                      <a:pt x="532" y="833"/>
                      <a:pt x="487" y="830"/>
                    </a:cubicBezTo>
                    <a:close/>
                    <a:moveTo>
                      <a:pt x="441" y="823"/>
                    </a:moveTo>
                    <a:cubicBezTo>
                      <a:pt x="491" y="831"/>
                      <a:pt x="544" y="829"/>
                      <a:pt x="595" y="818"/>
                    </a:cubicBezTo>
                    <a:cubicBezTo>
                      <a:pt x="519" y="829"/>
                      <a:pt x="447" y="824"/>
                      <a:pt x="382" y="805"/>
                    </a:cubicBezTo>
                    <a:cubicBezTo>
                      <a:pt x="401" y="812"/>
                      <a:pt x="421" y="818"/>
                      <a:pt x="441" y="823"/>
                    </a:cubicBezTo>
                    <a:close/>
                    <a:moveTo>
                      <a:pt x="364" y="797"/>
                    </a:moveTo>
                    <a:cubicBezTo>
                      <a:pt x="442" y="823"/>
                      <a:pt x="531" y="828"/>
                      <a:pt x="624" y="810"/>
                    </a:cubicBezTo>
                    <a:cubicBezTo>
                      <a:pt x="686" y="792"/>
                      <a:pt x="744" y="759"/>
                      <a:pt x="789" y="714"/>
                    </a:cubicBezTo>
                    <a:cubicBezTo>
                      <a:pt x="811" y="692"/>
                      <a:pt x="829" y="669"/>
                      <a:pt x="844" y="645"/>
                    </a:cubicBezTo>
                    <a:cubicBezTo>
                      <a:pt x="797" y="682"/>
                      <a:pt x="747" y="709"/>
                      <a:pt x="708" y="727"/>
                    </a:cubicBezTo>
                    <a:cubicBezTo>
                      <a:pt x="577" y="788"/>
                      <a:pt x="439" y="788"/>
                      <a:pt x="337" y="728"/>
                    </a:cubicBezTo>
                    <a:cubicBezTo>
                      <a:pt x="227" y="663"/>
                      <a:pt x="174" y="547"/>
                      <a:pt x="156" y="427"/>
                    </a:cubicBezTo>
                    <a:cubicBezTo>
                      <a:pt x="163" y="512"/>
                      <a:pt x="192" y="597"/>
                      <a:pt x="239" y="670"/>
                    </a:cubicBezTo>
                    <a:cubicBezTo>
                      <a:pt x="273" y="724"/>
                      <a:pt x="316" y="767"/>
                      <a:pt x="364" y="797"/>
                    </a:cubicBezTo>
                    <a:close/>
                    <a:moveTo>
                      <a:pt x="818" y="738"/>
                    </a:moveTo>
                    <a:cubicBezTo>
                      <a:pt x="778" y="771"/>
                      <a:pt x="730" y="797"/>
                      <a:pt x="678" y="816"/>
                    </a:cubicBezTo>
                    <a:cubicBezTo>
                      <a:pt x="701" y="810"/>
                      <a:pt x="723" y="802"/>
                      <a:pt x="744" y="793"/>
                    </a:cubicBezTo>
                    <a:cubicBezTo>
                      <a:pt x="771" y="777"/>
                      <a:pt x="797" y="758"/>
                      <a:pt x="820" y="736"/>
                    </a:cubicBezTo>
                    <a:cubicBezTo>
                      <a:pt x="820" y="737"/>
                      <a:pt x="819" y="737"/>
                      <a:pt x="818" y="738"/>
                    </a:cubicBezTo>
                    <a:close/>
                    <a:moveTo>
                      <a:pt x="850" y="640"/>
                    </a:moveTo>
                    <a:cubicBezTo>
                      <a:pt x="834" y="667"/>
                      <a:pt x="814" y="692"/>
                      <a:pt x="791" y="715"/>
                    </a:cubicBezTo>
                    <a:cubicBezTo>
                      <a:pt x="752" y="755"/>
                      <a:pt x="701" y="786"/>
                      <a:pt x="647" y="805"/>
                    </a:cubicBezTo>
                    <a:cubicBezTo>
                      <a:pt x="652" y="804"/>
                      <a:pt x="657" y="803"/>
                      <a:pt x="661" y="802"/>
                    </a:cubicBezTo>
                    <a:cubicBezTo>
                      <a:pt x="712" y="789"/>
                      <a:pt x="767" y="767"/>
                      <a:pt x="816" y="735"/>
                    </a:cubicBezTo>
                    <a:cubicBezTo>
                      <a:pt x="817" y="735"/>
                      <a:pt x="818" y="734"/>
                      <a:pt x="819" y="733"/>
                    </a:cubicBezTo>
                    <a:cubicBezTo>
                      <a:pt x="832" y="723"/>
                      <a:pt x="844" y="712"/>
                      <a:pt x="854" y="700"/>
                    </a:cubicBezTo>
                    <a:cubicBezTo>
                      <a:pt x="864" y="689"/>
                      <a:pt x="873" y="677"/>
                      <a:pt x="881" y="665"/>
                    </a:cubicBezTo>
                    <a:cubicBezTo>
                      <a:pt x="886" y="658"/>
                      <a:pt x="890" y="650"/>
                      <a:pt x="894" y="643"/>
                    </a:cubicBezTo>
                    <a:cubicBezTo>
                      <a:pt x="905" y="620"/>
                      <a:pt x="914" y="596"/>
                      <a:pt x="919" y="571"/>
                    </a:cubicBezTo>
                    <a:cubicBezTo>
                      <a:pt x="899" y="596"/>
                      <a:pt x="875" y="620"/>
                      <a:pt x="850" y="640"/>
                    </a:cubicBezTo>
                    <a:close/>
                    <a:moveTo>
                      <a:pt x="351" y="792"/>
                    </a:moveTo>
                    <a:cubicBezTo>
                      <a:pt x="352" y="792"/>
                      <a:pt x="353" y="793"/>
                      <a:pt x="354" y="793"/>
                    </a:cubicBezTo>
                    <a:cubicBezTo>
                      <a:pt x="309" y="763"/>
                      <a:pt x="269" y="722"/>
                      <a:pt x="236" y="671"/>
                    </a:cubicBezTo>
                    <a:cubicBezTo>
                      <a:pt x="181" y="586"/>
                      <a:pt x="152" y="484"/>
                      <a:pt x="151" y="386"/>
                    </a:cubicBezTo>
                    <a:cubicBezTo>
                      <a:pt x="150" y="367"/>
                      <a:pt x="149" y="348"/>
                      <a:pt x="149" y="328"/>
                    </a:cubicBezTo>
                    <a:cubicBezTo>
                      <a:pt x="138" y="406"/>
                      <a:pt x="144" y="490"/>
                      <a:pt x="170" y="566"/>
                    </a:cubicBezTo>
                    <a:cubicBezTo>
                      <a:pt x="188" y="622"/>
                      <a:pt x="222" y="686"/>
                      <a:pt x="271" y="738"/>
                    </a:cubicBezTo>
                    <a:cubicBezTo>
                      <a:pt x="289" y="754"/>
                      <a:pt x="307" y="767"/>
                      <a:pt x="326" y="779"/>
                    </a:cubicBezTo>
                    <a:cubicBezTo>
                      <a:pt x="334" y="784"/>
                      <a:pt x="342" y="788"/>
                      <a:pt x="351" y="792"/>
                    </a:cubicBezTo>
                    <a:close/>
                    <a:moveTo>
                      <a:pt x="308" y="773"/>
                    </a:moveTo>
                    <a:cubicBezTo>
                      <a:pt x="313" y="776"/>
                      <a:pt x="318" y="778"/>
                      <a:pt x="323" y="781"/>
                    </a:cubicBezTo>
                    <a:cubicBezTo>
                      <a:pt x="314" y="776"/>
                      <a:pt x="306" y="770"/>
                      <a:pt x="298" y="764"/>
                    </a:cubicBezTo>
                    <a:cubicBezTo>
                      <a:pt x="301" y="767"/>
                      <a:pt x="305" y="770"/>
                      <a:pt x="308" y="773"/>
                    </a:cubicBezTo>
                    <a:close/>
                    <a:moveTo>
                      <a:pt x="846" y="718"/>
                    </a:moveTo>
                    <a:cubicBezTo>
                      <a:pt x="839" y="726"/>
                      <a:pt x="832" y="733"/>
                      <a:pt x="824" y="740"/>
                    </a:cubicBezTo>
                    <a:cubicBezTo>
                      <a:pt x="811" y="752"/>
                      <a:pt x="797" y="763"/>
                      <a:pt x="782" y="773"/>
                    </a:cubicBezTo>
                    <a:cubicBezTo>
                      <a:pt x="826" y="749"/>
                      <a:pt x="861" y="718"/>
                      <a:pt x="888" y="683"/>
                    </a:cubicBezTo>
                    <a:cubicBezTo>
                      <a:pt x="882" y="688"/>
                      <a:pt x="877" y="693"/>
                      <a:pt x="871" y="698"/>
                    </a:cubicBezTo>
                    <a:cubicBezTo>
                      <a:pt x="863" y="705"/>
                      <a:pt x="854" y="712"/>
                      <a:pt x="846" y="718"/>
                    </a:cubicBezTo>
                    <a:close/>
                    <a:moveTo>
                      <a:pt x="154" y="386"/>
                    </a:moveTo>
                    <a:cubicBezTo>
                      <a:pt x="165" y="519"/>
                      <a:pt x="217" y="654"/>
                      <a:pt x="339" y="726"/>
                    </a:cubicBezTo>
                    <a:cubicBezTo>
                      <a:pt x="440" y="785"/>
                      <a:pt x="577" y="785"/>
                      <a:pt x="707" y="725"/>
                    </a:cubicBezTo>
                    <a:cubicBezTo>
                      <a:pt x="747" y="706"/>
                      <a:pt x="800" y="677"/>
                      <a:pt x="848" y="638"/>
                    </a:cubicBezTo>
                    <a:cubicBezTo>
                      <a:pt x="905" y="543"/>
                      <a:pt x="915" y="428"/>
                      <a:pt x="873" y="317"/>
                    </a:cubicBezTo>
                    <a:cubicBezTo>
                      <a:pt x="871" y="313"/>
                      <a:pt x="870" y="309"/>
                      <a:pt x="868" y="306"/>
                    </a:cubicBezTo>
                    <a:cubicBezTo>
                      <a:pt x="810" y="211"/>
                      <a:pt x="709" y="137"/>
                      <a:pt x="585" y="102"/>
                    </a:cubicBezTo>
                    <a:cubicBezTo>
                      <a:pt x="495" y="76"/>
                      <a:pt x="404" y="67"/>
                      <a:pt x="322" y="76"/>
                    </a:cubicBezTo>
                    <a:cubicBezTo>
                      <a:pt x="289" y="92"/>
                      <a:pt x="260" y="112"/>
                      <a:pt x="236" y="135"/>
                    </a:cubicBezTo>
                    <a:cubicBezTo>
                      <a:pt x="211" y="164"/>
                      <a:pt x="191" y="198"/>
                      <a:pt x="178" y="235"/>
                    </a:cubicBezTo>
                    <a:cubicBezTo>
                      <a:pt x="161" y="282"/>
                      <a:pt x="153" y="334"/>
                      <a:pt x="154" y="386"/>
                    </a:cubicBezTo>
                    <a:close/>
                    <a:moveTo>
                      <a:pt x="126" y="601"/>
                    </a:moveTo>
                    <a:cubicBezTo>
                      <a:pt x="154" y="645"/>
                      <a:pt x="188" y="686"/>
                      <a:pt x="227" y="719"/>
                    </a:cubicBezTo>
                    <a:cubicBezTo>
                      <a:pt x="249" y="738"/>
                      <a:pt x="272" y="754"/>
                      <a:pt x="298" y="768"/>
                    </a:cubicBezTo>
                    <a:cubicBezTo>
                      <a:pt x="291" y="762"/>
                      <a:pt x="284" y="756"/>
                      <a:pt x="278" y="749"/>
                    </a:cubicBezTo>
                    <a:cubicBezTo>
                      <a:pt x="228" y="708"/>
                      <a:pt x="187" y="655"/>
                      <a:pt x="158" y="593"/>
                    </a:cubicBezTo>
                    <a:cubicBezTo>
                      <a:pt x="148" y="571"/>
                      <a:pt x="138" y="549"/>
                      <a:pt x="130" y="526"/>
                    </a:cubicBezTo>
                    <a:cubicBezTo>
                      <a:pt x="81" y="388"/>
                      <a:pt x="88" y="245"/>
                      <a:pt x="149" y="145"/>
                    </a:cubicBezTo>
                    <a:cubicBezTo>
                      <a:pt x="155" y="136"/>
                      <a:pt x="160" y="128"/>
                      <a:pt x="167" y="120"/>
                    </a:cubicBezTo>
                    <a:cubicBezTo>
                      <a:pt x="159" y="127"/>
                      <a:pt x="151" y="134"/>
                      <a:pt x="143" y="142"/>
                    </a:cubicBezTo>
                    <a:cubicBezTo>
                      <a:pt x="62" y="225"/>
                      <a:pt x="59" y="368"/>
                      <a:pt x="83" y="474"/>
                    </a:cubicBezTo>
                    <a:cubicBezTo>
                      <a:pt x="91" y="509"/>
                      <a:pt x="102" y="546"/>
                      <a:pt x="119" y="584"/>
                    </a:cubicBezTo>
                    <a:cubicBezTo>
                      <a:pt x="120" y="586"/>
                      <a:pt x="122" y="588"/>
                      <a:pt x="124" y="589"/>
                    </a:cubicBezTo>
                    <a:cubicBezTo>
                      <a:pt x="122" y="591"/>
                      <a:pt x="122" y="591"/>
                      <a:pt x="122" y="591"/>
                    </a:cubicBezTo>
                    <a:cubicBezTo>
                      <a:pt x="122" y="591"/>
                      <a:pt x="122" y="591"/>
                      <a:pt x="122" y="591"/>
                    </a:cubicBezTo>
                    <a:cubicBezTo>
                      <a:pt x="123" y="594"/>
                      <a:pt x="125" y="598"/>
                      <a:pt x="126" y="601"/>
                    </a:cubicBezTo>
                    <a:close/>
                    <a:moveTo>
                      <a:pt x="833" y="728"/>
                    </a:moveTo>
                    <a:cubicBezTo>
                      <a:pt x="829" y="732"/>
                      <a:pt x="825" y="736"/>
                      <a:pt x="820" y="740"/>
                    </a:cubicBezTo>
                    <a:cubicBezTo>
                      <a:pt x="821" y="739"/>
                      <a:pt x="822" y="738"/>
                      <a:pt x="822" y="738"/>
                    </a:cubicBezTo>
                    <a:cubicBezTo>
                      <a:pt x="826" y="734"/>
                      <a:pt x="830" y="731"/>
                      <a:pt x="833" y="727"/>
                    </a:cubicBezTo>
                    <a:cubicBezTo>
                      <a:pt x="833" y="727"/>
                      <a:pt x="833" y="728"/>
                      <a:pt x="833" y="728"/>
                    </a:cubicBezTo>
                    <a:close/>
                    <a:moveTo>
                      <a:pt x="161" y="592"/>
                    </a:moveTo>
                    <a:cubicBezTo>
                      <a:pt x="185" y="640"/>
                      <a:pt x="216" y="683"/>
                      <a:pt x="251" y="719"/>
                    </a:cubicBezTo>
                    <a:cubicBezTo>
                      <a:pt x="211" y="670"/>
                      <a:pt x="183" y="615"/>
                      <a:pt x="167" y="567"/>
                    </a:cubicBezTo>
                    <a:cubicBezTo>
                      <a:pt x="140" y="485"/>
                      <a:pt x="134" y="394"/>
                      <a:pt x="149" y="310"/>
                    </a:cubicBezTo>
                    <a:cubicBezTo>
                      <a:pt x="150" y="275"/>
                      <a:pt x="154" y="240"/>
                      <a:pt x="159" y="208"/>
                    </a:cubicBezTo>
                    <a:cubicBezTo>
                      <a:pt x="165" y="177"/>
                      <a:pt x="172" y="146"/>
                      <a:pt x="185" y="117"/>
                    </a:cubicBezTo>
                    <a:cubicBezTo>
                      <a:pt x="106" y="205"/>
                      <a:pt x="106" y="336"/>
                      <a:pt x="110" y="392"/>
                    </a:cubicBezTo>
                    <a:cubicBezTo>
                      <a:pt x="116" y="465"/>
                      <a:pt x="133" y="532"/>
                      <a:pt x="161" y="592"/>
                    </a:cubicBezTo>
                    <a:close/>
                    <a:moveTo>
                      <a:pt x="853" y="706"/>
                    </a:moveTo>
                    <a:cubicBezTo>
                      <a:pt x="850" y="710"/>
                      <a:pt x="846" y="714"/>
                      <a:pt x="843" y="717"/>
                    </a:cubicBezTo>
                    <a:cubicBezTo>
                      <a:pt x="843" y="717"/>
                      <a:pt x="843" y="717"/>
                      <a:pt x="843" y="717"/>
                    </a:cubicBezTo>
                    <a:cubicBezTo>
                      <a:pt x="847" y="713"/>
                      <a:pt x="850" y="710"/>
                      <a:pt x="853" y="706"/>
                    </a:cubicBezTo>
                    <a:close/>
                    <a:moveTo>
                      <a:pt x="878" y="677"/>
                    </a:moveTo>
                    <a:cubicBezTo>
                      <a:pt x="871" y="688"/>
                      <a:pt x="863" y="698"/>
                      <a:pt x="854" y="708"/>
                    </a:cubicBezTo>
                    <a:cubicBezTo>
                      <a:pt x="869" y="697"/>
                      <a:pt x="883" y="685"/>
                      <a:pt x="896" y="671"/>
                    </a:cubicBezTo>
                    <a:cubicBezTo>
                      <a:pt x="924" y="630"/>
                      <a:pt x="940" y="583"/>
                      <a:pt x="945" y="531"/>
                    </a:cubicBezTo>
                    <a:cubicBezTo>
                      <a:pt x="945" y="531"/>
                      <a:pt x="944" y="532"/>
                      <a:pt x="944" y="533"/>
                    </a:cubicBezTo>
                    <a:cubicBezTo>
                      <a:pt x="941" y="551"/>
                      <a:pt x="936" y="568"/>
                      <a:pt x="929" y="586"/>
                    </a:cubicBezTo>
                    <a:cubicBezTo>
                      <a:pt x="918" y="618"/>
                      <a:pt x="900" y="648"/>
                      <a:pt x="878" y="677"/>
                    </a:cubicBezTo>
                    <a:close/>
                    <a:moveTo>
                      <a:pt x="948" y="525"/>
                    </a:moveTo>
                    <a:cubicBezTo>
                      <a:pt x="945" y="575"/>
                      <a:pt x="930" y="620"/>
                      <a:pt x="905" y="661"/>
                    </a:cubicBezTo>
                    <a:cubicBezTo>
                      <a:pt x="945" y="617"/>
                      <a:pt x="975" y="563"/>
                      <a:pt x="989" y="498"/>
                    </a:cubicBezTo>
                    <a:cubicBezTo>
                      <a:pt x="1017" y="361"/>
                      <a:pt x="960" y="214"/>
                      <a:pt x="841" y="115"/>
                    </a:cubicBezTo>
                    <a:cubicBezTo>
                      <a:pt x="759" y="46"/>
                      <a:pt x="642" y="9"/>
                      <a:pt x="526" y="12"/>
                    </a:cubicBezTo>
                    <a:cubicBezTo>
                      <a:pt x="563" y="18"/>
                      <a:pt x="601" y="28"/>
                      <a:pt x="637" y="43"/>
                    </a:cubicBezTo>
                    <a:cubicBezTo>
                      <a:pt x="724" y="61"/>
                      <a:pt x="805" y="100"/>
                      <a:pt x="866" y="155"/>
                    </a:cubicBezTo>
                    <a:cubicBezTo>
                      <a:pt x="947" y="229"/>
                      <a:pt x="985" y="326"/>
                      <a:pt x="975" y="434"/>
                    </a:cubicBezTo>
                    <a:cubicBezTo>
                      <a:pt x="972" y="467"/>
                      <a:pt x="962" y="497"/>
                      <a:pt x="948" y="525"/>
                    </a:cubicBezTo>
                    <a:close/>
                    <a:moveTo>
                      <a:pt x="896" y="644"/>
                    </a:moveTo>
                    <a:cubicBezTo>
                      <a:pt x="895" y="648"/>
                      <a:pt x="893" y="652"/>
                      <a:pt x="890" y="656"/>
                    </a:cubicBezTo>
                    <a:cubicBezTo>
                      <a:pt x="915" y="620"/>
                      <a:pt x="932" y="580"/>
                      <a:pt x="940" y="539"/>
                    </a:cubicBezTo>
                    <a:cubicBezTo>
                      <a:pt x="938" y="543"/>
                      <a:pt x="935" y="548"/>
                      <a:pt x="932" y="552"/>
                    </a:cubicBezTo>
                    <a:cubicBezTo>
                      <a:pt x="925" y="584"/>
                      <a:pt x="913" y="615"/>
                      <a:pt x="896" y="644"/>
                    </a:cubicBezTo>
                    <a:close/>
                    <a:moveTo>
                      <a:pt x="877" y="320"/>
                    </a:moveTo>
                    <a:cubicBezTo>
                      <a:pt x="902" y="389"/>
                      <a:pt x="908" y="461"/>
                      <a:pt x="894" y="529"/>
                    </a:cubicBezTo>
                    <a:cubicBezTo>
                      <a:pt x="887" y="565"/>
                      <a:pt x="873" y="600"/>
                      <a:pt x="854" y="633"/>
                    </a:cubicBezTo>
                    <a:cubicBezTo>
                      <a:pt x="878" y="613"/>
                      <a:pt x="901" y="590"/>
                      <a:pt x="920" y="565"/>
                    </a:cubicBezTo>
                    <a:cubicBezTo>
                      <a:pt x="931" y="505"/>
                      <a:pt x="926" y="442"/>
                      <a:pt x="903" y="377"/>
                    </a:cubicBezTo>
                    <a:cubicBezTo>
                      <a:pt x="896" y="358"/>
                      <a:pt x="887" y="339"/>
                      <a:pt x="877" y="320"/>
                    </a:cubicBezTo>
                    <a:close/>
                    <a:moveTo>
                      <a:pt x="923" y="566"/>
                    </a:moveTo>
                    <a:cubicBezTo>
                      <a:pt x="920" y="579"/>
                      <a:pt x="917" y="592"/>
                      <a:pt x="912" y="605"/>
                    </a:cubicBezTo>
                    <a:cubicBezTo>
                      <a:pt x="919" y="590"/>
                      <a:pt x="924" y="574"/>
                      <a:pt x="928" y="558"/>
                    </a:cubicBezTo>
                    <a:cubicBezTo>
                      <a:pt x="926" y="561"/>
                      <a:pt x="924" y="563"/>
                      <a:pt x="923" y="566"/>
                    </a:cubicBezTo>
                    <a:close/>
                    <a:moveTo>
                      <a:pt x="112" y="578"/>
                    </a:moveTo>
                    <a:cubicBezTo>
                      <a:pt x="113" y="578"/>
                      <a:pt x="113" y="579"/>
                      <a:pt x="114" y="579"/>
                    </a:cubicBezTo>
                    <a:cubicBezTo>
                      <a:pt x="99" y="543"/>
                      <a:pt x="88" y="507"/>
                      <a:pt x="81" y="475"/>
                    </a:cubicBezTo>
                    <a:cubicBezTo>
                      <a:pt x="67" y="415"/>
                      <a:pt x="64" y="353"/>
                      <a:pt x="71" y="299"/>
                    </a:cubicBezTo>
                    <a:cubicBezTo>
                      <a:pt x="80" y="232"/>
                      <a:pt x="103" y="179"/>
                      <a:pt x="141" y="140"/>
                    </a:cubicBezTo>
                    <a:cubicBezTo>
                      <a:pt x="149" y="132"/>
                      <a:pt x="157" y="125"/>
                      <a:pt x="165" y="118"/>
                    </a:cubicBezTo>
                    <a:cubicBezTo>
                      <a:pt x="75" y="162"/>
                      <a:pt x="33" y="250"/>
                      <a:pt x="45" y="375"/>
                    </a:cubicBezTo>
                    <a:cubicBezTo>
                      <a:pt x="52" y="443"/>
                      <a:pt x="76" y="514"/>
                      <a:pt x="112" y="578"/>
                    </a:cubicBezTo>
                    <a:close/>
                    <a:moveTo>
                      <a:pt x="304" y="17"/>
                    </a:moveTo>
                    <a:cubicBezTo>
                      <a:pt x="288" y="19"/>
                      <a:pt x="272" y="22"/>
                      <a:pt x="257" y="25"/>
                    </a:cubicBezTo>
                    <a:cubicBezTo>
                      <a:pt x="160" y="48"/>
                      <a:pt x="39" y="107"/>
                      <a:pt x="16" y="259"/>
                    </a:cubicBezTo>
                    <a:cubicBezTo>
                      <a:pt x="0" y="368"/>
                      <a:pt x="35" y="489"/>
                      <a:pt x="104" y="569"/>
                    </a:cubicBezTo>
                    <a:cubicBezTo>
                      <a:pt x="71" y="507"/>
                      <a:pt x="49" y="440"/>
                      <a:pt x="43" y="375"/>
                    </a:cubicBezTo>
                    <a:cubicBezTo>
                      <a:pt x="37" y="316"/>
                      <a:pt x="43" y="265"/>
                      <a:pt x="61" y="223"/>
                    </a:cubicBezTo>
                    <a:cubicBezTo>
                      <a:pt x="81" y="175"/>
                      <a:pt x="116" y="138"/>
                      <a:pt x="165" y="115"/>
                    </a:cubicBezTo>
                    <a:cubicBezTo>
                      <a:pt x="168" y="114"/>
                      <a:pt x="171" y="112"/>
                      <a:pt x="173" y="111"/>
                    </a:cubicBezTo>
                    <a:cubicBezTo>
                      <a:pt x="174" y="111"/>
                      <a:pt x="175" y="110"/>
                      <a:pt x="176" y="109"/>
                    </a:cubicBezTo>
                    <a:cubicBezTo>
                      <a:pt x="186" y="97"/>
                      <a:pt x="198" y="86"/>
                      <a:pt x="211" y="76"/>
                    </a:cubicBezTo>
                    <a:cubicBezTo>
                      <a:pt x="223" y="61"/>
                      <a:pt x="238" y="48"/>
                      <a:pt x="256" y="38"/>
                    </a:cubicBezTo>
                    <a:cubicBezTo>
                      <a:pt x="272" y="29"/>
                      <a:pt x="288" y="22"/>
                      <a:pt x="304" y="17"/>
                    </a:cubicBezTo>
                    <a:close/>
                    <a:moveTo>
                      <a:pt x="870" y="303"/>
                    </a:moveTo>
                    <a:cubicBezTo>
                      <a:pt x="884" y="326"/>
                      <a:pt x="896" y="351"/>
                      <a:pt x="905" y="376"/>
                    </a:cubicBezTo>
                    <a:cubicBezTo>
                      <a:pt x="928" y="439"/>
                      <a:pt x="934" y="501"/>
                      <a:pt x="924" y="559"/>
                    </a:cubicBezTo>
                    <a:cubicBezTo>
                      <a:pt x="926" y="557"/>
                      <a:pt x="928" y="554"/>
                      <a:pt x="930" y="550"/>
                    </a:cubicBezTo>
                    <a:cubicBezTo>
                      <a:pt x="939" y="512"/>
                      <a:pt x="942" y="472"/>
                      <a:pt x="938" y="432"/>
                    </a:cubicBezTo>
                    <a:cubicBezTo>
                      <a:pt x="916" y="332"/>
                      <a:pt x="853" y="242"/>
                      <a:pt x="785" y="178"/>
                    </a:cubicBezTo>
                    <a:cubicBezTo>
                      <a:pt x="822" y="215"/>
                      <a:pt x="851" y="258"/>
                      <a:pt x="870" y="303"/>
                    </a:cubicBezTo>
                    <a:close/>
                    <a:moveTo>
                      <a:pt x="942" y="453"/>
                    </a:moveTo>
                    <a:cubicBezTo>
                      <a:pt x="943" y="484"/>
                      <a:pt x="940" y="514"/>
                      <a:pt x="934" y="544"/>
                    </a:cubicBezTo>
                    <a:cubicBezTo>
                      <a:pt x="937" y="540"/>
                      <a:pt x="939" y="536"/>
                      <a:pt x="942" y="531"/>
                    </a:cubicBezTo>
                    <a:cubicBezTo>
                      <a:pt x="944" y="518"/>
                      <a:pt x="945" y="505"/>
                      <a:pt x="946" y="491"/>
                    </a:cubicBezTo>
                    <a:cubicBezTo>
                      <a:pt x="945" y="479"/>
                      <a:pt x="944" y="466"/>
                      <a:pt x="942" y="453"/>
                    </a:cubicBezTo>
                    <a:close/>
                    <a:moveTo>
                      <a:pt x="945" y="523"/>
                    </a:moveTo>
                    <a:cubicBezTo>
                      <a:pt x="945" y="524"/>
                      <a:pt x="945" y="524"/>
                      <a:pt x="945" y="524"/>
                    </a:cubicBezTo>
                    <a:cubicBezTo>
                      <a:pt x="945" y="524"/>
                      <a:pt x="945" y="524"/>
                      <a:pt x="945" y="524"/>
                    </a:cubicBezTo>
                    <a:cubicBezTo>
                      <a:pt x="945" y="524"/>
                      <a:pt x="945" y="523"/>
                      <a:pt x="945" y="523"/>
                    </a:cubicBezTo>
                    <a:close/>
                    <a:moveTo>
                      <a:pt x="176" y="113"/>
                    </a:moveTo>
                    <a:cubicBezTo>
                      <a:pt x="167" y="123"/>
                      <a:pt x="159" y="135"/>
                      <a:pt x="152" y="147"/>
                    </a:cubicBezTo>
                    <a:cubicBezTo>
                      <a:pt x="91" y="245"/>
                      <a:pt x="84" y="385"/>
                      <a:pt x="131" y="521"/>
                    </a:cubicBezTo>
                    <a:cubicBezTo>
                      <a:pt x="119" y="480"/>
                      <a:pt x="111" y="437"/>
                      <a:pt x="107" y="392"/>
                    </a:cubicBezTo>
                    <a:cubicBezTo>
                      <a:pt x="103" y="334"/>
                      <a:pt x="103" y="197"/>
                      <a:pt x="189" y="109"/>
                    </a:cubicBezTo>
                    <a:cubicBezTo>
                      <a:pt x="190" y="108"/>
                      <a:pt x="190" y="108"/>
                      <a:pt x="190" y="107"/>
                    </a:cubicBezTo>
                    <a:cubicBezTo>
                      <a:pt x="186" y="109"/>
                      <a:pt x="181" y="111"/>
                      <a:pt x="176" y="113"/>
                    </a:cubicBezTo>
                    <a:close/>
                    <a:moveTo>
                      <a:pt x="948" y="491"/>
                    </a:moveTo>
                    <a:cubicBezTo>
                      <a:pt x="949" y="497"/>
                      <a:pt x="949" y="503"/>
                      <a:pt x="949" y="510"/>
                    </a:cubicBezTo>
                    <a:cubicBezTo>
                      <a:pt x="949" y="512"/>
                      <a:pt x="948" y="515"/>
                      <a:pt x="948" y="518"/>
                    </a:cubicBezTo>
                    <a:cubicBezTo>
                      <a:pt x="961" y="492"/>
                      <a:pt x="969" y="464"/>
                      <a:pt x="972" y="434"/>
                    </a:cubicBezTo>
                    <a:cubicBezTo>
                      <a:pt x="982" y="326"/>
                      <a:pt x="945" y="231"/>
                      <a:pt x="864" y="157"/>
                    </a:cubicBezTo>
                    <a:cubicBezTo>
                      <a:pt x="807" y="106"/>
                      <a:pt x="732" y="68"/>
                      <a:pt x="651" y="49"/>
                    </a:cubicBezTo>
                    <a:cubicBezTo>
                      <a:pt x="673" y="59"/>
                      <a:pt x="694" y="70"/>
                      <a:pt x="715" y="82"/>
                    </a:cubicBezTo>
                    <a:cubicBezTo>
                      <a:pt x="784" y="125"/>
                      <a:pt x="842" y="183"/>
                      <a:pt x="882" y="250"/>
                    </a:cubicBezTo>
                    <a:cubicBezTo>
                      <a:pt x="901" y="282"/>
                      <a:pt x="915" y="316"/>
                      <a:pt x="925" y="350"/>
                    </a:cubicBezTo>
                    <a:cubicBezTo>
                      <a:pt x="930" y="362"/>
                      <a:pt x="934" y="376"/>
                      <a:pt x="937" y="389"/>
                    </a:cubicBezTo>
                    <a:cubicBezTo>
                      <a:pt x="946" y="423"/>
                      <a:pt x="950" y="457"/>
                      <a:pt x="948" y="491"/>
                    </a:cubicBezTo>
                    <a:close/>
                    <a:moveTo>
                      <a:pt x="941" y="432"/>
                    </a:moveTo>
                    <a:cubicBezTo>
                      <a:pt x="943" y="441"/>
                      <a:pt x="944" y="449"/>
                      <a:pt x="945" y="458"/>
                    </a:cubicBezTo>
                    <a:cubicBezTo>
                      <a:pt x="944" y="438"/>
                      <a:pt x="941" y="418"/>
                      <a:pt x="936" y="397"/>
                    </a:cubicBezTo>
                    <a:cubicBezTo>
                      <a:pt x="938" y="409"/>
                      <a:pt x="940" y="421"/>
                      <a:pt x="941" y="432"/>
                    </a:cubicBezTo>
                    <a:close/>
                    <a:moveTo>
                      <a:pt x="541" y="34"/>
                    </a:moveTo>
                    <a:cubicBezTo>
                      <a:pt x="609" y="54"/>
                      <a:pt x="674" y="86"/>
                      <a:pt x="732" y="129"/>
                    </a:cubicBezTo>
                    <a:cubicBezTo>
                      <a:pt x="792" y="174"/>
                      <a:pt x="847" y="233"/>
                      <a:pt x="885" y="295"/>
                    </a:cubicBezTo>
                    <a:cubicBezTo>
                      <a:pt x="908" y="334"/>
                      <a:pt x="925" y="373"/>
                      <a:pt x="936" y="412"/>
                    </a:cubicBezTo>
                    <a:cubicBezTo>
                      <a:pt x="933" y="391"/>
                      <a:pt x="929" y="370"/>
                      <a:pt x="922" y="349"/>
                    </a:cubicBezTo>
                    <a:cubicBezTo>
                      <a:pt x="874" y="210"/>
                      <a:pt x="766" y="101"/>
                      <a:pt x="623" y="48"/>
                    </a:cubicBezTo>
                    <a:cubicBezTo>
                      <a:pt x="613" y="44"/>
                      <a:pt x="603" y="41"/>
                      <a:pt x="593" y="38"/>
                    </a:cubicBezTo>
                    <a:cubicBezTo>
                      <a:pt x="576" y="36"/>
                      <a:pt x="558" y="34"/>
                      <a:pt x="541" y="34"/>
                    </a:cubicBezTo>
                    <a:close/>
                    <a:moveTo>
                      <a:pt x="152" y="310"/>
                    </a:moveTo>
                    <a:cubicBezTo>
                      <a:pt x="151" y="325"/>
                      <a:pt x="151" y="339"/>
                      <a:pt x="152" y="353"/>
                    </a:cubicBezTo>
                    <a:cubicBezTo>
                      <a:pt x="154" y="312"/>
                      <a:pt x="162" y="272"/>
                      <a:pt x="175" y="234"/>
                    </a:cubicBezTo>
                    <a:cubicBezTo>
                      <a:pt x="184" y="209"/>
                      <a:pt x="196" y="185"/>
                      <a:pt x="211" y="164"/>
                    </a:cubicBezTo>
                    <a:cubicBezTo>
                      <a:pt x="198" y="181"/>
                      <a:pt x="187" y="199"/>
                      <a:pt x="179" y="219"/>
                    </a:cubicBezTo>
                    <a:cubicBezTo>
                      <a:pt x="167" y="248"/>
                      <a:pt x="158" y="279"/>
                      <a:pt x="152" y="310"/>
                    </a:cubicBezTo>
                    <a:close/>
                    <a:moveTo>
                      <a:pt x="191" y="110"/>
                    </a:moveTo>
                    <a:cubicBezTo>
                      <a:pt x="176" y="141"/>
                      <a:pt x="168" y="175"/>
                      <a:pt x="162" y="209"/>
                    </a:cubicBezTo>
                    <a:cubicBezTo>
                      <a:pt x="157" y="236"/>
                      <a:pt x="154" y="264"/>
                      <a:pt x="153" y="293"/>
                    </a:cubicBezTo>
                    <a:cubicBezTo>
                      <a:pt x="158" y="267"/>
                      <a:pt x="166" y="242"/>
                      <a:pt x="176" y="218"/>
                    </a:cubicBezTo>
                    <a:cubicBezTo>
                      <a:pt x="190" y="185"/>
                      <a:pt x="210" y="156"/>
                      <a:pt x="236" y="131"/>
                    </a:cubicBezTo>
                    <a:cubicBezTo>
                      <a:pt x="254" y="111"/>
                      <a:pt x="273" y="94"/>
                      <a:pt x="295" y="79"/>
                    </a:cubicBezTo>
                    <a:cubicBezTo>
                      <a:pt x="261" y="84"/>
                      <a:pt x="228" y="93"/>
                      <a:pt x="198" y="104"/>
                    </a:cubicBezTo>
                    <a:cubicBezTo>
                      <a:pt x="196" y="106"/>
                      <a:pt x="194" y="108"/>
                      <a:pt x="191" y="110"/>
                    </a:cubicBezTo>
                    <a:close/>
                    <a:moveTo>
                      <a:pt x="384" y="70"/>
                    </a:moveTo>
                    <a:cubicBezTo>
                      <a:pt x="449" y="70"/>
                      <a:pt x="517" y="80"/>
                      <a:pt x="586" y="99"/>
                    </a:cubicBezTo>
                    <a:cubicBezTo>
                      <a:pt x="658" y="120"/>
                      <a:pt x="725" y="155"/>
                      <a:pt x="779" y="200"/>
                    </a:cubicBezTo>
                    <a:cubicBezTo>
                      <a:pt x="811" y="226"/>
                      <a:pt x="838" y="256"/>
                      <a:pt x="860" y="288"/>
                    </a:cubicBezTo>
                    <a:cubicBezTo>
                      <a:pt x="802" y="168"/>
                      <a:pt x="674" y="73"/>
                      <a:pt x="525" y="42"/>
                    </a:cubicBezTo>
                    <a:cubicBezTo>
                      <a:pt x="511" y="39"/>
                      <a:pt x="496" y="37"/>
                      <a:pt x="482" y="35"/>
                    </a:cubicBezTo>
                    <a:cubicBezTo>
                      <a:pt x="463" y="36"/>
                      <a:pt x="444" y="39"/>
                      <a:pt x="426" y="42"/>
                    </a:cubicBezTo>
                    <a:cubicBezTo>
                      <a:pt x="391" y="49"/>
                      <a:pt x="359" y="59"/>
                      <a:pt x="329" y="72"/>
                    </a:cubicBezTo>
                    <a:cubicBezTo>
                      <a:pt x="347" y="71"/>
                      <a:pt x="365" y="70"/>
                      <a:pt x="384" y="70"/>
                    </a:cubicBezTo>
                    <a:close/>
                    <a:moveTo>
                      <a:pt x="610" y="41"/>
                    </a:moveTo>
                    <a:cubicBezTo>
                      <a:pt x="615" y="42"/>
                      <a:pt x="619" y="44"/>
                      <a:pt x="624" y="45"/>
                    </a:cubicBezTo>
                    <a:cubicBezTo>
                      <a:pt x="700" y="74"/>
                      <a:pt x="769" y="120"/>
                      <a:pt x="823" y="179"/>
                    </a:cubicBezTo>
                    <a:cubicBezTo>
                      <a:pt x="851" y="209"/>
                      <a:pt x="876" y="244"/>
                      <a:pt x="895" y="281"/>
                    </a:cubicBezTo>
                    <a:cubicBezTo>
                      <a:pt x="890" y="271"/>
                      <a:pt x="885" y="261"/>
                      <a:pt x="879" y="252"/>
                    </a:cubicBezTo>
                    <a:cubicBezTo>
                      <a:pt x="825" y="160"/>
                      <a:pt x="736" y="86"/>
                      <a:pt x="634" y="45"/>
                    </a:cubicBezTo>
                    <a:cubicBezTo>
                      <a:pt x="626" y="44"/>
                      <a:pt x="618" y="42"/>
                      <a:pt x="610" y="41"/>
                    </a:cubicBezTo>
                    <a:close/>
                    <a:moveTo>
                      <a:pt x="301" y="78"/>
                    </a:moveTo>
                    <a:cubicBezTo>
                      <a:pt x="287" y="88"/>
                      <a:pt x="273" y="98"/>
                      <a:pt x="261" y="110"/>
                    </a:cubicBezTo>
                    <a:cubicBezTo>
                      <a:pt x="266" y="106"/>
                      <a:pt x="272" y="102"/>
                      <a:pt x="277" y="98"/>
                    </a:cubicBezTo>
                    <a:cubicBezTo>
                      <a:pt x="289" y="90"/>
                      <a:pt x="301" y="83"/>
                      <a:pt x="314" y="77"/>
                    </a:cubicBezTo>
                    <a:cubicBezTo>
                      <a:pt x="310" y="77"/>
                      <a:pt x="305" y="78"/>
                      <a:pt x="301" y="78"/>
                    </a:cubicBezTo>
                    <a:close/>
                    <a:moveTo>
                      <a:pt x="195" y="98"/>
                    </a:moveTo>
                    <a:cubicBezTo>
                      <a:pt x="191" y="101"/>
                      <a:pt x="187" y="104"/>
                      <a:pt x="183" y="107"/>
                    </a:cubicBezTo>
                    <a:cubicBezTo>
                      <a:pt x="186" y="106"/>
                      <a:pt x="189" y="104"/>
                      <a:pt x="192" y="103"/>
                    </a:cubicBezTo>
                    <a:cubicBezTo>
                      <a:pt x="193" y="102"/>
                      <a:pt x="194" y="100"/>
                      <a:pt x="195" y="98"/>
                    </a:cubicBezTo>
                    <a:close/>
                    <a:moveTo>
                      <a:pt x="201" y="95"/>
                    </a:moveTo>
                    <a:cubicBezTo>
                      <a:pt x="199" y="97"/>
                      <a:pt x="198" y="99"/>
                      <a:pt x="196" y="102"/>
                    </a:cubicBezTo>
                    <a:cubicBezTo>
                      <a:pt x="196" y="102"/>
                      <a:pt x="197" y="102"/>
                      <a:pt x="197" y="102"/>
                    </a:cubicBezTo>
                    <a:cubicBezTo>
                      <a:pt x="201" y="97"/>
                      <a:pt x="206" y="93"/>
                      <a:pt x="211" y="89"/>
                    </a:cubicBezTo>
                    <a:cubicBezTo>
                      <a:pt x="214" y="87"/>
                      <a:pt x="216" y="85"/>
                      <a:pt x="218" y="84"/>
                    </a:cubicBezTo>
                    <a:cubicBezTo>
                      <a:pt x="212" y="87"/>
                      <a:pt x="206" y="91"/>
                      <a:pt x="201" y="95"/>
                    </a:cubicBezTo>
                    <a:close/>
                    <a:moveTo>
                      <a:pt x="203" y="86"/>
                    </a:moveTo>
                    <a:cubicBezTo>
                      <a:pt x="198" y="91"/>
                      <a:pt x="193" y="95"/>
                      <a:pt x="189" y="99"/>
                    </a:cubicBezTo>
                    <a:cubicBezTo>
                      <a:pt x="192" y="97"/>
                      <a:pt x="195" y="95"/>
                      <a:pt x="199" y="93"/>
                    </a:cubicBezTo>
                    <a:cubicBezTo>
                      <a:pt x="200" y="91"/>
                      <a:pt x="201" y="88"/>
                      <a:pt x="203" y="86"/>
                    </a:cubicBezTo>
                    <a:close/>
                    <a:moveTo>
                      <a:pt x="242" y="71"/>
                    </a:moveTo>
                    <a:cubicBezTo>
                      <a:pt x="232" y="77"/>
                      <a:pt x="222" y="84"/>
                      <a:pt x="213" y="91"/>
                    </a:cubicBezTo>
                    <a:cubicBezTo>
                      <a:pt x="210" y="94"/>
                      <a:pt x="206" y="96"/>
                      <a:pt x="203" y="99"/>
                    </a:cubicBezTo>
                    <a:cubicBezTo>
                      <a:pt x="234" y="88"/>
                      <a:pt x="266" y="80"/>
                      <a:pt x="300" y="76"/>
                    </a:cubicBezTo>
                    <a:cubicBezTo>
                      <a:pt x="327" y="58"/>
                      <a:pt x="358" y="43"/>
                      <a:pt x="391" y="32"/>
                    </a:cubicBezTo>
                    <a:cubicBezTo>
                      <a:pt x="338" y="36"/>
                      <a:pt x="287" y="49"/>
                      <a:pt x="242" y="71"/>
                    </a:cubicBezTo>
                    <a:close/>
                    <a:moveTo>
                      <a:pt x="496" y="34"/>
                    </a:moveTo>
                    <a:cubicBezTo>
                      <a:pt x="506" y="35"/>
                      <a:pt x="516" y="37"/>
                      <a:pt x="526" y="39"/>
                    </a:cubicBezTo>
                    <a:cubicBezTo>
                      <a:pt x="579" y="50"/>
                      <a:pt x="630" y="70"/>
                      <a:pt x="677" y="96"/>
                    </a:cubicBezTo>
                    <a:cubicBezTo>
                      <a:pt x="631" y="69"/>
                      <a:pt x="581" y="48"/>
                      <a:pt x="530" y="33"/>
                    </a:cubicBezTo>
                    <a:cubicBezTo>
                      <a:pt x="519" y="33"/>
                      <a:pt x="507" y="33"/>
                      <a:pt x="496" y="34"/>
                    </a:cubicBezTo>
                    <a:close/>
                    <a:moveTo>
                      <a:pt x="212" y="79"/>
                    </a:moveTo>
                    <a:cubicBezTo>
                      <a:pt x="209" y="82"/>
                      <a:pt x="207" y="85"/>
                      <a:pt x="204" y="89"/>
                    </a:cubicBezTo>
                    <a:cubicBezTo>
                      <a:pt x="216" y="81"/>
                      <a:pt x="228" y="75"/>
                      <a:pt x="241" y="69"/>
                    </a:cubicBezTo>
                    <a:cubicBezTo>
                      <a:pt x="299" y="33"/>
                      <a:pt x="371" y="17"/>
                      <a:pt x="443" y="16"/>
                    </a:cubicBezTo>
                    <a:cubicBezTo>
                      <a:pt x="423" y="14"/>
                      <a:pt x="404" y="12"/>
                      <a:pt x="385" y="12"/>
                    </a:cubicBezTo>
                    <a:cubicBezTo>
                      <a:pt x="316" y="20"/>
                      <a:pt x="257" y="43"/>
                      <a:pt x="212" y="79"/>
                    </a:cubicBezTo>
                    <a:close/>
                    <a:moveTo>
                      <a:pt x="402" y="31"/>
                    </a:moveTo>
                    <a:cubicBezTo>
                      <a:pt x="367" y="42"/>
                      <a:pt x="335" y="57"/>
                      <a:pt x="306" y="75"/>
                    </a:cubicBezTo>
                    <a:cubicBezTo>
                      <a:pt x="311" y="74"/>
                      <a:pt x="316" y="74"/>
                      <a:pt x="321" y="73"/>
                    </a:cubicBezTo>
                    <a:cubicBezTo>
                      <a:pt x="353" y="58"/>
                      <a:pt x="388" y="47"/>
                      <a:pt x="425" y="40"/>
                    </a:cubicBezTo>
                    <a:cubicBezTo>
                      <a:pt x="439" y="37"/>
                      <a:pt x="454" y="35"/>
                      <a:pt x="468" y="33"/>
                    </a:cubicBezTo>
                    <a:cubicBezTo>
                      <a:pt x="446" y="31"/>
                      <a:pt x="424" y="30"/>
                      <a:pt x="402" y="31"/>
                    </a:cubicBezTo>
                    <a:close/>
                    <a:moveTo>
                      <a:pt x="321" y="15"/>
                    </a:moveTo>
                    <a:cubicBezTo>
                      <a:pt x="299" y="20"/>
                      <a:pt x="278" y="28"/>
                      <a:pt x="258" y="40"/>
                    </a:cubicBezTo>
                    <a:cubicBezTo>
                      <a:pt x="244" y="48"/>
                      <a:pt x="232" y="57"/>
                      <a:pt x="222" y="68"/>
                    </a:cubicBezTo>
                    <a:cubicBezTo>
                      <a:pt x="244" y="52"/>
                      <a:pt x="270" y="39"/>
                      <a:pt x="298" y="29"/>
                    </a:cubicBezTo>
                    <a:cubicBezTo>
                      <a:pt x="319" y="22"/>
                      <a:pt x="342" y="16"/>
                      <a:pt x="366" y="12"/>
                    </a:cubicBezTo>
                    <a:cubicBezTo>
                      <a:pt x="351" y="12"/>
                      <a:pt x="336" y="13"/>
                      <a:pt x="321" y="15"/>
                    </a:cubicBezTo>
                    <a:close/>
                    <a:moveTo>
                      <a:pt x="442" y="19"/>
                    </a:moveTo>
                    <a:cubicBezTo>
                      <a:pt x="383" y="20"/>
                      <a:pt x="323" y="31"/>
                      <a:pt x="270" y="56"/>
                    </a:cubicBezTo>
                    <a:cubicBezTo>
                      <a:pt x="286" y="50"/>
                      <a:pt x="303" y="45"/>
                      <a:pt x="320" y="40"/>
                    </a:cubicBezTo>
                    <a:cubicBezTo>
                      <a:pt x="346" y="34"/>
                      <a:pt x="373" y="30"/>
                      <a:pt x="401" y="29"/>
                    </a:cubicBezTo>
                    <a:cubicBezTo>
                      <a:pt x="404" y="28"/>
                      <a:pt x="408" y="27"/>
                      <a:pt x="412" y="26"/>
                    </a:cubicBezTo>
                    <a:cubicBezTo>
                      <a:pt x="422" y="23"/>
                      <a:pt x="432" y="21"/>
                      <a:pt x="442" y="19"/>
                    </a:cubicBezTo>
                    <a:close/>
                    <a:moveTo>
                      <a:pt x="594" y="36"/>
                    </a:moveTo>
                    <a:cubicBezTo>
                      <a:pt x="602" y="37"/>
                      <a:pt x="611" y="38"/>
                      <a:pt x="620" y="40"/>
                    </a:cubicBezTo>
                    <a:cubicBezTo>
                      <a:pt x="585" y="27"/>
                      <a:pt x="548" y="17"/>
                      <a:pt x="511" y="13"/>
                    </a:cubicBezTo>
                    <a:cubicBezTo>
                      <a:pt x="498" y="13"/>
                      <a:pt x="485" y="15"/>
                      <a:pt x="473" y="16"/>
                    </a:cubicBezTo>
                    <a:cubicBezTo>
                      <a:pt x="515" y="18"/>
                      <a:pt x="556" y="25"/>
                      <a:pt x="594" y="36"/>
                    </a:cubicBezTo>
                    <a:close/>
                    <a:moveTo>
                      <a:pt x="531" y="31"/>
                    </a:moveTo>
                    <a:cubicBezTo>
                      <a:pt x="546" y="31"/>
                      <a:pt x="560" y="32"/>
                      <a:pt x="575" y="33"/>
                    </a:cubicBezTo>
                    <a:cubicBezTo>
                      <a:pt x="546" y="26"/>
                      <a:pt x="515" y="21"/>
                      <a:pt x="483" y="20"/>
                    </a:cubicBezTo>
                    <a:cubicBezTo>
                      <a:pt x="499" y="23"/>
                      <a:pt x="515" y="26"/>
                      <a:pt x="531" y="31"/>
                    </a:cubicBezTo>
                    <a:close/>
                    <a:moveTo>
                      <a:pt x="423" y="29"/>
                    </a:moveTo>
                    <a:cubicBezTo>
                      <a:pt x="442" y="29"/>
                      <a:pt x="462" y="30"/>
                      <a:pt x="482" y="32"/>
                    </a:cubicBezTo>
                    <a:cubicBezTo>
                      <a:pt x="494" y="31"/>
                      <a:pt x="507" y="31"/>
                      <a:pt x="520" y="31"/>
                    </a:cubicBezTo>
                    <a:cubicBezTo>
                      <a:pt x="501" y="26"/>
                      <a:pt x="482" y="22"/>
                      <a:pt x="462" y="19"/>
                    </a:cubicBezTo>
                    <a:cubicBezTo>
                      <a:pt x="461" y="19"/>
                      <a:pt x="459" y="19"/>
                      <a:pt x="457" y="19"/>
                    </a:cubicBezTo>
                    <a:cubicBezTo>
                      <a:pt x="442" y="21"/>
                      <a:pt x="427" y="24"/>
                      <a:pt x="413" y="28"/>
                    </a:cubicBezTo>
                    <a:cubicBezTo>
                      <a:pt x="412" y="29"/>
                      <a:pt x="412" y="29"/>
                      <a:pt x="412" y="29"/>
                    </a:cubicBezTo>
                    <a:cubicBezTo>
                      <a:pt x="416" y="29"/>
                      <a:pt x="419" y="29"/>
                      <a:pt x="423" y="29"/>
                    </a:cubicBezTo>
                    <a:close/>
                    <a:moveTo>
                      <a:pt x="405" y="10"/>
                    </a:moveTo>
                    <a:cubicBezTo>
                      <a:pt x="423" y="11"/>
                      <a:pt x="441" y="13"/>
                      <a:pt x="460" y="16"/>
                    </a:cubicBezTo>
                    <a:cubicBezTo>
                      <a:pt x="472" y="14"/>
                      <a:pt x="484" y="12"/>
                      <a:pt x="496" y="11"/>
                    </a:cubicBezTo>
                    <a:cubicBezTo>
                      <a:pt x="494" y="11"/>
                      <a:pt x="491" y="11"/>
                      <a:pt x="489" y="10"/>
                    </a:cubicBezTo>
                    <a:cubicBezTo>
                      <a:pt x="460" y="8"/>
                      <a:pt x="432" y="8"/>
                      <a:pt x="405" y="10"/>
                    </a:cubicBezTo>
                    <a:close/>
                    <a:moveTo>
                      <a:pt x="410" y="6"/>
                    </a:moveTo>
                    <a:cubicBezTo>
                      <a:pt x="387" y="6"/>
                      <a:pt x="365" y="7"/>
                      <a:pt x="343" y="10"/>
                    </a:cubicBezTo>
                    <a:cubicBezTo>
                      <a:pt x="357" y="9"/>
                      <a:pt x="371" y="9"/>
                      <a:pt x="385" y="9"/>
                    </a:cubicBezTo>
                    <a:cubicBezTo>
                      <a:pt x="403" y="7"/>
                      <a:pt x="420" y="6"/>
                      <a:pt x="439" y="6"/>
                    </a:cubicBezTo>
                    <a:cubicBezTo>
                      <a:pt x="429" y="6"/>
                      <a:pt x="419" y="6"/>
                      <a:pt x="410" y="6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5" name="Freeform 47"/>
              <p:cNvSpPr>
                <a:spLocks noEditPoints="1"/>
              </p:cNvSpPr>
              <p:nvPr/>
            </p:nvSpPr>
            <p:spPr bwMode="auto">
              <a:xfrm>
                <a:off x="3489325" y="3495675"/>
                <a:ext cx="3325813" cy="2957512"/>
              </a:xfrm>
              <a:custGeom>
                <a:avLst/>
                <a:gdLst>
                  <a:gd name="T0" fmla="*/ 567822 w 1025"/>
                  <a:gd name="T1" fmla="*/ 253501 h 910"/>
                  <a:gd name="T2" fmla="*/ 3241450 w 1025"/>
                  <a:gd name="T3" fmla="*/ 1105005 h 910"/>
                  <a:gd name="T4" fmla="*/ 230373 w 1025"/>
                  <a:gd name="T5" fmla="*/ 2314010 h 910"/>
                  <a:gd name="T6" fmla="*/ 584045 w 1025"/>
                  <a:gd name="T7" fmla="*/ 2375760 h 910"/>
                  <a:gd name="T8" fmla="*/ 1550964 w 1025"/>
                  <a:gd name="T9" fmla="*/ 2827512 h 910"/>
                  <a:gd name="T10" fmla="*/ 1645060 w 1025"/>
                  <a:gd name="T11" fmla="*/ 2817761 h 910"/>
                  <a:gd name="T12" fmla="*/ 1885168 w 1025"/>
                  <a:gd name="T13" fmla="*/ 2765761 h 910"/>
                  <a:gd name="T14" fmla="*/ 2871555 w 1025"/>
                  <a:gd name="T15" fmla="*/ 1933758 h 910"/>
                  <a:gd name="T16" fmla="*/ 1807295 w 1025"/>
                  <a:gd name="T17" fmla="*/ 2752761 h 910"/>
                  <a:gd name="T18" fmla="*/ 1022079 w 1025"/>
                  <a:gd name="T19" fmla="*/ 2642261 h 910"/>
                  <a:gd name="T20" fmla="*/ 635960 w 1025"/>
                  <a:gd name="T21" fmla="*/ 2320510 h 910"/>
                  <a:gd name="T22" fmla="*/ 1956551 w 1025"/>
                  <a:gd name="T23" fmla="*/ 2687761 h 910"/>
                  <a:gd name="T24" fmla="*/ 1547719 w 1025"/>
                  <a:gd name="T25" fmla="*/ 2674761 h 910"/>
                  <a:gd name="T26" fmla="*/ 2816395 w 1025"/>
                  <a:gd name="T27" fmla="*/ 1264255 h 910"/>
                  <a:gd name="T28" fmla="*/ 1525007 w 1025"/>
                  <a:gd name="T29" fmla="*/ 2671511 h 910"/>
                  <a:gd name="T30" fmla="*/ 2826129 w 1025"/>
                  <a:gd name="T31" fmla="*/ 1264255 h 910"/>
                  <a:gd name="T32" fmla="*/ 2874800 w 1025"/>
                  <a:gd name="T33" fmla="*/ 1387756 h 910"/>
                  <a:gd name="T34" fmla="*/ 772237 w 1025"/>
                  <a:gd name="T35" fmla="*/ 2223009 h 910"/>
                  <a:gd name="T36" fmla="*/ 606758 w 1025"/>
                  <a:gd name="T37" fmla="*/ 2034509 h 910"/>
                  <a:gd name="T38" fmla="*/ 2014956 w 1025"/>
                  <a:gd name="T39" fmla="*/ 2668261 h 910"/>
                  <a:gd name="T40" fmla="*/ 2436766 w 1025"/>
                  <a:gd name="T41" fmla="*/ 2138509 h 910"/>
                  <a:gd name="T42" fmla="*/ 645694 w 1025"/>
                  <a:gd name="T43" fmla="*/ 822253 h 910"/>
                  <a:gd name="T44" fmla="*/ 2167456 w 1025"/>
                  <a:gd name="T45" fmla="*/ 2632511 h 910"/>
                  <a:gd name="T46" fmla="*/ 2949428 w 1025"/>
                  <a:gd name="T47" fmla="*/ 1615257 h 910"/>
                  <a:gd name="T48" fmla="*/ 2371872 w 1025"/>
                  <a:gd name="T49" fmla="*/ 328251 h 910"/>
                  <a:gd name="T50" fmla="*/ 840376 w 1025"/>
                  <a:gd name="T51" fmla="*/ 2551260 h 910"/>
                  <a:gd name="T52" fmla="*/ 2816395 w 1025"/>
                  <a:gd name="T53" fmla="*/ 2031258 h 910"/>
                  <a:gd name="T54" fmla="*/ 551598 w 1025"/>
                  <a:gd name="T55" fmla="*/ 2340010 h 910"/>
                  <a:gd name="T56" fmla="*/ 2495171 w 1025"/>
                  <a:gd name="T57" fmla="*/ 373752 h 910"/>
                  <a:gd name="T58" fmla="*/ 2495171 w 1025"/>
                  <a:gd name="T59" fmla="*/ 373752 h 910"/>
                  <a:gd name="T60" fmla="*/ 207661 w 1025"/>
                  <a:gd name="T61" fmla="*/ 1439756 h 910"/>
                  <a:gd name="T62" fmla="*/ 635960 w 1025"/>
                  <a:gd name="T63" fmla="*/ 819003 h 910"/>
                  <a:gd name="T64" fmla="*/ 603513 w 1025"/>
                  <a:gd name="T65" fmla="*/ 737753 h 910"/>
                  <a:gd name="T66" fmla="*/ 217395 w 1025"/>
                  <a:gd name="T67" fmla="*/ 1573006 h 910"/>
                  <a:gd name="T68" fmla="*/ 240107 w 1025"/>
                  <a:gd name="T69" fmla="*/ 656503 h 910"/>
                  <a:gd name="T70" fmla="*/ 778727 w 1025"/>
                  <a:gd name="T71" fmla="*/ 250251 h 910"/>
                  <a:gd name="T72" fmla="*/ 2443255 w 1025"/>
                  <a:gd name="T73" fmla="*/ 510252 h 910"/>
                  <a:gd name="T74" fmla="*/ 2183680 w 1025"/>
                  <a:gd name="T75" fmla="*/ 276251 h 910"/>
                  <a:gd name="T76" fmla="*/ 220639 w 1025"/>
                  <a:gd name="T77" fmla="*/ 874254 h 910"/>
                  <a:gd name="T78" fmla="*/ 236863 w 1025"/>
                  <a:gd name="T79" fmla="*/ 845004 h 910"/>
                  <a:gd name="T80" fmla="*/ 603513 w 1025"/>
                  <a:gd name="T81" fmla="*/ 448502 h 910"/>
                  <a:gd name="T82" fmla="*/ 1839742 w 1025"/>
                  <a:gd name="T83" fmla="*/ 230751 h 910"/>
                  <a:gd name="T84" fmla="*/ 837131 w 1025"/>
                  <a:gd name="T85" fmla="*/ 490752 h 910"/>
                  <a:gd name="T86" fmla="*/ 551598 w 1025"/>
                  <a:gd name="T87" fmla="*/ 552502 h 910"/>
                  <a:gd name="T88" fmla="*/ 765748 w 1025"/>
                  <a:gd name="T89" fmla="*/ 435502 h 910"/>
                  <a:gd name="T90" fmla="*/ 2293999 w 1025"/>
                  <a:gd name="T91" fmla="*/ 367251 h 910"/>
                  <a:gd name="T92" fmla="*/ 2053892 w 1025"/>
                  <a:gd name="T93" fmla="*/ 149501 h 910"/>
                  <a:gd name="T94" fmla="*/ 934472 w 1025"/>
                  <a:gd name="T95" fmla="*/ 406252 h 910"/>
                  <a:gd name="T96" fmla="*/ 768993 w 1025"/>
                  <a:gd name="T97" fmla="*/ 445252 h 910"/>
                  <a:gd name="T98" fmla="*/ 1022079 w 1025"/>
                  <a:gd name="T99" fmla="*/ 341251 h 910"/>
                  <a:gd name="T100" fmla="*/ 2436766 w 1025"/>
                  <a:gd name="T101" fmla="*/ 341251 h 910"/>
                  <a:gd name="T102" fmla="*/ 1135643 w 1025"/>
                  <a:gd name="T103" fmla="*/ 295751 h 910"/>
                  <a:gd name="T104" fmla="*/ 2310223 w 1025"/>
                  <a:gd name="T105" fmla="*/ 299001 h 910"/>
                  <a:gd name="T106" fmla="*/ 2157722 w 1025"/>
                  <a:gd name="T107" fmla="*/ 263251 h 910"/>
                  <a:gd name="T108" fmla="*/ 1505538 w 1025"/>
                  <a:gd name="T109" fmla="*/ 175501 h 910"/>
                  <a:gd name="T110" fmla="*/ 1894902 w 1025"/>
                  <a:gd name="T111" fmla="*/ 139751 h 910"/>
                  <a:gd name="T112" fmla="*/ 1842987 w 1025"/>
                  <a:gd name="T113" fmla="*/ 224251 h 910"/>
                  <a:gd name="T114" fmla="*/ 1346548 w 1025"/>
                  <a:gd name="T115" fmla="*/ 120251 h 910"/>
                  <a:gd name="T116" fmla="*/ 1722933 w 1025"/>
                  <a:gd name="T117" fmla="*/ 133251 h 910"/>
                  <a:gd name="T118" fmla="*/ 1401708 w 1025"/>
                  <a:gd name="T119" fmla="*/ 159251 h 910"/>
                  <a:gd name="T120" fmla="*/ 2018201 w 1025"/>
                  <a:gd name="T121" fmla="*/ 146251 h 91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25"/>
                  <a:gd name="T184" fmla="*/ 0 h 910"/>
                  <a:gd name="T185" fmla="*/ 1025 w 1025"/>
                  <a:gd name="T186" fmla="*/ 910 h 91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25" h="910">
                    <a:moveTo>
                      <a:pt x="356" y="905"/>
                    </a:moveTo>
                    <a:cubicBezTo>
                      <a:pt x="339" y="905"/>
                      <a:pt x="321" y="904"/>
                      <a:pt x="303" y="901"/>
                    </a:cubicBezTo>
                    <a:cubicBezTo>
                      <a:pt x="178" y="879"/>
                      <a:pt x="106" y="787"/>
                      <a:pt x="69" y="713"/>
                    </a:cubicBezTo>
                    <a:cubicBezTo>
                      <a:pt x="15" y="607"/>
                      <a:pt x="0" y="489"/>
                      <a:pt x="28" y="384"/>
                    </a:cubicBezTo>
                    <a:cubicBezTo>
                      <a:pt x="30" y="322"/>
                      <a:pt x="45" y="259"/>
                      <a:pt x="72" y="200"/>
                    </a:cubicBezTo>
                    <a:cubicBezTo>
                      <a:pt x="94" y="151"/>
                      <a:pt x="129" y="110"/>
                      <a:pt x="175" y="78"/>
                    </a:cubicBezTo>
                    <a:cubicBezTo>
                      <a:pt x="218" y="50"/>
                      <a:pt x="270" y="29"/>
                      <a:pt x="326" y="19"/>
                    </a:cubicBezTo>
                    <a:cubicBezTo>
                      <a:pt x="433" y="0"/>
                      <a:pt x="535" y="9"/>
                      <a:pt x="622" y="42"/>
                    </a:cubicBezTo>
                    <a:cubicBezTo>
                      <a:pt x="689" y="50"/>
                      <a:pt x="751" y="73"/>
                      <a:pt x="804" y="110"/>
                    </a:cubicBezTo>
                    <a:cubicBezTo>
                      <a:pt x="823" y="124"/>
                      <a:pt x="840" y="139"/>
                      <a:pt x="855" y="155"/>
                    </a:cubicBezTo>
                    <a:cubicBezTo>
                      <a:pt x="865" y="161"/>
                      <a:pt x="873" y="167"/>
                      <a:pt x="882" y="173"/>
                    </a:cubicBezTo>
                    <a:cubicBezTo>
                      <a:pt x="944" y="220"/>
                      <a:pt x="984" y="276"/>
                      <a:pt x="999" y="340"/>
                    </a:cubicBezTo>
                    <a:cubicBezTo>
                      <a:pt x="1025" y="452"/>
                      <a:pt x="988" y="571"/>
                      <a:pt x="894" y="675"/>
                    </a:cubicBezTo>
                    <a:cubicBezTo>
                      <a:pt x="838" y="738"/>
                      <a:pt x="763" y="792"/>
                      <a:pt x="683" y="827"/>
                    </a:cubicBezTo>
                    <a:cubicBezTo>
                      <a:pt x="625" y="852"/>
                      <a:pt x="567" y="866"/>
                      <a:pt x="513" y="869"/>
                    </a:cubicBezTo>
                    <a:cubicBezTo>
                      <a:pt x="464" y="891"/>
                      <a:pt x="411" y="905"/>
                      <a:pt x="356" y="905"/>
                    </a:cubicBezTo>
                    <a:close/>
                    <a:moveTo>
                      <a:pt x="27" y="397"/>
                    </a:moveTo>
                    <a:cubicBezTo>
                      <a:pt x="4" y="498"/>
                      <a:pt x="19" y="611"/>
                      <a:pt x="71" y="712"/>
                    </a:cubicBezTo>
                    <a:cubicBezTo>
                      <a:pt x="108" y="785"/>
                      <a:pt x="179" y="877"/>
                      <a:pt x="304" y="898"/>
                    </a:cubicBezTo>
                    <a:cubicBezTo>
                      <a:pt x="375" y="910"/>
                      <a:pt x="443" y="896"/>
                      <a:pt x="505" y="870"/>
                    </a:cubicBezTo>
                    <a:cubicBezTo>
                      <a:pt x="504" y="870"/>
                      <a:pt x="503" y="870"/>
                      <a:pt x="503" y="870"/>
                    </a:cubicBezTo>
                    <a:cubicBezTo>
                      <a:pt x="469" y="874"/>
                      <a:pt x="435" y="874"/>
                      <a:pt x="403" y="869"/>
                    </a:cubicBezTo>
                    <a:cubicBezTo>
                      <a:pt x="340" y="859"/>
                      <a:pt x="283" y="831"/>
                      <a:pt x="233" y="787"/>
                    </a:cubicBezTo>
                    <a:cubicBezTo>
                      <a:pt x="214" y="770"/>
                      <a:pt x="196" y="751"/>
                      <a:pt x="180" y="731"/>
                    </a:cubicBezTo>
                    <a:cubicBezTo>
                      <a:pt x="170" y="723"/>
                      <a:pt x="161" y="714"/>
                      <a:pt x="152" y="705"/>
                    </a:cubicBezTo>
                    <a:cubicBezTo>
                      <a:pt x="104" y="655"/>
                      <a:pt x="69" y="598"/>
                      <a:pt x="48" y="535"/>
                    </a:cubicBezTo>
                    <a:cubicBezTo>
                      <a:pt x="33" y="492"/>
                      <a:pt x="27" y="445"/>
                      <a:pt x="27" y="397"/>
                    </a:cubicBezTo>
                    <a:close/>
                    <a:moveTo>
                      <a:pt x="192" y="742"/>
                    </a:moveTo>
                    <a:cubicBezTo>
                      <a:pt x="206" y="757"/>
                      <a:pt x="220" y="771"/>
                      <a:pt x="235" y="785"/>
                    </a:cubicBezTo>
                    <a:cubicBezTo>
                      <a:pt x="305" y="847"/>
                      <a:pt x="389" y="876"/>
                      <a:pt x="478" y="870"/>
                    </a:cubicBezTo>
                    <a:cubicBezTo>
                      <a:pt x="467" y="869"/>
                      <a:pt x="456" y="869"/>
                      <a:pt x="445" y="867"/>
                    </a:cubicBezTo>
                    <a:cubicBezTo>
                      <a:pt x="380" y="859"/>
                      <a:pt x="321" y="834"/>
                      <a:pt x="270" y="795"/>
                    </a:cubicBezTo>
                    <a:cubicBezTo>
                      <a:pt x="243" y="780"/>
                      <a:pt x="217" y="762"/>
                      <a:pt x="192" y="742"/>
                    </a:cubicBezTo>
                    <a:close/>
                    <a:moveTo>
                      <a:pt x="286" y="803"/>
                    </a:moveTo>
                    <a:cubicBezTo>
                      <a:pt x="333" y="836"/>
                      <a:pt x="387" y="857"/>
                      <a:pt x="445" y="864"/>
                    </a:cubicBezTo>
                    <a:cubicBezTo>
                      <a:pt x="465" y="867"/>
                      <a:pt x="486" y="868"/>
                      <a:pt x="507" y="867"/>
                    </a:cubicBezTo>
                    <a:cubicBezTo>
                      <a:pt x="509" y="866"/>
                      <a:pt x="512" y="866"/>
                      <a:pt x="514" y="866"/>
                    </a:cubicBezTo>
                    <a:cubicBezTo>
                      <a:pt x="526" y="860"/>
                      <a:pt x="538" y="854"/>
                      <a:pt x="549" y="848"/>
                    </a:cubicBezTo>
                    <a:cubicBezTo>
                      <a:pt x="472" y="859"/>
                      <a:pt x="390" y="848"/>
                      <a:pt x="314" y="815"/>
                    </a:cubicBezTo>
                    <a:cubicBezTo>
                      <a:pt x="304" y="811"/>
                      <a:pt x="295" y="807"/>
                      <a:pt x="286" y="803"/>
                    </a:cubicBezTo>
                    <a:close/>
                    <a:moveTo>
                      <a:pt x="644" y="824"/>
                    </a:moveTo>
                    <a:cubicBezTo>
                      <a:pt x="624" y="834"/>
                      <a:pt x="603" y="844"/>
                      <a:pt x="581" y="851"/>
                    </a:cubicBezTo>
                    <a:cubicBezTo>
                      <a:pt x="565" y="857"/>
                      <a:pt x="548" y="861"/>
                      <a:pt x="531" y="865"/>
                    </a:cubicBezTo>
                    <a:cubicBezTo>
                      <a:pt x="658" y="851"/>
                      <a:pt x="797" y="780"/>
                      <a:pt x="892" y="674"/>
                    </a:cubicBezTo>
                    <a:cubicBezTo>
                      <a:pt x="986" y="570"/>
                      <a:pt x="1023" y="452"/>
                      <a:pt x="996" y="341"/>
                    </a:cubicBezTo>
                    <a:cubicBezTo>
                      <a:pt x="979" y="266"/>
                      <a:pt x="927" y="207"/>
                      <a:pt x="863" y="164"/>
                    </a:cubicBezTo>
                    <a:cubicBezTo>
                      <a:pt x="921" y="230"/>
                      <a:pt x="947" y="316"/>
                      <a:pt x="939" y="413"/>
                    </a:cubicBezTo>
                    <a:cubicBezTo>
                      <a:pt x="934" y="473"/>
                      <a:pt x="915" y="536"/>
                      <a:pt x="885" y="595"/>
                    </a:cubicBezTo>
                    <a:cubicBezTo>
                      <a:pt x="874" y="622"/>
                      <a:pt x="860" y="648"/>
                      <a:pt x="844" y="672"/>
                    </a:cubicBezTo>
                    <a:cubicBezTo>
                      <a:pt x="807" y="726"/>
                      <a:pt x="759" y="768"/>
                      <a:pt x="701" y="796"/>
                    </a:cubicBezTo>
                    <a:cubicBezTo>
                      <a:pt x="701" y="796"/>
                      <a:pt x="700" y="796"/>
                      <a:pt x="699" y="796"/>
                    </a:cubicBezTo>
                    <a:cubicBezTo>
                      <a:pt x="690" y="802"/>
                      <a:pt x="680" y="807"/>
                      <a:pt x="671" y="812"/>
                    </a:cubicBezTo>
                    <a:cubicBezTo>
                      <a:pt x="662" y="816"/>
                      <a:pt x="653" y="820"/>
                      <a:pt x="644" y="824"/>
                    </a:cubicBezTo>
                    <a:close/>
                    <a:moveTo>
                      <a:pt x="557" y="847"/>
                    </a:moveTo>
                    <a:cubicBezTo>
                      <a:pt x="547" y="853"/>
                      <a:pt x="536" y="858"/>
                      <a:pt x="525" y="864"/>
                    </a:cubicBezTo>
                    <a:cubicBezTo>
                      <a:pt x="543" y="860"/>
                      <a:pt x="562" y="855"/>
                      <a:pt x="580" y="848"/>
                    </a:cubicBezTo>
                    <a:cubicBezTo>
                      <a:pt x="594" y="844"/>
                      <a:pt x="608" y="838"/>
                      <a:pt x="622" y="831"/>
                    </a:cubicBezTo>
                    <a:cubicBezTo>
                      <a:pt x="601" y="838"/>
                      <a:pt x="579" y="844"/>
                      <a:pt x="557" y="847"/>
                    </a:cubicBezTo>
                    <a:close/>
                    <a:moveTo>
                      <a:pt x="272" y="793"/>
                    </a:moveTo>
                    <a:cubicBezTo>
                      <a:pt x="286" y="800"/>
                      <a:pt x="300" y="807"/>
                      <a:pt x="315" y="813"/>
                    </a:cubicBezTo>
                    <a:cubicBezTo>
                      <a:pt x="393" y="846"/>
                      <a:pt x="477" y="857"/>
                      <a:pt x="556" y="844"/>
                    </a:cubicBezTo>
                    <a:cubicBezTo>
                      <a:pt x="562" y="841"/>
                      <a:pt x="567" y="838"/>
                      <a:pt x="572" y="835"/>
                    </a:cubicBezTo>
                    <a:cubicBezTo>
                      <a:pt x="531" y="844"/>
                      <a:pt x="489" y="845"/>
                      <a:pt x="447" y="838"/>
                    </a:cubicBezTo>
                    <a:cubicBezTo>
                      <a:pt x="432" y="836"/>
                      <a:pt x="418" y="833"/>
                      <a:pt x="405" y="828"/>
                    </a:cubicBezTo>
                    <a:cubicBezTo>
                      <a:pt x="343" y="825"/>
                      <a:pt x="287" y="802"/>
                      <a:pt x="240" y="761"/>
                    </a:cubicBezTo>
                    <a:cubicBezTo>
                      <a:pt x="224" y="747"/>
                      <a:pt x="210" y="731"/>
                      <a:pt x="196" y="714"/>
                    </a:cubicBezTo>
                    <a:cubicBezTo>
                      <a:pt x="218" y="744"/>
                      <a:pt x="244" y="771"/>
                      <a:pt x="272" y="793"/>
                    </a:cubicBezTo>
                    <a:close/>
                    <a:moveTo>
                      <a:pt x="581" y="833"/>
                    </a:moveTo>
                    <a:cubicBezTo>
                      <a:pt x="575" y="837"/>
                      <a:pt x="569" y="840"/>
                      <a:pt x="564" y="843"/>
                    </a:cubicBezTo>
                    <a:cubicBezTo>
                      <a:pt x="591" y="839"/>
                      <a:pt x="617" y="831"/>
                      <a:pt x="643" y="821"/>
                    </a:cubicBezTo>
                    <a:cubicBezTo>
                      <a:pt x="647" y="819"/>
                      <a:pt x="651" y="817"/>
                      <a:pt x="655" y="814"/>
                    </a:cubicBezTo>
                    <a:cubicBezTo>
                      <a:pt x="638" y="820"/>
                      <a:pt x="621" y="824"/>
                      <a:pt x="603" y="827"/>
                    </a:cubicBezTo>
                    <a:cubicBezTo>
                      <a:pt x="596" y="829"/>
                      <a:pt x="588" y="831"/>
                      <a:pt x="581" y="833"/>
                    </a:cubicBezTo>
                    <a:close/>
                    <a:moveTo>
                      <a:pt x="415" y="828"/>
                    </a:moveTo>
                    <a:cubicBezTo>
                      <a:pt x="425" y="831"/>
                      <a:pt x="436" y="834"/>
                      <a:pt x="447" y="836"/>
                    </a:cubicBezTo>
                    <a:cubicBezTo>
                      <a:pt x="492" y="843"/>
                      <a:pt x="536" y="841"/>
                      <a:pt x="579" y="831"/>
                    </a:cubicBezTo>
                    <a:cubicBezTo>
                      <a:pt x="580" y="830"/>
                      <a:pt x="581" y="830"/>
                      <a:pt x="581" y="830"/>
                    </a:cubicBezTo>
                    <a:cubicBezTo>
                      <a:pt x="546" y="833"/>
                      <a:pt x="511" y="831"/>
                      <a:pt x="477" y="823"/>
                    </a:cubicBezTo>
                    <a:cubicBezTo>
                      <a:pt x="475" y="823"/>
                      <a:pt x="473" y="824"/>
                      <a:pt x="471" y="824"/>
                    </a:cubicBezTo>
                    <a:cubicBezTo>
                      <a:pt x="452" y="827"/>
                      <a:pt x="433" y="829"/>
                      <a:pt x="415" y="828"/>
                    </a:cubicBezTo>
                    <a:close/>
                    <a:moveTo>
                      <a:pt x="484" y="822"/>
                    </a:moveTo>
                    <a:cubicBezTo>
                      <a:pt x="518" y="829"/>
                      <a:pt x="552" y="830"/>
                      <a:pt x="586" y="826"/>
                    </a:cubicBezTo>
                    <a:cubicBezTo>
                      <a:pt x="615" y="808"/>
                      <a:pt x="641" y="788"/>
                      <a:pt x="664" y="769"/>
                    </a:cubicBezTo>
                    <a:cubicBezTo>
                      <a:pt x="746" y="700"/>
                      <a:pt x="882" y="559"/>
                      <a:pt x="868" y="389"/>
                    </a:cubicBezTo>
                    <a:cubicBezTo>
                      <a:pt x="863" y="324"/>
                      <a:pt x="834" y="273"/>
                      <a:pt x="797" y="235"/>
                    </a:cubicBezTo>
                    <a:cubicBezTo>
                      <a:pt x="814" y="277"/>
                      <a:pt x="823" y="325"/>
                      <a:pt x="826" y="378"/>
                    </a:cubicBezTo>
                    <a:cubicBezTo>
                      <a:pt x="829" y="459"/>
                      <a:pt x="820" y="574"/>
                      <a:pt x="753" y="660"/>
                    </a:cubicBezTo>
                    <a:cubicBezTo>
                      <a:pt x="689" y="741"/>
                      <a:pt x="589" y="801"/>
                      <a:pt x="484" y="822"/>
                    </a:cubicBezTo>
                    <a:close/>
                    <a:moveTo>
                      <a:pt x="406" y="826"/>
                    </a:moveTo>
                    <a:cubicBezTo>
                      <a:pt x="426" y="826"/>
                      <a:pt x="448" y="825"/>
                      <a:pt x="470" y="822"/>
                    </a:cubicBezTo>
                    <a:cubicBezTo>
                      <a:pt x="439" y="814"/>
                      <a:pt x="408" y="802"/>
                      <a:pt x="379" y="786"/>
                    </a:cubicBezTo>
                    <a:cubicBezTo>
                      <a:pt x="305" y="747"/>
                      <a:pt x="245" y="684"/>
                      <a:pt x="207" y="611"/>
                    </a:cubicBezTo>
                    <a:cubicBezTo>
                      <a:pt x="216" y="636"/>
                      <a:pt x="227" y="660"/>
                      <a:pt x="240" y="683"/>
                    </a:cubicBezTo>
                    <a:cubicBezTo>
                      <a:pt x="282" y="755"/>
                      <a:pt x="339" y="803"/>
                      <a:pt x="406" y="826"/>
                    </a:cubicBezTo>
                    <a:close/>
                    <a:moveTo>
                      <a:pt x="794" y="228"/>
                    </a:moveTo>
                    <a:cubicBezTo>
                      <a:pt x="834" y="268"/>
                      <a:pt x="865" y="320"/>
                      <a:pt x="871" y="389"/>
                    </a:cubicBezTo>
                    <a:cubicBezTo>
                      <a:pt x="885" y="560"/>
                      <a:pt x="748" y="702"/>
                      <a:pt x="666" y="771"/>
                    </a:cubicBezTo>
                    <a:cubicBezTo>
                      <a:pt x="644" y="789"/>
                      <a:pt x="619" y="808"/>
                      <a:pt x="592" y="826"/>
                    </a:cubicBezTo>
                    <a:cubicBezTo>
                      <a:pt x="596" y="825"/>
                      <a:pt x="599" y="825"/>
                      <a:pt x="603" y="824"/>
                    </a:cubicBezTo>
                    <a:cubicBezTo>
                      <a:pt x="674" y="802"/>
                      <a:pt x="739" y="756"/>
                      <a:pt x="791" y="692"/>
                    </a:cubicBezTo>
                    <a:cubicBezTo>
                      <a:pt x="845" y="624"/>
                      <a:pt x="877" y="545"/>
                      <a:pt x="884" y="466"/>
                    </a:cubicBezTo>
                    <a:cubicBezTo>
                      <a:pt x="885" y="453"/>
                      <a:pt x="886" y="440"/>
                      <a:pt x="886" y="427"/>
                    </a:cubicBezTo>
                    <a:cubicBezTo>
                      <a:pt x="885" y="384"/>
                      <a:pt x="877" y="341"/>
                      <a:pt x="861" y="301"/>
                    </a:cubicBezTo>
                    <a:cubicBezTo>
                      <a:pt x="839" y="246"/>
                      <a:pt x="803" y="202"/>
                      <a:pt x="760" y="166"/>
                    </a:cubicBezTo>
                    <a:cubicBezTo>
                      <a:pt x="773" y="185"/>
                      <a:pt x="785" y="206"/>
                      <a:pt x="794" y="228"/>
                    </a:cubicBezTo>
                    <a:close/>
                    <a:moveTo>
                      <a:pt x="133" y="584"/>
                    </a:moveTo>
                    <a:cubicBezTo>
                      <a:pt x="171" y="701"/>
                      <a:pt x="256" y="814"/>
                      <a:pt x="396" y="825"/>
                    </a:cubicBezTo>
                    <a:cubicBezTo>
                      <a:pt x="332" y="801"/>
                      <a:pt x="278" y="753"/>
                      <a:pt x="238" y="684"/>
                    </a:cubicBezTo>
                    <a:cubicBezTo>
                      <a:pt x="221" y="655"/>
                      <a:pt x="207" y="624"/>
                      <a:pt x="197" y="591"/>
                    </a:cubicBezTo>
                    <a:cubicBezTo>
                      <a:pt x="180" y="554"/>
                      <a:pt x="169" y="516"/>
                      <a:pt x="164" y="476"/>
                    </a:cubicBezTo>
                    <a:cubicBezTo>
                      <a:pt x="152" y="390"/>
                      <a:pt x="159" y="306"/>
                      <a:pt x="182" y="237"/>
                    </a:cubicBezTo>
                    <a:cubicBezTo>
                      <a:pt x="159" y="270"/>
                      <a:pt x="142" y="306"/>
                      <a:pt x="131" y="344"/>
                    </a:cubicBezTo>
                    <a:cubicBezTo>
                      <a:pt x="110" y="419"/>
                      <a:pt x="110" y="500"/>
                      <a:pt x="131" y="576"/>
                    </a:cubicBezTo>
                    <a:cubicBezTo>
                      <a:pt x="148" y="593"/>
                      <a:pt x="166" y="609"/>
                      <a:pt x="187" y="626"/>
                    </a:cubicBezTo>
                    <a:cubicBezTo>
                      <a:pt x="185" y="628"/>
                      <a:pt x="185" y="628"/>
                      <a:pt x="185" y="628"/>
                    </a:cubicBezTo>
                    <a:cubicBezTo>
                      <a:pt x="166" y="612"/>
                      <a:pt x="148" y="597"/>
                      <a:pt x="132" y="581"/>
                    </a:cubicBezTo>
                    <a:cubicBezTo>
                      <a:pt x="133" y="582"/>
                      <a:pt x="133" y="583"/>
                      <a:pt x="133" y="584"/>
                    </a:cubicBezTo>
                    <a:close/>
                    <a:moveTo>
                      <a:pt x="822" y="653"/>
                    </a:moveTo>
                    <a:cubicBezTo>
                      <a:pt x="813" y="667"/>
                      <a:pt x="804" y="680"/>
                      <a:pt x="793" y="693"/>
                    </a:cubicBezTo>
                    <a:cubicBezTo>
                      <a:pt x="745" y="753"/>
                      <a:pt x="686" y="797"/>
                      <a:pt x="621" y="821"/>
                    </a:cubicBezTo>
                    <a:cubicBezTo>
                      <a:pt x="637" y="817"/>
                      <a:pt x="652" y="813"/>
                      <a:pt x="667" y="807"/>
                    </a:cubicBezTo>
                    <a:cubicBezTo>
                      <a:pt x="730" y="769"/>
                      <a:pt x="784" y="715"/>
                      <a:pt x="822" y="653"/>
                    </a:cubicBezTo>
                    <a:close/>
                    <a:moveTo>
                      <a:pt x="199" y="590"/>
                    </a:moveTo>
                    <a:cubicBezTo>
                      <a:pt x="236" y="671"/>
                      <a:pt x="300" y="741"/>
                      <a:pt x="380" y="784"/>
                    </a:cubicBezTo>
                    <a:cubicBezTo>
                      <a:pt x="411" y="801"/>
                      <a:pt x="444" y="813"/>
                      <a:pt x="477" y="820"/>
                    </a:cubicBezTo>
                    <a:cubicBezTo>
                      <a:pt x="584" y="801"/>
                      <a:pt x="686" y="741"/>
                      <a:pt x="751" y="658"/>
                    </a:cubicBezTo>
                    <a:cubicBezTo>
                      <a:pt x="817" y="573"/>
                      <a:pt x="827" y="459"/>
                      <a:pt x="823" y="378"/>
                    </a:cubicBezTo>
                    <a:cubicBezTo>
                      <a:pt x="821" y="323"/>
                      <a:pt x="810" y="273"/>
                      <a:pt x="792" y="230"/>
                    </a:cubicBezTo>
                    <a:cubicBezTo>
                      <a:pt x="730" y="169"/>
                      <a:pt x="646" y="139"/>
                      <a:pt x="600" y="127"/>
                    </a:cubicBezTo>
                    <a:cubicBezTo>
                      <a:pt x="515" y="103"/>
                      <a:pt x="402" y="101"/>
                      <a:pt x="301" y="122"/>
                    </a:cubicBezTo>
                    <a:cubicBezTo>
                      <a:pt x="287" y="132"/>
                      <a:pt x="273" y="142"/>
                      <a:pt x="260" y="152"/>
                    </a:cubicBezTo>
                    <a:cubicBezTo>
                      <a:pt x="233" y="182"/>
                      <a:pt x="213" y="216"/>
                      <a:pt x="199" y="253"/>
                    </a:cubicBezTo>
                    <a:cubicBezTo>
                      <a:pt x="162" y="352"/>
                      <a:pt x="164" y="479"/>
                      <a:pt x="199" y="590"/>
                    </a:cubicBezTo>
                    <a:close/>
                    <a:moveTo>
                      <a:pt x="668" y="810"/>
                    </a:moveTo>
                    <a:cubicBezTo>
                      <a:pt x="667" y="810"/>
                      <a:pt x="666" y="811"/>
                      <a:pt x="665" y="812"/>
                    </a:cubicBezTo>
                    <a:cubicBezTo>
                      <a:pt x="667" y="811"/>
                      <a:pt x="668" y="810"/>
                      <a:pt x="670" y="809"/>
                    </a:cubicBezTo>
                    <a:cubicBezTo>
                      <a:pt x="670" y="809"/>
                      <a:pt x="671" y="809"/>
                      <a:pt x="672" y="808"/>
                    </a:cubicBezTo>
                    <a:cubicBezTo>
                      <a:pt x="670" y="809"/>
                      <a:pt x="669" y="809"/>
                      <a:pt x="668" y="810"/>
                    </a:cubicBezTo>
                    <a:close/>
                    <a:moveTo>
                      <a:pt x="887" y="466"/>
                    </a:moveTo>
                    <a:cubicBezTo>
                      <a:pt x="886" y="479"/>
                      <a:pt x="884" y="493"/>
                      <a:pt x="882" y="506"/>
                    </a:cubicBezTo>
                    <a:cubicBezTo>
                      <a:pt x="861" y="624"/>
                      <a:pt x="784" y="734"/>
                      <a:pt x="680" y="802"/>
                    </a:cubicBezTo>
                    <a:cubicBezTo>
                      <a:pt x="686" y="800"/>
                      <a:pt x="692" y="797"/>
                      <a:pt x="699" y="794"/>
                    </a:cubicBezTo>
                    <a:cubicBezTo>
                      <a:pt x="773" y="750"/>
                      <a:pt x="837" y="680"/>
                      <a:pt x="880" y="599"/>
                    </a:cubicBezTo>
                    <a:cubicBezTo>
                      <a:pt x="894" y="567"/>
                      <a:pt x="903" y="533"/>
                      <a:pt x="909" y="497"/>
                    </a:cubicBezTo>
                    <a:cubicBezTo>
                      <a:pt x="929" y="361"/>
                      <a:pt x="886" y="226"/>
                      <a:pt x="791" y="137"/>
                    </a:cubicBezTo>
                    <a:cubicBezTo>
                      <a:pt x="781" y="128"/>
                      <a:pt x="771" y="119"/>
                      <a:pt x="760" y="111"/>
                    </a:cubicBezTo>
                    <a:cubicBezTo>
                      <a:pt x="754" y="109"/>
                      <a:pt x="749" y="107"/>
                      <a:pt x="743" y="105"/>
                    </a:cubicBezTo>
                    <a:cubicBezTo>
                      <a:pt x="772" y="123"/>
                      <a:pt x="796" y="145"/>
                      <a:pt x="809" y="176"/>
                    </a:cubicBezTo>
                    <a:cubicBezTo>
                      <a:pt x="807" y="177"/>
                      <a:pt x="807" y="177"/>
                      <a:pt x="807" y="177"/>
                    </a:cubicBezTo>
                    <a:cubicBezTo>
                      <a:pt x="792" y="143"/>
                      <a:pt x="764" y="119"/>
                      <a:pt x="731" y="101"/>
                    </a:cubicBezTo>
                    <a:cubicBezTo>
                      <a:pt x="729" y="100"/>
                      <a:pt x="728" y="100"/>
                      <a:pt x="727" y="100"/>
                    </a:cubicBezTo>
                    <a:cubicBezTo>
                      <a:pt x="732" y="103"/>
                      <a:pt x="737" y="107"/>
                      <a:pt x="742" y="111"/>
                    </a:cubicBezTo>
                    <a:cubicBezTo>
                      <a:pt x="835" y="187"/>
                      <a:pt x="888" y="303"/>
                      <a:pt x="888" y="427"/>
                    </a:cubicBezTo>
                    <a:cubicBezTo>
                      <a:pt x="889" y="440"/>
                      <a:pt x="888" y="453"/>
                      <a:pt x="887" y="466"/>
                    </a:cubicBezTo>
                    <a:close/>
                    <a:moveTo>
                      <a:pt x="183" y="731"/>
                    </a:moveTo>
                    <a:cubicBezTo>
                      <a:pt x="206" y="751"/>
                      <a:pt x="231" y="769"/>
                      <a:pt x="259" y="785"/>
                    </a:cubicBezTo>
                    <a:cubicBezTo>
                      <a:pt x="231" y="762"/>
                      <a:pt x="206" y="733"/>
                      <a:pt x="185" y="701"/>
                    </a:cubicBezTo>
                    <a:cubicBezTo>
                      <a:pt x="161" y="666"/>
                      <a:pt x="144" y="628"/>
                      <a:pt x="131" y="587"/>
                    </a:cubicBezTo>
                    <a:cubicBezTo>
                      <a:pt x="130" y="584"/>
                      <a:pt x="129" y="581"/>
                      <a:pt x="128" y="577"/>
                    </a:cubicBezTo>
                    <a:cubicBezTo>
                      <a:pt x="107" y="555"/>
                      <a:pt x="89" y="531"/>
                      <a:pt x="74" y="505"/>
                    </a:cubicBezTo>
                    <a:cubicBezTo>
                      <a:pt x="94" y="591"/>
                      <a:pt x="131" y="668"/>
                      <a:pt x="183" y="731"/>
                    </a:cubicBezTo>
                    <a:close/>
                    <a:moveTo>
                      <a:pt x="868" y="625"/>
                    </a:moveTo>
                    <a:cubicBezTo>
                      <a:pt x="864" y="632"/>
                      <a:pt x="859" y="640"/>
                      <a:pt x="854" y="647"/>
                    </a:cubicBezTo>
                    <a:cubicBezTo>
                      <a:pt x="819" y="700"/>
                      <a:pt x="775" y="745"/>
                      <a:pt x="728" y="778"/>
                    </a:cubicBezTo>
                    <a:cubicBezTo>
                      <a:pt x="787" y="742"/>
                      <a:pt x="836" y="689"/>
                      <a:pt x="868" y="625"/>
                    </a:cubicBezTo>
                    <a:close/>
                    <a:moveTo>
                      <a:pt x="30" y="385"/>
                    </a:moveTo>
                    <a:cubicBezTo>
                      <a:pt x="28" y="437"/>
                      <a:pt x="35" y="488"/>
                      <a:pt x="50" y="535"/>
                    </a:cubicBezTo>
                    <a:cubicBezTo>
                      <a:pt x="74" y="605"/>
                      <a:pt x="116" y="669"/>
                      <a:pt x="170" y="720"/>
                    </a:cubicBezTo>
                    <a:cubicBezTo>
                      <a:pt x="121" y="656"/>
                      <a:pt x="87" y="580"/>
                      <a:pt x="70" y="495"/>
                    </a:cubicBezTo>
                    <a:cubicBezTo>
                      <a:pt x="60" y="475"/>
                      <a:pt x="52" y="452"/>
                      <a:pt x="47" y="427"/>
                    </a:cubicBezTo>
                    <a:cubicBezTo>
                      <a:pt x="42" y="399"/>
                      <a:pt x="40" y="373"/>
                      <a:pt x="42" y="348"/>
                    </a:cubicBezTo>
                    <a:cubicBezTo>
                      <a:pt x="40" y="353"/>
                      <a:pt x="39" y="358"/>
                      <a:pt x="37" y="362"/>
                    </a:cubicBezTo>
                    <a:cubicBezTo>
                      <a:pt x="35" y="370"/>
                      <a:pt x="32" y="377"/>
                      <a:pt x="30" y="385"/>
                    </a:cubicBezTo>
                    <a:close/>
                    <a:moveTo>
                      <a:pt x="769" y="115"/>
                    </a:moveTo>
                    <a:cubicBezTo>
                      <a:pt x="777" y="121"/>
                      <a:pt x="785" y="128"/>
                      <a:pt x="793" y="135"/>
                    </a:cubicBezTo>
                    <a:cubicBezTo>
                      <a:pt x="888" y="225"/>
                      <a:pt x="932" y="360"/>
                      <a:pt x="911" y="498"/>
                    </a:cubicBezTo>
                    <a:cubicBezTo>
                      <a:pt x="907" y="524"/>
                      <a:pt x="901" y="549"/>
                      <a:pt x="893" y="573"/>
                    </a:cubicBezTo>
                    <a:cubicBezTo>
                      <a:pt x="916" y="522"/>
                      <a:pt x="932" y="467"/>
                      <a:pt x="936" y="412"/>
                    </a:cubicBezTo>
                    <a:cubicBezTo>
                      <a:pt x="945" y="313"/>
                      <a:pt x="916" y="225"/>
                      <a:pt x="855" y="158"/>
                    </a:cubicBezTo>
                    <a:cubicBezTo>
                      <a:pt x="827" y="141"/>
                      <a:pt x="798" y="127"/>
                      <a:pt x="769" y="115"/>
                    </a:cubicBezTo>
                    <a:close/>
                    <a:moveTo>
                      <a:pt x="72" y="494"/>
                    </a:moveTo>
                    <a:cubicBezTo>
                      <a:pt x="86" y="523"/>
                      <a:pt x="104" y="548"/>
                      <a:pt x="127" y="571"/>
                    </a:cubicBezTo>
                    <a:cubicBezTo>
                      <a:pt x="124" y="563"/>
                      <a:pt x="122" y="555"/>
                      <a:pt x="120" y="546"/>
                    </a:cubicBezTo>
                    <a:cubicBezTo>
                      <a:pt x="98" y="449"/>
                      <a:pt x="102" y="303"/>
                      <a:pt x="158" y="187"/>
                    </a:cubicBezTo>
                    <a:cubicBezTo>
                      <a:pt x="120" y="218"/>
                      <a:pt x="88" y="255"/>
                      <a:pt x="65" y="298"/>
                    </a:cubicBezTo>
                    <a:cubicBezTo>
                      <a:pt x="56" y="352"/>
                      <a:pt x="59" y="406"/>
                      <a:pt x="64" y="443"/>
                    </a:cubicBezTo>
                    <a:cubicBezTo>
                      <a:pt x="66" y="461"/>
                      <a:pt x="69" y="478"/>
                      <a:pt x="72" y="494"/>
                    </a:cubicBezTo>
                    <a:close/>
                    <a:moveTo>
                      <a:pt x="188" y="229"/>
                    </a:moveTo>
                    <a:cubicBezTo>
                      <a:pt x="163" y="300"/>
                      <a:pt x="155" y="386"/>
                      <a:pt x="166" y="476"/>
                    </a:cubicBezTo>
                    <a:cubicBezTo>
                      <a:pt x="170" y="507"/>
                      <a:pt x="178" y="538"/>
                      <a:pt x="190" y="567"/>
                    </a:cubicBezTo>
                    <a:cubicBezTo>
                      <a:pt x="181" y="535"/>
                      <a:pt x="175" y="501"/>
                      <a:pt x="172" y="467"/>
                    </a:cubicBezTo>
                    <a:cubicBezTo>
                      <a:pt x="165" y="390"/>
                      <a:pt x="173" y="314"/>
                      <a:pt x="196" y="252"/>
                    </a:cubicBezTo>
                    <a:cubicBezTo>
                      <a:pt x="208" y="220"/>
                      <a:pt x="225" y="191"/>
                      <a:pt x="246" y="164"/>
                    </a:cubicBezTo>
                    <a:cubicBezTo>
                      <a:pt x="224" y="184"/>
                      <a:pt x="205" y="206"/>
                      <a:pt x="188" y="229"/>
                    </a:cubicBezTo>
                    <a:close/>
                    <a:moveTo>
                      <a:pt x="163" y="183"/>
                    </a:moveTo>
                    <a:cubicBezTo>
                      <a:pt x="114" y="281"/>
                      <a:pt x="103" y="402"/>
                      <a:pt x="114" y="496"/>
                    </a:cubicBezTo>
                    <a:cubicBezTo>
                      <a:pt x="110" y="445"/>
                      <a:pt x="114" y="393"/>
                      <a:pt x="129" y="343"/>
                    </a:cubicBezTo>
                    <a:cubicBezTo>
                      <a:pt x="140" y="302"/>
                      <a:pt x="160" y="263"/>
                      <a:pt x="186" y="227"/>
                    </a:cubicBezTo>
                    <a:cubicBezTo>
                      <a:pt x="197" y="196"/>
                      <a:pt x="211" y="168"/>
                      <a:pt x="229" y="143"/>
                    </a:cubicBezTo>
                    <a:cubicBezTo>
                      <a:pt x="224" y="145"/>
                      <a:pt x="219" y="147"/>
                      <a:pt x="214" y="149"/>
                    </a:cubicBezTo>
                    <a:cubicBezTo>
                      <a:pt x="196" y="159"/>
                      <a:pt x="179" y="171"/>
                      <a:pt x="163" y="183"/>
                    </a:cubicBezTo>
                    <a:close/>
                    <a:moveTo>
                      <a:pt x="46" y="338"/>
                    </a:moveTo>
                    <a:cubicBezTo>
                      <a:pt x="42" y="366"/>
                      <a:pt x="43" y="395"/>
                      <a:pt x="50" y="426"/>
                    </a:cubicBezTo>
                    <a:cubicBezTo>
                      <a:pt x="54" y="447"/>
                      <a:pt x="60" y="466"/>
                      <a:pt x="67" y="484"/>
                    </a:cubicBezTo>
                    <a:cubicBezTo>
                      <a:pt x="65" y="471"/>
                      <a:pt x="63" y="457"/>
                      <a:pt x="61" y="444"/>
                    </a:cubicBezTo>
                    <a:cubicBezTo>
                      <a:pt x="57" y="408"/>
                      <a:pt x="54" y="357"/>
                      <a:pt x="61" y="305"/>
                    </a:cubicBezTo>
                    <a:cubicBezTo>
                      <a:pt x="55" y="316"/>
                      <a:pt x="50" y="327"/>
                      <a:pt x="46" y="338"/>
                    </a:cubicBezTo>
                    <a:close/>
                    <a:moveTo>
                      <a:pt x="436" y="12"/>
                    </a:moveTo>
                    <a:cubicBezTo>
                      <a:pt x="401" y="12"/>
                      <a:pt x="364" y="15"/>
                      <a:pt x="326" y="22"/>
                    </a:cubicBezTo>
                    <a:cubicBezTo>
                      <a:pt x="207" y="43"/>
                      <a:pt x="117" y="107"/>
                      <a:pt x="74" y="202"/>
                    </a:cubicBezTo>
                    <a:cubicBezTo>
                      <a:pt x="49" y="256"/>
                      <a:pt x="35" y="314"/>
                      <a:pt x="31" y="372"/>
                    </a:cubicBezTo>
                    <a:cubicBezTo>
                      <a:pt x="32" y="369"/>
                      <a:pt x="33" y="365"/>
                      <a:pt x="34" y="362"/>
                    </a:cubicBezTo>
                    <a:cubicBezTo>
                      <a:pt x="37" y="353"/>
                      <a:pt x="40" y="345"/>
                      <a:pt x="43" y="338"/>
                    </a:cubicBezTo>
                    <a:cubicBezTo>
                      <a:pt x="47" y="309"/>
                      <a:pt x="56" y="283"/>
                      <a:pt x="70" y="259"/>
                    </a:cubicBezTo>
                    <a:cubicBezTo>
                      <a:pt x="82" y="215"/>
                      <a:pt x="103" y="172"/>
                      <a:pt x="139" y="138"/>
                    </a:cubicBezTo>
                    <a:cubicBezTo>
                      <a:pt x="167" y="112"/>
                      <a:pt x="200" y="92"/>
                      <a:pt x="240" y="77"/>
                    </a:cubicBezTo>
                    <a:cubicBezTo>
                      <a:pt x="275" y="46"/>
                      <a:pt x="317" y="27"/>
                      <a:pt x="364" y="19"/>
                    </a:cubicBezTo>
                    <a:cubicBezTo>
                      <a:pt x="422" y="10"/>
                      <a:pt x="489" y="16"/>
                      <a:pt x="569" y="38"/>
                    </a:cubicBezTo>
                    <a:cubicBezTo>
                      <a:pt x="573" y="39"/>
                      <a:pt x="577" y="39"/>
                      <a:pt x="581" y="39"/>
                    </a:cubicBezTo>
                    <a:cubicBezTo>
                      <a:pt x="591" y="40"/>
                      <a:pt x="602" y="40"/>
                      <a:pt x="611" y="41"/>
                    </a:cubicBezTo>
                    <a:cubicBezTo>
                      <a:pt x="558" y="22"/>
                      <a:pt x="498" y="12"/>
                      <a:pt x="436" y="12"/>
                    </a:cubicBezTo>
                    <a:close/>
                    <a:moveTo>
                      <a:pt x="753" y="157"/>
                    </a:moveTo>
                    <a:cubicBezTo>
                      <a:pt x="804" y="197"/>
                      <a:pt x="842" y="246"/>
                      <a:pt x="863" y="300"/>
                    </a:cubicBezTo>
                    <a:cubicBezTo>
                      <a:pt x="868" y="312"/>
                      <a:pt x="872" y="324"/>
                      <a:pt x="876" y="336"/>
                    </a:cubicBezTo>
                    <a:cubicBezTo>
                      <a:pt x="856" y="248"/>
                      <a:pt x="809" y="169"/>
                      <a:pt x="740" y="113"/>
                    </a:cubicBezTo>
                    <a:cubicBezTo>
                      <a:pt x="733" y="108"/>
                      <a:pt x="726" y="102"/>
                      <a:pt x="719" y="97"/>
                    </a:cubicBezTo>
                    <a:cubicBezTo>
                      <a:pt x="710" y="94"/>
                      <a:pt x="701" y="92"/>
                      <a:pt x="692" y="90"/>
                    </a:cubicBezTo>
                    <a:cubicBezTo>
                      <a:pt x="686" y="88"/>
                      <a:pt x="679" y="87"/>
                      <a:pt x="673" y="85"/>
                    </a:cubicBezTo>
                    <a:cubicBezTo>
                      <a:pt x="686" y="93"/>
                      <a:pt x="698" y="102"/>
                      <a:pt x="709" y="111"/>
                    </a:cubicBezTo>
                    <a:cubicBezTo>
                      <a:pt x="725" y="125"/>
                      <a:pt x="740" y="140"/>
                      <a:pt x="753" y="157"/>
                    </a:cubicBezTo>
                    <a:close/>
                    <a:moveTo>
                      <a:pt x="68" y="269"/>
                    </a:moveTo>
                    <a:cubicBezTo>
                      <a:pt x="58" y="287"/>
                      <a:pt x="51" y="306"/>
                      <a:pt x="48" y="327"/>
                    </a:cubicBezTo>
                    <a:cubicBezTo>
                      <a:pt x="52" y="317"/>
                      <a:pt x="57" y="307"/>
                      <a:pt x="62" y="297"/>
                    </a:cubicBezTo>
                    <a:cubicBezTo>
                      <a:pt x="64" y="288"/>
                      <a:pt x="66" y="278"/>
                      <a:pt x="68" y="269"/>
                    </a:cubicBezTo>
                    <a:close/>
                    <a:moveTo>
                      <a:pt x="73" y="260"/>
                    </a:moveTo>
                    <a:cubicBezTo>
                      <a:pt x="70" y="270"/>
                      <a:pt x="68" y="280"/>
                      <a:pt x="66" y="290"/>
                    </a:cubicBezTo>
                    <a:cubicBezTo>
                      <a:pt x="90" y="248"/>
                      <a:pt x="122" y="212"/>
                      <a:pt x="161" y="181"/>
                    </a:cubicBezTo>
                    <a:cubicBezTo>
                      <a:pt x="162" y="178"/>
                      <a:pt x="164" y="175"/>
                      <a:pt x="165" y="173"/>
                    </a:cubicBezTo>
                    <a:cubicBezTo>
                      <a:pt x="146" y="184"/>
                      <a:pt x="128" y="197"/>
                      <a:pt x="113" y="211"/>
                    </a:cubicBezTo>
                    <a:cubicBezTo>
                      <a:pt x="97" y="226"/>
                      <a:pt x="83" y="243"/>
                      <a:pt x="73" y="260"/>
                    </a:cubicBezTo>
                    <a:close/>
                    <a:moveTo>
                      <a:pt x="234" y="81"/>
                    </a:moveTo>
                    <a:cubicBezTo>
                      <a:pt x="201" y="95"/>
                      <a:pt x="169" y="114"/>
                      <a:pt x="141" y="140"/>
                    </a:cubicBezTo>
                    <a:cubicBezTo>
                      <a:pt x="108" y="171"/>
                      <a:pt x="88" y="210"/>
                      <a:pt x="75" y="251"/>
                    </a:cubicBezTo>
                    <a:cubicBezTo>
                      <a:pt x="85" y="236"/>
                      <a:pt x="97" y="222"/>
                      <a:pt x="111" y="209"/>
                    </a:cubicBezTo>
                    <a:cubicBezTo>
                      <a:pt x="127" y="194"/>
                      <a:pt x="147" y="180"/>
                      <a:pt x="168" y="168"/>
                    </a:cubicBezTo>
                    <a:cubicBezTo>
                      <a:pt x="173" y="158"/>
                      <a:pt x="180" y="148"/>
                      <a:pt x="186" y="138"/>
                    </a:cubicBezTo>
                    <a:cubicBezTo>
                      <a:pt x="201" y="116"/>
                      <a:pt x="217" y="97"/>
                      <a:pt x="234" y="81"/>
                    </a:cubicBezTo>
                    <a:close/>
                    <a:moveTo>
                      <a:pt x="444" y="105"/>
                    </a:moveTo>
                    <a:cubicBezTo>
                      <a:pt x="500" y="105"/>
                      <a:pt x="555" y="112"/>
                      <a:pt x="601" y="124"/>
                    </a:cubicBezTo>
                    <a:cubicBezTo>
                      <a:pt x="646" y="137"/>
                      <a:pt x="728" y="165"/>
                      <a:pt x="789" y="223"/>
                    </a:cubicBezTo>
                    <a:cubicBezTo>
                      <a:pt x="779" y="200"/>
                      <a:pt x="766" y="179"/>
                      <a:pt x="752" y="160"/>
                    </a:cubicBezTo>
                    <a:cubicBezTo>
                      <a:pt x="696" y="117"/>
                      <a:pt x="631" y="88"/>
                      <a:pt x="567" y="71"/>
                    </a:cubicBezTo>
                    <a:cubicBezTo>
                      <a:pt x="494" y="67"/>
                      <a:pt x="421" y="75"/>
                      <a:pt x="351" y="94"/>
                    </a:cubicBezTo>
                    <a:cubicBezTo>
                      <a:pt x="336" y="101"/>
                      <a:pt x="321" y="110"/>
                      <a:pt x="307" y="118"/>
                    </a:cubicBezTo>
                    <a:cubicBezTo>
                      <a:pt x="352" y="109"/>
                      <a:pt x="399" y="105"/>
                      <a:pt x="444" y="105"/>
                    </a:cubicBezTo>
                    <a:close/>
                    <a:moveTo>
                      <a:pt x="234" y="141"/>
                    </a:moveTo>
                    <a:cubicBezTo>
                      <a:pt x="217" y="164"/>
                      <a:pt x="202" y="191"/>
                      <a:pt x="191" y="220"/>
                    </a:cubicBezTo>
                    <a:cubicBezTo>
                      <a:pt x="210" y="195"/>
                      <a:pt x="233" y="171"/>
                      <a:pt x="258" y="151"/>
                    </a:cubicBezTo>
                    <a:cubicBezTo>
                      <a:pt x="266" y="142"/>
                      <a:pt x="274" y="134"/>
                      <a:pt x="282" y="127"/>
                    </a:cubicBezTo>
                    <a:cubicBezTo>
                      <a:pt x="266" y="131"/>
                      <a:pt x="249" y="136"/>
                      <a:pt x="234" y="141"/>
                    </a:cubicBezTo>
                    <a:close/>
                    <a:moveTo>
                      <a:pt x="170" y="170"/>
                    </a:moveTo>
                    <a:cubicBezTo>
                      <a:pt x="168" y="173"/>
                      <a:pt x="167" y="175"/>
                      <a:pt x="166" y="177"/>
                    </a:cubicBezTo>
                    <a:cubicBezTo>
                      <a:pt x="175" y="170"/>
                      <a:pt x="185" y="164"/>
                      <a:pt x="195" y="157"/>
                    </a:cubicBezTo>
                    <a:cubicBezTo>
                      <a:pt x="186" y="161"/>
                      <a:pt x="178" y="166"/>
                      <a:pt x="170" y="170"/>
                    </a:cubicBezTo>
                    <a:close/>
                    <a:moveTo>
                      <a:pt x="242" y="79"/>
                    </a:moveTo>
                    <a:cubicBezTo>
                      <a:pt x="222" y="95"/>
                      <a:pt x="204" y="116"/>
                      <a:pt x="188" y="139"/>
                    </a:cubicBezTo>
                    <a:cubicBezTo>
                      <a:pt x="183" y="148"/>
                      <a:pt x="177" y="157"/>
                      <a:pt x="172" y="166"/>
                    </a:cubicBezTo>
                    <a:cubicBezTo>
                      <a:pt x="185" y="159"/>
                      <a:pt x="199" y="152"/>
                      <a:pt x="213" y="147"/>
                    </a:cubicBezTo>
                    <a:cubicBezTo>
                      <a:pt x="220" y="143"/>
                      <a:pt x="227" y="139"/>
                      <a:pt x="234" y="135"/>
                    </a:cubicBezTo>
                    <a:cubicBezTo>
                      <a:pt x="235" y="135"/>
                      <a:pt x="235" y="135"/>
                      <a:pt x="236" y="134"/>
                    </a:cubicBezTo>
                    <a:cubicBezTo>
                      <a:pt x="264" y="98"/>
                      <a:pt x="299" y="72"/>
                      <a:pt x="341" y="55"/>
                    </a:cubicBezTo>
                    <a:cubicBezTo>
                      <a:pt x="308" y="59"/>
                      <a:pt x="274" y="66"/>
                      <a:pt x="242" y="79"/>
                    </a:cubicBezTo>
                    <a:close/>
                    <a:moveTo>
                      <a:pt x="582" y="72"/>
                    </a:moveTo>
                    <a:cubicBezTo>
                      <a:pt x="632" y="86"/>
                      <a:pt x="679" y="107"/>
                      <a:pt x="720" y="134"/>
                    </a:cubicBezTo>
                    <a:cubicBezTo>
                      <a:pt x="729" y="139"/>
                      <a:pt x="737" y="145"/>
                      <a:pt x="744" y="151"/>
                    </a:cubicBezTo>
                    <a:cubicBezTo>
                      <a:pt x="733" y="137"/>
                      <a:pt x="721" y="125"/>
                      <a:pt x="707" y="113"/>
                    </a:cubicBezTo>
                    <a:cubicBezTo>
                      <a:pt x="694" y="102"/>
                      <a:pt x="680" y="92"/>
                      <a:pt x="664" y="84"/>
                    </a:cubicBezTo>
                    <a:cubicBezTo>
                      <a:pt x="637" y="78"/>
                      <a:pt x="609" y="74"/>
                      <a:pt x="582" y="72"/>
                    </a:cubicBezTo>
                    <a:close/>
                    <a:moveTo>
                      <a:pt x="761" y="109"/>
                    </a:moveTo>
                    <a:cubicBezTo>
                      <a:pt x="791" y="120"/>
                      <a:pt x="820" y="134"/>
                      <a:pt x="846" y="150"/>
                    </a:cubicBezTo>
                    <a:cubicBezTo>
                      <a:pt x="833" y="136"/>
                      <a:pt x="818" y="124"/>
                      <a:pt x="802" y="113"/>
                    </a:cubicBezTo>
                    <a:cubicBezTo>
                      <a:pt x="753" y="78"/>
                      <a:pt x="695" y="55"/>
                      <a:pt x="633" y="46"/>
                    </a:cubicBezTo>
                    <a:cubicBezTo>
                      <a:pt x="638" y="49"/>
                      <a:pt x="643" y="51"/>
                      <a:pt x="648" y="53"/>
                    </a:cubicBezTo>
                    <a:cubicBezTo>
                      <a:pt x="689" y="65"/>
                      <a:pt x="727" y="84"/>
                      <a:pt x="761" y="109"/>
                    </a:cubicBezTo>
                    <a:close/>
                    <a:moveTo>
                      <a:pt x="288" y="125"/>
                    </a:moveTo>
                    <a:cubicBezTo>
                      <a:pt x="283" y="129"/>
                      <a:pt x="279" y="133"/>
                      <a:pt x="275" y="138"/>
                    </a:cubicBezTo>
                    <a:cubicBezTo>
                      <a:pt x="281" y="133"/>
                      <a:pt x="287" y="128"/>
                      <a:pt x="294" y="124"/>
                    </a:cubicBezTo>
                    <a:cubicBezTo>
                      <a:pt x="292" y="125"/>
                      <a:pt x="290" y="125"/>
                      <a:pt x="288" y="125"/>
                    </a:cubicBezTo>
                    <a:close/>
                    <a:moveTo>
                      <a:pt x="237" y="137"/>
                    </a:moveTo>
                    <a:cubicBezTo>
                      <a:pt x="237" y="137"/>
                      <a:pt x="237" y="137"/>
                      <a:pt x="237" y="137"/>
                    </a:cubicBezTo>
                    <a:cubicBezTo>
                      <a:pt x="237" y="137"/>
                      <a:pt x="237" y="137"/>
                      <a:pt x="237" y="138"/>
                    </a:cubicBezTo>
                    <a:cubicBezTo>
                      <a:pt x="253" y="132"/>
                      <a:pt x="270" y="127"/>
                      <a:pt x="287" y="123"/>
                    </a:cubicBezTo>
                    <a:cubicBezTo>
                      <a:pt x="293" y="118"/>
                      <a:pt x="299" y="113"/>
                      <a:pt x="306" y="108"/>
                    </a:cubicBezTo>
                    <a:cubicBezTo>
                      <a:pt x="282" y="116"/>
                      <a:pt x="260" y="126"/>
                      <a:pt x="237" y="137"/>
                    </a:cubicBezTo>
                    <a:close/>
                    <a:moveTo>
                      <a:pt x="352" y="54"/>
                    </a:moveTo>
                    <a:cubicBezTo>
                      <a:pt x="308" y="70"/>
                      <a:pt x="271" y="95"/>
                      <a:pt x="241" y="132"/>
                    </a:cubicBezTo>
                    <a:cubicBezTo>
                      <a:pt x="265" y="120"/>
                      <a:pt x="289" y="111"/>
                      <a:pt x="313" y="102"/>
                    </a:cubicBezTo>
                    <a:cubicBezTo>
                      <a:pt x="346" y="80"/>
                      <a:pt x="382" y="63"/>
                      <a:pt x="422" y="52"/>
                    </a:cubicBezTo>
                    <a:cubicBezTo>
                      <a:pt x="400" y="51"/>
                      <a:pt x="376" y="52"/>
                      <a:pt x="352" y="54"/>
                    </a:cubicBezTo>
                    <a:close/>
                    <a:moveTo>
                      <a:pt x="315" y="105"/>
                    </a:moveTo>
                    <a:cubicBezTo>
                      <a:pt x="307" y="110"/>
                      <a:pt x="300" y="116"/>
                      <a:pt x="293" y="122"/>
                    </a:cubicBezTo>
                    <a:cubicBezTo>
                      <a:pt x="295" y="121"/>
                      <a:pt x="297" y="121"/>
                      <a:pt x="300" y="120"/>
                    </a:cubicBezTo>
                    <a:cubicBezTo>
                      <a:pt x="312" y="112"/>
                      <a:pt x="325" y="105"/>
                      <a:pt x="338" y="98"/>
                    </a:cubicBezTo>
                    <a:cubicBezTo>
                      <a:pt x="330" y="100"/>
                      <a:pt x="322" y="102"/>
                      <a:pt x="315" y="105"/>
                    </a:cubicBezTo>
                    <a:close/>
                    <a:moveTo>
                      <a:pt x="732" y="98"/>
                    </a:moveTo>
                    <a:cubicBezTo>
                      <a:pt x="738" y="100"/>
                      <a:pt x="745" y="103"/>
                      <a:pt x="751" y="105"/>
                    </a:cubicBezTo>
                    <a:cubicBezTo>
                      <a:pt x="725" y="87"/>
                      <a:pt x="696" y="73"/>
                      <a:pt x="666" y="62"/>
                    </a:cubicBezTo>
                    <a:cubicBezTo>
                      <a:pt x="681" y="69"/>
                      <a:pt x="695" y="78"/>
                      <a:pt x="708" y="87"/>
                    </a:cubicBezTo>
                    <a:cubicBezTo>
                      <a:pt x="716" y="90"/>
                      <a:pt x="724" y="94"/>
                      <a:pt x="732" y="98"/>
                    </a:cubicBezTo>
                    <a:close/>
                    <a:moveTo>
                      <a:pt x="432" y="52"/>
                    </a:moveTo>
                    <a:cubicBezTo>
                      <a:pt x="392" y="62"/>
                      <a:pt x="355" y="78"/>
                      <a:pt x="323" y="99"/>
                    </a:cubicBezTo>
                    <a:cubicBezTo>
                      <a:pt x="332" y="96"/>
                      <a:pt x="341" y="94"/>
                      <a:pt x="350" y="91"/>
                    </a:cubicBezTo>
                    <a:cubicBezTo>
                      <a:pt x="368" y="83"/>
                      <a:pt x="386" y="75"/>
                      <a:pt x="406" y="68"/>
                    </a:cubicBezTo>
                    <a:cubicBezTo>
                      <a:pt x="422" y="62"/>
                      <a:pt x="438" y="57"/>
                      <a:pt x="455" y="53"/>
                    </a:cubicBezTo>
                    <a:cubicBezTo>
                      <a:pt x="447" y="53"/>
                      <a:pt x="440" y="52"/>
                      <a:pt x="432" y="52"/>
                    </a:cubicBezTo>
                    <a:close/>
                    <a:moveTo>
                      <a:pt x="665" y="81"/>
                    </a:moveTo>
                    <a:cubicBezTo>
                      <a:pt x="674" y="83"/>
                      <a:pt x="684" y="85"/>
                      <a:pt x="693" y="87"/>
                    </a:cubicBezTo>
                    <a:cubicBezTo>
                      <a:pt x="699" y="89"/>
                      <a:pt x="706" y="91"/>
                      <a:pt x="712" y="92"/>
                    </a:cubicBezTo>
                    <a:cubicBezTo>
                      <a:pt x="710" y="91"/>
                      <a:pt x="709" y="90"/>
                      <a:pt x="707" y="89"/>
                    </a:cubicBezTo>
                    <a:cubicBezTo>
                      <a:pt x="680" y="77"/>
                      <a:pt x="651" y="67"/>
                      <a:pt x="625" y="58"/>
                    </a:cubicBezTo>
                    <a:cubicBezTo>
                      <a:pt x="619" y="56"/>
                      <a:pt x="619" y="56"/>
                      <a:pt x="619" y="56"/>
                    </a:cubicBezTo>
                    <a:cubicBezTo>
                      <a:pt x="603" y="51"/>
                      <a:pt x="588" y="46"/>
                      <a:pt x="573" y="42"/>
                    </a:cubicBezTo>
                    <a:cubicBezTo>
                      <a:pt x="567" y="42"/>
                      <a:pt x="562" y="42"/>
                      <a:pt x="556" y="42"/>
                    </a:cubicBezTo>
                    <a:cubicBezTo>
                      <a:pt x="596" y="50"/>
                      <a:pt x="633" y="63"/>
                      <a:pt x="665" y="81"/>
                    </a:cubicBezTo>
                    <a:close/>
                    <a:moveTo>
                      <a:pt x="464" y="54"/>
                    </a:moveTo>
                    <a:cubicBezTo>
                      <a:pt x="445" y="58"/>
                      <a:pt x="426" y="64"/>
                      <a:pt x="407" y="70"/>
                    </a:cubicBezTo>
                    <a:cubicBezTo>
                      <a:pt x="392" y="76"/>
                      <a:pt x="378" y="81"/>
                      <a:pt x="364" y="88"/>
                    </a:cubicBezTo>
                    <a:cubicBezTo>
                      <a:pt x="425" y="72"/>
                      <a:pt x="490" y="66"/>
                      <a:pt x="554" y="68"/>
                    </a:cubicBezTo>
                    <a:cubicBezTo>
                      <a:pt x="540" y="65"/>
                      <a:pt x="525" y="62"/>
                      <a:pt x="511" y="60"/>
                    </a:cubicBezTo>
                    <a:cubicBezTo>
                      <a:pt x="499" y="58"/>
                      <a:pt x="482" y="56"/>
                      <a:pt x="464" y="54"/>
                    </a:cubicBezTo>
                    <a:close/>
                    <a:moveTo>
                      <a:pt x="584" y="43"/>
                    </a:moveTo>
                    <a:cubicBezTo>
                      <a:pt x="596" y="46"/>
                      <a:pt x="608" y="50"/>
                      <a:pt x="620" y="54"/>
                    </a:cubicBezTo>
                    <a:cubicBezTo>
                      <a:pt x="626" y="56"/>
                      <a:pt x="626" y="56"/>
                      <a:pt x="626" y="56"/>
                    </a:cubicBezTo>
                    <a:cubicBezTo>
                      <a:pt x="647" y="63"/>
                      <a:pt x="670" y="70"/>
                      <a:pt x="692" y="80"/>
                    </a:cubicBezTo>
                    <a:cubicBezTo>
                      <a:pt x="678" y="71"/>
                      <a:pt x="663" y="63"/>
                      <a:pt x="647" y="56"/>
                    </a:cubicBezTo>
                    <a:cubicBezTo>
                      <a:pt x="627" y="50"/>
                      <a:pt x="606" y="45"/>
                      <a:pt x="584" y="43"/>
                    </a:cubicBezTo>
                    <a:close/>
                    <a:moveTo>
                      <a:pt x="568" y="69"/>
                    </a:moveTo>
                    <a:cubicBezTo>
                      <a:pt x="598" y="70"/>
                      <a:pt x="627" y="74"/>
                      <a:pt x="656" y="79"/>
                    </a:cubicBezTo>
                    <a:cubicBezTo>
                      <a:pt x="623" y="62"/>
                      <a:pt x="585" y="49"/>
                      <a:pt x="543" y="43"/>
                    </a:cubicBezTo>
                    <a:cubicBezTo>
                      <a:pt x="520" y="44"/>
                      <a:pt x="496" y="47"/>
                      <a:pt x="473" y="52"/>
                    </a:cubicBezTo>
                    <a:cubicBezTo>
                      <a:pt x="487" y="53"/>
                      <a:pt x="500" y="55"/>
                      <a:pt x="512" y="57"/>
                    </a:cubicBezTo>
                    <a:cubicBezTo>
                      <a:pt x="531" y="60"/>
                      <a:pt x="550" y="64"/>
                      <a:pt x="568" y="69"/>
                    </a:cubicBezTo>
                    <a:close/>
                    <a:moveTo>
                      <a:pt x="418" y="18"/>
                    </a:moveTo>
                    <a:cubicBezTo>
                      <a:pt x="399" y="18"/>
                      <a:pt x="382" y="19"/>
                      <a:pt x="365" y="22"/>
                    </a:cubicBezTo>
                    <a:cubicBezTo>
                      <a:pt x="320" y="29"/>
                      <a:pt x="281" y="46"/>
                      <a:pt x="247" y="74"/>
                    </a:cubicBezTo>
                    <a:cubicBezTo>
                      <a:pt x="268" y="67"/>
                      <a:pt x="291" y="61"/>
                      <a:pt x="315" y="57"/>
                    </a:cubicBezTo>
                    <a:cubicBezTo>
                      <a:pt x="327" y="55"/>
                      <a:pt x="339" y="53"/>
                      <a:pt x="350" y="52"/>
                    </a:cubicBezTo>
                    <a:cubicBezTo>
                      <a:pt x="370" y="45"/>
                      <a:pt x="392" y="40"/>
                      <a:pt x="415" y="37"/>
                    </a:cubicBezTo>
                    <a:cubicBezTo>
                      <a:pt x="451" y="33"/>
                      <a:pt x="486" y="33"/>
                      <a:pt x="520" y="37"/>
                    </a:cubicBezTo>
                    <a:cubicBezTo>
                      <a:pt x="532" y="36"/>
                      <a:pt x="543" y="37"/>
                      <a:pt x="555" y="37"/>
                    </a:cubicBezTo>
                    <a:cubicBezTo>
                      <a:pt x="504" y="24"/>
                      <a:pt x="459" y="18"/>
                      <a:pt x="418" y="18"/>
                    </a:cubicBezTo>
                    <a:close/>
                    <a:moveTo>
                      <a:pt x="441" y="50"/>
                    </a:moveTo>
                    <a:cubicBezTo>
                      <a:pt x="449" y="50"/>
                      <a:pt x="456" y="51"/>
                      <a:pt x="463" y="51"/>
                    </a:cubicBezTo>
                    <a:cubicBezTo>
                      <a:pt x="486" y="46"/>
                      <a:pt x="509" y="43"/>
                      <a:pt x="531" y="41"/>
                    </a:cubicBezTo>
                    <a:cubicBezTo>
                      <a:pt x="527" y="40"/>
                      <a:pt x="524" y="40"/>
                      <a:pt x="520" y="39"/>
                    </a:cubicBezTo>
                    <a:cubicBezTo>
                      <a:pt x="494" y="40"/>
                      <a:pt x="467" y="44"/>
                      <a:pt x="441" y="50"/>
                    </a:cubicBezTo>
                    <a:close/>
                    <a:moveTo>
                      <a:pt x="470" y="37"/>
                    </a:moveTo>
                    <a:cubicBezTo>
                      <a:pt x="452" y="37"/>
                      <a:pt x="434" y="38"/>
                      <a:pt x="415" y="40"/>
                    </a:cubicBezTo>
                    <a:cubicBezTo>
                      <a:pt x="397" y="42"/>
                      <a:pt x="379" y="46"/>
                      <a:pt x="362" y="51"/>
                    </a:cubicBezTo>
                    <a:cubicBezTo>
                      <a:pt x="387" y="49"/>
                      <a:pt x="410" y="49"/>
                      <a:pt x="432" y="49"/>
                    </a:cubicBezTo>
                    <a:cubicBezTo>
                      <a:pt x="434" y="49"/>
                      <a:pt x="437" y="48"/>
                      <a:pt x="439" y="47"/>
                    </a:cubicBezTo>
                    <a:cubicBezTo>
                      <a:pt x="460" y="43"/>
                      <a:pt x="480" y="39"/>
                      <a:pt x="501" y="38"/>
                    </a:cubicBezTo>
                    <a:cubicBezTo>
                      <a:pt x="491" y="37"/>
                      <a:pt x="481" y="37"/>
                      <a:pt x="470" y="37"/>
                    </a:cubicBezTo>
                    <a:close/>
                    <a:moveTo>
                      <a:pt x="609" y="44"/>
                    </a:moveTo>
                    <a:cubicBezTo>
                      <a:pt x="616" y="45"/>
                      <a:pt x="623" y="46"/>
                      <a:pt x="630" y="48"/>
                    </a:cubicBezTo>
                    <a:cubicBezTo>
                      <a:pt x="627" y="47"/>
                      <a:pt x="624" y="46"/>
                      <a:pt x="622" y="45"/>
                    </a:cubicBezTo>
                    <a:cubicBezTo>
                      <a:pt x="618" y="45"/>
                      <a:pt x="613" y="44"/>
                      <a:pt x="609" y="44"/>
                    </a:cubicBezTo>
                    <a:close/>
                    <a:moveTo>
                      <a:pt x="539" y="39"/>
                    </a:moveTo>
                    <a:cubicBezTo>
                      <a:pt x="541" y="40"/>
                      <a:pt x="542" y="40"/>
                      <a:pt x="544" y="40"/>
                    </a:cubicBezTo>
                    <a:cubicBezTo>
                      <a:pt x="546" y="40"/>
                      <a:pt x="548" y="40"/>
                      <a:pt x="551" y="40"/>
                    </a:cubicBezTo>
                    <a:cubicBezTo>
                      <a:pt x="547" y="39"/>
                      <a:pt x="543" y="39"/>
                      <a:pt x="539" y="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6" name="Freeform 48"/>
              <p:cNvSpPr>
                <a:spLocks noEditPoints="1"/>
              </p:cNvSpPr>
              <p:nvPr/>
            </p:nvSpPr>
            <p:spPr bwMode="auto">
              <a:xfrm>
                <a:off x="3433763" y="3417888"/>
                <a:ext cx="3336925" cy="3155949"/>
              </a:xfrm>
              <a:custGeom>
                <a:avLst/>
                <a:gdLst>
                  <a:gd name="T0" fmla="*/ 288897 w 1028"/>
                  <a:gd name="T1" fmla="*/ 2538410 h 971"/>
                  <a:gd name="T2" fmla="*/ 542088 w 1028"/>
                  <a:gd name="T3" fmla="*/ 526533 h 971"/>
                  <a:gd name="T4" fmla="*/ 3119440 w 1028"/>
                  <a:gd name="T5" fmla="*/ 711795 h 971"/>
                  <a:gd name="T6" fmla="*/ 2898710 w 1028"/>
                  <a:gd name="T7" fmla="*/ 2395401 h 971"/>
                  <a:gd name="T8" fmla="*/ 1470454 w 1028"/>
                  <a:gd name="T9" fmla="*/ 3090945 h 971"/>
                  <a:gd name="T10" fmla="*/ 1801550 w 1028"/>
                  <a:gd name="T11" fmla="*/ 3055193 h 971"/>
                  <a:gd name="T12" fmla="*/ 1428256 w 1028"/>
                  <a:gd name="T13" fmla="*/ 2609915 h 971"/>
                  <a:gd name="T14" fmla="*/ 295389 w 1028"/>
                  <a:gd name="T15" fmla="*/ 1784363 h 971"/>
                  <a:gd name="T16" fmla="*/ 100627 w 1028"/>
                  <a:gd name="T17" fmla="*/ 1365086 h 971"/>
                  <a:gd name="T18" fmla="*/ 587532 w 1028"/>
                  <a:gd name="T19" fmla="*/ 2135385 h 971"/>
                  <a:gd name="T20" fmla="*/ 1486684 w 1028"/>
                  <a:gd name="T21" fmla="*/ 2619665 h 971"/>
                  <a:gd name="T22" fmla="*/ 2772114 w 1028"/>
                  <a:gd name="T23" fmla="*/ 2366149 h 971"/>
                  <a:gd name="T24" fmla="*/ 1418517 w 1028"/>
                  <a:gd name="T25" fmla="*/ 2596914 h 971"/>
                  <a:gd name="T26" fmla="*/ 2944154 w 1028"/>
                  <a:gd name="T27" fmla="*/ 1885119 h 971"/>
                  <a:gd name="T28" fmla="*/ 1876209 w 1028"/>
                  <a:gd name="T29" fmla="*/ 2538410 h 971"/>
                  <a:gd name="T30" fmla="*/ 912136 w 1028"/>
                  <a:gd name="T31" fmla="*/ 2346648 h 971"/>
                  <a:gd name="T32" fmla="*/ 2629289 w 1028"/>
                  <a:gd name="T33" fmla="*/ 2590413 h 971"/>
                  <a:gd name="T34" fmla="*/ 2843527 w 1028"/>
                  <a:gd name="T35" fmla="*/ 2317396 h 971"/>
                  <a:gd name="T36" fmla="*/ 1353597 w 1028"/>
                  <a:gd name="T37" fmla="*/ 2583913 h 971"/>
                  <a:gd name="T38" fmla="*/ 610255 w 1028"/>
                  <a:gd name="T39" fmla="*/ 2112633 h 971"/>
                  <a:gd name="T40" fmla="*/ 2781852 w 1028"/>
                  <a:gd name="T41" fmla="*/ 2154886 h 971"/>
                  <a:gd name="T42" fmla="*/ 2901956 w 1028"/>
                  <a:gd name="T43" fmla="*/ 1170074 h 971"/>
                  <a:gd name="T44" fmla="*/ 551826 w 1028"/>
                  <a:gd name="T45" fmla="*/ 2018378 h 971"/>
                  <a:gd name="T46" fmla="*/ 2953892 w 1028"/>
                  <a:gd name="T47" fmla="*/ 1888369 h 971"/>
                  <a:gd name="T48" fmla="*/ 3171376 w 1028"/>
                  <a:gd name="T49" fmla="*/ 1270830 h 971"/>
                  <a:gd name="T50" fmla="*/ 2492955 w 1028"/>
                  <a:gd name="T51" fmla="*/ 419277 h 971"/>
                  <a:gd name="T52" fmla="*/ 2973368 w 1028"/>
                  <a:gd name="T53" fmla="*/ 1384587 h 971"/>
                  <a:gd name="T54" fmla="*/ 607009 w 1028"/>
                  <a:gd name="T55" fmla="*/ 2096382 h 971"/>
                  <a:gd name="T56" fmla="*/ 262929 w 1028"/>
                  <a:gd name="T57" fmla="*/ 975062 h 971"/>
                  <a:gd name="T58" fmla="*/ 577794 w 1028"/>
                  <a:gd name="T59" fmla="*/ 2073631 h 971"/>
                  <a:gd name="T60" fmla="*/ 753080 w 1028"/>
                  <a:gd name="T61" fmla="*/ 516783 h 971"/>
                  <a:gd name="T62" fmla="*/ 2840281 w 1028"/>
                  <a:gd name="T63" fmla="*/ 640290 h 971"/>
                  <a:gd name="T64" fmla="*/ 3262265 w 1028"/>
                  <a:gd name="T65" fmla="*/ 1654354 h 971"/>
                  <a:gd name="T66" fmla="*/ 3268757 w 1028"/>
                  <a:gd name="T67" fmla="*/ 1582850 h 971"/>
                  <a:gd name="T68" fmla="*/ 798525 w 1028"/>
                  <a:gd name="T69" fmla="*/ 490781 h 971"/>
                  <a:gd name="T70" fmla="*/ 454445 w 1028"/>
                  <a:gd name="T71" fmla="*/ 1810364 h 971"/>
                  <a:gd name="T72" fmla="*/ 798525 w 1028"/>
                  <a:gd name="T73" fmla="*/ 490781 h 971"/>
                  <a:gd name="T74" fmla="*/ 3112948 w 1028"/>
                  <a:gd name="T75" fmla="*/ 718295 h 971"/>
                  <a:gd name="T76" fmla="*/ 2103431 w 1028"/>
                  <a:gd name="T77" fmla="*/ 279518 h 971"/>
                  <a:gd name="T78" fmla="*/ 990041 w 1028"/>
                  <a:gd name="T79" fmla="*/ 354272 h 971"/>
                  <a:gd name="T80" fmla="*/ 256437 w 1028"/>
                  <a:gd name="T81" fmla="*/ 968561 h 971"/>
                  <a:gd name="T82" fmla="*/ 990041 w 1028"/>
                  <a:gd name="T83" fmla="*/ 354272 h 971"/>
                  <a:gd name="T84" fmla="*/ 2908448 w 1028"/>
                  <a:gd name="T85" fmla="*/ 1166824 h 971"/>
                  <a:gd name="T86" fmla="*/ 1694431 w 1028"/>
                  <a:gd name="T87" fmla="*/ 269767 h 971"/>
                  <a:gd name="T88" fmla="*/ 1571081 w 1028"/>
                  <a:gd name="T89" fmla="*/ 276267 h 971"/>
                  <a:gd name="T90" fmla="*/ 298635 w 1028"/>
                  <a:gd name="T91" fmla="*/ 906807 h 971"/>
                  <a:gd name="T92" fmla="*/ 866692 w 1028"/>
                  <a:gd name="T93" fmla="*/ 429027 h 971"/>
                  <a:gd name="T94" fmla="*/ 873184 w 1028"/>
                  <a:gd name="T95" fmla="*/ 435528 h 971"/>
                  <a:gd name="T96" fmla="*/ 1285430 w 1028"/>
                  <a:gd name="T97" fmla="*/ 302269 h 971"/>
                  <a:gd name="T98" fmla="*/ 986795 w 1028"/>
                  <a:gd name="T99" fmla="*/ 367273 h 971"/>
                  <a:gd name="T100" fmla="*/ 1694431 w 1028"/>
                  <a:gd name="T101" fmla="*/ 260016 h 971"/>
                  <a:gd name="T102" fmla="*/ 1687939 w 1028"/>
                  <a:gd name="T103" fmla="*/ 260016 h 97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28"/>
                  <a:gd name="T157" fmla="*/ 0 h 971"/>
                  <a:gd name="T158" fmla="*/ 1028 w 1028"/>
                  <a:gd name="T159" fmla="*/ 971 h 97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28" h="971">
                    <a:moveTo>
                      <a:pt x="453" y="951"/>
                    </a:moveTo>
                    <a:cubicBezTo>
                      <a:pt x="398" y="951"/>
                      <a:pt x="347" y="944"/>
                      <a:pt x="298" y="928"/>
                    </a:cubicBezTo>
                    <a:cubicBezTo>
                      <a:pt x="214" y="902"/>
                      <a:pt x="144" y="852"/>
                      <a:pt x="89" y="781"/>
                    </a:cubicBezTo>
                    <a:cubicBezTo>
                      <a:pt x="38" y="714"/>
                      <a:pt x="11" y="624"/>
                      <a:pt x="13" y="528"/>
                    </a:cubicBezTo>
                    <a:cubicBezTo>
                      <a:pt x="14" y="491"/>
                      <a:pt x="19" y="454"/>
                      <a:pt x="28" y="418"/>
                    </a:cubicBezTo>
                    <a:cubicBezTo>
                      <a:pt x="22" y="315"/>
                      <a:pt x="74" y="214"/>
                      <a:pt x="167" y="162"/>
                    </a:cubicBezTo>
                    <a:cubicBezTo>
                      <a:pt x="211" y="139"/>
                      <a:pt x="261" y="118"/>
                      <a:pt x="316" y="103"/>
                    </a:cubicBezTo>
                    <a:cubicBezTo>
                      <a:pt x="410" y="54"/>
                      <a:pt x="524" y="32"/>
                      <a:pt x="635" y="42"/>
                    </a:cubicBezTo>
                    <a:cubicBezTo>
                      <a:pt x="776" y="55"/>
                      <a:pt x="891" y="118"/>
                      <a:pt x="961" y="219"/>
                    </a:cubicBezTo>
                    <a:cubicBezTo>
                      <a:pt x="1011" y="292"/>
                      <a:pt x="1028" y="389"/>
                      <a:pt x="1009" y="487"/>
                    </a:cubicBezTo>
                    <a:cubicBezTo>
                      <a:pt x="1006" y="537"/>
                      <a:pt x="991" y="583"/>
                      <a:pt x="963" y="624"/>
                    </a:cubicBezTo>
                    <a:cubicBezTo>
                      <a:pt x="947" y="666"/>
                      <a:pt x="924" y="704"/>
                      <a:pt x="893" y="737"/>
                    </a:cubicBezTo>
                    <a:cubicBezTo>
                      <a:pt x="867" y="766"/>
                      <a:pt x="837" y="787"/>
                      <a:pt x="806" y="803"/>
                    </a:cubicBezTo>
                    <a:cubicBezTo>
                      <a:pt x="742" y="877"/>
                      <a:pt x="656" y="927"/>
                      <a:pt x="556" y="943"/>
                    </a:cubicBezTo>
                    <a:cubicBezTo>
                      <a:pt x="521" y="948"/>
                      <a:pt x="486" y="951"/>
                      <a:pt x="453" y="951"/>
                    </a:cubicBezTo>
                    <a:close/>
                    <a:moveTo>
                      <a:pt x="29" y="428"/>
                    </a:moveTo>
                    <a:cubicBezTo>
                      <a:pt x="0" y="551"/>
                      <a:pt x="21" y="687"/>
                      <a:pt x="91" y="779"/>
                    </a:cubicBezTo>
                    <a:cubicBezTo>
                      <a:pt x="194" y="914"/>
                      <a:pt x="359" y="971"/>
                      <a:pt x="555" y="940"/>
                    </a:cubicBezTo>
                    <a:cubicBezTo>
                      <a:pt x="653" y="925"/>
                      <a:pt x="737" y="877"/>
                      <a:pt x="800" y="806"/>
                    </a:cubicBezTo>
                    <a:cubicBezTo>
                      <a:pt x="729" y="838"/>
                      <a:pt x="652" y="841"/>
                      <a:pt x="591" y="836"/>
                    </a:cubicBezTo>
                    <a:cubicBezTo>
                      <a:pt x="542" y="831"/>
                      <a:pt x="490" y="820"/>
                      <a:pt x="440" y="803"/>
                    </a:cubicBezTo>
                    <a:cubicBezTo>
                      <a:pt x="400" y="795"/>
                      <a:pt x="362" y="783"/>
                      <a:pt x="328" y="767"/>
                    </a:cubicBezTo>
                    <a:cubicBezTo>
                      <a:pt x="266" y="738"/>
                      <a:pt x="217" y="697"/>
                      <a:pt x="182" y="645"/>
                    </a:cubicBezTo>
                    <a:cubicBezTo>
                      <a:pt x="145" y="617"/>
                      <a:pt x="113" y="585"/>
                      <a:pt x="91" y="549"/>
                    </a:cubicBezTo>
                    <a:cubicBezTo>
                      <a:pt x="47" y="480"/>
                      <a:pt x="39" y="403"/>
                      <a:pt x="69" y="321"/>
                    </a:cubicBezTo>
                    <a:cubicBezTo>
                      <a:pt x="70" y="320"/>
                      <a:pt x="70" y="319"/>
                      <a:pt x="71" y="318"/>
                    </a:cubicBezTo>
                    <a:cubicBezTo>
                      <a:pt x="53" y="349"/>
                      <a:pt x="40" y="384"/>
                      <a:pt x="31" y="420"/>
                    </a:cubicBezTo>
                    <a:cubicBezTo>
                      <a:pt x="33" y="442"/>
                      <a:pt x="37" y="465"/>
                      <a:pt x="45" y="488"/>
                    </a:cubicBezTo>
                    <a:cubicBezTo>
                      <a:pt x="65" y="548"/>
                      <a:pt x="118" y="641"/>
                      <a:pt x="182" y="655"/>
                    </a:cubicBezTo>
                    <a:cubicBezTo>
                      <a:pt x="181" y="657"/>
                      <a:pt x="181" y="657"/>
                      <a:pt x="181" y="657"/>
                    </a:cubicBezTo>
                    <a:cubicBezTo>
                      <a:pt x="116" y="644"/>
                      <a:pt x="62" y="549"/>
                      <a:pt x="42" y="489"/>
                    </a:cubicBezTo>
                    <a:cubicBezTo>
                      <a:pt x="35" y="469"/>
                      <a:pt x="31" y="448"/>
                      <a:pt x="29" y="428"/>
                    </a:cubicBezTo>
                    <a:close/>
                    <a:moveTo>
                      <a:pt x="458" y="806"/>
                    </a:moveTo>
                    <a:cubicBezTo>
                      <a:pt x="502" y="820"/>
                      <a:pt x="548" y="829"/>
                      <a:pt x="591" y="833"/>
                    </a:cubicBezTo>
                    <a:cubicBezTo>
                      <a:pt x="653" y="839"/>
                      <a:pt x="732" y="836"/>
                      <a:pt x="804" y="800"/>
                    </a:cubicBezTo>
                    <a:cubicBezTo>
                      <a:pt x="823" y="778"/>
                      <a:pt x="840" y="754"/>
                      <a:pt x="854" y="728"/>
                    </a:cubicBezTo>
                    <a:cubicBezTo>
                      <a:pt x="786" y="771"/>
                      <a:pt x="700" y="800"/>
                      <a:pt x="612" y="809"/>
                    </a:cubicBezTo>
                    <a:cubicBezTo>
                      <a:pt x="560" y="815"/>
                      <a:pt x="507" y="813"/>
                      <a:pt x="458" y="806"/>
                    </a:cubicBezTo>
                    <a:close/>
                    <a:moveTo>
                      <a:pt x="437" y="799"/>
                    </a:moveTo>
                    <a:cubicBezTo>
                      <a:pt x="496" y="811"/>
                      <a:pt x="557" y="812"/>
                      <a:pt x="612" y="806"/>
                    </a:cubicBezTo>
                    <a:cubicBezTo>
                      <a:pt x="697" y="797"/>
                      <a:pt x="785" y="770"/>
                      <a:pt x="857" y="723"/>
                    </a:cubicBezTo>
                    <a:cubicBezTo>
                      <a:pt x="880" y="680"/>
                      <a:pt x="897" y="632"/>
                      <a:pt x="907" y="580"/>
                    </a:cubicBezTo>
                    <a:cubicBezTo>
                      <a:pt x="907" y="580"/>
                      <a:pt x="907" y="579"/>
                      <a:pt x="908" y="579"/>
                    </a:cubicBezTo>
                    <a:cubicBezTo>
                      <a:pt x="897" y="611"/>
                      <a:pt x="881" y="640"/>
                      <a:pt x="859" y="664"/>
                    </a:cubicBezTo>
                    <a:cubicBezTo>
                      <a:pt x="793" y="737"/>
                      <a:pt x="686" y="781"/>
                      <a:pt x="578" y="781"/>
                    </a:cubicBezTo>
                    <a:cubicBezTo>
                      <a:pt x="567" y="781"/>
                      <a:pt x="556" y="780"/>
                      <a:pt x="545" y="779"/>
                    </a:cubicBezTo>
                    <a:cubicBezTo>
                      <a:pt x="436" y="770"/>
                      <a:pt x="307" y="729"/>
                      <a:pt x="208" y="663"/>
                    </a:cubicBezTo>
                    <a:cubicBezTo>
                      <a:pt x="232" y="687"/>
                      <a:pt x="257" y="706"/>
                      <a:pt x="281" y="722"/>
                    </a:cubicBezTo>
                    <a:cubicBezTo>
                      <a:pt x="328" y="753"/>
                      <a:pt x="382" y="780"/>
                      <a:pt x="437" y="799"/>
                    </a:cubicBezTo>
                    <a:close/>
                    <a:moveTo>
                      <a:pt x="859" y="725"/>
                    </a:moveTo>
                    <a:cubicBezTo>
                      <a:pt x="845" y="751"/>
                      <a:pt x="828" y="775"/>
                      <a:pt x="810" y="797"/>
                    </a:cubicBezTo>
                    <a:cubicBezTo>
                      <a:pt x="839" y="783"/>
                      <a:pt x="867" y="762"/>
                      <a:pt x="891" y="735"/>
                    </a:cubicBezTo>
                    <a:cubicBezTo>
                      <a:pt x="919" y="706"/>
                      <a:pt x="941" y="671"/>
                      <a:pt x="956" y="634"/>
                    </a:cubicBezTo>
                    <a:cubicBezTo>
                      <a:pt x="935" y="663"/>
                      <a:pt x="909" y="689"/>
                      <a:pt x="876" y="713"/>
                    </a:cubicBezTo>
                    <a:cubicBezTo>
                      <a:pt x="871" y="717"/>
                      <a:pt x="865" y="721"/>
                      <a:pt x="859" y="725"/>
                    </a:cubicBezTo>
                    <a:close/>
                    <a:moveTo>
                      <a:pt x="188" y="650"/>
                    </a:moveTo>
                    <a:cubicBezTo>
                      <a:pt x="244" y="728"/>
                      <a:pt x="328" y="773"/>
                      <a:pt x="417" y="795"/>
                    </a:cubicBezTo>
                    <a:cubicBezTo>
                      <a:pt x="368" y="776"/>
                      <a:pt x="321" y="752"/>
                      <a:pt x="280" y="724"/>
                    </a:cubicBezTo>
                    <a:cubicBezTo>
                      <a:pt x="252" y="706"/>
                      <a:pt x="223" y="683"/>
                      <a:pt x="196" y="655"/>
                    </a:cubicBezTo>
                    <a:cubicBezTo>
                      <a:pt x="194" y="653"/>
                      <a:pt x="191" y="652"/>
                      <a:pt x="188" y="650"/>
                    </a:cubicBezTo>
                    <a:close/>
                    <a:moveTo>
                      <a:pt x="198" y="653"/>
                    </a:moveTo>
                    <a:cubicBezTo>
                      <a:pt x="298" y="724"/>
                      <a:pt x="433" y="767"/>
                      <a:pt x="545" y="777"/>
                    </a:cubicBezTo>
                    <a:cubicBezTo>
                      <a:pt x="663" y="787"/>
                      <a:pt x="785" y="742"/>
                      <a:pt x="857" y="663"/>
                    </a:cubicBezTo>
                    <a:cubicBezTo>
                      <a:pt x="885" y="631"/>
                      <a:pt x="903" y="594"/>
                      <a:pt x="912" y="556"/>
                    </a:cubicBezTo>
                    <a:cubicBezTo>
                      <a:pt x="918" y="513"/>
                      <a:pt x="919" y="471"/>
                      <a:pt x="914" y="432"/>
                    </a:cubicBezTo>
                    <a:cubicBezTo>
                      <a:pt x="910" y="406"/>
                      <a:pt x="903" y="381"/>
                      <a:pt x="894" y="360"/>
                    </a:cubicBezTo>
                    <a:cubicBezTo>
                      <a:pt x="808" y="144"/>
                      <a:pt x="558" y="33"/>
                      <a:pt x="338" y="113"/>
                    </a:cubicBezTo>
                    <a:cubicBezTo>
                      <a:pt x="162" y="177"/>
                      <a:pt x="79" y="363"/>
                      <a:pt x="142" y="557"/>
                    </a:cubicBezTo>
                    <a:cubicBezTo>
                      <a:pt x="150" y="580"/>
                      <a:pt x="159" y="601"/>
                      <a:pt x="170" y="621"/>
                    </a:cubicBezTo>
                    <a:cubicBezTo>
                      <a:pt x="179" y="632"/>
                      <a:pt x="188" y="643"/>
                      <a:pt x="198" y="653"/>
                    </a:cubicBezTo>
                    <a:close/>
                    <a:moveTo>
                      <a:pt x="915" y="554"/>
                    </a:moveTo>
                    <a:cubicBezTo>
                      <a:pt x="913" y="563"/>
                      <a:pt x="912" y="572"/>
                      <a:pt x="910" y="581"/>
                    </a:cubicBezTo>
                    <a:cubicBezTo>
                      <a:pt x="900" y="631"/>
                      <a:pt x="883" y="678"/>
                      <a:pt x="861" y="720"/>
                    </a:cubicBezTo>
                    <a:cubicBezTo>
                      <a:pt x="901" y="694"/>
                      <a:pt x="935" y="662"/>
                      <a:pt x="961" y="624"/>
                    </a:cubicBezTo>
                    <a:cubicBezTo>
                      <a:pt x="988" y="553"/>
                      <a:pt x="995" y="472"/>
                      <a:pt x="977" y="391"/>
                    </a:cubicBezTo>
                    <a:cubicBezTo>
                      <a:pt x="955" y="294"/>
                      <a:pt x="903" y="213"/>
                      <a:pt x="829" y="162"/>
                    </a:cubicBezTo>
                    <a:cubicBezTo>
                      <a:pt x="816" y="154"/>
                      <a:pt x="803" y="146"/>
                      <a:pt x="790" y="139"/>
                    </a:cubicBezTo>
                    <a:cubicBezTo>
                      <a:pt x="782" y="136"/>
                      <a:pt x="775" y="132"/>
                      <a:pt x="768" y="129"/>
                    </a:cubicBezTo>
                    <a:cubicBezTo>
                      <a:pt x="708" y="104"/>
                      <a:pt x="639" y="89"/>
                      <a:pt x="569" y="85"/>
                    </a:cubicBezTo>
                    <a:cubicBezTo>
                      <a:pt x="614" y="91"/>
                      <a:pt x="657" y="103"/>
                      <a:pt x="699" y="122"/>
                    </a:cubicBezTo>
                    <a:cubicBezTo>
                      <a:pt x="821" y="179"/>
                      <a:pt x="899" y="291"/>
                      <a:pt x="916" y="426"/>
                    </a:cubicBezTo>
                    <a:cubicBezTo>
                      <a:pt x="924" y="470"/>
                      <a:pt x="924" y="513"/>
                      <a:pt x="915" y="554"/>
                    </a:cubicBezTo>
                    <a:close/>
                    <a:moveTo>
                      <a:pt x="184" y="643"/>
                    </a:moveTo>
                    <a:cubicBezTo>
                      <a:pt x="185" y="644"/>
                      <a:pt x="186" y="645"/>
                      <a:pt x="187" y="645"/>
                    </a:cubicBezTo>
                    <a:cubicBezTo>
                      <a:pt x="185" y="643"/>
                      <a:pt x="183" y="640"/>
                      <a:pt x="180" y="638"/>
                    </a:cubicBezTo>
                    <a:cubicBezTo>
                      <a:pt x="182" y="640"/>
                      <a:pt x="183" y="641"/>
                      <a:pt x="184" y="643"/>
                    </a:cubicBezTo>
                    <a:close/>
                    <a:moveTo>
                      <a:pt x="81" y="300"/>
                    </a:moveTo>
                    <a:cubicBezTo>
                      <a:pt x="78" y="307"/>
                      <a:pt x="75" y="315"/>
                      <a:pt x="72" y="322"/>
                    </a:cubicBezTo>
                    <a:cubicBezTo>
                      <a:pt x="42" y="403"/>
                      <a:pt x="49" y="479"/>
                      <a:pt x="93" y="548"/>
                    </a:cubicBezTo>
                    <a:cubicBezTo>
                      <a:pt x="114" y="581"/>
                      <a:pt x="143" y="611"/>
                      <a:pt x="178" y="638"/>
                    </a:cubicBezTo>
                    <a:cubicBezTo>
                      <a:pt x="174" y="633"/>
                      <a:pt x="171" y="628"/>
                      <a:pt x="168" y="623"/>
                    </a:cubicBezTo>
                    <a:cubicBezTo>
                      <a:pt x="130" y="573"/>
                      <a:pt x="102" y="511"/>
                      <a:pt x="102" y="435"/>
                    </a:cubicBezTo>
                    <a:cubicBezTo>
                      <a:pt x="101" y="327"/>
                      <a:pt x="147" y="230"/>
                      <a:pt x="232" y="159"/>
                    </a:cubicBezTo>
                    <a:cubicBezTo>
                      <a:pt x="179" y="189"/>
                      <a:pt x="132" y="228"/>
                      <a:pt x="97" y="277"/>
                    </a:cubicBezTo>
                    <a:cubicBezTo>
                      <a:pt x="91" y="284"/>
                      <a:pt x="86" y="292"/>
                      <a:pt x="81" y="300"/>
                    </a:cubicBezTo>
                    <a:close/>
                    <a:moveTo>
                      <a:pt x="875" y="197"/>
                    </a:moveTo>
                    <a:cubicBezTo>
                      <a:pt x="926" y="247"/>
                      <a:pt x="963" y="314"/>
                      <a:pt x="979" y="390"/>
                    </a:cubicBezTo>
                    <a:cubicBezTo>
                      <a:pt x="996" y="467"/>
                      <a:pt x="992" y="544"/>
                      <a:pt x="967" y="613"/>
                    </a:cubicBezTo>
                    <a:cubicBezTo>
                      <a:pt x="986" y="582"/>
                      <a:pt x="999" y="547"/>
                      <a:pt x="1005" y="509"/>
                    </a:cubicBezTo>
                    <a:cubicBezTo>
                      <a:pt x="1002" y="518"/>
                      <a:pt x="999" y="528"/>
                      <a:pt x="996" y="538"/>
                    </a:cubicBezTo>
                    <a:cubicBezTo>
                      <a:pt x="994" y="537"/>
                      <a:pt x="994" y="537"/>
                      <a:pt x="994" y="537"/>
                    </a:cubicBezTo>
                    <a:cubicBezTo>
                      <a:pt x="999" y="520"/>
                      <a:pt x="1003" y="503"/>
                      <a:pt x="1007" y="487"/>
                    </a:cubicBezTo>
                    <a:cubicBezTo>
                      <a:pt x="1007" y="484"/>
                      <a:pt x="1007" y="481"/>
                      <a:pt x="1007" y="478"/>
                    </a:cubicBezTo>
                    <a:cubicBezTo>
                      <a:pt x="1010" y="362"/>
                      <a:pt x="956" y="266"/>
                      <a:pt x="875" y="197"/>
                    </a:cubicBezTo>
                    <a:close/>
                    <a:moveTo>
                      <a:pt x="246" y="151"/>
                    </a:moveTo>
                    <a:cubicBezTo>
                      <a:pt x="154" y="223"/>
                      <a:pt x="104" y="323"/>
                      <a:pt x="105" y="435"/>
                    </a:cubicBezTo>
                    <a:cubicBezTo>
                      <a:pt x="105" y="503"/>
                      <a:pt x="127" y="559"/>
                      <a:pt x="159" y="606"/>
                    </a:cubicBezTo>
                    <a:cubicBezTo>
                      <a:pt x="152" y="590"/>
                      <a:pt x="145" y="574"/>
                      <a:pt x="140" y="557"/>
                    </a:cubicBezTo>
                    <a:cubicBezTo>
                      <a:pt x="110" y="467"/>
                      <a:pt x="112" y="372"/>
                      <a:pt x="146" y="291"/>
                    </a:cubicBezTo>
                    <a:cubicBezTo>
                      <a:pt x="177" y="217"/>
                      <a:pt x="232" y="159"/>
                      <a:pt x="304" y="125"/>
                    </a:cubicBezTo>
                    <a:cubicBezTo>
                      <a:pt x="284" y="133"/>
                      <a:pt x="264" y="141"/>
                      <a:pt x="246" y="151"/>
                    </a:cubicBezTo>
                    <a:close/>
                    <a:moveTo>
                      <a:pt x="831" y="160"/>
                    </a:moveTo>
                    <a:cubicBezTo>
                      <a:pt x="933" y="228"/>
                      <a:pt x="1010" y="335"/>
                      <a:pt x="1010" y="468"/>
                    </a:cubicBezTo>
                    <a:cubicBezTo>
                      <a:pt x="1023" y="377"/>
                      <a:pt x="1005" y="289"/>
                      <a:pt x="959" y="221"/>
                    </a:cubicBezTo>
                    <a:cubicBezTo>
                      <a:pt x="824" y="25"/>
                      <a:pt x="533" y="0"/>
                      <a:pt x="329" y="100"/>
                    </a:cubicBezTo>
                    <a:cubicBezTo>
                      <a:pt x="377" y="88"/>
                      <a:pt x="428" y="80"/>
                      <a:pt x="479" y="79"/>
                    </a:cubicBezTo>
                    <a:cubicBezTo>
                      <a:pt x="537" y="74"/>
                      <a:pt x="594" y="76"/>
                      <a:pt x="648" y="86"/>
                    </a:cubicBezTo>
                    <a:cubicBezTo>
                      <a:pt x="697" y="96"/>
                      <a:pt x="745" y="113"/>
                      <a:pt x="791" y="137"/>
                    </a:cubicBezTo>
                    <a:cubicBezTo>
                      <a:pt x="805" y="144"/>
                      <a:pt x="818" y="152"/>
                      <a:pt x="831" y="160"/>
                    </a:cubicBezTo>
                    <a:close/>
                    <a:moveTo>
                      <a:pt x="305" y="109"/>
                    </a:moveTo>
                    <a:cubicBezTo>
                      <a:pt x="255" y="123"/>
                      <a:pt x="209" y="143"/>
                      <a:pt x="169" y="165"/>
                    </a:cubicBezTo>
                    <a:cubicBezTo>
                      <a:pt x="79" y="215"/>
                      <a:pt x="27" y="310"/>
                      <a:pt x="31" y="410"/>
                    </a:cubicBezTo>
                    <a:cubicBezTo>
                      <a:pt x="42" y="370"/>
                      <a:pt x="58" y="332"/>
                      <a:pt x="79" y="298"/>
                    </a:cubicBezTo>
                    <a:cubicBezTo>
                      <a:pt x="113" y="225"/>
                      <a:pt x="176" y="166"/>
                      <a:pt x="263" y="129"/>
                    </a:cubicBezTo>
                    <a:cubicBezTo>
                      <a:pt x="272" y="125"/>
                      <a:pt x="281" y="121"/>
                      <a:pt x="290" y="118"/>
                    </a:cubicBezTo>
                    <a:cubicBezTo>
                      <a:pt x="295" y="115"/>
                      <a:pt x="300" y="112"/>
                      <a:pt x="305" y="109"/>
                    </a:cubicBezTo>
                    <a:close/>
                    <a:moveTo>
                      <a:pt x="484" y="85"/>
                    </a:moveTo>
                    <a:cubicBezTo>
                      <a:pt x="546" y="85"/>
                      <a:pt x="608" y="98"/>
                      <a:pt x="667" y="124"/>
                    </a:cubicBezTo>
                    <a:cubicBezTo>
                      <a:pt x="773" y="171"/>
                      <a:pt x="855" y="254"/>
                      <a:pt x="896" y="359"/>
                    </a:cubicBezTo>
                    <a:cubicBezTo>
                      <a:pt x="900" y="368"/>
                      <a:pt x="904" y="378"/>
                      <a:pt x="907" y="388"/>
                    </a:cubicBezTo>
                    <a:cubicBezTo>
                      <a:pt x="881" y="271"/>
                      <a:pt x="808" y="176"/>
                      <a:pt x="697" y="124"/>
                    </a:cubicBezTo>
                    <a:cubicBezTo>
                      <a:pt x="642" y="99"/>
                      <a:pt x="583" y="86"/>
                      <a:pt x="522" y="83"/>
                    </a:cubicBezTo>
                    <a:cubicBezTo>
                      <a:pt x="501" y="83"/>
                      <a:pt x="480" y="83"/>
                      <a:pt x="460" y="85"/>
                    </a:cubicBezTo>
                    <a:cubicBezTo>
                      <a:pt x="457" y="85"/>
                      <a:pt x="455" y="86"/>
                      <a:pt x="453" y="86"/>
                    </a:cubicBezTo>
                    <a:cubicBezTo>
                      <a:pt x="463" y="85"/>
                      <a:pt x="474" y="85"/>
                      <a:pt x="484" y="85"/>
                    </a:cubicBezTo>
                    <a:close/>
                    <a:moveTo>
                      <a:pt x="278" y="125"/>
                    </a:moveTo>
                    <a:cubicBezTo>
                      <a:pt x="273" y="127"/>
                      <a:pt x="268" y="129"/>
                      <a:pt x="264" y="131"/>
                    </a:cubicBezTo>
                    <a:cubicBezTo>
                      <a:pt x="186" y="165"/>
                      <a:pt x="128" y="216"/>
                      <a:pt x="92" y="279"/>
                    </a:cubicBezTo>
                    <a:cubicBezTo>
                      <a:pt x="93" y="278"/>
                      <a:pt x="94" y="277"/>
                      <a:pt x="95" y="275"/>
                    </a:cubicBezTo>
                    <a:cubicBezTo>
                      <a:pt x="132" y="224"/>
                      <a:pt x="183" y="181"/>
                      <a:pt x="246" y="148"/>
                    </a:cubicBezTo>
                    <a:cubicBezTo>
                      <a:pt x="253" y="143"/>
                      <a:pt x="260" y="137"/>
                      <a:pt x="267" y="132"/>
                    </a:cubicBezTo>
                    <a:cubicBezTo>
                      <a:pt x="271" y="130"/>
                      <a:pt x="274" y="128"/>
                      <a:pt x="278" y="125"/>
                    </a:cubicBezTo>
                    <a:close/>
                    <a:moveTo>
                      <a:pt x="291" y="120"/>
                    </a:moveTo>
                    <a:cubicBezTo>
                      <a:pt x="284" y="125"/>
                      <a:pt x="276" y="130"/>
                      <a:pt x="269" y="134"/>
                    </a:cubicBezTo>
                    <a:cubicBezTo>
                      <a:pt x="266" y="136"/>
                      <a:pt x="263" y="138"/>
                      <a:pt x="260" y="140"/>
                    </a:cubicBezTo>
                    <a:cubicBezTo>
                      <a:pt x="287" y="127"/>
                      <a:pt x="315" y="116"/>
                      <a:pt x="344" y="107"/>
                    </a:cubicBezTo>
                    <a:cubicBezTo>
                      <a:pt x="361" y="101"/>
                      <a:pt x="379" y="97"/>
                      <a:pt x="396" y="93"/>
                    </a:cubicBezTo>
                    <a:cubicBezTo>
                      <a:pt x="359" y="99"/>
                      <a:pt x="324" y="108"/>
                      <a:pt x="291" y="120"/>
                    </a:cubicBezTo>
                    <a:close/>
                    <a:moveTo>
                      <a:pt x="317" y="106"/>
                    </a:moveTo>
                    <a:cubicBezTo>
                      <a:pt x="313" y="108"/>
                      <a:pt x="308" y="110"/>
                      <a:pt x="304" y="113"/>
                    </a:cubicBezTo>
                    <a:cubicBezTo>
                      <a:pt x="346" y="99"/>
                      <a:pt x="393" y="89"/>
                      <a:pt x="440" y="84"/>
                    </a:cubicBezTo>
                    <a:cubicBezTo>
                      <a:pt x="398" y="87"/>
                      <a:pt x="357" y="95"/>
                      <a:pt x="317" y="106"/>
                    </a:cubicBezTo>
                    <a:close/>
                    <a:moveTo>
                      <a:pt x="522" y="80"/>
                    </a:moveTo>
                    <a:cubicBezTo>
                      <a:pt x="595" y="81"/>
                      <a:pt x="667" y="92"/>
                      <a:pt x="731" y="113"/>
                    </a:cubicBezTo>
                    <a:cubicBezTo>
                      <a:pt x="704" y="102"/>
                      <a:pt x="675" y="94"/>
                      <a:pt x="647" y="89"/>
                    </a:cubicBezTo>
                    <a:cubicBezTo>
                      <a:pt x="608" y="82"/>
                      <a:pt x="565" y="78"/>
                      <a:pt x="520" y="80"/>
                    </a:cubicBezTo>
                    <a:cubicBezTo>
                      <a:pt x="521" y="80"/>
                      <a:pt x="522" y="80"/>
                      <a:pt x="522" y="8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7" name="Freeform 49"/>
              <p:cNvSpPr>
                <a:spLocks noEditPoints="1"/>
              </p:cNvSpPr>
              <p:nvPr/>
            </p:nvSpPr>
            <p:spPr bwMode="auto">
              <a:xfrm>
                <a:off x="3265488" y="3252788"/>
                <a:ext cx="3433763" cy="3132137"/>
              </a:xfrm>
              <a:custGeom>
                <a:avLst/>
                <a:gdLst>
                  <a:gd name="T0" fmla="*/ 207713 w 1058"/>
                  <a:gd name="T1" fmla="*/ 2069680 h 964"/>
                  <a:gd name="T2" fmla="*/ 2210201 w 1058"/>
                  <a:gd name="T3" fmla="*/ 149459 h 964"/>
                  <a:gd name="T4" fmla="*/ 2544489 w 1058"/>
                  <a:gd name="T5" fmla="*/ 2878707 h 964"/>
                  <a:gd name="T6" fmla="*/ 1453994 w 1058"/>
                  <a:gd name="T7" fmla="*/ 3102895 h 964"/>
                  <a:gd name="T8" fmla="*/ 1379347 w 1058"/>
                  <a:gd name="T9" fmla="*/ 3089899 h 964"/>
                  <a:gd name="T10" fmla="*/ 1622761 w 1058"/>
                  <a:gd name="T11" fmla="*/ 3024917 h 964"/>
                  <a:gd name="T12" fmla="*/ 1379347 w 1058"/>
                  <a:gd name="T13" fmla="*/ 3089899 h 964"/>
                  <a:gd name="T14" fmla="*/ 1158651 w 1058"/>
                  <a:gd name="T15" fmla="*/ 3015169 h 964"/>
                  <a:gd name="T16" fmla="*/ 1051549 w 1058"/>
                  <a:gd name="T17" fmla="*/ 2816974 h 964"/>
                  <a:gd name="T18" fmla="*/ 2320548 w 1058"/>
                  <a:gd name="T19" fmla="*/ 2969682 h 964"/>
                  <a:gd name="T20" fmla="*/ 1658462 w 1058"/>
                  <a:gd name="T21" fmla="*/ 3018418 h 964"/>
                  <a:gd name="T22" fmla="*/ 1658462 w 1058"/>
                  <a:gd name="T23" fmla="*/ 3018418 h 964"/>
                  <a:gd name="T24" fmla="*/ 1132687 w 1058"/>
                  <a:gd name="T25" fmla="*/ 2849465 h 964"/>
                  <a:gd name="T26" fmla="*/ 999621 w 1058"/>
                  <a:gd name="T27" fmla="*/ 2940440 h 964"/>
                  <a:gd name="T28" fmla="*/ 1090496 w 1058"/>
                  <a:gd name="T29" fmla="*/ 2823472 h 964"/>
                  <a:gd name="T30" fmla="*/ 2878778 w 1058"/>
                  <a:gd name="T31" fmla="*/ 2176900 h 964"/>
                  <a:gd name="T32" fmla="*/ 3021581 w 1058"/>
                  <a:gd name="T33" fmla="*/ 2466071 h 964"/>
                  <a:gd name="T34" fmla="*/ 499810 w 1058"/>
                  <a:gd name="T35" fmla="*/ 2329608 h 964"/>
                  <a:gd name="T36" fmla="*/ 490074 w 1058"/>
                  <a:gd name="T37" fmla="*/ 2293868 h 964"/>
                  <a:gd name="T38" fmla="*/ 2544489 w 1058"/>
                  <a:gd name="T39" fmla="*/ 2784483 h 964"/>
                  <a:gd name="T40" fmla="*/ 2187482 w 1058"/>
                  <a:gd name="T41" fmla="*/ 2846216 h 964"/>
                  <a:gd name="T42" fmla="*/ 366744 w 1058"/>
                  <a:gd name="T43" fmla="*/ 714803 h 964"/>
                  <a:gd name="T44" fmla="*/ 418672 w 1058"/>
                  <a:gd name="T45" fmla="*/ 2163904 h 964"/>
                  <a:gd name="T46" fmla="*/ 824363 w 1058"/>
                  <a:gd name="T47" fmla="*/ 451626 h 964"/>
                  <a:gd name="T48" fmla="*/ 2917724 w 1058"/>
                  <a:gd name="T49" fmla="*/ 2121666 h 964"/>
                  <a:gd name="T50" fmla="*/ 571212 w 1058"/>
                  <a:gd name="T51" fmla="*/ 1920221 h 964"/>
                  <a:gd name="T52" fmla="*/ 765943 w 1058"/>
                  <a:gd name="T53" fmla="*/ 2498562 h 964"/>
                  <a:gd name="T54" fmla="*/ 1268999 w 1058"/>
                  <a:gd name="T55" fmla="*/ 464622 h 964"/>
                  <a:gd name="T56" fmla="*/ 603667 w 1058"/>
                  <a:gd name="T57" fmla="*/ 2443327 h 964"/>
                  <a:gd name="T58" fmla="*/ 3174121 w 1058"/>
                  <a:gd name="T59" fmla="*/ 1709029 h 964"/>
                  <a:gd name="T60" fmla="*/ 3167629 w 1058"/>
                  <a:gd name="T61" fmla="*/ 1955961 h 964"/>
                  <a:gd name="T62" fmla="*/ 3183857 w 1058"/>
                  <a:gd name="T63" fmla="*/ 1686286 h 964"/>
                  <a:gd name="T64" fmla="*/ 3248768 w 1058"/>
                  <a:gd name="T65" fmla="*/ 1393866 h 964"/>
                  <a:gd name="T66" fmla="*/ 3245522 w 1058"/>
                  <a:gd name="T67" fmla="*/ 2095673 h 964"/>
                  <a:gd name="T68" fmla="*/ 3248768 w 1058"/>
                  <a:gd name="T69" fmla="*/ 1384119 h 964"/>
                  <a:gd name="T70" fmla="*/ 421918 w 1058"/>
                  <a:gd name="T71" fmla="*/ 1965709 h 964"/>
                  <a:gd name="T72" fmla="*/ 2927461 w 1058"/>
                  <a:gd name="T73" fmla="*/ 2124915 h 964"/>
                  <a:gd name="T74" fmla="*/ 428409 w 1058"/>
                  <a:gd name="T75" fmla="*/ 2160655 h 964"/>
                  <a:gd name="T76" fmla="*/ 1268999 w 1058"/>
                  <a:gd name="T77" fmla="*/ 454875 h 964"/>
                  <a:gd name="T78" fmla="*/ 470601 w 1058"/>
                  <a:gd name="T79" fmla="*/ 874009 h 964"/>
                  <a:gd name="T80" fmla="*/ 473846 w 1058"/>
                  <a:gd name="T81" fmla="*/ 880508 h 964"/>
                  <a:gd name="T82" fmla="*/ 2521771 w 1058"/>
                  <a:gd name="T83" fmla="*/ 688810 h 964"/>
                  <a:gd name="T84" fmla="*/ 3125438 w 1058"/>
                  <a:gd name="T85" fmla="*/ 1588812 h 964"/>
                  <a:gd name="T86" fmla="*/ 379726 w 1058"/>
                  <a:gd name="T87" fmla="*/ 2046936 h 964"/>
                  <a:gd name="T88" fmla="*/ 408936 w 1058"/>
                  <a:gd name="T89" fmla="*/ 1842243 h 964"/>
                  <a:gd name="T90" fmla="*/ 3131929 w 1058"/>
                  <a:gd name="T91" fmla="*/ 1588812 h 964"/>
                  <a:gd name="T92" fmla="*/ 2927461 w 1058"/>
                  <a:gd name="T93" fmla="*/ 1039714 h 964"/>
                  <a:gd name="T94" fmla="*/ 2417914 w 1058"/>
                  <a:gd name="T95" fmla="*/ 610832 h 964"/>
                  <a:gd name="T96" fmla="*/ 3008599 w 1058"/>
                  <a:gd name="T97" fmla="*/ 906500 h 964"/>
                  <a:gd name="T98" fmla="*/ 684805 w 1058"/>
                  <a:gd name="T99" fmla="*/ 1140436 h 964"/>
                  <a:gd name="T100" fmla="*/ 2930706 w 1058"/>
                  <a:gd name="T101" fmla="*/ 835020 h 964"/>
                  <a:gd name="T102" fmla="*/ 902255 w 1058"/>
                  <a:gd name="T103" fmla="*/ 415886 h 964"/>
                  <a:gd name="T104" fmla="*/ 2930706 w 1058"/>
                  <a:gd name="T105" fmla="*/ 835020 h 964"/>
                  <a:gd name="T106" fmla="*/ 2122572 w 1058"/>
                  <a:gd name="T107" fmla="*/ 480868 h 964"/>
                  <a:gd name="T108" fmla="*/ 2125817 w 1058"/>
                  <a:gd name="T109" fmla="*/ 490615 h 964"/>
                  <a:gd name="T110" fmla="*/ 1632498 w 1058"/>
                  <a:gd name="T111" fmla="*/ 383394 h 9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58"/>
                  <a:gd name="T169" fmla="*/ 0 h 964"/>
                  <a:gd name="T170" fmla="*/ 1058 w 1058"/>
                  <a:gd name="T171" fmla="*/ 964 h 9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58" h="964">
                    <a:moveTo>
                      <a:pt x="503" y="964"/>
                    </a:moveTo>
                    <a:cubicBezTo>
                      <a:pt x="466" y="964"/>
                      <a:pt x="432" y="959"/>
                      <a:pt x="399" y="948"/>
                    </a:cubicBezTo>
                    <a:cubicBezTo>
                      <a:pt x="380" y="943"/>
                      <a:pt x="361" y="936"/>
                      <a:pt x="344" y="927"/>
                    </a:cubicBezTo>
                    <a:cubicBezTo>
                      <a:pt x="314" y="918"/>
                      <a:pt x="285" y="902"/>
                      <a:pt x="258" y="878"/>
                    </a:cubicBezTo>
                    <a:cubicBezTo>
                      <a:pt x="173" y="818"/>
                      <a:pt x="103" y="733"/>
                      <a:pt x="64" y="637"/>
                    </a:cubicBezTo>
                    <a:cubicBezTo>
                      <a:pt x="36" y="566"/>
                      <a:pt x="23" y="489"/>
                      <a:pt x="27" y="419"/>
                    </a:cubicBezTo>
                    <a:cubicBezTo>
                      <a:pt x="32" y="336"/>
                      <a:pt x="61" y="267"/>
                      <a:pt x="111" y="219"/>
                    </a:cubicBezTo>
                    <a:cubicBezTo>
                      <a:pt x="152" y="179"/>
                      <a:pt x="204" y="150"/>
                      <a:pt x="266" y="132"/>
                    </a:cubicBezTo>
                    <a:cubicBezTo>
                      <a:pt x="305" y="111"/>
                      <a:pt x="350" y="92"/>
                      <a:pt x="406" y="75"/>
                    </a:cubicBezTo>
                    <a:cubicBezTo>
                      <a:pt x="504" y="46"/>
                      <a:pt x="599" y="36"/>
                      <a:pt x="681" y="46"/>
                    </a:cubicBezTo>
                    <a:cubicBezTo>
                      <a:pt x="781" y="58"/>
                      <a:pt x="861" y="100"/>
                      <a:pt x="921" y="170"/>
                    </a:cubicBezTo>
                    <a:cubicBezTo>
                      <a:pt x="967" y="225"/>
                      <a:pt x="994" y="291"/>
                      <a:pt x="1001" y="362"/>
                    </a:cubicBezTo>
                    <a:cubicBezTo>
                      <a:pt x="1047" y="436"/>
                      <a:pt x="1058" y="521"/>
                      <a:pt x="1032" y="610"/>
                    </a:cubicBezTo>
                    <a:cubicBezTo>
                      <a:pt x="1018" y="658"/>
                      <a:pt x="994" y="696"/>
                      <a:pt x="965" y="728"/>
                    </a:cubicBezTo>
                    <a:cubicBezTo>
                      <a:pt x="920" y="794"/>
                      <a:pt x="849" y="851"/>
                      <a:pt x="784" y="886"/>
                    </a:cubicBezTo>
                    <a:cubicBezTo>
                      <a:pt x="759" y="899"/>
                      <a:pt x="734" y="910"/>
                      <a:pt x="707" y="919"/>
                    </a:cubicBezTo>
                    <a:cubicBezTo>
                      <a:pt x="662" y="938"/>
                      <a:pt x="617" y="951"/>
                      <a:pt x="573" y="958"/>
                    </a:cubicBezTo>
                    <a:cubicBezTo>
                      <a:pt x="562" y="960"/>
                      <a:pt x="552" y="961"/>
                      <a:pt x="541" y="962"/>
                    </a:cubicBezTo>
                    <a:cubicBezTo>
                      <a:pt x="528" y="963"/>
                      <a:pt x="516" y="964"/>
                      <a:pt x="503" y="964"/>
                    </a:cubicBezTo>
                    <a:close/>
                    <a:moveTo>
                      <a:pt x="448" y="955"/>
                    </a:moveTo>
                    <a:cubicBezTo>
                      <a:pt x="485" y="961"/>
                      <a:pt x="522" y="962"/>
                      <a:pt x="559" y="957"/>
                    </a:cubicBezTo>
                    <a:cubicBezTo>
                      <a:pt x="580" y="954"/>
                      <a:pt x="600" y="949"/>
                      <a:pt x="620" y="942"/>
                    </a:cubicBezTo>
                    <a:cubicBezTo>
                      <a:pt x="613" y="944"/>
                      <a:pt x="605" y="945"/>
                      <a:pt x="597" y="946"/>
                    </a:cubicBezTo>
                    <a:cubicBezTo>
                      <a:pt x="548" y="953"/>
                      <a:pt x="492" y="957"/>
                      <a:pt x="448" y="955"/>
                    </a:cubicBezTo>
                    <a:close/>
                    <a:moveTo>
                      <a:pt x="425" y="951"/>
                    </a:moveTo>
                    <a:cubicBezTo>
                      <a:pt x="431" y="952"/>
                      <a:pt x="438" y="952"/>
                      <a:pt x="444" y="952"/>
                    </a:cubicBezTo>
                    <a:cubicBezTo>
                      <a:pt x="488" y="954"/>
                      <a:pt x="546" y="951"/>
                      <a:pt x="596" y="944"/>
                    </a:cubicBezTo>
                    <a:cubicBezTo>
                      <a:pt x="610" y="942"/>
                      <a:pt x="624" y="939"/>
                      <a:pt x="637" y="936"/>
                    </a:cubicBezTo>
                    <a:cubicBezTo>
                      <a:pt x="664" y="926"/>
                      <a:pt x="691" y="912"/>
                      <a:pt x="715" y="896"/>
                    </a:cubicBezTo>
                    <a:cubicBezTo>
                      <a:pt x="645" y="925"/>
                      <a:pt x="570" y="938"/>
                      <a:pt x="500" y="931"/>
                    </a:cubicBezTo>
                    <a:cubicBezTo>
                      <a:pt x="458" y="938"/>
                      <a:pt x="417" y="939"/>
                      <a:pt x="379" y="935"/>
                    </a:cubicBezTo>
                    <a:cubicBezTo>
                      <a:pt x="375" y="934"/>
                      <a:pt x="371" y="933"/>
                      <a:pt x="368" y="933"/>
                    </a:cubicBezTo>
                    <a:cubicBezTo>
                      <a:pt x="368" y="933"/>
                      <a:pt x="368" y="933"/>
                      <a:pt x="369" y="933"/>
                    </a:cubicBezTo>
                    <a:cubicBezTo>
                      <a:pt x="385" y="939"/>
                      <a:pt x="401" y="945"/>
                      <a:pt x="417" y="949"/>
                    </a:cubicBezTo>
                    <a:cubicBezTo>
                      <a:pt x="420" y="949"/>
                      <a:pt x="423" y="950"/>
                      <a:pt x="425" y="951"/>
                    </a:cubicBezTo>
                    <a:close/>
                    <a:moveTo>
                      <a:pt x="638" y="939"/>
                    </a:moveTo>
                    <a:cubicBezTo>
                      <a:pt x="628" y="943"/>
                      <a:pt x="618" y="946"/>
                      <a:pt x="607" y="949"/>
                    </a:cubicBezTo>
                    <a:cubicBezTo>
                      <a:pt x="631" y="944"/>
                      <a:pt x="655" y="937"/>
                      <a:pt x="678" y="929"/>
                    </a:cubicBezTo>
                    <a:cubicBezTo>
                      <a:pt x="665" y="933"/>
                      <a:pt x="651" y="936"/>
                      <a:pt x="638" y="939"/>
                    </a:cubicBezTo>
                    <a:close/>
                    <a:moveTo>
                      <a:pt x="357" y="928"/>
                    </a:moveTo>
                    <a:cubicBezTo>
                      <a:pt x="364" y="930"/>
                      <a:pt x="372" y="931"/>
                      <a:pt x="380" y="932"/>
                    </a:cubicBezTo>
                    <a:cubicBezTo>
                      <a:pt x="414" y="936"/>
                      <a:pt x="451" y="935"/>
                      <a:pt x="490" y="930"/>
                    </a:cubicBezTo>
                    <a:cubicBezTo>
                      <a:pt x="483" y="929"/>
                      <a:pt x="477" y="928"/>
                      <a:pt x="471" y="927"/>
                    </a:cubicBezTo>
                    <a:cubicBezTo>
                      <a:pt x="420" y="918"/>
                      <a:pt x="373" y="899"/>
                      <a:pt x="332" y="871"/>
                    </a:cubicBezTo>
                    <a:cubicBezTo>
                      <a:pt x="329" y="869"/>
                      <a:pt x="327" y="868"/>
                      <a:pt x="324" y="867"/>
                    </a:cubicBezTo>
                    <a:cubicBezTo>
                      <a:pt x="273" y="842"/>
                      <a:pt x="229" y="808"/>
                      <a:pt x="192" y="765"/>
                    </a:cubicBezTo>
                    <a:cubicBezTo>
                      <a:pt x="234" y="840"/>
                      <a:pt x="290" y="895"/>
                      <a:pt x="357" y="928"/>
                    </a:cubicBezTo>
                    <a:close/>
                    <a:moveTo>
                      <a:pt x="728" y="890"/>
                    </a:moveTo>
                    <a:cubicBezTo>
                      <a:pt x="704" y="907"/>
                      <a:pt x="679" y="921"/>
                      <a:pt x="653" y="933"/>
                    </a:cubicBezTo>
                    <a:cubicBezTo>
                      <a:pt x="674" y="927"/>
                      <a:pt x="695" y="921"/>
                      <a:pt x="715" y="914"/>
                    </a:cubicBezTo>
                    <a:cubicBezTo>
                      <a:pt x="794" y="879"/>
                      <a:pt x="866" y="827"/>
                      <a:pt x="919" y="768"/>
                    </a:cubicBezTo>
                    <a:cubicBezTo>
                      <a:pt x="898" y="784"/>
                      <a:pt x="876" y="797"/>
                      <a:pt x="852" y="810"/>
                    </a:cubicBezTo>
                    <a:cubicBezTo>
                      <a:pt x="832" y="828"/>
                      <a:pt x="810" y="844"/>
                      <a:pt x="786" y="859"/>
                    </a:cubicBezTo>
                    <a:cubicBezTo>
                      <a:pt x="767" y="871"/>
                      <a:pt x="748" y="881"/>
                      <a:pt x="728" y="890"/>
                    </a:cubicBezTo>
                    <a:close/>
                    <a:moveTo>
                      <a:pt x="511" y="929"/>
                    </a:moveTo>
                    <a:cubicBezTo>
                      <a:pt x="582" y="934"/>
                      <a:pt x="657" y="919"/>
                      <a:pt x="727" y="887"/>
                    </a:cubicBezTo>
                    <a:cubicBezTo>
                      <a:pt x="747" y="873"/>
                      <a:pt x="766" y="858"/>
                      <a:pt x="783" y="841"/>
                    </a:cubicBezTo>
                    <a:cubicBezTo>
                      <a:pt x="777" y="843"/>
                      <a:pt x="770" y="846"/>
                      <a:pt x="764" y="848"/>
                    </a:cubicBezTo>
                    <a:cubicBezTo>
                      <a:pt x="728" y="862"/>
                      <a:pt x="694" y="873"/>
                      <a:pt x="661" y="882"/>
                    </a:cubicBezTo>
                    <a:cubicBezTo>
                      <a:pt x="612" y="905"/>
                      <a:pt x="561" y="921"/>
                      <a:pt x="511" y="929"/>
                    </a:cubicBezTo>
                    <a:close/>
                    <a:moveTo>
                      <a:pt x="349" y="877"/>
                    </a:moveTo>
                    <a:cubicBezTo>
                      <a:pt x="385" y="900"/>
                      <a:pt x="427" y="917"/>
                      <a:pt x="471" y="925"/>
                    </a:cubicBezTo>
                    <a:cubicBezTo>
                      <a:pt x="481" y="926"/>
                      <a:pt x="490" y="928"/>
                      <a:pt x="500" y="929"/>
                    </a:cubicBezTo>
                    <a:cubicBezTo>
                      <a:pt x="548" y="921"/>
                      <a:pt x="598" y="907"/>
                      <a:pt x="645" y="886"/>
                    </a:cubicBezTo>
                    <a:cubicBezTo>
                      <a:pt x="531" y="914"/>
                      <a:pt x="433" y="911"/>
                      <a:pt x="349" y="877"/>
                    </a:cubicBezTo>
                    <a:close/>
                    <a:moveTo>
                      <a:pt x="283" y="894"/>
                    </a:moveTo>
                    <a:cubicBezTo>
                      <a:pt x="298" y="904"/>
                      <a:pt x="313" y="912"/>
                      <a:pt x="328" y="919"/>
                    </a:cubicBezTo>
                    <a:cubicBezTo>
                      <a:pt x="313" y="911"/>
                      <a:pt x="298" y="903"/>
                      <a:pt x="283" y="894"/>
                    </a:cubicBezTo>
                    <a:close/>
                    <a:moveTo>
                      <a:pt x="260" y="875"/>
                    </a:moveTo>
                    <a:cubicBezTo>
                      <a:pt x="275" y="886"/>
                      <a:pt x="291" y="896"/>
                      <a:pt x="308" y="905"/>
                    </a:cubicBezTo>
                    <a:cubicBezTo>
                      <a:pt x="244" y="861"/>
                      <a:pt x="200" y="799"/>
                      <a:pt x="183" y="773"/>
                    </a:cubicBezTo>
                    <a:cubicBezTo>
                      <a:pt x="176" y="762"/>
                      <a:pt x="170" y="751"/>
                      <a:pt x="163" y="740"/>
                    </a:cubicBezTo>
                    <a:cubicBezTo>
                      <a:pt x="177" y="772"/>
                      <a:pt x="194" y="802"/>
                      <a:pt x="216" y="828"/>
                    </a:cubicBezTo>
                    <a:cubicBezTo>
                      <a:pt x="230" y="846"/>
                      <a:pt x="245" y="862"/>
                      <a:pt x="260" y="875"/>
                    </a:cubicBezTo>
                    <a:close/>
                    <a:moveTo>
                      <a:pt x="336" y="869"/>
                    </a:moveTo>
                    <a:cubicBezTo>
                      <a:pt x="427" y="910"/>
                      <a:pt x="534" y="913"/>
                      <a:pt x="660" y="880"/>
                    </a:cubicBezTo>
                    <a:cubicBezTo>
                      <a:pt x="675" y="873"/>
                      <a:pt x="690" y="865"/>
                      <a:pt x="704" y="857"/>
                    </a:cubicBezTo>
                    <a:cubicBezTo>
                      <a:pt x="745" y="834"/>
                      <a:pt x="810" y="791"/>
                      <a:pt x="866" y="733"/>
                    </a:cubicBezTo>
                    <a:cubicBezTo>
                      <a:pt x="879" y="709"/>
                      <a:pt x="889" y="684"/>
                      <a:pt x="898" y="659"/>
                    </a:cubicBezTo>
                    <a:cubicBezTo>
                      <a:pt x="894" y="663"/>
                      <a:pt x="891" y="667"/>
                      <a:pt x="887" y="670"/>
                    </a:cubicBezTo>
                    <a:cubicBezTo>
                      <a:pt x="816" y="743"/>
                      <a:pt x="715" y="805"/>
                      <a:pt x="615" y="839"/>
                    </a:cubicBezTo>
                    <a:cubicBezTo>
                      <a:pt x="532" y="866"/>
                      <a:pt x="410" y="887"/>
                      <a:pt x="306" y="826"/>
                    </a:cubicBezTo>
                    <a:cubicBezTo>
                      <a:pt x="283" y="813"/>
                      <a:pt x="264" y="799"/>
                      <a:pt x="248" y="783"/>
                    </a:cubicBezTo>
                    <a:cubicBezTo>
                      <a:pt x="273" y="817"/>
                      <a:pt x="302" y="846"/>
                      <a:pt x="336" y="869"/>
                    </a:cubicBezTo>
                    <a:close/>
                    <a:moveTo>
                      <a:pt x="931" y="759"/>
                    </a:moveTo>
                    <a:cubicBezTo>
                      <a:pt x="883" y="815"/>
                      <a:pt x="820" y="864"/>
                      <a:pt x="748" y="900"/>
                    </a:cubicBezTo>
                    <a:cubicBezTo>
                      <a:pt x="760" y="895"/>
                      <a:pt x="771" y="890"/>
                      <a:pt x="782" y="884"/>
                    </a:cubicBezTo>
                    <a:cubicBezTo>
                      <a:pt x="843" y="851"/>
                      <a:pt x="909" y="799"/>
                      <a:pt x="953" y="740"/>
                    </a:cubicBezTo>
                    <a:cubicBezTo>
                      <a:pt x="946" y="746"/>
                      <a:pt x="939" y="753"/>
                      <a:pt x="931" y="759"/>
                    </a:cubicBezTo>
                    <a:close/>
                    <a:moveTo>
                      <a:pt x="154" y="717"/>
                    </a:moveTo>
                    <a:cubicBezTo>
                      <a:pt x="164" y="736"/>
                      <a:pt x="174" y="754"/>
                      <a:pt x="185" y="772"/>
                    </a:cubicBezTo>
                    <a:cubicBezTo>
                      <a:pt x="200" y="794"/>
                      <a:pt x="237" y="846"/>
                      <a:pt x="290" y="889"/>
                    </a:cubicBezTo>
                    <a:cubicBezTo>
                      <a:pt x="290" y="888"/>
                      <a:pt x="289" y="887"/>
                      <a:pt x="288" y="887"/>
                    </a:cubicBezTo>
                    <a:cubicBezTo>
                      <a:pt x="247" y="853"/>
                      <a:pt x="212" y="808"/>
                      <a:pt x="184" y="754"/>
                    </a:cubicBezTo>
                    <a:cubicBezTo>
                      <a:pt x="172" y="739"/>
                      <a:pt x="161" y="723"/>
                      <a:pt x="151" y="706"/>
                    </a:cubicBezTo>
                    <a:cubicBezTo>
                      <a:pt x="152" y="710"/>
                      <a:pt x="153" y="714"/>
                      <a:pt x="154" y="717"/>
                    </a:cubicBezTo>
                    <a:close/>
                    <a:moveTo>
                      <a:pt x="789" y="838"/>
                    </a:moveTo>
                    <a:cubicBezTo>
                      <a:pt x="786" y="841"/>
                      <a:pt x="783" y="844"/>
                      <a:pt x="780" y="847"/>
                    </a:cubicBezTo>
                    <a:cubicBezTo>
                      <a:pt x="767" y="859"/>
                      <a:pt x="753" y="871"/>
                      <a:pt x="739" y="882"/>
                    </a:cubicBezTo>
                    <a:cubicBezTo>
                      <a:pt x="755" y="874"/>
                      <a:pt x="770" y="866"/>
                      <a:pt x="784" y="857"/>
                    </a:cubicBezTo>
                    <a:cubicBezTo>
                      <a:pt x="805" y="844"/>
                      <a:pt x="824" y="830"/>
                      <a:pt x="842" y="814"/>
                    </a:cubicBezTo>
                    <a:cubicBezTo>
                      <a:pt x="825" y="823"/>
                      <a:pt x="807" y="831"/>
                      <a:pt x="789" y="838"/>
                    </a:cubicBezTo>
                    <a:close/>
                    <a:moveTo>
                      <a:pt x="860" y="743"/>
                    </a:moveTo>
                    <a:cubicBezTo>
                      <a:pt x="809" y="795"/>
                      <a:pt x="750" y="834"/>
                      <a:pt x="705" y="859"/>
                    </a:cubicBezTo>
                    <a:cubicBezTo>
                      <a:pt x="695" y="865"/>
                      <a:pt x="685" y="870"/>
                      <a:pt x="674" y="876"/>
                    </a:cubicBezTo>
                    <a:cubicBezTo>
                      <a:pt x="703" y="868"/>
                      <a:pt x="732" y="858"/>
                      <a:pt x="763" y="846"/>
                    </a:cubicBezTo>
                    <a:cubicBezTo>
                      <a:pt x="771" y="843"/>
                      <a:pt x="780" y="839"/>
                      <a:pt x="788" y="836"/>
                    </a:cubicBezTo>
                    <a:cubicBezTo>
                      <a:pt x="816" y="808"/>
                      <a:pt x="840" y="777"/>
                      <a:pt x="860" y="743"/>
                    </a:cubicBezTo>
                    <a:close/>
                    <a:moveTo>
                      <a:pt x="254" y="139"/>
                    </a:moveTo>
                    <a:cubicBezTo>
                      <a:pt x="201" y="156"/>
                      <a:pt x="152" y="182"/>
                      <a:pt x="113" y="220"/>
                    </a:cubicBezTo>
                    <a:cubicBezTo>
                      <a:pt x="0" y="330"/>
                      <a:pt x="17" y="513"/>
                      <a:pt x="67" y="636"/>
                    </a:cubicBezTo>
                    <a:cubicBezTo>
                      <a:pt x="103" y="725"/>
                      <a:pt x="166" y="805"/>
                      <a:pt x="243" y="863"/>
                    </a:cubicBezTo>
                    <a:cubicBezTo>
                      <a:pt x="233" y="853"/>
                      <a:pt x="223" y="842"/>
                      <a:pt x="213" y="830"/>
                    </a:cubicBezTo>
                    <a:cubicBezTo>
                      <a:pt x="187" y="797"/>
                      <a:pt x="167" y="759"/>
                      <a:pt x="152" y="718"/>
                    </a:cubicBezTo>
                    <a:cubicBezTo>
                      <a:pt x="144" y="701"/>
                      <a:pt x="136" y="684"/>
                      <a:pt x="129" y="666"/>
                    </a:cubicBezTo>
                    <a:cubicBezTo>
                      <a:pt x="114" y="633"/>
                      <a:pt x="101" y="597"/>
                      <a:pt x="93" y="559"/>
                    </a:cubicBezTo>
                    <a:cubicBezTo>
                      <a:pt x="80" y="504"/>
                      <a:pt x="68" y="440"/>
                      <a:pt x="84" y="375"/>
                    </a:cubicBezTo>
                    <a:cubicBezTo>
                      <a:pt x="89" y="354"/>
                      <a:pt x="97" y="328"/>
                      <a:pt x="110" y="306"/>
                    </a:cubicBezTo>
                    <a:cubicBezTo>
                      <a:pt x="129" y="253"/>
                      <a:pt x="160" y="209"/>
                      <a:pt x="205" y="172"/>
                    </a:cubicBezTo>
                    <a:cubicBezTo>
                      <a:pt x="220" y="160"/>
                      <a:pt x="236" y="149"/>
                      <a:pt x="254" y="139"/>
                    </a:cubicBezTo>
                    <a:close/>
                    <a:moveTo>
                      <a:pt x="239" y="769"/>
                    </a:moveTo>
                    <a:cubicBezTo>
                      <a:pt x="257" y="789"/>
                      <a:pt x="279" y="808"/>
                      <a:pt x="307" y="824"/>
                    </a:cubicBezTo>
                    <a:cubicBezTo>
                      <a:pt x="411" y="884"/>
                      <a:pt x="531" y="864"/>
                      <a:pt x="614" y="836"/>
                    </a:cubicBezTo>
                    <a:cubicBezTo>
                      <a:pt x="713" y="803"/>
                      <a:pt x="815" y="740"/>
                      <a:pt x="885" y="668"/>
                    </a:cubicBezTo>
                    <a:cubicBezTo>
                      <a:pt x="890" y="663"/>
                      <a:pt x="895" y="658"/>
                      <a:pt x="899" y="653"/>
                    </a:cubicBezTo>
                    <a:cubicBezTo>
                      <a:pt x="903" y="640"/>
                      <a:pt x="906" y="628"/>
                      <a:pt x="909" y="615"/>
                    </a:cubicBezTo>
                    <a:cubicBezTo>
                      <a:pt x="939" y="461"/>
                      <a:pt x="874" y="286"/>
                      <a:pt x="757" y="199"/>
                    </a:cubicBezTo>
                    <a:cubicBezTo>
                      <a:pt x="726" y="181"/>
                      <a:pt x="694" y="167"/>
                      <a:pt x="662" y="157"/>
                    </a:cubicBezTo>
                    <a:cubicBezTo>
                      <a:pt x="566" y="139"/>
                      <a:pt x="469" y="146"/>
                      <a:pt x="390" y="181"/>
                    </a:cubicBezTo>
                    <a:cubicBezTo>
                      <a:pt x="217" y="257"/>
                      <a:pt x="158" y="442"/>
                      <a:pt x="176" y="591"/>
                    </a:cubicBezTo>
                    <a:cubicBezTo>
                      <a:pt x="184" y="658"/>
                      <a:pt x="206" y="718"/>
                      <a:pt x="239" y="769"/>
                    </a:cubicBezTo>
                    <a:close/>
                    <a:moveTo>
                      <a:pt x="186" y="752"/>
                    </a:moveTo>
                    <a:cubicBezTo>
                      <a:pt x="222" y="798"/>
                      <a:pt x="268" y="836"/>
                      <a:pt x="320" y="862"/>
                    </a:cubicBezTo>
                    <a:cubicBezTo>
                      <a:pt x="299" y="846"/>
                      <a:pt x="280" y="827"/>
                      <a:pt x="263" y="807"/>
                    </a:cubicBezTo>
                    <a:cubicBezTo>
                      <a:pt x="253" y="795"/>
                      <a:pt x="244" y="782"/>
                      <a:pt x="236" y="769"/>
                    </a:cubicBezTo>
                    <a:cubicBezTo>
                      <a:pt x="163" y="686"/>
                      <a:pt x="158" y="574"/>
                      <a:pt x="171" y="486"/>
                    </a:cubicBezTo>
                    <a:cubicBezTo>
                      <a:pt x="191" y="342"/>
                      <a:pt x="251" y="242"/>
                      <a:pt x="348" y="191"/>
                    </a:cubicBezTo>
                    <a:cubicBezTo>
                      <a:pt x="409" y="158"/>
                      <a:pt x="480" y="139"/>
                      <a:pt x="547" y="137"/>
                    </a:cubicBezTo>
                    <a:cubicBezTo>
                      <a:pt x="554" y="137"/>
                      <a:pt x="560" y="137"/>
                      <a:pt x="566" y="137"/>
                    </a:cubicBezTo>
                    <a:cubicBezTo>
                      <a:pt x="509" y="130"/>
                      <a:pt x="448" y="132"/>
                      <a:pt x="391" y="143"/>
                    </a:cubicBezTo>
                    <a:cubicBezTo>
                      <a:pt x="374" y="149"/>
                      <a:pt x="358" y="156"/>
                      <a:pt x="342" y="164"/>
                    </a:cubicBezTo>
                    <a:cubicBezTo>
                      <a:pt x="241" y="216"/>
                      <a:pt x="168" y="321"/>
                      <a:pt x="140" y="452"/>
                    </a:cubicBezTo>
                    <a:cubicBezTo>
                      <a:pt x="130" y="497"/>
                      <a:pt x="127" y="542"/>
                      <a:pt x="129" y="585"/>
                    </a:cubicBezTo>
                    <a:cubicBezTo>
                      <a:pt x="134" y="614"/>
                      <a:pt x="141" y="640"/>
                      <a:pt x="148" y="660"/>
                    </a:cubicBezTo>
                    <a:cubicBezTo>
                      <a:pt x="158" y="693"/>
                      <a:pt x="171" y="724"/>
                      <a:pt x="186" y="752"/>
                    </a:cubicBezTo>
                    <a:close/>
                    <a:moveTo>
                      <a:pt x="867" y="736"/>
                    </a:moveTo>
                    <a:cubicBezTo>
                      <a:pt x="847" y="771"/>
                      <a:pt x="823" y="804"/>
                      <a:pt x="794" y="833"/>
                    </a:cubicBezTo>
                    <a:cubicBezTo>
                      <a:pt x="813" y="825"/>
                      <a:pt x="832" y="817"/>
                      <a:pt x="851" y="807"/>
                    </a:cubicBezTo>
                    <a:cubicBezTo>
                      <a:pt x="915" y="750"/>
                      <a:pt x="958" y="678"/>
                      <a:pt x="973" y="602"/>
                    </a:cubicBezTo>
                    <a:cubicBezTo>
                      <a:pt x="978" y="576"/>
                      <a:pt x="980" y="551"/>
                      <a:pt x="978" y="526"/>
                    </a:cubicBezTo>
                    <a:cubicBezTo>
                      <a:pt x="974" y="538"/>
                      <a:pt x="969" y="550"/>
                      <a:pt x="963" y="562"/>
                    </a:cubicBezTo>
                    <a:cubicBezTo>
                      <a:pt x="954" y="612"/>
                      <a:pt x="930" y="661"/>
                      <a:pt x="891" y="708"/>
                    </a:cubicBezTo>
                    <a:cubicBezTo>
                      <a:pt x="884" y="718"/>
                      <a:pt x="875" y="727"/>
                      <a:pt x="867" y="736"/>
                    </a:cubicBezTo>
                    <a:close/>
                    <a:moveTo>
                      <a:pt x="981" y="519"/>
                    </a:moveTo>
                    <a:cubicBezTo>
                      <a:pt x="983" y="546"/>
                      <a:pt x="981" y="574"/>
                      <a:pt x="976" y="602"/>
                    </a:cubicBezTo>
                    <a:cubicBezTo>
                      <a:pt x="962" y="676"/>
                      <a:pt x="921" y="745"/>
                      <a:pt x="860" y="802"/>
                    </a:cubicBezTo>
                    <a:cubicBezTo>
                      <a:pt x="884" y="789"/>
                      <a:pt x="908" y="774"/>
                      <a:pt x="929" y="757"/>
                    </a:cubicBezTo>
                    <a:cubicBezTo>
                      <a:pt x="943" y="741"/>
                      <a:pt x="956" y="724"/>
                      <a:pt x="967" y="706"/>
                    </a:cubicBezTo>
                    <a:cubicBezTo>
                      <a:pt x="1020" y="624"/>
                      <a:pt x="1025" y="526"/>
                      <a:pt x="1000" y="436"/>
                    </a:cubicBezTo>
                    <a:cubicBezTo>
                      <a:pt x="997" y="464"/>
                      <a:pt x="990" y="492"/>
                      <a:pt x="981" y="519"/>
                    </a:cubicBezTo>
                    <a:close/>
                    <a:moveTo>
                      <a:pt x="172" y="501"/>
                    </a:moveTo>
                    <a:cubicBezTo>
                      <a:pt x="162" y="581"/>
                      <a:pt x="169" y="677"/>
                      <a:pt x="225" y="752"/>
                    </a:cubicBezTo>
                    <a:cubicBezTo>
                      <a:pt x="198" y="704"/>
                      <a:pt x="180" y="650"/>
                      <a:pt x="173" y="591"/>
                    </a:cubicBezTo>
                    <a:cubicBezTo>
                      <a:pt x="170" y="561"/>
                      <a:pt x="169" y="531"/>
                      <a:pt x="172" y="501"/>
                    </a:cubicBezTo>
                    <a:close/>
                    <a:moveTo>
                      <a:pt x="1001" y="429"/>
                    </a:moveTo>
                    <a:cubicBezTo>
                      <a:pt x="1003" y="438"/>
                      <a:pt x="1006" y="447"/>
                      <a:pt x="1008" y="456"/>
                    </a:cubicBezTo>
                    <a:cubicBezTo>
                      <a:pt x="1028" y="548"/>
                      <a:pt x="1014" y="637"/>
                      <a:pt x="969" y="708"/>
                    </a:cubicBezTo>
                    <a:cubicBezTo>
                      <a:pt x="961" y="721"/>
                      <a:pt x="951" y="734"/>
                      <a:pt x="941" y="747"/>
                    </a:cubicBezTo>
                    <a:cubicBezTo>
                      <a:pt x="948" y="741"/>
                      <a:pt x="956" y="734"/>
                      <a:pt x="963" y="726"/>
                    </a:cubicBezTo>
                    <a:cubicBezTo>
                      <a:pt x="980" y="700"/>
                      <a:pt x="993" y="673"/>
                      <a:pt x="1000" y="645"/>
                    </a:cubicBezTo>
                    <a:cubicBezTo>
                      <a:pt x="1002" y="645"/>
                      <a:pt x="1002" y="645"/>
                      <a:pt x="1002" y="645"/>
                    </a:cubicBezTo>
                    <a:cubicBezTo>
                      <a:pt x="997" y="669"/>
                      <a:pt x="987" y="692"/>
                      <a:pt x="974" y="714"/>
                    </a:cubicBezTo>
                    <a:cubicBezTo>
                      <a:pt x="998" y="685"/>
                      <a:pt x="1017" y="650"/>
                      <a:pt x="1029" y="609"/>
                    </a:cubicBezTo>
                    <a:cubicBezTo>
                      <a:pt x="1055" y="523"/>
                      <a:pt x="1045" y="440"/>
                      <a:pt x="1001" y="368"/>
                    </a:cubicBezTo>
                    <a:cubicBezTo>
                      <a:pt x="1003" y="387"/>
                      <a:pt x="1003" y="406"/>
                      <a:pt x="1001" y="426"/>
                    </a:cubicBezTo>
                    <a:cubicBezTo>
                      <a:pt x="1001" y="427"/>
                      <a:pt x="1001" y="428"/>
                      <a:pt x="1001" y="429"/>
                    </a:cubicBezTo>
                    <a:close/>
                    <a:moveTo>
                      <a:pt x="147" y="695"/>
                    </a:moveTo>
                    <a:cubicBezTo>
                      <a:pt x="156" y="711"/>
                      <a:pt x="166" y="727"/>
                      <a:pt x="177" y="741"/>
                    </a:cubicBezTo>
                    <a:cubicBezTo>
                      <a:pt x="165" y="716"/>
                      <a:pt x="154" y="689"/>
                      <a:pt x="145" y="661"/>
                    </a:cubicBezTo>
                    <a:cubicBezTo>
                      <a:pt x="140" y="645"/>
                      <a:pt x="135" y="627"/>
                      <a:pt x="130" y="605"/>
                    </a:cubicBezTo>
                    <a:cubicBezTo>
                      <a:pt x="133" y="636"/>
                      <a:pt x="139" y="666"/>
                      <a:pt x="147" y="695"/>
                    </a:cubicBezTo>
                    <a:close/>
                    <a:moveTo>
                      <a:pt x="902" y="654"/>
                    </a:moveTo>
                    <a:cubicBezTo>
                      <a:pt x="894" y="678"/>
                      <a:pt x="884" y="702"/>
                      <a:pt x="872" y="725"/>
                    </a:cubicBezTo>
                    <a:cubicBezTo>
                      <a:pt x="912" y="682"/>
                      <a:pt x="945" y="631"/>
                      <a:pt x="958" y="572"/>
                    </a:cubicBezTo>
                    <a:cubicBezTo>
                      <a:pt x="943" y="601"/>
                      <a:pt x="924" y="629"/>
                      <a:pt x="902" y="654"/>
                    </a:cubicBezTo>
                    <a:close/>
                    <a:moveTo>
                      <a:pt x="143" y="694"/>
                    </a:moveTo>
                    <a:cubicBezTo>
                      <a:pt x="144" y="695"/>
                      <a:pt x="145" y="696"/>
                      <a:pt x="145" y="697"/>
                    </a:cubicBezTo>
                    <a:cubicBezTo>
                      <a:pt x="145" y="697"/>
                      <a:pt x="145" y="696"/>
                      <a:pt x="145" y="696"/>
                    </a:cubicBezTo>
                    <a:cubicBezTo>
                      <a:pt x="144" y="695"/>
                      <a:pt x="144" y="695"/>
                      <a:pt x="143" y="694"/>
                    </a:cubicBezTo>
                    <a:close/>
                    <a:moveTo>
                      <a:pt x="132" y="665"/>
                    </a:moveTo>
                    <a:cubicBezTo>
                      <a:pt x="135" y="671"/>
                      <a:pt x="138" y="678"/>
                      <a:pt x="141" y="684"/>
                    </a:cubicBezTo>
                    <a:cubicBezTo>
                      <a:pt x="133" y="653"/>
                      <a:pt x="128" y="620"/>
                      <a:pt x="126" y="586"/>
                    </a:cubicBezTo>
                    <a:cubicBezTo>
                      <a:pt x="110" y="504"/>
                      <a:pt x="106" y="394"/>
                      <a:pt x="156" y="292"/>
                    </a:cubicBezTo>
                    <a:cubicBezTo>
                      <a:pt x="202" y="198"/>
                      <a:pt x="302" y="159"/>
                      <a:pt x="378" y="143"/>
                    </a:cubicBezTo>
                    <a:cubicBezTo>
                      <a:pt x="382" y="142"/>
                      <a:pt x="387" y="141"/>
                      <a:pt x="391" y="140"/>
                    </a:cubicBezTo>
                    <a:cubicBezTo>
                      <a:pt x="423" y="129"/>
                      <a:pt x="457" y="121"/>
                      <a:pt x="492" y="116"/>
                    </a:cubicBezTo>
                    <a:cubicBezTo>
                      <a:pt x="417" y="109"/>
                      <a:pt x="338" y="114"/>
                      <a:pt x="266" y="135"/>
                    </a:cubicBezTo>
                    <a:cubicBezTo>
                      <a:pt x="203" y="170"/>
                      <a:pt x="147" y="220"/>
                      <a:pt x="117" y="296"/>
                    </a:cubicBezTo>
                    <a:cubicBezTo>
                      <a:pt x="121" y="290"/>
                      <a:pt x="126" y="285"/>
                      <a:pt x="131" y="280"/>
                    </a:cubicBezTo>
                    <a:cubicBezTo>
                      <a:pt x="136" y="276"/>
                      <a:pt x="140" y="273"/>
                      <a:pt x="145" y="269"/>
                    </a:cubicBezTo>
                    <a:cubicBezTo>
                      <a:pt x="155" y="261"/>
                      <a:pt x="164" y="254"/>
                      <a:pt x="174" y="242"/>
                    </a:cubicBezTo>
                    <a:cubicBezTo>
                      <a:pt x="186" y="228"/>
                      <a:pt x="202" y="212"/>
                      <a:pt x="222" y="205"/>
                    </a:cubicBezTo>
                    <a:cubicBezTo>
                      <a:pt x="223" y="207"/>
                      <a:pt x="223" y="207"/>
                      <a:pt x="223" y="207"/>
                    </a:cubicBezTo>
                    <a:cubicBezTo>
                      <a:pt x="203" y="214"/>
                      <a:pt x="188" y="229"/>
                      <a:pt x="176" y="244"/>
                    </a:cubicBezTo>
                    <a:cubicBezTo>
                      <a:pt x="166" y="256"/>
                      <a:pt x="156" y="263"/>
                      <a:pt x="146" y="271"/>
                    </a:cubicBezTo>
                    <a:cubicBezTo>
                      <a:pt x="142" y="275"/>
                      <a:pt x="138" y="278"/>
                      <a:pt x="133" y="282"/>
                    </a:cubicBezTo>
                    <a:cubicBezTo>
                      <a:pt x="125" y="289"/>
                      <a:pt x="119" y="297"/>
                      <a:pt x="113" y="306"/>
                    </a:cubicBezTo>
                    <a:cubicBezTo>
                      <a:pt x="107" y="323"/>
                      <a:pt x="103" y="341"/>
                      <a:pt x="99" y="360"/>
                    </a:cubicBezTo>
                    <a:cubicBezTo>
                      <a:pt x="82" y="458"/>
                      <a:pt x="95" y="567"/>
                      <a:pt x="132" y="665"/>
                    </a:cubicBezTo>
                    <a:close/>
                    <a:moveTo>
                      <a:pt x="777" y="212"/>
                    </a:moveTo>
                    <a:cubicBezTo>
                      <a:pt x="825" y="253"/>
                      <a:pt x="865" y="311"/>
                      <a:pt x="890" y="377"/>
                    </a:cubicBezTo>
                    <a:cubicBezTo>
                      <a:pt x="919" y="455"/>
                      <a:pt x="926" y="540"/>
                      <a:pt x="911" y="616"/>
                    </a:cubicBezTo>
                    <a:cubicBezTo>
                      <a:pt x="909" y="627"/>
                      <a:pt x="907" y="637"/>
                      <a:pt x="904" y="648"/>
                    </a:cubicBezTo>
                    <a:cubicBezTo>
                      <a:pt x="927" y="621"/>
                      <a:pt x="945" y="592"/>
                      <a:pt x="960" y="562"/>
                    </a:cubicBezTo>
                    <a:cubicBezTo>
                      <a:pt x="964" y="539"/>
                      <a:pt x="966" y="515"/>
                      <a:pt x="963" y="489"/>
                    </a:cubicBezTo>
                    <a:cubicBezTo>
                      <a:pt x="949" y="368"/>
                      <a:pt x="869" y="272"/>
                      <a:pt x="777" y="212"/>
                    </a:cubicBezTo>
                    <a:close/>
                    <a:moveTo>
                      <a:pt x="106" y="319"/>
                    </a:moveTo>
                    <a:cubicBezTo>
                      <a:pt x="97" y="338"/>
                      <a:pt x="91" y="359"/>
                      <a:pt x="87" y="375"/>
                    </a:cubicBezTo>
                    <a:cubicBezTo>
                      <a:pt x="71" y="440"/>
                      <a:pt x="83" y="504"/>
                      <a:pt x="95" y="558"/>
                    </a:cubicBezTo>
                    <a:cubicBezTo>
                      <a:pt x="101" y="583"/>
                      <a:pt x="108" y="608"/>
                      <a:pt x="117" y="630"/>
                    </a:cubicBezTo>
                    <a:cubicBezTo>
                      <a:pt x="90" y="542"/>
                      <a:pt x="82" y="446"/>
                      <a:pt x="97" y="359"/>
                    </a:cubicBezTo>
                    <a:cubicBezTo>
                      <a:pt x="99" y="345"/>
                      <a:pt x="102" y="332"/>
                      <a:pt x="106" y="319"/>
                    </a:cubicBezTo>
                    <a:close/>
                    <a:moveTo>
                      <a:pt x="375" y="146"/>
                    </a:moveTo>
                    <a:cubicBezTo>
                      <a:pt x="301" y="162"/>
                      <a:pt x="204" y="201"/>
                      <a:pt x="159" y="293"/>
                    </a:cubicBezTo>
                    <a:cubicBezTo>
                      <a:pt x="113" y="387"/>
                      <a:pt x="113" y="488"/>
                      <a:pt x="126" y="567"/>
                    </a:cubicBezTo>
                    <a:cubicBezTo>
                      <a:pt x="125" y="529"/>
                      <a:pt x="129" y="490"/>
                      <a:pt x="137" y="451"/>
                    </a:cubicBezTo>
                    <a:cubicBezTo>
                      <a:pt x="165" y="319"/>
                      <a:pt x="240" y="214"/>
                      <a:pt x="341" y="162"/>
                    </a:cubicBezTo>
                    <a:cubicBezTo>
                      <a:pt x="352" y="156"/>
                      <a:pt x="364" y="151"/>
                      <a:pt x="375" y="146"/>
                    </a:cubicBezTo>
                    <a:close/>
                    <a:moveTo>
                      <a:pt x="873" y="291"/>
                    </a:moveTo>
                    <a:cubicBezTo>
                      <a:pt x="925" y="350"/>
                      <a:pt x="957" y="418"/>
                      <a:pt x="965" y="489"/>
                    </a:cubicBezTo>
                    <a:cubicBezTo>
                      <a:pt x="968" y="510"/>
                      <a:pt x="968" y="532"/>
                      <a:pt x="964" y="553"/>
                    </a:cubicBezTo>
                    <a:cubicBezTo>
                      <a:pt x="970" y="542"/>
                      <a:pt x="974" y="531"/>
                      <a:pt x="978" y="519"/>
                    </a:cubicBezTo>
                    <a:cubicBezTo>
                      <a:pt x="973" y="433"/>
                      <a:pt x="932" y="354"/>
                      <a:pt x="873" y="291"/>
                    </a:cubicBezTo>
                    <a:close/>
                    <a:moveTo>
                      <a:pt x="749" y="190"/>
                    </a:moveTo>
                    <a:cubicBezTo>
                      <a:pt x="809" y="224"/>
                      <a:pt x="862" y="268"/>
                      <a:pt x="902" y="320"/>
                    </a:cubicBezTo>
                    <a:cubicBezTo>
                      <a:pt x="948" y="379"/>
                      <a:pt x="975" y="445"/>
                      <a:pt x="981" y="512"/>
                    </a:cubicBezTo>
                    <a:cubicBezTo>
                      <a:pt x="989" y="485"/>
                      <a:pt x="995" y="457"/>
                      <a:pt x="998" y="429"/>
                    </a:cubicBezTo>
                    <a:cubicBezTo>
                      <a:pt x="979" y="365"/>
                      <a:pt x="944" y="305"/>
                      <a:pt x="901" y="258"/>
                    </a:cubicBezTo>
                    <a:cubicBezTo>
                      <a:pt x="844" y="215"/>
                      <a:pt x="776" y="184"/>
                      <a:pt x="705" y="166"/>
                    </a:cubicBezTo>
                    <a:cubicBezTo>
                      <a:pt x="719" y="172"/>
                      <a:pt x="733" y="180"/>
                      <a:pt x="745" y="188"/>
                    </a:cubicBezTo>
                    <a:cubicBezTo>
                      <a:pt x="746" y="189"/>
                      <a:pt x="748" y="190"/>
                      <a:pt x="749" y="190"/>
                    </a:cubicBezTo>
                    <a:close/>
                    <a:moveTo>
                      <a:pt x="914" y="268"/>
                    </a:moveTo>
                    <a:cubicBezTo>
                      <a:pt x="951" y="312"/>
                      <a:pt x="981" y="365"/>
                      <a:pt x="999" y="421"/>
                    </a:cubicBezTo>
                    <a:cubicBezTo>
                      <a:pt x="1000" y="402"/>
                      <a:pt x="1000" y="382"/>
                      <a:pt x="998" y="362"/>
                    </a:cubicBezTo>
                    <a:cubicBezTo>
                      <a:pt x="980" y="333"/>
                      <a:pt x="956" y="305"/>
                      <a:pt x="927" y="279"/>
                    </a:cubicBezTo>
                    <a:cubicBezTo>
                      <a:pt x="923" y="276"/>
                      <a:pt x="918" y="272"/>
                      <a:pt x="914" y="268"/>
                    </a:cubicBezTo>
                    <a:close/>
                    <a:moveTo>
                      <a:pt x="562" y="140"/>
                    </a:moveTo>
                    <a:cubicBezTo>
                      <a:pt x="486" y="140"/>
                      <a:pt x="409" y="161"/>
                      <a:pt x="349" y="193"/>
                    </a:cubicBezTo>
                    <a:cubicBezTo>
                      <a:pt x="275" y="233"/>
                      <a:pt x="222" y="301"/>
                      <a:pt x="193" y="396"/>
                    </a:cubicBezTo>
                    <a:cubicBezTo>
                      <a:pt x="198" y="380"/>
                      <a:pt x="205" y="365"/>
                      <a:pt x="211" y="351"/>
                    </a:cubicBezTo>
                    <a:cubicBezTo>
                      <a:pt x="249" y="273"/>
                      <a:pt x="311" y="213"/>
                      <a:pt x="389" y="178"/>
                    </a:cubicBezTo>
                    <a:cubicBezTo>
                      <a:pt x="462" y="146"/>
                      <a:pt x="552" y="138"/>
                      <a:pt x="642" y="151"/>
                    </a:cubicBezTo>
                    <a:cubicBezTo>
                      <a:pt x="629" y="147"/>
                      <a:pt x="615" y="144"/>
                      <a:pt x="600" y="141"/>
                    </a:cubicBezTo>
                    <a:cubicBezTo>
                      <a:pt x="588" y="140"/>
                      <a:pt x="575" y="140"/>
                      <a:pt x="562" y="140"/>
                    </a:cubicBezTo>
                    <a:close/>
                    <a:moveTo>
                      <a:pt x="903" y="257"/>
                    </a:moveTo>
                    <a:cubicBezTo>
                      <a:pt x="912" y="263"/>
                      <a:pt x="921" y="270"/>
                      <a:pt x="929" y="277"/>
                    </a:cubicBezTo>
                    <a:cubicBezTo>
                      <a:pt x="957" y="302"/>
                      <a:pt x="979" y="328"/>
                      <a:pt x="997" y="356"/>
                    </a:cubicBezTo>
                    <a:cubicBezTo>
                      <a:pt x="990" y="289"/>
                      <a:pt x="964" y="225"/>
                      <a:pt x="919" y="172"/>
                    </a:cubicBezTo>
                    <a:cubicBezTo>
                      <a:pt x="773" y="0"/>
                      <a:pt x="535" y="39"/>
                      <a:pt x="407" y="78"/>
                    </a:cubicBezTo>
                    <a:cubicBezTo>
                      <a:pt x="365" y="91"/>
                      <a:pt x="320" y="106"/>
                      <a:pt x="278" y="128"/>
                    </a:cubicBezTo>
                    <a:cubicBezTo>
                      <a:pt x="308" y="120"/>
                      <a:pt x="339" y="115"/>
                      <a:pt x="372" y="112"/>
                    </a:cubicBezTo>
                    <a:cubicBezTo>
                      <a:pt x="416" y="109"/>
                      <a:pt x="461" y="110"/>
                      <a:pt x="507" y="115"/>
                    </a:cubicBezTo>
                    <a:cubicBezTo>
                      <a:pt x="544" y="112"/>
                      <a:pt x="582" y="113"/>
                      <a:pt x="620" y="118"/>
                    </a:cubicBezTo>
                    <a:cubicBezTo>
                      <a:pt x="718" y="131"/>
                      <a:pt x="810" y="172"/>
                      <a:pt x="878" y="232"/>
                    </a:cubicBezTo>
                    <a:cubicBezTo>
                      <a:pt x="887" y="240"/>
                      <a:pt x="895" y="248"/>
                      <a:pt x="903" y="257"/>
                    </a:cubicBezTo>
                    <a:close/>
                    <a:moveTo>
                      <a:pt x="690" y="159"/>
                    </a:moveTo>
                    <a:cubicBezTo>
                      <a:pt x="761" y="176"/>
                      <a:pt x="831" y="205"/>
                      <a:pt x="890" y="247"/>
                    </a:cubicBezTo>
                    <a:cubicBezTo>
                      <a:pt x="885" y="242"/>
                      <a:pt x="881" y="238"/>
                      <a:pt x="876" y="234"/>
                    </a:cubicBezTo>
                    <a:cubicBezTo>
                      <a:pt x="780" y="149"/>
                      <a:pt x="646" y="108"/>
                      <a:pt x="518" y="116"/>
                    </a:cubicBezTo>
                    <a:cubicBezTo>
                      <a:pt x="564" y="122"/>
                      <a:pt x="610" y="133"/>
                      <a:pt x="654" y="148"/>
                    </a:cubicBezTo>
                    <a:cubicBezTo>
                      <a:pt x="666" y="151"/>
                      <a:pt x="678" y="155"/>
                      <a:pt x="690" y="159"/>
                    </a:cubicBezTo>
                    <a:close/>
                    <a:moveTo>
                      <a:pt x="646" y="149"/>
                    </a:moveTo>
                    <a:cubicBezTo>
                      <a:pt x="649" y="150"/>
                      <a:pt x="652" y="151"/>
                      <a:pt x="655" y="151"/>
                    </a:cubicBezTo>
                    <a:cubicBezTo>
                      <a:pt x="657" y="152"/>
                      <a:pt x="659" y="153"/>
                      <a:pt x="662" y="154"/>
                    </a:cubicBezTo>
                    <a:cubicBezTo>
                      <a:pt x="660" y="153"/>
                      <a:pt x="657" y="152"/>
                      <a:pt x="655" y="151"/>
                    </a:cubicBezTo>
                    <a:cubicBezTo>
                      <a:pt x="655" y="151"/>
                      <a:pt x="655" y="151"/>
                      <a:pt x="654" y="151"/>
                    </a:cubicBezTo>
                    <a:cubicBezTo>
                      <a:pt x="651" y="150"/>
                      <a:pt x="649" y="150"/>
                      <a:pt x="646" y="149"/>
                    </a:cubicBezTo>
                    <a:close/>
                    <a:moveTo>
                      <a:pt x="597" y="138"/>
                    </a:moveTo>
                    <a:cubicBezTo>
                      <a:pt x="607" y="139"/>
                      <a:pt x="616" y="140"/>
                      <a:pt x="626" y="142"/>
                    </a:cubicBezTo>
                    <a:cubicBezTo>
                      <a:pt x="588" y="131"/>
                      <a:pt x="546" y="122"/>
                      <a:pt x="503" y="118"/>
                    </a:cubicBezTo>
                    <a:cubicBezTo>
                      <a:pt x="471" y="121"/>
                      <a:pt x="438" y="127"/>
                      <a:pt x="407" y="137"/>
                    </a:cubicBezTo>
                    <a:cubicBezTo>
                      <a:pt x="470" y="128"/>
                      <a:pt x="536" y="128"/>
                      <a:pt x="597" y="13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5178294" y="1057111"/>
              <a:ext cx="6148800" cy="3418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ln w="6350">
                    <a:solidFill>
                      <a:srgbClr val="00B05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仿宋" panose="02010609060101010101" charset="-122"/>
                  <a:ea typeface="仿宋" panose="02010609060101010101" charset="-122"/>
                </a:rPr>
                <a:t>课后作业</a:t>
              </a:r>
              <a:r>
                <a:rPr lang="zh-CN" altLang="en-US" sz="2400" dirty="0">
                  <a:ln w="6350">
                    <a:solidFill>
                      <a:srgbClr val="00B05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仿宋" panose="02010609060101010101" charset="-122"/>
                  <a:ea typeface="仿宋" panose="02010609060101010101" charset="-122"/>
                </a:rPr>
                <a:t>布置：随着年级段的提升，随堂作业远远不能满足学生学习的需求，那么课后作业的布置就成为提升学生数学学习能力的关键。基础作业、拓展作业、个性化作业、实践作业等都可以为学生提供更广阔的数学知识学习与应用平台</a:t>
              </a:r>
              <a:endParaRPr lang="zh-CN" altLang="en-US" sz="2400" dirty="0">
                <a:ln w="6350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  <p:grpSp>
        <p:nvGrpSpPr>
          <p:cNvPr id="41" name="组合 52"/>
          <p:cNvGrpSpPr/>
          <p:nvPr/>
        </p:nvGrpSpPr>
        <p:grpSpPr bwMode="auto">
          <a:xfrm>
            <a:off x="3972564" y="865740"/>
            <a:ext cx="4246880" cy="668337"/>
            <a:chOff x="3972565" y="534413"/>
            <a:chExt cx="4246880" cy="668912"/>
          </a:xfrm>
        </p:grpSpPr>
        <p:sp>
          <p:nvSpPr>
            <p:cNvPr id="54" name="Freeform 544"/>
            <p:cNvSpPr>
              <a:spLocks noEditPoints="1"/>
            </p:cNvSpPr>
            <p:nvPr/>
          </p:nvSpPr>
          <p:spPr bwMode="auto">
            <a:xfrm>
              <a:off x="4870451" y="1119116"/>
              <a:ext cx="2451100" cy="84209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3972565" y="534413"/>
              <a:ext cx="4246880" cy="584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n-lt"/>
                  <a:ea typeface="+mn-ea"/>
                </a:rPr>
                <a:t>丰富学生多样</a:t>
              </a:r>
              <a:r>
                <a:rPr lang="zh-CN" altLang="en-US" sz="32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n-lt"/>
                  <a:ea typeface="+mn-ea"/>
                </a:rPr>
                <a:t>数学活动</a:t>
              </a:r>
              <a:endParaRPr lang="zh-CN" altLang="en-US" sz="3200" b="1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638935" y="789940"/>
            <a:ext cx="5737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例如：三角形的复习（</a:t>
            </a:r>
            <a:r>
              <a:rPr lang="zh-CN" altLang="en-US" sz="2800" b="1">
                <a:solidFill>
                  <a:schemeClr val="bg1"/>
                </a:solidFill>
              </a:rPr>
              <a:t>四年级）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 descr="16532153849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760" y="1311910"/>
            <a:ext cx="6153785" cy="4615180"/>
          </a:xfrm>
          <a:prstGeom prst="rect">
            <a:avLst/>
          </a:prstGeom>
        </p:spPr>
      </p:pic>
      <p:pic>
        <p:nvPicPr>
          <p:cNvPr id="4" name="图片 3" descr="16532153849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385" y="1499235"/>
            <a:ext cx="4164330" cy="385953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6532153849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820" y="1701800"/>
            <a:ext cx="4793615" cy="3595370"/>
          </a:xfrm>
          <a:prstGeom prst="rect">
            <a:avLst/>
          </a:prstGeom>
        </p:spPr>
      </p:pic>
      <p:pic>
        <p:nvPicPr>
          <p:cNvPr id="3" name="图片 2" descr="16532153849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230" y="1610360"/>
            <a:ext cx="3980180" cy="377888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6532153849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1657985"/>
            <a:ext cx="5141595" cy="3856355"/>
          </a:xfrm>
          <a:prstGeom prst="rect">
            <a:avLst/>
          </a:prstGeom>
        </p:spPr>
      </p:pic>
      <p:pic>
        <p:nvPicPr>
          <p:cNvPr id="3" name="图片 2" descr="16532153849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1700530"/>
            <a:ext cx="5027930" cy="377126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 noEditPoints="1"/>
          </p:cNvSpPr>
          <p:nvPr/>
        </p:nvSpPr>
        <p:spPr bwMode="auto">
          <a:xfrm flipH="1">
            <a:off x="1811682" y="2467738"/>
            <a:ext cx="2154238" cy="2809875"/>
          </a:xfrm>
          <a:custGeom>
            <a:avLst/>
            <a:gdLst>
              <a:gd name="T0" fmla="*/ 461 w 526"/>
              <a:gd name="T1" fmla="*/ 116 h 686"/>
              <a:gd name="T2" fmla="*/ 361 w 526"/>
              <a:gd name="T3" fmla="*/ 11 h 686"/>
              <a:gd name="T4" fmla="*/ 313 w 526"/>
              <a:gd name="T5" fmla="*/ 61 h 686"/>
              <a:gd name="T6" fmla="*/ 179 w 526"/>
              <a:gd name="T7" fmla="*/ 54 h 686"/>
              <a:gd name="T8" fmla="*/ 12 w 526"/>
              <a:gd name="T9" fmla="*/ 200 h 686"/>
              <a:gd name="T10" fmla="*/ 11 w 526"/>
              <a:gd name="T11" fmla="*/ 254 h 686"/>
              <a:gd name="T12" fmla="*/ 93 w 526"/>
              <a:gd name="T13" fmla="*/ 467 h 686"/>
              <a:gd name="T14" fmla="*/ 214 w 526"/>
              <a:gd name="T15" fmla="*/ 548 h 686"/>
              <a:gd name="T16" fmla="*/ 217 w 526"/>
              <a:gd name="T17" fmla="*/ 647 h 686"/>
              <a:gd name="T18" fmla="*/ 277 w 526"/>
              <a:gd name="T19" fmla="*/ 660 h 686"/>
              <a:gd name="T20" fmla="*/ 201 w 526"/>
              <a:gd name="T21" fmla="*/ 619 h 686"/>
              <a:gd name="T22" fmla="*/ 261 w 526"/>
              <a:gd name="T23" fmla="*/ 685 h 686"/>
              <a:gd name="T24" fmla="*/ 253 w 526"/>
              <a:gd name="T25" fmla="*/ 558 h 686"/>
              <a:gd name="T26" fmla="*/ 457 w 526"/>
              <a:gd name="T27" fmla="*/ 447 h 686"/>
              <a:gd name="T28" fmla="*/ 170 w 526"/>
              <a:gd name="T29" fmla="*/ 654 h 686"/>
              <a:gd name="T30" fmla="*/ 357 w 526"/>
              <a:gd name="T31" fmla="*/ 92 h 686"/>
              <a:gd name="T32" fmla="*/ 275 w 526"/>
              <a:gd name="T33" fmla="*/ 94 h 686"/>
              <a:gd name="T34" fmla="*/ 179 w 526"/>
              <a:gd name="T35" fmla="*/ 58 h 686"/>
              <a:gd name="T36" fmla="*/ 257 w 526"/>
              <a:gd name="T37" fmla="*/ 70 h 686"/>
              <a:gd name="T38" fmla="*/ 323 w 526"/>
              <a:gd name="T39" fmla="*/ 129 h 686"/>
              <a:gd name="T40" fmla="*/ 392 w 526"/>
              <a:gd name="T41" fmla="*/ 209 h 686"/>
              <a:gd name="T42" fmla="*/ 450 w 526"/>
              <a:gd name="T43" fmla="*/ 258 h 686"/>
              <a:gd name="T44" fmla="*/ 402 w 526"/>
              <a:gd name="T45" fmla="*/ 338 h 686"/>
              <a:gd name="T46" fmla="*/ 312 w 526"/>
              <a:gd name="T47" fmla="*/ 358 h 686"/>
              <a:gd name="T48" fmla="*/ 153 w 526"/>
              <a:gd name="T49" fmla="*/ 254 h 686"/>
              <a:gd name="T50" fmla="*/ 233 w 526"/>
              <a:gd name="T51" fmla="*/ 154 h 686"/>
              <a:gd name="T52" fmla="*/ 407 w 526"/>
              <a:gd name="T53" fmla="*/ 410 h 686"/>
              <a:gd name="T54" fmla="*/ 275 w 526"/>
              <a:gd name="T55" fmla="*/ 454 h 686"/>
              <a:gd name="T56" fmla="*/ 332 w 526"/>
              <a:gd name="T57" fmla="*/ 348 h 686"/>
              <a:gd name="T58" fmla="*/ 414 w 526"/>
              <a:gd name="T59" fmla="*/ 369 h 686"/>
              <a:gd name="T60" fmla="*/ 178 w 526"/>
              <a:gd name="T61" fmla="*/ 69 h 686"/>
              <a:gd name="T62" fmla="*/ 133 w 526"/>
              <a:gd name="T63" fmla="*/ 185 h 686"/>
              <a:gd name="T64" fmla="*/ 95 w 526"/>
              <a:gd name="T65" fmla="*/ 111 h 686"/>
              <a:gd name="T66" fmla="*/ 118 w 526"/>
              <a:gd name="T67" fmla="*/ 447 h 686"/>
              <a:gd name="T68" fmla="*/ 114 w 526"/>
              <a:gd name="T69" fmla="*/ 437 h 686"/>
              <a:gd name="T70" fmla="*/ 20 w 526"/>
              <a:gd name="T71" fmla="*/ 254 h 686"/>
              <a:gd name="T72" fmla="*/ 31 w 526"/>
              <a:gd name="T73" fmla="*/ 204 h 686"/>
              <a:gd name="T74" fmla="*/ 130 w 526"/>
              <a:gd name="T75" fmla="*/ 239 h 686"/>
              <a:gd name="T76" fmla="*/ 63 w 526"/>
              <a:gd name="T77" fmla="*/ 358 h 686"/>
              <a:gd name="T78" fmla="*/ 67 w 526"/>
              <a:gd name="T79" fmla="*/ 210 h 686"/>
              <a:gd name="T80" fmla="*/ 65 w 526"/>
              <a:gd name="T81" fmla="*/ 210 h 686"/>
              <a:gd name="T82" fmla="*/ 61 w 526"/>
              <a:gd name="T83" fmla="*/ 368 h 686"/>
              <a:gd name="T84" fmla="*/ 202 w 526"/>
              <a:gd name="T85" fmla="*/ 298 h 686"/>
              <a:gd name="T86" fmla="*/ 267 w 526"/>
              <a:gd name="T87" fmla="*/ 458 h 686"/>
              <a:gd name="T88" fmla="*/ 90 w 526"/>
              <a:gd name="T89" fmla="*/ 480 h 686"/>
              <a:gd name="T90" fmla="*/ 357 w 526"/>
              <a:gd name="T91" fmla="*/ 465 h 686"/>
              <a:gd name="T92" fmla="*/ 461 w 526"/>
              <a:gd name="T93" fmla="*/ 313 h 686"/>
              <a:gd name="T94" fmla="*/ 329 w 526"/>
              <a:gd name="T95" fmla="*/ 58 h 686"/>
              <a:gd name="T96" fmla="*/ 404 w 526"/>
              <a:gd name="T97" fmla="*/ 107 h 686"/>
              <a:gd name="T98" fmla="*/ 473 w 526"/>
              <a:gd name="T99" fmla="*/ 358 h 686"/>
              <a:gd name="T100" fmla="*/ 257 w 526"/>
              <a:gd name="T101" fmla="*/ 503 h 686"/>
              <a:gd name="T102" fmla="*/ 261 w 526"/>
              <a:gd name="T103" fmla="*/ 637 h 686"/>
              <a:gd name="T104" fmla="*/ 257 w 526"/>
              <a:gd name="T105" fmla="*/ 603 h 686"/>
              <a:gd name="T106" fmla="*/ 257 w 526"/>
              <a:gd name="T107" fmla="*/ 603 h 686"/>
              <a:gd name="T108" fmla="*/ 225 w 526"/>
              <a:gd name="T109" fmla="*/ 558 h 686"/>
              <a:gd name="T110" fmla="*/ 261 w 526"/>
              <a:gd name="T111" fmla="*/ 535 h 686"/>
              <a:gd name="T112" fmla="*/ 163 w 526"/>
              <a:gd name="T113" fmla="*/ 511 h 686"/>
              <a:gd name="T114" fmla="*/ 441 w 526"/>
              <a:gd name="T115" fmla="*/ 431 h 686"/>
              <a:gd name="T116" fmla="*/ 457 w 526"/>
              <a:gd name="T117" fmla="*/ 166 h 686"/>
              <a:gd name="T118" fmla="*/ 357 w 526"/>
              <a:gd name="T119" fmla="*/ 31 h 686"/>
              <a:gd name="T120" fmla="*/ 481 w 526"/>
              <a:gd name="T121" fmla="*/ 158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26" h="686">
                <a:moveTo>
                  <a:pt x="507" y="371"/>
                </a:moveTo>
                <a:cubicBezTo>
                  <a:pt x="508" y="367"/>
                  <a:pt x="510" y="362"/>
                  <a:pt x="512" y="358"/>
                </a:cubicBezTo>
                <a:cubicBezTo>
                  <a:pt x="512" y="357"/>
                  <a:pt x="512" y="355"/>
                  <a:pt x="513" y="354"/>
                </a:cubicBezTo>
                <a:cubicBezTo>
                  <a:pt x="523" y="323"/>
                  <a:pt x="526" y="290"/>
                  <a:pt x="523" y="258"/>
                </a:cubicBezTo>
                <a:cubicBezTo>
                  <a:pt x="523" y="257"/>
                  <a:pt x="523" y="255"/>
                  <a:pt x="523" y="254"/>
                </a:cubicBezTo>
                <a:cubicBezTo>
                  <a:pt x="519" y="220"/>
                  <a:pt x="508" y="188"/>
                  <a:pt x="491" y="158"/>
                </a:cubicBezTo>
                <a:cubicBezTo>
                  <a:pt x="490" y="157"/>
                  <a:pt x="489" y="155"/>
                  <a:pt x="488" y="154"/>
                </a:cubicBezTo>
                <a:cubicBezTo>
                  <a:pt x="482" y="144"/>
                  <a:pt x="475" y="134"/>
                  <a:pt x="468" y="124"/>
                </a:cubicBezTo>
                <a:cubicBezTo>
                  <a:pt x="466" y="121"/>
                  <a:pt x="463" y="119"/>
                  <a:pt x="461" y="116"/>
                </a:cubicBezTo>
                <a:cubicBezTo>
                  <a:pt x="460" y="115"/>
                  <a:pt x="458" y="113"/>
                  <a:pt x="457" y="111"/>
                </a:cubicBezTo>
                <a:cubicBezTo>
                  <a:pt x="440" y="92"/>
                  <a:pt x="421" y="75"/>
                  <a:pt x="401" y="58"/>
                </a:cubicBezTo>
                <a:cubicBezTo>
                  <a:pt x="400" y="57"/>
                  <a:pt x="398" y="55"/>
                  <a:pt x="397" y="54"/>
                </a:cubicBezTo>
                <a:cubicBezTo>
                  <a:pt x="387" y="46"/>
                  <a:pt x="377" y="38"/>
                  <a:pt x="367" y="30"/>
                </a:cubicBezTo>
                <a:cubicBezTo>
                  <a:pt x="365" y="28"/>
                  <a:pt x="363" y="27"/>
                  <a:pt x="361" y="26"/>
                </a:cubicBezTo>
                <a:cubicBezTo>
                  <a:pt x="360" y="26"/>
                  <a:pt x="358" y="25"/>
                  <a:pt x="357" y="25"/>
                </a:cubicBezTo>
                <a:cubicBezTo>
                  <a:pt x="355" y="24"/>
                  <a:pt x="352" y="24"/>
                  <a:pt x="350" y="25"/>
                </a:cubicBezTo>
                <a:cubicBezTo>
                  <a:pt x="353" y="22"/>
                  <a:pt x="355" y="19"/>
                  <a:pt x="357" y="17"/>
                </a:cubicBezTo>
                <a:cubicBezTo>
                  <a:pt x="358" y="15"/>
                  <a:pt x="360" y="13"/>
                  <a:pt x="361" y="11"/>
                </a:cubicBezTo>
                <a:cubicBezTo>
                  <a:pt x="362" y="9"/>
                  <a:pt x="364" y="8"/>
                  <a:pt x="365" y="6"/>
                </a:cubicBezTo>
                <a:cubicBezTo>
                  <a:pt x="367" y="3"/>
                  <a:pt x="364" y="0"/>
                  <a:pt x="361" y="0"/>
                </a:cubicBezTo>
                <a:cubicBezTo>
                  <a:pt x="360" y="0"/>
                  <a:pt x="360" y="1"/>
                  <a:pt x="359" y="1"/>
                </a:cubicBezTo>
                <a:cubicBezTo>
                  <a:pt x="358" y="2"/>
                  <a:pt x="358" y="2"/>
                  <a:pt x="357" y="3"/>
                </a:cubicBezTo>
                <a:cubicBezTo>
                  <a:pt x="348" y="13"/>
                  <a:pt x="340" y="26"/>
                  <a:pt x="333" y="37"/>
                </a:cubicBezTo>
                <a:cubicBezTo>
                  <a:pt x="331" y="40"/>
                  <a:pt x="327" y="47"/>
                  <a:pt x="324" y="54"/>
                </a:cubicBezTo>
                <a:cubicBezTo>
                  <a:pt x="324" y="55"/>
                  <a:pt x="323" y="57"/>
                  <a:pt x="323" y="58"/>
                </a:cubicBezTo>
                <a:cubicBezTo>
                  <a:pt x="322" y="61"/>
                  <a:pt x="322" y="63"/>
                  <a:pt x="322" y="65"/>
                </a:cubicBezTo>
                <a:cubicBezTo>
                  <a:pt x="319" y="64"/>
                  <a:pt x="316" y="63"/>
                  <a:pt x="313" y="61"/>
                </a:cubicBezTo>
                <a:cubicBezTo>
                  <a:pt x="313" y="61"/>
                  <a:pt x="313" y="60"/>
                  <a:pt x="312" y="60"/>
                </a:cubicBezTo>
                <a:cubicBezTo>
                  <a:pt x="311" y="60"/>
                  <a:pt x="309" y="59"/>
                  <a:pt x="307" y="59"/>
                </a:cubicBezTo>
                <a:cubicBezTo>
                  <a:pt x="306" y="59"/>
                  <a:pt x="305" y="58"/>
                  <a:pt x="304" y="58"/>
                </a:cubicBezTo>
                <a:cubicBezTo>
                  <a:pt x="300" y="57"/>
                  <a:pt x="296" y="55"/>
                  <a:pt x="292" y="54"/>
                </a:cubicBezTo>
                <a:cubicBezTo>
                  <a:pt x="282" y="51"/>
                  <a:pt x="272" y="48"/>
                  <a:pt x="261" y="46"/>
                </a:cubicBezTo>
                <a:cubicBezTo>
                  <a:pt x="260" y="46"/>
                  <a:pt x="258" y="46"/>
                  <a:pt x="257" y="46"/>
                </a:cubicBezTo>
                <a:cubicBezTo>
                  <a:pt x="256" y="45"/>
                  <a:pt x="254" y="45"/>
                  <a:pt x="253" y="45"/>
                </a:cubicBezTo>
                <a:cubicBezTo>
                  <a:pt x="250" y="44"/>
                  <a:pt x="248" y="46"/>
                  <a:pt x="248" y="48"/>
                </a:cubicBezTo>
                <a:cubicBezTo>
                  <a:pt x="224" y="45"/>
                  <a:pt x="201" y="47"/>
                  <a:pt x="179" y="54"/>
                </a:cubicBezTo>
                <a:cubicBezTo>
                  <a:pt x="175" y="55"/>
                  <a:pt x="171" y="57"/>
                  <a:pt x="167" y="58"/>
                </a:cubicBezTo>
                <a:cubicBezTo>
                  <a:pt x="165" y="59"/>
                  <a:pt x="163" y="60"/>
                  <a:pt x="161" y="60"/>
                </a:cubicBezTo>
                <a:cubicBezTo>
                  <a:pt x="160" y="61"/>
                  <a:pt x="158" y="62"/>
                  <a:pt x="157" y="62"/>
                </a:cubicBezTo>
                <a:cubicBezTo>
                  <a:pt x="120" y="78"/>
                  <a:pt x="87" y="106"/>
                  <a:pt x="61" y="139"/>
                </a:cubicBezTo>
                <a:cubicBezTo>
                  <a:pt x="60" y="141"/>
                  <a:pt x="58" y="142"/>
                  <a:pt x="57" y="144"/>
                </a:cubicBezTo>
                <a:cubicBezTo>
                  <a:pt x="55" y="147"/>
                  <a:pt x="52" y="151"/>
                  <a:pt x="50" y="154"/>
                </a:cubicBezTo>
                <a:cubicBezTo>
                  <a:pt x="49" y="155"/>
                  <a:pt x="48" y="157"/>
                  <a:pt x="47" y="158"/>
                </a:cubicBezTo>
                <a:cubicBezTo>
                  <a:pt x="36" y="175"/>
                  <a:pt x="27" y="193"/>
                  <a:pt x="21" y="212"/>
                </a:cubicBezTo>
                <a:cubicBezTo>
                  <a:pt x="18" y="208"/>
                  <a:pt x="15" y="204"/>
                  <a:pt x="12" y="200"/>
                </a:cubicBezTo>
                <a:cubicBezTo>
                  <a:pt x="11" y="197"/>
                  <a:pt x="7" y="200"/>
                  <a:pt x="8" y="203"/>
                </a:cubicBezTo>
                <a:cubicBezTo>
                  <a:pt x="11" y="208"/>
                  <a:pt x="15" y="213"/>
                  <a:pt x="19" y="218"/>
                </a:cubicBezTo>
                <a:cubicBezTo>
                  <a:pt x="18" y="222"/>
                  <a:pt x="16" y="226"/>
                  <a:pt x="15" y="230"/>
                </a:cubicBezTo>
                <a:cubicBezTo>
                  <a:pt x="15" y="230"/>
                  <a:pt x="15" y="230"/>
                  <a:pt x="15" y="230"/>
                </a:cubicBezTo>
                <a:cubicBezTo>
                  <a:pt x="11" y="225"/>
                  <a:pt x="7" y="218"/>
                  <a:pt x="2" y="212"/>
                </a:cubicBezTo>
                <a:cubicBezTo>
                  <a:pt x="1" y="211"/>
                  <a:pt x="0" y="212"/>
                  <a:pt x="0" y="213"/>
                </a:cubicBezTo>
                <a:cubicBezTo>
                  <a:pt x="3" y="221"/>
                  <a:pt x="7" y="229"/>
                  <a:pt x="13" y="236"/>
                </a:cubicBezTo>
                <a:cubicBezTo>
                  <a:pt x="13" y="236"/>
                  <a:pt x="13" y="237"/>
                  <a:pt x="14" y="237"/>
                </a:cubicBezTo>
                <a:cubicBezTo>
                  <a:pt x="13" y="243"/>
                  <a:pt x="12" y="248"/>
                  <a:pt x="11" y="254"/>
                </a:cubicBezTo>
                <a:cubicBezTo>
                  <a:pt x="11" y="255"/>
                  <a:pt x="11" y="257"/>
                  <a:pt x="11" y="258"/>
                </a:cubicBezTo>
                <a:cubicBezTo>
                  <a:pt x="8" y="290"/>
                  <a:pt x="13" y="323"/>
                  <a:pt x="25" y="354"/>
                </a:cubicBezTo>
                <a:cubicBezTo>
                  <a:pt x="26" y="355"/>
                  <a:pt x="26" y="357"/>
                  <a:pt x="27" y="358"/>
                </a:cubicBezTo>
                <a:cubicBezTo>
                  <a:pt x="35" y="377"/>
                  <a:pt x="45" y="395"/>
                  <a:pt x="57" y="411"/>
                </a:cubicBezTo>
                <a:cubicBezTo>
                  <a:pt x="58" y="412"/>
                  <a:pt x="60" y="414"/>
                  <a:pt x="61" y="416"/>
                </a:cubicBezTo>
                <a:cubicBezTo>
                  <a:pt x="73" y="430"/>
                  <a:pt x="86" y="443"/>
                  <a:pt x="101" y="454"/>
                </a:cubicBezTo>
                <a:cubicBezTo>
                  <a:pt x="101" y="454"/>
                  <a:pt x="101" y="454"/>
                  <a:pt x="102" y="455"/>
                </a:cubicBezTo>
                <a:cubicBezTo>
                  <a:pt x="101" y="456"/>
                  <a:pt x="100" y="457"/>
                  <a:pt x="99" y="458"/>
                </a:cubicBezTo>
                <a:cubicBezTo>
                  <a:pt x="97" y="461"/>
                  <a:pt x="96" y="464"/>
                  <a:pt x="93" y="467"/>
                </a:cubicBezTo>
                <a:cubicBezTo>
                  <a:pt x="91" y="471"/>
                  <a:pt x="88" y="474"/>
                  <a:pt x="87" y="478"/>
                </a:cubicBezTo>
                <a:cubicBezTo>
                  <a:pt x="86" y="478"/>
                  <a:pt x="86" y="479"/>
                  <a:pt x="85" y="479"/>
                </a:cubicBezTo>
                <a:cubicBezTo>
                  <a:pt x="85" y="480"/>
                  <a:pt x="84" y="480"/>
                  <a:pt x="84" y="481"/>
                </a:cubicBezTo>
                <a:cubicBezTo>
                  <a:pt x="83" y="481"/>
                  <a:pt x="83" y="482"/>
                  <a:pt x="83" y="482"/>
                </a:cubicBezTo>
                <a:cubicBezTo>
                  <a:pt x="78" y="490"/>
                  <a:pt x="77" y="505"/>
                  <a:pt x="76" y="513"/>
                </a:cubicBezTo>
                <a:cubicBezTo>
                  <a:pt x="75" y="514"/>
                  <a:pt x="76" y="516"/>
                  <a:pt x="77" y="516"/>
                </a:cubicBezTo>
                <a:cubicBezTo>
                  <a:pt x="102" y="529"/>
                  <a:pt x="129" y="537"/>
                  <a:pt x="157" y="542"/>
                </a:cubicBezTo>
                <a:cubicBezTo>
                  <a:pt x="158" y="543"/>
                  <a:pt x="160" y="543"/>
                  <a:pt x="161" y="543"/>
                </a:cubicBezTo>
                <a:cubicBezTo>
                  <a:pt x="179" y="546"/>
                  <a:pt x="197" y="548"/>
                  <a:pt x="214" y="548"/>
                </a:cubicBezTo>
                <a:cubicBezTo>
                  <a:pt x="214" y="550"/>
                  <a:pt x="214" y="552"/>
                  <a:pt x="214" y="554"/>
                </a:cubicBezTo>
                <a:cubicBezTo>
                  <a:pt x="215" y="555"/>
                  <a:pt x="215" y="557"/>
                  <a:pt x="216" y="558"/>
                </a:cubicBezTo>
                <a:cubicBezTo>
                  <a:pt x="216" y="559"/>
                  <a:pt x="216" y="559"/>
                  <a:pt x="217" y="560"/>
                </a:cubicBezTo>
                <a:cubicBezTo>
                  <a:pt x="213" y="571"/>
                  <a:pt x="213" y="585"/>
                  <a:pt x="210" y="597"/>
                </a:cubicBezTo>
                <a:cubicBezTo>
                  <a:pt x="206" y="611"/>
                  <a:pt x="198" y="623"/>
                  <a:pt x="194" y="637"/>
                </a:cubicBezTo>
                <a:cubicBezTo>
                  <a:pt x="194" y="637"/>
                  <a:pt x="193" y="638"/>
                  <a:pt x="193" y="638"/>
                </a:cubicBezTo>
                <a:cubicBezTo>
                  <a:pt x="193" y="638"/>
                  <a:pt x="193" y="638"/>
                  <a:pt x="193" y="638"/>
                </a:cubicBezTo>
                <a:cubicBezTo>
                  <a:pt x="193" y="638"/>
                  <a:pt x="193" y="638"/>
                  <a:pt x="193" y="638"/>
                </a:cubicBezTo>
                <a:cubicBezTo>
                  <a:pt x="193" y="646"/>
                  <a:pt x="214" y="646"/>
                  <a:pt x="217" y="647"/>
                </a:cubicBezTo>
                <a:cubicBezTo>
                  <a:pt x="230" y="647"/>
                  <a:pt x="244" y="647"/>
                  <a:pt x="257" y="645"/>
                </a:cubicBezTo>
                <a:cubicBezTo>
                  <a:pt x="258" y="645"/>
                  <a:pt x="260" y="645"/>
                  <a:pt x="261" y="645"/>
                </a:cubicBezTo>
                <a:cubicBezTo>
                  <a:pt x="266" y="644"/>
                  <a:pt x="271" y="643"/>
                  <a:pt x="276" y="642"/>
                </a:cubicBezTo>
                <a:cubicBezTo>
                  <a:pt x="278" y="642"/>
                  <a:pt x="278" y="640"/>
                  <a:pt x="278" y="638"/>
                </a:cubicBezTo>
                <a:cubicBezTo>
                  <a:pt x="280" y="637"/>
                  <a:pt x="281" y="635"/>
                  <a:pt x="280" y="633"/>
                </a:cubicBezTo>
                <a:cubicBezTo>
                  <a:pt x="277" y="628"/>
                  <a:pt x="275" y="624"/>
                  <a:pt x="273" y="619"/>
                </a:cubicBezTo>
                <a:cubicBezTo>
                  <a:pt x="289" y="624"/>
                  <a:pt x="300" y="642"/>
                  <a:pt x="288" y="654"/>
                </a:cubicBezTo>
                <a:cubicBezTo>
                  <a:pt x="286" y="655"/>
                  <a:pt x="284" y="657"/>
                  <a:pt x="282" y="658"/>
                </a:cubicBezTo>
                <a:cubicBezTo>
                  <a:pt x="281" y="659"/>
                  <a:pt x="279" y="659"/>
                  <a:pt x="277" y="660"/>
                </a:cubicBezTo>
                <a:cubicBezTo>
                  <a:pt x="272" y="662"/>
                  <a:pt x="267" y="662"/>
                  <a:pt x="261" y="662"/>
                </a:cubicBezTo>
                <a:cubicBezTo>
                  <a:pt x="260" y="662"/>
                  <a:pt x="258" y="662"/>
                  <a:pt x="257" y="662"/>
                </a:cubicBezTo>
                <a:cubicBezTo>
                  <a:pt x="254" y="662"/>
                  <a:pt x="252" y="662"/>
                  <a:pt x="249" y="662"/>
                </a:cubicBezTo>
                <a:cubicBezTo>
                  <a:pt x="237" y="662"/>
                  <a:pt x="226" y="660"/>
                  <a:pt x="214" y="659"/>
                </a:cubicBezTo>
                <a:cubicBezTo>
                  <a:pt x="210" y="659"/>
                  <a:pt x="206" y="659"/>
                  <a:pt x="203" y="658"/>
                </a:cubicBezTo>
                <a:cubicBezTo>
                  <a:pt x="197" y="657"/>
                  <a:pt x="191" y="656"/>
                  <a:pt x="186" y="654"/>
                </a:cubicBezTo>
                <a:cubicBezTo>
                  <a:pt x="183" y="653"/>
                  <a:pt x="181" y="652"/>
                  <a:pt x="178" y="650"/>
                </a:cubicBezTo>
                <a:cubicBezTo>
                  <a:pt x="155" y="638"/>
                  <a:pt x="196" y="622"/>
                  <a:pt x="200" y="618"/>
                </a:cubicBezTo>
                <a:cubicBezTo>
                  <a:pt x="199" y="618"/>
                  <a:pt x="200" y="619"/>
                  <a:pt x="201" y="619"/>
                </a:cubicBezTo>
                <a:cubicBezTo>
                  <a:pt x="201" y="619"/>
                  <a:pt x="201" y="619"/>
                  <a:pt x="201" y="618"/>
                </a:cubicBezTo>
                <a:cubicBezTo>
                  <a:pt x="202" y="618"/>
                  <a:pt x="202" y="617"/>
                  <a:pt x="201" y="617"/>
                </a:cubicBezTo>
                <a:cubicBezTo>
                  <a:pt x="184" y="617"/>
                  <a:pt x="167" y="624"/>
                  <a:pt x="165" y="642"/>
                </a:cubicBezTo>
                <a:cubicBezTo>
                  <a:pt x="165" y="643"/>
                  <a:pt x="165" y="645"/>
                  <a:pt x="165" y="646"/>
                </a:cubicBezTo>
                <a:cubicBezTo>
                  <a:pt x="165" y="649"/>
                  <a:pt x="165" y="651"/>
                  <a:pt x="165" y="654"/>
                </a:cubicBezTo>
                <a:cubicBezTo>
                  <a:pt x="166" y="655"/>
                  <a:pt x="166" y="657"/>
                  <a:pt x="166" y="658"/>
                </a:cubicBezTo>
                <a:cubicBezTo>
                  <a:pt x="172" y="684"/>
                  <a:pt x="207" y="684"/>
                  <a:pt x="234" y="686"/>
                </a:cubicBezTo>
                <a:cubicBezTo>
                  <a:pt x="241" y="686"/>
                  <a:pt x="249" y="686"/>
                  <a:pt x="257" y="685"/>
                </a:cubicBezTo>
                <a:cubicBezTo>
                  <a:pt x="258" y="685"/>
                  <a:pt x="260" y="685"/>
                  <a:pt x="261" y="685"/>
                </a:cubicBezTo>
                <a:cubicBezTo>
                  <a:pt x="279" y="682"/>
                  <a:pt x="296" y="675"/>
                  <a:pt x="298" y="658"/>
                </a:cubicBezTo>
                <a:cubicBezTo>
                  <a:pt x="299" y="657"/>
                  <a:pt x="299" y="655"/>
                  <a:pt x="299" y="654"/>
                </a:cubicBezTo>
                <a:cubicBezTo>
                  <a:pt x="299" y="653"/>
                  <a:pt x="299" y="653"/>
                  <a:pt x="299" y="652"/>
                </a:cubicBezTo>
                <a:cubicBezTo>
                  <a:pt x="308" y="636"/>
                  <a:pt x="295" y="616"/>
                  <a:pt x="274" y="612"/>
                </a:cubicBezTo>
                <a:cubicBezTo>
                  <a:pt x="272" y="612"/>
                  <a:pt x="271" y="613"/>
                  <a:pt x="270" y="614"/>
                </a:cubicBezTo>
                <a:cubicBezTo>
                  <a:pt x="267" y="608"/>
                  <a:pt x="264" y="601"/>
                  <a:pt x="261" y="594"/>
                </a:cubicBezTo>
                <a:cubicBezTo>
                  <a:pt x="260" y="591"/>
                  <a:pt x="258" y="587"/>
                  <a:pt x="257" y="583"/>
                </a:cubicBezTo>
                <a:cubicBezTo>
                  <a:pt x="255" y="576"/>
                  <a:pt x="253" y="568"/>
                  <a:pt x="252" y="560"/>
                </a:cubicBezTo>
                <a:cubicBezTo>
                  <a:pt x="253" y="560"/>
                  <a:pt x="253" y="559"/>
                  <a:pt x="253" y="558"/>
                </a:cubicBezTo>
                <a:cubicBezTo>
                  <a:pt x="254" y="557"/>
                  <a:pt x="254" y="555"/>
                  <a:pt x="254" y="554"/>
                </a:cubicBezTo>
                <a:cubicBezTo>
                  <a:pt x="254" y="552"/>
                  <a:pt x="254" y="549"/>
                  <a:pt x="253" y="546"/>
                </a:cubicBezTo>
                <a:cubicBezTo>
                  <a:pt x="254" y="546"/>
                  <a:pt x="256" y="546"/>
                  <a:pt x="257" y="545"/>
                </a:cubicBezTo>
                <a:cubicBezTo>
                  <a:pt x="258" y="545"/>
                  <a:pt x="260" y="545"/>
                  <a:pt x="261" y="545"/>
                </a:cubicBezTo>
                <a:cubicBezTo>
                  <a:pt x="294" y="541"/>
                  <a:pt x="327" y="532"/>
                  <a:pt x="357" y="518"/>
                </a:cubicBezTo>
                <a:cubicBezTo>
                  <a:pt x="358" y="518"/>
                  <a:pt x="360" y="517"/>
                  <a:pt x="361" y="516"/>
                </a:cubicBezTo>
                <a:cubicBezTo>
                  <a:pt x="393" y="502"/>
                  <a:pt x="422" y="482"/>
                  <a:pt x="447" y="458"/>
                </a:cubicBezTo>
                <a:cubicBezTo>
                  <a:pt x="448" y="457"/>
                  <a:pt x="449" y="455"/>
                  <a:pt x="451" y="454"/>
                </a:cubicBezTo>
                <a:cubicBezTo>
                  <a:pt x="453" y="452"/>
                  <a:pt x="455" y="450"/>
                  <a:pt x="457" y="447"/>
                </a:cubicBezTo>
                <a:cubicBezTo>
                  <a:pt x="458" y="446"/>
                  <a:pt x="460" y="444"/>
                  <a:pt x="461" y="443"/>
                </a:cubicBezTo>
                <a:cubicBezTo>
                  <a:pt x="480" y="422"/>
                  <a:pt x="495" y="398"/>
                  <a:pt x="507" y="371"/>
                </a:cubicBezTo>
                <a:close/>
                <a:moveTo>
                  <a:pt x="261" y="678"/>
                </a:moveTo>
                <a:cubicBezTo>
                  <a:pt x="260" y="678"/>
                  <a:pt x="258" y="679"/>
                  <a:pt x="257" y="679"/>
                </a:cubicBezTo>
                <a:cubicBezTo>
                  <a:pt x="248" y="680"/>
                  <a:pt x="240" y="680"/>
                  <a:pt x="234" y="680"/>
                </a:cubicBezTo>
                <a:cubicBezTo>
                  <a:pt x="224" y="679"/>
                  <a:pt x="214" y="678"/>
                  <a:pt x="204" y="678"/>
                </a:cubicBezTo>
                <a:cubicBezTo>
                  <a:pt x="187" y="676"/>
                  <a:pt x="177" y="670"/>
                  <a:pt x="172" y="658"/>
                </a:cubicBezTo>
                <a:cubicBezTo>
                  <a:pt x="171" y="657"/>
                  <a:pt x="171" y="655"/>
                  <a:pt x="170" y="654"/>
                </a:cubicBezTo>
                <a:cubicBezTo>
                  <a:pt x="170" y="654"/>
                  <a:pt x="170" y="654"/>
                  <a:pt x="170" y="654"/>
                </a:cubicBezTo>
                <a:cubicBezTo>
                  <a:pt x="170" y="654"/>
                  <a:pt x="170" y="654"/>
                  <a:pt x="170" y="654"/>
                </a:cubicBezTo>
                <a:cubicBezTo>
                  <a:pt x="172" y="656"/>
                  <a:pt x="174" y="657"/>
                  <a:pt x="177" y="658"/>
                </a:cubicBezTo>
                <a:cubicBezTo>
                  <a:pt x="187" y="663"/>
                  <a:pt x="203" y="665"/>
                  <a:pt x="210" y="666"/>
                </a:cubicBezTo>
                <a:cubicBezTo>
                  <a:pt x="223" y="668"/>
                  <a:pt x="240" y="671"/>
                  <a:pt x="257" y="671"/>
                </a:cubicBezTo>
                <a:cubicBezTo>
                  <a:pt x="258" y="671"/>
                  <a:pt x="260" y="671"/>
                  <a:pt x="261" y="671"/>
                </a:cubicBezTo>
                <a:cubicBezTo>
                  <a:pt x="272" y="671"/>
                  <a:pt x="283" y="668"/>
                  <a:pt x="290" y="662"/>
                </a:cubicBezTo>
                <a:cubicBezTo>
                  <a:pt x="286" y="672"/>
                  <a:pt x="274" y="676"/>
                  <a:pt x="261" y="678"/>
                </a:cubicBezTo>
                <a:close/>
                <a:moveTo>
                  <a:pt x="300" y="65"/>
                </a:moveTo>
                <a:cubicBezTo>
                  <a:pt x="320" y="72"/>
                  <a:pt x="339" y="81"/>
                  <a:pt x="357" y="92"/>
                </a:cubicBezTo>
                <a:cubicBezTo>
                  <a:pt x="357" y="93"/>
                  <a:pt x="358" y="93"/>
                  <a:pt x="358" y="93"/>
                </a:cubicBezTo>
                <a:cubicBezTo>
                  <a:pt x="358" y="94"/>
                  <a:pt x="358" y="94"/>
                  <a:pt x="358" y="95"/>
                </a:cubicBezTo>
                <a:cubicBezTo>
                  <a:pt x="358" y="98"/>
                  <a:pt x="357" y="102"/>
                  <a:pt x="357" y="105"/>
                </a:cubicBezTo>
                <a:cubicBezTo>
                  <a:pt x="357" y="108"/>
                  <a:pt x="356" y="111"/>
                  <a:pt x="355" y="115"/>
                </a:cubicBezTo>
                <a:cubicBezTo>
                  <a:pt x="353" y="123"/>
                  <a:pt x="334" y="147"/>
                  <a:pt x="326" y="125"/>
                </a:cubicBezTo>
                <a:cubicBezTo>
                  <a:pt x="324" y="118"/>
                  <a:pt x="325" y="115"/>
                  <a:pt x="317" y="114"/>
                </a:cubicBezTo>
                <a:cubicBezTo>
                  <a:pt x="306" y="113"/>
                  <a:pt x="306" y="116"/>
                  <a:pt x="297" y="110"/>
                </a:cubicBezTo>
                <a:cubicBezTo>
                  <a:pt x="292" y="106"/>
                  <a:pt x="278" y="103"/>
                  <a:pt x="277" y="96"/>
                </a:cubicBezTo>
                <a:cubicBezTo>
                  <a:pt x="276" y="95"/>
                  <a:pt x="275" y="94"/>
                  <a:pt x="275" y="94"/>
                </a:cubicBezTo>
                <a:cubicBezTo>
                  <a:pt x="271" y="94"/>
                  <a:pt x="267" y="94"/>
                  <a:pt x="264" y="93"/>
                </a:cubicBezTo>
                <a:cubicBezTo>
                  <a:pt x="263" y="93"/>
                  <a:pt x="262" y="93"/>
                  <a:pt x="261" y="93"/>
                </a:cubicBezTo>
                <a:cubicBezTo>
                  <a:pt x="259" y="92"/>
                  <a:pt x="258" y="91"/>
                  <a:pt x="257" y="90"/>
                </a:cubicBezTo>
                <a:cubicBezTo>
                  <a:pt x="256" y="88"/>
                  <a:pt x="256" y="85"/>
                  <a:pt x="257" y="82"/>
                </a:cubicBezTo>
                <a:cubicBezTo>
                  <a:pt x="257" y="80"/>
                  <a:pt x="258" y="79"/>
                  <a:pt x="259" y="77"/>
                </a:cubicBezTo>
                <a:cubicBezTo>
                  <a:pt x="260" y="76"/>
                  <a:pt x="260" y="76"/>
                  <a:pt x="261" y="76"/>
                </a:cubicBezTo>
                <a:cubicBezTo>
                  <a:pt x="266" y="72"/>
                  <a:pt x="273" y="70"/>
                  <a:pt x="279" y="69"/>
                </a:cubicBezTo>
                <a:cubicBezTo>
                  <a:pt x="286" y="66"/>
                  <a:pt x="293" y="66"/>
                  <a:pt x="300" y="65"/>
                </a:cubicBezTo>
                <a:close/>
                <a:moveTo>
                  <a:pt x="179" y="58"/>
                </a:moveTo>
                <a:cubicBezTo>
                  <a:pt x="180" y="57"/>
                  <a:pt x="182" y="57"/>
                  <a:pt x="183" y="57"/>
                </a:cubicBezTo>
                <a:cubicBezTo>
                  <a:pt x="186" y="56"/>
                  <a:pt x="189" y="55"/>
                  <a:pt x="192" y="54"/>
                </a:cubicBezTo>
                <a:cubicBezTo>
                  <a:pt x="209" y="49"/>
                  <a:pt x="229" y="49"/>
                  <a:pt x="247" y="50"/>
                </a:cubicBezTo>
                <a:cubicBezTo>
                  <a:pt x="247" y="52"/>
                  <a:pt x="248" y="53"/>
                  <a:pt x="250" y="53"/>
                </a:cubicBezTo>
                <a:cubicBezTo>
                  <a:pt x="251" y="54"/>
                  <a:pt x="253" y="54"/>
                  <a:pt x="254" y="54"/>
                </a:cubicBezTo>
                <a:cubicBezTo>
                  <a:pt x="261" y="55"/>
                  <a:pt x="267" y="56"/>
                  <a:pt x="274" y="58"/>
                </a:cubicBezTo>
                <a:cubicBezTo>
                  <a:pt x="277" y="59"/>
                  <a:pt x="281" y="60"/>
                  <a:pt x="284" y="60"/>
                </a:cubicBezTo>
                <a:cubicBezTo>
                  <a:pt x="276" y="62"/>
                  <a:pt x="268" y="64"/>
                  <a:pt x="261" y="67"/>
                </a:cubicBezTo>
                <a:cubicBezTo>
                  <a:pt x="260" y="68"/>
                  <a:pt x="258" y="69"/>
                  <a:pt x="257" y="70"/>
                </a:cubicBezTo>
                <a:cubicBezTo>
                  <a:pt x="250" y="74"/>
                  <a:pt x="246" y="79"/>
                  <a:pt x="246" y="85"/>
                </a:cubicBezTo>
                <a:cubicBezTo>
                  <a:pt x="247" y="91"/>
                  <a:pt x="251" y="94"/>
                  <a:pt x="257" y="96"/>
                </a:cubicBezTo>
                <a:cubicBezTo>
                  <a:pt x="258" y="96"/>
                  <a:pt x="260" y="97"/>
                  <a:pt x="261" y="97"/>
                </a:cubicBezTo>
                <a:cubicBezTo>
                  <a:pt x="261" y="97"/>
                  <a:pt x="262" y="97"/>
                  <a:pt x="262" y="97"/>
                </a:cubicBezTo>
                <a:cubicBezTo>
                  <a:pt x="268" y="99"/>
                  <a:pt x="272" y="99"/>
                  <a:pt x="275" y="104"/>
                </a:cubicBezTo>
                <a:cubicBezTo>
                  <a:pt x="277" y="107"/>
                  <a:pt x="286" y="108"/>
                  <a:pt x="286" y="108"/>
                </a:cubicBezTo>
                <a:cubicBezTo>
                  <a:pt x="294" y="112"/>
                  <a:pt x="299" y="118"/>
                  <a:pt x="307" y="119"/>
                </a:cubicBezTo>
                <a:cubicBezTo>
                  <a:pt x="311" y="119"/>
                  <a:pt x="314" y="119"/>
                  <a:pt x="317" y="118"/>
                </a:cubicBezTo>
                <a:cubicBezTo>
                  <a:pt x="321" y="118"/>
                  <a:pt x="322" y="126"/>
                  <a:pt x="323" y="129"/>
                </a:cubicBezTo>
                <a:cubicBezTo>
                  <a:pt x="323" y="133"/>
                  <a:pt x="329" y="134"/>
                  <a:pt x="331" y="135"/>
                </a:cubicBezTo>
                <a:cubicBezTo>
                  <a:pt x="344" y="140"/>
                  <a:pt x="352" y="134"/>
                  <a:pt x="357" y="124"/>
                </a:cubicBezTo>
                <a:cubicBezTo>
                  <a:pt x="359" y="121"/>
                  <a:pt x="360" y="117"/>
                  <a:pt x="361" y="113"/>
                </a:cubicBezTo>
                <a:cubicBezTo>
                  <a:pt x="362" y="107"/>
                  <a:pt x="363" y="101"/>
                  <a:pt x="363" y="97"/>
                </a:cubicBezTo>
                <a:cubicBezTo>
                  <a:pt x="375" y="105"/>
                  <a:pt x="386" y="114"/>
                  <a:pt x="396" y="125"/>
                </a:cubicBezTo>
                <a:cubicBezTo>
                  <a:pt x="404" y="134"/>
                  <a:pt x="412" y="144"/>
                  <a:pt x="418" y="154"/>
                </a:cubicBezTo>
                <a:cubicBezTo>
                  <a:pt x="419" y="155"/>
                  <a:pt x="419" y="157"/>
                  <a:pt x="420" y="158"/>
                </a:cubicBezTo>
                <a:cubicBezTo>
                  <a:pt x="428" y="172"/>
                  <a:pt x="434" y="187"/>
                  <a:pt x="439" y="203"/>
                </a:cubicBezTo>
                <a:cubicBezTo>
                  <a:pt x="424" y="201"/>
                  <a:pt x="405" y="203"/>
                  <a:pt x="392" y="209"/>
                </a:cubicBezTo>
                <a:cubicBezTo>
                  <a:pt x="385" y="212"/>
                  <a:pt x="382" y="217"/>
                  <a:pt x="380" y="224"/>
                </a:cubicBezTo>
                <a:cubicBezTo>
                  <a:pt x="379" y="229"/>
                  <a:pt x="379" y="234"/>
                  <a:pt x="379" y="239"/>
                </a:cubicBezTo>
                <a:cubicBezTo>
                  <a:pt x="379" y="244"/>
                  <a:pt x="381" y="247"/>
                  <a:pt x="382" y="252"/>
                </a:cubicBezTo>
                <a:cubicBezTo>
                  <a:pt x="382" y="252"/>
                  <a:pt x="383" y="252"/>
                  <a:pt x="383" y="251"/>
                </a:cubicBezTo>
                <a:cubicBezTo>
                  <a:pt x="384" y="245"/>
                  <a:pt x="385" y="240"/>
                  <a:pt x="385" y="233"/>
                </a:cubicBezTo>
                <a:cubicBezTo>
                  <a:pt x="386" y="222"/>
                  <a:pt x="388" y="216"/>
                  <a:pt x="399" y="212"/>
                </a:cubicBezTo>
                <a:cubicBezTo>
                  <a:pt x="413" y="208"/>
                  <a:pt x="427" y="210"/>
                  <a:pt x="441" y="209"/>
                </a:cubicBezTo>
                <a:cubicBezTo>
                  <a:pt x="445" y="224"/>
                  <a:pt x="448" y="239"/>
                  <a:pt x="449" y="254"/>
                </a:cubicBezTo>
                <a:cubicBezTo>
                  <a:pt x="449" y="255"/>
                  <a:pt x="450" y="257"/>
                  <a:pt x="450" y="258"/>
                </a:cubicBezTo>
                <a:cubicBezTo>
                  <a:pt x="450" y="265"/>
                  <a:pt x="451" y="272"/>
                  <a:pt x="451" y="280"/>
                </a:cubicBezTo>
                <a:cubicBezTo>
                  <a:pt x="452" y="307"/>
                  <a:pt x="448" y="332"/>
                  <a:pt x="440" y="354"/>
                </a:cubicBezTo>
                <a:cubicBezTo>
                  <a:pt x="439" y="355"/>
                  <a:pt x="439" y="357"/>
                  <a:pt x="438" y="358"/>
                </a:cubicBezTo>
                <a:cubicBezTo>
                  <a:pt x="436" y="363"/>
                  <a:pt x="434" y="369"/>
                  <a:pt x="431" y="374"/>
                </a:cubicBezTo>
                <a:cubicBezTo>
                  <a:pt x="431" y="373"/>
                  <a:pt x="431" y="372"/>
                  <a:pt x="431" y="371"/>
                </a:cubicBezTo>
                <a:cubicBezTo>
                  <a:pt x="431" y="369"/>
                  <a:pt x="430" y="368"/>
                  <a:pt x="428" y="367"/>
                </a:cubicBezTo>
                <a:cubicBezTo>
                  <a:pt x="422" y="365"/>
                  <a:pt x="418" y="362"/>
                  <a:pt x="414" y="358"/>
                </a:cubicBezTo>
                <a:cubicBezTo>
                  <a:pt x="412" y="357"/>
                  <a:pt x="411" y="355"/>
                  <a:pt x="410" y="354"/>
                </a:cubicBezTo>
                <a:cubicBezTo>
                  <a:pt x="406" y="349"/>
                  <a:pt x="404" y="344"/>
                  <a:pt x="402" y="338"/>
                </a:cubicBezTo>
                <a:cubicBezTo>
                  <a:pt x="400" y="329"/>
                  <a:pt x="394" y="323"/>
                  <a:pt x="385" y="328"/>
                </a:cubicBezTo>
                <a:cubicBezTo>
                  <a:pt x="385" y="328"/>
                  <a:pt x="385" y="328"/>
                  <a:pt x="385" y="328"/>
                </a:cubicBezTo>
                <a:cubicBezTo>
                  <a:pt x="377" y="326"/>
                  <a:pt x="369" y="326"/>
                  <a:pt x="361" y="328"/>
                </a:cubicBezTo>
                <a:cubicBezTo>
                  <a:pt x="360" y="328"/>
                  <a:pt x="358" y="328"/>
                  <a:pt x="357" y="329"/>
                </a:cubicBezTo>
                <a:cubicBezTo>
                  <a:pt x="344" y="332"/>
                  <a:pt x="332" y="340"/>
                  <a:pt x="324" y="350"/>
                </a:cubicBezTo>
                <a:cubicBezTo>
                  <a:pt x="323" y="351"/>
                  <a:pt x="322" y="353"/>
                  <a:pt x="321" y="354"/>
                </a:cubicBezTo>
                <a:cubicBezTo>
                  <a:pt x="320" y="355"/>
                  <a:pt x="320" y="357"/>
                  <a:pt x="319" y="358"/>
                </a:cubicBezTo>
                <a:cubicBezTo>
                  <a:pt x="319" y="359"/>
                  <a:pt x="319" y="360"/>
                  <a:pt x="318" y="362"/>
                </a:cubicBezTo>
                <a:cubicBezTo>
                  <a:pt x="316" y="360"/>
                  <a:pt x="314" y="359"/>
                  <a:pt x="312" y="358"/>
                </a:cubicBezTo>
                <a:cubicBezTo>
                  <a:pt x="309" y="357"/>
                  <a:pt x="306" y="355"/>
                  <a:pt x="304" y="354"/>
                </a:cubicBezTo>
                <a:cubicBezTo>
                  <a:pt x="289" y="346"/>
                  <a:pt x="275" y="339"/>
                  <a:pt x="261" y="331"/>
                </a:cubicBezTo>
                <a:cubicBezTo>
                  <a:pt x="260" y="330"/>
                  <a:pt x="258" y="329"/>
                  <a:pt x="257" y="328"/>
                </a:cubicBezTo>
                <a:cubicBezTo>
                  <a:pt x="247" y="322"/>
                  <a:pt x="236" y="316"/>
                  <a:pt x="226" y="310"/>
                </a:cubicBezTo>
                <a:cubicBezTo>
                  <a:pt x="203" y="297"/>
                  <a:pt x="181" y="281"/>
                  <a:pt x="161" y="264"/>
                </a:cubicBezTo>
                <a:cubicBezTo>
                  <a:pt x="160" y="263"/>
                  <a:pt x="158" y="262"/>
                  <a:pt x="157" y="261"/>
                </a:cubicBezTo>
                <a:cubicBezTo>
                  <a:pt x="157" y="260"/>
                  <a:pt x="156" y="260"/>
                  <a:pt x="156" y="260"/>
                </a:cubicBezTo>
                <a:cubicBezTo>
                  <a:pt x="156" y="259"/>
                  <a:pt x="155" y="259"/>
                  <a:pt x="155" y="258"/>
                </a:cubicBezTo>
                <a:cubicBezTo>
                  <a:pt x="155" y="257"/>
                  <a:pt x="154" y="255"/>
                  <a:pt x="153" y="254"/>
                </a:cubicBezTo>
                <a:cubicBezTo>
                  <a:pt x="146" y="241"/>
                  <a:pt x="132" y="229"/>
                  <a:pt x="117" y="221"/>
                </a:cubicBezTo>
                <a:cubicBezTo>
                  <a:pt x="111" y="214"/>
                  <a:pt x="104" y="206"/>
                  <a:pt x="98" y="198"/>
                </a:cubicBezTo>
                <a:cubicBezTo>
                  <a:pt x="116" y="186"/>
                  <a:pt x="130" y="189"/>
                  <a:pt x="151" y="193"/>
                </a:cubicBezTo>
                <a:cubicBezTo>
                  <a:pt x="153" y="193"/>
                  <a:pt x="155" y="194"/>
                  <a:pt x="157" y="194"/>
                </a:cubicBezTo>
                <a:cubicBezTo>
                  <a:pt x="158" y="194"/>
                  <a:pt x="160" y="194"/>
                  <a:pt x="161" y="194"/>
                </a:cubicBezTo>
                <a:cubicBezTo>
                  <a:pt x="176" y="196"/>
                  <a:pt x="189" y="194"/>
                  <a:pt x="206" y="198"/>
                </a:cubicBezTo>
                <a:cubicBezTo>
                  <a:pt x="220" y="202"/>
                  <a:pt x="241" y="193"/>
                  <a:pt x="240" y="174"/>
                </a:cubicBezTo>
                <a:cubicBezTo>
                  <a:pt x="240" y="168"/>
                  <a:pt x="238" y="163"/>
                  <a:pt x="235" y="158"/>
                </a:cubicBezTo>
                <a:cubicBezTo>
                  <a:pt x="235" y="157"/>
                  <a:pt x="234" y="155"/>
                  <a:pt x="233" y="154"/>
                </a:cubicBezTo>
                <a:cubicBezTo>
                  <a:pt x="223" y="137"/>
                  <a:pt x="206" y="125"/>
                  <a:pt x="209" y="102"/>
                </a:cubicBezTo>
                <a:cubicBezTo>
                  <a:pt x="210" y="92"/>
                  <a:pt x="210" y="86"/>
                  <a:pt x="204" y="78"/>
                </a:cubicBezTo>
                <a:cubicBezTo>
                  <a:pt x="197" y="68"/>
                  <a:pt x="182" y="72"/>
                  <a:pt x="177" y="59"/>
                </a:cubicBezTo>
                <a:cubicBezTo>
                  <a:pt x="178" y="59"/>
                  <a:pt x="178" y="58"/>
                  <a:pt x="179" y="58"/>
                </a:cubicBezTo>
                <a:close/>
                <a:moveTo>
                  <a:pt x="331" y="409"/>
                </a:moveTo>
                <a:cubicBezTo>
                  <a:pt x="328" y="397"/>
                  <a:pt x="323" y="386"/>
                  <a:pt x="323" y="375"/>
                </a:cubicBezTo>
                <a:cubicBezTo>
                  <a:pt x="334" y="381"/>
                  <a:pt x="345" y="386"/>
                  <a:pt x="357" y="391"/>
                </a:cubicBezTo>
                <a:cubicBezTo>
                  <a:pt x="358" y="392"/>
                  <a:pt x="360" y="392"/>
                  <a:pt x="361" y="393"/>
                </a:cubicBezTo>
                <a:cubicBezTo>
                  <a:pt x="376" y="400"/>
                  <a:pt x="391" y="405"/>
                  <a:pt x="407" y="410"/>
                </a:cubicBezTo>
                <a:cubicBezTo>
                  <a:pt x="394" y="425"/>
                  <a:pt x="379" y="438"/>
                  <a:pt x="361" y="449"/>
                </a:cubicBezTo>
                <a:cubicBezTo>
                  <a:pt x="360" y="450"/>
                  <a:pt x="358" y="451"/>
                  <a:pt x="357" y="451"/>
                </a:cubicBezTo>
                <a:cubicBezTo>
                  <a:pt x="355" y="452"/>
                  <a:pt x="354" y="453"/>
                  <a:pt x="352" y="454"/>
                </a:cubicBezTo>
                <a:cubicBezTo>
                  <a:pt x="350" y="455"/>
                  <a:pt x="347" y="457"/>
                  <a:pt x="345" y="458"/>
                </a:cubicBezTo>
                <a:cubicBezTo>
                  <a:pt x="330" y="465"/>
                  <a:pt x="314" y="472"/>
                  <a:pt x="296" y="476"/>
                </a:cubicBezTo>
                <a:cubicBezTo>
                  <a:pt x="290" y="478"/>
                  <a:pt x="283" y="479"/>
                  <a:pt x="276" y="480"/>
                </a:cubicBezTo>
                <a:cubicBezTo>
                  <a:pt x="276" y="480"/>
                  <a:pt x="276" y="479"/>
                  <a:pt x="275" y="479"/>
                </a:cubicBezTo>
                <a:cubicBezTo>
                  <a:pt x="270" y="473"/>
                  <a:pt x="270" y="465"/>
                  <a:pt x="273" y="458"/>
                </a:cubicBezTo>
                <a:cubicBezTo>
                  <a:pt x="274" y="457"/>
                  <a:pt x="274" y="455"/>
                  <a:pt x="275" y="454"/>
                </a:cubicBezTo>
                <a:cubicBezTo>
                  <a:pt x="286" y="434"/>
                  <a:pt x="316" y="415"/>
                  <a:pt x="330" y="411"/>
                </a:cubicBezTo>
                <a:cubicBezTo>
                  <a:pt x="331" y="410"/>
                  <a:pt x="332" y="410"/>
                  <a:pt x="331" y="409"/>
                </a:cubicBezTo>
                <a:close/>
                <a:moveTo>
                  <a:pt x="361" y="381"/>
                </a:moveTo>
                <a:cubicBezTo>
                  <a:pt x="360" y="381"/>
                  <a:pt x="358" y="380"/>
                  <a:pt x="357" y="379"/>
                </a:cubicBezTo>
                <a:cubicBezTo>
                  <a:pt x="347" y="375"/>
                  <a:pt x="337" y="371"/>
                  <a:pt x="327" y="366"/>
                </a:cubicBezTo>
                <a:cubicBezTo>
                  <a:pt x="326" y="365"/>
                  <a:pt x="325" y="365"/>
                  <a:pt x="324" y="364"/>
                </a:cubicBezTo>
                <a:cubicBezTo>
                  <a:pt x="324" y="362"/>
                  <a:pt x="325" y="360"/>
                  <a:pt x="326" y="358"/>
                </a:cubicBezTo>
                <a:cubicBezTo>
                  <a:pt x="326" y="357"/>
                  <a:pt x="327" y="355"/>
                  <a:pt x="328" y="354"/>
                </a:cubicBezTo>
                <a:cubicBezTo>
                  <a:pt x="329" y="352"/>
                  <a:pt x="330" y="350"/>
                  <a:pt x="332" y="348"/>
                </a:cubicBezTo>
                <a:cubicBezTo>
                  <a:pt x="338" y="340"/>
                  <a:pt x="347" y="336"/>
                  <a:pt x="357" y="333"/>
                </a:cubicBezTo>
                <a:cubicBezTo>
                  <a:pt x="358" y="333"/>
                  <a:pt x="360" y="333"/>
                  <a:pt x="361" y="333"/>
                </a:cubicBezTo>
                <a:cubicBezTo>
                  <a:pt x="369" y="331"/>
                  <a:pt x="378" y="331"/>
                  <a:pt x="386" y="331"/>
                </a:cubicBezTo>
                <a:cubicBezTo>
                  <a:pt x="386" y="331"/>
                  <a:pt x="386" y="331"/>
                  <a:pt x="386" y="331"/>
                </a:cubicBezTo>
                <a:cubicBezTo>
                  <a:pt x="392" y="333"/>
                  <a:pt x="394" y="334"/>
                  <a:pt x="396" y="341"/>
                </a:cubicBezTo>
                <a:cubicBezTo>
                  <a:pt x="397" y="346"/>
                  <a:pt x="399" y="350"/>
                  <a:pt x="401" y="354"/>
                </a:cubicBezTo>
                <a:cubicBezTo>
                  <a:pt x="402" y="355"/>
                  <a:pt x="402" y="356"/>
                  <a:pt x="403" y="357"/>
                </a:cubicBezTo>
                <a:cubicBezTo>
                  <a:pt x="403" y="357"/>
                  <a:pt x="403" y="358"/>
                  <a:pt x="403" y="358"/>
                </a:cubicBezTo>
                <a:cubicBezTo>
                  <a:pt x="406" y="362"/>
                  <a:pt x="410" y="366"/>
                  <a:pt x="414" y="369"/>
                </a:cubicBezTo>
                <a:cubicBezTo>
                  <a:pt x="416" y="371"/>
                  <a:pt x="418" y="372"/>
                  <a:pt x="421" y="373"/>
                </a:cubicBezTo>
                <a:cubicBezTo>
                  <a:pt x="425" y="374"/>
                  <a:pt x="425" y="374"/>
                  <a:pt x="427" y="379"/>
                </a:cubicBezTo>
                <a:cubicBezTo>
                  <a:pt x="428" y="379"/>
                  <a:pt x="428" y="379"/>
                  <a:pt x="428" y="380"/>
                </a:cubicBezTo>
                <a:cubicBezTo>
                  <a:pt x="424" y="388"/>
                  <a:pt x="419" y="396"/>
                  <a:pt x="413" y="403"/>
                </a:cubicBezTo>
                <a:cubicBezTo>
                  <a:pt x="396" y="396"/>
                  <a:pt x="378" y="389"/>
                  <a:pt x="361" y="381"/>
                </a:cubicBezTo>
                <a:close/>
                <a:moveTo>
                  <a:pt x="157" y="68"/>
                </a:moveTo>
                <a:cubicBezTo>
                  <a:pt x="158" y="67"/>
                  <a:pt x="160" y="66"/>
                  <a:pt x="161" y="66"/>
                </a:cubicBezTo>
                <a:cubicBezTo>
                  <a:pt x="165" y="64"/>
                  <a:pt x="169" y="62"/>
                  <a:pt x="172" y="61"/>
                </a:cubicBezTo>
                <a:cubicBezTo>
                  <a:pt x="173" y="64"/>
                  <a:pt x="174" y="67"/>
                  <a:pt x="178" y="69"/>
                </a:cubicBezTo>
                <a:cubicBezTo>
                  <a:pt x="193" y="79"/>
                  <a:pt x="205" y="87"/>
                  <a:pt x="203" y="107"/>
                </a:cubicBezTo>
                <a:cubicBezTo>
                  <a:pt x="201" y="126"/>
                  <a:pt x="217" y="138"/>
                  <a:pt x="228" y="150"/>
                </a:cubicBezTo>
                <a:cubicBezTo>
                  <a:pt x="229" y="151"/>
                  <a:pt x="230" y="152"/>
                  <a:pt x="231" y="154"/>
                </a:cubicBezTo>
                <a:cubicBezTo>
                  <a:pt x="232" y="155"/>
                  <a:pt x="233" y="157"/>
                  <a:pt x="234" y="158"/>
                </a:cubicBezTo>
                <a:cubicBezTo>
                  <a:pt x="242" y="175"/>
                  <a:pt x="246" y="205"/>
                  <a:pt x="199" y="190"/>
                </a:cubicBezTo>
                <a:cubicBezTo>
                  <a:pt x="189" y="187"/>
                  <a:pt x="194" y="187"/>
                  <a:pt x="183" y="188"/>
                </a:cubicBezTo>
                <a:cubicBezTo>
                  <a:pt x="175" y="188"/>
                  <a:pt x="168" y="188"/>
                  <a:pt x="161" y="188"/>
                </a:cubicBezTo>
                <a:cubicBezTo>
                  <a:pt x="160" y="188"/>
                  <a:pt x="158" y="188"/>
                  <a:pt x="157" y="188"/>
                </a:cubicBezTo>
                <a:cubicBezTo>
                  <a:pt x="150" y="188"/>
                  <a:pt x="142" y="187"/>
                  <a:pt x="133" y="185"/>
                </a:cubicBezTo>
                <a:cubicBezTo>
                  <a:pt x="118" y="182"/>
                  <a:pt x="105" y="184"/>
                  <a:pt x="96" y="195"/>
                </a:cubicBezTo>
                <a:cubicBezTo>
                  <a:pt x="96" y="195"/>
                  <a:pt x="96" y="195"/>
                  <a:pt x="96" y="195"/>
                </a:cubicBezTo>
                <a:cubicBezTo>
                  <a:pt x="100" y="183"/>
                  <a:pt x="97" y="170"/>
                  <a:pt x="95" y="158"/>
                </a:cubicBezTo>
                <a:cubicBezTo>
                  <a:pt x="95" y="157"/>
                  <a:pt x="95" y="156"/>
                  <a:pt x="95" y="155"/>
                </a:cubicBezTo>
                <a:cubicBezTo>
                  <a:pt x="95" y="155"/>
                  <a:pt x="95" y="154"/>
                  <a:pt x="95" y="154"/>
                </a:cubicBezTo>
                <a:cubicBezTo>
                  <a:pt x="93" y="137"/>
                  <a:pt x="99" y="121"/>
                  <a:pt x="101" y="105"/>
                </a:cubicBezTo>
                <a:cubicBezTo>
                  <a:pt x="119" y="90"/>
                  <a:pt x="138" y="77"/>
                  <a:pt x="157" y="68"/>
                </a:cubicBezTo>
                <a:close/>
                <a:moveTo>
                  <a:pt x="61" y="149"/>
                </a:moveTo>
                <a:cubicBezTo>
                  <a:pt x="71" y="135"/>
                  <a:pt x="83" y="122"/>
                  <a:pt x="95" y="111"/>
                </a:cubicBezTo>
                <a:cubicBezTo>
                  <a:pt x="92" y="120"/>
                  <a:pt x="91" y="132"/>
                  <a:pt x="91" y="142"/>
                </a:cubicBezTo>
                <a:cubicBezTo>
                  <a:pt x="90" y="146"/>
                  <a:pt x="91" y="150"/>
                  <a:pt x="91" y="154"/>
                </a:cubicBezTo>
                <a:cubicBezTo>
                  <a:pt x="91" y="155"/>
                  <a:pt x="92" y="157"/>
                  <a:pt x="92" y="158"/>
                </a:cubicBezTo>
                <a:cubicBezTo>
                  <a:pt x="94" y="170"/>
                  <a:pt x="98" y="183"/>
                  <a:pt x="95" y="194"/>
                </a:cubicBezTo>
                <a:cubicBezTo>
                  <a:pt x="84" y="181"/>
                  <a:pt x="71" y="172"/>
                  <a:pt x="63" y="158"/>
                </a:cubicBezTo>
                <a:cubicBezTo>
                  <a:pt x="62" y="156"/>
                  <a:pt x="60" y="153"/>
                  <a:pt x="59" y="151"/>
                </a:cubicBezTo>
                <a:cubicBezTo>
                  <a:pt x="60" y="150"/>
                  <a:pt x="61" y="150"/>
                  <a:pt x="61" y="149"/>
                </a:cubicBezTo>
                <a:close/>
                <a:moveTo>
                  <a:pt x="88" y="432"/>
                </a:moveTo>
                <a:cubicBezTo>
                  <a:pt x="101" y="428"/>
                  <a:pt x="108" y="440"/>
                  <a:pt x="118" y="447"/>
                </a:cubicBezTo>
                <a:cubicBezTo>
                  <a:pt x="122" y="449"/>
                  <a:pt x="126" y="452"/>
                  <a:pt x="131" y="454"/>
                </a:cubicBezTo>
                <a:cubicBezTo>
                  <a:pt x="133" y="455"/>
                  <a:pt x="135" y="457"/>
                  <a:pt x="138" y="458"/>
                </a:cubicBezTo>
                <a:cubicBezTo>
                  <a:pt x="143" y="461"/>
                  <a:pt x="148" y="464"/>
                  <a:pt x="153" y="469"/>
                </a:cubicBezTo>
                <a:cubicBezTo>
                  <a:pt x="155" y="470"/>
                  <a:pt x="156" y="469"/>
                  <a:pt x="157" y="469"/>
                </a:cubicBezTo>
                <a:cubicBezTo>
                  <a:pt x="158" y="468"/>
                  <a:pt x="158" y="466"/>
                  <a:pt x="157" y="465"/>
                </a:cubicBezTo>
                <a:cubicBezTo>
                  <a:pt x="157" y="465"/>
                  <a:pt x="157" y="465"/>
                  <a:pt x="157" y="465"/>
                </a:cubicBezTo>
                <a:cubicBezTo>
                  <a:pt x="154" y="462"/>
                  <a:pt x="151" y="460"/>
                  <a:pt x="148" y="458"/>
                </a:cubicBezTo>
                <a:cubicBezTo>
                  <a:pt x="146" y="457"/>
                  <a:pt x="144" y="455"/>
                  <a:pt x="142" y="454"/>
                </a:cubicBezTo>
                <a:cubicBezTo>
                  <a:pt x="132" y="449"/>
                  <a:pt x="122" y="444"/>
                  <a:pt x="114" y="437"/>
                </a:cubicBezTo>
                <a:cubicBezTo>
                  <a:pt x="106" y="429"/>
                  <a:pt x="97" y="424"/>
                  <a:pt x="85" y="427"/>
                </a:cubicBezTo>
                <a:cubicBezTo>
                  <a:pt x="85" y="428"/>
                  <a:pt x="84" y="428"/>
                  <a:pt x="84" y="429"/>
                </a:cubicBezTo>
                <a:cubicBezTo>
                  <a:pt x="76" y="421"/>
                  <a:pt x="68" y="412"/>
                  <a:pt x="61" y="402"/>
                </a:cubicBezTo>
                <a:cubicBezTo>
                  <a:pt x="60" y="400"/>
                  <a:pt x="58" y="398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49" y="384"/>
                  <a:pt x="42" y="371"/>
                  <a:pt x="37" y="358"/>
                </a:cubicBezTo>
                <a:cubicBezTo>
                  <a:pt x="36" y="357"/>
                  <a:pt x="36" y="355"/>
                  <a:pt x="35" y="354"/>
                </a:cubicBezTo>
                <a:cubicBezTo>
                  <a:pt x="23" y="324"/>
                  <a:pt x="18" y="290"/>
                  <a:pt x="20" y="258"/>
                </a:cubicBezTo>
                <a:cubicBezTo>
                  <a:pt x="20" y="257"/>
                  <a:pt x="20" y="255"/>
                  <a:pt x="20" y="254"/>
                </a:cubicBezTo>
                <a:cubicBezTo>
                  <a:pt x="21" y="251"/>
                  <a:pt x="21" y="248"/>
                  <a:pt x="21" y="245"/>
                </a:cubicBezTo>
                <a:cubicBezTo>
                  <a:pt x="25" y="248"/>
                  <a:pt x="30" y="250"/>
                  <a:pt x="35" y="249"/>
                </a:cubicBezTo>
                <a:cubicBezTo>
                  <a:pt x="36" y="249"/>
                  <a:pt x="37" y="247"/>
                  <a:pt x="36" y="246"/>
                </a:cubicBezTo>
                <a:cubicBezTo>
                  <a:pt x="31" y="243"/>
                  <a:pt x="27" y="240"/>
                  <a:pt x="22" y="237"/>
                </a:cubicBezTo>
                <a:cubicBezTo>
                  <a:pt x="23" y="233"/>
                  <a:pt x="24" y="228"/>
                  <a:pt x="25" y="224"/>
                </a:cubicBezTo>
                <a:cubicBezTo>
                  <a:pt x="30" y="228"/>
                  <a:pt x="35" y="231"/>
                  <a:pt x="41" y="232"/>
                </a:cubicBezTo>
                <a:cubicBezTo>
                  <a:pt x="42" y="233"/>
                  <a:pt x="44" y="231"/>
                  <a:pt x="42" y="230"/>
                </a:cubicBezTo>
                <a:cubicBezTo>
                  <a:pt x="38" y="225"/>
                  <a:pt x="32" y="222"/>
                  <a:pt x="27" y="217"/>
                </a:cubicBezTo>
                <a:cubicBezTo>
                  <a:pt x="28" y="213"/>
                  <a:pt x="29" y="209"/>
                  <a:pt x="31" y="204"/>
                </a:cubicBezTo>
                <a:cubicBezTo>
                  <a:pt x="36" y="188"/>
                  <a:pt x="45" y="173"/>
                  <a:pt x="55" y="158"/>
                </a:cubicBezTo>
                <a:cubicBezTo>
                  <a:pt x="55" y="157"/>
                  <a:pt x="56" y="155"/>
                  <a:pt x="57" y="154"/>
                </a:cubicBezTo>
                <a:cubicBezTo>
                  <a:pt x="58" y="157"/>
                  <a:pt x="60" y="159"/>
                  <a:pt x="61" y="162"/>
                </a:cubicBezTo>
                <a:cubicBezTo>
                  <a:pt x="69" y="176"/>
                  <a:pt x="81" y="188"/>
                  <a:pt x="93" y="200"/>
                </a:cubicBezTo>
                <a:cubicBezTo>
                  <a:pt x="93" y="200"/>
                  <a:pt x="93" y="201"/>
                  <a:pt x="94" y="201"/>
                </a:cubicBezTo>
                <a:cubicBezTo>
                  <a:pt x="100" y="207"/>
                  <a:pt x="106" y="212"/>
                  <a:pt x="111" y="218"/>
                </a:cubicBezTo>
                <a:cubicBezTo>
                  <a:pt x="104" y="215"/>
                  <a:pt x="97" y="212"/>
                  <a:pt x="91" y="210"/>
                </a:cubicBezTo>
                <a:cubicBezTo>
                  <a:pt x="91" y="210"/>
                  <a:pt x="90" y="210"/>
                  <a:pt x="91" y="211"/>
                </a:cubicBezTo>
                <a:cubicBezTo>
                  <a:pt x="104" y="221"/>
                  <a:pt x="117" y="229"/>
                  <a:pt x="130" y="239"/>
                </a:cubicBezTo>
                <a:cubicBezTo>
                  <a:pt x="135" y="244"/>
                  <a:pt x="140" y="249"/>
                  <a:pt x="146" y="254"/>
                </a:cubicBezTo>
                <a:cubicBezTo>
                  <a:pt x="146" y="254"/>
                  <a:pt x="146" y="254"/>
                  <a:pt x="146" y="254"/>
                </a:cubicBezTo>
                <a:cubicBezTo>
                  <a:pt x="147" y="255"/>
                  <a:pt x="148" y="257"/>
                  <a:pt x="149" y="258"/>
                </a:cubicBezTo>
                <a:cubicBezTo>
                  <a:pt x="165" y="286"/>
                  <a:pt x="112" y="303"/>
                  <a:pt x="93" y="315"/>
                </a:cubicBezTo>
                <a:cubicBezTo>
                  <a:pt x="84" y="320"/>
                  <a:pt x="78" y="329"/>
                  <a:pt x="73" y="338"/>
                </a:cubicBezTo>
                <a:cubicBezTo>
                  <a:pt x="70" y="343"/>
                  <a:pt x="68" y="348"/>
                  <a:pt x="65" y="354"/>
                </a:cubicBezTo>
                <a:cubicBezTo>
                  <a:pt x="65" y="355"/>
                  <a:pt x="64" y="357"/>
                  <a:pt x="64" y="358"/>
                </a:cubicBezTo>
                <a:cubicBezTo>
                  <a:pt x="64" y="358"/>
                  <a:pt x="63" y="358"/>
                  <a:pt x="63" y="358"/>
                </a:cubicBezTo>
                <a:cubicBezTo>
                  <a:pt x="63" y="358"/>
                  <a:pt x="63" y="358"/>
                  <a:pt x="63" y="358"/>
                </a:cubicBezTo>
                <a:cubicBezTo>
                  <a:pt x="63" y="357"/>
                  <a:pt x="63" y="356"/>
                  <a:pt x="63" y="354"/>
                </a:cubicBezTo>
                <a:cubicBezTo>
                  <a:pt x="62" y="350"/>
                  <a:pt x="61" y="345"/>
                  <a:pt x="61" y="341"/>
                </a:cubicBezTo>
                <a:cubicBezTo>
                  <a:pt x="61" y="337"/>
                  <a:pt x="60" y="333"/>
                  <a:pt x="60" y="332"/>
                </a:cubicBezTo>
                <a:cubicBezTo>
                  <a:pt x="60" y="324"/>
                  <a:pt x="60" y="316"/>
                  <a:pt x="61" y="307"/>
                </a:cubicBezTo>
                <a:cubicBezTo>
                  <a:pt x="63" y="292"/>
                  <a:pt x="65" y="276"/>
                  <a:pt x="68" y="262"/>
                </a:cubicBezTo>
                <a:cubicBezTo>
                  <a:pt x="68" y="261"/>
                  <a:pt x="68" y="259"/>
                  <a:pt x="68" y="258"/>
                </a:cubicBezTo>
                <a:cubicBezTo>
                  <a:pt x="68" y="257"/>
                  <a:pt x="68" y="255"/>
                  <a:pt x="69" y="254"/>
                </a:cubicBezTo>
                <a:cubicBezTo>
                  <a:pt x="70" y="239"/>
                  <a:pt x="68" y="226"/>
                  <a:pt x="67" y="210"/>
                </a:cubicBezTo>
                <a:cubicBezTo>
                  <a:pt x="67" y="210"/>
                  <a:pt x="67" y="210"/>
                  <a:pt x="67" y="210"/>
                </a:cubicBezTo>
                <a:cubicBezTo>
                  <a:pt x="68" y="210"/>
                  <a:pt x="69" y="210"/>
                  <a:pt x="70" y="210"/>
                </a:cubicBezTo>
                <a:cubicBezTo>
                  <a:pt x="71" y="211"/>
                  <a:pt x="73" y="210"/>
                  <a:pt x="73" y="208"/>
                </a:cubicBezTo>
                <a:cubicBezTo>
                  <a:pt x="73" y="208"/>
                  <a:pt x="88" y="208"/>
                  <a:pt x="90" y="208"/>
                </a:cubicBezTo>
                <a:cubicBezTo>
                  <a:pt x="91" y="208"/>
                  <a:pt x="91" y="207"/>
                  <a:pt x="90" y="207"/>
                </a:cubicBezTo>
                <a:cubicBezTo>
                  <a:pt x="88" y="206"/>
                  <a:pt x="85" y="206"/>
                  <a:pt x="83" y="206"/>
                </a:cubicBezTo>
                <a:cubicBezTo>
                  <a:pt x="80" y="206"/>
                  <a:pt x="75" y="208"/>
                  <a:pt x="72" y="206"/>
                </a:cubicBezTo>
                <a:cubicBezTo>
                  <a:pt x="70" y="205"/>
                  <a:pt x="69" y="206"/>
                  <a:pt x="69" y="208"/>
                </a:cubicBezTo>
                <a:cubicBezTo>
                  <a:pt x="69" y="208"/>
                  <a:pt x="69" y="209"/>
                  <a:pt x="69" y="210"/>
                </a:cubicBezTo>
                <a:cubicBezTo>
                  <a:pt x="68" y="209"/>
                  <a:pt x="66" y="209"/>
                  <a:pt x="65" y="210"/>
                </a:cubicBezTo>
                <a:cubicBezTo>
                  <a:pt x="65" y="210"/>
                  <a:pt x="65" y="211"/>
                  <a:pt x="66" y="211"/>
                </a:cubicBezTo>
                <a:cubicBezTo>
                  <a:pt x="66" y="211"/>
                  <a:pt x="66" y="210"/>
                  <a:pt x="66" y="210"/>
                </a:cubicBezTo>
                <a:cubicBezTo>
                  <a:pt x="64" y="222"/>
                  <a:pt x="66" y="233"/>
                  <a:pt x="65" y="244"/>
                </a:cubicBezTo>
                <a:cubicBezTo>
                  <a:pt x="65" y="248"/>
                  <a:pt x="65" y="251"/>
                  <a:pt x="64" y="254"/>
                </a:cubicBezTo>
                <a:cubicBezTo>
                  <a:pt x="64" y="255"/>
                  <a:pt x="64" y="257"/>
                  <a:pt x="64" y="258"/>
                </a:cubicBezTo>
                <a:cubicBezTo>
                  <a:pt x="63" y="264"/>
                  <a:pt x="62" y="271"/>
                  <a:pt x="61" y="277"/>
                </a:cubicBezTo>
                <a:cubicBezTo>
                  <a:pt x="61" y="280"/>
                  <a:pt x="60" y="284"/>
                  <a:pt x="60" y="287"/>
                </a:cubicBezTo>
                <a:cubicBezTo>
                  <a:pt x="59" y="314"/>
                  <a:pt x="54" y="341"/>
                  <a:pt x="61" y="367"/>
                </a:cubicBezTo>
                <a:cubicBezTo>
                  <a:pt x="61" y="368"/>
                  <a:pt x="61" y="368"/>
                  <a:pt x="61" y="368"/>
                </a:cubicBezTo>
                <a:cubicBezTo>
                  <a:pt x="62" y="370"/>
                  <a:pt x="65" y="369"/>
                  <a:pt x="65" y="367"/>
                </a:cubicBezTo>
                <a:cubicBezTo>
                  <a:pt x="66" y="364"/>
                  <a:pt x="67" y="361"/>
                  <a:pt x="68" y="358"/>
                </a:cubicBezTo>
                <a:cubicBezTo>
                  <a:pt x="68" y="357"/>
                  <a:pt x="69" y="355"/>
                  <a:pt x="69" y="354"/>
                </a:cubicBezTo>
                <a:cubicBezTo>
                  <a:pt x="80" y="326"/>
                  <a:pt x="105" y="308"/>
                  <a:pt x="135" y="300"/>
                </a:cubicBezTo>
                <a:cubicBezTo>
                  <a:pt x="143" y="298"/>
                  <a:pt x="153" y="289"/>
                  <a:pt x="157" y="280"/>
                </a:cubicBezTo>
                <a:cubicBezTo>
                  <a:pt x="158" y="278"/>
                  <a:pt x="159" y="275"/>
                  <a:pt x="159" y="273"/>
                </a:cubicBezTo>
                <a:cubicBezTo>
                  <a:pt x="158" y="269"/>
                  <a:pt x="158" y="266"/>
                  <a:pt x="157" y="263"/>
                </a:cubicBezTo>
                <a:cubicBezTo>
                  <a:pt x="158" y="264"/>
                  <a:pt x="160" y="265"/>
                  <a:pt x="161" y="266"/>
                </a:cubicBezTo>
                <a:cubicBezTo>
                  <a:pt x="174" y="277"/>
                  <a:pt x="188" y="287"/>
                  <a:pt x="202" y="298"/>
                </a:cubicBezTo>
                <a:cubicBezTo>
                  <a:pt x="220" y="311"/>
                  <a:pt x="238" y="324"/>
                  <a:pt x="257" y="336"/>
                </a:cubicBezTo>
                <a:cubicBezTo>
                  <a:pt x="258" y="337"/>
                  <a:pt x="260" y="338"/>
                  <a:pt x="261" y="339"/>
                </a:cubicBezTo>
                <a:cubicBezTo>
                  <a:pt x="269" y="344"/>
                  <a:pt x="277" y="349"/>
                  <a:pt x="286" y="354"/>
                </a:cubicBezTo>
                <a:cubicBezTo>
                  <a:pt x="288" y="355"/>
                  <a:pt x="290" y="357"/>
                  <a:pt x="292" y="358"/>
                </a:cubicBezTo>
                <a:cubicBezTo>
                  <a:pt x="301" y="363"/>
                  <a:pt x="309" y="368"/>
                  <a:pt x="317" y="372"/>
                </a:cubicBezTo>
                <a:cubicBezTo>
                  <a:pt x="317" y="373"/>
                  <a:pt x="317" y="375"/>
                  <a:pt x="317" y="376"/>
                </a:cubicBezTo>
                <a:cubicBezTo>
                  <a:pt x="318" y="379"/>
                  <a:pt x="326" y="409"/>
                  <a:pt x="326" y="409"/>
                </a:cubicBezTo>
                <a:cubicBezTo>
                  <a:pt x="313" y="413"/>
                  <a:pt x="280" y="433"/>
                  <a:pt x="268" y="454"/>
                </a:cubicBezTo>
                <a:cubicBezTo>
                  <a:pt x="268" y="455"/>
                  <a:pt x="267" y="457"/>
                  <a:pt x="267" y="458"/>
                </a:cubicBezTo>
                <a:cubicBezTo>
                  <a:pt x="263" y="466"/>
                  <a:pt x="264" y="474"/>
                  <a:pt x="270" y="481"/>
                </a:cubicBezTo>
                <a:cubicBezTo>
                  <a:pt x="267" y="482"/>
                  <a:pt x="264" y="482"/>
                  <a:pt x="261" y="482"/>
                </a:cubicBezTo>
                <a:cubicBezTo>
                  <a:pt x="260" y="483"/>
                  <a:pt x="258" y="483"/>
                  <a:pt x="257" y="483"/>
                </a:cubicBezTo>
                <a:cubicBezTo>
                  <a:pt x="225" y="486"/>
                  <a:pt x="192" y="483"/>
                  <a:pt x="161" y="473"/>
                </a:cubicBezTo>
                <a:cubicBezTo>
                  <a:pt x="160" y="473"/>
                  <a:pt x="158" y="472"/>
                  <a:pt x="157" y="472"/>
                </a:cubicBezTo>
                <a:cubicBezTo>
                  <a:pt x="146" y="468"/>
                  <a:pt x="136" y="463"/>
                  <a:pt x="125" y="458"/>
                </a:cubicBezTo>
                <a:cubicBezTo>
                  <a:pt x="123" y="457"/>
                  <a:pt x="121" y="455"/>
                  <a:pt x="118" y="454"/>
                </a:cubicBezTo>
                <a:cubicBezTo>
                  <a:pt x="107" y="448"/>
                  <a:pt x="97" y="440"/>
                  <a:pt x="88" y="432"/>
                </a:cubicBezTo>
                <a:close/>
                <a:moveTo>
                  <a:pt x="90" y="480"/>
                </a:moveTo>
                <a:cubicBezTo>
                  <a:pt x="92" y="477"/>
                  <a:pt x="94" y="474"/>
                  <a:pt x="97" y="471"/>
                </a:cubicBezTo>
                <a:cubicBezTo>
                  <a:pt x="100" y="467"/>
                  <a:pt x="103" y="463"/>
                  <a:pt x="106" y="458"/>
                </a:cubicBezTo>
                <a:cubicBezTo>
                  <a:pt x="113" y="463"/>
                  <a:pt x="121" y="467"/>
                  <a:pt x="128" y="471"/>
                </a:cubicBezTo>
                <a:cubicBezTo>
                  <a:pt x="138" y="476"/>
                  <a:pt x="147" y="479"/>
                  <a:pt x="157" y="483"/>
                </a:cubicBezTo>
                <a:cubicBezTo>
                  <a:pt x="158" y="483"/>
                  <a:pt x="160" y="483"/>
                  <a:pt x="161" y="484"/>
                </a:cubicBezTo>
                <a:cubicBezTo>
                  <a:pt x="192" y="493"/>
                  <a:pt x="225" y="496"/>
                  <a:pt x="257" y="493"/>
                </a:cubicBezTo>
                <a:cubicBezTo>
                  <a:pt x="258" y="493"/>
                  <a:pt x="260" y="493"/>
                  <a:pt x="261" y="493"/>
                </a:cubicBezTo>
                <a:cubicBezTo>
                  <a:pt x="294" y="489"/>
                  <a:pt x="327" y="480"/>
                  <a:pt x="357" y="465"/>
                </a:cubicBezTo>
                <a:cubicBezTo>
                  <a:pt x="357" y="465"/>
                  <a:pt x="357" y="465"/>
                  <a:pt x="357" y="465"/>
                </a:cubicBezTo>
                <a:cubicBezTo>
                  <a:pt x="358" y="464"/>
                  <a:pt x="360" y="463"/>
                  <a:pt x="361" y="463"/>
                </a:cubicBezTo>
                <a:cubicBezTo>
                  <a:pt x="364" y="461"/>
                  <a:pt x="366" y="460"/>
                  <a:pt x="369" y="458"/>
                </a:cubicBezTo>
                <a:cubicBezTo>
                  <a:pt x="371" y="457"/>
                  <a:pt x="374" y="455"/>
                  <a:pt x="376" y="454"/>
                </a:cubicBezTo>
                <a:cubicBezTo>
                  <a:pt x="393" y="443"/>
                  <a:pt x="408" y="429"/>
                  <a:pt x="420" y="414"/>
                </a:cubicBezTo>
                <a:cubicBezTo>
                  <a:pt x="422" y="413"/>
                  <a:pt x="423" y="412"/>
                  <a:pt x="423" y="410"/>
                </a:cubicBezTo>
                <a:cubicBezTo>
                  <a:pt x="435" y="394"/>
                  <a:pt x="444" y="377"/>
                  <a:pt x="451" y="358"/>
                </a:cubicBezTo>
                <a:cubicBezTo>
                  <a:pt x="451" y="357"/>
                  <a:pt x="452" y="355"/>
                  <a:pt x="452" y="354"/>
                </a:cubicBezTo>
                <a:cubicBezTo>
                  <a:pt x="454" y="348"/>
                  <a:pt x="456" y="342"/>
                  <a:pt x="457" y="336"/>
                </a:cubicBezTo>
                <a:cubicBezTo>
                  <a:pt x="459" y="329"/>
                  <a:pt x="460" y="321"/>
                  <a:pt x="461" y="313"/>
                </a:cubicBezTo>
                <a:cubicBezTo>
                  <a:pt x="463" y="296"/>
                  <a:pt x="463" y="278"/>
                  <a:pt x="461" y="259"/>
                </a:cubicBezTo>
                <a:cubicBezTo>
                  <a:pt x="461" y="259"/>
                  <a:pt x="461" y="258"/>
                  <a:pt x="461" y="258"/>
                </a:cubicBezTo>
                <a:cubicBezTo>
                  <a:pt x="460" y="248"/>
                  <a:pt x="459" y="239"/>
                  <a:pt x="457" y="230"/>
                </a:cubicBezTo>
                <a:cubicBezTo>
                  <a:pt x="451" y="203"/>
                  <a:pt x="442" y="179"/>
                  <a:pt x="429" y="158"/>
                </a:cubicBezTo>
                <a:cubicBezTo>
                  <a:pt x="428" y="157"/>
                  <a:pt x="427" y="155"/>
                  <a:pt x="427" y="154"/>
                </a:cubicBezTo>
                <a:cubicBezTo>
                  <a:pt x="410" y="127"/>
                  <a:pt x="387" y="105"/>
                  <a:pt x="361" y="87"/>
                </a:cubicBezTo>
                <a:cubicBezTo>
                  <a:pt x="360" y="86"/>
                  <a:pt x="358" y="85"/>
                  <a:pt x="357" y="84"/>
                </a:cubicBezTo>
                <a:cubicBezTo>
                  <a:pt x="347" y="78"/>
                  <a:pt x="337" y="72"/>
                  <a:pt x="326" y="67"/>
                </a:cubicBezTo>
                <a:cubicBezTo>
                  <a:pt x="328" y="64"/>
                  <a:pt x="329" y="61"/>
                  <a:pt x="329" y="58"/>
                </a:cubicBezTo>
                <a:cubicBezTo>
                  <a:pt x="330" y="57"/>
                  <a:pt x="330" y="56"/>
                  <a:pt x="331" y="55"/>
                </a:cubicBezTo>
                <a:cubicBezTo>
                  <a:pt x="331" y="55"/>
                  <a:pt x="331" y="54"/>
                  <a:pt x="331" y="54"/>
                </a:cubicBezTo>
                <a:cubicBezTo>
                  <a:pt x="332" y="54"/>
                  <a:pt x="332" y="54"/>
                  <a:pt x="333" y="54"/>
                </a:cubicBezTo>
                <a:cubicBezTo>
                  <a:pt x="333" y="54"/>
                  <a:pt x="333" y="54"/>
                  <a:pt x="333" y="54"/>
                </a:cubicBezTo>
                <a:cubicBezTo>
                  <a:pt x="334" y="54"/>
                  <a:pt x="334" y="54"/>
                  <a:pt x="334" y="54"/>
                </a:cubicBezTo>
                <a:cubicBezTo>
                  <a:pt x="337" y="55"/>
                  <a:pt x="340" y="57"/>
                  <a:pt x="343" y="58"/>
                </a:cubicBezTo>
                <a:cubicBezTo>
                  <a:pt x="348" y="60"/>
                  <a:pt x="353" y="63"/>
                  <a:pt x="357" y="66"/>
                </a:cubicBezTo>
                <a:cubicBezTo>
                  <a:pt x="358" y="67"/>
                  <a:pt x="360" y="68"/>
                  <a:pt x="361" y="68"/>
                </a:cubicBezTo>
                <a:cubicBezTo>
                  <a:pt x="377" y="79"/>
                  <a:pt x="391" y="93"/>
                  <a:pt x="404" y="107"/>
                </a:cubicBezTo>
                <a:cubicBezTo>
                  <a:pt x="419" y="121"/>
                  <a:pt x="431" y="137"/>
                  <a:pt x="442" y="154"/>
                </a:cubicBezTo>
                <a:cubicBezTo>
                  <a:pt x="443" y="155"/>
                  <a:pt x="444" y="157"/>
                  <a:pt x="445" y="158"/>
                </a:cubicBezTo>
                <a:cubicBezTo>
                  <a:pt x="449" y="165"/>
                  <a:pt x="453" y="172"/>
                  <a:pt x="457" y="180"/>
                </a:cubicBezTo>
                <a:cubicBezTo>
                  <a:pt x="458" y="182"/>
                  <a:pt x="460" y="185"/>
                  <a:pt x="461" y="187"/>
                </a:cubicBezTo>
                <a:cubicBezTo>
                  <a:pt x="466" y="198"/>
                  <a:pt x="470" y="208"/>
                  <a:pt x="474" y="219"/>
                </a:cubicBezTo>
                <a:cubicBezTo>
                  <a:pt x="478" y="230"/>
                  <a:pt x="481" y="242"/>
                  <a:pt x="483" y="254"/>
                </a:cubicBezTo>
                <a:cubicBezTo>
                  <a:pt x="483" y="255"/>
                  <a:pt x="484" y="257"/>
                  <a:pt x="484" y="258"/>
                </a:cubicBezTo>
                <a:cubicBezTo>
                  <a:pt x="488" y="291"/>
                  <a:pt x="485" y="323"/>
                  <a:pt x="474" y="354"/>
                </a:cubicBezTo>
                <a:cubicBezTo>
                  <a:pt x="474" y="355"/>
                  <a:pt x="473" y="357"/>
                  <a:pt x="473" y="358"/>
                </a:cubicBezTo>
                <a:cubicBezTo>
                  <a:pt x="469" y="367"/>
                  <a:pt x="465" y="376"/>
                  <a:pt x="461" y="384"/>
                </a:cubicBezTo>
                <a:cubicBezTo>
                  <a:pt x="460" y="387"/>
                  <a:pt x="458" y="389"/>
                  <a:pt x="457" y="392"/>
                </a:cubicBezTo>
                <a:cubicBezTo>
                  <a:pt x="446" y="411"/>
                  <a:pt x="432" y="429"/>
                  <a:pt x="416" y="446"/>
                </a:cubicBezTo>
                <a:cubicBezTo>
                  <a:pt x="414" y="449"/>
                  <a:pt x="410" y="451"/>
                  <a:pt x="407" y="454"/>
                </a:cubicBezTo>
                <a:cubicBezTo>
                  <a:pt x="406" y="455"/>
                  <a:pt x="404" y="457"/>
                  <a:pt x="403" y="458"/>
                </a:cubicBezTo>
                <a:cubicBezTo>
                  <a:pt x="390" y="468"/>
                  <a:pt x="376" y="476"/>
                  <a:pt x="361" y="482"/>
                </a:cubicBezTo>
                <a:cubicBezTo>
                  <a:pt x="360" y="482"/>
                  <a:pt x="358" y="483"/>
                  <a:pt x="357" y="483"/>
                </a:cubicBezTo>
                <a:cubicBezTo>
                  <a:pt x="327" y="495"/>
                  <a:pt x="294" y="499"/>
                  <a:pt x="261" y="503"/>
                </a:cubicBezTo>
                <a:cubicBezTo>
                  <a:pt x="260" y="503"/>
                  <a:pt x="258" y="503"/>
                  <a:pt x="257" y="503"/>
                </a:cubicBezTo>
                <a:cubicBezTo>
                  <a:pt x="253" y="504"/>
                  <a:pt x="248" y="505"/>
                  <a:pt x="244" y="505"/>
                </a:cubicBezTo>
                <a:cubicBezTo>
                  <a:pt x="216" y="509"/>
                  <a:pt x="188" y="507"/>
                  <a:pt x="161" y="501"/>
                </a:cubicBezTo>
                <a:cubicBezTo>
                  <a:pt x="160" y="501"/>
                  <a:pt x="159" y="501"/>
                  <a:pt x="158" y="500"/>
                </a:cubicBezTo>
                <a:cubicBezTo>
                  <a:pt x="158" y="500"/>
                  <a:pt x="158" y="500"/>
                  <a:pt x="157" y="500"/>
                </a:cubicBezTo>
                <a:cubicBezTo>
                  <a:pt x="141" y="495"/>
                  <a:pt x="97" y="475"/>
                  <a:pt x="89" y="483"/>
                </a:cubicBezTo>
                <a:cubicBezTo>
                  <a:pt x="90" y="482"/>
                  <a:pt x="90" y="481"/>
                  <a:pt x="90" y="480"/>
                </a:cubicBezTo>
                <a:close/>
                <a:moveTo>
                  <a:pt x="261" y="612"/>
                </a:moveTo>
                <a:cubicBezTo>
                  <a:pt x="265" y="620"/>
                  <a:pt x="268" y="628"/>
                  <a:pt x="271" y="636"/>
                </a:cubicBezTo>
                <a:cubicBezTo>
                  <a:pt x="268" y="636"/>
                  <a:pt x="264" y="637"/>
                  <a:pt x="261" y="637"/>
                </a:cubicBezTo>
                <a:cubicBezTo>
                  <a:pt x="260" y="637"/>
                  <a:pt x="258" y="637"/>
                  <a:pt x="257" y="638"/>
                </a:cubicBezTo>
                <a:cubicBezTo>
                  <a:pt x="249" y="638"/>
                  <a:pt x="241" y="639"/>
                  <a:pt x="233" y="640"/>
                </a:cubicBezTo>
                <a:cubicBezTo>
                  <a:pt x="225" y="640"/>
                  <a:pt x="207" y="643"/>
                  <a:pt x="198" y="638"/>
                </a:cubicBezTo>
                <a:cubicBezTo>
                  <a:pt x="203" y="631"/>
                  <a:pt x="207" y="624"/>
                  <a:pt x="210" y="616"/>
                </a:cubicBezTo>
                <a:cubicBezTo>
                  <a:pt x="215" y="619"/>
                  <a:pt x="227" y="616"/>
                  <a:pt x="231" y="616"/>
                </a:cubicBezTo>
                <a:cubicBezTo>
                  <a:pt x="238" y="615"/>
                  <a:pt x="249" y="616"/>
                  <a:pt x="257" y="613"/>
                </a:cubicBezTo>
                <a:cubicBezTo>
                  <a:pt x="258" y="613"/>
                  <a:pt x="260" y="613"/>
                  <a:pt x="261" y="612"/>
                </a:cubicBezTo>
                <a:cubicBezTo>
                  <a:pt x="261" y="612"/>
                  <a:pt x="261" y="612"/>
                  <a:pt x="261" y="612"/>
                </a:cubicBezTo>
                <a:close/>
                <a:moveTo>
                  <a:pt x="257" y="603"/>
                </a:moveTo>
                <a:cubicBezTo>
                  <a:pt x="257" y="604"/>
                  <a:pt x="258" y="605"/>
                  <a:pt x="258" y="606"/>
                </a:cubicBezTo>
                <a:cubicBezTo>
                  <a:pt x="258" y="606"/>
                  <a:pt x="257" y="606"/>
                  <a:pt x="257" y="606"/>
                </a:cubicBezTo>
                <a:cubicBezTo>
                  <a:pt x="249" y="607"/>
                  <a:pt x="241" y="609"/>
                  <a:pt x="233" y="610"/>
                </a:cubicBezTo>
                <a:cubicBezTo>
                  <a:pt x="228" y="611"/>
                  <a:pt x="223" y="612"/>
                  <a:pt x="218" y="612"/>
                </a:cubicBezTo>
                <a:cubicBezTo>
                  <a:pt x="217" y="612"/>
                  <a:pt x="213" y="613"/>
                  <a:pt x="211" y="614"/>
                </a:cubicBezTo>
                <a:cubicBezTo>
                  <a:pt x="212" y="609"/>
                  <a:pt x="214" y="603"/>
                  <a:pt x="215" y="599"/>
                </a:cubicBezTo>
                <a:cubicBezTo>
                  <a:pt x="218" y="589"/>
                  <a:pt x="222" y="575"/>
                  <a:pt x="220" y="563"/>
                </a:cubicBezTo>
                <a:cubicBezTo>
                  <a:pt x="227" y="569"/>
                  <a:pt x="239" y="569"/>
                  <a:pt x="246" y="565"/>
                </a:cubicBezTo>
                <a:cubicBezTo>
                  <a:pt x="247" y="579"/>
                  <a:pt x="252" y="591"/>
                  <a:pt x="257" y="603"/>
                </a:cubicBezTo>
                <a:close/>
                <a:moveTo>
                  <a:pt x="220" y="549"/>
                </a:moveTo>
                <a:cubicBezTo>
                  <a:pt x="220" y="549"/>
                  <a:pt x="221" y="549"/>
                  <a:pt x="221" y="548"/>
                </a:cubicBezTo>
                <a:cubicBezTo>
                  <a:pt x="221" y="548"/>
                  <a:pt x="221" y="548"/>
                  <a:pt x="221" y="548"/>
                </a:cubicBezTo>
                <a:cubicBezTo>
                  <a:pt x="229" y="548"/>
                  <a:pt x="237" y="547"/>
                  <a:pt x="245" y="547"/>
                </a:cubicBezTo>
                <a:cubicBezTo>
                  <a:pt x="245" y="547"/>
                  <a:pt x="245" y="548"/>
                  <a:pt x="246" y="548"/>
                </a:cubicBezTo>
                <a:cubicBezTo>
                  <a:pt x="247" y="550"/>
                  <a:pt x="247" y="552"/>
                  <a:pt x="246" y="554"/>
                </a:cubicBezTo>
                <a:cubicBezTo>
                  <a:pt x="246" y="556"/>
                  <a:pt x="245" y="557"/>
                  <a:pt x="244" y="558"/>
                </a:cubicBezTo>
                <a:cubicBezTo>
                  <a:pt x="242" y="560"/>
                  <a:pt x="239" y="561"/>
                  <a:pt x="236" y="561"/>
                </a:cubicBezTo>
                <a:cubicBezTo>
                  <a:pt x="231" y="562"/>
                  <a:pt x="227" y="560"/>
                  <a:pt x="225" y="558"/>
                </a:cubicBezTo>
                <a:cubicBezTo>
                  <a:pt x="224" y="557"/>
                  <a:pt x="223" y="556"/>
                  <a:pt x="222" y="554"/>
                </a:cubicBezTo>
                <a:cubicBezTo>
                  <a:pt x="221" y="553"/>
                  <a:pt x="220" y="551"/>
                  <a:pt x="220" y="549"/>
                </a:cubicBezTo>
                <a:close/>
                <a:moveTo>
                  <a:pt x="457" y="433"/>
                </a:moveTo>
                <a:cubicBezTo>
                  <a:pt x="451" y="441"/>
                  <a:pt x="444" y="447"/>
                  <a:pt x="438" y="454"/>
                </a:cubicBezTo>
                <a:cubicBezTo>
                  <a:pt x="436" y="455"/>
                  <a:pt x="435" y="457"/>
                  <a:pt x="433" y="458"/>
                </a:cubicBezTo>
                <a:cubicBezTo>
                  <a:pt x="412" y="477"/>
                  <a:pt x="387" y="493"/>
                  <a:pt x="361" y="506"/>
                </a:cubicBezTo>
                <a:cubicBezTo>
                  <a:pt x="360" y="506"/>
                  <a:pt x="358" y="507"/>
                  <a:pt x="357" y="507"/>
                </a:cubicBezTo>
                <a:cubicBezTo>
                  <a:pt x="329" y="520"/>
                  <a:pt x="300" y="528"/>
                  <a:pt x="270" y="534"/>
                </a:cubicBezTo>
                <a:cubicBezTo>
                  <a:pt x="267" y="534"/>
                  <a:pt x="264" y="535"/>
                  <a:pt x="261" y="535"/>
                </a:cubicBezTo>
                <a:cubicBezTo>
                  <a:pt x="260" y="535"/>
                  <a:pt x="258" y="535"/>
                  <a:pt x="257" y="536"/>
                </a:cubicBezTo>
                <a:cubicBezTo>
                  <a:pt x="225" y="540"/>
                  <a:pt x="193" y="539"/>
                  <a:pt x="161" y="534"/>
                </a:cubicBezTo>
                <a:cubicBezTo>
                  <a:pt x="160" y="534"/>
                  <a:pt x="158" y="534"/>
                  <a:pt x="157" y="533"/>
                </a:cubicBezTo>
                <a:cubicBezTo>
                  <a:pt x="155" y="533"/>
                  <a:pt x="152" y="533"/>
                  <a:pt x="150" y="532"/>
                </a:cubicBezTo>
                <a:cubicBezTo>
                  <a:pt x="132" y="529"/>
                  <a:pt x="115" y="524"/>
                  <a:pt x="98" y="518"/>
                </a:cubicBezTo>
                <a:cubicBezTo>
                  <a:pt x="86" y="513"/>
                  <a:pt x="79" y="498"/>
                  <a:pt x="87" y="487"/>
                </a:cubicBezTo>
                <a:cubicBezTo>
                  <a:pt x="107" y="498"/>
                  <a:pt x="134" y="505"/>
                  <a:pt x="157" y="510"/>
                </a:cubicBezTo>
                <a:cubicBezTo>
                  <a:pt x="158" y="510"/>
                  <a:pt x="160" y="511"/>
                  <a:pt x="161" y="511"/>
                </a:cubicBezTo>
                <a:cubicBezTo>
                  <a:pt x="162" y="511"/>
                  <a:pt x="162" y="511"/>
                  <a:pt x="163" y="511"/>
                </a:cubicBezTo>
                <a:cubicBezTo>
                  <a:pt x="194" y="518"/>
                  <a:pt x="225" y="518"/>
                  <a:pt x="256" y="513"/>
                </a:cubicBezTo>
                <a:cubicBezTo>
                  <a:pt x="256" y="513"/>
                  <a:pt x="257" y="513"/>
                  <a:pt x="257" y="513"/>
                </a:cubicBezTo>
                <a:cubicBezTo>
                  <a:pt x="258" y="513"/>
                  <a:pt x="260" y="513"/>
                  <a:pt x="261" y="513"/>
                </a:cubicBezTo>
                <a:cubicBezTo>
                  <a:pt x="294" y="508"/>
                  <a:pt x="325" y="506"/>
                  <a:pt x="357" y="494"/>
                </a:cubicBezTo>
                <a:cubicBezTo>
                  <a:pt x="358" y="494"/>
                  <a:pt x="359" y="493"/>
                  <a:pt x="360" y="493"/>
                </a:cubicBezTo>
                <a:cubicBezTo>
                  <a:pt x="361" y="493"/>
                  <a:pt x="361" y="493"/>
                  <a:pt x="361" y="493"/>
                </a:cubicBezTo>
                <a:cubicBezTo>
                  <a:pt x="381" y="484"/>
                  <a:pt x="399" y="472"/>
                  <a:pt x="415" y="458"/>
                </a:cubicBezTo>
                <a:cubicBezTo>
                  <a:pt x="417" y="457"/>
                  <a:pt x="418" y="455"/>
                  <a:pt x="420" y="454"/>
                </a:cubicBezTo>
                <a:cubicBezTo>
                  <a:pt x="427" y="447"/>
                  <a:pt x="434" y="439"/>
                  <a:pt x="441" y="431"/>
                </a:cubicBezTo>
                <a:cubicBezTo>
                  <a:pt x="447" y="424"/>
                  <a:pt x="452" y="416"/>
                  <a:pt x="457" y="409"/>
                </a:cubicBezTo>
                <a:cubicBezTo>
                  <a:pt x="458" y="406"/>
                  <a:pt x="460" y="404"/>
                  <a:pt x="461" y="402"/>
                </a:cubicBezTo>
                <a:cubicBezTo>
                  <a:pt x="470" y="388"/>
                  <a:pt x="476" y="373"/>
                  <a:pt x="481" y="358"/>
                </a:cubicBezTo>
                <a:cubicBezTo>
                  <a:pt x="482" y="357"/>
                  <a:pt x="482" y="355"/>
                  <a:pt x="483" y="354"/>
                </a:cubicBezTo>
                <a:cubicBezTo>
                  <a:pt x="493" y="323"/>
                  <a:pt x="495" y="291"/>
                  <a:pt x="491" y="258"/>
                </a:cubicBezTo>
                <a:cubicBezTo>
                  <a:pt x="490" y="257"/>
                  <a:pt x="490" y="255"/>
                  <a:pt x="490" y="254"/>
                </a:cubicBezTo>
                <a:cubicBezTo>
                  <a:pt x="487" y="236"/>
                  <a:pt x="482" y="218"/>
                  <a:pt x="474" y="200"/>
                </a:cubicBezTo>
                <a:cubicBezTo>
                  <a:pt x="470" y="191"/>
                  <a:pt x="466" y="182"/>
                  <a:pt x="461" y="173"/>
                </a:cubicBezTo>
                <a:cubicBezTo>
                  <a:pt x="460" y="171"/>
                  <a:pt x="458" y="169"/>
                  <a:pt x="457" y="166"/>
                </a:cubicBezTo>
                <a:cubicBezTo>
                  <a:pt x="455" y="164"/>
                  <a:pt x="454" y="161"/>
                  <a:pt x="452" y="158"/>
                </a:cubicBezTo>
                <a:cubicBezTo>
                  <a:pt x="451" y="157"/>
                  <a:pt x="450" y="155"/>
                  <a:pt x="449" y="154"/>
                </a:cubicBezTo>
                <a:cubicBezTo>
                  <a:pt x="437" y="136"/>
                  <a:pt x="423" y="119"/>
                  <a:pt x="408" y="103"/>
                </a:cubicBezTo>
                <a:cubicBezTo>
                  <a:pt x="394" y="89"/>
                  <a:pt x="379" y="74"/>
                  <a:pt x="361" y="63"/>
                </a:cubicBezTo>
                <a:cubicBezTo>
                  <a:pt x="360" y="63"/>
                  <a:pt x="358" y="62"/>
                  <a:pt x="357" y="61"/>
                </a:cubicBezTo>
                <a:cubicBezTo>
                  <a:pt x="355" y="60"/>
                  <a:pt x="353" y="59"/>
                  <a:pt x="352" y="58"/>
                </a:cubicBezTo>
                <a:cubicBezTo>
                  <a:pt x="349" y="57"/>
                  <a:pt x="346" y="55"/>
                  <a:pt x="343" y="54"/>
                </a:cubicBezTo>
                <a:cubicBezTo>
                  <a:pt x="340" y="53"/>
                  <a:pt x="338" y="52"/>
                  <a:pt x="335" y="51"/>
                </a:cubicBezTo>
                <a:cubicBezTo>
                  <a:pt x="339" y="42"/>
                  <a:pt x="346" y="25"/>
                  <a:pt x="357" y="31"/>
                </a:cubicBezTo>
                <a:cubicBezTo>
                  <a:pt x="357" y="31"/>
                  <a:pt x="357" y="31"/>
                  <a:pt x="357" y="31"/>
                </a:cubicBezTo>
                <a:cubicBezTo>
                  <a:pt x="358" y="32"/>
                  <a:pt x="360" y="32"/>
                  <a:pt x="361" y="33"/>
                </a:cubicBezTo>
                <a:cubicBezTo>
                  <a:pt x="370" y="39"/>
                  <a:pt x="378" y="47"/>
                  <a:pt x="386" y="54"/>
                </a:cubicBezTo>
                <a:cubicBezTo>
                  <a:pt x="387" y="55"/>
                  <a:pt x="389" y="57"/>
                  <a:pt x="391" y="58"/>
                </a:cubicBezTo>
                <a:cubicBezTo>
                  <a:pt x="392" y="59"/>
                  <a:pt x="394" y="60"/>
                  <a:pt x="395" y="62"/>
                </a:cubicBezTo>
                <a:cubicBezTo>
                  <a:pt x="419" y="80"/>
                  <a:pt x="439" y="100"/>
                  <a:pt x="457" y="123"/>
                </a:cubicBezTo>
                <a:cubicBezTo>
                  <a:pt x="458" y="125"/>
                  <a:pt x="460" y="126"/>
                  <a:pt x="461" y="128"/>
                </a:cubicBezTo>
                <a:cubicBezTo>
                  <a:pt x="467" y="136"/>
                  <a:pt x="473" y="145"/>
                  <a:pt x="479" y="154"/>
                </a:cubicBezTo>
                <a:cubicBezTo>
                  <a:pt x="479" y="155"/>
                  <a:pt x="480" y="157"/>
                  <a:pt x="481" y="158"/>
                </a:cubicBezTo>
                <a:cubicBezTo>
                  <a:pt x="481" y="159"/>
                  <a:pt x="482" y="159"/>
                  <a:pt x="482" y="160"/>
                </a:cubicBezTo>
                <a:cubicBezTo>
                  <a:pt x="500" y="190"/>
                  <a:pt x="510" y="222"/>
                  <a:pt x="513" y="254"/>
                </a:cubicBezTo>
                <a:cubicBezTo>
                  <a:pt x="513" y="255"/>
                  <a:pt x="514" y="257"/>
                  <a:pt x="514" y="258"/>
                </a:cubicBezTo>
                <a:cubicBezTo>
                  <a:pt x="516" y="290"/>
                  <a:pt x="512" y="323"/>
                  <a:pt x="502" y="354"/>
                </a:cubicBezTo>
                <a:cubicBezTo>
                  <a:pt x="501" y="355"/>
                  <a:pt x="501" y="357"/>
                  <a:pt x="500" y="358"/>
                </a:cubicBezTo>
                <a:cubicBezTo>
                  <a:pt x="491" y="383"/>
                  <a:pt x="478" y="407"/>
                  <a:pt x="461" y="428"/>
                </a:cubicBezTo>
                <a:cubicBezTo>
                  <a:pt x="461" y="429"/>
                  <a:pt x="460" y="429"/>
                  <a:pt x="460" y="430"/>
                </a:cubicBezTo>
                <a:cubicBezTo>
                  <a:pt x="459" y="431"/>
                  <a:pt x="458" y="432"/>
                  <a:pt x="457" y="4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16387" name="组合 11"/>
          <p:cNvGrpSpPr/>
          <p:nvPr/>
        </p:nvGrpSpPr>
        <p:grpSpPr bwMode="auto">
          <a:xfrm>
            <a:off x="4406900" y="2021650"/>
            <a:ext cx="46038" cy="3703638"/>
            <a:chOff x="4597501" y="2216030"/>
            <a:chExt cx="45719" cy="3703199"/>
          </a:xfrm>
        </p:grpSpPr>
        <p:sp>
          <p:nvSpPr>
            <p:cNvPr id="3" name="Freeform 548"/>
            <p:cNvSpPr>
              <a:spLocks noEditPoints="1"/>
            </p:cNvSpPr>
            <p:nvPr/>
          </p:nvSpPr>
          <p:spPr bwMode="auto">
            <a:xfrm rot="16200000" flipV="1">
              <a:off x="4438613" y="2374918"/>
              <a:ext cx="363495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" name="Freeform 548"/>
            <p:cNvSpPr>
              <a:spLocks noEditPoints="1"/>
            </p:cNvSpPr>
            <p:nvPr/>
          </p:nvSpPr>
          <p:spPr bwMode="auto">
            <a:xfrm rot="16200000" flipV="1">
              <a:off x="4438613" y="2792381"/>
              <a:ext cx="363494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" name="Freeform 548"/>
            <p:cNvSpPr>
              <a:spLocks noEditPoints="1"/>
            </p:cNvSpPr>
            <p:nvPr/>
          </p:nvSpPr>
          <p:spPr bwMode="auto">
            <a:xfrm rot="16200000" flipV="1">
              <a:off x="4438613" y="3209844"/>
              <a:ext cx="363495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" name="Freeform 548"/>
            <p:cNvSpPr>
              <a:spLocks noEditPoints="1"/>
            </p:cNvSpPr>
            <p:nvPr/>
          </p:nvSpPr>
          <p:spPr bwMode="auto">
            <a:xfrm rot="16200000" flipV="1">
              <a:off x="4438613" y="3627307"/>
              <a:ext cx="363494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" name="Freeform 548"/>
            <p:cNvSpPr>
              <a:spLocks noEditPoints="1"/>
            </p:cNvSpPr>
            <p:nvPr/>
          </p:nvSpPr>
          <p:spPr bwMode="auto">
            <a:xfrm rot="16200000" flipV="1">
              <a:off x="4438613" y="4044770"/>
              <a:ext cx="363495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" name="Freeform 548"/>
            <p:cNvSpPr>
              <a:spLocks noEditPoints="1"/>
            </p:cNvSpPr>
            <p:nvPr/>
          </p:nvSpPr>
          <p:spPr bwMode="auto">
            <a:xfrm rot="16200000" flipV="1">
              <a:off x="4438613" y="4462234"/>
              <a:ext cx="363494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" name="Freeform 548"/>
            <p:cNvSpPr>
              <a:spLocks noEditPoints="1"/>
            </p:cNvSpPr>
            <p:nvPr/>
          </p:nvSpPr>
          <p:spPr bwMode="auto">
            <a:xfrm rot="16200000" flipV="1">
              <a:off x="4438613" y="4879696"/>
              <a:ext cx="363495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" name="Freeform 548"/>
            <p:cNvSpPr>
              <a:spLocks noEditPoints="1"/>
            </p:cNvSpPr>
            <p:nvPr/>
          </p:nvSpPr>
          <p:spPr bwMode="auto">
            <a:xfrm rot="16200000" flipV="1">
              <a:off x="4438613" y="5297160"/>
              <a:ext cx="363494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" name="Freeform 548"/>
            <p:cNvSpPr>
              <a:spLocks noEditPoints="1"/>
            </p:cNvSpPr>
            <p:nvPr/>
          </p:nvSpPr>
          <p:spPr bwMode="auto">
            <a:xfrm rot="16200000" flipV="1">
              <a:off x="4438613" y="5714622"/>
              <a:ext cx="363495" cy="45719"/>
            </a:xfrm>
            <a:custGeom>
              <a:avLst/>
              <a:gdLst>
                <a:gd name="T0" fmla="*/ 480 w 748"/>
                <a:gd name="T1" fmla="*/ 13 h 95"/>
                <a:gd name="T2" fmla="*/ 427 w 748"/>
                <a:gd name="T3" fmla="*/ 8 h 95"/>
                <a:gd name="T4" fmla="*/ 366 w 748"/>
                <a:gd name="T5" fmla="*/ 13 h 95"/>
                <a:gd name="T6" fmla="*/ 311 w 748"/>
                <a:gd name="T7" fmla="*/ 15 h 95"/>
                <a:gd name="T8" fmla="*/ 289 w 748"/>
                <a:gd name="T9" fmla="*/ 1 h 95"/>
                <a:gd name="T10" fmla="*/ 234 w 748"/>
                <a:gd name="T11" fmla="*/ 11 h 95"/>
                <a:gd name="T12" fmla="*/ 205 w 748"/>
                <a:gd name="T13" fmla="*/ 13 h 95"/>
                <a:gd name="T14" fmla="*/ 152 w 748"/>
                <a:gd name="T15" fmla="*/ 18 h 95"/>
                <a:gd name="T16" fmla="*/ 142 w 748"/>
                <a:gd name="T17" fmla="*/ 18 h 95"/>
                <a:gd name="T18" fmla="*/ 126 w 748"/>
                <a:gd name="T19" fmla="*/ 20 h 95"/>
                <a:gd name="T20" fmla="*/ 107 w 748"/>
                <a:gd name="T21" fmla="*/ 1 h 95"/>
                <a:gd name="T22" fmla="*/ 64 w 748"/>
                <a:gd name="T23" fmla="*/ 20 h 95"/>
                <a:gd name="T24" fmla="*/ 17 w 748"/>
                <a:gd name="T25" fmla="*/ 64 h 95"/>
                <a:gd name="T26" fmla="*/ 71 w 748"/>
                <a:gd name="T27" fmla="*/ 69 h 95"/>
                <a:gd name="T28" fmla="*/ 101 w 748"/>
                <a:gd name="T29" fmla="*/ 51 h 95"/>
                <a:gd name="T30" fmla="*/ 90 w 748"/>
                <a:gd name="T31" fmla="*/ 67 h 95"/>
                <a:gd name="T32" fmla="*/ 112 w 748"/>
                <a:gd name="T33" fmla="*/ 63 h 95"/>
                <a:gd name="T34" fmla="*/ 140 w 748"/>
                <a:gd name="T35" fmla="*/ 69 h 95"/>
                <a:gd name="T36" fmla="*/ 151 w 748"/>
                <a:gd name="T37" fmla="*/ 51 h 95"/>
                <a:gd name="T38" fmla="*/ 167 w 748"/>
                <a:gd name="T39" fmla="*/ 62 h 95"/>
                <a:gd name="T40" fmla="*/ 213 w 748"/>
                <a:gd name="T41" fmla="*/ 61 h 95"/>
                <a:gd name="T42" fmla="*/ 244 w 748"/>
                <a:gd name="T43" fmla="*/ 84 h 95"/>
                <a:gd name="T44" fmla="*/ 306 w 748"/>
                <a:gd name="T45" fmla="*/ 77 h 95"/>
                <a:gd name="T46" fmla="*/ 364 w 748"/>
                <a:gd name="T47" fmla="*/ 85 h 95"/>
                <a:gd name="T48" fmla="*/ 566 w 748"/>
                <a:gd name="T49" fmla="*/ 89 h 95"/>
                <a:gd name="T50" fmla="*/ 675 w 748"/>
                <a:gd name="T51" fmla="*/ 85 h 95"/>
                <a:gd name="T52" fmla="*/ 744 w 748"/>
                <a:gd name="T53" fmla="*/ 58 h 95"/>
                <a:gd name="T54" fmla="*/ 725 w 748"/>
                <a:gd name="T55" fmla="*/ 56 h 95"/>
                <a:gd name="T56" fmla="*/ 733 w 748"/>
                <a:gd name="T57" fmla="*/ 32 h 95"/>
                <a:gd name="T58" fmla="*/ 725 w 748"/>
                <a:gd name="T59" fmla="*/ 7 h 95"/>
                <a:gd name="T60" fmla="*/ 672 w 748"/>
                <a:gd name="T61" fmla="*/ 9 h 95"/>
                <a:gd name="T62" fmla="*/ 642 w 748"/>
                <a:gd name="T63" fmla="*/ 9 h 95"/>
                <a:gd name="T64" fmla="*/ 604 w 748"/>
                <a:gd name="T65" fmla="*/ 6 h 95"/>
                <a:gd name="T66" fmla="*/ 227 w 748"/>
                <a:gd name="T67" fmla="*/ 28 h 95"/>
                <a:gd name="T68" fmla="*/ 201 w 748"/>
                <a:gd name="T69" fmla="*/ 36 h 95"/>
                <a:gd name="T70" fmla="*/ 220 w 748"/>
                <a:gd name="T71" fmla="*/ 21 h 95"/>
                <a:gd name="T72" fmla="*/ 196 w 748"/>
                <a:gd name="T73" fmla="*/ 25 h 95"/>
                <a:gd name="T74" fmla="*/ 184 w 748"/>
                <a:gd name="T75" fmla="*/ 11 h 95"/>
                <a:gd name="T76" fmla="*/ 79 w 748"/>
                <a:gd name="T77" fmla="*/ 39 h 95"/>
                <a:gd name="T78" fmla="*/ 54 w 748"/>
                <a:gd name="T79" fmla="*/ 40 h 95"/>
                <a:gd name="T80" fmla="*/ 71 w 748"/>
                <a:gd name="T81" fmla="*/ 38 h 95"/>
                <a:gd name="T82" fmla="*/ 79 w 748"/>
                <a:gd name="T83" fmla="*/ 44 h 95"/>
                <a:gd name="T84" fmla="*/ 60 w 748"/>
                <a:gd name="T85" fmla="*/ 68 h 95"/>
                <a:gd name="T86" fmla="*/ 95 w 748"/>
                <a:gd name="T87" fmla="*/ 48 h 95"/>
                <a:gd name="T88" fmla="*/ 115 w 748"/>
                <a:gd name="T89" fmla="*/ 39 h 95"/>
                <a:gd name="T90" fmla="*/ 132 w 748"/>
                <a:gd name="T91" fmla="*/ 31 h 95"/>
                <a:gd name="T92" fmla="*/ 168 w 748"/>
                <a:gd name="T93" fmla="*/ 26 h 95"/>
                <a:gd name="T94" fmla="*/ 134 w 748"/>
                <a:gd name="T95" fmla="*/ 63 h 95"/>
                <a:gd name="T96" fmla="*/ 174 w 748"/>
                <a:gd name="T97" fmla="*/ 29 h 95"/>
                <a:gd name="T98" fmla="*/ 159 w 748"/>
                <a:gd name="T99" fmla="*/ 58 h 95"/>
                <a:gd name="T100" fmla="*/ 194 w 748"/>
                <a:gd name="T101" fmla="*/ 38 h 95"/>
                <a:gd name="T102" fmla="*/ 201 w 748"/>
                <a:gd name="T103" fmla="*/ 43 h 95"/>
                <a:gd name="T104" fmla="*/ 183 w 748"/>
                <a:gd name="T105" fmla="*/ 66 h 95"/>
                <a:gd name="T106" fmla="*/ 222 w 748"/>
                <a:gd name="T107" fmla="*/ 63 h 95"/>
                <a:gd name="T108" fmla="*/ 227 w 748"/>
                <a:gd name="T109" fmla="*/ 66 h 95"/>
                <a:gd name="T110" fmla="*/ 241 w 748"/>
                <a:gd name="T111" fmla="*/ 73 h 95"/>
                <a:gd name="T112" fmla="*/ 363 w 748"/>
                <a:gd name="T113" fmla="*/ 12 h 95"/>
                <a:gd name="T114" fmla="*/ 717 w 748"/>
                <a:gd name="T115" fmla="*/ 62 h 95"/>
                <a:gd name="T116" fmla="*/ 721 w 748"/>
                <a:gd name="T117" fmla="*/ 3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8" h="95">
                  <a:moveTo>
                    <a:pt x="559" y="11"/>
                  </a:moveTo>
                  <a:cubicBezTo>
                    <a:pt x="559" y="7"/>
                    <a:pt x="557" y="9"/>
                    <a:pt x="557" y="5"/>
                  </a:cubicBezTo>
                  <a:cubicBezTo>
                    <a:pt x="546" y="13"/>
                    <a:pt x="543" y="8"/>
                    <a:pt x="534" y="8"/>
                  </a:cubicBezTo>
                  <a:cubicBezTo>
                    <a:pt x="537" y="7"/>
                    <a:pt x="541" y="7"/>
                    <a:pt x="539" y="3"/>
                  </a:cubicBezTo>
                  <a:cubicBezTo>
                    <a:pt x="529" y="8"/>
                    <a:pt x="508" y="10"/>
                    <a:pt x="498" y="11"/>
                  </a:cubicBezTo>
                  <a:cubicBezTo>
                    <a:pt x="499" y="11"/>
                    <a:pt x="499" y="9"/>
                    <a:pt x="498" y="8"/>
                  </a:cubicBezTo>
                  <a:cubicBezTo>
                    <a:pt x="491" y="10"/>
                    <a:pt x="491" y="13"/>
                    <a:pt x="485" y="9"/>
                  </a:cubicBezTo>
                  <a:cubicBezTo>
                    <a:pt x="483" y="14"/>
                    <a:pt x="481" y="8"/>
                    <a:pt x="480" y="13"/>
                  </a:cubicBezTo>
                  <a:cubicBezTo>
                    <a:pt x="478" y="10"/>
                    <a:pt x="476" y="12"/>
                    <a:pt x="476" y="9"/>
                  </a:cubicBezTo>
                  <a:cubicBezTo>
                    <a:pt x="473" y="9"/>
                    <a:pt x="470" y="11"/>
                    <a:pt x="467" y="8"/>
                  </a:cubicBezTo>
                  <a:cubicBezTo>
                    <a:pt x="463" y="10"/>
                    <a:pt x="469" y="13"/>
                    <a:pt x="465" y="15"/>
                  </a:cubicBezTo>
                  <a:cubicBezTo>
                    <a:pt x="464" y="14"/>
                    <a:pt x="463" y="13"/>
                    <a:pt x="462" y="13"/>
                  </a:cubicBezTo>
                  <a:cubicBezTo>
                    <a:pt x="463" y="12"/>
                    <a:pt x="464" y="10"/>
                    <a:pt x="462" y="9"/>
                  </a:cubicBezTo>
                  <a:cubicBezTo>
                    <a:pt x="461" y="10"/>
                    <a:pt x="459" y="11"/>
                    <a:pt x="458" y="12"/>
                  </a:cubicBezTo>
                  <a:cubicBezTo>
                    <a:pt x="445" y="2"/>
                    <a:pt x="432" y="14"/>
                    <a:pt x="426" y="14"/>
                  </a:cubicBezTo>
                  <a:cubicBezTo>
                    <a:pt x="422" y="9"/>
                    <a:pt x="428" y="10"/>
                    <a:pt x="427" y="8"/>
                  </a:cubicBezTo>
                  <a:cubicBezTo>
                    <a:pt x="420" y="9"/>
                    <a:pt x="412" y="6"/>
                    <a:pt x="410" y="14"/>
                  </a:cubicBezTo>
                  <a:cubicBezTo>
                    <a:pt x="405" y="6"/>
                    <a:pt x="404" y="18"/>
                    <a:pt x="401" y="13"/>
                  </a:cubicBezTo>
                  <a:cubicBezTo>
                    <a:pt x="400" y="11"/>
                    <a:pt x="406" y="9"/>
                    <a:pt x="402" y="7"/>
                  </a:cubicBezTo>
                  <a:cubicBezTo>
                    <a:pt x="397" y="8"/>
                    <a:pt x="397" y="14"/>
                    <a:pt x="392" y="11"/>
                  </a:cubicBezTo>
                  <a:cubicBezTo>
                    <a:pt x="393" y="10"/>
                    <a:pt x="394" y="9"/>
                    <a:pt x="392" y="7"/>
                  </a:cubicBezTo>
                  <a:cubicBezTo>
                    <a:pt x="386" y="13"/>
                    <a:pt x="381" y="11"/>
                    <a:pt x="375" y="13"/>
                  </a:cubicBezTo>
                  <a:cubicBezTo>
                    <a:pt x="376" y="13"/>
                    <a:pt x="376" y="7"/>
                    <a:pt x="374" y="9"/>
                  </a:cubicBezTo>
                  <a:cubicBezTo>
                    <a:pt x="375" y="12"/>
                    <a:pt x="368" y="13"/>
                    <a:pt x="366" y="13"/>
                  </a:cubicBezTo>
                  <a:cubicBezTo>
                    <a:pt x="370" y="11"/>
                    <a:pt x="369" y="8"/>
                    <a:pt x="370" y="5"/>
                  </a:cubicBezTo>
                  <a:cubicBezTo>
                    <a:pt x="365" y="4"/>
                    <a:pt x="369" y="8"/>
                    <a:pt x="365" y="10"/>
                  </a:cubicBezTo>
                  <a:cubicBezTo>
                    <a:pt x="361" y="4"/>
                    <a:pt x="353" y="5"/>
                    <a:pt x="350" y="11"/>
                  </a:cubicBezTo>
                  <a:cubicBezTo>
                    <a:pt x="346" y="10"/>
                    <a:pt x="340" y="11"/>
                    <a:pt x="338" y="8"/>
                  </a:cubicBezTo>
                  <a:cubicBezTo>
                    <a:pt x="336" y="8"/>
                    <a:pt x="326" y="14"/>
                    <a:pt x="322" y="8"/>
                  </a:cubicBezTo>
                  <a:cubicBezTo>
                    <a:pt x="318" y="9"/>
                    <a:pt x="321" y="12"/>
                    <a:pt x="319" y="14"/>
                  </a:cubicBezTo>
                  <a:cubicBezTo>
                    <a:pt x="317" y="11"/>
                    <a:pt x="315" y="8"/>
                    <a:pt x="315" y="6"/>
                  </a:cubicBezTo>
                  <a:cubicBezTo>
                    <a:pt x="310" y="8"/>
                    <a:pt x="314" y="12"/>
                    <a:pt x="311" y="15"/>
                  </a:cubicBezTo>
                  <a:cubicBezTo>
                    <a:pt x="309" y="12"/>
                    <a:pt x="301" y="15"/>
                    <a:pt x="302" y="11"/>
                  </a:cubicBezTo>
                  <a:cubicBezTo>
                    <a:pt x="304" y="12"/>
                    <a:pt x="311" y="14"/>
                    <a:pt x="310" y="8"/>
                  </a:cubicBezTo>
                  <a:cubicBezTo>
                    <a:pt x="305" y="11"/>
                    <a:pt x="302" y="7"/>
                    <a:pt x="298" y="7"/>
                  </a:cubicBezTo>
                  <a:cubicBezTo>
                    <a:pt x="298" y="11"/>
                    <a:pt x="299" y="8"/>
                    <a:pt x="302" y="9"/>
                  </a:cubicBezTo>
                  <a:cubicBezTo>
                    <a:pt x="298" y="10"/>
                    <a:pt x="297" y="14"/>
                    <a:pt x="295" y="13"/>
                  </a:cubicBezTo>
                  <a:cubicBezTo>
                    <a:pt x="292" y="11"/>
                    <a:pt x="295" y="6"/>
                    <a:pt x="292" y="8"/>
                  </a:cubicBezTo>
                  <a:cubicBezTo>
                    <a:pt x="294" y="10"/>
                    <a:pt x="287" y="15"/>
                    <a:pt x="286" y="13"/>
                  </a:cubicBezTo>
                  <a:cubicBezTo>
                    <a:pt x="284" y="8"/>
                    <a:pt x="293" y="5"/>
                    <a:pt x="289" y="1"/>
                  </a:cubicBezTo>
                  <a:cubicBezTo>
                    <a:pt x="285" y="11"/>
                    <a:pt x="272" y="11"/>
                    <a:pt x="263" y="11"/>
                  </a:cubicBezTo>
                  <a:cubicBezTo>
                    <a:pt x="263" y="8"/>
                    <a:pt x="264" y="2"/>
                    <a:pt x="260" y="4"/>
                  </a:cubicBezTo>
                  <a:cubicBezTo>
                    <a:pt x="258" y="8"/>
                    <a:pt x="261" y="7"/>
                    <a:pt x="260" y="9"/>
                  </a:cubicBezTo>
                  <a:cubicBezTo>
                    <a:pt x="257" y="10"/>
                    <a:pt x="256" y="12"/>
                    <a:pt x="253" y="6"/>
                  </a:cubicBezTo>
                  <a:cubicBezTo>
                    <a:pt x="251" y="7"/>
                    <a:pt x="252" y="9"/>
                    <a:pt x="250" y="10"/>
                  </a:cubicBezTo>
                  <a:cubicBezTo>
                    <a:pt x="245" y="1"/>
                    <a:pt x="245" y="12"/>
                    <a:pt x="243" y="10"/>
                  </a:cubicBezTo>
                  <a:cubicBezTo>
                    <a:pt x="238" y="7"/>
                    <a:pt x="247" y="6"/>
                    <a:pt x="242" y="3"/>
                  </a:cubicBezTo>
                  <a:cubicBezTo>
                    <a:pt x="237" y="7"/>
                    <a:pt x="240" y="10"/>
                    <a:pt x="234" y="11"/>
                  </a:cubicBezTo>
                  <a:cubicBezTo>
                    <a:pt x="234" y="8"/>
                    <a:pt x="232" y="6"/>
                    <a:pt x="230" y="6"/>
                  </a:cubicBezTo>
                  <a:cubicBezTo>
                    <a:pt x="229" y="8"/>
                    <a:pt x="227" y="11"/>
                    <a:pt x="226" y="5"/>
                  </a:cubicBezTo>
                  <a:cubicBezTo>
                    <a:pt x="220" y="7"/>
                    <a:pt x="230" y="10"/>
                    <a:pt x="224" y="12"/>
                  </a:cubicBezTo>
                  <a:cubicBezTo>
                    <a:pt x="223" y="11"/>
                    <a:pt x="222" y="10"/>
                    <a:pt x="220" y="10"/>
                  </a:cubicBezTo>
                  <a:cubicBezTo>
                    <a:pt x="223" y="8"/>
                    <a:pt x="223" y="6"/>
                    <a:pt x="221" y="4"/>
                  </a:cubicBezTo>
                  <a:cubicBezTo>
                    <a:pt x="214" y="5"/>
                    <a:pt x="221" y="17"/>
                    <a:pt x="213" y="12"/>
                  </a:cubicBezTo>
                  <a:cubicBezTo>
                    <a:pt x="219" y="11"/>
                    <a:pt x="214" y="9"/>
                    <a:pt x="216" y="4"/>
                  </a:cubicBezTo>
                  <a:cubicBezTo>
                    <a:pt x="212" y="5"/>
                    <a:pt x="207" y="9"/>
                    <a:pt x="205" y="13"/>
                  </a:cubicBezTo>
                  <a:cubicBezTo>
                    <a:pt x="202" y="10"/>
                    <a:pt x="204" y="7"/>
                    <a:pt x="201" y="5"/>
                  </a:cubicBezTo>
                  <a:cubicBezTo>
                    <a:pt x="194" y="9"/>
                    <a:pt x="192" y="14"/>
                    <a:pt x="188" y="12"/>
                  </a:cubicBezTo>
                  <a:cubicBezTo>
                    <a:pt x="191" y="10"/>
                    <a:pt x="183" y="7"/>
                    <a:pt x="188" y="6"/>
                  </a:cubicBezTo>
                  <a:cubicBezTo>
                    <a:pt x="189" y="7"/>
                    <a:pt x="188" y="8"/>
                    <a:pt x="190" y="10"/>
                  </a:cubicBezTo>
                  <a:cubicBezTo>
                    <a:pt x="197" y="2"/>
                    <a:pt x="183" y="7"/>
                    <a:pt x="179" y="4"/>
                  </a:cubicBezTo>
                  <a:cubicBezTo>
                    <a:pt x="174" y="7"/>
                    <a:pt x="174" y="12"/>
                    <a:pt x="169" y="8"/>
                  </a:cubicBezTo>
                  <a:cubicBezTo>
                    <a:pt x="169" y="4"/>
                    <a:pt x="176" y="9"/>
                    <a:pt x="175" y="2"/>
                  </a:cubicBezTo>
                  <a:cubicBezTo>
                    <a:pt x="167" y="6"/>
                    <a:pt x="150" y="5"/>
                    <a:pt x="152" y="18"/>
                  </a:cubicBezTo>
                  <a:cubicBezTo>
                    <a:pt x="155" y="14"/>
                    <a:pt x="157" y="17"/>
                    <a:pt x="160" y="17"/>
                  </a:cubicBezTo>
                  <a:cubicBezTo>
                    <a:pt x="165" y="15"/>
                    <a:pt x="162" y="12"/>
                    <a:pt x="166" y="9"/>
                  </a:cubicBezTo>
                  <a:cubicBezTo>
                    <a:pt x="170" y="13"/>
                    <a:pt x="167" y="16"/>
                    <a:pt x="164" y="19"/>
                  </a:cubicBezTo>
                  <a:cubicBezTo>
                    <a:pt x="159" y="19"/>
                    <a:pt x="153" y="20"/>
                    <a:pt x="148" y="23"/>
                  </a:cubicBezTo>
                  <a:cubicBezTo>
                    <a:pt x="147" y="22"/>
                    <a:pt x="147" y="22"/>
                    <a:pt x="146" y="21"/>
                  </a:cubicBezTo>
                  <a:cubicBezTo>
                    <a:pt x="156" y="14"/>
                    <a:pt x="144" y="12"/>
                    <a:pt x="152" y="7"/>
                  </a:cubicBezTo>
                  <a:cubicBezTo>
                    <a:pt x="146" y="7"/>
                    <a:pt x="146" y="11"/>
                    <a:pt x="140" y="13"/>
                  </a:cubicBezTo>
                  <a:cubicBezTo>
                    <a:pt x="138" y="17"/>
                    <a:pt x="144" y="15"/>
                    <a:pt x="142" y="18"/>
                  </a:cubicBezTo>
                  <a:cubicBezTo>
                    <a:pt x="136" y="18"/>
                    <a:pt x="138" y="21"/>
                    <a:pt x="133" y="25"/>
                  </a:cubicBezTo>
                  <a:cubicBezTo>
                    <a:pt x="131" y="19"/>
                    <a:pt x="127" y="30"/>
                    <a:pt x="125" y="26"/>
                  </a:cubicBezTo>
                  <a:cubicBezTo>
                    <a:pt x="123" y="22"/>
                    <a:pt x="130" y="20"/>
                    <a:pt x="129" y="16"/>
                  </a:cubicBezTo>
                  <a:cubicBezTo>
                    <a:pt x="139" y="21"/>
                    <a:pt x="139" y="4"/>
                    <a:pt x="149" y="6"/>
                  </a:cubicBezTo>
                  <a:cubicBezTo>
                    <a:pt x="143" y="3"/>
                    <a:pt x="136" y="7"/>
                    <a:pt x="130" y="5"/>
                  </a:cubicBezTo>
                  <a:cubicBezTo>
                    <a:pt x="129" y="8"/>
                    <a:pt x="127" y="12"/>
                    <a:pt x="127" y="16"/>
                  </a:cubicBezTo>
                  <a:cubicBezTo>
                    <a:pt x="125" y="14"/>
                    <a:pt x="123" y="14"/>
                    <a:pt x="121" y="15"/>
                  </a:cubicBezTo>
                  <a:cubicBezTo>
                    <a:pt x="119" y="19"/>
                    <a:pt x="128" y="17"/>
                    <a:pt x="126" y="20"/>
                  </a:cubicBezTo>
                  <a:cubicBezTo>
                    <a:pt x="115" y="20"/>
                    <a:pt x="116" y="24"/>
                    <a:pt x="111" y="27"/>
                  </a:cubicBezTo>
                  <a:cubicBezTo>
                    <a:pt x="111" y="22"/>
                    <a:pt x="111" y="17"/>
                    <a:pt x="114" y="13"/>
                  </a:cubicBezTo>
                  <a:cubicBezTo>
                    <a:pt x="118" y="16"/>
                    <a:pt x="116" y="18"/>
                    <a:pt x="119" y="21"/>
                  </a:cubicBezTo>
                  <a:cubicBezTo>
                    <a:pt x="120" y="15"/>
                    <a:pt x="122" y="9"/>
                    <a:pt x="126" y="4"/>
                  </a:cubicBezTo>
                  <a:cubicBezTo>
                    <a:pt x="124" y="1"/>
                    <a:pt x="109" y="1"/>
                    <a:pt x="114" y="8"/>
                  </a:cubicBezTo>
                  <a:cubicBezTo>
                    <a:pt x="114" y="10"/>
                    <a:pt x="109" y="12"/>
                    <a:pt x="106" y="12"/>
                  </a:cubicBezTo>
                  <a:cubicBezTo>
                    <a:pt x="103" y="10"/>
                    <a:pt x="112" y="9"/>
                    <a:pt x="109" y="6"/>
                  </a:cubicBezTo>
                  <a:cubicBezTo>
                    <a:pt x="104" y="8"/>
                    <a:pt x="106" y="3"/>
                    <a:pt x="107" y="1"/>
                  </a:cubicBezTo>
                  <a:cubicBezTo>
                    <a:pt x="103" y="6"/>
                    <a:pt x="93" y="13"/>
                    <a:pt x="86" y="16"/>
                  </a:cubicBezTo>
                  <a:cubicBezTo>
                    <a:pt x="87" y="14"/>
                    <a:pt x="85" y="13"/>
                    <a:pt x="86" y="12"/>
                  </a:cubicBezTo>
                  <a:cubicBezTo>
                    <a:pt x="90" y="7"/>
                    <a:pt x="103" y="8"/>
                    <a:pt x="99" y="0"/>
                  </a:cubicBezTo>
                  <a:cubicBezTo>
                    <a:pt x="94" y="2"/>
                    <a:pt x="96" y="5"/>
                    <a:pt x="92" y="7"/>
                  </a:cubicBezTo>
                  <a:cubicBezTo>
                    <a:pt x="86" y="7"/>
                    <a:pt x="91" y="4"/>
                    <a:pt x="89" y="1"/>
                  </a:cubicBezTo>
                  <a:cubicBezTo>
                    <a:pt x="80" y="5"/>
                    <a:pt x="88" y="11"/>
                    <a:pt x="82" y="15"/>
                  </a:cubicBezTo>
                  <a:cubicBezTo>
                    <a:pt x="78" y="10"/>
                    <a:pt x="73" y="16"/>
                    <a:pt x="70" y="10"/>
                  </a:cubicBezTo>
                  <a:cubicBezTo>
                    <a:pt x="68" y="13"/>
                    <a:pt x="69" y="17"/>
                    <a:pt x="64" y="20"/>
                  </a:cubicBezTo>
                  <a:cubicBezTo>
                    <a:pt x="57" y="12"/>
                    <a:pt x="58" y="16"/>
                    <a:pt x="51" y="12"/>
                  </a:cubicBezTo>
                  <a:cubicBezTo>
                    <a:pt x="52" y="17"/>
                    <a:pt x="49" y="18"/>
                    <a:pt x="44" y="21"/>
                  </a:cubicBezTo>
                  <a:cubicBezTo>
                    <a:pt x="50" y="29"/>
                    <a:pt x="44" y="36"/>
                    <a:pt x="35" y="43"/>
                  </a:cubicBezTo>
                  <a:cubicBezTo>
                    <a:pt x="29" y="38"/>
                    <a:pt x="22" y="43"/>
                    <a:pt x="18" y="49"/>
                  </a:cubicBezTo>
                  <a:cubicBezTo>
                    <a:pt x="13" y="48"/>
                    <a:pt x="18" y="44"/>
                    <a:pt x="12" y="42"/>
                  </a:cubicBezTo>
                  <a:cubicBezTo>
                    <a:pt x="11" y="46"/>
                    <a:pt x="16" y="67"/>
                    <a:pt x="8" y="58"/>
                  </a:cubicBezTo>
                  <a:cubicBezTo>
                    <a:pt x="7" y="60"/>
                    <a:pt x="0" y="62"/>
                    <a:pt x="5" y="64"/>
                  </a:cubicBezTo>
                  <a:cubicBezTo>
                    <a:pt x="9" y="64"/>
                    <a:pt x="13" y="63"/>
                    <a:pt x="17" y="64"/>
                  </a:cubicBezTo>
                  <a:cubicBezTo>
                    <a:pt x="18" y="60"/>
                    <a:pt x="17" y="56"/>
                    <a:pt x="20" y="52"/>
                  </a:cubicBezTo>
                  <a:cubicBezTo>
                    <a:pt x="22" y="53"/>
                    <a:pt x="24" y="53"/>
                    <a:pt x="25" y="56"/>
                  </a:cubicBezTo>
                  <a:cubicBezTo>
                    <a:pt x="27" y="51"/>
                    <a:pt x="30" y="52"/>
                    <a:pt x="34" y="51"/>
                  </a:cubicBezTo>
                  <a:cubicBezTo>
                    <a:pt x="32" y="48"/>
                    <a:pt x="30" y="49"/>
                    <a:pt x="29" y="47"/>
                  </a:cubicBezTo>
                  <a:cubicBezTo>
                    <a:pt x="35" y="41"/>
                    <a:pt x="36" y="47"/>
                    <a:pt x="40" y="40"/>
                  </a:cubicBezTo>
                  <a:cubicBezTo>
                    <a:pt x="43" y="44"/>
                    <a:pt x="49" y="46"/>
                    <a:pt x="56" y="46"/>
                  </a:cubicBezTo>
                  <a:cubicBezTo>
                    <a:pt x="46" y="53"/>
                    <a:pt x="60" y="57"/>
                    <a:pt x="51" y="64"/>
                  </a:cubicBezTo>
                  <a:cubicBezTo>
                    <a:pt x="57" y="73"/>
                    <a:pt x="65" y="66"/>
                    <a:pt x="71" y="69"/>
                  </a:cubicBezTo>
                  <a:cubicBezTo>
                    <a:pt x="69" y="66"/>
                    <a:pt x="67" y="67"/>
                    <a:pt x="65" y="63"/>
                  </a:cubicBezTo>
                  <a:cubicBezTo>
                    <a:pt x="66" y="61"/>
                    <a:pt x="66" y="59"/>
                    <a:pt x="68" y="58"/>
                  </a:cubicBezTo>
                  <a:cubicBezTo>
                    <a:pt x="70" y="60"/>
                    <a:pt x="69" y="62"/>
                    <a:pt x="71" y="63"/>
                  </a:cubicBezTo>
                  <a:cubicBezTo>
                    <a:pt x="72" y="64"/>
                    <a:pt x="78" y="62"/>
                    <a:pt x="76" y="59"/>
                  </a:cubicBezTo>
                  <a:cubicBezTo>
                    <a:pt x="75" y="59"/>
                    <a:pt x="81" y="47"/>
                    <a:pt x="86" y="46"/>
                  </a:cubicBezTo>
                  <a:cubicBezTo>
                    <a:pt x="84" y="48"/>
                    <a:pt x="83" y="50"/>
                    <a:pt x="83" y="52"/>
                  </a:cubicBezTo>
                  <a:cubicBezTo>
                    <a:pt x="86" y="51"/>
                    <a:pt x="92" y="50"/>
                    <a:pt x="91" y="55"/>
                  </a:cubicBezTo>
                  <a:cubicBezTo>
                    <a:pt x="94" y="52"/>
                    <a:pt x="98" y="50"/>
                    <a:pt x="101" y="51"/>
                  </a:cubicBezTo>
                  <a:cubicBezTo>
                    <a:pt x="101" y="52"/>
                    <a:pt x="102" y="53"/>
                    <a:pt x="101" y="54"/>
                  </a:cubicBezTo>
                  <a:cubicBezTo>
                    <a:pt x="96" y="55"/>
                    <a:pt x="91" y="54"/>
                    <a:pt x="85" y="59"/>
                  </a:cubicBezTo>
                  <a:cubicBezTo>
                    <a:pt x="85" y="58"/>
                    <a:pt x="85" y="53"/>
                    <a:pt x="82" y="55"/>
                  </a:cubicBezTo>
                  <a:cubicBezTo>
                    <a:pt x="85" y="62"/>
                    <a:pt x="73" y="61"/>
                    <a:pt x="75" y="69"/>
                  </a:cubicBezTo>
                  <a:cubicBezTo>
                    <a:pt x="79" y="65"/>
                    <a:pt x="82" y="74"/>
                    <a:pt x="86" y="69"/>
                  </a:cubicBezTo>
                  <a:cubicBezTo>
                    <a:pt x="90" y="67"/>
                    <a:pt x="84" y="64"/>
                    <a:pt x="86" y="62"/>
                  </a:cubicBezTo>
                  <a:cubicBezTo>
                    <a:pt x="88" y="61"/>
                    <a:pt x="89" y="60"/>
                    <a:pt x="90" y="61"/>
                  </a:cubicBezTo>
                  <a:cubicBezTo>
                    <a:pt x="93" y="63"/>
                    <a:pt x="88" y="65"/>
                    <a:pt x="90" y="67"/>
                  </a:cubicBezTo>
                  <a:cubicBezTo>
                    <a:pt x="92" y="66"/>
                    <a:pt x="93" y="70"/>
                    <a:pt x="96" y="65"/>
                  </a:cubicBezTo>
                  <a:cubicBezTo>
                    <a:pt x="94" y="64"/>
                    <a:pt x="93" y="62"/>
                    <a:pt x="91" y="60"/>
                  </a:cubicBezTo>
                  <a:cubicBezTo>
                    <a:pt x="93" y="59"/>
                    <a:pt x="93" y="57"/>
                    <a:pt x="94" y="56"/>
                  </a:cubicBezTo>
                  <a:cubicBezTo>
                    <a:pt x="96" y="62"/>
                    <a:pt x="99" y="56"/>
                    <a:pt x="101" y="60"/>
                  </a:cubicBezTo>
                  <a:cubicBezTo>
                    <a:pt x="98" y="64"/>
                    <a:pt x="97" y="57"/>
                    <a:pt x="94" y="61"/>
                  </a:cubicBezTo>
                  <a:cubicBezTo>
                    <a:pt x="100" y="64"/>
                    <a:pt x="97" y="67"/>
                    <a:pt x="98" y="71"/>
                  </a:cubicBezTo>
                  <a:cubicBezTo>
                    <a:pt x="105" y="68"/>
                    <a:pt x="100" y="63"/>
                    <a:pt x="104" y="59"/>
                  </a:cubicBezTo>
                  <a:cubicBezTo>
                    <a:pt x="107" y="57"/>
                    <a:pt x="109" y="64"/>
                    <a:pt x="112" y="63"/>
                  </a:cubicBezTo>
                  <a:cubicBezTo>
                    <a:pt x="114" y="59"/>
                    <a:pt x="118" y="57"/>
                    <a:pt x="112" y="54"/>
                  </a:cubicBezTo>
                  <a:cubicBezTo>
                    <a:pt x="115" y="51"/>
                    <a:pt x="120" y="47"/>
                    <a:pt x="124" y="49"/>
                  </a:cubicBezTo>
                  <a:cubicBezTo>
                    <a:pt x="117" y="54"/>
                    <a:pt x="118" y="60"/>
                    <a:pt x="114" y="66"/>
                  </a:cubicBezTo>
                  <a:cubicBezTo>
                    <a:pt x="111" y="60"/>
                    <a:pt x="96" y="73"/>
                    <a:pt x="104" y="74"/>
                  </a:cubicBezTo>
                  <a:cubicBezTo>
                    <a:pt x="103" y="70"/>
                    <a:pt x="109" y="75"/>
                    <a:pt x="112" y="69"/>
                  </a:cubicBezTo>
                  <a:cubicBezTo>
                    <a:pt x="115" y="75"/>
                    <a:pt x="123" y="71"/>
                    <a:pt x="131" y="76"/>
                  </a:cubicBezTo>
                  <a:cubicBezTo>
                    <a:pt x="136" y="74"/>
                    <a:pt x="133" y="71"/>
                    <a:pt x="134" y="68"/>
                  </a:cubicBezTo>
                  <a:cubicBezTo>
                    <a:pt x="136" y="69"/>
                    <a:pt x="138" y="65"/>
                    <a:pt x="140" y="69"/>
                  </a:cubicBezTo>
                  <a:cubicBezTo>
                    <a:pt x="143" y="65"/>
                    <a:pt x="143" y="65"/>
                    <a:pt x="147" y="64"/>
                  </a:cubicBezTo>
                  <a:cubicBezTo>
                    <a:pt x="145" y="58"/>
                    <a:pt x="142" y="67"/>
                    <a:pt x="140" y="64"/>
                  </a:cubicBezTo>
                  <a:cubicBezTo>
                    <a:pt x="137" y="61"/>
                    <a:pt x="137" y="59"/>
                    <a:pt x="138" y="57"/>
                  </a:cubicBezTo>
                  <a:cubicBezTo>
                    <a:pt x="142" y="56"/>
                    <a:pt x="145" y="61"/>
                    <a:pt x="150" y="56"/>
                  </a:cubicBezTo>
                  <a:cubicBezTo>
                    <a:pt x="146" y="52"/>
                    <a:pt x="148" y="49"/>
                    <a:pt x="151" y="46"/>
                  </a:cubicBezTo>
                  <a:cubicBezTo>
                    <a:pt x="154" y="49"/>
                    <a:pt x="157" y="43"/>
                    <a:pt x="160" y="44"/>
                  </a:cubicBezTo>
                  <a:cubicBezTo>
                    <a:pt x="161" y="45"/>
                    <a:pt x="160" y="47"/>
                    <a:pt x="160" y="48"/>
                  </a:cubicBezTo>
                  <a:cubicBezTo>
                    <a:pt x="157" y="52"/>
                    <a:pt x="154" y="50"/>
                    <a:pt x="151" y="51"/>
                  </a:cubicBezTo>
                  <a:cubicBezTo>
                    <a:pt x="154" y="59"/>
                    <a:pt x="144" y="65"/>
                    <a:pt x="147" y="73"/>
                  </a:cubicBezTo>
                  <a:cubicBezTo>
                    <a:pt x="143" y="73"/>
                    <a:pt x="140" y="68"/>
                    <a:pt x="136" y="72"/>
                  </a:cubicBezTo>
                  <a:cubicBezTo>
                    <a:pt x="140" y="79"/>
                    <a:pt x="149" y="71"/>
                    <a:pt x="150" y="77"/>
                  </a:cubicBezTo>
                  <a:cubicBezTo>
                    <a:pt x="157" y="75"/>
                    <a:pt x="157" y="70"/>
                    <a:pt x="162" y="64"/>
                  </a:cubicBezTo>
                  <a:cubicBezTo>
                    <a:pt x="163" y="66"/>
                    <a:pt x="165" y="65"/>
                    <a:pt x="166" y="67"/>
                  </a:cubicBezTo>
                  <a:cubicBezTo>
                    <a:pt x="165" y="71"/>
                    <a:pt x="161" y="69"/>
                    <a:pt x="161" y="72"/>
                  </a:cubicBezTo>
                  <a:cubicBezTo>
                    <a:pt x="163" y="76"/>
                    <a:pt x="166" y="72"/>
                    <a:pt x="169" y="75"/>
                  </a:cubicBezTo>
                  <a:cubicBezTo>
                    <a:pt x="175" y="71"/>
                    <a:pt x="166" y="64"/>
                    <a:pt x="167" y="62"/>
                  </a:cubicBezTo>
                  <a:cubicBezTo>
                    <a:pt x="169" y="61"/>
                    <a:pt x="170" y="62"/>
                    <a:pt x="171" y="63"/>
                  </a:cubicBezTo>
                  <a:cubicBezTo>
                    <a:pt x="173" y="68"/>
                    <a:pt x="172" y="72"/>
                    <a:pt x="177" y="76"/>
                  </a:cubicBezTo>
                  <a:cubicBezTo>
                    <a:pt x="180" y="76"/>
                    <a:pt x="182" y="72"/>
                    <a:pt x="184" y="78"/>
                  </a:cubicBezTo>
                  <a:cubicBezTo>
                    <a:pt x="187" y="73"/>
                    <a:pt x="190" y="78"/>
                    <a:pt x="189" y="81"/>
                  </a:cubicBezTo>
                  <a:cubicBezTo>
                    <a:pt x="195" y="71"/>
                    <a:pt x="202" y="78"/>
                    <a:pt x="204" y="70"/>
                  </a:cubicBezTo>
                  <a:cubicBezTo>
                    <a:pt x="202" y="67"/>
                    <a:pt x="200" y="69"/>
                    <a:pt x="198" y="65"/>
                  </a:cubicBezTo>
                  <a:cubicBezTo>
                    <a:pt x="204" y="64"/>
                    <a:pt x="201" y="62"/>
                    <a:pt x="204" y="58"/>
                  </a:cubicBezTo>
                  <a:cubicBezTo>
                    <a:pt x="204" y="64"/>
                    <a:pt x="210" y="59"/>
                    <a:pt x="213" y="61"/>
                  </a:cubicBezTo>
                  <a:cubicBezTo>
                    <a:pt x="213" y="64"/>
                    <a:pt x="208" y="64"/>
                    <a:pt x="205" y="64"/>
                  </a:cubicBezTo>
                  <a:cubicBezTo>
                    <a:pt x="207" y="69"/>
                    <a:pt x="203" y="73"/>
                    <a:pt x="203" y="78"/>
                  </a:cubicBezTo>
                  <a:cubicBezTo>
                    <a:pt x="209" y="73"/>
                    <a:pt x="209" y="80"/>
                    <a:pt x="215" y="79"/>
                  </a:cubicBezTo>
                  <a:cubicBezTo>
                    <a:pt x="216" y="75"/>
                    <a:pt x="211" y="77"/>
                    <a:pt x="213" y="75"/>
                  </a:cubicBezTo>
                  <a:cubicBezTo>
                    <a:pt x="216" y="77"/>
                    <a:pt x="219" y="75"/>
                    <a:pt x="221" y="76"/>
                  </a:cubicBezTo>
                  <a:cubicBezTo>
                    <a:pt x="223" y="77"/>
                    <a:pt x="220" y="78"/>
                    <a:pt x="221" y="80"/>
                  </a:cubicBezTo>
                  <a:cubicBezTo>
                    <a:pt x="225" y="82"/>
                    <a:pt x="228" y="76"/>
                    <a:pt x="229" y="77"/>
                  </a:cubicBezTo>
                  <a:cubicBezTo>
                    <a:pt x="229" y="82"/>
                    <a:pt x="244" y="78"/>
                    <a:pt x="244" y="84"/>
                  </a:cubicBezTo>
                  <a:cubicBezTo>
                    <a:pt x="249" y="80"/>
                    <a:pt x="255" y="79"/>
                    <a:pt x="259" y="82"/>
                  </a:cubicBezTo>
                  <a:cubicBezTo>
                    <a:pt x="263" y="79"/>
                    <a:pt x="269" y="76"/>
                    <a:pt x="268" y="72"/>
                  </a:cubicBezTo>
                  <a:cubicBezTo>
                    <a:pt x="268" y="73"/>
                    <a:pt x="269" y="73"/>
                    <a:pt x="270" y="73"/>
                  </a:cubicBezTo>
                  <a:cubicBezTo>
                    <a:pt x="266" y="77"/>
                    <a:pt x="272" y="82"/>
                    <a:pt x="274" y="83"/>
                  </a:cubicBezTo>
                  <a:cubicBezTo>
                    <a:pt x="274" y="79"/>
                    <a:pt x="284" y="87"/>
                    <a:pt x="284" y="79"/>
                  </a:cubicBezTo>
                  <a:cubicBezTo>
                    <a:pt x="289" y="84"/>
                    <a:pt x="296" y="83"/>
                    <a:pt x="302" y="82"/>
                  </a:cubicBezTo>
                  <a:cubicBezTo>
                    <a:pt x="300" y="78"/>
                    <a:pt x="296" y="79"/>
                    <a:pt x="299" y="75"/>
                  </a:cubicBezTo>
                  <a:cubicBezTo>
                    <a:pt x="298" y="81"/>
                    <a:pt x="304" y="77"/>
                    <a:pt x="306" y="77"/>
                  </a:cubicBezTo>
                  <a:cubicBezTo>
                    <a:pt x="303" y="84"/>
                    <a:pt x="321" y="74"/>
                    <a:pt x="318" y="84"/>
                  </a:cubicBezTo>
                  <a:cubicBezTo>
                    <a:pt x="314" y="77"/>
                    <a:pt x="310" y="84"/>
                    <a:pt x="305" y="83"/>
                  </a:cubicBezTo>
                  <a:cubicBezTo>
                    <a:pt x="305" y="84"/>
                    <a:pt x="306" y="84"/>
                    <a:pt x="305" y="85"/>
                  </a:cubicBezTo>
                  <a:cubicBezTo>
                    <a:pt x="305" y="86"/>
                    <a:pt x="305" y="87"/>
                    <a:pt x="305" y="88"/>
                  </a:cubicBezTo>
                  <a:cubicBezTo>
                    <a:pt x="312" y="84"/>
                    <a:pt x="317" y="85"/>
                    <a:pt x="327" y="86"/>
                  </a:cubicBezTo>
                  <a:cubicBezTo>
                    <a:pt x="337" y="86"/>
                    <a:pt x="354" y="90"/>
                    <a:pt x="362" y="87"/>
                  </a:cubicBezTo>
                  <a:cubicBezTo>
                    <a:pt x="364" y="86"/>
                    <a:pt x="364" y="86"/>
                    <a:pt x="364" y="85"/>
                  </a:cubicBezTo>
                  <a:cubicBezTo>
                    <a:pt x="363" y="84"/>
                    <a:pt x="364" y="84"/>
                    <a:pt x="364" y="85"/>
                  </a:cubicBezTo>
                  <a:cubicBezTo>
                    <a:pt x="364" y="85"/>
                    <a:pt x="365" y="86"/>
                    <a:pt x="365" y="86"/>
                  </a:cubicBezTo>
                  <a:cubicBezTo>
                    <a:pt x="372" y="93"/>
                    <a:pt x="389" y="81"/>
                    <a:pt x="387" y="91"/>
                  </a:cubicBezTo>
                  <a:cubicBezTo>
                    <a:pt x="387" y="87"/>
                    <a:pt x="400" y="85"/>
                    <a:pt x="399" y="90"/>
                  </a:cubicBezTo>
                  <a:cubicBezTo>
                    <a:pt x="413" y="85"/>
                    <a:pt x="426" y="87"/>
                    <a:pt x="439" y="90"/>
                  </a:cubicBezTo>
                  <a:cubicBezTo>
                    <a:pt x="448" y="88"/>
                    <a:pt x="461" y="85"/>
                    <a:pt x="465" y="91"/>
                  </a:cubicBezTo>
                  <a:cubicBezTo>
                    <a:pt x="464" y="90"/>
                    <a:pt x="465" y="89"/>
                    <a:pt x="466" y="87"/>
                  </a:cubicBezTo>
                  <a:cubicBezTo>
                    <a:pt x="481" y="89"/>
                    <a:pt x="505" y="89"/>
                    <a:pt x="524" y="92"/>
                  </a:cubicBezTo>
                  <a:cubicBezTo>
                    <a:pt x="539" y="86"/>
                    <a:pt x="551" y="95"/>
                    <a:pt x="566" y="89"/>
                  </a:cubicBezTo>
                  <a:cubicBezTo>
                    <a:pt x="569" y="91"/>
                    <a:pt x="572" y="89"/>
                    <a:pt x="575" y="93"/>
                  </a:cubicBezTo>
                  <a:cubicBezTo>
                    <a:pt x="588" y="85"/>
                    <a:pt x="600" y="94"/>
                    <a:pt x="614" y="87"/>
                  </a:cubicBezTo>
                  <a:cubicBezTo>
                    <a:pt x="615" y="88"/>
                    <a:pt x="616" y="90"/>
                    <a:pt x="616" y="91"/>
                  </a:cubicBezTo>
                  <a:cubicBezTo>
                    <a:pt x="625" y="89"/>
                    <a:pt x="634" y="85"/>
                    <a:pt x="641" y="86"/>
                  </a:cubicBezTo>
                  <a:cubicBezTo>
                    <a:pt x="643" y="86"/>
                    <a:pt x="646" y="89"/>
                    <a:pt x="648" y="89"/>
                  </a:cubicBezTo>
                  <a:cubicBezTo>
                    <a:pt x="652" y="89"/>
                    <a:pt x="655" y="84"/>
                    <a:pt x="659" y="85"/>
                  </a:cubicBezTo>
                  <a:cubicBezTo>
                    <a:pt x="661" y="85"/>
                    <a:pt x="662" y="88"/>
                    <a:pt x="665" y="87"/>
                  </a:cubicBezTo>
                  <a:cubicBezTo>
                    <a:pt x="669" y="87"/>
                    <a:pt x="669" y="86"/>
                    <a:pt x="675" y="85"/>
                  </a:cubicBezTo>
                  <a:cubicBezTo>
                    <a:pt x="687" y="81"/>
                    <a:pt x="703" y="89"/>
                    <a:pt x="708" y="79"/>
                  </a:cubicBezTo>
                  <a:cubicBezTo>
                    <a:pt x="708" y="81"/>
                    <a:pt x="709" y="82"/>
                    <a:pt x="712" y="83"/>
                  </a:cubicBezTo>
                  <a:cubicBezTo>
                    <a:pt x="715" y="79"/>
                    <a:pt x="717" y="79"/>
                    <a:pt x="721" y="74"/>
                  </a:cubicBezTo>
                  <a:cubicBezTo>
                    <a:pt x="722" y="77"/>
                    <a:pt x="720" y="79"/>
                    <a:pt x="721" y="81"/>
                  </a:cubicBezTo>
                  <a:cubicBezTo>
                    <a:pt x="728" y="77"/>
                    <a:pt x="735" y="72"/>
                    <a:pt x="736" y="64"/>
                  </a:cubicBezTo>
                  <a:cubicBezTo>
                    <a:pt x="742" y="66"/>
                    <a:pt x="744" y="59"/>
                    <a:pt x="748" y="58"/>
                  </a:cubicBezTo>
                  <a:cubicBezTo>
                    <a:pt x="745" y="56"/>
                    <a:pt x="748" y="50"/>
                    <a:pt x="743" y="51"/>
                  </a:cubicBezTo>
                  <a:cubicBezTo>
                    <a:pt x="742" y="55"/>
                    <a:pt x="745" y="56"/>
                    <a:pt x="744" y="58"/>
                  </a:cubicBezTo>
                  <a:cubicBezTo>
                    <a:pt x="740" y="59"/>
                    <a:pt x="732" y="63"/>
                    <a:pt x="732" y="56"/>
                  </a:cubicBezTo>
                  <a:cubicBezTo>
                    <a:pt x="731" y="61"/>
                    <a:pt x="726" y="59"/>
                    <a:pt x="726" y="62"/>
                  </a:cubicBezTo>
                  <a:cubicBezTo>
                    <a:pt x="733" y="58"/>
                    <a:pt x="727" y="71"/>
                    <a:pt x="730" y="69"/>
                  </a:cubicBezTo>
                  <a:cubicBezTo>
                    <a:pt x="732" y="68"/>
                    <a:pt x="729" y="62"/>
                    <a:pt x="732" y="65"/>
                  </a:cubicBezTo>
                  <a:cubicBezTo>
                    <a:pt x="733" y="68"/>
                    <a:pt x="731" y="70"/>
                    <a:pt x="728" y="72"/>
                  </a:cubicBezTo>
                  <a:cubicBezTo>
                    <a:pt x="727" y="66"/>
                    <a:pt x="723" y="75"/>
                    <a:pt x="721" y="72"/>
                  </a:cubicBezTo>
                  <a:cubicBezTo>
                    <a:pt x="721" y="71"/>
                    <a:pt x="720" y="70"/>
                    <a:pt x="719" y="70"/>
                  </a:cubicBezTo>
                  <a:cubicBezTo>
                    <a:pt x="726" y="65"/>
                    <a:pt x="720" y="62"/>
                    <a:pt x="725" y="56"/>
                  </a:cubicBezTo>
                  <a:cubicBezTo>
                    <a:pt x="732" y="58"/>
                    <a:pt x="730" y="47"/>
                    <a:pt x="736" y="53"/>
                  </a:cubicBezTo>
                  <a:cubicBezTo>
                    <a:pt x="737" y="50"/>
                    <a:pt x="746" y="41"/>
                    <a:pt x="739" y="40"/>
                  </a:cubicBezTo>
                  <a:cubicBezTo>
                    <a:pt x="741" y="41"/>
                    <a:pt x="734" y="48"/>
                    <a:pt x="733" y="43"/>
                  </a:cubicBezTo>
                  <a:cubicBezTo>
                    <a:pt x="729" y="46"/>
                    <a:pt x="726" y="58"/>
                    <a:pt x="720" y="51"/>
                  </a:cubicBezTo>
                  <a:cubicBezTo>
                    <a:pt x="722" y="47"/>
                    <a:pt x="723" y="47"/>
                    <a:pt x="727" y="47"/>
                  </a:cubicBezTo>
                  <a:cubicBezTo>
                    <a:pt x="723" y="44"/>
                    <a:pt x="729" y="42"/>
                    <a:pt x="728" y="39"/>
                  </a:cubicBezTo>
                  <a:cubicBezTo>
                    <a:pt x="724" y="39"/>
                    <a:pt x="725" y="30"/>
                    <a:pt x="730" y="27"/>
                  </a:cubicBezTo>
                  <a:cubicBezTo>
                    <a:pt x="731" y="29"/>
                    <a:pt x="732" y="30"/>
                    <a:pt x="733" y="32"/>
                  </a:cubicBezTo>
                  <a:cubicBezTo>
                    <a:pt x="734" y="31"/>
                    <a:pt x="735" y="31"/>
                    <a:pt x="736" y="30"/>
                  </a:cubicBezTo>
                  <a:cubicBezTo>
                    <a:pt x="737" y="29"/>
                    <a:pt x="736" y="27"/>
                    <a:pt x="736" y="26"/>
                  </a:cubicBezTo>
                  <a:cubicBezTo>
                    <a:pt x="735" y="27"/>
                    <a:pt x="733" y="28"/>
                    <a:pt x="732" y="26"/>
                  </a:cubicBezTo>
                  <a:cubicBezTo>
                    <a:pt x="734" y="22"/>
                    <a:pt x="738" y="21"/>
                    <a:pt x="736" y="17"/>
                  </a:cubicBezTo>
                  <a:cubicBezTo>
                    <a:pt x="733" y="19"/>
                    <a:pt x="734" y="21"/>
                    <a:pt x="730" y="23"/>
                  </a:cubicBezTo>
                  <a:cubicBezTo>
                    <a:pt x="724" y="22"/>
                    <a:pt x="725" y="19"/>
                    <a:pt x="724" y="13"/>
                  </a:cubicBezTo>
                  <a:cubicBezTo>
                    <a:pt x="728" y="14"/>
                    <a:pt x="731" y="16"/>
                    <a:pt x="735" y="14"/>
                  </a:cubicBezTo>
                  <a:cubicBezTo>
                    <a:pt x="732" y="10"/>
                    <a:pt x="725" y="13"/>
                    <a:pt x="725" y="7"/>
                  </a:cubicBezTo>
                  <a:cubicBezTo>
                    <a:pt x="723" y="9"/>
                    <a:pt x="723" y="10"/>
                    <a:pt x="723" y="11"/>
                  </a:cubicBezTo>
                  <a:cubicBezTo>
                    <a:pt x="715" y="0"/>
                    <a:pt x="704" y="15"/>
                    <a:pt x="697" y="8"/>
                  </a:cubicBezTo>
                  <a:cubicBezTo>
                    <a:pt x="692" y="9"/>
                    <a:pt x="697" y="17"/>
                    <a:pt x="693" y="15"/>
                  </a:cubicBezTo>
                  <a:cubicBezTo>
                    <a:pt x="696" y="11"/>
                    <a:pt x="689" y="17"/>
                    <a:pt x="689" y="12"/>
                  </a:cubicBezTo>
                  <a:cubicBezTo>
                    <a:pt x="692" y="10"/>
                    <a:pt x="695" y="8"/>
                    <a:pt x="693" y="6"/>
                  </a:cubicBezTo>
                  <a:cubicBezTo>
                    <a:pt x="687" y="9"/>
                    <a:pt x="689" y="7"/>
                    <a:pt x="689" y="10"/>
                  </a:cubicBezTo>
                  <a:cubicBezTo>
                    <a:pt x="684" y="9"/>
                    <a:pt x="676" y="11"/>
                    <a:pt x="674" y="13"/>
                  </a:cubicBezTo>
                  <a:cubicBezTo>
                    <a:pt x="672" y="12"/>
                    <a:pt x="672" y="10"/>
                    <a:pt x="672" y="9"/>
                  </a:cubicBezTo>
                  <a:cubicBezTo>
                    <a:pt x="668" y="10"/>
                    <a:pt x="664" y="10"/>
                    <a:pt x="660" y="10"/>
                  </a:cubicBezTo>
                  <a:cubicBezTo>
                    <a:pt x="661" y="11"/>
                    <a:pt x="658" y="13"/>
                    <a:pt x="658" y="15"/>
                  </a:cubicBezTo>
                  <a:cubicBezTo>
                    <a:pt x="658" y="8"/>
                    <a:pt x="656" y="16"/>
                    <a:pt x="654" y="14"/>
                  </a:cubicBezTo>
                  <a:cubicBezTo>
                    <a:pt x="654" y="13"/>
                    <a:pt x="653" y="13"/>
                    <a:pt x="652" y="12"/>
                  </a:cubicBezTo>
                  <a:cubicBezTo>
                    <a:pt x="654" y="11"/>
                    <a:pt x="655" y="12"/>
                    <a:pt x="657" y="10"/>
                  </a:cubicBezTo>
                  <a:cubicBezTo>
                    <a:pt x="653" y="8"/>
                    <a:pt x="643" y="5"/>
                    <a:pt x="644" y="13"/>
                  </a:cubicBezTo>
                  <a:cubicBezTo>
                    <a:pt x="645" y="12"/>
                    <a:pt x="648" y="11"/>
                    <a:pt x="646" y="13"/>
                  </a:cubicBezTo>
                  <a:cubicBezTo>
                    <a:pt x="642" y="15"/>
                    <a:pt x="644" y="12"/>
                    <a:pt x="642" y="9"/>
                  </a:cubicBezTo>
                  <a:cubicBezTo>
                    <a:pt x="638" y="11"/>
                    <a:pt x="631" y="8"/>
                    <a:pt x="630" y="13"/>
                  </a:cubicBezTo>
                  <a:cubicBezTo>
                    <a:pt x="626" y="9"/>
                    <a:pt x="618" y="13"/>
                    <a:pt x="622" y="8"/>
                  </a:cubicBezTo>
                  <a:cubicBezTo>
                    <a:pt x="621" y="9"/>
                    <a:pt x="620" y="8"/>
                    <a:pt x="620" y="7"/>
                  </a:cubicBezTo>
                  <a:cubicBezTo>
                    <a:pt x="617" y="8"/>
                    <a:pt x="619" y="10"/>
                    <a:pt x="618" y="12"/>
                  </a:cubicBezTo>
                  <a:cubicBezTo>
                    <a:pt x="617" y="10"/>
                    <a:pt x="615" y="12"/>
                    <a:pt x="614" y="11"/>
                  </a:cubicBezTo>
                  <a:cubicBezTo>
                    <a:pt x="616" y="10"/>
                    <a:pt x="618" y="8"/>
                    <a:pt x="616" y="6"/>
                  </a:cubicBezTo>
                  <a:cubicBezTo>
                    <a:pt x="611" y="7"/>
                    <a:pt x="607" y="11"/>
                    <a:pt x="600" y="9"/>
                  </a:cubicBezTo>
                  <a:cubicBezTo>
                    <a:pt x="601" y="9"/>
                    <a:pt x="607" y="9"/>
                    <a:pt x="604" y="6"/>
                  </a:cubicBezTo>
                  <a:cubicBezTo>
                    <a:pt x="601" y="6"/>
                    <a:pt x="595" y="6"/>
                    <a:pt x="594" y="11"/>
                  </a:cubicBezTo>
                  <a:cubicBezTo>
                    <a:pt x="589" y="4"/>
                    <a:pt x="584" y="11"/>
                    <a:pt x="580" y="12"/>
                  </a:cubicBezTo>
                  <a:cubicBezTo>
                    <a:pt x="582" y="11"/>
                    <a:pt x="583" y="9"/>
                    <a:pt x="582" y="7"/>
                  </a:cubicBezTo>
                  <a:cubicBezTo>
                    <a:pt x="578" y="12"/>
                    <a:pt x="581" y="4"/>
                    <a:pt x="578" y="7"/>
                  </a:cubicBezTo>
                  <a:cubicBezTo>
                    <a:pt x="576" y="11"/>
                    <a:pt x="574" y="9"/>
                    <a:pt x="571" y="7"/>
                  </a:cubicBezTo>
                  <a:cubicBezTo>
                    <a:pt x="566" y="14"/>
                    <a:pt x="564" y="5"/>
                    <a:pt x="559" y="11"/>
                  </a:cubicBezTo>
                  <a:close/>
                  <a:moveTo>
                    <a:pt x="231" y="32"/>
                  </a:moveTo>
                  <a:cubicBezTo>
                    <a:pt x="227" y="31"/>
                    <a:pt x="230" y="31"/>
                    <a:pt x="227" y="28"/>
                  </a:cubicBezTo>
                  <a:cubicBezTo>
                    <a:pt x="231" y="24"/>
                    <a:pt x="236" y="30"/>
                    <a:pt x="231" y="32"/>
                  </a:cubicBezTo>
                  <a:close/>
                  <a:moveTo>
                    <a:pt x="231" y="21"/>
                  </a:moveTo>
                  <a:cubicBezTo>
                    <a:pt x="230" y="21"/>
                    <a:pt x="222" y="23"/>
                    <a:pt x="227" y="23"/>
                  </a:cubicBezTo>
                  <a:cubicBezTo>
                    <a:pt x="228" y="25"/>
                    <a:pt x="222" y="25"/>
                    <a:pt x="221" y="22"/>
                  </a:cubicBezTo>
                  <a:cubicBezTo>
                    <a:pt x="224" y="23"/>
                    <a:pt x="228" y="16"/>
                    <a:pt x="231" y="21"/>
                  </a:cubicBezTo>
                  <a:close/>
                  <a:moveTo>
                    <a:pt x="201" y="36"/>
                  </a:moveTo>
                  <a:cubicBezTo>
                    <a:pt x="201" y="32"/>
                    <a:pt x="207" y="22"/>
                    <a:pt x="209" y="30"/>
                  </a:cubicBezTo>
                  <a:cubicBezTo>
                    <a:pt x="203" y="27"/>
                    <a:pt x="206" y="33"/>
                    <a:pt x="201" y="36"/>
                  </a:cubicBezTo>
                  <a:close/>
                  <a:moveTo>
                    <a:pt x="211" y="26"/>
                  </a:moveTo>
                  <a:cubicBezTo>
                    <a:pt x="213" y="25"/>
                    <a:pt x="213" y="26"/>
                    <a:pt x="212" y="27"/>
                  </a:cubicBezTo>
                  <a:cubicBezTo>
                    <a:pt x="217" y="29"/>
                    <a:pt x="212" y="22"/>
                    <a:pt x="217" y="23"/>
                  </a:cubicBezTo>
                  <a:cubicBezTo>
                    <a:pt x="216" y="26"/>
                    <a:pt x="217" y="30"/>
                    <a:pt x="213" y="32"/>
                  </a:cubicBezTo>
                  <a:cubicBezTo>
                    <a:pt x="212" y="30"/>
                    <a:pt x="212" y="28"/>
                    <a:pt x="211" y="26"/>
                  </a:cubicBezTo>
                  <a:close/>
                  <a:moveTo>
                    <a:pt x="217" y="16"/>
                  </a:moveTo>
                  <a:cubicBezTo>
                    <a:pt x="216" y="19"/>
                    <a:pt x="217" y="19"/>
                    <a:pt x="219" y="18"/>
                  </a:cubicBezTo>
                  <a:cubicBezTo>
                    <a:pt x="220" y="19"/>
                    <a:pt x="219" y="20"/>
                    <a:pt x="220" y="21"/>
                  </a:cubicBezTo>
                  <a:cubicBezTo>
                    <a:pt x="219" y="21"/>
                    <a:pt x="219" y="22"/>
                    <a:pt x="218" y="23"/>
                  </a:cubicBezTo>
                  <a:cubicBezTo>
                    <a:pt x="216" y="20"/>
                    <a:pt x="215" y="21"/>
                    <a:pt x="213" y="19"/>
                  </a:cubicBezTo>
                  <a:cubicBezTo>
                    <a:pt x="214" y="18"/>
                    <a:pt x="215" y="17"/>
                    <a:pt x="217" y="16"/>
                  </a:cubicBezTo>
                  <a:close/>
                  <a:moveTo>
                    <a:pt x="196" y="25"/>
                  </a:moveTo>
                  <a:cubicBezTo>
                    <a:pt x="193" y="27"/>
                    <a:pt x="196" y="29"/>
                    <a:pt x="195" y="31"/>
                  </a:cubicBezTo>
                  <a:cubicBezTo>
                    <a:pt x="193" y="27"/>
                    <a:pt x="186" y="16"/>
                    <a:pt x="180" y="21"/>
                  </a:cubicBezTo>
                  <a:cubicBezTo>
                    <a:pt x="177" y="18"/>
                    <a:pt x="187" y="17"/>
                    <a:pt x="184" y="14"/>
                  </a:cubicBezTo>
                  <a:cubicBezTo>
                    <a:pt x="187" y="17"/>
                    <a:pt x="191" y="19"/>
                    <a:pt x="196" y="25"/>
                  </a:cubicBezTo>
                  <a:close/>
                  <a:moveTo>
                    <a:pt x="181" y="31"/>
                  </a:moveTo>
                  <a:cubicBezTo>
                    <a:pt x="181" y="30"/>
                    <a:pt x="180" y="28"/>
                    <a:pt x="179" y="26"/>
                  </a:cubicBezTo>
                  <a:cubicBezTo>
                    <a:pt x="180" y="26"/>
                    <a:pt x="182" y="25"/>
                    <a:pt x="184" y="24"/>
                  </a:cubicBezTo>
                  <a:cubicBezTo>
                    <a:pt x="187" y="27"/>
                    <a:pt x="184" y="29"/>
                    <a:pt x="181" y="31"/>
                  </a:cubicBezTo>
                  <a:close/>
                  <a:moveTo>
                    <a:pt x="184" y="11"/>
                  </a:moveTo>
                  <a:cubicBezTo>
                    <a:pt x="181" y="15"/>
                    <a:pt x="179" y="12"/>
                    <a:pt x="177" y="15"/>
                  </a:cubicBezTo>
                  <a:cubicBezTo>
                    <a:pt x="172" y="11"/>
                    <a:pt x="183" y="10"/>
                    <a:pt x="180" y="7"/>
                  </a:cubicBezTo>
                  <a:cubicBezTo>
                    <a:pt x="184" y="5"/>
                    <a:pt x="181" y="10"/>
                    <a:pt x="184" y="11"/>
                  </a:cubicBezTo>
                  <a:close/>
                  <a:moveTo>
                    <a:pt x="88" y="30"/>
                  </a:moveTo>
                  <a:cubicBezTo>
                    <a:pt x="87" y="25"/>
                    <a:pt x="93" y="22"/>
                    <a:pt x="97" y="18"/>
                  </a:cubicBezTo>
                  <a:cubicBezTo>
                    <a:pt x="96" y="17"/>
                    <a:pt x="95" y="16"/>
                    <a:pt x="95" y="16"/>
                  </a:cubicBezTo>
                  <a:cubicBezTo>
                    <a:pt x="101" y="18"/>
                    <a:pt x="102" y="25"/>
                    <a:pt x="88" y="30"/>
                  </a:cubicBezTo>
                  <a:close/>
                  <a:moveTo>
                    <a:pt x="74" y="17"/>
                  </a:moveTo>
                  <a:cubicBezTo>
                    <a:pt x="79" y="24"/>
                    <a:pt x="80" y="13"/>
                    <a:pt x="85" y="18"/>
                  </a:cubicBezTo>
                  <a:cubicBezTo>
                    <a:pt x="87" y="24"/>
                    <a:pt x="81" y="35"/>
                    <a:pt x="85" y="38"/>
                  </a:cubicBezTo>
                  <a:cubicBezTo>
                    <a:pt x="86" y="42"/>
                    <a:pt x="80" y="37"/>
                    <a:pt x="79" y="39"/>
                  </a:cubicBezTo>
                  <a:cubicBezTo>
                    <a:pt x="78" y="34"/>
                    <a:pt x="81" y="30"/>
                    <a:pt x="82" y="25"/>
                  </a:cubicBezTo>
                  <a:cubicBezTo>
                    <a:pt x="78" y="21"/>
                    <a:pt x="71" y="28"/>
                    <a:pt x="66" y="23"/>
                  </a:cubicBezTo>
                  <a:cubicBezTo>
                    <a:pt x="69" y="21"/>
                    <a:pt x="72" y="19"/>
                    <a:pt x="74" y="17"/>
                  </a:cubicBezTo>
                  <a:close/>
                  <a:moveTo>
                    <a:pt x="48" y="23"/>
                  </a:moveTo>
                  <a:cubicBezTo>
                    <a:pt x="52" y="17"/>
                    <a:pt x="55" y="22"/>
                    <a:pt x="59" y="18"/>
                  </a:cubicBezTo>
                  <a:cubicBezTo>
                    <a:pt x="56" y="23"/>
                    <a:pt x="53" y="27"/>
                    <a:pt x="51" y="32"/>
                  </a:cubicBezTo>
                  <a:cubicBezTo>
                    <a:pt x="50" y="29"/>
                    <a:pt x="50" y="26"/>
                    <a:pt x="48" y="23"/>
                  </a:cubicBezTo>
                  <a:close/>
                  <a:moveTo>
                    <a:pt x="54" y="40"/>
                  </a:moveTo>
                  <a:cubicBezTo>
                    <a:pt x="56" y="40"/>
                    <a:pt x="58" y="40"/>
                    <a:pt x="59" y="40"/>
                  </a:cubicBezTo>
                  <a:cubicBezTo>
                    <a:pt x="57" y="51"/>
                    <a:pt x="48" y="41"/>
                    <a:pt x="46" y="36"/>
                  </a:cubicBezTo>
                  <a:cubicBezTo>
                    <a:pt x="55" y="39"/>
                    <a:pt x="57" y="20"/>
                    <a:pt x="66" y="25"/>
                  </a:cubicBezTo>
                  <a:cubicBezTo>
                    <a:pt x="63" y="28"/>
                    <a:pt x="64" y="34"/>
                    <a:pt x="58" y="33"/>
                  </a:cubicBezTo>
                  <a:cubicBezTo>
                    <a:pt x="61" y="36"/>
                    <a:pt x="64" y="37"/>
                    <a:pt x="68" y="35"/>
                  </a:cubicBezTo>
                  <a:cubicBezTo>
                    <a:pt x="71" y="32"/>
                    <a:pt x="65" y="34"/>
                    <a:pt x="65" y="30"/>
                  </a:cubicBezTo>
                  <a:cubicBezTo>
                    <a:pt x="67" y="31"/>
                    <a:pt x="71" y="28"/>
                    <a:pt x="74" y="28"/>
                  </a:cubicBezTo>
                  <a:cubicBezTo>
                    <a:pt x="78" y="32"/>
                    <a:pt x="68" y="34"/>
                    <a:pt x="71" y="38"/>
                  </a:cubicBezTo>
                  <a:cubicBezTo>
                    <a:pt x="66" y="38"/>
                    <a:pt x="57" y="41"/>
                    <a:pt x="56" y="35"/>
                  </a:cubicBezTo>
                  <a:cubicBezTo>
                    <a:pt x="55" y="37"/>
                    <a:pt x="56" y="39"/>
                    <a:pt x="54" y="40"/>
                  </a:cubicBezTo>
                  <a:close/>
                  <a:moveTo>
                    <a:pt x="61" y="55"/>
                  </a:moveTo>
                  <a:cubicBezTo>
                    <a:pt x="59" y="55"/>
                    <a:pt x="57" y="53"/>
                    <a:pt x="56" y="51"/>
                  </a:cubicBezTo>
                  <a:cubicBezTo>
                    <a:pt x="63" y="47"/>
                    <a:pt x="63" y="47"/>
                    <a:pt x="64" y="41"/>
                  </a:cubicBezTo>
                  <a:cubicBezTo>
                    <a:pt x="68" y="42"/>
                    <a:pt x="66" y="45"/>
                    <a:pt x="70" y="48"/>
                  </a:cubicBezTo>
                  <a:cubicBezTo>
                    <a:pt x="72" y="45"/>
                    <a:pt x="71" y="41"/>
                    <a:pt x="76" y="38"/>
                  </a:cubicBezTo>
                  <a:cubicBezTo>
                    <a:pt x="76" y="40"/>
                    <a:pt x="77" y="42"/>
                    <a:pt x="79" y="44"/>
                  </a:cubicBezTo>
                  <a:cubicBezTo>
                    <a:pt x="73" y="47"/>
                    <a:pt x="76" y="52"/>
                    <a:pt x="67" y="56"/>
                  </a:cubicBezTo>
                  <a:cubicBezTo>
                    <a:pt x="65" y="54"/>
                    <a:pt x="66" y="52"/>
                    <a:pt x="64" y="50"/>
                  </a:cubicBezTo>
                  <a:cubicBezTo>
                    <a:pt x="62" y="52"/>
                    <a:pt x="63" y="54"/>
                    <a:pt x="61" y="55"/>
                  </a:cubicBezTo>
                  <a:close/>
                  <a:moveTo>
                    <a:pt x="60" y="68"/>
                  </a:moveTo>
                  <a:cubicBezTo>
                    <a:pt x="56" y="66"/>
                    <a:pt x="58" y="66"/>
                    <a:pt x="55" y="61"/>
                  </a:cubicBezTo>
                  <a:cubicBezTo>
                    <a:pt x="57" y="60"/>
                    <a:pt x="58" y="59"/>
                    <a:pt x="60" y="57"/>
                  </a:cubicBezTo>
                  <a:cubicBezTo>
                    <a:pt x="60" y="59"/>
                    <a:pt x="61" y="62"/>
                    <a:pt x="63" y="60"/>
                  </a:cubicBezTo>
                  <a:cubicBezTo>
                    <a:pt x="61" y="62"/>
                    <a:pt x="62" y="64"/>
                    <a:pt x="60" y="68"/>
                  </a:cubicBezTo>
                  <a:close/>
                  <a:moveTo>
                    <a:pt x="95" y="48"/>
                  </a:moveTo>
                  <a:cubicBezTo>
                    <a:pt x="92" y="46"/>
                    <a:pt x="96" y="44"/>
                    <a:pt x="96" y="42"/>
                  </a:cubicBezTo>
                  <a:cubicBezTo>
                    <a:pt x="91" y="39"/>
                    <a:pt x="92" y="44"/>
                    <a:pt x="88" y="46"/>
                  </a:cubicBezTo>
                  <a:cubicBezTo>
                    <a:pt x="87" y="45"/>
                    <a:pt x="86" y="43"/>
                    <a:pt x="85" y="42"/>
                  </a:cubicBezTo>
                  <a:cubicBezTo>
                    <a:pt x="96" y="36"/>
                    <a:pt x="95" y="29"/>
                    <a:pt x="107" y="20"/>
                  </a:cubicBezTo>
                  <a:cubicBezTo>
                    <a:pt x="111" y="23"/>
                    <a:pt x="104" y="32"/>
                    <a:pt x="100" y="27"/>
                  </a:cubicBezTo>
                  <a:cubicBezTo>
                    <a:pt x="100" y="32"/>
                    <a:pt x="99" y="35"/>
                    <a:pt x="101" y="40"/>
                  </a:cubicBezTo>
                  <a:cubicBezTo>
                    <a:pt x="95" y="42"/>
                    <a:pt x="100" y="46"/>
                    <a:pt x="95" y="48"/>
                  </a:cubicBezTo>
                  <a:close/>
                  <a:moveTo>
                    <a:pt x="104" y="52"/>
                  </a:moveTo>
                  <a:cubicBezTo>
                    <a:pt x="105" y="51"/>
                    <a:pt x="107" y="49"/>
                    <a:pt x="109" y="48"/>
                  </a:cubicBezTo>
                  <a:cubicBezTo>
                    <a:pt x="111" y="50"/>
                    <a:pt x="111" y="51"/>
                    <a:pt x="112" y="53"/>
                  </a:cubicBezTo>
                  <a:cubicBezTo>
                    <a:pt x="109" y="55"/>
                    <a:pt x="106" y="55"/>
                    <a:pt x="104" y="52"/>
                  </a:cubicBezTo>
                  <a:close/>
                  <a:moveTo>
                    <a:pt x="127" y="45"/>
                  </a:moveTo>
                  <a:cubicBezTo>
                    <a:pt x="124" y="42"/>
                    <a:pt x="126" y="39"/>
                    <a:pt x="127" y="36"/>
                  </a:cubicBezTo>
                  <a:cubicBezTo>
                    <a:pt x="124" y="36"/>
                    <a:pt x="121" y="35"/>
                    <a:pt x="119" y="35"/>
                  </a:cubicBezTo>
                  <a:cubicBezTo>
                    <a:pt x="117" y="37"/>
                    <a:pt x="119" y="40"/>
                    <a:pt x="115" y="39"/>
                  </a:cubicBezTo>
                  <a:cubicBezTo>
                    <a:pt x="114" y="38"/>
                    <a:pt x="118" y="36"/>
                    <a:pt x="117" y="35"/>
                  </a:cubicBezTo>
                  <a:cubicBezTo>
                    <a:pt x="116" y="32"/>
                    <a:pt x="113" y="35"/>
                    <a:pt x="112" y="33"/>
                  </a:cubicBezTo>
                  <a:cubicBezTo>
                    <a:pt x="113" y="35"/>
                    <a:pt x="113" y="50"/>
                    <a:pt x="105" y="44"/>
                  </a:cubicBezTo>
                  <a:cubicBezTo>
                    <a:pt x="108" y="43"/>
                    <a:pt x="106" y="40"/>
                    <a:pt x="109" y="39"/>
                  </a:cubicBezTo>
                  <a:cubicBezTo>
                    <a:pt x="107" y="38"/>
                    <a:pt x="105" y="37"/>
                    <a:pt x="103" y="38"/>
                  </a:cubicBezTo>
                  <a:cubicBezTo>
                    <a:pt x="106" y="25"/>
                    <a:pt x="120" y="33"/>
                    <a:pt x="128" y="31"/>
                  </a:cubicBezTo>
                  <a:cubicBezTo>
                    <a:pt x="132" y="36"/>
                    <a:pt x="133" y="41"/>
                    <a:pt x="127" y="45"/>
                  </a:cubicBezTo>
                  <a:close/>
                  <a:moveTo>
                    <a:pt x="132" y="31"/>
                  </a:moveTo>
                  <a:cubicBezTo>
                    <a:pt x="140" y="27"/>
                    <a:pt x="141" y="24"/>
                    <a:pt x="145" y="22"/>
                  </a:cubicBezTo>
                  <a:cubicBezTo>
                    <a:pt x="146" y="25"/>
                    <a:pt x="143" y="34"/>
                    <a:pt x="139" y="30"/>
                  </a:cubicBezTo>
                  <a:cubicBezTo>
                    <a:pt x="134" y="34"/>
                    <a:pt x="139" y="39"/>
                    <a:pt x="136" y="43"/>
                  </a:cubicBezTo>
                  <a:cubicBezTo>
                    <a:pt x="133" y="39"/>
                    <a:pt x="135" y="35"/>
                    <a:pt x="132" y="31"/>
                  </a:cubicBezTo>
                  <a:close/>
                  <a:moveTo>
                    <a:pt x="155" y="26"/>
                  </a:moveTo>
                  <a:cubicBezTo>
                    <a:pt x="161" y="26"/>
                    <a:pt x="164" y="21"/>
                    <a:pt x="171" y="23"/>
                  </a:cubicBezTo>
                  <a:cubicBezTo>
                    <a:pt x="172" y="26"/>
                    <a:pt x="172" y="33"/>
                    <a:pt x="168" y="33"/>
                  </a:cubicBezTo>
                  <a:cubicBezTo>
                    <a:pt x="164" y="30"/>
                    <a:pt x="170" y="28"/>
                    <a:pt x="168" y="26"/>
                  </a:cubicBezTo>
                  <a:cubicBezTo>
                    <a:pt x="167" y="25"/>
                    <a:pt x="166" y="25"/>
                    <a:pt x="165" y="24"/>
                  </a:cubicBezTo>
                  <a:cubicBezTo>
                    <a:pt x="162" y="28"/>
                    <a:pt x="162" y="31"/>
                    <a:pt x="158" y="35"/>
                  </a:cubicBezTo>
                  <a:cubicBezTo>
                    <a:pt x="154" y="31"/>
                    <a:pt x="159" y="29"/>
                    <a:pt x="155" y="26"/>
                  </a:cubicBezTo>
                  <a:close/>
                  <a:moveTo>
                    <a:pt x="149" y="42"/>
                  </a:moveTo>
                  <a:cubicBezTo>
                    <a:pt x="148" y="39"/>
                    <a:pt x="151" y="38"/>
                    <a:pt x="148" y="35"/>
                  </a:cubicBezTo>
                  <a:cubicBezTo>
                    <a:pt x="150" y="34"/>
                    <a:pt x="152" y="35"/>
                    <a:pt x="154" y="33"/>
                  </a:cubicBezTo>
                  <a:cubicBezTo>
                    <a:pt x="157" y="36"/>
                    <a:pt x="153" y="39"/>
                    <a:pt x="149" y="42"/>
                  </a:cubicBezTo>
                  <a:close/>
                  <a:moveTo>
                    <a:pt x="134" y="63"/>
                  </a:moveTo>
                  <a:cubicBezTo>
                    <a:pt x="137" y="68"/>
                    <a:pt x="128" y="66"/>
                    <a:pt x="130" y="70"/>
                  </a:cubicBezTo>
                  <a:cubicBezTo>
                    <a:pt x="126" y="67"/>
                    <a:pt x="126" y="57"/>
                    <a:pt x="127" y="52"/>
                  </a:cubicBezTo>
                  <a:cubicBezTo>
                    <a:pt x="134" y="49"/>
                    <a:pt x="143" y="49"/>
                    <a:pt x="143" y="40"/>
                  </a:cubicBezTo>
                  <a:cubicBezTo>
                    <a:pt x="149" y="41"/>
                    <a:pt x="144" y="47"/>
                    <a:pt x="145" y="50"/>
                  </a:cubicBezTo>
                  <a:cubicBezTo>
                    <a:pt x="138" y="46"/>
                    <a:pt x="123" y="64"/>
                    <a:pt x="134" y="63"/>
                  </a:cubicBezTo>
                  <a:close/>
                  <a:moveTo>
                    <a:pt x="170" y="42"/>
                  </a:moveTo>
                  <a:cubicBezTo>
                    <a:pt x="168" y="40"/>
                    <a:pt x="164" y="38"/>
                    <a:pt x="160" y="41"/>
                  </a:cubicBezTo>
                  <a:cubicBezTo>
                    <a:pt x="158" y="33"/>
                    <a:pt x="172" y="39"/>
                    <a:pt x="174" y="29"/>
                  </a:cubicBezTo>
                  <a:cubicBezTo>
                    <a:pt x="174" y="33"/>
                    <a:pt x="175" y="37"/>
                    <a:pt x="180" y="32"/>
                  </a:cubicBezTo>
                  <a:cubicBezTo>
                    <a:pt x="186" y="42"/>
                    <a:pt x="170" y="33"/>
                    <a:pt x="170" y="42"/>
                  </a:cubicBezTo>
                  <a:close/>
                  <a:moveTo>
                    <a:pt x="189" y="32"/>
                  </a:moveTo>
                  <a:cubicBezTo>
                    <a:pt x="190" y="35"/>
                    <a:pt x="189" y="39"/>
                    <a:pt x="185" y="39"/>
                  </a:cubicBezTo>
                  <a:cubicBezTo>
                    <a:pt x="184" y="36"/>
                    <a:pt x="186" y="32"/>
                    <a:pt x="189" y="32"/>
                  </a:cubicBezTo>
                  <a:close/>
                  <a:moveTo>
                    <a:pt x="159" y="58"/>
                  </a:moveTo>
                  <a:cubicBezTo>
                    <a:pt x="164" y="58"/>
                    <a:pt x="165" y="48"/>
                    <a:pt x="170" y="54"/>
                  </a:cubicBezTo>
                  <a:cubicBezTo>
                    <a:pt x="165" y="53"/>
                    <a:pt x="164" y="65"/>
                    <a:pt x="159" y="58"/>
                  </a:cubicBezTo>
                  <a:close/>
                  <a:moveTo>
                    <a:pt x="173" y="58"/>
                  </a:moveTo>
                  <a:cubicBezTo>
                    <a:pt x="171" y="55"/>
                    <a:pt x="177" y="53"/>
                    <a:pt x="172" y="49"/>
                  </a:cubicBezTo>
                  <a:cubicBezTo>
                    <a:pt x="174" y="48"/>
                    <a:pt x="175" y="47"/>
                    <a:pt x="174" y="46"/>
                  </a:cubicBezTo>
                  <a:cubicBezTo>
                    <a:pt x="176" y="45"/>
                    <a:pt x="176" y="46"/>
                    <a:pt x="175" y="47"/>
                  </a:cubicBezTo>
                  <a:cubicBezTo>
                    <a:pt x="177" y="49"/>
                    <a:pt x="178" y="49"/>
                    <a:pt x="180" y="48"/>
                  </a:cubicBezTo>
                  <a:cubicBezTo>
                    <a:pt x="181" y="50"/>
                    <a:pt x="179" y="50"/>
                    <a:pt x="179" y="49"/>
                  </a:cubicBezTo>
                  <a:cubicBezTo>
                    <a:pt x="174" y="52"/>
                    <a:pt x="178" y="55"/>
                    <a:pt x="173" y="58"/>
                  </a:cubicBezTo>
                  <a:close/>
                  <a:moveTo>
                    <a:pt x="194" y="38"/>
                  </a:moveTo>
                  <a:cubicBezTo>
                    <a:pt x="197" y="42"/>
                    <a:pt x="189" y="43"/>
                    <a:pt x="196" y="45"/>
                  </a:cubicBezTo>
                  <a:cubicBezTo>
                    <a:pt x="193" y="47"/>
                    <a:pt x="192" y="48"/>
                    <a:pt x="194" y="50"/>
                  </a:cubicBezTo>
                  <a:cubicBezTo>
                    <a:pt x="188" y="49"/>
                    <a:pt x="190" y="41"/>
                    <a:pt x="194" y="38"/>
                  </a:cubicBezTo>
                  <a:close/>
                  <a:moveTo>
                    <a:pt x="182" y="60"/>
                  </a:moveTo>
                  <a:cubicBezTo>
                    <a:pt x="180" y="58"/>
                    <a:pt x="181" y="57"/>
                    <a:pt x="180" y="56"/>
                  </a:cubicBezTo>
                  <a:cubicBezTo>
                    <a:pt x="183" y="54"/>
                    <a:pt x="187" y="53"/>
                    <a:pt x="189" y="56"/>
                  </a:cubicBezTo>
                  <a:cubicBezTo>
                    <a:pt x="187" y="59"/>
                    <a:pt x="185" y="56"/>
                    <a:pt x="182" y="60"/>
                  </a:cubicBezTo>
                  <a:close/>
                  <a:moveTo>
                    <a:pt x="201" y="43"/>
                  </a:moveTo>
                  <a:cubicBezTo>
                    <a:pt x="203" y="39"/>
                    <a:pt x="207" y="38"/>
                    <a:pt x="211" y="35"/>
                  </a:cubicBezTo>
                  <a:cubicBezTo>
                    <a:pt x="214" y="42"/>
                    <a:pt x="205" y="42"/>
                    <a:pt x="201" y="43"/>
                  </a:cubicBezTo>
                  <a:close/>
                  <a:moveTo>
                    <a:pt x="197" y="55"/>
                  </a:moveTo>
                  <a:cubicBezTo>
                    <a:pt x="198" y="57"/>
                    <a:pt x="197" y="58"/>
                    <a:pt x="198" y="60"/>
                  </a:cubicBezTo>
                  <a:cubicBezTo>
                    <a:pt x="196" y="61"/>
                    <a:pt x="194" y="58"/>
                    <a:pt x="192" y="61"/>
                  </a:cubicBezTo>
                  <a:cubicBezTo>
                    <a:pt x="190" y="58"/>
                    <a:pt x="194" y="55"/>
                    <a:pt x="197" y="55"/>
                  </a:cubicBezTo>
                  <a:close/>
                  <a:moveTo>
                    <a:pt x="184" y="72"/>
                  </a:moveTo>
                  <a:cubicBezTo>
                    <a:pt x="182" y="70"/>
                    <a:pt x="181" y="68"/>
                    <a:pt x="183" y="66"/>
                  </a:cubicBezTo>
                  <a:cubicBezTo>
                    <a:pt x="188" y="63"/>
                    <a:pt x="191" y="70"/>
                    <a:pt x="196" y="65"/>
                  </a:cubicBezTo>
                  <a:cubicBezTo>
                    <a:pt x="198" y="73"/>
                    <a:pt x="190" y="69"/>
                    <a:pt x="184" y="72"/>
                  </a:cubicBezTo>
                  <a:close/>
                  <a:moveTo>
                    <a:pt x="214" y="36"/>
                  </a:moveTo>
                  <a:cubicBezTo>
                    <a:pt x="216" y="36"/>
                    <a:pt x="218" y="38"/>
                    <a:pt x="217" y="36"/>
                  </a:cubicBezTo>
                  <a:cubicBezTo>
                    <a:pt x="221" y="40"/>
                    <a:pt x="224" y="38"/>
                    <a:pt x="229" y="37"/>
                  </a:cubicBezTo>
                  <a:cubicBezTo>
                    <a:pt x="231" y="43"/>
                    <a:pt x="214" y="41"/>
                    <a:pt x="214" y="36"/>
                  </a:cubicBezTo>
                  <a:close/>
                  <a:moveTo>
                    <a:pt x="225" y="57"/>
                  </a:moveTo>
                  <a:cubicBezTo>
                    <a:pt x="223" y="59"/>
                    <a:pt x="226" y="61"/>
                    <a:pt x="222" y="63"/>
                  </a:cubicBezTo>
                  <a:cubicBezTo>
                    <a:pt x="220" y="61"/>
                    <a:pt x="217" y="62"/>
                    <a:pt x="215" y="59"/>
                  </a:cubicBezTo>
                  <a:cubicBezTo>
                    <a:pt x="218" y="57"/>
                    <a:pt x="214" y="55"/>
                    <a:pt x="218" y="53"/>
                  </a:cubicBezTo>
                  <a:cubicBezTo>
                    <a:pt x="222" y="56"/>
                    <a:pt x="227" y="55"/>
                    <a:pt x="232" y="59"/>
                  </a:cubicBezTo>
                  <a:cubicBezTo>
                    <a:pt x="228" y="61"/>
                    <a:pt x="229" y="58"/>
                    <a:pt x="225" y="57"/>
                  </a:cubicBezTo>
                  <a:close/>
                  <a:moveTo>
                    <a:pt x="224" y="72"/>
                  </a:moveTo>
                  <a:cubicBezTo>
                    <a:pt x="223" y="67"/>
                    <a:pt x="222" y="72"/>
                    <a:pt x="218" y="73"/>
                  </a:cubicBezTo>
                  <a:cubicBezTo>
                    <a:pt x="219" y="67"/>
                    <a:pt x="224" y="66"/>
                    <a:pt x="228" y="63"/>
                  </a:cubicBezTo>
                  <a:cubicBezTo>
                    <a:pt x="229" y="65"/>
                    <a:pt x="228" y="68"/>
                    <a:pt x="227" y="66"/>
                  </a:cubicBezTo>
                  <a:cubicBezTo>
                    <a:pt x="224" y="68"/>
                    <a:pt x="228" y="70"/>
                    <a:pt x="224" y="72"/>
                  </a:cubicBezTo>
                  <a:close/>
                  <a:moveTo>
                    <a:pt x="241" y="73"/>
                  </a:moveTo>
                  <a:cubicBezTo>
                    <a:pt x="240" y="72"/>
                    <a:pt x="242" y="72"/>
                    <a:pt x="242" y="72"/>
                  </a:cubicBezTo>
                  <a:cubicBezTo>
                    <a:pt x="245" y="71"/>
                    <a:pt x="241" y="68"/>
                    <a:pt x="243" y="66"/>
                  </a:cubicBezTo>
                  <a:cubicBezTo>
                    <a:pt x="241" y="65"/>
                    <a:pt x="241" y="68"/>
                    <a:pt x="242" y="69"/>
                  </a:cubicBezTo>
                  <a:cubicBezTo>
                    <a:pt x="239" y="70"/>
                    <a:pt x="239" y="62"/>
                    <a:pt x="242" y="60"/>
                  </a:cubicBezTo>
                  <a:cubicBezTo>
                    <a:pt x="242" y="65"/>
                    <a:pt x="242" y="65"/>
                    <a:pt x="246" y="71"/>
                  </a:cubicBezTo>
                  <a:cubicBezTo>
                    <a:pt x="244" y="73"/>
                    <a:pt x="243" y="72"/>
                    <a:pt x="241" y="73"/>
                  </a:cubicBezTo>
                  <a:close/>
                  <a:moveTo>
                    <a:pt x="251" y="78"/>
                  </a:moveTo>
                  <a:cubicBezTo>
                    <a:pt x="251" y="73"/>
                    <a:pt x="256" y="72"/>
                    <a:pt x="255" y="68"/>
                  </a:cubicBezTo>
                  <a:cubicBezTo>
                    <a:pt x="257" y="68"/>
                    <a:pt x="258" y="76"/>
                    <a:pt x="257" y="79"/>
                  </a:cubicBezTo>
                  <a:cubicBezTo>
                    <a:pt x="254" y="73"/>
                    <a:pt x="255" y="74"/>
                    <a:pt x="251" y="78"/>
                  </a:cubicBezTo>
                  <a:close/>
                  <a:moveTo>
                    <a:pt x="354" y="12"/>
                  </a:moveTo>
                  <a:cubicBezTo>
                    <a:pt x="355" y="11"/>
                    <a:pt x="356" y="13"/>
                    <a:pt x="357" y="13"/>
                  </a:cubicBezTo>
                  <a:cubicBezTo>
                    <a:pt x="359" y="12"/>
                    <a:pt x="358" y="10"/>
                    <a:pt x="361" y="9"/>
                  </a:cubicBezTo>
                  <a:cubicBezTo>
                    <a:pt x="361" y="10"/>
                    <a:pt x="362" y="11"/>
                    <a:pt x="363" y="12"/>
                  </a:cubicBezTo>
                  <a:cubicBezTo>
                    <a:pt x="360" y="13"/>
                    <a:pt x="357" y="15"/>
                    <a:pt x="354" y="12"/>
                  </a:cubicBezTo>
                  <a:close/>
                  <a:moveTo>
                    <a:pt x="716" y="72"/>
                  </a:moveTo>
                  <a:cubicBezTo>
                    <a:pt x="717" y="79"/>
                    <a:pt x="704" y="74"/>
                    <a:pt x="698" y="77"/>
                  </a:cubicBezTo>
                  <a:cubicBezTo>
                    <a:pt x="697" y="72"/>
                    <a:pt x="708" y="74"/>
                    <a:pt x="704" y="69"/>
                  </a:cubicBezTo>
                  <a:cubicBezTo>
                    <a:pt x="707" y="71"/>
                    <a:pt x="711" y="68"/>
                    <a:pt x="714" y="65"/>
                  </a:cubicBezTo>
                  <a:cubicBezTo>
                    <a:pt x="714" y="71"/>
                    <a:pt x="706" y="74"/>
                    <a:pt x="702" y="75"/>
                  </a:cubicBezTo>
                  <a:cubicBezTo>
                    <a:pt x="706" y="77"/>
                    <a:pt x="711" y="73"/>
                    <a:pt x="716" y="72"/>
                  </a:cubicBezTo>
                  <a:close/>
                  <a:moveTo>
                    <a:pt x="717" y="62"/>
                  </a:moveTo>
                  <a:cubicBezTo>
                    <a:pt x="718" y="66"/>
                    <a:pt x="708" y="63"/>
                    <a:pt x="710" y="59"/>
                  </a:cubicBezTo>
                  <a:cubicBezTo>
                    <a:pt x="717" y="63"/>
                    <a:pt x="711" y="54"/>
                    <a:pt x="716" y="51"/>
                  </a:cubicBezTo>
                  <a:cubicBezTo>
                    <a:pt x="722" y="56"/>
                    <a:pt x="711" y="60"/>
                    <a:pt x="717" y="62"/>
                  </a:cubicBezTo>
                  <a:close/>
                  <a:moveTo>
                    <a:pt x="712" y="39"/>
                  </a:moveTo>
                  <a:cubicBezTo>
                    <a:pt x="714" y="43"/>
                    <a:pt x="714" y="33"/>
                    <a:pt x="717" y="39"/>
                  </a:cubicBezTo>
                  <a:cubicBezTo>
                    <a:pt x="712" y="44"/>
                    <a:pt x="711" y="46"/>
                    <a:pt x="706" y="43"/>
                  </a:cubicBezTo>
                  <a:cubicBezTo>
                    <a:pt x="713" y="44"/>
                    <a:pt x="708" y="28"/>
                    <a:pt x="712" y="39"/>
                  </a:cubicBezTo>
                  <a:close/>
                  <a:moveTo>
                    <a:pt x="721" y="30"/>
                  </a:moveTo>
                  <a:cubicBezTo>
                    <a:pt x="717" y="32"/>
                    <a:pt x="712" y="33"/>
                    <a:pt x="708" y="32"/>
                  </a:cubicBezTo>
                  <a:cubicBezTo>
                    <a:pt x="709" y="28"/>
                    <a:pt x="716" y="17"/>
                    <a:pt x="720" y="10"/>
                  </a:cubicBezTo>
                  <a:cubicBezTo>
                    <a:pt x="722" y="17"/>
                    <a:pt x="720" y="21"/>
                    <a:pt x="721" y="30"/>
                  </a:cubicBezTo>
                  <a:close/>
                  <a:moveTo>
                    <a:pt x="716" y="13"/>
                  </a:moveTo>
                  <a:cubicBezTo>
                    <a:pt x="714" y="14"/>
                    <a:pt x="713" y="15"/>
                    <a:pt x="711" y="17"/>
                  </a:cubicBezTo>
                  <a:cubicBezTo>
                    <a:pt x="709" y="11"/>
                    <a:pt x="706" y="17"/>
                    <a:pt x="704" y="13"/>
                  </a:cubicBezTo>
                  <a:cubicBezTo>
                    <a:pt x="708" y="13"/>
                    <a:pt x="713" y="8"/>
                    <a:pt x="716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827400" y="1869804"/>
            <a:ext cx="4280047" cy="7067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dirty="0">
                <a:ln w="6350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数据收集</a:t>
            </a:r>
            <a:endParaRPr lang="zh-CN" altLang="en-US" sz="4000" dirty="0">
              <a:ln w="6350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1" name="Freeform 7"/>
          <p:cNvSpPr>
            <a:spLocks noEditPoints="1"/>
          </p:cNvSpPr>
          <p:nvPr/>
        </p:nvSpPr>
        <p:spPr bwMode="auto">
          <a:xfrm>
            <a:off x="5326063" y="1955928"/>
            <a:ext cx="255587" cy="431800"/>
          </a:xfrm>
          <a:custGeom>
            <a:avLst/>
            <a:gdLst>
              <a:gd name="T0" fmla="*/ 154008 w 78"/>
              <a:gd name="T1" fmla="*/ 421835 h 130"/>
              <a:gd name="T2" fmla="*/ 124517 w 78"/>
              <a:gd name="T3" fmla="*/ 431800 h 130"/>
              <a:gd name="T4" fmla="*/ 29491 w 78"/>
              <a:gd name="T5" fmla="*/ 421835 h 130"/>
              <a:gd name="T6" fmla="*/ 22937 w 78"/>
              <a:gd name="T7" fmla="*/ 385298 h 130"/>
              <a:gd name="T8" fmla="*/ 81919 w 78"/>
              <a:gd name="T9" fmla="*/ 302260 h 130"/>
              <a:gd name="T10" fmla="*/ 124517 w 78"/>
              <a:gd name="T11" fmla="*/ 242472 h 130"/>
              <a:gd name="T12" fmla="*/ 121240 w 78"/>
              <a:gd name="T13" fmla="*/ 219222 h 130"/>
              <a:gd name="T14" fmla="*/ 81919 w 78"/>
              <a:gd name="T15" fmla="*/ 116254 h 130"/>
              <a:gd name="T16" fmla="*/ 62259 w 78"/>
              <a:gd name="T17" fmla="*/ 63109 h 130"/>
              <a:gd name="T18" fmla="*/ 42598 w 78"/>
              <a:gd name="T19" fmla="*/ 16608 h 130"/>
              <a:gd name="T20" fmla="*/ 121240 w 78"/>
              <a:gd name="T21" fmla="*/ 3322 h 130"/>
              <a:gd name="T22" fmla="*/ 170392 w 78"/>
              <a:gd name="T23" fmla="*/ 3322 h 130"/>
              <a:gd name="T24" fmla="*/ 209713 w 78"/>
              <a:gd name="T25" fmla="*/ 116254 h 130"/>
              <a:gd name="T26" fmla="*/ 252311 w 78"/>
              <a:gd name="T27" fmla="*/ 219222 h 130"/>
              <a:gd name="T28" fmla="*/ 242481 w 78"/>
              <a:gd name="T29" fmla="*/ 262402 h 130"/>
              <a:gd name="T30" fmla="*/ 147455 w 78"/>
              <a:gd name="T31" fmla="*/ 401906 h 130"/>
              <a:gd name="T32" fmla="*/ 176946 w 78"/>
              <a:gd name="T33" fmla="*/ 332154 h 130"/>
              <a:gd name="T34" fmla="*/ 52428 w 78"/>
              <a:gd name="T35" fmla="*/ 388620 h 130"/>
              <a:gd name="T36" fmla="*/ 29491 w 78"/>
              <a:gd name="T37" fmla="*/ 401906 h 130"/>
              <a:gd name="T38" fmla="*/ 65535 w 78"/>
              <a:gd name="T39" fmla="*/ 405228 h 130"/>
              <a:gd name="T40" fmla="*/ 140901 w 78"/>
              <a:gd name="T41" fmla="*/ 378655 h 130"/>
              <a:gd name="T42" fmla="*/ 193329 w 78"/>
              <a:gd name="T43" fmla="*/ 288974 h 130"/>
              <a:gd name="T44" fmla="*/ 65535 w 78"/>
              <a:gd name="T45" fmla="*/ 358726 h 130"/>
              <a:gd name="T46" fmla="*/ 49152 w 78"/>
              <a:gd name="T47" fmla="*/ 381977 h 130"/>
              <a:gd name="T48" fmla="*/ 183499 w 78"/>
              <a:gd name="T49" fmla="*/ 318868 h 130"/>
              <a:gd name="T50" fmla="*/ 235927 w 78"/>
              <a:gd name="T51" fmla="*/ 245794 h 130"/>
              <a:gd name="T52" fmla="*/ 88473 w 78"/>
              <a:gd name="T53" fmla="*/ 322189 h 130"/>
              <a:gd name="T54" fmla="*/ 183499 w 78"/>
              <a:gd name="T55" fmla="*/ 288974 h 130"/>
              <a:gd name="T56" fmla="*/ 186776 w 78"/>
              <a:gd name="T57" fmla="*/ 99646 h 130"/>
              <a:gd name="T58" fmla="*/ 124517 w 78"/>
              <a:gd name="T59" fmla="*/ 166077 h 130"/>
              <a:gd name="T60" fmla="*/ 101580 w 78"/>
              <a:gd name="T61" fmla="*/ 305581 h 130"/>
              <a:gd name="T62" fmla="*/ 232651 w 78"/>
              <a:gd name="T63" fmla="*/ 219222 h 130"/>
              <a:gd name="T64" fmla="*/ 134348 w 78"/>
              <a:gd name="T65" fmla="*/ 262402 h 130"/>
              <a:gd name="T66" fmla="*/ 95026 w 78"/>
              <a:gd name="T67" fmla="*/ 106289 h 130"/>
              <a:gd name="T68" fmla="*/ 150731 w 78"/>
              <a:gd name="T69" fmla="*/ 46502 h 130"/>
              <a:gd name="T70" fmla="*/ 131071 w 78"/>
              <a:gd name="T71" fmla="*/ 255758 h 130"/>
              <a:gd name="T72" fmla="*/ 222820 w 78"/>
              <a:gd name="T73" fmla="*/ 212578 h 130"/>
              <a:gd name="T74" fmla="*/ 140901 w 78"/>
              <a:gd name="T75" fmla="*/ 229186 h 130"/>
              <a:gd name="T76" fmla="*/ 183499 w 78"/>
              <a:gd name="T77" fmla="*/ 89682 h 130"/>
              <a:gd name="T78" fmla="*/ 98303 w 78"/>
              <a:gd name="T79" fmla="*/ 112932 h 130"/>
              <a:gd name="T80" fmla="*/ 173669 w 78"/>
              <a:gd name="T81" fmla="*/ 96325 h 130"/>
              <a:gd name="T82" fmla="*/ 206436 w 78"/>
              <a:gd name="T83" fmla="*/ 152791 h 130"/>
              <a:gd name="T84" fmla="*/ 131071 w 78"/>
              <a:gd name="T85" fmla="*/ 169398 h 130"/>
              <a:gd name="T86" fmla="*/ 167115 w 78"/>
              <a:gd name="T87" fmla="*/ 209257 h 130"/>
              <a:gd name="T88" fmla="*/ 140901 w 78"/>
              <a:gd name="T89" fmla="*/ 199292 h 130"/>
              <a:gd name="T90" fmla="*/ 88473 w 78"/>
              <a:gd name="T91" fmla="*/ 73074 h 130"/>
              <a:gd name="T92" fmla="*/ 150731 w 78"/>
              <a:gd name="T93" fmla="*/ 23251 h 130"/>
              <a:gd name="T94" fmla="*/ 75366 w 78"/>
              <a:gd name="T95" fmla="*/ 56466 h 130"/>
              <a:gd name="T96" fmla="*/ 111410 w 78"/>
              <a:gd name="T97" fmla="*/ 13286 h 130"/>
              <a:gd name="T98" fmla="*/ 75366 w 78"/>
              <a:gd name="T99" fmla="*/ 56466 h 130"/>
              <a:gd name="T100" fmla="*/ 78642 w 78"/>
              <a:gd name="T101" fmla="*/ 411871 h 130"/>
              <a:gd name="T102" fmla="*/ 137624 w 78"/>
              <a:gd name="T103" fmla="*/ 391941 h 130"/>
              <a:gd name="T104" fmla="*/ 58982 w 78"/>
              <a:gd name="T105" fmla="*/ 23251 h 130"/>
              <a:gd name="T106" fmla="*/ 167115 w 78"/>
              <a:gd name="T107" fmla="*/ 29894 h 130"/>
              <a:gd name="T108" fmla="*/ 167115 w 78"/>
              <a:gd name="T109" fmla="*/ 29894 h 130"/>
              <a:gd name="T110" fmla="*/ 121240 w 78"/>
              <a:gd name="T111" fmla="*/ 176042 h 130"/>
              <a:gd name="T112" fmla="*/ 13107 w 78"/>
              <a:gd name="T113" fmla="*/ 415192 h 130"/>
              <a:gd name="T114" fmla="*/ 131071 w 78"/>
              <a:gd name="T115" fmla="*/ 202614 h 130"/>
              <a:gd name="T116" fmla="*/ 170392 w 78"/>
              <a:gd name="T117" fmla="*/ 49823 h 1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8"/>
              <a:gd name="T178" fmla="*/ 0 h 130"/>
              <a:gd name="T179" fmla="*/ 78 w 78"/>
              <a:gd name="T180" fmla="*/ 130 h 1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8" h="130">
                <a:moveTo>
                  <a:pt x="40" y="125"/>
                </a:moveTo>
                <a:cubicBezTo>
                  <a:pt x="41" y="125"/>
                  <a:pt x="41" y="125"/>
                  <a:pt x="42" y="125"/>
                </a:cubicBezTo>
                <a:cubicBezTo>
                  <a:pt x="43" y="125"/>
                  <a:pt x="45" y="126"/>
                  <a:pt x="46" y="126"/>
                </a:cubicBezTo>
                <a:cubicBezTo>
                  <a:pt x="46" y="126"/>
                  <a:pt x="47" y="126"/>
                  <a:pt x="47" y="126"/>
                </a:cubicBezTo>
                <a:cubicBezTo>
                  <a:pt x="47" y="126"/>
                  <a:pt x="47" y="126"/>
                  <a:pt x="47" y="127"/>
                </a:cubicBezTo>
                <a:cubicBezTo>
                  <a:pt x="47" y="127"/>
                  <a:pt x="47" y="128"/>
                  <a:pt x="47" y="128"/>
                </a:cubicBezTo>
                <a:cubicBezTo>
                  <a:pt x="46" y="128"/>
                  <a:pt x="46" y="128"/>
                  <a:pt x="45" y="128"/>
                </a:cubicBezTo>
                <a:cubicBezTo>
                  <a:pt x="44" y="128"/>
                  <a:pt x="43" y="128"/>
                  <a:pt x="42" y="128"/>
                </a:cubicBezTo>
                <a:cubicBezTo>
                  <a:pt x="42" y="128"/>
                  <a:pt x="42" y="128"/>
                  <a:pt x="41" y="128"/>
                </a:cubicBezTo>
                <a:cubicBezTo>
                  <a:pt x="40" y="130"/>
                  <a:pt x="40" y="130"/>
                  <a:pt x="38" y="130"/>
                </a:cubicBezTo>
                <a:cubicBezTo>
                  <a:pt x="38" y="129"/>
                  <a:pt x="37" y="128"/>
                  <a:pt x="36" y="128"/>
                </a:cubicBezTo>
                <a:cubicBezTo>
                  <a:pt x="31" y="128"/>
                  <a:pt x="26" y="128"/>
                  <a:pt x="21" y="127"/>
                </a:cubicBezTo>
                <a:cubicBezTo>
                  <a:pt x="19" y="127"/>
                  <a:pt x="16" y="128"/>
                  <a:pt x="14" y="128"/>
                </a:cubicBezTo>
                <a:cubicBezTo>
                  <a:pt x="13" y="128"/>
                  <a:pt x="12" y="128"/>
                  <a:pt x="11" y="128"/>
                </a:cubicBezTo>
                <a:cubicBezTo>
                  <a:pt x="10" y="128"/>
                  <a:pt x="9" y="128"/>
                  <a:pt x="9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6" y="127"/>
                  <a:pt x="4" y="127"/>
                  <a:pt x="3" y="126"/>
                </a:cubicBezTo>
                <a:cubicBezTo>
                  <a:pt x="0" y="126"/>
                  <a:pt x="0" y="124"/>
                  <a:pt x="1" y="122"/>
                </a:cubicBezTo>
                <a:cubicBezTo>
                  <a:pt x="2" y="121"/>
                  <a:pt x="3" y="121"/>
                  <a:pt x="3" y="120"/>
                </a:cubicBezTo>
                <a:cubicBezTo>
                  <a:pt x="4" y="118"/>
                  <a:pt x="6" y="117"/>
                  <a:pt x="7" y="116"/>
                </a:cubicBezTo>
                <a:cubicBezTo>
                  <a:pt x="8" y="114"/>
                  <a:pt x="10" y="112"/>
                  <a:pt x="11" y="110"/>
                </a:cubicBezTo>
                <a:cubicBezTo>
                  <a:pt x="14" y="105"/>
                  <a:pt x="17" y="100"/>
                  <a:pt x="21" y="96"/>
                </a:cubicBezTo>
                <a:cubicBezTo>
                  <a:pt x="21" y="96"/>
                  <a:pt x="21" y="95"/>
                  <a:pt x="22" y="95"/>
                </a:cubicBezTo>
                <a:cubicBezTo>
                  <a:pt x="22" y="95"/>
                  <a:pt x="22" y="94"/>
                  <a:pt x="22" y="94"/>
                </a:cubicBezTo>
                <a:cubicBezTo>
                  <a:pt x="23" y="93"/>
                  <a:pt x="24" y="92"/>
                  <a:pt x="25" y="91"/>
                </a:cubicBezTo>
                <a:cubicBezTo>
                  <a:pt x="28" y="88"/>
                  <a:pt x="30" y="84"/>
                  <a:pt x="33" y="81"/>
                </a:cubicBezTo>
                <a:cubicBezTo>
                  <a:pt x="34" y="79"/>
                  <a:pt x="35" y="78"/>
                  <a:pt x="36" y="76"/>
                </a:cubicBezTo>
                <a:cubicBezTo>
                  <a:pt x="36" y="76"/>
                  <a:pt x="36" y="76"/>
                  <a:pt x="36" y="75"/>
                </a:cubicBezTo>
                <a:cubicBezTo>
                  <a:pt x="36" y="75"/>
                  <a:pt x="36" y="74"/>
                  <a:pt x="37" y="74"/>
                </a:cubicBezTo>
                <a:cubicBezTo>
                  <a:pt x="37" y="74"/>
                  <a:pt x="37" y="73"/>
                  <a:pt x="38" y="73"/>
                </a:cubicBezTo>
                <a:cubicBezTo>
                  <a:pt x="37" y="73"/>
                  <a:pt x="37" y="73"/>
                  <a:pt x="37" y="73"/>
                </a:cubicBezTo>
                <a:cubicBezTo>
                  <a:pt x="36" y="72"/>
                  <a:pt x="35" y="71"/>
                  <a:pt x="36" y="70"/>
                </a:cubicBezTo>
                <a:cubicBezTo>
                  <a:pt x="36" y="69"/>
                  <a:pt x="36" y="69"/>
                  <a:pt x="37" y="69"/>
                </a:cubicBezTo>
                <a:cubicBezTo>
                  <a:pt x="37" y="69"/>
                  <a:pt x="38" y="69"/>
                  <a:pt x="38" y="69"/>
                </a:cubicBezTo>
                <a:cubicBezTo>
                  <a:pt x="38" y="68"/>
                  <a:pt x="38" y="67"/>
                  <a:pt x="37" y="66"/>
                </a:cubicBezTo>
                <a:cubicBezTo>
                  <a:pt x="36" y="66"/>
                  <a:pt x="36" y="65"/>
                  <a:pt x="36" y="65"/>
                </a:cubicBezTo>
                <a:cubicBezTo>
                  <a:pt x="35" y="62"/>
                  <a:pt x="35" y="60"/>
                  <a:pt x="34" y="58"/>
                </a:cubicBezTo>
                <a:cubicBezTo>
                  <a:pt x="33" y="55"/>
                  <a:pt x="33" y="53"/>
                  <a:pt x="32" y="51"/>
                </a:cubicBezTo>
                <a:cubicBezTo>
                  <a:pt x="30" y="46"/>
                  <a:pt x="28" y="42"/>
                  <a:pt x="26" y="37"/>
                </a:cubicBezTo>
                <a:cubicBezTo>
                  <a:pt x="26" y="36"/>
                  <a:pt x="26" y="35"/>
                  <a:pt x="25" y="35"/>
                </a:cubicBezTo>
                <a:cubicBezTo>
                  <a:pt x="24" y="34"/>
                  <a:pt x="24" y="34"/>
                  <a:pt x="24" y="33"/>
                </a:cubicBezTo>
                <a:cubicBezTo>
                  <a:pt x="24" y="32"/>
                  <a:pt x="24" y="32"/>
                  <a:pt x="24" y="31"/>
                </a:cubicBezTo>
                <a:cubicBezTo>
                  <a:pt x="23" y="28"/>
                  <a:pt x="22" y="25"/>
                  <a:pt x="21" y="23"/>
                </a:cubicBezTo>
                <a:cubicBezTo>
                  <a:pt x="21" y="22"/>
                  <a:pt x="21" y="22"/>
                  <a:pt x="20" y="21"/>
                </a:cubicBezTo>
                <a:cubicBezTo>
                  <a:pt x="19" y="21"/>
                  <a:pt x="19" y="20"/>
                  <a:pt x="19" y="19"/>
                </a:cubicBezTo>
                <a:cubicBezTo>
                  <a:pt x="19" y="18"/>
                  <a:pt x="19" y="18"/>
                  <a:pt x="19" y="17"/>
                </a:cubicBezTo>
                <a:cubicBezTo>
                  <a:pt x="19" y="16"/>
                  <a:pt x="18" y="15"/>
                  <a:pt x="18" y="14"/>
                </a:cubicBezTo>
                <a:cubicBezTo>
                  <a:pt x="17" y="15"/>
                  <a:pt x="16" y="15"/>
                  <a:pt x="15" y="13"/>
                </a:cubicBezTo>
                <a:cubicBezTo>
                  <a:pt x="15" y="12"/>
                  <a:pt x="15" y="11"/>
                  <a:pt x="16" y="11"/>
                </a:cubicBezTo>
                <a:cubicBezTo>
                  <a:pt x="15" y="9"/>
                  <a:pt x="14" y="6"/>
                  <a:pt x="13" y="5"/>
                </a:cubicBezTo>
                <a:cubicBezTo>
                  <a:pt x="12" y="4"/>
                  <a:pt x="12" y="3"/>
                  <a:pt x="12" y="2"/>
                </a:cubicBezTo>
                <a:cubicBezTo>
                  <a:pt x="12" y="1"/>
                  <a:pt x="12" y="1"/>
                  <a:pt x="13" y="0"/>
                </a:cubicBezTo>
                <a:cubicBezTo>
                  <a:pt x="14" y="0"/>
                  <a:pt x="14" y="0"/>
                  <a:pt x="15" y="0"/>
                </a:cubicBezTo>
                <a:cubicBezTo>
                  <a:pt x="20" y="0"/>
                  <a:pt x="25" y="0"/>
                  <a:pt x="30" y="0"/>
                </a:cubicBezTo>
                <a:cubicBezTo>
                  <a:pt x="32" y="1"/>
                  <a:pt x="34" y="1"/>
                  <a:pt x="37" y="1"/>
                </a:cubicBezTo>
                <a:cubicBezTo>
                  <a:pt x="39" y="1"/>
                  <a:pt x="41" y="1"/>
                  <a:pt x="44" y="1"/>
                </a:cubicBezTo>
                <a:cubicBezTo>
                  <a:pt x="44" y="1"/>
                  <a:pt x="44" y="1"/>
                  <a:pt x="45" y="1"/>
                </a:cubicBezTo>
                <a:cubicBezTo>
                  <a:pt x="46" y="0"/>
                  <a:pt x="47" y="0"/>
                  <a:pt x="48" y="1"/>
                </a:cubicBezTo>
                <a:cubicBezTo>
                  <a:pt x="48" y="1"/>
                  <a:pt x="48" y="1"/>
                  <a:pt x="49" y="1"/>
                </a:cubicBezTo>
                <a:cubicBezTo>
                  <a:pt x="50" y="1"/>
                  <a:pt x="51" y="1"/>
                  <a:pt x="52" y="1"/>
                </a:cubicBezTo>
                <a:cubicBezTo>
                  <a:pt x="53" y="1"/>
                  <a:pt x="54" y="2"/>
                  <a:pt x="54" y="3"/>
                </a:cubicBezTo>
                <a:cubicBezTo>
                  <a:pt x="54" y="4"/>
                  <a:pt x="55" y="5"/>
                  <a:pt x="55" y="6"/>
                </a:cubicBezTo>
                <a:cubicBezTo>
                  <a:pt x="56" y="11"/>
                  <a:pt x="57" y="15"/>
                  <a:pt x="59" y="20"/>
                </a:cubicBezTo>
                <a:cubicBezTo>
                  <a:pt x="59" y="22"/>
                  <a:pt x="60" y="24"/>
                  <a:pt x="60" y="26"/>
                </a:cubicBezTo>
                <a:cubicBezTo>
                  <a:pt x="61" y="29"/>
                  <a:pt x="62" y="32"/>
                  <a:pt x="64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5" y="37"/>
                  <a:pt x="65" y="38"/>
                  <a:pt x="65" y="39"/>
                </a:cubicBezTo>
                <a:cubicBezTo>
                  <a:pt x="65" y="39"/>
                  <a:pt x="65" y="39"/>
                  <a:pt x="66" y="40"/>
                </a:cubicBezTo>
                <a:cubicBezTo>
                  <a:pt x="70" y="47"/>
                  <a:pt x="74" y="55"/>
                  <a:pt x="76" y="64"/>
                </a:cubicBezTo>
                <a:cubicBezTo>
                  <a:pt x="76" y="64"/>
                  <a:pt x="76" y="65"/>
                  <a:pt x="77" y="66"/>
                </a:cubicBezTo>
                <a:cubicBezTo>
                  <a:pt x="77" y="67"/>
                  <a:pt x="78" y="69"/>
                  <a:pt x="78" y="70"/>
                </a:cubicBezTo>
                <a:cubicBezTo>
                  <a:pt x="78" y="70"/>
                  <a:pt x="78" y="71"/>
                  <a:pt x="78" y="71"/>
                </a:cubicBezTo>
                <a:cubicBezTo>
                  <a:pt x="78" y="72"/>
                  <a:pt x="77" y="73"/>
                  <a:pt x="78" y="75"/>
                </a:cubicBezTo>
                <a:cubicBezTo>
                  <a:pt x="78" y="75"/>
                  <a:pt x="77" y="76"/>
                  <a:pt x="77" y="76"/>
                </a:cubicBezTo>
                <a:cubicBezTo>
                  <a:pt x="76" y="77"/>
                  <a:pt x="75" y="78"/>
                  <a:pt x="74" y="79"/>
                </a:cubicBezTo>
                <a:cubicBezTo>
                  <a:pt x="71" y="82"/>
                  <a:pt x="69" y="85"/>
                  <a:pt x="66" y="88"/>
                </a:cubicBezTo>
                <a:cubicBezTo>
                  <a:pt x="65" y="90"/>
                  <a:pt x="64" y="92"/>
                  <a:pt x="63" y="94"/>
                </a:cubicBezTo>
                <a:cubicBezTo>
                  <a:pt x="60" y="98"/>
                  <a:pt x="57" y="103"/>
                  <a:pt x="53" y="108"/>
                </a:cubicBezTo>
                <a:cubicBezTo>
                  <a:pt x="53" y="108"/>
                  <a:pt x="53" y="109"/>
                  <a:pt x="53" y="109"/>
                </a:cubicBezTo>
                <a:cubicBezTo>
                  <a:pt x="50" y="113"/>
                  <a:pt x="47" y="117"/>
                  <a:pt x="45" y="121"/>
                </a:cubicBezTo>
                <a:cubicBezTo>
                  <a:pt x="44" y="123"/>
                  <a:pt x="44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4"/>
                  <a:pt x="41" y="125"/>
                  <a:pt x="40" y="125"/>
                </a:cubicBezTo>
                <a:cubicBezTo>
                  <a:pt x="40" y="125"/>
                  <a:pt x="40" y="125"/>
                  <a:pt x="40" y="125"/>
                </a:cubicBezTo>
                <a:close/>
                <a:moveTo>
                  <a:pt x="54" y="100"/>
                </a:moveTo>
                <a:cubicBezTo>
                  <a:pt x="54" y="100"/>
                  <a:pt x="53" y="100"/>
                  <a:pt x="53" y="100"/>
                </a:cubicBezTo>
                <a:cubicBezTo>
                  <a:pt x="52" y="100"/>
                  <a:pt x="51" y="100"/>
                  <a:pt x="50" y="101"/>
                </a:cubicBezTo>
                <a:cubicBezTo>
                  <a:pt x="47" y="102"/>
                  <a:pt x="44" y="104"/>
                  <a:pt x="41" y="105"/>
                </a:cubicBezTo>
                <a:cubicBezTo>
                  <a:pt x="35" y="107"/>
                  <a:pt x="30" y="110"/>
                  <a:pt x="25" y="113"/>
                </a:cubicBezTo>
                <a:cubicBezTo>
                  <a:pt x="22" y="114"/>
                  <a:pt x="19" y="115"/>
                  <a:pt x="16" y="117"/>
                </a:cubicBezTo>
                <a:cubicBezTo>
                  <a:pt x="15" y="117"/>
                  <a:pt x="13" y="118"/>
                  <a:pt x="13" y="119"/>
                </a:cubicBezTo>
                <a:cubicBezTo>
                  <a:pt x="12" y="119"/>
                  <a:pt x="12" y="119"/>
                  <a:pt x="12" y="119"/>
                </a:cubicBezTo>
                <a:cubicBezTo>
                  <a:pt x="11" y="119"/>
                  <a:pt x="11" y="119"/>
                  <a:pt x="10" y="119"/>
                </a:cubicBezTo>
                <a:cubicBezTo>
                  <a:pt x="10" y="119"/>
                  <a:pt x="10" y="120"/>
                  <a:pt x="10" y="120"/>
                </a:cubicBezTo>
                <a:cubicBezTo>
                  <a:pt x="9" y="120"/>
                  <a:pt x="9" y="121"/>
                  <a:pt x="9" y="121"/>
                </a:cubicBezTo>
                <a:cubicBezTo>
                  <a:pt x="8" y="121"/>
                  <a:pt x="7" y="123"/>
                  <a:pt x="7" y="124"/>
                </a:cubicBezTo>
                <a:cubicBezTo>
                  <a:pt x="11" y="124"/>
                  <a:pt x="14" y="124"/>
                  <a:pt x="18" y="124"/>
                </a:cubicBezTo>
                <a:cubicBezTo>
                  <a:pt x="17" y="123"/>
                  <a:pt x="17" y="122"/>
                  <a:pt x="18" y="122"/>
                </a:cubicBezTo>
                <a:cubicBezTo>
                  <a:pt x="18" y="121"/>
                  <a:pt x="19" y="121"/>
                  <a:pt x="20" y="121"/>
                </a:cubicBezTo>
                <a:cubicBezTo>
                  <a:pt x="20" y="121"/>
                  <a:pt x="20" y="121"/>
                  <a:pt x="20" y="122"/>
                </a:cubicBezTo>
                <a:cubicBezTo>
                  <a:pt x="21" y="122"/>
                  <a:pt x="21" y="123"/>
                  <a:pt x="22" y="122"/>
                </a:cubicBezTo>
                <a:cubicBezTo>
                  <a:pt x="23" y="122"/>
                  <a:pt x="24" y="122"/>
                  <a:pt x="24" y="122"/>
                </a:cubicBezTo>
                <a:cubicBezTo>
                  <a:pt x="27" y="120"/>
                  <a:pt x="30" y="119"/>
                  <a:pt x="33" y="117"/>
                </a:cubicBezTo>
                <a:cubicBezTo>
                  <a:pt x="36" y="116"/>
                  <a:pt x="38" y="115"/>
                  <a:pt x="40" y="113"/>
                </a:cubicBezTo>
                <a:cubicBezTo>
                  <a:pt x="42" y="113"/>
                  <a:pt x="43" y="113"/>
                  <a:pt x="43" y="114"/>
                </a:cubicBezTo>
                <a:cubicBezTo>
                  <a:pt x="43" y="114"/>
                  <a:pt x="43" y="115"/>
                  <a:pt x="44" y="115"/>
                </a:cubicBezTo>
                <a:cubicBezTo>
                  <a:pt x="47" y="110"/>
                  <a:pt x="51" y="105"/>
                  <a:pt x="54" y="100"/>
                </a:cubicBezTo>
                <a:close/>
                <a:moveTo>
                  <a:pt x="65" y="85"/>
                </a:moveTo>
                <a:cubicBezTo>
                  <a:pt x="65" y="85"/>
                  <a:pt x="65" y="85"/>
                  <a:pt x="65" y="85"/>
                </a:cubicBezTo>
                <a:cubicBezTo>
                  <a:pt x="63" y="86"/>
                  <a:pt x="61" y="86"/>
                  <a:pt x="59" y="87"/>
                </a:cubicBezTo>
                <a:cubicBezTo>
                  <a:pt x="54" y="90"/>
                  <a:pt x="49" y="93"/>
                  <a:pt x="44" y="95"/>
                </a:cubicBezTo>
                <a:cubicBezTo>
                  <a:pt x="39" y="97"/>
                  <a:pt x="34" y="99"/>
                  <a:pt x="30" y="102"/>
                </a:cubicBezTo>
                <a:cubicBezTo>
                  <a:pt x="27" y="103"/>
                  <a:pt x="24" y="105"/>
                  <a:pt x="21" y="106"/>
                </a:cubicBezTo>
                <a:cubicBezTo>
                  <a:pt x="21" y="106"/>
                  <a:pt x="21" y="106"/>
                  <a:pt x="20" y="107"/>
                </a:cubicBezTo>
                <a:cubicBezTo>
                  <a:pt x="20" y="107"/>
                  <a:pt x="20" y="107"/>
                  <a:pt x="20" y="108"/>
                </a:cubicBezTo>
                <a:cubicBezTo>
                  <a:pt x="20" y="108"/>
                  <a:pt x="19" y="108"/>
                  <a:pt x="19" y="108"/>
                </a:cubicBezTo>
                <a:cubicBezTo>
                  <a:pt x="18" y="108"/>
                  <a:pt x="18" y="108"/>
                  <a:pt x="18" y="108"/>
                </a:cubicBezTo>
                <a:cubicBezTo>
                  <a:pt x="16" y="110"/>
                  <a:pt x="15" y="112"/>
                  <a:pt x="13" y="114"/>
                </a:cubicBezTo>
                <a:cubicBezTo>
                  <a:pt x="13" y="114"/>
                  <a:pt x="13" y="115"/>
                  <a:pt x="13" y="115"/>
                </a:cubicBezTo>
                <a:cubicBezTo>
                  <a:pt x="14" y="115"/>
                  <a:pt x="14" y="115"/>
                  <a:pt x="15" y="115"/>
                </a:cubicBezTo>
                <a:cubicBezTo>
                  <a:pt x="17" y="114"/>
                  <a:pt x="18" y="113"/>
                  <a:pt x="20" y="113"/>
                </a:cubicBezTo>
                <a:cubicBezTo>
                  <a:pt x="27" y="109"/>
                  <a:pt x="35" y="105"/>
                  <a:pt x="43" y="102"/>
                </a:cubicBezTo>
                <a:cubicBezTo>
                  <a:pt x="45" y="101"/>
                  <a:pt x="48" y="100"/>
                  <a:pt x="50" y="98"/>
                </a:cubicBezTo>
                <a:cubicBezTo>
                  <a:pt x="51" y="97"/>
                  <a:pt x="52" y="96"/>
                  <a:pt x="54" y="96"/>
                </a:cubicBezTo>
                <a:cubicBezTo>
                  <a:pt x="55" y="95"/>
                  <a:pt x="55" y="95"/>
                  <a:pt x="56" y="96"/>
                </a:cubicBezTo>
                <a:cubicBezTo>
                  <a:pt x="56" y="96"/>
                  <a:pt x="56" y="96"/>
                  <a:pt x="57" y="97"/>
                </a:cubicBezTo>
                <a:cubicBezTo>
                  <a:pt x="59" y="93"/>
                  <a:pt x="62" y="89"/>
                  <a:pt x="65" y="85"/>
                </a:cubicBezTo>
                <a:close/>
                <a:moveTo>
                  <a:pt x="72" y="74"/>
                </a:moveTo>
                <a:cubicBezTo>
                  <a:pt x="72" y="74"/>
                  <a:pt x="72" y="74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0" y="75"/>
                  <a:pt x="68" y="76"/>
                  <a:pt x="66" y="76"/>
                </a:cubicBezTo>
                <a:cubicBezTo>
                  <a:pt x="64" y="77"/>
                  <a:pt x="63" y="78"/>
                  <a:pt x="62" y="78"/>
                </a:cubicBezTo>
                <a:cubicBezTo>
                  <a:pt x="54" y="82"/>
                  <a:pt x="46" y="86"/>
                  <a:pt x="38" y="90"/>
                </a:cubicBezTo>
                <a:cubicBezTo>
                  <a:pt x="35" y="92"/>
                  <a:pt x="31" y="94"/>
                  <a:pt x="28" y="95"/>
                </a:cubicBezTo>
                <a:cubicBezTo>
                  <a:pt x="28" y="96"/>
                  <a:pt x="27" y="96"/>
                  <a:pt x="27" y="97"/>
                </a:cubicBezTo>
                <a:cubicBezTo>
                  <a:pt x="25" y="99"/>
                  <a:pt x="24" y="101"/>
                  <a:pt x="22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3" y="103"/>
                  <a:pt x="24" y="103"/>
                  <a:pt x="25" y="102"/>
                </a:cubicBezTo>
                <a:cubicBezTo>
                  <a:pt x="30" y="100"/>
                  <a:pt x="35" y="97"/>
                  <a:pt x="40" y="95"/>
                </a:cubicBezTo>
                <a:cubicBezTo>
                  <a:pt x="45" y="92"/>
                  <a:pt x="51" y="90"/>
                  <a:pt x="56" y="87"/>
                </a:cubicBezTo>
                <a:cubicBezTo>
                  <a:pt x="59" y="85"/>
                  <a:pt x="61" y="83"/>
                  <a:pt x="64" y="81"/>
                </a:cubicBezTo>
                <a:cubicBezTo>
                  <a:pt x="65" y="80"/>
                  <a:pt x="66" y="80"/>
                  <a:pt x="67" y="81"/>
                </a:cubicBezTo>
                <a:cubicBezTo>
                  <a:pt x="67" y="81"/>
                  <a:pt x="67" y="81"/>
                  <a:pt x="67" y="82"/>
                </a:cubicBezTo>
                <a:cubicBezTo>
                  <a:pt x="69" y="79"/>
                  <a:pt x="71" y="77"/>
                  <a:pt x="72" y="74"/>
                </a:cubicBezTo>
                <a:close/>
                <a:moveTo>
                  <a:pt x="57" y="30"/>
                </a:moveTo>
                <a:cubicBezTo>
                  <a:pt x="57" y="30"/>
                  <a:pt x="57" y="30"/>
                  <a:pt x="57" y="30"/>
                </a:cubicBezTo>
                <a:cubicBezTo>
                  <a:pt x="54" y="31"/>
                  <a:pt x="53" y="32"/>
                  <a:pt x="51" y="33"/>
                </a:cubicBezTo>
                <a:cubicBezTo>
                  <a:pt x="46" y="35"/>
                  <a:pt x="41" y="38"/>
                  <a:pt x="37" y="40"/>
                </a:cubicBezTo>
                <a:cubicBezTo>
                  <a:pt x="36" y="40"/>
                  <a:pt x="35" y="41"/>
                  <a:pt x="34" y="41"/>
                </a:cubicBezTo>
                <a:cubicBezTo>
                  <a:pt x="35" y="44"/>
                  <a:pt x="37" y="47"/>
                  <a:pt x="38" y="50"/>
                </a:cubicBezTo>
                <a:cubicBezTo>
                  <a:pt x="42" y="48"/>
                  <a:pt x="58" y="39"/>
                  <a:pt x="60" y="37"/>
                </a:cubicBezTo>
                <a:cubicBezTo>
                  <a:pt x="59" y="35"/>
                  <a:pt x="58" y="33"/>
                  <a:pt x="57" y="30"/>
                </a:cubicBezTo>
                <a:close/>
                <a:moveTo>
                  <a:pt x="37" y="81"/>
                </a:moveTo>
                <a:cubicBezTo>
                  <a:pt x="36" y="83"/>
                  <a:pt x="35" y="85"/>
                  <a:pt x="34" y="86"/>
                </a:cubicBezTo>
                <a:cubicBezTo>
                  <a:pt x="33" y="88"/>
                  <a:pt x="32" y="90"/>
                  <a:pt x="31" y="92"/>
                </a:cubicBezTo>
                <a:cubicBezTo>
                  <a:pt x="33" y="91"/>
                  <a:pt x="35" y="90"/>
                  <a:pt x="37" y="88"/>
                </a:cubicBezTo>
                <a:cubicBezTo>
                  <a:pt x="42" y="85"/>
                  <a:pt x="48" y="82"/>
                  <a:pt x="54" y="80"/>
                </a:cubicBezTo>
                <a:cubicBezTo>
                  <a:pt x="58" y="78"/>
                  <a:pt x="62" y="76"/>
                  <a:pt x="67" y="74"/>
                </a:cubicBezTo>
                <a:cubicBezTo>
                  <a:pt x="69" y="73"/>
                  <a:pt x="71" y="71"/>
                  <a:pt x="73" y="70"/>
                </a:cubicBezTo>
                <a:cubicBezTo>
                  <a:pt x="72" y="68"/>
                  <a:pt x="72" y="67"/>
                  <a:pt x="71" y="66"/>
                </a:cubicBezTo>
                <a:cubicBezTo>
                  <a:pt x="71" y="66"/>
                  <a:pt x="70" y="67"/>
                  <a:pt x="70" y="67"/>
                </a:cubicBezTo>
                <a:cubicBezTo>
                  <a:pt x="67" y="68"/>
                  <a:pt x="65" y="69"/>
                  <a:pt x="63" y="70"/>
                </a:cubicBezTo>
                <a:cubicBezTo>
                  <a:pt x="57" y="72"/>
                  <a:pt x="52" y="74"/>
                  <a:pt x="47" y="77"/>
                </a:cubicBezTo>
                <a:cubicBezTo>
                  <a:pt x="45" y="77"/>
                  <a:pt x="44" y="78"/>
                  <a:pt x="43" y="78"/>
                </a:cubicBezTo>
                <a:cubicBezTo>
                  <a:pt x="42" y="79"/>
                  <a:pt x="42" y="79"/>
                  <a:pt x="41" y="79"/>
                </a:cubicBezTo>
                <a:cubicBezTo>
                  <a:pt x="41" y="80"/>
                  <a:pt x="41" y="80"/>
                  <a:pt x="41" y="80"/>
                </a:cubicBezTo>
                <a:cubicBezTo>
                  <a:pt x="41" y="81"/>
                  <a:pt x="41" y="81"/>
                  <a:pt x="41" y="81"/>
                </a:cubicBezTo>
                <a:cubicBezTo>
                  <a:pt x="40" y="82"/>
                  <a:pt x="39" y="82"/>
                  <a:pt x="38" y="82"/>
                </a:cubicBezTo>
                <a:cubicBezTo>
                  <a:pt x="38" y="81"/>
                  <a:pt x="38" y="81"/>
                  <a:pt x="37" y="81"/>
                </a:cubicBezTo>
                <a:close/>
                <a:moveTo>
                  <a:pt x="29" y="32"/>
                </a:moveTo>
                <a:cubicBezTo>
                  <a:pt x="30" y="31"/>
                  <a:pt x="31" y="31"/>
                  <a:pt x="32" y="30"/>
                </a:cubicBezTo>
                <a:cubicBezTo>
                  <a:pt x="38" y="27"/>
                  <a:pt x="45" y="23"/>
                  <a:pt x="51" y="20"/>
                </a:cubicBezTo>
                <a:cubicBezTo>
                  <a:pt x="51" y="20"/>
                  <a:pt x="52" y="19"/>
                  <a:pt x="52" y="19"/>
                </a:cubicBezTo>
                <a:cubicBezTo>
                  <a:pt x="51" y="17"/>
                  <a:pt x="50" y="15"/>
                  <a:pt x="49" y="13"/>
                </a:cubicBezTo>
                <a:cubicBezTo>
                  <a:pt x="48" y="14"/>
                  <a:pt x="47" y="14"/>
                  <a:pt x="46" y="14"/>
                </a:cubicBezTo>
                <a:cubicBezTo>
                  <a:pt x="43" y="16"/>
                  <a:pt x="41" y="17"/>
                  <a:pt x="38" y="18"/>
                </a:cubicBezTo>
                <a:cubicBezTo>
                  <a:pt x="34" y="20"/>
                  <a:pt x="31" y="23"/>
                  <a:pt x="27" y="24"/>
                </a:cubicBezTo>
                <a:cubicBezTo>
                  <a:pt x="26" y="24"/>
                  <a:pt x="26" y="24"/>
                  <a:pt x="26" y="25"/>
                </a:cubicBezTo>
                <a:cubicBezTo>
                  <a:pt x="27" y="27"/>
                  <a:pt x="28" y="29"/>
                  <a:pt x="29" y="32"/>
                </a:cubicBezTo>
                <a:close/>
                <a:moveTo>
                  <a:pt x="40" y="77"/>
                </a:moveTo>
                <a:cubicBezTo>
                  <a:pt x="40" y="77"/>
                  <a:pt x="40" y="77"/>
                  <a:pt x="40" y="77"/>
                </a:cubicBezTo>
                <a:cubicBezTo>
                  <a:pt x="41" y="77"/>
                  <a:pt x="41" y="77"/>
                  <a:pt x="42" y="77"/>
                </a:cubicBezTo>
                <a:cubicBezTo>
                  <a:pt x="43" y="76"/>
                  <a:pt x="45" y="75"/>
                  <a:pt x="46" y="74"/>
                </a:cubicBezTo>
                <a:cubicBezTo>
                  <a:pt x="51" y="72"/>
                  <a:pt x="56" y="70"/>
                  <a:pt x="61" y="68"/>
                </a:cubicBezTo>
                <a:cubicBezTo>
                  <a:pt x="64" y="67"/>
                  <a:pt x="66" y="65"/>
                  <a:pt x="68" y="64"/>
                </a:cubicBezTo>
                <a:cubicBezTo>
                  <a:pt x="68" y="63"/>
                  <a:pt x="69" y="63"/>
                  <a:pt x="70" y="62"/>
                </a:cubicBezTo>
                <a:cubicBezTo>
                  <a:pt x="69" y="61"/>
                  <a:pt x="69" y="60"/>
                  <a:pt x="68" y="58"/>
                </a:cubicBezTo>
                <a:cubicBezTo>
                  <a:pt x="67" y="58"/>
                  <a:pt x="67" y="59"/>
                  <a:pt x="67" y="59"/>
                </a:cubicBezTo>
                <a:cubicBezTo>
                  <a:pt x="64" y="60"/>
                  <a:pt x="62" y="60"/>
                  <a:pt x="59" y="62"/>
                </a:cubicBezTo>
                <a:cubicBezTo>
                  <a:pt x="54" y="64"/>
                  <a:pt x="48" y="67"/>
                  <a:pt x="43" y="69"/>
                </a:cubicBezTo>
                <a:cubicBezTo>
                  <a:pt x="42" y="70"/>
                  <a:pt x="41" y="70"/>
                  <a:pt x="42" y="72"/>
                </a:cubicBezTo>
                <a:cubicBezTo>
                  <a:pt x="43" y="72"/>
                  <a:pt x="43" y="73"/>
                  <a:pt x="42" y="74"/>
                </a:cubicBezTo>
                <a:cubicBezTo>
                  <a:pt x="42" y="75"/>
                  <a:pt x="41" y="75"/>
                  <a:pt x="41" y="76"/>
                </a:cubicBezTo>
                <a:cubicBezTo>
                  <a:pt x="41" y="76"/>
                  <a:pt x="40" y="77"/>
                  <a:pt x="40" y="77"/>
                </a:cubicBezTo>
                <a:close/>
                <a:moveTo>
                  <a:pt x="56" y="27"/>
                </a:moveTo>
                <a:cubicBezTo>
                  <a:pt x="55" y="26"/>
                  <a:pt x="55" y="24"/>
                  <a:pt x="54" y="23"/>
                </a:cubicBezTo>
                <a:cubicBezTo>
                  <a:pt x="53" y="21"/>
                  <a:pt x="53" y="21"/>
                  <a:pt x="52" y="22"/>
                </a:cubicBezTo>
                <a:cubicBezTo>
                  <a:pt x="51" y="22"/>
                  <a:pt x="51" y="22"/>
                  <a:pt x="51" y="22"/>
                </a:cubicBezTo>
                <a:cubicBezTo>
                  <a:pt x="48" y="24"/>
                  <a:pt x="45" y="25"/>
                  <a:pt x="42" y="27"/>
                </a:cubicBezTo>
                <a:cubicBezTo>
                  <a:pt x="38" y="29"/>
                  <a:pt x="34" y="32"/>
                  <a:pt x="30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31" y="36"/>
                  <a:pt x="31" y="38"/>
                  <a:pt x="32" y="39"/>
                </a:cubicBezTo>
                <a:cubicBezTo>
                  <a:pt x="33" y="39"/>
                  <a:pt x="33" y="39"/>
                  <a:pt x="33" y="39"/>
                </a:cubicBezTo>
                <a:cubicBezTo>
                  <a:pt x="36" y="38"/>
                  <a:pt x="39" y="36"/>
                  <a:pt x="42" y="35"/>
                </a:cubicBezTo>
                <a:cubicBezTo>
                  <a:pt x="45" y="33"/>
                  <a:pt x="49" y="31"/>
                  <a:pt x="53" y="29"/>
                </a:cubicBezTo>
                <a:cubicBezTo>
                  <a:pt x="54" y="29"/>
                  <a:pt x="55" y="28"/>
                  <a:pt x="56" y="27"/>
                </a:cubicBezTo>
                <a:close/>
                <a:moveTo>
                  <a:pt x="42" y="58"/>
                </a:moveTo>
                <a:cubicBezTo>
                  <a:pt x="43" y="57"/>
                  <a:pt x="43" y="57"/>
                  <a:pt x="44" y="57"/>
                </a:cubicBezTo>
                <a:cubicBezTo>
                  <a:pt x="48" y="55"/>
                  <a:pt x="51" y="53"/>
                  <a:pt x="56" y="51"/>
                </a:cubicBezTo>
                <a:cubicBezTo>
                  <a:pt x="58" y="50"/>
                  <a:pt x="60" y="48"/>
                  <a:pt x="63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63" y="44"/>
                  <a:pt x="62" y="42"/>
                  <a:pt x="61" y="40"/>
                </a:cubicBezTo>
                <a:cubicBezTo>
                  <a:pt x="61" y="41"/>
                  <a:pt x="60" y="41"/>
                  <a:pt x="60" y="41"/>
                </a:cubicBezTo>
                <a:cubicBezTo>
                  <a:pt x="57" y="42"/>
                  <a:pt x="55" y="43"/>
                  <a:pt x="53" y="44"/>
                </a:cubicBezTo>
                <a:cubicBezTo>
                  <a:pt x="49" y="47"/>
                  <a:pt x="45" y="49"/>
                  <a:pt x="40" y="51"/>
                </a:cubicBezTo>
                <a:cubicBezTo>
                  <a:pt x="40" y="51"/>
                  <a:pt x="39" y="51"/>
                  <a:pt x="39" y="52"/>
                </a:cubicBezTo>
                <a:cubicBezTo>
                  <a:pt x="40" y="54"/>
                  <a:pt x="41" y="56"/>
                  <a:pt x="42" y="58"/>
                </a:cubicBezTo>
                <a:close/>
                <a:moveTo>
                  <a:pt x="42" y="67"/>
                </a:moveTo>
                <a:cubicBezTo>
                  <a:pt x="43" y="67"/>
                  <a:pt x="43" y="67"/>
                  <a:pt x="43" y="67"/>
                </a:cubicBezTo>
                <a:cubicBezTo>
                  <a:pt x="45" y="66"/>
                  <a:pt x="48" y="65"/>
                  <a:pt x="51" y="63"/>
                </a:cubicBezTo>
                <a:cubicBezTo>
                  <a:pt x="56" y="61"/>
                  <a:pt x="61" y="58"/>
                  <a:pt x="66" y="55"/>
                </a:cubicBezTo>
                <a:cubicBezTo>
                  <a:pt x="66" y="55"/>
                  <a:pt x="66" y="55"/>
                  <a:pt x="66" y="54"/>
                </a:cubicBezTo>
                <a:cubicBezTo>
                  <a:pt x="66" y="53"/>
                  <a:pt x="65" y="52"/>
                  <a:pt x="65" y="50"/>
                </a:cubicBezTo>
                <a:cubicBezTo>
                  <a:pt x="62" y="51"/>
                  <a:pt x="60" y="51"/>
                  <a:pt x="58" y="52"/>
                </a:cubicBezTo>
                <a:cubicBezTo>
                  <a:pt x="53" y="55"/>
                  <a:pt x="48" y="57"/>
                  <a:pt x="43" y="60"/>
                </a:cubicBezTo>
                <a:cubicBezTo>
                  <a:pt x="43" y="60"/>
                  <a:pt x="43" y="60"/>
                  <a:pt x="43" y="60"/>
                </a:cubicBezTo>
                <a:cubicBezTo>
                  <a:pt x="42" y="62"/>
                  <a:pt x="42" y="65"/>
                  <a:pt x="42" y="67"/>
                </a:cubicBezTo>
                <a:close/>
                <a:moveTo>
                  <a:pt x="24" y="19"/>
                </a:moveTo>
                <a:cubicBezTo>
                  <a:pt x="24" y="20"/>
                  <a:pt x="24" y="20"/>
                  <a:pt x="25" y="20"/>
                </a:cubicBezTo>
                <a:cubicBezTo>
                  <a:pt x="26" y="20"/>
                  <a:pt x="27" y="21"/>
                  <a:pt x="27" y="22"/>
                </a:cubicBezTo>
                <a:cubicBezTo>
                  <a:pt x="28" y="21"/>
                  <a:pt x="29" y="21"/>
                  <a:pt x="29" y="21"/>
                </a:cubicBezTo>
                <a:cubicBezTo>
                  <a:pt x="31" y="20"/>
                  <a:pt x="34" y="18"/>
                  <a:pt x="36" y="17"/>
                </a:cubicBezTo>
                <a:cubicBezTo>
                  <a:pt x="39" y="16"/>
                  <a:pt x="41" y="15"/>
                  <a:pt x="43" y="13"/>
                </a:cubicBezTo>
                <a:cubicBezTo>
                  <a:pt x="45" y="13"/>
                  <a:pt x="46" y="12"/>
                  <a:pt x="47" y="11"/>
                </a:cubicBezTo>
                <a:cubicBezTo>
                  <a:pt x="47" y="9"/>
                  <a:pt x="46" y="8"/>
                  <a:pt x="46" y="7"/>
                </a:cubicBezTo>
                <a:cubicBezTo>
                  <a:pt x="44" y="8"/>
                  <a:pt x="42" y="8"/>
                  <a:pt x="41" y="9"/>
                </a:cubicBezTo>
                <a:cubicBezTo>
                  <a:pt x="35" y="11"/>
                  <a:pt x="30" y="14"/>
                  <a:pt x="25" y="18"/>
                </a:cubicBezTo>
                <a:cubicBezTo>
                  <a:pt x="25" y="18"/>
                  <a:pt x="24" y="19"/>
                  <a:pt x="24" y="19"/>
                </a:cubicBezTo>
                <a:close/>
                <a:moveTo>
                  <a:pt x="23" y="17"/>
                </a:moveTo>
                <a:cubicBezTo>
                  <a:pt x="23" y="17"/>
                  <a:pt x="23" y="17"/>
                  <a:pt x="23" y="17"/>
                </a:cubicBezTo>
                <a:cubicBezTo>
                  <a:pt x="24" y="16"/>
                  <a:pt x="24" y="16"/>
                  <a:pt x="25" y="15"/>
                </a:cubicBezTo>
                <a:cubicBezTo>
                  <a:pt x="30" y="12"/>
                  <a:pt x="35" y="9"/>
                  <a:pt x="41" y="6"/>
                </a:cubicBezTo>
                <a:cubicBezTo>
                  <a:pt x="42" y="6"/>
                  <a:pt x="44" y="4"/>
                  <a:pt x="44" y="4"/>
                </a:cubicBezTo>
                <a:cubicBezTo>
                  <a:pt x="41" y="4"/>
                  <a:pt x="37" y="4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4" y="6"/>
                  <a:pt x="34" y="6"/>
                  <a:pt x="32" y="7"/>
                </a:cubicBezTo>
                <a:cubicBezTo>
                  <a:pt x="31" y="7"/>
                  <a:pt x="30" y="7"/>
                  <a:pt x="29" y="8"/>
                </a:cubicBezTo>
                <a:cubicBezTo>
                  <a:pt x="27" y="9"/>
                  <a:pt x="25" y="9"/>
                  <a:pt x="24" y="10"/>
                </a:cubicBezTo>
                <a:cubicBezTo>
                  <a:pt x="23" y="11"/>
                  <a:pt x="21" y="12"/>
                  <a:pt x="20" y="12"/>
                </a:cubicBezTo>
                <a:cubicBezTo>
                  <a:pt x="21" y="14"/>
                  <a:pt x="22" y="15"/>
                  <a:pt x="23" y="17"/>
                </a:cubicBezTo>
                <a:close/>
                <a:moveTo>
                  <a:pt x="42" y="117"/>
                </a:moveTo>
                <a:cubicBezTo>
                  <a:pt x="42" y="117"/>
                  <a:pt x="42" y="117"/>
                  <a:pt x="42" y="117"/>
                </a:cubicBezTo>
                <a:cubicBezTo>
                  <a:pt x="37" y="118"/>
                  <a:pt x="33" y="119"/>
                  <a:pt x="29" y="122"/>
                </a:cubicBezTo>
                <a:cubicBezTo>
                  <a:pt x="28" y="122"/>
                  <a:pt x="26" y="123"/>
                  <a:pt x="24" y="124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7" y="124"/>
                  <a:pt x="30" y="124"/>
                  <a:pt x="33" y="125"/>
                </a:cubicBezTo>
                <a:cubicBezTo>
                  <a:pt x="34" y="125"/>
                  <a:pt x="35" y="125"/>
                  <a:pt x="35" y="125"/>
                </a:cubicBezTo>
                <a:cubicBezTo>
                  <a:pt x="36" y="126"/>
                  <a:pt x="37" y="126"/>
                  <a:pt x="37" y="124"/>
                </a:cubicBezTo>
                <a:cubicBezTo>
                  <a:pt x="39" y="122"/>
                  <a:pt x="40" y="120"/>
                  <a:pt x="42" y="118"/>
                </a:cubicBezTo>
                <a:cubicBezTo>
                  <a:pt x="42" y="118"/>
                  <a:pt x="42" y="117"/>
                  <a:pt x="42" y="117"/>
                </a:cubicBezTo>
                <a:close/>
                <a:moveTo>
                  <a:pt x="30" y="5"/>
                </a:moveTo>
                <a:cubicBezTo>
                  <a:pt x="30" y="4"/>
                  <a:pt x="30" y="4"/>
                  <a:pt x="30" y="4"/>
                </a:cubicBezTo>
                <a:cubicBezTo>
                  <a:pt x="26" y="4"/>
                  <a:pt x="22" y="4"/>
                  <a:pt x="18" y="5"/>
                </a:cubicBezTo>
                <a:cubicBezTo>
                  <a:pt x="17" y="5"/>
                  <a:pt x="17" y="6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8"/>
                  <a:pt x="19" y="9"/>
                  <a:pt x="19" y="10"/>
                </a:cubicBezTo>
                <a:cubicBezTo>
                  <a:pt x="22" y="9"/>
                  <a:pt x="25" y="7"/>
                  <a:pt x="28" y="6"/>
                </a:cubicBezTo>
                <a:cubicBezTo>
                  <a:pt x="29" y="5"/>
                  <a:pt x="29" y="5"/>
                  <a:pt x="30" y="5"/>
                </a:cubicBezTo>
                <a:close/>
                <a:moveTo>
                  <a:pt x="51" y="9"/>
                </a:moveTo>
                <a:cubicBezTo>
                  <a:pt x="50" y="7"/>
                  <a:pt x="50" y="5"/>
                  <a:pt x="49" y="4"/>
                </a:cubicBezTo>
                <a:cubicBezTo>
                  <a:pt x="49" y="4"/>
                  <a:pt x="49" y="4"/>
                  <a:pt x="48" y="4"/>
                </a:cubicBezTo>
                <a:cubicBezTo>
                  <a:pt x="49" y="5"/>
                  <a:pt x="49" y="6"/>
                  <a:pt x="48" y="7"/>
                </a:cubicBezTo>
                <a:cubicBezTo>
                  <a:pt x="48" y="7"/>
                  <a:pt x="49" y="8"/>
                  <a:pt x="49" y="9"/>
                </a:cubicBezTo>
                <a:cubicBezTo>
                  <a:pt x="49" y="9"/>
                  <a:pt x="50" y="9"/>
                  <a:pt x="51" y="9"/>
                </a:cubicBezTo>
                <a:close/>
                <a:moveTo>
                  <a:pt x="40" y="58"/>
                </a:moveTo>
                <a:cubicBezTo>
                  <a:pt x="40" y="58"/>
                  <a:pt x="40" y="58"/>
                  <a:pt x="40" y="58"/>
                </a:cubicBezTo>
                <a:cubicBezTo>
                  <a:pt x="39" y="56"/>
                  <a:pt x="38" y="55"/>
                  <a:pt x="37" y="53"/>
                </a:cubicBezTo>
                <a:cubicBezTo>
                  <a:pt x="37" y="53"/>
                  <a:pt x="37" y="53"/>
                  <a:pt x="37" y="53"/>
                </a:cubicBezTo>
                <a:cubicBezTo>
                  <a:pt x="37" y="53"/>
                  <a:pt x="37" y="53"/>
                  <a:pt x="37" y="53"/>
                </a:cubicBezTo>
                <a:cubicBezTo>
                  <a:pt x="37" y="53"/>
                  <a:pt x="37" y="54"/>
                  <a:pt x="37" y="54"/>
                </a:cubicBezTo>
                <a:cubicBezTo>
                  <a:pt x="37" y="55"/>
                  <a:pt x="37" y="56"/>
                  <a:pt x="38" y="58"/>
                </a:cubicBezTo>
                <a:cubicBezTo>
                  <a:pt x="38" y="58"/>
                  <a:pt x="38" y="57"/>
                  <a:pt x="39" y="57"/>
                </a:cubicBezTo>
                <a:cubicBezTo>
                  <a:pt x="39" y="58"/>
                  <a:pt x="39" y="58"/>
                  <a:pt x="40" y="58"/>
                </a:cubicBezTo>
                <a:close/>
                <a:moveTo>
                  <a:pt x="4" y="125"/>
                </a:moveTo>
                <a:cubicBezTo>
                  <a:pt x="5" y="122"/>
                  <a:pt x="6" y="121"/>
                  <a:pt x="7" y="119"/>
                </a:cubicBezTo>
                <a:cubicBezTo>
                  <a:pt x="5" y="121"/>
                  <a:pt x="4" y="122"/>
                  <a:pt x="2" y="124"/>
                </a:cubicBezTo>
                <a:cubicBezTo>
                  <a:pt x="3" y="124"/>
                  <a:pt x="4" y="124"/>
                  <a:pt x="4" y="125"/>
                </a:cubicBezTo>
                <a:close/>
                <a:moveTo>
                  <a:pt x="40" y="66"/>
                </a:moveTo>
                <a:cubicBezTo>
                  <a:pt x="40" y="64"/>
                  <a:pt x="41" y="62"/>
                  <a:pt x="40" y="61"/>
                </a:cubicBezTo>
                <a:cubicBezTo>
                  <a:pt x="39" y="61"/>
                  <a:pt x="39" y="62"/>
                  <a:pt x="39" y="63"/>
                </a:cubicBezTo>
                <a:cubicBezTo>
                  <a:pt x="39" y="64"/>
                  <a:pt x="40" y="65"/>
                  <a:pt x="40" y="66"/>
                </a:cubicBezTo>
                <a:close/>
                <a:moveTo>
                  <a:pt x="52" y="12"/>
                </a:moveTo>
                <a:cubicBezTo>
                  <a:pt x="51" y="12"/>
                  <a:pt x="51" y="13"/>
                  <a:pt x="51" y="13"/>
                </a:cubicBezTo>
                <a:cubicBezTo>
                  <a:pt x="51" y="14"/>
                  <a:pt x="52" y="15"/>
                  <a:pt x="52" y="15"/>
                </a:cubicBezTo>
                <a:cubicBezTo>
                  <a:pt x="52" y="15"/>
                  <a:pt x="53" y="15"/>
                  <a:pt x="53" y="15"/>
                </a:cubicBezTo>
                <a:cubicBezTo>
                  <a:pt x="52" y="14"/>
                  <a:pt x="52" y="13"/>
                  <a:pt x="52" y="1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6390" name="组合 28"/>
          <p:cNvGrpSpPr/>
          <p:nvPr/>
        </p:nvGrpSpPr>
        <p:grpSpPr bwMode="auto">
          <a:xfrm>
            <a:off x="4818380" y="1908303"/>
            <a:ext cx="198438" cy="630237"/>
            <a:chOff x="2022476" y="5602288"/>
            <a:chExt cx="500062" cy="1592263"/>
          </a:xfrm>
          <a:solidFill>
            <a:schemeClr val="accent6"/>
          </a:solidFill>
        </p:grpSpPr>
        <p:sp>
          <p:nvSpPr>
            <p:cNvPr id="30" name="Freeform 270"/>
            <p:cNvSpPr/>
            <p:nvPr/>
          </p:nvSpPr>
          <p:spPr bwMode="auto">
            <a:xfrm>
              <a:off x="2034479" y="6633047"/>
              <a:ext cx="488059" cy="445194"/>
            </a:xfrm>
            <a:custGeom>
              <a:avLst/>
              <a:gdLst>
                <a:gd name="T0" fmla="*/ 121 w 151"/>
                <a:gd name="T1" fmla="*/ 137 h 137"/>
                <a:gd name="T2" fmla="*/ 121 w 151"/>
                <a:gd name="T3" fmla="*/ 136 h 137"/>
                <a:gd name="T4" fmla="*/ 117 w 151"/>
                <a:gd name="T5" fmla="*/ 134 h 137"/>
                <a:gd name="T6" fmla="*/ 144 w 151"/>
                <a:gd name="T7" fmla="*/ 100 h 137"/>
                <a:gd name="T8" fmla="*/ 105 w 151"/>
                <a:gd name="T9" fmla="*/ 122 h 137"/>
                <a:gd name="T10" fmla="*/ 105 w 151"/>
                <a:gd name="T11" fmla="*/ 121 h 137"/>
                <a:gd name="T12" fmla="*/ 71 w 151"/>
                <a:gd name="T13" fmla="*/ 121 h 137"/>
                <a:gd name="T14" fmla="*/ 146 w 151"/>
                <a:gd name="T15" fmla="*/ 61 h 137"/>
                <a:gd name="T16" fmla="*/ 24 w 151"/>
                <a:gd name="T17" fmla="*/ 131 h 137"/>
                <a:gd name="T18" fmla="*/ 19 w 151"/>
                <a:gd name="T19" fmla="*/ 134 h 137"/>
                <a:gd name="T20" fmla="*/ 135 w 151"/>
                <a:gd name="T21" fmla="*/ 57 h 137"/>
                <a:gd name="T22" fmla="*/ 24 w 151"/>
                <a:gd name="T23" fmla="*/ 122 h 137"/>
                <a:gd name="T24" fmla="*/ 24 w 151"/>
                <a:gd name="T25" fmla="*/ 121 h 137"/>
                <a:gd name="T26" fmla="*/ 114 w 151"/>
                <a:gd name="T27" fmla="*/ 55 h 137"/>
                <a:gd name="T28" fmla="*/ 24 w 151"/>
                <a:gd name="T29" fmla="*/ 107 h 137"/>
                <a:gd name="T30" fmla="*/ 24 w 151"/>
                <a:gd name="T31" fmla="*/ 106 h 137"/>
                <a:gd name="T32" fmla="*/ 107 w 151"/>
                <a:gd name="T33" fmla="*/ 55 h 137"/>
                <a:gd name="T34" fmla="*/ 1 w 151"/>
                <a:gd name="T35" fmla="*/ 117 h 137"/>
                <a:gd name="T36" fmla="*/ 0 w 151"/>
                <a:gd name="T37" fmla="*/ 117 h 137"/>
                <a:gd name="T38" fmla="*/ 16 w 151"/>
                <a:gd name="T39" fmla="*/ 88 h 137"/>
                <a:gd name="T40" fmla="*/ 29 w 151"/>
                <a:gd name="T41" fmla="*/ 79 h 137"/>
                <a:gd name="T42" fmla="*/ 30 w 151"/>
                <a:gd name="T43" fmla="*/ 74 h 137"/>
                <a:gd name="T44" fmla="*/ 30 w 151"/>
                <a:gd name="T45" fmla="*/ 73 h 137"/>
                <a:gd name="T46" fmla="*/ 33 w 151"/>
                <a:gd name="T47" fmla="*/ 71 h 137"/>
                <a:gd name="T48" fmla="*/ 61 w 151"/>
                <a:gd name="T49" fmla="*/ 48 h 137"/>
                <a:gd name="T50" fmla="*/ 26 w 151"/>
                <a:gd name="T51" fmla="*/ 68 h 137"/>
                <a:gd name="T52" fmla="*/ 25 w 151"/>
                <a:gd name="T53" fmla="*/ 67 h 137"/>
                <a:gd name="T54" fmla="*/ 13 w 151"/>
                <a:gd name="T55" fmla="*/ 65 h 137"/>
                <a:gd name="T56" fmla="*/ 15 w 151"/>
                <a:gd name="T57" fmla="*/ 50 h 137"/>
                <a:gd name="T58" fmla="*/ 14 w 151"/>
                <a:gd name="T59" fmla="*/ 50 h 137"/>
                <a:gd name="T60" fmla="*/ 15 w 151"/>
                <a:gd name="T61" fmla="*/ 54 h 137"/>
                <a:gd name="T62" fmla="*/ 123 w 151"/>
                <a:gd name="T63" fmla="*/ 0 h 137"/>
                <a:gd name="T64" fmla="*/ 75 w 151"/>
                <a:gd name="T65" fmla="*/ 35 h 137"/>
                <a:gd name="T66" fmla="*/ 110 w 151"/>
                <a:gd name="T67" fmla="*/ 18 h 137"/>
                <a:gd name="T68" fmla="*/ 86 w 151"/>
                <a:gd name="T69" fmla="*/ 36 h 137"/>
                <a:gd name="T70" fmla="*/ 101 w 151"/>
                <a:gd name="T71" fmla="*/ 32 h 137"/>
                <a:gd name="T72" fmla="*/ 24 w 151"/>
                <a:gd name="T73" fmla="*/ 83 h 137"/>
                <a:gd name="T74" fmla="*/ 117 w 151"/>
                <a:gd name="T75" fmla="*/ 30 h 137"/>
                <a:gd name="T76" fmla="*/ 117 w 151"/>
                <a:gd name="T77" fmla="*/ 30 h 137"/>
                <a:gd name="T78" fmla="*/ 53 w 151"/>
                <a:gd name="T79" fmla="*/ 85 h 137"/>
                <a:gd name="T80" fmla="*/ 129 w 151"/>
                <a:gd name="T81" fmla="*/ 42 h 137"/>
                <a:gd name="T82" fmla="*/ 129 w 151"/>
                <a:gd name="T83" fmla="*/ 43 h 137"/>
                <a:gd name="T84" fmla="*/ 118 w 151"/>
                <a:gd name="T85" fmla="*/ 52 h 137"/>
                <a:gd name="T86" fmla="*/ 118 w 151"/>
                <a:gd name="T87" fmla="*/ 53 h 137"/>
                <a:gd name="T88" fmla="*/ 144 w 151"/>
                <a:gd name="T89" fmla="*/ 52 h 137"/>
                <a:gd name="T90" fmla="*/ 145 w 151"/>
                <a:gd name="T91" fmla="*/ 52 h 137"/>
                <a:gd name="T92" fmla="*/ 80 w 151"/>
                <a:gd name="T93" fmla="*/ 98 h 137"/>
                <a:gd name="T94" fmla="*/ 150 w 151"/>
                <a:gd name="T95" fmla="*/ 58 h 137"/>
                <a:gd name="T96" fmla="*/ 151 w 151"/>
                <a:gd name="T97" fmla="*/ 58 h 137"/>
                <a:gd name="T98" fmla="*/ 147 w 151"/>
                <a:gd name="T99" fmla="*/ 61 h 137"/>
                <a:gd name="T100" fmla="*/ 131 w 151"/>
                <a:gd name="T101" fmla="*/ 86 h 137"/>
                <a:gd name="T102" fmla="*/ 107 w 151"/>
                <a:gd name="T103" fmla="*/ 120 h 137"/>
                <a:gd name="T104" fmla="*/ 146 w 151"/>
                <a:gd name="T105" fmla="*/ 98 h 137"/>
                <a:gd name="T106" fmla="*/ 146 w 151"/>
                <a:gd name="T107" fmla="*/ 99 h 137"/>
                <a:gd name="T108" fmla="*/ 134 w 151"/>
                <a:gd name="T109" fmla="*/ 124 h 137"/>
                <a:gd name="T110" fmla="*/ 134 w 151"/>
                <a:gd name="T111" fmla="*/ 125 h 137"/>
                <a:gd name="T112" fmla="*/ 135 w 151"/>
                <a:gd name="T113" fmla="*/ 128 h 137"/>
                <a:gd name="T114" fmla="*/ 130 w 151"/>
                <a:gd name="T115" fmla="*/ 134 h 137"/>
                <a:gd name="T116" fmla="*/ 126 w 151"/>
                <a:gd name="T117" fmla="*/ 137 h 137"/>
                <a:gd name="T118" fmla="*/ 131 w 151"/>
                <a:gd name="T11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1" h="137">
                  <a:moveTo>
                    <a:pt x="121" y="137"/>
                  </a:moveTo>
                  <a:cubicBezTo>
                    <a:pt x="121" y="137"/>
                    <a:pt x="121" y="137"/>
                    <a:pt x="121" y="137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21" y="137"/>
                    <a:pt x="121" y="137"/>
                    <a:pt x="121" y="136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21" y="136"/>
                    <a:pt x="122" y="135"/>
                    <a:pt x="125" y="132"/>
                  </a:cubicBezTo>
                  <a:cubicBezTo>
                    <a:pt x="127" y="130"/>
                    <a:pt x="129" y="128"/>
                    <a:pt x="131" y="126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7" y="135"/>
                    <a:pt x="116" y="135"/>
                    <a:pt x="116" y="134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3" y="126"/>
                    <a:pt x="139" y="106"/>
                    <a:pt x="144" y="100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122"/>
                    <a:pt x="105" y="122"/>
                    <a:pt x="105" y="121"/>
                  </a:cubicBezTo>
                  <a:cubicBezTo>
                    <a:pt x="105" y="121"/>
                    <a:pt x="105" y="121"/>
                    <a:pt x="105" y="121"/>
                  </a:cubicBezTo>
                  <a:cubicBezTo>
                    <a:pt x="105" y="121"/>
                    <a:pt x="105" y="121"/>
                    <a:pt x="105" y="121"/>
                  </a:cubicBezTo>
                  <a:cubicBezTo>
                    <a:pt x="106" y="120"/>
                    <a:pt x="108" y="117"/>
                    <a:pt x="115" y="107"/>
                  </a:cubicBezTo>
                  <a:cubicBezTo>
                    <a:pt x="121" y="100"/>
                    <a:pt x="127" y="91"/>
                    <a:pt x="130" y="87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71" y="120"/>
                    <a:pt x="71" y="120"/>
                  </a:cubicBezTo>
                  <a:cubicBezTo>
                    <a:pt x="72" y="120"/>
                    <a:pt x="129" y="74"/>
                    <a:pt x="146" y="61"/>
                  </a:cubicBezTo>
                  <a:cubicBezTo>
                    <a:pt x="135" y="68"/>
                    <a:pt x="106" y="84"/>
                    <a:pt x="81" y="99"/>
                  </a:cubicBezTo>
                  <a:cubicBezTo>
                    <a:pt x="65" y="108"/>
                    <a:pt x="50" y="117"/>
                    <a:pt x="38" y="123"/>
                  </a:cubicBezTo>
                  <a:cubicBezTo>
                    <a:pt x="33" y="127"/>
                    <a:pt x="28" y="129"/>
                    <a:pt x="24" y="131"/>
                  </a:cubicBezTo>
                  <a:cubicBezTo>
                    <a:pt x="22" y="133"/>
                    <a:pt x="20" y="134"/>
                    <a:pt x="20" y="134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8" y="134"/>
                    <a:pt x="19" y="134"/>
                    <a:pt x="19" y="134"/>
                  </a:cubicBezTo>
                  <a:cubicBezTo>
                    <a:pt x="135" y="57"/>
                    <a:pt x="135" y="57"/>
                    <a:pt x="135" y="57"/>
                  </a:cubicBezTo>
                  <a:cubicBezTo>
                    <a:pt x="114" y="69"/>
                    <a:pt x="57" y="103"/>
                    <a:pt x="24" y="122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23" y="122"/>
                    <a:pt x="23" y="121"/>
                    <a:pt x="24" y="121"/>
                  </a:cubicBezTo>
                  <a:cubicBezTo>
                    <a:pt x="24" y="121"/>
                    <a:pt x="24" y="121"/>
                    <a:pt x="24" y="121"/>
                  </a:cubicBezTo>
                  <a:cubicBezTo>
                    <a:pt x="24" y="121"/>
                    <a:pt x="24" y="121"/>
                    <a:pt x="24" y="121"/>
                  </a:cubicBezTo>
                  <a:cubicBezTo>
                    <a:pt x="25" y="120"/>
                    <a:pt x="29" y="117"/>
                    <a:pt x="38" y="110"/>
                  </a:cubicBezTo>
                  <a:cubicBezTo>
                    <a:pt x="47" y="104"/>
                    <a:pt x="59" y="95"/>
                    <a:pt x="71" y="87"/>
                  </a:cubicBezTo>
                  <a:cubicBezTo>
                    <a:pt x="88" y="74"/>
                    <a:pt x="106" y="61"/>
                    <a:pt x="114" y="55"/>
                  </a:cubicBezTo>
                  <a:cubicBezTo>
                    <a:pt x="102" y="61"/>
                    <a:pt x="72" y="79"/>
                    <a:pt x="51" y="92"/>
                  </a:cubicBezTo>
                  <a:cubicBezTo>
                    <a:pt x="25" y="107"/>
                    <a:pt x="25" y="107"/>
                    <a:pt x="24" y="107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24" y="107"/>
                    <a:pt x="24" y="107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5" y="105"/>
                    <a:pt x="29" y="103"/>
                    <a:pt x="40" y="96"/>
                  </a:cubicBezTo>
                  <a:cubicBezTo>
                    <a:pt x="49" y="91"/>
                    <a:pt x="61" y="83"/>
                    <a:pt x="76" y="74"/>
                  </a:cubicBezTo>
                  <a:cubicBezTo>
                    <a:pt x="87" y="67"/>
                    <a:pt x="98" y="61"/>
                    <a:pt x="107" y="55"/>
                  </a:cubicBezTo>
                  <a:cubicBezTo>
                    <a:pt x="92" y="64"/>
                    <a:pt x="72" y="76"/>
                    <a:pt x="54" y="86"/>
                  </a:cubicBezTo>
                  <a:cubicBezTo>
                    <a:pt x="10" y="112"/>
                    <a:pt x="2" y="116"/>
                    <a:pt x="1" y="117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1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6"/>
                    <a:pt x="0" y="116"/>
                  </a:cubicBezTo>
                  <a:cubicBezTo>
                    <a:pt x="35" y="91"/>
                    <a:pt x="96" y="46"/>
                    <a:pt x="112" y="33"/>
                  </a:cubicBezTo>
                  <a:cubicBezTo>
                    <a:pt x="81" y="52"/>
                    <a:pt x="18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7"/>
                    <a:pt x="16" y="87"/>
                    <a:pt x="29" y="79"/>
                  </a:cubicBezTo>
                  <a:cubicBezTo>
                    <a:pt x="37" y="73"/>
                    <a:pt x="48" y="66"/>
                    <a:pt x="59" y="59"/>
                  </a:cubicBezTo>
                  <a:cubicBezTo>
                    <a:pt x="69" y="53"/>
                    <a:pt x="79" y="46"/>
                    <a:pt x="86" y="41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9" y="74"/>
                    <a:pt x="29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1" y="73"/>
                    <a:pt x="32" y="72"/>
                    <a:pt x="33" y="71"/>
                  </a:cubicBezTo>
                  <a:cubicBezTo>
                    <a:pt x="36" y="69"/>
                    <a:pt x="39" y="67"/>
                    <a:pt x="43" y="64"/>
                  </a:cubicBezTo>
                  <a:cubicBezTo>
                    <a:pt x="61" y="52"/>
                    <a:pt x="94" y="30"/>
                    <a:pt x="106" y="22"/>
                  </a:cubicBezTo>
                  <a:cubicBezTo>
                    <a:pt x="97" y="27"/>
                    <a:pt x="77" y="38"/>
                    <a:pt x="61" y="48"/>
                  </a:cubicBezTo>
                  <a:cubicBezTo>
                    <a:pt x="32" y="64"/>
                    <a:pt x="27" y="67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8"/>
                    <a:pt x="25" y="67"/>
                    <a:pt x="25" y="67"/>
                  </a:cubicBezTo>
                  <a:cubicBezTo>
                    <a:pt x="53" y="48"/>
                    <a:pt x="103" y="14"/>
                    <a:pt x="118" y="4"/>
                  </a:cubicBezTo>
                  <a:cubicBezTo>
                    <a:pt x="102" y="13"/>
                    <a:pt x="45" y="46"/>
                    <a:pt x="13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4"/>
                    <a:pt x="12" y="64"/>
                    <a:pt x="14" y="54"/>
                  </a:cubicBezTo>
                  <a:cubicBezTo>
                    <a:pt x="15" y="52"/>
                    <a:pt x="15" y="51"/>
                    <a:pt x="15" y="50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1"/>
                    <a:pt x="14" y="51"/>
                    <a:pt x="14" y="50"/>
                  </a:cubicBezTo>
                  <a:cubicBezTo>
                    <a:pt x="13" y="50"/>
                    <a:pt x="14" y="50"/>
                    <a:pt x="14" y="50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5" y="54"/>
                  </a:cubicBezTo>
                  <a:cubicBezTo>
                    <a:pt x="15" y="57"/>
                    <a:pt x="14" y="62"/>
                    <a:pt x="13" y="63"/>
                  </a:cubicBezTo>
                  <a:cubicBezTo>
                    <a:pt x="54" y="39"/>
                    <a:pt x="121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4" y="1"/>
                    <a:pt x="124" y="1"/>
                    <a:pt x="108" y="12"/>
                  </a:cubicBezTo>
                  <a:cubicBezTo>
                    <a:pt x="100" y="17"/>
                    <a:pt x="89" y="25"/>
                    <a:pt x="75" y="35"/>
                  </a:cubicBezTo>
                  <a:cubicBezTo>
                    <a:pt x="59" y="45"/>
                    <a:pt x="44" y="55"/>
                    <a:pt x="35" y="62"/>
                  </a:cubicBezTo>
                  <a:cubicBezTo>
                    <a:pt x="42" y="58"/>
                    <a:pt x="51" y="52"/>
                    <a:pt x="60" y="47"/>
                  </a:cubicBezTo>
                  <a:cubicBezTo>
                    <a:pt x="102" y="22"/>
                    <a:pt x="109" y="18"/>
                    <a:pt x="110" y="18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1" y="19"/>
                    <a:pt x="111" y="19"/>
                    <a:pt x="86" y="36"/>
                  </a:cubicBezTo>
                  <a:cubicBezTo>
                    <a:pt x="72" y="46"/>
                    <a:pt x="55" y="57"/>
                    <a:pt x="43" y="65"/>
                  </a:cubicBezTo>
                  <a:cubicBezTo>
                    <a:pt x="43" y="65"/>
                    <a:pt x="42" y="66"/>
                    <a:pt x="41" y="67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2"/>
                    <a:pt x="102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79" y="47"/>
                    <a:pt x="40" y="73"/>
                    <a:pt x="24" y="83"/>
                  </a:cubicBezTo>
                  <a:cubicBezTo>
                    <a:pt x="43" y="73"/>
                    <a:pt x="94" y="42"/>
                    <a:pt x="116" y="29"/>
                  </a:cubicBezTo>
                  <a:cubicBezTo>
                    <a:pt x="116" y="29"/>
                    <a:pt x="117" y="29"/>
                    <a:pt x="117" y="29"/>
                  </a:cubicBezTo>
                  <a:cubicBezTo>
                    <a:pt x="117" y="29"/>
                    <a:pt x="117" y="29"/>
                    <a:pt x="117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5" y="32"/>
                    <a:pt x="105" y="40"/>
                    <a:pt x="59" y="74"/>
                  </a:cubicBezTo>
                  <a:cubicBezTo>
                    <a:pt x="38" y="90"/>
                    <a:pt x="16" y="105"/>
                    <a:pt x="6" y="113"/>
                  </a:cubicBezTo>
                  <a:cubicBezTo>
                    <a:pt x="16" y="108"/>
                    <a:pt x="34" y="97"/>
                    <a:pt x="53" y="85"/>
                  </a:cubicBezTo>
                  <a:cubicBezTo>
                    <a:pt x="110" y="53"/>
                    <a:pt x="126" y="43"/>
                    <a:pt x="129" y="42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2"/>
                    <a:pt x="130" y="42"/>
                    <a:pt x="130" y="42"/>
                  </a:cubicBezTo>
                  <a:cubicBezTo>
                    <a:pt x="130" y="42"/>
                    <a:pt x="130" y="43"/>
                    <a:pt x="129" y="43"/>
                  </a:cubicBezTo>
                  <a:cubicBezTo>
                    <a:pt x="107" y="56"/>
                    <a:pt x="73" y="77"/>
                    <a:pt x="50" y="91"/>
                  </a:cubicBezTo>
                  <a:cubicBezTo>
                    <a:pt x="50" y="91"/>
                    <a:pt x="50" y="91"/>
                    <a:pt x="51" y="91"/>
                  </a:cubicBezTo>
                  <a:cubicBezTo>
                    <a:pt x="101" y="61"/>
                    <a:pt x="117" y="52"/>
                    <a:pt x="118" y="5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9" y="53"/>
                    <a:pt x="119" y="53"/>
                    <a:pt x="118" y="53"/>
                  </a:cubicBezTo>
                  <a:cubicBezTo>
                    <a:pt x="92" y="72"/>
                    <a:pt x="48" y="104"/>
                    <a:pt x="31" y="117"/>
                  </a:cubicBezTo>
                  <a:cubicBezTo>
                    <a:pt x="74" y="92"/>
                    <a:pt x="137" y="54"/>
                    <a:pt x="144" y="52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4" y="52"/>
                    <a:pt x="144" y="51"/>
                    <a:pt x="144" y="51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32" y="126"/>
                    <a:pt x="32" y="126"/>
                    <a:pt x="32" y="126"/>
                  </a:cubicBezTo>
                  <a:cubicBezTo>
                    <a:pt x="44" y="119"/>
                    <a:pt x="62" y="108"/>
                    <a:pt x="80" y="98"/>
                  </a:cubicBezTo>
                  <a:cubicBezTo>
                    <a:pt x="138" y="64"/>
                    <a:pt x="148" y="59"/>
                    <a:pt x="150" y="58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51" y="57"/>
                    <a:pt x="151" y="57"/>
                    <a:pt x="151" y="58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50" y="59"/>
                    <a:pt x="149" y="60"/>
                    <a:pt x="147" y="61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86"/>
                    <a:pt x="132" y="86"/>
                    <a:pt x="132" y="86"/>
                  </a:cubicBezTo>
                  <a:cubicBezTo>
                    <a:pt x="132" y="86"/>
                    <a:pt x="132" y="86"/>
                    <a:pt x="116" y="108"/>
                  </a:cubicBezTo>
                  <a:cubicBezTo>
                    <a:pt x="112" y="113"/>
                    <a:pt x="109" y="118"/>
                    <a:pt x="107" y="120"/>
                  </a:cubicBezTo>
                  <a:cubicBezTo>
                    <a:pt x="145" y="98"/>
                    <a:pt x="145" y="98"/>
                    <a:pt x="145" y="98"/>
                  </a:cubicBezTo>
                  <a:cubicBezTo>
                    <a:pt x="145" y="98"/>
                    <a:pt x="146" y="98"/>
                    <a:pt x="146" y="98"/>
                  </a:cubicBezTo>
                  <a:cubicBezTo>
                    <a:pt x="146" y="98"/>
                    <a:pt x="146" y="98"/>
                    <a:pt x="146" y="98"/>
                  </a:cubicBezTo>
                  <a:cubicBezTo>
                    <a:pt x="146" y="98"/>
                    <a:pt x="146" y="98"/>
                    <a:pt x="146" y="99"/>
                  </a:cubicBezTo>
                  <a:cubicBezTo>
                    <a:pt x="146" y="99"/>
                    <a:pt x="146" y="99"/>
                    <a:pt x="146" y="99"/>
                  </a:cubicBezTo>
                  <a:cubicBezTo>
                    <a:pt x="146" y="99"/>
                    <a:pt x="146" y="99"/>
                    <a:pt x="146" y="99"/>
                  </a:cubicBezTo>
                  <a:cubicBezTo>
                    <a:pt x="145" y="100"/>
                    <a:pt x="140" y="106"/>
                    <a:pt x="119" y="132"/>
                  </a:cubicBezTo>
                  <a:cubicBezTo>
                    <a:pt x="133" y="124"/>
                    <a:pt x="133" y="124"/>
                    <a:pt x="133" y="124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4" y="124"/>
                    <a:pt x="134" y="124"/>
                    <a:pt x="134" y="125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3" y="125"/>
                    <a:pt x="131" y="127"/>
                    <a:pt x="126" y="133"/>
                  </a:cubicBezTo>
                  <a:cubicBezTo>
                    <a:pt x="125" y="134"/>
                    <a:pt x="124" y="134"/>
                    <a:pt x="124" y="135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35" y="128"/>
                    <a:pt x="135" y="128"/>
                    <a:pt x="135" y="129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0" y="134"/>
                    <a:pt x="130" y="134"/>
                    <a:pt x="130" y="134"/>
                  </a:cubicBezTo>
                  <a:cubicBezTo>
                    <a:pt x="130" y="134"/>
                    <a:pt x="130" y="134"/>
                    <a:pt x="130" y="134"/>
                  </a:cubicBezTo>
                  <a:cubicBezTo>
                    <a:pt x="130" y="134"/>
                    <a:pt x="130" y="135"/>
                    <a:pt x="130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5" y="137"/>
                    <a:pt x="125" y="137"/>
                    <a:pt x="125" y="136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21" y="137"/>
                    <a:pt x="121" y="137"/>
                    <a:pt x="121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" name="Freeform 271"/>
            <p:cNvSpPr/>
            <p:nvPr/>
          </p:nvSpPr>
          <p:spPr bwMode="auto">
            <a:xfrm>
              <a:off x="2022476" y="5626352"/>
              <a:ext cx="444055" cy="1187179"/>
            </a:xfrm>
            <a:custGeom>
              <a:avLst/>
              <a:gdLst>
                <a:gd name="T0" fmla="*/ 35 w 137"/>
                <a:gd name="T1" fmla="*/ 353 h 367"/>
                <a:gd name="T2" fmla="*/ 37 w 137"/>
                <a:gd name="T3" fmla="*/ 344 h 367"/>
                <a:gd name="T4" fmla="*/ 32 w 137"/>
                <a:gd name="T5" fmla="*/ 326 h 367"/>
                <a:gd name="T6" fmla="*/ 31 w 137"/>
                <a:gd name="T7" fmla="*/ 324 h 367"/>
                <a:gd name="T8" fmla="*/ 130 w 137"/>
                <a:gd name="T9" fmla="*/ 242 h 367"/>
                <a:gd name="T10" fmla="*/ 88 w 137"/>
                <a:gd name="T11" fmla="*/ 252 h 367"/>
                <a:gd name="T12" fmla="*/ 52 w 137"/>
                <a:gd name="T13" fmla="*/ 265 h 367"/>
                <a:gd name="T14" fmla="*/ 30 w 137"/>
                <a:gd name="T15" fmla="*/ 275 h 367"/>
                <a:gd name="T16" fmla="*/ 40 w 137"/>
                <a:gd name="T17" fmla="*/ 257 h 367"/>
                <a:gd name="T18" fmla="*/ 36 w 137"/>
                <a:gd name="T19" fmla="*/ 258 h 367"/>
                <a:gd name="T20" fmla="*/ 48 w 137"/>
                <a:gd name="T21" fmla="*/ 230 h 367"/>
                <a:gd name="T22" fmla="*/ 28 w 137"/>
                <a:gd name="T23" fmla="*/ 214 h 367"/>
                <a:gd name="T24" fmla="*/ 52 w 137"/>
                <a:gd name="T25" fmla="*/ 189 h 367"/>
                <a:gd name="T26" fmla="*/ 35 w 137"/>
                <a:gd name="T27" fmla="*/ 193 h 367"/>
                <a:gd name="T28" fmla="*/ 42 w 137"/>
                <a:gd name="T29" fmla="*/ 176 h 367"/>
                <a:gd name="T30" fmla="*/ 56 w 137"/>
                <a:gd name="T31" fmla="*/ 167 h 367"/>
                <a:gd name="T32" fmla="*/ 32 w 137"/>
                <a:gd name="T33" fmla="*/ 176 h 367"/>
                <a:gd name="T34" fmla="*/ 25 w 137"/>
                <a:gd name="T35" fmla="*/ 159 h 367"/>
                <a:gd name="T36" fmla="*/ 57 w 137"/>
                <a:gd name="T37" fmla="*/ 140 h 367"/>
                <a:gd name="T38" fmla="*/ 122 w 137"/>
                <a:gd name="T39" fmla="*/ 64 h 367"/>
                <a:gd name="T40" fmla="*/ 129 w 137"/>
                <a:gd name="T41" fmla="*/ 39 h 367"/>
                <a:gd name="T42" fmla="*/ 12 w 137"/>
                <a:gd name="T43" fmla="*/ 100 h 367"/>
                <a:gd name="T44" fmla="*/ 25 w 137"/>
                <a:gd name="T45" fmla="*/ 88 h 367"/>
                <a:gd name="T46" fmla="*/ 27 w 137"/>
                <a:gd name="T47" fmla="*/ 77 h 367"/>
                <a:gd name="T48" fmla="*/ 2 w 137"/>
                <a:gd name="T49" fmla="*/ 90 h 367"/>
                <a:gd name="T50" fmla="*/ 72 w 137"/>
                <a:gd name="T51" fmla="*/ 34 h 367"/>
                <a:gd name="T52" fmla="*/ 19 w 137"/>
                <a:gd name="T53" fmla="*/ 59 h 367"/>
                <a:gd name="T54" fmla="*/ 68 w 137"/>
                <a:gd name="T55" fmla="*/ 18 h 367"/>
                <a:gd name="T56" fmla="*/ 72 w 137"/>
                <a:gd name="T57" fmla="*/ 7 h 367"/>
                <a:gd name="T58" fmla="*/ 93 w 137"/>
                <a:gd name="T59" fmla="*/ 4 h 367"/>
                <a:gd name="T60" fmla="*/ 82 w 137"/>
                <a:gd name="T61" fmla="*/ 18 h 367"/>
                <a:gd name="T62" fmla="*/ 62 w 137"/>
                <a:gd name="T63" fmla="*/ 32 h 367"/>
                <a:gd name="T64" fmla="*/ 106 w 137"/>
                <a:gd name="T65" fmla="*/ 22 h 367"/>
                <a:gd name="T66" fmla="*/ 28 w 137"/>
                <a:gd name="T67" fmla="*/ 76 h 367"/>
                <a:gd name="T68" fmla="*/ 128 w 137"/>
                <a:gd name="T69" fmla="*/ 18 h 367"/>
                <a:gd name="T70" fmla="*/ 73 w 137"/>
                <a:gd name="T71" fmla="*/ 59 h 367"/>
                <a:gd name="T72" fmla="*/ 38 w 137"/>
                <a:gd name="T73" fmla="*/ 84 h 367"/>
                <a:gd name="T74" fmla="*/ 21 w 137"/>
                <a:gd name="T75" fmla="*/ 100 h 367"/>
                <a:gd name="T76" fmla="*/ 128 w 137"/>
                <a:gd name="T77" fmla="*/ 61 h 367"/>
                <a:gd name="T78" fmla="*/ 119 w 137"/>
                <a:gd name="T79" fmla="*/ 86 h 367"/>
                <a:gd name="T80" fmla="*/ 106 w 137"/>
                <a:gd name="T81" fmla="*/ 113 h 367"/>
                <a:gd name="T82" fmla="*/ 84 w 137"/>
                <a:gd name="T83" fmla="*/ 151 h 367"/>
                <a:gd name="T84" fmla="*/ 128 w 137"/>
                <a:gd name="T85" fmla="*/ 127 h 367"/>
                <a:gd name="T86" fmla="*/ 133 w 137"/>
                <a:gd name="T87" fmla="*/ 136 h 367"/>
                <a:gd name="T88" fmla="*/ 119 w 137"/>
                <a:gd name="T89" fmla="*/ 152 h 367"/>
                <a:gd name="T90" fmla="*/ 120 w 137"/>
                <a:gd name="T91" fmla="*/ 160 h 367"/>
                <a:gd name="T92" fmla="*/ 83 w 137"/>
                <a:gd name="T93" fmla="*/ 192 h 367"/>
                <a:gd name="T94" fmla="*/ 118 w 137"/>
                <a:gd name="T95" fmla="*/ 181 h 367"/>
                <a:gd name="T96" fmla="*/ 128 w 137"/>
                <a:gd name="T97" fmla="*/ 184 h 367"/>
                <a:gd name="T98" fmla="*/ 109 w 137"/>
                <a:gd name="T99" fmla="*/ 215 h 367"/>
                <a:gd name="T100" fmla="*/ 113 w 137"/>
                <a:gd name="T101" fmla="*/ 215 h 367"/>
                <a:gd name="T102" fmla="*/ 137 w 137"/>
                <a:gd name="T103" fmla="*/ 212 h 367"/>
                <a:gd name="T104" fmla="*/ 102 w 137"/>
                <a:gd name="T105" fmla="*/ 236 h 367"/>
                <a:gd name="T106" fmla="*/ 137 w 137"/>
                <a:gd name="T107" fmla="*/ 217 h 367"/>
                <a:gd name="T108" fmla="*/ 40 w 137"/>
                <a:gd name="T109" fmla="*/ 294 h 367"/>
                <a:gd name="T110" fmla="*/ 136 w 137"/>
                <a:gd name="T111" fmla="*/ 255 h 367"/>
                <a:gd name="T112" fmla="*/ 84 w 137"/>
                <a:gd name="T113" fmla="*/ 290 h 367"/>
                <a:gd name="T114" fmla="*/ 121 w 137"/>
                <a:gd name="T115" fmla="*/ 272 h 367"/>
                <a:gd name="T116" fmla="*/ 129 w 137"/>
                <a:gd name="T117" fmla="*/ 269 h 367"/>
                <a:gd name="T118" fmla="*/ 128 w 137"/>
                <a:gd name="T119" fmla="*/ 292 h 367"/>
                <a:gd name="T120" fmla="*/ 111 w 137"/>
                <a:gd name="T121" fmla="*/ 309 h 367"/>
                <a:gd name="T122" fmla="*/ 110 w 137"/>
                <a:gd name="T123" fmla="*/ 32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367">
                  <a:moveTo>
                    <a:pt x="29" y="367"/>
                  </a:moveTo>
                  <a:cubicBezTo>
                    <a:pt x="29" y="367"/>
                    <a:pt x="29" y="367"/>
                    <a:pt x="29" y="367"/>
                  </a:cubicBezTo>
                  <a:cubicBezTo>
                    <a:pt x="29" y="367"/>
                    <a:pt x="29" y="367"/>
                    <a:pt x="29" y="366"/>
                  </a:cubicBezTo>
                  <a:cubicBezTo>
                    <a:pt x="51" y="351"/>
                    <a:pt x="90" y="324"/>
                    <a:pt x="104" y="313"/>
                  </a:cubicBezTo>
                  <a:cubicBezTo>
                    <a:pt x="63" y="338"/>
                    <a:pt x="39" y="351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4" y="353"/>
                  </a:cubicBezTo>
                  <a:cubicBezTo>
                    <a:pt x="34" y="353"/>
                    <a:pt x="34" y="353"/>
                    <a:pt x="35" y="353"/>
                  </a:cubicBezTo>
                  <a:cubicBezTo>
                    <a:pt x="58" y="337"/>
                    <a:pt x="97" y="311"/>
                    <a:pt x="117" y="298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6" y="344"/>
                    <a:pt x="36" y="344"/>
                    <a:pt x="37" y="344"/>
                  </a:cubicBezTo>
                  <a:cubicBezTo>
                    <a:pt x="37" y="343"/>
                    <a:pt x="37" y="343"/>
                    <a:pt x="37" y="343"/>
                  </a:cubicBezTo>
                  <a:cubicBezTo>
                    <a:pt x="37" y="343"/>
                    <a:pt x="37" y="343"/>
                    <a:pt x="37" y="343"/>
                  </a:cubicBezTo>
                  <a:cubicBezTo>
                    <a:pt x="38" y="342"/>
                    <a:pt x="46" y="335"/>
                    <a:pt x="82" y="306"/>
                  </a:cubicBezTo>
                  <a:cubicBezTo>
                    <a:pt x="99" y="293"/>
                    <a:pt x="115" y="279"/>
                    <a:pt x="123" y="273"/>
                  </a:cubicBezTo>
                  <a:cubicBezTo>
                    <a:pt x="53" y="314"/>
                    <a:pt x="37" y="323"/>
                    <a:pt x="33" y="325"/>
                  </a:cubicBezTo>
                  <a:cubicBezTo>
                    <a:pt x="32" y="326"/>
                    <a:pt x="32" y="326"/>
                    <a:pt x="32" y="326"/>
                  </a:cubicBezTo>
                  <a:cubicBezTo>
                    <a:pt x="32" y="326"/>
                    <a:pt x="32" y="326"/>
                    <a:pt x="32" y="326"/>
                  </a:cubicBezTo>
                  <a:cubicBezTo>
                    <a:pt x="32" y="326"/>
                    <a:pt x="31" y="326"/>
                    <a:pt x="31" y="326"/>
                  </a:cubicBezTo>
                  <a:cubicBezTo>
                    <a:pt x="31" y="326"/>
                    <a:pt x="31" y="326"/>
                    <a:pt x="31" y="325"/>
                  </a:cubicBezTo>
                  <a:cubicBezTo>
                    <a:pt x="31" y="325"/>
                    <a:pt x="31" y="325"/>
                    <a:pt x="31" y="325"/>
                  </a:cubicBezTo>
                  <a:cubicBezTo>
                    <a:pt x="32" y="325"/>
                    <a:pt x="58" y="309"/>
                    <a:pt x="82" y="295"/>
                  </a:cubicBezTo>
                  <a:cubicBezTo>
                    <a:pt x="65" y="305"/>
                    <a:pt x="45" y="316"/>
                    <a:pt x="32" y="324"/>
                  </a:cubicBezTo>
                  <a:cubicBezTo>
                    <a:pt x="32" y="324"/>
                    <a:pt x="31" y="324"/>
                    <a:pt x="31" y="324"/>
                  </a:cubicBezTo>
                  <a:cubicBezTo>
                    <a:pt x="31" y="323"/>
                    <a:pt x="31" y="323"/>
                    <a:pt x="31" y="323"/>
                  </a:cubicBezTo>
                  <a:cubicBezTo>
                    <a:pt x="57" y="306"/>
                    <a:pt x="100" y="279"/>
                    <a:pt x="122" y="265"/>
                  </a:cubicBezTo>
                  <a:cubicBezTo>
                    <a:pt x="74" y="292"/>
                    <a:pt x="50" y="306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8" y="306"/>
                    <a:pt x="48" y="305"/>
                    <a:pt x="100" y="265"/>
                  </a:cubicBezTo>
                  <a:cubicBezTo>
                    <a:pt x="112" y="256"/>
                    <a:pt x="124" y="247"/>
                    <a:pt x="130" y="242"/>
                  </a:cubicBezTo>
                  <a:cubicBezTo>
                    <a:pt x="119" y="249"/>
                    <a:pt x="88" y="267"/>
                    <a:pt x="66" y="279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8" y="294"/>
                    <a:pt x="47" y="286"/>
                    <a:pt x="88" y="252"/>
                  </a:cubicBezTo>
                  <a:cubicBezTo>
                    <a:pt x="99" y="243"/>
                    <a:pt x="108" y="235"/>
                    <a:pt x="112" y="231"/>
                  </a:cubicBezTo>
                  <a:cubicBezTo>
                    <a:pt x="110" y="233"/>
                    <a:pt x="106" y="235"/>
                    <a:pt x="102" y="237"/>
                  </a:cubicBezTo>
                  <a:cubicBezTo>
                    <a:pt x="96" y="241"/>
                    <a:pt x="90" y="244"/>
                    <a:pt x="84" y="248"/>
                  </a:cubicBezTo>
                  <a:cubicBezTo>
                    <a:pt x="57" y="263"/>
                    <a:pt x="31" y="279"/>
                    <a:pt x="31" y="279"/>
                  </a:cubicBezTo>
                  <a:cubicBezTo>
                    <a:pt x="31" y="279"/>
                    <a:pt x="30" y="279"/>
                    <a:pt x="30" y="279"/>
                  </a:cubicBezTo>
                  <a:cubicBezTo>
                    <a:pt x="30" y="278"/>
                    <a:pt x="30" y="278"/>
                    <a:pt x="31" y="278"/>
                  </a:cubicBezTo>
                  <a:cubicBezTo>
                    <a:pt x="37" y="274"/>
                    <a:pt x="45" y="270"/>
                    <a:pt x="52" y="265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103" y="233"/>
                    <a:pt x="103" y="233"/>
                    <a:pt x="103" y="23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1" y="274"/>
                    <a:pt x="30" y="275"/>
                    <a:pt x="30" y="275"/>
                  </a:cubicBezTo>
                  <a:cubicBezTo>
                    <a:pt x="30" y="275"/>
                    <a:pt x="30" y="275"/>
                    <a:pt x="30" y="275"/>
                  </a:cubicBezTo>
                  <a:cubicBezTo>
                    <a:pt x="30" y="275"/>
                    <a:pt x="30" y="275"/>
                    <a:pt x="30" y="275"/>
                  </a:cubicBezTo>
                  <a:cubicBezTo>
                    <a:pt x="29" y="275"/>
                    <a:pt x="29" y="275"/>
                    <a:pt x="29" y="275"/>
                  </a:cubicBezTo>
                  <a:cubicBezTo>
                    <a:pt x="29" y="275"/>
                    <a:pt x="29" y="275"/>
                    <a:pt x="29" y="275"/>
                  </a:cubicBezTo>
                  <a:cubicBezTo>
                    <a:pt x="29" y="275"/>
                    <a:pt x="29" y="274"/>
                    <a:pt x="29" y="274"/>
                  </a:cubicBezTo>
                  <a:cubicBezTo>
                    <a:pt x="52" y="258"/>
                    <a:pt x="93" y="228"/>
                    <a:pt x="107" y="218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40" y="257"/>
                    <a:pt x="40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40" y="255"/>
                    <a:pt x="40" y="255"/>
                    <a:pt x="40" y="255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38" y="257"/>
                    <a:pt x="36" y="258"/>
                    <a:pt x="36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7"/>
                  </a:cubicBezTo>
                  <a:cubicBezTo>
                    <a:pt x="123" y="187"/>
                    <a:pt x="123" y="187"/>
                    <a:pt x="123" y="187"/>
                  </a:cubicBezTo>
                  <a:cubicBezTo>
                    <a:pt x="109" y="195"/>
                    <a:pt x="70" y="218"/>
                    <a:pt x="48" y="230"/>
                  </a:cubicBezTo>
                  <a:cubicBezTo>
                    <a:pt x="48" y="230"/>
                    <a:pt x="48" y="230"/>
                    <a:pt x="48" y="230"/>
                  </a:cubicBezTo>
                  <a:cubicBezTo>
                    <a:pt x="47" y="230"/>
                    <a:pt x="48" y="230"/>
                    <a:pt x="48" y="230"/>
                  </a:cubicBezTo>
                  <a:cubicBezTo>
                    <a:pt x="111" y="185"/>
                    <a:pt x="111" y="185"/>
                    <a:pt x="111" y="185"/>
                  </a:cubicBezTo>
                  <a:cubicBezTo>
                    <a:pt x="96" y="193"/>
                    <a:pt x="64" y="212"/>
                    <a:pt x="45" y="223"/>
                  </a:cubicBezTo>
                  <a:cubicBezTo>
                    <a:pt x="45" y="223"/>
                    <a:pt x="44" y="223"/>
                    <a:pt x="44" y="223"/>
                  </a:cubicBezTo>
                  <a:cubicBezTo>
                    <a:pt x="44" y="223"/>
                    <a:pt x="44" y="222"/>
                    <a:pt x="44" y="222"/>
                  </a:cubicBezTo>
                  <a:cubicBezTo>
                    <a:pt x="66" y="204"/>
                    <a:pt x="104" y="173"/>
                    <a:pt x="116" y="163"/>
                  </a:cubicBezTo>
                  <a:cubicBezTo>
                    <a:pt x="98" y="173"/>
                    <a:pt x="29" y="213"/>
                    <a:pt x="28" y="214"/>
                  </a:cubicBezTo>
                  <a:cubicBezTo>
                    <a:pt x="28" y="214"/>
                    <a:pt x="27" y="214"/>
                    <a:pt x="27" y="214"/>
                  </a:cubicBezTo>
                  <a:cubicBezTo>
                    <a:pt x="27" y="214"/>
                    <a:pt x="27" y="213"/>
                    <a:pt x="27" y="213"/>
                  </a:cubicBezTo>
                  <a:cubicBezTo>
                    <a:pt x="51" y="197"/>
                    <a:pt x="91" y="169"/>
                    <a:pt x="109" y="157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3" y="188"/>
                    <a:pt x="56" y="186"/>
                    <a:pt x="64" y="180"/>
                  </a:cubicBezTo>
                  <a:cubicBezTo>
                    <a:pt x="71" y="176"/>
                    <a:pt x="80" y="170"/>
                    <a:pt x="92" y="162"/>
                  </a:cubicBezTo>
                  <a:cubicBezTo>
                    <a:pt x="102" y="156"/>
                    <a:pt x="112" y="149"/>
                    <a:pt x="119" y="144"/>
                  </a:cubicBezTo>
                  <a:cubicBezTo>
                    <a:pt x="110" y="149"/>
                    <a:pt x="98" y="157"/>
                    <a:pt x="86" y="164"/>
                  </a:cubicBezTo>
                  <a:cubicBezTo>
                    <a:pt x="44" y="188"/>
                    <a:pt x="36" y="192"/>
                    <a:pt x="35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120" y="131"/>
                    <a:pt x="120" y="131"/>
                    <a:pt x="120" y="131"/>
                  </a:cubicBezTo>
                  <a:cubicBezTo>
                    <a:pt x="99" y="144"/>
                    <a:pt x="43" y="176"/>
                    <a:pt x="42" y="176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176"/>
                    <a:pt x="42" y="176"/>
                    <a:pt x="42" y="175"/>
                  </a:cubicBezTo>
                  <a:cubicBezTo>
                    <a:pt x="42" y="175"/>
                    <a:pt x="42" y="175"/>
                    <a:pt x="42" y="175"/>
                  </a:cubicBezTo>
                  <a:cubicBezTo>
                    <a:pt x="42" y="175"/>
                    <a:pt x="42" y="175"/>
                    <a:pt x="42" y="175"/>
                  </a:cubicBezTo>
                  <a:cubicBezTo>
                    <a:pt x="43" y="175"/>
                    <a:pt x="44" y="174"/>
                    <a:pt x="46" y="173"/>
                  </a:cubicBezTo>
                  <a:cubicBezTo>
                    <a:pt x="48" y="171"/>
                    <a:pt x="51" y="169"/>
                    <a:pt x="56" y="167"/>
                  </a:cubicBezTo>
                  <a:cubicBezTo>
                    <a:pt x="64" y="161"/>
                    <a:pt x="75" y="154"/>
                    <a:pt x="86" y="147"/>
                  </a:cubicBezTo>
                  <a:cubicBezTo>
                    <a:pt x="95" y="142"/>
                    <a:pt x="104" y="136"/>
                    <a:pt x="111" y="131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7"/>
                    <a:pt x="31" y="177"/>
                    <a:pt x="31" y="177"/>
                  </a:cubicBezTo>
                  <a:cubicBezTo>
                    <a:pt x="31" y="177"/>
                    <a:pt x="31" y="177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3" y="175"/>
                    <a:pt x="39" y="169"/>
                    <a:pt x="68" y="144"/>
                  </a:cubicBezTo>
                  <a:cubicBezTo>
                    <a:pt x="81" y="133"/>
                    <a:pt x="95" y="121"/>
                    <a:pt x="102" y="115"/>
                  </a:cubicBezTo>
                  <a:cubicBezTo>
                    <a:pt x="88" y="123"/>
                    <a:pt x="72" y="132"/>
                    <a:pt x="58" y="141"/>
                  </a:cubicBezTo>
                  <a:cubicBezTo>
                    <a:pt x="33" y="155"/>
                    <a:pt x="27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4" y="159"/>
                    <a:pt x="24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4" y="159"/>
                    <a:pt x="24" y="159"/>
                    <a:pt x="25" y="159"/>
                  </a:cubicBezTo>
                  <a:cubicBezTo>
                    <a:pt x="34" y="153"/>
                    <a:pt x="45" y="147"/>
                    <a:pt x="56" y="140"/>
                  </a:cubicBezTo>
                  <a:cubicBezTo>
                    <a:pt x="56" y="140"/>
                    <a:pt x="56" y="140"/>
                    <a:pt x="57" y="14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8" y="138"/>
                    <a:pt x="64" y="133"/>
                    <a:pt x="87" y="112"/>
                  </a:cubicBezTo>
                  <a:cubicBezTo>
                    <a:pt x="98" y="103"/>
                    <a:pt x="109" y="93"/>
                    <a:pt x="115" y="89"/>
                  </a:cubicBezTo>
                  <a:cubicBezTo>
                    <a:pt x="112" y="90"/>
                    <a:pt x="109" y="92"/>
                    <a:pt x="105" y="94"/>
                  </a:cubicBezTo>
                  <a:cubicBezTo>
                    <a:pt x="43" y="130"/>
                    <a:pt x="43" y="130"/>
                    <a:pt x="42" y="130"/>
                  </a:cubicBezTo>
                  <a:cubicBezTo>
                    <a:pt x="42" y="130"/>
                    <a:pt x="42" y="130"/>
                    <a:pt x="42" y="130"/>
                  </a:cubicBezTo>
                  <a:cubicBezTo>
                    <a:pt x="42" y="129"/>
                    <a:pt x="42" y="129"/>
                    <a:pt x="85" y="95"/>
                  </a:cubicBezTo>
                  <a:cubicBezTo>
                    <a:pt x="99" y="82"/>
                    <a:pt x="115" y="70"/>
                    <a:pt x="122" y="64"/>
                  </a:cubicBezTo>
                  <a:cubicBezTo>
                    <a:pt x="49" y="107"/>
                    <a:pt x="37" y="114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3" y="115"/>
                    <a:pt x="34" y="114"/>
                    <a:pt x="34" y="114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0" y="113"/>
                    <a:pt x="0" y="1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0" y="93"/>
                    <a:pt x="82" y="60"/>
                    <a:pt x="102" y="48"/>
                  </a:cubicBezTo>
                  <a:cubicBezTo>
                    <a:pt x="89" y="55"/>
                    <a:pt x="64" y="70"/>
                    <a:pt x="45" y="81"/>
                  </a:cubicBezTo>
                  <a:cubicBezTo>
                    <a:pt x="18" y="97"/>
                    <a:pt x="13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95" y="47"/>
                    <a:pt x="84" y="53"/>
                    <a:pt x="74" y="60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25" y="88"/>
                    <a:pt x="25" y="88"/>
                    <a:pt x="25" y="87"/>
                  </a:cubicBezTo>
                  <a:cubicBezTo>
                    <a:pt x="25" y="87"/>
                    <a:pt x="24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5"/>
                    <a:pt x="35" y="79"/>
                    <a:pt x="74" y="53"/>
                  </a:cubicBezTo>
                  <a:cubicBezTo>
                    <a:pt x="88" y="44"/>
                    <a:pt x="102" y="35"/>
                    <a:pt x="111" y="28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9" y="88"/>
                    <a:pt x="4" y="90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31" y="72"/>
                    <a:pt x="79" y="40"/>
                    <a:pt x="98" y="27"/>
                  </a:cubicBezTo>
                  <a:cubicBezTo>
                    <a:pt x="93" y="30"/>
                    <a:pt x="87" y="34"/>
                    <a:pt x="81" y="38"/>
                  </a:cubicBezTo>
                  <a:cubicBezTo>
                    <a:pt x="34" y="65"/>
                    <a:pt x="25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3" y="69"/>
                    <a:pt x="23" y="69"/>
                    <a:pt x="39" y="58"/>
                  </a:cubicBezTo>
                  <a:cubicBezTo>
                    <a:pt x="48" y="52"/>
                    <a:pt x="60" y="43"/>
                    <a:pt x="72" y="34"/>
                  </a:cubicBezTo>
                  <a:cubicBezTo>
                    <a:pt x="88" y="23"/>
                    <a:pt x="103" y="12"/>
                    <a:pt x="113" y="6"/>
                  </a:cubicBezTo>
                  <a:cubicBezTo>
                    <a:pt x="23" y="58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59"/>
                    <a:pt x="18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1" y="57"/>
                    <a:pt x="28" y="52"/>
                    <a:pt x="62" y="31"/>
                  </a:cubicBezTo>
                  <a:cubicBezTo>
                    <a:pt x="46" y="41"/>
                    <a:pt x="44" y="41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0"/>
                    <a:pt x="44" y="40"/>
                  </a:cubicBezTo>
                  <a:cubicBezTo>
                    <a:pt x="56" y="31"/>
                    <a:pt x="78" y="15"/>
                    <a:pt x="87" y="7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69" y="18"/>
                    <a:pt x="68" y="18"/>
                    <a:pt x="68" y="18"/>
                  </a:cubicBezTo>
                  <a:cubicBezTo>
                    <a:pt x="68" y="18"/>
                    <a:pt x="68" y="18"/>
                    <a:pt x="69" y="14"/>
                  </a:cubicBezTo>
                  <a:cubicBezTo>
                    <a:pt x="70" y="12"/>
                    <a:pt x="70" y="9"/>
                    <a:pt x="71" y="8"/>
                  </a:cubicBezTo>
                  <a:cubicBezTo>
                    <a:pt x="69" y="9"/>
                    <a:pt x="65" y="12"/>
                    <a:pt x="65" y="12"/>
                  </a:cubicBezTo>
                  <a:cubicBezTo>
                    <a:pt x="64" y="12"/>
                    <a:pt x="64" y="12"/>
                    <a:pt x="64" y="11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2" y="7"/>
                    <a:pt x="72" y="7"/>
                    <a:pt x="70" y="14"/>
                  </a:cubicBezTo>
                  <a:cubicBezTo>
                    <a:pt x="70" y="15"/>
                    <a:pt x="70" y="16"/>
                    <a:pt x="69" y="17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3"/>
                    <a:pt x="93" y="3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1" y="6"/>
                    <a:pt x="86" y="9"/>
                    <a:pt x="69" y="23"/>
                  </a:cubicBezTo>
                  <a:cubicBezTo>
                    <a:pt x="61" y="28"/>
                    <a:pt x="54" y="34"/>
                    <a:pt x="49" y="37"/>
                  </a:cubicBezTo>
                  <a:cubicBezTo>
                    <a:pt x="56" y="34"/>
                    <a:pt x="67" y="27"/>
                    <a:pt x="74" y="23"/>
                  </a:cubicBezTo>
                  <a:cubicBezTo>
                    <a:pt x="77" y="21"/>
                    <a:pt x="79" y="20"/>
                    <a:pt x="80" y="19"/>
                  </a:cubicBezTo>
                  <a:cubicBezTo>
                    <a:pt x="81" y="19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2" y="19"/>
                    <a:pt x="81" y="20"/>
                    <a:pt x="77" y="23"/>
                  </a:cubicBezTo>
                  <a:cubicBezTo>
                    <a:pt x="73" y="25"/>
                    <a:pt x="68" y="28"/>
                    <a:pt x="62" y="32"/>
                  </a:cubicBezTo>
                  <a:cubicBezTo>
                    <a:pt x="52" y="39"/>
                    <a:pt x="38" y="47"/>
                    <a:pt x="29" y="53"/>
                  </a:cubicBezTo>
                  <a:cubicBezTo>
                    <a:pt x="49" y="42"/>
                    <a:pt x="94" y="15"/>
                    <a:pt x="121" y="0"/>
                  </a:cubicBezTo>
                  <a:cubicBezTo>
                    <a:pt x="121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1"/>
                  </a:cubicBezTo>
                  <a:cubicBezTo>
                    <a:pt x="93" y="21"/>
                    <a:pt x="43" y="56"/>
                    <a:pt x="29" y="67"/>
                  </a:cubicBezTo>
                  <a:cubicBezTo>
                    <a:pt x="39" y="61"/>
                    <a:pt x="63" y="47"/>
                    <a:pt x="80" y="37"/>
                  </a:cubicBezTo>
                  <a:cubicBezTo>
                    <a:pt x="106" y="21"/>
                    <a:pt x="106" y="21"/>
                    <a:pt x="106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7" y="22"/>
                    <a:pt x="106" y="22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6" y="22"/>
                    <a:pt x="106" y="22"/>
                    <a:pt x="106" y="23"/>
                  </a:cubicBezTo>
                  <a:cubicBezTo>
                    <a:pt x="105" y="24"/>
                    <a:pt x="96" y="30"/>
                    <a:pt x="55" y="57"/>
                  </a:cubicBezTo>
                  <a:cubicBezTo>
                    <a:pt x="40" y="67"/>
                    <a:pt x="25" y="76"/>
                    <a:pt x="15" y="83"/>
                  </a:cubicBezTo>
                  <a:cubicBezTo>
                    <a:pt x="19" y="81"/>
                    <a:pt x="23" y="78"/>
                    <a:pt x="28" y="76"/>
                  </a:cubicBezTo>
                  <a:cubicBezTo>
                    <a:pt x="31" y="73"/>
                    <a:pt x="45" y="65"/>
                    <a:pt x="98" y="35"/>
                  </a:cubicBezTo>
                  <a:cubicBezTo>
                    <a:pt x="120" y="22"/>
                    <a:pt x="126" y="18"/>
                    <a:pt x="127" y="18"/>
                  </a:cubicBezTo>
                  <a:cubicBezTo>
                    <a:pt x="127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7" y="19"/>
                    <a:pt x="127" y="19"/>
                    <a:pt x="125" y="20"/>
                  </a:cubicBezTo>
                  <a:cubicBezTo>
                    <a:pt x="125" y="20"/>
                    <a:pt x="125" y="21"/>
                    <a:pt x="125" y="21"/>
                  </a:cubicBezTo>
                  <a:cubicBezTo>
                    <a:pt x="97" y="39"/>
                    <a:pt x="47" y="72"/>
                    <a:pt x="31" y="84"/>
                  </a:cubicBezTo>
                  <a:cubicBezTo>
                    <a:pt x="39" y="79"/>
                    <a:pt x="56" y="69"/>
                    <a:pt x="73" y="59"/>
                  </a:cubicBezTo>
                  <a:cubicBezTo>
                    <a:pt x="117" y="33"/>
                    <a:pt x="124" y="29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40" y="83"/>
                    <a:pt x="42" y="82"/>
                    <a:pt x="44" y="80"/>
                  </a:cubicBezTo>
                  <a:cubicBezTo>
                    <a:pt x="95" y="50"/>
                    <a:pt x="109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1" y="43"/>
                    <a:pt x="111" y="43"/>
                  </a:cubicBezTo>
                  <a:cubicBezTo>
                    <a:pt x="111" y="43"/>
                    <a:pt x="111" y="43"/>
                    <a:pt x="93" y="54"/>
                  </a:cubicBezTo>
                  <a:cubicBezTo>
                    <a:pt x="84" y="60"/>
                    <a:pt x="72" y="68"/>
                    <a:pt x="56" y="78"/>
                  </a:cubicBezTo>
                  <a:cubicBezTo>
                    <a:pt x="44" y="86"/>
                    <a:pt x="31" y="94"/>
                    <a:pt x="21" y="100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5" y="35"/>
                    <a:pt x="135" y="35"/>
                  </a:cubicBezTo>
                  <a:cubicBezTo>
                    <a:pt x="135" y="35"/>
                    <a:pt x="135" y="35"/>
                    <a:pt x="135" y="36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53" y="103"/>
                    <a:pt x="100" y="76"/>
                    <a:pt x="127" y="60"/>
                  </a:cubicBezTo>
                  <a:cubicBezTo>
                    <a:pt x="127" y="60"/>
                    <a:pt x="128" y="60"/>
                    <a:pt x="128" y="60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07" y="78"/>
                    <a:pt x="57" y="118"/>
                    <a:pt x="45" y="128"/>
                  </a:cubicBezTo>
                  <a:cubicBezTo>
                    <a:pt x="55" y="122"/>
                    <a:pt x="87" y="103"/>
                    <a:pt x="104" y="94"/>
                  </a:cubicBezTo>
                  <a:cubicBezTo>
                    <a:pt x="114" y="88"/>
                    <a:pt x="114" y="88"/>
                    <a:pt x="114" y="88"/>
                  </a:cubicBezTo>
                  <a:cubicBezTo>
                    <a:pt x="116" y="87"/>
                    <a:pt x="117" y="86"/>
                    <a:pt x="118" y="86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9" y="85"/>
                    <a:pt x="119" y="85"/>
                    <a:pt x="119" y="86"/>
                  </a:cubicBezTo>
                  <a:cubicBezTo>
                    <a:pt x="119" y="86"/>
                    <a:pt x="119" y="86"/>
                    <a:pt x="119" y="86"/>
                  </a:cubicBezTo>
                  <a:cubicBezTo>
                    <a:pt x="101" y="102"/>
                    <a:pt x="69" y="129"/>
                    <a:pt x="60" y="138"/>
                  </a:cubicBezTo>
                  <a:cubicBezTo>
                    <a:pt x="132" y="96"/>
                    <a:pt x="135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5"/>
                    <a:pt x="136" y="95"/>
                  </a:cubicBezTo>
                  <a:cubicBezTo>
                    <a:pt x="136" y="95"/>
                    <a:pt x="123" y="103"/>
                    <a:pt x="106" y="113"/>
                  </a:cubicBezTo>
                  <a:cubicBezTo>
                    <a:pt x="103" y="116"/>
                    <a:pt x="95" y="123"/>
                    <a:pt x="69" y="145"/>
                  </a:cubicBezTo>
                  <a:cubicBezTo>
                    <a:pt x="56" y="156"/>
                    <a:pt x="41" y="169"/>
                    <a:pt x="35" y="174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20"/>
                  </a:cubicBezTo>
                  <a:cubicBezTo>
                    <a:pt x="131" y="120"/>
                    <a:pt x="131" y="120"/>
                    <a:pt x="130" y="120"/>
                  </a:cubicBezTo>
                  <a:cubicBezTo>
                    <a:pt x="130" y="121"/>
                    <a:pt x="86" y="148"/>
                    <a:pt x="61" y="164"/>
                  </a:cubicBezTo>
                  <a:cubicBezTo>
                    <a:pt x="68" y="160"/>
                    <a:pt x="76" y="155"/>
                    <a:pt x="84" y="151"/>
                  </a:cubicBezTo>
                  <a:cubicBezTo>
                    <a:pt x="95" y="144"/>
                    <a:pt x="106" y="138"/>
                    <a:pt x="114" y="134"/>
                  </a:cubicBezTo>
                  <a:cubicBezTo>
                    <a:pt x="118" y="131"/>
                    <a:pt x="121" y="130"/>
                    <a:pt x="123" y="128"/>
                  </a:cubicBezTo>
                  <a:cubicBezTo>
                    <a:pt x="125" y="127"/>
                    <a:pt x="126" y="127"/>
                    <a:pt x="127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7"/>
                    <a:pt x="128" y="12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51" y="183"/>
                    <a:pt x="69" y="172"/>
                    <a:pt x="85" y="163"/>
                  </a:cubicBezTo>
                  <a:cubicBezTo>
                    <a:pt x="97" y="156"/>
                    <a:pt x="109" y="149"/>
                    <a:pt x="118" y="144"/>
                  </a:cubicBezTo>
                  <a:cubicBezTo>
                    <a:pt x="127" y="139"/>
                    <a:pt x="130" y="137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33" y="136"/>
                    <a:pt x="133" y="137"/>
                  </a:cubicBezTo>
                  <a:cubicBezTo>
                    <a:pt x="113" y="150"/>
                    <a:pt x="79" y="172"/>
                    <a:pt x="62" y="183"/>
                  </a:cubicBezTo>
                  <a:cubicBezTo>
                    <a:pt x="118" y="151"/>
                    <a:pt x="118" y="151"/>
                    <a:pt x="118" y="151"/>
                  </a:cubicBezTo>
                  <a:cubicBezTo>
                    <a:pt x="118" y="150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2"/>
                    <a:pt x="119" y="152"/>
                    <a:pt x="119" y="152"/>
                  </a:cubicBezTo>
                  <a:cubicBezTo>
                    <a:pt x="118" y="152"/>
                    <a:pt x="117" y="153"/>
                    <a:pt x="115" y="154"/>
                  </a:cubicBezTo>
                  <a:cubicBezTo>
                    <a:pt x="112" y="156"/>
                    <a:pt x="109" y="158"/>
                    <a:pt x="105" y="161"/>
                  </a:cubicBezTo>
                  <a:cubicBezTo>
                    <a:pt x="96" y="167"/>
                    <a:pt x="85" y="175"/>
                    <a:pt x="73" y="183"/>
                  </a:cubicBezTo>
                  <a:cubicBezTo>
                    <a:pt x="60" y="192"/>
                    <a:pt x="47" y="201"/>
                    <a:pt x="38" y="207"/>
                  </a:cubicBezTo>
                  <a:cubicBezTo>
                    <a:pt x="106" y="168"/>
                    <a:pt x="117" y="161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1" y="160"/>
                    <a:pt x="121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1"/>
                    <a:pt x="120" y="161"/>
                  </a:cubicBezTo>
                  <a:cubicBezTo>
                    <a:pt x="119" y="161"/>
                    <a:pt x="116" y="164"/>
                    <a:pt x="109" y="170"/>
                  </a:cubicBezTo>
                  <a:cubicBezTo>
                    <a:pt x="102" y="176"/>
                    <a:pt x="92" y="184"/>
                    <a:pt x="83" y="192"/>
                  </a:cubicBezTo>
                  <a:cubicBezTo>
                    <a:pt x="69" y="203"/>
                    <a:pt x="56" y="214"/>
                    <a:pt x="49" y="219"/>
                  </a:cubicBezTo>
                  <a:cubicBezTo>
                    <a:pt x="105" y="187"/>
                    <a:pt x="115" y="181"/>
                    <a:pt x="117" y="180"/>
                  </a:cubicBezTo>
                  <a:cubicBezTo>
                    <a:pt x="117" y="180"/>
                    <a:pt x="117" y="180"/>
                    <a:pt x="117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1"/>
                    <a:pt x="118" y="181"/>
                  </a:cubicBezTo>
                  <a:cubicBezTo>
                    <a:pt x="56" y="225"/>
                    <a:pt x="56" y="225"/>
                    <a:pt x="56" y="225"/>
                  </a:cubicBezTo>
                  <a:cubicBezTo>
                    <a:pt x="114" y="191"/>
                    <a:pt x="125" y="185"/>
                    <a:pt x="127" y="184"/>
                  </a:cubicBezTo>
                  <a:cubicBezTo>
                    <a:pt x="127" y="184"/>
                    <a:pt x="127" y="184"/>
                    <a:pt x="127" y="184"/>
                  </a:cubicBezTo>
                  <a:cubicBezTo>
                    <a:pt x="127" y="184"/>
                    <a:pt x="127" y="184"/>
                    <a:pt x="127" y="184"/>
                  </a:cubicBezTo>
                  <a:cubicBezTo>
                    <a:pt x="128" y="183"/>
                    <a:pt x="128" y="183"/>
                    <a:pt x="128" y="184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40" y="255"/>
                    <a:pt x="40" y="255"/>
                    <a:pt x="40" y="255"/>
                  </a:cubicBezTo>
                  <a:cubicBezTo>
                    <a:pt x="53" y="247"/>
                    <a:pt x="88" y="227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10" y="215"/>
                  </a:cubicBezTo>
                  <a:cubicBezTo>
                    <a:pt x="110" y="215"/>
                    <a:pt x="110" y="215"/>
                    <a:pt x="109" y="215"/>
                  </a:cubicBezTo>
                  <a:cubicBezTo>
                    <a:pt x="105" y="218"/>
                    <a:pt x="99" y="222"/>
                    <a:pt x="93" y="225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5"/>
                  </a:cubicBezTo>
                  <a:cubicBezTo>
                    <a:pt x="113" y="215"/>
                    <a:pt x="113" y="215"/>
                    <a:pt x="113" y="215"/>
                  </a:cubicBezTo>
                  <a:cubicBezTo>
                    <a:pt x="113" y="215"/>
                    <a:pt x="113" y="215"/>
                    <a:pt x="113" y="215"/>
                  </a:cubicBezTo>
                  <a:cubicBezTo>
                    <a:pt x="111" y="216"/>
                    <a:pt x="104" y="222"/>
                    <a:pt x="72" y="245"/>
                  </a:cubicBezTo>
                  <a:cubicBezTo>
                    <a:pt x="59" y="254"/>
                    <a:pt x="46" y="264"/>
                    <a:pt x="38" y="269"/>
                  </a:cubicBezTo>
                  <a:cubicBezTo>
                    <a:pt x="41" y="268"/>
                    <a:pt x="44" y="266"/>
                    <a:pt x="48" y="263"/>
                  </a:cubicBezTo>
                  <a:cubicBezTo>
                    <a:pt x="116" y="224"/>
                    <a:pt x="133" y="214"/>
                    <a:pt x="136" y="212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36" y="212"/>
                    <a:pt x="137" y="212"/>
                    <a:pt x="137" y="212"/>
                  </a:cubicBezTo>
                  <a:cubicBezTo>
                    <a:pt x="137" y="212"/>
                    <a:pt x="137" y="212"/>
                    <a:pt x="137" y="213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137" y="213"/>
                    <a:pt x="132" y="216"/>
                    <a:pt x="125" y="220"/>
                  </a:cubicBezTo>
                  <a:cubicBezTo>
                    <a:pt x="125" y="220"/>
                    <a:pt x="125" y="220"/>
                    <a:pt x="125" y="220"/>
                  </a:cubicBezTo>
                  <a:cubicBezTo>
                    <a:pt x="74" y="252"/>
                    <a:pt x="74" y="252"/>
                    <a:pt x="74" y="252"/>
                  </a:cubicBezTo>
                  <a:cubicBezTo>
                    <a:pt x="83" y="247"/>
                    <a:pt x="93" y="241"/>
                    <a:pt x="102" y="236"/>
                  </a:cubicBezTo>
                  <a:cubicBezTo>
                    <a:pt x="133" y="218"/>
                    <a:pt x="133" y="218"/>
                    <a:pt x="133" y="218"/>
                  </a:cubicBezTo>
                  <a:cubicBezTo>
                    <a:pt x="135" y="217"/>
                    <a:pt x="135" y="217"/>
                    <a:pt x="136" y="216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37" y="216"/>
                    <a:pt x="137" y="216"/>
                    <a:pt x="137" y="216"/>
                  </a:cubicBezTo>
                  <a:cubicBezTo>
                    <a:pt x="137" y="216"/>
                    <a:pt x="137" y="217"/>
                    <a:pt x="137" y="217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6" y="217"/>
                    <a:pt x="136" y="217"/>
                  </a:cubicBezTo>
                  <a:cubicBezTo>
                    <a:pt x="135" y="218"/>
                    <a:pt x="134" y="218"/>
                    <a:pt x="132" y="220"/>
                  </a:cubicBezTo>
                  <a:cubicBezTo>
                    <a:pt x="129" y="221"/>
                    <a:pt x="125" y="224"/>
                    <a:pt x="120" y="227"/>
                  </a:cubicBezTo>
                  <a:cubicBezTo>
                    <a:pt x="119" y="227"/>
                    <a:pt x="117" y="228"/>
                    <a:pt x="116" y="229"/>
                  </a:cubicBezTo>
                  <a:cubicBezTo>
                    <a:pt x="116" y="230"/>
                    <a:pt x="116" y="230"/>
                    <a:pt x="108" y="236"/>
                  </a:cubicBezTo>
                  <a:cubicBezTo>
                    <a:pt x="103" y="241"/>
                    <a:pt x="96" y="246"/>
                    <a:pt x="89" y="252"/>
                  </a:cubicBezTo>
                  <a:cubicBezTo>
                    <a:pt x="71" y="267"/>
                    <a:pt x="48" y="287"/>
                    <a:pt x="40" y="294"/>
                  </a:cubicBezTo>
                  <a:cubicBezTo>
                    <a:pt x="45" y="291"/>
                    <a:pt x="55" y="285"/>
                    <a:pt x="66" y="278"/>
                  </a:cubicBezTo>
                  <a:cubicBezTo>
                    <a:pt x="127" y="243"/>
                    <a:pt x="133" y="239"/>
                    <a:pt x="134" y="239"/>
                  </a:cubicBezTo>
                  <a:cubicBezTo>
                    <a:pt x="134" y="239"/>
                    <a:pt x="134" y="240"/>
                    <a:pt x="134" y="240"/>
                  </a:cubicBezTo>
                  <a:cubicBezTo>
                    <a:pt x="134" y="240"/>
                    <a:pt x="134" y="240"/>
                    <a:pt x="124" y="248"/>
                  </a:cubicBezTo>
                  <a:cubicBezTo>
                    <a:pt x="118" y="253"/>
                    <a:pt x="110" y="259"/>
                    <a:pt x="101" y="266"/>
                  </a:cubicBezTo>
                  <a:cubicBezTo>
                    <a:pt x="82" y="280"/>
                    <a:pt x="60" y="297"/>
                    <a:pt x="52" y="304"/>
                  </a:cubicBezTo>
                  <a:cubicBezTo>
                    <a:pt x="65" y="297"/>
                    <a:pt x="111" y="270"/>
                    <a:pt x="136" y="255"/>
                  </a:cubicBezTo>
                  <a:cubicBezTo>
                    <a:pt x="136" y="255"/>
                    <a:pt x="136" y="255"/>
                    <a:pt x="136" y="255"/>
                  </a:cubicBezTo>
                  <a:cubicBezTo>
                    <a:pt x="136" y="255"/>
                    <a:pt x="136" y="255"/>
                    <a:pt x="137" y="255"/>
                  </a:cubicBezTo>
                  <a:cubicBezTo>
                    <a:pt x="137" y="256"/>
                    <a:pt x="137" y="256"/>
                    <a:pt x="136" y="256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5" y="257"/>
                    <a:pt x="131" y="260"/>
                    <a:pt x="120" y="267"/>
                  </a:cubicBezTo>
                  <a:cubicBezTo>
                    <a:pt x="110" y="273"/>
                    <a:pt x="97" y="282"/>
                    <a:pt x="84" y="290"/>
                  </a:cubicBezTo>
                  <a:cubicBezTo>
                    <a:pt x="72" y="298"/>
                    <a:pt x="59" y="306"/>
                    <a:pt x="50" y="312"/>
                  </a:cubicBezTo>
                  <a:cubicBezTo>
                    <a:pt x="106" y="279"/>
                    <a:pt x="118" y="273"/>
                    <a:pt x="120" y="272"/>
                  </a:cubicBezTo>
                  <a:cubicBezTo>
                    <a:pt x="120" y="272"/>
                    <a:pt x="120" y="272"/>
                    <a:pt x="120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0" y="273"/>
                    <a:pt x="119" y="273"/>
                    <a:pt x="117" y="275"/>
                  </a:cubicBezTo>
                  <a:cubicBezTo>
                    <a:pt x="115" y="276"/>
                    <a:pt x="111" y="278"/>
                    <a:pt x="107" y="281"/>
                  </a:cubicBezTo>
                  <a:cubicBezTo>
                    <a:pt x="100" y="285"/>
                    <a:pt x="90" y="291"/>
                    <a:pt x="81" y="297"/>
                  </a:cubicBezTo>
                  <a:cubicBezTo>
                    <a:pt x="97" y="287"/>
                    <a:pt x="115" y="277"/>
                    <a:pt x="128" y="269"/>
                  </a:cubicBezTo>
                  <a:cubicBezTo>
                    <a:pt x="128" y="269"/>
                    <a:pt x="129" y="269"/>
                    <a:pt x="129" y="269"/>
                  </a:cubicBezTo>
                  <a:cubicBezTo>
                    <a:pt x="129" y="269"/>
                    <a:pt x="129" y="270"/>
                    <a:pt x="129" y="270"/>
                  </a:cubicBezTo>
                  <a:cubicBezTo>
                    <a:pt x="102" y="292"/>
                    <a:pt x="53" y="330"/>
                    <a:pt x="41" y="34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9" y="291"/>
                    <a:pt x="128" y="292"/>
                  </a:cubicBezTo>
                  <a:cubicBezTo>
                    <a:pt x="128" y="292"/>
                    <a:pt x="128" y="292"/>
                    <a:pt x="128" y="292"/>
                  </a:cubicBezTo>
                  <a:cubicBezTo>
                    <a:pt x="128" y="292"/>
                    <a:pt x="128" y="292"/>
                    <a:pt x="128" y="292"/>
                  </a:cubicBezTo>
                  <a:cubicBezTo>
                    <a:pt x="126" y="293"/>
                    <a:pt x="123" y="295"/>
                    <a:pt x="114" y="301"/>
                  </a:cubicBezTo>
                  <a:cubicBezTo>
                    <a:pt x="105" y="307"/>
                    <a:pt x="93" y="315"/>
                    <a:pt x="82" y="323"/>
                  </a:cubicBezTo>
                  <a:cubicBezTo>
                    <a:pt x="68" y="332"/>
                    <a:pt x="53" y="341"/>
                    <a:pt x="45" y="347"/>
                  </a:cubicBezTo>
                  <a:cubicBezTo>
                    <a:pt x="60" y="338"/>
                    <a:pt x="92" y="320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10"/>
                    <a:pt x="111" y="310"/>
                    <a:pt x="111" y="310"/>
                  </a:cubicBezTo>
                  <a:cubicBezTo>
                    <a:pt x="111" y="310"/>
                    <a:pt x="111" y="310"/>
                    <a:pt x="111" y="310"/>
                  </a:cubicBezTo>
                  <a:cubicBezTo>
                    <a:pt x="109" y="311"/>
                    <a:pt x="102" y="317"/>
                    <a:pt x="70" y="339"/>
                  </a:cubicBezTo>
                  <a:cubicBezTo>
                    <a:pt x="59" y="347"/>
                    <a:pt x="46" y="355"/>
                    <a:pt x="39" y="361"/>
                  </a:cubicBezTo>
                  <a:cubicBezTo>
                    <a:pt x="110" y="319"/>
                    <a:pt x="110" y="319"/>
                    <a:pt x="111" y="319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1" y="320"/>
                    <a:pt x="111" y="320"/>
                    <a:pt x="111" y="320"/>
                  </a:cubicBezTo>
                  <a:cubicBezTo>
                    <a:pt x="109" y="321"/>
                    <a:pt x="30" y="367"/>
                    <a:pt x="29" y="367"/>
                  </a:cubicBezTo>
                  <a:cubicBezTo>
                    <a:pt x="29" y="367"/>
                    <a:pt x="29" y="367"/>
                    <a:pt x="29" y="3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" name="Freeform 272"/>
            <p:cNvSpPr>
              <a:spLocks noEditPoints="1"/>
            </p:cNvSpPr>
            <p:nvPr/>
          </p:nvSpPr>
          <p:spPr bwMode="auto">
            <a:xfrm>
              <a:off x="2026478" y="5602288"/>
              <a:ext cx="488059" cy="1592263"/>
            </a:xfrm>
            <a:custGeom>
              <a:avLst/>
              <a:gdLst>
                <a:gd name="T0" fmla="*/ 1 w 150"/>
                <a:gd name="T1" fmla="*/ 416 h 491"/>
                <a:gd name="T2" fmla="*/ 3 w 150"/>
                <a:gd name="T3" fmla="*/ 378 h 491"/>
                <a:gd name="T4" fmla="*/ 10 w 150"/>
                <a:gd name="T5" fmla="*/ 380 h 491"/>
                <a:gd name="T6" fmla="*/ 22 w 150"/>
                <a:gd name="T7" fmla="*/ 340 h 491"/>
                <a:gd name="T8" fmla="*/ 25 w 150"/>
                <a:gd name="T9" fmla="*/ 285 h 491"/>
                <a:gd name="T10" fmla="*/ 48 w 150"/>
                <a:gd name="T11" fmla="*/ 179 h 491"/>
                <a:gd name="T12" fmla="*/ 49 w 150"/>
                <a:gd name="T13" fmla="*/ 115 h 491"/>
                <a:gd name="T14" fmla="*/ 43 w 150"/>
                <a:gd name="T15" fmla="*/ 116 h 491"/>
                <a:gd name="T16" fmla="*/ 27 w 150"/>
                <a:gd name="T17" fmla="*/ 124 h 491"/>
                <a:gd name="T18" fmla="*/ 25 w 150"/>
                <a:gd name="T19" fmla="*/ 75 h 491"/>
                <a:gd name="T20" fmla="*/ 35 w 150"/>
                <a:gd name="T21" fmla="*/ 58 h 491"/>
                <a:gd name="T22" fmla="*/ 53 w 150"/>
                <a:gd name="T23" fmla="*/ 50 h 491"/>
                <a:gd name="T24" fmla="*/ 61 w 150"/>
                <a:gd name="T25" fmla="*/ 27 h 491"/>
                <a:gd name="T26" fmla="*/ 69 w 150"/>
                <a:gd name="T27" fmla="*/ 18 h 491"/>
                <a:gd name="T28" fmla="*/ 105 w 150"/>
                <a:gd name="T29" fmla="*/ 9 h 491"/>
                <a:gd name="T30" fmla="*/ 132 w 150"/>
                <a:gd name="T31" fmla="*/ 67 h 491"/>
                <a:gd name="T32" fmla="*/ 134 w 150"/>
                <a:gd name="T33" fmla="*/ 73 h 491"/>
                <a:gd name="T34" fmla="*/ 138 w 150"/>
                <a:gd name="T35" fmla="*/ 112 h 491"/>
                <a:gd name="T36" fmla="*/ 132 w 150"/>
                <a:gd name="T37" fmla="*/ 154 h 491"/>
                <a:gd name="T38" fmla="*/ 131 w 150"/>
                <a:gd name="T39" fmla="*/ 199 h 491"/>
                <a:gd name="T40" fmla="*/ 107 w 150"/>
                <a:gd name="T41" fmla="*/ 332 h 491"/>
                <a:gd name="T42" fmla="*/ 100 w 150"/>
                <a:gd name="T43" fmla="*/ 361 h 491"/>
                <a:gd name="T44" fmla="*/ 116 w 150"/>
                <a:gd name="T45" fmla="*/ 396 h 491"/>
                <a:gd name="T46" fmla="*/ 133 w 150"/>
                <a:gd name="T47" fmla="*/ 386 h 491"/>
                <a:gd name="T48" fmla="*/ 132 w 150"/>
                <a:gd name="T49" fmla="*/ 430 h 491"/>
                <a:gd name="T50" fmla="*/ 144 w 150"/>
                <a:gd name="T51" fmla="*/ 472 h 491"/>
                <a:gd name="T52" fmla="*/ 115 w 150"/>
                <a:gd name="T53" fmla="*/ 473 h 491"/>
                <a:gd name="T54" fmla="*/ 62 w 150"/>
                <a:gd name="T55" fmla="*/ 469 h 491"/>
                <a:gd name="T56" fmla="*/ 12 w 150"/>
                <a:gd name="T57" fmla="*/ 490 h 491"/>
                <a:gd name="T58" fmla="*/ 15 w 150"/>
                <a:gd name="T59" fmla="*/ 459 h 491"/>
                <a:gd name="T60" fmla="*/ 13 w 150"/>
                <a:gd name="T61" fmla="*/ 459 h 491"/>
                <a:gd name="T62" fmla="*/ 11 w 150"/>
                <a:gd name="T63" fmla="*/ 490 h 491"/>
                <a:gd name="T64" fmla="*/ 61 w 150"/>
                <a:gd name="T65" fmla="*/ 469 h 491"/>
                <a:gd name="T66" fmla="*/ 115 w 150"/>
                <a:gd name="T67" fmla="*/ 473 h 491"/>
                <a:gd name="T68" fmla="*/ 143 w 150"/>
                <a:gd name="T69" fmla="*/ 473 h 491"/>
                <a:gd name="T70" fmla="*/ 131 w 150"/>
                <a:gd name="T71" fmla="*/ 430 h 491"/>
                <a:gd name="T72" fmla="*/ 132 w 150"/>
                <a:gd name="T73" fmla="*/ 386 h 491"/>
                <a:gd name="T74" fmla="*/ 112 w 150"/>
                <a:gd name="T75" fmla="*/ 398 h 491"/>
                <a:gd name="T76" fmla="*/ 99 w 150"/>
                <a:gd name="T77" fmla="*/ 361 h 491"/>
                <a:gd name="T78" fmla="*/ 106 w 150"/>
                <a:gd name="T79" fmla="*/ 331 h 491"/>
                <a:gd name="T80" fmla="*/ 130 w 150"/>
                <a:gd name="T81" fmla="*/ 188 h 491"/>
                <a:gd name="T82" fmla="*/ 131 w 150"/>
                <a:gd name="T83" fmla="*/ 154 h 491"/>
                <a:gd name="T84" fmla="*/ 137 w 150"/>
                <a:gd name="T85" fmla="*/ 112 h 491"/>
                <a:gd name="T86" fmla="*/ 134 w 150"/>
                <a:gd name="T87" fmla="*/ 75 h 491"/>
                <a:gd name="T88" fmla="*/ 130 w 150"/>
                <a:gd name="T89" fmla="*/ 57 h 491"/>
                <a:gd name="T90" fmla="*/ 84 w 150"/>
                <a:gd name="T91" fmla="*/ 19 h 491"/>
                <a:gd name="T92" fmla="*/ 61 w 150"/>
                <a:gd name="T93" fmla="*/ 19 h 491"/>
                <a:gd name="T94" fmla="*/ 61 w 150"/>
                <a:gd name="T95" fmla="*/ 39 h 491"/>
                <a:gd name="T96" fmla="*/ 47 w 150"/>
                <a:gd name="T97" fmla="*/ 56 h 491"/>
                <a:gd name="T98" fmla="*/ 23 w 150"/>
                <a:gd name="T99" fmla="*/ 59 h 491"/>
                <a:gd name="T100" fmla="*/ 29 w 150"/>
                <a:gd name="T101" fmla="*/ 108 h 491"/>
                <a:gd name="T102" fmla="*/ 35 w 150"/>
                <a:gd name="T103" fmla="*/ 121 h 491"/>
                <a:gd name="T104" fmla="*/ 51 w 150"/>
                <a:gd name="T105" fmla="*/ 110 h 491"/>
                <a:gd name="T106" fmla="*/ 52 w 150"/>
                <a:gd name="T107" fmla="*/ 158 h 491"/>
                <a:gd name="T108" fmla="*/ 27 w 150"/>
                <a:gd name="T109" fmla="*/ 285 h 491"/>
                <a:gd name="T110" fmla="*/ 23 w 150"/>
                <a:gd name="T111" fmla="*/ 312 h 491"/>
                <a:gd name="T112" fmla="*/ 16 w 150"/>
                <a:gd name="T113" fmla="*/ 386 h 491"/>
                <a:gd name="T114" fmla="*/ 7 w 150"/>
                <a:gd name="T115" fmla="*/ 366 h 491"/>
                <a:gd name="T116" fmla="*/ 0 w 150"/>
                <a:gd name="T117" fmla="*/ 403 h 491"/>
                <a:gd name="T118" fmla="*/ 8 w 150"/>
                <a:gd name="T119" fmla="*/ 459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0" h="491">
                  <a:moveTo>
                    <a:pt x="8" y="466"/>
                  </a:moveTo>
                  <a:cubicBezTo>
                    <a:pt x="8" y="464"/>
                    <a:pt x="8" y="462"/>
                    <a:pt x="8" y="459"/>
                  </a:cubicBezTo>
                  <a:cubicBezTo>
                    <a:pt x="8" y="457"/>
                    <a:pt x="8" y="455"/>
                    <a:pt x="8" y="453"/>
                  </a:cubicBezTo>
                  <a:cubicBezTo>
                    <a:pt x="7" y="449"/>
                    <a:pt x="7" y="445"/>
                    <a:pt x="6" y="441"/>
                  </a:cubicBezTo>
                  <a:cubicBezTo>
                    <a:pt x="5" y="437"/>
                    <a:pt x="4" y="432"/>
                    <a:pt x="3" y="428"/>
                  </a:cubicBezTo>
                  <a:cubicBezTo>
                    <a:pt x="2" y="424"/>
                    <a:pt x="2" y="420"/>
                    <a:pt x="1" y="416"/>
                  </a:cubicBezTo>
                  <a:cubicBezTo>
                    <a:pt x="1" y="414"/>
                    <a:pt x="0" y="412"/>
                    <a:pt x="0" y="410"/>
                  </a:cubicBezTo>
                  <a:cubicBezTo>
                    <a:pt x="0" y="407"/>
                    <a:pt x="0" y="405"/>
                    <a:pt x="0" y="403"/>
                  </a:cubicBezTo>
                  <a:cubicBezTo>
                    <a:pt x="0" y="401"/>
                    <a:pt x="0" y="399"/>
                    <a:pt x="0" y="397"/>
                  </a:cubicBezTo>
                  <a:cubicBezTo>
                    <a:pt x="0" y="395"/>
                    <a:pt x="0" y="393"/>
                    <a:pt x="0" y="391"/>
                  </a:cubicBezTo>
                  <a:cubicBezTo>
                    <a:pt x="0" y="388"/>
                    <a:pt x="1" y="386"/>
                    <a:pt x="1" y="384"/>
                  </a:cubicBezTo>
                  <a:cubicBezTo>
                    <a:pt x="2" y="382"/>
                    <a:pt x="2" y="380"/>
                    <a:pt x="3" y="378"/>
                  </a:cubicBezTo>
                  <a:cubicBezTo>
                    <a:pt x="3" y="376"/>
                    <a:pt x="4" y="374"/>
                    <a:pt x="4" y="372"/>
                  </a:cubicBezTo>
                  <a:cubicBezTo>
                    <a:pt x="6" y="366"/>
                    <a:pt x="6" y="366"/>
                    <a:pt x="6" y="366"/>
                  </a:cubicBezTo>
                  <a:cubicBezTo>
                    <a:pt x="7" y="365"/>
                    <a:pt x="7" y="365"/>
                    <a:pt x="7" y="365"/>
                  </a:cubicBezTo>
                  <a:cubicBezTo>
                    <a:pt x="7" y="366"/>
                    <a:pt x="7" y="366"/>
                    <a:pt x="7" y="366"/>
                  </a:cubicBezTo>
                  <a:cubicBezTo>
                    <a:pt x="7" y="369"/>
                    <a:pt x="8" y="372"/>
                    <a:pt x="8" y="376"/>
                  </a:cubicBezTo>
                  <a:cubicBezTo>
                    <a:pt x="9" y="377"/>
                    <a:pt x="9" y="379"/>
                    <a:pt x="10" y="380"/>
                  </a:cubicBezTo>
                  <a:cubicBezTo>
                    <a:pt x="10" y="382"/>
                    <a:pt x="11" y="383"/>
                    <a:pt x="13" y="383"/>
                  </a:cubicBezTo>
                  <a:cubicBezTo>
                    <a:pt x="14" y="384"/>
                    <a:pt x="15" y="384"/>
                    <a:pt x="17" y="385"/>
                  </a:cubicBezTo>
                  <a:cubicBezTo>
                    <a:pt x="18" y="386"/>
                    <a:pt x="19" y="387"/>
                    <a:pt x="20" y="388"/>
                  </a:cubicBezTo>
                  <a:cubicBezTo>
                    <a:pt x="23" y="391"/>
                    <a:pt x="25" y="393"/>
                    <a:pt x="26" y="396"/>
                  </a:cubicBezTo>
                  <a:cubicBezTo>
                    <a:pt x="26" y="396"/>
                    <a:pt x="26" y="396"/>
                    <a:pt x="26" y="396"/>
                  </a:cubicBezTo>
                  <a:cubicBezTo>
                    <a:pt x="23" y="378"/>
                    <a:pt x="22" y="359"/>
                    <a:pt x="22" y="340"/>
                  </a:cubicBezTo>
                  <a:cubicBezTo>
                    <a:pt x="22" y="331"/>
                    <a:pt x="22" y="322"/>
                    <a:pt x="22" y="312"/>
                  </a:cubicBezTo>
                  <a:cubicBezTo>
                    <a:pt x="22" y="308"/>
                    <a:pt x="23" y="303"/>
                    <a:pt x="23" y="298"/>
                  </a:cubicBezTo>
                  <a:cubicBezTo>
                    <a:pt x="23" y="296"/>
                    <a:pt x="24" y="294"/>
                    <a:pt x="24" y="291"/>
                  </a:cubicBezTo>
                  <a:cubicBezTo>
                    <a:pt x="24" y="290"/>
                    <a:pt x="24" y="289"/>
                    <a:pt x="24" y="288"/>
                  </a:cubicBezTo>
                  <a:cubicBezTo>
                    <a:pt x="25" y="287"/>
                    <a:pt x="25" y="287"/>
                    <a:pt x="25" y="286"/>
                  </a:cubicBezTo>
                  <a:cubicBezTo>
                    <a:pt x="25" y="286"/>
                    <a:pt x="25" y="286"/>
                    <a:pt x="25" y="285"/>
                  </a:cubicBezTo>
                  <a:cubicBezTo>
                    <a:pt x="25" y="285"/>
                    <a:pt x="26" y="285"/>
                    <a:pt x="26" y="284"/>
                  </a:cubicBezTo>
                  <a:cubicBezTo>
                    <a:pt x="26" y="285"/>
                    <a:pt x="26" y="285"/>
                    <a:pt x="26" y="285"/>
                  </a:cubicBezTo>
                  <a:cubicBezTo>
                    <a:pt x="27" y="278"/>
                    <a:pt x="28" y="271"/>
                    <a:pt x="30" y="264"/>
                  </a:cubicBezTo>
                  <a:cubicBezTo>
                    <a:pt x="31" y="256"/>
                    <a:pt x="32" y="249"/>
                    <a:pt x="34" y="242"/>
                  </a:cubicBezTo>
                  <a:cubicBezTo>
                    <a:pt x="37" y="228"/>
                    <a:pt x="41" y="214"/>
                    <a:pt x="44" y="200"/>
                  </a:cubicBezTo>
                  <a:cubicBezTo>
                    <a:pt x="45" y="193"/>
                    <a:pt x="47" y="186"/>
                    <a:pt x="48" y="179"/>
                  </a:cubicBezTo>
                  <a:cubicBezTo>
                    <a:pt x="49" y="176"/>
                    <a:pt x="50" y="172"/>
                    <a:pt x="50" y="169"/>
                  </a:cubicBezTo>
                  <a:cubicBezTo>
                    <a:pt x="50" y="165"/>
                    <a:pt x="51" y="162"/>
                    <a:pt x="51" y="158"/>
                  </a:cubicBezTo>
                  <a:cubicBezTo>
                    <a:pt x="51" y="154"/>
                    <a:pt x="52" y="151"/>
                    <a:pt x="52" y="147"/>
                  </a:cubicBezTo>
                  <a:cubicBezTo>
                    <a:pt x="52" y="144"/>
                    <a:pt x="52" y="140"/>
                    <a:pt x="52" y="136"/>
                  </a:cubicBezTo>
                  <a:cubicBezTo>
                    <a:pt x="51" y="133"/>
                    <a:pt x="51" y="129"/>
                    <a:pt x="51" y="126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50" y="113"/>
                    <a:pt x="50" y="112"/>
                    <a:pt x="50" y="110"/>
                  </a:cubicBezTo>
                  <a:cubicBezTo>
                    <a:pt x="50" y="110"/>
                    <a:pt x="50" y="109"/>
                    <a:pt x="50" y="109"/>
                  </a:cubicBezTo>
                  <a:cubicBezTo>
                    <a:pt x="50" y="109"/>
                    <a:pt x="49" y="109"/>
                    <a:pt x="49" y="109"/>
                  </a:cubicBezTo>
                  <a:cubicBezTo>
                    <a:pt x="47" y="111"/>
                    <a:pt x="45" y="114"/>
                    <a:pt x="43" y="116"/>
                  </a:cubicBezTo>
                  <a:cubicBezTo>
                    <a:pt x="41" y="118"/>
                    <a:pt x="39" y="121"/>
                    <a:pt x="36" y="122"/>
                  </a:cubicBezTo>
                  <a:cubicBezTo>
                    <a:pt x="35" y="123"/>
                    <a:pt x="34" y="124"/>
                    <a:pt x="32" y="125"/>
                  </a:cubicBezTo>
                  <a:cubicBezTo>
                    <a:pt x="31" y="125"/>
                    <a:pt x="31" y="125"/>
                    <a:pt x="30" y="125"/>
                  </a:cubicBezTo>
                  <a:cubicBezTo>
                    <a:pt x="29" y="125"/>
                    <a:pt x="28" y="125"/>
                    <a:pt x="28" y="125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27" y="116"/>
                    <a:pt x="27" y="116"/>
                    <a:pt x="27" y="116"/>
                  </a:cubicBezTo>
                  <a:cubicBezTo>
                    <a:pt x="27" y="113"/>
                    <a:pt x="28" y="111"/>
                    <a:pt x="27" y="108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7" y="97"/>
                    <a:pt x="27" y="94"/>
                    <a:pt x="27" y="91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5" y="80"/>
                    <a:pt x="25" y="77"/>
                    <a:pt x="25" y="75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3" y="58"/>
                    <a:pt x="34" y="58"/>
                    <a:pt x="35" y="58"/>
                  </a:cubicBezTo>
                  <a:cubicBezTo>
                    <a:pt x="37" y="58"/>
                    <a:pt x="38" y="58"/>
                    <a:pt x="39" y="57"/>
                  </a:cubicBezTo>
                  <a:cubicBezTo>
                    <a:pt x="41" y="57"/>
                    <a:pt x="42" y="57"/>
                    <a:pt x="43" y="56"/>
                  </a:cubicBezTo>
                  <a:cubicBezTo>
                    <a:pt x="44" y="56"/>
                    <a:pt x="46" y="55"/>
                    <a:pt x="47" y="54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1" y="51"/>
                    <a:pt x="52" y="50"/>
                    <a:pt x="53" y="50"/>
                  </a:cubicBezTo>
                  <a:cubicBezTo>
                    <a:pt x="54" y="49"/>
                    <a:pt x="55" y="47"/>
                    <a:pt x="56" y="46"/>
                  </a:cubicBezTo>
                  <a:cubicBezTo>
                    <a:pt x="56" y="45"/>
                    <a:pt x="57" y="44"/>
                    <a:pt x="58" y="43"/>
                  </a:cubicBezTo>
                  <a:cubicBezTo>
                    <a:pt x="58" y="42"/>
                    <a:pt x="59" y="40"/>
                    <a:pt x="59" y="39"/>
                  </a:cubicBezTo>
                  <a:cubicBezTo>
                    <a:pt x="60" y="38"/>
                    <a:pt x="60" y="36"/>
                    <a:pt x="60" y="35"/>
                  </a:cubicBezTo>
                  <a:cubicBezTo>
                    <a:pt x="61" y="34"/>
                    <a:pt x="61" y="32"/>
                    <a:pt x="61" y="31"/>
                  </a:cubicBezTo>
                  <a:cubicBezTo>
                    <a:pt x="61" y="29"/>
                    <a:pt x="61" y="28"/>
                    <a:pt x="61" y="27"/>
                  </a:cubicBezTo>
                  <a:cubicBezTo>
                    <a:pt x="61" y="25"/>
                    <a:pt x="61" y="24"/>
                    <a:pt x="61" y="22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6" y="18"/>
                    <a:pt x="68" y="18"/>
                    <a:pt x="69" y="18"/>
                  </a:cubicBezTo>
                  <a:cubicBezTo>
                    <a:pt x="70" y="19"/>
                    <a:pt x="72" y="19"/>
                    <a:pt x="73" y="19"/>
                  </a:cubicBezTo>
                  <a:cubicBezTo>
                    <a:pt x="74" y="19"/>
                    <a:pt x="75" y="19"/>
                    <a:pt x="77" y="18"/>
                  </a:cubicBezTo>
                  <a:cubicBezTo>
                    <a:pt x="78" y="18"/>
                    <a:pt x="79" y="18"/>
                    <a:pt x="80" y="18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7" y="17"/>
                    <a:pt x="89" y="16"/>
                    <a:pt x="92" y="15"/>
                  </a:cubicBezTo>
                  <a:cubicBezTo>
                    <a:pt x="96" y="14"/>
                    <a:pt x="101" y="11"/>
                    <a:pt x="105" y="9"/>
                  </a:cubicBezTo>
                  <a:cubicBezTo>
                    <a:pt x="110" y="6"/>
                    <a:pt x="114" y="3"/>
                    <a:pt x="119" y="1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6" y="12"/>
                    <a:pt x="129" y="25"/>
                    <a:pt x="130" y="38"/>
                  </a:cubicBezTo>
                  <a:cubicBezTo>
                    <a:pt x="131" y="44"/>
                    <a:pt x="132" y="51"/>
                    <a:pt x="132" y="5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9"/>
                    <a:pt x="132" y="70"/>
                    <a:pt x="133" y="72"/>
                  </a:cubicBezTo>
                  <a:cubicBezTo>
                    <a:pt x="133" y="73"/>
                    <a:pt x="133" y="73"/>
                    <a:pt x="133" y="74"/>
                  </a:cubicBezTo>
                  <a:cubicBezTo>
                    <a:pt x="133" y="74"/>
                    <a:pt x="133" y="75"/>
                    <a:pt x="133" y="75"/>
                  </a:cubicBezTo>
                  <a:cubicBezTo>
                    <a:pt x="133" y="75"/>
                    <a:pt x="133" y="74"/>
                    <a:pt x="133" y="75"/>
                  </a:cubicBezTo>
                  <a:cubicBezTo>
                    <a:pt x="133" y="74"/>
                    <a:pt x="133" y="74"/>
                    <a:pt x="133" y="74"/>
                  </a:cubicBezTo>
                  <a:cubicBezTo>
                    <a:pt x="134" y="73"/>
                    <a:pt x="134" y="73"/>
                    <a:pt x="134" y="73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7" y="88"/>
                    <a:pt x="137" y="91"/>
                    <a:pt x="137" y="95"/>
                  </a:cubicBezTo>
                  <a:cubicBezTo>
                    <a:pt x="138" y="98"/>
                    <a:pt x="138" y="101"/>
                    <a:pt x="138" y="105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20"/>
                    <a:pt x="138" y="120"/>
                    <a:pt x="138" y="120"/>
                  </a:cubicBezTo>
                  <a:cubicBezTo>
                    <a:pt x="138" y="121"/>
                    <a:pt x="137" y="123"/>
                    <a:pt x="137" y="125"/>
                  </a:cubicBezTo>
                  <a:cubicBezTo>
                    <a:pt x="137" y="128"/>
                    <a:pt x="136" y="131"/>
                    <a:pt x="135" y="135"/>
                  </a:cubicBezTo>
                  <a:cubicBezTo>
                    <a:pt x="135" y="138"/>
                    <a:pt x="134" y="141"/>
                    <a:pt x="134" y="145"/>
                  </a:cubicBezTo>
                  <a:cubicBezTo>
                    <a:pt x="132" y="154"/>
                    <a:pt x="132" y="154"/>
                    <a:pt x="132" y="154"/>
                  </a:cubicBezTo>
                  <a:cubicBezTo>
                    <a:pt x="132" y="154"/>
                    <a:pt x="132" y="154"/>
                    <a:pt x="132" y="154"/>
                  </a:cubicBezTo>
                  <a:cubicBezTo>
                    <a:pt x="132" y="158"/>
                    <a:pt x="133" y="162"/>
                    <a:pt x="133" y="165"/>
                  </a:cubicBezTo>
                  <a:cubicBezTo>
                    <a:pt x="133" y="171"/>
                    <a:pt x="133" y="171"/>
                    <a:pt x="133" y="171"/>
                  </a:cubicBezTo>
                  <a:cubicBezTo>
                    <a:pt x="133" y="177"/>
                    <a:pt x="133" y="177"/>
                    <a:pt x="133" y="177"/>
                  </a:cubicBezTo>
                  <a:cubicBezTo>
                    <a:pt x="133" y="180"/>
                    <a:pt x="132" y="184"/>
                    <a:pt x="132" y="188"/>
                  </a:cubicBezTo>
                  <a:cubicBezTo>
                    <a:pt x="132" y="192"/>
                    <a:pt x="131" y="195"/>
                    <a:pt x="131" y="199"/>
                  </a:cubicBezTo>
                  <a:cubicBezTo>
                    <a:pt x="130" y="206"/>
                    <a:pt x="128" y="214"/>
                    <a:pt x="127" y="221"/>
                  </a:cubicBezTo>
                  <a:cubicBezTo>
                    <a:pt x="126" y="228"/>
                    <a:pt x="124" y="236"/>
                    <a:pt x="123" y="243"/>
                  </a:cubicBezTo>
                  <a:cubicBezTo>
                    <a:pt x="120" y="257"/>
                    <a:pt x="117" y="272"/>
                    <a:pt x="114" y="287"/>
                  </a:cubicBezTo>
                  <a:cubicBezTo>
                    <a:pt x="113" y="294"/>
                    <a:pt x="112" y="301"/>
                    <a:pt x="110" y="309"/>
                  </a:cubicBezTo>
                  <a:cubicBezTo>
                    <a:pt x="109" y="316"/>
                    <a:pt x="108" y="323"/>
                    <a:pt x="107" y="331"/>
                  </a:cubicBezTo>
                  <a:cubicBezTo>
                    <a:pt x="107" y="332"/>
                    <a:pt x="107" y="332"/>
                    <a:pt x="107" y="332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05" y="331"/>
                    <a:pt x="105" y="330"/>
                    <a:pt x="104" y="330"/>
                  </a:cubicBezTo>
                  <a:cubicBezTo>
                    <a:pt x="103" y="330"/>
                    <a:pt x="102" y="330"/>
                    <a:pt x="102" y="331"/>
                  </a:cubicBezTo>
                  <a:cubicBezTo>
                    <a:pt x="101" y="332"/>
                    <a:pt x="101" y="334"/>
                    <a:pt x="100" y="336"/>
                  </a:cubicBezTo>
                  <a:cubicBezTo>
                    <a:pt x="100" y="340"/>
                    <a:pt x="100" y="345"/>
                    <a:pt x="100" y="349"/>
                  </a:cubicBezTo>
                  <a:cubicBezTo>
                    <a:pt x="100" y="353"/>
                    <a:pt x="100" y="357"/>
                    <a:pt x="100" y="361"/>
                  </a:cubicBezTo>
                  <a:cubicBezTo>
                    <a:pt x="100" y="365"/>
                    <a:pt x="101" y="370"/>
                    <a:pt x="101" y="374"/>
                  </a:cubicBezTo>
                  <a:cubicBezTo>
                    <a:pt x="101" y="374"/>
                    <a:pt x="101" y="374"/>
                    <a:pt x="101" y="374"/>
                  </a:cubicBezTo>
                  <a:cubicBezTo>
                    <a:pt x="102" y="379"/>
                    <a:pt x="104" y="384"/>
                    <a:pt x="106" y="388"/>
                  </a:cubicBezTo>
                  <a:cubicBezTo>
                    <a:pt x="107" y="391"/>
                    <a:pt x="108" y="393"/>
                    <a:pt x="109" y="395"/>
                  </a:cubicBezTo>
                  <a:cubicBezTo>
                    <a:pt x="110" y="396"/>
                    <a:pt x="111" y="396"/>
                    <a:pt x="112" y="396"/>
                  </a:cubicBezTo>
                  <a:cubicBezTo>
                    <a:pt x="113" y="397"/>
                    <a:pt x="115" y="396"/>
                    <a:pt x="116" y="396"/>
                  </a:cubicBezTo>
                  <a:cubicBezTo>
                    <a:pt x="118" y="394"/>
                    <a:pt x="119" y="392"/>
                    <a:pt x="121" y="390"/>
                  </a:cubicBezTo>
                  <a:cubicBezTo>
                    <a:pt x="123" y="388"/>
                    <a:pt x="124" y="386"/>
                    <a:pt x="125" y="384"/>
                  </a:cubicBezTo>
                  <a:cubicBezTo>
                    <a:pt x="128" y="380"/>
                    <a:pt x="131" y="376"/>
                    <a:pt x="134" y="371"/>
                  </a:cubicBezTo>
                  <a:cubicBezTo>
                    <a:pt x="135" y="370"/>
                    <a:pt x="135" y="370"/>
                    <a:pt x="135" y="370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133" y="386"/>
                    <a:pt x="133" y="386"/>
                    <a:pt x="133" y="386"/>
                  </a:cubicBezTo>
                  <a:cubicBezTo>
                    <a:pt x="133" y="389"/>
                    <a:pt x="132" y="391"/>
                    <a:pt x="132" y="394"/>
                  </a:cubicBezTo>
                  <a:cubicBezTo>
                    <a:pt x="131" y="401"/>
                    <a:pt x="131" y="401"/>
                    <a:pt x="131" y="401"/>
                  </a:cubicBezTo>
                  <a:cubicBezTo>
                    <a:pt x="131" y="403"/>
                    <a:pt x="131" y="406"/>
                    <a:pt x="131" y="408"/>
                  </a:cubicBezTo>
                  <a:cubicBezTo>
                    <a:pt x="131" y="416"/>
                    <a:pt x="131" y="416"/>
                    <a:pt x="131" y="416"/>
                  </a:cubicBezTo>
                  <a:cubicBezTo>
                    <a:pt x="131" y="418"/>
                    <a:pt x="131" y="421"/>
                    <a:pt x="131" y="423"/>
                  </a:cubicBezTo>
                  <a:cubicBezTo>
                    <a:pt x="132" y="430"/>
                    <a:pt x="132" y="430"/>
                    <a:pt x="132" y="430"/>
                  </a:cubicBezTo>
                  <a:cubicBezTo>
                    <a:pt x="132" y="434"/>
                    <a:pt x="132" y="434"/>
                    <a:pt x="132" y="434"/>
                  </a:cubicBezTo>
                  <a:cubicBezTo>
                    <a:pt x="133" y="437"/>
                    <a:pt x="133" y="437"/>
                    <a:pt x="133" y="437"/>
                  </a:cubicBezTo>
                  <a:cubicBezTo>
                    <a:pt x="134" y="445"/>
                    <a:pt x="134" y="445"/>
                    <a:pt x="134" y="445"/>
                  </a:cubicBezTo>
                  <a:cubicBezTo>
                    <a:pt x="135" y="447"/>
                    <a:pt x="136" y="449"/>
                    <a:pt x="136" y="452"/>
                  </a:cubicBezTo>
                  <a:cubicBezTo>
                    <a:pt x="138" y="459"/>
                    <a:pt x="138" y="459"/>
                    <a:pt x="138" y="459"/>
                  </a:cubicBezTo>
                  <a:cubicBezTo>
                    <a:pt x="140" y="463"/>
                    <a:pt x="142" y="468"/>
                    <a:pt x="144" y="472"/>
                  </a:cubicBezTo>
                  <a:cubicBezTo>
                    <a:pt x="149" y="486"/>
                    <a:pt x="149" y="486"/>
                    <a:pt x="149" y="486"/>
                  </a:cubicBezTo>
                  <a:cubicBezTo>
                    <a:pt x="150" y="487"/>
                    <a:pt x="150" y="487"/>
                    <a:pt x="150" y="487"/>
                  </a:cubicBezTo>
                  <a:cubicBezTo>
                    <a:pt x="149" y="486"/>
                    <a:pt x="149" y="486"/>
                    <a:pt x="149" y="486"/>
                  </a:cubicBezTo>
                  <a:cubicBezTo>
                    <a:pt x="143" y="484"/>
                    <a:pt x="138" y="482"/>
                    <a:pt x="132" y="479"/>
                  </a:cubicBezTo>
                  <a:cubicBezTo>
                    <a:pt x="129" y="478"/>
                    <a:pt x="126" y="477"/>
                    <a:pt x="124" y="476"/>
                  </a:cubicBezTo>
                  <a:cubicBezTo>
                    <a:pt x="121" y="475"/>
                    <a:pt x="118" y="474"/>
                    <a:pt x="115" y="473"/>
                  </a:cubicBezTo>
                  <a:cubicBezTo>
                    <a:pt x="112" y="472"/>
                    <a:pt x="109" y="472"/>
                    <a:pt x="106" y="471"/>
                  </a:cubicBezTo>
                  <a:cubicBezTo>
                    <a:pt x="103" y="470"/>
                    <a:pt x="100" y="470"/>
                    <a:pt x="97" y="469"/>
                  </a:cubicBezTo>
                  <a:cubicBezTo>
                    <a:pt x="94" y="469"/>
                    <a:pt x="91" y="468"/>
                    <a:pt x="88" y="468"/>
                  </a:cubicBezTo>
                  <a:cubicBezTo>
                    <a:pt x="85" y="468"/>
                    <a:pt x="82" y="468"/>
                    <a:pt x="79" y="468"/>
                  </a:cubicBezTo>
                  <a:cubicBezTo>
                    <a:pt x="76" y="468"/>
                    <a:pt x="73" y="468"/>
                    <a:pt x="70" y="468"/>
                  </a:cubicBezTo>
                  <a:cubicBezTo>
                    <a:pt x="67" y="469"/>
                    <a:pt x="64" y="469"/>
                    <a:pt x="62" y="469"/>
                  </a:cubicBezTo>
                  <a:cubicBezTo>
                    <a:pt x="59" y="470"/>
                    <a:pt x="56" y="471"/>
                    <a:pt x="53" y="472"/>
                  </a:cubicBezTo>
                  <a:cubicBezTo>
                    <a:pt x="50" y="472"/>
                    <a:pt x="47" y="473"/>
                    <a:pt x="44" y="474"/>
                  </a:cubicBezTo>
                  <a:cubicBezTo>
                    <a:pt x="41" y="475"/>
                    <a:pt x="38" y="476"/>
                    <a:pt x="36" y="478"/>
                  </a:cubicBezTo>
                  <a:cubicBezTo>
                    <a:pt x="33" y="479"/>
                    <a:pt x="30" y="480"/>
                    <a:pt x="28" y="482"/>
                  </a:cubicBezTo>
                  <a:cubicBezTo>
                    <a:pt x="25" y="483"/>
                    <a:pt x="22" y="484"/>
                    <a:pt x="19" y="486"/>
                  </a:cubicBezTo>
                  <a:cubicBezTo>
                    <a:pt x="12" y="490"/>
                    <a:pt x="12" y="490"/>
                    <a:pt x="12" y="490"/>
                  </a:cubicBezTo>
                  <a:cubicBezTo>
                    <a:pt x="11" y="491"/>
                    <a:pt x="11" y="491"/>
                    <a:pt x="11" y="491"/>
                  </a:cubicBezTo>
                  <a:cubicBezTo>
                    <a:pt x="11" y="490"/>
                    <a:pt x="11" y="490"/>
                    <a:pt x="11" y="490"/>
                  </a:cubicBezTo>
                  <a:cubicBezTo>
                    <a:pt x="13" y="483"/>
                    <a:pt x="15" y="476"/>
                    <a:pt x="16" y="469"/>
                  </a:cubicBezTo>
                  <a:cubicBezTo>
                    <a:pt x="16" y="467"/>
                    <a:pt x="16" y="465"/>
                    <a:pt x="16" y="464"/>
                  </a:cubicBezTo>
                  <a:cubicBezTo>
                    <a:pt x="16" y="463"/>
                    <a:pt x="16" y="462"/>
                    <a:pt x="16" y="461"/>
                  </a:cubicBezTo>
                  <a:cubicBezTo>
                    <a:pt x="16" y="460"/>
                    <a:pt x="16" y="459"/>
                    <a:pt x="15" y="459"/>
                  </a:cubicBezTo>
                  <a:cubicBezTo>
                    <a:pt x="14" y="458"/>
                    <a:pt x="13" y="459"/>
                    <a:pt x="13" y="459"/>
                  </a:cubicBezTo>
                  <a:cubicBezTo>
                    <a:pt x="12" y="460"/>
                    <a:pt x="11" y="461"/>
                    <a:pt x="11" y="461"/>
                  </a:cubicBezTo>
                  <a:cubicBezTo>
                    <a:pt x="10" y="463"/>
                    <a:pt x="9" y="464"/>
                    <a:pt x="8" y="466"/>
                  </a:cubicBezTo>
                  <a:close/>
                  <a:moveTo>
                    <a:pt x="8" y="466"/>
                  </a:moveTo>
                  <a:cubicBezTo>
                    <a:pt x="9" y="464"/>
                    <a:pt x="10" y="463"/>
                    <a:pt x="11" y="461"/>
                  </a:cubicBezTo>
                  <a:cubicBezTo>
                    <a:pt x="11" y="461"/>
                    <a:pt x="12" y="460"/>
                    <a:pt x="13" y="459"/>
                  </a:cubicBezTo>
                  <a:cubicBezTo>
                    <a:pt x="13" y="459"/>
                    <a:pt x="14" y="458"/>
                    <a:pt x="15" y="459"/>
                  </a:cubicBezTo>
                  <a:cubicBezTo>
                    <a:pt x="16" y="459"/>
                    <a:pt x="16" y="460"/>
                    <a:pt x="16" y="461"/>
                  </a:cubicBezTo>
                  <a:cubicBezTo>
                    <a:pt x="16" y="462"/>
                    <a:pt x="16" y="463"/>
                    <a:pt x="16" y="464"/>
                  </a:cubicBezTo>
                  <a:cubicBezTo>
                    <a:pt x="16" y="465"/>
                    <a:pt x="16" y="467"/>
                    <a:pt x="16" y="469"/>
                  </a:cubicBezTo>
                  <a:cubicBezTo>
                    <a:pt x="15" y="476"/>
                    <a:pt x="13" y="483"/>
                    <a:pt x="12" y="490"/>
                  </a:cubicBezTo>
                  <a:cubicBezTo>
                    <a:pt x="11" y="490"/>
                    <a:pt x="11" y="490"/>
                    <a:pt x="11" y="490"/>
                  </a:cubicBezTo>
                  <a:cubicBezTo>
                    <a:pt x="19" y="486"/>
                    <a:pt x="19" y="486"/>
                    <a:pt x="19" y="486"/>
                  </a:cubicBezTo>
                  <a:cubicBezTo>
                    <a:pt x="22" y="484"/>
                    <a:pt x="25" y="483"/>
                    <a:pt x="27" y="481"/>
                  </a:cubicBezTo>
                  <a:cubicBezTo>
                    <a:pt x="30" y="480"/>
                    <a:pt x="33" y="479"/>
                    <a:pt x="36" y="477"/>
                  </a:cubicBezTo>
                  <a:cubicBezTo>
                    <a:pt x="38" y="476"/>
                    <a:pt x="41" y="475"/>
                    <a:pt x="44" y="474"/>
                  </a:cubicBezTo>
                  <a:cubicBezTo>
                    <a:pt x="47" y="473"/>
                    <a:pt x="50" y="472"/>
                    <a:pt x="53" y="471"/>
                  </a:cubicBezTo>
                  <a:cubicBezTo>
                    <a:pt x="56" y="470"/>
                    <a:pt x="58" y="470"/>
                    <a:pt x="61" y="469"/>
                  </a:cubicBezTo>
                  <a:cubicBezTo>
                    <a:pt x="64" y="468"/>
                    <a:pt x="67" y="468"/>
                    <a:pt x="70" y="468"/>
                  </a:cubicBezTo>
                  <a:cubicBezTo>
                    <a:pt x="73" y="467"/>
                    <a:pt x="76" y="467"/>
                    <a:pt x="79" y="467"/>
                  </a:cubicBezTo>
                  <a:cubicBezTo>
                    <a:pt x="82" y="467"/>
                    <a:pt x="85" y="467"/>
                    <a:pt x="88" y="467"/>
                  </a:cubicBezTo>
                  <a:cubicBezTo>
                    <a:pt x="91" y="468"/>
                    <a:pt x="94" y="468"/>
                    <a:pt x="97" y="469"/>
                  </a:cubicBezTo>
                  <a:cubicBezTo>
                    <a:pt x="100" y="469"/>
                    <a:pt x="103" y="469"/>
                    <a:pt x="106" y="470"/>
                  </a:cubicBezTo>
                  <a:cubicBezTo>
                    <a:pt x="109" y="471"/>
                    <a:pt x="112" y="472"/>
                    <a:pt x="115" y="473"/>
                  </a:cubicBezTo>
                  <a:cubicBezTo>
                    <a:pt x="118" y="474"/>
                    <a:pt x="121" y="474"/>
                    <a:pt x="124" y="475"/>
                  </a:cubicBezTo>
                  <a:cubicBezTo>
                    <a:pt x="127" y="476"/>
                    <a:pt x="129" y="477"/>
                    <a:pt x="132" y="479"/>
                  </a:cubicBezTo>
                  <a:cubicBezTo>
                    <a:pt x="135" y="480"/>
                    <a:pt x="138" y="481"/>
                    <a:pt x="141" y="482"/>
                  </a:cubicBezTo>
                  <a:cubicBezTo>
                    <a:pt x="149" y="486"/>
                    <a:pt x="149" y="486"/>
                    <a:pt x="149" y="486"/>
                  </a:cubicBezTo>
                  <a:cubicBezTo>
                    <a:pt x="149" y="486"/>
                    <a:pt x="149" y="486"/>
                    <a:pt x="149" y="486"/>
                  </a:cubicBezTo>
                  <a:cubicBezTo>
                    <a:pt x="143" y="473"/>
                    <a:pt x="143" y="473"/>
                    <a:pt x="143" y="473"/>
                  </a:cubicBezTo>
                  <a:cubicBezTo>
                    <a:pt x="141" y="468"/>
                    <a:pt x="139" y="464"/>
                    <a:pt x="138" y="459"/>
                  </a:cubicBezTo>
                  <a:cubicBezTo>
                    <a:pt x="135" y="452"/>
                    <a:pt x="135" y="452"/>
                    <a:pt x="135" y="452"/>
                  </a:cubicBezTo>
                  <a:cubicBezTo>
                    <a:pt x="135" y="450"/>
                    <a:pt x="134" y="447"/>
                    <a:pt x="134" y="445"/>
                  </a:cubicBezTo>
                  <a:cubicBezTo>
                    <a:pt x="132" y="438"/>
                    <a:pt x="132" y="438"/>
                    <a:pt x="132" y="438"/>
                  </a:cubicBezTo>
                  <a:cubicBezTo>
                    <a:pt x="131" y="434"/>
                    <a:pt x="131" y="434"/>
                    <a:pt x="131" y="434"/>
                  </a:cubicBezTo>
                  <a:cubicBezTo>
                    <a:pt x="131" y="430"/>
                    <a:pt x="131" y="430"/>
                    <a:pt x="131" y="430"/>
                  </a:cubicBezTo>
                  <a:cubicBezTo>
                    <a:pt x="130" y="423"/>
                    <a:pt x="130" y="423"/>
                    <a:pt x="130" y="423"/>
                  </a:cubicBezTo>
                  <a:cubicBezTo>
                    <a:pt x="130" y="421"/>
                    <a:pt x="130" y="418"/>
                    <a:pt x="130" y="416"/>
                  </a:cubicBezTo>
                  <a:cubicBezTo>
                    <a:pt x="130" y="408"/>
                    <a:pt x="130" y="408"/>
                    <a:pt x="130" y="408"/>
                  </a:cubicBezTo>
                  <a:cubicBezTo>
                    <a:pt x="130" y="406"/>
                    <a:pt x="130" y="403"/>
                    <a:pt x="130" y="401"/>
                  </a:cubicBezTo>
                  <a:cubicBezTo>
                    <a:pt x="131" y="394"/>
                    <a:pt x="131" y="394"/>
                    <a:pt x="131" y="394"/>
                  </a:cubicBezTo>
                  <a:cubicBezTo>
                    <a:pt x="131" y="391"/>
                    <a:pt x="131" y="389"/>
                    <a:pt x="132" y="386"/>
                  </a:cubicBezTo>
                  <a:cubicBezTo>
                    <a:pt x="134" y="372"/>
                    <a:pt x="134" y="372"/>
                    <a:pt x="134" y="372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132" y="376"/>
                    <a:pt x="129" y="381"/>
                    <a:pt x="126" y="385"/>
                  </a:cubicBezTo>
                  <a:cubicBezTo>
                    <a:pt x="125" y="387"/>
                    <a:pt x="123" y="389"/>
                    <a:pt x="122" y="391"/>
                  </a:cubicBezTo>
                  <a:cubicBezTo>
                    <a:pt x="120" y="393"/>
                    <a:pt x="118" y="395"/>
                    <a:pt x="116" y="397"/>
                  </a:cubicBezTo>
                  <a:cubicBezTo>
                    <a:pt x="115" y="397"/>
                    <a:pt x="114" y="398"/>
                    <a:pt x="112" y="398"/>
                  </a:cubicBezTo>
                  <a:cubicBezTo>
                    <a:pt x="111" y="397"/>
                    <a:pt x="110" y="396"/>
                    <a:pt x="109" y="396"/>
                  </a:cubicBezTo>
                  <a:cubicBezTo>
                    <a:pt x="107" y="394"/>
                    <a:pt x="106" y="391"/>
                    <a:pt x="105" y="389"/>
                  </a:cubicBezTo>
                  <a:cubicBezTo>
                    <a:pt x="103" y="384"/>
                    <a:pt x="101" y="379"/>
                    <a:pt x="100" y="374"/>
                  </a:cubicBezTo>
                  <a:cubicBezTo>
                    <a:pt x="100" y="374"/>
                    <a:pt x="100" y="374"/>
                    <a:pt x="100" y="374"/>
                  </a:cubicBezTo>
                  <a:cubicBezTo>
                    <a:pt x="100" y="374"/>
                    <a:pt x="100" y="374"/>
                    <a:pt x="100" y="374"/>
                  </a:cubicBezTo>
                  <a:cubicBezTo>
                    <a:pt x="100" y="370"/>
                    <a:pt x="99" y="366"/>
                    <a:pt x="99" y="361"/>
                  </a:cubicBezTo>
                  <a:cubicBezTo>
                    <a:pt x="99" y="357"/>
                    <a:pt x="99" y="353"/>
                    <a:pt x="99" y="349"/>
                  </a:cubicBezTo>
                  <a:cubicBezTo>
                    <a:pt x="98" y="345"/>
                    <a:pt x="98" y="340"/>
                    <a:pt x="99" y="336"/>
                  </a:cubicBezTo>
                  <a:cubicBezTo>
                    <a:pt x="99" y="334"/>
                    <a:pt x="100" y="332"/>
                    <a:pt x="101" y="330"/>
                  </a:cubicBezTo>
                  <a:cubicBezTo>
                    <a:pt x="101" y="329"/>
                    <a:pt x="103" y="328"/>
                    <a:pt x="104" y="328"/>
                  </a:cubicBezTo>
                  <a:cubicBezTo>
                    <a:pt x="105" y="329"/>
                    <a:pt x="106" y="329"/>
                    <a:pt x="107" y="330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07" y="323"/>
                    <a:pt x="108" y="316"/>
                    <a:pt x="109" y="308"/>
                  </a:cubicBezTo>
                  <a:cubicBezTo>
                    <a:pt x="110" y="301"/>
                    <a:pt x="111" y="294"/>
                    <a:pt x="113" y="286"/>
                  </a:cubicBezTo>
                  <a:cubicBezTo>
                    <a:pt x="116" y="272"/>
                    <a:pt x="118" y="257"/>
                    <a:pt x="121" y="243"/>
                  </a:cubicBezTo>
                  <a:cubicBezTo>
                    <a:pt x="123" y="235"/>
                    <a:pt x="124" y="228"/>
                    <a:pt x="126" y="221"/>
                  </a:cubicBezTo>
                  <a:cubicBezTo>
                    <a:pt x="127" y="213"/>
                    <a:pt x="128" y="206"/>
                    <a:pt x="129" y="199"/>
                  </a:cubicBezTo>
                  <a:cubicBezTo>
                    <a:pt x="130" y="195"/>
                    <a:pt x="130" y="191"/>
                    <a:pt x="130" y="188"/>
                  </a:cubicBezTo>
                  <a:cubicBezTo>
                    <a:pt x="131" y="184"/>
                    <a:pt x="131" y="180"/>
                    <a:pt x="131" y="177"/>
                  </a:cubicBezTo>
                  <a:cubicBezTo>
                    <a:pt x="131" y="171"/>
                    <a:pt x="131" y="171"/>
                    <a:pt x="131" y="171"/>
                  </a:cubicBezTo>
                  <a:cubicBezTo>
                    <a:pt x="131" y="165"/>
                    <a:pt x="131" y="165"/>
                    <a:pt x="131" y="165"/>
                  </a:cubicBezTo>
                  <a:cubicBezTo>
                    <a:pt x="131" y="162"/>
                    <a:pt x="131" y="158"/>
                    <a:pt x="131" y="154"/>
                  </a:cubicBezTo>
                  <a:cubicBezTo>
                    <a:pt x="131" y="154"/>
                    <a:pt x="131" y="154"/>
                    <a:pt x="131" y="154"/>
                  </a:cubicBezTo>
                  <a:cubicBezTo>
                    <a:pt x="131" y="154"/>
                    <a:pt x="131" y="154"/>
                    <a:pt x="131" y="15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3" y="141"/>
                    <a:pt x="133" y="138"/>
                    <a:pt x="134" y="134"/>
                  </a:cubicBezTo>
                  <a:cubicBezTo>
                    <a:pt x="135" y="131"/>
                    <a:pt x="135" y="128"/>
                    <a:pt x="136" y="125"/>
                  </a:cubicBezTo>
                  <a:cubicBezTo>
                    <a:pt x="136" y="123"/>
                    <a:pt x="136" y="121"/>
                    <a:pt x="136" y="120"/>
                  </a:cubicBezTo>
                  <a:cubicBezTo>
                    <a:pt x="137" y="115"/>
                    <a:pt x="137" y="115"/>
                    <a:pt x="137" y="115"/>
                  </a:cubicBezTo>
                  <a:cubicBezTo>
                    <a:pt x="137" y="112"/>
                    <a:pt x="137" y="112"/>
                    <a:pt x="137" y="112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7" y="105"/>
                    <a:pt x="137" y="105"/>
                    <a:pt x="137" y="105"/>
                  </a:cubicBezTo>
                  <a:cubicBezTo>
                    <a:pt x="137" y="101"/>
                    <a:pt x="136" y="98"/>
                    <a:pt x="136" y="95"/>
                  </a:cubicBezTo>
                  <a:cubicBezTo>
                    <a:pt x="135" y="91"/>
                    <a:pt x="135" y="88"/>
                    <a:pt x="134" y="85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34" y="75"/>
                    <a:pt x="134" y="75"/>
                    <a:pt x="134" y="75"/>
                  </a:cubicBezTo>
                  <a:cubicBezTo>
                    <a:pt x="134" y="76"/>
                    <a:pt x="134" y="76"/>
                    <a:pt x="134" y="76"/>
                  </a:cubicBezTo>
                  <a:cubicBezTo>
                    <a:pt x="133" y="76"/>
                    <a:pt x="133" y="76"/>
                    <a:pt x="132" y="76"/>
                  </a:cubicBezTo>
                  <a:cubicBezTo>
                    <a:pt x="131" y="76"/>
                    <a:pt x="132" y="75"/>
                    <a:pt x="131" y="75"/>
                  </a:cubicBezTo>
                  <a:cubicBezTo>
                    <a:pt x="131" y="74"/>
                    <a:pt x="131" y="73"/>
                    <a:pt x="131" y="72"/>
                  </a:cubicBezTo>
                  <a:cubicBezTo>
                    <a:pt x="131" y="70"/>
                    <a:pt x="131" y="69"/>
                    <a:pt x="131" y="67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30" y="51"/>
                    <a:pt x="130" y="45"/>
                    <a:pt x="129" y="38"/>
                  </a:cubicBezTo>
                  <a:cubicBezTo>
                    <a:pt x="127" y="26"/>
                    <a:pt x="124" y="13"/>
                    <a:pt x="119" y="2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15" y="4"/>
                    <a:pt x="111" y="7"/>
                    <a:pt x="106" y="10"/>
                  </a:cubicBezTo>
                  <a:cubicBezTo>
                    <a:pt x="102" y="13"/>
                    <a:pt x="97" y="15"/>
                    <a:pt x="92" y="17"/>
                  </a:cubicBezTo>
                  <a:cubicBezTo>
                    <a:pt x="90" y="18"/>
                    <a:pt x="87" y="18"/>
                    <a:pt x="84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9" y="20"/>
                    <a:pt x="78" y="20"/>
                    <a:pt x="77" y="20"/>
                  </a:cubicBezTo>
                  <a:cubicBezTo>
                    <a:pt x="75" y="20"/>
                    <a:pt x="74" y="20"/>
                    <a:pt x="73" y="20"/>
                  </a:cubicBezTo>
                  <a:cubicBezTo>
                    <a:pt x="71" y="20"/>
                    <a:pt x="70" y="20"/>
                    <a:pt x="69" y="20"/>
                  </a:cubicBezTo>
                  <a:cubicBezTo>
                    <a:pt x="68" y="20"/>
                    <a:pt x="66" y="20"/>
                    <a:pt x="65" y="20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3" y="24"/>
                    <a:pt x="62" y="25"/>
                    <a:pt x="62" y="27"/>
                  </a:cubicBezTo>
                  <a:cubicBezTo>
                    <a:pt x="62" y="28"/>
                    <a:pt x="62" y="29"/>
                    <a:pt x="62" y="31"/>
                  </a:cubicBezTo>
                  <a:cubicBezTo>
                    <a:pt x="62" y="32"/>
                    <a:pt x="62" y="34"/>
                    <a:pt x="62" y="35"/>
                  </a:cubicBezTo>
                  <a:cubicBezTo>
                    <a:pt x="61" y="37"/>
                    <a:pt x="61" y="38"/>
                    <a:pt x="61" y="39"/>
                  </a:cubicBezTo>
                  <a:cubicBezTo>
                    <a:pt x="60" y="41"/>
                    <a:pt x="60" y="42"/>
                    <a:pt x="59" y="43"/>
                  </a:cubicBezTo>
                  <a:cubicBezTo>
                    <a:pt x="58" y="45"/>
                    <a:pt x="58" y="46"/>
                    <a:pt x="57" y="47"/>
                  </a:cubicBezTo>
                  <a:cubicBezTo>
                    <a:pt x="56" y="48"/>
                    <a:pt x="55" y="50"/>
                    <a:pt x="54" y="51"/>
                  </a:cubicBezTo>
                  <a:cubicBezTo>
                    <a:pt x="53" y="52"/>
                    <a:pt x="52" y="53"/>
                    <a:pt x="51" y="53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6" y="57"/>
                    <a:pt x="45" y="57"/>
                    <a:pt x="44" y="58"/>
                  </a:cubicBezTo>
                  <a:cubicBezTo>
                    <a:pt x="42" y="58"/>
                    <a:pt x="41" y="58"/>
                    <a:pt x="40" y="59"/>
                  </a:cubicBezTo>
                  <a:cubicBezTo>
                    <a:pt x="38" y="59"/>
                    <a:pt x="37" y="59"/>
                    <a:pt x="35" y="59"/>
                  </a:cubicBezTo>
                  <a:cubicBezTo>
                    <a:pt x="34" y="60"/>
                    <a:pt x="33" y="60"/>
                    <a:pt x="31" y="60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7" y="77"/>
                    <a:pt x="27" y="80"/>
                    <a:pt x="27" y="83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4"/>
                    <a:pt x="28" y="97"/>
                    <a:pt x="28" y="99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11"/>
                    <a:pt x="29" y="113"/>
                    <a:pt x="29" y="116"/>
                  </a:cubicBezTo>
                  <a:cubicBezTo>
                    <a:pt x="28" y="125"/>
                    <a:pt x="28" y="125"/>
                    <a:pt x="28" y="125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28" y="124"/>
                    <a:pt x="29" y="124"/>
                    <a:pt x="30" y="124"/>
                  </a:cubicBezTo>
                  <a:cubicBezTo>
                    <a:pt x="30" y="124"/>
                    <a:pt x="31" y="124"/>
                    <a:pt x="32" y="123"/>
                  </a:cubicBezTo>
                  <a:cubicBezTo>
                    <a:pt x="33" y="123"/>
                    <a:pt x="34" y="122"/>
                    <a:pt x="35" y="121"/>
                  </a:cubicBezTo>
                  <a:cubicBezTo>
                    <a:pt x="38" y="120"/>
                    <a:pt x="40" y="117"/>
                    <a:pt x="42" y="115"/>
                  </a:cubicBezTo>
                  <a:cubicBezTo>
                    <a:pt x="44" y="113"/>
                    <a:pt x="46" y="111"/>
                    <a:pt x="48" y="108"/>
                  </a:cubicBezTo>
                  <a:cubicBezTo>
                    <a:pt x="48" y="108"/>
                    <a:pt x="48" y="108"/>
                    <a:pt x="49" y="108"/>
                  </a:cubicBezTo>
                  <a:cubicBezTo>
                    <a:pt x="49" y="108"/>
                    <a:pt x="49" y="107"/>
                    <a:pt x="50" y="107"/>
                  </a:cubicBezTo>
                  <a:cubicBezTo>
                    <a:pt x="50" y="107"/>
                    <a:pt x="50" y="107"/>
                    <a:pt x="51" y="108"/>
                  </a:cubicBezTo>
                  <a:cubicBezTo>
                    <a:pt x="51" y="109"/>
                    <a:pt x="51" y="110"/>
                    <a:pt x="51" y="110"/>
                  </a:cubicBezTo>
                  <a:cubicBezTo>
                    <a:pt x="51" y="112"/>
                    <a:pt x="51" y="113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2" y="126"/>
                    <a:pt x="52" y="126"/>
                    <a:pt x="52" y="126"/>
                  </a:cubicBezTo>
                  <a:cubicBezTo>
                    <a:pt x="52" y="129"/>
                    <a:pt x="53" y="133"/>
                    <a:pt x="53" y="136"/>
                  </a:cubicBezTo>
                  <a:cubicBezTo>
                    <a:pt x="53" y="140"/>
                    <a:pt x="53" y="144"/>
                    <a:pt x="53" y="147"/>
                  </a:cubicBezTo>
                  <a:cubicBezTo>
                    <a:pt x="53" y="151"/>
                    <a:pt x="53" y="154"/>
                    <a:pt x="52" y="158"/>
                  </a:cubicBezTo>
                  <a:cubicBezTo>
                    <a:pt x="52" y="162"/>
                    <a:pt x="52" y="165"/>
                    <a:pt x="51" y="169"/>
                  </a:cubicBezTo>
                  <a:cubicBezTo>
                    <a:pt x="51" y="172"/>
                    <a:pt x="50" y="176"/>
                    <a:pt x="49" y="179"/>
                  </a:cubicBezTo>
                  <a:cubicBezTo>
                    <a:pt x="48" y="187"/>
                    <a:pt x="47" y="194"/>
                    <a:pt x="45" y="201"/>
                  </a:cubicBezTo>
                  <a:cubicBezTo>
                    <a:pt x="42" y="215"/>
                    <a:pt x="38" y="229"/>
                    <a:pt x="35" y="243"/>
                  </a:cubicBezTo>
                  <a:cubicBezTo>
                    <a:pt x="33" y="250"/>
                    <a:pt x="32" y="257"/>
                    <a:pt x="31" y="264"/>
                  </a:cubicBezTo>
                  <a:cubicBezTo>
                    <a:pt x="29" y="271"/>
                    <a:pt x="28" y="278"/>
                    <a:pt x="27" y="285"/>
                  </a:cubicBezTo>
                  <a:cubicBezTo>
                    <a:pt x="27" y="285"/>
                    <a:pt x="27" y="285"/>
                    <a:pt x="27" y="285"/>
                  </a:cubicBezTo>
                  <a:cubicBezTo>
                    <a:pt x="26" y="285"/>
                    <a:pt x="26" y="285"/>
                    <a:pt x="26" y="285"/>
                  </a:cubicBezTo>
                  <a:cubicBezTo>
                    <a:pt x="26" y="286"/>
                    <a:pt x="26" y="287"/>
                    <a:pt x="25" y="288"/>
                  </a:cubicBezTo>
                  <a:cubicBezTo>
                    <a:pt x="25" y="289"/>
                    <a:pt x="25" y="290"/>
                    <a:pt x="25" y="292"/>
                  </a:cubicBezTo>
                  <a:cubicBezTo>
                    <a:pt x="24" y="294"/>
                    <a:pt x="24" y="296"/>
                    <a:pt x="24" y="298"/>
                  </a:cubicBezTo>
                  <a:cubicBezTo>
                    <a:pt x="24" y="303"/>
                    <a:pt x="23" y="308"/>
                    <a:pt x="23" y="312"/>
                  </a:cubicBezTo>
                  <a:cubicBezTo>
                    <a:pt x="23" y="322"/>
                    <a:pt x="23" y="331"/>
                    <a:pt x="23" y="340"/>
                  </a:cubicBezTo>
                  <a:cubicBezTo>
                    <a:pt x="23" y="359"/>
                    <a:pt x="24" y="377"/>
                    <a:pt x="26" y="396"/>
                  </a:cubicBezTo>
                  <a:cubicBezTo>
                    <a:pt x="27" y="397"/>
                    <a:pt x="27" y="397"/>
                    <a:pt x="27" y="397"/>
                  </a:cubicBezTo>
                  <a:cubicBezTo>
                    <a:pt x="26" y="396"/>
                    <a:pt x="26" y="396"/>
                    <a:pt x="26" y="396"/>
                  </a:cubicBezTo>
                  <a:cubicBezTo>
                    <a:pt x="24" y="394"/>
                    <a:pt x="22" y="391"/>
                    <a:pt x="20" y="389"/>
                  </a:cubicBezTo>
                  <a:cubicBezTo>
                    <a:pt x="19" y="388"/>
                    <a:pt x="18" y="387"/>
                    <a:pt x="16" y="386"/>
                  </a:cubicBezTo>
                  <a:cubicBezTo>
                    <a:pt x="15" y="385"/>
                    <a:pt x="14" y="384"/>
                    <a:pt x="12" y="384"/>
                  </a:cubicBezTo>
                  <a:cubicBezTo>
                    <a:pt x="12" y="383"/>
                    <a:pt x="11" y="383"/>
                    <a:pt x="10" y="382"/>
                  </a:cubicBezTo>
                  <a:cubicBezTo>
                    <a:pt x="10" y="382"/>
                    <a:pt x="9" y="381"/>
                    <a:pt x="9" y="380"/>
                  </a:cubicBezTo>
                  <a:cubicBezTo>
                    <a:pt x="8" y="379"/>
                    <a:pt x="8" y="377"/>
                    <a:pt x="8" y="376"/>
                  </a:cubicBezTo>
                  <a:cubicBezTo>
                    <a:pt x="7" y="373"/>
                    <a:pt x="7" y="369"/>
                    <a:pt x="6" y="366"/>
                  </a:cubicBezTo>
                  <a:cubicBezTo>
                    <a:pt x="7" y="366"/>
                    <a:pt x="7" y="366"/>
                    <a:pt x="7" y="366"/>
                  </a:cubicBezTo>
                  <a:cubicBezTo>
                    <a:pt x="5" y="372"/>
                    <a:pt x="5" y="372"/>
                    <a:pt x="5" y="372"/>
                  </a:cubicBezTo>
                  <a:cubicBezTo>
                    <a:pt x="4" y="374"/>
                    <a:pt x="3" y="376"/>
                    <a:pt x="3" y="378"/>
                  </a:cubicBezTo>
                  <a:cubicBezTo>
                    <a:pt x="2" y="380"/>
                    <a:pt x="2" y="382"/>
                    <a:pt x="2" y="384"/>
                  </a:cubicBezTo>
                  <a:cubicBezTo>
                    <a:pt x="1" y="386"/>
                    <a:pt x="1" y="389"/>
                    <a:pt x="1" y="391"/>
                  </a:cubicBezTo>
                  <a:cubicBezTo>
                    <a:pt x="0" y="393"/>
                    <a:pt x="0" y="395"/>
                    <a:pt x="0" y="397"/>
                  </a:cubicBezTo>
                  <a:cubicBezTo>
                    <a:pt x="0" y="399"/>
                    <a:pt x="0" y="401"/>
                    <a:pt x="0" y="403"/>
                  </a:cubicBezTo>
                  <a:cubicBezTo>
                    <a:pt x="0" y="405"/>
                    <a:pt x="0" y="407"/>
                    <a:pt x="0" y="410"/>
                  </a:cubicBezTo>
                  <a:cubicBezTo>
                    <a:pt x="1" y="412"/>
                    <a:pt x="1" y="414"/>
                    <a:pt x="1" y="416"/>
                  </a:cubicBezTo>
                  <a:cubicBezTo>
                    <a:pt x="2" y="420"/>
                    <a:pt x="2" y="424"/>
                    <a:pt x="3" y="428"/>
                  </a:cubicBezTo>
                  <a:cubicBezTo>
                    <a:pt x="4" y="432"/>
                    <a:pt x="5" y="437"/>
                    <a:pt x="6" y="441"/>
                  </a:cubicBezTo>
                  <a:cubicBezTo>
                    <a:pt x="7" y="445"/>
                    <a:pt x="7" y="449"/>
                    <a:pt x="8" y="453"/>
                  </a:cubicBezTo>
                  <a:cubicBezTo>
                    <a:pt x="8" y="455"/>
                    <a:pt x="8" y="457"/>
                    <a:pt x="8" y="459"/>
                  </a:cubicBezTo>
                  <a:cubicBezTo>
                    <a:pt x="8" y="462"/>
                    <a:pt x="8" y="464"/>
                    <a:pt x="8" y="4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" name="Freeform 273"/>
            <p:cNvSpPr>
              <a:spLocks noEditPoints="1"/>
            </p:cNvSpPr>
            <p:nvPr/>
          </p:nvSpPr>
          <p:spPr bwMode="auto">
            <a:xfrm>
              <a:off x="2026478" y="5618331"/>
              <a:ext cx="472057" cy="1504027"/>
            </a:xfrm>
            <a:custGeom>
              <a:avLst/>
              <a:gdLst>
                <a:gd name="T0" fmla="*/ 4 w 146"/>
                <a:gd name="T1" fmla="*/ 416 h 464"/>
                <a:gd name="T2" fmla="*/ 1 w 146"/>
                <a:gd name="T3" fmla="*/ 380 h 464"/>
                <a:gd name="T4" fmla="*/ 21 w 146"/>
                <a:gd name="T5" fmla="*/ 368 h 464"/>
                <a:gd name="T6" fmla="*/ 20 w 146"/>
                <a:gd name="T7" fmla="*/ 315 h 464"/>
                <a:gd name="T8" fmla="*/ 30 w 146"/>
                <a:gd name="T9" fmla="*/ 263 h 464"/>
                <a:gd name="T10" fmla="*/ 52 w 146"/>
                <a:gd name="T11" fmla="*/ 172 h 464"/>
                <a:gd name="T12" fmla="*/ 56 w 146"/>
                <a:gd name="T13" fmla="*/ 120 h 464"/>
                <a:gd name="T14" fmla="*/ 42 w 146"/>
                <a:gd name="T15" fmla="*/ 101 h 464"/>
                <a:gd name="T16" fmla="*/ 34 w 146"/>
                <a:gd name="T17" fmla="*/ 99 h 464"/>
                <a:gd name="T18" fmla="*/ 29 w 146"/>
                <a:gd name="T19" fmla="*/ 82 h 464"/>
                <a:gd name="T20" fmla="*/ 28 w 146"/>
                <a:gd name="T21" fmla="*/ 56 h 464"/>
                <a:gd name="T22" fmla="*/ 41 w 146"/>
                <a:gd name="T23" fmla="*/ 44 h 464"/>
                <a:gd name="T24" fmla="*/ 62 w 146"/>
                <a:gd name="T25" fmla="*/ 17 h 464"/>
                <a:gd name="T26" fmla="*/ 68 w 146"/>
                <a:gd name="T27" fmla="*/ 0 h 464"/>
                <a:gd name="T28" fmla="*/ 131 w 146"/>
                <a:gd name="T29" fmla="*/ 22 h 464"/>
                <a:gd name="T30" fmla="*/ 139 w 146"/>
                <a:gd name="T31" fmla="*/ 92 h 464"/>
                <a:gd name="T32" fmla="*/ 139 w 146"/>
                <a:gd name="T33" fmla="*/ 148 h 464"/>
                <a:gd name="T34" fmla="*/ 129 w 146"/>
                <a:gd name="T35" fmla="*/ 206 h 464"/>
                <a:gd name="T36" fmla="*/ 107 w 146"/>
                <a:gd name="T37" fmla="*/ 292 h 464"/>
                <a:gd name="T38" fmla="*/ 100 w 146"/>
                <a:gd name="T39" fmla="*/ 343 h 464"/>
                <a:gd name="T40" fmla="*/ 105 w 146"/>
                <a:gd name="T41" fmla="*/ 379 h 464"/>
                <a:gd name="T42" fmla="*/ 129 w 146"/>
                <a:gd name="T43" fmla="*/ 382 h 464"/>
                <a:gd name="T44" fmla="*/ 132 w 146"/>
                <a:gd name="T45" fmla="*/ 413 h 464"/>
                <a:gd name="T46" fmla="*/ 146 w 146"/>
                <a:gd name="T47" fmla="*/ 463 h 464"/>
                <a:gd name="T48" fmla="*/ 121 w 146"/>
                <a:gd name="T49" fmla="*/ 464 h 464"/>
                <a:gd name="T50" fmla="*/ 47 w 146"/>
                <a:gd name="T51" fmla="*/ 459 h 464"/>
                <a:gd name="T52" fmla="*/ 14 w 146"/>
                <a:gd name="T53" fmla="*/ 463 h 464"/>
                <a:gd name="T54" fmla="*/ 55 w 146"/>
                <a:gd name="T55" fmla="*/ 459 h 464"/>
                <a:gd name="T56" fmla="*/ 129 w 146"/>
                <a:gd name="T57" fmla="*/ 463 h 464"/>
                <a:gd name="T58" fmla="*/ 138 w 146"/>
                <a:gd name="T59" fmla="*/ 444 h 464"/>
                <a:gd name="T60" fmla="*/ 128 w 146"/>
                <a:gd name="T61" fmla="*/ 393 h 464"/>
                <a:gd name="T62" fmla="*/ 107 w 146"/>
                <a:gd name="T63" fmla="*/ 382 h 464"/>
                <a:gd name="T64" fmla="*/ 101 w 146"/>
                <a:gd name="T65" fmla="*/ 365 h 464"/>
                <a:gd name="T66" fmla="*/ 100 w 146"/>
                <a:gd name="T67" fmla="*/ 321 h 464"/>
                <a:gd name="T68" fmla="*/ 120 w 146"/>
                <a:gd name="T69" fmla="*/ 234 h 464"/>
                <a:gd name="T70" fmla="*/ 135 w 146"/>
                <a:gd name="T71" fmla="*/ 170 h 464"/>
                <a:gd name="T72" fmla="*/ 138 w 146"/>
                <a:gd name="T73" fmla="*/ 92 h 464"/>
                <a:gd name="T74" fmla="*/ 129 w 146"/>
                <a:gd name="T75" fmla="*/ 23 h 464"/>
                <a:gd name="T76" fmla="*/ 69 w 146"/>
                <a:gd name="T77" fmla="*/ 1 h 464"/>
                <a:gd name="T78" fmla="*/ 60 w 146"/>
                <a:gd name="T79" fmla="*/ 26 h 464"/>
                <a:gd name="T80" fmla="*/ 28 w 146"/>
                <a:gd name="T81" fmla="*/ 54 h 464"/>
                <a:gd name="T82" fmla="*/ 31 w 146"/>
                <a:gd name="T83" fmla="*/ 65 h 464"/>
                <a:gd name="T84" fmla="*/ 32 w 146"/>
                <a:gd name="T85" fmla="*/ 94 h 464"/>
                <a:gd name="T86" fmla="*/ 39 w 146"/>
                <a:gd name="T87" fmla="*/ 100 h 464"/>
                <a:gd name="T88" fmla="*/ 55 w 146"/>
                <a:gd name="T89" fmla="*/ 99 h 464"/>
                <a:gd name="T90" fmla="*/ 56 w 146"/>
                <a:gd name="T91" fmla="*/ 151 h 464"/>
                <a:gd name="T92" fmla="*/ 36 w 146"/>
                <a:gd name="T93" fmla="*/ 243 h 464"/>
                <a:gd name="T94" fmla="*/ 28 w 146"/>
                <a:gd name="T95" fmla="*/ 276 h 464"/>
                <a:gd name="T96" fmla="*/ 20 w 146"/>
                <a:gd name="T97" fmla="*/ 342 h 464"/>
                <a:gd name="T98" fmla="*/ 4 w 146"/>
                <a:gd name="T99" fmla="*/ 369 h 464"/>
                <a:gd name="T100" fmla="*/ 1 w 146"/>
                <a:gd name="T101" fmla="*/ 392 h 464"/>
                <a:gd name="T102" fmla="*/ 12 w 146"/>
                <a:gd name="T103" fmla="*/ 45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464">
                  <a:moveTo>
                    <a:pt x="14" y="463"/>
                  </a:moveTo>
                  <a:cubicBezTo>
                    <a:pt x="13" y="457"/>
                    <a:pt x="13" y="457"/>
                    <a:pt x="13" y="457"/>
                  </a:cubicBezTo>
                  <a:cubicBezTo>
                    <a:pt x="12" y="451"/>
                    <a:pt x="12" y="451"/>
                    <a:pt x="12" y="451"/>
                  </a:cubicBezTo>
                  <a:cubicBezTo>
                    <a:pt x="11" y="447"/>
                    <a:pt x="10" y="443"/>
                    <a:pt x="9" y="440"/>
                  </a:cubicBezTo>
                  <a:cubicBezTo>
                    <a:pt x="8" y="432"/>
                    <a:pt x="5" y="424"/>
                    <a:pt x="4" y="416"/>
                  </a:cubicBezTo>
                  <a:cubicBezTo>
                    <a:pt x="3" y="412"/>
                    <a:pt x="2" y="408"/>
                    <a:pt x="2" y="404"/>
                  </a:cubicBezTo>
                  <a:cubicBezTo>
                    <a:pt x="1" y="398"/>
                    <a:pt x="1" y="398"/>
                    <a:pt x="1" y="398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386"/>
                    <a:pt x="0" y="386"/>
                    <a:pt x="0" y="386"/>
                  </a:cubicBezTo>
                  <a:cubicBezTo>
                    <a:pt x="1" y="380"/>
                    <a:pt x="1" y="380"/>
                    <a:pt x="1" y="380"/>
                  </a:cubicBezTo>
                  <a:cubicBezTo>
                    <a:pt x="2" y="374"/>
                    <a:pt x="2" y="374"/>
                    <a:pt x="2" y="374"/>
                  </a:cubicBezTo>
                  <a:cubicBezTo>
                    <a:pt x="4" y="369"/>
                    <a:pt x="4" y="369"/>
                    <a:pt x="4" y="369"/>
                  </a:cubicBezTo>
                  <a:cubicBezTo>
                    <a:pt x="4" y="368"/>
                    <a:pt x="4" y="368"/>
                    <a:pt x="4" y="368"/>
                  </a:cubicBezTo>
                  <a:cubicBezTo>
                    <a:pt x="4" y="368"/>
                    <a:pt x="4" y="368"/>
                    <a:pt x="4" y="368"/>
                  </a:cubicBezTo>
                  <a:cubicBezTo>
                    <a:pt x="21" y="368"/>
                    <a:pt x="21" y="368"/>
                    <a:pt x="21" y="368"/>
                  </a:cubicBezTo>
                  <a:cubicBezTo>
                    <a:pt x="20" y="369"/>
                    <a:pt x="20" y="369"/>
                    <a:pt x="20" y="369"/>
                  </a:cubicBezTo>
                  <a:cubicBezTo>
                    <a:pt x="19" y="355"/>
                    <a:pt x="19" y="355"/>
                    <a:pt x="19" y="355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19" y="329"/>
                    <a:pt x="19" y="329"/>
                    <a:pt x="19" y="329"/>
                  </a:cubicBezTo>
                  <a:cubicBezTo>
                    <a:pt x="20" y="324"/>
                    <a:pt x="20" y="320"/>
                    <a:pt x="20" y="315"/>
                  </a:cubicBezTo>
                  <a:cubicBezTo>
                    <a:pt x="21" y="311"/>
                    <a:pt x="21" y="307"/>
                    <a:pt x="22" y="302"/>
                  </a:cubicBezTo>
                  <a:cubicBezTo>
                    <a:pt x="24" y="289"/>
                    <a:pt x="24" y="289"/>
                    <a:pt x="24" y="289"/>
                  </a:cubicBezTo>
                  <a:cubicBezTo>
                    <a:pt x="27" y="276"/>
                    <a:pt x="27" y="276"/>
                    <a:pt x="27" y="276"/>
                  </a:cubicBezTo>
                  <a:cubicBezTo>
                    <a:pt x="30" y="263"/>
                    <a:pt x="30" y="263"/>
                    <a:pt x="30" y="263"/>
                  </a:cubicBezTo>
                  <a:cubicBezTo>
                    <a:pt x="30" y="263"/>
                    <a:pt x="30" y="263"/>
                    <a:pt x="30" y="263"/>
                  </a:cubicBezTo>
                  <a:cubicBezTo>
                    <a:pt x="32" y="253"/>
                    <a:pt x="32" y="253"/>
                    <a:pt x="32" y="253"/>
                  </a:cubicBezTo>
                  <a:cubicBezTo>
                    <a:pt x="35" y="243"/>
                    <a:pt x="35" y="243"/>
                    <a:pt x="35" y="243"/>
                  </a:cubicBezTo>
                  <a:cubicBezTo>
                    <a:pt x="36" y="236"/>
                    <a:pt x="38" y="229"/>
                    <a:pt x="39" y="223"/>
                  </a:cubicBezTo>
                  <a:cubicBezTo>
                    <a:pt x="43" y="209"/>
                    <a:pt x="46" y="196"/>
                    <a:pt x="49" y="182"/>
                  </a:cubicBezTo>
                  <a:cubicBezTo>
                    <a:pt x="52" y="172"/>
                    <a:pt x="52" y="172"/>
                    <a:pt x="52" y="172"/>
                  </a:cubicBezTo>
                  <a:cubicBezTo>
                    <a:pt x="53" y="161"/>
                    <a:pt x="53" y="161"/>
                    <a:pt x="53" y="161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30"/>
                    <a:pt x="56" y="130"/>
                    <a:pt x="56" y="130"/>
                  </a:cubicBezTo>
                  <a:cubicBezTo>
                    <a:pt x="56" y="120"/>
                    <a:pt x="56" y="120"/>
                    <a:pt x="56" y="120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1" y="100"/>
                    <a:pt x="48" y="101"/>
                    <a:pt x="44" y="101"/>
                  </a:cubicBezTo>
                  <a:cubicBezTo>
                    <a:pt x="43" y="101"/>
                    <a:pt x="43" y="101"/>
                    <a:pt x="42" y="101"/>
                  </a:cubicBezTo>
                  <a:cubicBezTo>
                    <a:pt x="41" y="101"/>
                    <a:pt x="40" y="101"/>
                    <a:pt x="39" y="101"/>
                  </a:cubicBezTo>
                  <a:cubicBezTo>
                    <a:pt x="38" y="101"/>
                    <a:pt x="37" y="101"/>
                    <a:pt x="36" y="100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3" y="99"/>
                    <a:pt x="32" y="98"/>
                    <a:pt x="32" y="97"/>
                  </a:cubicBezTo>
                  <a:cubicBezTo>
                    <a:pt x="31" y="96"/>
                    <a:pt x="31" y="95"/>
                    <a:pt x="30" y="94"/>
                  </a:cubicBezTo>
                  <a:cubicBezTo>
                    <a:pt x="30" y="93"/>
                    <a:pt x="30" y="92"/>
                    <a:pt x="30" y="91"/>
                  </a:cubicBezTo>
                  <a:cubicBezTo>
                    <a:pt x="29" y="90"/>
                    <a:pt x="29" y="89"/>
                    <a:pt x="29" y="88"/>
                  </a:cubicBezTo>
                  <a:cubicBezTo>
                    <a:pt x="29" y="86"/>
                    <a:pt x="29" y="84"/>
                    <a:pt x="29" y="82"/>
                  </a:cubicBezTo>
                  <a:cubicBezTo>
                    <a:pt x="29" y="80"/>
                    <a:pt x="29" y="78"/>
                    <a:pt x="29" y="76"/>
                  </a:cubicBezTo>
                  <a:cubicBezTo>
                    <a:pt x="29" y="73"/>
                    <a:pt x="29" y="69"/>
                    <a:pt x="29" y="65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5" y="29"/>
                    <a:pt x="57" y="27"/>
                    <a:pt x="58" y="25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1" y="20"/>
                    <a:pt x="62" y="19"/>
                    <a:pt x="62" y="17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2"/>
                    <a:pt x="65" y="10"/>
                    <a:pt x="65" y="9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7" y="11"/>
                    <a:pt x="127" y="11"/>
                    <a:pt x="127" y="11"/>
                  </a:cubicBezTo>
                  <a:cubicBezTo>
                    <a:pt x="131" y="22"/>
                    <a:pt x="131" y="22"/>
                    <a:pt x="131" y="22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7" y="69"/>
                    <a:pt x="137" y="69"/>
                    <a:pt x="137" y="69"/>
                  </a:cubicBezTo>
                  <a:cubicBezTo>
                    <a:pt x="138" y="76"/>
                    <a:pt x="139" y="84"/>
                    <a:pt x="139" y="92"/>
                  </a:cubicBezTo>
                  <a:cubicBezTo>
                    <a:pt x="139" y="92"/>
                    <a:pt x="139" y="92"/>
                    <a:pt x="139" y="92"/>
                  </a:cubicBezTo>
                  <a:cubicBezTo>
                    <a:pt x="139" y="92"/>
                    <a:pt x="139" y="92"/>
                    <a:pt x="139" y="92"/>
                  </a:cubicBezTo>
                  <a:cubicBezTo>
                    <a:pt x="139" y="148"/>
                    <a:pt x="139" y="148"/>
                    <a:pt x="139" y="148"/>
                  </a:cubicBezTo>
                  <a:cubicBezTo>
                    <a:pt x="139" y="148"/>
                    <a:pt x="139" y="148"/>
                    <a:pt x="139" y="148"/>
                  </a:cubicBezTo>
                  <a:cubicBezTo>
                    <a:pt x="139" y="148"/>
                    <a:pt x="139" y="148"/>
                    <a:pt x="139" y="148"/>
                  </a:cubicBezTo>
                  <a:cubicBezTo>
                    <a:pt x="137" y="163"/>
                    <a:pt x="137" y="163"/>
                    <a:pt x="137" y="163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5" y="177"/>
                    <a:pt x="135" y="177"/>
                    <a:pt x="135" y="177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29" y="206"/>
                    <a:pt x="129" y="206"/>
                    <a:pt x="129" y="206"/>
                  </a:cubicBezTo>
                  <a:cubicBezTo>
                    <a:pt x="128" y="211"/>
                    <a:pt x="126" y="216"/>
                    <a:pt x="125" y="220"/>
                  </a:cubicBezTo>
                  <a:cubicBezTo>
                    <a:pt x="121" y="235"/>
                    <a:pt x="121" y="235"/>
                    <a:pt x="121" y="235"/>
                  </a:cubicBezTo>
                  <a:cubicBezTo>
                    <a:pt x="119" y="244"/>
                    <a:pt x="116" y="254"/>
                    <a:pt x="114" y="263"/>
                  </a:cubicBezTo>
                  <a:cubicBezTo>
                    <a:pt x="113" y="268"/>
                    <a:pt x="111" y="273"/>
                    <a:pt x="110" y="27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6" y="297"/>
                    <a:pt x="105" y="301"/>
                    <a:pt x="104" y="306"/>
                  </a:cubicBezTo>
                  <a:cubicBezTo>
                    <a:pt x="103" y="311"/>
                    <a:pt x="102" y="316"/>
                    <a:pt x="101" y="321"/>
                  </a:cubicBezTo>
                  <a:cubicBezTo>
                    <a:pt x="101" y="323"/>
                    <a:pt x="101" y="326"/>
                    <a:pt x="101" y="328"/>
                  </a:cubicBezTo>
                  <a:cubicBezTo>
                    <a:pt x="100" y="331"/>
                    <a:pt x="100" y="333"/>
                    <a:pt x="100" y="335"/>
                  </a:cubicBezTo>
                  <a:cubicBezTo>
                    <a:pt x="100" y="338"/>
                    <a:pt x="100" y="340"/>
                    <a:pt x="100" y="343"/>
                  </a:cubicBezTo>
                  <a:cubicBezTo>
                    <a:pt x="100" y="345"/>
                    <a:pt x="100" y="348"/>
                    <a:pt x="100" y="350"/>
                  </a:cubicBezTo>
                  <a:cubicBezTo>
                    <a:pt x="100" y="355"/>
                    <a:pt x="101" y="360"/>
                    <a:pt x="102" y="365"/>
                  </a:cubicBezTo>
                  <a:cubicBezTo>
                    <a:pt x="102" y="367"/>
                    <a:pt x="103" y="369"/>
                    <a:pt x="103" y="372"/>
                  </a:cubicBezTo>
                  <a:cubicBezTo>
                    <a:pt x="105" y="379"/>
                    <a:pt x="105" y="379"/>
                    <a:pt x="105" y="379"/>
                  </a:cubicBezTo>
                  <a:cubicBezTo>
                    <a:pt x="105" y="379"/>
                    <a:pt x="105" y="379"/>
                    <a:pt x="105" y="379"/>
                  </a:cubicBezTo>
                  <a:cubicBezTo>
                    <a:pt x="106" y="379"/>
                    <a:pt x="106" y="380"/>
                    <a:pt x="106" y="380"/>
                  </a:cubicBezTo>
                  <a:cubicBezTo>
                    <a:pt x="106" y="380"/>
                    <a:pt x="107" y="380"/>
                    <a:pt x="107" y="381"/>
                  </a:cubicBezTo>
                  <a:cubicBezTo>
                    <a:pt x="108" y="381"/>
                    <a:pt x="109" y="381"/>
                    <a:pt x="110" y="381"/>
                  </a:cubicBezTo>
                  <a:cubicBezTo>
                    <a:pt x="112" y="382"/>
                    <a:pt x="114" y="382"/>
                    <a:pt x="116" y="382"/>
                  </a:cubicBezTo>
                  <a:cubicBezTo>
                    <a:pt x="120" y="382"/>
                    <a:pt x="124" y="382"/>
                    <a:pt x="129" y="382"/>
                  </a:cubicBezTo>
                  <a:cubicBezTo>
                    <a:pt x="129" y="382"/>
                    <a:pt x="129" y="382"/>
                    <a:pt x="129" y="382"/>
                  </a:cubicBezTo>
                  <a:cubicBezTo>
                    <a:pt x="129" y="383"/>
                    <a:pt x="129" y="383"/>
                    <a:pt x="129" y="383"/>
                  </a:cubicBezTo>
                  <a:cubicBezTo>
                    <a:pt x="129" y="393"/>
                    <a:pt x="129" y="393"/>
                    <a:pt x="129" y="393"/>
                  </a:cubicBezTo>
                  <a:cubicBezTo>
                    <a:pt x="130" y="403"/>
                    <a:pt x="130" y="403"/>
                    <a:pt x="130" y="403"/>
                  </a:cubicBezTo>
                  <a:cubicBezTo>
                    <a:pt x="132" y="413"/>
                    <a:pt x="132" y="413"/>
                    <a:pt x="132" y="413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6" y="434"/>
                    <a:pt x="136" y="434"/>
                    <a:pt x="136" y="434"/>
                  </a:cubicBezTo>
                  <a:cubicBezTo>
                    <a:pt x="137" y="437"/>
                    <a:pt x="138" y="440"/>
                    <a:pt x="139" y="444"/>
                  </a:cubicBezTo>
                  <a:cubicBezTo>
                    <a:pt x="142" y="453"/>
                    <a:pt x="142" y="453"/>
                    <a:pt x="142" y="453"/>
                  </a:cubicBezTo>
                  <a:cubicBezTo>
                    <a:pt x="146" y="463"/>
                    <a:pt x="146" y="463"/>
                    <a:pt x="146" y="463"/>
                  </a:cubicBezTo>
                  <a:cubicBezTo>
                    <a:pt x="146" y="464"/>
                    <a:pt x="146" y="464"/>
                    <a:pt x="146" y="464"/>
                  </a:cubicBezTo>
                  <a:cubicBezTo>
                    <a:pt x="145" y="464"/>
                    <a:pt x="145" y="464"/>
                    <a:pt x="145" y="464"/>
                  </a:cubicBezTo>
                  <a:cubicBezTo>
                    <a:pt x="137" y="464"/>
                    <a:pt x="137" y="464"/>
                    <a:pt x="137" y="464"/>
                  </a:cubicBezTo>
                  <a:cubicBezTo>
                    <a:pt x="129" y="464"/>
                    <a:pt x="129" y="464"/>
                    <a:pt x="129" y="464"/>
                  </a:cubicBezTo>
                  <a:cubicBezTo>
                    <a:pt x="121" y="464"/>
                    <a:pt x="121" y="464"/>
                    <a:pt x="121" y="464"/>
                  </a:cubicBezTo>
                  <a:cubicBezTo>
                    <a:pt x="112" y="463"/>
                    <a:pt x="112" y="463"/>
                    <a:pt x="112" y="463"/>
                  </a:cubicBezTo>
                  <a:cubicBezTo>
                    <a:pt x="101" y="463"/>
                    <a:pt x="91" y="462"/>
                    <a:pt x="80" y="461"/>
                  </a:cubicBezTo>
                  <a:cubicBezTo>
                    <a:pt x="74" y="460"/>
                    <a:pt x="69" y="460"/>
                    <a:pt x="63" y="460"/>
                  </a:cubicBezTo>
                  <a:cubicBezTo>
                    <a:pt x="55" y="459"/>
                    <a:pt x="55" y="459"/>
                    <a:pt x="55" y="459"/>
                  </a:cubicBezTo>
                  <a:cubicBezTo>
                    <a:pt x="47" y="459"/>
                    <a:pt x="47" y="459"/>
                    <a:pt x="47" y="459"/>
                  </a:cubicBezTo>
                  <a:cubicBezTo>
                    <a:pt x="38" y="460"/>
                    <a:pt x="38" y="460"/>
                    <a:pt x="38" y="460"/>
                  </a:cubicBezTo>
                  <a:cubicBezTo>
                    <a:pt x="30" y="460"/>
                    <a:pt x="30" y="460"/>
                    <a:pt x="30" y="460"/>
                  </a:cubicBezTo>
                  <a:cubicBezTo>
                    <a:pt x="22" y="462"/>
                    <a:pt x="22" y="462"/>
                    <a:pt x="22" y="462"/>
                  </a:cubicBezTo>
                  <a:lnTo>
                    <a:pt x="14" y="463"/>
                  </a:lnTo>
                  <a:close/>
                  <a:moveTo>
                    <a:pt x="14" y="463"/>
                  </a:moveTo>
                  <a:cubicBezTo>
                    <a:pt x="22" y="461"/>
                    <a:pt x="22" y="461"/>
                    <a:pt x="22" y="461"/>
                  </a:cubicBezTo>
                  <a:cubicBezTo>
                    <a:pt x="30" y="460"/>
                    <a:pt x="30" y="460"/>
                    <a:pt x="30" y="460"/>
                  </a:cubicBezTo>
                  <a:cubicBezTo>
                    <a:pt x="38" y="460"/>
                    <a:pt x="38" y="460"/>
                    <a:pt x="38" y="460"/>
                  </a:cubicBezTo>
                  <a:cubicBezTo>
                    <a:pt x="47" y="459"/>
                    <a:pt x="47" y="459"/>
                    <a:pt x="47" y="459"/>
                  </a:cubicBezTo>
                  <a:cubicBezTo>
                    <a:pt x="55" y="459"/>
                    <a:pt x="55" y="459"/>
                    <a:pt x="55" y="459"/>
                  </a:cubicBezTo>
                  <a:cubicBezTo>
                    <a:pt x="63" y="459"/>
                    <a:pt x="63" y="459"/>
                    <a:pt x="63" y="459"/>
                  </a:cubicBezTo>
                  <a:cubicBezTo>
                    <a:pt x="69" y="460"/>
                    <a:pt x="74" y="460"/>
                    <a:pt x="80" y="460"/>
                  </a:cubicBezTo>
                  <a:cubicBezTo>
                    <a:pt x="91" y="461"/>
                    <a:pt x="102" y="462"/>
                    <a:pt x="112" y="463"/>
                  </a:cubicBezTo>
                  <a:cubicBezTo>
                    <a:pt x="121" y="463"/>
                    <a:pt x="121" y="463"/>
                    <a:pt x="121" y="463"/>
                  </a:cubicBezTo>
                  <a:cubicBezTo>
                    <a:pt x="129" y="463"/>
                    <a:pt x="129" y="463"/>
                    <a:pt x="129" y="463"/>
                  </a:cubicBezTo>
                  <a:cubicBezTo>
                    <a:pt x="137" y="463"/>
                    <a:pt x="137" y="463"/>
                    <a:pt x="137" y="463"/>
                  </a:cubicBezTo>
                  <a:cubicBezTo>
                    <a:pt x="145" y="463"/>
                    <a:pt x="145" y="463"/>
                    <a:pt x="145" y="463"/>
                  </a:cubicBezTo>
                  <a:cubicBezTo>
                    <a:pt x="145" y="463"/>
                    <a:pt x="145" y="463"/>
                    <a:pt x="145" y="463"/>
                  </a:cubicBezTo>
                  <a:cubicBezTo>
                    <a:pt x="141" y="454"/>
                    <a:pt x="141" y="454"/>
                    <a:pt x="141" y="454"/>
                  </a:cubicBezTo>
                  <a:cubicBezTo>
                    <a:pt x="138" y="444"/>
                    <a:pt x="138" y="444"/>
                    <a:pt x="138" y="444"/>
                  </a:cubicBezTo>
                  <a:cubicBezTo>
                    <a:pt x="137" y="441"/>
                    <a:pt x="136" y="437"/>
                    <a:pt x="135" y="434"/>
                  </a:cubicBezTo>
                  <a:cubicBezTo>
                    <a:pt x="133" y="424"/>
                    <a:pt x="133" y="424"/>
                    <a:pt x="133" y="424"/>
                  </a:cubicBezTo>
                  <a:cubicBezTo>
                    <a:pt x="131" y="414"/>
                    <a:pt x="131" y="414"/>
                    <a:pt x="131" y="414"/>
                  </a:cubicBezTo>
                  <a:cubicBezTo>
                    <a:pt x="129" y="403"/>
                    <a:pt x="129" y="403"/>
                    <a:pt x="129" y="403"/>
                  </a:cubicBezTo>
                  <a:cubicBezTo>
                    <a:pt x="128" y="393"/>
                    <a:pt x="128" y="393"/>
                    <a:pt x="128" y="393"/>
                  </a:cubicBezTo>
                  <a:cubicBezTo>
                    <a:pt x="128" y="383"/>
                    <a:pt x="128" y="383"/>
                    <a:pt x="128" y="383"/>
                  </a:cubicBezTo>
                  <a:cubicBezTo>
                    <a:pt x="129" y="383"/>
                    <a:pt x="129" y="383"/>
                    <a:pt x="129" y="383"/>
                  </a:cubicBezTo>
                  <a:cubicBezTo>
                    <a:pt x="124" y="383"/>
                    <a:pt x="120" y="383"/>
                    <a:pt x="116" y="383"/>
                  </a:cubicBezTo>
                  <a:cubicBezTo>
                    <a:pt x="114" y="383"/>
                    <a:pt x="112" y="383"/>
                    <a:pt x="110" y="382"/>
                  </a:cubicBezTo>
                  <a:cubicBezTo>
                    <a:pt x="109" y="382"/>
                    <a:pt x="108" y="382"/>
                    <a:pt x="107" y="382"/>
                  </a:cubicBezTo>
                  <a:cubicBezTo>
                    <a:pt x="106" y="381"/>
                    <a:pt x="106" y="381"/>
                    <a:pt x="105" y="381"/>
                  </a:cubicBezTo>
                  <a:cubicBezTo>
                    <a:pt x="105" y="380"/>
                    <a:pt x="105" y="380"/>
                    <a:pt x="104" y="379"/>
                  </a:cubicBezTo>
                  <a:cubicBezTo>
                    <a:pt x="104" y="379"/>
                    <a:pt x="104" y="379"/>
                    <a:pt x="104" y="379"/>
                  </a:cubicBezTo>
                  <a:cubicBezTo>
                    <a:pt x="102" y="372"/>
                    <a:pt x="102" y="372"/>
                    <a:pt x="102" y="372"/>
                  </a:cubicBezTo>
                  <a:cubicBezTo>
                    <a:pt x="102" y="370"/>
                    <a:pt x="101" y="367"/>
                    <a:pt x="101" y="365"/>
                  </a:cubicBezTo>
                  <a:cubicBezTo>
                    <a:pt x="100" y="360"/>
                    <a:pt x="99" y="355"/>
                    <a:pt x="99" y="350"/>
                  </a:cubicBezTo>
                  <a:cubicBezTo>
                    <a:pt x="99" y="348"/>
                    <a:pt x="99" y="345"/>
                    <a:pt x="99" y="343"/>
                  </a:cubicBezTo>
                  <a:cubicBezTo>
                    <a:pt x="99" y="340"/>
                    <a:pt x="99" y="338"/>
                    <a:pt x="99" y="335"/>
                  </a:cubicBezTo>
                  <a:cubicBezTo>
                    <a:pt x="99" y="333"/>
                    <a:pt x="99" y="330"/>
                    <a:pt x="100" y="328"/>
                  </a:cubicBezTo>
                  <a:cubicBezTo>
                    <a:pt x="100" y="325"/>
                    <a:pt x="100" y="323"/>
                    <a:pt x="100" y="321"/>
                  </a:cubicBezTo>
                  <a:cubicBezTo>
                    <a:pt x="101" y="316"/>
                    <a:pt x="102" y="311"/>
                    <a:pt x="103" y="306"/>
                  </a:cubicBezTo>
                  <a:cubicBezTo>
                    <a:pt x="104" y="301"/>
                    <a:pt x="105" y="296"/>
                    <a:pt x="106" y="292"/>
                  </a:cubicBezTo>
                  <a:cubicBezTo>
                    <a:pt x="109" y="277"/>
                    <a:pt x="109" y="277"/>
                    <a:pt x="109" y="277"/>
                  </a:cubicBezTo>
                  <a:cubicBezTo>
                    <a:pt x="110" y="272"/>
                    <a:pt x="111" y="268"/>
                    <a:pt x="113" y="263"/>
                  </a:cubicBezTo>
                  <a:cubicBezTo>
                    <a:pt x="115" y="253"/>
                    <a:pt x="118" y="244"/>
                    <a:pt x="120" y="234"/>
                  </a:cubicBezTo>
                  <a:cubicBezTo>
                    <a:pt x="124" y="220"/>
                    <a:pt x="124" y="220"/>
                    <a:pt x="124" y="220"/>
                  </a:cubicBezTo>
                  <a:cubicBezTo>
                    <a:pt x="125" y="215"/>
                    <a:pt x="126" y="211"/>
                    <a:pt x="127" y="206"/>
                  </a:cubicBezTo>
                  <a:cubicBezTo>
                    <a:pt x="131" y="191"/>
                    <a:pt x="131" y="191"/>
                    <a:pt x="131" y="191"/>
                  </a:cubicBezTo>
                  <a:cubicBezTo>
                    <a:pt x="133" y="177"/>
                    <a:pt x="133" y="177"/>
                    <a:pt x="133" y="177"/>
                  </a:cubicBezTo>
                  <a:cubicBezTo>
                    <a:pt x="135" y="170"/>
                    <a:pt x="135" y="170"/>
                    <a:pt x="135" y="170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138" y="148"/>
                    <a:pt x="138" y="148"/>
                    <a:pt x="138" y="148"/>
                  </a:cubicBezTo>
                  <a:cubicBezTo>
                    <a:pt x="138" y="148"/>
                    <a:pt x="138" y="148"/>
                    <a:pt x="138" y="148"/>
                  </a:cubicBezTo>
                  <a:cubicBezTo>
                    <a:pt x="138" y="92"/>
                    <a:pt x="138" y="92"/>
                    <a:pt x="138" y="92"/>
                  </a:cubicBezTo>
                  <a:cubicBezTo>
                    <a:pt x="138" y="92"/>
                    <a:pt x="138" y="92"/>
                    <a:pt x="138" y="92"/>
                  </a:cubicBezTo>
                  <a:cubicBezTo>
                    <a:pt x="137" y="84"/>
                    <a:pt x="136" y="76"/>
                    <a:pt x="136" y="69"/>
                  </a:cubicBezTo>
                  <a:cubicBezTo>
                    <a:pt x="135" y="57"/>
                    <a:pt x="135" y="57"/>
                    <a:pt x="135" y="57"/>
                  </a:cubicBezTo>
                  <a:cubicBezTo>
                    <a:pt x="133" y="46"/>
                    <a:pt x="133" y="46"/>
                    <a:pt x="133" y="46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1" y="1"/>
                    <a:pt x="121" y="1"/>
                    <a:pt x="121" y="1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6" y="11"/>
                    <a:pt x="66" y="12"/>
                    <a:pt x="65" y="14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3" y="19"/>
                    <a:pt x="62" y="20"/>
                    <a:pt x="62" y="22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8" y="28"/>
                    <a:pt x="56" y="30"/>
                    <a:pt x="55" y="33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9"/>
                    <a:pt x="30" y="73"/>
                    <a:pt x="30" y="77"/>
                  </a:cubicBezTo>
                  <a:cubicBezTo>
                    <a:pt x="30" y="79"/>
                    <a:pt x="30" y="80"/>
                    <a:pt x="30" y="82"/>
                  </a:cubicBezTo>
                  <a:cubicBezTo>
                    <a:pt x="30" y="84"/>
                    <a:pt x="30" y="86"/>
                    <a:pt x="30" y="88"/>
                  </a:cubicBezTo>
                  <a:cubicBezTo>
                    <a:pt x="30" y="89"/>
                    <a:pt x="31" y="90"/>
                    <a:pt x="31" y="91"/>
                  </a:cubicBezTo>
                  <a:cubicBezTo>
                    <a:pt x="31" y="92"/>
                    <a:pt x="31" y="93"/>
                    <a:pt x="32" y="94"/>
                  </a:cubicBezTo>
                  <a:cubicBezTo>
                    <a:pt x="32" y="95"/>
                    <a:pt x="33" y="95"/>
                    <a:pt x="33" y="96"/>
                  </a:cubicBezTo>
                  <a:cubicBezTo>
                    <a:pt x="33" y="97"/>
                    <a:pt x="34" y="98"/>
                    <a:pt x="35" y="98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8" y="99"/>
                    <a:pt x="38" y="99"/>
                    <a:pt x="39" y="100"/>
                  </a:cubicBezTo>
                  <a:cubicBezTo>
                    <a:pt x="40" y="100"/>
                    <a:pt x="41" y="100"/>
                    <a:pt x="42" y="100"/>
                  </a:cubicBezTo>
                  <a:cubicBezTo>
                    <a:pt x="43" y="100"/>
                    <a:pt x="43" y="100"/>
                    <a:pt x="44" y="100"/>
                  </a:cubicBezTo>
                  <a:cubicBezTo>
                    <a:pt x="48" y="100"/>
                    <a:pt x="51" y="99"/>
                    <a:pt x="54" y="98"/>
                  </a:cubicBezTo>
                  <a:cubicBezTo>
                    <a:pt x="55" y="98"/>
                    <a:pt x="55" y="98"/>
                    <a:pt x="55" y="98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6" y="151"/>
                    <a:pt x="56" y="151"/>
                    <a:pt x="56" y="151"/>
                  </a:cubicBezTo>
                  <a:cubicBezTo>
                    <a:pt x="54" y="162"/>
                    <a:pt x="54" y="162"/>
                    <a:pt x="54" y="162"/>
                  </a:cubicBezTo>
                  <a:cubicBezTo>
                    <a:pt x="53" y="172"/>
                    <a:pt x="53" y="172"/>
                    <a:pt x="53" y="172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48" y="196"/>
                    <a:pt x="44" y="209"/>
                    <a:pt x="40" y="223"/>
                  </a:cubicBezTo>
                  <a:cubicBezTo>
                    <a:pt x="39" y="230"/>
                    <a:pt x="37" y="236"/>
                    <a:pt x="36" y="243"/>
                  </a:cubicBezTo>
                  <a:cubicBezTo>
                    <a:pt x="33" y="253"/>
                    <a:pt x="33" y="253"/>
                    <a:pt x="33" y="253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28" y="276"/>
                    <a:pt x="28" y="276"/>
                    <a:pt x="28" y="276"/>
                  </a:cubicBezTo>
                  <a:cubicBezTo>
                    <a:pt x="25" y="289"/>
                    <a:pt x="25" y="289"/>
                    <a:pt x="25" y="289"/>
                  </a:cubicBezTo>
                  <a:cubicBezTo>
                    <a:pt x="23" y="302"/>
                    <a:pt x="23" y="302"/>
                    <a:pt x="23" y="302"/>
                  </a:cubicBezTo>
                  <a:cubicBezTo>
                    <a:pt x="22" y="307"/>
                    <a:pt x="22" y="311"/>
                    <a:pt x="21" y="316"/>
                  </a:cubicBezTo>
                  <a:cubicBezTo>
                    <a:pt x="20" y="329"/>
                    <a:pt x="20" y="329"/>
                    <a:pt x="20" y="329"/>
                  </a:cubicBezTo>
                  <a:cubicBezTo>
                    <a:pt x="20" y="342"/>
                    <a:pt x="20" y="342"/>
                    <a:pt x="20" y="342"/>
                  </a:cubicBezTo>
                  <a:cubicBezTo>
                    <a:pt x="20" y="355"/>
                    <a:pt x="20" y="355"/>
                    <a:pt x="20" y="355"/>
                  </a:cubicBezTo>
                  <a:cubicBezTo>
                    <a:pt x="21" y="369"/>
                    <a:pt x="21" y="369"/>
                    <a:pt x="21" y="369"/>
                  </a:cubicBezTo>
                  <a:cubicBezTo>
                    <a:pt x="21" y="369"/>
                    <a:pt x="21" y="369"/>
                    <a:pt x="21" y="369"/>
                  </a:cubicBezTo>
                  <a:cubicBezTo>
                    <a:pt x="21" y="369"/>
                    <a:pt x="21" y="369"/>
                    <a:pt x="21" y="369"/>
                  </a:cubicBezTo>
                  <a:cubicBezTo>
                    <a:pt x="4" y="369"/>
                    <a:pt x="4" y="369"/>
                    <a:pt x="4" y="369"/>
                  </a:cubicBezTo>
                  <a:cubicBezTo>
                    <a:pt x="4" y="369"/>
                    <a:pt x="4" y="369"/>
                    <a:pt x="4" y="369"/>
                  </a:cubicBezTo>
                  <a:cubicBezTo>
                    <a:pt x="2" y="374"/>
                    <a:pt x="2" y="374"/>
                    <a:pt x="2" y="374"/>
                  </a:cubicBezTo>
                  <a:cubicBezTo>
                    <a:pt x="1" y="380"/>
                    <a:pt x="1" y="380"/>
                    <a:pt x="1" y="380"/>
                  </a:cubicBezTo>
                  <a:cubicBezTo>
                    <a:pt x="1" y="386"/>
                    <a:pt x="1" y="386"/>
                    <a:pt x="1" y="386"/>
                  </a:cubicBezTo>
                  <a:cubicBezTo>
                    <a:pt x="1" y="392"/>
                    <a:pt x="1" y="392"/>
                    <a:pt x="1" y="392"/>
                  </a:cubicBezTo>
                  <a:cubicBezTo>
                    <a:pt x="1" y="398"/>
                    <a:pt x="1" y="398"/>
                    <a:pt x="1" y="398"/>
                  </a:cubicBezTo>
                  <a:cubicBezTo>
                    <a:pt x="2" y="404"/>
                    <a:pt x="2" y="404"/>
                    <a:pt x="2" y="404"/>
                  </a:cubicBezTo>
                  <a:cubicBezTo>
                    <a:pt x="2" y="408"/>
                    <a:pt x="3" y="412"/>
                    <a:pt x="4" y="416"/>
                  </a:cubicBezTo>
                  <a:cubicBezTo>
                    <a:pt x="6" y="424"/>
                    <a:pt x="8" y="432"/>
                    <a:pt x="10" y="440"/>
                  </a:cubicBezTo>
                  <a:cubicBezTo>
                    <a:pt x="10" y="443"/>
                    <a:pt x="11" y="447"/>
                    <a:pt x="12" y="451"/>
                  </a:cubicBezTo>
                  <a:cubicBezTo>
                    <a:pt x="13" y="457"/>
                    <a:pt x="13" y="457"/>
                    <a:pt x="13" y="457"/>
                  </a:cubicBezTo>
                  <a:lnTo>
                    <a:pt x="14" y="4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" name="Freeform 274"/>
            <p:cNvSpPr>
              <a:spLocks noEditPoints="1"/>
            </p:cNvSpPr>
            <p:nvPr/>
          </p:nvSpPr>
          <p:spPr bwMode="auto">
            <a:xfrm>
              <a:off x="2070482" y="5618331"/>
              <a:ext cx="420052" cy="1500017"/>
            </a:xfrm>
            <a:custGeom>
              <a:avLst/>
              <a:gdLst>
                <a:gd name="T0" fmla="*/ 1 w 130"/>
                <a:gd name="T1" fmla="*/ 377 h 462"/>
                <a:gd name="T2" fmla="*/ 1 w 130"/>
                <a:gd name="T3" fmla="*/ 376 h 462"/>
                <a:gd name="T4" fmla="*/ 24 w 130"/>
                <a:gd name="T5" fmla="*/ 377 h 462"/>
                <a:gd name="T6" fmla="*/ 24 w 130"/>
                <a:gd name="T7" fmla="*/ 106 h 462"/>
                <a:gd name="T8" fmla="*/ 0 w 130"/>
                <a:gd name="T9" fmla="*/ 106 h 462"/>
                <a:gd name="T10" fmla="*/ 0 w 130"/>
                <a:gd name="T11" fmla="*/ 59 h 462"/>
                <a:gd name="T12" fmla="*/ 1 w 130"/>
                <a:gd name="T13" fmla="*/ 58 h 462"/>
                <a:gd name="T14" fmla="*/ 16 w 130"/>
                <a:gd name="T15" fmla="*/ 46 h 462"/>
                <a:gd name="T16" fmla="*/ 29 w 130"/>
                <a:gd name="T17" fmla="*/ 33 h 462"/>
                <a:gd name="T18" fmla="*/ 35 w 130"/>
                <a:gd name="T19" fmla="*/ 25 h 462"/>
                <a:gd name="T20" fmla="*/ 41 w 130"/>
                <a:gd name="T21" fmla="*/ 17 h 462"/>
                <a:gd name="T22" fmla="*/ 51 w 130"/>
                <a:gd name="T23" fmla="*/ 1 h 462"/>
                <a:gd name="T24" fmla="*/ 51 w 130"/>
                <a:gd name="T25" fmla="*/ 0 h 462"/>
                <a:gd name="T26" fmla="*/ 107 w 130"/>
                <a:gd name="T27" fmla="*/ 0 h 462"/>
                <a:gd name="T28" fmla="*/ 107 w 130"/>
                <a:gd name="T29" fmla="*/ 377 h 462"/>
                <a:gd name="T30" fmla="*/ 130 w 130"/>
                <a:gd name="T31" fmla="*/ 376 h 462"/>
                <a:gd name="T32" fmla="*/ 130 w 130"/>
                <a:gd name="T33" fmla="*/ 377 h 462"/>
                <a:gd name="T34" fmla="*/ 130 w 130"/>
                <a:gd name="T35" fmla="*/ 462 h 462"/>
                <a:gd name="T36" fmla="*/ 1 w 130"/>
                <a:gd name="T37" fmla="*/ 462 h 462"/>
                <a:gd name="T38" fmla="*/ 130 w 130"/>
                <a:gd name="T39" fmla="*/ 461 h 462"/>
                <a:gd name="T40" fmla="*/ 129 w 130"/>
                <a:gd name="T41" fmla="*/ 377 h 462"/>
                <a:gd name="T42" fmla="*/ 106 w 130"/>
                <a:gd name="T43" fmla="*/ 377 h 462"/>
                <a:gd name="T44" fmla="*/ 106 w 130"/>
                <a:gd name="T45" fmla="*/ 377 h 462"/>
                <a:gd name="T46" fmla="*/ 106 w 130"/>
                <a:gd name="T47" fmla="*/ 2 h 462"/>
                <a:gd name="T48" fmla="*/ 52 w 130"/>
                <a:gd name="T49" fmla="*/ 1 h 462"/>
                <a:gd name="T50" fmla="*/ 42 w 130"/>
                <a:gd name="T51" fmla="*/ 18 h 462"/>
                <a:gd name="T52" fmla="*/ 36 w 130"/>
                <a:gd name="T53" fmla="*/ 26 h 462"/>
                <a:gd name="T54" fmla="*/ 30 w 130"/>
                <a:gd name="T55" fmla="*/ 34 h 462"/>
                <a:gd name="T56" fmla="*/ 17 w 130"/>
                <a:gd name="T57" fmla="*/ 47 h 462"/>
                <a:gd name="T58" fmla="*/ 1 w 130"/>
                <a:gd name="T59" fmla="*/ 59 h 462"/>
                <a:gd name="T60" fmla="*/ 2 w 130"/>
                <a:gd name="T61" fmla="*/ 106 h 462"/>
                <a:gd name="T62" fmla="*/ 24 w 130"/>
                <a:gd name="T63" fmla="*/ 105 h 462"/>
                <a:gd name="T64" fmla="*/ 25 w 130"/>
                <a:gd name="T65" fmla="*/ 106 h 462"/>
                <a:gd name="T66" fmla="*/ 25 w 130"/>
                <a:gd name="T67" fmla="*/ 377 h 462"/>
                <a:gd name="T68" fmla="*/ 1 w 130"/>
                <a:gd name="T69" fmla="*/ 377 h 462"/>
                <a:gd name="T70" fmla="*/ 1 w 130"/>
                <a:gd name="T71" fmla="*/ 46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0" h="462">
                  <a:moveTo>
                    <a:pt x="1" y="462"/>
                  </a:moveTo>
                  <a:cubicBezTo>
                    <a:pt x="1" y="377"/>
                    <a:pt x="1" y="377"/>
                    <a:pt x="1" y="377"/>
                  </a:cubicBezTo>
                  <a:cubicBezTo>
                    <a:pt x="1" y="376"/>
                    <a:pt x="1" y="376"/>
                    <a:pt x="1" y="376"/>
                  </a:cubicBezTo>
                  <a:cubicBezTo>
                    <a:pt x="1" y="376"/>
                    <a:pt x="1" y="376"/>
                    <a:pt x="1" y="376"/>
                  </a:cubicBezTo>
                  <a:cubicBezTo>
                    <a:pt x="24" y="376"/>
                    <a:pt x="24" y="376"/>
                    <a:pt x="24" y="376"/>
                  </a:cubicBezTo>
                  <a:cubicBezTo>
                    <a:pt x="24" y="377"/>
                    <a:pt x="24" y="377"/>
                    <a:pt x="24" y="377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11" y="50"/>
                    <a:pt x="13" y="48"/>
                    <a:pt x="16" y="46"/>
                  </a:cubicBezTo>
                  <a:cubicBezTo>
                    <a:pt x="18" y="44"/>
                    <a:pt x="20" y="42"/>
                    <a:pt x="23" y="40"/>
                  </a:cubicBezTo>
                  <a:cubicBezTo>
                    <a:pt x="25" y="37"/>
                    <a:pt x="27" y="35"/>
                    <a:pt x="29" y="33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3" y="28"/>
                    <a:pt x="34" y="26"/>
                    <a:pt x="35" y="25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9" y="20"/>
                    <a:pt x="40" y="18"/>
                    <a:pt x="41" y="17"/>
                  </a:cubicBezTo>
                  <a:cubicBezTo>
                    <a:pt x="42" y="14"/>
                    <a:pt x="44" y="12"/>
                    <a:pt x="46" y="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107" y="377"/>
                    <a:pt x="107" y="377"/>
                    <a:pt x="107" y="377"/>
                  </a:cubicBezTo>
                  <a:cubicBezTo>
                    <a:pt x="106" y="376"/>
                    <a:pt x="106" y="376"/>
                    <a:pt x="106" y="376"/>
                  </a:cubicBezTo>
                  <a:cubicBezTo>
                    <a:pt x="130" y="376"/>
                    <a:pt x="130" y="376"/>
                    <a:pt x="130" y="376"/>
                  </a:cubicBezTo>
                  <a:cubicBezTo>
                    <a:pt x="130" y="376"/>
                    <a:pt x="130" y="376"/>
                    <a:pt x="130" y="376"/>
                  </a:cubicBezTo>
                  <a:cubicBezTo>
                    <a:pt x="130" y="377"/>
                    <a:pt x="130" y="377"/>
                    <a:pt x="130" y="377"/>
                  </a:cubicBezTo>
                  <a:cubicBezTo>
                    <a:pt x="130" y="462"/>
                    <a:pt x="130" y="462"/>
                    <a:pt x="130" y="462"/>
                  </a:cubicBezTo>
                  <a:cubicBezTo>
                    <a:pt x="130" y="462"/>
                    <a:pt x="130" y="462"/>
                    <a:pt x="130" y="462"/>
                  </a:cubicBezTo>
                  <a:cubicBezTo>
                    <a:pt x="130" y="462"/>
                    <a:pt x="130" y="462"/>
                    <a:pt x="130" y="462"/>
                  </a:cubicBezTo>
                  <a:lnTo>
                    <a:pt x="1" y="462"/>
                  </a:lnTo>
                  <a:close/>
                  <a:moveTo>
                    <a:pt x="1" y="462"/>
                  </a:moveTo>
                  <a:cubicBezTo>
                    <a:pt x="130" y="461"/>
                    <a:pt x="130" y="461"/>
                    <a:pt x="130" y="461"/>
                  </a:cubicBezTo>
                  <a:cubicBezTo>
                    <a:pt x="129" y="462"/>
                    <a:pt x="129" y="462"/>
                    <a:pt x="129" y="462"/>
                  </a:cubicBezTo>
                  <a:cubicBezTo>
                    <a:pt x="129" y="377"/>
                    <a:pt x="129" y="377"/>
                    <a:pt x="129" y="377"/>
                  </a:cubicBezTo>
                  <a:cubicBezTo>
                    <a:pt x="130" y="377"/>
                    <a:pt x="130" y="377"/>
                    <a:pt x="130" y="377"/>
                  </a:cubicBezTo>
                  <a:cubicBezTo>
                    <a:pt x="106" y="377"/>
                    <a:pt x="106" y="377"/>
                    <a:pt x="106" y="377"/>
                  </a:cubicBezTo>
                  <a:cubicBezTo>
                    <a:pt x="106" y="377"/>
                    <a:pt x="106" y="377"/>
                    <a:pt x="106" y="377"/>
                  </a:cubicBezTo>
                  <a:cubicBezTo>
                    <a:pt x="106" y="377"/>
                    <a:pt x="106" y="377"/>
                    <a:pt x="106" y="377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5" y="13"/>
                    <a:pt x="44" y="15"/>
                    <a:pt x="42" y="18"/>
                  </a:cubicBezTo>
                  <a:cubicBezTo>
                    <a:pt x="41" y="19"/>
                    <a:pt x="40" y="21"/>
                    <a:pt x="39" y="22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7"/>
                    <a:pt x="34" y="29"/>
                    <a:pt x="33" y="3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8" y="36"/>
                    <a:pt x="26" y="38"/>
                    <a:pt x="24" y="41"/>
                  </a:cubicBezTo>
                  <a:cubicBezTo>
                    <a:pt x="21" y="43"/>
                    <a:pt x="19" y="45"/>
                    <a:pt x="17" y="47"/>
                  </a:cubicBezTo>
                  <a:cubicBezTo>
                    <a:pt x="14" y="49"/>
                    <a:pt x="12" y="51"/>
                    <a:pt x="9" y="53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5" y="105"/>
                    <a:pt x="25" y="105"/>
                    <a:pt x="25" y="105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5" y="377"/>
                    <a:pt x="25" y="377"/>
                    <a:pt x="25" y="377"/>
                  </a:cubicBezTo>
                  <a:cubicBezTo>
                    <a:pt x="25" y="377"/>
                    <a:pt x="25" y="377"/>
                    <a:pt x="25" y="377"/>
                  </a:cubicBezTo>
                  <a:cubicBezTo>
                    <a:pt x="24" y="377"/>
                    <a:pt x="24" y="377"/>
                    <a:pt x="24" y="377"/>
                  </a:cubicBezTo>
                  <a:cubicBezTo>
                    <a:pt x="1" y="377"/>
                    <a:pt x="1" y="377"/>
                    <a:pt x="1" y="377"/>
                  </a:cubicBezTo>
                  <a:cubicBezTo>
                    <a:pt x="1" y="377"/>
                    <a:pt x="1" y="377"/>
                    <a:pt x="1" y="377"/>
                  </a:cubicBezTo>
                  <a:lnTo>
                    <a:pt x="1" y="4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" name="Freeform 275"/>
            <p:cNvSpPr>
              <a:spLocks noEditPoints="1"/>
            </p:cNvSpPr>
            <p:nvPr/>
          </p:nvSpPr>
          <p:spPr bwMode="auto">
            <a:xfrm>
              <a:off x="2066483" y="5638383"/>
              <a:ext cx="428051" cy="1419802"/>
            </a:xfrm>
            <a:custGeom>
              <a:avLst/>
              <a:gdLst>
                <a:gd name="T0" fmla="*/ 4 w 133"/>
                <a:gd name="T1" fmla="*/ 395 h 437"/>
                <a:gd name="T2" fmla="*/ 3 w 133"/>
                <a:gd name="T3" fmla="*/ 354 h 437"/>
                <a:gd name="T4" fmla="*/ 28 w 133"/>
                <a:gd name="T5" fmla="*/ 354 h 437"/>
                <a:gd name="T6" fmla="*/ 25 w 133"/>
                <a:gd name="T7" fmla="*/ 292 h 437"/>
                <a:gd name="T8" fmla="*/ 23 w 133"/>
                <a:gd name="T9" fmla="*/ 102 h 437"/>
                <a:gd name="T10" fmla="*/ 5 w 133"/>
                <a:gd name="T11" fmla="*/ 107 h 437"/>
                <a:gd name="T12" fmla="*/ 0 w 133"/>
                <a:gd name="T13" fmla="*/ 102 h 437"/>
                <a:gd name="T14" fmla="*/ 0 w 133"/>
                <a:gd name="T15" fmla="*/ 56 h 437"/>
                <a:gd name="T16" fmla="*/ 10 w 133"/>
                <a:gd name="T17" fmla="*/ 49 h 437"/>
                <a:gd name="T18" fmla="*/ 16 w 133"/>
                <a:gd name="T19" fmla="*/ 44 h 437"/>
                <a:gd name="T20" fmla="*/ 26 w 133"/>
                <a:gd name="T21" fmla="*/ 35 h 437"/>
                <a:gd name="T22" fmla="*/ 29 w 133"/>
                <a:gd name="T23" fmla="*/ 31 h 437"/>
                <a:gd name="T24" fmla="*/ 35 w 133"/>
                <a:gd name="T25" fmla="*/ 24 h 437"/>
                <a:gd name="T26" fmla="*/ 40 w 133"/>
                <a:gd name="T27" fmla="*/ 17 h 437"/>
                <a:gd name="T28" fmla="*/ 50 w 133"/>
                <a:gd name="T29" fmla="*/ 2 h 437"/>
                <a:gd name="T30" fmla="*/ 54 w 133"/>
                <a:gd name="T31" fmla="*/ 0 h 437"/>
                <a:gd name="T32" fmla="*/ 112 w 133"/>
                <a:gd name="T33" fmla="*/ 0 h 437"/>
                <a:gd name="T34" fmla="*/ 112 w 133"/>
                <a:gd name="T35" fmla="*/ 180 h 437"/>
                <a:gd name="T36" fmla="*/ 110 w 133"/>
                <a:gd name="T37" fmla="*/ 355 h 437"/>
                <a:gd name="T38" fmla="*/ 130 w 133"/>
                <a:gd name="T39" fmla="*/ 352 h 437"/>
                <a:gd name="T40" fmla="*/ 133 w 133"/>
                <a:gd name="T41" fmla="*/ 355 h 437"/>
                <a:gd name="T42" fmla="*/ 132 w 133"/>
                <a:gd name="T43" fmla="*/ 437 h 437"/>
                <a:gd name="T44" fmla="*/ 67 w 133"/>
                <a:gd name="T45" fmla="*/ 436 h 437"/>
                <a:gd name="T46" fmla="*/ 5 w 133"/>
                <a:gd name="T47" fmla="*/ 435 h 437"/>
                <a:gd name="T48" fmla="*/ 36 w 133"/>
                <a:gd name="T49" fmla="*/ 434 h 437"/>
                <a:gd name="T50" fmla="*/ 130 w 133"/>
                <a:gd name="T51" fmla="*/ 433 h 437"/>
                <a:gd name="T52" fmla="*/ 127 w 133"/>
                <a:gd name="T53" fmla="*/ 355 h 437"/>
                <a:gd name="T54" fmla="*/ 107 w 133"/>
                <a:gd name="T55" fmla="*/ 359 h 437"/>
                <a:gd name="T56" fmla="*/ 104 w 133"/>
                <a:gd name="T57" fmla="*/ 355 h 437"/>
                <a:gd name="T58" fmla="*/ 102 w 133"/>
                <a:gd name="T59" fmla="*/ 180 h 437"/>
                <a:gd name="T60" fmla="*/ 107 w 133"/>
                <a:gd name="T61" fmla="*/ 9 h 437"/>
                <a:gd name="T62" fmla="*/ 58 w 133"/>
                <a:gd name="T63" fmla="*/ 7 h 437"/>
                <a:gd name="T64" fmla="*/ 48 w 133"/>
                <a:gd name="T65" fmla="*/ 23 h 437"/>
                <a:gd name="T66" fmla="*/ 42 w 133"/>
                <a:gd name="T67" fmla="*/ 30 h 437"/>
                <a:gd name="T68" fmla="*/ 36 w 133"/>
                <a:gd name="T69" fmla="*/ 38 h 437"/>
                <a:gd name="T70" fmla="*/ 33 w 133"/>
                <a:gd name="T71" fmla="*/ 41 h 437"/>
                <a:gd name="T72" fmla="*/ 23 w 133"/>
                <a:gd name="T73" fmla="*/ 51 h 437"/>
                <a:gd name="T74" fmla="*/ 7 w 133"/>
                <a:gd name="T75" fmla="*/ 62 h 437"/>
                <a:gd name="T76" fmla="*/ 9 w 133"/>
                <a:gd name="T77" fmla="*/ 102 h 437"/>
                <a:gd name="T78" fmla="*/ 28 w 133"/>
                <a:gd name="T79" fmla="*/ 98 h 437"/>
                <a:gd name="T80" fmla="*/ 32 w 133"/>
                <a:gd name="T81" fmla="*/ 102 h 437"/>
                <a:gd name="T82" fmla="*/ 30 w 133"/>
                <a:gd name="T83" fmla="*/ 292 h 437"/>
                <a:gd name="T84" fmla="*/ 29 w 133"/>
                <a:gd name="T85" fmla="*/ 357 h 437"/>
                <a:gd name="T86" fmla="*/ 5 w 133"/>
                <a:gd name="T87" fmla="*/ 357 h 437"/>
                <a:gd name="T88" fmla="*/ 6 w 133"/>
                <a:gd name="T89" fmla="*/ 395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3" h="437">
                  <a:moveTo>
                    <a:pt x="5" y="435"/>
                  </a:moveTo>
                  <a:cubicBezTo>
                    <a:pt x="4" y="395"/>
                    <a:pt x="4" y="395"/>
                    <a:pt x="4" y="395"/>
                  </a:cubicBezTo>
                  <a:cubicBezTo>
                    <a:pt x="3" y="355"/>
                    <a:pt x="3" y="355"/>
                    <a:pt x="3" y="355"/>
                  </a:cubicBezTo>
                  <a:cubicBezTo>
                    <a:pt x="3" y="354"/>
                    <a:pt x="3" y="354"/>
                    <a:pt x="3" y="354"/>
                  </a:cubicBezTo>
                  <a:cubicBezTo>
                    <a:pt x="5" y="354"/>
                    <a:pt x="5" y="354"/>
                    <a:pt x="5" y="354"/>
                  </a:cubicBezTo>
                  <a:cubicBezTo>
                    <a:pt x="28" y="354"/>
                    <a:pt x="28" y="354"/>
                    <a:pt x="28" y="354"/>
                  </a:cubicBezTo>
                  <a:cubicBezTo>
                    <a:pt x="26" y="355"/>
                    <a:pt x="26" y="355"/>
                    <a:pt x="26" y="355"/>
                  </a:cubicBezTo>
                  <a:cubicBezTo>
                    <a:pt x="25" y="334"/>
                    <a:pt x="25" y="313"/>
                    <a:pt x="25" y="292"/>
                  </a:cubicBezTo>
                  <a:cubicBezTo>
                    <a:pt x="24" y="229"/>
                    <a:pt x="24" y="229"/>
                    <a:pt x="24" y="229"/>
                  </a:cubicBezTo>
                  <a:cubicBezTo>
                    <a:pt x="24" y="187"/>
                    <a:pt x="23" y="144"/>
                    <a:pt x="23" y="102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5"/>
                    <a:pt x="15" y="45"/>
                    <a:pt x="16" y="44"/>
                  </a:cubicBezTo>
                  <a:cubicBezTo>
                    <a:pt x="19" y="42"/>
                    <a:pt x="21" y="40"/>
                    <a:pt x="23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7" y="34"/>
                    <a:pt x="27" y="33"/>
                    <a:pt x="28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3" y="27"/>
                    <a:pt x="34" y="25"/>
                    <a:pt x="35" y="24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8" y="20"/>
                    <a:pt x="39" y="18"/>
                    <a:pt x="40" y="17"/>
                  </a:cubicBezTo>
                  <a:cubicBezTo>
                    <a:pt x="42" y="15"/>
                    <a:pt x="43" y="12"/>
                    <a:pt x="45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180"/>
                    <a:pt x="112" y="180"/>
                    <a:pt x="112" y="180"/>
                  </a:cubicBezTo>
                  <a:cubicBezTo>
                    <a:pt x="111" y="268"/>
                    <a:pt x="111" y="268"/>
                    <a:pt x="111" y="268"/>
                  </a:cubicBezTo>
                  <a:cubicBezTo>
                    <a:pt x="110" y="355"/>
                    <a:pt x="110" y="355"/>
                    <a:pt x="110" y="355"/>
                  </a:cubicBezTo>
                  <a:cubicBezTo>
                    <a:pt x="107" y="352"/>
                    <a:pt x="107" y="352"/>
                    <a:pt x="107" y="352"/>
                  </a:cubicBezTo>
                  <a:cubicBezTo>
                    <a:pt x="130" y="352"/>
                    <a:pt x="130" y="352"/>
                    <a:pt x="130" y="352"/>
                  </a:cubicBezTo>
                  <a:cubicBezTo>
                    <a:pt x="133" y="352"/>
                    <a:pt x="133" y="352"/>
                    <a:pt x="133" y="352"/>
                  </a:cubicBezTo>
                  <a:cubicBezTo>
                    <a:pt x="133" y="355"/>
                    <a:pt x="133" y="355"/>
                    <a:pt x="133" y="355"/>
                  </a:cubicBezTo>
                  <a:cubicBezTo>
                    <a:pt x="132" y="382"/>
                    <a:pt x="132" y="408"/>
                    <a:pt x="132" y="435"/>
                  </a:cubicBezTo>
                  <a:cubicBezTo>
                    <a:pt x="132" y="437"/>
                    <a:pt x="132" y="437"/>
                    <a:pt x="132" y="437"/>
                  </a:cubicBezTo>
                  <a:cubicBezTo>
                    <a:pt x="130" y="437"/>
                    <a:pt x="130" y="437"/>
                    <a:pt x="130" y="437"/>
                  </a:cubicBezTo>
                  <a:cubicBezTo>
                    <a:pt x="67" y="436"/>
                    <a:pt x="67" y="436"/>
                    <a:pt x="67" y="436"/>
                  </a:cubicBezTo>
                  <a:cubicBezTo>
                    <a:pt x="36" y="436"/>
                    <a:pt x="36" y="436"/>
                    <a:pt x="36" y="436"/>
                  </a:cubicBezTo>
                  <a:lnTo>
                    <a:pt x="5" y="435"/>
                  </a:lnTo>
                  <a:close/>
                  <a:moveTo>
                    <a:pt x="5" y="435"/>
                  </a:moveTo>
                  <a:cubicBezTo>
                    <a:pt x="36" y="434"/>
                    <a:pt x="36" y="434"/>
                    <a:pt x="36" y="434"/>
                  </a:cubicBezTo>
                  <a:cubicBezTo>
                    <a:pt x="67" y="434"/>
                    <a:pt x="67" y="434"/>
                    <a:pt x="67" y="434"/>
                  </a:cubicBezTo>
                  <a:cubicBezTo>
                    <a:pt x="130" y="433"/>
                    <a:pt x="130" y="433"/>
                    <a:pt x="130" y="433"/>
                  </a:cubicBezTo>
                  <a:cubicBezTo>
                    <a:pt x="128" y="435"/>
                    <a:pt x="128" y="435"/>
                    <a:pt x="128" y="435"/>
                  </a:cubicBezTo>
                  <a:cubicBezTo>
                    <a:pt x="127" y="408"/>
                    <a:pt x="127" y="382"/>
                    <a:pt x="127" y="355"/>
                  </a:cubicBezTo>
                  <a:cubicBezTo>
                    <a:pt x="130" y="358"/>
                    <a:pt x="130" y="358"/>
                    <a:pt x="130" y="358"/>
                  </a:cubicBezTo>
                  <a:cubicBezTo>
                    <a:pt x="107" y="359"/>
                    <a:pt x="107" y="359"/>
                    <a:pt x="107" y="359"/>
                  </a:cubicBezTo>
                  <a:cubicBezTo>
                    <a:pt x="104" y="359"/>
                    <a:pt x="104" y="359"/>
                    <a:pt x="104" y="359"/>
                  </a:cubicBezTo>
                  <a:cubicBezTo>
                    <a:pt x="104" y="355"/>
                    <a:pt x="104" y="355"/>
                    <a:pt x="104" y="355"/>
                  </a:cubicBezTo>
                  <a:cubicBezTo>
                    <a:pt x="103" y="268"/>
                    <a:pt x="103" y="268"/>
                    <a:pt x="103" y="268"/>
                  </a:cubicBezTo>
                  <a:cubicBezTo>
                    <a:pt x="102" y="180"/>
                    <a:pt x="102" y="180"/>
                    <a:pt x="102" y="180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1" y="17"/>
                    <a:pt x="50" y="20"/>
                    <a:pt x="48" y="23"/>
                  </a:cubicBezTo>
                  <a:cubicBezTo>
                    <a:pt x="47" y="24"/>
                    <a:pt x="46" y="25"/>
                    <a:pt x="45" y="26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2"/>
                    <a:pt x="40" y="33"/>
                    <a:pt x="39" y="34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4" y="40"/>
                    <a:pt x="34" y="40"/>
                    <a:pt x="33" y="41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7" y="47"/>
                    <a:pt x="25" y="49"/>
                    <a:pt x="23" y="51"/>
                  </a:cubicBezTo>
                  <a:cubicBezTo>
                    <a:pt x="20" y="53"/>
                    <a:pt x="18" y="55"/>
                    <a:pt x="15" y="57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102"/>
                    <a:pt x="9" y="102"/>
                    <a:pt x="9" y="102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44"/>
                    <a:pt x="31" y="187"/>
                    <a:pt x="31" y="229"/>
                  </a:cubicBezTo>
                  <a:cubicBezTo>
                    <a:pt x="30" y="292"/>
                    <a:pt x="30" y="292"/>
                    <a:pt x="30" y="292"/>
                  </a:cubicBezTo>
                  <a:cubicBezTo>
                    <a:pt x="30" y="313"/>
                    <a:pt x="30" y="334"/>
                    <a:pt x="29" y="355"/>
                  </a:cubicBezTo>
                  <a:cubicBezTo>
                    <a:pt x="29" y="357"/>
                    <a:pt x="29" y="357"/>
                    <a:pt x="29" y="357"/>
                  </a:cubicBezTo>
                  <a:cubicBezTo>
                    <a:pt x="28" y="357"/>
                    <a:pt x="28" y="357"/>
                    <a:pt x="28" y="357"/>
                  </a:cubicBezTo>
                  <a:cubicBezTo>
                    <a:pt x="5" y="357"/>
                    <a:pt x="5" y="357"/>
                    <a:pt x="5" y="357"/>
                  </a:cubicBezTo>
                  <a:cubicBezTo>
                    <a:pt x="6" y="355"/>
                    <a:pt x="6" y="355"/>
                    <a:pt x="6" y="355"/>
                  </a:cubicBezTo>
                  <a:cubicBezTo>
                    <a:pt x="6" y="395"/>
                    <a:pt x="6" y="395"/>
                    <a:pt x="6" y="395"/>
                  </a:cubicBezTo>
                  <a:lnTo>
                    <a:pt x="5" y="4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826765" y="3127751"/>
            <a:ext cx="4280047" cy="7067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dirty="0">
                <a:ln w="6350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数据</a:t>
            </a:r>
            <a:r>
              <a:rPr lang="zh-CN" altLang="en-US" sz="4000" dirty="0">
                <a:ln w="6350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解释</a:t>
            </a:r>
            <a:endParaRPr lang="zh-CN" altLang="en-US" sz="4000" dirty="0">
              <a:ln w="6350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9" name="Freeform 5"/>
          <p:cNvSpPr>
            <a:spLocks noEditPoints="1"/>
          </p:cNvSpPr>
          <p:nvPr/>
        </p:nvSpPr>
        <p:spPr bwMode="auto">
          <a:xfrm>
            <a:off x="5326380" y="3241168"/>
            <a:ext cx="255588" cy="460375"/>
          </a:xfrm>
          <a:custGeom>
            <a:avLst/>
            <a:gdLst>
              <a:gd name="T0" fmla="*/ 6554 w 78"/>
              <a:gd name="T1" fmla="*/ 450439 h 139"/>
              <a:gd name="T2" fmla="*/ 95026 w 78"/>
              <a:gd name="T3" fmla="*/ 311333 h 139"/>
              <a:gd name="T4" fmla="*/ 68812 w 78"/>
              <a:gd name="T5" fmla="*/ 26496 h 139"/>
              <a:gd name="T6" fmla="*/ 81919 w 78"/>
              <a:gd name="T7" fmla="*/ 6624 h 139"/>
              <a:gd name="T8" fmla="*/ 235927 w 78"/>
              <a:gd name="T9" fmla="*/ 198723 h 139"/>
              <a:gd name="T10" fmla="*/ 232651 w 78"/>
              <a:gd name="T11" fmla="*/ 298085 h 139"/>
              <a:gd name="T12" fmla="*/ 108133 w 78"/>
              <a:gd name="T13" fmla="*/ 457063 h 139"/>
              <a:gd name="T14" fmla="*/ 134348 w 78"/>
              <a:gd name="T15" fmla="*/ 26496 h 139"/>
              <a:gd name="T16" fmla="*/ 88473 w 78"/>
              <a:gd name="T17" fmla="*/ 420630 h 139"/>
              <a:gd name="T18" fmla="*/ 127794 w 78"/>
              <a:gd name="T19" fmla="*/ 208659 h 139"/>
              <a:gd name="T20" fmla="*/ 173669 w 78"/>
              <a:gd name="T21" fmla="*/ 36433 h 139"/>
              <a:gd name="T22" fmla="*/ 137624 w 78"/>
              <a:gd name="T23" fmla="*/ 52993 h 139"/>
              <a:gd name="T24" fmla="*/ 49152 w 78"/>
              <a:gd name="T25" fmla="*/ 430567 h 139"/>
              <a:gd name="T26" fmla="*/ 173669 w 78"/>
              <a:gd name="T27" fmla="*/ 19872 h 139"/>
              <a:gd name="T28" fmla="*/ 216267 w 78"/>
              <a:gd name="T29" fmla="*/ 301397 h 139"/>
              <a:gd name="T30" fmla="*/ 229374 w 78"/>
              <a:gd name="T31" fmla="*/ 231844 h 139"/>
              <a:gd name="T32" fmla="*/ 206436 w 78"/>
              <a:gd name="T33" fmla="*/ 165602 h 139"/>
              <a:gd name="T34" fmla="*/ 29491 w 78"/>
              <a:gd name="T35" fmla="*/ 423942 h 139"/>
              <a:gd name="T36" fmla="*/ 157285 w 78"/>
              <a:gd name="T37" fmla="*/ 308021 h 139"/>
              <a:gd name="T38" fmla="*/ 226097 w 78"/>
              <a:gd name="T39" fmla="*/ 271588 h 139"/>
              <a:gd name="T40" fmla="*/ 170392 w 78"/>
              <a:gd name="T41" fmla="*/ 317957 h 139"/>
              <a:gd name="T42" fmla="*/ 160562 w 78"/>
              <a:gd name="T43" fmla="*/ 288148 h 139"/>
              <a:gd name="T44" fmla="*/ 216267 w 78"/>
              <a:gd name="T45" fmla="*/ 255028 h 139"/>
              <a:gd name="T46" fmla="*/ 98303 w 78"/>
              <a:gd name="T47" fmla="*/ 364325 h 139"/>
              <a:gd name="T48" fmla="*/ 140901 w 78"/>
              <a:gd name="T49" fmla="*/ 115922 h 139"/>
              <a:gd name="T50" fmla="*/ 127794 w 78"/>
              <a:gd name="T51" fmla="*/ 274900 h 139"/>
              <a:gd name="T52" fmla="*/ 124517 w 78"/>
              <a:gd name="T53" fmla="*/ 49681 h 139"/>
              <a:gd name="T54" fmla="*/ 104857 w 78"/>
              <a:gd name="T55" fmla="*/ 19872 h 139"/>
              <a:gd name="T56" fmla="*/ 199883 w 78"/>
              <a:gd name="T57" fmla="*/ 145730 h 139"/>
              <a:gd name="T58" fmla="*/ 170392 w 78"/>
              <a:gd name="T59" fmla="*/ 298085 h 139"/>
              <a:gd name="T60" fmla="*/ 209713 w 78"/>
              <a:gd name="T61" fmla="*/ 155666 h 139"/>
              <a:gd name="T62" fmla="*/ 131071 w 78"/>
              <a:gd name="T63" fmla="*/ 334517 h 139"/>
              <a:gd name="T64" fmla="*/ 203160 w 78"/>
              <a:gd name="T65" fmla="*/ 255028 h 139"/>
              <a:gd name="T66" fmla="*/ 190053 w 78"/>
              <a:gd name="T67" fmla="*/ 172227 h 139"/>
              <a:gd name="T68" fmla="*/ 203160 w 78"/>
              <a:gd name="T69" fmla="*/ 135794 h 139"/>
              <a:gd name="T70" fmla="*/ 154008 w 78"/>
              <a:gd name="T71" fmla="*/ 142418 h 139"/>
              <a:gd name="T72" fmla="*/ 173669 w 78"/>
              <a:gd name="T73" fmla="*/ 96049 h 139"/>
              <a:gd name="T74" fmla="*/ 196606 w 78"/>
              <a:gd name="T75" fmla="*/ 112610 h 139"/>
              <a:gd name="T76" fmla="*/ 170392 w 78"/>
              <a:gd name="T77" fmla="*/ 82801 h 139"/>
              <a:gd name="T78" fmla="*/ 160562 w 78"/>
              <a:gd name="T79" fmla="*/ 82801 h 139"/>
              <a:gd name="T80" fmla="*/ 154008 w 78"/>
              <a:gd name="T81" fmla="*/ 102674 h 139"/>
              <a:gd name="T82" fmla="*/ 111410 w 78"/>
              <a:gd name="T83" fmla="*/ 377574 h 139"/>
              <a:gd name="T84" fmla="*/ 222820 w 78"/>
              <a:gd name="T85" fmla="*/ 245092 h 139"/>
              <a:gd name="T86" fmla="*/ 131071 w 78"/>
              <a:gd name="T87" fmla="*/ 66241 h 139"/>
              <a:gd name="T88" fmla="*/ 212990 w 78"/>
              <a:gd name="T89" fmla="*/ 215283 h 139"/>
              <a:gd name="T90" fmla="*/ 78642 w 78"/>
              <a:gd name="T91" fmla="*/ 29808 h 139"/>
              <a:gd name="T92" fmla="*/ 144178 w 78"/>
              <a:gd name="T93" fmla="*/ 105986 h 139"/>
              <a:gd name="T94" fmla="*/ 127794 w 78"/>
              <a:gd name="T95" fmla="*/ 105986 h 139"/>
              <a:gd name="T96" fmla="*/ 163838 w 78"/>
              <a:gd name="T97" fmla="*/ 125858 h 139"/>
              <a:gd name="T98" fmla="*/ 167115 w 78"/>
              <a:gd name="T99" fmla="*/ 225219 h 139"/>
              <a:gd name="T100" fmla="*/ 239204 w 78"/>
              <a:gd name="T101" fmla="*/ 268276 h 139"/>
              <a:gd name="T102" fmla="*/ 140901 w 78"/>
              <a:gd name="T103" fmla="*/ 367638 h 139"/>
              <a:gd name="T104" fmla="*/ 147455 w 78"/>
              <a:gd name="T105" fmla="*/ 357701 h 139"/>
              <a:gd name="T106" fmla="*/ 154008 w 78"/>
              <a:gd name="T107" fmla="*/ 261652 h 139"/>
              <a:gd name="T108" fmla="*/ 154008 w 78"/>
              <a:gd name="T109" fmla="*/ 168915 h 139"/>
              <a:gd name="T110" fmla="*/ 134348 w 78"/>
              <a:gd name="T111" fmla="*/ 377574 h 139"/>
              <a:gd name="T112" fmla="*/ 163838 w 78"/>
              <a:gd name="T113" fmla="*/ 112610 h 139"/>
              <a:gd name="T114" fmla="*/ 104857 w 78"/>
              <a:gd name="T115" fmla="*/ 341141 h 1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8"/>
              <a:gd name="T175" fmla="*/ 0 h 139"/>
              <a:gd name="T176" fmla="*/ 78 w 78"/>
              <a:gd name="T177" fmla="*/ 139 h 13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8" h="139">
                <a:moveTo>
                  <a:pt x="34" y="136"/>
                </a:moveTo>
                <a:cubicBezTo>
                  <a:pt x="32" y="136"/>
                  <a:pt x="31" y="136"/>
                  <a:pt x="30" y="135"/>
                </a:cubicBezTo>
                <a:cubicBezTo>
                  <a:pt x="28" y="135"/>
                  <a:pt x="26" y="136"/>
                  <a:pt x="24" y="136"/>
                </a:cubicBezTo>
                <a:cubicBezTo>
                  <a:pt x="21" y="136"/>
                  <a:pt x="19" y="136"/>
                  <a:pt x="16" y="136"/>
                </a:cubicBezTo>
                <a:cubicBezTo>
                  <a:pt x="13" y="136"/>
                  <a:pt x="10" y="136"/>
                  <a:pt x="7" y="136"/>
                </a:cubicBezTo>
                <a:cubicBezTo>
                  <a:pt x="6" y="136"/>
                  <a:pt x="6" y="136"/>
                  <a:pt x="5" y="136"/>
                </a:cubicBezTo>
                <a:cubicBezTo>
                  <a:pt x="5" y="137"/>
                  <a:pt x="4" y="137"/>
                  <a:pt x="4" y="136"/>
                </a:cubicBezTo>
                <a:cubicBezTo>
                  <a:pt x="3" y="136"/>
                  <a:pt x="2" y="136"/>
                  <a:pt x="2" y="136"/>
                </a:cubicBezTo>
                <a:cubicBezTo>
                  <a:pt x="1" y="135"/>
                  <a:pt x="1" y="134"/>
                  <a:pt x="2" y="134"/>
                </a:cubicBezTo>
                <a:cubicBezTo>
                  <a:pt x="2" y="133"/>
                  <a:pt x="2" y="133"/>
                  <a:pt x="2" y="133"/>
                </a:cubicBezTo>
                <a:cubicBezTo>
                  <a:pt x="2" y="133"/>
                  <a:pt x="3" y="133"/>
                  <a:pt x="3" y="133"/>
                </a:cubicBezTo>
                <a:cubicBezTo>
                  <a:pt x="3" y="132"/>
                  <a:pt x="3" y="132"/>
                  <a:pt x="2" y="133"/>
                </a:cubicBezTo>
                <a:cubicBezTo>
                  <a:pt x="1" y="133"/>
                  <a:pt x="1" y="133"/>
                  <a:pt x="1" y="133"/>
                </a:cubicBezTo>
                <a:cubicBezTo>
                  <a:pt x="0" y="132"/>
                  <a:pt x="0" y="132"/>
                  <a:pt x="1" y="131"/>
                </a:cubicBezTo>
                <a:cubicBezTo>
                  <a:pt x="3" y="127"/>
                  <a:pt x="6" y="123"/>
                  <a:pt x="8" y="119"/>
                </a:cubicBezTo>
                <a:cubicBezTo>
                  <a:pt x="15" y="111"/>
                  <a:pt x="21" y="102"/>
                  <a:pt x="29" y="94"/>
                </a:cubicBezTo>
                <a:cubicBezTo>
                  <a:pt x="29" y="93"/>
                  <a:pt x="30" y="93"/>
                  <a:pt x="30" y="92"/>
                </a:cubicBezTo>
                <a:cubicBezTo>
                  <a:pt x="33" y="88"/>
                  <a:pt x="35" y="85"/>
                  <a:pt x="37" y="81"/>
                </a:cubicBezTo>
                <a:cubicBezTo>
                  <a:pt x="38" y="80"/>
                  <a:pt x="39" y="79"/>
                  <a:pt x="39" y="78"/>
                </a:cubicBezTo>
                <a:cubicBezTo>
                  <a:pt x="39" y="74"/>
                  <a:pt x="38" y="71"/>
                  <a:pt x="37" y="68"/>
                </a:cubicBezTo>
                <a:cubicBezTo>
                  <a:pt x="35" y="62"/>
                  <a:pt x="33" y="57"/>
                  <a:pt x="32" y="51"/>
                </a:cubicBezTo>
                <a:cubicBezTo>
                  <a:pt x="31" y="44"/>
                  <a:pt x="30" y="38"/>
                  <a:pt x="28" y="32"/>
                </a:cubicBezTo>
                <a:cubicBezTo>
                  <a:pt x="28" y="30"/>
                  <a:pt x="27" y="28"/>
                  <a:pt x="27" y="27"/>
                </a:cubicBezTo>
                <a:cubicBezTo>
                  <a:pt x="24" y="21"/>
                  <a:pt x="22" y="15"/>
                  <a:pt x="21" y="8"/>
                </a:cubicBezTo>
                <a:cubicBezTo>
                  <a:pt x="21" y="8"/>
                  <a:pt x="21" y="7"/>
                  <a:pt x="20" y="6"/>
                </a:cubicBezTo>
                <a:cubicBezTo>
                  <a:pt x="20" y="6"/>
                  <a:pt x="20" y="6"/>
                  <a:pt x="20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8" y="5"/>
                  <a:pt x="17" y="4"/>
                  <a:pt x="17" y="3"/>
                </a:cubicBezTo>
                <a:cubicBezTo>
                  <a:pt x="17" y="2"/>
                  <a:pt x="18" y="1"/>
                  <a:pt x="18" y="1"/>
                </a:cubicBezTo>
                <a:cubicBezTo>
                  <a:pt x="20" y="1"/>
                  <a:pt x="21" y="1"/>
                  <a:pt x="23" y="2"/>
                </a:cubicBezTo>
                <a:cubicBezTo>
                  <a:pt x="23" y="2"/>
                  <a:pt x="24" y="2"/>
                  <a:pt x="25" y="2"/>
                </a:cubicBezTo>
                <a:cubicBezTo>
                  <a:pt x="25" y="2"/>
                  <a:pt x="25" y="2"/>
                  <a:pt x="25" y="2"/>
                </a:cubicBezTo>
                <a:cubicBezTo>
                  <a:pt x="26" y="1"/>
                  <a:pt x="27" y="1"/>
                  <a:pt x="27" y="1"/>
                </a:cubicBezTo>
                <a:cubicBezTo>
                  <a:pt x="35" y="0"/>
                  <a:pt x="43" y="0"/>
                  <a:pt x="51" y="0"/>
                </a:cubicBezTo>
                <a:cubicBezTo>
                  <a:pt x="52" y="0"/>
                  <a:pt x="53" y="0"/>
                  <a:pt x="54" y="0"/>
                </a:cubicBezTo>
                <a:cubicBezTo>
                  <a:pt x="54" y="0"/>
                  <a:pt x="55" y="0"/>
                  <a:pt x="55" y="1"/>
                </a:cubicBezTo>
                <a:cubicBezTo>
                  <a:pt x="55" y="1"/>
                  <a:pt x="56" y="2"/>
                  <a:pt x="56" y="2"/>
                </a:cubicBezTo>
                <a:cubicBezTo>
                  <a:pt x="57" y="6"/>
                  <a:pt x="58" y="9"/>
                  <a:pt x="60" y="13"/>
                </a:cubicBezTo>
                <a:cubicBezTo>
                  <a:pt x="62" y="20"/>
                  <a:pt x="64" y="28"/>
                  <a:pt x="66" y="36"/>
                </a:cubicBezTo>
                <a:cubicBezTo>
                  <a:pt x="68" y="44"/>
                  <a:pt x="70" y="52"/>
                  <a:pt x="72" y="60"/>
                </a:cubicBezTo>
                <a:cubicBezTo>
                  <a:pt x="73" y="63"/>
                  <a:pt x="73" y="66"/>
                  <a:pt x="74" y="69"/>
                </a:cubicBezTo>
                <a:cubicBezTo>
                  <a:pt x="74" y="69"/>
                  <a:pt x="75" y="70"/>
                  <a:pt x="75" y="70"/>
                </a:cubicBezTo>
                <a:cubicBezTo>
                  <a:pt x="75" y="70"/>
                  <a:pt x="75" y="71"/>
                  <a:pt x="75" y="71"/>
                </a:cubicBezTo>
                <a:cubicBezTo>
                  <a:pt x="75" y="71"/>
                  <a:pt x="75" y="72"/>
                  <a:pt x="75" y="73"/>
                </a:cubicBezTo>
                <a:cubicBezTo>
                  <a:pt x="76" y="75"/>
                  <a:pt x="77" y="78"/>
                  <a:pt x="77" y="80"/>
                </a:cubicBezTo>
                <a:cubicBezTo>
                  <a:pt x="78" y="81"/>
                  <a:pt x="77" y="82"/>
                  <a:pt x="76" y="83"/>
                </a:cubicBezTo>
                <a:cubicBezTo>
                  <a:pt x="75" y="83"/>
                  <a:pt x="75" y="84"/>
                  <a:pt x="74" y="85"/>
                </a:cubicBezTo>
                <a:cubicBezTo>
                  <a:pt x="73" y="86"/>
                  <a:pt x="72" y="88"/>
                  <a:pt x="71" y="90"/>
                </a:cubicBezTo>
                <a:cubicBezTo>
                  <a:pt x="68" y="97"/>
                  <a:pt x="63" y="104"/>
                  <a:pt x="58" y="111"/>
                </a:cubicBezTo>
                <a:cubicBezTo>
                  <a:pt x="55" y="115"/>
                  <a:pt x="52" y="118"/>
                  <a:pt x="49" y="121"/>
                </a:cubicBezTo>
                <a:cubicBezTo>
                  <a:pt x="49" y="121"/>
                  <a:pt x="48" y="122"/>
                  <a:pt x="48" y="122"/>
                </a:cubicBezTo>
                <a:cubicBezTo>
                  <a:pt x="46" y="123"/>
                  <a:pt x="45" y="124"/>
                  <a:pt x="45" y="125"/>
                </a:cubicBezTo>
                <a:cubicBezTo>
                  <a:pt x="42" y="129"/>
                  <a:pt x="40" y="132"/>
                  <a:pt x="37" y="135"/>
                </a:cubicBezTo>
                <a:cubicBezTo>
                  <a:pt x="37" y="136"/>
                  <a:pt x="36" y="137"/>
                  <a:pt x="35" y="138"/>
                </a:cubicBezTo>
                <a:cubicBezTo>
                  <a:pt x="35" y="138"/>
                  <a:pt x="35" y="138"/>
                  <a:pt x="35" y="138"/>
                </a:cubicBezTo>
                <a:cubicBezTo>
                  <a:pt x="34" y="138"/>
                  <a:pt x="34" y="139"/>
                  <a:pt x="33" y="138"/>
                </a:cubicBezTo>
                <a:cubicBezTo>
                  <a:pt x="33" y="138"/>
                  <a:pt x="33" y="138"/>
                  <a:pt x="33" y="137"/>
                </a:cubicBezTo>
                <a:cubicBezTo>
                  <a:pt x="33" y="137"/>
                  <a:pt x="33" y="136"/>
                  <a:pt x="34" y="136"/>
                </a:cubicBezTo>
                <a:close/>
                <a:moveTo>
                  <a:pt x="33" y="8"/>
                </a:moveTo>
                <a:cubicBezTo>
                  <a:pt x="33" y="8"/>
                  <a:pt x="33" y="9"/>
                  <a:pt x="33" y="9"/>
                </a:cubicBezTo>
                <a:cubicBezTo>
                  <a:pt x="34" y="9"/>
                  <a:pt x="35" y="8"/>
                  <a:pt x="37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38" y="8"/>
                  <a:pt x="40" y="8"/>
                  <a:pt x="41" y="8"/>
                </a:cubicBezTo>
                <a:cubicBezTo>
                  <a:pt x="41" y="8"/>
                  <a:pt x="41" y="8"/>
                  <a:pt x="41" y="8"/>
                </a:cubicBezTo>
                <a:cubicBezTo>
                  <a:pt x="42" y="8"/>
                  <a:pt x="42" y="7"/>
                  <a:pt x="43" y="6"/>
                </a:cubicBezTo>
                <a:cubicBezTo>
                  <a:pt x="40" y="7"/>
                  <a:pt x="36" y="7"/>
                  <a:pt x="33" y="8"/>
                </a:cubicBezTo>
                <a:close/>
                <a:moveTo>
                  <a:pt x="27" y="127"/>
                </a:moveTo>
                <a:cubicBezTo>
                  <a:pt x="24" y="127"/>
                  <a:pt x="20" y="126"/>
                  <a:pt x="17" y="125"/>
                </a:cubicBezTo>
                <a:cubicBezTo>
                  <a:pt x="17" y="125"/>
                  <a:pt x="18" y="126"/>
                  <a:pt x="19" y="126"/>
                </a:cubicBezTo>
                <a:cubicBezTo>
                  <a:pt x="21" y="127"/>
                  <a:pt x="23" y="127"/>
                  <a:pt x="25" y="128"/>
                </a:cubicBezTo>
                <a:cubicBezTo>
                  <a:pt x="26" y="129"/>
                  <a:pt x="26" y="129"/>
                  <a:pt x="27" y="128"/>
                </a:cubicBezTo>
                <a:cubicBezTo>
                  <a:pt x="27" y="128"/>
                  <a:pt x="27" y="127"/>
                  <a:pt x="27" y="127"/>
                </a:cubicBezTo>
                <a:close/>
                <a:moveTo>
                  <a:pt x="42" y="12"/>
                </a:moveTo>
                <a:cubicBezTo>
                  <a:pt x="44" y="12"/>
                  <a:pt x="46" y="12"/>
                  <a:pt x="49" y="11"/>
                </a:cubicBezTo>
                <a:cubicBezTo>
                  <a:pt x="48" y="10"/>
                  <a:pt x="48" y="10"/>
                  <a:pt x="48" y="10"/>
                </a:cubicBezTo>
                <a:cubicBezTo>
                  <a:pt x="46" y="10"/>
                  <a:pt x="44" y="10"/>
                  <a:pt x="43" y="10"/>
                </a:cubicBezTo>
                <a:cubicBezTo>
                  <a:pt x="42" y="11"/>
                  <a:pt x="42" y="11"/>
                  <a:pt x="42" y="12"/>
                </a:cubicBezTo>
                <a:close/>
                <a:moveTo>
                  <a:pt x="36" y="52"/>
                </a:moveTo>
                <a:cubicBezTo>
                  <a:pt x="36" y="52"/>
                  <a:pt x="36" y="52"/>
                  <a:pt x="36" y="52"/>
                </a:cubicBezTo>
                <a:cubicBezTo>
                  <a:pt x="37" y="56"/>
                  <a:pt x="38" y="59"/>
                  <a:pt x="39" y="63"/>
                </a:cubicBezTo>
                <a:cubicBezTo>
                  <a:pt x="39" y="65"/>
                  <a:pt x="40" y="67"/>
                  <a:pt x="41" y="69"/>
                </a:cubicBezTo>
                <a:cubicBezTo>
                  <a:pt x="39" y="63"/>
                  <a:pt x="38" y="57"/>
                  <a:pt x="36" y="52"/>
                </a:cubicBezTo>
                <a:close/>
                <a:moveTo>
                  <a:pt x="48" y="6"/>
                </a:moveTo>
                <a:cubicBezTo>
                  <a:pt x="49" y="7"/>
                  <a:pt x="49" y="8"/>
                  <a:pt x="50" y="8"/>
                </a:cubicBezTo>
                <a:cubicBezTo>
                  <a:pt x="51" y="8"/>
                  <a:pt x="51" y="9"/>
                  <a:pt x="51" y="10"/>
                </a:cubicBezTo>
                <a:cubicBezTo>
                  <a:pt x="51" y="10"/>
                  <a:pt x="51" y="10"/>
                  <a:pt x="51" y="10"/>
                </a:cubicBezTo>
                <a:cubicBezTo>
                  <a:pt x="51" y="10"/>
                  <a:pt x="51" y="11"/>
                  <a:pt x="51" y="11"/>
                </a:cubicBezTo>
                <a:cubicBezTo>
                  <a:pt x="52" y="11"/>
                  <a:pt x="52" y="11"/>
                  <a:pt x="53" y="11"/>
                </a:cubicBezTo>
                <a:cubicBezTo>
                  <a:pt x="52" y="9"/>
                  <a:pt x="52" y="8"/>
                  <a:pt x="51" y="6"/>
                </a:cubicBezTo>
                <a:cubicBezTo>
                  <a:pt x="50" y="6"/>
                  <a:pt x="49" y="6"/>
                  <a:pt x="48" y="6"/>
                </a:cubicBezTo>
                <a:close/>
                <a:moveTo>
                  <a:pt x="42" y="16"/>
                </a:moveTo>
                <a:cubicBezTo>
                  <a:pt x="44" y="16"/>
                  <a:pt x="45" y="16"/>
                  <a:pt x="46" y="16"/>
                </a:cubicBezTo>
                <a:cubicBezTo>
                  <a:pt x="46" y="15"/>
                  <a:pt x="46" y="15"/>
                  <a:pt x="46" y="15"/>
                </a:cubicBezTo>
                <a:cubicBezTo>
                  <a:pt x="46" y="14"/>
                  <a:pt x="46" y="14"/>
                  <a:pt x="46" y="14"/>
                </a:cubicBezTo>
                <a:cubicBezTo>
                  <a:pt x="45" y="14"/>
                  <a:pt x="43" y="14"/>
                  <a:pt x="42" y="15"/>
                </a:cubicBezTo>
                <a:cubicBezTo>
                  <a:pt x="42" y="15"/>
                  <a:pt x="42" y="16"/>
                  <a:pt x="42" y="16"/>
                </a:cubicBezTo>
                <a:close/>
                <a:moveTo>
                  <a:pt x="25" y="114"/>
                </a:moveTo>
                <a:cubicBezTo>
                  <a:pt x="25" y="115"/>
                  <a:pt x="24" y="116"/>
                  <a:pt x="23" y="117"/>
                </a:cubicBezTo>
                <a:cubicBezTo>
                  <a:pt x="24" y="117"/>
                  <a:pt x="25" y="117"/>
                  <a:pt x="26" y="118"/>
                </a:cubicBezTo>
                <a:cubicBezTo>
                  <a:pt x="26" y="117"/>
                  <a:pt x="27" y="117"/>
                  <a:pt x="27" y="116"/>
                </a:cubicBezTo>
                <a:cubicBezTo>
                  <a:pt x="27" y="116"/>
                  <a:pt x="27" y="116"/>
                  <a:pt x="27" y="115"/>
                </a:cubicBezTo>
                <a:cubicBezTo>
                  <a:pt x="27" y="115"/>
                  <a:pt x="26" y="115"/>
                  <a:pt x="25" y="114"/>
                </a:cubicBezTo>
                <a:close/>
                <a:moveTo>
                  <a:pt x="10" y="130"/>
                </a:moveTo>
                <a:cubicBezTo>
                  <a:pt x="11" y="131"/>
                  <a:pt x="14" y="131"/>
                  <a:pt x="15" y="130"/>
                </a:cubicBezTo>
                <a:cubicBezTo>
                  <a:pt x="14" y="130"/>
                  <a:pt x="13" y="129"/>
                  <a:pt x="11" y="129"/>
                </a:cubicBezTo>
                <a:cubicBezTo>
                  <a:pt x="11" y="129"/>
                  <a:pt x="10" y="130"/>
                  <a:pt x="10" y="130"/>
                </a:cubicBezTo>
                <a:close/>
                <a:moveTo>
                  <a:pt x="55" y="10"/>
                </a:moveTo>
                <a:cubicBezTo>
                  <a:pt x="54" y="7"/>
                  <a:pt x="54" y="5"/>
                  <a:pt x="53" y="2"/>
                </a:cubicBezTo>
                <a:cubicBezTo>
                  <a:pt x="52" y="2"/>
                  <a:pt x="52" y="2"/>
                  <a:pt x="51" y="2"/>
                </a:cubicBezTo>
                <a:cubicBezTo>
                  <a:pt x="52" y="4"/>
                  <a:pt x="52" y="4"/>
                  <a:pt x="53" y="4"/>
                </a:cubicBezTo>
                <a:cubicBezTo>
                  <a:pt x="53" y="4"/>
                  <a:pt x="54" y="5"/>
                  <a:pt x="53" y="5"/>
                </a:cubicBezTo>
                <a:cubicBezTo>
                  <a:pt x="53" y="6"/>
                  <a:pt x="53" y="6"/>
                  <a:pt x="53" y="6"/>
                </a:cubicBezTo>
                <a:cubicBezTo>
                  <a:pt x="54" y="7"/>
                  <a:pt x="54" y="9"/>
                  <a:pt x="55" y="10"/>
                </a:cubicBezTo>
                <a:close/>
                <a:moveTo>
                  <a:pt x="16" y="123"/>
                </a:moveTo>
                <a:cubicBezTo>
                  <a:pt x="19" y="123"/>
                  <a:pt x="22" y="124"/>
                  <a:pt x="25" y="125"/>
                </a:cubicBezTo>
                <a:cubicBezTo>
                  <a:pt x="25" y="125"/>
                  <a:pt x="25" y="125"/>
                  <a:pt x="25" y="125"/>
                </a:cubicBezTo>
                <a:cubicBezTo>
                  <a:pt x="23" y="124"/>
                  <a:pt x="20" y="123"/>
                  <a:pt x="17" y="122"/>
                </a:cubicBezTo>
                <a:cubicBezTo>
                  <a:pt x="17" y="122"/>
                  <a:pt x="17" y="122"/>
                  <a:pt x="16" y="123"/>
                </a:cubicBezTo>
                <a:close/>
                <a:moveTo>
                  <a:pt x="66" y="91"/>
                </a:moveTo>
                <a:cubicBezTo>
                  <a:pt x="66" y="91"/>
                  <a:pt x="66" y="91"/>
                  <a:pt x="66" y="91"/>
                </a:cubicBezTo>
                <a:cubicBezTo>
                  <a:pt x="68" y="89"/>
                  <a:pt x="70" y="86"/>
                  <a:pt x="71" y="84"/>
                </a:cubicBezTo>
                <a:cubicBezTo>
                  <a:pt x="71" y="83"/>
                  <a:pt x="70" y="83"/>
                  <a:pt x="70" y="82"/>
                </a:cubicBezTo>
                <a:cubicBezTo>
                  <a:pt x="70" y="82"/>
                  <a:pt x="70" y="82"/>
                  <a:pt x="69" y="82"/>
                </a:cubicBezTo>
                <a:cubicBezTo>
                  <a:pt x="70" y="83"/>
                  <a:pt x="70" y="84"/>
                  <a:pt x="70" y="85"/>
                </a:cubicBezTo>
                <a:cubicBezTo>
                  <a:pt x="69" y="86"/>
                  <a:pt x="68" y="87"/>
                  <a:pt x="68" y="88"/>
                </a:cubicBezTo>
                <a:cubicBezTo>
                  <a:pt x="67" y="89"/>
                  <a:pt x="66" y="90"/>
                  <a:pt x="66" y="91"/>
                </a:cubicBezTo>
                <a:close/>
                <a:moveTo>
                  <a:pt x="70" y="64"/>
                </a:moveTo>
                <a:cubicBezTo>
                  <a:pt x="70" y="66"/>
                  <a:pt x="70" y="68"/>
                  <a:pt x="70" y="70"/>
                </a:cubicBezTo>
                <a:cubicBezTo>
                  <a:pt x="71" y="70"/>
                  <a:pt x="71" y="70"/>
                  <a:pt x="71" y="70"/>
                </a:cubicBezTo>
                <a:cubicBezTo>
                  <a:pt x="71" y="68"/>
                  <a:pt x="71" y="66"/>
                  <a:pt x="70" y="64"/>
                </a:cubicBezTo>
                <a:close/>
                <a:moveTo>
                  <a:pt x="63" y="88"/>
                </a:moveTo>
                <a:cubicBezTo>
                  <a:pt x="63" y="88"/>
                  <a:pt x="64" y="88"/>
                  <a:pt x="64" y="88"/>
                </a:cubicBezTo>
                <a:cubicBezTo>
                  <a:pt x="65" y="87"/>
                  <a:pt x="66" y="86"/>
                  <a:pt x="67" y="85"/>
                </a:cubicBezTo>
                <a:cubicBezTo>
                  <a:pt x="66" y="85"/>
                  <a:pt x="65" y="85"/>
                  <a:pt x="64" y="85"/>
                </a:cubicBezTo>
                <a:cubicBezTo>
                  <a:pt x="64" y="86"/>
                  <a:pt x="63" y="87"/>
                  <a:pt x="63" y="88"/>
                </a:cubicBezTo>
                <a:close/>
                <a:moveTo>
                  <a:pt x="63" y="50"/>
                </a:moveTo>
                <a:cubicBezTo>
                  <a:pt x="63" y="51"/>
                  <a:pt x="64" y="51"/>
                  <a:pt x="64" y="52"/>
                </a:cubicBezTo>
                <a:cubicBezTo>
                  <a:pt x="64" y="52"/>
                  <a:pt x="64" y="52"/>
                  <a:pt x="65" y="52"/>
                </a:cubicBezTo>
                <a:cubicBezTo>
                  <a:pt x="65" y="52"/>
                  <a:pt x="65" y="52"/>
                  <a:pt x="66" y="52"/>
                </a:cubicBezTo>
                <a:cubicBezTo>
                  <a:pt x="66" y="52"/>
                  <a:pt x="65" y="51"/>
                  <a:pt x="65" y="50"/>
                </a:cubicBezTo>
                <a:cubicBezTo>
                  <a:pt x="64" y="50"/>
                  <a:pt x="64" y="50"/>
                  <a:pt x="63" y="50"/>
                </a:cubicBezTo>
                <a:close/>
                <a:moveTo>
                  <a:pt x="8" y="127"/>
                </a:moveTo>
                <a:cubicBezTo>
                  <a:pt x="7" y="129"/>
                  <a:pt x="6" y="130"/>
                  <a:pt x="7" y="130"/>
                </a:cubicBezTo>
                <a:cubicBezTo>
                  <a:pt x="8" y="130"/>
                  <a:pt x="8" y="129"/>
                  <a:pt x="9" y="128"/>
                </a:cubicBezTo>
                <a:cubicBezTo>
                  <a:pt x="9" y="128"/>
                  <a:pt x="8" y="127"/>
                  <a:pt x="8" y="127"/>
                </a:cubicBezTo>
                <a:close/>
                <a:moveTo>
                  <a:pt x="46" y="20"/>
                </a:moveTo>
                <a:cubicBezTo>
                  <a:pt x="46" y="19"/>
                  <a:pt x="46" y="19"/>
                  <a:pt x="46" y="18"/>
                </a:cubicBezTo>
                <a:cubicBezTo>
                  <a:pt x="45" y="18"/>
                  <a:pt x="44" y="19"/>
                  <a:pt x="43" y="19"/>
                </a:cubicBezTo>
                <a:cubicBezTo>
                  <a:pt x="43" y="19"/>
                  <a:pt x="43" y="20"/>
                  <a:pt x="43" y="20"/>
                </a:cubicBezTo>
                <a:cubicBezTo>
                  <a:pt x="44" y="20"/>
                  <a:pt x="45" y="20"/>
                  <a:pt x="46" y="20"/>
                </a:cubicBezTo>
                <a:close/>
                <a:moveTo>
                  <a:pt x="47" y="95"/>
                </a:moveTo>
                <a:cubicBezTo>
                  <a:pt x="48" y="94"/>
                  <a:pt x="48" y="94"/>
                  <a:pt x="48" y="93"/>
                </a:cubicBezTo>
                <a:cubicBezTo>
                  <a:pt x="47" y="93"/>
                  <a:pt x="46" y="93"/>
                  <a:pt x="45" y="93"/>
                </a:cubicBezTo>
                <a:cubicBezTo>
                  <a:pt x="44" y="93"/>
                  <a:pt x="44" y="93"/>
                  <a:pt x="44" y="93"/>
                </a:cubicBezTo>
                <a:cubicBezTo>
                  <a:pt x="45" y="94"/>
                  <a:pt x="46" y="94"/>
                  <a:pt x="47" y="95"/>
                </a:cubicBezTo>
                <a:close/>
                <a:moveTo>
                  <a:pt x="12" y="125"/>
                </a:moveTo>
                <a:cubicBezTo>
                  <a:pt x="12" y="124"/>
                  <a:pt x="11" y="123"/>
                  <a:pt x="11" y="123"/>
                </a:cubicBezTo>
                <a:cubicBezTo>
                  <a:pt x="11" y="124"/>
                  <a:pt x="10" y="124"/>
                  <a:pt x="9" y="125"/>
                </a:cubicBezTo>
                <a:cubicBezTo>
                  <a:pt x="11" y="126"/>
                  <a:pt x="11" y="126"/>
                  <a:pt x="12" y="125"/>
                </a:cubicBezTo>
                <a:close/>
                <a:moveTo>
                  <a:pt x="69" y="82"/>
                </a:moveTo>
                <a:cubicBezTo>
                  <a:pt x="68" y="82"/>
                  <a:pt x="68" y="81"/>
                  <a:pt x="68" y="81"/>
                </a:cubicBezTo>
                <a:cubicBezTo>
                  <a:pt x="67" y="81"/>
                  <a:pt x="66" y="81"/>
                  <a:pt x="65" y="81"/>
                </a:cubicBezTo>
                <a:cubicBezTo>
                  <a:pt x="65" y="81"/>
                  <a:pt x="65" y="81"/>
                  <a:pt x="65" y="81"/>
                </a:cubicBezTo>
                <a:cubicBezTo>
                  <a:pt x="65" y="81"/>
                  <a:pt x="65" y="82"/>
                  <a:pt x="65" y="82"/>
                </a:cubicBezTo>
                <a:cubicBezTo>
                  <a:pt x="66" y="82"/>
                  <a:pt x="67" y="82"/>
                  <a:pt x="69" y="82"/>
                </a:cubicBezTo>
                <a:close/>
                <a:moveTo>
                  <a:pt x="53" y="94"/>
                </a:moveTo>
                <a:cubicBezTo>
                  <a:pt x="52" y="94"/>
                  <a:pt x="51" y="94"/>
                  <a:pt x="51" y="96"/>
                </a:cubicBezTo>
                <a:cubicBezTo>
                  <a:pt x="51" y="96"/>
                  <a:pt x="51" y="96"/>
                  <a:pt x="52" y="96"/>
                </a:cubicBezTo>
                <a:cubicBezTo>
                  <a:pt x="52" y="95"/>
                  <a:pt x="53" y="95"/>
                  <a:pt x="53" y="94"/>
                </a:cubicBezTo>
                <a:close/>
                <a:moveTo>
                  <a:pt x="53" y="114"/>
                </a:moveTo>
                <a:cubicBezTo>
                  <a:pt x="55" y="112"/>
                  <a:pt x="59" y="107"/>
                  <a:pt x="59" y="105"/>
                </a:cubicBezTo>
                <a:cubicBezTo>
                  <a:pt x="57" y="108"/>
                  <a:pt x="55" y="111"/>
                  <a:pt x="53" y="114"/>
                </a:cubicBezTo>
                <a:close/>
                <a:moveTo>
                  <a:pt x="54" y="88"/>
                </a:moveTo>
                <a:cubicBezTo>
                  <a:pt x="54" y="88"/>
                  <a:pt x="54" y="88"/>
                  <a:pt x="54" y="87"/>
                </a:cubicBezTo>
                <a:cubicBezTo>
                  <a:pt x="52" y="87"/>
                  <a:pt x="51" y="86"/>
                  <a:pt x="49" y="86"/>
                </a:cubicBezTo>
                <a:cubicBezTo>
                  <a:pt x="49" y="86"/>
                  <a:pt x="49" y="87"/>
                  <a:pt x="49" y="87"/>
                </a:cubicBezTo>
                <a:cubicBezTo>
                  <a:pt x="51" y="87"/>
                  <a:pt x="52" y="87"/>
                  <a:pt x="54" y="88"/>
                </a:cubicBezTo>
                <a:close/>
                <a:moveTo>
                  <a:pt x="43" y="96"/>
                </a:moveTo>
                <a:cubicBezTo>
                  <a:pt x="43" y="97"/>
                  <a:pt x="44" y="97"/>
                  <a:pt x="45" y="97"/>
                </a:cubicBezTo>
                <a:cubicBezTo>
                  <a:pt x="45" y="97"/>
                  <a:pt x="45" y="97"/>
                  <a:pt x="46" y="96"/>
                </a:cubicBezTo>
                <a:cubicBezTo>
                  <a:pt x="45" y="96"/>
                  <a:pt x="44" y="96"/>
                  <a:pt x="43" y="95"/>
                </a:cubicBezTo>
                <a:cubicBezTo>
                  <a:pt x="43" y="96"/>
                  <a:pt x="43" y="96"/>
                  <a:pt x="43" y="96"/>
                </a:cubicBezTo>
                <a:close/>
                <a:moveTo>
                  <a:pt x="68" y="77"/>
                </a:moveTo>
                <a:cubicBezTo>
                  <a:pt x="67" y="77"/>
                  <a:pt x="67" y="77"/>
                  <a:pt x="66" y="77"/>
                </a:cubicBezTo>
                <a:cubicBezTo>
                  <a:pt x="66" y="77"/>
                  <a:pt x="66" y="78"/>
                  <a:pt x="66" y="78"/>
                </a:cubicBezTo>
                <a:cubicBezTo>
                  <a:pt x="67" y="78"/>
                  <a:pt x="67" y="78"/>
                  <a:pt x="68" y="78"/>
                </a:cubicBezTo>
                <a:cubicBezTo>
                  <a:pt x="68" y="78"/>
                  <a:pt x="68" y="77"/>
                  <a:pt x="68" y="77"/>
                </a:cubicBezTo>
                <a:close/>
                <a:moveTo>
                  <a:pt x="30" y="110"/>
                </a:moveTo>
                <a:cubicBezTo>
                  <a:pt x="30" y="110"/>
                  <a:pt x="30" y="110"/>
                  <a:pt x="29" y="110"/>
                </a:cubicBezTo>
                <a:cubicBezTo>
                  <a:pt x="29" y="110"/>
                  <a:pt x="28" y="111"/>
                  <a:pt x="28" y="112"/>
                </a:cubicBezTo>
                <a:cubicBezTo>
                  <a:pt x="28" y="112"/>
                  <a:pt x="29" y="112"/>
                  <a:pt x="29" y="112"/>
                </a:cubicBezTo>
                <a:cubicBezTo>
                  <a:pt x="29" y="111"/>
                  <a:pt x="30" y="111"/>
                  <a:pt x="30" y="110"/>
                </a:cubicBezTo>
                <a:close/>
                <a:moveTo>
                  <a:pt x="31" y="117"/>
                </a:moveTo>
                <a:cubicBezTo>
                  <a:pt x="31" y="118"/>
                  <a:pt x="30" y="118"/>
                  <a:pt x="30" y="119"/>
                </a:cubicBezTo>
                <a:cubicBezTo>
                  <a:pt x="31" y="119"/>
                  <a:pt x="31" y="119"/>
                  <a:pt x="32" y="119"/>
                </a:cubicBezTo>
                <a:cubicBezTo>
                  <a:pt x="32" y="119"/>
                  <a:pt x="32" y="118"/>
                  <a:pt x="32" y="118"/>
                </a:cubicBezTo>
                <a:cubicBezTo>
                  <a:pt x="32" y="118"/>
                  <a:pt x="32" y="117"/>
                  <a:pt x="31" y="117"/>
                </a:cubicBezTo>
                <a:close/>
                <a:moveTo>
                  <a:pt x="45" y="36"/>
                </a:moveTo>
                <a:cubicBezTo>
                  <a:pt x="45" y="35"/>
                  <a:pt x="45" y="35"/>
                  <a:pt x="44" y="34"/>
                </a:cubicBezTo>
                <a:cubicBezTo>
                  <a:pt x="44" y="35"/>
                  <a:pt x="44" y="35"/>
                  <a:pt x="43" y="35"/>
                </a:cubicBezTo>
                <a:cubicBezTo>
                  <a:pt x="43" y="35"/>
                  <a:pt x="43" y="36"/>
                  <a:pt x="43" y="36"/>
                </a:cubicBezTo>
                <a:cubicBezTo>
                  <a:pt x="44" y="36"/>
                  <a:pt x="44" y="36"/>
                  <a:pt x="45" y="36"/>
                </a:cubicBezTo>
                <a:close/>
                <a:moveTo>
                  <a:pt x="22" y="120"/>
                </a:moveTo>
                <a:cubicBezTo>
                  <a:pt x="22" y="120"/>
                  <a:pt x="22" y="120"/>
                  <a:pt x="22" y="120"/>
                </a:cubicBezTo>
                <a:cubicBezTo>
                  <a:pt x="21" y="120"/>
                  <a:pt x="20" y="119"/>
                  <a:pt x="19" y="119"/>
                </a:cubicBezTo>
                <a:cubicBezTo>
                  <a:pt x="19" y="119"/>
                  <a:pt x="19" y="119"/>
                  <a:pt x="19" y="120"/>
                </a:cubicBezTo>
                <a:cubicBezTo>
                  <a:pt x="20" y="120"/>
                  <a:pt x="21" y="120"/>
                  <a:pt x="22" y="120"/>
                </a:cubicBezTo>
                <a:close/>
                <a:moveTo>
                  <a:pt x="39" y="83"/>
                </a:moveTo>
                <a:cubicBezTo>
                  <a:pt x="40" y="83"/>
                  <a:pt x="41" y="82"/>
                  <a:pt x="42" y="81"/>
                </a:cubicBezTo>
                <a:cubicBezTo>
                  <a:pt x="40" y="81"/>
                  <a:pt x="40" y="82"/>
                  <a:pt x="39" y="83"/>
                </a:cubicBezTo>
                <a:close/>
                <a:moveTo>
                  <a:pt x="31" y="121"/>
                </a:moveTo>
                <a:cubicBezTo>
                  <a:pt x="30" y="121"/>
                  <a:pt x="29" y="120"/>
                  <a:pt x="28" y="121"/>
                </a:cubicBezTo>
                <a:cubicBezTo>
                  <a:pt x="29" y="121"/>
                  <a:pt x="29" y="122"/>
                  <a:pt x="30" y="122"/>
                </a:cubicBezTo>
                <a:cubicBezTo>
                  <a:pt x="30" y="122"/>
                  <a:pt x="30" y="121"/>
                  <a:pt x="31" y="121"/>
                </a:cubicBezTo>
                <a:close/>
                <a:moveTo>
                  <a:pt x="39" y="16"/>
                </a:moveTo>
                <a:cubicBezTo>
                  <a:pt x="39" y="15"/>
                  <a:pt x="39" y="15"/>
                  <a:pt x="38" y="15"/>
                </a:cubicBezTo>
                <a:cubicBezTo>
                  <a:pt x="37" y="15"/>
                  <a:pt x="37" y="16"/>
                  <a:pt x="37" y="16"/>
                </a:cubicBezTo>
                <a:cubicBezTo>
                  <a:pt x="38" y="16"/>
                  <a:pt x="39" y="16"/>
                  <a:pt x="39" y="16"/>
                </a:cubicBezTo>
                <a:close/>
                <a:moveTo>
                  <a:pt x="39" y="104"/>
                </a:moveTo>
                <a:cubicBezTo>
                  <a:pt x="39" y="104"/>
                  <a:pt x="38" y="104"/>
                  <a:pt x="38" y="104"/>
                </a:cubicBezTo>
                <a:cubicBezTo>
                  <a:pt x="38" y="105"/>
                  <a:pt x="37" y="105"/>
                  <a:pt x="37" y="106"/>
                </a:cubicBezTo>
                <a:cubicBezTo>
                  <a:pt x="38" y="106"/>
                  <a:pt x="39" y="105"/>
                  <a:pt x="39" y="104"/>
                </a:cubicBezTo>
                <a:close/>
                <a:moveTo>
                  <a:pt x="29" y="7"/>
                </a:moveTo>
                <a:cubicBezTo>
                  <a:pt x="30" y="7"/>
                  <a:pt x="31" y="7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1" y="6"/>
                  <a:pt x="30" y="6"/>
                  <a:pt x="29" y="6"/>
                </a:cubicBezTo>
                <a:cubicBezTo>
                  <a:pt x="29" y="6"/>
                  <a:pt x="29" y="7"/>
                  <a:pt x="29" y="7"/>
                </a:cubicBezTo>
                <a:close/>
                <a:moveTo>
                  <a:pt x="42" y="108"/>
                </a:moveTo>
                <a:cubicBezTo>
                  <a:pt x="43" y="108"/>
                  <a:pt x="43" y="107"/>
                  <a:pt x="44" y="106"/>
                </a:cubicBezTo>
                <a:cubicBezTo>
                  <a:pt x="43" y="106"/>
                  <a:pt x="43" y="106"/>
                  <a:pt x="43" y="106"/>
                </a:cubicBezTo>
                <a:cubicBezTo>
                  <a:pt x="42" y="106"/>
                  <a:pt x="42" y="107"/>
                  <a:pt x="42" y="108"/>
                </a:cubicBezTo>
                <a:close/>
                <a:moveTo>
                  <a:pt x="61" y="44"/>
                </a:moveTo>
                <a:cubicBezTo>
                  <a:pt x="61" y="44"/>
                  <a:pt x="61" y="44"/>
                  <a:pt x="62" y="45"/>
                </a:cubicBezTo>
                <a:cubicBezTo>
                  <a:pt x="62" y="45"/>
                  <a:pt x="63" y="45"/>
                  <a:pt x="63" y="45"/>
                </a:cubicBezTo>
                <a:cubicBezTo>
                  <a:pt x="63" y="44"/>
                  <a:pt x="63" y="44"/>
                  <a:pt x="63" y="43"/>
                </a:cubicBezTo>
                <a:cubicBezTo>
                  <a:pt x="62" y="44"/>
                  <a:pt x="62" y="44"/>
                  <a:pt x="61" y="44"/>
                </a:cubicBezTo>
                <a:close/>
                <a:moveTo>
                  <a:pt x="48" y="89"/>
                </a:moveTo>
                <a:cubicBezTo>
                  <a:pt x="48" y="89"/>
                  <a:pt x="48" y="89"/>
                  <a:pt x="48" y="90"/>
                </a:cubicBezTo>
                <a:cubicBezTo>
                  <a:pt x="49" y="90"/>
                  <a:pt x="50" y="90"/>
                  <a:pt x="51" y="90"/>
                </a:cubicBezTo>
                <a:cubicBezTo>
                  <a:pt x="51" y="90"/>
                  <a:pt x="51" y="90"/>
                  <a:pt x="52" y="90"/>
                </a:cubicBezTo>
                <a:cubicBezTo>
                  <a:pt x="51" y="89"/>
                  <a:pt x="50" y="89"/>
                  <a:pt x="49" y="89"/>
                </a:cubicBezTo>
                <a:cubicBezTo>
                  <a:pt x="49" y="89"/>
                  <a:pt x="49" y="89"/>
                  <a:pt x="48" y="89"/>
                </a:cubicBezTo>
                <a:close/>
                <a:moveTo>
                  <a:pt x="50" y="15"/>
                </a:moveTo>
                <a:cubicBezTo>
                  <a:pt x="50" y="14"/>
                  <a:pt x="50" y="13"/>
                  <a:pt x="49" y="14"/>
                </a:cubicBezTo>
                <a:cubicBezTo>
                  <a:pt x="49" y="15"/>
                  <a:pt x="49" y="15"/>
                  <a:pt x="50" y="15"/>
                </a:cubicBezTo>
                <a:close/>
                <a:moveTo>
                  <a:pt x="62" y="48"/>
                </a:moveTo>
                <a:cubicBezTo>
                  <a:pt x="63" y="48"/>
                  <a:pt x="64" y="48"/>
                  <a:pt x="64" y="48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3" y="47"/>
                  <a:pt x="62" y="47"/>
                </a:cubicBezTo>
                <a:cubicBezTo>
                  <a:pt x="62" y="47"/>
                  <a:pt x="62" y="48"/>
                  <a:pt x="62" y="48"/>
                </a:cubicBezTo>
                <a:close/>
                <a:moveTo>
                  <a:pt x="44" y="47"/>
                </a:moveTo>
                <a:cubicBezTo>
                  <a:pt x="46" y="47"/>
                  <a:pt x="47" y="47"/>
                  <a:pt x="47" y="46"/>
                </a:cubicBezTo>
                <a:cubicBezTo>
                  <a:pt x="46" y="46"/>
                  <a:pt x="45" y="46"/>
                  <a:pt x="44" y="47"/>
                </a:cubicBezTo>
                <a:close/>
                <a:moveTo>
                  <a:pt x="42" y="100"/>
                </a:moveTo>
                <a:cubicBezTo>
                  <a:pt x="42" y="100"/>
                  <a:pt x="41" y="100"/>
                  <a:pt x="41" y="100"/>
                </a:cubicBezTo>
                <a:cubicBezTo>
                  <a:pt x="41" y="100"/>
                  <a:pt x="40" y="100"/>
                  <a:pt x="40" y="101"/>
                </a:cubicBezTo>
                <a:cubicBezTo>
                  <a:pt x="41" y="101"/>
                  <a:pt x="42" y="102"/>
                  <a:pt x="42" y="100"/>
                </a:cubicBezTo>
                <a:close/>
                <a:moveTo>
                  <a:pt x="71" y="74"/>
                </a:moveTo>
                <a:cubicBezTo>
                  <a:pt x="71" y="74"/>
                  <a:pt x="71" y="74"/>
                  <a:pt x="71" y="74"/>
                </a:cubicBezTo>
                <a:cubicBezTo>
                  <a:pt x="71" y="73"/>
                  <a:pt x="71" y="73"/>
                  <a:pt x="72" y="72"/>
                </a:cubicBezTo>
                <a:cubicBezTo>
                  <a:pt x="71" y="72"/>
                  <a:pt x="71" y="72"/>
                  <a:pt x="70" y="72"/>
                </a:cubicBezTo>
                <a:cubicBezTo>
                  <a:pt x="70" y="73"/>
                  <a:pt x="70" y="73"/>
                  <a:pt x="71" y="74"/>
                </a:cubicBezTo>
                <a:close/>
                <a:moveTo>
                  <a:pt x="63" y="77"/>
                </a:moveTo>
                <a:cubicBezTo>
                  <a:pt x="63" y="77"/>
                  <a:pt x="63" y="77"/>
                  <a:pt x="62" y="77"/>
                </a:cubicBezTo>
                <a:cubicBezTo>
                  <a:pt x="62" y="77"/>
                  <a:pt x="62" y="77"/>
                  <a:pt x="62" y="78"/>
                </a:cubicBezTo>
                <a:cubicBezTo>
                  <a:pt x="63" y="78"/>
                  <a:pt x="63" y="78"/>
                  <a:pt x="64" y="78"/>
                </a:cubicBezTo>
                <a:cubicBezTo>
                  <a:pt x="63" y="77"/>
                  <a:pt x="63" y="77"/>
                  <a:pt x="63" y="77"/>
                </a:cubicBezTo>
                <a:close/>
                <a:moveTo>
                  <a:pt x="50" y="18"/>
                </a:moveTo>
                <a:cubicBezTo>
                  <a:pt x="50" y="19"/>
                  <a:pt x="50" y="19"/>
                  <a:pt x="51" y="19"/>
                </a:cubicBezTo>
                <a:cubicBezTo>
                  <a:pt x="51" y="17"/>
                  <a:pt x="51" y="17"/>
                  <a:pt x="50" y="18"/>
                </a:cubicBezTo>
                <a:close/>
                <a:moveTo>
                  <a:pt x="58" y="53"/>
                </a:moveTo>
                <a:cubicBezTo>
                  <a:pt x="58" y="53"/>
                  <a:pt x="58" y="52"/>
                  <a:pt x="58" y="52"/>
                </a:cubicBezTo>
                <a:cubicBezTo>
                  <a:pt x="58" y="52"/>
                  <a:pt x="57" y="52"/>
                  <a:pt x="57" y="52"/>
                </a:cubicBezTo>
                <a:cubicBezTo>
                  <a:pt x="57" y="52"/>
                  <a:pt x="57" y="53"/>
                  <a:pt x="57" y="54"/>
                </a:cubicBezTo>
                <a:cubicBezTo>
                  <a:pt x="58" y="54"/>
                  <a:pt x="58" y="54"/>
                  <a:pt x="58" y="53"/>
                </a:cubicBezTo>
                <a:close/>
                <a:moveTo>
                  <a:pt x="43" y="40"/>
                </a:moveTo>
                <a:cubicBezTo>
                  <a:pt x="44" y="40"/>
                  <a:pt x="45" y="40"/>
                  <a:pt x="46" y="40"/>
                </a:cubicBezTo>
                <a:cubicBezTo>
                  <a:pt x="46" y="39"/>
                  <a:pt x="45" y="39"/>
                  <a:pt x="45" y="39"/>
                </a:cubicBezTo>
                <a:cubicBezTo>
                  <a:pt x="45" y="39"/>
                  <a:pt x="44" y="39"/>
                  <a:pt x="43" y="40"/>
                </a:cubicBezTo>
                <a:close/>
                <a:moveTo>
                  <a:pt x="62" y="41"/>
                </a:moveTo>
                <a:cubicBezTo>
                  <a:pt x="62" y="41"/>
                  <a:pt x="62" y="40"/>
                  <a:pt x="62" y="40"/>
                </a:cubicBezTo>
                <a:cubicBezTo>
                  <a:pt x="61" y="40"/>
                  <a:pt x="61" y="40"/>
                  <a:pt x="61" y="40"/>
                </a:cubicBezTo>
                <a:cubicBezTo>
                  <a:pt x="61" y="40"/>
                  <a:pt x="61" y="41"/>
                  <a:pt x="61" y="41"/>
                </a:cubicBezTo>
                <a:cubicBezTo>
                  <a:pt x="61" y="41"/>
                  <a:pt x="61" y="41"/>
                  <a:pt x="62" y="41"/>
                </a:cubicBezTo>
                <a:cubicBezTo>
                  <a:pt x="62" y="41"/>
                  <a:pt x="62" y="41"/>
                  <a:pt x="62" y="41"/>
                </a:cubicBezTo>
                <a:close/>
                <a:moveTo>
                  <a:pt x="47" y="43"/>
                </a:moveTo>
                <a:cubicBezTo>
                  <a:pt x="46" y="43"/>
                  <a:pt x="44" y="44"/>
                  <a:pt x="44" y="44"/>
                </a:cubicBezTo>
                <a:cubicBezTo>
                  <a:pt x="45" y="44"/>
                  <a:pt x="46" y="44"/>
                  <a:pt x="47" y="43"/>
                </a:cubicBezTo>
                <a:close/>
                <a:moveTo>
                  <a:pt x="59" y="86"/>
                </a:moveTo>
                <a:cubicBezTo>
                  <a:pt x="59" y="86"/>
                  <a:pt x="59" y="86"/>
                  <a:pt x="59" y="85"/>
                </a:cubicBezTo>
                <a:cubicBezTo>
                  <a:pt x="59" y="85"/>
                  <a:pt x="58" y="85"/>
                  <a:pt x="58" y="85"/>
                </a:cubicBezTo>
                <a:cubicBezTo>
                  <a:pt x="58" y="85"/>
                  <a:pt x="58" y="85"/>
                  <a:pt x="58" y="85"/>
                </a:cubicBezTo>
                <a:cubicBezTo>
                  <a:pt x="58" y="86"/>
                  <a:pt x="58" y="86"/>
                  <a:pt x="58" y="86"/>
                </a:cubicBezTo>
                <a:cubicBezTo>
                  <a:pt x="58" y="86"/>
                  <a:pt x="58" y="86"/>
                  <a:pt x="59" y="86"/>
                </a:cubicBezTo>
                <a:close/>
                <a:moveTo>
                  <a:pt x="53" y="29"/>
                </a:move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30"/>
                  <a:pt x="53" y="30"/>
                </a:cubicBezTo>
                <a:cubicBezTo>
                  <a:pt x="53" y="30"/>
                  <a:pt x="53" y="30"/>
                  <a:pt x="53" y="30"/>
                </a:cubicBezTo>
                <a:cubicBezTo>
                  <a:pt x="53" y="30"/>
                  <a:pt x="53" y="29"/>
                  <a:pt x="53" y="29"/>
                </a:cubicBezTo>
                <a:close/>
                <a:moveTo>
                  <a:pt x="60" y="34"/>
                </a:moveTo>
                <a:cubicBezTo>
                  <a:pt x="60" y="34"/>
                  <a:pt x="60" y="33"/>
                  <a:pt x="60" y="33"/>
                </a:cubicBezTo>
                <a:cubicBezTo>
                  <a:pt x="60" y="32"/>
                  <a:pt x="60" y="32"/>
                  <a:pt x="59" y="32"/>
                </a:cubicBezTo>
                <a:cubicBezTo>
                  <a:pt x="59" y="33"/>
                  <a:pt x="59" y="33"/>
                  <a:pt x="60" y="34"/>
                </a:cubicBezTo>
                <a:close/>
                <a:moveTo>
                  <a:pt x="38" y="27"/>
                </a:moveTo>
                <a:cubicBezTo>
                  <a:pt x="39" y="27"/>
                  <a:pt x="40" y="27"/>
                  <a:pt x="40" y="27"/>
                </a:cubicBezTo>
                <a:cubicBezTo>
                  <a:pt x="40" y="27"/>
                  <a:pt x="40" y="26"/>
                  <a:pt x="40" y="26"/>
                </a:cubicBezTo>
                <a:cubicBezTo>
                  <a:pt x="39" y="26"/>
                  <a:pt x="39" y="26"/>
                  <a:pt x="38" y="27"/>
                </a:cubicBezTo>
                <a:close/>
                <a:moveTo>
                  <a:pt x="52" y="25"/>
                </a:moveTo>
                <a:cubicBezTo>
                  <a:pt x="52" y="25"/>
                  <a:pt x="52" y="25"/>
                  <a:pt x="52" y="25"/>
                </a:cubicBezTo>
                <a:cubicBezTo>
                  <a:pt x="52" y="26"/>
                  <a:pt x="52" y="26"/>
                  <a:pt x="53" y="26"/>
                </a:cubicBezTo>
                <a:cubicBezTo>
                  <a:pt x="53" y="26"/>
                  <a:pt x="53" y="25"/>
                  <a:pt x="52" y="25"/>
                </a:cubicBezTo>
                <a:close/>
                <a:moveTo>
                  <a:pt x="60" y="38"/>
                </a:moveTo>
                <a:cubicBezTo>
                  <a:pt x="61" y="38"/>
                  <a:pt x="61" y="38"/>
                  <a:pt x="61" y="38"/>
                </a:cubicBezTo>
                <a:cubicBezTo>
                  <a:pt x="61" y="37"/>
                  <a:pt x="61" y="37"/>
                  <a:pt x="61" y="36"/>
                </a:cubicBezTo>
                <a:cubicBezTo>
                  <a:pt x="60" y="36"/>
                  <a:pt x="60" y="36"/>
                  <a:pt x="60" y="38"/>
                </a:cubicBezTo>
                <a:close/>
                <a:moveTo>
                  <a:pt x="60" y="66"/>
                </a:moveTo>
                <a:cubicBezTo>
                  <a:pt x="60" y="67"/>
                  <a:pt x="60" y="68"/>
                  <a:pt x="60" y="69"/>
                </a:cubicBezTo>
                <a:cubicBezTo>
                  <a:pt x="60" y="68"/>
                  <a:pt x="60" y="67"/>
                  <a:pt x="60" y="66"/>
                </a:cubicBezTo>
                <a:close/>
                <a:moveTo>
                  <a:pt x="49" y="25"/>
                </a:moveTo>
                <a:cubicBezTo>
                  <a:pt x="49" y="26"/>
                  <a:pt x="49" y="26"/>
                  <a:pt x="50" y="26"/>
                </a:cubicBezTo>
                <a:cubicBezTo>
                  <a:pt x="50" y="26"/>
                  <a:pt x="50" y="25"/>
                  <a:pt x="49" y="25"/>
                </a:cubicBezTo>
                <a:close/>
                <a:moveTo>
                  <a:pt x="31" y="128"/>
                </a:moveTo>
                <a:cubicBezTo>
                  <a:pt x="30" y="129"/>
                  <a:pt x="30" y="129"/>
                  <a:pt x="29" y="129"/>
                </a:cubicBezTo>
                <a:cubicBezTo>
                  <a:pt x="29" y="129"/>
                  <a:pt x="29" y="129"/>
                  <a:pt x="29" y="129"/>
                </a:cubicBezTo>
                <a:cubicBezTo>
                  <a:pt x="30" y="129"/>
                  <a:pt x="30" y="129"/>
                  <a:pt x="31" y="128"/>
                </a:cubicBezTo>
                <a:close/>
                <a:moveTo>
                  <a:pt x="46" y="30"/>
                </a:moveTo>
                <a:cubicBezTo>
                  <a:pt x="46" y="31"/>
                  <a:pt x="46" y="31"/>
                  <a:pt x="47" y="31"/>
                </a:cubicBezTo>
                <a:cubicBezTo>
                  <a:pt x="47" y="31"/>
                  <a:pt x="47" y="31"/>
                  <a:pt x="47" y="30"/>
                </a:cubicBezTo>
                <a:cubicBezTo>
                  <a:pt x="46" y="30"/>
                  <a:pt x="46" y="30"/>
                  <a:pt x="46" y="30"/>
                </a:cubicBezTo>
                <a:close/>
                <a:moveTo>
                  <a:pt x="39" y="29"/>
                </a:moveTo>
                <a:cubicBezTo>
                  <a:pt x="39" y="30"/>
                  <a:pt x="39" y="30"/>
                  <a:pt x="39" y="30"/>
                </a:cubicBezTo>
                <a:cubicBezTo>
                  <a:pt x="40" y="30"/>
                  <a:pt x="40" y="30"/>
                  <a:pt x="40" y="29"/>
                </a:cubicBezTo>
                <a:cubicBezTo>
                  <a:pt x="40" y="29"/>
                  <a:pt x="39" y="29"/>
                  <a:pt x="39" y="29"/>
                </a:cubicBezTo>
                <a:close/>
                <a:moveTo>
                  <a:pt x="35" y="113"/>
                </a:moveTo>
                <a:cubicBezTo>
                  <a:pt x="35" y="113"/>
                  <a:pt x="35" y="113"/>
                  <a:pt x="34" y="114"/>
                </a:cubicBezTo>
                <a:cubicBezTo>
                  <a:pt x="35" y="114"/>
                  <a:pt x="35" y="114"/>
                  <a:pt x="35" y="113"/>
                </a:cubicBezTo>
                <a:close/>
                <a:moveTo>
                  <a:pt x="50" y="98"/>
                </a:moveTo>
                <a:cubicBezTo>
                  <a:pt x="49" y="97"/>
                  <a:pt x="49" y="97"/>
                  <a:pt x="49" y="98"/>
                </a:cubicBezTo>
                <a:cubicBezTo>
                  <a:pt x="50" y="98"/>
                  <a:pt x="50" y="98"/>
                  <a:pt x="50" y="98"/>
                </a:cubicBezTo>
                <a:close/>
                <a:moveTo>
                  <a:pt x="48" y="111"/>
                </a:moveTo>
                <a:cubicBezTo>
                  <a:pt x="47" y="112"/>
                  <a:pt x="47" y="112"/>
                  <a:pt x="46" y="113"/>
                </a:cubicBezTo>
                <a:cubicBezTo>
                  <a:pt x="47" y="112"/>
                  <a:pt x="48" y="112"/>
                  <a:pt x="48" y="111"/>
                </a:cubicBezTo>
                <a:close/>
                <a:moveTo>
                  <a:pt x="68" y="74"/>
                </a:moveTo>
                <a:cubicBezTo>
                  <a:pt x="67" y="74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3"/>
                  <a:pt x="67" y="74"/>
                  <a:pt x="67" y="74"/>
                </a:cubicBezTo>
                <a:cubicBezTo>
                  <a:pt x="67" y="74"/>
                  <a:pt x="67" y="74"/>
                  <a:pt x="68" y="74"/>
                </a:cubicBezTo>
                <a:close/>
                <a:moveTo>
                  <a:pt x="60" y="60"/>
                </a:moveTo>
                <a:cubicBezTo>
                  <a:pt x="60" y="60"/>
                  <a:pt x="60" y="60"/>
                  <a:pt x="60" y="59"/>
                </a:cubicBezTo>
                <a:cubicBezTo>
                  <a:pt x="59" y="59"/>
                  <a:pt x="59" y="60"/>
                  <a:pt x="60" y="60"/>
                </a:cubicBezTo>
                <a:close/>
                <a:moveTo>
                  <a:pt x="40" y="20"/>
                </a:moveTo>
                <a:cubicBezTo>
                  <a:pt x="40" y="20"/>
                  <a:pt x="40" y="20"/>
                  <a:pt x="40" y="20"/>
                </a:cubicBezTo>
                <a:cubicBezTo>
                  <a:pt x="39" y="20"/>
                  <a:pt x="38" y="20"/>
                  <a:pt x="38" y="20"/>
                </a:cubicBezTo>
                <a:cubicBezTo>
                  <a:pt x="38" y="20"/>
                  <a:pt x="38" y="20"/>
                  <a:pt x="38" y="20"/>
                </a:cubicBezTo>
                <a:cubicBezTo>
                  <a:pt x="38" y="20"/>
                  <a:pt x="39" y="20"/>
                  <a:pt x="40" y="20"/>
                </a:cubicBezTo>
                <a:close/>
                <a:moveTo>
                  <a:pt x="35" y="129"/>
                </a:moveTo>
                <a:cubicBezTo>
                  <a:pt x="34" y="128"/>
                  <a:pt x="34" y="128"/>
                  <a:pt x="34" y="129"/>
                </a:cubicBezTo>
                <a:cubicBezTo>
                  <a:pt x="34" y="129"/>
                  <a:pt x="35" y="129"/>
                  <a:pt x="35" y="129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6"/>
                  <a:pt x="65" y="67"/>
                  <a:pt x="65" y="67"/>
                </a:cubicBezTo>
                <a:cubicBezTo>
                  <a:pt x="65" y="67"/>
                  <a:pt x="65" y="67"/>
                  <a:pt x="65" y="67"/>
                </a:cubicBezTo>
                <a:cubicBezTo>
                  <a:pt x="65" y="67"/>
                  <a:pt x="65" y="66"/>
                  <a:pt x="65" y="65"/>
                </a:cubicBezTo>
                <a:close/>
                <a:moveTo>
                  <a:pt x="45" y="26"/>
                </a:moveTo>
                <a:cubicBezTo>
                  <a:pt x="45" y="27"/>
                  <a:pt x="45" y="27"/>
                  <a:pt x="46" y="27"/>
                </a:cubicBezTo>
                <a:cubicBezTo>
                  <a:pt x="45" y="26"/>
                  <a:pt x="46" y="26"/>
                  <a:pt x="45" y="26"/>
                </a:cubicBezTo>
                <a:close/>
                <a:moveTo>
                  <a:pt x="24" y="9"/>
                </a:moveTo>
                <a:cubicBezTo>
                  <a:pt x="24" y="7"/>
                  <a:pt x="24" y="7"/>
                  <a:pt x="24" y="7"/>
                </a:cubicBezTo>
                <a:cubicBezTo>
                  <a:pt x="24" y="8"/>
                  <a:pt x="24" y="8"/>
                  <a:pt x="24" y="9"/>
                </a:cubicBezTo>
                <a:close/>
                <a:moveTo>
                  <a:pt x="54" y="90"/>
                </a:moveTo>
                <a:cubicBezTo>
                  <a:pt x="54" y="90"/>
                  <a:pt x="54" y="90"/>
                  <a:pt x="54" y="91"/>
                </a:cubicBezTo>
                <a:cubicBezTo>
                  <a:pt x="54" y="91"/>
                  <a:pt x="54" y="91"/>
                  <a:pt x="55" y="91"/>
                </a:cubicBezTo>
                <a:cubicBezTo>
                  <a:pt x="55" y="90"/>
                  <a:pt x="54" y="90"/>
                  <a:pt x="54" y="90"/>
                </a:cubicBezTo>
                <a:close/>
                <a:moveTo>
                  <a:pt x="43" y="32"/>
                </a:moveTo>
                <a:cubicBezTo>
                  <a:pt x="43" y="32"/>
                  <a:pt x="44" y="32"/>
                  <a:pt x="44" y="32"/>
                </a:cubicBezTo>
                <a:cubicBezTo>
                  <a:pt x="44" y="31"/>
                  <a:pt x="44" y="31"/>
                  <a:pt x="43" y="31"/>
                </a:cubicBezTo>
                <a:cubicBezTo>
                  <a:pt x="43" y="31"/>
                  <a:pt x="43" y="32"/>
                  <a:pt x="43" y="32"/>
                </a:cubicBezTo>
                <a:close/>
                <a:moveTo>
                  <a:pt x="66" y="54"/>
                </a:moveTo>
                <a:cubicBezTo>
                  <a:pt x="66" y="55"/>
                  <a:pt x="66" y="55"/>
                  <a:pt x="65" y="55"/>
                </a:cubicBezTo>
                <a:cubicBezTo>
                  <a:pt x="66" y="55"/>
                  <a:pt x="66" y="55"/>
                  <a:pt x="66" y="55"/>
                </a:cubicBezTo>
                <a:cubicBezTo>
                  <a:pt x="66" y="55"/>
                  <a:pt x="66" y="55"/>
                  <a:pt x="66" y="54"/>
                </a:cubicBezTo>
                <a:close/>
                <a:moveTo>
                  <a:pt x="41" y="32"/>
                </a:moveTo>
                <a:cubicBezTo>
                  <a:pt x="40" y="32"/>
                  <a:pt x="40" y="32"/>
                  <a:pt x="39" y="32"/>
                </a:cubicBezTo>
                <a:cubicBezTo>
                  <a:pt x="40" y="33"/>
                  <a:pt x="40" y="33"/>
                  <a:pt x="41" y="32"/>
                </a:cubicBezTo>
                <a:close/>
                <a:moveTo>
                  <a:pt x="62" y="81"/>
                </a:moveTo>
                <a:cubicBezTo>
                  <a:pt x="62" y="81"/>
                  <a:pt x="63" y="82"/>
                  <a:pt x="63" y="81"/>
                </a:cubicBezTo>
                <a:cubicBezTo>
                  <a:pt x="63" y="81"/>
                  <a:pt x="62" y="81"/>
                  <a:pt x="62" y="81"/>
                </a:cubicBezTo>
                <a:close/>
                <a:moveTo>
                  <a:pt x="46" y="55"/>
                </a:moveTo>
                <a:cubicBezTo>
                  <a:pt x="47" y="55"/>
                  <a:pt x="47" y="55"/>
                  <a:pt x="47" y="54"/>
                </a:cubicBezTo>
                <a:cubicBezTo>
                  <a:pt x="46" y="55"/>
                  <a:pt x="46" y="55"/>
                  <a:pt x="46" y="55"/>
                </a:cubicBezTo>
                <a:close/>
                <a:moveTo>
                  <a:pt x="50" y="38"/>
                </a:moveTo>
                <a:cubicBezTo>
                  <a:pt x="50" y="38"/>
                  <a:pt x="50" y="38"/>
                  <a:pt x="50" y="39"/>
                </a:cubicBezTo>
                <a:cubicBezTo>
                  <a:pt x="51" y="39"/>
                  <a:pt x="51" y="38"/>
                  <a:pt x="50" y="38"/>
                </a:cubicBezTo>
                <a:close/>
                <a:moveTo>
                  <a:pt x="63" y="73"/>
                </a:moveTo>
                <a:cubicBezTo>
                  <a:pt x="62" y="73"/>
                  <a:pt x="62" y="73"/>
                  <a:pt x="62" y="73"/>
                </a:cubicBezTo>
                <a:cubicBezTo>
                  <a:pt x="62" y="74"/>
                  <a:pt x="62" y="74"/>
                  <a:pt x="63" y="75"/>
                </a:cubicBezTo>
                <a:cubicBezTo>
                  <a:pt x="63" y="74"/>
                  <a:pt x="63" y="74"/>
                  <a:pt x="63" y="73"/>
                </a:cubicBezTo>
                <a:close/>
                <a:moveTo>
                  <a:pt x="52" y="68"/>
                </a:moveTo>
                <a:cubicBezTo>
                  <a:pt x="52" y="68"/>
                  <a:pt x="51" y="68"/>
                  <a:pt x="51" y="68"/>
                </a:cubicBezTo>
                <a:cubicBezTo>
                  <a:pt x="51" y="68"/>
                  <a:pt x="51" y="69"/>
                  <a:pt x="52" y="69"/>
                </a:cubicBezTo>
                <a:cubicBezTo>
                  <a:pt x="52" y="69"/>
                  <a:pt x="52" y="68"/>
                  <a:pt x="52" y="68"/>
                </a:cubicBezTo>
                <a:close/>
                <a:moveTo>
                  <a:pt x="47" y="35"/>
                </a:moveTo>
                <a:cubicBezTo>
                  <a:pt x="47" y="35"/>
                  <a:pt x="47" y="34"/>
                  <a:pt x="47" y="34"/>
                </a:cubicBezTo>
                <a:cubicBezTo>
                  <a:pt x="47" y="34"/>
                  <a:pt x="47" y="34"/>
                  <a:pt x="47" y="34"/>
                </a:cubicBezTo>
                <a:cubicBezTo>
                  <a:pt x="47" y="35"/>
                  <a:pt x="47" y="35"/>
                  <a:pt x="47" y="35"/>
                </a:cubicBezTo>
                <a:close/>
                <a:moveTo>
                  <a:pt x="74" y="80"/>
                </a:moveTo>
                <a:cubicBezTo>
                  <a:pt x="73" y="80"/>
                  <a:pt x="73" y="80"/>
                  <a:pt x="73" y="81"/>
                </a:cubicBezTo>
                <a:cubicBezTo>
                  <a:pt x="73" y="81"/>
                  <a:pt x="74" y="80"/>
                  <a:pt x="74" y="80"/>
                </a:cubicBezTo>
                <a:close/>
                <a:moveTo>
                  <a:pt x="35" y="23"/>
                </a:moveTo>
                <a:cubicBezTo>
                  <a:pt x="35" y="23"/>
                  <a:pt x="35" y="23"/>
                  <a:pt x="35" y="22"/>
                </a:cubicBezTo>
                <a:cubicBezTo>
                  <a:pt x="35" y="22"/>
                  <a:pt x="35" y="22"/>
                  <a:pt x="34" y="22"/>
                </a:cubicBezTo>
                <a:cubicBezTo>
                  <a:pt x="34" y="23"/>
                  <a:pt x="34" y="23"/>
                  <a:pt x="34" y="23"/>
                </a:cubicBezTo>
                <a:cubicBezTo>
                  <a:pt x="35" y="23"/>
                  <a:pt x="35" y="23"/>
                  <a:pt x="35" y="23"/>
                </a:cubicBezTo>
                <a:close/>
                <a:moveTo>
                  <a:pt x="44" y="110"/>
                </a:moveTo>
                <a:cubicBezTo>
                  <a:pt x="43" y="111"/>
                  <a:pt x="43" y="111"/>
                  <a:pt x="43" y="111"/>
                </a:cubicBezTo>
                <a:cubicBezTo>
                  <a:pt x="43" y="111"/>
                  <a:pt x="44" y="111"/>
                  <a:pt x="44" y="110"/>
                </a:cubicBezTo>
                <a:close/>
                <a:moveTo>
                  <a:pt x="33" y="18"/>
                </a:moveTo>
                <a:cubicBezTo>
                  <a:pt x="34" y="19"/>
                  <a:pt x="34" y="19"/>
                  <a:pt x="34" y="18"/>
                </a:cubicBezTo>
                <a:cubicBezTo>
                  <a:pt x="34" y="18"/>
                  <a:pt x="34" y="18"/>
                  <a:pt x="33" y="18"/>
                </a:cubicBezTo>
                <a:close/>
                <a:moveTo>
                  <a:pt x="15" y="127"/>
                </a:moveTo>
                <a:cubicBezTo>
                  <a:pt x="14" y="126"/>
                  <a:pt x="14" y="126"/>
                  <a:pt x="13" y="126"/>
                </a:cubicBezTo>
                <a:cubicBezTo>
                  <a:pt x="14" y="126"/>
                  <a:pt x="14" y="126"/>
                  <a:pt x="15" y="127"/>
                </a:cubicBezTo>
                <a:close/>
                <a:moveTo>
                  <a:pt x="45" y="108"/>
                </a:moveTo>
                <a:cubicBezTo>
                  <a:pt x="46" y="108"/>
                  <a:pt x="46" y="108"/>
                  <a:pt x="46" y="107"/>
                </a:cubicBezTo>
                <a:cubicBezTo>
                  <a:pt x="45" y="108"/>
                  <a:pt x="45" y="108"/>
                  <a:pt x="45" y="108"/>
                </a:cubicBezTo>
                <a:close/>
                <a:moveTo>
                  <a:pt x="64" y="60"/>
                </a:moveTo>
                <a:cubicBezTo>
                  <a:pt x="64" y="60"/>
                  <a:pt x="65" y="59"/>
                  <a:pt x="65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4" y="59"/>
                  <a:pt x="64" y="60"/>
                </a:cubicBezTo>
                <a:close/>
                <a:moveTo>
                  <a:pt x="47" y="79"/>
                </a:moveTo>
                <a:cubicBezTo>
                  <a:pt x="47" y="79"/>
                  <a:pt x="47" y="79"/>
                  <a:pt x="47" y="79"/>
                </a:cubicBezTo>
                <a:cubicBezTo>
                  <a:pt x="47" y="79"/>
                  <a:pt x="47" y="78"/>
                  <a:pt x="46" y="78"/>
                </a:cubicBezTo>
                <a:cubicBezTo>
                  <a:pt x="46" y="78"/>
                  <a:pt x="47" y="79"/>
                  <a:pt x="47" y="79"/>
                </a:cubicBezTo>
                <a:close/>
                <a:moveTo>
                  <a:pt x="31" y="11"/>
                </a:moveTo>
                <a:cubicBezTo>
                  <a:pt x="31" y="11"/>
                  <a:pt x="31" y="11"/>
                  <a:pt x="32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1" y="11"/>
                  <a:pt x="31" y="11"/>
                  <a:pt x="31" y="11"/>
                </a:cubicBezTo>
                <a:close/>
                <a:moveTo>
                  <a:pt x="47" y="51"/>
                </a:moveTo>
                <a:cubicBezTo>
                  <a:pt x="47" y="50"/>
                  <a:pt x="47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50"/>
                  <a:pt x="47" y="51"/>
                  <a:pt x="46" y="51"/>
                </a:cubicBezTo>
                <a:cubicBezTo>
                  <a:pt x="46" y="51"/>
                  <a:pt x="46" y="51"/>
                  <a:pt x="47" y="51"/>
                </a:cubicBezTo>
                <a:cubicBezTo>
                  <a:pt x="47" y="51"/>
                  <a:pt x="47" y="51"/>
                  <a:pt x="47" y="51"/>
                </a:cubicBezTo>
                <a:close/>
                <a:moveTo>
                  <a:pt x="42" y="114"/>
                </a:moveTo>
                <a:cubicBezTo>
                  <a:pt x="41" y="114"/>
                  <a:pt x="41" y="113"/>
                  <a:pt x="41" y="113"/>
                </a:cubicBezTo>
                <a:cubicBezTo>
                  <a:pt x="41" y="113"/>
                  <a:pt x="41" y="114"/>
                  <a:pt x="41" y="114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41" y="114"/>
                  <a:pt x="41" y="114"/>
                  <a:pt x="42" y="114"/>
                </a:cubicBezTo>
                <a:close/>
                <a:moveTo>
                  <a:pt x="59" y="63"/>
                </a:moveTo>
                <a:cubicBezTo>
                  <a:pt x="60" y="63"/>
                  <a:pt x="60" y="63"/>
                  <a:pt x="60" y="63"/>
                </a:cubicBezTo>
                <a:cubicBezTo>
                  <a:pt x="60" y="63"/>
                  <a:pt x="60" y="63"/>
                  <a:pt x="60" y="63"/>
                </a:cubicBezTo>
                <a:cubicBezTo>
                  <a:pt x="60" y="63"/>
                  <a:pt x="60" y="63"/>
                  <a:pt x="60" y="63"/>
                </a:cubicBezTo>
                <a:cubicBezTo>
                  <a:pt x="60" y="63"/>
                  <a:pt x="60" y="63"/>
                  <a:pt x="59" y="63"/>
                </a:cubicBezTo>
                <a:close/>
                <a:moveTo>
                  <a:pt x="50" y="34"/>
                </a:move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4"/>
                </a:cubicBezTo>
                <a:close/>
                <a:moveTo>
                  <a:pt x="32" y="103"/>
                </a:moveTo>
                <a:cubicBezTo>
                  <a:pt x="32" y="103"/>
                  <a:pt x="32" y="103"/>
                  <a:pt x="32" y="103"/>
                </a:cubicBezTo>
                <a:cubicBezTo>
                  <a:pt x="32" y="103"/>
                  <a:pt x="32" y="103"/>
                  <a:pt x="32" y="103"/>
                </a:cubicBezTo>
                <a:cubicBezTo>
                  <a:pt x="32" y="103"/>
                  <a:pt x="32" y="103"/>
                  <a:pt x="32" y="103"/>
                </a:cubicBezTo>
                <a:cubicBezTo>
                  <a:pt x="32" y="103"/>
                  <a:pt x="32" y="103"/>
                  <a:pt x="32" y="1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6393" name="组合 35"/>
          <p:cNvGrpSpPr/>
          <p:nvPr/>
        </p:nvGrpSpPr>
        <p:grpSpPr bwMode="auto">
          <a:xfrm>
            <a:off x="4687888" y="3186875"/>
            <a:ext cx="350837" cy="647700"/>
            <a:chOff x="2665413" y="5559425"/>
            <a:chExt cx="887413" cy="1635125"/>
          </a:xfrm>
          <a:solidFill>
            <a:srgbClr val="FFC000"/>
          </a:solidFill>
        </p:grpSpPr>
        <p:sp>
          <p:nvSpPr>
            <p:cNvPr id="37" name="Freeform 276"/>
            <p:cNvSpPr/>
            <p:nvPr/>
          </p:nvSpPr>
          <p:spPr bwMode="auto">
            <a:xfrm>
              <a:off x="3191436" y="6653517"/>
              <a:ext cx="261005" cy="148282"/>
            </a:xfrm>
            <a:custGeom>
              <a:avLst/>
              <a:gdLst>
                <a:gd name="T0" fmla="*/ 12 w 80"/>
                <a:gd name="T1" fmla="*/ 46 h 46"/>
                <a:gd name="T2" fmla="*/ 12 w 80"/>
                <a:gd name="T3" fmla="*/ 46 h 46"/>
                <a:gd name="T4" fmla="*/ 11 w 80"/>
                <a:gd name="T5" fmla="*/ 45 h 46"/>
                <a:gd name="T6" fmla="*/ 36 w 80"/>
                <a:gd name="T7" fmla="*/ 28 h 46"/>
                <a:gd name="T8" fmla="*/ 56 w 80"/>
                <a:gd name="T9" fmla="*/ 14 h 46"/>
                <a:gd name="T10" fmla="*/ 32 w 80"/>
                <a:gd name="T11" fmla="*/ 28 h 46"/>
                <a:gd name="T12" fmla="*/ 30 w 80"/>
                <a:gd name="T13" fmla="*/ 29 h 46"/>
                <a:gd name="T14" fmla="*/ 30 w 80"/>
                <a:gd name="T15" fmla="*/ 29 h 46"/>
                <a:gd name="T16" fmla="*/ 27 w 80"/>
                <a:gd name="T17" fmla="*/ 18 h 46"/>
                <a:gd name="T18" fmla="*/ 15 w 80"/>
                <a:gd name="T19" fmla="*/ 25 h 46"/>
                <a:gd name="T20" fmla="*/ 14 w 80"/>
                <a:gd name="T21" fmla="*/ 25 h 46"/>
                <a:gd name="T22" fmla="*/ 32 w 80"/>
                <a:gd name="T23" fmla="*/ 2 h 46"/>
                <a:gd name="T24" fmla="*/ 28 w 80"/>
                <a:gd name="T25" fmla="*/ 4 h 46"/>
                <a:gd name="T26" fmla="*/ 25 w 80"/>
                <a:gd name="T27" fmla="*/ 3 h 46"/>
                <a:gd name="T28" fmla="*/ 1 w 80"/>
                <a:gd name="T29" fmla="*/ 18 h 46"/>
                <a:gd name="T30" fmla="*/ 1 w 80"/>
                <a:gd name="T31" fmla="*/ 17 h 46"/>
                <a:gd name="T32" fmla="*/ 0 w 80"/>
                <a:gd name="T33" fmla="*/ 17 h 46"/>
                <a:gd name="T34" fmla="*/ 25 w 80"/>
                <a:gd name="T35" fmla="*/ 3 h 46"/>
                <a:gd name="T36" fmla="*/ 26 w 80"/>
                <a:gd name="T37" fmla="*/ 2 h 46"/>
                <a:gd name="T38" fmla="*/ 28 w 80"/>
                <a:gd name="T39" fmla="*/ 3 h 46"/>
                <a:gd name="T40" fmla="*/ 33 w 80"/>
                <a:gd name="T41" fmla="*/ 0 h 46"/>
                <a:gd name="T42" fmla="*/ 34 w 80"/>
                <a:gd name="T43" fmla="*/ 0 h 46"/>
                <a:gd name="T44" fmla="*/ 34 w 80"/>
                <a:gd name="T45" fmla="*/ 1 h 46"/>
                <a:gd name="T46" fmla="*/ 16 w 80"/>
                <a:gd name="T47" fmla="*/ 23 h 46"/>
                <a:gd name="T48" fmla="*/ 27 w 80"/>
                <a:gd name="T49" fmla="*/ 17 h 46"/>
                <a:gd name="T50" fmla="*/ 28 w 80"/>
                <a:gd name="T51" fmla="*/ 17 h 46"/>
                <a:gd name="T52" fmla="*/ 28 w 80"/>
                <a:gd name="T53" fmla="*/ 17 h 46"/>
                <a:gd name="T54" fmla="*/ 31 w 80"/>
                <a:gd name="T55" fmla="*/ 28 h 46"/>
                <a:gd name="T56" fmla="*/ 32 w 80"/>
                <a:gd name="T57" fmla="*/ 28 h 46"/>
                <a:gd name="T58" fmla="*/ 66 w 80"/>
                <a:gd name="T59" fmla="*/ 8 h 46"/>
                <a:gd name="T60" fmla="*/ 66 w 80"/>
                <a:gd name="T61" fmla="*/ 7 h 46"/>
                <a:gd name="T62" fmla="*/ 66 w 80"/>
                <a:gd name="T63" fmla="*/ 7 h 46"/>
                <a:gd name="T64" fmla="*/ 67 w 80"/>
                <a:gd name="T65" fmla="*/ 7 h 46"/>
                <a:gd name="T66" fmla="*/ 67 w 80"/>
                <a:gd name="T67" fmla="*/ 8 h 46"/>
                <a:gd name="T68" fmla="*/ 67 w 80"/>
                <a:gd name="T69" fmla="*/ 8 h 46"/>
                <a:gd name="T70" fmla="*/ 66 w 80"/>
                <a:gd name="T71" fmla="*/ 9 h 46"/>
                <a:gd name="T72" fmla="*/ 17 w 80"/>
                <a:gd name="T73" fmla="*/ 42 h 46"/>
                <a:gd name="T74" fmla="*/ 79 w 80"/>
                <a:gd name="T75" fmla="*/ 6 h 46"/>
                <a:gd name="T76" fmla="*/ 80 w 80"/>
                <a:gd name="T77" fmla="*/ 6 h 46"/>
                <a:gd name="T78" fmla="*/ 80 w 80"/>
                <a:gd name="T79" fmla="*/ 6 h 46"/>
                <a:gd name="T80" fmla="*/ 12 w 80"/>
                <a:gd name="T8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46">
                  <a:moveTo>
                    <a:pt x="12" y="46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1" y="46"/>
                    <a:pt x="11" y="45"/>
                    <a:pt x="11" y="45"/>
                  </a:cubicBezTo>
                  <a:cubicBezTo>
                    <a:pt x="11" y="45"/>
                    <a:pt x="11" y="45"/>
                    <a:pt x="36" y="28"/>
                  </a:cubicBezTo>
                  <a:cubicBezTo>
                    <a:pt x="42" y="24"/>
                    <a:pt x="48" y="19"/>
                    <a:pt x="56" y="14"/>
                  </a:cubicBezTo>
                  <a:cubicBezTo>
                    <a:pt x="51" y="17"/>
                    <a:pt x="43" y="22"/>
                    <a:pt x="32" y="28"/>
                  </a:cubicBezTo>
                  <a:cubicBezTo>
                    <a:pt x="31" y="29"/>
                    <a:pt x="31" y="29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27" y="18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4"/>
                    <a:pt x="14" y="24"/>
                    <a:pt x="32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7"/>
                    <a:pt x="25" y="3"/>
                    <a:pt x="25" y="3"/>
                  </a:cubicBezTo>
                  <a:cubicBezTo>
                    <a:pt x="25" y="2"/>
                    <a:pt x="25" y="2"/>
                    <a:pt x="26" y="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31" y="1"/>
                    <a:pt x="33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4" y="0"/>
                    <a:pt x="34" y="1"/>
                    <a:pt x="34" y="1"/>
                  </a:cubicBezTo>
                  <a:cubicBezTo>
                    <a:pt x="28" y="8"/>
                    <a:pt x="19" y="19"/>
                    <a:pt x="16" y="23"/>
                  </a:cubicBezTo>
                  <a:cubicBezTo>
                    <a:pt x="19" y="22"/>
                    <a:pt x="24" y="19"/>
                    <a:pt x="27" y="17"/>
                  </a:cubicBezTo>
                  <a:cubicBezTo>
                    <a:pt x="27" y="17"/>
                    <a:pt x="27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20"/>
                    <a:pt x="30" y="26"/>
                    <a:pt x="31" y="28"/>
                  </a:cubicBezTo>
                  <a:cubicBezTo>
                    <a:pt x="31" y="28"/>
                    <a:pt x="31" y="28"/>
                    <a:pt x="32" y="28"/>
                  </a:cubicBezTo>
                  <a:cubicBezTo>
                    <a:pt x="59" y="11"/>
                    <a:pt x="65" y="8"/>
                    <a:pt x="66" y="8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7" y="7"/>
                    <a:pt x="67" y="7"/>
                    <a:pt x="67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8"/>
                    <a:pt x="67" y="8"/>
                    <a:pt x="66" y="9"/>
                  </a:cubicBezTo>
                  <a:cubicBezTo>
                    <a:pt x="42" y="25"/>
                    <a:pt x="25" y="36"/>
                    <a:pt x="17" y="42"/>
                  </a:cubicBezTo>
                  <a:cubicBezTo>
                    <a:pt x="31" y="34"/>
                    <a:pt x="64" y="14"/>
                    <a:pt x="79" y="6"/>
                  </a:cubicBezTo>
                  <a:cubicBezTo>
                    <a:pt x="79" y="5"/>
                    <a:pt x="80" y="6"/>
                    <a:pt x="80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16" y="44"/>
                    <a:pt x="12" y="46"/>
                    <a:pt x="12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" name="Freeform 277"/>
            <p:cNvSpPr/>
            <p:nvPr/>
          </p:nvSpPr>
          <p:spPr bwMode="auto">
            <a:xfrm>
              <a:off x="2982632" y="6192635"/>
              <a:ext cx="554132" cy="320613"/>
            </a:xfrm>
            <a:custGeom>
              <a:avLst/>
              <a:gdLst>
                <a:gd name="T0" fmla="*/ 53 w 171"/>
                <a:gd name="T1" fmla="*/ 98 h 99"/>
                <a:gd name="T2" fmla="*/ 53 w 171"/>
                <a:gd name="T3" fmla="*/ 98 h 99"/>
                <a:gd name="T4" fmla="*/ 114 w 171"/>
                <a:gd name="T5" fmla="*/ 58 h 99"/>
                <a:gd name="T6" fmla="*/ 114 w 171"/>
                <a:gd name="T7" fmla="*/ 55 h 99"/>
                <a:gd name="T8" fmla="*/ 41 w 171"/>
                <a:gd name="T9" fmla="*/ 97 h 99"/>
                <a:gd name="T10" fmla="*/ 41 w 171"/>
                <a:gd name="T11" fmla="*/ 97 h 99"/>
                <a:gd name="T12" fmla="*/ 41 w 171"/>
                <a:gd name="T13" fmla="*/ 96 h 99"/>
                <a:gd name="T14" fmla="*/ 24 w 171"/>
                <a:gd name="T15" fmla="*/ 95 h 99"/>
                <a:gd name="T16" fmla="*/ 24 w 171"/>
                <a:gd name="T17" fmla="*/ 95 h 99"/>
                <a:gd name="T18" fmla="*/ 24 w 171"/>
                <a:gd name="T19" fmla="*/ 94 h 99"/>
                <a:gd name="T20" fmla="*/ 44 w 171"/>
                <a:gd name="T21" fmla="*/ 79 h 99"/>
                <a:gd name="T22" fmla="*/ 145 w 171"/>
                <a:gd name="T23" fmla="*/ 6 h 99"/>
                <a:gd name="T24" fmla="*/ 1 w 171"/>
                <a:gd name="T25" fmla="*/ 89 h 99"/>
                <a:gd name="T26" fmla="*/ 1 w 171"/>
                <a:gd name="T27" fmla="*/ 88 h 99"/>
                <a:gd name="T28" fmla="*/ 1 w 171"/>
                <a:gd name="T29" fmla="*/ 88 h 99"/>
                <a:gd name="T30" fmla="*/ 152 w 171"/>
                <a:gd name="T31" fmla="*/ 0 h 99"/>
                <a:gd name="T32" fmla="*/ 153 w 171"/>
                <a:gd name="T33" fmla="*/ 0 h 99"/>
                <a:gd name="T34" fmla="*/ 153 w 171"/>
                <a:gd name="T35" fmla="*/ 0 h 99"/>
                <a:gd name="T36" fmla="*/ 31 w 171"/>
                <a:gd name="T37" fmla="*/ 90 h 99"/>
                <a:gd name="T38" fmla="*/ 144 w 171"/>
                <a:gd name="T39" fmla="*/ 25 h 99"/>
                <a:gd name="T40" fmla="*/ 144 w 171"/>
                <a:gd name="T41" fmla="*/ 25 h 99"/>
                <a:gd name="T42" fmla="*/ 144 w 171"/>
                <a:gd name="T43" fmla="*/ 26 h 99"/>
                <a:gd name="T44" fmla="*/ 114 w 171"/>
                <a:gd name="T45" fmla="*/ 54 h 99"/>
                <a:gd name="T46" fmla="*/ 170 w 171"/>
                <a:gd name="T47" fmla="*/ 21 h 99"/>
                <a:gd name="T48" fmla="*/ 114 w 171"/>
                <a:gd name="T49" fmla="*/ 59 h 99"/>
                <a:gd name="T50" fmla="*/ 158 w 171"/>
                <a:gd name="T51" fmla="*/ 37 h 99"/>
                <a:gd name="T52" fmla="*/ 158 w 171"/>
                <a:gd name="T53" fmla="*/ 38 h 99"/>
                <a:gd name="T54" fmla="*/ 118 w 171"/>
                <a:gd name="T55" fmla="*/ 77 h 99"/>
                <a:gd name="T56" fmla="*/ 119 w 171"/>
                <a:gd name="T57" fmla="*/ 78 h 99"/>
                <a:gd name="T58" fmla="*/ 117 w 171"/>
                <a:gd name="T59" fmla="*/ 82 h 99"/>
                <a:gd name="T60" fmla="*/ 117 w 171"/>
                <a:gd name="T61" fmla="*/ 82 h 99"/>
                <a:gd name="T62" fmla="*/ 109 w 171"/>
                <a:gd name="T63" fmla="*/ 89 h 99"/>
                <a:gd name="T64" fmla="*/ 105 w 171"/>
                <a:gd name="T65" fmla="*/ 90 h 99"/>
                <a:gd name="T66" fmla="*/ 106 w 171"/>
                <a:gd name="T67" fmla="*/ 90 h 99"/>
                <a:gd name="T68" fmla="*/ 112 w 171"/>
                <a:gd name="T69" fmla="*/ 85 h 99"/>
                <a:gd name="T70" fmla="*/ 116 w 171"/>
                <a:gd name="T71" fmla="*/ 79 h 99"/>
                <a:gd name="T72" fmla="*/ 99 w 171"/>
                <a:gd name="T73" fmla="*/ 89 h 99"/>
                <a:gd name="T74" fmla="*/ 98 w 171"/>
                <a:gd name="T75" fmla="*/ 89 h 99"/>
                <a:gd name="T76" fmla="*/ 154 w 171"/>
                <a:gd name="T77" fmla="*/ 41 h 99"/>
                <a:gd name="T78" fmla="*/ 53 w 171"/>
                <a:gd name="T7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1" h="99">
                  <a:moveTo>
                    <a:pt x="53" y="99"/>
                  </a:moveTo>
                  <a:cubicBezTo>
                    <a:pt x="53" y="99"/>
                    <a:pt x="53" y="99"/>
                    <a:pt x="53" y="98"/>
                  </a:cubicBezTo>
                  <a:cubicBezTo>
                    <a:pt x="53" y="98"/>
                    <a:pt x="53" y="98"/>
                    <a:pt x="53" y="98"/>
                  </a:cubicBezTo>
                  <a:cubicBezTo>
                    <a:pt x="53" y="98"/>
                    <a:pt x="53" y="98"/>
                    <a:pt x="53" y="98"/>
                  </a:cubicBezTo>
                  <a:cubicBezTo>
                    <a:pt x="53" y="98"/>
                    <a:pt x="53" y="98"/>
                    <a:pt x="53" y="98"/>
                  </a:cubicBezTo>
                  <a:cubicBezTo>
                    <a:pt x="55" y="96"/>
                    <a:pt x="64" y="90"/>
                    <a:pt x="114" y="58"/>
                  </a:cubicBezTo>
                  <a:cubicBezTo>
                    <a:pt x="134" y="45"/>
                    <a:pt x="154" y="32"/>
                    <a:pt x="164" y="26"/>
                  </a:cubicBezTo>
                  <a:cubicBezTo>
                    <a:pt x="154" y="31"/>
                    <a:pt x="134" y="43"/>
                    <a:pt x="114" y="55"/>
                  </a:cubicBezTo>
                  <a:cubicBezTo>
                    <a:pt x="60" y="86"/>
                    <a:pt x="44" y="96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6"/>
                  </a:cubicBezTo>
                  <a:cubicBezTo>
                    <a:pt x="40" y="96"/>
                    <a:pt x="40" y="96"/>
                    <a:pt x="41" y="96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16" y="41"/>
                    <a:pt x="58" y="75"/>
                    <a:pt x="24" y="95"/>
                  </a:cubicBezTo>
                  <a:cubicBezTo>
                    <a:pt x="24" y="95"/>
                    <a:pt x="24" y="95"/>
                    <a:pt x="24" y="95"/>
                  </a:cubicBezTo>
                  <a:cubicBezTo>
                    <a:pt x="24" y="95"/>
                    <a:pt x="24" y="95"/>
                    <a:pt x="24" y="95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5" y="93"/>
                    <a:pt x="30" y="89"/>
                    <a:pt x="44" y="79"/>
                  </a:cubicBezTo>
                  <a:cubicBezTo>
                    <a:pt x="55" y="71"/>
                    <a:pt x="70" y="60"/>
                    <a:pt x="88" y="47"/>
                  </a:cubicBezTo>
                  <a:cubicBezTo>
                    <a:pt x="111" y="30"/>
                    <a:pt x="134" y="14"/>
                    <a:pt x="145" y="6"/>
                  </a:cubicBezTo>
                  <a:cubicBezTo>
                    <a:pt x="142" y="7"/>
                    <a:pt x="138" y="10"/>
                    <a:pt x="134" y="12"/>
                  </a:cubicBezTo>
                  <a:cubicBezTo>
                    <a:pt x="41" y="67"/>
                    <a:pt x="3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8"/>
                  </a:cubicBezTo>
                  <a:cubicBezTo>
                    <a:pt x="0" y="88"/>
                    <a:pt x="0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5" y="87"/>
                    <a:pt x="95" y="34"/>
                    <a:pt x="134" y="11"/>
                  </a:cubicBezTo>
                  <a:cubicBezTo>
                    <a:pt x="147" y="3"/>
                    <a:pt x="151" y="1"/>
                    <a:pt x="152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16" y="28"/>
                    <a:pt x="51" y="75"/>
                    <a:pt x="31" y="90"/>
                  </a:cubicBezTo>
                  <a:cubicBezTo>
                    <a:pt x="81" y="61"/>
                    <a:pt x="137" y="28"/>
                    <a:pt x="143" y="25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4" y="25"/>
                    <a:pt x="144" y="25"/>
                    <a:pt x="144" y="26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60" y="85"/>
                    <a:pt x="89" y="68"/>
                    <a:pt x="114" y="54"/>
                  </a:cubicBezTo>
                  <a:cubicBezTo>
                    <a:pt x="163" y="25"/>
                    <a:pt x="170" y="21"/>
                    <a:pt x="170" y="21"/>
                  </a:cubicBezTo>
                  <a:cubicBezTo>
                    <a:pt x="170" y="21"/>
                    <a:pt x="170" y="21"/>
                    <a:pt x="170" y="21"/>
                  </a:cubicBezTo>
                  <a:cubicBezTo>
                    <a:pt x="170" y="21"/>
                    <a:pt x="171" y="21"/>
                    <a:pt x="171" y="21"/>
                  </a:cubicBezTo>
                  <a:cubicBezTo>
                    <a:pt x="171" y="22"/>
                    <a:pt x="171" y="22"/>
                    <a:pt x="114" y="59"/>
                  </a:cubicBezTo>
                  <a:cubicBezTo>
                    <a:pt x="94" y="72"/>
                    <a:pt x="73" y="85"/>
                    <a:pt x="61" y="93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9" y="38"/>
                    <a:pt x="159" y="38"/>
                    <a:pt x="158" y="38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6" y="84"/>
                    <a:pt x="113" y="80"/>
                    <a:pt x="118" y="77"/>
                  </a:cubicBezTo>
                  <a:cubicBezTo>
                    <a:pt x="118" y="77"/>
                    <a:pt x="118" y="77"/>
                    <a:pt x="119" y="77"/>
                  </a:cubicBezTo>
                  <a:cubicBezTo>
                    <a:pt x="119" y="77"/>
                    <a:pt x="119" y="77"/>
                    <a:pt x="119" y="78"/>
                  </a:cubicBezTo>
                  <a:cubicBezTo>
                    <a:pt x="114" y="83"/>
                    <a:pt x="114" y="83"/>
                    <a:pt x="114" y="83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8" y="82"/>
                    <a:pt x="117" y="82"/>
                    <a:pt x="117" y="82"/>
                  </a:cubicBezTo>
                  <a:cubicBezTo>
                    <a:pt x="115" y="84"/>
                    <a:pt x="112" y="86"/>
                    <a:pt x="109" y="88"/>
                  </a:cubicBezTo>
                  <a:cubicBezTo>
                    <a:pt x="109" y="88"/>
                    <a:pt x="109" y="88"/>
                    <a:pt x="109" y="89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06" y="90"/>
                    <a:pt x="105" y="90"/>
                    <a:pt x="105" y="90"/>
                  </a:cubicBezTo>
                  <a:cubicBezTo>
                    <a:pt x="105" y="90"/>
                    <a:pt x="105" y="90"/>
                    <a:pt x="106" y="90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7" y="89"/>
                    <a:pt x="108" y="88"/>
                    <a:pt x="112" y="85"/>
                  </a:cubicBezTo>
                  <a:cubicBezTo>
                    <a:pt x="111" y="85"/>
                    <a:pt x="111" y="85"/>
                    <a:pt x="112" y="85"/>
                  </a:cubicBezTo>
                  <a:cubicBezTo>
                    <a:pt x="116" y="79"/>
                    <a:pt x="116" y="79"/>
                    <a:pt x="116" y="79"/>
                  </a:cubicBezTo>
                  <a:cubicBezTo>
                    <a:pt x="103" y="87"/>
                    <a:pt x="100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8"/>
                  </a:cubicBezTo>
                  <a:cubicBezTo>
                    <a:pt x="154" y="41"/>
                    <a:pt x="154" y="41"/>
                    <a:pt x="154" y="41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3" y="99"/>
                    <a:pt x="53" y="99"/>
                    <a:pt x="53" y="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" name="Freeform 278"/>
            <p:cNvSpPr/>
            <p:nvPr/>
          </p:nvSpPr>
          <p:spPr bwMode="auto">
            <a:xfrm>
              <a:off x="2673444" y="6084430"/>
              <a:ext cx="875368" cy="1001915"/>
            </a:xfrm>
            <a:custGeom>
              <a:avLst/>
              <a:gdLst>
                <a:gd name="T0" fmla="*/ 185 w 270"/>
                <a:gd name="T1" fmla="*/ 299 h 308"/>
                <a:gd name="T2" fmla="*/ 259 w 270"/>
                <a:gd name="T3" fmla="*/ 250 h 308"/>
                <a:gd name="T4" fmla="*/ 257 w 270"/>
                <a:gd name="T5" fmla="*/ 239 h 308"/>
                <a:gd name="T6" fmla="*/ 167 w 270"/>
                <a:gd name="T7" fmla="*/ 290 h 308"/>
                <a:gd name="T8" fmla="*/ 139 w 270"/>
                <a:gd name="T9" fmla="*/ 290 h 308"/>
                <a:gd name="T10" fmla="*/ 123 w 270"/>
                <a:gd name="T11" fmla="*/ 291 h 308"/>
                <a:gd name="T12" fmla="*/ 97 w 270"/>
                <a:gd name="T13" fmla="*/ 283 h 308"/>
                <a:gd name="T14" fmla="*/ 90 w 270"/>
                <a:gd name="T15" fmla="*/ 268 h 308"/>
                <a:gd name="T16" fmla="*/ 59 w 270"/>
                <a:gd name="T17" fmla="*/ 268 h 308"/>
                <a:gd name="T18" fmla="*/ 14 w 270"/>
                <a:gd name="T19" fmla="*/ 283 h 308"/>
                <a:gd name="T20" fmla="*/ 114 w 270"/>
                <a:gd name="T21" fmla="*/ 216 h 308"/>
                <a:gd name="T22" fmla="*/ 4 w 270"/>
                <a:gd name="T23" fmla="*/ 271 h 308"/>
                <a:gd name="T24" fmla="*/ 19 w 270"/>
                <a:gd name="T25" fmla="*/ 257 h 308"/>
                <a:gd name="T26" fmla="*/ 83 w 270"/>
                <a:gd name="T27" fmla="*/ 214 h 308"/>
                <a:gd name="T28" fmla="*/ 7 w 270"/>
                <a:gd name="T29" fmla="*/ 244 h 308"/>
                <a:gd name="T30" fmla="*/ 13 w 270"/>
                <a:gd name="T31" fmla="*/ 226 h 308"/>
                <a:gd name="T32" fmla="*/ 68 w 270"/>
                <a:gd name="T33" fmla="*/ 182 h 308"/>
                <a:gd name="T34" fmla="*/ 11 w 270"/>
                <a:gd name="T35" fmla="*/ 208 h 308"/>
                <a:gd name="T36" fmla="*/ 22 w 270"/>
                <a:gd name="T37" fmla="*/ 195 h 308"/>
                <a:gd name="T38" fmla="*/ 23 w 270"/>
                <a:gd name="T39" fmla="*/ 175 h 308"/>
                <a:gd name="T40" fmla="*/ 12 w 270"/>
                <a:gd name="T41" fmla="*/ 177 h 308"/>
                <a:gd name="T42" fmla="*/ 11 w 270"/>
                <a:gd name="T43" fmla="*/ 174 h 308"/>
                <a:gd name="T44" fmla="*/ 165 w 270"/>
                <a:gd name="T45" fmla="*/ 67 h 308"/>
                <a:gd name="T46" fmla="*/ 20 w 270"/>
                <a:gd name="T47" fmla="*/ 133 h 308"/>
                <a:gd name="T48" fmla="*/ 21 w 270"/>
                <a:gd name="T49" fmla="*/ 114 h 308"/>
                <a:gd name="T50" fmla="*/ 19 w 270"/>
                <a:gd name="T51" fmla="*/ 101 h 308"/>
                <a:gd name="T52" fmla="*/ 92 w 270"/>
                <a:gd name="T53" fmla="*/ 53 h 308"/>
                <a:gd name="T54" fmla="*/ 19 w 270"/>
                <a:gd name="T55" fmla="*/ 84 h 308"/>
                <a:gd name="T56" fmla="*/ 77 w 270"/>
                <a:gd name="T57" fmla="*/ 37 h 308"/>
                <a:gd name="T58" fmla="*/ 110 w 270"/>
                <a:gd name="T59" fmla="*/ 41 h 308"/>
                <a:gd name="T60" fmla="*/ 23 w 270"/>
                <a:gd name="T61" fmla="*/ 97 h 308"/>
                <a:gd name="T62" fmla="*/ 131 w 270"/>
                <a:gd name="T63" fmla="*/ 35 h 308"/>
                <a:gd name="T64" fmla="*/ 24 w 270"/>
                <a:gd name="T65" fmla="*/ 130 h 308"/>
                <a:gd name="T66" fmla="*/ 251 w 270"/>
                <a:gd name="T67" fmla="*/ 16 h 308"/>
                <a:gd name="T68" fmla="*/ 173 w 270"/>
                <a:gd name="T69" fmla="*/ 68 h 308"/>
                <a:gd name="T70" fmla="*/ 89 w 270"/>
                <a:gd name="T71" fmla="*/ 132 h 308"/>
                <a:gd name="T72" fmla="*/ 84 w 270"/>
                <a:gd name="T73" fmla="*/ 139 h 308"/>
                <a:gd name="T74" fmla="*/ 85 w 270"/>
                <a:gd name="T75" fmla="*/ 160 h 308"/>
                <a:gd name="T76" fmla="*/ 107 w 270"/>
                <a:gd name="T77" fmla="*/ 171 h 308"/>
                <a:gd name="T78" fmla="*/ 83 w 270"/>
                <a:gd name="T79" fmla="*/ 187 h 308"/>
                <a:gd name="T80" fmla="*/ 110 w 270"/>
                <a:gd name="T81" fmla="*/ 185 h 308"/>
                <a:gd name="T82" fmla="*/ 105 w 270"/>
                <a:gd name="T83" fmla="*/ 201 h 308"/>
                <a:gd name="T84" fmla="*/ 104 w 270"/>
                <a:gd name="T85" fmla="*/ 207 h 308"/>
                <a:gd name="T86" fmla="*/ 102 w 270"/>
                <a:gd name="T87" fmla="*/ 213 h 308"/>
                <a:gd name="T88" fmla="*/ 64 w 270"/>
                <a:gd name="T89" fmla="*/ 244 h 308"/>
                <a:gd name="T90" fmla="*/ 126 w 270"/>
                <a:gd name="T91" fmla="*/ 209 h 308"/>
                <a:gd name="T92" fmla="*/ 128 w 270"/>
                <a:gd name="T93" fmla="*/ 227 h 308"/>
                <a:gd name="T94" fmla="*/ 159 w 270"/>
                <a:gd name="T95" fmla="*/ 223 h 308"/>
                <a:gd name="T96" fmla="*/ 247 w 270"/>
                <a:gd name="T97" fmla="*/ 182 h 308"/>
                <a:gd name="T98" fmla="*/ 256 w 270"/>
                <a:gd name="T99" fmla="*/ 194 h 308"/>
                <a:gd name="T100" fmla="*/ 157 w 270"/>
                <a:gd name="T101" fmla="*/ 279 h 308"/>
                <a:gd name="T102" fmla="*/ 203 w 270"/>
                <a:gd name="T103" fmla="*/ 269 h 308"/>
                <a:gd name="T104" fmla="*/ 270 w 270"/>
                <a:gd name="T105" fmla="*/ 243 h 308"/>
                <a:gd name="T106" fmla="*/ 249 w 270"/>
                <a:gd name="T107" fmla="*/ 263 h 308"/>
                <a:gd name="T108" fmla="*/ 229 w 270"/>
                <a:gd name="T109" fmla="*/ 290 h 308"/>
                <a:gd name="T110" fmla="*/ 264 w 270"/>
                <a:gd name="T111" fmla="*/ 279 h 308"/>
                <a:gd name="T112" fmla="*/ 261 w 270"/>
                <a:gd name="T113" fmla="*/ 293 h 308"/>
                <a:gd name="T114" fmla="*/ 239 w 270"/>
                <a:gd name="T115" fmla="*/ 298 h 308"/>
                <a:gd name="T116" fmla="*/ 201 w 270"/>
                <a:gd name="T117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0" h="308">
                  <a:moveTo>
                    <a:pt x="201" y="308"/>
                  </a:moveTo>
                  <a:cubicBezTo>
                    <a:pt x="201" y="308"/>
                    <a:pt x="201" y="308"/>
                    <a:pt x="200" y="307"/>
                  </a:cubicBezTo>
                  <a:cubicBezTo>
                    <a:pt x="200" y="307"/>
                    <a:pt x="200" y="307"/>
                    <a:pt x="201" y="307"/>
                  </a:cubicBezTo>
                  <a:cubicBezTo>
                    <a:pt x="218" y="292"/>
                    <a:pt x="249" y="267"/>
                    <a:pt x="259" y="258"/>
                  </a:cubicBezTo>
                  <a:cubicBezTo>
                    <a:pt x="185" y="300"/>
                    <a:pt x="185" y="300"/>
                    <a:pt x="185" y="300"/>
                  </a:cubicBezTo>
                  <a:cubicBezTo>
                    <a:pt x="185" y="300"/>
                    <a:pt x="185" y="300"/>
                    <a:pt x="185" y="300"/>
                  </a:cubicBezTo>
                  <a:cubicBezTo>
                    <a:pt x="185" y="300"/>
                    <a:pt x="185" y="300"/>
                    <a:pt x="185" y="300"/>
                  </a:cubicBezTo>
                  <a:cubicBezTo>
                    <a:pt x="185" y="300"/>
                    <a:pt x="185" y="300"/>
                    <a:pt x="185" y="299"/>
                  </a:cubicBezTo>
                  <a:cubicBezTo>
                    <a:pt x="185" y="299"/>
                    <a:pt x="185" y="299"/>
                    <a:pt x="185" y="299"/>
                  </a:cubicBezTo>
                  <a:cubicBezTo>
                    <a:pt x="185" y="299"/>
                    <a:pt x="185" y="299"/>
                    <a:pt x="185" y="299"/>
                  </a:cubicBezTo>
                  <a:cubicBezTo>
                    <a:pt x="186" y="299"/>
                    <a:pt x="188" y="298"/>
                    <a:pt x="192" y="295"/>
                  </a:cubicBezTo>
                  <a:cubicBezTo>
                    <a:pt x="194" y="294"/>
                    <a:pt x="196" y="293"/>
                    <a:pt x="198" y="292"/>
                  </a:cubicBezTo>
                  <a:cubicBezTo>
                    <a:pt x="198" y="292"/>
                    <a:pt x="198" y="292"/>
                    <a:pt x="198" y="292"/>
                  </a:cubicBezTo>
                  <a:cubicBezTo>
                    <a:pt x="197" y="292"/>
                    <a:pt x="197" y="292"/>
                    <a:pt x="198" y="291"/>
                  </a:cubicBezTo>
                  <a:cubicBezTo>
                    <a:pt x="198" y="291"/>
                    <a:pt x="198" y="291"/>
                    <a:pt x="198" y="291"/>
                  </a:cubicBezTo>
                  <a:cubicBezTo>
                    <a:pt x="198" y="291"/>
                    <a:pt x="198" y="291"/>
                    <a:pt x="198" y="291"/>
                  </a:cubicBezTo>
                  <a:cubicBezTo>
                    <a:pt x="199" y="290"/>
                    <a:pt x="207" y="285"/>
                    <a:pt x="239" y="263"/>
                  </a:cubicBezTo>
                  <a:cubicBezTo>
                    <a:pt x="246" y="258"/>
                    <a:pt x="254" y="253"/>
                    <a:pt x="259" y="250"/>
                  </a:cubicBezTo>
                  <a:cubicBezTo>
                    <a:pt x="208" y="280"/>
                    <a:pt x="179" y="296"/>
                    <a:pt x="175" y="298"/>
                  </a:cubicBezTo>
                  <a:cubicBezTo>
                    <a:pt x="175" y="298"/>
                    <a:pt x="175" y="298"/>
                    <a:pt x="175" y="298"/>
                  </a:cubicBezTo>
                  <a:cubicBezTo>
                    <a:pt x="175" y="298"/>
                    <a:pt x="175" y="298"/>
                    <a:pt x="175" y="298"/>
                  </a:cubicBezTo>
                  <a:cubicBezTo>
                    <a:pt x="175" y="298"/>
                    <a:pt x="175" y="298"/>
                    <a:pt x="175" y="298"/>
                  </a:cubicBezTo>
                  <a:cubicBezTo>
                    <a:pt x="175" y="298"/>
                    <a:pt x="174" y="298"/>
                    <a:pt x="174" y="298"/>
                  </a:cubicBezTo>
                  <a:cubicBezTo>
                    <a:pt x="174" y="298"/>
                    <a:pt x="174" y="298"/>
                    <a:pt x="178" y="295"/>
                  </a:cubicBezTo>
                  <a:cubicBezTo>
                    <a:pt x="181" y="293"/>
                    <a:pt x="184" y="290"/>
                    <a:pt x="188" y="287"/>
                  </a:cubicBezTo>
                  <a:cubicBezTo>
                    <a:pt x="197" y="281"/>
                    <a:pt x="208" y="274"/>
                    <a:pt x="219" y="266"/>
                  </a:cubicBezTo>
                  <a:cubicBezTo>
                    <a:pt x="234" y="255"/>
                    <a:pt x="249" y="245"/>
                    <a:pt x="257" y="239"/>
                  </a:cubicBezTo>
                  <a:cubicBezTo>
                    <a:pt x="246" y="245"/>
                    <a:pt x="223" y="259"/>
                    <a:pt x="204" y="270"/>
                  </a:cubicBezTo>
                  <a:cubicBezTo>
                    <a:pt x="174" y="287"/>
                    <a:pt x="168" y="290"/>
                    <a:pt x="167" y="291"/>
                  </a:cubicBezTo>
                  <a:cubicBezTo>
                    <a:pt x="167" y="291"/>
                    <a:pt x="167" y="291"/>
                    <a:pt x="167" y="291"/>
                  </a:cubicBezTo>
                  <a:cubicBezTo>
                    <a:pt x="167" y="291"/>
                    <a:pt x="167" y="291"/>
                    <a:pt x="167" y="291"/>
                  </a:cubicBezTo>
                  <a:cubicBezTo>
                    <a:pt x="167" y="291"/>
                    <a:pt x="167" y="291"/>
                    <a:pt x="167" y="291"/>
                  </a:cubicBezTo>
                  <a:cubicBezTo>
                    <a:pt x="167" y="291"/>
                    <a:pt x="166" y="291"/>
                    <a:pt x="166" y="291"/>
                  </a:cubicBezTo>
                  <a:cubicBezTo>
                    <a:pt x="166" y="291"/>
                    <a:pt x="166" y="291"/>
                    <a:pt x="167" y="290"/>
                  </a:cubicBezTo>
                  <a:cubicBezTo>
                    <a:pt x="167" y="290"/>
                    <a:pt x="167" y="290"/>
                    <a:pt x="167" y="290"/>
                  </a:cubicBezTo>
                  <a:cubicBezTo>
                    <a:pt x="167" y="290"/>
                    <a:pt x="167" y="290"/>
                    <a:pt x="167" y="290"/>
                  </a:cubicBezTo>
                  <a:cubicBezTo>
                    <a:pt x="167" y="290"/>
                    <a:pt x="168" y="289"/>
                    <a:pt x="171" y="287"/>
                  </a:cubicBezTo>
                  <a:cubicBezTo>
                    <a:pt x="173" y="285"/>
                    <a:pt x="177" y="282"/>
                    <a:pt x="182" y="279"/>
                  </a:cubicBezTo>
                  <a:cubicBezTo>
                    <a:pt x="191" y="272"/>
                    <a:pt x="204" y="262"/>
                    <a:pt x="216" y="253"/>
                  </a:cubicBezTo>
                  <a:cubicBezTo>
                    <a:pt x="235" y="239"/>
                    <a:pt x="253" y="225"/>
                    <a:pt x="262" y="219"/>
                  </a:cubicBezTo>
                  <a:cubicBezTo>
                    <a:pt x="247" y="228"/>
                    <a:pt x="199" y="255"/>
                    <a:pt x="169" y="273"/>
                  </a:cubicBezTo>
                  <a:cubicBezTo>
                    <a:pt x="160" y="278"/>
                    <a:pt x="153" y="282"/>
                    <a:pt x="148" y="286"/>
                  </a:cubicBezTo>
                  <a:cubicBezTo>
                    <a:pt x="143" y="288"/>
                    <a:pt x="141" y="290"/>
                    <a:pt x="140" y="290"/>
                  </a:cubicBezTo>
                  <a:cubicBezTo>
                    <a:pt x="139" y="290"/>
                    <a:pt x="139" y="290"/>
                    <a:pt x="139" y="290"/>
                  </a:cubicBezTo>
                  <a:cubicBezTo>
                    <a:pt x="139" y="290"/>
                    <a:pt x="139" y="290"/>
                    <a:pt x="139" y="290"/>
                  </a:cubicBezTo>
                  <a:cubicBezTo>
                    <a:pt x="139" y="291"/>
                    <a:pt x="139" y="290"/>
                    <a:pt x="138" y="290"/>
                  </a:cubicBezTo>
                  <a:cubicBezTo>
                    <a:pt x="138" y="290"/>
                    <a:pt x="138" y="290"/>
                    <a:pt x="139" y="290"/>
                  </a:cubicBezTo>
                  <a:cubicBezTo>
                    <a:pt x="170" y="270"/>
                    <a:pt x="225" y="234"/>
                    <a:pt x="243" y="222"/>
                  </a:cubicBezTo>
                  <a:cubicBezTo>
                    <a:pt x="223" y="234"/>
                    <a:pt x="159" y="271"/>
                    <a:pt x="123" y="292"/>
                  </a:cubicBezTo>
                  <a:cubicBezTo>
                    <a:pt x="123" y="292"/>
                    <a:pt x="123" y="292"/>
                    <a:pt x="123" y="292"/>
                  </a:cubicBezTo>
                  <a:cubicBezTo>
                    <a:pt x="123" y="292"/>
                    <a:pt x="122" y="292"/>
                    <a:pt x="122" y="292"/>
                  </a:cubicBezTo>
                  <a:cubicBezTo>
                    <a:pt x="122" y="291"/>
                    <a:pt x="122" y="291"/>
                    <a:pt x="123" y="291"/>
                  </a:cubicBezTo>
                  <a:cubicBezTo>
                    <a:pt x="123" y="291"/>
                    <a:pt x="123" y="291"/>
                    <a:pt x="123" y="291"/>
                  </a:cubicBezTo>
                  <a:cubicBezTo>
                    <a:pt x="123" y="291"/>
                    <a:pt x="123" y="291"/>
                    <a:pt x="123" y="291"/>
                  </a:cubicBezTo>
                  <a:cubicBezTo>
                    <a:pt x="125" y="289"/>
                    <a:pt x="135" y="281"/>
                    <a:pt x="189" y="242"/>
                  </a:cubicBezTo>
                  <a:cubicBezTo>
                    <a:pt x="212" y="225"/>
                    <a:pt x="236" y="207"/>
                    <a:pt x="248" y="199"/>
                  </a:cubicBezTo>
                  <a:cubicBezTo>
                    <a:pt x="79" y="297"/>
                    <a:pt x="79" y="297"/>
                    <a:pt x="79" y="297"/>
                  </a:cubicBezTo>
                  <a:cubicBezTo>
                    <a:pt x="78" y="297"/>
                    <a:pt x="78" y="297"/>
                    <a:pt x="78" y="297"/>
                  </a:cubicBezTo>
                  <a:cubicBezTo>
                    <a:pt x="78" y="297"/>
                    <a:pt x="78" y="297"/>
                    <a:pt x="78" y="296"/>
                  </a:cubicBezTo>
                  <a:cubicBezTo>
                    <a:pt x="78" y="296"/>
                    <a:pt x="78" y="296"/>
                    <a:pt x="78" y="296"/>
                  </a:cubicBezTo>
                  <a:cubicBezTo>
                    <a:pt x="78" y="296"/>
                    <a:pt x="78" y="296"/>
                    <a:pt x="78" y="296"/>
                  </a:cubicBezTo>
                  <a:cubicBezTo>
                    <a:pt x="79" y="296"/>
                    <a:pt x="79" y="296"/>
                    <a:pt x="79" y="296"/>
                  </a:cubicBezTo>
                  <a:cubicBezTo>
                    <a:pt x="80" y="294"/>
                    <a:pt x="84" y="292"/>
                    <a:pt x="97" y="283"/>
                  </a:cubicBezTo>
                  <a:cubicBezTo>
                    <a:pt x="109" y="275"/>
                    <a:pt x="125" y="264"/>
                    <a:pt x="142" y="253"/>
                  </a:cubicBezTo>
                  <a:cubicBezTo>
                    <a:pt x="179" y="228"/>
                    <a:pt x="224" y="198"/>
                    <a:pt x="240" y="187"/>
                  </a:cubicBezTo>
                  <a:cubicBezTo>
                    <a:pt x="206" y="206"/>
                    <a:pt x="39" y="303"/>
                    <a:pt x="38" y="304"/>
                  </a:cubicBezTo>
                  <a:cubicBezTo>
                    <a:pt x="37" y="304"/>
                    <a:pt x="37" y="304"/>
                    <a:pt x="37" y="304"/>
                  </a:cubicBezTo>
                  <a:cubicBezTo>
                    <a:pt x="37" y="304"/>
                    <a:pt x="37" y="304"/>
                    <a:pt x="37" y="304"/>
                  </a:cubicBezTo>
                  <a:cubicBezTo>
                    <a:pt x="37" y="304"/>
                    <a:pt x="37" y="303"/>
                    <a:pt x="37" y="303"/>
                  </a:cubicBezTo>
                  <a:cubicBezTo>
                    <a:pt x="37" y="303"/>
                    <a:pt x="37" y="303"/>
                    <a:pt x="37" y="303"/>
                  </a:cubicBezTo>
                  <a:cubicBezTo>
                    <a:pt x="37" y="303"/>
                    <a:pt x="37" y="303"/>
                    <a:pt x="37" y="303"/>
                  </a:cubicBezTo>
                  <a:cubicBezTo>
                    <a:pt x="39" y="301"/>
                    <a:pt x="49" y="295"/>
                    <a:pt x="90" y="268"/>
                  </a:cubicBezTo>
                  <a:cubicBezTo>
                    <a:pt x="112" y="254"/>
                    <a:pt x="138" y="237"/>
                    <a:pt x="151" y="228"/>
                  </a:cubicBezTo>
                  <a:cubicBezTo>
                    <a:pt x="59" y="282"/>
                    <a:pt x="43" y="291"/>
                    <a:pt x="40" y="292"/>
                  </a:cubicBezTo>
                  <a:cubicBezTo>
                    <a:pt x="40" y="292"/>
                    <a:pt x="39" y="292"/>
                    <a:pt x="39" y="292"/>
                  </a:cubicBezTo>
                  <a:cubicBezTo>
                    <a:pt x="39" y="292"/>
                    <a:pt x="39" y="292"/>
                    <a:pt x="39" y="292"/>
                  </a:cubicBezTo>
                  <a:cubicBezTo>
                    <a:pt x="39" y="293"/>
                    <a:pt x="39" y="293"/>
                    <a:pt x="39" y="293"/>
                  </a:cubicBezTo>
                  <a:cubicBezTo>
                    <a:pt x="39" y="293"/>
                    <a:pt x="39" y="292"/>
                    <a:pt x="39" y="292"/>
                  </a:cubicBezTo>
                  <a:cubicBezTo>
                    <a:pt x="39" y="292"/>
                    <a:pt x="39" y="292"/>
                    <a:pt x="39" y="292"/>
                  </a:cubicBezTo>
                  <a:cubicBezTo>
                    <a:pt x="65" y="273"/>
                    <a:pt x="110" y="240"/>
                    <a:pt x="124" y="230"/>
                  </a:cubicBezTo>
                  <a:cubicBezTo>
                    <a:pt x="113" y="236"/>
                    <a:pt x="84" y="253"/>
                    <a:pt x="59" y="268"/>
                  </a:cubicBezTo>
                  <a:cubicBezTo>
                    <a:pt x="18" y="292"/>
                    <a:pt x="11" y="296"/>
                    <a:pt x="9" y="297"/>
                  </a:cubicBezTo>
                  <a:cubicBezTo>
                    <a:pt x="9" y="297"/>
                    <a:pt x="9" y="297"/>
                    <a:pt x="9" y="297"/>
                  </a:cubicBezTo>
                  <a:cubicBezTo>
                    <a:pt x="9" y="297"/>
                    <a:pt x="9" y="297"/>
                    <a:pt x="9" y="297"/>
                  </a:cubicBezTo>
                  <a:cubicBezTo>
                    <a:pt x="9" y="297"/>
                    <a:pt x="9" y="297"/>
                    <a:pt x="9" y="297"/>
                  </a:cubicBezTo>
                  <a:cubicBezTo>
                    <a:pt x="9" y="297"/>
                    <a:pt x="9" y="297"/>
                    <a:pt x="9" y="297"/>
                  </a:cubicBezTo>
                  <a:cubicBezTo>
                    <a:pt x="8" y="296"/>
                    <a:pt x="8" y="296"/>
                    <a:pt x="9" y="296"/>
                  </a:cubicBezTo>
                  <a:cubicBezTo>
                    <a:pt x="122" y="221"/>
                    <a:pt x="122" y="221"/>
                    <a:pt x="122" y="221"/>
                  </a:cubicBezTo>
                  <a:cubicBezTo>
                    <a:pt x="32" y="273"/>
                    <a:pt x="17" y="282"/>
                    <a:pt x="14" y="283"/>
                  </a:cubicBezTo>
                  <a:cubicBezTo>
                    <a:pt x="14" y="283"/>
                    <a:pt x="14" y="283"/>
                    <a:pt x="14" y="283"/>
                  </a:cubicBezTo>
                  <a:cubicBezTo>
                    <a:pt x="14" y="283"/>
                    <a:pt x="14" y="283"/>
                    <a:pt x="14" y="283"/>
                  </a:cubicBezTo>
                  <a:cubicBezTo>
                    <a:pt x="14" y="283"/>
                    <a:pt x="14" y="283"/>
                    <a:pt x="14" y="283"/>
                  </a:cubicBezTo>
                  <a:cubicBezTo>
                    <a:pt x="13" y="283"/>
                    <a:pt x="13" y="283"/>
                    <a:pt x="13" y="283"/>
                  </a:cubicBezTo>
                  <a:cubicBezTo>
                    <a:pt x="13" y="283"/>
                    <a:pt x="13" y="283"/>
                    <a:pt x="14" y="282"/>
                  </a:cubicBezTo>
                  <a:cubicBezTo>
                    <a:pt x="14" y="282"/>
                    <a:pt x="14" y="282"/>
                    <a:pt x="14" y="282"/>
                  </a:cubicBezTo>
                  <a:cubicBezTo>
                    <a:pt x="14" y="282"/>
                    <a:pt x="14" y="282"/>
                    <a:pt x="14" y="282"/>
                  </a:cubicBezTo>
                  <a:cubicBezTo>
                    <a:pt x="15" y="281"/>
                    <a:pt x="20" y="278"/>
                    <a:pt x="37" y="266"/>
                  </a:cubicBezTo>
                  <a:cubicBezTo>
                    <a:pt x="51" y="257"/>
                    <a:pt x="69" y="245"/>
                    <a:pt x="86" y="235"/>
                  </a:cubicBezTo>
                  <a:cubicBezTo>
                    <a:pt x="97" y="227"/>
                    <a:pt x="107" y="221"/>
                    <a:pt x="114" y="216"/>
                  </a:cubicBezTo>
                  <a:cubicBezTo>
                    <a:pt x="83" y="234"/>
                    <a:pt x="2" y="281"/>
                    <a:pt x="1" y="281"/>
                  </a:cubicBezTo>
                  <a:cubicBezTo>
                    <a:pt x="1" y="281"/>
                    <a:pt x="1" y="281"/>
                    <a:pt x="1" y="281"/>
                  </a:cubicBezTo>
                  <a:cubicBezTo>
                    <a:pt x="1" y="281"/>
                    <a:pt x="1" y="280"/>
                    <a:pt x="1" y="280"/>
                  </a:cubicBezTo>
                  <a:cubicBezTo>
                    <a:pt x="27" y="263"/>
                    <a:pt x="74" y="232"/>
                    <a:pt x="89" y="222"/>
                  </a:cubicBezTo>
                  <a:cubicBezTo>
                    <a:pt x="74" y="230"/>
                    <a:pt x="30" y="256"/>
                    <a:pt x="4" y="271"/>
                  </a:cubicBezTo>
                  <a:cubicBezTo>
                    <a:pt x="4" y="271"/>
                    <a:pt x="4" y="271"/>
                    <a:pt x="4" y="271"/>
                  </a:cubicBezTo>
                  <a:cubicBezTo>
                    <a:pt x="4" y="271"/>
                    <a:pt x="4" y="271"/>
                    <a:pt x="4" y="271"/>
                  </a:cubicBezTo>
                  <a:cubicBezTo>
                    <a:pt x="4" y="271"/>
                    <a:pt x="4" y="271"/>
                    <a:pt x="4" y="271"/>
                  </a:cubicBezTo>
                  <a:cubicBezTo>
                    <a:pt x="4" y="271"/>
                    <a:pt x="4" y="271"/>
                    <a:pt x="4" y="271"/>
                  </a:cubicBezTo>
                  <a:cubicBezTo>
                    <a:pt x="4" y="270"/>
                    <a:pt x="4" y="270"/>
                    <a:pt x="4" y="270"/>
                  </a:cubicBezTo>
                  <a:cubicBezTo>
                    <a:pt x="4" y="270"/>
                    <a:pt x="8" y="268"/>
                    <a:pt x="13" y="264"/>
                  </a:cubicBezTo>
                  <a:cubicBezTo>
                    <a:pt x="13" y="264"/>
                    <a:pt x="13" y="264"/>
                    <a:pt x="13" y="265"/>
                  </a:cubicBezTo>
                  <a:cubicBezTo>
                    <a:pt x="13" y="264"/>
                    <a:pt x="13" y="264"/>
                    <a:pt x="13" y="264"/>
                  </a:cubicBezTo>
                  <a:cubicBezTo>
                    <a:pt x="13" y="264"/>
                    <a:pt x="13" y="264"/>
                    <a:pt x="13" y="264"/>
                  </a:cubicBezTo>
                  <a:cubicBezTo>
                    <a:pt x="33" y="251"/>
                    <a:pt x="67" y="230"/>
                    <a:pt x="85" y="218"/>
                  </a:cubicBezTo>
                  <a:cubicBezTo>
                    <a:pt x="31" y="250"/>
                    <a:pt x="21" y="256"/>
                    <a:pt x="19" y="257"/>
                  </a:cubicBezTo>
                  <a:cubicBezTo>
                    <a:pt x="19" y="257"/>
                    <a:pt x="19" y="257"/>
                    <a:pt x="19" y="257"/>
                  </a:cubicBezTo>
                  <a:cubicBezTo>
                    <a:pt x="19" y="257"/>
                    <a:pt x="19" y="257"/>
                    <a:pt x="19" y="257"/>
                  </a:cubicBezTo>
                  <a:cubicBezTo>
                    <a:pt x="19" y="257"/>
                    <a:pt x="19" y="257"/>
                    <a:pt x="19" y="257"/>
                  </a:cubicBezTo>
                  <a:cubicBezTo>
                    <a:pt x="19" y="257"/>
                    <a:pt x="18" y="257"/>
                    <a:pt x="18" y="257"/>
                  </a:cubicBezTo>
                  <a:cubicBezTo>
                    <a:pt x="18" y="257"/>
                    <a:pt x="18" y="257"/>
                    <a:pt x="18" y="257"/>
                  </a:cubicBezTo>
                  <a:cubicBezTo>
                    <a:pt x="18" y="257"/>
                    <a:pt x="18" y="257"/>
                    <a:pt x="18" y="257"/>
                  </a:cubicBezTo>
                  <a:cubicBezTo>
                    <a:pt x="18" y="257"/>
                    <a:pt x="18" y="257"/>
                    <a:pt x="18" y="257"/>
                  </a:cubicBezTo>
                  <a:cubicBezTo>
                    <a:pt x="18" y="257"/>
                    <a:pt x="18" y="257"/>
                    <a:pt x="18" y="257"/>
                  </a:cubicBezTo>
                  <a:cubicBezTo>
                    <a:pt x="17" y="256"/>
                    <a:pt x="18" y="256"/>
                    <a:pt x="18" y="256"/>
                  </a:cubicBezTo>
                  <a:cubicBezTo>
                    <a:pt x="88" y="211"/>
                    <a:pt x="88" y="211"/>
                    <a:pt x="88" y="211"/>
                  </a:cubicBezTo>
                  <a:cubicBezTo>
                    <a:pt x="86" y="212"/>
                    <a:pt x="85" y="213"/>
                    <a:pt x="83" y="214"/>
                  </a:cubicBezTo>
                  <a:cubicBezTo>
                    <a:pt x="17" y="252"/>
                    <a:pt x="6" y="259"/>
                    <a:pt x="4" y="259"/>
                  </a:cubicBezTo>
                  <a:cubicBezTo>
                    <a:pt x="4" y="259"/>
                    <a:pt x="4" y="259"/>
                    <a:pt x="4" y="259"/>
                  </a:cubicBezTo>
                  <a:cubicBezTo>
                    <a:pt x="4" y="259"/>
                    <a:pt x="4" y="259"/>
                    <a:pt x="4" y="259"/>
                  </a:cubicBezTo>
                  <a:cubicBezTo>
                    <a:pt x="3" y="260"/>
                    <a:pt x="3" y="260"/>
                    <a:pt x="3" y="260"/>
                  </a:cubicBezTo>
                  <a:cubicBezTo>
                    <a:pt x="3" y="259"/>
                    <a:pt x="3" y="259"/>
                    <a:pt x="3" y="259"/>
                  </a:cubicBezTo>
                  <a:cubicBezTo>
                    <a:pt x="3" y="259"/>
                    <a:pt x="3" y="259"/>
                    <a:pt x="3" y="259"/>
                  </a:cubicBezTo>
                  <a:cubicBezTo>
                    <a:pt x="4" y="258"/>
                    <a:pt x="77" y="207"/>
                    <a:pt x="101" y="189"/>
                  </a:cubicBezTo>
                  <a:cubicBezTo>
                    <a:pt x="95" y="193"/>
                    <a:pt x="84" y="199"/>
                    <a:pt x="73" y="206"/>
                  </a:cubicBezTo>
                  <a:cubicBezTo>
                    <a:pt x="20" y="237"/>
                    <a:pt x="9" y="243"/>
                    <a:pt x="7" y="244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6" y="244"/>
                    <a:pt x="6" y="244"/>
                    <a:pt x="6" y="244"/>
                  </a:cubicBezTo>
                  <a:cubicBezTo>
                    <a:pt x="6" y="244"/>
                    <a:pt x="6" y="244"/>
                    <a:pt x="6" y="244"/>
                  </a:cubicBezTo>
                  <a:cubicBezTo>
                    <a:pt x="6" y="244"/>
                    <a:pt x="6" y="244"/>
                    <a:pt x="6" y="243"/>
                  </a:cubicBezTo>
                  <a:cubicBezTo>
                    <a:pt x="76" y="190"/>
                    <a:pt x="76" y="190"/>
                    <a:pt x="76" y="190"/>
                  </a:cubicBezTo>
                  <a:cubicBezTo>
                    <a:pt x="68" y="195"/>
                    <a:pt x="57" y="201"/>
                    <a:pt x="44" y="209"/>
                  </a:cubicBezTo>
                  <a:cubicBezTo>
                    <a:pt x="21" y="222"/>
                    <a:pt x="15" y="225"/>
                    <a:pt x="14" y="226"/>
                  </a:cubicBezTo>
                  <a:cubicBezTo>
                    <a:pt x="14" y="226"/>
                    <a:pt x="14" y="226"/>
                    <a:pt x="13" y="226"/>
                  </a:cubicBezTo>
                  <a:cubicBezTo>
                    <a:pt x="13" y="226"/>
                    <a:pt x="13" y="226"/>
                    <a:pt x="13" y="226"/>
                  </a:cubicBezTo>
                  <a:cubicBezTo>
                    <a:pt x="13" y="227"/>
                    <a:pt x="13" y="227"/>
                    <a:pt x="13" y="226"/>
                  </a:cubicBezTo>
                  <a:cubicBezTo>
                    <a:pt x="13" y="226"/>
                    <a:pt x="13" y="226"/>
                    <a:pt x="13" y="226"/>
                  </a:cubicBezTo>
                  <a:cubicBezTo>
                    <a:pt x="12" y="227"/>
                    <a:pt x="12" y="227"/>
                    <a:pt x="12" y="227"/>
                  </a:cubicBezTo>
                  <a:cubicBezTo>
                    <a:pt x="12" y="227"/>
                    <a:pt x="12" y="226"/>
                    <a:pt x="12" y="226"/>
                  </a:cubicBezTo>
                  <a:cubicBezTo>
                    <a:pt x="12" y="226"/>
                    <a:pt x="12" y="226"/>
                    <a:pt x="12" y="226"/>
                  </a:cubicBezTo>
                  <a:cubicBezTo>
                    <a:pt x="12" y="226"/>
                    <a:pt x="12" y="226"/>
                    <a:pt x="12" y="226"/>
                  </a:cubicBezTo>
                  <a:cubicBezTo>
                    <a:pt x="12" y="226"/>
                    <a:pt x="12" y="226"/>
                    <a:pt x="12" y="226"/>
                  </a:cubicBezTo>
                  <a:cubicBezTo>
                    <a:pt x="14" y="224"/>
                    <a:pt x="23" y="217"/>
                    <a:pt x="68" y="182"/>
                  </a:cubicBezTo>
                  <a:cubicBezTo>
                    <a:pt x="83" y="171"/>
                    <a:pt x="97" y="159"/>
                    <a:pt x="103" y="155"/>
                  </a:cubicBezTo>
                  <a:cubicBezTo>
                    <a:pt x="94" y="160"/>
                    <a:pt x="70" y="174"/>
                    <a:pt x="51" y="185"/>
                  </a:cubicBezTo>
                  <a:cubicBezTo>
                    <a:pt x="24" y="201"/>
                    <a:pt x="18" y="204"/>
                    <a:pt x="17" y="205"/>
                  </a:cubicBezTo>
                  <a:cubicBezTo>
                    <a:pt x="17" y="205"/>
                    <a:pt x="17" y="205"/>
                    <a:pt x="17" y="205"/>
                  </a:cubicBezTo>
                  <a:cubicBezTo>
                    <a:pt x="17" y="205"/>
                    <a:pt x="17" y="205"/>
                    <a:pt x="17" y="205"/>
                  </a:cubicBezTo>
                  <a:cubicBezTo>
                    <a:pt x="17" y="205"/>
                    <a:pt x="17" y="205"/>
                    <a:pt x="17" y="205"/>
                  </a:cubicBezTo>
                  <a:cubicBezTo>
                    <a:pt x="17" y="205"/>
                    <a:pt x="17" y="205"/>
                    <a:pt x="16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1" y="208"/>
                    <a:pt x="11" y="208"/>
                    <a:pt x="11" y="208"/>
                  </a:cubicBezTo>
                  <a:cubicBezTo>
                    <a:pt x="10" y="208"/>
                    <a:pt x="10" y="208"/>
                    <a:pt x="10" y="207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31" y="192"/>
                    <a:pt x="25" y="195"/>
                    <a:pt x="23" y="19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22" y="196"/>
                    <a:pt x="22" y="196"/>
                    <a:pt x="22" y="196"/>
                  </a:cubicBezTo>
                  <a:cubicBezTo>
                    <a:pt x="22" y="196"/>
                    <a:pt x="22" y="196"/>
                    <a:pt x="22" y="19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1" y="201"/>
                    <a:pt x="1" y="201"/>
                    <a:pt x="0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200"/>
                    <a:pt x="0" y="200"/>
                    <a:pt x="42" y="169"/>
                  </a:cubicBezTo>
                  <a:cubicBezTo>
                    <a:pt x="55" y="160"/>
                    <a:pt x="68" y="150"/>
                    <a:pt x="76" y="144"/>
                  </a:cubicBezTo>
                  <a:cubicBezTo>
                    <a:pt x="33" y="169"/>
                    <a:pt x="25" y="174"/>
                    <a:pt x="23" y="17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22" y="175"/>
                    <a:pt x="22" y="175"/>
                  </a:cubicBezTo>
                  <a:cubicBezTo>
                    <a:pt x="22" y="174"/>
                    <a:pt x="22" y="174"/>
                    <a:pt x="23" y="174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24" y="173"/>
                    <a:pt x="27" y="171"/>
                    <a:pt x="35" y="166"/>
                  </a:cubicBezTo>
                  <a:cubicBezTo>
                    <a:pt x="43" y="161"/>
                    <a:pt x="53" y="155"/>
                    <a:pt x="62" y="149"/>
                  </a:cubicBezTo>
                  <a:cubicBezTo>
                    <a:pt x="64" y="148"/>
                    <a:pt x="66" y="147"/>
                    <a:pt x="67" y="146"/>
                  </a:cubicBezTo>
                  <a:cubicBezTo>
                    <a:pt x="13" y="177"/>
                    <a:pt x="13" y="177"/>
                    <a:pt x="13" y="177"/>
                  </a:cubicBezTo>
                  <a:cubicBezTo>
                    <a:pt x="13" y="177"/>
                    <a:pt x="12" y="177"/>
                    <a:pt x="12" y="177"/>
                  </a:cubicBezTo>
                  <a:cubicBezTo>
                    <a:pt x="12" y="177"/>
                    <a:pt x="12" y="177"/>
                    <a:pt x="12" y="177"/>
                  </a:cubicBezTo>
                  <a:cubicBezTo>
                    <a:pt x="12" y="177"/>
                    <a:pt x="12" y="177"/>
                    <a:pt x="12" y="177"/>
                  </a:cubicBezTo>
                  <a:cubicBezTo>
                    <a:pt x="13" y="176"/>
                    <a:pt x="13" y="176"/>
                    <a:pt x="13" y="176"/>
                  </a:cubicBezTo>
                  <a:cubicBezTo>
                    <a:pt x="13" y="176"/>
                    <a:pt x="14" y="175"/>
                    <a:pt x="16" y="174"/>
                  </a:cubicBezTo>
                  <a:cubicBezTo>
                    <a:pt x="18" y="173"/>
                    <a:pt x="22" y="170"/>
                    <a:pt x="26" y="168"/>
                  </a:cubicBezTo>
                  <a:cubicBezTo>
                    <a:pt x="34" y="163"/>
                    <a:pt x="45" y="156"/>
                    <a:pt x="56" y="149"/>
                  </a:cubicBezTo>
                  <a:cubicBezTo>
                    <a:pt x="64" y="144"/>
                    <a:pt x="71" y="139"/>
                    <a:pt x="78" y="135"/>
                  </a:cubicBezTo>
                  <a:cubicBezTo>
                    <a:pt x="59" y="146"/>
                    <a:pt x="30" y="163"/>
                    <a:pt x="12" y="174"/>
                  </a:cubicBezTo>
                  <a:cubicBezTo>
                    <a:pt x="12" y="174"/>
                    <a:pt x="11" y="174"/>
                    <a:pt x="11" y="174"/>
                  </a:cubicBezTo>
                  <a:cubicBezTo>
                    <a:pt x="11" y="174"/>
                    <a:pt x="11" y="174"/>
                    <a:pt x="11" y="174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2"/>
                    <a:pt x="16" y="170"/>
                    <a:pt x="26" y="163"/>
                  </a:cubicBezTo>
                  <a:cubicBezTo>
                    <a:pt x="35" y="157"/>
                    <a:pt x="48" y="148"/>
                    <a:pt x="65" y="137"/>
                  </a:cubicBezTo>
                  <a:cubicBezTo>
                    <a:pt x="97" y="117"/>
                    <a:pt x="137" y="90"/>
                    <a:pt x="172" y="68"/>
                  </a:cubicBezTo>
                  <a:cubicBezTo>
                    <a:pt x="200" y="49"/>
                    <a:pt x="226" y="32"/>
                    <a:pt x="240" y="23"/>
                  </a:cubicBezTo>
                  <a:cubicBezTo>
                    <a:pt x="225" y="32"/>
                    <a:pt x="196" y="49"/>
                    <a:pt x="165" y="67"/>
                  </a:cubicBezTo>
                  <a:cubicBezTo>
                    <a:pt x="66" y="125"/>
                    <a:pt x="22" y="151"/>
                    <a:pt x="17" y="152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242" y="4"/>
                    <a:pt x="242" y="4"/>
                    <a:pt x="242" y="4"/>
                  </a:cubicBezTo>
                  <a:cubicBezTo>
                    <a:pt x="222" y="15"/>
                    <a:pt x="164" y="49"/>
                    <a:pt x="116" y="77"/>
                  </a:cubicBezTo>
                  <a:cubicBezTo>
                    <a:pt x="42" y="121"/>
                    <a:pt x="22" y="133"/>
                    <a:pt x="20" y="133"/>
                  </a:cubicBezTo>
                  <a:cubicBezTo>
                    <a:pt x="20" y="133"/>
                    <a:pt x="20" y="133"/>
                    <a:pt x="20" y="133"/>
                  </a:cubicBezTo>
                  <a:cubicBezTo>
                    <a:pt x="20" y="133"/>
                    <a:pt x="20" y="133"/>
                    <a:pt x="20" y="132"/>
                  </a:cubicBezTo>
                  <a:cubicBezTo>
                    <a:pt x="20" y="132"/>
                    <a:pt x="19" y="131"/>
                    <a:pt x="104" y="72"/>
                  </a:cubicBezTo>
                  <a:cubicBezTo>
                    <a:pt x="120" y="60"/>
                    <a:pt x="134" y="50"/>
                    <a:pt x="140" y="45"/>
                  </a:cubicBezTo>
                  <a:cubicBezTo>
                    <a:pt x="123" y="55"/>
                    <a:pt x="58" y="93"/>
                    <a:pt x="21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21" y="115"/>
                    <a:pt x="20" y="115"/>
                    <a:pt x="20" y="115"/>
                  </a:cubicBezTo>
                  <a:cubicBezTo>
                    <a:pt x="20" y="114"/>
                    <a:pt x="20" y="114"/>
                    <a:pt x="21" y="114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2" y="113"/>
                    <a:pt x="23" y="112"/>
                    <a:pt x="25" y="111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48" y="94"/>
                    <a:pt x="62" y="85"/>
                    <a:pt x="76" y="75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61" y="78"/>
                    <a:pt x="26" y="97"/>
                    <a:pt x="20" y="100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0" y="101"/>
                    <a:pt x="20" y="101"/>
                    <a:pt x="19" y="10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8" y="107"/>
                    <a:pt x="4" y="109"/>
                    <a:pt x="3" y="109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7" y="93"/>
                    <a:pt x="69" y="67"/>
                    <a:pt x="92" y="53"/>
                  </a:cubicBezTo>
                  <a:cubicBezTo>
                    <a:pt x="67" y="67"/>
                    <a:pt x="26" y="91"/>
                    <a:pt x="25" y="92"/>
                  </a:cubicBezTo>
                  <a:cubicBezTo>
                    <a:pt x="25" y="92"/>
                    <a:pt x="24" y="92"/>
                    <a:pt x="24" y="92"/>
                  </a:cubicBezTo>
                  <a:cubicBezTo>
                    <a:pt x="24" y="91"/>
                    <a:pt x="24" y="91"/>
                    <a:pt x="24" y="91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9" y="85"/>
                    <a:pt x="19" y="85"/>
                    <a:pt x="19" y="84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20" y="83"/>
                    <a:pt x="26" y="78"/>
                    <a:pt x="46" y="61"/>
                  </a:cubicBezTo>
                  <a:cubicBezTo>
                    <a:pt x="56" y="53"/>
                    <a:pt x="68" y="44"/>
                    <a:pt x="73" y="39"/>
                  </a:cubicBezTo>
                  <a:cubicBezTo>
                    <a:pt x="66" y="43"/>
                    <a:pt x="49" y="53"/>
                    <a:pt x="49" y="53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36"/>
                    <a:pt x="77" y="36"/>
                    <a:pt x="77" y="37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6" y="38"/>
                    <a:pt x="70" y="43"/>
                    <a:pt x="47" y="62"/>
                  </a:cubicBezTo>
                  <a:cubicBezTo>
                    <a:pt x="37" y="70"/>
                    <a:pt x="28" y="78"/>
                    <a:pt x="23" y="82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1" y="49"/>
                    <a:pt x="81" y="50"/>
                    <a:pt x="80" y="50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9" y="42"/>
                    <a:pt x="110" y="42"/>
                    <a:pt x="110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1" y="41"/>
                    <a:pt x="111" y="42"/>
                    <a:pt x="111" y="42"/>
                  </a:cubicBezTo>
                  <a:cubicBezTo>
                    <a:pt x="111" y="42"/>
                    <a:pt x="111" y="42"/>
                    <a:pt x="111" y="42"/>
                  </a:cubicBezTo>
                  <a:cubicBezTo>
                    <a:pt x="111" y="42"/>
                    <a:pt x="111" y="42"/>
                    <a:pt x="111" y="42"/>
                  </a:cubicBezTo>
                  <a:cubicBezTo>
                    <a:pt x="110" y="43"/>
                    <a:pt x="106" y="45"/>
                    <a:pt x="94" y="53"/>
                  </a:cubicBezTo>
                  <a:cubicBezTo>
                    <a:pt x="85" y="58"/>
                    <a:pt x="73" y="66"/>
                    <a:pt x="57" y="76"/>
                  </a:cubicBezTo>
                  <a:cubicBezTo>
                    <a:pt x="45" y="83"/>
                    <a:pt x="33" y="91"/>
                    <a:pt x="23" y="97"/>
                  </a:cubicBezTo>
                  <a:cubicBezTo>
                    <a:pt x="40" y="87"/>
                    <a:pt x="63" y="73"/>
                    <a:pt x="81" y="63"/>
                  </a:cubicBezTo>
                  <a:cubicBezTo>
                    <a:pt x="104" y="50"/>
                    <a:pt x="110" y="46"/>
                    <a:pt x="112" y="45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94" y="57"/>
                    <a:pt x="115" y="45"/>
                    <a:pt x="131" y="35"/>
                  </a:cubicBezTo>
                  <a:cubicBezTo>
                    <a:pt x="131" y="35"/>
                    <a:pt x="132" y="35"/>
                    <a:pt x="132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31" y="37"/>
                    <a:pt x="56" y="90"/>
                    <a:pt x="30" y="109"/>
                  </a:cubicBezTo>
                  <a:cubicBezTo>
                    <a:pt x="70" y="85"/>
                    <a:pt x="143" y="42"/>
                    <a:pt x="145" y="42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42"/>
                    <a:pt x="145" y="43"/>
                    <a:pt x="145" y="43"/>
                  </a:cubicBezTo>
                  <a:cubicBezTo>
                    <a:pt x="145" y="43"/>
                    <a:pt x="145" y="43"/>
                    <a:pt x="133" y="52"/>
                  </a:cubicBezTo>
                  <a:cubicBezTo>
                    <a:pt x="126" y="57"/>
                    <a:pt x="116" y="64"/>
                    <a:pt x="104" y="72"/>
                  </a:cubicBezTo>
                  <a:cubicBezTo>
                    <a:pt x="74" y="94"/>
                    <a:pt x="34" y="122"/>
                    <a:pt x="24" y="130"/>
                  </a:cubicBezTo>
                  <a:cubicBezTo>
                    <a:pt x="35" y="124"/>
                    <a:pt x="74" y="101"/>
                    <a:pt x="115" y="77"/>
                  </a:cubicBezTo>
                  <a:cubicBezTo>
                    <a:pt x="207" y="23"/>
                    <a:pt x="246" y="0"/>
                    <a:pt x="249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47" y="135"/>
                    <a:pt x="111" y="97"/>
                    <a:pt x="165" y="66"/>
                  </a:cubicBezTo>
                  <a:cubicBezTo>
                    <a:pt x="234" y="25"/>
                    <a:pt x="248" y="18"/>
                    <a:pt x="250" y="16"/>
                  </a:cubicBezTo>
                  <a:cubicBezTo>
                    <a:pt x="250" y="16"/>
                    <a:pt x="251" y="16"/>
                    <a:pt x="251" y="16"/>
                  </a:cubicBezTo>
                  <a:cubicBezTo>
                    <a:pt x="251" y="16"/>
                    <a:pt x="251" y="16"/>
                    <a:pt x="251" y="16"/>
                  </a:cubicBezTo>
                  <a:cubicBezTo>
                    <a:pt x="251" y="16"/>
                    <a:pt x="251" y="16"/>
                    <a:pt x="251" y="16"/>
                  </a:cubicBezTo>
                  <a:cubicBezTo>
                    <a:pt x="251" y="16"/>
                    <a:pt x="251" y="16"/>
                    <a:pt x="251" y="16"/>
                  </a:cubicBezTo>
                  <a:cubicBezTo>
                    <a:pt x="251" y="17"/>
                    <a:pt x="251" y="17"/>
                    <a:pt x="251" y="17"/>
                  </a:cubicBezTo>
                  <a:cubicBezTo>
                    <a:pt x="251" y="17"/>
                    <a:pt x="251" y="17"/>
                    <a:pt x="251" y="17"/>
                  </a:cubicBezTo>
                  <a:cubicBezTo>
                    <a:pt x="251" y="17"/>
                    <a:pt x="251" y="17"/>
                    <a:pt x="251" y="17"/>
                  </a:cubicBezTo>
                  <a:cubicBezTo>
                    <a:pt x="250" y="18"/>
                    <a:pt x="249" y="19"/>
                    <a:pt x="245" y="21"/>
                  </a:cubicBezTo>
                  <a:cubicBezTo>
                    <a:pt x="241" y="24"/>
                    <a:pt x="235" y="27"/>
                    <a:pt x="228" y="32"/>
                  </a:cubicBezTo>
                  <a:cubicBezTo>
                    <a:pt x="214" y="41"/>
                    <a:pt x="194" y="54"/>
                    <a:pt x="173" y="68"/>
                  </a:cubicBezTo>
                  <a:cubicBezTo>
                    <a:pt x="119" y="103"/>
                    <a:pt x="49" y="149"/>
                    <a:pt x="23" y="166"/>
                  </a:cubicBezTo>
                  <a:cubicBezTo>
                    <a:pt x="82" y="132"/>
                    <a:pt x="95" y="124"/>
                    <a:pt x="99" y="123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9" y="122"/>
                    <a:pt x="100" y="122"/>
                    <a:pt x="100" y="122"/>
                  </a:cubicBezTo>
                  <a:cubicBezTo>
                    <a:pt x="100" y="122"/>
                    <a:pt x="100" y="122"/>
                    <a:pt x="100" y="122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81" y="134"/>
                    <a:pt x="52" y="153"/>
                    <a:pt x="33" y="165"/>
                  </a:cubicBezTo>
                  <a:cubicBezTo>
                    <a:pt x="89" y="132"/>
                    <a:pt x="89" y="132"/>
                    <a:pt x="89" y="132"/>
                  </a:cubicBezTo>
                  <a:cubicBezTo>
                    <a:pt x="89" y="132"/>
                    <a:pt x="89" y="132"/>
                    <a:pt x="89" y="133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8" y="134"/>
                    <a:pt x="86" y="136"/>
                    <a:pt x="81" y="138"/>
                  </a:cubicBezTo>
                  <a:cubicBezTo>
                    <a:pt x="76" y="141"/>
                    <a:pt x="70" y="145"/>
                    <a:pt x="63" y="150"/>
                  </a:cubicBezTo>
                  <a:cubicBezTo>
                    <a:pt x="55" y="155"/>
                    <a:pt x="46" y="160"/>
                    <a:pt x="38" y="165"/>
                  </a:cubicBezTo>
                  <a:cubicBezTo>
                    <a:pt x="52" y="157"/>
                    <a:pt x="71" y="146"/>
                    <a:pt x="83" y="139"/>
                  </a:cubicBezTo>
                  <a:cubicBezTo>
                    <a:pt x="84" y="139"/>
                    <a:pt x="84" y="139"/>
                    <a:pt x="84" y="139"/>
                  </a:cubicBezTo>
                  <a:cubicBezTo>
                    <a:pt x="84" y="139"/>
                    <a:pt x="84" y="139"/>
                    <a:pt x="84" y="140"/>
                  </a:cubicBezTo>
                  <a:cubicBezTo>
                    <a:pt x="64" y="154"/>
                    <a:pt x="17" y="188"/>
                    <a:pt x="4" y="198"/>
                  </a:cubicBezTo>
                  <a:cubicBezTo>
                    <a:pt x="17" y="191"/>
                    <a:pt x="65" y="163"/>
                    <a:pt x="91" y="148"/>
                  </a:cubicBezTo>
                  <a:cubicBezTo>
                    <a:pt x="91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2" y="148"/>
                  </a:cubicBezTo>
                  <a:cubicBezTo>
                    <a:pt x="30" y="191"/>
                    <a:pt x="30" y="191"/>
                    <a:pt x="30" y="191"/>
                  </a:cubicBezTo>
                  <a:cubicBezTo>
                    <a:pt x="43" y="184"/>
                    <a:pt x="72" y="167"/>
                    <a:pt x="85" y="159"/>
                  </a:cubicBezTo>
                  <a:cubicBezTo>
                    <a:pt x="85" y="159"/>
                    <a:pt x="85" y="159"/>
                    <a:pt x="85" y="160"/>
                  </a:cubicBezTo>
                  <a:cubicBezTo>
                    <a:pt x="85" y="160"/>
                    <a:pt x="85" y="160"/>
                    <a:pt x="85" y="160"/>
                  </a:cubicBezTo>
                  <a:cubicBezTo>
                    <a:pt x="29" y="196"/>
                    <a:pt x="29" y="196"/>
                    <a:pt x="29" y="196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6" y="152"/>
                    <a:pt x="107" y="152"/>
                    <a:pt x="107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8" y="152"/>
                    <a:pt x="108" y="152"/>
                    <a:pt x="69" y="183"/>
                  </a:cubicBezTo>
                  <a:cubicBezTo>
                    <a:pt x="49" y="198"/>
                    <a:pt x="25" y="217"/>
                    <a:pt x="16" y="224"/>
                  </a:cubicBezTo>
                  <a:cubicBezTo>
                    <a:pt x="27" y="217"/>
                    <a:pt x="62" y="197"/>
                    <a:pt x="84" y="185"/>
                  </a:cubicBezTo>
                  <a:cubicBezTo>
                    <a:pt x="101" y="174"/>
                    <a:pt x="106" y="172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8" y="171"/>
                    <a:pt x="108" y="171"/>
                    <a:pt x="108" y="171"/>
                  </a:cubicBezTo>
                  <a:cubicBezTo>
                    <a:pt x="108" y="171"/>
                    <a:pt x="108" y="171"/>
                    <a:pt x="108" y="171"/>
                  </a:cubicBezTo>
                  <a:cubicBezTo>
                    <a:pt x="108" y="171"/>
                    <a:pt x="108" y="171"/>
                    <a:pt x="108" y="171"/>
                  </a:cubicBezTo>
                  <a:cubicBezTo>
                    <a:pt x="108" y="171"/>
                    <a:pt x="108" y="171"/>
                    <a:pt x="108" y="172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8" y="172"/>
                    <a:pt x="108" y="172"/>
                    <a:pt x="107" y="172"/>
                  </a:cubicBezTo>
                  <a:cubicBezTo>
                    <a:pt x="106" y="173"/>
                    <a:pt x="101" y="176"/>
                    <a:pt x="83" y="187"/>
                  </a:cubicBezTo>
                  <a:cubicBezTo>
                    <a:pt x="11" y="241"/>
                    <a:pt x="11" y="241"/>
                    <a:pt x="11" y="241"/>
                  </a:cubicBezTo>
                  <a:cubicBezTo>
                    <a:pt x="23" y="234"/>
                    <a:pt x="51" y="218"/>
                    <a:pt x="73" y="205"/>
                  </a:cubicBezTo>
                  <a:cubicBezTo>
                    <a:pt x="83" y="199"/>
                    <a:pt x="92" y="194"/>
                    <a:pt x="99" y="190"/>
                  </a:cubicBezTo>
                  <a:cubicBezTo>
                    <a:pt x="105" y="186"/>
                    <a:pt x="108" y="185"/>
                    <a:pt x="109" y="184"/>
                  </a:cubicBezTo>
                  <a:cubicBezTo>
                    <a:pt x="109" y="184"/>
                    <a:pt x="109" y="184"/>
                    <a:pt x="109" y="184"/>
                  </a:cubicBezTo>
                  <a:cubicBezTo>
                    <a:pt x="109" y="184"/>
                    <a:pt x="109" y="184"/>
                    <a:pt x="109" y="184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10" y="184"/>
                    <a:pt x="110" y="184"/>
                    <a:pt x="110" y="185"/>
                  </a:cubicBezTo>
                  <a:cubicBezTo>
                    <a:pt x="110" y="185"/>
                    <a:pt x="110" y="185"/>
                    <a:pt x="110" y="185"/>
                  </a:cubicBezTo>
                  <a:cubicBezTo>
                    <a:pt x="110" y="185"/>
                    <a:pt x="110" y="185"/>
                    <a:pt x="110" y="185"/>
                  </a:cubicBezTo>
                  <a:cubicBezTo>
                    <a:pt x="109" y="185"/>
                    <a:pt x="108" y="186"/>
                    <a:pt x="105" y="188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25" y="247"/>
                    <a:pt x="61" y="225"/>
                    <a:pt x="82" y="213"/>
                  </a:cubicBezTo>
                  <a:cubicBezTo>
                    <a:pt x="98" y="204"/>
                    <a:pt x="102" y="201"/>
                    <a:pt x="104" y="201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05" y="200"/>
                    <a:pt x="105" y="200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2"/>
                    <a:pt x="49" y="238"/>
                    <a:pt x="58" y="233"/>
                  </a:cubicBezTo>
                  <a:cubicBezTo>
                    <a:pt x="95" y="211"/>
                    <a:pt x="102" y="207"/>
                    <a:pt x="104" y="207"/>
                  </a:cubicBezTo>
                  <a:cubicBezTo>
                    <a:pt x="104" y="207"/>
                    <a:pt x="104" y="207"/>
                    <a:pt x="104" y="207"/>
                  </a:cubicBezTo>
                  <a:cubicBezTo>
                    <a:pt x="104" y="207"/>
                    <a:pt x="104" y="207"/>
                    <a:pt x="104" y="207"/>
                  </a:cubicBezTo>
                  <a:cubicBezTo>
                    <a:pt x="104" y="206"/>
                    <a:pt x="104" y="206"/>
                    <a:pt x="104" y="207"/>
                  </a:cubicBezTo>
                  <a:cubicBezTo>
                    <a:pt x="104" y="207"/>
                    <a:pt x="104" y="207"/>
                    <a:pt x="104" y="207"/>
                  </a:cubicBezTo>
                  <a:cubicBezTo>
                    <a:pt x="104" y="207"/>
                    <a:pt x="104" y="207"/>
                    <a:pt x="104" y="207"/>
                  </a:cubicBezTo>
                  <a:cubicBezTo>
                    <a:pt x="104" y="207"/>
                    <a:pt x="104" y="207"/>
                    <a:pt x="100" y="210"/>
                  </a:cubicBezTo>
                  <a:cubicBezTo>
                    <a:pt x="100" y="210"/>
                    <a:pt x="100" y="210"/>
                    <a:pt x="100" y="210"/>
                  </a:cubicBezTo>
                  <a:cubicBezTo>
                    <a:pt x="100" y="210"/>
                    <a:pt x="100" y="210"/>
                    <a:pt x="100" y="210"/>
                  </a:cubicBezTo>
                  <a:cubicBezTo>
                    <a:pt x="98" y="212"/>
                    <a:pt x="89" y="217"/>
                    <a:pt x="57" y="237"/>
                  </a:cubicBezTo>
                  <a:cubicBezTo>
                    <a:pt x="46" y="244"/>
                    <a:pt x="36" y="250"/>
                    <a:pt x="28" y="256"/>
                  </a:cubicBezTo>
                  <a:cubicBezTo>
                    <a:pt x="48" y="244"/>
                    <a:pt x="84" y="223"/>
                    <a:pt x="101" y="213"/>
                  </a:cubicBezTo>
                  <a:cubicBezTo>
                    <a:pt x="101" y="213"/>
                    <a:pt x="101" y="213"/>
                    <a:pt x="102" y="213"/>
                  </a:cubicBezTo>
                  <a:cubicBezTo>
                    <a:pt x="102" y="213"/>
                    <a:pt x="102" y="213"/>
                    <a:pt x="102" y="213"/>
                  </a:cubicBezTo>
                  <a:cubicBezTo>
                    <a:pt x="102" y="213"/>
                    <a:pt x="102" y="213"/>
                    <a:pt x="102" y="213"/>
                  </a:cubicBezTo>
                  <a:cubicBezTo>
                    <a:pt x="102" y="214"/>
                    <a:pt x="102" y="214"/>
                    <a:pt x="102" y="214"/>
                  </a:cubicBezTo>
                  <a:cubicBezTo>
                    <a:pt x="101" y="214"/>
                    <a:pt x="101" y="214"/>
                    <a:pt x="101" y="214"/>
                  </a:cubicBezTo>
                  <a:cubicBezTo>
                    <a:pt x="100" y="214"/>
                    <a:pt x="99" y="215"/>
                    <a:pt x="97" y="216"/>
                  </a:cubicBezTo>
                  <a:cubicBezTo>
                    <a:pt x="97" y="217"/>
                    <a:pt x="96" y="217"/>
                    <a:pt x="95" y="218"/>
                  </a:cubicBezTo>
                  <a:cubicBezTo>
                    <a:pt x="95" y="218"/>
                    <a:pt x="95" y="218"/>
                    <a:pt x="95" y="218"/>
                  </a:cubicBezTo>
                  <a:cubicBezTo>
                    <a:pt x="95" y="218"/>
                    <a:pt x="95" y="218"/>
                    <a:pt x="95" y="218"/>
                  </a:cubicBezTo>
                  <a:cubicBezTo>
                    <a:pt x="95" y="219"/>
                    <a:pt x="95" y="219"/>
                    <a:pt x="48" y="250"/>
                  </a:cubicBezTo>
                  <a:cubicBezTo>
                    <a:pt x="36" y="258"/>
                    <a:pt x="24" y="266"/>
                    <a:pt x="15" y="272"/>
                  </a:cubicBezTo>
                  <a:cubicBezTo>
                    <a:pt x="27" y="265"/>
                    <a:pt x="45" y="255"/>
                    <a:pt x="64" y="244"/>
                  </a:cubicBezTo>
                  <a:cubicBezTo>
                    <a:pt x="79" y="235"/>
                    <a:pt x="95" y="226"/>
                    <a:pt x="107" y="219"/>
                  </a:cubicBezTo>
                  <a:cubicBezTo>
                    <a:pt x="113" y="216"/>
                    <a:pt x="117" y="213"/>
                    <a:pt x="121" y="211"/>
                  </a:cubicBezTo>
                  <a:cubicBezTo>
                    <a:pt x="124" y="209"/>
                    <a:pt x="125" y="208"/>
                    <a:pt x="126" y="208"/>
                  </a:cubicBezTo>
                  <a:cubicBezTo>
                    <a:pt x="126" y="208"/>
                    <a:pt x="126" y="208"/>
                    <a:pt x="126" y="208"/>
                  </a:cubicBezTo>
                  <a:cubicBezTo>
                    <a:pt x="126" y="208"/>
                    <a:pt x="126" y="208"/>
                    <a:pt x="126" y="208"/>
                  </a:cubicBezTo>
                  <a:cubicBezTo>
                    <a:pt x="127" y="208"/>
                    <a:pt x="127" y="208"/>
                    <a:pt x="127" y="208"/>
                  </a:cubicBezTo>
                  <a:cubicBezTo>
                    <a:pt x="127" y="208"/>
                    <a:pt x="127" y="208"/>
                    <a:pt x="127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09"/>
                    <a:pt x="127" y="209"/>
                    <a:pt x="126" y="209"/>
                  </a:cubicBezTo>
                  <a:cubicBezTo>
                    <a:pt x="125" y="210"/>
                    <a:pt x="122" y="212"/>
                    <a:pt x="115" y="217"/>
                  </a:cubicBezTo>
                  <a:cubicBezTo>
                    <a:pt x="107" y="221"/>
                    <a:pt x="97" y="228"/>
                    <a:pt x="86" y="235"/>
                  </a:cubicBezTo>
                  <a:cubicBezTo>
                    <a:pt x="65" y="250"/>
                    <a:pt x="37" y="267"/>
                    <a:pt x="23" y="277"/>
                  </a:cubicBezTo>
                  <a:cubicBezTo>
                    <a:pt x="52" y="260"/>
                    <a:pt x="134" y="213"/>
                    <a:pt x="135" y="212"/>
                  </a:cubicBezTo>
                  <a:cubicBezTo>
                    <a:pt x="135" y="212"/>
                    <a:pt x="136" y="212"/>
                    <a:pt x="136" y="212"/>
                  </a:cubicBezTo>
                  <a:cubicBezTo>
                    <a:pt x="136" y="212"/>
                    <a:pt x="136" y="213"/>
                    <a:pt x="136" y="213"/>
                  </a:cubicBezTo>
                  <a:cubicBezTo>
                    <a:pt x="20" y="290"/>
                    <a:pt x="20" y="290"/>
                    <a:pt x="20" y="290"/>
                  </a:cubicBezTo>
                  <a:cubicBezTo>
                    <a:pt x="29" y="284"/>
                    <a:pt x="44" y="276"/>
                    <a:pt x="59" y="267"/>
                  </a:cubicBezTo>
                  <a:cubicBezTo>
                    <a:pt x="114" y="235"/>
                    <a:pt x="127" y="227"/>
                    <a:pt x="128" y="227"/>
                  </a:cubicBezTo>
                  <a:cubicBezTo>
                    <a:pt x="128" y="227"/>
                    <a:pt x="128" y="227"/>
                    <a:pt x="128" y="227"/>
                  </a:cubicBezTo>
                  <a:cubicBezTo>
                    <a:pt x="128" y="227"/>
                    <a:pt x="129" y="227"/>
                    <a:pt x="129" y="227"/>
                  </a:cubicBezTo>
                  <a:cubicBezTo>
                    <a:pt x="129" y="228"/>
                    <a:pt x="129" y="228"/>
                    <a:pt x="115" y="238"/>
                  </a:cubicBezTo>
                  <a:cubicBezTo>
                    <a:pt x="107" y="243"/>
                    <a:pt x="97" y="251"/>
                    <a:pt x="84" y="260"/>
                  </a:cubicBezTo>
                  <a:cubicBezTo>
                    <a:pt x="69" y="271"/>
                    <a:pt x="54" y="282"/>
                    <a:pt x="46" y="288"/>
                  </a:cubicBezTo>
                  <a:cubicBezTo>
                    <a:pt x="66" y="276"/>
                    <a:pt x="125" y="242"/>
                    <a:pt x="159" y="223"/>
                  </a:cubicBezTo>
                  <a:cubicBezTo>
                    <a:pt x="159" y="223"/>
                    <a:pt x="159" y="223"/>
                    <a:pt x="159" y="223"/>
                  </a:cubicBezTo>
                  <a:cubicBezTo>
                    <a:pt x="159" y="223"/>
                    <a:pt x="159" y="223"/>
                    <a:pt x="159" y="223"/>
                  </a:cubicBezTo>
                  <a:cubicBezTo>
                    <a:pt x="159" y="223"/>
                    <a:pt x="159" y="223"/>
                    <a:pt x="159" y="223"/>
                  </a:cubicBezTo>
                  <a:cubicBezTo>
                    <a:pt x="159" y="223"/>
                    <a:pt x="159" y="223"/>
                    <a:pt x="159" y="223"/>
                  </a:cubicBezTo>
                  <a:cubicBezTo>
                    <a:pt x="159" y="223"/>
                    <a:pt x="159" y="223"/>
                    <a:pt x="159" y="223"/>
                  </a:cubicBezTo>
                  <a:cubicBezTo>
                    <a:pt x="157" y="225"/>
                    <a:pt x="147" y="232"/>
                    <a:pt x="91" y="269"/>
                  </a:cubicBezTo>
                  <a:cubicBezTo>
                    <a:pt x="74" y="279"/>
                    <a:pt x="58" y="290"/>
                    <a:pt x="47" y="297"/>
                  </a:cubicBezTo>
                  <a:cubicBezTo>
                    <a:pt x="173" y="224"/>
                    <a:pt x="240" y="186"/>
                    <a:pt x="246" y="182"/>
                  </a:cubicBezTo>
                  <a:cubicBezTo>
                    <a:pt x="246" y="182"/>
                    <a:pt x="246" y="182"/>
                    <a:pt x="246" y="182"/>
                  </a:cubicBezTo>
                  <a:cubicBezTo>
                    <a:pt x="246" y="182"/>
                    <a:pt x="246" y="182"/>
                    <a:pt x="246" y="182"/>
                  </a:cubicBezTo>
                  <a:cubicBezTo>
                    <a:pt x="246" y="182"/>
                    <a:pt x="247" y="182"/>
                    <a:pt x="247" y="182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83"/>
                    <a:pt x="247" y="183"/>
                    <a:pt x="247" y="183"/>
                  </a:cubicBezTo>
                  <a:cubicBezTo>
                    <a:pt x="247" y="183"/>
                    <a:pt x="247" y="183"/>
                    <a:pt x="247" y="183"/>
                  </a:cubicBezTo>
                  <a:cubicBezTo>
                    <a:pt x="247" y="183"/>
                    <a:pt x="247" y="183"/>
                    <a:pt x="247" y="183"/>
                  </a:cubicBezTo>
                  <a:cubicBezTo>
                    <a:pt x="245" y="185"/>
                    <a:pt x="239" y="189"/>
                    <a:pt x="212" y="207"/>
                  </a:cubicBezTo>
                  <a:cubicBezTo>
                    <a:pt x="192" y="220"/>
                    <a:pt x="166" y="238"/>
                    <a:pt x="142" y="254"/>
                  </a:cubicBezTo>
                  <a:cubicBezTo>
                    <a:pt x="121" y="268"/>
                    <a:pt x="100" y="282"/>
                    <a:pt x="88" y="290"/>
                  </a:cubicBezTo>
                  <a:cubicBezTo>
                    <a:pt x="256" y="193"/>
                    <a:pt x="256" y="193"/>
                    <a:pt x="256" y="193"/>
                  </a:cubicBezTo>
                  <a:cubicBezTo>
                    <a:pt x="256" y="193"/>
                    <a:pt x="256" y="193"/>
                    <a:pt x="256" y="194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16" y="223"/>
                    <a:pt x="145" y="274"/>
                    <a:pt x="127" y="288"/>
                  </a:cubicBezTo>
                  <a:cubicBezTo>
                    <a:pt x="207" y="242"/>
                    <a:pt x="248" y="218"/>
                    <a:pt x="249" y="218"/>
                  </a:cubicBezTo>
                  <a:cubicBezTo>
                    <a:pt x="249" y="218"/>
                    <a:pt x="249" y="218"/>
                    <a:pt x="249" y="218"/>
                  </a:cubicBezTo>
                  <a:cubicBezTo>
                    <a:pt x="249" y="218"/>
                    <a:pt x="249" y="218"/>
                    <a:pt x="249" y="218"/>
                  </a:cubicBezTo>
                  <a:cubicBezTo>
                    <a:pt x="249" y="218"/>
                    <a:pt x="250" y="218"/>
                    <a:pt x="249" y="219"/>
                  </a:cubicBezTo>
                  <a:cubicBezTo>
                    <a:pt x="249" y="219"/>
                    <a:pt x="249" y="219"/>
                    <a:pt x="249" y="219"/>
                  </a:cubicBezTo>
                  <a:cubicBezTo>
                    <a:pt x="249" y="219"/>
                    <a:pt x="249" y="219"/>
                    <a:pt x="249" y="219"/>
                  </a:cubicBezTo>
                  <a:cubicBezTo>
                    <a:pt x="247" y="221"/>
                    <a:pt x="238" y="227"/>
                    <a:pt x="194" y="255"/>
                  </a:cubicBezTo>
                  <a:cubicBezTo>
                    <a:pt x="181" y="264"/>
                    <a:pt x="167" y="272"/>
                    <a:pt x="157" y="279"/>
                  </a:cubicBezTo>
                  <a:cubicBezTo>
                    <a:pt x="161" y="277"/>
                    <a:pt x="165" y="275"/>
                    <a:pt x="169" y="272"/>
                  </a:cubicBezTo>
                  <a:cubicBezTo>
                    <a:pt x="238" y="231"/>
                    <a:pt x="262" y="217"/>
                    <a:pt x="266" y="216"/>
                  </a:cubicBezTo>
                  <a:cubicBezTo>
                    <a:pt x="266" y="216"/>
                    <a:pt x="266" y="216"/>
                    <a:pt x="266" y="216"/>
                  </a:cubicBezTo>
                  <a:cubicBezTo>
                    <a:pt x="266" y="216"/>
                    <a:pt x="266" y="216"/>
                    <a:pt x="266" y="216"/>
                  </a:cubicBezTo>
                  <a:cubicBezTo>
                    <a:pt x="266" y="216"/>
                    <a:pt x="266" y="216"/>
                    <a:pt x="266" y="216"/>
                  </a:cubicBezTo>
                  <a:cubicBezTo>
                    <a:pt x="266" y="216"/>
                    <a:pt x="266" y="216"/>
                    <a:pt x="267" y="216"/>
                  </a:cubicBezTo>
                  <a:cubicBezTo>
                    <a:pt x="267" y="216"/>
                    <a:pt x="267" y="217"/>
                    <a:pt x="266" y="217"/>
                  </a:cubicBezTo>
                  <a:cubicBezTo>
                    <a:pt x="266" y="218"/>
                    <a:pt x="194" y="271"/>
                    <a:pt x="173" y="287"/>
                  </a:cubicBezTo>
                  <a:cubicBezTo>
                    <a:pt x="180" y="283"/>
                    <a:pt x="191" y="276"/>
                    <a:pt x="203" y="269"/>
                  </a:cubicBezTo>
                  <a:cubicBezTo>
                    <a:pt x="253" y="240"/>
                    <a:pt x="262" y="235"/>
                    <a:pt x="264" y="234"/>
                  </a:cubicBezTo>
                  <a:cubicBezTo>
                    <a:pt x="264" y="234"/>
                    <a:pt x="264" y="234"/>
                    <a:pt x="264" y="234"/>
                  </a:cubicBezTo>
                  <a:cubicBezTo>
                    <a:pt x="264" y="234"/>
                    <a:pt x="264" y="234"/>
                    <a:pt x="264" y="234"/>
                  </a:cubicBezTo>
                  <a:cubicBezTo>
                    <a:pt x="264" y="234"/>
                    <a:pt x="264" y="234"/>
                    <a:pt x="264" y="234"/>
                  </a:cubicBezTo>
                  <a:cubicBezTo>
                    <a:pt x="264" y="234"/>
                    <a:pt x="264" y="234"/>
                    <a:pt x="264" y="234"/>
                  </a:cubicBezTo>
                  <a:cubicBezTo>
                    <a:pt x="264" y="234"/>
                    <a:pt x="264" y="235"/>
                    <a:pt x="264" y="235"/>
                  </a:cubicBezTo>
                  <a:cubicBezTo>
                    <a:pt x="263" y="235"/>
                    <a:pt x="200" y="280"/>
                    <a:pt x="181" y="294"/>
                  </a:cubicBezTo>
                  <a:cubicBezTo>
                    <a:pt x="197" y="285"/>
                    <a:pt x="243" y="258"/>
                    <a:pt x="269" y="243"/>
                  </a:cubicBezTo>
                  <a:cubicBezTo>
                    <a:pt x="269" y="243"/>
                    <a:pt x="269" y="243"/>
                    <a:pt x="270" y="243"/>
                  </a:cubicBezTo>
                  <a:cubicBezTo>
                    <a:pt x="270" y="243"/>
                    <a:pt x="270" y="243"/>
                    <a:pt x="270" y="243"/>
                  </a:cubicBezTo>
                  <a:cubicBezTo>
                    <a:pt x="270" y="243"/>
                    <a:pt x="270" y="243"/>
                    <a:pt x="270" y="243"/>
                  </a:cubicBezTo>
                  <a:cubicBezTo>
                    <a:pt x="270" y="243"/>
                    <a:pt x="270" y="243"/>
                    <a:pt x="270" y="243"/>
                  </a:cubicBezTo>
                  <a:cubicBezTo>
                    <a:pt x="270" y="243"/>
                    <a:pt x="270" y="243"/>
                    <a:pt x="270" y="244"/>
                  </a:cubicBezTo>
                  <a:cubicBezTo>
                    <a:pt x="268" y="245"/>
                    <a:pt x="262" y="249"/>
                    <a:pt x="240" y="264"/>
                  </a:cubicBezTo>
                  <a:cubicBezTo>
                    <a:pt x="228" y="272"/>
                    <a:pt x="214" y="281"/>
                    <a:pt x="206" y="286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249" y="262"/>
                    <a:pt x="249" y="262"/>
                    <a:pt x="249" y="262"/>
                  </a:cubicBezTo>
                  <a:cubicBezTo>
                    <a:pt x="249" y="262"/>
                    <a:pt x="249" y="262"/>
                    <a:pt x="249" y="263"/>
                  </a:cubicBezTo>
                  <a:cubicBezTo>
                    <a:pt x="263" y="255"/>
                    <a:pt x="263" y="255"/>
                    <a:pt x="263" y="255"/>
                  </a:cubicBezTo>
                  <a:cubicBezTo>
                    <a:pt x="263" y="254"/>
                    <a:pt x="263" y="254"/>
                    <a:pt x="263" y="255"/>
                  </a:cubicBezTo>
                  <a:cubicBezTo>
                    <a:pt x="263" y="255"/>
                    <a:pt x="263" y="255"/>
                    <a:pt x="263" y="255"/>
                  </a:cubicBezTo>
                  <a:cubicBezTo>
                    <a:pt x="263" y="255"/>
                    <a:pt x="263" y="255"/>
                    <a:pt x="263" y="255"/>
                  </a:cubicBezTo>
                  <a:cubicBezTo>
                    <a:pt x="263" y="255"/>
                    <a:pt x="263" y="255"/>
                    <a:pt x="263" y="255"/>
                  </a:cubicBezTo>
                  <a:cubicBezTo>
                    <a:pt x="262" y="256"/>
                    <a:pt x="260" y="258"/>
                    <a:pt x="254" y="264"/>
                  </a:cubicBezTo>
                  <a:cubicBezTo>
                    <a:pt x="248" y="268"/>
                    <a:pt x="240" y="275"/>
                    <a:pt x="232" y="282"/>
                  </a:cubicBezTo>
                  <a:cubicBezTo>
                    <a:pt x="222" y="290"/>
                    <a:pt x="211" y="299"/>
                    <a:pt x="205" y="304"/>
                  </a:cubicBezTo>
                  <a:cubicBezTo>
                    <a:pt x="211" y="301"/>
                    <a:pt x="220" y="296"/>
                    <a:pt x="229" y="290"/>
                  </a:cubicBezTo>
                  <a:cubicBezTo>
                    <a:pt x="236" y="286"/>
                    <a:pt x="244" y="282"/>
                    <a:pt x="249" y="279"/>
                  </a:cubicBezTo>
                  <a:cubicBezTo>
                    <a:pt x="254" y="276"/>
                    <a:pt x="257" y="275"/>
                    <a:pt x="258" y="274"/>
                  </a:cubicBezTo>
                  <a:cubicBezTo>
                    <a:pt x="258" y="274"/>
                    <a:pt x="258" y="274"/>
                    <a:pt x="258" y="274"/>
                  </a:cubicBezTo>
                  <a:cubicBezTo>
                    <a:pt x="258" y="274"/>
                    <a:pt x="258" y="274"/>
                    <a:pt x="258" y="274"/>
                  </a:cubicBezTo>
                  <a:cubicBezTo>
                    <a:pt x="258" y="274"/>
                    <a:pt x="258" y="274"/>
                    <a:pt x="259" y="274"/>
                  </a:cubicBezTo>
                  <a:cubicBezTo>
                    <a:pt x="259" y="274"/>
                    <a:pt x="259" y="274"/>
                    <a:pt x="258" y="275"/>
                  </a:cubicBezTo>
                  <a:cubicBezTo>
                    <a:pt x="233" y="297"/>
                    <a:pt x="233" y="297"/>
                    <a:pt x="233" y="297"/>
                  </a:cubicBezTo>
                  <a:cubicBezTo>
                    <a:pt x="240" y="293"/>
                    <a:pt x="255" y="285"/>
                    <a:pt x="264" y="279"/>
                  </a:cubicBezTo>
                  <a:cubicBezTo>
                    <a:pt x="264" y="279"/>
                    <a:pt x="264" y="279"/>
                    <a:pt x="264" y="279"/>
                  </a:cubicBezTo>
                  <a:cubicBezTo>
                    <a:pt x="264" y="279"/>
                    <a:pt x="264" y="280"/>
                    <a:pt x="264" y="280"/>
                  </a:cubicBezTo>
                  <a:cubicBezTo>
                    <a:pt x="264" y="280"/>
                    <a:pt x="264" y="280"/>
                    <a:pt x="264" y="280"/>
                  </a:cubicBezTo>
                  <a:cubicBezTo>
                    <a:pt x="264" y="280"/>
                    <a:pt x="264" y="280"/>
                    <a:pt x="264" y="280"/>
                  </a:cubicBezTo>
                  <a:cubicBezTo>
                    <a:pt x="264" y="280"/>
                    <a:pt x="264" y="280"/>
                    <a:pt x="264" y="280"/>
                  </a:cubicBezTo>
                  <a:cubicBezTo>
                    <a:pt x="263" y="281"/>
                    <a:pt x="259" y="284"/>
                    <a:pt x="246" y="294"/>
                  </a:cubicBezTo>
                  <a:cubicBezTo>
                    <a:pt x="255" y="289"/>
                    <a:pt x="255" y="289"/>
                    <a:pt x="255" y="289"/>
                  </a:cubicBezTo>
                  <a:cubicBezTo>
                    <a:pt x="255" y="289"/>
                    <a:pt x="255" y="289"/>
                    <a:pt x="255" y="289"/>
                  </a:cubicBezTo>
                  <a:cubicBezTo>
                    <a:pt x="260" y="294"/>
                    <a:pt x="260" y="294"/>
                    <a:pt x="260" y="294"/>
                  </a:cubicBezTo>
                  <a:cubicBezTo>
                    <a:pt x="261" y="293"/>
                    <a:pt x="261" y="293"/>
                    <a:pt x="261" y="293"/>
                  </a:cubicBezTo>
                  <a:cubicBezTo>
                    <a:pt x="261" y="294"/>
                    <a:pt x="261" y="294"/>
                    <a:pt x="261" y="294"/>
                  </a:cubicBezTo>
                  <a:cubicBezTo>
                    <a:pt x="261" y="294"/>
                    <a:pt x="261" y="294"/>
                    <a:pt x="261" y="294"/>
                  </a:cubicBezTo>
                  <a:cubicBezTo>
                    <a:pt x="261" y="294"/>
                    <a:pt x="261" y="294"/>
                    <a:pt x="261" y="294"/>
                  </a:cubicBezTo>
                  <a:cubicBezTo>
                    <a:pt x="261" y="294"/>
                    <a:pt x="260" y="295"/>
                    <a:pt x="260" y="295"/>
                  </a:cubicBezTo>
                  <a:cubicBezTo>
                    <a:pt x="260" y="295"/>
                    <a:pt x="260" y="295"/>
                    <a:pt x="260" y="294"/>
                  </a:cubicBezTo>
                  <a:cubicBezTo>
                    <a:pt x="255" y="290"/>
                    <a:pt x="255" y="290"/>
                    <a:pt x="255" y="290"/>
                  </a:cubicBezTo>
                  <a:cubicBezTo>
                    <a:pt x="240" y="299"/>
                    <a:pt x="240" y="299"/>
                    <a:pt x="240" y="299"/>
                  </a:cubicBezTo>
                  <a:cubicBezTo>
                    <a:pt x="240" y="299"/>
                    <a:pt x="239" y="299"/>
                    <a:pt x="239" y="299"/>
                  </a:cubicBezTo>
                  <a:cubicBezTo>
                    <a:pt x="239" y="298"/>
                    <a:pt x="239" y="298"/>
                    <a:pt x="239" y="298"/>
                  </a:cubicBezTo>
                  <a:cubicBezTo>
                    <a:pt x="245" y="293"/>
                    <a:pt x="253" y="287"/>
                    <a:pt x="259" y="284"/>
                  </a:cubicBezTo>
                  <a:cubicBezTo>
                    <a:pt x="236" y="297"/>
                    <a:pt x="231" y="300"/>
                    <a:pt x="229" y="300"/>
                  </a:cubicBezTo>
                  <a:cubicBezTo>
                    <a:pt x="229" y="300"/>
                    <a:pt x="229" y="300"/>
                    <a:pt x="229" y="300"/>
                  </a:cubicBezTo>
                  <a:cubicBezTo>
                    <a:pt x="229" y="300"/>
                    <a:pt x="229" y="300"/>
                    <a:pt x="229" y="300"/>
                  </a:cubicBezTo>
                  <a:cubicBezTo>
                    <a:pt x="229" y="301"/>
                    <a:pt x="229" y="300"/>
                    <a:pt x="229" y="300"/>
                  </a:cubicBezTo>
                  <a:cubicBezTo>
                    <a:pt x="229" y="300"/>
                    <a:pt x="229" y="300"/>
                    <a:pt x="229" y="300"/>
                  </a:cubicBezTo>
                  <a:cubicBezTo>
                    <a:pt x="229" y="300"/>
                    <a:pt x="229" y="300"/>
                    <a:pt x="229" y="300"/>
                  </a:cubicBezTo>
                  <a:cubicBezTo>
                    <a:pt x="254" y="277"/>
                    <a:pt x="254" y="277"/>
                    <a:pt x="254" y="277"/>
                  </a:cubicBezTo>
                  <a:cubicBezTo>
                    <a:pt x="242" y="284"/>
                    <a:pt x="202" y="307"/>
                    <a:pt x="201" y="308"/>
                  </a:cubicBezTo>
                  <a:cubicBezTo>
                    <a:pt x="201" y="308"/>
                    <a:pt x="201" y="308"/>
                    <a:pt x="201" y="3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" name="Freeform 279"/>
            <p:cNvSpPr/>
            <p:nvPr/>
          </p:nvSpPr>
          <p:spPr bwMode="auto">
            <a:xfrm>
              <a:off x="2982632" y="5695685"/>
              <a:ext cx="558149" cy="537026"/>
            </a:xfrm>
            <a:custGeom>
              <a:avLst/>
              <a:gdLst>
                <a:gd name="T0" fmla="*/ 76 w 172"/>
                <a:gd name="T1" fmla="*/ 165 h 165"/>
                <a:gd name="T2" fmla="*/ 132 w 172"/>
                <a:gd name="T3" fmla="*/ 129 h 165"/>
                <a:gd name="T4" fmla="*/ 89 w 172"/>
                <a:gd name="T5" fmla="*/ 154 h 165"/>
                <a:gd name="T6" fmla="*/ 75 w 172"/>
                <a:gd name="T7" fmla="*/ 162 h 165"/>
                <a:gd name="T8" fmla="*/ 135 w 172"/>
                <a:gd name="T9" fmla="*/ 115 h 165"/>
                <a:gd name="T10" fmla="*/ 85 w 172"/>
                <a:gd name="T11" fmla="*/ 143 h 165"/>
                <a:gd name="T12" fmla="*/ 158 w 172"/>
                <a:gd name="T13" fmla="*/ 81 h 165"/>
                <a:gd name="T14" fmla="*/ 77 w 172"/>
                <a:gd name="T15" fmla="*/ 126 h 165"/>
                <a:gd name="T16" fmla="*/ 146 w 172"/>
                <a:gd name="T17" fmla="*/ 73 h 165"/>
                <a:gd name="T18" fmla="*/ 126 w 172"/>
                <a:gd name="T19" fmla="*/ 81 h 165"/>
                <a:gd name="T20" fmla="*/ 81 w 172"/>
                <a:gd name="T21" fmla="*/ 106 h 165"/>
                <a:gd name="T22" fmla="*/ 141 w 172"/>
                <a:gd name="T23" fmla="*/ 56 h 165"/>
                <a:gd name="T24" fmla="*/ 80 w 172"/>
                <a:gd name="T25" fmla="*/ 91 h 165"/>
                <a:gd name="T26" fmla="*/ 118 w 172"/>
                <a:gd name="T27" fmla="*/ 62 h 165"/>
                <a:gd name="T28" fmla="*/ 80 w 172"/>
                <a:gd name="T29" fmla="*/ 77 h 165"/>
                <a:gd name="T30" fmla="*/ 117 w 172"/>
                <a:gd name="T31" fmla="*/ 49 h 165"/>
                <a:gd name="T32" fmla="*/ 83 w 172"/>
                <a:gd name="T33" fmla="*/ 63 h 165"/>
                <a:gd name="T34" fmla="*/ 58 w 172"/>
                <a:gd name="T35" fmla="*/ 63 h 165"/>
                <a:gd name="T36" fmla="*/ 71 w 172"/>
                <a:gd name="T37" fmla="*/ 55 h 165"/>
                <a:gd name="T38" fmla="*/ 72 w 172"/>
                <a:gd name="T39" fmla="*/ 53 h 165"/>
                <a:gd name="T40" fmla="*/ 56 w 172"/>
                <a:gd name="T41" fmla="*/ 61 h 165"/>
                <a:gd name="T42" fmla="*/ 24 w 172"/>
                <a:gd name="T43" fmla="*/ 72 h 165"/>
                <a:gd name="T44" fmla="*/ 24 w 172"/>
                <a:gd name="T45" fmla="*/ 71 h 165"/>
                <a:gd name="T46" fmla="*/ 31 w 172"/>
                <a:gd name="T47" fmla="*/ 67 h 165"/>
                <a:gd name="T48" fmla="*/ 75 w 172"/>
                <a:gd name="T49" fmla="*/ 37 h 165"/>
                <a:gd name="T50" fmla="*/ 0 w 172"/>
                <a:gd name="T51" fmla="*/ 77 h 165"/>
                <a:gd name="T52" fmla="*/ 57 w 172"/>
                <a:gd name="T53" fmla="*/ 38 h 165"/>
                <a:gd name="T54" fmla="*/ 1 w 172"/>
                <a:gd name="T55" fmla="*/ 66 h 165"/>
                <a:gd name="T56" fmla="*/ 115 w 172"/>
                <a:gd name="T57" fmla="*/ 0 h 165"/>
                <a:gd name="T58" fmla="*/ 55 w 172"/>
                <a:gd name="T59" fmla="*/ 45 h 165"/>
                <a:gd name="T60" fmla="*/ 120 w 172"/>
                <a:gd name="T61" fmla="*/ 7 h 165"/>
                <a:gd name="T62" fmla="*/ 74 w 172"/>
                <a:gd name="T63" fmla="*/ 42 h 165"/>
                <a:gd name="T64" fmla="*/ 126 w 172"/>
                <a:gd name="T65" fmla="*/ 12 h 165"/>
                <a:gd name="T66" fmla="*/ 103 w 172"/>
                <a:gd name="T67" fmla="*/ 33 h 165"/>
                <a:gd name="T68" fmla="*/ 137 w 172"/>
                <a:gd name="T69" fmla="*/ 14 h 165"/>
                <a:gd name="T70" fmla="*/ 136 w 172"/>
                <a:gd name="T71" fmla="*/ 18 h 165"/>
                <a:gd name="T72" fmla="*/ 154 w 172"/>
                <a:gd name="T73" fmla="*/ 22 h 165"/>
                <a:gd name="T74" fmla="*/ 156 w 172"/>
                <a:gd name="T75" fmla="*/ 33 h 165"/>
                <a:gd name="T76" fmla="*/ 158 w 172"/>
                <a:gd name="T77" fmla="*/ 33 h 165"/>
                <a:gd name="T78" fmla="*/ 145 w 172"/>
                <a:gd name="T79" fmla="*/ 53 h 165"/>
                <a:gd name="T80" fmla="*/ 85 w 172"/>
                <a:gd name="T81" fmla="*/ 103 h 165"/>
                <a:gd name="T82" fmla="*/ 144 w 172"/>
                <a:gd name="T83" fmla="*/ 69 h 165"/>
                <a:gd name="T84" fmla="*/ 88 w 172"/>
                <a:gd name="T85" fmla="*/ 106 h 165"/>
                <a:gd name="T86" fmla="*/ 152 w 172"/>
                <a:gd name="T87" fmla="*/ 70 h 165"/>
                <a:gd name="T88" fmla="*/ 83 w 172"/>
                <a:gd name="T89" fmla="*/ 123 h 165"/>
                <a:gd name="T90" fmla="*/ 162 w 172"/>
                <a:gd name="T91" fmla="*/ 78 h 165"/>
                <a:gd name="T92" fmla="*/ 135 w 172"/>
                <a:gd name="T93" fmla="*/ 115 h 165"/>
                <a:gd name="T94" fmla="*/ 172 w 172"/>
                <a:gd name="T95" fmla="*/ 93 h 165"/>
                <a:gd name="T96" fmla="*/ 166 w 172"/>
                <a:gd name="T97" fmla="*/ 108 h 165"/>
                <a:gd name="T98" fmla="*/ 167 w 172"/>
                <a:gd name="T99" fmla="*/ 109 h 165"/>
                <a:gd name="T100" fmla="*/ 144 w 172"/>
                <a:gd name="T101" fmla="*/ 123 h 165"/>
                <a:gd name="T102" fmla="*/ 171 w 172"/>
                <a:gd name="T103" fmla="*/ 11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2" h="165">
                  <a:moveTo>
                    <a:pt x="76" y="165"/>
                  </a:moveTo>
                  <a:cubicBezTo>
                    <a:pt x="76" y="165"/>
                    <a:pt x="76" y="165"/>
                    <a:pt x="76" y="165"/>
                  </a:cubicBezTo>
                  <a:cubicBezTo>
                    <a:pt x="76" y="165"/>
                    <a:pt x="76" y="165"/>
                    <a:pt x="76" y="165"/>
                  </a:cubicBezTo>
                  <a:cubicBezTo>
                    <a:pt x="75" y="165"/>
                    <a:pt x="75" y="165"/>
                    <a:pt x="76" y="165"/>
                  </a:cubicBezTo>
                  <a:cubicBezTo>
                    <a:pt x="76" y="164"/>
                    <a:pt x="76" y="164"/>
                    <a:pt x="76" y="164"/>
                  </a:cubicBezTo>
                  <a:cubicBezTo>
                    <a:pt x="76" y="164"/>
                    <a:pt x="76" y="164"/>
                    <a:pt x="76" y="164"/>
                  </a:cubicBezTo>
                  <a:cubicBezTo>
                    <a:pt x="78" y="163"/>
                    <a:pt x="87" y="157"/>
                    <a:pt x="129" y="131"/>
                  </a:cubicBezTo>
                  <a:cubicBezTo>
                    <a:pt x="130" y="130"/>
                    <a:pt x="131" y="130"/>
                    <a:pt x="132" y="129"/>
                  </a:cubicBezTo>
                  <a:cubicBezTo>
                    <a:pt x="131" y="130"/>
                    <a:pt x="129" y="131"/>
                    <a:pt x="128" y="131"/>
                  </a:cubicBezTo>
                  <a:cubicBezTo>
                    <a:pt x="109" y="143"/>
                    <a:pt x="90" y="154"/>
                    <a:pt x="90" y="154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79" y="159"/>
                    <a:pt x="76" y="161"/>
                    <a:pt x="75" y="161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4" y="162"/>
                    <a:pt x="74" y="162"/>
                    <a:pt x="74" y="161"/>
                  </a:cubicBezTo>
                  <a:cubicBezTo>
                    <a:pt x="74" y="161"/>
                    <a:pt x="74" y="161"/>
                    <a:pt x="74" y="161"/>
                  </a:cubicBezTo>
                  <a:cubicBezTo>
                    <a:pt x="163" y="99"/>
                    <a:pt x="163" y="99"/>
                    <a:pt x="163" y="99"/>
                  </a:cubicBezTo>
                  <a:cubicBezTo>
                    <a:pt x="156" y="103"/>
                    <a:pt x="146" y="109"/>
                    <a:pt x="135" y="115"/>
                  </a:cubicBezTo>
                  <a:cubicBezTo>
                    <a:pt x="88" y="143"/>
                    <a:pt x="85" y="144"/>
                    <a:pt x="85" y="144"/>
                  </a:cubicBezTo>
                  <a:cubicBezTo>
                    <a:pt x="85" y="144"/>
                    <a:pt x="85" y="144"/>
                    <a:pt x="85" y="144"/>
                  </a:cubicBezTo>
                  <a:cubicBezTo>
                    <a:pt x="84" y="144"/>
                    <a:pt x="84" y="144"/>
                    <a:pt x="85" y="143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6" y="143"/>
                    <a:pt x="88" y="140"/>
                    <a:pt x="97" y="133"/>
                  </a:cubicBezTo>
                  <a:cubicBezTo>
                    <a:pt x="104" y="127"/>
                    <a:pt x="114" y="119"/>
                    <a:pt x="123" y="111"/>
                  </a:cubicBezTo>
                  <a:cubicBezTo>
                    <a:pt x="137" y="98"/>
                    <a:pt x="152" y="86"/>
                    <a:pt x="158" y="81"/>
                  </a:cubicBezTo>
                  <a:cubicBezTo>
                    <a:pt x="145" y="88"/>
                    <a:pt x="102" y="113"/>
                    <a:pt x="78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77" y="127"/>
                    <a:pt x="77" y="127"/>
                    <a:pt x="77" y="126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77" y="126"/>
                    <a:pt x="78" y="126"/>
                    <a:pt x="78" y="126"/>
                  </a:cubicBezTo>
                  <a:cubicBezTo>
                    <a:pt x="79" y="125"/>
                    <a:pt x="87" y="119"/>
                    <a:pt x="118" y="95"/>
                  </a:cubicBezTo>
                  <a:cubicBezTo>
                    <a:pt x="129" y="87"/>
                    <a:pt x="140" y="78"/>
                    <a:pt x="146" y="73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2" y="89"/>
                    <a:pt x="94" y="99"/>
                    <a:pt x="82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5"/>
                  </a:cubicBezTo>
                  <a:cubicBezTo>
                    <a:pt x="83" y="104"/>
                    <a:pt x="92" y="96"/>
                    <a:pt x="137" y="60"/>
                  </a:cubicBezTo>
                  <a:cubicBezTo>
                    <a:pt x="139" y="58"/>
                    <a:pt x="140" y="57"/>
                    <a:pt x="141" y="56"/>
                  </a:cubicBezTo>
                  <a:cubicBezTo>
                    <a:pt x="132" y="61"/>
                    <a:pt x="108" y="76"/>
                    <a:pt x="93" y="84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79" y="91"/>
                    <a:pt x="79" y="91"/>
                    <a:pt x="80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0"/>
                    <a:pt x="83" y="88"/>
                    <a:pt x="91" y="82"/>
                  </a:cubicBezTo>
                  <a:cubicBezTo>
                    <a:pt x="99" y="76"/>
                    <a:pt x="108" y="69"/>
                    <a:pt x="118" y="62"/>
                  </a:cubicBezTo>
                  <a:cubicBezTo>
                    <a:pt x="131" y="52"/>
                    <a:pt x="143" y="43"/>
                    <a:pt x="151" y="37"/>
                  </a:cubicBezTo>
                  <a:cubicBezTo>
                    <a:pt x="132" y="48"/>
                    <a:pt x="81" y="77"/>
                    <a:pt x="81" y="78"/>
                  </a:cubicBezTo>
                  <a:cubicBezTo>
                    <a:pt x="80" y="78"/>
                    <a:pt x="80" y="78"/>
                    <a:pt x="80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81" y="76"/>
                    <a:pt x="84" y="74"/>
                    <a:pt x="92" y="68"/>
                  </a:cubicBezTo>
                  <a:cubicBezTo>
                    <a:pt x="99" y="63"/>
                    <a:pt x="108" y="56"/>
                    <a:pt x="117" y="49"/>
                  </a:cubicBezTo>
                  <a:cubicBezTo>
                    <a:pt x="129" y="40"/>
                    <a:pt x="141" y="32"/>
                    <a:pt x="148" y="27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3" y="64"/>
                    <a:pt x="83" y="64"/>
                    <a:pt x="83" y="63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95" y="53"/>
                    <a:pt x="125" y="28"/>
                    <a:pt x="134" y="20"/>
                  </a:cubicBezTo>
                  <a:cubicBezTo>
                    <a:pt x="122" y="27"/>
                    <a:pt x="82" y="50"/>
                    <a:pt x="59" y="64"/>
                  </a:cubicBezTo>
                  <a:cubicBezTo>
                    <a:pt x="59" y="64"/>
                    <a:pt x="58" y="64"/>
                    <a:pt x="58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2"/>
                    <a:pt x="60" y="62"/>
                    <a:pt x="62" y="61"/>
                  </a:cubicBezTo>
                  <a:cubicBezTo>
                    <a:pt x="64" y="59"/>
                    <a:pt x="67" y="58"/>
                    <a:pt x="71" y="55"/>
                  </a:cubicBezTo>
                  <a:cubicBezTo>
                    <a:pt x="78" y="51"/>
                    <a:pt x="88" y="45"/>
                    <a:pt x="98" y="38"/>
                  </a:cubicBezTo>
                  <a:cubicBezTo>
                    <a:pt x="103" y="35"/>
                    <a:pt x="108" y="32"/>
                    <a:pt x="113" y="29"/>
                  </a:cubicBezTo>
                  <a:cubicBezTo>
                    <a:pt x="110" y="31"/>
                    <a:pt x="107" y="33"/>
                    <a:pt x="104" y="34"/>
                  </a:cubicBezTo>
                  <a:cubicBezTo>
                    <a:pt x="93" y="41"/>
                    <a:pt x="81" y="48"/>
                    <a:pt x="72" y="53"/>
                  </a:cubicBezTo>
                  <a:cubicBezTo>
                    <a:pt x="62" y="59"/>
                    <a:pt x="59" y="61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61"/>
                    <a:pt x="56" y="61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46" y="59"/>
                    <a:pt x="34" y="66"/>
                    <a:pt x="24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72"/>
                    <a:pt x="24" y="71"/>
                    <a:pt x="24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4" y="71"/>
                    <a:pt x="24" y="71"/>
                    <a:pt x="25" y="71"/>
                  </a:cubicBezTo>
                  <a:cubicBezTo>
                    <a:pt x="26" y="70"/>
                    <a:pt x="28" y="69"/>
                    <a:pt x="31" y="6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3" y="66"/>
                    <a:pt x="36" y="63"/>
                    <a:pt x="45" y="58"/>
                  </a:cubicBezTo>
                  <a:cubicBezTo>
                    <a:pt x="53" y="52"/>
                    <a:pt x="64" y="44"/>
                    <a:pt x="75" y="37"/>
                  </a:cubicBezTo>
                  <a:cubicBezTo>
                    <a:pt x="88" y="28"/>
                    <a:pt x="101" y="20"/>
                    <a:pt x="109" y="14"/>
                  </a:cubicBezTo>
                  <a:cubicBezTo>
                    <a:pt x="97" y="21"/>
                    <a:pt x="75" y="34"/>
                    <a:pt x="55" y="45"/>
                  </a:cubicBezTo>
                  <a:cubicBezTo>
                    <a:pt x="1" y="77"/>
                    <a:pt x="1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74"/>
                    <a:pt x="12" y="68"/>
                    <a:pt x="57" y="38"/>
                  </a:cubicBezTo>
                  <a:cubicBezTo>
                    <a:pt x="76" y="25"/>
                    <a:pt x="95" y="13"/>
                    <a:pt x="106" y="6"/>
                  </a:cubicBezTo>
                  <a:cubicBezTo>
                    <a:pt x="85" y="17"/>
                    <a:pt x="32" y="48"/>
                    <a:pt x="1" y="67"/>
                  </a:cubicBezTo>
                  <a:cubicBezTo>
                    <a:pt x="1" y="67"/>
                    <a:pt x="1" y="67"/>
                    <a:pt x="0" y="66"/>
                  </a:cubicBezTo>
                  <a:cubicBezTo>
                    <a:pt x="0" y="66"/>
                    <a:pt x="0" y="66"/>
                    <a:pt x="1" y="66"/>
                  </a:cubicBezTo>
                  <a:cubicBezTo>
                    <a:pt x="41" y="42"/>
                    <a:pt x="108" y="3"/>
                    <a:pt x="114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1"/>
                    <a:pt x="115" y="1"/>
                  </a:cubicBezTo>
                  <a:cubicBezTo>
                    <a:pt x="82" y="22"/>
                    <a:pt x="25" y="60"/>
                    <a:pt x="7" y="72"/>
                  </a:cubicBezTo>
                  <a:cubicBezTo>
                    <a:pt x="17" y="67"/>
                    <a:pt x="36" y="55"/>
                    <a:pt x="55" y="45"/>
                  </a:cubicBezTo>
                  <a:cubicBezTo>
                    <a:pt x="108" y="14"/>
                    <a:pt x="117" y="8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20" y="7"/>
                    <a:pt x="120" y="7"/>
                    <a:pt x="120" y="8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97" y="23"/>
                    <a:pt x="60" y="48"/>
                    <a:pt x="42" y="61"/>
                  </a:cubicBezTo>
                  <a:cubicBezTo>
                    <a:pt x="50" y="56"/>
                    <a:pt x="60" y="50"/>
                    <a:pt x="74" y="42"/>
                  </a:cubicBezTo>
                  <a:cubicBezTo>
                    <a:pt x="92" y="32"/>
                    <a:pt x="109" y="22"/>
                    <a:pt x="118" y="16"/>
                  </a:cubicBezTo>
                  <a:cubicBezTo>
                    <a:pt x="121" y="15"/>
                    <a:pt x="123" y="13"/>
                    <a:pt x="126" y="12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7" y="12"/>
                    <a:pt x="127" y="13"/>
                    <a:pt x="127" y="13"/>
                  </a:cubicBezTo>
                  <a:cubicBezTo>
                    <a:pt x="127" y="13"/>
                    <a:pt x="127" y="13"/>
                    <a:pt x="126" y="13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74" y="50"/>
                    <a:pt x="90" y="41"/>
                    <a:pt x="103" y="33"/>
                  </a:cubicBezTo>
                  <a:cubicBezTo>
                    <a:pt x="129" y="18"/>
                    <a:pt x="135" y="15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8" y="14"/>
                    <a:pt x="138" y="14"/>
                    <a:pt x="138" y="14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7" y="15"/>
                    <a:pt x="108" y="33"/>
                    <a:pt x="85" y="47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7" y="19"/>
                    <a:pt x="137" y="19"/>
                    <a:pt x="110" y="41"/>
                  </a:cubicBezTo>
                  <a:cubicBezTo>
                    <a:pt x="102" y="49"/>
                    <a:pt x="93" y="56"/>
                    <a:pt x="88" y="60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22"/>
                    <a:pt x="155" y="22"/>
                    <a:pt x="155" y="22"/>
                  </a:cubicBezTo>
                  <a:cubicBezTo>
                    <a:pt x="155" y="22"/>
                    <a:pt x="155" y="22"/>
                    <a:pt x="155" y="22"/>
                  </a:cubicBezTo>
                  <a:cubicBezTo>
                    <a:pt x="135" y="37"/>
                    <a:pt x="100" y="63"/>
                    <a:pt x="86" y="73"/>
                  </a:cubicBezTo>
                  <a:cubicBezTo>
                    <a:pt x="142" y="41"/>
                    <a:pt x="154" y="34"/>
                    <a:pt x="156" y="33"/>
                  </a:cubicBezTo>
                  <a:cubicBezTo>
                    <a:pt x="157" y="33"/>
                    <a:pt x="157" y="33"/>
                    <a:pt x="157" y="33"/>
                  </a:cubicBezTo>
                  <a:cubicBezTo>
                    <a:pt x="157" y="33"/>
                    <a:pt x="157" y="33"/>
                    <a:pt x="157" y="33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57" y="33"/>
                    <a:pt x="158" y="33"/>
                    <a:pt x="158" y="33"/>
                  </a:cubicBezTo>
                  <a:cubicBezTo>
                    <a:pt x="158" y="33"/>
                    <a:pt x="158" y="33"/>
                    <a:pt x="157" y="33"/>
                  </a:cubicBezTo>
                  <a:cubicBezTo>
                    <a:pt x="136" y="49"/>
                    <a:pt x="99" y="77"/>
                    <a:pt x="85" y="88"/>
                  </a:cubicBezTo>
                  <a:cubicBezTo>
                    <a:pt x="87" y="86"/>
                    <a:pt x="90" y="85"/>
                    <a:pt x="93" y="83"/>
                  </a:cubicBezTo>
                  <a:cubicBezTo>
                    <a:pt x="136" y="58"/>
                    <a:pt x="144" y="53"/>
                    <a:pt x="145" y="53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6" y="54"/>
                    <a:pt x="146" y="54"/>
                    <a:pt x="138" y="60"/>
                  </a:cubicBezTo>
                  <a:cubicBezTo>
                    <a:pt x="125" y="70"/>
                    <a:pt x="95" y="95"/>
                    <a:pt x="85" y="103"/>
                  </a:cubicBezTo>
                  <a:cubicBezTo>
                    <a:pt x="91" y="100"/>
                    <a:pt x="101" y="94"/>
                    <a:pt x="112" y="87"/>
                  </a:cubicBezTo>
                  <a:cubicBezTo>
                    <a:pt x="120" y="83"/>
                    <a:pt x="128" y="78"/>
                    <a:pt x="134" y="75"/>
                  </a:cubicBezTo>
                  <a:cubicBezTo>
                    <a:pt x="139" y="72"/>
                    <a:pt x="142" y="71"/>
                    <a:pt x="143" y="70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4" y="70"/>
                    <a:pt x="144" y="70"/>
                    <a:pt x="144" y="70"/>
                  </a:cubicBezTo>
                  <a:cubicBezTo>
                    <a:pt x="144" y="69"/>
                    <a:pt x="144" y="69"/>
                    <a:pt x="144" y="70"/>
                  </a:cubicBezTo>
                  <a:cubicBezTo>
                    <a:pt x="144" y="70"/>
                    <a:pt x="144" y="70"/>
                    <a:pt x="144" y="70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151" y="69"/>
                    <a:pt x="151" y="69"/>
                    <a:pt x="151" y="69"/>
                  </a:cubicBezTo>
                  <a:cubicBezTo>
                    <a:pt x="151" y="69"/>
                    <a:pt x="152" y="69"/>
                    <a:pt x="152" y="70"/>
                  </a:cubicBezTo>
                  <a:cubicBezTo>
                    <a:pt x="152" y="70"/>
                    <a:pt x="152" y="70"/>
                    <a:pt x="152" y="70"/>
                  </a:cubicBezTo>
                  <a:cubicBezTo>
                    <a:pt x="152" y="70"/>
                    <a:pt x="152" y="70"/>
                    <a:pt x="152" y="70"/>
                  </a:cubicBezTo>
                  <a:cubicBezTo>
                    <a:pt x="151" y="70"/>
                    <a:pt x="151" y="70"/>
                    <a:pt x="151" y="70"/>
                  </a:cubicBezTo>
                  <a:cubicBezTo>
                    <a:pt x="151" y="71"/>
                    <a:pt x="148" y="73"/>
                    <a:pt x="142" y="78"/>
                  </a:cubicBezTo>
                  <a:cubicBezTo>
                    <a:pt x="136" y="83"/>
                    <a:pt x="127" y="89"/>
                    <a:pt x="119" y="95"/>
                  </a:cubicBezTo>
                  <a:cubicBezTo>
                    <a:pt x="105" y="106"/>
                    <a:pt x="90" y="118"/>
                    <a:pt x="83" y="123"/>
                  </a:cubicBezTo>
                  <a:cubicBezTo>
                    <a:pt x="148" y="86"/>
                    <a:pt x="159" y="79"/>
                    <a:pt x="162" y="78"/>
                  </a:cubicBezTo>
                  <a:cubicBezTo>
                    <a:pt x="162" y="78"/>
                    <a:pt x="162" y="78"/>
                    <a:pt x="162" y="78"/>
                  </a:cubicBezTo>
                  <a:cubicBezTo>
                    <a:pt x="162" y="78"/>
                    <a:pt x="162" y="78"/>
                    <a:pt x="162" y="78"/>
                  </a:cubicBezTo>
                  <a:cubicBezTo>
                    <a:pt x="162" y="78"/>
                    <a:pt x="162" y="78"/>
                    <a:pt x="162" y="78"/>
                  </a:cubicBezTo>
                  <a:cubicBezTo>
                    <a:pt x="162" y="78"/>
                    <a:pt x="162" y="78"/>
                    <a:pt x="163" y="78"/>
                  </a:cubicBezTo>
                  <a:cubicBezTo>
                    <a:pt x="163" y="78"/>
                    <a:pt x="163" y="78"/>
                    <a:pt x="162" y="78"/>
                  </a:cubicBezTo>
                  <a:cubicBezTo>
                    <a:pt x="140" y="98"/>
                    <a:pt x="100" y="132"/>
                    <a:pt x="88" y="142"/>
                  </a:cubicBezTo>
                  <a:cubicBezTo>
                    <a:pt x="96" y="137"/>
                    <a:pt x="117" y="125"/>
                    <a:pt x="135" y="115"/>
                  </a:cubicBezTo>
                  <a:cubicBezTo>
                    <a:pt x="164" y="98"/>
                    <a:pt x="170" y="94"/>
                    <a:pt x="171" y="93"/>
                  </a:cubicBezTo>
                  <a:cubicBezTo>
                    <a:pt x="171" y="93"/>
                    <a:pt x="171" y="93"/>
                    <a:pt x="171" y="93"/>
                  </a:cubicBezTo>
                  <a:cubicBezTo>
                    <a:pt x="171" y="93"/>
                    <a:pt x="171" y="93"/>
                    <a:pt x="171" y="9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72" y="94"/>
                    <a:pt x="172" y="94"/>
                  </a:cubicBezTo>
                  <a:cubicBezTo>
                    <a:pt x="172" y="94"/>
                    <a:pt x="172" y="94"/>
                    <a:pt x="172" y="94"/>
                  </a:cubicBezTo>
                  <a:cubicBezTo>
                    <a:pt x="82" y="157"/>
                    <a:pt x="82" y="157"/>
                    <a:pt x="82" y="157"/>
                  </a:cubicBezTo>
                  <a:cubicBezTo>
                    <a:pt x="99" y="147"/>
                    <a:pt x="142" y="122"/>
                    <a:pt x="166" y="108"/>
                  </a:cubicBezTo>
                  <a:cubicBezTo>
                    <a:pt x="166" y="108"/>
                    <a:pt x="166" y="108"/>
                    <a:pt x="167" y="108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67" y="108"/>
                    <a:pt x="167" y="108"/>
                    <a:pt x="167" y="109"/>
                  </a:cubicBezTo>
                  <a:cubicBezTo>
                    <a:pt x="167" y="109"/>
                    <a:pt x="167" y="109"/>
                    <a:pt x="167" y="109"/>
                  </a:cubicBezTo>
                  <a:cubicBezTo>
                    <a:pt x="167" y="109"/>
                    <a:pt x="166" y="109"/>
                    <a:pt x="166" y="109"/>
                  </a:cubicBezTo>
                  <a:cubicBezTo>
                    <a:pt x="165" y="110"/>
                    <a:pt x="162" y="111"/>
                    <a:pt x="155" y="116"/>
                  </a:cubicBezTo>
                  <a:cubicBezTo>
                    <a:pt x="153" y="117"/>
                    <a:pt x="152" y="118"/>
                    <a:pt x="150" y="119"/>
                  </a:cubicBezTo>
                  <a:cubicBezTo>
                    <a:pt x="150" y="119"/>
                    <a:pt x="150" y="119"/>
                    <a:pt x="144" y="123"/>
                  </a:cubicBezTo>
                  <a:cubicBezTo>
                    <a:pt x="140" y="125"/>
                    <a:pt x="135" y="128"/>
                    <a:pt x="129" y="132"/>
                  </a:cubicBezTo>
                  <a:cubicBezTo>
                    <a:pt x="117" y="139"/>
                    <a:pt x="102" y="149"/>
                    <a:pt x="91" y="156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76" y="165"/>
                    <a:pt x="76" y="165"/>
                    <a:pt x="76" y="165"/>
                  </a:cubicBezTo>
                  <a:cubicBezTo>
                    <a:pt x="76" y="165"/>
                    <a:pt x="76" y="165"/>
                    <a:pt x="76" y="1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1" name="Freeform 280"/>
            <p:cNvSpPr/>
            <p:nvPr/>
          </p:nvSpPr>
          <p:spPr bwMode="auto">
            <a:xfrm>
              <a:off x="2938464" y="5631563"/>
              <a:ext cx="168649" cy="120230"/>
            </a:xfrm>
            <a:custGeom>
              <a:avLst/>
              <a:gdLst>
                <a:gd name="T0" fmla="*/ 1 w 52"/>
                <a:gd name="T1" fmla="*/ 37 h 37"/>
                <a:gd name="T2" fmla="*/ 0 w 52"/>
                <a:gd name="T3" fmla="*/ 37 h 37"/>
                <a:gd name="T4" fmla="*/ 0 w 52"/>
                <a:gd name="T5" fmla="*/ 37 h 37"/>
                <a:gd name="T6" fmla="*/ 0 w 52"/>
                <a:gd name="T7" fmla="*/ 36 h 37"/>
                <a:gd name="T8" fmla="*/ 0 w 52"/>
                <a:gd name="T9" fmla="*/ 36 h 37"/>
                <a:gd name="T10" fmla="*/ 1 w 52"/>
                <a:gd name="T11" fmla="*/ 36 h 37"/>
                <a:gd name="T12" fmla="*/ 15 w 52"/>
                <a:gd name="T13" fmla="*/ 27 h 37"/>
                <a:gd name="T14" fmla="*/ 15 w 52"/>
                <a:gd name="T15" fmla="*/ 27 h 37"/>
                <a:gd name="T16" fmla="*/ 15 w 52"/>
                <a:gd name="T17" fmla="*/ 27 h 37"/>
                <a:gd name="T18" fmla="*/ 15 w 52"/>
                <a:gd name="T19" fmla="*/ 27 h 37"/>
                <a:gd name="T20" fmla="*/ 14 w 52"/>
                <a:gd name="T21" fmla="*/ 27 h 37"/>
                <a:gd name="T22" fmla="*/ 14 w 52"/>
                <a:gd name="T23" fmla="*/ 27 h 37"/>
                <a:gd name="T24" fmla="*/ 14 w 52"/>
                <a:gd name="T25" fmla="*/ 26 h 37"/>
                <a:gd name="T26" fmla="*/ 44 w 52"/>
                <a:gd name="T27" fmla="*/ 5 h 37"/>
                <a:gd name="T28" fmla="*/ 21 w 52"/>
                <a:gd name="T29" fmla="*/ 18 h 37"/>
                <a:gd name="T30" fmla="*/ 20 w 52"/>
                <a:gd name="T31" fmla="*/ 18 h 37"/>
                <a:gd name="T32" fmla="*/ 21 w 52"/>
                <a:gd name="T33" fmla="*/ 17 h 37"/>
                <a:gd name="T34" fmla="*/ 51 w 52"/>
                <a:gd name="T35" fmla="*/ 0 h 37"/>
                <a:gd name="T36" fmla="*/ 52 w 52"/>
                <a:gd name="T37" fmla="*/ 0 h 37"/>
                <a:gd name="T38" fmla="*/ 51 w 52"/>
                <a:gd name="T39" fmla="*/ 0 h 37"/>
                <a:gd name="T40" fmla="*/ 51 w 52"/>
                <a:gd name="T41" fmla="*/ 1 h 37"/>
                <a:gd name="T42" fmla="*/ 51 w 52"/>
                <a:gd name="T43" fmla="*/ 1 h 37"/>
                <a:gd name="T44" fmla="*/ 46 w 52"/>
                <a:gd name="T45" fmla="*/ 5 h 37"/>
                <a:gd name="T46" fmla="*/ 21 w 52"/>
                <a:gd name="T47" fmla="*/ 23 h 37"/>
                <a:gd name="T48" fmla="*/ 45 w 52"/>
                <a:gd name="T49" fmla="*/ 9 h 37"/>
                <a:gd name="T50" fmla="*/ 45 w 52"/>
                <a:gd name="T51" fmla="*/ 9 h 37"/>
                <a:gd name="T52" fmla="*/ 45 w 52"/>
                <a:gd name="T53" fmla="*/ 9 h 37"/>
                <a:gd name="T54" fmla="*/ 45 w 52"/>
                <a:gd name="T55" fmla="*/ 9 h 37"/>
                <a:gd name="T56" fmla="*/ 45 w 52"/>
                <a:gd name="T57" fmla="*/ 10 h 37"/>
                <a:gd name="T58" fmla="*/ 45 w 52"/>
                <a:gd name="T59" fmla="*/ 10 h 37"/>
                <a:gd name="T60" fmla="*/ 35 w 52"/>
                <a:gd name="T61" fmla="*/ 16 h 37"/>
                <a:gd name="T62" fmla="*/ 36 w 52"/>
                <a:gd name="T63" fmla="*/ 16 h 37"/>
                <a:gd name="T64" fmla="*/ 36 w 52"/>
                <a:gd name="T65" fmla="*/ 16 h 37"/>
                <a:gd name="T66" fmla="*/ 36 w 52"/>
                <a:gd name="T67" fmla="*/ 17 h 37"/>
                <a:gd name="T68" fmla="*/ 36 w 52"/>
                <a:gd name="T69" fmla="*/ 17 h 37"/>
                <a:gd name="T70" fmla="*/ 1 w 52"/>
                <a:gd name="T71" fmla="*/ 37 h 37"/>
                <a:gd name="T72" fmla="*/ 1 w 52"/>
                <a:gd name="T7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37">
                  <a:moveTo>
                    <a:pt x="1" y="37"/>
                  </a:moveTo>
                  <a:cubicBezTo>
                    <a:pt x="1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6"/>
                    <a:pt x="1" y="36"/>
                  </a:cubicBezTo>
                  <a:cubicBezTo>
                    <a:pt x="2" y="35"/>
                    <a:pt x="6" y="33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6"/>
                  </a:cubicBezTo>
                  <a:cubicBezTo>
                    <a:pt x="14" y="26"/>
                    <a:pt x="33" y="13"/>
                    <a:pt x="44" y="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8"/>
                    <a:pt x="20" y="18"/>
                  </a:cubicBezTo>
                  <a:cubicBezTo>
                    <a:pt x="20" y="18"/>
                    <a:pt x="20" y="17"/>
                    <a:pt x="2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2" y="0"/>
                  </a:cubicBezTo>
                  <a:cubicBezTo>
                    <a:pt x="52" y="0"/>
                    <a:pt x="52" y="0"/>
                    <a:pt x="51" y="0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49" y="2"/>
                    <a:pt x="46" y="5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7" y="19"/>
                    <a:pt x="37" y="13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6" y="9"/>
                    <a:pt x="46" y="9"/>
                    <a:pt x="45" y="9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2" y="12"/>
                    <a:pt x="35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4" y="17"/>
                    <a:pt x="14" y="29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2" name="Freeform 281"/>
            <p:cNvSpPr/>
            <p:nvPr/>
          </p:nvSpPr>
          <p:spPr bwMode="auto">
            <a:xfrm>
              <a:off x="2673444" y="5631563"/>
              <a:ext cx="698688" cy="416797"/>
            </a:xfrm>
            <a:custGeom>
              <a:avLst/>
              <a:gdLst>
                <a:gd name="T0" fmla="*/ 192 w 216"/>
                <a:gd name="T1" fmla="*/ 11 h 128"/>
                <a:gd name="T2" fmla="*/ 3 w 216"/>
                <a:gd name="T3" fmla="*/ 119 h 128"/>
                <a:gd name="T4" fmla="*/ 6 w 216"/>
                <a:gd name="T5" fmla="*/ 117 h 128"/>
                <a:gd name="T6" fmla="*/ 12 w 216"/>
                <a:gd name="T7" fmla="*/ 111 h 128"/>
                <a:gd name="T8" fmla="*/ 103 w 216"/>
                <a:gd name="T9" fmla="*/ 54 h 128"/>
                <a:gd name="T10" fmla="*/ 1 w 216"/>
                <a:gd name="T11" fmla="*/ 113 h 128"/>
                <a:gd name="T12" fmla="*/ 0 w 216"/>
                <a:gd name="T13" fmla="*/ 112 h 128"/>
                <a:gd name="T14" fmla="*/ 0 w 216"/>
                <a:gd name="T15" fmla="*/ 97 h 128"/>
                <a:gd name="T16" fmla="*/ 70 w 216"/>
                <a:gd name="T17" fmla="*/ 52 h 128"/>
                <a:gd name="T18" fmla="*/ 21 w 216"/>
                <a:gd name="T19" fmla="*/ 78 h 128"/>
                <a:gd name="T20" fmla="*/ 19 w 216"/>
                <a:gd name="T21" fmla="*/ 64 h 128"/>
                <a:gd name="T22" fmla="*/ 54 w 216"/>
                <a:gd name="T23" fmla="*/ 41 h 128"/>
                <a:gd name="T24" fmla="*/ 11 w 216"/>
                <a:gd name="T25" fmla="*/ 63 h 128"/>
                <a:gd name="T26" fmla="*/ 21 w 216"/>
                <a:gd name="T27" fmla="*/ 56 h 128"/>
                <a:gd name="T28" fmla="*/ 71 w 216"/>
                <a:gd name="T29" fmla="*/ 20 h 128"/>
                <a:gd name="T30" fmla="*/ 19 w 216"/>
                <a:gd name="T31" fmla="*/ 49 h 128"/>
                <a:gd name="T32" fmla="*/ 75 w 216"/>
                <a:gd name="T33" fmla="*/ 15 h 128"/>
                <a:gd name="T34" fmla="*/ 0 w 216"/>
                <a:gd name="T35" fmla="*/ 58 h 128"/>
                <a:gd name="T36" fmla="*/ 23 w 216"/>
                <a:gd name="T37" fmla="*/ 23 h 128"/>
                <a:gd name="T38" fmla="*/ 35 w 216"/>
                <a:gd name="T39" fmla="*/ 3 h 128"/>
                <a:gd name="T40" fmla="*/ 14 w 216"/>
                <a:gd name="T41" fmla="*/ 9 h 128"/>
                <a:gd name="T42" fmla="*/ 14 w 216"/>
                <a:gd name="T43" fmla="*/ 9 h 128"/>
                <a:gd name="T44" fmla="*/ 17 w 216"/>
                <a:gd name="T45" fmla="*/ 7 h 128"/>
                <a:gd name="T46" fmla="*/ 25 w 216"/>
                <a:gd name="T47" fmla="*/ 8 h 128"/>
                <a:gd name="T48" fmla="*/ 15 w 216"/>
                <a:gd name="T49" fmla="*/ 27 h 128"/>
                <a:gd name="T50" fmla="*/ 38 w 216"/>
                <a:gd name="T51" fmla="*/ 15 h 128"/>
                <a:gd name="T52" fmla="*/ 94 w 216"/>
                <a:gd name="T53" fmla="*/ 3 h 128"/>
                <a:gd name="T54" fmla="*/ 94 w 216"/>
                <a:gd name="T55" fmla="*/ 4 h 128"/>
                <a:gd name="T56" fmla="*/ 80 w 216"/>
                <a:gd name="T57" fmla="*/ 15 h 128"/>
                <a:gd name="T58" fmla="*/ 71 w 216"/>
                <a:gd name="T59" fmla="*/ 22 h 128"/>
                <a:gd name="T60" fmla="*/ 85 w 216"/>
                <a:gd name="T61" fmla="*/ 18 h 128"/>
                <a:gd name="T62" fmla="*/ 85 w 216"/>
                <a:gd name="T63" fmla="*/ 20 h 128"/>
                <a:gd name="T64" fmla="*/ 97 w 216"/>
                <a:gd name="T65" fmla="*/ 14 h 128"/>
                <a:gd name="T66" fmla="*/ 55 w 216"/>
                <a:gd name="T67" fmla="*/ 41 h 128"/>
                <a:gd name="T68" fmla="*/ 108 w 216"/>
                <a:gd name="T69" fmla="*/ 12 h 128"/>
                <a:gd name="T70" fmla="*/ 65 w 216"/>
                <a:gd name="T71" fmla="*/ 46 h 128"/>
                <a:gd name="T72" fmla="*/ 140 w 216"/>
                <a:gd name="T73" fmla="*/ 9 h 128"/>
                <a:gd name="T74" fmla="*/ 11 w 216"/>
                <a:gd name="T75" fmla="*/ 90 h 128"/>
                <a:gd name="T76" fmla="*/ 151 w 216"/>
                <a:gd name="T77" fmla="*/ 10 h 128"/>
                <a:gd name="T78" fmla="*/ 69 w 216"/>
                <a:gd name="T79" fmla="*/ 73 h 128"/>
                <a:gd name="T80" fmla="*/ 195 w 216"/>
                <a:gd name="T81" fmla="*/ 0 h 128"/>
                <a:gd name="T82" fmla="*/ 175 w 216"/>
                <a:gd name="T83" fmla="*/ 15 h 128"/>
                <a:gd name="T84" fmla="*/ 175 w 216"/>
                <a:gd name="T85" fmla="*/ 16 h 128"/>
                <a:gd name="T86" fmla="*/ 196 w 216"/>
                <a:gd name="T87" fmla="*/ 7 h 128"/>
                <a:gd name="T88" fmla="*/ 196 w 216"/>
                <a:gd name="T89" fmla="*/ 8 h 128"/>
                <a:gd name="T90" fmla="*/ 209 w 216"/>
                <a:gd name="T91" fmla="*/ 0 h 128"/>
                <a:gd name="T92" fmla="*/ 215 w 216"/>
                <a:gd name="T93" fmla="*/ 8 h 128"/>
                <a:gd name="T94" fmla="*/ 83 w 216"/>
                <a:gd name="T95" fmla="*/ 100 h 128"/>
                <a:gd name="T96" fmla="*/ 108 w 216"/>
                <a:gd name="T97" fmla="*/ 100 h 128"/>
                <a:gd name="T98" fmla="*/ 108 w 216"/>
                <a:gd name="T99" fmla="*/ 100 h 128"/>
                <a:gd name="T100" fmla="*/ 82 w 216"/>
                <a:gd name="T101" fmla="*/ 121 h 128"/>
                <a:gd name="T102" fmla="*/ 96 w 216"/>
                <a:gd name="T103" fmla="*/ 119 h 128"/>
                <a:gd name="T104" fmla="*/ 96 w 216"/>
                <a:gd name="T105" fmla="*/ 121 h 128"/>
                <a:gd name="T106" fmla="*/ 94 w 216"/>
                <a:gd name="T107" fmla="*/ 122 h 128"/>
                <a:gd name="T108" fmla="*/ 90 w 216"/>
                <a:gd name="T109" fmla="*/ 118 h 128"/>
                <a:gd name="T110" fmla="*/ 75 w 216"/>
                <a:gd name="T111" fmla="*/ 125 h 128"/>
                <a:gd name="T112" fmla="*/ 103 w 216"/>
                <a:gd name="T113" fmla="*/ 103 h 128"/>
                <a:gd name="T114" fmla="*/ 64 w 216"/>
                <a:gd name="T115" fmla="*/ 126 h 128"/>
                <a:gd name="T116" fmla="*/ 47 w 216"/>
                <a:gd name="T117" fmla="*/ 122 h 128"/>
                <a:gd name="T118" fmla="*/ 10 w 216"/>
                <a:gd name="T11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6" h="128">
                  <a:moveTo>
                    <a:pt x="10" y="128"/>
                  </a:moveTo>
                  <a:cubicBezTo>
                    <a:pt x="10" y="128"/>
                    <a:pt x="9" y="128"/>
                    <a:pt x="9" y="127"/>
                  </a:cubicBezTo>
                  <a:cubicBezTo>
                    <a:pt x="9" y="127"/>
                    <a:pt x="9" y="127"/>
                    <a:pt x="9" y="127"/>
                  </a:cubicBezTo>
                  <a:cubicBezTo>
                    <a:pt x="192" y="11"/>
                    <a:pt x="192" y="11"/>
                    <a:pt x="192" y="11"/>
                  </a:cubicBezTo>
                  <a:cubicBezTo>
                    <a:pt x="187" y="14"/>
                    <a:pt x="181" y="17"/>
                    <a:pt x="175" y="21"/>
                  </a:cubicBezTo>
                  <a:cubicBezTo>
                    <a:pt x="130" y="48"/>
                    <a:pt x="28" y="106"/>
                    <a:pt x="3" y="120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3" y="120"/>
                    <a:pt x="3" y="120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97" y="65"/>
                    <a:pt x="148" y="35"/>
                    <a:pt x="176" y="19"/>
                  </a:cubicBezTo>
                  <a:cubicBezTo>
                    <a:pt x="181" y="16"/>
                    <a:pt x="185" y="14"/>
                    <a:pt x="189" y="12"/>
                  </a:cubicBezTo>
                  <a:cubicBezTo>
                    <a:pt x="161" y="27"/>
                    <a:pt x="62" y="85"/>
                    <a:pt x="6" y="117"/>
                  </a:cubicBezTo>
                  <a:cubicBezTo>
                    <a:pt x="6" y="118"/>
                    <a:pt x="5" y="118"/>
                    <a:pt x="5" y="117"/>
                  </a:cubicBezTo>
                  <a:cubicBezTo>
                    <a:pt x="5" y="117"/>
                    <a:pt x="5" y="117"/>
                    <a:pt x="6" y="117"/>
                  </a:cubicBezTo>
                  <a:cubicBezTo>
                    <a:pt x="43" y="95"/>
                    <a:pt x="102" y="60"/>
                    <a:pt x="140" y="37"/>
                  </a:cubicBezTo>
                  <a:cubicBezTo>
                    <a:pt x="76" y="74"/>
                    <a:pt x="13" y="111"/>
                    <a:pt x="12" y="111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2" y="111"/>
                    <a:pt x="12" y="110"/>
                    <a:pt x="12" y="110"/>
                  </a:cubicBezTo>
                  <a:cubicBezTo>
                    <a:pt x="11" y="110"/>
                    <a:pt x="11" y="109"/>
                    <a:pt x="40" y="92"/>
                  </a:cubicBezTo>
                  <a:cubicBezTo>
                    <a:pt x="55" y="83"/>
                    <a:pt x="76" y="70"/>
                    <a:pt x="103" y="54"/>
                  </a:cubicBezTo>
                  <a:cubicBezTo>
                    <a:pt x="107" y="52"/>
                    <a:pt x="111" y="49"/>
                    <a:pt x="115" y="47"/>
                  </a:cubicBezTo>
                  <a:cubicBezTo>
                    <a:pt x="100" y="56"/>
                    <a:pt x="84" y="65"/>
                    <a:pt x="69" y="74"/>
                  </a:cubicBezTo>
                  <a:cubicBezTo>
                    <a:pt x="15" y="105"/>
                    <a:pt x="4" y="112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1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2"/>
                  </a:cubicBezTo>
                  <a:cubicBezTo>
                    <a:pt x="142" y="15"/>
                    <a:pt x="142" y="15"/>
                    <a:pt x="142" y="15"/>
                  </a:cubicBezTo>
                  <a:cubicBezTo>
                    <a:pt x="110" y="34"/>
                    <a:pt x="2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" y="94"/>
                    <a:pt x="14" y="87"/>
                    <a:pt x="70" y="52"/>
                  </a:cubicBezTo>
                  <a:cubicBezTo>
                    <a:pt x="89" y="40"/>
                    <a:pt x="109" y="28"/>
                    <a:pt x="123" y="20"/>
                  </a:cubicBezTo>
                  <a:cubicBezTo>
                    <a:pt x="97" y="34"/>
                    <a:pt x="50" y="62"/>
                    <a:pt x="22" y="79"/>
                  </a:cubicBezTo>
                  <a:cubicBezTo>
                    <a:pt x="22" y="79"/>
                    <a:pt x="21" y="79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46" y="59"/>
                    <a:pt x="91" y="25"/>
                    <a:pt x="104" y="15"/>
                  </a:cubicBezTo>
                  <a:cubicBezTo>
                    <a:pt x="97" y="19"/>
                    <a:pt x="83" y="27"/>
                    <a:pt x="70" y="35"/>
                  </a:cubicBezTo>
                  <a:cubicBezTo>
                    <a:pt x="20" y="64"/>
                    <a:pt x="20" y="64"/>
                    <a:pt x="19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21" y="62"/>
                    <a:pt x="28" y="57"/>
                    <a:pt x="54" y="41"/>
                  </a:cubicBezTo>
                  <a:cubicBezTo>
                    <a:pt x="64" y="35"/>
                    <a:pt x="74" y="29"/>
                    <a:pt x="81" y="2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64"/>
                    <a:pt x="11" y="64"/>
                    <a:pt x="11" y="64"/>
                  </a:cubicBezTo>
                  <a:cubicBezTo>
                    <a:pt x="11" y="64"/>
                    <a:pt x="11" y="63"/>
                    <a:pt x="11" y="63"/>
                  </a:cubicBezTo>
                  <a:cubicBezTo>
                    <a:pt x="19" y="58"/>
                    <a:pt x="30" y="52"/>
                    <a:pt x="40" y="46"/>
                  </a:cubicBezTo>
                  <a:cubicBezTo>
                    <a:pt x="30" y="51"/>
                    <a:pt x="23" y="56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35" y="46"/>
                    <a:pt x="58" y="29"/>
                    <a:pt x="71" y="2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0"/>
                    <a:pt x="19" y="50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1" y="48"/>
                    <a:pt x="24" y="46"/>
                    <a:pt x="31" y="42"/>
                  </a:cubicBezTo>
                  <a:cubicBezTo>
                    <a:pt x="38" y="38"/>
                    <a:pt x="47" y="32"/>
                    <a:pt x="56" y="26"/>
                  </a:cubicBezTo>
                  <a:cubicBezTo>
                    <a:pt x="63" y="22"/>
                    <a:pt x="69" y="18"/>
                    <a:pt x="75" y="15"/>
                  </a:cubicBezTo>
                  <a:cubicBezTo>
                    <a:pt x="61" y="23"/>
                    <a:pt x="38" y="36"/>
                    <a:pt x="6" y="55"/>
                  </a:cubicBezTo>
                  <a:cubicBezTo>
                    <a:pt x="3" y="57"/>
                    <a:pt x="1" y="58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3" y="18"/>
                    <a:pt x="27" y="21"/>
                    <a:pt x="23" y="23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8" y="22"/>
                  </a:cubicBezTo>
                  <a:cubicBezTo>
                    <a:pt x="23" y="17"/>
                    <a:pt x="31" y="7"/>
                    <a:pt x="35" y="3"/>
                  </a:cubicBezTo>
                  <a:cubicBezTo>
                    <a:pt x="33" y="4"/>
                    <a:pt x="32" y="5"/>
                    <a:pt x="30" y="6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0" y="8"/>
                    <a:pt x="18" y="8"/>
                    <a:pt x="18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0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22" y="7"/>
                    <a:pt x="25" y="8"/>
                  </a:cubicBezTo>
                  <a:cubicBezTo>
                    <a:pt x="25" y="7"/>
                    <a:pt x="28" y="6"/>
                    <a:pt x="30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2"/>
                    <a:pt x="37" y="2"/>
                    <a:pt x="19" y="23"/>
                  </a:cubicBezTo>
                  <a:cubicBezTo>
                    <a:pt x="18" y="24"/>
                    <a:pt x="16" y="26"/>
                    <a:pt x="15" y="27"/>
                  </a:cubicBezTo>
                  <a:cubicBezTo>
                    <a:pt x="17" y="26"/>
                    <a:pt x="20" y="24"/>
                    <a:pt x="23" y="23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5"/>
                    <a:pt x="38" y="15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3" y="55"/>
                    <a:pt x="5" y="55"/>
                    <a:pt x="6" y="54"/>
                  </a:cubicBezTo>
                  <a:cubicBezTo>
                    <a:pt x="82" y="9"/>
                    <a:pt x="92" y="4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5" y="3"/>
                    <a:pt x="95" y="3"/>
                  </a:cubicBezTo>
                  <a:cubicBezTo>
                    <a:pt x="95" y="4"/>
                    <a:pt x="95" y="4"/>
                    <a:pt x="94" y="4"/>
                  </a:cubicBezTo>
                  <a:cubicBezTo>
                    <a:pt x="81" y="12"/>
                    <a:pt x="60" y="25"/>
                    <a:pt x="44" y="35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9" y="14"/>
                    <a:pt x="80" y="14"/>
                    <a:pt x="80" y="14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8" y="16"/>
                    <a:pt x="76" y="18"/>
                    <a:pt x="71" y="22"/>
                  </a:cubicBezTo>
                  <a:cubicBezTo>
                    <a:pt x="65" y="26"/>
                    <a:pt x="58" y="31"/>
                    <a:pt x="50" y="36"/>
                  </a:cubicBezTo>
                  <a:cubicBezTo>
                    <a:pt x="41" y="42"/>
                    <a:pt x="32" y="48"/>
                    <a:pt x="27" y="52"/>
                  </a:cubicBezTo>
                  <a:cubicBezTo>
                    <a:pt x="39" y="46"/>
                    <a:pt x="66" y="30"/>
                    <a:pt x="85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8"/>
                    <a:pt x="85" y="19"/>
                    <a:pt x="85" y="19"/>
                  </a:cubicBezTo>
                  <a:cubicBezTo>
                    <a:pt x="85" y="19"/>
                    <a:pt x="86" y="19"/>
                    <a:pt x="8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5" y="19"/>
                    <a:pt x="85" y="19"/>
                    <a:pt x="85" y="20"/>
                  </a:cubicBezTo>
                  <a:cubicBezTo>
                    <a:pt x="83" y="21"/>
                    <a:pt x="77" y="25"/>
                    <a:pt x="56" y="37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4"/>
                    <a:pt x="97" y="14"/>
                    <a:pt x="97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5" y="16"/>
                    <a:pt x="87" y="21"/>
                    <a:pt x="55" y="41"/>
                  </a:cubicBezTo>
                  <a:cubicBezTo>
                    <a:pt x="47" y="46"/>
                    <a:pt x="40" y="51"/>
                    <a:pt x="33" y="55"/>
                  </a:cubicBezTo>
                  <a:cubicBezTo>
                    <a:pt x="43" y="49"/>
                    <a:pt x="57" y="41"/>
                    <a:pt x="69" y="34"/>
                  </a:cubicBezTo>
                  <a:cubicBezTo>
                    <a:pt x="107" y="12"/>
                    <a:pt x="107" y="12"/>
                    <a:pt x="108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8" y="12"/>
                    <a:pt x="108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6" y="14"/>
                    <a:pt x="99" y="20"/>
                    <a:pt x="65" y="46"/>
                  </a:cubicBezTo>
                  <a:cubicBezTo>
                    <a:pt x="51" y="57"/>
                    <a:pt x="36" y="68"/>
                    <a:pt x="28" y="74"/>
                  </a:cubicBezTo>
                  <a:cubicBezTo>
                    <a:pt x="70" y="49"/>
                    <a:pt x="133" y="12"/>
                    <a:pt x="140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1" y="10"/>
                    <a:pt x="141" y="10"/>
                    <a:pt x="140" y="10"/>
                  </a:cubicBezTo>
                  <a:cubicBezTo>
                    <a:pt x="102" y="33"/>
                    <a:pt x="37" y="74"/>
                    <a:pt x="11" y="90"/>
                  </a:cubicBezTo>
                  <a:cubicBezTo>
                    <a:pt x="127" y="23"/>
                    <a:pt x="147" y="12"/>
                    <a:pt x="150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3" y="100"/>
                    <a:pt x="44" y="87"/>
                    <a:pt x="69" y="73"/>
                  </a:cubicBezTo>
                  <a:cubicBezTo>
                    <a:pt x="173" y="13"/>
                    <a:pt x="191" y="2"/>
                    <a:pt x="19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"/>
                    <a:pt x="196" y="1"/>
                    <a:pt x="195" y="1"/>
                  </a:cubicBezTo>
                  <a:cubicBezTo>
                    <a:pt x="142" y="32"/>
                    <a:pt x="48" y="88"/>
                    <a:pt x="20" y="105"/>
                  </a:cubicBezTo>
                  <a:cubicBezTo>
                    <a:pt x="46" y="90"/>
                    <a:pt x="128" y="43"/>
                    <a:pt x="175" y="15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5" y="15"/>
                    <a:pt x="176" y="16"/>
                    <a:pt x="176" y="16"/>
                  </a:cubicBezTo>
                  <a:cubicBezTo>
                    <a:pt x="176" y="16"/>
                    <a:pt x="176" y="16"/>
                    <a:pt x="175" y="16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4" y="18"/>
                    <a:pt x="168" y="21"/>
                    <a:pt x="149" y="32"/>
                  </a:cubicBezTo>
                  <a:cubicBezTo>
                    <a:pt x="140" y="38"/>
                    <a:pt x="127" y="46"/>
                    <a:pt x="113" y="54"/>
                  </a:cubicBezTo>
                  <a:cubicBezTo>
                    <a:pt x="157" y="29"/>
                    <a:pt x="195" y="7"/>
                    <a:pt x="196" y="7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6" y="7"/>
                    <a:pt x="196" y="7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4" y="4"/>
                    <a:pt x="207" y="2"/>
                    <a:pt x="208" y="1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0" y="0"/>
                    <a:pt x="210" y="1"/>
                    <a:pt x="210" y="1"/>
                  </a:cubicBezTo>
                  <a:cubicBezTo>
                    <a:pt x="210" y="1"/>
                    <a:pt x="210" y="1"/>
                    <a:pt x="209" y="1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215" y="8"/>
                    <a:pt x="215" y="8"/>
                    <a:pt x="215" y="8"/>
                  </a:cubicBezTo>
                  <a:cubicBezTo>
                    <a:pt x="216" y="8"/>
                    <a:pt x="216" y="8"/>
                    <a:pt x="216" y="8"/>
                  </a:cubicBezTo>
                  <a:cubicBezTo>
                    <a:pt x="216" y="8"/>
                    <a:pt x="216" y="8"/>
                    <a:pt x="216" y="9"/>
                  </a:cubicBezTo>
                  <a:cubicBezTo>
                    <a:pt x="61" y="113"/>
                    <a:pt x="61" y="113"/>
                    <a:pt x="61" y="113"/>
                  </a:cubicBezTo>
                  <a:cubicBezTo>
                    <a:pt x="82" y="100"/>
                    <a:pt x="83" y="100"/>
                    <a:pt x="83" y="100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1"/>
                    <a:pt x="83" y="101"/>
                    <a:pt x="83" y="101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72" y="120"/>
                    <a:pt x="95" y="107"/>
                    <a:pt x="108" y="100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7" y="101"/>
                    <a:pt x="103" y="104"/>
                    <a:pt x="89" y="116"/>
                  </a:cubicBezTo>
                  <a:cubicBezTo>
                    <a:pt x="86" y="118"/>
                    <a:pt x="82" y="121"/>
                    <a:pt x="80" y="122"/>
                  </a:cubicBezTo>
                  <a:cubicBezTo>
                    <a:pt x="81" y="122"/>
                    <a:pt x="82" y="122"/>
                    <a:pt x="82" y="121"/>
                  </a:cubicBezTo>
                  <a:cubicBezTo>
                    <a:pt x="90" y="116"/>
                    <a:pt x="90" y="116"/>
                    <a:pt x="91" y="116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6" y="120"/>
                    <a:pt x="96" y="121"/>
                    <a:pt x="96" y="121"/>
                  </a:cubicBezTo>
                  <a:cubicBezTo>
                    <a:pt x="96" y="121"/>
                    <a:pt x="96" y="121"/>
                    <a:pt x="96" y="121"/>
                  </a:cubicBezTo>
                  <a:cubicBezTo>
                    <a:pt x="94" y="122"/>
                    <a:pt x="94" y="122"/>
                    <a:pt x="94" y="122"/>
                  </a:cubicBezTo>
                  <a:cubicBezTo>
                    <a:pt x="94" y="123"/>
                    <a:pt x="94" y="123"/>
                    <a:pt x="93" y="122"/>
                  </a:cubicBezTo>
                  <a:cubicBezTo>
                    <a:pt x="93" y="122"/>
                    <a:pt x="93" y="122"/>
                    <a:pt x="94" y="12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92" y="122"/>
                    <a:pt x="91" y="122"/>
                    <a:pt x="91" y="122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89" y="118"/>
                    <a:pt x="86" y="120"/>
                    <a:pt x="83" y="122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6" y="124"/>
                    <a:pt x="79" y="122"/>
                    <a:pt x="88" y="115"/>
                  </a:cubicBezTo>
                  <a:cubicBezTo>
                    <a:pt x="93" y="111"/>
                    <a:pt x="99" y="106"/>
                    <a:pt x="103" y="103"/>
                  </a:cubicBezTo>
                  <a:cubicBezTo>
                    <a:pt x="72" y="121"/>
                    <a:pt x="66" y="125"/>
                    <a:pt x="64" y="126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3" y="126"/>
                    <a:pt x="63" y="126"/>
                    <a:pt x="63" y="126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81" y="102"/>
                    <a:pt x="81" y="102"/>
                    <a:pt x="81" y="102"/>
                  </a:cubicBezTo>
                  <a:cubicBezTo>
                    <a:pt x="76" y="105"/>
                    <a:pt x="59" y="115"/>
                    <a:pt x="47" y="122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46" y="121"/>
                    <a:pt x="47" y="121"/>
                    <a:pt x="47" y="121"/>
                  </a:cubicBezTo>
                  <a:cubicBezTo>
                    <a:pt x="204" y="16"/>
                    <a:pt x="204" y="16"/>
                    <a:pt x="204" y="16"/>
                  </a:cubicBezTo>
                  <a:cubicBezTo>
                    <a:pt x="10" y="128"/>
                    <a:pt x="10" y="128"/>
                    <a:pt x="10" y="128"/>
                  </a:cubicBezTo>
                  <a:cubicBezTo>
                    <a:pt x="10" y="128"/>
                    <a:pt x="10" y="128"/>
                    <a:pt x="10" y="1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3" name="Freeform 282"/>
            <p:cNvSpPr>
              <a:spLocks noEditPoints="1"/>
            </p:cNvSpPr>
            <p:nvPr/>
          </p:nvSpPr>
          <p:spPr bwMode="auto">
            <a:xfrm>
              <a:off x="2681475" y="5559425"/>
              <a:ext cx="855289" cy="1635125"/>
            </a:xfrm>
            <a:custGeom>
              <a:avLst/>
              <a:gdLst>
                <a:gd name="T0" fmla="*/ 224 w 264"/>
                <a:gd name="T1" fmla="*/ 293 h 504"/>
                <a:gd name="T2" fmla="*/ 164 w 264"/>
                <a:gd name="T3" fmla="*/ 305 h 504"/>
                <a:gd name="T4" fmla="*/ 107 w 264"/>
                <a:gd name="T5" fmla="*/ 288 h 504"/>
                <a:gd name="T6" fmla="*/ 73 w 264"/>
                <a:gd name="T7" fmla="*/ 379 h 504"/>
                <a:gd name="T8" fmla="*/ 95 w 264"/>
                <a:gd name="T9" fmla="*/ 399 h 504"/>
                <a:gd name="T10" fmla="*/ 142 w 264"/>
                <a:gd name="T11" fmla="*/ 386 h 504"/>
                <a:gd name="T12" fmla="*/ 168 w 264"/>
                <a:gd name="T13" fmla="*/ 372 h 504"/>
                <a:gd name="T14" fmla="*/ 253 w 264"/>
                <a:gd name="T15" fmla="*/ 395 h 504"/>
                <a:gd name="T16" fmla="*/ 256 w 264"/>
                <a:gd name="T17" fmla="*/ 465 h 504"/>
                <a:gd name="T18" fmla="*/ 129 w 264"/>
                <a:gd name="T19" fmla="*/ 491 h 504"/>
                <a:gd name="T20" fmla="*/ 0 w 264"/>
                <a:gd name="T21" fmla="*/ 400 h 504"/>
                <a:gd name="T22" fmla="*/ 12 w 264"/>
                <a:gd name="T23" fmla="*/ 271 h 504"/>
                <a:gd name="T24" fmla="*/ 37 w 264"/>
                <a:gd name="T25" fmla="*/ 219 h 504"/>
                <a:gd name="T26" fmla="*/ 86 w 264"/>
                <a:gd name="T27" fmla="*/ 198 h 504"/>
                <a:gd name="T28" fmla="*/ 145 w 264"/>
                <a:gd name="T29" fmla="*/ 198 h 504"/>
                <a:gd name="T30" fmla="*/ 190 w 264"/>
                <a:gd name="T31" fmla="*/ 192 h 504"/>
                <a:gd name="T32" fmla="*/ 199 w 264"/>
                <a:gd name="T33" fmla="*/ 145 h 504"/>
                <a:gd name="T34" fmla="*/ 177 w 264"/>
                <a:gd name="T35" fmla="*/ 113 h 504"/>
                <a:gd name="T36" fmla="*/ 105 w 264"/>
                <a:gd name="T37" fmla="*/ 78 h 504"/>
                <a:gd name="T38" fmla="*/ 101 w 264"/>
                <a:gd name="T39" fmla="*/ 120 h 504"/>
                <a:gd name="T40" fmla="*/ 50 w 264"/>
                <a:gd name="T41" fmla="*/ 134 h 504"/>
                <a:gd name="T42" fmla="*/ 20 w 264"/>
                <a:gd name="T43" fmla="*/ 104 h 504"/>
                <a:gd name="T44" fmla="*/ 30 w 264"/>
                <a:gd name="T45" fmla="*/ 12 h 504"/>
                <a:gd name="T46" fmla="*/ 67 w 264"/>
                <a:gd name="T47" fmla="*/ 28 h 504"/>
                <a:gd name="T48" fmla="*/ 104 w 264"/>
                <a:gd name="T49" fmla="*/ 15 h 504"/>
                <a:gd name="T50" fmla="*/ 109 w 264"/>
                <a:gd name="T51" fmla="*/ 20 h 504"/>
                <a:gd name="T52" fmla="*/ 191 w 264"/>
                <a:gd name="T53" fmla="*/ 41 h 504"/>
                <a:gd name="T54" fmla="*/ 260 w 264"/>
                <a:gd name="T55" fmla="*/ 72 h 504"/>
                <a:gd name="T56" fmla="*/ 260 w 264"/>
                <a:gd name="T57" fmla="*/ 195 h 504"/>
                <a:gd name="T58" fmla="*/ 262 w 264"/>
                <a:gd name="T59" fmla="*/ 279 h 504"/>
                <a:gd name="T60" fmla="*/ 255 w 264"/>
                <a:gd name="T61" fmla="*/ 269 h 504"/>
                <a:gd name="T62" fmla="*/ 262 w 264"/>
                <a:gd name="T63" fmla="*/ 115 h 504"/>
                <a:gd name="T64" fmla="*/ 205 w 264"/>
                <a:gd name="T65" fmla="*/ 43 h 504"/>
                <a:gd name="T66" fmla="*/ 137 w 264"/>
                <a:gd name="T67" fmla="*/ 25 h 504"/>
                <a:gd name="T68" fmla="*/ 99 w 264"/>
                <a:gd name="T69" fmla="*/ 17 h 504"/>
                <a:gd name="T70" fmla="*/ 98 w 264"/>
                <a:gd name="T71" fmla="*/ 23 h 504"/>
                <a:gd name="T72" fmla="*/ 56 w 264"/>
                <a:gd name="T73" fmla="*/ 27 h 504"/>
                <a:gd name="T74" fmla="*/ 22 w 264"/>
                <a:gd name="T75" fmla="*/ 1 h 504"/>
                <a:gd name="T76" fmla="*/ 18 w 264"/>
                <a:gd name="T77" fmla="*/ 138 h 504"/>
                <a:gd name="T78" fmla="*/ 76 w 264"/>
                <a:gd name="T79" fmla="*/ 130 h 504"/>
                <a:gd name="T80" fmla="*/ 109 w 264"/>
                <a:gd name="T81" fmla="*/ 126 h 504"/>
                <a:gd name="T82" fmla="*/ 123 w 264"/>
                <a:gd name="T83" fmla="*/ 82 h 504"/>
                <a:gd name="T84" fmla="*/ 194 w 264"/>
                <a:gd name="T85" fmla="*/ 118 h 504"/>
                <a:gd name="T86" fmla="*/ 200 w 264"/>
                <a:gd name="T87" fmla="*/ 156 h 504"/>
                <a:gd name="T88" fmla="*/ 186 w 264"/>
                <a:gd name="T89" fmla="*/ 202 h 504"/>
                <a:gd name="T90" fmla="*/ 132 w 264"/>
                <a:gd name="T91" fmla="*/ 196 h 504"/>
                <a:gd name="T92" fmla="*/ 81 w 264"/>
                <a:gd name="T93" fmla="*/ 203 h 504"/>
                <a:gd name="T94" fmla="*/ 38 w 264"/>
                <a:gd name="T95" fmla="*/ 221 h 504"/>
                <a:gd name="T96" fmla="*/ 13 w 264"/>
                <a:gd name="T97" fmla="*/ 272 h 504"/>
                <a:gd name="T98" fmla="*/ 1 w 264"/>
                <a:gd name="T99" fmla="*/ 400 h 504"/>
                <a:gd name="T100" fmla="*/ 145 w 264"/>
                <a:gd name="T101" fmla="*/ 488 h 504"/>
                <a:gd name="T102" fmla="*/ 252 w 264"/>
                <a:gd name="T103" fmla="*/ 451 h 504"/>
                <a:gd name="T104" fmla="*/ 253 w 264"/>
                <a:gd name="T105" fmla="*/ 390 h 504"/>
                <a:gd name="T106" fmla="*/ 153 w 264"/>
                <a:gd name="T107" fmla="*/ 376 h 504"/>
                <a:gd name="T108" fmla="*/ 139 w 264"/>
                <a:gd name="T109" fmla="*/ 389 h 504"/>
                <a:gd name="T110" fmla="*/ 91 w 264"/>
                <a:gd name="T111" fmla="*/ 400 h 504"/>
                <a:gd name="T112" fmla="*/ 73 w 264"/>
                <a:gd name="T113" fmla="*/ 379 h 504"/>
                <a:gd name="T114" fmla="*/ 101 w 264"/>
                <a:gd name="T115" fmla="*/ 287 h 504"/>
                <a:gd name="T116" fmla="*/ 158 w 264"/>
                <a:gd name="T117" fmla="*/ 304 h 504"/>
                <a:gd name="T118" fmla="*/ 202 w 264"/>
                <a:gd name="T119" fmla="*/ 294 h 504"/>
                <a:gd name="T120" fmla="*/ 264 w 264"/>
                <a:gd name="T121" fmla="*/ 278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4" h="504">
                  <a:moveTo>
                    <a:pt x="264" y="278"/>
                  </a:moveTo>
                  <a:cubicBezTo>
                    <a:pt x="259" y="281"/>
                    <a:pt x="259" y="281"/>
                    <a:pt x="259" y="281"/>
                  </a:cubicBezTo>
                  <a:cubicBezTo>
                    <a:pt x="257" y="282"/>
                    <a:pt x="256" y="283"/>
                    <a:pt x="254" y="283"/>
                  </a:cubicBezTo>
                  <a:cubicBezTo>
                    <a:pt x="253" y="284"/>
                    <a:pt x="251" y="285"/>
                    <a:pt x="249" y="286"/>
                  </a:cubicBezTo>
                  <a:cubicBezTo>
                    <a:pt x="248" y="287"/>
                    <a:pt x="246" y="287"/>
                    <a:pt x="244" y="288"/>
                  </a:cubicBezTo>
                  <a:cubicBezTo>
                    <a:pt x="243" y="288"/>
                    <a:pt x="241" y="289"/>
                    <a:pt x="239" y="290"/>
                  </a:cubicBezTo>
                  <a:cubicBezTo>
                    <a:pt x="234" y="291"/>
                    <a:pt x="234" y="291"/>
                    <a:pt x="234" y="291"/>
                  </a:cubicBezTo>
                  <a:cubicBezTo>
                    <a:pt x="229" y="292"/>
                    <a:pt x="229" y="292"/>
                    <a:pt x="229" y="292"/>
                  </a:cubicBezTo>
                  <a:cubicBezTo>
                    <a:pt x="224" y="293"/>
                    <a:pt x="224" y="293"/>
                    <a:pt x="224" y="293"/>
                  </a:cubicBezTo>
                  <a:cubicBezTo>
                    <a:pt x="216" y="293"/>
                    <a:pt x="209" y="293"/>
                    <a:pt x="202" y="294"/>
                  </a:cubicBezTo>
                  <a:cubicBezTo>
                    <a:pt x="200" y="294"/>
                    <a:pt x="199" y="294"/>
                    <a:pt x="197" y="294"/>
                  </a:cubicBezTo>
                  <a:cubicBezTo>
                    <a:pt x="195" y="295"/>
                    <a:pt x="193" y="295"/>
                    <a:pt x="192" y="295"/>
                  </a:cubicBezTo>
                  <a:cubicBezTo>
                    <a:pt x="190" y="296"/>
                    <a:pt x="188" y="296"/>
                    <a:pt x="186" y="297"/>
                  </a:cubicBezTo>
                  <a:cubicBezTo>
                    <a:pt x="185" y="297"/>
                    <a:pt x="183" y="298"/>
                    <a:pt x="181" y="299"/>
                  </a:cubicBezTo>
                  <a:cubicBezTo>
                    <a:pt x="181" y="299"/>
                    <a:pt x="181" y="299"/>
                    <a:pt x="181" y="299"/>
                  </a:cubicBezTo>
                  <a:cubicBezTo>
                    <a:pt x="176" y="301"/>
                    <a:pt x="176" y="301"/>
                    <a:pt x="176" y="301"/>
                  </a:cubicBezTo>
                  <a:cubicBezTo>
                    <a:pt x="174" y="302"/>
                    <a:pt x="172" y="303"/>
                    <a:pt x="170" y="304"/>
                  </a:cubicBezTo>
                  <a:cubicBezTo>
                    <a:pt x="168" y="304"/>
                    <a:pt x="166" y="304"/>
                    <a:pt x="164" y="305"/>
                  </a:cubicBezTo>
                  <a:cubicBezTo>
                    <a:pt x="162" y="305"/>
                    <a:pt x="160" y="305"/>
                    <a:pt x="158" y="305"/>
                  </a:cubicBezTo>
                  <a:cubicBezTo>
                    <a:pt x="156" y="305"/>
                    <a:pt x="154" y="304"/>
                    <a:pt x="152" y="304"/>
                  </a:cubicBezTo>
                  <a:cubicBezTo>
                    <a:pt x="151" y="303"/>
                    <a:pt x="149" y="303"/>
                    <a:pt x="147" y="302"/>
                  </a:cubicBezTo>
                  <a:cubicBezTo>
                    <a:pt x="141" y="300"/>
                    <a:pt x="141" y="300"/>
                    <a:pt x="141" y="300"/>
                  </a:cubicBezTo>
                  <a:cubicBezTo>
                    <a:pt x="135" y="298"/>
                    <a:pt x="135" y="298"/>
                    <a:pt x="135" y="298"/>
                  </a:cubicBezTo>
                  <a:cubicBezTo>
                    <a:pt x="132" y="296"/>
                    <a:pt x="128" y="294"/>
                    <a:pt x="124" y="293"/>
                  </a:cubicBezTo>
                  <a:cubicBezTo>
                    <a:pt x="119" y="291"/>
                    <a:pt x="119" y="291"/>
                    <a:pt x="119" y="291"/>
                  </a:cubicBezTo>
                  <a:cubicBezTo>
                    <a:pt x="117" y="290"/>
                    <a:pt x="115" y="289"/>
                    <a:pt x="113" y="289"/>
                  </a:cubicBezTo>
                  <a:cubicBezTo>
                    <a:pt x="111" y="289"/>
                    <a:pt x="109" y="288"/>
                    <a:pt x="107" y="288"/>
                  </a:cubicBezTo>
                  <a:cubicBezTo>
                    <a:pt x="105" y="288"/>
                    <a:pt x="103" y="287"/>
                    <a:pt x="101" y="287"/>
                  </a:cubicBezTo>
                  <a:cubicBezTo>
                    <a:pt x="99" y="288"/>
                    <a:pt x="97" y="288"/>
                    <a:pt x="95" y="288"/>
                  </a:cubicBezTo>
                  <a:cubicBezTo>
                    <a:pt x="89" y="289"/>
                    <a:pt x="89" y="289"/>
                    <a:pt x="89" y="289"/>
                  </a:cubicBezTo>
                  <a:cubicBezTo>
                    <a:pt x="89" y="289"/>
                    <a:pt x="89" y="289"/>
                    <a:pt x="89" y="289"/>
                  </a:cubicBezTo>
                  <a:cubicBezTo>
                    <a:pt x="87" y="291"/>
                    <a:pt x="86" y="293"/>
                    <a:pt x="84" y="295"/>
                  </a:cubicBezTo>
                  <a:cubicBezTo>
                    <a:pt x="82" y="297"/>
                    <a:pt x="81" y="299"/>
                    <a:pt x="80" y="302"/>
                  </a:cubicBezTo>
                  <a:cubicBezTo>
                    <a:pt x="78" y="306"/>
                    <a:pt x="76" y="311"/>
                    <a:pt x="75" y="316"/>
                  </a:cubicBezTo>
                  <a:cubicBezTo>
                    <a:pt x="72" y="327"/>
                    <a:pt x="71" y="337"/>
                    <a:pt x="71" y="348"/>
                  </a:cubicBezTo>
                  <a:cubicBezTo>
                    <a:pt x="70" y="358"/>
                    <a:pt x="71" y="369"/>
                    <a:pt x="73" y="379"/>
                  </a:cubicBezTo>
                  <a:cubicBezTo>
                    <a:pt x="75" y="390"/>
                    <a:pt x="78" y="400"/>
                    <a:pt x="82" y="409"/>
                  </a:cubicBezTo>
                  <a:cubicBezTo>
                    <a:pt x="82" y="409"/>
                    <a:pt x="82" y="409"/>
                    <a:pt x="82" y="409"/>
                  </a:cubicBezTo>
                  <a:cubicBezTo>
                    <a:pt x="82" y="407"/>
                    <a:pt x="82" y="407"/>
                    <a:pt x="82" y="407"/>
                  </a:cubicBezTo>
                  <a:cubicBezTo>
                    <a:pt x="83" y="406"/>
                    <a:pt x="83" y="406"/>
                    <a:pt x="83" y="405"/>
                  </a:cubicBezTo>
                  <a:cubicBezTo>
                    <a:pt x="84" y="404"/>
                    <a:pt x="84" y="404"/>
                    <a:pt x="85" y="403"/>
                  </a:cubicBezTo>
                  <a:cubicBezTo>
                    <a:pt x="87" y="402"/>
                    <a:pt x="87" y="402"/>
                    <a:pt x="87" y="402"/>
                  </a:cubicBezTo>
                  <a:cubicBezTo>
                    <a:pt x="87" y="401"/>
                    <a:pt x="88" y="401"/>
                    <a:pt x="89" y="400"/>
                  </a:cubicBezTo>
                  <a:cubicBezTo>
                    <a:pt x="89" y="400"/>
                    <a:pt x="90" y="400"/>
                    <a:pt x="91" y="400"/>
                  </a:cubicBezTo>
                  <a:cubicBezTo>
                    <a:pt x="92" y="399"/>
                    <a:pt x="94" y="399"/>
                    <a:pt x="95" y="399"/>
                  </a:cubicBezTo>
                  <a:cubicBezTo>
                    <a:pt x="98" y="398"/>
                    <a:pt x="101" y="398"/>
                    <a:pt x="104" y="398"/>
                  </a:cubicBezTo>
                  <a:cubicBezTo>
                    <a:pt x="107" y="398"/>
                    <a:pt x="110" y="397"/>
                    <a:pt x="113" y="397"/>
                  </a:cubicBezTo>
                  <a:cubicBezTo>
                    <a:pt x="117" y="396"/>
                    <a:pt x="117" y="396"/>
                    <a:pt x="117" y="396"/>
                  </a:cubicBezTo>
                  <a:cubicBezTo>
                    <a:pt x="122" y="395"/>
                    <a:pt x="122" y="395"/>
                    <a:pt x="122" y="395"/>
                  </a:cubicBezTo>
                  <a:cubicBezTo>
                    <a:pt x="123" y="395"/>
                    <a:pt x="125" y="394"/>
                    <a:pt x="126" y="394"/>
                  </a:cubicBezTo>
                  <a:cubicBezTo>
                    <a:pt x="128" y="393"/>
                    <a:pt x="129" y="393"/>
                    <a:pt x="130" y="392"/>
                  </a:cubicBezTo>
                  <a:cubicBezTo>
                    <a:pt x="132" y="392"/>
                    <a:pt x="133" y="391"/>
                    <a:pt x="134" y="390"/>
                  </a:cubicBezTo>
                  <a:cubicBezTo>
                    <a:pt x="138" y="388"/>
                    <a:pt x="138" y="388"/>
                    <a:pt x="138" y="388"/>
                  </a:cubicBezTo>
                  <a:cubicBezTo>
                    <a:pt x="140" y="388"/>
                    <a:pt x="141" y="387"/>
                    <a:pt x="142" y="386"/>
                  </a:cubicBezTo>
                  <a:cubicBezTo>
                    <a:pt x="146" y="383"/>
                    <a:pt x="146" y="383"/>
                    <a:pt x="146" y="383"/>
                  </a:cubicBezTo>
                  <a:cubicBezTo>
                    <a:pt x="146" y="383"/>
                    <a:pt x="146" y="383"/>
                    <a:pt x="146" y="383"/>
                  </a:cubicBezTo>
                  <a:cubicBezTo>
                    <a:pt x="146" y="381"/>
                    <a:pt x="146" y="378"/>
                    <a:pt x="146" y="375"/>
                  </a:cubicBezTo>
                  <a:cubicBezTo>
                    <a:pt x="146" y="375"/>
                    <a:pt x="146" y="374"/>
                    <a:pt x="146" y="374"/>
                  </a:cubicBezTo>
                  <a:cubicBezTo>
                    <a:pt x="147" y="374"/>
                    <a:pt x="147" y="374"/>
                    <a:pt x="147" y="374"/>
                  </a:cubicBezTo>
                  <a:cubicBezTo>
                    <a:pt x="148" y="374"/>
                    <a:pt x="148" y="375"/>
                    <a:pt x="149" y="375"/>
                  </a:cubicBezTo>
                  <a:cubicBezTo>
                    <a:pt x="150" y="375"/>
                    <a:pt x="152" y="375"/>
                    <a:pt x="153" y="375"/>
                  </a:cubicBezTo>
                  <a:cubicBezTo>
                    <a:pt x="156" y="375"/>
                    <a:pt x="158" y="375"/>
                    <a:pt x="161" y="374"/>
                  </a:cubicBezTo>
                  <a:cubicBezTo>
                    <a:pt x="163" y="373"/>
                    <a:pt x="166" y="373"/>
                    <a:pt x="168" y="372"/>
                  </a:cubicBezTo>
                  <a:cubicBezTo>
                    <a:pt x="168" y="372"/>
                    <a:pt x="168" y="372"/>
                    <a:pt x="168" y="372"/>
                  </a:cubicBezTo>
                  <a:cubicBezTo>
                    <a:pt x="168" y="370"/>
                    <a:pt x="169" y="368"/>
                    <a:pt x="171" y="366"/>
                  </a:cubicBezTo>
                  <a:cubicBezTo>
                    <a:pt x="172" y="364"/>
                    <a:pt x="173" y="363"/>
                    <a:pt x="175" y="362"/>
                  </a:cubicBezTo>
                  <a:cubicBezTo>
                    <a:pt x="179" y="360"/>
                    <a:pt x="183" y="359"/>
                    <a:pt x="187" y="359"/>
                  </a:cubicBezTo>
                  <a:cubicBezTo>
                    <a:pt x="196" y="359"/>
                    <a:pt x="204" y="361"/>
                    <a:pt x="211" y="364"/>
                  </a:cubicBezTo>
                  <a:cubicBezTo>
                    <a:pt x="227" y="370"/>
                    <a:pt x="241" y="379"/>
                    <a:pt x="254" y="390"/>
                  </a:cubicBezTo>
                  <a:cubicBezTo>
                    <a:pt x="254" y="390"/>
                    <a:pt x="254" y="390"/>
                    <a:pt x="254" y="390"/>
                  </a:cubicBezTo>
                  <a:cubicBezTo>
                    <a:pt x="254" y="390"/>
                    <a:pt x="254" y="390"/>
                    <a:pt x="254" y="390"/>
                  </a:cubicBezTo>
                  <a:cubicBezTo>
                    <a:pt x="253" y="395"/>
                    <a:pt x="253" y="395"/>
                    <a:pt x="253" y="395"/>
                  </a:cubicBezTo>
                  <a:cubicBezTo>
                    <a:pt x="253" y="396"/>
                    <a:pt x="252" y="398"/>
                    <a:pt x="252" y="399"/>
                  </a:cubicBezTo>
                  <a:cubicBezTo>
                    <a:pt x="252" y="403"/>
                    <a:pt x="251" y="406"/>
                    <a:pt x="251" y="409"/>
                  </a:cubicBezTo>
                  <a:cubicBezTo>
                    <a:pt x="251" y="412"/>
                    <a:pt x="251" y="415"/>
                    <a:pt x="251" y="418"/>
                  </a:cubicBezTo>
                  <a:cubicBezTo>
                    <a:pt x="251" y="421"/>
                    <a:pt x="250" y="424"/>
                    <a:pt x="251" y="428"/>
                  </a:cubicBezTo>
                  <a:cubicBezTo>
                    <a:pt x="251" y="431"/>
                    <a:pt x="251" y="434"/>
                    <a:pt x="251" y="437"/>
                  </a:cubicBezTo>
                  <a:cubicBezTo>
                    <a:pt x="251" y="440"/>
                    <a:pt x="252" y="443"/>
                    <a:pt x="252" y="446"/>
                  </a:cubicBezTo>
                  <a:cubicBezTo>
                    <a:pt x="253" y="451"/>
                    <a:pt x="253" y="451"/>
                    <a:pt x="253" y="451"/>
                  </a:cubicBezTo>
                  <a:cubicBezTo>
                    <a:pt x="253" y="452"/>
                    <a:pt x="253" y="454"/>
                    <a:pt x="254" y="455"/>
                  </a:cubicBezTo>
                  <a:cubicBezTo>
                    <a:pt x="256" y="465"/>
                    <a:pt x="256" y="465"/>
                    <a:pt x="256" y="465"/>
                  </a:cubicBezTo>
                  <a:cubicBezTo>
                    <a:pt x="256" y="465"/>
                    <a:pt x="256" y="465"/>
                    <a:pt x="256" y="465"/>
                  </a:cubicBezTo>
                  <a:cubicBezTo>
                    <a:pt x="256" y="465"/>
                    <a:pt x="256" y="465"/>
                    <a:pt x="256" y="465"/>
                  </a:cubicBezTo>
                  <a:cubicBezTo>
                    <a:pt x="225" y="475"/>
                    <a:pt x="225" y="475"/>
                    <a:pt x="225" y="475"/>
                  </a:cubicBezTo>
                  <a:cubicBezTo>
                    <a:pt x="219" y="476"/>
                    <a:pt x="214" y="477"/>
                    <a:pt x="209" y="478"/>
                  </a:cubicBezTo>
                  <a:cubicBezTo>
                    <a:pt x="193" y="482"/>
                    <a:pt x="193" y="482"/>
                    <a:pt x="193" y="482"/>
                  </a:cubicBezTo>
                  <a:cubicBezTo>
                    <a:pt x="188" y="483"/>
                    <a:pt x="182" y="484"/>
                    <a:pt x="177" y="485"/>
                  </a:cubicBezTo>
                  <a:cubicBezTo>
                    <a:pt x="161" y="487"/>
                    <a:pt x="161" y="487"/>
                    <a:pt x="161" y="487"/>
                  </a:cubicBezTo>
                  <a:cubicBezTo>
                    <a:pt x="145" y="489"/>
                    <a:pt x="145" y="489"/>
                    <a:pt x="145" y="489"/>
                  </a:cubicBezTo>
                  <a:cubicBezTo>
                    <a:pt x="140" y="490"/>
                    <a:pt x="134" y="491"/>
                    <a:pt x="129" y="491"/>
                  </a:cubicBezTo>
                  <a:cubicBezTo>
                    <a:pt x="97" y="494"/>
                    <a:pt x="97" y="494"/>
                    <a:pt x="97" y="494"/>
                  </a:cubicBezTo>
                  <a:cubicBezTo>
                    <a:pt x="86" y="495"/>
                    <a:pt x="75" y="496"/>
                    <a:pt x="65" y="497"/>
                  </a:cubicBezTo>
                  <a:cubicBezTo>
                    <a:pt x="49" y="499"/>
                    <a:pt x="49" y="499"/>
                    <a:pt x="49" y="499"/>
                  </a:cubicBezTo>
                  <a:cubicBezTo>
                    <a:pt x="43" y="499"/>
                    <a:pt x="38" y="500"/>
                    <a:pt x="33" y="500"/>
                  </a:cubicBezTo>
                  <a:cubicBezTo>
                    <a:pt x="1" y="504"/>
                    <a:pt x="1" y="504"/>
                    <a:pt x="1" y="504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481"/>
                    <a:pt x="0" y="458"/>
                    <a:pt x="0" y="435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377"/>
                    <a:pt x="0" y="371"/>
                    <a:pt x="0" y="365"/>
                  </a:cubicBezTo>
                  <a:cubicBezTo>
                    <a:pt x="2" y="348"/>
                    <a:pt x="2" y="348"/>
                    <a:pt x="2" y="348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337"/>
                    <a:pt x="2" y="334"/>
                    <a:pt x="3" y="331"/>
                  </a:cubicBezTo>
                  <a:cubicBezTo>
                    <a:pt x="5" y="314"/>
                    <a:pt x="5" y="314"/>
                    <a:pt x="5" y="314"/>
                  </a:cubicBezTo>
                  <a:cubicBezTo>
                    <a:pt x="6" y="308"/>
                    <a:pt x="6" y="302"/>
                    <a:pt x="7" y="297"/>
                  </a:cubicBezTo>
                  <a:cubicBezTo>
                    <a:pt x="10" y="280"/>
                    <a:pt x="10" y="280"/>
                    <a:pt x="10" y="280"/>
                  </a:cubicBezTo>
                  <a:cubicBezTo>
                    <a:pt x="12" y="271"/>
                    <a:pt x="12" y="271"/>
                    <a:pt x="12" y="271"/>
                  </a:cubicBezTo>
                  <a:cubicBezTo>
                    <a:pt x="13" y="267"/>
                    <a:pt x="13" y="267"/>
                    <a:pt x="13" y="267"/>
                  </a:cubicBezTo>
                  <a:cubicBezTo>
                    <a:pt x="14" y="263"/>
                    <a:pt x="14" y="263"/>
                    <a:pt x="14" y="263"/>
                  </a:cubicBezTo>
                  <a:cubicBezTo>
                    <a:pt x="22" y="229"/>
                    <a:pt x="22" y="229"/>
                    <a:pt x="22" y="229"/>
                  </a:cubicBezTo>
                  <a:cubicBezTo>
                    <a:pt x="22" y="230"/>
                    <a:pt x="22" y="230"/>
                    <a:pt x="22" y="230"/>
                  </a:cubicBezTo>
                  <a:cubicBezTo>
                    <a:pt x="22" y="228"/>
                    <a:pt x="22" y="228"/>
                    <a:pt x="22" y="228"/>
                  </a:cubicBezTo>
                  <a:cubicBezTo>
                    <a:pt x="21" y="228"/>
                    <a:pt x="22" y="227"/>
                    <a:pt x="22" y="227"/>
                  </a:cubicBezTo>
                  <a:cubicBezTo>
                    <a:pt x="23" y="226"/>
                    <a:pt x="23" y="225"/>
                    <a:pt x="24" y="225"/>
                  </a:cubicBezTo>
                  <a:cubicBezTo>
                    <a:pt x="26" y="224"/>
                    <a:pt x="27" y="223"/>
                    <a:pt x="28" y="223"/>
                  </a:cubicBezTo>
                  <a:cubicBezTo>
                    <a:pt x="37" y="219"/>
                    <a:pt x="37" y="219"/>
                    <a:pt x="37" y="219"/>
                  </a:cubicBezTo>
                  <a:cubicBezTo>
                    <a:pt x="55" y="212"/>
                    <a:pt x="55" y="212"/>
                    <a:pt x="55" y="212"/>
                  </a:cubicBezTo>
                  <a:cubicBezTo>
                    <a:pt x="55" y="212"/>
                    <a:pt x="55" y="212"/>
                    <a:pt x="55" y="212"/>
                  </a:cubicBezTo>
                  <a:cubicBezTo>
                    <a:pt x="59" y="206"/>
                    <a:pt x="62" y="200"/>
                    <a:pt x="67" y="194"/>
                  </a:cubicBezTo>
                  <a:cubicBezTo>
                    <a:pt x="68" y="193"/>
                    <a:pt x="69" y="192"/>
                    <a:pt x="71" y="191"/>
                  </a:cubicBezTo>
                  <a:cubicBezTo>
                    <a:pt x="72" y="190"/>
                    <a:pt x="73" y="190"/>
                    <a:pt x="74" y="191"/>
                  </a:cubicBezTo>
                  <a:cubicBezTo>
                    <a:pt x="75" y="191"/>
                    <a:pt x="76" y="192"/>
                    <a:pt x="77" y="192"/>
                  </a:cubicBezTo>
                  <a:cubicBezTo>
                    <a:pt x="79" y="195"/>
                    <a:pt x="80" y="199"/>
                    <a:pt x="81" y="203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86" y="198"/>
                    <a:pt x="86" y="198"/>
                    <a:pt x="86" y="198"/>
                  </a:cubicBezTo>
                  <a:cubicBezTo>
                    <a:pt x="87" y="197"/>
                    <a:pt x="90" y="196"/>
                    <a:pt x="92" y="195"/>
                  </a:cubicBezTo>
                  <a:cubicBezTo>
                    <a:pt x="93" y="194"/>
                    <a:pt x="94" y="194"/>
                    <a:pt x="95" y="193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100" y="191"/>
                    <a:pt x="103" y="191"/>
                    <a:pt x="105" y="191"/>
                  </a:cubicBezTo>
                  <a:cubicBezTo>
                    <a:pt x="107" y="191"/>
                    <a:pt x="110" y="191"/>
                    <a:pt x="112" y="191"/>
                  </a:cubicBezTo>
                  <a:cubicBezTo>
                    <a:pt x="114" y="191"/>
                    <a:pt x="117" y="191"/>
                    <a:pt x="119" y="192"/>
                  </a:cubicBezTo>
                  <a:cubicBezTo>
                    <a:pt x="126" y="193"/>
                    <a:pt x="126" y="193"/>
                    <a:pt x="126" y="193"/>
                  </a:cubicBezTo>
                  <a:cubicBezTo>
                    <a:pt x="132" y="195"/>
                    <a:pt x="132" y="195"/>
                    <a:pt x="132" y="195"/>
                  </a:cubicBezTo>
                  <a:cubicBezTo>
                    <a:pt x="145" y="198"/>
                    <a:pt x="145" y="198"/>
                    <a:pt x="145" y="198"/>
                  </a:cubicBezTo>
                  <a:cubicBezTo>
                    <a:pt x="152" y="200"/>
                    <a:pt x="152" y="200"/>
                    <a:pt x="152" y="200"/>
                  </a:cubicBezTo>
                  <a:cubicBezTo>
                    <a:pt x="159" y="202"/>
                    <a:pt x="159" y="202"/>
                    <a:pt x="159" y="202"/>
                  </a:cubicBezTo>
                  <a:cubicBezTo>
                    <a:pt x="161" y="202"/>
                    <a:pt x="163" y="202"/>
                    <a:pt x="165" y="203"/>
                  </a:cubicBezTo>
                  <a:cubicBezTo>
                    <a:pt x="168" y="203"/>
                    <a:pt x="170" y="203"/>
                    <a:pt x="172" y="203"/>
                  </a:cubicBezTo>
                  <a:cubicBezTo>
                    <a:pt x="174" y="203"/>
                    <a:pt x="177" y="203"/>
                    <a:pt x="179" y="202"/>
                  </a:cubicBezTo>
                  <a:cubicBezTo>
                    <a:pt x="185" y="201"/>
                    <a:pt x="185" y="201"/>
                    <a:pt x="185" y="201"/>
                  </a:cubicBezTo>
                  <a:cubicBezTo>
                    <a:pt x="185" y="201"/>
                    <a:pt x="185" y="201"/>
                    <a:pt x="185" y="201"/>
                  </a:cubicBezTo>
                  <a:cubicBezTo>
                    <a:pt x="186" y="200"/>
                    <a:pt x="187" y="198"/>
                    <a:pt x="188" y="197"/>
                  </a:cubicBezTo>
                  <a:cubicBezTo>
                    <a:pt x="189" y="195"/>
                    <a:pt x="190" y="194"/>
                    <a:pt x="190" y="192"/>
                  </a:cubicBezTo>
                  <a:cubicBezTo>
                    <a:pt x="191" y="190"/>
                    <a:pt x="192" y="189"/>
                    <a:pt x="192" y="187"/>
                  </a:cubicBezTo>
                  <a:cubicBezTo>
                    <a:pt x="193" y="185"/>
                    <a:pt x="194" y="184"/>
                    <a:pt x="194" y="182"/>
                  </a:cubicBezTo>
                  <a:cubicBezTo>
                    <a:pt x="195" y="180"/>
                    <a:pt x="195" y="179"/>
                    <a:pt x="196" y="177"/>
                  </a:cubicBezTo>
                  <a:cubicBezTo>
                    <a:pt x="196" y="175"/>
                    <a:pt x="197" y="173"/>
                    <a:pt x="197" y="172"/>
                  </a:cubicBezTo>
                  <a:cubicBezTo>
                    <a:pt x="197" y="170"/>
                    <a:pt x="198" y="168"/>
                    <a:pt x="198" y="166"/>
                  </a:cubicBezTo>
                  <a:cubicBezTo>
                    <a:pt x="198" y="165"/>
                    <a:pt x="198" y="163"/>
                    <a:pt x="199" y="161"/>
                  </a:cubicBezTo>
                  <a:cubicBezTo>
                    <a:pt x="199" y="156"/>
                    <a:pt x="199" y="156"/>
                    <a:pt x="199" y="156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9" y="143"/>
                    <a:pt x="199" y="141"/>
                    <a:pt x="199" y="139"/>
                  </a:cubicBezTo>
                  <a:cubicBezTo>
                    <a:pt x="199" y="138"/>
                    <a:pt x="199" y="136"/>
                    <a:pt x="198" y="134"/>
                  </a:cubicBezTo>
                  <a:cubicBezTo>
                    <a:pt x="198" y="132"/>
                    <a:pt x="198" y="131"/>
                    <a:pt x="197" y="129"/>
                  </a:cubicBezTo>
                  <a:cubicBezTo>
                    <a:pt x="197" y="127"/>
                    <a:pt x="196" y="125"/>
                    <a:pt x="196" y="124"/>
                  </a:cubicBezTo>
                  <a:cubicBezTo>
                    <a:pt x="195" y="122"/>
                    <a:pt x="194" y="121"/>
                    <a:pt x="194" y="119"/>
                  </a:cubicBezTo>
                  <a:cubicBezTo>
                    <a:pt x="194" y="119"/>
                    <a:pt x="194" y="119"/>
                    <a:pt x="194" y="119"/>
                  </a:cubicBezTo>
                  <a:cubicBezTo>
                    <a:pt x="192" y="119"/>
                    <a:pt x="190" y="118"/>
                    <a:pt x="188" y="118"/>
                  </a:cubicBezTo>
                  <a:cubicBezTo>
                    <a:pt x="186" y="117"/>
                    <a:pt x="184" y="116"/>
                    <a:pt x="182" y="115"/>
                  </a:cubicBezTo>
                  <a:cubicBezTo>
                    <a:pt x="181" y="115"/>
                    <a:pt x="179" y="114"/>
                    <a:pt x="177" y="113"/>
                  </a:cubicBezTo>
                  <a:cubicBezTo>
                    <a:pt x="175" y="112"/>
                    <a:pt x="173" y="111"/>
                    <a:pt x="171" y="110"/>
                  </a:cubicBezTo>
                  <a:cubicBezTo>
                    <a:pt x="164" y="106"/>
                    <a:pt x="157" y="101"/>
                    <a:pt x="150" y="97"/>
                  </a:cubicBezTo>
                  <a:cubicBezTo>
                    <a:pt x="146" y="95"/>
                    <a:pt x="143" y="93"/>
                    <a:pt x="139" y="91"/>
                  </a:cubicBezTo>
                  <a:cubicBezTo>
                    <a:pt x="137" y="90"/>
                    <a:pt x="136" y="89"/>
                    <a:pt x="134" y="88"/>
                  </a:cubicBezTo>
                  <a:cubicBezTo>
                    <a:pt x="132" y="87"/>
                    <a:pt x="130" y="86"/>
                    <a:pt x="128" y="85"/>
                  </a:cubicBezTo>
                  <a:cubicBezTo>
                    <a:pt x="123" y="83"/>
                    <a:pt x="123" y="83"/>
                    <a:pt x="123" y="83"/>
                  </a:cubicBezTo>
                  <a:cubicBezTo>
                    <a:pt x="117" y="81"/>
                    <a:pt x="117" y="81"/>
                    <a:pt x="117" y="81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11" y="86"/>
                    <a:pt x="115" y="97"/>
                    <a:pt x="116" y="108"/>
                  </a:cubicBezTo>
                  <a:cubicBezTo>
                    <a:pt x="116" y="111"/>
                    <a:pt x="116" y="114"/>
                    <a:pt x="115" y="116"/>
                  </a:cubicBezTo>
                  <a:cubicBezTo>
                    <a:pt x="115" y="119"/>
                    <a:pt x="114" y="122"/>
                    <a:pt x="113" y="124"/>
                  </a:cubicBezTo>
                  <a:cubicBezTo>
                    <a:pt x="112" y="126"/>
                    <a:pt x="111" y="127"/>
                    <a:pt x="110" y="127"/>
                  </a:cubicBezTo>
                  <a:cubicBezTo>
                    <a:pt x="108" y="128"/>
                    <a:pt x="107" y="127"/>
                    <a:pt x="106" y="126"/>
                  </a:cubicBezTo>
                  <a:cubicBezTo>
                    <a:pt x="104" y="126"/>
                    <a:pt x="104" y="124"/>
                    <a:pt x="103" y="123"/>
                  </a:cubicBezTo>
                  <a:cubicBezTo>
                    <a:pt x="102" y="122"/>
                    <a:pt x="101" y="121"/>
                    <a:pt x="101" y="120"/>
                  </a:cubicBezTo>
                  <a:cubicBezTo>
                    <a:pt x="101" y="120"/>
                    <a:pt x="101" y="120"/>
                    <a:pt x="101" y="120"/>
                  </a:cubicBezTo>
                  <a:cubicBezTo>
                    <a:pt x="92" y="126"/>
                    <a:pt x="92" y="126"/>
                    <a:pt x="92" y="126"/>
                  </a:cubicBezTo>
                  <a:cubicBezTo>
                    <a:pt x="90" y="127"/>
                    <a:pt x="89" y="127"/>
                    <a:pt x="87" y="128"/>
                  </a:cubicBezTo>
                  <a:cubicBezTo>
                    <a:pt x="85" y="129"/>
                    <a:pt x="84" y="130"/>
                    <a:pt x="82" y="130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6" y="132"/>
                    <a:pt x="75" y="132"/>
                    <a:pt x="74" y="132"/>
                  </a:cubicBezTo>
                  <a:cubicBezTo>
                    <a:pt x="71" y="132"/>
                    <a:pt x="71" y="132"/>
                    <a:pt x="71" y="132"/>
                  </a:cubicBezTo>
                  <a:cubicBezTo>
                    <a:pt x="66" y="133"/>
                    <a:pt x="66" y="133"/>
                    <a:pt x="66" y="133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46" y="135"/>
                    <a:pt x="42" y="135"/>
                    <a:pt x="39" y="135"/>
                  </a:cubicBezTo>
                  <a:cubicBezTo>
                    <a:pt x="35" y="136"/>
                    <a:pt x="32" y="136"/>
                    <a:pt x="28" y="137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8" y="127"/>
                    <a:pt x="19" y="124"/>
                    <a:pt x="19" y="121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20" y="98"/>
                    <a:pt x="20" y="93"/>
                    <a:pt x="20" y="8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24"/>
                    <a:pt x="21" y="12"/>
                    <a:pt x="2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2"/>
                    <a:pt x="24" y="4"/>
                    <a:pt x="25" y="6"/>
                  </a:cubicBezTo>
                  <a:cubicBezTo>
                    <a:pt x="26" y="7"/>
                    <a:pt x="27" y="9"/>
                    <a:pt x="29" y="10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4" y="15"/>
                    <a:pt x="35" y="16"/>
                    <a:pt x="37" y="17"/>
                  </a:cubicBezTo>
                  <a:cubicBezTo>
                    <a:pt x="38" y="18"/>
                    <a:pt x="40" y="19"/>
                    <a:pt x="41" y="20"/>
                  </a:cubicBezTo>
                  <a:cubicBezTo>
                    <a:pt x="43" y="21"/>
                    <a:pt x="45" y="22"/>
                    <a:pt x="46" y="23"/>
                  </a:cubicBezTo>
                  <a:cubicBezTo>
                    <a:pt x="48" y="23"/>
                    <a:pt x="49" y="24"/>
                    <a:pt x="51" y="25"/>
                  </a:cubicBezTo>
                  <a:cubicBezTo>
                    <a:pt x="53" y="25"/>
                    <a:pt x="55" y="26"/>
                    <a:pt x="56" y="26"/>
                  </a:cubicBezTo>
                  <a:cubicBezTo>
                    <a:pt x="58" y="27"/>
                    <a:pt x="60" y="27"/>
                    <a:pt x="62" y="27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9" y="28"/>
                    <a:pt x="70" y="28"/>
                    <a:pt x="72" y="28"/>
                  </a:cubicBezTo>
                  <a:cubicBezTo>
                    <a:pt x="74" y="28"/>
                    <a:pt x="76" y="28"/>
                    <a:pt x="78" y="28"/>
                  </a:cubicBezTo>
                  <a:cubicBezTo>
                    <a:pt x="79" y="28"/>
                    <a:pt x="81" y="28"/>
                    <a:pt x="83" y="27"/>
                  </a:cubicBezTo>
                  <a:cubicBezTo>
                    <a:pt x="85" y="27"/>
                    <a:pt x="87" y="27"/>
                    <a:pt x="88" y="26"/>
                  </a:cubicBezTo>
                  <a:cubicBezTo>
                    <a:pt x="90" y="26"/>
                    <a:pt x="92" y="25"/>
                    <a:pt x="93" y="24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9" y="20"/>
                    <a:pt x="101" y="19"/>
                    <a:pt x="102" y="17"/>
                  </a:cubicBezTo>
                  <a:cubicBezTo>
                    <a:pt x="102" y="16"/>
                    <a:pt x="103" y="15"/>
                    <a:pt x="104" y="15"/>
                  </a:cubicBezTo>
                  <a:cubicBezTo>
                    <a:pt x="104" y="14"/>
                    <a:pt x="104" y="14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2" y="15"/>
                    <a:pt x="101" y="16"/>
                    <a:pt x="99" y="17"/>
                  </a:cubicBezTo>
                  <a:cubicBezTo>
                    <a:pt x="98" y="19"/>
                    <a:pt x="96" y="20"/>
                    <a:pt x="95" y="22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4" y="20"/>
                    <a:pt x="106" y="20"/>
                    <a:pt x="109" y="20"/>
                  </a:cubicBezTo>
                  <a:cubicBezTo>
                    <a:pt x="111" y="20"/>
                    <a:pt x="114" y="20"/>
                    <a:pt x="116" y="20"/>
                  </a:cubicBezTo>
                  <a:cubicBezTo>
                    <a:pt x="118" y="21"/>
                    <a:pt x="121" y="21"/>
                    <a:pt x="123" y="21"/>
                  </a:cubicBezTo>
                  <a:cubicBezTo>
                    <a:pt x="125" y="22"/>
                    <a:pt x="128" y="22"/>
                    <a:pt x="130" y="23"/>
                  </a:cubicBezTo>
                  <a:cubicBezTo>
                    <a:pt x="132" y="23"/>
                    <a:pt x="134" y="24"/>
                    <a:pt x="137" y="24"/>
                  </a:cubicBezTo>
                  <a:cubicBezTo>
                    <a:pt x="141" y="25"/>
                    <a:pt x="146" y="27"/>
                    <a:pt x="150" y="28"/>
                  </a:cubicBezTo>
                  <a:cubicBezTo>
                    <a:pt x="164" y="33"/>
                    <a:pt x="164" y="33"/>
                    <a:pt x="164" y="33"/>
                  </a:cubicBezTo>
                  <a:cubicBezTo>
                    <a:pt x="168" y="35"/>
                    <a:pt x="173" y="36"/>
                    <a:pt x="177" y="37"/>
                  </a:cubicBezTo>
                  <a:cubicBezTo>
                    <a:pt x="184" y="39"/>
                    <a:pt x="184" y="39"/>
                    <a:pt x="184" y="39"/>
                  </a:cubicBezTo>
                  <a:cubicBezTo>
                    <a:pt x="186" y="40"/>
                    <a:pt x="188" y="40"/>
                    <a:pt x="191" y="41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205" y="42"/>
                    <a:pt x="205" y="42"/>
                    <a:pt x="205" y="42"/>
                  </a:cubicBezTo>
                  <a:cubicBezTo>
                    <a:pt x="205" y="42"/>
                    <a:pt x="205" y="42"/>
                    <a:pt x="205" y="42"/>
                  </a:cubicBezTo>
                  <a:cubicBezTo>
                    <a:pt x="205" y="41"/>
                    <a:pt x="206" y="40"/>
                    <a:pt x="208" y="39"/>
                  </a:cubicBezTo>
                  <a:cubicBezTo>
                    <a:pt x="209" y="38"/>
                    <a:pt x="210" y="37"/>
                    <a:pt x="212" y="37"/>
                  </a:cubicBezTo>
                  <a:cubicBezTo>
                    <a:pt x="214" y="36"/>
                    <a:pt x="217" y="36"/>
                    <a:pt x="220" y="37"/>
                  </a:cubicBezTo>
                  <a:cubicBezTo>
                    <a:pt x="226" y="39"/>
                    <a:pt x="231" y="42"/>
                    <a:pt x="235" y="46"/>
                  </a:cubicBezTo>
                  <a:cubicBezTo>
                    <a:pt x="244" y="54"/>
                    <a:pt x="252" y="63"/>
                    <a:pt x="260" y="72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1" y="97"/>
                    <a:pt x="261" y="97"/>
                    <a:pt x="261" y="97"/>
                  </a:cubicBezTo>
                  <a:cubicBezTo>
                    <a:pt x="262" y="109"/>
                    <a:pt x="262" y="109"/>
                    <a:pt x="262" y="109"/>
                  </a:cubicBezTo>
                  <a:cubicBezTo>
                    <a:pt x="262" y="115"/>
                    <a:pt x="262" y="115"/>
                    <a:pt x="262" y="115"/>
                  </a:cubicBezTo>
                  <a:cubicBezTo>
                    <a:pt x="262" y="121"/>
                    <a:pt x="262" y="121"/>
                    <a:pt x="262" y="121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58"/>
                    <a:pt x="262" y="158"/>
                    <a:pt x="262" y="158"/>
                  </a:cubicBezTo>
                  <a:cubicBezTo>
                    <a:pt x="262" y="162"/>
                    <a:pt x="262" y="166"/>
                    <a:pt x="261" y="170"/>
                  </a:cubicBezTo>
                  <a:cubicBezTo>
                    <a:pt x="260" y="195"/>
                    <a:pt x="260" y="195"/>
                    <a:pt x="260" y="195"/>
                  </a:cubicBezTo>
                  <a:cubicBezTo>
                    <a:pt x="260" y="207"/>
                    <a:pt x="260" y="207"/>
                    <a:pt x="260" y="207"/>
                  </a:cubicBezTo>
                  <a:cubicBezTo>
                    <a:pt x="260" y="211"/>
                    <a:pt x="259" y="216"/>
                    <a:pt x="259" y="220"/>
                  </a:cubicBezTo>
                  <a:cubicBezTo>
                    <a:pt x="255" y="269"/>
                    <a:pt x="255" y="269"/>
                    <a:pt x="255" y="269"/>
                  </a:cubicBezTo>
                  <a:cubicBezTo>
                    <a:pt x="255" y="269"/>
                    <a:pt x="255" y="269"/>
                    <a:pt x="255" y="269"/>
                  </a:cubicBezTo>
                  <a:cubicBezTo>
                    <a:pt x="257" y="269"/>
                    <a:pt x="258" y="270"/>
                    <a:pt x="259" y="271"/>
                  </a:cubicBezTo>
                  <a:cubicBezTo>
                    <a:pt x="260" y="272"/>
                    <a:pt x="261" y="274"/>
                    <a:pt x="261" y="275"/>
                  </a:cubicBezTo>
                  <a:cubicBezTo>
                    <a:pt x="261" y="277"/>
                    <a:pt x="260" y="278"/>
                    <a:pt x="260" y="280"/>
                  </a:cubicBezTo>
                  <a:cubicBezTo>
                    <a:pt x="260" y="281"/>
                    <a:pt x="261" y="280"/>
                    <a:pt x="261" y="280"/>
                  </a:cubicBezTo>
                  <a:cubicBezTo>
                    <a:pt x="261" y="280"/>
                    <a:pt x="261" y="280"/>
                    <a:pt x="262" y="279"/>
                  </a:cubicBezTo>
                  <a:lnTo>
                    <a:pt x="264" y="278"/>
                  </a:lnTo>
                  <a:close/>
                  <a:moveTo>
                    <a:pt x="264" y="278"/>
                  </a:moveTo>
                  <a:cubicBezTo>
                    <a:pt x="262" y="279"/>
                    <a:pt x="262" y="279"/>
                    <a:pt x="262" y="279"/>
                  </a:cubicBezTo>
                  <a:cubicBezTo>
                    <a:pt x="261" y="280"/>
                    <a:pt x="261" y="280"/>
                    <a:pt x="261" y="280"/>
                  </a:cubicBezTo>
                  <a:cubicBezTo>
                    <a:pt x="261" y="280"/>
                    <a:pt x="260" y="281"/>
                    <a:pt x="260" y="280"/>
                  </a:cubicBezTo>
                  <a:cubicBezTo>
                    <a:pt x="260" y="278"/>
                    <a:pt x="261" y="277"/>
                    <a:pt x="261" y="275"/>
                  </a:cubicBezTo>
                  <a:cubicBezTo>
                    <a:pt x="261" y="274"/>
                    <a:pt x="260" y="272"/>
                    <a:pt x="259" y="271"/>
                  </a:cubicBezTo>
                  <a:cubicBezTo>
                    <a:pt x="258" y="270"/>
                    <a:pt x="257" y="269"/>
                    <a:pt x="255" y="269"/>
                  </a:cubicBezTo>
                  <a:cubicBezTo>
                    <a:pt x="255" y="269"/>
                    <a:pt x="255" y="269"/>
                    <a:pt x="255" y="269"/>
                  </a:cubicBezTo>
                  <a:cubicBezTo>
                    <a:pt x="255" y="269"/>
                    <a:pt x="255" y="269"/>
                    <a:pt x="255" y="269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59" y="216"/>
                    <a:pt x="260" y="211"/>
                    <a:pt x="260" y="207"/>
                  </a:cubicBezTo>
                  <a:cubicBezTo>
                    <a:pt x="260" y="195"/>
                    <a:pt x="260" y="195"/>
                    <a:pt x="260" y="195"/>
                  </a:cubicBezTo>
                  <a:cubicBezTo>
                    <a:pt x="261" y="170"/>
                    <a:pt x="261" y="170"/>
                    <a:pt x="261" y="170"/>
                  </a:cubicBezTo>
                  <a:cubicBezTo>
                    <a:pt x="261" y="166"/>
                    <a:pt x="262" y="162"/>
                    <a:pt x="262" y="158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21"/>
                    <a:pt x="262" y="121"/>
                    <a:pt x="262" y="121"/>
                  </a:cubicBezTo>
                  <a:cubicBezTo>
                    <a:pt x="262" y="115"/>
                    <a:pt x="262" y="115"/>
                    <a:pt x="262" y="115"/>
                  </a:cubicBezTo>
                  <a:cubicBezTo>
                    <a:pt x="262" y="109"/>
                    <a:pt x="262" y="109"/>
                    <a:pt x="262" y="109"/>
                  </a:cubicBezTo>
                  <a:cubicBezTo>
                    <a:pt x="261" y="97"/>
                    <a:pt x="261" y="97"/>
                    <a:pt x="261" y="97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52" y="63"/>
                    <a:pt x="244" y="54"/>
                    <a:pt x="235" y="46"/>
                  </a:cubicBezTo>
                  <a:cubicBezTo>
                    <a:pt x="231" y="43"/>
                    <a:pt x="226" y="39"/>
                    <a:pt x="220" y="37"/>
                  </a:cubicBezTo>
                  <a:cubicBezTo>
                    <a:pt x="217" y="36"/>
                    <a:pt x="214" y="36"/>
                    <a:pt x="212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7" y="40"/>
                    <a:pt x="206" y="41"/>
                    <a:pt x="205" y="43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88" y="41"/>
                    <a:pt x="186" y="40"/>
                    <a:pt x="184" y="40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72" y="36"/>
                    <a:pt x="168" y="35"/>
                    <a:pt x="163" y="33"/>
                  </a:cubicBezTo>
                  <a:cubicBezTo>
                    <a:pt x="150" y="29"/>
                    <a:pt x="150" y="29"/>
                    <a:pt x="150" y="29"/>
                  </a:cubicBezTo>
                  <a:cubicBezTo>
                    <a:pt x="146" y="27"/>
                    <a:pt x="141" y="26"/>
                    <a:pt x="137" y="25"/>
                  </a:cubicBezTo>
                  <a:cubicBezTo>
                    <a:pt x="134" y="24"/>
                    <a:pt x="132" y="23"/>
                    <a:pt x="130" y="23"/>
                  </a:cubicBezTo>
                  <a:cubicBezTo>
                    <a:pt x="127" y="23"/>
                    <a:pt x="125" y="22"/>
                    <a:pt x="123" y="22"/>
                  </a:cubicBezTo>
                  <a:cubicBezTo>
                    <a:pt x="120" y="22"/>
                    <a:pt x="118" y="21"/>
                    <a:pt x="116" y="21"/>
                  </a:cubicBezTo>
                  <a:cubicBezTo>
                    <a:pt x="113" y="21"/>
                    <a:pt x="111" y="21"/>
                    <a:pt x="109" y="21"/>
                  </a:cubicBezTo>
                  <a:cubicBezTo>
                    <a:pt x="106" y="21"/>
                    <a:pt x="104" y="21"/>
                    <a:pt x="102" y="21"/>
                  </a:cubicBezTo>
                  <a:cubicBezTo>
                    <a:pt x="95" y="22"/>
                    <a:pt x="95" y="22"/>
                    <a:pt x="95" y="22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6" y="20"/>
                    <a:pt x="97" y="18"/>
                    <a:pt x="99" y="17"/>
                  </a:cubicBezTo>
                  <a:cubicBezTo>
                    <a:pt x="100" y="16"/>
                    <a:pt x="102" y="14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2"/>
                    <a:pt x="105" y="13"/>
                    <a:pt x="105" y="13"/>
                  </a:cubicBezTo>
                  <a:cubicBezTo>
                    <a:pt x="105" y="13"/>
                    <a:pt x="105" y="13"/>
                    <a:pt x="105" y="14"/>
                  </a:cubicBezTo>
                  <a:cubicBezTo>
                    <a:pt x="105" y="14"/>
                    <a:pt x="104" y="15"/>
                    <a:pt x="104" y="15"/>
                  </a:cubicBezTo>
                  <a:cubicBezTo>
                    <a:pt x="103" y="16"/>
                    <a:pt x="103" y="17"/>
                    <a:pt x="102" y="18"/>
                  </a:cubicBezTo>
                  <a:cubicBezTo>
                    <a:pt x="101" y="19"/>
                    <a:pt x="100" y="21"/>
                    <a:pt x="99" y="22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2" y="26"/>
                    <a:pt x="90" y="26"/>
                    <a:pt x="88" y="27"/>
                  </a:cubicBezTo>
                  <a:cubicBezTo>
                    <a:pt x="87" y="27"/>
                    <a:pt x="85" y="28"/>
                    <a:pt x="83" y="28"/>
                  </a:cubicBezTo>
                  <a:cubicBezTo>
                    <a:pt x="81" y="29"/>
                    <a:pt x="79" y="29"/>
                    <a:pt x="78" y="29"/>
                  </a:cubicBezTo>
                  <a:cubicBezTo>
                    <a:pt x="76" y="29"/>
                    <a:pt x="74" y="29"/>
                    <a:pt x="72" y="29"/>
                  </a:cubicBezTo>
                  <a:cubicBezTo>
                    <a:pt x="70" y="29"/>
                    <a:pt x="69" y="29"/>
                    <a:pt x="67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0" y="28"/>
                    <a:pt x="58" y="27"/>
                    <a:pt x="56" y="27"/>
                  </a:cubicBezTo>
                  <a:cubicBezTo>
                    <a:pt x="54" y="26"/>
                    <a:pt x="53" y="26"/>
                    <a:pt x="51" y="25"/>
                  </a:cubicBezTo>
                  <a:cubicBezTo>
                    <a:pt x="49" y="25"/>
                    <a:pt x="47" y="24"/>
                    <a:pt x="46" y="23"/>
                  </a:cubicBezTo>
                  <a:cubicBezTo>
                    <a:pt x="44" y="22"/>
                    <a:pt x="43" y="22"/>
                    <a:pt x="41" y="21"/>
                  </a:cubicBezTo>
                  <a:cubicBezTo>
                    <a:pt x="39" y="20"/>
                    <a:pt x="38" y="19"/>
                    <a:pt x="36" y="18"/>
                  </a:cubicBezTo>
                  <a:cubicBezTo>
                    <a:pt x="35" y="17"/>
                    <a:pt x="33" y="16"/>
                    <a:pt x="32" y="14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9"/>
                    <a:pt x="26" y="8"/>
                    <a:pt x="25" y="6"/>
                  </a:cubicBezTo>
                  <a:cubicBezTo>
                    <a:pt x="23" y="5"/>
                    <a:pt x="23" y="3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3"/>
                    <a:pt x="22" y="24"/>
                    <a:pt x="22" y="35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93"/>
                    <a:pt x="21" y="98"/>
                    <a:pt x="21" y="104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9" y="124"/>
                    <a:pt x="19" y="127"/>
                    <a:pt x="19" y="13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32" y="135"/>
                    <a:pt x="35" y="135"/>
                    <a:pt x="39" y="134"/>
                  </a:cubicBezTo>
                  <a:cubicBezTo>
                    <a:pt x="42" y="134"/>
                    <a:pt x="46" y="134"/>
                    <a:pt x="50" y="133"/>
                  </a:cubicBezTo>
                  <a:cubicBezTo>
                    <a:pt x="60" y="133"/>
                    <a:pt x="60" y="133"/>
                    <a:pt x="60" y="133"/>
                  </a:cubicBezTo>
                  <a:cubicBezTo>
                    <a:pt x="66" y="132"/>
                    <a:pt x="66" y="132"/>
                    <a:pt x="66" y="132"/>
                  </a:cubicBezTo>
                  <a:cubicBezTo>
                    <a:pt x="71" y="131"/>
                    <a:pt x="71" y="131"/>
                    <a:pt x="71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5" y="131"/>
                    <a:pt x="76" y="130"/>
                  </a:cubicBezTo>
                  <a:cubicBezTo>
                    <a:pt x="82" y="129"/>
                    <a:pt x="82" y="129"/>
                    <a:pt x="82" y="129"/>
                  </a:cubicBezTo>
                  <a:cubicBezTo>
                    <a:pt x="83" y="128"/>
                    <a:pt x="85" y="128"/>
                    <a:pt x="87" y="127"/>
                  </a:cubicBezTo>
                  <a:cubicBezTo>
                    <a:pt x="88" y="126"/>
                    <a:pt x="90" y="126"/>
                    <a:pt x="91" y="125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2" y="120"/>
                    <a:pt x="103" y="122"/>
                    <a:pt x="104" y="123"/>
                  </a:cubicBezTo>
                  <a:cubicBezTo>
                    <a:pt x="104" y="124"/>
                    <a:pt x="105" y="125"/>
                    <a:pt x="106" y="125"/>
                  </a:cubicBezTo>
                  <a:cubicBezTo>
                    <a:pt x="107" y="126"/>
                    <a:pt x="108" y="127"/>
                    <a:pt x="109" y="126"/>
                  </a:cubicBezTo>
                  <a:cubicBezTo>
                    <a:pt x="111" y="126"/>
                    <a:pt x="111" y="125"/>
                    <a:pt x="112" y="124"/>
                  </a:cubicBezTo>
                  <a:cubicBezTo>
                    <a:pt x="113" y="122"/>
                    <a:pt x="114" y="119"/>
                    <a:pt x="114" y="116"/>
                  </a:cubicBezTo>
                  <a:cubicBezTo>
                    <a:pt x="115" y="114"/>
                    <a:pt x="115" y="111"/>
                    <a:pt x="115" y="108"/>
                  </a:cubicBezTo>
                  <a:cubicBezTo>
                    <a:pt x="114" y="97"/>
                    <a:pt x="110" y="87"/>
                    <a:pt x="105" y="78"/>
                  </a:cubicBezTo>
                  <a:cubicBezTo>
                    <a:pt x="104" y="77"/>
                    <a:pt x="104" y="77"/>
                    <a:pt x="104" y="77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7" y="80"/>
                    <a:pt x="117" y="80"/>
                    <a:pt x="117" y="80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31" y="85"/>
                    <a:pt x="132" y="86"/>
                    <a:pt x="134" y="87"/>
                  </a:cubicBezTo>
                  <a:cubicBezTo>
                    <a:pt x="136" y="88"/>
                    <a:pt x="138" y="89"/>
                    <a:pt x="140" y="90"/>
                  </a:cubicBezTo>
                  <a:cubicBezTo>
                    <a:pt x="143" y="92"/>
                    <a:pt x="147" y="94"/>
                    <a:pt x="151" y="96"/>
                  </a:cubicBezTo>
                  <a:cubicBezTo>
                    <a:pt x="158" y="100"/>
                    <a:pt x="165" y="104"/>
                    <a:pt x="172" y="108"/>
                  </a:cubicBezTo>
                  <a:cubicBezTo>
                    <a:pt x="174" y="109"/>
                    <a:pt x="176" y="111"/>
                    <a:pt x="177" y="111"/>
                  </a:cubicBezTo>
                  <a:cubicBezTo>
                    <a:pt x="179" y="112"/>
                    <a:pt x="181" y="113"/>
                    <a:pt x="183" y="114"/>
                  </a:cubicBezTo>
                  <a:cubicBezTo>
                    <a:pt x="185" y="115"/>
                    <a:pt x="187" y="116"/>
                    <a:pt x="189" y="116"/>
                  </a:cubicBezTo>
                  <a:cubicBezTo>
                    <a:pt x="191" y="117"/>
                    <a:pt x="193" y="117"/>
                    <a:pt x="194" y="118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6" y="120"/>
                    <a:pt x="196" y="122"/>
                    <a:pt x="197" y="123"/>
                  </a:cubicBezTo>
                  <a:cubicBezTo>
                    <a:pt x="198" y="125"/>
                    <a:pt x="198" y="127"/>
                    <a:pt x="199" y="129"/>
                  </a:cubicBezTo>
                  <a:cubicBezTo>
                    <a:pt x="199" y="130"/>
                    <a:pt x="199" y="132"/>
                    <a:pt x="200" y="134"/>
                  </a:cubicBezTo>
                  <a:cubicBezTo>
                    <a:pt x="200" y="136"/>
                    <a:pt x="200" y="138"/>
                    <a:pt x="200" y="139"/>
                  </a:cubicBezTo>
                  <a:cubicBezTo>
                    <a:pt x="200" y="141"/>
                    <a:pt x="201" y="143"/>
                    <a:pt x="201" y="145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1"/>
                    <a:pt x="200" y="161"/>
                    <a:pt x="200" y="161"/>
                  </a:cubicBezTo>
                  <a:cubicBezTo>
                    <a:pt x="200" y="163"/>
                    <a:pt x="199" y="165"/>
                    <a:pt x="199" y="167"/>
                  </a:cubicBezTo>
                  <a:cubicBezTo>
                    <a:pt x="199" y="168"/>
                    <a:pt x="199" y="170"/>
                    <a:pt x="198" y="172"/>
                  </a:cubicBezTo>
                  <a:cubicBezTo>
                    <a:pt x="198" y="174"/>
                    <a:pt x="197" y="175"/>
                    <a:pt x="197" y="177"/>
                  </a:cubicBezTo>
                  <a:cubicBezTo>
                    <a:pt x="197" y="179"/>
                    <a:pt x="196" y="181"/>
                    <a:pt x="196" y="182"/>
                  </a:cubicBezTo>
                  <a:cubicBezTo>
                    <a:pt x="195" y="184"/>
                    <a:pt x="194" y="186"/>
                    <a:pt x="194" y="188"/>
                  </a:cubicBezTo>
                  <a:cubicBezTo>
                    <a:pt x="193" y="189"/>
                    <a:pt x="192" y="191"/>
                    <a:pt x="192" y="193"/>
                  </a:cubicBezTo>
                  <a:cubicBezTo>
                    <a:pt x="191" y="194"/>
                    <a:pt x="190" y="196"/>
                    <a:pt x="189" y="197"/>
                  </a:cubicBezTo>
                  <a:cubicBezTo>
                    <a:pt x="188" y="199"/>
                    <a:pt x="187" y="200"/>
                    <a:pt x="186" y="202"/>
                  </a:cubicBezTo>
                  <a:cubicBezTo>
                    <a:pt x="186" y="202"/>
                    <a:pt x="186" y="202"/>
                    <a:pt x="186" y="202"/>
                  </a:cubicBezTo>
                  <a:cubicBezTo>
                    <a:pt x="186" y="202"/>
                    <a:pt x="186" y="202"/>
                    <a:pt x="186" y="202"/>
                  </a:cubicBezTo>
                  <a:cubicBezTo>
                    <a:pt x="179" y="204"/>
                    <a:pt x="179" y="204"/>
                    <a:pt x="179" y="204"/>
                  </a:cubicBezTo>
                  <a:cubicBezTo>
                    <a:pt x="177" y="204"/>
                    <a:pt x="174" y="204"/>
                    <a:pt x="172" y="204"/>
                  </a:cubicBezTo>
                  <a:cubicBezTo>
                    <a:pt x="170" y="204"/>
                    <a:pt x="168" y="204"/>
                    <a:pt x="165" y="204"/>
                  </a:cubicBezTo>
                  <a:cubicBezTo>
                    <a:pt x="163" y="204"/>
                    <a:pt x="161" y="204"/>
                    <a:pt x="158" y="203"/>
                  </a:cubicBezTo>
                  <a:cubicBezTo>
                    <a:pt x="152" y="202"/>
                    <a:pt x="152" y="202"/>
                    <a:pt x="152" y="202"/>
                  </a:cubicBezTo>
                  <a:cubicBezTo>
                    <a:pt x="145" y="200"/>
                    <a:pt x="145" y="200"/>
                    <a:pt x="145" y="200"/>
                  </a:cubicBezTo>
                  <a:cubicBezTo>
                    <a:pt x="132" y="196"/>
                    <a:pt x="132" y="196"/>
                    <a:pt x="132" y="196"/>
                  </a:cubicBezTo>
                  <a:cubicBezTo>
                    <a:pt x="125" y="194"/>
                    <a:pt x="125" y="194"/>
                    <a:pt x="125" y="194"/>
                  </a:cubicBezTo>
                  <a:cubicBezTo>
                    <a:pt x="119" y="193"/>
                    <a:pt x="119" y="193"/>
                    <a:pt x="119" y="193"/>
                  </a:cubicBezTo>
                  <a:cubicBezTo>
                    <a:pt x="116" y="193"/>
                    <a:pt x="114" y="193"/>
                    <a:pt x="112" y="192"/>
                  </a:cubicBezTo>
                  <a:cubicBezTo>
                    <a:pt x="110" y="192"/>
                    <a:pt x="107" y="192"/>
                    <a:pt x="105" y="193"/>
                  </a:cubicBezTo>
                  <a:cubicBezTo>
                    <a:pt x="103" y="193"/>
                    <a:pt x="101" y="193"/>
                    <a:pt x="99" y="194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94" y="195"/>
                    <a:pt x="93" y="195"/>
                    <a:pt x="92" y="196"/>
                  </a:cubicBezTo>
                  <a:cubicBezTo>
                    <a:pt x="90" y="197"/>
                    <a:pt x="88" y="198"/>
                    <a:pt x="86" y="199"/>
                  </a:cubicBezTo>
                  <a:cubicBezTo>
                    <a:pt x="81" y="203"/>
                    <a:pt x="81" y="203"/>
                    <a:pt x="81" y="203"/>
                  </a:cubicBezTo>
                  <a:cubicBezTo>
                    <a:pt x="80" y="204"/>
                    <a:pt x="80" y="204"/>
                    <a:pt x="80" y="204"/>
                  </a:cubicBezTo>
                  <a:cubicBezTo>
                    <a:pt x="80" y="203"/>
                    <a:pt x="80" y="203"/>
                    <a:pt x="80" y="203"/>
                  </a:cubicBezTo>
                  <a:cubicBezTo>
                    <a:pt x="79" y="200"/>
                    <a:pt x="77" y="196"/>
                    <a:pt x="75" y="194"/>
                  </a:cubicBezTo>
                  <a:cubicBezTo>
                    <a:pt x="74" y="192"/>
                    <a:pt x="73" y="192"/>
                    <a:pt x="72" y="192"/>
                  </a:cubicBezTo>
                  <a:cubicBezTo>
                    <a:pt x="70" y="193"/>
                    <a:pt x="69" y="194"/>
                    <a:pt x="68" y="195"/>
                  </a:cubicBezTo>
                  <a:cubicBezTo>
                    <a:pt x="63" y="201"/>
                    <a:pt x="60" y="207"/>
                    <a:pt x="56" y="213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6" y="214"/>
                    <a:pt x="56" y="214"/>
                    <a:pt x="56" y="214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28" y="225"/>
                    <a:pt x="26" y="226"/>
                    <a:pt x="25" y="226"/>
                  </a:cubicBezTo>
                  <a:cubicBezTo>
                    <a:pt x="24" y="227"/>
                    <a:pt x="24" y="227"/>
                    <a:pt x="23" y="228"/>
                  </a:cubicBezTo>
                  <a:cubicBezTo>
                    <a:pt x="23" y="228"/>
                    <a:pt x="23" y="229"/>
                    <a:pt x="23" y="229"/>
                  </a:cubicBezTo>
                  <a:cubicBezTo>
                    <a:pt x="23" y="230"/>
                    <a:pt x="23" y="230"/>
                    <a:pt x="23" y="230"/>
                  </a:cubicBezTo>
                  <a:cubicBezTo>
                    <a:pt x="23" y="230"/>
                    <a:pt x="23" y="230"/>
                    <a:pt x="23" y="230"/>
                  </a:cubicBezTo>
                  <a:cubicBezTo>
                    <a:pt x="15" y="263"/>
                    <a:pt x="15" y="263"/>
                    <a:pt x="15" y="263"/>
                  </a:cubicBezTo>
                  <a:cubicBezTo>
                    <a:pt x="14" y="267"/>
                    <a:pt x="14" y="267"/>
                    <a:pt x="14" y="267"/>
                  </a:cubicBezTo>
                  <a:cubicBezTo>
                    <a:pt x="13" y="272"/>
                    <a:pt x="13" y="272"/>
                    <a:pt x="13" y="272"/>
                  </a:cubicBezTo>
                  <a:cubicBezTo>
                    <a:pt x="12" y="280"/>
                    <a:pt x="12" y="280"/>
                    <a:pt x="12" y="280"/>
                  </a:cubicBezTo>
                  <a:cubicBezTo>
                    <a:pt x="9" y="297"/>
                    <a:pt x="9" y="297"/>
                    <a:pt x="9" y="297"/>
                  </a:cubicBezTo>
                  <a:cubicBezTo>
                    <a:pt x="8" y="303"/>
                    <a:pt x="7" y="308"/>
                    <a:pt x="6" y="314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4" y="334"/>
                    <a:pt x="4" y="337"/>
                    <a:pt x="4" y="340"/>
                  </a:cubicBezTo>
                  <a:cubicBezTo>
                    <a:pt x="3" y="348"/>
                    <a:pt x="3" y="348"/>
                    <a:pt x="3" y="34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2" y="371"/>
                    <a:pt x="1" y="377"/>
                    <a:pt x="1" y="383"/>
                  </a:cubicBezTo>
                  <a:cubicBezTo>
                    <a:pt x="1" y="400"/>
                    <a:pt x="1" y="400"/>
                    <a:pt x="1" y="400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58"/>
                    <a:pt x="1" y="481"/>
                    <a:pt x="1" y="504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33" y="499"/>
                    <a:pt x="33" y="499"/>
                    <a:pt x="33" y="499"/>
                  </a:cubicBezTo>
                  <a:cubicBezTo>
                    <a:pt x="38" y="498"/>
                    <a:pt x="43" y="498"/>
                    <a:pt x="49" y="497"/>
                  </a:cubicBezTo>
                  <a:cubicBezTo>
                    <a:pt x="65" y="496"/>
                    <a:pt x="65" y="496"/>
                    <a:pt x="65" y="496"/>
                  </a:cubicBezTo>
                  <a:cubicBezTo>
                    <a:pt x="75" y="495"/>
                    <a:pt x="86" y="494"/>
                    <a:pt x="97" y="493"/>
                  </a:cubicBezTo>
                  <a:cubicBezTo>
                    <a:pt x="129" y="490"/>
                    <a:pt x="129" y="490"/>
                    <a:pt x="129" y="490"/>
                  </a:cubicBezTo>
                  <a:cubicBezTo>
                    <a:pt x="134" y="490"/>
                    <a:pt x="140" y="489"/>
                    <a:pt x="145" y="488"/>
                  </a:cubicBezTo>
                  <a:cubicBezTo>
                    <a:pt x="161" y="486"/>
                    <a:pt x="161" y="486"/>
                    <a:pt x="161" y="486"/>
                  </a:cubicBezTo>
                  <a:cubicBezTo>
                    <a:pt x="177" y="484"/>
                    <a:pt x="177" y="484"/>
                    <a:pt x="177" y="484"/>
                  </a:cubicBezTo>
                  <a:cubicBezTo>
                    <a:pt x="182" y="483"/>
                    <a:pt x="188" y="482"/>
                    <a:pt x="193" y="481"/>
                  </a:cubicBezTo>
                  <a:cubicBezTo>
                    <a:pt x="209" y="477"/>
                    <a:pt x="209" y="477"/>
                    <a:pt x="209" y="477"/>
                  </a:cubicBezTo>
                  <a:cubicBezTo>
                    <a:pt x="214" y="476"/>
                    <a:pt x="219" y="475"/>
                    <a:pt x="224" y="474"/>
                  </a:cubicBezTo>
                  <a:cubicBezTo>
                    <a:pt x="255" y="464"/>
                    <a:pt x="255" y="464"/>
                    <a:pt x="255" y="464"/>
                  </a:cubicBezTo>
                  <a:cubicBezTo>
                    <a:pt x="255" y="465"/>
                    <a:pt x="255" y="465"/>
                    <a:pt x="255" y="465"/>
                  </a:cubicBezTo>
                  <a:cubicBezTo>
                    <a:pt x="253" y="456"/>
                    <a:pt x="253" y="456"/>
                    <a:pt x="253" y="456"/>
                  </a:cubicBezTo>
                  <a:cubicBezTo>
                    <a:pt x="253" y="454"/>
                    <a:pt x="252" y="453"/>
                    <a:pt x="252" y="451"/>
                  </a:cubicBezTo>
                  <a:cubicBezTo>
                    <a:pt x="251" y="446"/>
                    <a:pt x="251" y="446"/>
                    <a:pt x="251" y="446"/>
                  </a:cubicBezTo>
                  <a:cubicBezTo>
                    <a:pt x="251" y="443"/>
                    <a:pt x="251" y="440"/>
                    <a:pt x="250" y="437"/>
                  </a:cubicBezTo>
                  <a:cubicBezTo>
                    <a:pt x="250" y="434"/>
                    <a:pt x="250" y="431"/>
                    <a:pt x="250" y="428"/>
                  </a:cubicBezTo>
                  <a:cubicBezTo>
                    <a:pt x="250" y="424"/>
                    <a:pt x="250" y="421"/>
                    <a:pt x="250" y="418"/>
                  </a:cubicBezTo>
                  <a:cubicBezTo>
                    <a:pt x="250" y="415"/>
                    <a:pt x="250" y="412"/>
                    <a:pt x="250" y="409"/>
                  </a:cubicBezTo>
                  <a:cubicBezTo>
                    <a:pt x="250" y="406"/>
                    <a:pt x="251" y="402"/>
                    <a:pt x="251" y="399"/>
                  </a:cubicBezTo>
                  <a:cubicBezTo>
                    <a:pt x="252" y="398"/>
                    <a:pt x="252" y="396"/>
                    <a:pt x="252" y="395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40" y="380"/>
                    <a:pt x="226" y="371"/>
                    <a:pt x="211" y="365"/>
                  </a:cubicBezTo>
                  <a:cubicBezTo>
                    <a:pt x="203" y="362"/>
                    <a:pt x="195" y="360"/>
                    <a:pt x="187" y="360"/>
                  </a:cubicBezTo>
                  <a:cubicBezTo>
                    <a:pt x="183" y="360"/>
                    <a:pt x="179" y="360"/>
                    <a:pt x="176" y="362"/>
                  </a:cubicBezTo>
                  <a:cubicBezTo>
                    <a:pt x="174" y="363"/>
                    <a:pt x="172" y="365"/>
                    <a:pt x="171" y="366"/>
                  </a:cubicBezTo>
                  <a:cubicBezTo>
                    <a:pt x="170" y="368"/>
                    <a:pt x="169" y="370"/>
                    <a:pt x="169" y="372"/>
                  </a:cubicBezTo>
                  <a:cubicBezTo>
                    <a:pt x="169" y="372"/>
                    <a:pt x="169" y="372"/>
                    <a:pt x="169" y="372"/>
                  </a:cubicBezTo>
                  <a:cubicBezTo>
                    <a:pt x="168" y="372"/>
                    <a:pt x="168" y="372"/>
                    <a:pt x="168" y="372"/>
                  </a:cubicBezTo>
                  <a:cubicBezTo>
                    <a:pt x="166" y="373"/>
                    <a:pt x="163" y="374"/>
                    <a:pt x="161" y="375"/>
                  </a:cubicBezTo>
                  <a:cubicBezTo>
                    <a:pt x="158" y="375"/>
                    <a:pt x="156" y="376"/>
                    <a:pt x="153" y="376"/>
                  </a:cubicBezTo>
                  <a:cubicBezTo>
                    <a:pt x="152" y="376"/>
                    <a:pt x="150" y="376"/>
                    <a:pt x="149" y="375"/>
                  </a:cubicBezTo>
                  <a:cubicBezTo>
                    <a:pt x="148" y="375"/>
                    <a:pt x="148" y="375"/>
                    <a:pt x="147" y="375"/>
                  </a:cubicBezTo>
                  <a:cubicBezTo>
                    <a:pt x="147" y="375"/>
                    <a:pt x="146" y="374"/>
                    <a:pt x="146" y="374"/>
                  </a:cubicBezTo>
                  <a:cubicBezTo>
                    <a:pt x="146" y="374"/>
                    <a:pt x="146" y="375"/>
                    <a:pt x="146" y="375"/>
                  </a:cubicBezTo>
                  <a:cubicBezTo>
                    <a:pt x="146" y="378"/>
                    <a:pt x="146" y="381"/>
                    <a:pt x="146" y="383"/>
                  </a:cubicBezTo>
                  <a:cubicBezTo>
                    <a:pt x="146" y="384"/>
                    <a:pt x="146" y="384"/>
                    <a:pt x="146" y="384"/>
                  </a:cubicBezTo>
                  <a:cubicBezTo>
                    <a:pt x="146" y="384"/>
                    <a:pt x="146" y="384"/>
                    <a:pt x="146" y="384"/>
                  </a:cubicBezTo>
                  <a:cubicBezTo>
                    <a:pt x="142" y="386"/>
                    <a:pt x="142" y="386"/>
                    <a:pt x="142" y="386"/>
                  </a:cubicBezTo>
                  <a:cubicBezTo>
                    <a:pt x="141" y="387"/>
                    <a:pt x="140" y="388"/>
                    <a:pt x="139" y="389"/>
                  </a:cubicBezTo>
                  <a:cubicBezTo>
                    <a:pt x="135" y="391"/>
                    <a:pt x="135" y="391"/>
                    <a:pt x="135" y="391"/>
                  </a:cubicBezTo>
                  <a:cubicBezTo>
                    <a:pt x="133" y="392"/>
                    <a:pt x="132" y="392"/>
                    <a:pt x="130" y="393"/>
                  </a:cubicBezTo>
                  <a:cubicBezTo>
                    <a:pt x="129" y="393"/>
                    <a:pt x="128" y="394"/>
                    <a:pt x="126" y="394"/>
                  </a:cubicBezTo>
                  <a:cubicBezTo>
                    <a:pt x="125" y="395"/>
                    <a:pt x="123" y="395"/>
                    <a:pt x="122" y="396"/>
                  </a:cubicBezTo>
                  <a:cubicBezTo>
                    <a:pt x="118" y="397"/>
                    <a:pt x="118" y="397"/>
                    <a:pt x="118" y="397"/>
                  </a:cubicBezTo>
                  <a:cubicBezTo>
                    <a:pt x="113" y="398"/>
                    <a:pt x="113" y="398"/>
                    <a:pt x="113" y="398"/>
                  </a:cubicBezTo>
                  <a:cubicBezTo>
                    <a:pt x="110" y="398"/>
                    <a:pt x="107" y="398"/>
                    <a:pt x="104" y="398"/>
                  </a:cubicBezTo>
                  <a:cubicBezTo>
                    <a:pt x="101" y="399"/>
                    <a:pt x="98" y="399"/>
                    <a:pt x="95" y="399"/>
                  </a:cubicBezTo>
                  <a:cubicBezTo>
                    <a:pt x="94" y="399"/>
                    <a:pt x="92" y="400"/>
                    <a:pt x="91" y="400"/>
                  </a:cubicBezTo>
                  <a:cubicBezTo>
                    <a:pt x="90" y="400"/>
                    <a:pt x="89" y="400"/>
                    <a:pt x="89" y="401"/>
                  </a:cubicBezTo>
                  <a:cubicBezTo>
                    <a:pt x="88" y="401"/>
                    <a:pt x="87" y="401"/>
                    <a:pt x="87" y="402"/>
                  </a:cubicBezTo>
                  <a:cubicBezTo>
                    <a:pt x="85" y="403"/>
                    <a:pt x="85" y="403"/>
                    <a:pt x="85" y="403"/>
                  </a:cubicBezTo>
                  <a:cubicBezTo>
                    <a:pt x="85" y="404"/>
                    <a:pt x="84" y="405"/>
                    <a:pt x="84" y="405"/>
                  </a:cubicBezTo>
                  <a:cubicBezTo>
                    <a:pt x="83" y="406"/>
                    <a:pt x="83" y="407"/>
                    <a:pt x="83" y="407"/>
                  </a:cubicBezTo>
                  <a:cubicBezTo>
                    <a:pt x="82" y="410"/>
                    <a:pt x="82" y="410"/>
                    <a:pt x="82" y="410"/>
                  </a:cubicBezTo>
                  <a:cubicBezTo>
                    <a:pt x="82" y="410"/>
                    <a:pt x="82" y="410"/>
                    <a:pt x="82" y="410"/>
                  </a:cubicBezTo>
                  <a:cubicBezTo>
                    <a:pt x="82" y="410"/>
                    <a:pt x="82" y="410"/>
                    <a:pt x="82" y="410"/>
                  </a:cubicBezTo>
                  <a:cubicBezTo>
                    <a:pt x="78" y="400"/>
                    <a:pt x="75" y="390"/>
                    <a:pt x="73" y="379"/>
                  </a:cubicBezTo>
                  <a:cubicBezTo>
                    <a:pt x="71" y="369"/>
                    <a:pt x="70" y="358"/>
                    <a:pt x="70" y="348"/>
                  </a:cubicBezTo>
                  <a:cubicBezTo>
                    <a:pt x="70" y="337"/>
                    <a:pt x="72" y="326"/>
                    <a:pt x="74" y="316"/>
                  </a:cubicBezTo>
                  <a:cubicBezTo>
                    <a:pt x="76" y="311"/>
                    <a:pt x="77" y="306"/>
                    <a:pt x="80" y="301"/>
                  </a:cubicBezTo>
                  <a:cubicBezTo>
                    <a:pt x="81" y="299"/>
                    <a:pt x="82" y="297"/>
                    <a:pt x="84" y="295"/>
                  </a:cubicBezTo>
                  <a:cubicBezTo>
                    <a:pt x="85" y="293"/>
                    <a:pt x="87" y="291"/>
                    <a:pt x="89" y="289"/>
                  </a:cubicBezTo>
                  <a:cubicBezTo>
                    <a:pt x="89" y="289"/>
                    <a:pt x="89" y="289"/>
                    <a:pt x="89" y="289"/>
                  </a:cubicBezTo>
                  <a:cubicBezTo>
                    <a:pt x="89" y="289"/>
                    <a:pt x="89" y="289"/>
                    <a:pt x="89" y="289"/>
                  </a:cubicBezTo>
                  <a:cubicBezTo>
                    <a:pt x="95" y="288"/>
                    <a:pt x="95" y="288"/>
                    <a:pt x="95" y="288"/>
                  </a:cubicBezTo>
                  <a:cubicBezTo>
                    <a:pt x="97" y="287"/>
                    <a:pt x="99" y="287"/>
                    <a:pt x="101" y="287"/>
                  </a:cubicBezTo>
                  <a:cubicBezTo>
                    <a:pt x="103" y="287"/>
                    <a:pt x="105" y="287"/>
                    <a:pt x="107" y="288"/>
                  </a:cubicBezTo>
                  <a:cubicBezTo>
                    <a:pt x="109" y="288"/>
                    <a:pt x="111" y="288"/>
                    <a:pt x="113" y="289"/>
                  </a:cubicBezTo>
                  <a:cubicBezTo>
                    <a:pt x="115" y="289"/>
                    <a:pt x="117" y="290"/>
                    <a:pt x="119" y="290"/>
                  </a:cubicBezTo>
                  <a:cubicBezTo>
                    <a:pt x="125" y="293"/>
                    <a:pt x="125" y="293"/>
                    <a:pt x="125" y="293"/>
                  </a:cubicBezTo>
                  <a:cubicBezTo>
                    <a:pt x="128" y="294"/>
                    <a:pt x="132" y="296"/>
                    <a:pt x="136" y="297"/>
                  </a:cubicBezTo>
                  <a:cubicBezTo>
                    <a:pt x="141" y="300"/>
                    <a:pt x="141" y="300"/>
                    <a:pt x="141" y="300"/>
                  </a:cubicBezTo>
                  <a:cubicBezTo>
                    <a:pt x="147" y="302"/>
                    <a:pt x="147" y="302"/>
                    <a:pt x="147" y="302"/>
                  </a:cubicBezTo>
                  <a:cubicBezTo>
                    <a:pt x="149" y="302"/>
                    <a:pt x="151" y="303"/>
                    <a:pt x="153" y="304"/>
                  </a:cubicBezTo>
                  <a:cubicBezTo>
                    <a:pt x="155" y="304"/>
                    <a:pt x="156" y="304"/>
                    <a:pt x="158" y="304"/>
                  </a:cubicBezTo>
                  <a:cubicBezTo>
                    <a:pt x="160" y="304"/>
                    <a:pt x="162" y="305"/>
                    <a:pt x="164" y="304"/>
                  </a:cubicBezTo>
                  <a:cubicBezTo>
                    <a:pt x="166" y="304"/>
                    <a:pt x="168" y="304"/>
                    <a:pt x="170" y="303"/>
                  </a:cubicBezTo>
                  <a:cubicBezTo>
                    <a:pt x="172" y="303"/>
                    <a:pt x="174" y="302"/>
                    <a:pt x="176" y="301"/>
                  </a:cubicBezTo>
                  <a:cubicBezTo>
                    <a:pt x="181" y="298"/>
                    <a:pt x="181" y="298"/>
                    <a:pt x="181" y="298"/>
                  </a:cubicBezTo>
                  <a:cubicBezTo>
                    <a:pt x="181" y="298"/>
                    <a:pt x="181" y="298"/>
                    <a:pt x="181" y="298"/>
                  </a:cubicBezTo>
                  <a:cubicBezTo>
                    <a:pt x="183" y="298"/>
                    <a:pt x="185" y="297"/>
                    <a:pt x="186" y="297"/>
                  </a:cubicBezTo>
                  <a:cubicBezTo>
                    <a:pt x="188" y="296"/>
                    <a:pt x="190" y="295"/>
                    <a:pt x="192" y="295"/>
                  </a:cubicBezTo>
                  <a:cubicBezTo>
                    <a:pt x="193" y="295"/>
                    <a:pt x="195" y="294"/>
                    <a:pt x="197" y="294"/>
                  </a:cubicBezTo>
                  <a:cubicBezTo>
                    <a:pt x="199" y="294"/>
                    <a:pt x="200" y="294"/>
                    <a:pt x="202" y="294"/>
                  </a:cubicBezTo>
                  <a:cubicBezTo>
                    <a:pt x="209" y="293"/>
                    <a:pt x="216" y="293"/>
                    <a:pt x="224" y="292"/>
                  </a:cubicBezTo>
                  <a:cubicBezTo>
                    <a:pt x="229" y="292"/>
                    <a:pt x="229" y="292"/>
                    <a:pt x="229" y="292"/>
                  </a:cubicBezTo>
                  <a:cubicBezTo>
                    <a:pt x="234" y="291"/>
                    <a:pt x="234" y="291"/>
                    <a:pt x="234" y="291"/>
                  </a:cubicBezTo>
                  <a:cubicBezTo>
                    <a:pt x="239" y="290"/>
                    <a:pt x="239" y="290"/>
                    <a:pt x="239" y="290"/>
                  </a:cubicBezTo>
                  <a:cubicBezTo>
                    <a:pt x="241" y="289"/>
                    <a:pt x="243" y="288"/>
                    <a:pt x="244" y="288"/>
                  </a:cubicBezTo>
                  <a:cubicBezTo>
                    <a:pt x="246" y="287"/>
                    <a:pt x="248" y="286"/>
                    <a:pt x="249" y="286"/>
                  </a:cubicBezTo>
                  <a:cubicBezTo>
                    <a:pt x="251" y="285"/>
                    <a:pt x="253" y="284"/>
                    <a:pt x="254" y="283"/>
                  </a:cubicBezTo>
                  <a:cubicBezTo>
                    <a:pt x="256" y="283"/>
                    <a:pt x="257" y="282"/>
                    <a:pt x="259" y="281"/>
                  </a:cubicBezTo>
                  <a:lnTo>
                    <a:pt x="264" y="2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4" name="Freeform 283"/>
            <p:cNvSpPr>
              <a:spLocks noEditPoints="1"/>
            </p:cNvSpPr>
            <p:nvPr/>
          </p:nvSpPr>
          <p:spPr bwMode="auto">
            <a:xfrm>
              <a:off x="2665413" y="5615532"/>
              <a:ext cx="887413" cy="1506880"/>
            </a:xfrm>
            <a:custGeom>
              <a:avLst/>
              <a:gdLst>
                <a:gd name="T0" fmla="*/ 204 w 274"/>
                <a:gd name="T1" fmla="*/ 287 h 465"/>
                <a:gd name="T2" fmla="*/ 113 w 274"/>
                <a:gd name="T3" fmla="*/ 269 h 465"/>
                <a:gd name="T4" fmla="*/ 76 w 274"/>
                <a:gd name="T5" fmla="*/ 315 h 465"/>
                <a:gd name="T6" fmla="*/ 96 w 274"/>
                <a:gd name="T7" fmla="*/ 372 h 465"/>
                <a:gd name="T8" fmla="*/ 157 w 274"/>
                <a:gd name="T9" fmla="*/ 364 h 465"/>
                <a:gd name="T10" fmla="*/ 181 w 274"/>
                <a:gd name="T11" fmla="*/ 350 h 465"/>
                <a:gd name="T12" fmla="*/ 247 w 274"/>
                <a:gd name="T13" fmla="*/ 355 h 465"/>
                <a:gd name="T14" fmla="*/ 248 w 274"/>
                <a:gd name="T15" fmla="*/ 390 h 465"/>
                <a:gd name="T16" fmla="*/ 261 w 274"/>
                <a:gd name="T17" fmla="*/ 464 h 465"/>
                <a:gd name="T18" fmla="*/ 107 w 274"/>
                <a:gd name="T19" fmla="*/ 461 h 465"/>
                <a:gd name="T20" fmla="*/ 8 w 274"/>
                <a:gd name="T21" fmla="*/ 434 h 465"/>
                <a:gd name="T22" fmla="*/ 8 w 274"/>
                <a:gd name="T23" fmla="*/ 246 h 465"/>
                <a:gd name="T24" fmla="*/ 49 w 274"/>
                <a:gd name="T25" fmla="*/ 189 h 465"/>
                <a:gd name="T26" fmla="*/ 74 w 274"/>
                <a:gd name="T27" fmla="*/ 173 h 465"/>
                <a:gd name="T28" fmla="*/ 121 w 274"/>
                <a:gd name="T29" fmla="*/ 181 h 465"/>
                <a:gd name="T30" fmla="*/ 191 w 274"/>
                <a:gd name="T31" fmla="*/ 188 h 465"/>
                <a:gd name="T32" fmla="*/ 200 w 274"/>
                <a:gd name="T33" fmla="*/ 96 h 465"/>
                <a:gd name="T34" fmla="*/ 116 w 274"/>
                <a:gd name="T35" fmla="*/ 82 h 465"/>
                <a:gd name="T36" fmla="*/ 50 w 274"/>
                <a:gd name="T37" fmla="*/ 111 h 465"/>
                <a:gd name="T38" fmla="*/ 26 w 274"/>
                <a:gd name="T39" fmla="*/ 69 h 465"/>
                <a:gd name="T40" fmla="*/ 14 w 274"/>
                <a:gd name="T41" fmla="*/ 1 h 465"/>
                <a:gd name="T42" fmla="*/ 106 w 274"/>
                <a:gd name="T43" fmla="*/ 2 h 465"/>
                <a:gd name="T44" fmla="*/ 108 w 274"/>
                <a:gd name="T45" fmla="*/ 18 h 465"/>
                <a:gd name="T46" fmla="*/ 131 w 274"/>
                <a:gd name="T47" fmla="*/ 5 h 465"/>
                <a:gd name="T48" fmla="*/ 200 w 274"/>
                <a:gd name="T49" fmla="*/ 5 h 465"/>
                <a:gd name="T50" fmla="*/ 271 w 274"/>
                <a:gd name="T51" fmla="*/ 58 h 465"/>
                <a:gd name="T52" fmla="*/ 270 w 274"/>
                <a:gd name="T53" fmla="*/ 179 h 465"/>
                <a:gd name="T54" fmla="*/ 268 w 274"/>
                <a:gd name="T55" fmla="*/ 203 h 465"/>
                <a:gd name="T56" fmla="*/ 271 w 274"/>
                <a:gd name="T57" fmla="*/ 58 h 465"/>
                <a:gd name="T58" fmla="*/ 186 w 274"/>
                <a:gd name="T59" fmla="*/ 5 h 465"/>
                <a:gd name="T60" fmla="*/ 125 w 274"/>
                <a:gd name="T61" fmla="*/ 9 h 465"/>
                <a:gd name="T62" fmla="*/ 107 w 274"/>
                <a:gd name="T63" fmla="*/ 18 h 465"/>
                <a:gd name="T64" fmla="*/ 106 w 274"/>
                <a:gd name="T65" fmla="*/ 2 h 465"/>
                <a:gd name="T66" fmla="*/ 19 w 274"/>
                <a:gd name="T67" fmla="*/ 15 h 465"/>
                <a:gd name="T68" fmla="*/ 29 w 274"/>
                <a:gd name="T69" fmla="*/ 97 h 465"/>
                <a:gd name="T70" fmla="*/ 116 w 274"/>
                <a:gd name="T71" fmla="*/ 117 h 465"/>
                <a:gd name="T72" fmla="*/ 158 w 274"/>
                <a:gd name="T73" fmla="*/ 88 h 465"/>
                <a:gd name="T74" fmla="*/ 201 w 274"/>
                <a:gd name="T75" fmla="*/ 123 h 465"/>
                <a:gd name="T76" fmla="*/ 191 w 274"/>
                <a:gd name="T77" fmla="*/ 202 h 465"/>
                <a:gd name="T78" fmla="*/ 107 w 274"/>
                <a:gd name="T79" fmla="*/ 179 h 465"/>
                <a:gd name="T80" fmla="*/ 70 w 274"/>
                <a:gd name="T81" fmla="*/ 176 h 465"/>
                <a:gd name="T82" fmla="*/ 15 w 274"/>
                <a:gd name="T83" fmla="*/ 216 h 465"/>
                <a:gd name="T84" fmla="*/ 2 w 274"/>
                <a:gd name="T85" fmla="*/ 340 h 465"/>
                <a:gd name="T86" fmla="*/ 45 w 274"/>
                <a:gd name="T87" fmla="*/ 461 h 465"/>
                <a:gd name="T88" fmla="*/ 261 w 274"/>
                <a:gd name="T89" fmla="*/ 464 h 465"/>
                <a:gd name="T90" fmla="*/ 248 w 274"/>
                <a:gd name="T91" fmla="*/ 397 h 465"/>
                <a:gd name="T92" fmla="*/ 247 w 274"/>
                <a:gd name="T93" fmla="*/ 356 h 465"/>
                <a:gd name="T94" fmla="*/ 181 w 274"/>
                <a:gd name="T95" fmla="*/ 350 h 465"/>
                <a:gd name="T96" fmla="*/ 157 w 274"/>
                <a:gd name="T97" fmla="*/ 374 h 465"/>
                <a:gd name="T98" fmla="*/ 96 w 274"/>
                <a:gd name="T99" fmla="*/ 373 h 465"/>
                <a:gd name="T100" fmla="*/ 74 w 274"/>
                <a:gd name="T101" fmla="*/ 328 h 465"/>
                <a:gd name="T102" fmla="*/ 85 w 274"/>
                <a:gd name="T103" fmla="*/ 261 h 465"/>
                <a:gd name="T104" fmla="*/ 197 w 274"/>
                <a:gd name="T105" fmla="*/ 293 h 465"/>
                <a:gd name="T106" fmla="*/ 261 w 274"/>
                <a:gd name="T107" fmla="*/ 251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4" h="465">
                  <a:moveTo>
                    <a:pt x="261" y="251"/>
                  </a:moveTo>
                  <a:cubicBezTo>
                    <a:pt x="253" y="256"/>
                    <a:pt x="253" y="256"/>
                    <a:pt x="253" y="256"/>
                  </a:cubicBezTo>
                  <a:cubicBezTo>
                    <a:pt x="245" y="261"/>
                    <a:pt x="245" y="261"/>
                    <a:pt x="245" y="261"/>
                  </a:cubicBezTo>
                  <a:cubicBezTo>
                    <a:pt x="228" y="271"/>
                    <a:pt x="228" y="271"/>
                    <a:pt x="228" y="271"/>
                  </a:cubicBezTo>
                  <a:cubicBezTo>
                    <a:pt x="223" y="274"/>
                    <a:pt x="217" y="277"/>
                    <a:pt x="212" y="281"/>
                  </a:cubicBezTo>
                  <a:cubicBezTo>
                    <a:pt x="204" y="287"/>
                    <a:pt x="204" y="287"/>
                    <a:pt x="204" y="287"/>
                  </a:cubicBezTo>
                  <a:cubicBezTo>
                    <a:pt x="197" y="293"/>
                    <a:pt x="197" y="293"/>
                    <a:pt x="197" y="293"/>
                  </a:cubicBezTo>
                  <a:cubicBezTo>
                    <a:pt x="197" y="293"/>
                    <a:pt x="197" y="293"/>
                    <a:pt x="197" y="293"/>
                  </a:cubicBezTo>
                  <a:cubicBezTo>
                    <a:pt x="197" y="293"/>
                    <a:pt x="197" y="293"/>
                    <a:pt x="197" y="293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41" y="278"/>
                    <a:pt x="141" y="278"/>
                    <a:pt x="141" y="278"/>
                  </a:cubicBezTo>
                  <a:cubicBezTo>
                    <a:pt x="113" y="269"/>
                    <a:pt x="113" y="269"/>
                    <a:pt x="113" y="269"/>
                  </a:cubicBezTo>
                  <a:cubicBezTo>
                    <a:pt x="86" y="261"/>
                    <a:pt x="86" y="261"/>
                    <a:pt x="86" y="261"/>
                  </a:cubicBezTo>
                  <a:cubicBezTo>
                    <a:pt x="86" y="261"/>
                    <a:pt x="86" y="261"/>
                    <a:pt x="86" y="261"/>
                  </a:cubicBezTo>
                  <a:cubicBezTo>
                    <a:pt x="82" y="274"/>
                    <a:pt x="82" y="274"/>
                    <a:pt x="82" y="274"/>
                  </a:cubicBezTo>
                  <a:cubicBezTo>
                    <a:pt x="79" y="288"/>
                    <a:pt x="79" y="288"/>
                    <a:pt x="79" y="288"/>
                  </a:cubicBezTo>
                  <a:cubicBezTo>
                    <a:pt x="77" y="301"/>
                    <a:pt x="77" y="301"/>
                    <a:pt x="77" y="301"/>
                  </a:cubicBezTo>
                  <a:cubicBezTo>
                    <a:pt x="76" y="315"/>
                    <a:pt x="76" y="315"/>
                    <a:pt x="76" y="315"/>
                  </a:cubicBezTo>
                  <a:cubicBezTo>
                    <a:pt x="75" y="329"/>
                    <a:pt x="75" y="329"/>
                    <a:pt x="75" y="329"/>
                  </a:cubicBezTo>
                  <a:cubicBezTo>
                    <a:pt x="75" y="333"/>
                    <a:pt x="75" y="338"/>
                    <a:pt x="74" y="342"/>
                  </a:cubicBezTo>
                  <a:cubicBezTo>
                    <a:pt x="74" y="347"/>
                    <a:pt x="75" y="351"/>
                    <a:pt x="75" y="356"/>
                  </a:cubicBezTo>
                  <a:cubicBezTo>
                    <a:pt x="76" y="370"/>
                    <a:pt x="76" y="370"/>
                    <a:pt x="76" y="370"/>
                  </a:cubicBezTo>
                  <a:cubicBezTo>
                    <a:pt x="75" y="369"/>
                    <a:pt x="75" y="369"/>
                    <a:pt x="75" y="369"/>
                  </a:cubicBezTo>
                  <a:cubicBezTo>
                    <a:pt x="96" y="372"/>
                    <a:pt x="96" y="372"/>
                    <a:pt x="96" y="372"/>
                  </a:cubicBezTo>
                  <a:cubicBezTo>
                    <a:pt x="116" y="375"/>
                    <a:pt x="116" y="375"/>
                    <a:pt x="116" y="375"/>
                  </a:cubicBezTo>
                  <a:cubicBezTo>
                    <a:pt x="136" y="379"/>
                    <a:pt x="136" y="379"/>
                    <a:pt x="136" y="379"/>
                  </a:cubicBezTo>
                  <a:cubicBezTo>
                    <a:pt x="156" y="383"/>
                    <a:pt x="156" y="383"/>
                    <a:pt x="156" y="383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56" y="374"/>
                    <a:pt x="156" y="374"/>
                    <a:pt x="156" y="374"/>
                  </a:cubicBezTo>
                  <a:cubicBezTo>
                    <a:pt x="157" y="364"/>
                    <a:pt x="157" y="364"/>
                    <a:pt x="157" y="364"/>
                  </a:cubicBezTo>
                  <a:cubicBezTo>
                    <a:pt x="157" y="359"/>
                    <a:pt x="157" y="359"/>
                    <a:pt x="157" y="359"/>
                  </a:cubicBezTo>
                  <a:cubicBezTo>
                    <a:pt x="157" y="358"/>
                    <a:pt x="157" y="356"/>
                    <a:pt x="158" y="355"/>
                  </a:cubicBezTo>
                  <a:cubicBezTo>
                    <a:pt x="159" y="345"/>
                    <a:pt x="159" y="345"/>
                    <a:pt x="159" y="345"/>
                  </a:cubicBezTo>
                  <a:cubicBezTo>
                    <a:pt x="160" y="345"/>
                    <a:pt x="160" y="345"/>
                    <a:pt x="160" y="345"/>
                  </a:cubicBezTo>
                  <a:cubicBezTo>
                    <a:pt x="160" y="345"/>
                    <a:pt x="160" y="345"/>
                    <a:pt x="160" y="345"/>
                  </a:cubicBezTo>
                  <a:cubicBezTo>
                    <a:pt x="181" y="350"/>
                    <a:pt x="181" y="350"/>
                    <a:pt x="181" y="350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203" y="354"/>
                    <a:pt x="203" y="354"/>
                    <a:pt x="203" y="354"/>
                  </a:cubicBezTo>
                  <a:cubicBezTo>
                    <a:pt x="214" y="355"/>
                    <a:pt x="214" y="355"/>
                    <a:pt x="214" y="355"/>
                  </a:cubicBezTo>
                  <a:cubicBezTo>
                    <a:pt x="225" y="356"/>
                    <a:pt x="225" y="356"/>
                    <a:pt x="225" y="356"/>
                  </a:cubicBezTo>
                  <a:cubicBezTo>
                    <a:pt x="236" y="356"/>
                    <a:pt x="236" y="356"/>
                    <a:pt x="236" y="356"/>
                  </a:cubicBezTo>
                  <a:cubicBezTo>
                    <a:pt x="247" y="355"/>
                    <a:pt x="247" y="355"/>
                    <a:pt x="247" y="355"/>
                  </a:cubicBezTo>
                  <a:cubicBezTo>
                    <a:pt x="248" y="355"/>
                    <a:pt x="248" y="355"/>
                    <a:pt x="248" y="355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47" y="369"/>
                    <a:pt x="247" y="369"/>
                    <a:pt x="247" y="369"/>
                  </a:cubicBezTo>
                  <a:cubicBezTo>
                    <a:pt x="247" y="372"/>
                    <a:pt x="247" y="374"/>
                    <a:pt x="247" y="376"/>
                  </a:cubicBezTo>
                  <a:cubicBezTo>
                    <a:pt x="248" y="383"/>
                    <a:pt x="248" y="383"/>
                    <a:pt x="248" y="383"/>
                  </a:cubicBezTo>
                  <a:cubicBezTo>
                    <a:pt x="248" y="385"/>
                    <a:pt x="248" y="388"/>
                    <a:pt x="248" y="390"/>
                  </a:cubicBezTo>
                  <a:cubicBezTo>
                    <a:pt x="249" y="397"/>
                    <a:pt x="249" y="397"/>
                    <a:pt x="249" y="397"/>
                  </a:cubicBezTo>
                  <a:cubicBezTo>
                    <a:pt x="249" y="399"/>
                    <a:pt x="249" y="401"/>
                    <a:pt x="250" y="403"/>
                  </a:cubicBezTo>
                  <a:cubicBezTo>
                    <a:pt x="251" y="410"/>
                    <a:pt x="251" y="410"/>
                    <a:pt x="251" y="410"/>
                  </a:cubicBezTo>
                  <a:cubicBezTo>
                    <a:pt x="251" y="415"/>
                    <a:pt x="252" y="419"/>
                    <a:pt x="253" y="424"/>
                  </a:cubicBezTo>
                  <a:cubicBezTo>
                    <a:pt x="256" y="437"/>
                    <a:pt x="256" y="437"/>
                    <a:pt x="256" y="437"/>
                  </a:cubicBezTo>
                  <a:cubicBezTo>
                    <a:pt x="258" y="446"/>
                    <a:pt x="260" y="455"/>
                    <a:pt x="261" y="464"/>
                  </a:cubicBezTo>
                  <a:cubicBezTo>
                    <a:pt x="261" y="465"/>
                    <a:pt x="261" y="465"/>
                    <a:pt x="261" y="465"/>
                  </a:cubicBezTo>
                  <a:cubicBezTo>
                    <a:pt x="261" y="465"/>
                    <a:pt x="261" y="465"/>
                    <a:pt x="261" y="465"/>
                  </a:cubicBezTo>
                  <a:cubicBezTo>
                    <a:pt x="230" y="465"/>
                    <a:pt x="230" y="465"/>
                    <a:pt x="230" y="46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179" y="464"/>
                    <a:pt x="158" y="463"/>
                    <a:pt x="138" y="462"/>
                  </a:cubicBezTo>
                  <a:cubicBezTo>
                    <a:pt x="107" y="461"/>
                    <a:pt x="107" y="461"/>
                    <a:pt x="107" y="461"/>
                  </a:cubicBezTo>
                  <a:cubicBezTo>
                    <a:pt x="76" y="461"/>
                    <a:pt x="76" y="461"/>
                    <a:pt x="76" y="461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15" y="465"/>
                    <a:pt x="15" y="465"/>
                    <a:pt x="15" y="465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14" y="464"/>
                    <a:pt x="14" y="464"/>
                    <a:pt x="14" y="464"/>
                  </a:cubicBezTo>
                  <a:cubicBezTo>
                    <a:pt x="8" y="434"/>
                    <a:pt x="8" y="434"/>
                    <a:pt x="8" y="434"/>
                  </a:cubicBezTo>
                  <a:cubicBezTo>
                    <a:pt x="3" y="403"/>
                    <a:pt x="3" y="403"/>
                    <a:pt x="3" y="403"/>
                  </a:cubicBezTo>
                  <a:cubicBezTo>
                    <a:pt x="1" y="371"/>
                    <a:pt x="1" y="371"/>
                    <a:pt x="1" y="37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1" y="309"/>
                    <a:pt x="1" y="309"/>
                    <a:pt x="1" y="309"/>
                  </a:cubicBezTo>
                  <a:cubicBezTo>
                    <a:pt x="4" y="277"/>
                    <a:pt x="4" y="277"/>
                    <a:pt x="4" y="277"/>
                  </a:cubicBezTo>
                  <a:cubicBezTo>
                    <a:pt x="8" y="246"/>
                    <a:pt x="8" y="246"/>
                    <a:pt x="8" y="246"/>
                  </a:cubicBezTo>
                  <a:cubicBezTo>
                    <a:pt x="14" y="215"/>
                    <a:pt x="14" y="215"/>
                    <a:pt x="14" y="215"/>
                  </a:cubicBezTo>
                  <a:cubicBezTo>
                    <a:pt x="14" y="215"/>
                    <a:pt x="14" y="215"/>
                    <a:pt x="14" y="215"/>
                  </a:cubicBezTo>
                  <a:cubicBezTo>
                    <a:pt x="14" y="215"/>
                    <a:pt x="14" y="215"/>
                    <a:pt x="14" y="215"/>
                  </a:cubicBezTo>
                  <a:cubicBezTo>
                    <a:pt x="14" y="215"/>
                    <a:pt x="14" y="215"/>
                    <a:pt x="14" y="215"/>
                  </a:cubicBezTo>
                  <a:cubicBezTo>
                    <a:pt x="45" y="191"/>
                    <a:pt x="45" y="191"/>
                    <a:pt x="45" y="191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50" y="188"/>
                    <a:pt x="52" y="187"/>
                    <a:pt x="53" y="186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2" y="179"/>
                    <a:pt x="64" y="178"/>
                    <a:pt x="65" y="177"/>
                  </a:cubicBezTo>
                  <a:cubicBezTo>
                    <a:pt x="66" y="176"/>
                    <a:pt x="68" y="175"/>
                    <a:pt x="69" y="175"/>
                  </a:cubicBezTo>
                  <a:cubicBezTo>
                    <a:pt x="72" y="174"/>
                    <a:pt x="72" y="174"/>
                    <a:pt x="72" y="174"/>
                  </a:cubicBezTo>
                  <a:cubicBezTo>
                    <a:pt x="74" y="173"/>
                    <a:pt x="74" y="173"/>
                    <a:pt x="74" y="173"/>
                  </a:cubicBezTo>
                  <a:cubicBezTo>
                    <a:pt x="76" y="173"/>
                    <a:pt x="77" y="173"/>
                    <a:pt x="79" y="173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107" y="178"/>
                    <a:pt x="107" y="178"/>
                    <a:pt x="107" y="178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35" y="186"/>
                    <a:pt x="135" y="186"/>
                    <a:pt x="135" y="186"/>
                  </a:cubicBezTo>
                  <a:cubicBezTo>
                    <a:pt x="144" y="188"/>
                    <a:pt x="153" y="191"/>
                    <a:pt x="162" y="194"/>
                  </a:cubicBezTo>
                  <a:cubicBezTo>
                    <a:pt x="176" y="198"/>
                    <a:pt x="176" y="198"/>
                    <a:pt x="176" y="198"/>
                  </a:cubicBezTo>
                  <a:cubicBezTo>
                    <a:pt x="190" y="201"/>
                    <a:pt x="190" y="201"/>
                    <a:pt x="190" y="201"/>
                  </a:cubicBezTo>
                  <a:cubicBezTo>
                    <a:pt x="189" y="201"/>
                    <a:pt x="189" y="201"/>
                    <a:pt x="189" y="201"/>
                  </a:cubicBezTo>
                  <a:cubicBezTo>
                    <a:pt x="191" y="188"/>
                    <a:pt x="191" y="188"/>
                    <a:pt x="191" y="188"/>
                  </a:cubicBezTo>
                  <a:cubicBezTo>
                    <a:pt x="193" y="175"/>
                    <a:pt x="193" y="175"/>
                    <a:pt x="193" y="175"/>
                  </a:cubicBezTo>
                  <a:cubicBezTo>
                    <a:pt x="197" y="149"/>
                    <a:pt x="197" y="149"/>
                    <a:pt x="197" y="149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200" y="123"/>
                    <a:pt x="200" y="123"/>
                    <a:pt x="200" y="123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96"/>
                    <a:pt x="200" y="96"/>
                    <a:pt x="200" y="96"/>
                  </a:cubicBezTo>
                  <a:cubicBezTo>
                    <a:pt x="200" y="97"/>
                    <a:pt x="200" y="97"/>
                    <a:pt x="200" y="97"/>
                  </a:cubicBezTo>
                  <a:cubicBezTo>
                    <a:pt x="179" y="92"/>
                    <a:pt x="179" y="92"/>
                    <a:pt x="179" y="92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16" y="83"/>
                    <a:pt x="116" y="83"/>
                    <a:pt x="116" y="83"/>
                  </a:cubicBezTo>
                  <a:cubicBezTo>
                    <a:pt x="116" y="82"/>
                    <a:pt x="116" y="82"/>
                    <a:pt x="116" y="82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6" y="118"/>
                    <a:pt x="116" y="118"/>
                    <a:pt x="116" y="118"/>
                  </a:cubicBezTo>
                  <a:cubicBezTo>
                    <a:pt x="116" y="118"/>
                    <a:pt x="116" y="118"/>
                    <a:pt x="116" y="118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28" y="97"/>
                    <a:pt x="28" y="97"/>
                    <a:pt x="28" y="9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65"/>
                    <a:pt x="25" y="60"/>
                    <a:pt x="25" y="56"/>
                  </a:cubicBezTo>
                  <a:cubicBezTo>
                    <a:pt x="24" y="51"/>
                    <a:pt x="24" y="47"/>
                    <a:pt x="23" y="42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6" y="9"/>
                    <a:pt x="106" y="11"/>
                    <a:pt x="107" y="13"/>
                  </a:cubicBezTo>
                  <a:cubicBezTo>
                    <a:pt x="107" y="15"/>
                    <a:pt x="107" y="15"/>
                    <a:pt x="107" y="15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07" y="17"/>
                    <a:pt x="107" y="17"/>
                    <a:pt x="108" y="18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5" y="15"/>
                    <a:pt x="117" y="14"/>
                    <a:pt x="119" y="12"/>
                  </a:cubicBezTo>
                  <a:cubicBezTo>
                    <a:pt x="120" y="11"/>
                    <a:pt x="122" y="10"/>
                    <a:pt x="124" y="8"/>
                  </a:cubicBezTo>
                  <a:cubicBezTo>
                    <a:pt x="127" y="7"/>
                    <a:pt x="129" y="6"/>
                    <a:pt x="131" y="5"/>
                  </a:cubicBezTo>
                  <a:cubicBezTo>
                    <a:pt x="133" y="5"/>
                    <a:pt x="135" y="4"/>
                    <a:pt x="138" y="3"/>
                  </a:cubicBezTo>
                  <a:cubicBezTo>
                    <a:pt x="140" y="3"/>
                    <a:pt x="142" y="3"/>
                    <a:pt x="144" y="2"/>
                  </a:cubicBezTo>
                  <a:cubicBezTo>
                    <a:pt x="147" y="2"/>
                    <a:pt x="149" y="2"/>
                    <a:pt x="151" y="2"/>
                  </a:cubicBezTo>
                  <a:cubicBezTo>
                    <a:pt x="154" y="2"/>
                    <a:pt x="156" y="2"/>
                    <a:pt x="158" y="2"/>
                  </a:cubicBezTo>
                  <a:cubicBezTo>
                    <a:pt x="168" y="2"/>
                    <a:pt x="177" y="4"/>
                    <a:pt x="186" y="4"/>
                  </a:cubicBezTo>
                  <a:cubicBezTo>
                    <a:pt x="191" y="5"/>
                    <a:pt x="195" y="5"/>
                    <a:pt x="200" y="5"/>
                  </a:cubicBezTo>
                  <a:cubicBezTo>
                    <a:pt x="207" y="5"/>
                    <a:pt x="207" y="5"/>
                    <a:pt x="207" y="5"/>
                  </a:cubicBezTo>
                  <a:cubicBezTo>
                    <a:pt x="214" y="5"/>
                    <a:pt x="214" y="5"/>
                    <a:pt x="214" y="5"/>
                  </a:cubicBezTo>
                  <a:cubicBezTo>
                    <a:pt x="214" y="5"/>
                    <a:pt x="214" y="5"/>
                    <a:pt x="214" y="5"/>
                  </a:cubicBezTo>
                  <a:cubicBezTo>
                    <a:pt x="214" y="5"/>
                    <a:pt x="214" y="5"/>
                    <a:pt x="214" y="5"/>
                  </a:cubicBezTo>
                  <a:cubicBezTo>
                    <a:pt x="271" y="58"/>
                    <a:pt x="271" y="58"/>
                    <a:pt x="271" y="58"/>
                  </a:cubicBezTo>
                  <a:cubicBezTo>
                    <a:pt x="271" y="58"/>
                    <a:pt x="271" y="58"/>
                    <a:pt x="271" y="58"/>
                  </a:cubicBezTo>
                  <a:cubicBezTo>
                    <a:pt x="271" y="58"/>
                    <a:pt x="271" y="58"/>
                    <a:pt x="271" y="58"/>
                  </a:cubicBezTo>
                  <a:cubicBezTo>
                    <a:pt x="273" y="82"/>
                    <a:pt x="273" y="82"/>
                    <a:pt x="273" y="82"/>
                  </a:cubicBezTo>
                  <a:cubicBezTo>
                    <a:pt x="274" y="106"/>
                    <a:pt x="274" y="106"/>
                    <a:pt x="274" y="106"/>
                  </a:cubicBezTo>
                  <a:cubicBezTo>
                    <a:pt x="274" y="130"/>
                    <a:pt x="274" y="130"/>
                    <a:pt x="274" y="130"/>
                  </a:cubicBezTo>
                  <a:cubicBezTo>
                    <a:pt x="272" y="155"/>
                    <a:pt x="272" y="155"/>
                    <a:pt x="272" y="155"/>
                  </a:cubicBezTo>
                  <a:cubicBezTo>
                    <a:pt x="270" y="179"/>
                    <a:pt x="270" y="179"/>
                    <a:pt x="270" y="179"/>
                  </a:cubicBezTo>
                  <a:cubicBezTo>
                    <a:pt x="268" y="203"/>
                    <a:pt x="268" y="203"/>
                    <a:pt x="268" y="203"/>
                  </a:cubicBezTo>
                  <a:cubicBezTo>
                    <a:pt x="265" y="227"/>
                    <a:pt x="265" y="227"/>
                    <a:pt x="265" y="227"/>
                  </a:cubicBezTo>
                  <a:lnTo>
                    <a:pt x="261" y="251"/>
                  </a:lnTo>
                  <a:close/>
                  <a:moveTo>
                    <a:pt x="261" y="251"/>
                  </a:moveTo>
                  <a:cubicBezTo>
                    <a:pt x="265" y="227"/>
                    <a:pt x="265" y="227"/>
                    <a:pt x="265" y="227"/>
                  </a:cubicBezTo>
                  <a:cubicBezTo>
                    <a:pt x="268" y="203"/>
                    <a:pt x="268" y="203"/>
                    <a:pt x="268" y="203"/>
                  </a:cubicBezTo>
                  <a:cubicBezTo>
                    <a:pt x="270" y="179"/>
                    <a:pt x="270" y="179"/>
                    <a:pt x="270" y="179"/>
                  </a:cubicBezTo>
                  <a:cubicBezTo>
                    <a:pt x="272" y="155"/>
                    <a:pt x="272" y="155"/>
                    <a:pt x="272" y="155"/>
                  </a:cubicBezTo>
                  <a:cubicBezTo>
                    <a:pt x="273" y="130"/>
                    <a:pt x="273" y="130"/>
                    <a:pt x="273" y="130"/>
                  </a:cubicBezTo>
                  <a:cubicBezTo>
                    <a:pt x="274" y="106"/>
                    <a:pt x="274" y="106"/>
                    <a:pt x="274" y="106"/>
                  </a:cubicBezTo>
                  <a:cubicBezTo>
                    <a:pt x="273" y="82"/>
                    <a:pt x="273" y="82"/>
                    <a:pt x="273" y="82"/>
                  </a:cubicBezTo>
                  <a:cubicBezTo>
                    <a:pt x="271" y="58"/>
                    <a:pt x="271" y="58"/>
                    <a:pt x="271" y="58"/>
                  </a:cubicBezTo>
                  <a:cubicBezTo>
                    <a:pt x="271" y="58"/>
                    <a:pt x="271" y="58"/>
                    <a:pt x="271" y="58"/>
                  </a:cubicBezTo>
                  <a:cubicBezTo>
                    <a:pt x="214" y="5"/>
                    <a:pt x="214" y="5"/>
                    <a:pt x="214" y="5"/>
                  </a:cubicBezTo>
                  <a:cubicBezTo>
                    <a:pt x="214" y="6"/>
                    <a:pt x="214" y="6"/>
                    <a:pt x="214" y="6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195" y="6"/>
                    <a:pt x="191" y="5"/>
                    <a:pt x="186" y="5"/>
                  </a:cubicBezTo>
                  <a:cubicBezTo>
                    <a:pt x="177" y="4"/>
                    <a:pt x="168" y="3"/>
                    <a:pt x="158" y="3"/>
                  </a:cubicBezTo>
                  <a:cubicBezTo>
                    <a:pt x="156" y="2"/>
                    <a:pt x="154" y="3"/>
                    <a:pt x="151" y="3"/>
                  </a:cubicBezTo>
                  <a:cubicBezTo>
                    <a:pt x="149" y="2"/>
                    <a:pt x="147" y="3"/>
                    <a:pt x="144" y="3"/>
                  </a:cubicBezTo>
                  <a:cubicBezTo>
                    <a:pt x="142" y="3"/>
                    <a:pt x="140" y="4"/>
                    <a:pt x="138" y="4"/>
                  </a:cubicBezTo>
                  <a:cubicBezTo>
                    <a:pt x="135" y="4"/>
                    <a:pt x="133" y="5"/>
                    <a:pt x="131" y="6"/>
                  </a:cubicBezTo>
                  <a:cubicBezTo>
                    <a:pt x="129" y="7"/>
                    <a:pt x="127" y="8"/>
                    <a:pt x="125" y="9"/>
                  </a:cubicBezTo>
                  <a:cubicBezTo>
                    <a:pt x="123" y="10"/>
                    <a:pt x="121" y="11"/>
                    <a:pt x="119" y="13"/>
                  </a:cubicBezTo>
                  <a:cubicBezTo>
                    <a:pt x="117" y="14"/>
                    <a:pt x="115" y="16"/>
                    <a:pt x="114" y="17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06" y="11"/>
                    <a:pt x="106" y="9"/>
                    <a:pt x="106" y="7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83" y="1"/>
                    <a:pt x="83" y="1"/>
                    <a:pt x="83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5" y="46"/>
                    <a:pt x="25" y="51"/>
                    <a:pt x="26" y="56"/>
                  </a:cubicBezTo>
                  <a:cubicBezTo>
                    <a:pt x="26" y="60"/>
                    <a:pt x="27" y="65"/>
                    <a:pt x="27" y="69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72" y="112"/>
                    <a:pt x="72" y="112"/>
                    <a:pt x="72" y="112"/>
                  </a:cubicBezTo>
                  <a:cubicBezTo>
                    <a:pt x="94" y="114"/>
                    <a:pt x="94" y="114"/>
                    <a:pt x="94" y="114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5" y="117"/>
                    <a:pt x="115" y="117"/>
                    <a:pt x="115" y="117"/>
                  </a:cubicBezTo>
                  <a:cubicBezTo>
                    <a:pt x="115" y="82"/>
                    <a:pt x="115" y="82"/>
                    <a:pt x="115" y="82"/>
                  </a:cubicBezTo>
                  <a:cubicBezTo>
                    <a:pt x="115" y="82"/>
                    <a:pt x="115" y="82"/>
                    <a:pt x="115" y="82"/>
                  </a:cubicBezTo>
                  <a:cubicBezTo>
                    <a:pt x="116" y="82"/>
                    <a:pt x="116" y="82"/>
                    <a:pt x="116" y="82"/>
                  </a:cubicBezTo>
                  <a:cubicBezTo>
                    <a:pt x="137" y="85"/>
                    <a:pt x="137" y="85"/>
                    <a:pt x="137" y="85"/>
                  </a:cubicBezTo>
                  <a:cubicBezTo>
                    <a:pt x="158" y="88"/>
                    <a:pt x="158" y="88"/>
                    <a:pt x="158" y="88"/>
                  </a:cubicBezTo>
                  <a:cubicBezTo>
                    <a:pt x="179" y="91"/>
                    <a:pt x="179" y="91"/>
                    <a:pt x="179" y="91"/>
                  </a:cubicBezTo>
                  <a:cubicBezTo>
                    <a:pt x="200" y="96"/>
                    <a:pt x="200" y="96"/>
                    <a:pt x="200" y="96"/>
                  </a:cubicBezTo>
                  <a:cubicBezTo>
                    <a:pt x="201" y="96"/>
                    <a:pt x="201" y="96"/>
                    <a:pt x="201" y="96"/>
                  </a:cubicBezTo>
                  <a:cubicBezTo>
                    <a:pt x="201" y="96"/>
                    <a:pt x="201" y="96"/>
                    <a:pt x="201" y="96"/>
                  </a:cubicBezTo>
                  <a:cubicBezTo>
                    <a:pt x="202" y="110"/>
                    <a:pt x="202" y="110"/>
                    <a:pt x="202" y="110"/>
                  </a:cubicBezTo>
                  <a:cubicBezTo>
                    <a:pt x="201" y="123"/>
                    <a:pt x="201" y="123"/>
                    <a:pt x="201" y="123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4" y="175"/>
                    <a:pt x="194" y="175"/>
                    <a:pt x="194" y="175"/>
                  </a:cubicBezTo>
                  <a:cubicBezTo>
                    <a:pt x="192" y="188"/>
                    <a:pt x="192" y="188"/>
                    <a:pt x="192" y="188"/>
                  </a:cubicBezTo>
                  <a:cubicBezTo>
                    <a:pt x="191" y="202"/>
                    <a:pt x="191" y="202"/>
                    <a:pt x="191" y="202"/>
                  </a:cubicBezTo>
                  <a:cubicBezTo>
                    <a:pt x="191" y="202"/>
                    <a:pt x="191" y="202"/>
                    <a:pt x="191" y="202"/>
                  </a:cubicBezTo>
                  <a:cubicBezTo>
                    <a:pt x="190" y="202"/>
                    <a:pt x="190" y="202"/>
                    <a:pt x="190" y="202"/>
                  </a:cubicBezTo>
                  <a:cubicBezTo>
                    <a:pt x="176" y="199"/>
                    <a:pt x="176" y="199"/>
                    <a:pt x="176" y="199"/>
                  </a:cubicBezTo>
                  <a:cubicBezTo>
                    <a:pt x="162" y="195"/>
                    <a:pt x="162" y="195"/>
                    <a:pt x="162" y="195"/>
                  </a:cubicBezTo>
                  <a:cubicBezTo>
                    <a:pt x="153" y="193"/>
                    <a:pt x="144" y="190"/>
                    <a:pt x="135" y="187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07" y="179"/>
                    <a:pt x="107" y="179"/>
                    <a:pt x="107" y="179"/>
                  </a:cubicBezTo>
                  <a:cubicBezTo>
                    <a:pt x="93" y="176"/>
                    <a:pt x="93" y="176"/>
                    <a:pt x="93" y="176"/>
                  </a:cubicBezTo>
                  <a:cubicBezTo>
                    <a:pt x="79" y="174"/>
                    <a:pt x="79" y="174"/>
                    <a:pt x="79" y="174"/>
                  </a:cubicBezTo>
                  <a:cubicBezTo>
                    <a:pt x="79" y="174"/>
                    <a:pt x="79" y="174"/>
                    <a:pt x="79" y="174"/>
                  </a:cubicBezTo>
                  <a:cubicBezTo>
                    <a:pt x="77" y="174"/>
                    <a:pt x="76" y="174"/>
                    <a:pt x="74" y="175"/>
                  </a:cubicBezTo>
                  <a:cubicBezTo>
                    <a:pt x="72" y="175"/>
                    <a:pt x="72" y="175"/>
                    <a:pt x="72" y="175"/>
                  </a:cubicBezTo>
                  <a:cubicBezTo>
                    <a:pt x="70" y="176"/>
                    <a:pt x="70" y="176"/>
                    <a:pt x="70" y="176"/>
                  </a:cubicBezTo>
                  <a:cubicBezTo>
                    <a:pt x="68" y="177"/>
                    <a:pt x="67" y="178"/>
                    <a:pt x="66" y="179"/>
                  </a:cubicBezTo>
                  <a:cubicBezTo>
                    <a:pt x="64" y="179"/>
                    <a:pt x="63" y="180"/>
                    <a:pt x="62" y="181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53" y="188"/>
                    <a:pt x="51" y="189"/>
                    <a:pt x="50" y="190"/>
                  </a:cubicBezTo>
                  <a:cubicBezTo>
                    <a:pt x="46" y="193"/>
                    <a:pt x="46" y="193"/>
                    <a:pt x="46" y="193"/>
                  </a:cubicBezTo>
                  <a:cubicBezTo>
                    <a:pt x="15" y="216"/>
                    <a:pt x="15" y="216"/>
                    <a:pt x="15" y="216"/>
                  </a:cubicBezTo>
                  <a:cubicBezTo>
                    <a:pt x="15" y="216"/>
                    <a:pt x="15" y="216"/>
                    <a:pt x="15" y="216"/>
                  </a:cubicBezTo>
                  <a:cubicBezTo>
                    <a:pt x="16" y="216"/>
                    <a:pt x="16" y="216"/>
                    <a:pt x="16" y="216"/>
                  </a:cubicBezTo>
                  <a:cubicBezTo>
                    <a:pt x="10" y="246"/>
                    <a:pt x="10" y="246"/>
                    <a:pt x="10" y="246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3" y="309"/>
                    <a:pt x="3" y="309"/>
                    <a:pt x="3" y="309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371"/>
                    <a:pt x="2" y="371"/>
                    <a:pt x="2" y="371"/>
                  </a:cubicBezTo>
                  <a:cubicBezTo>
                    <a:pt x="5" y="402"/>
                    <a:pt x="5" y="402"/>
                    <a:pt x="5" y="402"/>
                  </a:cubicBezTo>
                  <a:cubicBezTo>
                    <a:pt x="9" y="433"/>
                    <a:pt x="9" y="433"/>
                    <a:pt x="9" y="433"/>
                  </a:cubicBezTo>
                  <a:cubicBezTo>
                    <a:pt x="15" y="464"/>
                    <a:pt x="15" y="464"/>
                    <a:pt x="15" y="464"/>
                  </a:cubicBezTo>
                  <a:cubicBezTo>
                    <a:pt x="15" y="464"/>
                    <a:pt x="15" y="464"/>
                    <a:pt x="15" y="464"/>
                  </a:cubicBezTo>
                  <a:cubicBezTo>
                    <a:pt x="45" y="461"/>
                    <a:pt x="45" y="461"/>
                    <a:pt x="45" y="461"/>
                  </a:cubicBezTo>
                  <a:cubicBezTo>
                    <a:pt x="76" y="460"/>
                    <a:pt x="76" y="460"/>
                    <a:pt x="76" y="460"/>
                  </a:cubicBezTo>
                  <a:cubicBezTo>
                    <a:pt x="107" y="460"/>
                    <a:pt x="107" y="460"/>
                    <a:pt x="107" y="460"/>
                  </a:cubicBezTo>
                  <a:cubicBezTo>
                    <a:pt x="138" y="461"/>
                    <a:pt x="138" y="461"/>
                    <a:pt x="138" y="461"/>
                  </a:cubicBezTo>
                  <a:cubicBezTo>
                    <a:pt x="158" y="462"/>
                    <a:pt x="179" y="463"/>
                    <a:pt x="199" y="464"/>
                  </a:cubicBezTo>
                  <a:cubicBezTo>
                    <a:pt x="230" y="464"/>
                    <a:pt x="230" y="464"/>
                    <a:pt x="230" y="464"/>
                  </a:cubicBezTo>
                  <a:cubicBezTo>
                    <a:pt x="261" y="464"/>
                    <a:pt x="261" y="464"/>
                    <a:pt x="261" y="464"/>
                  </a:cubicBezTo>
                  <a:cubicBezTo>
                    <a:pt x="260" y="464"/>
                    <a:pt x="260" y="464"/>
                    <a:pt x="260" y="464"/>
                  </a:cubicBezTo>
                  <a:cubicBezTo>
                    <a:pt x="259" y="455"/>
                    <a:pt x="257" y="446"/>
                    <a:pt x="255" y="437"/>
                  </a:cubicBezTo>
                  <a:cubicBezTo>
                    <a:pt x="252" y="424"/>
                    <a:pt x="252" y="424"/>
                    <a:pt x="252" y="424"/>
                  </a:cubicBezTo>
                  <a:cubicBezTo>
                    <a:pt x="251" y="419"/>
                    <a:pt x="251" y="415"/>
                    <a:pt x="250" y="410"/>
                  </a:cubicBezTo>
                  <a:cubicBezTo>
                    <a:pt x="249" y="404"/>
                    <a:pt x="249" y="404"/>
                    <a:pt x="249" y="404"/>
                  </a:cubicBezTo>
                  <a:cubicBezTo>
                    <a:pt x="249" y="401"/>
                    <a:pt x="248" y="399"/>
                    <a:pt x="248" y="397"/>
                  </a:cubicBezTo>
                  <a:cubicBezTo>
                    <a:pt x="247" y="390"/>
                    <a:pt x="247" y="390"/>
                    <a:pt x="247" y="390"/>
                  </a:cubicBezTo>
                  <a:cubicBezTo>
                    <a:pt x="247" y="388"/>
                    <a:pt x="247" y="385"/>
                    <a:pt x="247" y="383"/>
                  </a:cubicBezTo>
                  <a:cubicBezTo>
                    <a:pt x="247" y="376"/>
                    <a:pt x="247" y="376"/>
                    <a:pt x="247" y="376"/>
                  </a:cubicBezTo>
                  <a:cubicBezTo>
                    <a:pt x="247" y="374"/>
                    <a:pt x="246" y="372"/>
                    <a:pt x="246" y="369"/>
                  </a:cubicBezTo>
                  <a:cubicBezTo>
                    <a:pt x="247" y="356"/>
                    <a:pt x="247" y="356"/>
                    <a:pt x="247" y="356"/>
                  </a:cubicBezTo>
                  <a:cubicBezTo>
                    <a:pt x="247" y="356"/>
                    <a:pt x="247" y="356"/>
                    <a:pt x="247" y="356"/>
                  </a:cubicBezTo>
                  <a:cubicBezTo>
                    <a:pt x="236" y="357"/>
                    <a:pt x="236" y="357"/>
                    <a:pt x="236" y="357"/>
                  </a:cubicBezTo>
                  <a:cubicBezTo>
                    <a:pt x="225" y="357"/>
                    <a:pt x="225" y="357"/>
                    <a:pt x="225" y="357"/>
                  </a:cubicBezTo>
                  <a:cubicBezTo>
                    <a:pt x="214" y="356"/>
                    <a:pt x="214" y="356"/>
                    <a:pt x="214" y="356"/>
                  </a:cubicBezTo>
                  <a:cubicBezTo>
                    <a:pt x="203" y="355"/>
                    <a:pt x="203" y="355"/>
                    <a:pt x="203" y="355"/>
                  </a:cubicBezTo>
                  <a:cubicBezTo>
                    <a:pt x="192" y="353"/>
                    <a:pt x="192" y="353"/>
                    <a:pt x="192" y="353"/>
                  </a:cubicBezTo>
                  <a:cubicBezTo>
                    <a:pt x="181" y="350"/>
                    <a:pt x="181" y="350"/>
                    <a:pt x="181" y="350"/>
                  </a:cubicBezTo>
                  <a:cubicBezTo>
                    <a:pt x="160" y="345"/>
                    <a:pt x="160" y="345"/>
                    <a:pt x="160" y="345"/>
                  </a:cubicBezTo>
                  <a:cubicBezTo>
                    <a:pt x="160" y="345"/>
                    <a:pt x="160" y="345"/>
                    <a:pt x="160" y="345"/>
                  </a:cubicBezTo>
                  <a:cubicBezTo>
                    <a:pt x="158" y="355"/>
                    <a:pt x="158" y="355"/>
                    <a:pt x="158" y="355"/>
                  </a:cubicBezTo>
                  <a:cubicBezTo>
                    <a:pt x="158" y="356"/>
                    <a:pt x="158" y="358"/>
                    <a:pt x="158" y="359"/>
                  </a:cubicBezTo>
                  <a:cubicBezTo>
                    <a:pt x="157" y="364"/>
                    <a:pt x="157" y="364"/>
                    <a:pt x="157" y="364"/>
                  </a:cubicBezTo>
                  <a:cubicBezTo>
                    <a:pt x="157" y="374"/>
                    <a:pt x="157" y="374"/>
                    <a:pt x="157" y="374"/>
                  </a:cubicBezTo>
                  <a:cubicBezTo>
                    <a:pt x="157" y="384"/>
                    <a:pt x="157" y="384"/>
                    <a:pt x="157" y="384"/>
                  </a:cubicBezTo>
                  <a:cubicBezTo>
                    <a:pt x="157" y="384"/>
                    <a:pt x="157" y="384"/>
                    <a:pt x="157" y="384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36" y="379"/>
                    <a:pt x="136" y="379"/>
                    <a:pt x="136" y="379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96" y="373"/>
                    <a:pt x="96" y="373"/>
                    <a:pt x="96" y="373"/>
                  </a:cubicBezTo>
                  <a:cubicBezTo>
                    <a:pt x="75" y="370"/>
                    <a:pt x="75" y="370"/>
                    <a:pt x="75" y="370"/>
                  </a:cubicBezTo>
                  <a:cubicBezTo>
                    <a:pt x="75" y="370"/>
                    <a:pt x="75" y="370"/>
                    <a:pt x="75" y="370"/>
                  </a:cubicBezTo>
                  <a:cubicBezTo>
                    <a:pt x="75" y="370"/>
                    <a:pt x="75" y="370"/>
                    <a:pt x="75" y="370"/>
                  </a:cubicBezTo>
                  <a:cubicBezTo>
                    <a:pt x="74" y="356"/>
                    <a:pt x="74" y="356"/>
                    <a:pt x="74" y="356"/>
                  </a:cubicBezTo>
                  <a:cubicBezTo>
                    <a:pt x="74" y="351"/>
                    <a:pt x="74" y="347"/>
                    <a:pt x="74" y="342"/>
                  </a:cubicBezTo>
                  <a:cubicBezTo>
                    <a:pt x="74" y="338"/>
                    <a:pt x="74" y="333"/>
                    <a:pt x="74" y="328"/>
                  </a:cubicBezTo>
                  <a:cubicBezTo>
                    <a:pt x="75" y="315"/>
                    <a:pt x="75" y="315"/>
                    <a:pt x="75" y="315"/>
                  </a:cubicBezTo>
                  <a:cubicBezTo>
                    <a:pt x="77" y="301"/>
                    <a:pt x="77" y="301"/>
                    <a:pt x="77" y="301"/>
                  </a:cubicBezTo>
                  <a:cubicBezTo>
                    <a:pt x="79" y="288"/>
                    <a:pt x="79" y="288"/>
                    <a:pt x="79" y="288"/>
                  </a:cubicBezTo>
                  <a:cubicBezTo>
                    <a:pt x="82" y="274"/>
                    <a:pt x="82" y="274"/>
                    <a:pt x="82" y="274"/>
                  </a:cubicBezTo>
                  <a:cubicBezTo>
                    <a:pt x="85" y="261"/>
                    <a:pt x="85" y="261"/>
                    <a:pt x="85" y="261"/>
                  </a:cubicBezTo>
                  <a:cubicBezTo>
                    <a:pt x="85" y="261"/>
                    <a:pt x="85" y="261"/>
                    <a:pt x="85" y="261"/>
                  </a:cubicBezTo>
                  <a:cubicBezTo>
                    <a:pt x="86" y="261"/>
                    <a:pt x="86" y="261"/>
                    <a:pt x="86" y="261"/>
                  </a:cubicBezTo>
                  <a:cubicBezTo>
                    <a:pt x="113" y="269"/>
                    <a:pt x="113" y="269"/>
                    <a:pt x="113" y="269"/>
                  </a:cubicBezTo>
                  <a:cubicBezTo>
                    <a:pt x="141" y="278"/>
                    <a:pt x="141" y="278"/>
                    <a:pt x="141" y="278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97" y="292"/>
                    <a:pt x="197" y="292"/>
                    <a:pt x="197" y="292"/>
                  </a:cubicBezTo>
                  <a:cubicBezTo>
                    <a:pt x="197" y="293"/>
                    <a:pt x="197" y="293"/>
                    <a:pt x="197" y="293"/>
                  </a:cubicBezTo>
                  <a:cubicBezTo>
                    <a:pt x="204" y="286"/>
                    <a:pt x="204" y="286"/>
                    <a:pt x="204" y="286"/>
                  </a:cubicBezTo>
                  <a:cubicBezTo>
                    <a:pt x="212" y="281"/>
                    <a:pt x="212" y="281"/>
                    <a:pt x="212" y="281"/>
                  </a:cubicBezTo>
                  <a:cubicBezTo>
                    <a:pt x="217" y="277"/>
                    <a:pt x="223" y="274"/>
                    <a:pt x="228" y="271"/>
                  </a:cubicBezTo>
                  <a:cubicBezTo>
                    <a:pt x="245" y="261"/>
                    <a:pt x="245" y="261"/>
                    <a:pt x="245" y="261"/>
                  </a:cubicBezTo>
                  <a:cubicBezTo>
                    <a:pt x="253" y="256"/>
                    <a:pt x="253" y="256"/>
                    <a:pt x="253" y="256"/>
                  </a:cubicBezTo>
                  <a:lnTo>
                    <a:pt x="261" y="2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5" name="Freeform 284"/>
            <p:cNvSpPr>
              <a:spLocks noEditPoints="1"/>
            </p:cNvSpPr>
            <p:nvPr/>
          </p:nvSpPr>
          <p:spPr bwMode="auto">
            <a:xfrm>
              <a:off x="2701551" y="5619541"/>
              <a:ext cx="807107" cy="1498865"/>
            </a:xfrm>
            <a:custGeom>
              <a:avLst/>
              <a:gdLst>
                <a:gd name="T0" fmla="*/ 398 w 508"/>
                <a:gd name="T1" fmla="*/ 558 h 942"/>
                <a:gd name="T2" fmla="*/ 398 w 508"/>
                <a:gd name="T3" fmla="*/ 558 h 942"/>
                <a:gd name="T4" fmla="*/ 169 w 508"/>
                <a:gd name="T5" fmla="*/ 558 h 942"/>
                <a:gd name="T6" fmla="*/ 169 w 508"/>
                <a:gd name="T7" fmla="*/ 766 h 942"/>
                <a:gd name="T8" fmla="*/ 341 w 508"/>
                <a:gd name="T9" fmla="*/ 768 h 942"/>
                <a:gd name="T10" fmla="*/ 341 w 508"/>
                <a:gd name="T11" fmla="*/ 691 h 942"/>
                <a:gd name="T12" fmla="*/ 508 w 508"/>
                <a:gd name="T13" fmla="*/ 691 h 942"/>
                <a:gd name="T14" fmla="*/ 508 w 508"/>
                <a:gd name="T15" fmla="*/ 691 h 942"/>
                <a:gd name="T16" fmla="*/ 508 w 508"/>
                <a:gd name="T17" fmla="*/ 942 h 942"/>
                <a:gd name="T18" fmla="*/ 2 w 508"/>
                <a:gd name="T19" fmla="*/ 942 h 942"/>
                <a:gd name="T20" fmla="*/ 2 w 508"/>
                <a:gd name="T21" fmla="*/ 942 h 942"/>
                <a:gd name="T22" fmla="*/ 0 w 508"/>
                <a:gd name="T23" fmla="*/ 480 h 942"/>
                <a:gd name="T24" fmla="*/ 108 w 508"/>
                <a:gd name="T25" fmla="*/ 382 h 942"/>
                <a:gd name="T26" fmla="*/ 110 w 508"/>
                <a:gd name="T27" fmla="*/ 382 h 942"/>
                <a:gd name="T28" fmla="*/ 339 w 508"/>
                <a:gd name="T29" fmla="*/ 384 h 942"/>
                <a:gd name="T30" fmla="*/ 341 w 508"/>
                <a:gd name="T31" fmla="*/ 176 h 942"/>
                <a:gd name="T32" fmla="*/ 171 w 508"/>
                <a:gd name="T33" fmla="*/ 174 h 942"/>
                <a:gd name="T34" fmla="*/ 171 w 508"/>
                <a:gd name="T35" fmla="*/ 251 h 942"/>
                <a:gd name="T36" fmla="*/ 2 w 508"/>
                <a:gd name="T37" fmla="*/ 251 h 942"/>
                <a:gd name="T38" fmla="*/ 2 w 508"/>
                <a:gd name="T39" fmla="*/ 249 h 942"/>
                <a:gd name="T40" fmla="*/ 2 w 508"/>
                <a:gd name="T41" fmla="*/ 0 h 942"/>
                <a:gd name="T42" fmla="*/ 171 w 508"/>
                <a:gd name="T43" fmla="*/ 0 h 942"/>
                <a:gd name="T44" fmla="*/ 171 w 508"/>
                <a:gd name="T45" fmla="*/ 0 h 942"/>
                <a:gd name="T46" fmla="*/ 171 w 508"/>
                <a:gd name="T47" fmla="*/ 49 h 942"/>
                <a:gd name="T48" fmla="*/ 225 w 508"/>
                <a:gd name="T49" fmla="*/ 0 h 942"/>
                <a:gd name="T50" fmla="*/ 400 w 508"/>
                <a:gd name="T51" fmla="*/ 0 h 942"/>
                <a:gd name="T52" fmla="*/ 402 w 508"/>
                <a:gd name="T53" fmla="*/ 0 h 942"/>
                <a:gd name="T54" fmla="*/ 508 w 508"/>
                <a:gd name="T55" fmla="*/ 98 h 942"/>
                <a:gd name="T56" fmla="*/ 508 w 508"/>
                <a:gd name="T57" fmla="*/ 460 h 942"/>
                <a:gd name="T58" fmla="*/ 508 w 508"/>
                <a:gd name="T59" fmla="*/ 98 h 942"/>
                <a:gd name="T60" fmla="*/ 400 w 508"/>
                <a:gd name="T61" fmla="*/ 0 h 942"/>
                <a:gd name="T62" fmla="*/ 225 w 508"/>
                <a:gd name="T63" fmla="*/ 0 h 942"/>
                <a:gd name="T64" fmla="*/ 171 w 508"/>
                <a:gd name="T65" fmla="*/ 49 h 942"/>
                <a:gd name="T66" fmla="*/ 171 w 508"/>
                <a:gd name="T67" fmla="*/ 49 h 942"/>
                <a:gd name="T68" fmla="*/ 171 w 508"/>
                <a:gd name="T69" fmla="*/ 0 h 942"/>
                <a:gd name="T70" fmla="*/ 4 w 508"/>
                <a:gd name="T71" fmla="*/ 0 h 942"/>
                <a:gd name="T72" fmla="*/ 2 w 508"/>
                <a:gd name="T73" fmla="*/ 249 h 942"/>
                <a:gd name="T74" fmla="*/ 169 w 508"/>
                <a:gd name="T75" fmla="*/ 249 h 942"/>
                <a:gd name="T76" fmla="*/ 169 w 508"/>
                <a:gd name="T77" fmla="*/ 171 h 942"/>
                <a:gd name="T78" fmla="*/ 341 w 508"/>
                <a:gd name="T79" fmla="*/ 171 h 942"/>
                <a:gd name="T80" fmla="*/ 343 w 508"/>
                <a:gd name="T81" fmla="*/ 174 h 942"/>
                <a:gd name="T82" fmla="*/ 343 w 508"/>
                <a:gd name="T83" fmla="*/ 384 h 942"/>
                <a:gd name="T84" fmla="*/ 110 w 508"/>
                <a:gd name="T85" fmla="*/ 384 h 942"/>
                <a:gd name="T86" fmla="*/ 4 w 508"/>
                <a:gd name="T87" fmla="*/ 482 h 942"/>
                <a:gd name="T88" fmla="*/ 4 w 508"/>
                <a:gd name="T89" fmla="*/ 942 h 942"/>
                <a:gd name="T90" fmla="*/ 508 w 508"/>
                <a:gd name="T91" fmla="*/ 940 h 942"/>
                <a:gd name="T92" fmla="*/ 508 w 508"/>
                <a:gd name="T93" fmla="*/ 691 h 942"/>
                <a:gd name="T94" fmla="*/ 341 w 508"/>
                <a:gd name="T95" fmla="*/ 693 h 942"/>
                <a:gd name="T96" fmla="*/ 341 w 508"/>
                <a:gd name="T97" fmla="*/ 768 h 942"/>
                <a:gd name="T98" fmla="*/ 341 w 508"/>
                <a:gd name="T99" fmla="*/ 768 h 942"/>
                <a:gd name="T100" fmla="*/ 169 w 508"/>
                <a:gd name="T101" fmla="*/ 768 h 942"/>
                <a:gd name="T102" fmla="*/ 169 w 508"/>
                <a:gd name="T103" fmla="*/ 558 h 942"/>
                <a:gd name="T104" fmla="*/ 169 w 508"/>
                <a:gd name="T105" fmla="*/ 558 h 942"/>
                <a:gd name="T106" fmla="*/ 398 w 508"/>
                <a:gd name="T107" fmla="*/ 558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08" h="942">
                  <a:moveTo>
                    <a:pt x="508" y="460"/>
                  </a:moveTo>
                  <a:lnTo>
                    <a:pt x="398" y="558"/>
                  </a:lnTo>
                  <a:lnTo>
                    <a:pt x="398" y="558"/>
                  </a:lnTo>
                  <a:lnTo>
                    <a:pt x="398" y="558"/>
                  </a:lnTo>
                  <a:lnTo>
                    <a:pt x="169" y="558"/>
                  </a:lnTo>
                  <a:lnTo>
                    <a:pt x="169" y="558"/>
                  </a:lnTo>
                  <a:lnTo>
                    <a:pt x="169" y="768"/>
                  </a:lnTo>
                  <a:lnTo>
                    <a:pt x="169" y="766"/>
                  </a:lnTo>
                  <a:lnTo>
                    <a:pt x="341" y="766"/>
                  </a:lnTo>
                  <a:lnTo>
                    <a:pt x="341" y="768"/>
                  </a:lnTo>
                  <a:lnTo>
                    <a:pt x="341" y="691"/>
                  </a:lnTo>
                  <a:lnTo>
                    <a:pt x="341" y="691"/>
                  </a:lnTo>
                  <a:lnTo>
                    <a:pt x="341" y="691"/>
                  </a:lnTo>
                  <a:lnTo>
                    <a:pt x="508" y="691"/>
                  </a:lnTo>
                  <a:lnTo>
                    <a:pt x="508" y="691"/>
                  </a:lnTo>
                  <a:lnTo>
                    <a:pt x="508" y="691"/>
                  </a:lnTo>
                  <a:lnTo>
                    <a:pt x="508" y="942"/>
                  </a:lnTo>
                  <a:lnTo>
                    <a:pt x="508" y="942"/>
                  </a:lnTo>
                  <a:lnTo>
                    <a:pt x="508" y="942"/>
                  </a:lnTo>
                  <a:lnTo>
                    <a:pt x="2" y="942"/>
                  </a:lnTo>
                  <a:lnTo>
                    <a:pt x="2" y="942"/>
                  </a:lnTo>
                  <a:lnTo>
                    <a:pt x="2" y="942"/>
                  </a:lnTo>
                  <a:lnTo>
                    <a:pt x="0" y="482"/>
                  </a:lnTo>
                  <a:lnTo>
                    <a:pt x="0" y="480"/>
                  </a:lnTo>
                  <a:lnTo>
                    <a:pt x="2" y="480"/>
                  </a:lnTo>
                  <a:lnTo>
                    <a:pt x="108" y="382"/>
                  </a:lnTo>
                  <a:lnTo>
                    <a:pt x="110" y="382"/>
                  </a:lnTo>
                  <a:lnTo>
                    <a:pt x="110" y="382"/>
                  </a:lnTo>
                  <a:lnTo>
                    <a:pt x="341" y="382"/>
                  </a:lnTo>
                  <a:lnTo>
                    <a:pt x="339" y="384"/>
                  </a:lnTo>
                  <a:lnTo>
                    <a:pt x="339" y="174"/>
                  </a:lnTo>
                  <a:lnTo>
                    <a:pt x="341" y="176"/>
                  </a:lnTo>
                  <a:lnTo>
                    <a:pt x="171" y="176"/>
                  </a:lnTo>
                  <a:lnTo>
                    <a:pt x="171" y="174"/>
                  </a:lnTo>
                  <a:lnTo>
                    <a:pt x="171" y="249"/>
                  </a:lnTo>
                  <a:lnTo>
                    <a:pt x="171" y="251"/>
                  </a:lnTo>
                  <a:lnTo>
                    <a:pt x="171" y="251"/>
                  </a:lnTo>
                  <a:lnTo>
                    <a:pt x="2" y="251"/>
                  </a:lnTo>
                  <a:lnTo>
                    <a:pt x="2" y="251"/>
                  </a:lnTo>
                  <a:lnTo>
                    <a:pt x="2" y="249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1" y="49"/>
                  </a:lnTo>
                  <a:lnTo>
                    <a:pt x="171" y="49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400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508" y="98"/>
                  </a:lnTo>
                  <a:lnTo>
                    <a:pt x="508" y="98"/>
                  </a:lnTo>
                  <a:lnTo>
                    <a:pt x="508" y="98"/>
                  </a:lnTo>
                  <a:lnTo>
                    <a:pt x="508" y="460"/>
                  </a:lnTo>
                  <a:close/>
                  <a:moveTo>
                    <a:pt x="508" y="460"/>
                  </a:moveTo>
                  <a:lnTo>
                    <a:pt x="508" y="98"/>
                  </a:lnTo>
                  <a:lnTo>
                    <a:pt x="508" y="98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225" y="0"/>
                  </a:lnTo>
                  <a:lnTo>
                    <a:pt x="227" y="0"/>
                  </a:lnTo>
                  <a:lnTo>
                    <a:pt x="171" y="49"/>
                  </a:lnTo>
                  <a:lnTo>
                    <a:pt x="171" y="51"/>
                  </a:lnTo>
                  <a:lnTo>
                    <a:pt x="171" y="49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49"/>
                  </a:lnTo>
                  <a:lnTo>
                    <a:pt x="2" y="249"/>
                  </a:lnTo>
                  <a:lnTo>
                    <a:pt x="171" y="249"/>
                  </a:lnTo>
                  <a:lnTo>
                    <a:pt x="169" y="249"/>
                  </a:lnTo>
                  <a:lnTo>
                    <a:pt x="169" y="174"/>
                  </a:lnTo>
                  <a:lnTo>
                    <a:pt x="169" y="171"/>
                  </a:lnTo>
                  <a:lnTo>
                    <a:pt x="171" y="171"/>
                  </a:lnTo>
                  <a:lnTo>
                    <a:pt x="341" y="171"/>
                  </a:lnTo>
                  <a:lnTo>
                    <a:pt x="343" y="171"/>
                  </a:lnTo>
                  <a:lnTo>
                    <a:pt x="343" y="174"/>
                  </a:lnTo>
                  <a:lnTo>
                    <a:pt x="343" y="384"/>
                  </a:lnTo>
                  <a:lnTo>
                    <a:pt x="343" y="384"/>
                  </a:lnTo>
                  <a:lnTo>
                    <a:pt x="341" y="384"/>
                  </a:lnTo>
                  <a:lnTo>
                    <a:pt x="110" y="384"/>
                  </a:lnTo>
                  <a:lnTo>
                    <a:pt x="110" y="384"/>
                  </a:lnTo>
                  <a:lnTo>
                    <a:pt x="4" y="482"/>
                  </a:lnTo>
                  <a:lnTo>
                    <a:pt x="4" y="482"/>
                  </a:lnTo>
                  <a:lnTo>
                    <a:pt x="4" y="942"/>
                  </a:lnTo>
                  <a:lnTo>
                    <a:pt x="2" y="940"/>
                  </a:lnTo>
                  <a:lnTo>
                    <a:pt x="508" y="940"/>
                  </a:lnTo>
                  <a:lnTo>
                    <a:pt x="506" y="942"/>
                  </a:lnTo>
                  <a:lnTo>
                    <a:pt x="508" y="691"/>
                  </a:lnTo>
                  <a:lnTo>
                    <a:pt x="508" y="693"/>
                  </a:lnTo>
                  <a:lnTo>
                    <a:pt x="341" y="693"/>
                  </a:lnTo>
                  <a:lnTo>
                    <a:pt x="341" y="691"/>
                  </a:lnTo>
                  <a:lnTo>
                    <a:pt x="341" y="768"/>
                  </a:lnTo>
                  <a:lnTo>
                    <a:pt x="341" y="768"/>
                  </a:lnTo>
                  <a:lnTo>
                    <a:pt x="341" y="768"/>
                  </a:lnTo>
                  <a:lnTo>
                    <a:pt x="169" y="768"/>
                  </a:lnTo>
                  <a:lnTo>
                    <a:pt x="169" y="768"/>
                  </a:lnTo>
                  <a:lnTo>
                    <a:pt x="169" y="768"/>
                  </a:lnTo>
                  <a:lnTo>
                    <a:pt x="169" y="558"/>
                  </a:lnTo>
                  <a:lnTo>
                    <a:pt x="169" y="558"/>
                  </a:lnTo>
                  <a:lnTo>
                    <a:pt x="169" y="558"/>
                  </a:lnTo>
                  <a:lnTo>
                    <a:pt x="398" y="558"/>
                  </a:lnTo>
                  <a:lnTo>
                    <a:pt x="398" y="558"/>
                  </a:lnTo>
                  <a:lnTo>
                    <a:pt x="508" y="4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6" name="Freeform 285"/>
            <p:cNvSpPr>
              <a:spLocks noEditPoints="1"/>
            </p:cNvSpPr>
            <p:nvPr/>
          </p:nvSpPr>
          <p:spPr bwMode="auto">
            <a:xfrm>
              <a:off x="2701551" y="5643587"/>
              <a:ext cx="807107" cy="1422718"/>
            </a:xfrm>
            <a:custGeom>
              <a:avLst/>
              <a:gdLst>
                <a:gd name="T0" fmla="*/ 396 w 508"/>
                <a:gd name="T1" fmla="*/ 529 h 895"/>
                <a:gd name="T2" fmla="*/ 394 w 508"/>
                <a:gd name="T3" fmla="*/ 529 h 895"/>
                <a:gd name="T4" fmla="*/ 176 w 508"/>
                <a:gd name="T5" fmla="*/ 529 h 895"/>
                <a:gd name="T6" fmla="*/ 171 w 508"/>
                <a:gd name="T7" fmla="*/ 720 h 895"/>
                <a:gd name="T8" fmla="*/ 333 w 508"/>
                <a:gd name="T9" fmla="*/ 724 h 895"/>
                <a:gd name="T10" fmla="*/ 333 w 508"/>
                <a:gd name="T11" fmla="*/ 648 h 895"/>
                <a:gd name="T12" fmla="*/ 500 w 508"/>
                <a:gd name="T13" fmla="*/ 646 h 895"/>
                <a:gd name="T14" fmla="*/ 508 w 508"/>
                <a:gd name="T15" fmla="*/ 654 h 895"/>
                <a:gd name="T16" fmla="*/ 508 w 508"/>
                <a:gd name="T17" fmla="*/ 895 h 895"/>
                <a:gd name="T18" fmla="*/ 10 w 508"/>
                <a:gd name="T19" fmla="*/ 895 h 895"/>
                <a:gd name="T20" fmla="*/ 0 w 508"/>
                <a:gd name="T21" fmla="*/ 887 h 895"/>
                <a:gd name="T22" fmla="*/ 0 w 508"/>
                <a:gd name="T23" fmla="*/ 454 h 895"/>
                <a:gd name="T24" fmla="*/ 108 w 508"/>
                <a:gd name="T25" fmla="*/ 358 h 895"/>
                <a:gd name="T26" fmla="*/ 114 w 508"/>
                <a:gd name="T27" fmla="*/ 356 h 895"/>
                <a:gd name="T28" fmla="*/ 329 w 508"/>
                <a:gd name="T29" fmla="*/ 366 h 895"/>
                <a:gd name="T30" fmla="*/ 339 w 508"/>
                <a:gd name="T31" fmla="*/ 178 h 895"/>
                <a:gd name="T32" fmla="*/ 182 w 508"/>
                <a:gd name="T33" fmla="*/ 170 h 895"/>
                <a:gd name="T34" fmla="*/ 182 w 508"/>
                <a:gd name="T35" fmla="*/ 249 h 895"/>
                <a:gd name="T36" fmla="*/ 10 w 508"/>
                <a:gd name="T37" fmla="*/ 249 h 895"/>
                <a:gd name="T38" fmla="*/ 2 w 508"/>
                <a:gd name="T39" fmla="*/ 241 h 895"/>
                <a:gd name="T40" fmla="*/ 2 w 508"/>
                <a:gd name="T41" fmla="*/ 0 h 895"/>
                <a:gd name="T42" fmla="*/ 174 w 508"/>
                <a:gd name="T43" fmla="*/ 0 h 895"/>
                <a:gd name="T44" fmla="*/ 180 w 508"/>
                <a:gd name="T45" fmla="*/ 6 h 895"/>
                <a:gd name="T46" fmla="*/ 169 w 508"/>
                <a:gd name="T47" fmla="*/ 49 h 895"/>
                <a:gd name="T48" fmla="*/ 225 w 508"/>
                <a:gd name="T49" fmla="*/ 2 h 895"/>
                <a:gd name="T50" fmla="*/ 396 w 508"/>
                <a:gd name="T51" fmla="*/ 2 h 895"/>
                <a:gd name="T52" fmla="*/ 400 w 508"/>
                <a:gd name="T53" fmla="*/ 4 h 895"/>
                <a:gd name="T54" fmla="*/ 504 w 508"/>
                <a:gd name="T55" fmla="*/ 98 h 895"/>
                <a:gd name="T56" fmla="*/ 500 w 508"/>
                <a:gd name="T57" fmla="*/ 435 h 895"/>
                <a:gd name="T58" fmla="*/ 498 w 508"/>
                <a:gd name="T59" fmla="*/ 98 h 895"/>
                <a:gd name="T60" fmla="*/ 394 w 508"/>
                <a:gd name="T61" fmla="*/ 10 h 895"/>
                <a:gd name="T62" fmla="*/ 227 w 508"/>
                <a:gd name="T63" fmla="*/ 12 h 895"/>
                <a:gd name="T64" fmla="*/ 178 w 508"/>
                <a:gd name="T65" fmla="*/ 57 h 895"/>
                <a:gd name="T66" fmla="*/ 167 w 508"/>
                <a:gd name="T67" fmla="*/ 53 h 895"/>
                <a:gd name="T68" fmla="*/ 174 w 508"/>
                <a:gd name="T69" fmla="*/ 12 h 895"/>
                <a:gd name="T70" fmla="*/ 16 w 508"/>
                <a:gd name="T71" fmla="*/ 6 h 895"/>
                <a:gd name="T72" fmla="*/ 10 w 508"/>
                <a:gd name="T73" fmla="*/ 233 h 895"/>
                <a:gd name="T74" fmla="*/ 165 w 508"/>
                <a:gd name="T75" fmla="*/ 241 h 895"/>
                <a:gd name="T76" fmla="*/ 165 w 508"/>
                <a:gd name="T77" fmla="*/ 162 h 895"/>
                <a:gd name="T78" fmla="*/ 339 w 508"/>
                <a:gd name="T79" fmla="*/ 160 h 895"/>
                <a:gd name="T80" fmla="*/ 347 w 508"/>
                <a:gd name="T81" fmla="*/ 170 h 895"/>
                <a:gd name="T82" fmla="*/ 347 w 508"/>
                <a:gd name="T83" fmla="*/ 374 h 895"/>
                <a:gd name="T84" fmla="*/ 114 w 508"/>
                <a:gd name="T85" fmla="*/ 376 h 895"/>
                <a:gd name="T86" fmla="*/ 16 w 508"/>
                <a:gd name="T87" fmla="*/ 464 h 895"/>
                <a:gd name="T88" fmla="*/ 18 w 508"/>
                <a:gd name="T89" fmla="*/ 887 h 895"/>
                <a:gd name="T90" fmla="*/ 500 w 508"/>
                <a:gd name="T91" fmla="*/ 879 h 895"/>
                <a:gd name="T92" fmla="*/ 494 w 508"/>
                <a:gd name="T93" fmla="*/ 654 h 895"/>
                <a:gd name="T94" fmla="*/ 339 w 508"/>
                <a:gd name="T95" fmla="*/ 660 h 895"/>
                <a:gd name="T96" fmla="*/ 345 w 508"/>
                <a:gd name="T97" fmla="*/ 724 h 895"/>
                <a:gd name="T98" fmla="*/ 339 w 508"/>
                <a:gd name="T99" fmla="*/ 730 h 895"/>
                <a:gd name="T100" fmla="*/ 167 w 508"/>
                <a:gd name="T101" fmla="*/ 730 h 895"/>
                <a:gd name="T102" fmla="*/ 169 w 508"/>
                <a:gd name="T103" fmla="*/ 529 h 895"/>
                <a:gd name="T104" fmla="*/ 171 w 508"/>
                <a:gd name="T105" fmla="*/ 525 h 895"/>
                <a:gd name="T106" fmla="*/ 392 w 508"/>
                <a:gd name="T107" fmla="*/ 527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08" h="895">
                  <a:moveTo>
                    <a:pt x="500" y="435"/>
                  </a:moveTo>
                  <a:lnTo>
                    <a:pt x="396" y="529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171" y="532"/>
                  </a:lnTo>
                  <a:lnTo>
                    <a:pt x="176" y="529"/>
                  </a:lnTo>
                  <a:lnTo>
                    <a:pt x="178" y="724"/>
                  </a:lnTo>
                  <a:lnTo>
                    <a:pt x="171" y="720"/>
                  </a:lnTo>
                  <a:lnTo>
                    <a:pt x="339" y="720"/>
                  </a:lnTo>
                  <a:lnTo>
                    <a:pt x="333" y="724"/>
                  </a:lnTo>
                  <a:lnTo>
                    <a:pt x="333" y="654"/>
                  </a:lnTo>
                  <a:lnTo>
                    <a:pt x="333" y="648"/>
                  </a:lnTo>
                  <a:lnTo>
                    <a:pt x="339" y="648"/>
                  </a:lnTo>
                  <a:lnTo>
                    <a:pt x="500" y="646"/>
                  </a:lnTo>
                  <a:lnTo>
                    <a:pt x="508" y="646"/>
                  </a:lnTo>
                  <a:lnTo>
                    <a:pt x="508" y="654"/>
                  </a:lnTo>
                  <a:lnTo>
                    <a:pt x="508" y="887"/>
                  </a:lnTo>
                  <a:lnTo>
                    <a:pt x="508" y="895"/>
                  </a:lnTo>
                  <a:lnTo>
                    <a:pt x="500" y="895"/>
                  </a:lnTo>
                  <a:lnTo>
                    <a:pt x="10" y="895"/>
                  </a:lnTo>
                  <a:lnTo>
                    <a:pt x="0" y="895"/>
                  </a:lnTo>
                  <a:lnTo>
                    <a:pt x="0" y="887"/>
                  </a:lnTo>
                  <a:lnTo>
                    <a:pt x="0" y="458"/>
                  </a:lnTo>
                  <a:lnTo>
                    <a:pt x="0" y="454"/>
                  </a:lnTo>
                  <a:lnTo>
                    <a:pt x="4" y="450"/>
                  </a:lnTo>
                  <a:lnTo>
                    <a:pt x="108" y="358"/>
                  </a:lnTo>
                  <a:lnTo>
                    <a:pt x="110" y="356"/>
                  </a:lnTo>
                  <a:lnTo>
                    <a:pt x="114" y="356"/>
                  </a:lnTo>
                  <a:lnTo>
                    <a:pt x="339" y="356"/>
                  </a:lnTo>
                  <a:lnTo>
                    <a:pt x="329" y="366"/>
                  </a:lnTo>
                  <a:lnTo>
                    <a:pt x="329" y="170"/>
                  </a:lnTo>
                  <a:lnTo>
                    <a:pt x="339" y="178"/>
                  </a:lnTo>
                  <a:lnTo>
                    <a:pt x="174" y="178"/>
                  </a:lnTo>
                  <a:lnTo>
                    <a:pt x="182" y="170"/>
                  </a:lnTo>
                  <a:lnTo>
                    <a:pt x="182" y="241"/>
                  </a:lnTo>
                  <a:lnTo>
                    <a:pt x="182" y="249"/>
                  </a:lnTo>
                  <a:lnTo>
                    <a:pt x="174" y="249"/>
                  </a:lnTo>
                  <a:lnTo>
                    <a:pt x="10" y="249"/>
                  </a:lnTo>
                  <a:lnTo>
                    <a:pt x="2" y="249"/>
                  </a:lnTo>
                  <a:lnTo>
                    <a:pt x="2" y="241"/>
                  </a:lnTo>
                  <a:lnTo>
                    <a:pt x="2" y="6"/>
                  </a:lnTo>
                  <a:lnTo>
                    <a:pt x="2" y="0"/>
                  </a:lnTo>
                  <a:lnTo>
                    <a:pt x="10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0" y="6"/>
                  </a:lnTo>
                  <a:lnTo>
                    <a:pt x="180" y="53"/>
                  </a:lnTo>
                  <a:lnTo>
                    <a:pt x="169" y="49"/>
                  </a:lnTo>
                  <a:lnTo>
                    <a:pt x="222" y="2"/>
                  </a:lnTo>
                  <a:lnTo>
                    <a:pt x="225" y="2"/>
                  </a:lnTo>
                  <a:lnTo>
                    <a:pt x="227" y="2"/>
                  </a:lnTo>
                  <a:lnTo>
                    <a:pt x="396" y="2"/>
                  </a:lnTo>
                  <a:lnTo>
                    <a:pt x="398" y="2"/>
                  </a:lnTo>
                  <a:lnTo>
                    <a:pt x="400" y="4"/>
                  </a:lnTo>
                  <a:lnTo>
                    <a:pt x="502" y="96"/>
                  </a:lnTo>
                  <a:lnTo>
                    <a:pt x="504" y="98"/>
                  </a:lnTo>
                  <a:lnTo>
                    <a:pt x="504" y="98"/>
                  </a:lnTo>
                  <a:lnTo>
                    <a:pt x="500" y="435"/>
                  </a:lnTo>
                  <a:close/>
                  <a:moveTo>
                    <a:pt x="500" y="435"/>
                  </a:moveTo>
                  <a:lnTo>
                    <a:pt x="498" y="98"/>
                  </a:lnTo>
                  <a:lnTo>
                    <a:pt x="498" y="102"/>
                  </a:lnTo>
                  <a:lnTo>
                    <a:pt x="394" y="10"/>
                  </a:lnTo>
                  <a:lnTo>
                    <a:pt x="396" y="12"/>
                  </a:lnTo>
                  <a:lnTo>
                    <a:pt x="227" y="12"/>
                  </a:lnTo>
                  <a:lnTo>
                    <a:pt x="231" y="12"/>
                  </a:lnTo>
                  <a:lnTo>
                    <a:pt x="178" y="57"/>
                  </a:lnTo>
                  <a:lnTo>
                    <a:pt x="167" y="65"/>
                  </a:lnTo>
                  <a:lnTo>
                    <a:pt x="167" y="53"/>
                  </a:lnTo>
                  <a:lnTo>
                    <a:pt x="167" y="6"/>
                  </a:lnTo>
                  <a:lnTo>
                    <a:pt x="174" y="12"/>
                  </a:lnTo>
                  <a:lnTo>
                    <a:pt x="10" y="14"/>
                  </a:lnTo>
                  <a:lnTo>
                    <a:pt x="16" y="6"/>
                  </a:lnTo>
                  <a:lnTo>
                    <a:pt x="18" y="241"/>
                  </a:lnTo>
                  <a:lnTo>
                    <a:pt x="10" y="233"/>
                  </a:lnTo>
                  <a:lnTo>
                    <a:pt x="174" y="231"/>
                  </a:lnTo>
                  <a:lnTo>
                    <a:pt x="165" y="241"/>
                  </a:lnTo>
                  <a:lnTo>
                    <a:pt x="165" y="170"/>
                  </a:lnTo>
                  <a:lnTo>
                    <a:pt x="165" y="162"/>
                  </a:lnTo>
                  <a:lnTo>
                    <a:pt x="174" y="162"/>
                  </a:lnTo>
                  <a:lnTo>
                    <a:pt x="339" y="160"/>
                  </a:lnTo>
                  <a:lnTo>
                    <a:pt x="347" y="160"/>
                  </a:lnTo>
                  <a:lnTo>
                    <a:pt x="347" y="170"/>
                  </a:lnTo>
                  <a:lnTo>
                    <a:pt x="347" y="366"/>
                  </a:lnTo>
                  <a:lnTo>
                    <a:pt x="347" y="374"/>
                  </a:lnTo>
                  <a:lnTo>
                    <a:pt x="339" y="374"/>
                  </a:lnTo>
                  <a:lnTo>
                    <a:pt x="114" y="376"/>
                  </a:lnTo>
                  <a:lnTo>
                    <a:pt x="120" y="372"/>
                  </a:lnTo>
                  <a:lnTo>
                    <a:pt x="16" y="464"/>
                  </a:lnTo>
                  <a:lnTo>
                    <a:pt x="20" y="458"/>
                  </a:lnTo>
                  <a:lnTo>
                    <a:pt x="18" y="887"/>
                  </a:lnTo>
                  <a:lnTo>
                    <a:pt x="10" y="877"/>
                  </a:lnTo>
                  <a:lnTo>
                    <a:pt x="500" y="879"/>
                  </a:lnTo>
                  <a:lnTo>
                    <a:pt x="492" y="887"/>
                  </a:lnTo>
                  <a:lnTo>
                    <a:pt x="494" y="654"/>
                  </a:lnTo>
                  <a:lnTo>
                    <a:pt x="500" y="660"/>
                  </a:lnTo>
                  <a:lnTo>
                    <a:pt x="339" y="660"/>
                  </a:lnTo>
                  <a:lnTo>
                    <a:pt x="345" y="654"/>
                  </a:lnTo>
                  <a:lnTo>
                    <a:pt x="345" y="724"/>
                  </a:lnTo>
                  <a:lnTo>
                    <a:pt x="345" y="730"/>
                  </a:lnTo>
                  <a:lnTo>
                    <a:pt x="339" y="730"/>
                  </a:lnTo>
                  <a:lnTo>
                    <a:pt x="171" y="730"/>
                  </a:lnTo>
                  <a:lnTo>
                    <a:pt x="167" y="730"/>
                  </a:lnTo>
                  <a:lnTo>
                    <a:pt x="167" y="724"/>
                  </a:lnTo>
                  <a:lnTo>
                    <a:pt x="169" y="529"/>
                  </a:lnTo>
                  <a:lnTo>
                    <a:pt x="169" y="525"/>
                  </a:lnTo>
                  <a:lnTo>
                    <a:pt x="171" y="525"/>
                  </a:lnTo>
                  <a:lnTo>
                    <a:pt x="394" y="527"/>
                  </a:lnTo>
                  <a:lnTo>
                    <a:pt x="392" y="527"/>
                  </a:lnTo>
                  <a:lnTo>
                    <a:pt x="500" y="4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5826765" y="4627976"/>
            <a:ext cx="4280047" cy="7067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dirty="0">
                <a:ln w="6350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数据保存</a:t>
            </a:r>
            <a:endParaRPr lang="zh-CN" altLang="en-US" sz="4000" dirty="0">
              <a:ln w="6350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667885" y="4616578"/>
            <a:ext cx="835025" cy="598487"/>
            <a:chOff x="7730" y="7841"/>
            <a:chExt cx="1315" cy="942"/>
          </a:xfrm>
        </p:grpSpPr>
        <p:sp>
          <p:nvSpPr>
            <p:cNvPr id="22" name="Freeform 8"/>
            <p:cNvSpPr>
              <a:spLocks noEditPoints="1"/>
            </p:cNvSpPr>
            <p:nvPr/>
          </p:nvSpPr>
          <p:spPr bwMode="auto">
            <a:xfrm>
              <a:off x="8650" y="7903"/>
              <a:ext cx="395" cy="710"/>
            </a:xfrm>
            <a:custGeom>
              <a:avLst/>
              <a:gdLst>
                <a:gd name="T0" fmla="*/ 3257 w 77"/>
                <a:gd name="T1" fmla="*/ 430960 h 136"/>
                <a:gd name="T2" fmla="*/ 123784 w 77"/>
                <a:gd name="T3" fmla="*/ 248631 h 136"/>
                <a:gd name="T4" fmla="*/ 120526 w 77"/>
                <a:gd name="T5" fmla="*/ 222110 h 136"/>
                <a:gd name="T6" fmla="*/ 100981 w 77"/>
                <a:gd name="T7" fmla="*/ 165754 h 136"/>
                <a:gd name="T8" fmla="*/ 71664 w 77"/>
                <a:gd name="T9" fmla="*/ 72932 h 136"/>
                <a:gd name="T10" fmla="*/ 52119 w 77"/>
                <a:gd name="T11" fmla="*/ 13260 h 136"/>
                <a:gd name="T12" fmla="*/ 78179 w 77"/>
                <a:gd name="T13" fmla="*/ 9945 h 136"/>
                <a:gd name="T14" fmla="*/ 179161 w 77"/>
                <a:gd name="T15" fmla="*/ 19890 h 136"/>
                <a:gd name="T16" fmla="*/ 185676 w 77"/>
                <a:gd name="T17" fmla="*/ 23206 h 136"/>
                <a:gd name="T18" fmla="*/ 231280 w 77"/>
                <a:gd name="T19" fmla="*/ 188959 h 136"/>
                <a:gd name="T20" fmla="*/ 231280 w 77"/>
                <a:gd name="T21" fmla="*/ 285096 h 136"/>
                <a:gd name="T22" fmla="*/ 169388 w 77"/>
                <a:gd name="T23" fmla="*/ 364658 h 136"/>
                <a:gd name="T24" fmla="*/ 71664 w 77"/>
                <a:gd name="T25" fmla="*/ 447535 h 136"/>
                <a:gd name="T26" fmla="*/ 22802 w 77"/>
                <a:gd name="T27" fmla="*/ 417699 h 136"/>
                <a:gd name="T28" fmla="*/ 97724 w 77"/>
                <a:gd name="T29" fmla="*/ 421014 h 136"/>
                <a:gd name="T30" fmla="*/ 48862 w 77"/>
                <a:gd name="T31" fmla="*/ 437590 h 136"/>
                <a:gd name="T32" fmla="*/ 110754 w 77"/>
                <a:gd name="T33" fmla="*/ 440905 h 136"/>
                <a:gd name="T34" fmla="*/ 140071 w 77"/>
                <a:gd name="T35" fmla="*/ 367973 h 136"/>
                <a:gd name="T36" fmla="*/ 52119 w 77"/>
                <a:gd name="T37" fmla="*/ 387864 h 136"/>
                <a:gd name="T38" fmla="*/ 140071 w 77"/>
                <a:gd name="T39" fmla="*/ 361343 h 136"/>
                <a:gd name="T40" fmla="*/ 192191 w 77"/>
                <a:gd name="T41" fmla="*/ 308302 h 136"/>
                <a:gd name="T42" fmla="*/ 45605 w 77"/>
                <a:gd name="T43" fmla="*/ 381233 h 136"/>
                <a:gd name="T44" fmla="*/ 179161 w 77"/>
                <a:gd name="T45" fmla="*/ 66301 h 136"/>
                <a:gd name="T46" fmla="*/ 100981 w 77"/>
                <a:gd name="T47" fmla="*/ 109397 h 136"/>
                <a:gd name="T48" fmla="*/ 127041 w 77"/>
                <a:gd name="T49" fmla="*/ 119343 h 136"/>
                <a:gd name="T50" fmla="*/ 185676 w 77"/>
                <a:gd name="T51" fmla="*/ 96137 h 136"/>
                <a:gd name="T52" fmla="*/ 110754 w 77"/>
                <a:gd name="T53" fmla="*/ 139233 h 136"/>
                <a:gd name="T54" fmla="*/ 188933 w 77"/>
                <a:gd name="T55" fmla="*/ 106082 h 136"/>
                <a:gd name="T56" fmla="*/ 133556 w 77"/>
                <a:gd name="T57" fmla="*/ 324877 h 136"/>
                <a:gd name="T58" fmla="*/ 221508 w 77"/>
                <a:gd name="T59" fmla="*/ 265206 h 136"/>
                <a:gd name="T60" fmla="*/ 104239 w 77"/>
                <a:gd name="T61" fmla="*/ 318247 h 136"/>
                <a:gd name="T62" fmla="*/ 231280 w 77"/>
                <a:gd name="T63" fmla="*/ 228740 h 136"/>
                <a:gd name="T64" fmla="*/ 97724 w 77"/>
                <a:gd name="T65" fmla="*/ 308302 h 136"/>
                <a:gd name="T66" fmla="*/ 195448 w 77"/>
                <a:gd name="T67" fmla="*/ 265206 h 136"/>
                <a:gd name="T68" fmla="*/ 130299 w 77"/>
                <a:gd name="T69" fmla="*/ 265206 h 136"/>
                <a:gd name="T70" fmla="*/ 185676 w 77"/>
                <a:gd name="T71" fmla="*/ 215480 h 136"/>
                <a:gd name="T72" fmla="*/ 130299 w 77"/>
                <a:gd name="T73" fmla="*/ 251946 h 136"/>
                <a:gd name="T74" fmla="*/ 120526 w 77"/>
                <a:gd name="T75" fmla="*/ 179014 h 136"/>
                <a:gd name="T76" fmla="*/ 205220 w 77"/>
                <a:gd name="T77" fmla="*/ 135918 h 136"/>
                <a:gd name="T78" fmla="*/ 87952 w 77"/>
                <a:gd name="T79" fmla="*/ 82877 h 136"/>
                <a:gd name="T80" fmla="*/ 146586 w 77"/>
                <a:gd name="T81" fmla="*/ 76247 h 136"/>
                <a:gd name="T82" fmla="*/ 146586 w 77"/>
                <a:gd name="T83" fmla="*/ 53041 h 136"/>
                <a:gd name="T84" fmla="*/ 130299 w 77"/>
                <a:gd name="T85" fmla="*/ 228740 h 136"/>
                <a:gd name="T86" fmla="*/ 195448 w 77"/>
                <a:gd name="T87" fmla="*/ 202219 h 136"/>
                <a:gd name="T88" fmla="*/ 182418 w 77"/>
                <a:gd name="T89" fmla="*/ 185644 h 136"/>
                <a:gd name="T90" fmla="*/ 208478 w 77"/>
                <a:gd name="T91" fmla="*/ 152493 h 136"/>
                <a:gd name="T92" fmla="*/ 130299 w 77"/>
                <a:gd name="T93" fmla="*/ 185644 h 136"/>
                <a:gd name="T94" fmla="*/ 169388 w 77"/>
                <a:gd name="T95" fmla="*/ 185644 h 136"/>
                <a:gd name="T96" fmla="*/ 114011 w 77"/>
                <a:gd name="T97" fmla="*/ 43096 h 136"/>
                <a:gd name="T98" fmla="*/ 91209 w 77"/>
                <a:gd name="T99" fmla="*/ 72932 h 136"/>
                <a:gd name="T100" fmla="*/ 172646 w 77"/>
                <a:gd name="T101" fmla="*/ 19890 h 136"/>
                <a:gd name="T102" fmla="*/ 110754 w 77"/>
                <a:gd name="T103" fmla="*/ 19890 h 136"/>
                <a:gd name="T104" fmla="*/ 81437 w 77"/>
                <a:gd name="T105" fmla="*/ 46411 h 136"/>
                <a:gd name="T106" fmla="*/ 84694 w 77"/>
                <a:gd name="T107" fmla="*/ 23206 h 136"/>
                <a:gd name="T108" fmla="*/ 61892 w 77"/>
                <a:gd name="T109" fmla="*/ 13260 h 136"/>
                <a:gd name="T110" fmla="*/ 224765 w 77"/>
                <a:gd name="T111" fmla="*/ 275151 h 136"/>
                <a:gd name="T112" fmla="*/ 241053 w 77"/>
                <a:gd name="T113" fmla="*/ 258576 h 1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7"/>
                <a:gd name="T172" fmla="*/ 0 h 136"/>
                <a:gd name="T173" fmla="*/ 77 w 77"/>
                <a:gd name="T174" fmla="*/ 136 h 1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7" h="136">
                  <a:moveTo>
                    <a:pt x="4" y="133"/>
                  </a:moveTo>
                  <a:cubicBezTo>
                    <a:pt x="3" y="133"/>
                    <a:pt x="3" y="133"/>
                    <a:pt x="2" y="133"/>
                  </a:cubicBezTo>
                  <a:cubicBezTo>
                    <a:pt x="2" y="133"/>
                    <a:pt x="1" y="133"/>
                    <a:pt x="1" y="132"/>
                  </a:cubicBezTo>
                  <a:cubicBezTo>
                    <a:pt x="0" y="132"/>
                    <a:pt x="0" y="131"/>
                    <a:pt x="0" y="131"/>
                  </a:cubicBezTo>
                  <a:cubicBezTo>
                    <a:pt x="0" y="130"/>
                    <a:pt x="1" y="130"/>
                    <a:pt x="1" y="130"/>
                  </a:cubicBezTo>
                  <a:cubicBezTo>
                    <a:pt x="3" y="127"/>
                    <a:pt x="4" y="125"/>
                    <a:pt x="6" y="123"/>
                  </a:cubicBezTo>
                  <a:cubicBezTo>
                    <a:pt x="9" y="118"/>
                    <a:pt x="12" y="113"/>
                    <a:pt x="15" y="108"/>
                  </a:cubicBezTo>
                  <a:cubicBezTo>
                    <a:pt x="18" y="104"/>
                    <a:pt x="20" y="100"/>
                    <a:pt x="23" y="96"/>
                  </a:cubicBezTo>
                  <a:cubicBezTo>
                    <a:pt x="26" y="91"/>
                    <a:pt x="30" y="86"/>
                    <a:pt x="33" y="81"/>
                  </a:cubicBezTo>
                  <a:cubicBezTo>
                    <a:pt x="35" y="79"/>
                    <a:pt x="37" y="77"/>
                    <a:pt x="38" y="75"/>
                  </a:cubicBezTo>
                  <a:cubicBezTo>
                    <a:pt x="38" y="75"/>
                    <a:pt x="39" y="74"/>
                    <a:pt x="39" y="74"/>
                  </a:cubicBezTo>
                  <a:cubicBezTo>
                    <a:pt x="39" y="74"/>
                    <a:pt x="38" y="74"/>
                    <a:pt x="38" y="74"/>
                  </a:cubicBezTo>
                  <a:cubicBezTo>
                    <a:pt x="37" y="73"/>
                    <a:pt x="36" y="72"/>
                    <a:pt x="37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7" y="68"/>
                    <a:pt x="37" y="67"/>
                    <a:pt x="37" y="67"/>
                  </a:cubicBezTo>
                  <a:cubicBezTo>
                    <a:pt x="36" y="66"/>
                    <a:pt x="36" y="65"/>
                    <a:pt x="35" y="65"/>
                  </a:cubicBezTo>
                  <a:cubicBezTo>
                    <a:pt x="35" y="64"/>
                    <a:pt x="34" y="63"/>
                    <a:pt x="35" y="62"/>
                  </a:cubicBezTo>
                  <a:cubicBezTo>
                    <a:pt x="35" y="62"/>
                    <a:pt x="35" y="61"/>
                    <a:pt x="35" y="61"/>
                  </a:cubicBezTo>
                  <a:cubicBezTo>
                    <a:pt x="34" y="57"/>
                    <a:pt x="33" y="54"/>
                    <a:pt x="31" y="51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0" y="49"/>
                    <a:pt x="29" y="48"/>
                    <a:pt x="30" y="47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8" y="39"/>
                    <a:pt x="26" y="32"/>
                    <a:pt x="24" y="26"/>
                  </a:cubicBezTo>
                  <a:cubicBezTo>
                    <a:pt x="24" y="25"/>
                    <a:pt x="23" y="24"/>
                    <a:pt x="23" y="23"/>
                  </a:cubicBezTo>
                  <a:cubicBezTo>
                    <a:pt x="23" y="23"/>
                    <a:pt x="22" y="22"/>
                    <a:pt x="22" y="22"/>
                  </a:cubicBezTo>
                  <a:cubicBezTo>
                    <a:pt x="21" y="21"/>
                    <a:pt x="21" y="20"/>
                    <a:pt x="21" y="19"/>
                  </a:cubicBezTo>
                  <a:cubicBezTo>
                    <a:pt x="21" y="19"/>
                    <a:pt x="21" y="18"/>
                    <a:pt x="21" y="18"/>
                  </a:cubicBezTo>
                  <a:cubicBezTo>
                    <a:pt x="20" y="15"/>
                    <a:pt x="19" y="11"/>
                    <a:pt x="18" y="8"/>
                  </a:cubicBezTo>
                  <a:cubicBezTo>
                    <a:pt x="17" y="8"/>
                    <a:pt x="16" y="8"/>
                    <a:pt x="16" y="7"/>
                  </a:cubicBezTo>
                  <a:cubicBezTo>
                    <a:pt x="15" y="6"/>
                    <a:pt x="15" y="5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5" y="2"/>
                    <a:pt x="16" y="1"/>
                    <a:pt x="17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3" y="3"/>
                    <a:pt x="24" y="3"/>
                  </a:cubicBezTo>
                  <a:cubicBezTo>
                    <a:pt x="31" y="3"/>
                    <a:pt x="37" y="3"/>
                    <a:pt x="44" y="3"/>
                  </a:cubicBezTo>
                  <a:cubicBezTo>
                    <a:pt x="44" y="3"/>
                    <a:pt x="45" y="3"/>
                    <a:pt x="46" y="4"/>
                  </a:cubicBezTo>
                  <a:cubicBezTo>
                    <a:pt x="46" y="4"/>
                    <a:pt x="46" y="4"/>
                    <a:pt x="47" y="4"/>
                  </a:cubicBezTo>
                  <a:cubicBezTo>
                    <a:pt x="48" y="4"/>
                    <a:pt x="50" y="4"/>
                    <a:pt x="52" y="3"/>
                  </a:cubicBezTo>
                  <a:cubicBezTo>
                    <a:pt x="54" y="3"/>
                    <a:pt x="54" y="4"/>
                    <a:pt x="55" y="6"/>
                  </a:cubicBezTo>
                  <a:cubicBezTo>
                    <a:pt x="55" y="7"/>
                    <a:pt x="55" y="8"/>
                    <a:pt x="56" y="10"/>
                  </a:cubicBezTo>
                  <a:cubicBezTo>
                    <a:pt x="56" y="10"/>
                    <a:pt x="56" y="10"/>
                    <a:pt x="56" y="11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9"/>
                    <a:pt x="56" y="9"/>
                    <a:pt x="56" y="8"/>
                  </a:cubicBezTo>
                  <a:cubicBezTo>
                    <a:pt x="56" y="8"/>
                    <a:pt x="56" y="8"/>
                    <a:pt x="57" y="7"/>
                  </a:cubicBezTo>
                  <a:cubicBezTo>
                    <a:pt x="57" y="7"/>
                    <a:pt x="58" y="7"/>
                    <a:pt x="58" y="8"/>
                  </a:cubicBezTo>
                  <a:cubicBezTo>
                    <a:pt x="58" y="8"/>
                    <a:pt x="58" y="9"/>
                    <a:pt x="58" y="9"/>
                  </a:cubicBezTo>
                  <a:cubicBezTo>
                    <a:pt x="60" y="14"/>
                    <a:pt x="62" y="19"/>
                    <a:pt x="63" y="24"/>
                  </a:cubicBezTo>
                  <a:cubicBezTo>
                    <a:pt x="65" y="32"/>
                    <a:pt x="67" y="39"/>
                    <a:pt x="69" y="47"/>
                  </a:cubicBezTo>
                  <a:cubicBezTo>
                    <a:pt x="69" y="50"/>
                    <a:pt x="70" y="54"/>
                    <a:pt x="71" y="57"/>
                  </a:cubicBezTo>
                  <a:cubicBezTo>
                    <a:pt x="73" y="61"/>
                    <a:pt x="74" y="65"/>
                    <a:pt x="75" y="69"/>
                  </a:cubicBezTo>
                  <a:cubicBezTo>
                    <a:pt x="75" y="71"/>
                    <a:pt x="76" y="72"/>
                    <a:pt x="76" y="74"/>
                  </a:cubicBezTo>
                  <a:cubicBezTo>
                    <a:pt x="76" y="75"/>
                    <a:pt x="77" y="75"/>
                    <a:pt x="77" y="75"/>
                  </a:cubicBezTo>
                  <a:cubicBezTo>
                    <a:pt x="77" y="77"/>
                    <a:pt x="77" y="79"/>
                    <a:pt x="75" y="81"/>
                  </a:cubicBezTo>
                  <a:cubicBezTo>
                    <a:pt x="74" y="83"/>
                    <a:pt x="72" y="84"/>
                    <a:pt x="71" y="86"/>
                  </a:cubicBezTo>
                  <a:cubicBezTo>
                    <a:pt x="68" y="89"/>
                    <a:pt x="65" y="93"/>
                    <a:pt x="63" y="96"/>
                  </a:cubicBezTo>
                  <a:cubicBezTo>
                    <a:pt x="60" y="100"/>
                    <a:pt x="57" y="103"/>
                    <a:pt x="55" y="107"/>
                  </a:cubicBezTo>
                  <a:cubicBezTo>
                    <a:pt x="55" y="107"/>
                    <a:pt x="54" y="107"/>
                    <a:pt x="54" y="108"/>
                  </a:cubicBezTo>
                  <a:cubicBezTo>
                    <a:pt x="54" y="108"/>
                    <a:pt x="54" y="109"/>
                    <a:pt x="53" y="109"/>
                  </a:cubicBezTo>
                  <a:cubicBezTo>
                    <a:pt x="53" y="109"/>
                    <a:pt x="53" y="110"/>
                    <a:pt x="52" y="110"/>
                  </a:cubicBezTo>
                  <a:cubicBezTo>
                    <a:pt x="49" y="114"/>
                    <a:pt x="47" y="118"/>
                    <a:pt x="45" y="122"/>
                  </a:cubicBezTo>
                  <a:cubicBezTo>
                    <a:pt x="43" y="125"/>
                    <a:pt x="41" y="128"/>
                    <a:pt x="39" y="131"/>
                  </a:cubicBezTo>
                  <a:cubicBezTo>
                    <a:pt x="37" y="133"/>
                    <a:pt x="35" y="135"/>
                    <a:pt x="33" y="135"/>
                  </a:cubicBezTo>
                  <a:cubicBezTo>
                    <a:pt x="31" y="135"/>
                    <a:pt x="28" y="135"/>
                    <a:pt x="26" y="135"/>
                  </a:cubicBezTo>
                  <a:cubicBezTo>
                    <a:pt x="25" y="135"/>
                    <a:pt x="23" y="135"/>
                    <a:pt x="22" y="135"/>
                  </a:cubicBezTo>
                  <a:cubicBezTo>
                    <a:pt x="18" y="135"/>
                    <a:pt x="14" y="135"/>
                    <a:pt x="10" y="135"/>
                  </a:cubicBezTo>
                  <a:cubicBezTo>
                    <a:pt x="9" y="135"/>
                    <a:pt x="8" y="135"/>
                    <a:pt x="6" y="136"/>
                  </a:cubicBezTo>
                  <a:cubicBezTo>
                    <a:pt x="5" y="136"/>
                    <a:pt x="4" y="135"/>
                    <a:pt x="4" y="133"/>
                  </a:cubicBezTo>
                  <a:cubicBezTo>
                    <a:pt x="4" y="133"/>
                    <a:pt x="4" y="133"/>
                    <a:pt x="4" y="133"/>
                  </a:cubicBezTo>
                  <a:close/>
                  <a:moveTo>
                    <a:pt x="7" y="126"/>
                  </a:moveTo>
                  <a:cubicBezTo>
                    <a:pt x="7" y="126"/>
                    <a:pt x="6" y="126"/>
                    <a:pt x="6" y="126"/>
                  </a:cubicBezTo>
                  <a:cubicBezTo>
                    <a:pt x="5" y="128"/>
                    <a:pt x="4" y="129"/>
                    <a:pt x="3" y="131"/>
                  </a:cubicBezTo>
                  <a:cubicBezTo>
                    <a:pt x="3" y="131"/>
                    <a:pt x="4" y="131"/>
                    <a:pt x="4" y="131"/>
                  </a:cubicBezTo>
                  <a:cubicBezTo>
                    <a:pt x="7" y="131"/>
                    <a:pt x="9" y="130"/>
                    <a:pt x="12" y="130"/>
                  </a:cubicBezTo>
                  <a:cubicBezTo>
                    <a:pt x="18" y="130"/>
                    <a:pt x="24" y="129"/>
                    <a:pt x="30" y="127"/>
                  </a:cubicBezTo>
                  <a:cubicBezTo>
                    <a:pt x="31" y="127"/>
                    <a:pt x="32" y="128"/>
                    <a:pt x="32" y="129"/>
                  </a:cubicBezTo>
                  <a:cubicBezTo>
                    <a:pt x="33" y="130"/>
                    <a:pt x="32" y="132"/>
                    <a:pt x="30" y="132"/>
                  </a:cubicBezTo>
                  <a:cubicBezTo>
                    <a:pt x="30" y="132"/>
                    <a:pt x="29" y="132"/>
                    <a:pt x="29" y="132"/>
                  </a:cubicBezTo>
                  <a:cubicBezTo>
                    <a:pt x="26" y="132"/>
                    <a:pt x="23" y="131"/>
                    <a:pt x="20" y="131"/>
                  </a:cubicBezTo>
                  <a:cubicBezTo>
                    <a:pt x="18" y="131"/>
                    <a:pt x="17" y="132"/>
                    <a:pt x="15" y="132"/>
                  </a:cubicBezTo>
                  <a:cubicBezTo>
                    <a:pt x="15" y="132"/>
                    <a:pt x="15" y="132"/>
                    <a:pt x="15" y="132"/>
                  </a:cubicBezTo>
                  <a:cubicBezTo>
                    <a:pt x="17" y="132"/>
                    <a:pt x="19" y="133"/>
                    <a:pt x="21" y="133"/>
                  </a:cubicBezTo>
                  <a:cubicBezTo>
                    <a:pt x="22" y="133"/>
                    <a:pt x="23" y="133"/>
                    <a:pt x="23" y="133"/>
                  </a:cubicBezTo>
                  <a:cubicBezTo>
                    <a:pt x="26" y="133"/>
                    <a:pt x="28" y="133"/>
                    <a:pt x="31" y="133"/>
                  </a:cubicBezTo>
                  <a:cubicBezTo>
                    <a:pt x="32" y="133"/>
                    <a:pt x="33" y="133"/>
                    <a:pt x="34" y="133"/>
                  </a:cubicBezTo>
                  <a:cubicBezTo>
                    <a:pt x="34" y="132"/>
                    <a:pt x="34" y="132"/>
                    <a:pt x="35" y="132"/>
                  </a:cubicBezTo>
                  <a:cubicBezTo>
                    <a:pt x="35" y="131"/>
                    <a:pt x="36" y="130"/>
                    <a:pt x="36" y="129"/>
                  </a:cubicBezTo>
                  <a:cubicBezTo>
                    <a:pt x="40" y="123"/>
                    <a:pt x="43" y="116"/>
                    <a:pt x="48" y="111"/>
                  </a:cubicBezTo>
                  <a:cubicBezTo>
                    <a:pt x="48" y="111"/>
                    <a:pt x="48" y="110"/>
                    <a:pt x="48" y="110"/>
                  </a:cubicBezTo>
                  <a:cubicBezTo>
                    <a:pt x="46" y="110"/>
                    <a:pt x="45" y="111"/>
                    <a:pt x="43" y="111"/>
                  </a:cubicBezTo>
                  <a:cubicBezTo>
                    <a:pt x="37" y="113"/>
                    <a:pt x="31" y="115"/>
                    <a:pt x="26" y="117"/>
                  </a:cubicBezTo>
                  <a:cubicBezTo>
                    <a:pt x="23" y="118"/>
                    <a:pt x="21" y="119"/>
                    <a:pt x="19" y="120"/>
                  </a:cubicBezTo>
                  <a:cubicBezTo>
                    <a:pt x="18" y="120"/>
                    <a:pt x="17" y="120"/>
                    <a:pt x="16" y="121"/>
                  </a:cubicBezTo>
                  <a:cubicBezTo>
                    <a:pt x="14" y="121"/>
                    <a:pt x="14" y="120"/>
                    <a:pt x="14" y="119"/>
                  </a:cubicBezTo>
                  <a:cubicBezTo>
                    <a:pt x="14" y="118"/>
                    <a:pt x="14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7" y="118"/>
                    <a:pt x="17" y="118"/>
                    <a:pt x="18" y="118"/>
                  </a:cubicBezTo>
                  <a:cubicBezTo>
                    <a:pt x="20" y="117"/>
                    <a:pt x="21" y="117"/>
                    <a:pt x="23" y="116"/>
                  </a:cubicBezTo>
                  <a:cubicBezTo>
                    <a:pt x="29" y="114"/>
                    <a:pt x="35" y="111"/>
                    <a:pt x="42" y="109"/>
                  </a:cubicBezTo>
                  <a:cubicBezTo>
                    <a:pt x="42" y="109"/>
                    <a:pt x="43" y="109"/>
                    <a:pt x="43" y="109"/>
                  </a:cubicBezTo>
                  <a:cubicBezTo>
                    <a:pt x="46" y="108"/>
                    <a:pt x="49" y="106"/>
                    <a:pt x="51" y="105"/>
                  </a:cubicBezTo>
                  <a:cubicBezTo>
                    <a:pt x="52" y="105"/>
                    <a:pt x="53" y="104"/>
                    <a:pt x="53" y="104"/>
                  </a:cubicBezTo>
                  <a:cubicBezTo>
                    <a:pt x="55" y="101"/>
                    <a:pt x="57" y="98"/>
                    <a:pt x="59" y="95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3"/>
                    <a:pt x="59" y="93"/>
                  </a:cubicBezTo>
                  <a:cubicBezTo>
                    <a:pt x="58" y="94"/>
                    <a:pt x="58" y="94"/>
                    <a:pt x="57" y="94"/>
                  </a:cubicBezTo>
                  <a:cubicBezTo>
                    <a:pt x="52" y="96"/>
                    <a:pt x="47" y="97"/>
                    <a:pt x="42" y="100"/>
                  </a:cubicBezTo>
                  <a:cubicBezTo>
                    <a:pt x="38" y="102"/>
                    <a:pt x="33" y="104"/>
                    <a:pt x="28" y="106"/>
                  </a:cubicBezTo>
                  <a:cubicBezTo>
                    <a:pt x="25" y="107"/>
                    <a:pt x="22" y="108"/>
                    <a:pt x="18" y="109"/>
                  </a:cubicBezTo>
                  <a:cubicBezTo>
                    <a:pt x="17" y="111"/>
                    <a:pt x="15" y="113"/>
                    <a:pt x="14" y="115"/>
                  </a:cubicBezTo>
                  <a:cubicBezTo>
                    <a:pt x="12" y="119"/>
                    <a:pt x="10" y="122"/>
                    <a:pt x="7" y="125"/>
                  </a:cubicBezTo>
                  <a:cubicBezTo>
                    <a:pt x="7" y="126"/>
                    <a:pt x="7" y="126"/>
                    <a:pt x="7" y="126"/>
                  </a:cubicBezTo>
                  <a:close/>
                  <a:moveTo>
                    <a:pt x="61" y="31"/>
                  </a:moveTo>
                  <a:cubicBezTo>
                    <a:pt x="60" y="27"/>
                    <a:pt x="58" y="23"/>
                    <a:pt x="57" y="20"/>
                  </a:cubicBezTo>
                  <a:cubicBezTo>
                    <a:pt x="56" y="20"/>
                    <a:pt x="56" y="20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2" y="21"/>
                    <a:pt x="50" y="22"/>
                    <a:pt x="48" y="23"/>
                  </a:cubicBezTo>
                  <a:cubicBezTo>
                    <a:pt x="45" y="25"/>
                    <a:pt x="41" y="27"/>
                    <a:pt x="37" y="30"/>
                  </a:cubicBezTo>
                  <a:cubicBezTo>
                    <a:pt x="35" y="31"/>
                    <a:pt x="34" y="31"/>
                    <a:pt x="32" y="32"/>
                  </a:cubicBezTo>
                  <a:cubicBezTo>
                    <a:pt x="32" y="32"/>
                    <a:pt x="31" y="33"/>
                    <a:pt x="31" y="33"/>
                  </a:cubicBezTo>
                  <a:cubicBezTo>
                    <a:pt x="30" y="33"/>
                    <a:pt x="30" y="34"/>
                    <a:pt x="31" y="34"/>
                  </a:cubicBezTo>
                  <a:cubicBezTo>
                    <a:pt x="31" y="36"/>
                    <a:pt x="31" y="37"/>
                    <a:pt x="32" y="39"/>
                  </a:cubicBezTo>
                  <a:cubicBezTo>
                    <a:pt x="33" y="39"/>
                    <a:pt x="33" y="39"/>
                    <a:pt x="34" y="39"/>
                  </a:cubicBezTo>
                  <a:cubicBezTo>
                    <a:pt x="34" y="39"/>
                    <a:pt x="35" y="39"/>
                    <a:pt x="35" y="39"/>
                  </a:cubicBezTo>
                  <a:cubicBezTo>
                    <a:pt x="37" y="38"/>
                    <a:pt x="38" y="37"/>
                    <a:pt x="39" y="36"/>
                  </a:cubicBezTo>
                  <a:cubicBezTo>
                    <a:pt x="42" y="35"/>
                    <a:pt x="44" y="33"/>
                    <a:pt x="47" y="31"/>
                  </a:cubicBezTo>
                  <a:cubicBezTo>
                    <a:pt x="49" y="30"/>
                    <a:pt x="51" y="29"/>
                    <a:pt x="53" y="27"/>
                  </a:cubicBezTo>
                  <a:cubicBezTo>
                    <a:pt x="53" y="27"/>
                    <a:pt x="54" y="27"/>
                    <a:pt x="54" y="26"/>
                  </a:cubicBezTo>
                  <a:cubicBezTo>
                    <a:pt x="55" y="26"/>
                    <a:pt x="56" y="26"/>
                    <a:pt x="56" y="27"/>
                  </a:cubicBezTo>
                  <a:cubicBezTo>
                    <a:pt x="57" y="27"/>
                    <a:pt x="57" y="28"/>
                    <a:pt x="57" y="29"/>
                  </a:cubicBezTo>
                  <a:cubicBezTo>
                    <a:pt x="57" y="30"/>
                    <a:pt x="56" y="30"/>
                    <a:pt x="55" y="30"/>
                  </a:cubicBezTo>
                  <a:cubicBezTo>
                    <a:pt x="54" y="30"/>
                    <a:pt x="52" y="31"/>
                    <a:pt x="50" y="32"/>
                  </a:cubicBezTo>
                  <a:cubicBezTo>
                    <a:pt x="48" y="33"/>
                    <a:pt x="46" y="34"/>
                    <a:pt x="44" y="36"/>
                  </a:cubicBezTo>
                  <a:cubicBezTo>
                    <a:pt x="41" y="37"/>
                    <a:pt x="38" y="39"/>
                    <a:pt x="36" y="41"/>
                  </a:cubicBezTo>
                  <a:cubicBezTo>
                    <a:pt x="35" y="41"/>
                    <a:pt x="35" y="41"/>
                    <a:pt x="34" y="42"/>
                  </a:cubicBezTo>
                  <a:cubicBezTo>
                    <a:pt x="34" y="43"/>
                    <a:pt x="34" y="43"/>
                    <a:pt x="33" y="43"/>
                  </a:cubicBezTo>
                  <a:cubicBezTo>
                    <a:pt x="34" y="44"/>
                    <a:pt x="34" y="45"/>
                    <a:pt x="34" y="46"/>
                  </a:cubicBezTo>
                  <a:cubicBezTo>
                    <a:pt x="35" y="46"/>
                    <a:pt x="36" y="46"/>
                    <a:pt x="36" y="46"/>
                  </a:cubicBezTo>
                  <a:cubicBezTo>
                    <a:pt x="38" y="45"/>
                    <a:pt x="40" y="44"/>
                    <a:pt x="42" y="42"/>
                  </a:cubicBezTo>
                  <a:cubicBezTo>
                    <a:pt x="48" y="39"/>
                    <a:pt x="53" y="36"/>
                    <a:pt x="58" y="32"/>
                  </a:cubicBezTo>
                  <a:cubicBezTo>
                    <a:pt x="59" y="31"/>
                    <a:pt x="59" y="31"/>
                    <a:pt x="61" y="31"/>
                  </a:cubicBezTo>
                  <a:close/>
                  <a:moveTo>
                    <a:pt x="21" y="105"/>
                  </a:moveTo>
                  <a:cubicBezTo>
                    <a:pt x="22" y="106"/>
                    <a:pt x="22" y="106"/>
                    <a:pt x="23" y="106"/>
                  </a:cubicBezTo>
                  <a:cubicBezTo>
                    <a:pt x="24" y="105"/>
                    <a:pt x="26" y="105"/>
                    <a:pt x="27" y="104"/>
                  </a:cubicBezTo>
                  <a:cubicBezTo>
                    <a:pt x="32" y="102"/>
                    <a:pt x="37" y="100"/>
                    <a:pt x="41" y="98"/>
                  </a:cubicBezTo>
                  <a:cubicBezTo>
                    <a:pt x="45" y="96"/>
                    <a:pt x="48" y="95"/>
                    <a:pt x="51" y="93"/>
                  </a:cubicBezTo>
                  <a:cubicBezTo>
                    <a:pt x="53" y="92"/>
                    <a:pt x="55" y="91"/>
                    <a:pt x="57" y="90"/>
                  </a:cubicBezTo>
                  <a:cubicBezTo>
                    <a:pt x="59" y="89"/>
                    <a:pt x="60" y="89"/>
                    <a:pt x="61" y="91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63" y="87"/>
                    <a:pt x="66" y="84"/>
                    <a:pt x="68" y="80"/>
                  </a:cubicBezTo>
                  <a:cubicBezTo>
                    <a:pt x="68" y="80"/>
                    <a:pt x="68" y="80"/>
                    <a:pt x="67" y="80"/>
                  </a:cubicBezTo>
                  <a:cubicBezTo>
                    <a:pt x="66" y="81"/>
                    <a:pt x="64" y="81"/>
                    <a:pt x="63" y="82"/>
                  </a:cubicBezTo>
                  <a:cubicBezTo>
                    <a:pt x="59" y="83"/>
                    <a:pt x="55" y="85"/>
                    <a:pt x="51" y="87"/>
                  </a:cubicBezTo>
                  <a:cubicBezTo>
                    <a:pt x="47" y="89"/>
                    <a:pt x="42" y="91"/>
                    <a:pt x="37" y="93"/>
                  </a:cubicBezTo>
                  <a:cubicBezTo>
                    <a:pt x="36" y="94"/>
                    <a:pt x="34" y="95"/>
                    <a:pt x="32" y="96"/>
                  </a:cubicBezTo>
                  <a:cubicBezTo>
                    <a:pt x="30" y="96"/>
                    <a:pt x="29" y="97"/>
                    <a:pt x="28" y="97"/>
                  </a:cubicBezTo>
                  <a:cubicBezTo>
                    <a:pt x="28" y="98"/>
                    <a:pt x="27" y="98"/>
                    <a:pt x="26" y="98"/>
                  </a:cubicBezTo>
                  <a:cubicBezTo>
                    <a:pt x="25" y="100"/>
                    <a:pt x="23" y="103"/>
                    <a:pt x="21" y="105"/>
                  </a:cubicBezTo>
                  <a:close/>
                  <a:moveTo>
                    <a:pt x="73" y="75"/>
                  </a:moveTo>
                  <a:cubicBezTo>
                    <a:pt x="72" y="73"/>
                    <a:pt x="72" y="71"/>
                    <a:pt x="71" y="69"/>
                  </a:cubicBezTo>
                  <a:cubicBezTo>
                    <a:pt x="70" y="70"/>
                    <a:pt x="70" y="70"/>
                    <a:pt x="69" y="70"/>
                  </a:cubicBezTo>
                  <a:cubicBezTo>
                    <a:pt x="64" y="72"/>
                    <a:pt x="59" y="74"/>
                    <a:pt x="54" y="76"/>
                  </a:cubicBezTo>
                  <a:cubicBezTo>
                    <a:pt x="49" y="78"/>
                    <a:pt x="44" y="81"/>
                    <a:pt x="39" y="83"/>
                  </a:cubicBezTo>
                  <a:cubicBezTo>
                    <a:pt x="38" y="83"/>
                    <a:pt x="37" y="83"/>
                    <a:pt x="37" y="84"/>
                  </a:cubicBezTo>
                  <a:cubicBezTo>
                    <a:pt x="34" y="87"/>
                    <a:pt x="32" y="90"/>
                    <a:pt x="30" y="93"/>
                  </a:cubicBezTo>
                  <a:cubicBezTo>
                    <a:pt x="30" y="93"/>
                    <a:pt x="30" y="94"/>
                    <a:pt x="29" y="94"/>
                  </a:cubicBezTo>
                  <a:cubicBezTo>
                    <a:pt x="30" y="94"/>
                    <a:pt x="31" y="94"/>
                    <a:pt x="31" y="94"/>
                  </a:cubicBezTo>
                  <a:cubicBezTo>
                    <a:pt x="32" y="93"/>
                    <a:pt x="33" y="93"/>
                    <a:pt x="34" y="93"/>
                  </a:cubicBezTo>
                  <a:cubicBezTo>
                    <a:pt x="40" y="90"/>
                    <a:pt x="47" y="87"/>
                    <a:pt x="53" y="84"/>
                  </a:cubicBezTo>
                  <a:cubicBezTo>
                    <a:pt x="56" y="83"/>
                    <a:pt x="58" y="81"/>
                    <a:pt x="60" y="80"/>
                  </a:cubicBezTo>
                  <a:cubicBezTo>
                    <a:pt x="63" y="79"/>
                    <a:pt x="66" y="77"/>
                    <a:pt x="68" y="76"/>
                  </a:cubicBezTo>
                  <a:cubicBezTo>
                    <a:pt x="69" y="75"/>
                    <a:pt x="70" y="75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6"/>
                    <a:pt x="73" y="75"/>
                    <a:pt x="73" y="75"/>
                  </a:cubicBezTo>
                  <a:close/>
                  <a:moveTo>
                    <a:pt x="40" y="80"/>
                  </a:moveTo>
                  <a:cubicBezTo>
                    <a:pt x="40" y="80"/>
                    <a:pt x="40" y="80"/>
                    <a:pt x="40" y="80"/>
                  </a:cubicBezTo>
                  <a:cubicBezTo>
                    <a:pt x="50" y="76"/>
                    <a:pt x="60" y="71"/>
                    <a:pt x="70" y="65"/>
                  </a:cubicBezTo>
                  <a:cubicBezTo>
                    <a:pt x="69" y="64"/>
                    <a:pt x="69" y="62"/>
                    <a:pt x="68" y="60"/>
                  </a:cubicBezTo>
                  <a:cubicBezTo>
                    <a:pt x="66" y="61"/>
                    <a:pt x="64" y="62"/>
                    <a:pt x="63" y="63"/>
                  </a:cubicBezTo>
                  <a:cubicBezTo>
                    <a:pt x="61" y="63"/>
                    <a:pt x="59" y="64"/>
                    <a:pt x="57" y="65"/>
                  </a:cubicBezTo>
                  <a:cubicBezTo>
                    <a:pt x="55" y="65"/>
                    <a:pt x="53" y="66"/>
                    <a:pt x="51" y="67"/>
                  </a:cubicBezTo>
                  <a:cubicBezTo>
                    <a:pt x="50" y="68"/>
                    <a:pt x="48" y="69"/>
                    <a:pt x="46" y="70"/>
                  </a:cubicBezTo>
                  <a:cubicBezTo>
                    <a:pt x="44" y="70"/>
                    <a:pt x="42" y="71"/>
                    <a:pt x="41" y="72"/>
                  </a:cubicBezTo>
                  <a:cubicBezTo>
                    <a:pt x="41" y="73"/>
                    <a:pt x="41" y="74"/>
                    <a:pt x="41" y="74"/>
                  </a:cubicBezTo>
                  <a:cubicBezTo>
                    <a:pt x="41" y="75"/>
                    <a:pt x="40" y="76"/>
                    <a:pt x="40" y="76"/>
                  </a:cubicBezTo>
                  <a:cubicBezTo>
                    <a:pt x="41" y="77"/>
                    <a:pt x="41" y="78"/>
                    <a:pt x="40" y="79"/>
                  </a:cubicBezTo>
                  <a:cubicBezTo>
                    <a:pt x="40" y="79"/>
                    <a:pt x="40" y="80"/>
                    <a:pt x="40" y="80"/>
                  </a:cubicBezTo>
                  <a:close/>
                  <a:moveTo>
                    <a:pt x="35" y="48"/>
                  </a:moveTo>
                  <a:cubicBezTo>
                    <a:pt x="36" y="50"/>
                    <a:pt x="36" y="52"/>
                    <a:pt x="36" y="53"/>
                  </a:cubicBezTo>
                  <a:cubicBezTo>
                    <a:pt x="36" y="53"/>
                    <a:pt x="37" y="54"/>
                    <a:pt x="37" y="54"/>
                  </a:cubicBezTo>
                  <a:cubicBezTo>
                    <a:pt x="38" y="54"/>
                    <a:pt x="39" y="55"/>
                    <a:pt x="40" y="54"/>
                  </a:cubicBezTo>
                  <a:cubicBezTo>
                    <a:pt x="41" y="54"/>
                    <a:pt x="42" y="53"/>
                    <a:pt x="43" y="53"/>
                  </a:cubicBezTo>
                  <a:cubicBezTo>
                    <a:pt x="47" y="50"/>
                    <a:pt x="51" y="48"/>
                    <a:pt x="55" y="46"/>
                  </a:cubicBezTo>
                  <a:cubicBezTo>
                    <a:pt x="58" y="44"/>
                    <a:pt x="60" y="43"/>
                    <a:pt x="62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2" y="39"/>
                    <a:pt x="62" y="37"/>
                    <a:pt x="61" y="35"/>
                  </a:cubicBezTo>
                  <a:cubicBezTo>
                    <a:pt x="60" y="35"/>
                    <a:pt x="60" y="35"/>
                    <a:pt x="59" y="36"/>
                  </a:cubicBezTo>
                  <a:cubicBezTo>
                    <a:pt x="55" y="37"/>
                    <a:pt x="52" y="39"/>
                    <a:pt x="49" y="41"/>
                  </a:cubicBezTo>
                  <a:cubicBezTo>
                    <a:pt x="44" y="44"/>
                    <a:pt x="40" y="47"/>
                    <a:pt x="35" y="48"/>
                  </a:cubicBezTo>
                  <a:close/>
                  <a:moveTo>
                    <a:pt x="27" y="25"/>
                  </a:moveTo>
                  <a:cubicBezTo>
                    <a:pt x="28" y="26"/>
                    <a:pt x="28" y="28"/>
                    <a:pt x="29" y="29"/>
                  </a:cubicBezTo>
                  <a:cubicBezTo>
                    <a:pt x="29" y="30"/>
                    <a:pt x="30" y="31"/>
                    <a:pt x="31" y="30"/>
                  </a:cubicBezTo>
                  <a:cubicBezTo>
                    <a:pt x="31" y="30"/>
                    <a:pt x="31" y="30"/>
                    <a:pt x="32" y="30"/>
                  </a:cubicBezTo>
                  <a:cubicBezTo>
                    <a:pt x="33" y="29"/>
                    <a:pt x="35" y="28"/>
                    <a:pt x="37" y="28"/>
                  </a:cubicBezTo>
                  <a:cubicBezTo>
                    <a:pt x="39" y="26"/>
                    <a:pt x="42" y="24"/>
                    <a:pt x="45" y="23"/>
                  </a:cubicBezTo>
                  <a:cubicBezTo>
                    <a:pt x="48" y="21"/>
                    <a:pt x="51" y="19"/>
                    <a:pt x="53" y="17"/>
                  </a:cubicBezTo>
                  <a:cubicBezTo>
                    <a:pt x="54" y="16"/>
                    <a:pt x="55" y="16"/>
                    <a:pt x="55" y="15"/>
                  </a:cubicBezTo>
                  <a:cubicBezTo>
                    <a:pt x="55" y="14"/>
                    <a:pt x="54" y="13"/>
                    <a:pt x="54" y="11"/>
                  </a:cubicBezTo>
                  <a:cubicBezTo>
                    <a:pt x="53" y="11"/>
                    <a:pt x="52" y="11"/>
                    <a:pt x="52" y="12"/>
                  </a:cubicBezTo>
                  <a:cubicBezTo>
                    <a:pt x="49" y="13"/>
                    <a:pt x="47" y="14"/>
                    <a:pt x="45" y="16"/>
                  </a:cubicBezTo>
                  <a:cubicBezTo>
                    <a:pt x="42" y="17"/>
                    <a:pt x="39" y="19"/>
                    <a:pt x="36" y="21"/>
                  </a:cubicBezTo>
                  <a:cubicBezTo>
                    <a:pt x="33" y="22"/>
                    <a:pt x="30" y="24"/>
                    <a:pt x="27" y="25"/>
                  </a:cubicBezTo>
                  <a:close/>
                  <a:moveTo>
                    <a:pt x="39" y="64"/>
                  </a:moveTo>
                  <a:cubicBezTo>
                    <a:pt x="40" y="65"/>
                    <a:pt x="40" y="66"/>
                    <a:pt x="40" y="67"/>
                  </a:cubicBezTo>
                  <a:cubicBezTo>
                    <a:pt x="40" y="68"/>
                    <a:pt x="40" y="68"/>
                    <a:pt x="40" y="69"/>
                  </a:cubicBezTo>
                  <a:cubicBezTo>
                    <a:pt x="40" y="69"/>
                    <a:pt x="39" y="69"/>
                    <a:pt x="40" y="70"/>
                  </a:cubicBezTo>
                  <a:cubicBezTo>
                    <a:pt x="40" y="70"/>
                    <a:pt x="41" y="70"/>
                    <a:pt x="41" y="70"/>
                  </a:cubicBezTo>
                  <a:cubicBezTo>
                    <a:pt x="41" y="70"/>
                    <a:pt x="41" y="69"/>
                    <a:pt x="41" y="69"/>
                  </a:cubicBezTo>
                  <a:cubicBezTo>
                    <a:pt x="45" y="68"/>
                    <a:pt x="48" y="66"/>
                    <a:pt x="52" y="65"/>
                  </a:cubicBezTo>
                  <a:cubicBezTo>
                    <a:pt x="54" y="63"/>
                    <a:pt x="57" y="62"/>
                    <a:pt x="60" y="61"/>
                  </a:cubicBezTo>
                  <a:cubicBezTo>
                    <a:pt x="62" y="60"/>
                    <a:pt x="64" y="58"/>
                    <a:pt x="66" y="57"/>
                  </a:cubicBezTo>
                  <a:cubicBezTo>
                    <a:pt x="66" y="57"/>
                    <a:pt x="67" y="57"/>
                    <a:pt x="67" y="56"/>
                  </a:cubicBezTo>
                  <a:cubicBezTo>
                    <a:pt x="67" y="55"/>
                    <a:pt x="66" y="53"/>
                    <a:pt x="66" y="52"/>
                  </a:cubicBezTo>
                  <a:cubicBezTo>
                    <a:pt x="66" y="52"/>
                    <a:pt x="66" y="52"/>
                    <a:pt x="65" y="52"/>
                  </a:cubicBezTo>
                  <a:cubicBezTo>
                    <a:pt x="62" y="53"/>
                    <a:pt x="59" y="54"/>
                    <a:pt x="56" y="56"/>
                  </a:cubicBezTo>
                  <a:cubicBezTo>
                    <a:pt x="54" y="57"/>
                    <a:pt x="51" y="58"/>
                    <a:pt x="49" y="60"/>
                  </a:cubicBezTo>
                  <a:cubicBezTo>
                    <a:pt x="46" y="61"/>
                    <a:pt x="44" y="62"/>
                    <a:pt x="41" y="63"/>
                  </a:cubicBezTo>
                  <a:cubicBezTo>
                    <a:pt x="40" y="63"/>
                    <a:pt x="40" y="64"/>
                    <a:pt x="39" y="64"/>
                  </a:cubicBezTo>
                  <a:close/>
                  <a:moveTo>
                    <a:pt x="65" y="48"/>
                  </a:moveTo>
                  <a:cubicBezTo>
                    <a:pt x="64" y="47"/>
                    <a:pt x="64" y="46"/>
                    <a:pt x="64" y="46"/>
                  </a:cubicBezTo>
                  <a:cubicBezTo>
                    <a:pt x="64" y="45"/>
                    <a:pt x="64" y="45"/>
                    <a:pt x="63" y="45"/>
                  </a:cubicBezTo>
                  <a:cubicBezTo>
                    <a:pt x="63" y="45"/>
                    <a:pt x="63" y="45"/>
                    <a:pt x="62" y="45"/>
                  </a:cubicBezTo>
                  <a:cubicBezTo>
                    <a:pt x="60" y="46"/>
                    <a:pt x="58" y="46"/>
                    <a:pt x="56" y="48"/>
                  </a:cubicBezTo>
                  <a:cubicBezTo>
                    <a:pt x="54" y="49"/>
                    <a:pt x="52" y="50"/>
                    <a:pt x="50" y="51"/>
                  </a:cubicBezTo>
                  <a:cubicBezTo>
                    <a:pt x="47" y="53"/>
                    <a:pt x="43" y="55"/>
                    <a:pt x="40" y="56"/>
                  </a:cubicBezTo>
                  <a:cubicBezTo>
                    <a:pt x="39" y="57"/>
                    <a:pt x="38" y="57"/>
                    <a:pt x="38" y="58"/>
                  </a:cubicBezTo>
                  <a:cubicBezTo>
                    <a:pt x="38" y="59"/>
                    <a:pt x="38" y="60"/>
                    <a:pt x="39" y="62"/>
                  </a:cubicBezTo>
                  <a:cubicBezTo>
                    <a:pt x="39" y="61"/>
                    <a:pt x="39" y="62"/>
                    <a:pt x="40" y="61"/>
                  </a:cubicBezTo>
                  <a:cubicBezTo>
                    <a:pt x="41" y="61"/>
                    <a:pt x="42" y="61"/>
                    <a:pt x="43" y="60"/>
                  </a:cubicBezTo>
                  <a:cubicBezTo>
                    <a:pt x="46" y="59"/>
                    <a:pt x="49" y="57"/>
                    <a:pt x="52" y="56"/>
                  </a:cubicBezTo>
                  <a:cubicBezTo>
                    <a:pt x="56" y="53"/>
                    <a:pt x="60" y="51"/>
                    <a:pt x="64" y="48"/>
                  </a:cubicBezTo>
                  <a:cubicBezTo>
                    <a:pt x="64" y="48"/>
                    <a:pt x="64" y="48"/>
                    <a:pt x="65" y="48"/>
                  </a:cubicBezTo>
                  <a:close/>
                  <a:moveTo>
                    <a:pt x="45" y="6"/>
                  </a:moveTo>
                  <a:cubicBezTo>
                    <a:pt x="45" y="8"/>
                    <a:pt x="45" y="8"/>
                    <a:pt x="43" y="9"/>
                  </a:cubicBezTo>
                  <a:cubicBezTo>
                    <a:pt x="40" y="10"/>
                    <a:pt x="37" y="12"/>
                    <a:pt x="35" y="13"/>
                  </a:cubicBezTo>
                  <a:cubicBezTo>
                    <a:pt x="32" y="15"/>
                    <a:pt x="29" y="17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3"/>
                    <a:pt x="28" y="22"/>
                  </a:cubicBezTo>
                  <a:cubicBezTo>
                    <a:pt x="28" y="22"/>
                    <a:pt x="29" y="22"/>
                    <a:pt x="29" y="22"/>
                  </a:cubicBezTo>
                  <a:cubicBezTo>
                    <a:pt x="31" y="21"/>
                    <a:pt x="33" y="20"/>
                    <a:pt x="35" y="19"/>
                  </a:cubicBezTo>
                  <a:cubicBezTo>
                    <a:pt x="40" y="17"/>
                    <a:pt x="44" y="14"/>
                    <a:pt x="48" y="11"/>
                  </a:cubicBezTo>
                  <a:cubicBezTo>
                    <a:pt x="49" y="9"/>
                    <a:pt x="51" y="8"/>
                    <a:pt x="53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0" y="6"/>
                    <a:pt x="48" y="6"/>
                    <a:pt x="45" y="6"/>
                  </a:cubicBezTo>
                  <a:close/>
                  <a:moveTo>
                    <a:pt x="25" y="18"/>
                  </a:moveTo>
                  <a:cubicBezTo>
                    <a:pt x="30" y="14"/>
                    <a:pt x="36" y="11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38" y="6"/>
                    <a:pt x="36" y="6"/>
                    <a:pt x="34" y="6"/>
                  </a:cubicBezTo>
                  <a:cubicBezTo>
                    <a:pt x="34" y="8"/>
                    <a:pt x="34" y="9"/>
                    <a:pt x="32" y="9"/>
                  </a:cubicBezTo>
                  <a:cubicBezTo>
                    <a:pt x="31" y="9"/>
                    <a:pt x="29" y="10"/>
                    <a:pt x="29" y="10"/>
                  </a:cubicBezTo>
                  <a:cubicBezTo>
                    <a:pt x="27" y="11"/>
                    <a:pt x="26" y="12"/>
                    <a:pt x="24" y="13"/>
                  </a:cubicBezTo>
                  <a:cubicBezTo>
                    <a:pt x="24" y="13"/>
                    <a:pt x="24" y="13"/>
                    <a:pt x="24" y="14"/>
                  </a:cubicBezTo>
                  <a:cubicBezTo>
                    <a:pt x="24" y="14"/>
                    <a:pt x="25" y="14"/>
                    <a:pt x="25" y="14"/>
                  </a:cubicBezTo>
                  <a:cubicBezTo>
                    <a:pt x="25" y="14"/>
                    <a:pt x="24" y="15"/>
                    <a:pt x="24" y="16"/>
                  </a:cubicBezTo>
                  <a:cubicBezTo>
                    <a:pt x="24" y="16"/>
                    <a:pt x="24" y="17"/>
                    <a:pt x="25" y="18"/>
                  </a:cubicBezTo>
                  <a:close/>
                  <a:moveTo>
                    <a:pt x="29" y="7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8" y="7"/>
                    <a:pt x="27" y="7"/>
                    <a:pt x="26" y="7"/>
                  </a:cubicBezTo>
                  <a:cubicBezTo>
                    <a:pt x="25" y="7"/>
                    <a:pt x="24" y="7"/>
                    <a:pt x="23" y="7"/>
                  </a:cubicBezTo>
                  <a:cubicBezTo>
                    <a:pt x="23" y="7"/>
                    <a:pt x="22" y="6"/>
                    <a:pt x="22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5"/>
                    <a:pt x="20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1" y="6"/>
                    <a:pt x="21" y="9"/>
                    <a:pt x="23" y="12"/>
                  </a:cubicBezTo>
                  <a:cubicBezTo>
                    <a:pt x="25" y="10"/>
                    <a:pt x="27" y="9"/>
                    <a:pt x="29" y="7"/>
                  </a:cubicBezTo>
                  <a:close/>
                  <a:moveTo>
                    <a:pt x="69" y="83"/>
                  </a:moveTo>
                  <a:cubicBezTo>
                    <a:pt x="67" y="86"/>
                    <a:pt x="64" y="89"/>
                    <a:pt x="63" y="92"/>
                  </a:cubicBezTo>
                  <a:cubicBezTo>
                    <a:pt x="65" y="89"/>
                    <a:pt x="67" y="86"/>
                    <a:pt x="69" y="83"/>
                  </a:cubicBezTo>
                  <a:close/>
                  <a:moveTo>
                    <a:pt x="74" y="78"/>
                  </a:moveTo>
                  <a:cubicBezTo>
                    <a:pt x="74" y="78"/>
                    <a:pt x="74" y="78"/>
                    <a:pt x="74" y="78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6396" name="组合 46"/>
            <p:cNvGrpSpPr/>
            <p:nvPr/>
          </p:nvGrpSpPr>
          <p:grpSpPr bwMode="auto">
            <a:xfrm>
              <a:off x="7730" y="7841"/>
              <a:ext cx="560" cy="942"/>
              <a:chOff x="3675063" y="5611813"/>
              <a:chExt cx="895350" cy="1511300"/>
            </a:xfrm>
            <a:solidFill>
              <a:schemeClr val="accent6"/>
            </a:solidFill>
          </p:grpSpPr>
          <p:sp>
            <p:nvSpPr>
              <p:cNvPr id="48" name="Freeform 286"/>
              <p:cNvSpPr/>
              <p:nvPr/>
            </p:nvSpPr>
            <p:spPr bwMode="auto">
              <a:xfrm>
                <a:off x="3695050" y="6662107"/>
                <a:ext cx="867369" cy="420918"/>
              </a:xfrm>
              <a:custGeom>
                <a:avLst/>
                <a:gdLst>
                  <a:gd name="T0" fmla="*/ 161 w 267"/>
                  <a:gd name="T1" fmla="*/ 79 h 130"/>
                  <a:gd name="T2" fmla="*/ 84 w 267"/>
                  <a:gd name="T3" fmla="*/ 123 h 130"/>
                  <a:gd name="T4" fmla="*/ 93 w 267"/>
                  <a:gd name="T5" fmla="*/ 115 h 130"/>
                  <a:gd name="T6" fmla="*/ 111 w 267"/>
                  <a:gd name="T7" fmla="*/ 101 h 130"/>
                  <a:gd name="T8" fmla="*/ 67 w 267"/>
                  <a:gd name="T9" fmla="*/ 118 h 130"/>
                  <a:gd name="T10" fmla="*/ 72 w 267"/>
                  <a:gd name="T11" fmla="*/ 114 h 130"/>
                  <a:gd name="T12" fmla="*/ 129 w 267"/>
                  <a:gd name="T13" fmla="*/ 72 h 130"/>
                  <a:gd name="T14" fmla="*/ 40 w 267"/>
                  <a:gd name="T15" fmla="*/ 115 h 130"/>
                  <a:gd name="T16" fmla="*/ 48 w 267"/>
                  <a:gd name="T17" fmla="*/ 99 h 130"/>
                  <a:gd name="T18" fmla="*/ 25 w 267"/>
                  <a:gd name="T19" fmla="*/ 104 h 130"/>
                  <a:gd name="T20" fmla="*/ 17 w 267"/>
                  <a:gd name="T21" fmla="*/ 90 h 130"/>
                  <a:gd name="T22" fmla="*/ 4 w 267"/>
                  <a:gd name="T23" fmla="*/ 92 h 130"/>
                  <a:gd name="T24" fmla="*/ 93 w 267"/>
                  <a:gd name="T25" fmla="*/ 30 h 130"/>
                  <a:gd name="T26" fmla="*/ 0 w 267"/>
                  <a:gd name="T27" fmla="*/ 83 h 130"/>
                  <a:gd name="T28" fmla="*/ 60 w 267"/>
                  <a:gd name="T29" fmla="*/ 43 h 130"/>
                  <a:gd name="T30" fmla="*/ 8 w 267"/>
                  <a:gd name="T31" fmla="*/ 54 h 130"/>
                  <a:gd name="T32" fmla="*/ 8 w 267"/>
                  <a:gd name="T33" fmla="*/ 53 h 130"/>
                  <a:gd name="T34" fmla="*/ 14 w 267"/>
                  <a:gd name="T35" fmla="*/ 44 h 130"/>
                  <a:gd name="T36" fmla="*/ 25 w 267"/>
                  <a:gd name="T37" fmla="*/ 17 h 130"/>
                  <a:gd name="T38" fmla="*/ 16 w 267"/>
                  <a:gd name="T39" fmla="*/ 3 h 130"/>
                  <a:gd name="T40" fmla="*/ 26 w 267"/>
                  <a:gd name="T41" fmla="*/ 16 h 130"/>
                  <a:gd name="T42" fmla="*/ 50 w 267"/>
                  <a:gd name="T43" fmla="*/ 23 h 130"/>
                  <a:gd name="T44" fmla="*/ 73 w 267"/>
                  <a:gd name="T45" fmla="*/ 11 h 130"/>
                  <a:gd name="T46" fmla="*/ 91 w 267"/>
                  <a:gd name="T47" fmla="*/ 5 h 130"/>
                  <a:gd name="T48" fmla="*/ 92 w 267"/>
                  <a:gd name="T49" fmla="*/ 5 h 130"/>
                  <a:gd name="T50" fmla="*/ 106 w 267"/>
                  <a:gd name="T51" fmla="*/ 16 h 130"/>
                  <a:gd name="T52" fmla="*/ 106 w 267"/>
                  <a:gd name="T53" fmla="*/ 16 h 130"/>
                  <a:gd name="T54" fmla="*/ 99 w 267"/>
                  <a:gd name="T55" fmla="*/ 27 h 130"/>
                  <a:gd name="T56" fmla="*/ 93 w 267"/>
                  <a:gd name="T57" fmla="*/ 40 h 130"/>
                  <a:gd name="T58" fmla="*/ 94 w 267"/>
                  <a:gd name="T59" fmla="*/ 44 h 130"/>
                  <a:gd name="T60" fmla="*/ 130 w 267"/>
                  <a:gd name="T61" fmla="*/ 43 h 130"/>
                  <a:gd name="T62" fmla="*/ 130 w 267"/>
                  <a:gd name="T63" fmla="*/ 44 h 130"/>
                  <a:gd name="T64" fmla="*/ 135 w 267"/>
                  <a:gd name="T65" fmla="*/ 49 h 130"/>
                  <a:gd name="T66" fmla="*/ 186 w 267"/>
                  <a:gd name="T67" fmla="*/ 30 h 130"/>
                  <a:gd name="T68" fmla="*/ 232 w 267"/>
                  <a:gd name="T69" fmla="*/ 22 h 130"/>
                  <a:gd name="T70" fmla="*/ 261 w 267"/>
                  <a:gd name="T71" fmla="*/ 6 h 130"/>
                  <a:gd name="T72" fmla="*/ 90 w 267"/>
                  <a:gd name="T73" fmla="*/ 115 h 130"/>
                  <a:gd name="T74" fmla="*/ 252 w 267"/>
                  <a:gd name="T75" fmla="*/ 22 h 130"/>
                  <a:gd name="T76" fmla="*/ 155 w 267"/>
                  <a:gd name="T77" fmla="*/ 79 h 130"/>
                  <a:gd name="T78" fmla="*/ 143 w 267"/>
                  <a:gd name="T79" fmla="*/ 89 h 130"/>
                  <a:gd name="T80" fmla="*/ 234 w 267"/>
                  <a:gd name="T81" fmla="*/ 38 h 130"/>
                  <a:gd name="T82" fmla="*/ 267 w 267"/>
                  <a:gd name="T83" fmla="*/ 22 h 130"/>
                  <a:gd name="T84" fmla="*/ 192 w 267"/>
                  <a:gd name="T85" fmla="*/ 71 h 130"/>
                  <a:gd name="T86" fmla="*/ 148 w 267"/>
                  <a:gd name="T87" fmla="*/ 118 h 130"/>
                  <a:gd name="T88" fmla="*/ 252 w 267"/>
                  <a:gd name="T89" fmla="*/ 58 h 130"/>
                  <a:gd name="T90" fmla="*/ 251 w 267"/>
                  <a:gd name="T91" fmla="*/ 69 h 130"/>
                  <a:gd name="T92" fmla="*/ 203 w 267"/>
                  <a:gd name="T93" fmla="*/ 118 h 130"/>
                  <a:gd name="T94" fmla="*/ 200 w 267"/>
                  <a:gd name="T95" fmla="*/ 121 h 130"/>
                  <a:gd name="T96" fmla="*/ 183 w 267"/>
                  <a:gd name="T97" fmla="*/ 124 h 130"/>
                  <a:gd name="T98" fmla="*/ 154 w 267"/>
                  <a:gd name="T99" fmla="*/ 125 h 130"/>
                  <a:gd name="T100" fmla="*/ 153 w 267"/>
                  <a:gd name="T101" fmla="*/ 124 h 130"/>
                  <a:gd name="T102" fmla="*/ 143 w 267"/>
                  <a:gd name="T103" fmla="*/ 122 h 130"/>
                  <a:gd name="T104" fmla="*/ 118 w 267"/>
                  <a:gd name="T105" fmla="*/ 118 h 130"/>
                  <a:gd name="T106" fmla="*/ 254 w 267"/>
                  <a:gd name="T107" fmla="*/ 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67" h="130">
                    <a:moveTo>
                      <a:pt x="80" y="130"/>
                    </a:moveTo>
                    <a:cubicBezTo>
                      <a:pt x="80" y="130"/>
                      <a:pt x="80" y="130"/>
                      <a:pt x="80" y="130"/>
                    </a:cubicBezTo>
                    <a:cubicBezTo>
                      <a:pt x="80" y="130"/>
                      <a:pt x="80" y="130"/>
                      <a:pt x="80" y="129"/>
                    </a:cubicBezTo>
                    <a:cubicBezTo>
                      <a:pt x="132" y="99"/>
                      <a:pt x="222" y="44"/>
                      <a:pt x="252" y="26"/>
                    </a:cubicBezTo>
                    <a:cubicBezTo>
                      <a:pt x="234" y="37"/>
                      <a:pt x="194" y="60"/>
                      <a:pt x="161" y="79"/>
                    </a:cubicBezTo>
                    <a:cubicBezTo>
                      <a:pt x="103" y="114"/>
                      <a:pt x="87" y="122"/>
                      <a:pt x="85" y="123"/>
                    </a:cubicBezTo>
                    <a:cubicBezTo>
                      <a:pt x="85" y="123"/>
                      <a:pt x="85" y="123"/>
                      <a:pt x="85" y="123"/>
                    </a:cubicBezTo>
                    <a:cubicBezTo>
                      <a:pt x="85" y="123"/>
                      <a:pt x="85" y="123"/>
                      <a:pt x="85" y="123"/>
                    </a:cubicBezTo>
                    <a:cubicBezTo>
                      <a:pt x="84" y="123"/>
                      <a:pt x="84" y="123"/>
                      <a:pt x="84" y="123"/>
                    </a:cubicBezTo>
                    <a:cubicBezTo>
                      <a:pt x="84" y="123"/>
                      <a:pt x="84" y="123"/>
                      <a:pt x="84" y="123"/>
                    </a:cubicBezTo>
                    <a:cubicBezTo>
                      <a:pt x="84" y="123"/>
                      <a:pt x="84" y="123"/>
                      <a:pt x="84" y="123"/>
                    </a:cubicBezTo>
                    <a:cubicBezTo>
                      <a:pt x="192" y="58"/>
                      <a:pt x="192" y="58"/>
                      <a:pt x="192" y="58"/>
                    </a:cubicBezTo>
                    <a:cubicBezTo>
                      <a:pt x="93" y="116"/>
                      <a:pt x="93" y="116"/>
                      <a:pt x="93" y="116"/>
                    </a:cubicBezTo>
                    <a:cubicBezTo>
                      <a:pt x="93" y="116"/>
                      <a:pt x="93" y="116"/>
                      <a:pt x="93" y="115"/>
                    </a:cubicBezTo>
                    <a:cubicBezTo>
                      <a:pt x="92" y="115"/>
                      <a:pt x="92" y="115"/>
                      <a:pt x="93" y="115"/>
                    </a:cubicBezTo>
                    <a:cubicBezTo>
                      <a:pt x="87" y="118"/>
                      <a:pt x="84" y="120"/>
                      <a:pt x="83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3" y="120"/>
                      <a:pt x="83" y="119"/>
                      <a:pt x="83" y="119"/>
                    </a:cubicBezTo>
                    <a:cubicBezTo>
                      <a:pt x="83" y="119"/>
                      <a:pt x="83" y="119"/>
                      <a:pt x="91" y="114"/>
                    </a:cubicBezTo>
                    <a:cubicBezTo>
                      <a:pt x="96" y="111"/>
                      <a:pt x="102" y="106"/>
                      <a:pt x="111" y="101"/>
                    </a:cubicBezTo>
                    <a:cubicBezTo>
                      <a:pt x="127" y="91"/>
                      <a:pt x="149" y="77"/>
                      <a:pt x="171" y="63"/>
                    </a:cubicBezTo>
                    <a:cubicBezTo>
                      <a:pt x="195" y="47"/>
                      <a:pt x="219" y="32"/>
                      <a:pt x="236" y="21"/>
                    </a:cubicBezTo>
                    <a:cubicBezTo>
                      <a:pt x="210" y="37"/>
                      <a:pt x="169" y="60"/>
                      <a:pt x="134" y="81"/>
                    </a:cubicBezTo>
                    <a:cubicBezTo>
                      <a:pt x="89" y="107"/>
                      <a:pt x="69" y="118"/>
                      <a:pt x="67" y="118"/>
                    </a:cubicBezTo>
                    <a:cubicBezTo>
                      <a:pt x="67" y="118"/>
                      <a:pt x="67" y="118"/>
                      <a:pt x="67" y="118"/>
                    </a:cubicBezTo>
                    <a:cubicBezTo>
                      <a:pt x="67" y="118"/>
                      <a:pt x="67" y="118"/>
                      <a:pt x="67" y="118"/>
                    </a:cubicBezTo>
                    <a:cubicBezTo>
                      <a:pt x="67" y="118"/>
                      <a:pt x="67" y="118"/>
                      <a:pt x="67" y="118"/>
                    </a:cubicBezTo>
                    <a:cubicBezTo>
                      <a:pt x="67" y="118"/>
                      <a:pt x="67" y="118"/>
                      <a:pt x="67" y="118"/>
                    </a:cubicBezTo>
                    <a:cubicBezTo>
                      <a:pt x="69" y="117"/>
                      <a:pt x="71" y="116"/>
                      <a:pt x="73" y="114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72" y="114"/>
                      <a:pt x="72" y="114"/>
                      <a:pt x="73" y="114"/>
                    </a:cubicBezTo>
                    <a:cubicBezTo>
                      <a:pt x="73" y="114"/>
                      <a:pt x="73" y="114"/>
                      <a:pt x="73" y="114"/>
                    </a:cubicBezTo>
                    <a:cubicBezTo>
                      <a:pt x="73" y="114"/>
                      <a:pt x="73" y="114"/>
                      <a:pt x="73" y="114"/>
                    </a:cubicBezTo>
                    <a:cubicBezTo>
                      <a:pt x="74" y="113"/>
                      <a:pt x="77" y="110"/>
                      <a:pt x="90" y="100"/>
                    </a:cubicBezTo>
                    <a:cubicBezTo>
                      <a:pt x="100" y="93"/>
                      <a:pt x="113" y="84"/>
                      <a:pt x="129" y="72"/>
                    </a:cubicBezTo>
                    <a:cubicBezTo>
                      <a:pt x="149" y="57"/>
                      <a:pt x="170" y="42"/>
                      <a:pt x="180" y="35"/>
                    </a:cubicBezTo>
                    <a:cubicBezTo>
                      <a:pt x="168" y="41"/>
                      <a:pt x="144" y="56"/>
                      <a:pt x="120" y="70"/>
                    </a:cubicBezTo>
                    <a:cubicBezTo>
                      <a:pt x="45" y="113"/>
                      <a:pt x="41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55" y="104"/>
                    </a:cubicBezTo>
                    <a:cubicBezTo>
                      <a:pt x="63" y="98"/>
                      <a:pt x="73" y="91"/>
                      <a:pt x="87" y="81"/>
                    </a:cubicBezTo>
                    <a:cubicBezTo>
                      <a:pt x="102" y="71"/>
                      <a:pt x="116" y="61"/>
                      <a:pt x="125" y="55"/>
                    </a:cubicBezTo>
                    <a:cubicBezTo>
                      <a:pt x="49" y="99"/>
                      <a:pt x="49" y="99"/>
                      <a:pt x="49" y="99"/>
                    </a:cubicBezTo>
                    <a:cubicBezTo>
                      <a:pt x="48" y="99"/>
                      <a:pt x="48" y="99"/>
                      <a:pt x="48" y="99"/>
                    </a:cubicBezTo>
                    <a:cubicBezTo>
                      <a:pt x="48" y="99"/>
                      <a:pt x="48" y="98"/>
                      <a:pt x="48" y="98"/>
                    </a:cubicBezTo>
                    <a:cubicBezTo>
                      <a:pt x="70" y="84"/>
                      <a:pt x="106" y="59"/>
                      <a:pt x="122" y="48"/>
                    </a:cubicBezTo>
                    <a:cubicBezTo>
                      <a:pt x="85" y="70"/>
                      <a:pt x="31" y="102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4"/>
                      <a:pt x="25" y="104"/>
                      <a:pt x="25" y="103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77" y="55"/>
                      <a:pt x="39" y="77"/>
                      <a:pt x="17" y="90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17" y="86"/>
                      <a:pt x="6" y="91"/>
                      <a:pt x="4" y="92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3"/>
                      <a:pt x="4" y="93"/>
                      <a:pt x="4" y="92"/>
                    </a:cubicBezTo>
                    <a:cubicBezTo>
                      <a:pt x="4" y="92"/>
                      <a:pt x="3" y="92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0" y="74"/>
                      <a:pt x="77" y="42"/>
                      <a:pt x="93" y="30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2" y="82"/>
                      <a:pt x="5" y="79"/>
                      <a:pt x="17" y="72"/>
                    </a:cubicBezTo>
                    <a:cubicBezTo>
                      <a:pt x="26" y="66"/>
                      <a:pt x="38" y="59"/>
                      <a:pt x="53" y="49"/>
                    </a:cubicBezTo>
                    <a:cubicBezTo>
                      <a:pt x="67" y="40"/>
                      <a:pt x="80" y="32"/>
                      <a:pt x="90" y="26"/>
                    </a:cubicBezTo>
                    <a:cubicBezTo>
                      <a:pt x="81" y="31"/>
                      <a:pt x="70" y="37"/>
                      <a:pt x="60" y="4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45" y="46"/>
                      <a:pt x="78" y="17"/>
                      <a:pt x="88" y="8"/>
                    </a:cubicBezTo>
                    <a:cubicBezTo>
                      <a:pt x="72" y="17"/>
                      <a:pt x="9" y="53"/>
                      <a:pt x="8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54"/>
                      <a:pt x="7" y="54"/>
                      <a:pt x="7" y="54"/>
                    </a:cubicBezTo>
                    <a:cubicBezTo>
                      <a:pt x="7" y="53"/>
                      <a:pt x="7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9" y="52"/>
                      <a:pt x="10" y="51"/>
                      <a:pt x="15" y="48"/>
                    </a:cubicBezTo>
                    <a:cubicBezTo>
                      <a:pt x="19" y="45"/>
                      <a:pt x="25" y="41"/>
                      <a:pt x="32" y="37"/>
                    </a:cubicBezTo>
                    <a:cubicBezTo>
                      <a:pt x="42" y="30"/>
                      <a:pt x="55" y="22"/>
                      <a:pt x="63" y="16"/>
                    </a:cubicBezTo>
                    <a:cubicBezTo>
                      <a:pt x="59" y="18"/>
                      <a:pt x="55" y="21"/>
                      <a:pt x="51" y="23"/>
                    </a:cubicBezTo>
                    <a:cubicBezTo>
                      <a:pt x="15" y="44"/>
                      <a:pt x="15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38" y="10"/>
                    </a:cubicBezTo>
                    <a:cubicBezTo>
                      <a:pt x="36" y="11"/>
                      <a:pt x="30" y="15"/>
                      <a:pt x="26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3" y="9"/>
                    </a:cubicBezTo>
                    <a:cubicBezTo>
                      <a:pt x="22" y="6"/>
                      <a:pt x="22" y="2"/>
                      <a:pt x="21" y="1"/>
                    </a:cubicBezTo>
                    <a:cubicBezTo>
                      <a:pt x="17" y="3"/>
                      <a:pt x="17" y="3"/>
                      <a:pt x="16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3"/>
                      <a:pt x="19" y="1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4" y="9"/>
                    </a:cubicBezTo>
                    <a:cubicBezTo>
                      <a:pt x="25" y="12"/>
                      <a:pt x="25" y="15"/>
                      <a:pt x="26" y="16"/>
                    </a:cubicBezTo>
                    <a:cubicBezTo>
                      <a:pt x="39" y="8"/>
                      <a:pt x="40" y="8"/>
                      <a:pt x="4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8"/>
                      <a:pt x="40" y="8"/>
                      <a:pt x="40" y="9"/>
                    </a:cubicBezTo>
                    <a:cubicBezTo>
                      <a:pt x="34" y="17"/>
                      <a:pt x="20" y="37"/>
                      <a:pt x="16" y="43"/>
                    </a:cubicBezTo>
                    <a:cubicBezTo>
                      <a:pt x="21" y="40"/>
                      <a:pt x="37" y="30"/>
                      <a:pt x="50" y="23"/>
                    </a:cubicBezTo>
                    <a:cubicBezTo>
                      <a:pt x="72" y="10"/>
                      <a:pt x="72" y="10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10"/>
                      <a:pt x="73" y="11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1" y="12"/>
                      <a:pt x="63" y="17"/>
                      <a:pt x="32" y="38"/>
                    </a:cubicBezTo>
                    <a:cubicBezTo>
                      <a:pt x="28" y="41"/>
                      <a:pt x="24" y="43"/>
                      <a:pt x="20" y="46"/>
                    </a:cubicBezTo>
                    <a:cubicBezTo>
                      <a:pt x="78" y="12"/>
                      <a:pt x="89" y="6"/>
                      <a:pt x="91" y="5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1" y="6"/>
                      <a:pt x="88" y="8"/>
                      <a:pt x="82" y="14"/>
                    </a:cubicBezTo>
                    <a:cubicBezTo>
                      <a:pt x="76" y="20"/>
                      <a:pt x="67" y="27"/>
                      <a:pt x="59" y="34"/>
                    </a:cubicBezTo>
                    <a:cubicBezTo>
                      <a:pt x="47" y="45"/>
                      <a:pt x="35" y="55"/>
                      <a:pt x="30" y="60"/>
                    </a:cubicBezTo>
                    <a:cubicBezTo>
                      <a:pt x="35" y="57"/>
                      <a:pt x="48" y="49"/>
                      <a:pt x="60" y="42"/>
                    </a:cubicBezTo>
                    <a:cubicBezTo>
                      <a:pt x="97" y="21"/>
                      <a:pt x="104" y="16"/>
                      <a:pt x="106" y="16"/>
                    </a:cubicBezTo>
                    <a:cubicBezTo>
                      <a:pt x="106" y="16"/>
                      <a:pt x="106" y="16"/>
                      <a:pt x="106" y="16"/>
                    </a:cubicBezTo>
                    <a:cubicBezTo>
                      <a:pt x="106" y="16"/>
                      <a:pt x="106" y="16"/>
                      <a:pt x="106" y="16"/>
                    </a:cubicBezTo>
                    <a:cubicBezTo>
                      <a:pt x="106" y="16"/>
                      <a:pt x="106" y="16"/>
                      <a:pt x="106" y="16"/>
                    </a:cubicBezTo>
                    <a:cubicBezTo>
                      <a:pt x="106" y="16"/>
                      <a:pt x="106" y="16"/>
                      <a:pt x="107" y="16"/>
                    </a:cubicBezTo>
                    <a:cubicBezTo>
                      <a:pt x="107" y="16"/>
                      <a:pt x="107" y="16"/>
                      <a:pt x="106" y="16"/>
                    </a:cubicBezTo>
                    <a:cubicBezTo>
                      <a:pt x="80" y="33"/>
                      <a:pt x="37" y="60"/>
                      <a:pt x="15" y="74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100" y="26"/>
                      <a:pt x="100" y="26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7" y="28"/>
                      <a:pt x="89" y="34"/>
                      <a:pt x="52" y="60"/>
                    </a:cubicBezTo>
                    <a:cubicBezTo>
                      <a:pt x="37" y="70"/>
                      <a:pt x="21" y="81"/>
                      <a:pt x="12" y="87"/>
                    </a:cubicBezTo>
                    <a:cubicBezTo>
                      <a:pt x="29" y="77"/>
                      <a:pt x="69" y="54"/>
                      <a:pt x="93" y="40"/>
                    </a:cubicBezTo>
                    <a:cubicBezTo>
                      <a:pt x="93" y="40"/>
                      <a:pt x="93" y="40"/>
                      <a:pt x="93" y="40"/>
                    </a:cubicBezTo>
                    <a:cubicBezTo>
                      <a:pt x="94" y="40"/>
                      <a:pt x="94" y="41"/>
                      <a:pt x="93" y="41"/>
                    </a:cubicBezTo>
                    <a:cubicBezTo>
                      <a:pt x="35" y="78"/>
                      <a:pt x="35" y="78"/>
                      <a:pt x="35" y="78"/>
                    </a:cubicBezTo>
                    <a:cubicBezTo>
                      <a:pt x="82" y="51"/>
                      <a:pt x="91" y="45"/>
                      <a:pt x="93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4" y="44"/>
                      <a:pt x="94" y="44"/>
                      <a:pt x="94" y="45"/>
                    </a:cubicBezTo>
                    <a:cubicBezTo>
                      <a:pt x="94" y="45"/>
                      <a:pt x="94" y="45"/>
                      <a:pt x="94" y="45"/>
                    </a:cubicBezTo>
                    <a:cubicBezTo>
                      <a:pt x="28" y="102"/>
                      <a:pt x="28" y="102"/>
                      <a:pt x="28" y="102"/>
                    </a:cubicBezTo>
                    <a:cubicBezTo>
                      <a:pt x="42" y="94"/>
                      <a:pt x="98" y="61"/>
                      <a:pt x="130" y="43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1" y="43"/>
                      <a:pt x="130" y="43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8" y="45"/>
                      <a:pt x="121" y="51"/>
                      <a:pt x="90" y="72"/>
                    </a:cubicBezTo>
                    <a:cubicBezTo>
                      <a:pt x="79" y="79"/>
                      <a:pt x="68" y="86"/>
                      <a:pt x="60" y="91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4" y="48"/>
                      <a:pt x="135" y="49"/>
                      <a:pt x="135" y="49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08" y="68"/>
                      <a:pt x="63" y="99"/>
                      <a:pt x="47" y="111"/>
                    </a:cubicBezTo>
                    <a:cubicBezTo>
                      <a:pt x="60" y="103"/>
                      <a:pt x="91" y="85"/>
                      <a:pt x="119" y="69"/>
                    </a:cubicBezTo>
                    <a:cubicBezTo>
                      <a:pt x="175" y="37"/>
                      <a:pt x="184" y="31"/>
                      <a:pt x="186" y="30"/>
                    </a:cubicBezTo>
                    <a:cubicBezTo>
                      <a:pt x="186" y="30"/>
                      <a:pt x="186" y="30"/>
                      <a:pt x="186" y="30"/>
                    </a:cubicBezTo>
                    <a:cubicBezTo>
                      <a:pt x="186" y="30"/>
                      <a:pt x="186" y="30"/>
                      <a:pt x="186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7" y="31"/>
                      <a:pt x="187" y="31"/>
                      <a:pt x="187" y="31"/>
                    </a:cubicBezTo>
                    <a:cubicBezTo>
                      <a:pt x="154" y="55"/>
                      <a:pt x="95" y="98"/>
                      <a:pt x="78" y="111"/>
                    </a:cubicBezTo>
                    <a:cubicBezTo>
                      <a:pt x="232" y="22"/>
                      <a:pt x="232" y="22"/>
                      <a:pt x="232" y="22"/>
                    </a:cubicBezTo>
                    <a:cubicBezTo>
                      <a:pt x="236" y="19"/>
                      <a:pt x="239" y="17"/>
                      <a:pt x="243" y="16"/>
                    </a:cubicBezTo>
                    <a:cubicBezTo>
                      <a:pt x="261" y="5"/>
                      <a:pt x="261" y="5"/>
                      <a:pt x="261" y="5"/>
                    </a:cubicBezTo>
                    <a:cubicBezTo>
                      <a:pt x="261" y="5"/>
                      <a:pt x="261" y="5"/>
                      <a:pt x="261" y="5"/>
                    </a:cubicBezTo>
                    <a:cubicBezTo>
                      <a:pt x="261" y="5"/>
                      <a:pt x="261" y="6"/>
                      <a:pt x="261" y="6"/>
                    </a:cubicBezTo>
                    <a:cubicBezTo>
                      <a:pt x="261" y="6"/>
                      <a:pt x="261" y="6"/>
                      <a:pt x="261" y="6"/>
                    </a:cubicBezTo>
                    <a:cubicBezTo>
                      <a:pt x="261" y="6"/>
                      <a:pt x="261" y="6"/>
                      <a:pt x="261" y="6"/>
                    </a:cubicBezTo>
                    <a:cubicBezTo>
                      <a:pt x="261" y="6"/>
                      <a:pt x="261" y="6"/>
                      <a:pt x="261" y="6"/>
                    </a:cubicBezTo>
                    <a:cubicBezTo>
                      <a:pt x="261" y="6"/>
                      <a:pt x="260" y="7"/>
                      <a:pt x="260" y="7"/>
                    </a:cubicBezTo>
                    <a:cubicBezTo>
                      <a:pt x="260" y="7"/>
                      <a:pt x="260" y="7"/>
                      <a:pt x="259" y="8"/>
                    </a:cubicBezTo>
                    <a:cubicBezTo>
                      <a:pt x="258" y="9"/>
                      <a:pt x="123" y="94"/>
                      <a:pt x="90" y="115"/>
                    </a:cubicBezTo>
                    <a:cubicBezTo>
                      <a:pt x="95" y="113"/>
                      <a:pt x="101" y="109"/>
                      <a:pt x="107" y="105"/>
                    </a:cubicBezTo>
                    <a:cubicBezTo>
                      <a:pt x="112" y="102"/>
                      <a:pt x="119" y="99"/>
                      <a:pt x="127" y="94"/>
                    </a:cubicBezTo>
                    <a:cubicBezTo>
                      <a:pt x="136" y="89"/>
                      <a:pt x="145" y="83"/>
                      <a:pt x="155" y="78"/>
                    </a:cubicBezTo>
                    <a:cubicBezTo>
                      <a:pt x="162" y="73"/>
                      <a:pt x="170" y="69"/>
                      <a:pt x="177" y="65"/>
                    </a:cubicBezTo>
                    <a:cubicBezTo>
                      <a:pt x="233" y="31"/>
                      <a:pt x="250" y="22"/>
                      <a:pt x="252" y="22"/>
                    </a:cubicBezTo>
                    <a:cubicBezTo>
                      <a:pt x="252" y="22"/>
                      <a:pt x="252" y="22"/>
                      <a:pt x="252" y="22"/>
                    </a:cubicBezTo>
                    <a:cubicBezTo>
                      <a:pt x="252" y="22"/>
                      <a:pt x="252" y="22"/>
                      <a:pt x="252" y="22"/>
                    </a:cubicBezTo>
                    <a:cubicBezTo>
                      <a:pt x="252" y="22"/>
                      <a:pt x="252" y="22"/>
                      <a:pt x="236" y="32"/>
                    </a:cubicBezTo>
                    <a:cubicBezTo>
                      <a:pt x="226" y="38"/>
                      <a:pt x="212" y="46"/>
                      <a:pt x="197" y="54"/>
                    </a:cubicBezTo>
                    <a:cubicBezTo>
                      <a:pt x="184" y="62"/>
                      <a:pt x="169" y="71"/>
                      <a:pt x="155" y="79"/>
                    </a:cubicBezTo>
                    <a:cubicBezTo>
                      <a:pt x="150" y="81"/>
                      <a:pt x="146" y="84"/>
                      <a:pt x="142" y="86"/>
                    </a:cubicBezTo>
                    <a:cubicBezTo>
                      <a:pt x="253" y="22"/>
                      <a:pt x="253" y="22"/>
                      <a:pt x="253" y="22"/>
                    </a:cubicBezTo>
                    <a:cubicBezTo>
                      <a:pt x="254" y="22"/>
                      <a:pt x="254" y="22"/>
                      <a:pt x="254" y="22"/>
                    </a:cubicBezTo>
                    <a:cubicBezTo>
                      <a:pt x="254" y="22"/>
                      <a:pt x="254" y="23"/>
                      <a:pt x="254" y="23"/>
                    </a:cubicBezTo>
                    <a:cubicBezTo>
                      <a:pt x="143" y="89"/>
                      <a:pt x="143" y="89"/>
                      <a:pt x="143" y="89"/>
                    </a:cubicBezTo>
                    <a:cubicBezTo>
                      <a:pt x="148" y="86"/>
                      <a:pt x="155" y="82"/>
                      <a:pt x="161" y="78"/>
                    </a:cubicBezTo>
                    <a:cubicBezTo>
                      <a:pt x="234" y="36"/>
                      <a:pt x="260" y="20"/>
                      <a:pt x="262" y="20"/>
                    </a:cubicBezTo>
                    <a:cubicBezTo>
                      <a:pt x="262" y="20"/>
                      <a:pt x="262" y="20"/>
                      <a:pt x="262" y="20"/>
                    </a:cubicBezTo>
                    <a:cubicBezTo>
                      <a:pt x="262" y="20"/>
                      <a:pt x="262" y="20"/>
                      <a:pt x="262" y="20"/>
                    </a:cubicBezTo>
                    <a:cubicBezTo>
                      <a:pt x="263" y="21"/>
                      <a:pt x="263" y="21"/>
                      <a:pt x="234" y="38"/>
                    </a:cubicBezTo>
                    <a:cubicBezTo>
                      <a:pt x="219" y="47"/>
                      <a:pt x="198" y="60"/>
                      <a:pt x="172" y="76"/>
                    </a:cubicBezTo>
                    <a:cubicBezTo>
                      <a:pt x="158" y="84"/>
                      <a:pt x="145" y="92"/>
                      <a:pt x="133" y="99"/>
                    </a:cubicBezTo>
                    <a:cubicBezTo>
                      <a:pt x="266" y="22"/>
                      <a:pt x="266" y="22"/>
                      <a:pt x="266" y="22"/>
                    </a:cubicBezTo>
                    <a:cubicBezTo>
                      <a:pt x="266" y="22"/>
                      <a:pt x="266" y="22"/>
                      <a:pt x="266" y="22"/>
                    </a:cubicBezTo>
                    <a:cubicBezTo>
                      <a:pt x="266" y="22"/>
                      <a:pt x="267" y="22"/>
                      <a:pt x="267" y="22"/>
                    </a:cubicBezTo>
                    <a:cubicBezTo>
                      <a:pt x="267" y="22"/>
                      <a:pt x="267" y="23"/>
                      <a:pt x="266" y="23"/>
                    </a:cubicBezTo>
                    <a:cubicBezTo>
                      <a:pt x="266" y="23"/>
                      <a:pt x="266" y="23"/>
                      <a:pt x="266" y="23"/>
                    </a:cubicBezTo>
                    <a:cubicBezTo>
                      <a:pt x="266" y="23"/>
                      <a:pt x="266" y="23"/>
                      <a:pt x="266" y="23"/>
                    </a:cubicBezTo>
                    <a:cubicBezTo>
                      <a:pt x="265" y="24"/>
                      <a:pt x="260" y="27"/>
                      <a:pt x="243" y="38"/>
                    </a:cubicBezTo>
                    <a:cubicBezTo>
                      <a:pt x="231" y="46"/>
                      <a:pt x="214" y="57"/>
                      <a:pt x="192" y="71"/>
                    </a:cubicBezTo>
                    <a:cubicBezTo>
                      <a:pt x="169" y="85"/>
                      <a:pt x="145" y="100"/>
                      <a:pt x="131" y="109"/>
                    </a:cubicBezTo>
                    <a:cubicBezTo>
                      <a:pt x="155" y="95"/>
                      <a:pt x="207" y="65"/>
                      <a:pt x="237" y="48"/>
                    </a:cubicBezTo>
                    <a:cubicBezTo>
                      <a:pt x="237" y="47"/>
                      <a:pt x="238" y="47"/>
                      <a:pt x="238" y="48"/>
                    </a:cubicBezTo>
                    <a:cubicBezTo>
                      <a:pt x="238" y="48"/>
                      <a:pt x="238" y="48"/>
                      <a:pt x="238" y="48"/>
                    </a:cubicBezTo>
                    <a:cubicBezTo>
                      <a:pt x="148" y="118"/>
                      <a:pt x="148" y="118"/>
                      <a:pt x="148" y="118"/>
                    </a:cubicBezTo>
                    <a:cubicBezTo>
                      <a:pt x="229" y="71"/>
                      <a:pt x="247" y="61"/>
                      <a:pt x="251" y="59"/>
                    </a:cubicBezTo>
                    <a:cubicBezTo>
                      <a:pt x="251" y="58"/>
                      <a:pt x="252" y="58"/>
                      <a:pt x="252" y="58"/>
                    </a:cubicBezTo>
                    <a:cubicBezTo>
                      <a:pt x="252" y="58"/>
                      <a:pt x="252" y="58"/>
                      <a:pt x="252" y="58"/>
                    </a:cubicBezTo>
                    <a:cubicBezTo>
                      <a:pt x="252" y="58"/>
                      <a:pt x="252" y="58"/>
                      <a:pt x="252" y="58"/>
                    </a:cubicBezTo>
                    <a:cubicBezTo>
                      <a:pt x="252" y="58"/>
                      <a:pt x="252" y="58"/>
                      <a:pt x="252" y="58"/>
                    </a:cubicBezTo>
                    <a:cubicBezTo>
                      <a:pt x="252" y="59"/>
                      <a:pt x="252" y="59"/>
                      <a:pt x="252" y="59"/>
                    </a:cubicBezTo>
                    <a:cubicBezTo>
                      <a:pt x="226" y="76"/>
                      <a:pt x="181" y="106"/>
                      <a:pt x="163" y="119"/>
                    </a:cubicBezTo>
                    <a:cubicBezTo>
                      <a:pt x="182" y="108"/>
                      <a:pt x="225" y="83"/>
                      <a:pt x="250" y="68"/>
                    </a:cubicBezTo>
                    <a:cubicBezTo>
                      <a:pt x="251" y="68"/>
                      <a:pt x="251" y="68"/>
                      <a:pt x="251" y="68"/>
                    </a:cubicBezTo>
                    <a:cubicBezTo>
                      <a:pt x="251" y="68"/>
                      <a:pt x="251" y="69"/>
                      <a:pt x="251" y="69"/>
                    </a:cubicBezTo>
                    <a:cubicBezTo>
                      <a:pt x="188" y="120"/>
                      <a:pt x="188" y="120"/>
                      <a:pt x="188" y="120"/>
                    </a:cubicBezTo>
                    <a:cubicBezTo>
                      <a:pt x="216" y="104"/>
                      <a:pt x="216" y="104"/>
                      <a:pt x="216" y="104"/>
                    </a:cubicBezTo>
                    <a:cubicBezTo>
                      <a:pt x="216" y="104"/>
                      <a:pt x="216" y="104"/>
                      <a:pt x="216" y="104"/>
                    </a:cubicBezTo>
                    <a:cubicBezTo>
                      <a:pt x="216" y="104"/>
                      <a:pt x="216" y="105"/>
                      <a:pt x="216" y="105"/>
                    </a:cubicBezTo>
                    <a:cubicBezTo>
                      <a:pt x="203" y="118"/>
                      <a:pt x="203" y="118"/>
                      <a:pt x="203" y="118"/>
                    </a:cubicBezTo>
                    <a:cubicBezTo>
                      <a:pt x="203" y="118"/>
                      <a:pt x="203" y="118"/>
                      <a:pt x="203" y="118"/>
                    </a:cubicBezTo>
                    <a:cubicBezTo>
                      <a:pt x="203" y="119"/>
                      <a:pt x="203" y="119"/>
                      <a:pt x="203" y="119"/>
                    </a:cubicBezTo>
                    <a:cubicBezTo>
                      <a:pt x="203" y="119"/>
                      <a:pt x="203" y="119"/>
                      <a:pt x="203" y="119"/>
                    </a:cubicBezTo>
                    <a:cubicBezTo>
                      <a:pt x="203" y="119"/>
                      <a:pt x="203" y="119"/>
                      <a:pt x="203" y="119"/>
                    </a:cubicBezTo>
                    <a:cubicBezTo>
                      <a:pt x="203" y="119"/>
                      <a:pt x="200" y="121"/>
                      <a:pt x="200" y="121"/>
                    </a:cubicBezTo>
                    <a:cubicBezTo>
                      <a:pt x="200" y="121"/>
                      <a:pt x="200" y="121"/>
                      <a:pt x="200" y="121"/>
                    </a:cubicBezTo>
                    <a:cubicBezTo>
                      <a:pt x="199" y="120"/>
                      <a:pt x="199" y="120"/>
                      <a:pt x="200" y="120"/>
                    </a:cubicBezTo>
                    <a:cubicBezTo>
                      <a:pt x="213" y="107"/>
                      <a:pt x="213" y="107"/>
                      <a:pt x="213" y="107"/>
                    </a:cubicBezTo>
                    <a:cubicBezTo>
                      <a:pt x="183" y="124"/>
                      <a:pt x="183" y="124"/>
                      <a:pt x="183" y="124"/>
                    </a:cubicBezTo>
                    <a:cubicBezTo>
                      <a:pt x="183" y="124"/>
                      <a:pt x="183" y="124"/>
                      <a:pt x="183" y="124"/>
                    </a:cubicBezTo>
                    <a:cubicBezTo>
                      <a:pt x="182" y="124"/>
                      <a:pt x="182" y="123"/>
                      <a:pt x="183" y="123"/>
                    </a:cubicBezTo>
                    <a:cubicBezTo>
                      <a:pt x="246" y="72"/>
                      <a:pt x="246" y="72"/>
                      <a:pt x="246" y="72"/>
                    </a:cubicBezTo>
                    <a:cubicBezTo>
                      <a:pt x="237" y="77"/>
                      <a:pt x="220" y="87"/>
                      <a:pt x="202" y="97"/>
                    </a:cubicBezTo>
                    <a:cubicBezTo>
                      <a:pt x="190" y="104"/>
                      <a:pt x="178" y="111"/>
                      <a:pt x="169" y="116"/>
                    </a:cubicBezTo>
                    <a:cubicBezTo>
                      <a:pt x="159" y="122"/>
                      <a:pt x="155" y="124"/>
                      <a:pt x="154" y="125"/>
                    </a:cubicBezTo>
                    <a:cubicBezTo>
                      <a:pt x="154" y="125"/>
                      <a:pt x="154" y="125"/>
                      <a:pt x="154" y="125"/>
                    </a:cubicBezTo>
                    <a:cubicBezTo>
                      <a:pt x="154" y="125"/>
                      <a:pt x="154" y="125"/>
                      <a:pt x="154" y="125"/>
                    </a:cubicBezTo>
                    <a:cubicBezTo>
                      <a:pt x="153" y="125"/>
                      <a:pt x="153" y="125"/>
                      <a:pt x="153" y="125"/>
                    </a:cubicBezTo>
                    <a:cubicBezTo>
                      <a:pt x="153" y="125"/>
                      <a:pt x="153" y="124"/>
                      <a:pt x="153" y="124"/>
                    </a:cubicBezTo>
                    <a:cubicBezTo>
                      <a:pt x="153" y="124"/>
                      <a:pt x="153" y="124"/>
                      <a:pt x="153" y="124"/>
                    </a:cubicBezTo>
                    <a:cubicBezTo>
                      <a:pt x="153" y="124"/>
                      <a:pt x="153" y="124"/>
                      <a:pt x="153" y="124"/>
                    </a:cubicBezTo>
                    <a:cubicBezTo>
                      <a:pt x="155" y="123"/>
                      <a:pt x="158" y="121"/>
                      <a:pt x="169" y="114"/>
                    </a:cubicBezTo>
                    <a:cubicBezTo>
                      <a:pt x="178" y="107"/>
                      <a:pt x="190" y="99"/>
                      <a:pt x="202" y="91"/>
                    </a:cubicBezTo>
                    <a:cubicBezTo>
                      <a:pt x="216" y="82"/>
                      <a:pt x="230" y="72"/>
                      <a:pt x="240" y="66"/>
                    </a:cubicBezTo>
                    <a:cubicBezTo>
                      <a:pt x="211" y="83"/>
                      <a:pt x="144" y="121"/>
                      <a:pt x="143" y="122"/>
                    </a:cubicBezTo>
                    <a:cubicBezTo>
                      <a:pt x="143" y="122"/>
                      <a:pt x="143" y="122"/>
                      <a:pt x="143" y="122"/>
                    </a:cubicBezTo>
                    <a:cubicBezTo>
                      <a:pt x="142" y="122"/>
                      <a:pt x="142" y="121"/>
                      <a:pt x="143" y="121"/>
                    </a:cubicBezTo>
                    <a:cubicBezTo>
                      <a:pt x="231" y="52"/>
                      <a:pt x="231" y="52"/>
                      <a:pt x="231" y="52"/>
                    </a:cubicBezTo>
                    <a:cubicBezTo>
                      <a:pt x="181" y="81"/>
                      <a:pt x="125" y="114"/>
                      <a:pt x="118" y="117"/>
                    </a:cubicBezTo>
                    <a:cubicBezTo>
                      <a:pt x="118" y="118"/>
                      <a:pt x="118" y="118"/>
                      <a:pt x="118" y="118"/>
                    </a:cubicBezTo>
                    <a:cubicBezTo>
                      <a:pt x="118" y="118"/>
                      <a:pt x="118" y="118"/>
                      <a:pt x="118" y="118"/>
                    </a:cubicBezTo>
                    <a:cubicBezTo>
                      <a:pt x="117" y="118"/>
                      <a:pt x="117" y="118"/>
                      <a:pt x="117" y="118"/>
                    </a:cubicBezTo>
                    <a:cubicBezTo>
                      <a:pt x="117" y="118"/>
                      <a:pt x="117" y="118"/>
                      <a:pt x="117" y="117"/>
                    </a:cubicBezTo>
                    <a:cubicBezTo>
                      <a:pt x="117" y="117"/>
                      <a:pt x="117" y="117"/>
                      <a:pt x="117" y="117"/>
                    </a:cubicBezTo>
                    <a:cubicBezTo>
                      <a:pt x="157" y="92"/>
                      <a:pt x="226" y="48"/>
                      <a:pt x="254" y="30"/>
                    </a:cubicBezTo>
                    <a:cubicBezTo>
                      <a:pt x="81" y="130"/>
                      <a:pt x="81" y="130"/>
                      <a:pt x="81" y="130"/>
                    </a:cubicBezTo>
                    <a:cubicBezTo>
                      <a:pt x="81" y="130"/>
                      <a:pt x="81" y="130"/>
                      <a:pt x="80" y="1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9" name="Freeform 287"/>
              <p:cNvSpPr/>
              <p:nvPr/>
            </p:nvSpPr>
            <p:spPr bwMode="auto">
              <a:xfrm>
                <a:off x="3914889" y="6084846"/>
                <a:ext cx="639536" cy="713559"/>
              </a:xfrm>
              <a:custGeom>
                <a:avLst/>
                <a:gdLst>
                  <a:gd name="T0" fmla="*/ 109 w 197"/>
                  <a:gd name="T1" fmla="*/ 207 h 220"/>
                  <a:gd name="T2" fmla="*/ 109 w 197"/>
                  <a:gd name="T3" fmla="*/ 206 h 220"/>
                  <a:gd name="T4" fmla="*/ 88 w 197"/>
                  <a:gd name="T5" fmla="*/ 218 h 220"/>
                  <a:gd name="T6" fmla="*/ 96 w 197"/>
                  <a:gd name="T7" fmla="*/ 196 h 220"/>
                  <a:gd name="T8" fmla="*/ 104 w 197"/>
                  <a:gd name="T9" fmla="*/ 175 h 220"/>
                  <a:gd name="T10" fmla="*/ 107 w 197"/>
                  <a:gd name="T11" fmla="*/ 172 h 220"/>
                  <a:gd name="T12" fmla="*/ 104 w 197"/>
                  <a:gd name="T13" fmla="*/ 158 h 220"/>
                  <a:gd name="T14" fmla="*/ 179 w 197"/>
                  <a:gd name="T15" fmla="*/ 101 h 220"/>
                  <a:gd name="T16" fmla="*/ 91 w 197"/>
                  <a:gd name="T17" fmla="*/ 151 h 220"/>
                  <a:gd name="T18" fmla="*/ 110 w 197"/>
                  <a:gd name="T19" fmla="*/ 122 h 220"/>
                  <a:gd name="T20" fmla="*/ 94 w 197"/>
                  <a:gd name="T21" fmla="*/ 118 h 220"/>
                  <a:gd name="T22" fmla="*/ 42 w 197"/>
                  <a:gd name="T23" fmla="*/ 127 h 220"/>
                  <a:gd name="T24" fmla="*/ 18 w 197"/>
                  <a:gd name="T25" fmla="*/ 128 h 220"/>
                  <a:gd name="T26" fmla="*/ 45 w 197"/>
                  <a:gd name="T27" fmla="*/ 108 h 220"/>
                  <a:gd name="T28" fmla="*/ 8 w 197"/>
                  <a:gd name="T29" fmla="*/ 112 h 220"/>
                  <a:gd name="T30" fmla="*/ 1 w 197"/>
                  <a:gd name="T31" fmla="*/ 115 h 220"/>
                  <a:gd name="T32" fmla="*/ 94 w 197"/>
                  <a:gd name="T33" fmla="*/ 58 h 220"/>
                  <a:gd name="T34" fmla="*/ 4 w 197"/>
                  <a:gd name="T35" fmla="*/ 106 h 220"/>
                  <a:gd name="T36" fmla="*/ 3 w 197"/>
                  <a:gd name="T37" fmla="*/ 91 h 220"/>
                  <a:gd name="T38" fmla="*/ 61 w 197"/>
                  <a:gd name="T39" fmla="*/ 53 h 220"/>
                  <a:gd name="T40" fmla="*/ 17 w 197"/>
                  <a:gd name="T41" fmla="*/ 78 h 220"/>
                  <a:gd name="T42" fmla="*/ 8 w 197"/>
                  <a:gd name="T43" fmla="*/ 82 h 220"/>
                  <a:gd name="T44" fmla="*/ 11 w 197"/>
                  <a:gd name="T45" fmla="*/ 48 h 220"/>
                  <a:gd name="T46" fmla="*/ 12 w 197"/>
                  <a:gd name="T47" fmla="*/ 46 h 220"/>
                  <a:gd name="T48" fmla="*/ 26 w 197"/>
                  <a:gd name="T49" fmla="*/ 63 h 220"/>
                  <a:gd name="T50" fmla="*/ 93 w 197"/>
                  <a:gd name="T51" fmla="*/ 33 h 220"/>
                  <a:gd name="T52" fmla="*/ 77 w 197"/>
                  <a:gd name="T53" fmla="*/ 43 h 220"/>
                  <a:gd name="T54" fmla="*/ 87 w 197"/>
                  <a:gd name="T55" fmla="*/ 41 h 220"/>
                  <a:gd name="T56" fmla="*/ 189 w 197"/>
                  <a:gd name="T57" fmla="*/ 0 h 220"/>
                  <a:gd name="T58" fmla="*/ 194 w 197"/>
                  <a:gd name="T59" fmla="*/ 4 h 220"/>
                  <a:gd name="T60" fmla="*/ 23 w 197"/>
                  <a:gd name="T61" fmla="*/ 124 h 220"/>
                  <a:gd name="T62" fmla="*/ 179 w 197"/>
                  <a:gd name="T63" fmla="*/ 35 h 220"/>
                  <a:gd name="T64" fmla="*/ 191 w 197"/>
                  <a:gd name="T65" fmla="*/ 42 h 220"/>
                  <a:gd name="T66" fmla="*/ 162 w 197"/>
                  <a:gd name="T67" fmla="*/ 78 h 220"/>
                  <a:gd name="T68" fmla="*/ 114 w 197"/>
                  <a:gd name="T69" fmla="*/ 118 h 220"/>
                  <a:gd name="T70" fmla="*/ 146 w 197"/>
                  <a:gd name="T71" fmla="*/ 101 h 220"/>
                  <a:gd name="T72" fmla="*/ 185 w 197"/>
                  <a:gd name="T73" fmla="*/ 97 h 220"/>
                  <a:gd name="T74" fmla="*/ 185 w 197"/>
                  <a:gd name="T75" fmla="*/ 97 h 220"/>
                  <a:gd name="T76" fmla="*/ 173 w 197"/>
                  <a:gd name="T77" fmla="*/ 118 h 220"/>
                  <a:gd name="T78" fmla="*/ 180 w 197"/>
                  <a:gd name="T79" fmla="*/ 131 h 220"/>
                  <a:gd name="T80" fmla="*/ 180 w 197"/>
                  <a:gd name="T81" fmla="*/ 132 h 220"/>
                  <a:gd name="T82" fmla="*/ 197 w 197"/>
                  <a:gd name="T83" fmla="*/ 124 h 220"/>
                  <a:gd name="T84" fmla="*/ 192 w 197"/>
                  <a:gd name="T85" fmla="*/ 142 h 220"/>
                  <a:gd name="T86" fmla="*/ 142 w 197"/>
                  <a:gd name="T87" fmla="*/ 186 h 220"/>
                  <a:gd name="T88" fmla="*/ 175 w 197"/>
                  <a:gd name="T89" fmla="*/ 168 h 220"/>
                  <a:gd name="T90" fmla="*/ 168 w 197"/>
                  <a:gd name="T91" fmla="*/ 173 h 220"/>
                  <a:gd name="T92" fmla="*/ 190 w 197"/>
                  <a:gd name="T93" fmla="*/ 162 h 220"/>
                  <a:gd name="T94" fmla="*/ 190 w 197"/>
                  <a:gd name="T95" fmla="*/ 163 h 220"/>
                  <a:gd name="T96" fmla="*/ 145 w 197"/>
                  <a:gd name="T97" fmla="*/ 194 h 220"/>
                  <a:gd name="T98" fmla="*/ 145 w 197"/>
                  <a:gd name="T99" fmla="*/ 195 h 220"/>
                  <a:gd name="T100" fmla="*/ 181 w 197"/>
                  <a:gd name="T101" fmla="*/ 16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7" h="220">
                    <a:moveTo>
                      <a:pt x="91" y="220"/>
                    </a:moveTo>
                    <a:cubicBezTo>
                      <a:pt x="91" y="220"/>
                      <a:pt x="91" y="220"/>
                      <a:pt x="91" y="220"/>
                    </a:cubicBezTo>
                    <a:cubicBezTo>
                      <a:pt x="91" y="219"/>
                      <a:pt x="91" y="219"/>
                      <a:pt x="91" y="219"/>
                    </a:cubicBezTo>
                    <a:cubicBezTo>
                      <a:pt x="101" y="213"/>
                      <a:pt x="120" y="202"/>
                      <a:pt x="136" y="192"/>
                    </a:cubicBezTo>
                    <a:cubicBezTo>
                      <a:pt x="110" y="207"/>
                      <a:pt x="109" y="207"/>
                      <a:pt x="109" y="207"/>
                    </a:cubicBezTo>
                    <a:cubicBezTo>
                      <a:pt x="109" y="207"/>
                      <a:pt x="109" y="207"/>
                      <a:pt x="109" y="207"/>
                    </a:cubicBezTo>
                    <a:cubicBezTo>
                      <a:pt x="109" y="207"/>
                      <a:pt x="109" y="207"/>
                      <a:pt x="109" y="206"/>
                    </a:cubicBezTo>
                    <a:cubicBezTo>
                      <a:pt x="109" y="206"/>
                      <a:pt x="109" y="206"/>
                      <a:pt x="109" y="206"/>
                    </a:cubicBezTo>
                    <a:cubicBezTo>
                      <a:pt x="109" y="206"/>
                      <a:pt x="109" y="206"/>
                      <a:pt x="109" y="206"/>
                    </a:cubicBezTo>
                    <a:cubicBezTo>
                      <a:pt x="109" y="206"/>
                      <a:pt x="109" y="206"/>
                      <a:pt x="109" y="206"/>
                    </a:cubicBezTo>
                    <a:cubicBezTo>
                      <a:pt x="89" y="218"/>
                      <a:pt x="88" y="219"/>
                      <a:pt x="88" y="219"/>
                    </a:cubicBezTo>
                    <a:cubicBezTo>
                      <a:pt x="87" y="219"/>
                      <a:pt x="87" y="218"/>
                      <a:pt x="87" y="218"/>
                    </a:cubicBezTo>
                    <a:cubicBezTo>
                      <a:pt x="87" y="218"/>
                      <a:pt x="87" y="218"/>
                      <a:pt x="88" y="218"/>
                    </a:cubicBezTo>
                    <a:cubicBezTo>
                      <a:pt x="88" y="218"/>
                      <a:pt x="88" y="218"/>
                      <a:pt x="88" y="218"/>
                    </a:cubicBezTo>
                    <a:cubicBezTo>
                      <a:pt x="88" y="218"/>
                      <a:pt x="88" y="218"/>
                      <a:pt x="88" y="218"/>
                    </a:cubicBezTo>
                    <a:cubicBezTo>
                      <a:pt x="89" y="216"/>
                      <a:pt x="97" y="210"/>
                      <a:pt x="134" y="183"/>
                    </a:cubicBezTo>
                    <a:cubicBezTo>
                      <a:pt x="154" y="168"/>
                      <a:pt x="177" y="152"/>
                      <a:pt x="186" y="145"/>
                    </a:cubicBezTo>
                    <a:cubicBezTo>
                      <a:pt x="97" y="197"/>
                      <a:pt x="97" y="197"/>
                      <a:pt x="97" y="197"/>
                    </a:cubicBezTo>
                    <a:cubicBezTo>
                      <a:pt x="96" y="197"/>
                      <a:pt x="96" y="197"/>
                      <a:pt x="96" y="196"/>
                    </a:cubicBezTo>
                    <a:cubicBezTo>
                      <a:pt x="96" y="196"/>
                      <a:pt x="96" y="196"/>
                      <a:pt x="96" y="196"/>
                    </a:cubicBezTo>
                    <a:cubicBezTo>
                      <a:pt x="188" y="129"/>
                      <a:pt x="188" y="129"/>
                      <a:pt x="188" y="129"/>
                    </a:cubicBezTo>
                    <a:cubicBezTo>
                      <a:pt x="120" y="169"/>
                      <a:pt x="119" y="169"/>
                      <a:pt x="119" y="169"/>
                    </a:cubicBezTo>
                    <a:cubicBezTo>
                      <a:pt x="119" y="168"/>
                      <a:pt x="119" y="168"/>
                      <a:pt x="119" y="168"/>
                    </a:cubicBezTo>
                    <a:cubicBezTo>
                      <a:pt x="118" y="168"/>
                      <a:pt x="118" y="168"/>
                      <a:pt x="123" y="165"/>
                    </a:cubicBezTo>
                    <a:cubicBezTo>
                      <a:pt x="109" y="173"/>
                      <a:pt x="105" y="175"/>
                      <a:pt x="104" y="175"/>
                    </a:cubicBezTo>
                    <a:cubicBezTo>
                      <a:pt x="104" y="175"/>
                      <a:pt x="104" y="175"/>
                      <a:pt x="104" y="175"/>
                    </a:cubicBezTo>
                    <a:cubicBezTo>
                      <a:pt x="104" y="175"/>
                      <a:pt x="104" y="175"/>
                      <a:pt x="104" y="175"/>
                    </a:cubicBezTo>
                    <a:cubicBezTo>
                      <a:pt x="104" y="176"/>
                      <a:pt x="104" y="176"/>
                      <a:pt x="104" y="176"/>
                    </a:cubicBezTo>
                    <a:cubicBezTo>
                      <a:pt x="104" y="175"/>
                      <a:pt x="104" y="175"/>
                      <a:pt x="104" y="175"/>
                    </a:cubicBezTo>
                    <a:cubicBezTo>
                      <a:pt x="103" y="175"/>
                      <a:pt x="103" y="175"/>
                      <a:pt x="107" y="172"/>
                    </a:cubicBezTo>
                    <a:cubicBezTo>
                      <a:pt x="110" y="170"/>
                      <a:pt x="113" y="167"/>
                      <a:pt x="117" y="164"/>
                    </a:cubicBezTo>
                    <a:cubicBezTo>
                      <a:pt x="133" y="151"/>
                      <a:pt x="160" y="128"/>
                      <a:pt x="169" y="120"/>
                    </a:cubicBezTo>
                    <a:cubicBezTo>
                      <a:pt x="141" y="137"/>
                      <a:pt x="108" y="156"/>
                      <a:pt x="104" y="158"/>
                    </a:cubicBezTo>
                    <a:cubicBezTo>
                      <a:pt x="104" y="158"/>
                      <a:pt x="104" y="158"/>
                      <a:pt x="104" y="158"/>
                    </a:cubicBezTo>
                    <a:cubicBezTo>
                      <a:pt x="104" y="158"/>
                      <a:pt x="104" y="158"/>
                      <a:pt x="104" y="158"/>
                    </a:cubicBezTo>
                    <a:cubicBezTo>
                      <a:pt x="104" y="158"/>
                      <a:pt x="104" y="158"/>
                      <a:pt x="104" y="158"/>
                    </a:cubicBezTo>
                    <a:cubicBezTo>
                      <a:pt x="104" y="158"/>
                      <a:pt x="104" y="158"/>
                      <a:pt x="103" y="158"/>
                    </a:cubicBezTo>
                    <a:cubicBezTo>
                      <a:pt x="103" y="157"/>
                      <a:pt x="103" y="157"/>
                      <a:pt x="116" y="148"/>
                    </a:cubicBezTo>
                    <a:cubicBezTo>
                      <a:pt x="124" y="142"/>
                      <a:pt x="134" y="134"/>
                      <a:pt x="144" y="127"/>
                    </a:cubicBezTo>
                    <a:cubicBezTo>
                      <a:pt x="158" y="116"/>
                      <a:pt x="172" y="106"/>
                      <a:pt x="179" y="101"/>
                    </a:cubicBezTo>
                    <a:cubicBezTo>
                      <a:pt x="170" y="106"/>
                      <a:pt x="152" y="116"/>
                      <a:pt x="136" y="126"/>
                    </a:cubicBezTo>
                    <a:cubicBezTo>
                      <a:pt x="92" y="152"/>
                      <a:pt x="92" y="152"/>
                      <a:pt x="91" y="151"/>
                    </a:cubicBezTo>
                    <a:cubicBezTo>
                      <a:pt x="91" y="151"/>
                      <a:pt x="91" y="151"/>
                      <a:pt x="91" y="151"/>
                    </a:cubicBezTo>
                    <a:cubicBezTo>
                      <a:pt x="91" y="151"/>
                      <a:pt x="91" y="151"/>
                      <a:pt x="91" y="151"/>
                    </a:cubicBezTo>
                    <a:cubicBezTo>
                      <a:pt x="91" y="151"/>
                      <a:pt x="91" y="151"/>
                      <a:pt x="91" y="151"/>
                    </a:cubicBezTo>
                    <a:cubicBezTo>
                      <a:pt x="91" y="151"/>
                      <a:pt x="91" y="151"/>
                      <a:pt x="91" y="151"/>
                    </a:cubicBezTo>
                    <a:cubicBezTo>
                      <a:pt x="92" y="150"/>
                      <a:pt x="93" y="148"/>
                      <a:pt x="97" y="145"/>
                    </a:cubicBezTo>
                    <a:cubicBezTo>
                      <a:pt x="101" y="141"/>
                      <a:pt x="106" y="137"/>
                      <a:pt x="112" y="131"/>
                    </a:cubicBezTo>
                    <a:cubicBezTo>
                      <a:pt x="123" y="121"/>
                      <a:pt x="137" y="108"/>
                      <a:pt x="143" y="103"/>
                    </a:cubicBezTo>
                    <a:cubicBezTo>
                      <a:pt x="110" y="122"/>
                      <a:pt x="110" y="122"/>
                      <a:pt x="110" y="122"/>
                    </a:cubicBezTo>
                    <a:cubicBezTo>
                      <a:pt x="110" y="122"/>
                      <a:pt x="109" y="122"/>
                      <a:pt x="109" y="122"/>
                    </a:cubicBezTo>
                    <a:cubicBezTo>
                      <a:pt x="109" y="122"/>
                      <a:pt x="109" y="121"/>
                      <a:pt x="109" y="121"/>
                    </a:cubicBezTo>
                    <a:cubicBezTo>
                      <a:pt x="121" y="112"/>
                      <a:pt x="148" y="89"/>
                      <a:pt x="158" y="81"/>
                    </a:cubicBezTo>
                    <a:cubicBezTo>
                      <a:pt x="95" y="118"/>
                      <a:pt x="95" y="118"/>
                      <a:pt x="95" y="118"/>
                    </a:cubicBezTo>
                    <a:cubicBezTo>
                      <a:pt x="95" y="118"/>
                      <a:pt x="94" y="118"/>
                      <a:pt x="94" y="118"/>
                    </a:cubicBezTo>
                    <a:cubicBezTo>
                      <a:pt x="94" y="117"/>
                      <a:pt x="94" y="117"/>
                      <a:pt x="94" y="117"/>
                    </a:cubicBezTo>
                    <a:cubicBezTo>
                      <a:pt x="186" y="46"/>
                      <a:pt x="186" y="46"/>
                      <a:pt x="186" y="46"/>
                    </a:cubicBezTo>
                    <a:cubicBezTo>
                      <a:pt x="43" y="128"/>
                      <a:pt x="43" y="128"/>
                      <a:pt x="43" y="128"/>
                    </a:cubicBezTo>
                    <a:cubicBezTo>
                      <a:pt x="43" y="128"/>
                      <a:pt x="42" y="128"/>
                      <a:pt x="42" y="128"/>
                    </a:cubicBezTo>
                    <a:cubicBezTo>
                      <a:pt x="42" y="128"/>
                      <a:pt x="42" y="128"/>
                      <a:pt x="42" y="127"/>
                    </a:cubicBezTo>
                    <a:cubicBezTo>
                      <a:pt x="82" y="101"/>
                      <a:pt x="152" y="53"/>
                      <a:pt x="173" y="39"/>
                    </a:cubicBezTo>
                    <a:cubicBezTo>
                      <a:pt x="39" y="116"/>
                      <a:pt x="21" y="126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28"/>
                      <a:pt x="17" y="128"/>
                      <a:pt x="18" y="127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19" y="126"/>
                      <a:pt x="24" y="122"/>
                      <a:pt x="45" y="108"/>
                    </a:cubicBezTo>
                    <a:cubicBezTo>
                      <a:pt x="59" y="97"/>
                      <a:pt x="80" y="83"/>
                      <a:pt x="106" y="65"/>
                    </a:cubicBezTo>
                    <a:cubicBezTo>
                      <a:pt x="139" y="42"/>
                      <a:pt x="172" y="19"/>
                      <a:pt x="187" y="9"/>
                    </a:cubicBezTo>
                    <a:cubicBezTo>
                      <a:pt x="168" y="19"/>
                      <a:pt x="121" y="47"/>
                      <a:pt x="81" y="70"/>
                    </a:cubicBezTo>
                    <a:cubicBezTo>
                      <a:pt x="60" y="82"/>
                      <a:pt x="40" y="94"/>
                      <a:pt x="25" y="102"/>
                    </a:cubicBezTo>
                    <a:cubicBezTo>
                      <a:pt x="18" y="107"/>
                      <a:pt x="12" y="110"/>
                      <a:pt x="8" y="112"/>
                    </a:cubicBezTo>
                    <a:cubicBezTo>
                      <a:pt x="4" y="115"/>
                      <a:pt x="2" y="116"/>
                      <a:pt x="1" y="116"/>
                    </a:cubicBezTo>
                    <a:cubicBezTo>
                      <a:pt x="1" y="116"/>
                      <a:pt x="1" y="116"/>
                      <a:pt x="1" y="116"/>
                    </a:cubicBezTo>
                    <a:cubicBezTo>
                      <a:pt x="1" y="116"/>
                      <a:pt x="1" y="116"/>
                      <a:pt x="1" y="116"/>
                    </a:cubicBezTo>
                    <a:cubicBezTo>
                      <a:pt x="1" y="116"/>
                      <a:pt x="1" y="116"/>
                      <a:pt x="0" y="116"/>
                    </a:cubicBezTo>
                    <a:cubicBezTo>
                      <a:pt x="0" y="116"/>
                      <a:pt x="0" y="116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2" y="114"/>
                      <a:pt x="4" y="113"/>
                      <a:pt x="9" y="110"/>
                    </a:cubicBezTo>
                    <a:cubicBezTo>
                      <a:pt x="14" y="107"/>
                      <a:pt x="21" y="103"/>
                      <a:pt x="30" y="97"/>
                    </a:cubicBezTo>
                    <a:cubicBezTo>
                      <a:pt x="47" y="86"/>
                      <a:pt x="71" y="72"/>
                      <a:pt x="94" y="58"/>
                    </a:cubicBezTo>
                    <a:cubicBezTo>
                      <a:pt x="118" y="43"/>
                      <a:pt x="142" y="28"/>
                      <a:pt x="160" y="17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7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6" y="104"/>
                      <a:pt x="14" y="98"/>
                      <a:pt x="46" y="73"/>
                    </a:cubicBezTo>
                    <a:cubicBezTo>
                      <a:pt x="60" y="62"/>
                      <a:pt x="74" y="51"/>
                      <a:pt x="82" y="46"/>
                    </a:cubicBezTo>
                    <a:cubicBezTo>
                      <a:pt x="19" y="82"/>
                      <a:pt x="6" y="89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1"/>
                      <a:pt x="2" y="90"/>
                      <a:pt x="2" y="90"/>
                    </a:cubicBezTo>
                    <a:cubicBezTo>
                      <a:pt x="3" y="90"/>
                      <a:pt x="39" y="67"/>
                      <a:pt x="61" y="53"/>
                    </a:cubicBezTo>
                    <a:cubicBezTo>
                      <a:pt x="57" y="56"/>
                      <a:pt x="52" y="58"/>
                      <a:pt x="48" y="61"/>
                    </a:cubicBezTo>
                    <a:cubicBezTo>
                      <a:pt x="24" y="75"/>
                      <a:pt x="19" y="78"/>
                      <a:pt x="17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8" y="77"/>
                      <a:pt x="18" y="77"/>
                      <a:pt x="19" y="76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9" y="82"/>
                      <a:pt x="8" y="82"/>
                      <a:pt x="8" y="82"/>
                    </a:cubicBezTo>
                    <a:cubicBezTo>
                      <a:pt x="8" y="81"/>
                      <a:pt x="8" y="81"/>
                      <a:pt x="25" y="62"/>
                    </a:cubicBezTo>
                    <a:cubicBezTo>
                      <a:pt x="31" y="55"/>
                      <a:pt x="37" y="48"/>
                      <a:pt x="40" y="45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9" y="62"/>
                      <a:pt x="9" y="61"/>
                      <a:pt x="11" y="48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2" y="46"/>
                    </a:cubicBezTo>
                    <a:cubicBezTo>
                      <a:pt x="12" y="46"/>
                      <a:pt x="12" y="47"/>
                      <a:pt x="12" y="47"/>
                    </a:cubicBezTo>
                    <a:cubicBezTo>
                      <a:pt x="11" y="51"/>
                      <a:pt x="11" y="58"/>
                      <a:pt x="10" y="61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3" y="43"/>
                      <a:pt x="43" y="43"/>
                      <a:pt x="26" y="63"/>
                    </a:cubicBezTo>
                    <a:cubicBezTo>
                      <a:pt x="20" y="69"/>
                      <a:pt x="13" y="77"/>
                      <a:pt x="10" y="80"/>
                    </a:cubicBezTo>
                    <a:cubicBezTo>
                      <a:pt x="20" y="75"/>
                      <a:pt x="67" y="47"/>
                      <a:pt x="93" y="32"/>
                    </a:cubicBezTo>
                    <a:cubicBezTo>
                      <a:pt x="93" y="32"/>
                      <a:pt x="93" y="32"/>
                      <a:pt x="93" y="32"/>
                    </a:cubicBezTo>
                    <a:cubicBezTo>
                      <a:pt x="93" y="32"/>
                      <a:pt x="93" y="32"/>
                      <a:pt x="94" y="33"/>
                    </a:cubicBezTo>
                    <a:cubicBezTo>
                      <a:pt x="94" y="33"/>
                      <a:pt x="94" y="33"/>
                      <a:pt x="93" y="33"/>
                    </a:cubicBezTo>
                    <a:cubicBezTo>
                      <a:pt x="93" y="33"/>
                      <a:pt x="93" y="33"/>
                      <a:pt x="93" y="33"/>
                    </a:cubicBezTo>
                    <a:cubicBezTo>
                      <a:pt x="93" y="33"/>
                      <a:pt x="93" y="34"/>
                      <a:pt x="93" y="34"/>
                    </a:cubicBezTo>
                    <a:cubicBezTo>
                      <a:pt x="91" y="35"/>
                      <a:pt x="88" y="36"/>
                      <a:pt x="82" y="40"/>
                    </a:cubicBezTo>
                    <a:cubicBezTo>
                      <a:pt x="80" y="41"/>
                      <a:pt x="78" y="42"/>
                      <a:pt x="77" y="43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7" y="44"/>
                      <a:pt x="77" y="44"/>
                      <a:pt x="74" y="46"/>
                    </a:cubicBezTo>
                    <a:cubicBezTo>
                      <a:pt x="72" y="47"/>
                      <a:pt x="69" y="49"/>
                      <a:pt x="65" y="51"/>
                    </a:cubicBezTo>
                    <a:cubicBezTo>
                      <a:pt x="58" y="56"/>
                      <a:pt x="49" y="62"/>
                      <a:pt x="40" y="68"/>
                    </a:cubicBezTo>
                    <a:cubicBezTo>
                      <a:pt x="33" y="72"/>
                      <a:pt x="25" y="77"/>
                      <a:pt x="19" y="81"/>
                    </a:cubicBezTo>
                    <a:cubicBezTo>
                      <a:pt x="38" y="70"/>
                      <a:pt x="68" y="52"/>
                      <a:pt x="87" y="41"/>
                    </a:cubicBezTo>
                    <a:cubicBezTo>
                      <a:pt x="88" y="41"/>
                      <a:pt x="88" y="41"/>
                      <a:pt x="88" y="41"/>
                    </a:cubicBezTo>
                    <a:cubicBezTo>
                      <a:pt x="88" y="42"/>
                      <a:pt x="88" y="42"/>
                      <a:pt x="88" y="42"/>
                    </a:cubicBezTo>
                    <a:cubicBezTo>
                      <a:pt x="64" y="60"/>
                      <a:pt x="22" y="93"/>
                      <a:pt x="9" y="103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0"/>
                      <a:pt x="188" y="0"/>
                      <a:pt x="189" y="0"/>
                    </a:cubicBezTo>
                    <a:cubicBezTo>
                      <a:pt x="189" y="0"/>
                      <a:pt x="189" y="1"/>
                      <a:pt x="188" y="1"/>
                    </a:cubicBezTo>
                    <a:cubicBezTo>
                      <a:pt x="187" y="2"/>
                      <a:pt x="75" y="71"/>
                      <a:pt x="25" y="101"/>
                    </a:cubicBezTo>
                    <a:cubicBezTo>
                      <a:pt x="40" y="93"/>
                      <a:pt x="60" y="81"/>
                      <a:pt x="81" y="69"/>
                    </a:cubicBezTo>
                    <a:cubicBezTo>
                      <a:pt x="108" y="53"/>
                      <a:pt x="135" y="37"/>
                      <a:pt x="157" y="25"/>
                    </a:cubicBezTo>
                    <a:cubicBezTo>
                      <a:pt x="184" y="9"/>
                      <a:pt x="191" y="5"/>
                      <a:pt x="194" y="4"/>
                    </a:cubicBezTo>
                    <a:cubicBezTo>
                      <a:pt x="194" y="4"/>
                      <a:pt x="194" y="4"/>
                      <a:pt x="194" y="4"/>
                    </a:cubicBezTo>
                    <a:cubicBezTo>
                      <a:pt x="194" y="4"/>
                      <a:pt x="194" y="4"/>
                      <a:pt x="194" y="4"/>
                    </a:cubicBezTo>
                    <a:cubicBezTo>
                      <a:pt x="194" y="4"/>
                      <a:pt x="195" y="4"/>
                      <a:pt x="195" y="4"/>
                    </a:cubicBezTo>
                    <a:cubicBezTo>
                      <a:pt x="195" y="4"/>
                      <a:pt x="195" y="4"/>
                      <a:pt x="194" y="4"/>
                    </a:cubicBezTo>
                    <a:cubicBezTo>
                      <a:pt x="142" y="41"/>
                      <a:pt x="47" y="107"/>
                      <a:pt x="23" y="124"/>
                    </a:cubicBezTo>
                    <a:cubicBezTo>
                      <a:pt x="52" y="107"/>
                      <a:pt x="177" y="35"/>
                      <a:pt x="179" y="34"/>
                    </a:cubicBezTo>
                    <a:cubicBezTo>
                      <a:pt x="179" y="34"/>
                      <a:pt x="179" y="34"/>
                      <a:pt x="179" y="34"/>
                    </a:cubicBezTo>
                    <a:cubicBezTo>
                      <a:pt x="179" y="34"/>
                      <a:pt x="179" y="34"/>
                      <a:pt x="179" y="34"/>
                    </a:cubicBezTo>
                    <a:cubicBezTo>
                      <a:pt x="179" y="34"/>
                      <a:pt x="179" y="35"/>
                      <a:pt x="179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6"/>
                      <a:pt x="174" y="39"/>
                      <a:pt x="158" y="50"/>
                    </a:cubicBezTo>
                    <a:cubicBezTo>
                      <a:pt x="147" y="58"/>
                      <a:pt x="131" y="69"/>
                      <a:pt x="111" y="82"/>
                    </a:cubicBezTo>
                    <a:cubicBezTo>
                      <a:pt x="89" y="97"/>
                      <a:pt x="67" y="112"/>
                      <a:pt x="54" y="121"/>
                    </a:cubicBezTo>
                    <a:cubicBezTo>
                      <a:pt x="191" y="42"/>
                      <a:pt x="191" y="42"/>
                      <a:pt x="191" y="42"/>
                    </a:cubicBezTo>
                    <a:cubicBezTo>
                      <a:pt x="191" y="41"/>
                      <a:pt x="192" y="42"/>
                      <a:pt x="192" y="42"/>
                    </a:cubicBezTo>
                    <a:cubicBezTo>
                      <a:pt x="192" y="42"/>
                      <a:pt x="192" y="42"/>
                      <a:pt x="192" y="42"/>
                    </a:cubicBezTo>
                    <a:cubicBezTo>
                      <a:pt x="100" y="114"/>
                      <a:pt x="100" y="114"/>
                      <a:pt x="100" y="114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3" y="78"/>
                      <a:pt x="163" y="78"/>
                      <a:pt x="162" y="79"/>
                    </a:cubicBezTo>
                    <a:cubicBezTo>
                      <a:pt x="162" y="79"/>
                      <a:pt x="162" y="79"/>
                      <a:pt x="162" y="79"/>
                    </a:cubicBezTo>
                    <a:cubicBezTo>
                      <a:pt x="162" y="79"/>
                      <a:pt x="162" y="79"/>
                      <a:pt x="162" y="79"/>
                    </a:cubicBezTo>
                    <a:cubicBezTo>
                      <a:pt x="161" y="80"/>
                      <a:pt x="156" y="85"/>
                      <a:pt x="136" y="100"/>
                    </a:cubicBezTo>
                    <a:cubicBezTo>
                      <a:pt x="128" y="107"/>
                      <a:pt x="119" y="114"/>
                      <a:pt x="114" y="118"/>
                    </a:cubicBezTo>
                    <a:cubicBezTo>
                      <a:pt x="146" y="100"/>
                      <a:pt x="146" y="100"/>
                      <a:pt x="146" y="100"/>
                    </a:cubicBezTo>
                    <a:cubicBezTo>
                      <a:pt x="146" y="100"/>
                      <a:pt x="146" y="100"/>
                      <a:pt x="146" y="100"/>
                    </a:cubicBezTo>
                    <a:cubicBezTo>
                      <a:pt x="146" y="100"/>
                      <a:pt x="146" y="100"/>
                      <a:pt x="146" y="101"/>
                    </a:cubicBezTo>
                    <a:cubicBezTo>
                      <a:pt x="146" y="101"/>
                      <a:pt x="146" y="101"/>
                      <a:pt x="146" y="101"/>
                    </a:cubicBezTo>
                    <a:cubicBezTo>
                      <a:pt x="146" y="101"/>
                      <a:pt x="146" y="101"/>
                      <a:pt x="146" y="101"/>
                    </a:cubicBezTo>
                    <a:cubicBezTo>
                      <a:pt x="145" y="102"/>
                      <a:pt x="143" y="104"/>
                      <a:pt x="135" y="111"/>
                    </a:cubicBezTo>
                    <a:cubicBezTo>
                      <a:pt x="129" y="117"/>
                      <a:pt x="120" y="125"/>
                      <a:pt x="112" y="132"/>
                    </a:cubicBezTo>
                    <a:cubicBezTo>
                      <a:pt x="105" y="139"/>
                      <a:pt x="98" y="145"/>
                      <a:pt x="94" y="149"/>
                    </a:cubicBezTo>
                    <a:cubicBezTo>
                      <a:pt x="101" y="145"/>
                      <a:pt x="118" y="135"/>
                      <a:pt x="135" y="125"/>
                    </a:cubicBezTo>
                    <a:cubicBezTo>
                      <a:pt x="176" y="101"/>
                      <a:pt x="183" y="97"/>
                      <a:pt x="185" y="97"/>
                    </a:cubicBezTo>
                    <a:cubicBezTo>
                      <a:pt x="185" y="97"/>
                      <a:pt x="185" y="97"/>
                      <a:pt x="185" y="97"/>
                    </a:cubicBezTo>
                    <a:cubicBezTo>
                      <a:pt x="185" y="97"/>
                      <a:pt x="185" y="97"/>
                      <a:pt x="185" y="97"/>
                    </a:cubicBezTo>
                    <a:cubicBezTo>
                      <a:pt x="185" y="96"/>
                      <a:pt x="185" y="96"/>
                      <a:pt x="185" y="96"/>
                    </a:cubicBezTo>
                    <a:cubicBezTo>
                      <a:pt x="185" y="96"/>
                      <a:pt x="185" y="97"/>
                      <a:pt x="185" y="97"/>
                    </a:cubicBezTo>
                    <a:cubicBezTo>
                      <a:pt x="185" y="97"/>
                      <a:pt x="185" y="97"/>
                      <a:pt x="185" y="97"/>
                    </a:cubicBezTo>
                    <a:cubicBezTo>
                      <a:pt x="162" y="115"/>
                      <a:pt x="121" y="145"/>
                      <a:pt x="108" y="155"/>
                    </a:cubicBezTo>
                    <a:cubicBezTo>
                      <a:pt x="121" y="148"/>
                      <a:pt x="157" y="127"/>
                      <a:pt x="173" y="117"/>
                    </a:cubicBezTo>
                    <a:cubicBezTo>
                      <a:pt x="173" y="117"/>
                      <a:pt x="173" y="117"/>
                      <a:pt x="173" y="117"/>
                    </a:cubicBezTo>
                    <a:cubicBezTo>
                      <a:pt x="173" y="117"/>
                      <a:pt x="173" y="118"/>
                      <a:pt x="173" y="118"/>
                    </a:cubicBezTo>
                    <a:cubicBezTo>
                      <a:pt x="173" y="118"/>
                      <a:pt x="173" y="118"/>
                      <a:pt x="173" y="118"/>
                    </a:cubicBezTo>
                    <a:cubicBezTo>
                      <a:pt x="173" y="118"/>
                      <a:pt x="173" y="118"/>
                      <a:pt x="173" y="118"/>
                    </a:cubicBezTo>
                    <a:cubicBezTo>
                      <a:pt x="173" y="118"/>
                      <a:pt x="173" y="118"/>
                      <a:pt x="173" y="118"/>
                    </a:cubicBezTo>
                    <a:cubicBezTo>
                      <a:pt x="171" y="120"/>
                      <a:pt x="162" y="128"/>
                      <a:pt x="118" y="164"/>
                    </a:cubicBezTo>
                    <a:cubicBezTo>
                      <a:pt x="114" y="168"/>
                      <a:pt x="110" y="171"/>
                      <a:pt x="108" y="173"/>
                    </a:cubicBezTo>
                    <a:cubicBezTo>
                      <a:pt x="120" y="166"/>
                      <a:pt x="158" y="143"/>
                      <a:pt x="180" y="131"/>
                    </a:cubicBezTo>
                    <a:cubicBezTo>
                      <a:pt x="180" y="131"/>
                      <a:pt x="180" y="131"/>
                      <a:pt x="180" y="131"/>
                    </a:cubicBezTo>
                    <a:cubicBezTo>
                      <a:pt x="180" y="131"/>
                      <a:pt x="180" y="131"/>
                      <a:pt x="180" y="131"/>
                    </a:cubicBezTo>
                    <a:cubicBezTo>
                      <a:pt x="181" y="131"/>
                      <a:pt x="181" y="131"/>
                      <a:pt x="180" y="131"/>
                    </a:cubicBezTo>
                    <a:cubicBezTo>
                      <a:pt x="180" y="132"/>
                      <a:pt x="180" y="132"/>
                      <a:pt x="180" y="132"/>
                    </a:cubicBezTo>
                    <a:cubicBezTo>
                      <a:pt x="180" y="132"/>
                      <a:pt x="180" y="132"/>
                      <a:pt x="180" y="132"/>
                    </a:cubicBezTo>
                    <a:cubicBezTo>
                      <a:pt x="178" y="133"/>
                      <a:pt x="172" y="136"/>
                      <a:pt x="154" y="147"/>
                    </a:cubicBezTo>
                    <a:cubicBezTo>
                      <a:pt x="150" y="150"/>
                      <a:pt x="145" y="153"/>
                      <a:pt x="141" y="155"/>
                    </a:cubicBezTo>
                    <a:cubicBezTo>
                      <a:pt x="158" y="145"/>
                      <a:pt x="181" y="132"/>
                      <a:pt x="196" y="123"/>
                    </a:cubicBezTo>
                    <a:cubicBezTo>
                      <a:pt x="196" y="123"/>
                      <a:pt x="196" y="123"/>
                      <a:pt x="197" y="123"/>
                    </a:cubicBezTo>
                    <a:cubicBezTo>
                      <a:pt x="197" y="123"/>
                      <a:pt x="197" y="124"/>
                      <a:pt x="197" y="124"/>
                    </a:cubicBezTo>
                    <a:cubicBezTo>
                      <a:pt x="104" y="191"/>
                      <a:pt x="104" y="191"/>
                      <a:pt x="104" y="191"/>
                    </a:cubicBezTo>
                    <a:cubicBezTo>
                      <a:pt x="191" y="141"/>
                      <a:pt x="191" y="141"/>
                      <a:pt x="191" y="141"/>
                    </a:cubicBezTo>
                    <a:cubicBezTo>
                      <a:pt x="191" y="141"/>
                      <a:pt x="191" y="141"/>
                      <a:pt x="191" y="141"/>
                    </a:cubicBezTo>
                    <a:cubicBezTo>
                      <a:pt x="192" y="141"/>
                      <a:pt x="192" y="141"/>
                      <a:pt x="192" y="141"/>
                    </a:cubicBezTo>
                    <a:cubicBezTo>
                      <a:pt x="192" y="141"/>
                      <a:pt x="192" y="141"/>
                      <a:pt x="192" y="142"/>
                    </a:cubicBezTo>
                    <a:cubicBezTo>
                      <a:pt x="192" y="142"/>
                      <a:pt x="192" y="142"/>
                      <a:pt x="192" y="142"/>
                    </a:cubicBezTo>
                    <a:cubicBezTo>
                      <a:pt x="191" y="142"/>
                      <a:pt x="191" y="142"/>
                      <a:pt x="191" y="142"/>
                    </a:cubicBezTo>
                    <a:cubicBezTo>
                      <a:pt x="190" y="144"/>
                      <a:pt x="180" y="151"/>
                      <a:pt x="135" y="184"/>
                    </a:cubicBezTo>
                    <a:cubicBezTo>
                      <a:pt x="117" y="196"/>
                      <a:pt x="100" y="209"/>
                      <a:pt x="92" y="215"/>
                    </a:cubicBezTo>
                    <a:cubicBezTo>
                      <a:pt x="102" y="210"/>
                      <a:pt x="124" y="197"/>
                      <a:pt x="142" y="186"/>
                    </a:cubicBezTo>
                    <a:cubicBezTo>
                      <a:pt x="167" y="172"/>
                      <a:pt x="173" y="168"/>
                      <a:pt x="174" y="167"/>
                    </a:cubicBezTo>
                    <a:cubicBezTo>
                      <a:pt x="175" y="167"/>
                      <a:pt x="175" y="167"/>
                      <a:pt x="175" y="167"/>
                    </a:cubicBezTo>
                    <a:cubicBezTo>
                      <a:pt x="175" y="167"/>
                      <a:pt x="175" y="167"/>
                      <a:pt x="175" y="167"/>
                    </a:cubicBezTo>
                    <a:cubicBezTo>
                      <a:pt x="175" y="167"/>
                      <a:pt x="175" y="167"/>
                      <a:pt x="175" y="167"/>
                    </a:cubicBezTo>
                    <a:cubicBezTo>
                      <a:pt x="175" y="167"/>
                      <a:pt x="175" y="167"/>
                      <a:pt x="175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67" y="173"/>
                      <a:pt x="152" y="181"/>
                      <a:pt x="139" y="189"/>
                    </a:cubicBezTo>
                    <a:cubicBezTo>
                      <a:pt x="149" y="183"/>
                      <a:pt x="160" y="177"/>
                      <a:pt x="168" y="173"/>
                    </a:cubicBezTo>
                    <a:cubicBezTo>
                      <a:pt x="168" y="172"/>
                      <a:pt x="168" y="172"/>
                      <a:pt x="168" y="172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73"/>
                      <a:pt x="169" y="173"/>
                      <a:pt x="168" y="173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8" y="173"/>
                      <a:pt x="168" y="173"/>
                      <a:pt x="168" y="174"/>
                    </a:cubicBezTo>
                    <a:cubicBezTo>
                      <a:pt x="166" y="175"/>
                      <a:pt x="162" y="178"/>
                      <a:pt x="146" y="187"/>
                    </a:cubicBezTo>
                    <a:cubicBezTo>
                      <a:pt x="181" y="167"/>
                      <a:pt x="188" y="163"/>
                      <a:pt x="190" y="162"/>
                    </a:cubicBezTo>
                    <a:cubicBezTo>
                      <a:pt x="190" y="162"/>
                      <a:pt x="190" y="162"/>
                      <a:pt x="190" y="162"/>
                    </a:cubicBezTo>
                    <a:cubicBezTo>
                      <a:pt x="190" y="162"/>
                      <a:pt x="190" y="162"/>
                      <a:pt x="190" y="162"/>
                    </a:cubicBezTo>
                    <a:cubicBezTo>
                      <a:pt x="190" y="162"/>
                      <a:pt x="190" y="162"/>
                      <a:pt x="190" y="162"/>
                    </a:cubicBezTo>
                    <a:cubicBezTo>
                      <a:pt x="190" y="162"/>
                      <a:pt x="190" y="162"/>
                      <a:pt x="190" y="162"/>
                    </a:cubicBezTo>
                    <a:cubicBezTo>
                      <a:pt x="191" y="162"/>
                      <a:pt x="191" y="162"/>
                      <a:pt x="190" y="163"/>
                    </a:cubicBezTo>
                    <a:cubicBezTo>
                      <a:pt x="190" y="163"/>
                      <a:pt x="190" y="163"/>
                      <a:pt x="190" y="163"/>
                    </a:cubicBezTo>
                    <a:cubicBezTo>
                      <a:pt x="190" y="163"/>
                      <a:pt x="190" y="163"/>
                      <a:pt x="190" y="163"/>
                    </a:cubicBezTo>
                    <a:cubicBezTo>
                      <a:pt x="188" y="164"/>
                      <a:pt x="181" y="169"/>
                      <a:pt x="151" y="189"/>
                    </a:cubicBezTo>
                    <a:cubicBezTo>
                      <a:pt x="140" y="196"/>
                      <a:pt x="129" y="203"/>
                      <a:pt x="122" y="208"/>
                    </a:cubicBezTo>
                    <a:cubicBezTo>
                      <a:pt x="128" y="204"/>
                      <a:pt x="137" y="199"/>
                      <a:pt x="145" y="194"/>
                    </a:cubicBezTo>
                    <a:cubicBezTo>
                      <a:pt x="169" y="180"/>
                      <a:pt x="170" y="180"/>
                      <a:pt x="170" y="180"/>
                    </a:cubicBezTo>
                    <a:cubicBezTo>
                      <a:pt x="170" y="180"/>
                      <a:pt x="170" y="180"/>
                      <a:pt x="170" y="180"/>
                    </a:cubicBezTo>
                    <a:cubicBezTo>
                      <a:pt x="170" y="180"/>
                      <a:pt x="170" y="181"/>
                      <a:pt x="170" y="181"/>
                    </a:cubicBezTo>
                    <a:cubicBezTo>
                      <a:pt x="170" y="181"/>
                      <a:pt x="170" y="181"/>
                      <a:pt x="170" y="181"/>
                    </a:cubicBezTo>
                    <a:cubicBezTo>
                      <a:pt x="169" y="181"/>
                      <a:pt x="157" y="188"/>
                      <a:pt x="145" y="195"/>
                    </a:cubicBezTo>
                    <a:cubicBezTo>
                      <a:pt x="117" y="212"/>
                      <a:pt x="111" y="215"/>
                      <a:pt x="111" y="215"/>
                    </a:cubicBezTo>
                    <a:cubicBezTo>
                      <a:pt x="111" y="215"/>
                      <a:pt x="111" y="215"/>
                      <a:pt x="111" y="215"/>
                    </a:cubicBezTo>
                    <a:cubicBezTo>
                      <a:pt x="111" y="215"/>
                      <a:pt x="110" y="215"/>
                      <a:pt x="110" y="215"/>
                    </a:cubicBezTo>
                    <a:cubicBezTo>
                      <a:pt x="110" y="215"/>
                      <a:pt x="110" y="214"/>
                      <a:pt x="110" y="214"/>
                    </a:cubicBezTo>
                    <a:cubicBezTo>
                      <a:pt x="131" y="201"/>
                      <a:pt x="166" y="178"/>
                      <a:pt x="181" y="168"/>
                    </a:cubicBezTo>
                    <a:cubicBezTo>
                      <a:pt x="162" y="179"/>
                      <a:pt x="118" y="205"/>
                      <a:pt x="92" y="220"/>
                    </a:cubicBezTo>
                    <a:cubicBezTo>
                      <a:pt x="92" y="220"/>
                      <a:pt x="91" y="220"/>
                      <a:pt x="91" y="2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0" name="Freeform 288"/>
              <p:cNvSpPr/>
              <p:nvPr/>
            </p:nvSpPr>
            <p:spPr bwMode="auto">
              <a:xfrm>
                <a:off x="4002825" y="5663926"/>
                <a:ext cx="559594" cy="565236"/>
              </a:xfrm>
              <a:custGeom>
                <a:avLst/>
                <a:gdLst>
                  <a:gd name="T0" fmla="*/ 75 w 172"/>
                  <a:gd name="T1" fmla="*/ 174 h 174"/>
                  <a:gd name="T2" fmla="*/ 105 w 172"/>
                  <a:gd name="T3" fmla="*/ 155 h 174"/>
                  <a:gd name="T4" fmla="*/ 73 w 172"/>
                  <a:gd name="T5" fmla="*/ 173 h 174"/>
                  <a:gd name="T6" fmla="*/ 127 w 172"/>
                  <a:gd name="T7" fmla="*/ 137 h 174"/>
                  <a:gd name="T8" fmla="*/ 141 w 172"/>
                  <a:gd name="T9" fmla="*/ 110 h 174"/>
                  <a:gd name="T10" fmla="*/ 63 w 172"/>
                  <a:gd name="T11" fmla="*/ 154 h 174"/>
                  <a:gd name="T12" fmla="*/ 89 w 172"/>
                  <a:gd name="T13" fmla="*/ 125 h 174"/>
                  <a:gd name="T14" fmla="*/ 89 w 172"/>
                  <a:gd name="T15" fmla="*/ 125 h 174"/>
                  <a:gd name="T16" fmla="*/ 140 w 172"/>
                  <a:gd name="T17" fmla="*/ 87 h 174"/>
                  <a:gd name="T18" fmla="*/ 70 w 172"/>
                  <a:gd name="T19" fmla="*/ 126 h 174"/>
                  <a:gd name="T20" fmla="*/ 145 w 172"/>
                  <a:gd name="T21" fmla="*/ 74 h 174"/>
                  <a:gd name="T22" fmla="*/ 138 w 172"/>
                  <a:gd name="T23" fmla="*/ 62 h 174"/>
                  <a:gd name="T24" fmla="*/ 60 w 172"/>
                  <a:gd name="T25" fmla="*/ 106 h 174"/>
                  <a:gd name="T26" fmla="*/ 64 w 172"/>
                  <a:gd name="T27" fmla="*/ 101 h 174"/>
                  <a:gd name="T28" fmla="*/ 63 w 172"/>
                  <a:gd name="T29" fmla="*/ 100 h 174"/>
                  <a:gd name="T30" fmla="*/ 68 w 172"/>
                  <a:gd name="T31" fmla="*/ 93 h 174"/>
                  <a:gd name="T32" fmla="*/ 67 w 172"/>
                  <a:gd name="T33" fmla="*/ 93 h 174"/>
                  <a:gd name="T34" fmla="*/ 90 w 172"/>
                  <a:gd name="T35" fmla="*/ 70 h 174"/>
                  <a:gd name="T36" fmla="*/ 79 w 172"/>
                  <a:gd name="T37" fmla="*/ 75 h 174"/>
                  <a:gd name="T38" fmla="*/ 57 w 172"/>
                  <a:gd name="T39" fmla="*/ 69 h 174"/>
                  <a:gd name="T40" fmla="*/ 49 w 172"/>
                  <a:gd name="T41" fmla="*/ 56 h 174"/>
                  <a:gd name="T42" fmla="*/ 18 w 172"/>
                  <a:gd name="T43" fmla="*/ 74 h 174"/>
                  <a:gd name="T44" fmla="*/ 1 w 172"/>
                  <a:gd name="T45" fmla="*/ 75 h 174"/>
                  <a:gd name="T46" fmla="*/ 128 w 172"/>
                  <a:gd name="T47" fmla="*/ 0 h 174"/>
                  <a:gd name="T48" fmla="*/ 128 w 172"/>
                  <a:gd name="T49" fmla="*/ 1 h 174"/>
                  <a:gd name="T50" fmla="*/ 73 w 172"/>
                  <a:gd name="T51" fmla="*/ 38 h 174"/>
                  <a:gd name="T52" fmla="*/ 128 w 172"/>
                  <a:gd name="T53" fmla="*/ 10 h 174"/>
                  <a:gd name="T54" fmla="*/ 100 w 172"/>
                  <a:gd name="T55" fmla="*/ 44 h 174"/>
                  <a:gd name="T56" fmla="*/ 145 w 172"/>
                  <a:gd name="T57" fmla="*/ 19 h 174"/>
                  <a:gd name="T58" fmla="*/ 145 w 172"/>
                  <a:gd name="T59" fmla="*/ 38 h 174"/>
                  <a:gd name="T60" fmla="*/ 145 w 172"/>
                  <a:gd name="T61" fmla="*/ 49 h 174"/>
                  <a:gd name="T62" fmla="*/ 157 w 172"/>
                  <a:gd name="T63" fmla="*/ 47 h 174"/>
                  <a:gd name="T64" fmla="*/ 133 w 172"/>
                  <a:gd name="T65" fmla="*/ 62 h 174"/>
                  <a:gd name="T66" fmla="*/ 143 w 172"/>
                  <a:gd name="T67" fmla="*/ 59 h 174"/>
                  <a:gd name="T68" fmla="*/ 105 w 172"/>
                  <a:gd name="T69" fmla="*/ 89 h 174"/>
                  <a:gd name="T70" fmla="*/ 154 w 172"/>
                  <a:gd name="T71" fmla="*/ 69 h 174"/>
                  <a:gd name="T72" fmla="*/ 143 w 172"/>
                  <a:gd name="T73" fmla="*/ 77 h 174"/>
                  <a:gd name="T74" fmla="*/ 145 w 172"/>
                  <a:gd name="T75" fmla="*/ 83 h 174"/>
                  <a:gd name="T76" fmla="*/ 146 w 172"/>
                  <a:gd name="T77" fmla="*/ 84 h 174"/>
                  <a:gd name="T78" fmla="*/ 154 w 172"/>
                  <a:gd name="T79" fmla="*/ 87 h 174"/>
                  <a:gd name="T80" fmla="*/ 69 w 172"/>
                  <a:gd name="T81" fmla="*/ 150 h 174"/>
                  <a:gd name="T82" fmla="*/ 144 w 172"/>
                  <a:gd name="T83" fmla="*/ 108 h 174"/>
                  <a:gd name="T84" fmla="*/ 80 w 172"/>
                  <a:gd name="T85" fmla="*/ 164 h 174"/>
                  <a:gd name="T86" fmla="*/ 141 w 172"/>
                  <a:gd name="T87" fmla="*/ 129 h 174"/>
                  <a:gd name="T88" fmla="*/ 82 w 172"/>
                  <a:gd name="T89" fmla="*/ 168 h 174"/>
                  <a:gd name="T90" fmla="*/ 172 w 172"/>
                  <a:gd name="T91" fmla="*/ 117 h 174"/>
                  <a:gd name="T92" fmla="*/ 132 w 172"/>
                  <a:gd name="T93" fmla="*/ 141 h 174"/>
                  <a:gd name="T94" fmla="*/ 76 w 172"/>
                  <a:gd name="T9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2" h="174">
                    <a:moveTo>
                      <a:pt x="75" y="174"/>
                    </a:moveTo>
                    <a:cubicBezTo>
                      <a:pt x="75" y="174"/>
                      <a:pt x="75" y="174"/>
                      <a:pt x="75" y="174"/>
                    </a:cubicBezTo>
                    <a:cubicBezTo>
                      <a:pt x="75" y="174"/>
                      <a:pt x="75" y="174"/>
                      <a:pt x="75" y="174"/>
                    </a:cubicBezTo>
                    <a:cubicBezTo>
                      <a:pt x="75" y="174"/>
                      <a:pt x="74" y="174"/>
                      <a:pt x="75" y="174"/>
                    </a:cubicBezTo>
                    <a:cubicBezTo>
                      <a:pt x="75" y="174"/>
                      <a:pt x="75" y="174"/>
                      <a:pt x="75" y="174"/>
                    </a:cubicBezTo>
                    <a:cubicBezTo>
                      <a:pt x="75" y="174"/>
                      <a:pt x="75" y="173"/>
                      <a:pt x="75" y="173"/>
                    </a:cubicBezTo>
                    <a:cubicBezTo>
                      <a:pt x="76" y="173"/>
                      <a:pt x="79" y="171"/>
                      <a:pt x="84" y="168"/>
                    </a:cubicBezTo>
                    <a:cubicBezTo>
                      <a:pt x="89" y="165"/>
                      <a:pt x="97" y="160"/>
                      <a:pt x="105" y="155"/>
                    </a:cubicBezTo>
                    <a:cubicBezTo>
                      <a:pt x="110" y="153"/>
                      <a:pt x="115" y="149"/>
                      <a:pt x="120" y="146"/>
                    </a:cubicBezTo>
                    <a:cubicBezTo>
                      <a:pt x="78" y="171"/>
                      <a:pt x="73" y="174"/>
                      <a:pt x="73" y="174"/>
                    </a:cubicBezTo>
                    <a:cubicBezTo>
                      <a:pt x="73" y="174"/>
                      <a:pt x="73" y="173"/>
                      <a:pt x="73" y="173"/>
                    </a:cubicBezTo>
                    <a:cubicBezTo>
                      <a:pt x="73" y="173"/>
                      <a:pt x="73" y="173"/>
                      <a:pt x="73" y="173"/>
                    </a:cubicBezTo>
                    <a:cubicBezTo>
                      <a:pt x="73" y="173"/>
                      <a:pt x="73" y="173"/>
                      <a:pt x="73" y="173"/>
                    </a:cubicBezTo>
                    <a:cubicBezTo>
                      <a:pt x="73" y="173"/>
                      <a:pt x="73" y="173"/>
                      <a:pt x="73" y="173"/>
                    </a:cubicBezTo>
                    <a:cubicBezTo>
                      <a:pt x="75" y="171"/>
                      <a:pt x="82" y="166"/>
                      <a:pt x="113" y="146"/>
                    </a:cubicBezTo>
                    <a:cubicBezTo>
                      <a:pt x="118" y="143"/>
                      <a:pt x="123" y="140"/>
                      <a:pt x="127" y="137"/>
                    </a:cubicBezTo>
                    <a:cubicBezTo>
                      <a:pt x="76" y="167"/>
                      <a:pt x="76" y="167"/>
                      <a:pt x="76" y="167"/>
                    </a:cubicBezTo>
                    <a:cubicBezTo>
                      <a:pt x="75" y="167"/>
                      <a:pt x="75" y="167"/>
                      <a:pt x="75" y="167"/>
                    </a:cubicBezTo>
                    <a:cubicBezTo>
                      <a:pt x="75" y="167"/>
                      <a:pt x="75" y="166"/>
                      <a:pt x="75" y="166"/>
                    </a:cubicBezTo>
                    <a:cubicBezTo>
                      <a:pt x="91" y="152"/>
                      <a:pt x="130" y="119"/>
                      <a:pt x="141" y="110"/>
                    </a:cubicBezTo>
                    <a:cubicBezTo>
                      <a:pt x="77" y="147"/>
                      <a:pt x="66" y="153"/>
                      <a:pt x="64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3" y="154"/>
                      <a:pt x="63" y="154"/>
                      <a:pt x="63" y="154"/>
                    </a:cubicBezTo>
                    <a:cubicBezTo>
                      <a:pt x="63" y="154"/>
                      <a:pt x="63" y="154"/>
                      <a:pt x="63" y="154"/>
                    </a:cubicBezTo>
                    <a:cubicBezTo>
                      <a:pt x="63" y="154"/>
                      <a:pt x="63" y="153"/>
                      <a:pt x="63" y="153"/>
                    </a:cubicBezTo>
                    <a:cubicBezTo>
                      <a:pt x="147" y="92"/>
                      <a:pt x="147" y="92"/>
                      <a:pt x="147" y="92"/>
                    </a:cubicBezTo>
                    <a:cubicBezTo>
                      <a:pt x="134" y="99"/>
                      <a:pt x="106" y="116"/>
                      <a:pt x="89" y="125"/>
                    </a:cubicBezTo>
                    <a:cubicBezTo>
                      <a:pt x="89" y="126"/>
                      <a:pt x="89" y="126"/>
                      <a:pt x="89" y="125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5"/>
                      <a:pt x="88" y="125"/>
                      <a:pt x="89" y="125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90" y="124"/>
                      <a:pt x="92" y="122"/>
                      <a:pt x="98" y="118"/>
                    </a:cubicBezTo>
                    <a:cubicBezTo>
                      <a:pt x="103" y="114"/>
                      <a:pt x="110" y="109"/>
                      <a:pt x="117" y="104"/>
                    </a:cubicBezTo>
                    <a:cubicBezTo>
                      <a:pt x="126" y="97"/>
                      <a:pt x="134" y="91"/>
                      <a:pt x="140" y="87"/>
                    </a:cubicBezTo>
                    <a:cubicBezTo>
                      <a:pt x="126" y="95"/>
                      <a:pt x="91" y="115"/>
                      <a:pt x="71" y="127"/>
                    </a:cubicBezTo>
                    <a:cubicBezTo>
                      <a:pt x="71" y="127"/>
                      <a:pt x="70" y="127"/>
                      <a:pt x="70" y="127"/>
                    </a:cubicBezTo>
                    <a:cubicBezTo>
                      <a:pt x="70" y="127"/>
                      <a:pt x="70" y="127"/>
                      <a:pt x="70" y="127"/>
                    </a:cubicBezTo>
                    <a:cubicBezTo>
                      <a:pt x="70" y="127"/>
                      <a:pt x="70" y="127"/>
                      <a:pt x="70" y="126"/>
                    </a:cubicBezTo>
                    <a:cubicBezTo>
                      <a:pt x="70" y="126"/>
                      <a:pt x="70" y="126"/>
                      <a:pt x="70" y="126"/>
                    </a:cubicBezTo>
                    <a:cubicBezTo>
                      <a:pt x="70" y="126"/>
                      <a:pt x="70" y="126"/>
                      <a:pt x="70" y="126"/>
                    </a:cubicBezTo>
                    <a:cubicBezTo>
                      <a:pt x="71" y="126"/>
                      <a:pt x="71" y="126"/>
                      <a:pt x="72" y="125"/>
                    </a:cubicBezTo>
                    <a:cubicBezTo>
                      <a:pt x="108" y="100"/>
                      <a:pt x="133" y="83"/>
                      <a:pt x="145" y="74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67" y="120"/>
                      <a:pt x="66" y="120"/>
                      <a:pt x="66" y="119"/>
                    </a:cubicBezTo>
                    <a:cubicBezTo>
                      <a:pt x="66" y="119"/>
                      <a:pt x="66" y="119"/>
                      <a:pt x="66" y="119"/>
                    </a:cubicBezTo>
                    <a:cubicBezTo>
                      <a:pt x="88" y="102"/>
                      <a:pt x="126" y="72"/>
                      <a:pt x="138" y="62"/>
                    </a:cubicBezTo>
                    <a:cubicBezTo>
                      <a:pt x="61" y="107"/>
                      <a:pt x="61" y="107"/>
                      <a:pt x="61" y="107"/>
                    </a:cubicBezTo>
                    <a:cubicBezTo>
                      <a:pt x="61" y="107"/>
                      <a:pt x="60" y="107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1" y="106"/>
                      <a:pt x="61" y="106"/>
                      <a:pt x="61" y="106"/>
                    </a:cubicBezTo>
                    <a:cubicBezTo>
                      <a:pt x="62" y="104"/>
                      <a:pt x="68" y="101"/>
                      <a:pt x="86" y="90"/>
                    </a:cubicBezTo>
                    <a:cubicBezTo>
                      <a:pt x="99" y="82"/>
                      <a:pt x="114" y="73"/>
                      <a:pt x="127" y="65"/>
                    </a:cubicBezTo>
                    <a:cubicBezTo>
                      <a:pt x="64" y="101"/>
                      <a:pt x="64" y="101"/>
                      <a:pt x="64" y="101"/>
                    </a:cubicBezTo>
                    <a:cubicBezTo>
                      <a:pt x="64" y="101"/>
                      <a:pt x="64" y="101"/>
                      <a:pt x="64" y="101"/>
                    </a:cubicBezTo>
                    <a:cubicBezTo>
                      <a:pt x="63" y="101"/>
                      <a:pt x="63" y="101"/>
                      <a:pt x="63" y="101"/>
                    </a:cubicBezTo>
                    <a:cubicBezTo>
                      <a:pt x="63" y="101"/>
                      <a:pt x="63" y="101"/>
                      <a:pt x="63" y="100"/>
                    </a:cubicBezTo>
                    <a:cubicBezTo>
                      <a:pt x="63" y="100"/>
                      <a:pt x="63" y="100"/>
                      <a:pt x="63" y="100"/>
                    </a:cubicBezTo>
                    <a:cubicBezTo>
                      <a:pt x="64" y="100"/>
                      <a:pt x="64" y="100"/>
                      <a:pt x="64" y="100"/>
                    </a:cubicBezTo>
                    <a:cubicBezTo>
                      <a:pt x="66" y="98"/>
                      <a:pt x="74" y="93"/>
                      <a:pt x="104" y="74"/>
                    </a:cubicBezTo>
                    <a:cubicBezTo>
                      <a:pt x="112" y="69"/>
                      <a:pt x="120" y="64"/>
                      <a:pt x="126" y="59"/>
                    </a:cubicBezTo>
                    <a:cubicBezTo>
                      <a:pt x="80" y="86"/>
                      <a:pt x="70" y="92"/>
                      <a:pt x="68" y="93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67" y="93"/>
                      <a:pt x="67" y="93"/>
                      <a:pt x="67" y="93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67" y="94"/>
                      <a:pt x="67" y="93"/>
                      <a:pt x="67" y="93"/>
                    </a:cubicBezTo>
                    <a:cubicBezTo>
                      <a:pt x="67" y="93"/>
                      <a:pt x="67" y="93"/>
                      <a:pt x="67" y="93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30" y="46"/>
                      <a:pt x="121" y="52"/>
                      <a:pt x="112" y="57"/>
                    </a:cubicBezTo>
                    <a:cubicBezTo>
                      <a:pt x="104" y="61"/>
                      <a:pt x="96" y="66"/>
                      <a:pt x="90" y="70"/>
                    </a:cubicBezTo>
                    <a:cubicBezTo>
                      <a:pt x="83" y="73"/>
                      <a:pt x="81" y="75"/>
                      <a:pt x="80" y="75"/>
                    </a:cubicBezTo>
                    <a:cubicBezTo>
                      <a:pt x="80" y="75"/>
                      <a:pt x="80" y="75"/>
                      <a:pt x="80" y="75"/>
                    </a:cubicBezTo>
                    <a:cubicBezTo>
                      <a:pt x="80" y="75"/>
                      <a:pt x="80" y="75"/>
                      <a:pt x="80" y="75"/>
                    </a:cubicBezTo>
                    <a:cubicBezTo>
                      <a:pt x="79" y="76"/>
                      <a:pt x="79" y="75"/>
                      <a:pt x="79" y="7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141" y="21"/>
                      <a:pt x="141" y="21"/>
                      <a:pt x="141" y="21"/>
                    </a:cubicBezTo>
                    <a:cubicBezTo>
                      <a:pt x="134" y="24"/>
                      <a:pt x="117" y="35"/>
                      <a:pt x="101" y="44"/>
                    </a:cubicBezTo>
                    <a:cubicBezTo>
                      <a:pt x="65" y="65"/>
                      <a:pt x="58" y="69"/>
                      <a:pt x="57" y="69"/>
                    </a:cubicBezTo>
                    <a:cubicBezTo>
                      <a:pt x="57" y="69"/>
                      <a:pt x="57" y="69"/>
                      <a:pt x="57" y="69"/>
                    </a:cubicBezTo>
                    <a:cubicBezTo>
                      <a:pt x="57" y="69"/>
                      <a:pt x="57" y="69"/>
                      <a:pt x="57" y="68"/>
                    </a:cubicBezTo>
                    <a:cubicBezTo>
                      <a:pt x="78" y="51"/>
                      <a:pt x="115" y="21"/>
                      <a:pt x="125" y="12"/>
                    </a:cubicBezTo>
                    <a:cubicBezTo>
                      <a:pt x="114" y="18"/>
                      <a:pt x="75" y="41"/>
                      <a:pt x="49" y="56"/>
                    </a:cubicBezTo>
                    <a:cubicBezTo>
                      <a:pt x="25" y="70"/>
                      <a:pt x="20" y="73"/>
                      <a:pt x="18" y="74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18" y="74"/>
                      <a:pt x="18" y="74"/>
                      <a:pt x="17" y="74"/>
                    </a:cubicBezTo>
                    <a:cubicBezTo>
                      <a:pt x="17" y="74"/>
                      <a:pt x="18" y="73"/>
                      <a:pt x="18" y="73"/>
                    </a:cubicBezTo>
                    <a:cubicBezTo>
                      <a:pt x="47" y="54"/>
                      <a:pt x="97" y="21"/>
                      <a:pt x="118" y="7"/>
                    </a:cubicBezTo>
                    <a:cubicBezTo>
                      <a:pt x="88" y="24"/>
                      <a:pt x="2" y="74"/>
                      <a:pt x="1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108" y="12"/>
                      <a:pt x="125" y="2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9" y="1"/>
                      <a:pt x="129" y="1"/>
                      <a:pt x="128" y="1"/>
                    </a:cubicBezTo>
                    <a:cubicBezTo>
                      <a:pt x="128" y="1"/>
                      <a:pt x="128" y="1"/>
                      <a:pt x="128" y="1"/>
                    </a:cubicBezTo>
                    <a:cubicBezTo>
                      <a:pt x="128" y="1"/>
                      <a:pt x="128" y="1"/>
                      <a:pt x="128" y="1"/>
                    </a:cubicBezTo>
                    <a:cubicBezTo>
                      <a:pt x="127" y="2"/>
                      <a:pt x="123" y="5"/>
                      <a:pt x="111" y="13"/>
                    </a:cubicBezTo>
                    <a:cubicBezTo>
                      <a:pt x="101" y="19"/>
                      <a:pt x="87" y="29"/>
                      <a:pt x="73" y="38"/>
                    </a:cubicBezTo>
                    <a:cubicBezTo>
                      <a:pt x="58" y="48"/>
                      <a:pt x="42" y="59"/>
                      <a:pt x="31" y="66"/>
                    </a:cubicBezTo>
                    <a:cubicBezTo>
                      <a:pt x="36" y="63"/>
                      <a:pt x="42" y="59"/>
                      <a:pt x="48" y="56"/>
                    </a:cubicBezTo>
                    <a:cubicBezTo>
                      <a:pt x="114" y="17"/>
                      <a:pt x="127" y="10"/>
                      <a:pt x="128" y="10"/>
                    </a:cubicBezTo>
                    <a:cubicBezTo>
                      <a:pt x="128" y="10"/>
                      <a:pt x="128" y="10"/>
                      <a:pt x="128" y="10"/>
                    </a:cubicBezTo>
                    <a:cubicBezTo>
                      <a:pt x="128" y="10"/>
                      <a:pt x="128" y="10"/>
                      <a:pt x="128" y="10"/>
                    </a:cubicBezTo>
                    <a:cubicBezTo>
                      <a:pt x="128" y="11"/>
                      <a:pt x="128" y="11"/>
                      <a:pt x="93" y="40"/>
                    </a:cubicBezTo>
                    <a:cubicBezTo>
                      <a:pt x="80" y="51"/>
                      <a:pt x="67" y="62"/>
                      <a:pt x="61" y="66"/>
                    </a:cubicBezTo>
                    <a:cubicBezTo>
                      <a:pt x="68" y="62"/>
                      <a:pt x="85" y="53"/>
                      <a:pt x="100" y="44"/>
                    </a:cubicBezTo>
                    <a:cubicBezTo>
                      <a:pt x="135" y="23"/>
                      <a:pt x="143" y="18"/>
                      <a:pt x="144" y="18"/>
                    </a:cubicBezTo>
                    <a:cubicBezTo>
                      <a:pt x="144" y="18"/>
                      <a:pt x="144" y="18"/>
                      <a:pt x="144" y="18"/>
                    </a:cubicBezTo>
                    <a:cubicBezTo>
                      <a:pt x="144" y="18"/>
                      <a:pt x="145" y="18"/>
                      <a:pt x="145" y="18"/>
                    </a:cubicBezTo>
                    <a:cubicBezTo>
                      <a:pt x="145" y="19"/>
                      <a:pt x="145" y="19"/>
                      <a:pt x="145" y="19"/>
                    </a:cubicBezTo>
                    <a:cubicBezTo>
                      <a:pt x="83" y="72"/>
                      <a:pt x="83" y="72"/>
                      <a:pt x="83" y="72"/>
                    </a:cubicBezTo>
                    <a:cubicBezTo>
                      <a:pt x="94" y="66"/>
                      <a:pt x="126" y="48"/>
                      <a:pt x="144" y="37"/>
                    </a:cubicBezTo>
                    <a:cubicBezTo>
                      <a:pt x="144" y="37"/>
                      <a:pt x="145" y="37"/>
                      <a:pt x="145" y="37"/>
                    </a:cubicBezTo>
                    <a:cubicBezTo>
                      <a:pt x="145" y="37"/>
                      <a:pt x="145" y="38"/>
                      <a:pt x="145" y="38"/>
                    </a:cubicBezTo>
                    <a:cubicBezTo>
                      <a:pt x="74" y="88"/>
                      <a:pt x="74" y="88"/>
                      <a:pt x="74" y="88"/>
                    </a:cubicBezTo>
                    <a:cubicBezTo>
                      <a:pt x="90" y="80"/>
                      <a:pt x="124" y="60"/>
                      <a:pt x="145" y="48"/>
                    </a:cubicBezTo>
                    <a:cubicBezTo>
                      <a:pt x="145" y="48"/>
                      <a:pt x="145" y="48"/>
                      <a:pt x="145" y="48"/>
                    </a:cubicBezTo>
                    <a:cubicBezTo>
                      <a:pt x="146" y="48"/>
                      <a:pt x="146" y="48"/>
                      <a:pt x="145" y="49"/>
                    </a:cubicBezTo>
                    <a:cubicBezTo>
                      <a:pt x="125" y="61"/>
                      <a:pt x="92" y="82"/>
                      <a:pt x="75" y="93"/>
                    </a:cubicBezTo>
                    <a:cubicBezTo>
                      <a:pt x="157" y="46"/>
                      <a:pt x="157" y="46"/>
                      <a:pt x="157" y="46"/>
                    </a:cubicBezTo>
                    <a:cubicBezTo>
                      <a:pt x="157" y="46"/>
                      <a:pt x="157" y="46"/>
                      <a:pt x="157" y="47"/>
                    </a:cubicBezTo>
                    <a:cubicBezTo>
                      <a:pt x="157" y="47"/>
                      <a:pt x="157" y="47"/>
                      <a:pt x="157" y="47"/>
                    </a:cubicBezTo>
                    <a:cubicBezTo>
                      <a:pt x="157" y="47"/>
                      <a:pt x="157" y="47"/>
                      <a:pt x="157" y="47"/>
                    </a:cubicBezTo>
                    <a:cubicBezTo>
                      <a:pt x="156" y="48"/>
                      <a:pt x="156" y="48"/>
                      <a:pt x="156" y="48"/>
                    </a:cubicBezTo>
                    <a:cubicBezTo>
                      <a:pt x="155" y="48"/>
                      <a:pt x="154" y="49"/>
                      <a:pt x="150" y="51"/>
                    </a:cubicBezTo>
                    <a:cubicBezTo>
                      <a:pt x="146" y="54"/>
                      <a:pt x="140" y="58"/>
                      <a:pt x="133" y="62"/>
                    </a:cubicBezTo>
                    <a:cubicBezTo>
                      <a:pt x="119" y="71"/>
                      <a:pt x="98" y="83"/>
                      <a:pt x="83" y="93"/>
                    </a:cubicBezTo>
                    <a:cubicBezTo>
                      <a:pt x="143" y="58"/>
                      <a:pt x="143" y="58"/>
                      <a:pt x="143" y="58"/>
                    </a:cubicBezTo>
                    <a:cubicBezTo>
                      <a:pt x="143" y="58"/>
                      <a:pt x="143" y="58"/>
                      <a:pt x="143" y="58"/>
                    </a:cubicBezTo>
                    <a:cubicBezTo>
                      <a:pt x="144" y="58"/>
                      <a:pt x="144" y="59"/>
                      <a:pt x="143" y="59"/>
                    </a:cubicBezTo>
                    <a:cubicBezTo>
                      <a:pt x="143" y="59"/>
                      <a:pt x="143" y="59"/>
                      <a:pt x="143" y="59"/>
                    </a:cubicBezTo>
                    <a:cubicBezTo>
                      <a:pt x="143" y="59"/>
                      <a:pt x="143" y="59"/>
                      <a:pt x="143" y="59"/>
                    </a:cubicBezTo>
                    <a:cubicBezTo>
                      <a:pt x="142" y="60"/>
                      <a:pt x="139" y="62"/>
                      <a:pt x="131" y="69"/>
                    </a:cubicBezTo>
                    <a:cubicBezTo>
                      <a:pt x="124" y="74"/>
                      <a:pt x="115" y="82"/>
                      <a:pt x="105" y="89"/>
                    </a:cubicBezTo>
                    <a:cubicBezTo>
                      <a:pt x="92" y="100"/>
                      <a:pt x="79" y="110"/>
                      <a:pt x="72" y="116"/>
                    </a:cubicBezTo>
                    <a:cubicBezTo>
                      <a:pt x="153" y="69"/>
                      <a:pt x="153" y="69"/>
                      <a:pt x="153" y="69"/>
                    </a:cubicBezTo>
                    <a:cubicBezTo>
                      <a:pt x="153" y="69"/>
                      <a:pt x="154" y="69"/>
                      <a:pt x="154" y="69"/>
                    </a:cubicBezTo>
                    <a:cubicBezTo>
                      <a:pt x="154" y="69"/>
                      <a:pt x="154" y="69"/>
                      <a:pt x="154" y="69"/>
                    </a:cubicBezTo>
                    <a:cubicBezTo>
                      <a:pt x="154" y="69"/>
                      <a:pt x="154" y="69"/>
                      <a:pt x="154" y="69"/>
                    </a:cubicBezTo>
                    <a:cubicBezTo>
                      <a:pt x="154" y="69"/>
                      <a:pt x="154" y="69"/>
                      <a:pt x="154" y="69"/>
                    </a:cubicBezTo>
                    <a:cubicBezTo>
                      <a:pt x="154" y="70"/>
                      <a:pt x="154" y="70"/>
                      <a:pt x="154" y="70"/>
                    </a:cubicBezTo>
                    <a:cubicBezTo>
                      <a:pt x="153" y="70"/>
                      <a:pt x="150" y="72"/>
                      <a:pt x="143" y="77"/>
                    </a:cubicBezTo>
                    <a:cubicBezTo>
                      <a:pt x="136" y="82"/>
                      <a:pt x="127" y="88"/>
                      <a:pt x="118" y="95"/>
                    </a:cubicBezTo>
                    <a:cubicBezTo>
                      <a:pt x="104" y="104"/>
                      <a:pt x="90" y="114"/>
                      <a:pt x="81" y="120"/>
                    </a:cubicBezTo>
                    <a:cubicBezTo>
                      <a:pt x="134" y="89"/>
                      <a:pt x="143" y="84"/>
                      <a:pt x="145" y="83"/>
                    </a:cubicBezTo>
                    <a:cubicBezTo>
                      <a:pt x="145" y="83"/>
                      <a:pt x="145" y="83"/>
                      <a:pt x="145" y="83"/>
                    </a:cubicBezTo>
                    <a:cubicBezTo>
                      <a:pt x="145" y="83"/>
                      <a:pt x="145" y="83"/>
                      <a:pt x="145" y="83"/>
                    </a:cubicBezTo>
                    <a:cubicBezTo>
                      <a:pt x="145" y="83"/>
                      <a:pt x="145" y="83"/>
                      <a:pt x="146" y="83"/>
                    </a:cubicBezTo>
                    <a:cubicBezTo>
                      <a:pt x="146" y="83"/>
                      <a:pt x="146" y="83"/>
                      <a:pt x="146" y="83"/>
                    </a:cubicBezTo>
                    <a:cubicBezTo>
                      <a:pt x="146" y="84"/>
                      <a:pt x="146" y="84"/>
                      <a:pt x="146" y="84"/>
                    </a:cubicBezTo>
                    <a:cubicBezTo>
                      <a:pt x="131" y="95"/>
                      <a:pt x="107" y="112"/>
                      <a:pt x="95" y="121"/>
                    </a:cubicBezTo>
                    <a:cubicBezTo>
                      <a:pt x="142" y="94"/>
                      <a:pt x="151" y="88"/>
                      <a:pt x="154" y="87"/>
                    </a:cubicBezTo>
                    <a:cubicBezTo>
                      <a:pt x="154" y="87"/>
                      <a:pt x="154" y="87"/>
                      <a:pt x="154" y="87"/>
                    </a:cubicBezTo>
                    <a:cubicBezTo>
                      <a:pt x="154" y="87"/>
                      <a:pt x="154" y="87"/>
                      <a:pt x="154" y="87"/>
                    </a:cubicBezTo>
                    <a:cubicBezTo>
                      <a:pt x="154" y="87"/>
                      <a:pt x="154" y="87"/>
                      <a:pt x="154" y="87"/>
                    </a:cubicBezTo>
                    <a:cubicBezTo>
                      <a:pt x="154" y="87"/>
                      <a:pt x="154" y="87"/>
                      <a:pt x="155" y="87"/>
                    </a:cubicBezTo>
                    <a:cubicBezTo>
                      <a:pt x="155" y="88"/>
                      <a:pt x="154" y="88"/>
                      <a:pt x="154" y="88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84" y="142"/>
                      <a:pt x="122" y="120"/>
                      <a:pt x="144" y="107"/>
                    </a:cubicBezTo>
                    <a:cubicBezTo>
                      <a:pt x="144" y="107"/>
                      <a:pt x="144" y="107"/>
                      <a:pt x="144" y="107"/>
                    </a:cubicBezTo>
                    <a:cubicBezTo>
                      <a:pt x="144" y="107"/>
                      <a:pt x="144" y="107"/>
                      <a:pt x="144" y="107"/>
                    </a:cubicBezTo>
                    <a:cubicBezTo>
                      <a:pt x="144" y="107"/>
                      <a:pt x="144" y="107"/>
                      <a:pt x="144" y="108"/>
                    </a:cubicBezTo>
                    <a:cubicBezTo>
                      <a:pt x="144" y="108"/>
                      <a:pt x="144" y="108"/>
                      <a:pt x="144" y="108"/>
                    </a:cubicBezTo>
                    <a:cubicBezTo>
                      <a:pt x="144" y="108"/>
                      <a:pt x="144" y="108"/>
                      <a:pt x="144" y="108"/>
                    </a:cubicBezTo>
                    <a:cubicBezTo>
                      <a:pt x="143" y="109"/>
                      <a:pt x="136" y="115"/>
                      <a:pt x="110" y="137"/>
                    </a:cubicBezTo>
                    <a:cubicBezTo>
                      <a:pt x="98" y="148"/>
                      <a:pt x="86" y="158"/>
                      <a:pt x="80" y="164"/>
                    </a:cubicBezTo>
                    <a:cubicBezTo>
                      <a:pt x="141" y="128"/>
                      <a:pt x="141" y="128"/>
                      <a:pt x="141" y="128"/>
                    </a:cubicBezTo>
                    <a:cubicBezTo>
                      <a:pt x="141" y="128"/>
                      <a:pt x="142" y="128"/>
                      <a:pt x="142" y="128"/>
                    </a:cubicBezTo>
                    <a:cubicBezTo>
                      <a:pt x="142" y="128"/>
                      <a:pt x="142" y="129"/>
                      <a:pt x="141" y="129"/>
                    </a:cubicBezTo>
                    <a:cubicBezTo>
                      <a:pt x="141" y="129"/>
                      <a:pt x="141" y="129"/>
                      <a:pt x="141" y="129"/>
                    </a:cubicBezTo>
                    <a:cubicBezTo>
                      <a:pt x="141" y="129"/>
                      <a:pt x="141" y="129"/>
                      <a:pt x="141" y="129"/>
                    </a:cubicBezTo>
                    <a:cubicBezTo>
                      <a:pt x="140" y="130"/>
                      <a:pt x="138" y="131"/>
                      <a:pt x="133" y="134"/>
                    </a:cubicBezTo>
                    <a:cubicBezTo>
                      <a:pt x="128" y="138"/>
                      <a:pt x="121" y="142"/>
                      <a:pt x="114" y="147"/>
                    </a:cubicBezTo>
                    <a:cubicBezTo>
                      <a:pt x="103" y="154"/>
                      <a:pt x="90" y="162"/>
                      <a:pt x="82" y="168"/>
                    </a:cubicBezTo>
                    <a:cubicBezTo>
                      <a:pt x="93" y="161"/>
                      <a:pt x="114" y="149"/>
                      <a:pt x="132" y="139"/>
                    </a:cubicBezTo>
                    <a:cubicBezTo>
                      <a:pt x="171" y="116"/>
                      <a:pt x="171" y="116"/>
                      <a:pt x="172" y="116"/>
                    </a:cubicBezTo>
                    <a:cubicBezTo>
                      <a:pt x="172" y="116"/>
                      <a:pt x="172" y="116"/>
                      <a:pt x="172" y="116"/>
                    </a:cubicBezTo>
                    <a:cubicBezTo>
                      <a:pt x="172" y="116"/>
                      <a:pt x="172" y="116"/>
                      <a:pt x="172" y="117"/>
                    </a:cubicBezTo>
                    <a:cubicBezTo>
                      <a:pt x="172" y="117"/>
                      <a:pt x="172" y="117"/>
                      <a:pt x="172" y="117"/>
                    </a:cubicBezTo>
                    <a:cubicBezTo>
                      <a:pt x="172" y="117"/>
                      <a:pt x="172" y="117"/>
                      <a:pt x="172" y="117"/>
                    </a:cubicBezTo>
                    <a:cubicBezTo>
                      <a:pt x="170" y="118"/>
                      <a:pt x="166" y="121"/>
                      <a:pt x="149" y="130"/>
                    </a:cubicBezTo>
                    <a:cubicBezTo>
                      <a:pt x="144" y="133"/>
                      <a:pt x="138" y="137"/>
                      <a:pt x="132" y="141"/>
                    </a:cubicBezTo>
                    <a:cubicBezTo>
                      <a:pt x="138" y="137"/>
                      <a:pt x="144" y="133"/>
                      <a:pt x="149" y="131"/>
                    </a:cubicBezTo>
                    <a:cubicBezTo>
                      <a:pt x="150" y="130"/>
                      <a:pt x="150" y="130"/>
                      <a:pt x="150" y="131"/>
                    </a:cubicBezTo>
                    <a:cubicBezTo>
                      <a:pt x="150" y="131"/>
                      <a:pt x="150" y="131"/>
                      <a:pt x="150" y="131"/>
                    </a:cubicBezTo>
                    <a:cubicBezTo>
                      <a:pt x="91" y="165"/>
                      <a:pt x="79" y="173"/>
                      <a:pt x="76" y="174"/>
                    </a:cubicBezTo>
                    <a:cubicBezTo>
                      <a:pt x="76" y="174"/>
                      <a:pt x="75" y="174"/>
                      <a:pt x="75" y="174"/>
                    </a:cubicBezTo>
                    <a:cubicBezTo>
                      <a:pt x="75" y="174"/>
                      <a:pt x="75" y="174"/>
                      <a:pt x="75" y="174"/>
                    </a:cubicBezTo>
                    <a:cubicBezTo>
                      <a:pt x="75" y="174"/>
                      <a:pt x="75" y="174"/>
                      <a:pt x="75" y="1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1" name="Freeform 289"/>
              <p:cNvSpPr/>
              <p:nvPr/>
            </p:nvSpPr>
            <p:spPr bwMode="auto">
              <a:xfrm>
                <a:off x="3962854" y="5635866"/>
                <a:ext cx="167878" cy="96210"/>
              </a:xfrm>
              <a:custGeom>
                <a:avLst/>
                <a:gdLst>
                  <a:gd name="T0" fmla="*/ 1 w 51"/>
                  <a:gd name="T1" fmla="*/ 30 h 30"/>
                  <a:gd name="T2" fmla="*/ 1 w 51"/>
                  <a:gd name="T3" fmla="*/ 30 h 30"/>
                  <a:gd name="T4" fmla="*/ 0 w 51"/>
                  <a:gd name="T5" fmla="*/ 29 h 30"/>
                  <a:gd name="T6" fmla="*/ 1 w 51"/>
                  <a:gd name="T7" fmla="*/ 29 h 30"/>
                  <a:gd name="T8" fmla="*/ 23 w 51"/>
                  <a:gd name="T9" fmla="*/ 12 h 30"/>
                  <a:gd name="T10" fmla="*/ 20 w 51"/>
                  <a:gd name="T11" fmla="*/ 14 h 30"/>
                  <a:gd name="T12" fmla="*/ 19 w 51"/>
                  <a:gd name="T13" fmla="*/ 14 h 30"/>
                  <a:gd name="T14" fmla="*/ 19 w 51"/>
                  <a:gd name="T15" fmla="*/ 14 h 30"/>
                  <a:gd name="T16" fmla="*/ 29 w 51"/>
                  <a:gd name="T17" fmla="*/ 8 h 30"/>
                  <a:gd name="T18" fmla="*/ 29 w 51"/>
                  <a:gd name="T19" fmla="*/ 8 h 30"/>
                  <a:gd name="T20" fmla="*/ 29 w 51"/>
                  <a:gd name="T21" fmla="*/ 9 h 30"/>
                  <a:gd name="T22" fmla="*/ 29 w 51"/>
                  <a:gd name="T23" fmla="*/ 9 h 30"/>
                  <a:gd name="T24" fmla="*/ 29 w 51"/>
                  <a:gd name="T25" fmla="*/ 9 h 30"/>
                  <a:gd name="T26" fmla="*/ 7 w 51"/>
                  <a:gd name="T27" fmla="*/ 25 h 30"/>
                  <a:gd name="T28" fmla="*/ 50 w 51"/>
                  <a:gd name="T29" fmla="*/ 0 h 30"/>
                  <a:gd name="T30" fmla="*/ 51 w 51"/>
                  <a:gd name="T31" fmla="*/ 0 h 30"/>
                  <a:gd name="T32" fmla="*/ 51 w 51"/>
                  <a:gd name="T33" fmla="*/ 1 h 30"/>
                  <a:gd name="T34" fmla="*/ 51 w 51"/>
                  <a:gd name="T35" fmla="*/ 1 h 30"/>
                  <a:gd name="T36" fmla="*/ 51 w 51"/>
                  <a:gd name="T37" fmla="*/ 1 h 30"/>
                  <a:gd name="T38" fmla="*/ 50 w 51"/>
                  <a:gd name="T39" fmla="*/ 1 h 30"/>
                  <a:gd name="T40" fmla="*/ 32 w 51"/>
                  <a:gd name="T41" fmla="*/ 13 h 30"/>
                  <a:gd name="T42" fmla="*/ 46 w 51"/>
                  <a:gd name="T43" fmla="*/ 5 h 30"/>
                  <a:gd name="T44" fmla="*/ 46 w 51"/>
                  <a:gd name="T45" fmla="*/ 6 h 30"/>
                  <a:gd name="T46" fmla="*/ 46 w 51"/>
                  <a:gd name="T47" fmla="*/ 6 h 30"/>
                  <a:gd name="T48" fmla="*/ 46 w 51"/>
                  <a:gd name="T49" fmla="*/ 6 h 30"/>
                  <a:gd name="T50" fmla="*/ 47 w 51"/>
                  <a:gd name="T51" fmla="*/ 6 h 30"/>
                  <a:gd name="T52" fmla="*/ 11 w 51"/>
                  <a:gd name="T53" fmla="*/ 26 h 30"/>
                  <a:gd name="T54" fmla="*/ 11 w 51"/>
                  <a:gd name="T55" fmla="*/ 26 h 30"/>
                  <a:gd name="T56" fmla="*/ 11 w 51"/>
                  <a:gd name="T57" fmla="*/ 26 h 30"/>
                  <a:gd name="T58" fmla="*/ 33 w 51"/>
                  <a:gd name="T59" fmla="*/ 11 h 30"/>
                  <a:gd name="T60" fmla="*/ 1 w 51"/>
                  <a:gd name="T61" fmla="*/ 30 h 30"/>
                  <a:gd name="T62" fmla="*/ 1 w 51"/>
                  <a:gd name="T63" fmla="*/ 30 h 30"/>
                  <a:gd name="T64" fmla="*/ 1 w 51"/>
                  <a:gd name="T65" fmla="*/ 30 h 30"/>
                  <a:gd name="T66" fmla="*/ 1 w 51"/>
                  <a:gd name="T6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30">
                    <a:moveTo>
                      <a:pt x="1" y="30"/>
                    </a:move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9"/>
                      <a:pt x="0" y="29"/>
                      <a:pt x="1" y="29"/>
                    </a:cubicBezTo>
                    <a:cubicBezTo>
                      <a:pt x="8" y="24"/>
                      <a:pt x="18" y="17"/>
                      <a:pt x="23" y="12"/>
                    </a:cubicBezTo>
                    <a:cubicBezTo>
                      <a:pt x="22" y="13"/>
                      <a:pt x="21" y="14"/>
                      <a:pt x="20" y="14"/>
                    </a:cubicBezTo>
                    <a:cubicBezTo>
                      <a:pt x="19" y="15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3" y="14"/>
                      <a:pt x="7" y="25"/>
                    </a:cubicBezTo>
                    <a:cubicBezTo>
                      <a:pt x="18" y="19"/>
                      <a:pt x="38" y="7"/>
                      <a:pt x="50" y="0"/>
                    </a:cubicBezTo>
                    <a:cubicBezTo>
                      <a:pt x="50" y="0"/>
                      <a:pt x="50" y="0"/>
                      <a:pt x="51" y="0"/>
                    </a:cubicBezTo>
                    <a:cubicBezTo>
                      <a:pt x="51" y="0"/>
                      <a:pt x="51" y="0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1"/>
                      <a:pt x="50" y="1"/>
                      <a:pt x="50" y="1"/>
                    </a:cubicBezTo>
                    <a:cubicBezTo>
                      <a:pt x="49" y="3"/>
                      <a:pt x="44" y="5"/>
                      <a:pt x="32" y="13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6" y="6"/>
                      <a:pt x="23" y="19"/>
                      <a:pt x="11" y="26"/>
                    </a:cubicBezTo>
                    <a:cubicBezTo>
                      <a:pt x="11" y="27"/>
                      <a:pt x="11" y="26"/>
                      <a:pt x="11" y="26"/>
                    </a:cubicBezTo>
                    <a:cubicBezTo>
                      <a:pt x="10" y="26"/>
                      <a:pt x="11" y="26"/>
                      <a:pt x="11" y="26"/>
                    </a:cubicBezTo>
                    <a:cubicBezTo>
                      <a:pt x="16" y="22"/>
                      <a:pt x="25" y="17"/>
                      <a:pt x="33" y="11"/>
                    </a:cubicBezTo>
                    <a:cubicBezTo>
                      <a:pt x="9" y="26"/>
                      <a:pt x="3" y="29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2" name="Freeform 290"/>
              <p:cNvSpPr/>
              <p:nvPr/>
            </p:nvSpPr>
            <p:spPr bwMode="auto">
              <a:xfrm>
                <a:off x="3675063" y="5623838"/>
                <a:ext cx="619551" cy="432946"/>
              </a:xfrm>
              <a:custGeom>
                <a:avLst/>
                <a:gdLst>
                  <a:gd name="T0" fmla="*/ 80 w 191"/>
                  <a:gd name="T1" fmla="*/ 133 h 133"/>
                  <a:gd name="T2" fmla="*/ 100 w 191"/>
                  <a:gd name="T3" fmla="*/ 118 h 133"/>
                  <a:gd name="T4" fmla="*/ 80 w 191"/>
                  <a:gd name="T5" fmla="*/ 128 h 133"/>
                  <a:gd name="T6" fmla="*/ 45 w 191"/>
                  <a:gd name="T7" fmla="*/ 131 h 133"/>
                  <a:gd name="T8" fmla="*/ 45 w 191"/>
                  <a:gd name="T9" fmla="*/ 130 h 133"/>
                  <a:gd name="T10" fmla="*/ 26 w 191"/>
                  <a:gd name="T11" fmla="*/ 132 h 133"/>
                  <a:gd name="T12" fmla="*/ 52 w 191"/>
                  <a:gd name="T13" fmla="*/ 113 h 133"/>
                  <a:gd name="T14" fmla="*/ 33 w 191"/>
                  <a:gd name="T15" fmla="*/ 107 h 133"/>
                  <a:gd name="T16" fmla="*/ 119 w 191"/>
                  <a:gd name="T17" fmla="*/ 47 h 133"/>
                  <a:gd name="T18" fmla="*/ 0 w 191"/>
                  <a:gd name="T19" fmla="*/ 109 h 133"/>
                  <a:gd name="T20" fmla="*/ 15 w 191"/>
                  <a:gd name="T21" fmla="*/ 92 h 133"/>
                  <a:gd name="T22" fmla="*/ 3 w 191"/>
                  <a:gd name="T23" fmla="*/ 98 h 133"/>
                  <a:gd name="T24" fmla="*/ 76 w 191"/>
                  <a:gd name="T25" fmla="*/ 51 h 133"/>
                  <a:gd name="T26" fmla="*/ 0 w 191"/>
                  <a:gd name="T27" fmla="*/ 94 h 133"/>
                  <a:gd name="T28" fmla="*/ 0 w 191"/>
                  <a:gd name="T29" fmla="*/ 93 h 133"/>
                  <a:gd name="T30" fmla="*/ 2 w 191"/>
                  <a:gd name="T31" fmla="*/ 74 h 133"/>
                  <a:gd name="T32" fmla="*/ 49 w 191"/>
                  <a:gd name="T33" fmla="*/ 43 h 133"/>
                  <a:gd name="T34" fmla="*/ 16 w 191"/>
                  <a:gd name="T35" fmla="*/ 60 h 133"/>
                  <a:gd name="T36" fmla="*/ 19 w 191"/>
                  <a:gd name="T37" fmla="*/ 58 h 133"/>
                  <a:gd name="T38" fmla="*/ 27 w 191"/>
                  <a:gd name="T39" fmla="*/ 52 h 133"/>
                  <a:gd name="T40" fmla="*/ 27 w 191"/>
                  <a:gd name="T41" fmla="*/ 51 h 133"/>
                  <a:gd name="T42" fmla="*/ 8 w 191"/>
                  <a:gd name="T43" fmla="*/ 52 h 133"/>
                  <a:gd name="T44" fmla="*/ 17 w 191"/>
                  <a:gd name="T45" fmla="*/ 44 h 133"/>
                  <a:gd name="T46" fmla="*/ 14 w 191"/>
                  <a:gd name="T47" fmla="*/ 34 h 133"/>
                  <a:gd name="T48" fmla="*/ 21 w 191"/>
                  <a:gd name="T49" fmla="*/ 7 h 133"/>
                  <a:gd name="T50" fmla="*/ 16 w 191"/>
                  <a:gd name="T51" fmla="*/ 32 h 133"/>
                  <a:gd name="T52" fmla="*/ 68 w 191"/>
                  <a:gd name="T53" fmla="*/ 2 h 133"/>
                  <a:gd name="T54" fmla="*/ 69 w 191"/>
                  <a:gd name="T55" fmla="*/ 3 h 133"/>
                  <a:gd name="T56" fmla="*/ 13 w 191"/>
                  <a:gd name="T57" fmla="*/ 49 h 133"/>
                  <a:gd name="T58" fmla="*/ 73 w 191"/>
                  <a:gd name="T59" fmla="*/ 15 h 133"/>
                  <a:gd name="T60" fmla="*/ 87 w 191"/>
                  <a:gd name="T61" fmla="*/ 16 h 133"/>
                  <a:gd name="T62" fmla="*/ 55 w 191"/>
                  <a:gd name="T63" fmla="*/ 37 h 133"/>
                  <a:gd name="T64" fmla="*/ 94 w 191"/>
                  <a:gd name="T65" fmla="*/ 16 h 133"/>
                  <a:gd name="T66" fmla="*/ 18 w 191"/>
                  <a:gd name="T67" fmla="*/ 63 h 133"/>
                  <a:gd name="T68" fmla="*/ 88 w 191"/>
                  <a:gd name="T69" fmla="*/ 23 h 133"/>
                  <a:gd name="T70" fmla="*/ 76 w 191"/>
                  <a:gd name="T71" fmla="*/ 49 h 133"/>
                  <a:gd name="T72" fmla="*/ 151 w 191"/>
                  <a:gd name="T73" fmla="*/ 6 h 133"/>
                  <a:gd name="T74" fmla="*/ 156 w 191"/>
                  <a:gd name="T75" fmla="*/ 9 h 133"/>
                  <a:gd name="T76" fmla="*/ 172 w 191"/>
                  <a:gd name="T77" fmla="*/ 0 h 133"/>
                  <a:gd name="T78" fmla="*/ 172 w 191"/>
                  <a:gd name="T79" fmla="*/ 1 h 133"/>
                  <a:gd name="T80" fmla="*/ 86 w 191"/>
                  <a:gd name="T81" fmla="*/ 55 h 133"/>
                  <a:gd name="T82" fmla="*/ 182 w 191"/>
                  <a:gd name="T83" fmla="*/ 4 h 133"/>
                  <a:gd name="T84" fmla="*/ 144 w 191"/>
                  <a:gd name="T85" fmla="*/ 42 h 133"/>
                  <a:gd name="T86" fmla="*/ 191 w 191"/>
                  <a:gd name="T87" fmla="*/ 15 h 133"/>
                  <a:gd name="T88" fmla="*/ 90 w 191"/>
                  <a:gd name="T89" fmla="*/ 95 h 133"/>
                  <a:gd name="T90" fmla="*/ 84 w 191"/>
                  <a:gd name="T91" fmla="*/ 108 h 133"/>
                  <a:gd name="T92" fmla="*/ 82 w 191"/>
                  <a:gd name="T93" fmla="*/ 125 h 133"/>
                  <a:gd name="T94" fmla="*/ 106 w 191"/>
                  <a:gd name="T95" fmla="*/ 114 h 133"/>
                  <a:gd name="T96" fmla="*/ 107 w 191"/>
                  <a:gd name="T97" fmla="*/ 114 h 133"/>
                  <a:gd name="T98" fmla="*/ 87 w 191"/>
                  <a:gd name="T99" fmla="*/ 128 h 133"/>
                  <a:gd name="T100" fmla="*/ 80 w 191"/>
                  <a:gd name="T10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1" h="133">
                    <a:moveTo>
                      <a:pt x="80" y="133"/>
                    </a:moveTo>
                    <a:cubicBezTo>
                      <a:pt x="80" y="133"/>
                      <a:pt x="80" y="133"/>
                      <a:pt x="80" y="133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80" y="132"/>
                      <a:pt x="80" y="132"/>
                      <a:pt x="80" y="132"/>
                    </a:cubicBezTo>
                    <a:cubicBezTo>
                      <a:pt x="81" y="132"/>
                      <a:pt x="84" y="129"/>
                      <a:pt x="93" y="123"/>
                    </a:cubicBezTo>
                    <a:cubicBezTo>
                      <a:pt x="95" y="121"/>
                      <a:pt x="98" y="120"/>
                      <a:pt x="100" y="118"/>
                    </a:cubicBezTo>
                    <a:cubicBezTo>
                      <a:pt x="96" y="120"/>
                      <a:pt x="92" y="123"/>
                      <a:pt x="90" y="124"/>
                    </a:cubicBezTo>
                    <a:cubicBezTo>
                      <a:pt x="90" y="124"/>
                      <a:pt x="90" y="124"/>
                      <a:pt x="89" y="124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2" y="126"/>
                      <a:pt x="81" y="127"/>
                      <a:pt x="80" y="128"/>
                    </a:cubicBezTo>
                    <a:cubicBezTo>
                      <a:pt x="80" y="128"/>
                      <a:pt x="79" y="128"/>
                      <a:pt x="79" y="128"/>
                    </a:cubicBezTo>
                    <a:cubicBezTo>
                      <a:pt x="79" y="127"/>
                      <a:pt x="79" y="127"/>
                      <a:pt x="84" y="109"/>
                    </a:cubicBezTo>
                    <a:cubicBezTo>
                      <a:pt x="53" y="127"/>
                      <a:pt x="47" y="130"/>
                      <a:pt x="45" y="131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44" y="131"/>
                      <a:pt x="45" y="131"/>
                      <a:pt x="45" y="130"/>
                    </a:cubicBezTo>
                    <a:cubicBezTo>
                      <a:pt x="85" y="99"/>
                      <a:pt x="85" y="99"/>
                      <a:pt x="85" y="99"/>
                    </a:cubicBezTo>
                    <a:cubicBezTo>
                      <a:pt x="27" y="132"/>
                      <a:pt x="27" y="132"/>
                      <a:pt x="27" y="132"/>
                    </a:cubicBezTo>
                    <a:cubicBezTo>
                      <a:pt x="27" y="132"/>
                      <a:pt x="27" y="132"/>
                      <a:pt x="26" y="132"/>
                    </a:cubicBezTo>
                    <a:cubicBezTo>
                      <a:pt x="26" y="132"/>
                      <a:pt x="26" y="132"/>
                      <a:pt x="26" y="132"/>
                    </a:cubicBezTo>
                    <a:cubicBezTo>
                      <a:pt x="26" y="132"/>
                      <a:pt x="26" y="132"/>
                      <a:pt x="26" y="131"/>
                    </a:cubicBezTo>
                    <a:cubicBezTo>
                      <a:pt x="26" y="131"/>
                      <a:pt x="26" y="131"/>
                      <a:pt x="26" y="131"/>
                    </a:cubicBezTo>
                    <a:cubicBezTo>
                      <a:pt x="26" y="131"/>
                      <a:pt x="26" y="131"/>
                      <a:pt x="26" y="131"/>
                    </a:cubicBezTo>
                    <a:cubicBezTo>
                      <a:pt x="27" y="130"/>
                      <a:pt x="32" y="127"/>
                      <a:pt x="52" y="113"/>
                    </a:cubicBezTo>
                    <a:cubicBezTo>
                      <a:pt x="65" y="103"/>
                      <a:pt x="84" y="90"/>
                      <a:pt x="108" y="73"/>
                    </a:cubicBezTo>
                    <a:cubicBezTo>
                      <a:pt x="138" y="52"/>
                      <a:pt x="168" y="30"/>
                      <a:pt x="182" y="20"/>
                    </a:cubicBezTo>
                    <a:cubicBezTo>
                      <a:pt x="174" y="25"/>
                      <a:pt x="160" y="33"/>
                      <a:pt x="145" y="42"/>
                    </a:cubicBezTo>
                    <a:cubicBezTo>
                      <a:pt x="71" y="86"/>
                      <a:pt x="35" y="107"/>
                      <a:pt x="33" y="107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33" y="107"/>
                      <a:pt x="33" y="107"/>
                      <a:pt x="33" y="106"/>
                    </a:cubicBezTo>
                    <a:cubicBezTo>
                      <a:pt x="32" y="106"/>
                      <a:pt x="32" y="106"/>
                      <a:pt x="60" y="87"/>
                    </a:cubicBezTo>
                    <a:cubicBezTo>
                      <a:pt x="77" y="75"/>
                      <a:pt x="98" y="61"/>
                      <a:pt x="119" y="47"/>
                    </a:cubicBezTo>
                    <a:cubicBezTo>
                      <a:pt x="143" y="30"/>
                      <a:pt x="167" y="14"/>
                      <a:pt x="177" y="8"/>
                    </a:cubicBezTo>
                    <a:cubicBezTo>
                      <a:pt x="153" y="20"/>
                      <a:pt x="55" y="78"/>
                      <a:pt x="0" y="11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1" y="108"/>
                      <a:pt x="113" y="38"/>
                      <a:pt x="155" y="11"/>
                    </a:cubicBezTo>
                    <a:cubicBezTo>
                      <a:pt x="115" y="34"/>
                      <a:pt x="17" y="91"/>
                      <a:pt x="15" y="92"/>
                    </a:cubicBezTo>
                    <a:cubicBezTo>
                      <a:pt x="15" y="92"/>
                      <a:pt x="15" y="92"/>
                      <a:pt x="15" y="92"/>
                    </a:cubicBezTo>
                    <a:cubicBezTo>
                      <a:pt x="15" y="92"/>
                      <a:pt x="15" y="92"/>
                      <a:pt x="15" y="92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2" y="98"/>
                      <a:pt x="2" y="98"/>
                      <a:pt x="3" y="98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4" y="96"/>
                      <a:pt x="9" y="93"/>
                      <a:pt x="25" y="83"/>
                    </a:cubicBezTo>
                    <a:cubicBezTo>
                      <a:pt x="38" y="75"/>
                      <a:pt x="55" y="65"/>
                      <a:pt x="76" y="51"/>
                    </a:cubicBezTo>
                    <a:cubicBezTo>
                      <a:pt x="96" y="39"/>
                      <a:pt x="115" y="27"/>
                      <a:pt x="130" y="19"/>
                    </a:cubicBezTo>
                    <a:cubicBezTo>
                      <a:pt x="115" y="27"/>
                      <a:pt x="96" y="38"/>
                      <a:pt x="76" y="50"/>
                    </a:cubicBezTo>
                    <a:cubicBezTo>
                      <a:pt x="18" y="84"/>
                      <a:pt x="3" y="92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83" y="27"/>
                      <a:pt x="83" y="27"/>
                      <a:pt x="83" y="27"/>
                    </a:cubicBezTo>
                    <a:cubicBezTo>
                      <a:pt x="69" y="35"/>
                      <a:pt x="26" y="60"/>
                      <a:pt x="2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1" y="73"/>
                      <a:pt x="1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4" y="71"/>
                      <a:pt x="12" y="66"/>
                      <a:pt x="49" y="43"/>
                    </a:cubicBezTo>
                    <a:cubicBezTo>
                      <a:pt x="60" y="36"/>
                      <a:pt x="71" y="29"/>
                      <a:pt x="79" y="24"/>
                    </a:cubicBezTo>
                    <a:cubicBezTo>
                      <a:pt x="57" y="37"/>
                      <a:pt x="17" y="60"/>
                      <a:pt x="16" y="61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61"/>
                      <a:pt x="16" y="60"/>
                      <a:pt x="16" y="60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6" y="60"/>
                      <a:pt x="16" y="60"/>
                      <a:pt x="16" y="59"/>
                    </a:cubicBezTo>
                    <a:cubicBezTo>
                      <a:pt x="17" y="59"/>
                      <a:pt x="18" y="59"/>
                      <a:pt x="19" y="58"/>
                    </a:cubicBezTo>
                    <a:cubicBezTo>
                      <a:pt x="21" y="57"/>
                      <a:pt x="24" y="55"/>
                      <a:pt x="27" y="53"/>
                    </a:cubicBezTo>
                    <a:cubicBezTo>
                      <a:pt x="32" y="50"/>
                      <a:pt x="39" y="45"/>
                      <a:pt x="46" y="41"/>
                    </a:cubicBezTo>
                    <a:cubicBezTo>
                      <a:pt x="36" y="47"/>
                      <a:pt x="29" y="51"/>
                      <a:pt x="28" y="52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7" y="52"/>
                      <a:pt x="27" y="51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37" y="43"/>
                      <a:pt x="60" y="25"/>
                      <a:pt x="69" y="17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9" y="51"/>
                      <a:pt x="11" y="49"/>
                      <a:pt x="17" y="44"/>
                    </a:cubicBezTo>
                    <a:cubicBezTo>
                      <a:pt x="22" y="40"/>
                      <a:pt x="30" y="34"/>
                      <a:pt x="37" y="28"/>
                    </a:cubicBezTo>
                    <a:cubicBezTo>
                      <a:pt x="47" y="19"/>
                      <a:pt x="59" y="10"/>
                      <a:pt x="65" y="5"/>
                    </a:cubicBezTo>
                    <a:cubicBezTo>
                      <a:pt x="55" y="11"/>
                      <a:pt x="29" y="26"/>
                      <a:pt x="15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4"/>
                      <a:pt x="14" y="34"/>
                      <a:pt x="14" y="3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7" y="5"/>
                      <a:pt x="21" y="8"/>
                      <a:pt x="21" y="8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30" y="2"/>
                      <a:pt x="30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9" y="30"/>
                      <a:pt x="30" y="24"/>
                      <a:pt x="41" y="18"/>
                    </a:cubicBezTo>
                    <a:cubicBezTo>
                      <a:pt x="48" y="14"/>
                      <a:pt x="55" y="10"/>
                      <a:pt x="60" y="7"/>
                    </a:cubicBezTo>
                    <a:cubicBezTo>
                      <a:pt x="65" y="4"/>
                      <a:pt x="67" y="2"/>
                      <a:pt x="68" y="2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8" y="4"/>
                      <a:pt x="66" y="6"/>
                      <a:pt x="59" y="11"/>
                    </a:cubicBezTo>
                    <a:cubicBezTo>
                      <a:pt x="53" y="16"/>
                      <a:pt x="45" y="22"/>
                      <a:pt x="38" y="28"/>
                    </a:cubicBezTo>
                    <a:cubicBezTo>
                      <a:pt x="28" y="36"/>
                      <a:pt x="18" y="44"/>
                      <a:pt x="13" y="49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4" y="14"/>
                      <a:pt x="74" y="14"/>
                      <a:pt x="73" y="15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2" y="16"/>
                      <a:pt x="67" y="20"/>
                      <a:pt x="50" y="33"/>
                    </a:cubicBezTo>
                    <a:cubicBezTo>
                      <a:pt x="43" y="39"/>
                      <a:pt x="36" y="45"/>
                      <a:pt x="31" y="49"/>
                    </a:cubicBezTo>
                    <a:cubicBezTo>
                      <a:pt x="43" y="42"/>
                      <a:pt x="74" y="24"/>
                      <a:pt x="87" y="16"/>
                    </a:cubicBezTo>
                    <a:cubicBezTo>
                      <a:pt x="87" y="16"/>
                      <a:pt x="87" y="16"/>
                      <a:pt x="88" y="16"/>
                    </a:cubicBezTo>
                    <a:cubicBezTo>
                      <a:pt x="88" y="17"/>
                      <a:pt x="88" y="17"/>
                      <a:pt x="87" y="17"/>
                    </a:cubicBezTo>
                    <a:cubicBezTo>
                      <a:pt x="87" y="17"/>
                      <a:pt x="66" y="30"/>
                      <a:pt x="47" y="42"/>
                    </a:cubicBezTo>
                    <a:cubicBezTo>
                      <a:pt x="49" y="40"/>
                      <a:pt x="52" y="39"/>
                      <a:pt x="55" y="37"/>
                    </a:cubicBezTo>
                    <a:cubicBezTo>
                      <a:pt x="64" y="32"/>
                      <a:pt x="74" y="26"/>
                      <a:pt x="81" y="22"/>
                    </a:cubicBezTo>
                    <a:cubicBezTo>
                      <a:pt x="85" y="20"/>
                      <a:pt x="88" y="18"/>
                      <a:pt x="90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4" y="15"/>
                      <a:pt x="94" y="16"/>
                      <a:pt x="94" y="16"/>
                    </a:cubicBezTo>
                    <a:cubicBezTo>
                      <a:pt x="94" y="16"/>
                      <a:pt x="94" y="16"/>
                      <a:pt x="94" y="16"/>
                    </a:cubicBezTo>
                    <a:cubicBezTo>
                      <a:pt x="94" y="16"/>
                      <a:pt x="93" y="16"/>
                      <a:pt x="93" y="16"/>
                    </a:cubicBezTo>
                    <a:cubicBezTo>
                      <a:pt x="92" y="18"/>
                      <a:pt x="84" y="23"/>
                      <a:pt x="49" y="44"/>
                    </a:cubicBezTo>
                    <a:cubicBezTo>
                      <a:pt x="39" y="51"/>
                      <a:pt x="27" y="58"/>
                      <a:pt x="18" y="63"/>
                    </a:cubicBezTo>
                    <a:cubicBezTo>
                      <a:pt x="75" y="30"/>
                      <a:pt x="85" y="24"/>
                      <a:pt x="87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8" y="24"/>
                      <a:pt x="88" y="24"/>
                      <a:pt x="88" y="24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15" y="84"/>
                      <a:pt x="47" y="66"/>
                      <a:pt x="76" y="49"/>
                    </a:cubicBezTo>
                    <a:cubicBezTo>
                      <a:pt x="132" y="16"/>
                      <a:pt x="148" y="7"/>
                      <a:pt x="150" y="6"/>
                    </a:cubicBezTo>
                    <a:cubicBezTo>
                      <a:pt x="150" y="6"/>
                      <a:pt x="151" y="6"/>
                      <a:pt x="151" y="6"/>
                    </a:cubicBezTo>
                    <a:cubicBezTo>
                      <a:pt x="151" y="6"/>
                      <a:pt x="151" y="6"/>
                      <a:pt x="151" y="6"/>
                    </a:cubicBezTo>
                    <a:cubicBezTo>
                      <a:pt x="151" y="6"/>
                      <a:pt x="151" y="6"/>
                      <a:pt x="151" y="6"/>
                    </a:cubicBezTo>
                    <a:cubicBezTo>
                      <a:pt x="151" y="6"/>
                      <a:pt x="151" y="6"/>
                      <a:pt x="151" y="6"/>
                    </a:cubicBezTo>
                    <a:cubicBezTo>
                      <a:pt x="151" y="6"/>
                      <a:pt x="151" y="6"/>
                      <a:pt x="151" y="7"/>
                    </a:cubicBezTo>
                    <a:cubicBezTo>
                      <a:pt x="112" y="30"/>
                      <a:pt x="46" y="71"/>
                      <a:pt x="17" y="89"/>
                    </a:cubicBezTo>
                    <a:cubicBezTo>
                      <a:pt x="156" y="9"/>
                      <a:pt x="156" y="9"/>
                      <a:pt x="156" y="9"/>
                    </a:cubicBezTo>
                    <a:cubicBezTo>
                      <a:pt x="156" y="9"/>
                      <a:pt x="156" y="9"/>
                      <a:pt x="156" y="9"/>
                    </a:cubicBezTo>
                    <a:cubicBezTo>
                      <a:pt x="166" y="4"/>
                      <a:pt x="170" y="1"/>
                      <a:pt x="171" y="1"/>
                    </a:cubicBezTo>
                    <a:cubicBezTo>
                      <a:pt x="171" y="1"/>
                      <a:pt x="172" y="0"/>
                      <a:pt x="172" y="0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72" y="0"/>
                      <a:pt x="172" y="0"/>
                      <a:pt x="172" y="1"/>
                    </a:cubicBezTo>
                    <a:cubicBezTo>
                      <a:pt x="172" y="1"/>
                      <a:pt x="172" y="1"/>
                      <a:pt x="172" y="1"/>
                    </a:cubicBezTo>
                    <a:cubicBezTo>
                      <a:pt x="172" y="1"/>
                      <a:pt x="172" y="1"/>
                      <a:pt x="172" y="1"/>
                    </a:cubicBezTo>
                    <a:cubicBezTo>
                      <a:pt x="172" y="1"/>
                      <a:pt x="172" y="1"/>
                      <a:pt x="172" y="1"/>
                    </a:cubicBezTo>
                    <a:cubicBezTo>
                      <a:pt x="171" y="2"/>
                      <a:pt x="169" y="3"/>
                      <a:pt x="165" y="6"/>
                    </a:cubicBezTo>
                    <a:cubicBezTo>
                      <a:pt x="160" y="9"/>
                      <a:pt x="153" y="13"/>
                      <a:pt x="145" y="18"/>
                    </a:cubicBezTo>
                    <a:cubicBezTo>
                      <a:pt x="129" y="28"/>
                      <a:pt x="108" y="42"/>
                      <a:pt x="86" y="55"/>
                    </a:cubicBezTo>
                    <a:cubicBezTo>
                      <a:pt x="63" y="70"/>
                      <a:pt x="40" y="85"/>
                      <a:pt x="24" y="95"/>
                    </a:cubicBezTo>
                    <a:cubicBezTo>
                      <a:pt x="79" y="62"/>
                      <a:pt x="179" y="4"/>
                      <a:pt x="182" y="4"/>
                    </a:cubicBezTo>
                    <a:cubicBezTo>
                      <a:pt x="182" y="4"/>
                      <a:pt x="182" y="4"/>
                      <a:pt x="182" y="4"/>
                    </a:cubicBezTo>
                    <a:cubicBezTo>
                      <a:pt x="182" y="4"/>
                      <a:pt x="182" y="4"/>
                      <a:pt x="182" y="4"/>
                    </a:cubicBezTo>
                    <a:cubicBezTo>
                      <a:pt x="182" y="5"/>
                      <a:pt x="182" y="5"/>
                      <a:pt x="163" y="18"/>
                    </a:cubicBezTo>
                    <a:cubicBezTo>
                      <a:pt x="151" y="26"/>
                      <a:pt x="136" y="37"/>
                      <a:pt x="119" y="48"/>
                    </a:cubicBezTo>
                    <a:cubicBezTo>
                      <a:pt x="87" y="70"/>
                      <a:pt x="48" y="96"/>
                      <a:pt x="37" y="104"/>
                    </a:cubicBezTo>
                    <a:cubicBezTo>
                      <a:pt x="51" y="96"/>
                      <a:pt x="106" y="64"/>
                      <a:pt x="144" y="42"/>
                    </a:cubicBezTo>
                    <a:cubicBezTo>
                      <a:pt x="182" y="19"/>
                      <a:pt x="189" y="16"/>
                      <a:pt x="190" y="15"/>
                    </a:cubicBezTo>
                    <a:cubicBezTo>
                      <a:pt x="190" y="15"/>
                      <a:pt x="190" y="15"/>
                      <a:pt x="190" y="15"/>
                    </a:cubicBezTo>
                    <a:cubicBezTo>
                      <a:pt x="190" y="15"/>
                      <a:pt x="190" y="15"/>
                      <a:pt x="190" y="15"/>
                    </a:cubicBezTo>
                    <a:cubicBezTo>
                      <a:pt x="191" y="15"/>
                      <a:pt x="191" y="15"/>
                      <a:pt x="191" y="15"/>
                    </a:cubicBezTo>
                    <a:cubicBezTo>
                      <a:pt x="191" y="15"/>
                      <a:pt x="191" y="15"/>
                      <a:pt x="191" y="15"/>
                    </a:cubicBezTo>
                    <a:cubicBezTo>
                      <a:pt x="191" y="15"/>
                      <a:pt x="191" y="15"/>
                      <a:pt x="191" y="16"/>
                    </a:cubicBezTo>
                    <a:cubicBezTo>
                      <a:pt x="142" y="50"/>
                      <a:pt x="53" y="112"/>
                      <a:pt x="32" y="128"/>
                    </a:cubicBezTo>
                    <a:cubicBezTo>
                      <a:pt x="90" y="95"/>
                      <a:pt x="90" y="95"/>
                      <a:pt x="90" y="95"/>
                    </a:cubicBezTo>
                    <a:cubicBezTo>
                      <a:pt x="90" y="95"/>
                      <a:pt x="90" y="95"/>
                      <a:pt x="91" y="95"/>
                    </a:cubicBezTo>
                    <a:cubicBezTo>
                      <a:pt x="91" y="95"/>
                      <a:pt x="91" y="95"/>
                      <a:pt x="90" y="95"/>
                    </a:cubicBezTo>
                    <a:cubicBezTo>
                      <a:pt x="50" y="128"/>
                      <a:pt x="50" y="128"/>
                      <a:pt x="50" y="128"/>
                    </a:cubicBezTo>
                    <a:cubicBezTo>
                      <a:pt x="58" y="123"/>
                      <a:pt x="76" y="112"/>
                      <a:pt x="84" y="108"/>
                    </a:cubicBezTo>
                    <a:cubicBezTo>
                      <a:pt x="84" y="108"/>
                      <a:pt x="84" y="108"/>
                      <a:pt x="85" y="108"/>
                    </a:cubicBezTo>
                    <a:cubicBezTo>
                      <a:pt x="85" y="108"/>
                      <a:pt x="85" y="108"/>
                      <a:pt x="85" y="108"/>
                    </a:cubicBezTo>
                    <a:cubicBezTo>
                      <a:pt x="83" y="114"/>
                      <a:pt x="81" y="123"/>
                      <a:pt x="80" y="126"/>
                    </a:cubicBezTo>
                    <a:cubicBezTo>
                      <a:pt x="81" y="126"/>
                      <a:pt x="82" y="125"/>
                      <a:pt x="82" y="125"/>
                    </a:cubicBezTo>
                    <a:cubicBezTo>
                      <a:pt x="82" y="125"/>
                      <a:pt x="82" y="125"/>
                      <a:pt x="82" y="125"/>
                    </a:cubicBezTo>
                    <a:cubicBezTo>
                      <a:pt x="89" y="123"/>
                      <a:pt x="89" y="123"/>
                      <a:pt x="89" y="123"/>
                    </a:cubicBezTo>
                    <a:cubicBezTo>
                      <a:pt x="98" y="118"/>
                      <a:pt x="98" y="118"/>
                      <a:pt x="98" y="118"/>
                    </a:cubicBezTo>
                    <a:cubicBezTo>
                      <a:pt x="103" y="115"/>
                      <a:pt x="105" y="114"/>
                      <a:pt x="106" y="114"/>
                    </a:cubicBezTo>
                    <a:cubicBezTo>
                      <a:pt x="106" y="114"/>
                      <a:pt x="106" y="114"/>
                      <a:pt x="106" y="114"/>
                    </a:cubicBezTo>
                    <a:cubicBezTo>
                      <a:pt x="106" y="114"/>
                      <a:pt x="106" y="114"/>
                      <a:pt x="106" y="114"/>
                    </a:cubicBezTo>
                    <a:cubicBezTo>
                      <a:pt x="107" y="113"/>
                      <a:pt x="107" y="113"/>
                      <a:pt x="107" y="114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6" y="115"/>
                      <a:pt x="103" y="117"/>
                      <a:pt x="94" y="124"/>
                    </a:cubicBezTo>
                    <a:cubicBezTo>
                      <a:pt x="92" y="125"/>
                      <a:pt x="89" y="127"/>
                      <a:pt x="87" y="128"/>
                    </a:cubicBezTo>
                    <a:cubicBezTo>
                      <a:pt x="96" y="123"/>
                      <a:pt x="96" y="123"/>
                      <a:pt x="96" y="123"/>
                    </a:cubicBezTo>
                    <a:cubicBezTo>
                      <a:pt x="96" y="123"/>
                      <a:pt x="96" y="123"/>
                      <a:pt x="96" y="124"/>
                    </a:cubicBezTo>
                    <a:cubicBezTo>
                      <a:pt x="97" y="124"/>
                      <a:pt x="96" y="124"/>
                      <a:pt x="96" y="124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80" y="133"/>
                      <a:pt x="80" y="133"/>
                      <a:pt x="80" y="1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3" name="Freeform 292"/>
              <p:cNvSpPr>
                <a:spLocks noEditPoints="1"/>
              </p:cNvSpPr>
              <p:nvPr/>
            </p:nvSpPr>
            <p:spPr bwMode="auto">
              <a:xfrm>
                <a:off x="3675063" y="5611813"/>
                <a:ext cx="895350" cy="1511300"/>
              </a:xfrm>
              <a:custGeom>
                <a:avLst/>
                <a:gdLst>
                  <a:gd name="T0" fmla="*/ 176 w 276"/>
                  <a:gd name="T1" fmla="*/ 465 h 466"/>
                  <a:gd name="T2" fmla="*/ 87 w 276"/>
                  <a:gd name="T3" fmla="*/ 463 h 466"/>
                  <a:gd name="T4" fmla="*/ 3 w 276"/>
                  <a:gd name="T5" fmla="*/ 409 h 466"/>
                  <a:gd name="T6" fmla="*/ 0 w 276"/>
                  <a:gd name="T7" fmla="*/ 325 h 466"/>
                  <a:gd name="T8" fmla="*/ 59 w 276"/>
                  <a:gd name="T9" fmla="*/ 328 h 466"/>
                  <a:gd name="T10" fmla="*/ 75 w 276"/>
                  <a:gd name="T11" fmla="*/ 341 h 466"/>
                  <a:gd name="T12" fmla="*/ 75 w 276"/>
                  <a:gd name="T13" fmla="*/ 371 h 466"/>
                  <a:gd name="T14" fmla="*/ 158 w 276"/>
                  <a:gd name="T15" fmla="*/ 385 h 466"/>
                  <a:gd name="T16" fmla="*/ 165 w 276"/>
                  <a:gd name="T17" fmla="*/ 298 h 466"/>
                  <a:gd name="T18" fmla="*/ 81 w 276"/>
                  <a:gd name="T19" fmla="*/ 262 h 466"/>
                  <a:gd name="T20" fmla="*/ 93 w 276"/>
                  <a:gd name="T21" fmla="*/ 215 h 466"/>
                  <a:gd name="T22" fmla="*/ 101 w 276"/>
                  <a:gd name="T23" fmla="*/ 178 h 466"/>
                  <a:gd name="T24" fmla="*/ 193 w 276"/>
                  <a:gd name="T25" fmla="*/ 176 h 466"/>
                  <a:gd name="T26" fmla="*/ 198 w 276"/>
                  <a:gd name="T27" fmla="*/ 98 h 466"/>
                  <a:gd name="T28" fmla="*/ 139 w 276"/>
                  <a:gd name="T29" fmla="*/ 86 h 466"/>
                  <a:gd name="T30" fmla="*/ 119 w 276"/>
                  <a:gd name="T31" fmla="*/ 110 h 466"/>
                  <a:gd name="T32" fmla="*/ 71 w 276"/>
                  <a:gd name="T33" fmla="*/ 114 h 466"/>
                  <a:gd name="T34" fmla="*/ 27 w 276"/>
                  <a:gd name="T35" fmla="*/ 84 h 466"/>
                  <a:gd name="T36" fmla="*/ 17 w 276"/>
                  <a:gd name="T37" fmla="*/ 16 h 466"/>
                  <a:gd name="T38" fmla="*/ 59 w 276"/>
                  <a:gd name="T39" fmla="*/ 0 h 466"/>
                  <a:gd name="T40" fmla="*/ 106 w 276"/>
                  <a:gd name="T41" fmla="*/ 6 h 466"/>
                  <a:gd name="T42" fmla="*/ 110 w 276"/>
                  <a:gd name="T43" fmla="*/ 23 h 466"/>
                  <a:gd name="T44" fmla="*/ 130 w 276"/>
                  <a:gd name="T45" fmla="*/ 3 h 466"/>
                  <a:gd name="T46" fmla="*/ 163 w 276"/>
                  <a:gd name="T47" fmla="*/ 0 h 466"/>
                  <a:gd name="T48" fmla="*/ 216 w 276"/>
                  <a:gd name="T49" fmla="*/ 6 h 466"/>
                  <a:gd name="T50" fmla="*/ 276 w 276"/>
                  <a:gd name="T51" fmla="*/ 118 h 466"/>
                  <a:gd name="T52" fmla="*/ 271 w 276"/>
                  <a:gd name="T53" fmla="*/ 188 h 466"/>
                  <a:gd name="T54" fmla="*/ 257 w 276"/>
                  <a:gd name="T55" fmla="*/ 228 h 466"/>
                  <a:gd name="T56" fmla="*/ 239 w 276"/>
                  <a:gd name="T57" fmla="*/ 276 h 466"/>
                  <a:gd name="T58" fmla="*/ 249 w 276"/>
                  <a:gd name="T59" fmla="*/ 290 h 466"/>
                  <a:gd name="T60" fmla="*/ 248 w 276"/>
                  <a:gd name="T61" fmla="*/ 342 h 466"/>
                  <a:gd name="T62" fmla="*/ 253 w 276"/>
                  <a:gd name="T63" fmla="*/ 423 h 466"/>
                  <a:gd name="T64" fmla="*/ 249 w 276"/>
                  <a:gd name="T65" fmla="*/ 326 h 466"/>
                  <a:gd name="T66" fmla="*/ 245 w 276"/>
                  <a:gd name="T67" fmla="*/ 286 h 466"/>
                  <a:gd name="T68" fmla="*/ 229 w 276"/>
                  <a:gd name="T69" fmla="*/ 255 h 466"/>
                  <a:gd name="T70" fmla="*/ 261 w 276"/>
                  <a:gd name="T71" fmla="*/ 223 h 466"/>
                  <a:gd name="T72" fmla="*/ 272 w 276"/>
                  <a:gd name="T73" fmla="*/ 178 h 466"/>
                  <a:gd name="T74" fmla="*/ 274 w 276"/>
                  <a:gd name="T75" fmla="*/ 98 h 466"/>
                  <a:gd name="T76" fmla="*/ 205 w 276"/>
                  <a:gd name="T77" fmla="*/ 6 h 466"/>
                  <a:gd name="T78" fmla="*/ 132 w 276"/>
                  <a:gd name="T79" fmla="*/ 3 h 466"/>
                  <a:gd name="T80" fmla="*/ 115 w 276"/>
                  <a:gd name="T81" fmla="*/ 20 h 466"/>
                  <a:gd name="T82" fmla="*/ 107 w 276"/>
                  <a:gd name="T83" fmla="*/ 15 h 466"/>
                  <a:gd name="T84" fmla="*/ 105 w 276"/>
                  <a:gd name="T85" fmla="*/ 7 h 466"/>
                  <a:gd name="T86" fmla="*/ 25 w 276"/>
                  <a:gd name="T87" fmla="*/ 3 h 466"/>
                  <a:gd name="T88" fmla="*/ 26 w 276"/>
                  <a:gd name="T89" fmla="*/ 56 h 466"/>
                  <a:gd name="T90" fmla="*/ 27 w 276"/>
                  <a:gd name="T91" fmla="*/ 111 h 466"/>
                  <a:gd name="T92" fmla="*/ 116 w 276"/>
                  <a:gd name="T93" fmla="*/ 114 h 466"/>
                  <a:gd name="T94" fmla="*/ 117 w 276"/>
                  <a:gd name="T95" fmla="*/ 83 h 466"/>
                  <a:gd name="T96" fmla="*/ 190 w 276"/>
                  <a:gd name="T97" fmla="*/ 93 h 466"/>
                  <a:gd name="T98" fmla="*/ 200 w 276"/>
                  <a:gd name="T99" fmla="*/ 137 h 466"/>
                  <a:gd name="T100" fmla="*/ 189 w 276"/>
                  <a:gd name="T101" fmla="*/ 203 h 466"/>
                  <a:gd name="T102" fmla="*/ 97 w 276"/>
                  <a:gd name="T103" fmla="*/ 205 h 466"/>
                  <a:gd name="T104" fmla="*/ 89 w 276"/>
                  <a:gd name="T105" fmla="*/ 231 h 466"/>
                  <a:gd name="T106" fmla="*/ 169 w 276"/>
                  <a:gd name="T107" fmla="*/ 286 h 466"/>
                  <a:gd name="T108" fmla="*/ 161 w 276"/>
                  <a:gd name="T109" fmla="*/ 335 h 466"/>
                  <a:gd name="T110" fmla="*/ 138 w 276"/>
                  <a:gd name="T111" fmla="*/ 380 h 466"/>
                  <a:gd name="T112" fmla="*/ 74 w 276"/>
                  <a:gd name="T113" fmla="*/ 361 h 466"/>
                  <a:gd name="T114" fmla="*/ 75 w 276"/>
                  <a:gd name="T115" fmla="*/ 339 h 466"/>
                  <a:gd name="T116" fmla="*/ 49 w 276"/>
                  <a:gd name="T117" fmla="*/ 327 h 466"/>
                  <a:gd name="T118" fmla="*/ 2 w 276"/>
                  <a:gd name="T119" fmla="*/ 367 h 466"/>
                  <a:gd name="T120" fmla="*/ 74 w 276"/>
                  <a:gd name="T121" fmla="*/ 462 h 466"/>
                  <a:gd name="T122" fmla="*/ 164 w 276"/>
                  <a:gd name="T123" fmla="*/ 466 h 466"/>
                  <a:gd name="T124" fmla="*/ 253 w 276"/>
                  <a:gd name="T125" fmla="*/ 423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6" h="466">
                    <a:moveTo>
                      <a:pt x="253" y="423"/>
                    </a:moveTo>
                    <a:cubicBezTo>
                      <a:pt x="246" y="429"/>
                      <a:pt x="240" y="435"/>
                      <a:pt x="234" y="441"/>
                    </a:cubicBezTo>
                    <a:cubicBezTo>
                      <a:pt x="228" y="447"/>
                      <a:pt x="222" y="454"/>
                      <a:pt x="214" y="458"/>
                    </a:cubicBezTo>
                    <a:cubicBezTo>
                      <a:pt x="210" y="460"/>
                      <a:pt x="206" y="461"/>
                      <a:pt x="202" y="462"/>
                    </a:cubicBezTo>
                    <a:cubicBezTo>
                      <a:pt x="189" y="464"/>
                      <a:pt x="189" y="464"/>
                      <a:pt x="189" y="464"/>
                    </a:cubicBezTo>
                    <a:cubicBezTo>
                      <a:pt x="185" y="465"/>
                      <a:pt x="181" y="465"/>
                      <a:pt x="176" y="465"/>
                    </a:cubicBezTo>
                    <a:cubicBezTo>
                      <a:pt x="172" y="466"/>
                      <a:pt x="168" y="466"/>
                      <a:pt x="164" y="466"/>
                    </a:cubicBezTo>
                    <a:cubicBezTo>
                      <a:pt x="151" y="466"/>
                      <a:pt x="151" y="466"/>
                      <a:pt x="151" y="466"/>
                    </a:cubicBezTo>
                    <a:cubicBezTo>
                      <a:pt x="146" y="466"/>
                      <a:pt x="142" y="466"/>
                      <a:pt x="138" y="466"/>
                    </a:cubicBezTo>
                    <a:cubicBezTo>
                      <a:pt x="134" y="466"/>
                      <a:pt x="129" y="466"/>
                      <a:pt x="125" y="465"/>
                    </a:cubicBezTo>
                    <a:cubicBezTo>
                      <a:pt x="112" y="464"/>
                      <a:pt x="112" y="464"/>
                      <a:pt x="112" y="464"/>
                    </a:cubicBezTo>
                    <a:cubicBezTo>
                      <a:pt x="104" y="464"/>
                      <a:pt x="95" y="463"/>
                      <a:pt x="87" y="463"/>
                    </a:cubicBezTo>
                    <a:cubicBezTo>
                      <a:pt x="82" y="463"/>
                      <a:pt x="78" y="462"/>
                      <a:pt x="74" y="462"/>
                    </a:cubicBezTo>
                    <a:cubicBezTo>
                      <a:pt x="61" y="462"/>
                      <a:pt x="61" y="462"/>
                      <a:pt x="61" y="462"/>
                    </a:cubicBezTo>
                    <a:cubicBezTo>
                      <a:pt x="61" y="462"/>
                      <a:pt x="61" y="462"/>
                      <a:pt x="61" y="462"/>
                    </a:cubicBezTo>
                    <a:cubicBezTo>
                      <a:pt x="61" y="462"/>
                      <a:pt x="61" y="462"/>
                      <a:pt x="61" y="462"/>
                    </a:cubicBezTo>
                    <a:cubicBezTo>
                      <a:pt x="3" y="409"/>
                      <a:pt x="3" y="409"/>
                      <a:pt x="3" y="409"/>
                    </a:cubicBezTo>
                    <a:cubicBezTo>
                      <a:pt x="3" y="409"/>
                      <a:pt x="3" y="409"/>
                      <a:pt x="3" y="409"/>
                    </a:cubicBezTo>
                    <a:cubicBezTo>
                      <a:pt x="3" y="409"/>
                      <a:pt x="3" y="409"/>
                      <a:pt x="3" y="409"/>
                    </a:cubicBezTo>
                    <a:cubicBezTo>
                      <a:pt x="3" y="388"/>
                      <a:pt x="3" y="388"/>
                      <a:pt x="3" y="388"/>
                    </a:cubicBezTo>
                    <a:cubicBezTo>
                      <a:pt x="2" y="367"/>
                      <a:pt x="2" y="367"/>
                      <a:pt x="2" y="367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25"/>
                      <a:pt x="0" y="325"/>
                      <a:pt x="0" y="325"/>
                    </a:cubicBezTo>
                    <a:cubicBezTo>
                      <a:pt x="0" y="325"/>
                      <a:pt x="0" y="325"/>
                      <a:pt x="0" y="325"/>
                    </a:cubicBezTo>
                    <a:cubicBezTo>
                      <a:pt x="0" y="325"/>
                      <a:pt x="0" y="325"/>
                      <a:pt x="0" y="325"/>
                    </a:cubicBezTo>
                    <a:cubicBezTo>
                      <a:pt x="20" y="325"/>
                      <a:pt x="20" y="325"/>
                      <a:pt x="20" y="325"/>
                    </a:cubicBezTo>
                    <a:cubicBezTo>
                      <a:pt x="39" y="326"/>
                      <a:pt x="39" y="326"/>
                      <a:pt x="39" y="326"/>
                    </a:cubicBezTo>
                    <a:cubicBezTo>
                      <a:pt x="49" y="327"/>
                      <a:pt x="49" y="327"/>
                      <a:pt x="49" y="327"/>
                    </a:cubicBezTo>
                    <a:cubicBezTo>
                      <a:pt x="54" y="327"/>
                      <a:pt x="54" y="327"/>
                      <a:pt x="54" y="327"/>
                    </a:cubicBezTo>
                    <a:cubicBezTo>
                      <a:pt x="55" y="327"/>
                      <a:pt x="57" y="328"/>
                      <a:pt x="59" y="328"/>
                    </a:cubicBezTo>
                    <a:cubicBezTo>
                      <a:pt x="78" y="332"/>
                      <a:pt x="78" y="332"/>
                      <a:pt x="78" y="332"/>
                    </a:cubicBezTo>
                    <a:cubicBezTo>
                      <a:pt x="78" y="332"/>
                      <a:pt x="78" y="332"/>
                      <a:pt x="78" y="332"/>
                    </a:cubicBezTo>
                    <a:cubicBezTo>
                      <a:pt x="78" y="332"/>
                      <a:pt x="78" y="332"/>
                      <a:pt x="78" y="332"/>
                    </a:cubicBezTo>
                    <a:cubicBezTo>
                      <a:pt x="76" y="337"/>
                      <a:pt x="76" y="337"/>
                      <a:pt x="76" y="337"/>
                    </a:cubicBezTo>
                    <a:cubicBezTo>
                      <a:pt x="76" y="337"/>
                      <a:pt x="76" y="338"/>
                      <a:pt x="76" y="339"/>
                    </a:cubicBezTo>
                    <a:cubicBezTo>
                      <a:pt x="75" y="341"/>
                      <a:pt x="75" y="341"/>
                      <a:pt x="75" y="341"/>
                    </a:cubicBezTo>
                    <a:cubicBezTo>
                      <a:pt x="75" y="342"/>
                      <a:pt x="75" y="343"/>
                      <a:pt x="75" y="344"/>
                    </a:cubicBezTo>
                    <a:cubicBezTo>
                      <a:pt x="74" y="346"/>
                      <a:pt x="74" y="346"/>
                      <a:pt x="74" y="346"/>
                    </a:cubicBezTo>
                    <a:cubicBezTo>
                      <a:pt x="74" y="347"/>
                      <a:pt x="74" y="348"/>
                      <a:pt x="74" y="349"/>
                    </a:cubicBezTo>
                    <a:cubicBezTo>
                      <a:pt x="74" y="351"/>
                      <a:pt x="74" y="351"/>
                      <a:pt x="74" y="351"/>
                    </a:cubicBezTo>
                    <a:cubicBezTo>
                      <a:pt x="74" y="354"/>
                      <a:pt x="74" y="358"/>
                      <a:pt x="74" y="361"/>
                    </a:cubicBezTo>
                    <a:cubicBezTo>
                      <a:pt x="75" y="364"/>
                      <a:pt x="75" y="367"/>
                      <a:pt x="75" y="371"/>
                    </a:cubicBezTo>
                    <a:cubicBezTo>
                      <a:pt x="74" y="370"/>
                      <a:pt x="74" y="370"/>
                      <a:pt x="74" y="370"/>
                    </a:cubicBezTo>
                    <a:cubicBezTo>
                      <a:pt x="96" y="373"/>
                      <a:pt x="96" y="373"/>
                      <a:pt x="96" y="373"/>
                    </a:cubicBezTo>
                    <a:cubicBezTo>
                      <a:pt x="117" y="376"/>
                      <a:pt x="117" y="376"/>
                      <a:pt x="117" y="376"/>
                    </a:cubicBezTo>
                    <a:cubicBezTo>
                      <a:pt x="138" y="380"/>
                      <a:pt x="138" y="380"/>
                      <a:pt x="138" y="380"/>
                    </a:cubicBezTo>
                    <a:cubicBezTo>
                      <a:pt x="159" y="384"/>
                      <a:pt x="159" y="384"/>
                      <a:pt x="159" y="384"/>
                    </a:cubicBezTo>
                    <a:cubicBezTo>
                      <a:pt x="158" y="385"/>
                      <a:pt x="158" y="385"/>
                      <a:pt x="158" y="385"/>
                    </a:cubicBezTo>
                    <a:cubicBezTo>
                      <a:pt x="158" y="376"/>
                      <a:pt x="158" y="368"/>
                      <a:pt x="158" y="360"/>
                    </a:cubicBezTo>
                    <a:cubicBezTo>
                      <a:pt x="159" y="347"/>
                      <a:pt x="159" y="347"/>
                      <a:pt x="159" y="347"/>
                    </a:cubicBezTo>
                    <a:cubicBezTo>
                      <a:pt x="160" y="335"/>
                      <a:pt x="160" y="335"/>
                      <a:pt x="160" y="335"/>
                    </a:cubicBezTo>
                    <a:cubicBezTo>
                      <a:pt x="161" y="323"/>
                      <a:pt x="161" y="323"/>
                      <a:pt x="161" y="323"/>
                    </a:cubicBezTo>
                    <a:cubicBezTo>
                      <a:pt x="162" y="310"/>
                      <a:pt x="162" y="310"/>
                      <a:pt x="162" y="310"/>
                    </a:cubicBezTo>
                    <a:cubicBezTo>
                      <a:pt x="165" y="298"/>
                      <a:pt x="165" y="298"/>
                      <a:pt x="165" y="298"/>
                    </a:cubicBezTo>
                    <a:cubicBezTo>
                      <a:pt x="168" y="286"/>
                      <a:pt x="168" y="286"/>
                      <a:pt x="168" y="286"/>
                    </a:cubicBezTo>
                    <a:cubicBezTo>
                      <a:pt x="169" y="287"/>
                      <a:pt x="169" y="287"/>
                      <a:pt x="169" y="287"/>
                    </a:cubicBezTo>
                    <a:cubicBezTo>
                      <a:pt x="125" y="274"/>
                      <a:pt x="125" y="274"/>
                      <a:pt x="125" y="274"/>
                    </a:cubicBezTo>
                    <a:cubicBezTo>
                      <a:pt x="81" y="263"/>
                      <a:pt x="81" y="263"/>
                      <a:pt x="81" y="263"/>
                    </a:cubicBezTo>
                    <a:cubicBezTo>
                      <a:pt x="80" y="263"/>
                      <a:pt x="80" y="263"/>
                      <a:pt x="80" y="263"/>
                    </a:cubicBezTo>
                    <a:cubicBezTo>
                      <a:pt x="81" y="262"/>
                      <a:pt x="81" y="262"/>
                      <a:pt x="81" y="262"/>
                    </a:cubicBezTo>
                    <a:cubicBezTo>
                      <a:pt x="83" y="251"/>
                      <a:pt x="83" y="251"/>
                      <a:pt x="83" y="251"/>
                    </a:cubicBezTo>
                    <a:cubicBezTo>
                      <a:pt x="83" y="248"/>
                      <a:pt x="84" y="244"/>
                      <a:pt x="85" y="241"/>
                    </a:cubicBezTo>
                    <a:cubicBezTo>
                      <a:pt x="86" y="237"/>
                      <a:pt x="87" y="234"/>
                      <a:pt x="88" y="230"/>
                    </a:cubicBezTo>
                    <a:cubicBezTo>
                      <a:pt x="90" y="225"/>
                      <a:pt x="90" y="225"/>
                      <a:pt x="90" y="225"/>
                    </a:cubicBezTo>
                    <a:cubicBezTo>
                      <a:pt x="91" y="220"/>
                      <a:pt x="91" y="220"/>
                      <a:pt x="91" y="220"/>
                    </a:cubicBezTo>
                    <a:cubicBezTo>
                      <a:pt x="93" y="215"/>
                      <a:pt x="93" y="215"/>
                      <a:pt x="93" y="215"/>
                    </a:cubicBezTo>
                    <a:cubicBezTo>
                      <a:pt x="94" y="214"/>
                      <a:pt x="94" y="213"/>
                      <a:pt x="94" y="212"/>
                    </a:cubicBezTo>
                    <a:cubicBezTo>
                      <a:pt x="95" y="210"/>
                      <a:pt x="95" y="210"/>
                      <a:pt x="95" y="210"/>
                    </a:cubicBezTo>
                    <a:cubicBezTo>
                      <a:pt x="96" y="204"/>
                      <a:pt x="96" y="204"/>
                      <a:pt x="96" y="204"/>
                    </a:cubicBezTo>
                    <a:cubicBezTo>
                      <a:pt x="97" y="199"/>
                      <a:pt x="97" y="199"/>
                      <a:pt x="97" y="199"/>
                    </a:cubicBezTo>
                    <a:cubicBezTo>
                      <a:pt x="98" y="188"/>
                      <a:pt x="98" y="188"/>
                      <a:pt x="98" y="188"/>
                    </a:cubicBezTo>
                    <a:cubicBezTo>
                      <a:pt x="99" y="185"/>
                      <a:pt x="100" y="181"/>
                      <a:pt x="101" y="178"/>
                    </a:cubicBezTo>
                    <a:cubicBezTo>
                      <a:pt x="101" y="177"/>
                      <a:pt x="101" y="177"/>
                      <a:pt x="101" y="177"/>
                    </a:cubicBezTo>
                    <a:cubicBezTo>
                      <a:pt x="102" y="177"/>
                      <a:pt x="102" y="177"/>
                      <a:pt x="102" y="177"/>
                    </a:cubicBezTo>
                    <a:cubicBezTo>
                      <a:pt x="145" y="191"/>
                      <a:pt x="145" y="191"/>
                      <a:pt x="145" y="191"/>
                    </a:cubicBezTo>
                    <a:cubicBezTo>
                      <a:pt x="189" y="202"/>
                      <a:pt x="189" y="202"/>
                      <a:pt x="189" y="202"/>
                    </a:cubicBezTo>
                    <a:cubicBezTo>
                      <a:pt x="188" y="202"/>
                      <a:pt x="188" y="202"/>
                      <a:pt x="188" y="202"/>
                    </a:cubicBezTo>
                    <a:cubicBezTo>
                      <a:pt x="190" y="194"/>
                      <a:pt x="192" y="185"/>
                      <a:pt x="193" y="176"/>
                    </a:cubicBezTo>
                    <a:cubicBezTo>
                      <a:pt x="195" y="163"/>
                      <a:pt x="195" y="163"/>
                      <a:pt x="195" y="163"/>
                    </a:cubicBezTo>
                    <a:cubicBezTo>
                      <a:pt x="197" y="150"/>
                      <a:pt x="197" y="150"/>
                      <a:pt x="197" y="150"/>
                    </a:cubicBezTo>
                    <a:cubicBezTo>
                      <a:pt x="198" y="137"/>
                      <a:pt x="198" y="137"/>
                      <a:pt x="198" y="137"/>
                    </a:cubicBezTo>
                    <a:cubicBezTo>
                      <a:pt x="199" y="124"/>
                      <a:pt x="199" y="124"/>
                      <a:pt x="199" y="124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198" y="98"/>
                      <a:pt x="198" y="98"/>
                      <a:pt x="198" y="98"/>
                    </a:cubicBezTo>
                    <a:cubicBezTo>
                      <a:pt x="199" y="98"/>
                      <a:pt x="199" y="98"/>
                      <a:pt x="199" y="98"/>
                    </a:cubicBezTo>
                    <a:cubicBezTo>
                      <a:pt x="189" y="95"/>
                      <a:pt x="189" y="95"/>
                      <a:pt x="189" y="95"/>
                    </a:cubicBezTo>
                    <a:cubicBezTo>
                      <a:pt x="186" y="94"/>
                      <a:pt x="183" y="93"/>
                      <a:pt x="179" y="92"/>
                    </a:cubicBezTo>
                    <a:cubicBezTo>
                      <a:pt x="176" y="92"/>
                      <a:pt x="173" y="91"/>
                      <a:pt x="169" y="90"/>
                    </a:cubicBezTo>
                    <a:cubicBezTo>
                      <a:pt x="166" y="90"/>
                      <a:pt x="162" y="89"/>
                      <a:pt x="159" y="89"/>
                    </a:cubicBezTo>
                    <a:cubicBezTo>
                      <a:pt x="152" y="88"/>
                      <a:pt x="145" y="87"/>
                      <a:pt x="139" y="86"/>
                    </a:cubicBezTo>
                    <a:cubicBezTo>
                      <a:pt x="132" y="86"/>
                      <a:pt x="125" y="85"/>
                      <a:pt x="118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6"/>
                      <a:pt x="119" y="89"/>
                      <a:pt x="119" y="92"/>
                    </a:cubicBezTo>
                    <a:cubicBezTo>
                      <a:pt x="120" y="95"/>
                      <a:pt x="120" y="98"/>
                      <a:pt x="120" y="101"/>
                    </a:cubicBezTo>
                    <a:cubicBezTo>
                      <a:pt x="120" y="103"/>
                      <a:pt x="120" y="104"/>
                      <a:pt x="120" y="106"/>
                    </a:cubicBezTo>
                    <a:cubicBezTo>
                      <a:pt x="119" y="107"/>
                      <a:pt x="119" y="109"/>
                      <a:pt x="119" y="110"/>
                    </a:cubicBezTo>
                    <a:cubicBezTo>
                      <a:pt x="118" y="112"/>
                      <a:pt x="118" y="113"/>
                      <a:pt x="118" y="115"/>
                    </a:cubicBezTo>
                    <a:cubicBezTo>
                      <a:pt x="115" y="119"/>
                      <a:pt x="115" y="119"/>
                      <a:pt x="115" y="119"/>
                    </a:cubicBezTo>
                    <a:cubicBezTo>
                      <a:pt x="115" y="119"/>
                      <a:pt x="115" y="119"/>
                      <a:pt x="115" y="119"/>
                    </a:cubicBezTo>
                    <a:cubicBezTo>
                      <a:pt x="115" y="119"/>
                      <a:pt x="115" y="119"/>
                      <a:pt x="115" y="119"/>
                    </a:cubicBezTo>
                    <a:cubicBezTo>
                      <a:pt x="93" y="117"/>
                      <a:pt x="93" y="117"/>
                      <a:pt x="93" y="117"/>
                    </a:cubicBezTo>
                    <a:cubicBezTo>
                      <a:pt x="71" y="114"/>
                      <a:pt x="71" y="114"/>
                      <a:pt x="71" y="114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27" y="112"/>
                      <a:pt x="27" y="112"/>
                      <a:pt x="27" y="112"/>
                    </a:cubicBezTo>
                    <a:cubicBezTo>
                      <a:pt x="27" y="112"/>
                      <a:pt x="27" y="112"/>
                      <a:pt x="27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7" y="93"/>
                      <a:pt x="27" y="89"/>
                      <a:pt x="27" y="84"/>
                    </a:cubicBezTo>
                    <a:cubicBezTo>
                      <a:pt x="27" y="82"/>
                      <a:pt x="27" y="79"/>
                      <a:pt x="27" y="77"/>
                    </a:cubicBezTo>
                    <a:cubicBezTo>
                      <a:pt x="27" y="70"/>
                      <a:pt x="27" y="70"/>
                      <a:pt x="27" y="70"/>
                    </a:cubicBezTo>
                    <a:cubicBezTo>
                      <a:pt x="26" y="66"/>
                      <a:pt x="25" y="61"/>
                      <a:pt x="25" y="57"/>
                    </a:cubicBezTo>
                    <a:cubicBezTo>
                      <a:pt x="24" y="52"/>
                      <a:pt x="24" y="48"/>
                      <a:pt x="23" y="43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44" y="1"/>
                      <a:pt x="52" y="0"/>
                      <a:pt x="59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5" y="0"/>
                      <a:pt x="79" y="1"/>
                      <a:pt x="82" y="1"/>
                    </a:cubicBezTo>
                    <a:cubicBezTo>
                      <a:pt x="86" y="2"/>
                      <a:pt x="90" y="2"/>
                      <a:pt x="94" y="3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5" y="6"/>
                      <a:pt x="106" y="6"/>
                      <a:pt x="106" y="6"/>
                    </a:cubicBezTo>
                    <a:cubicBezTo>
                      <a:pt x="106" y="7"/>
                      <a:pt x="107" y="7"/>
                      <a:pt x="107" y="7"/>
                    </a:cubicBezTo>
                    <a:cubicBezTo>
                      <a:pt x="107" y="8"/>
                      <a:pt x="108" y="9"/>
                      <a:pt x="108" y="10"/>
                    </a:cubicBezTo>
                    <a:cubicBezTo>
                      <a:pt x="108" y="11"/>
                      <a:pt x="108" y="13"/>
                      <a:pt x="108" y="14"/>
                    </a:cubicBezTo>
                    <a:cubicBezTo>
                      <a:pt x="109" y="18"/>
                      <a:pt x="109" y="21"/>
                      <a:pt x="109" y="24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10" y="23"/>
                      <a:pt x="110" y="23"/>
                      <a:pt x="110" y="23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2" y="21"/>
                      <a:pt x="113" y="20"/>
                      <a:pt x="114" y="19"/>
                    </a:cubicBezTo>
                    <a:cubicBezTo>
                      <a:pt x="116" y="17"/>
                      <a:pt x="118" y="15"/>
                      <a:pt x="120" y="13"/>
                    </a:cubicBezTo>
                    <a:cubicBezTo>
                      <a:pt x="121" y="11"/>
                      <a:pt x="123" y="9"/>
                      <a:pt x="125" y="7"/>
                    </a:cubicBezTo>
                    <a:cubicBezTo>
                      <a:pt x="126" y="6"/>
                      <a:pt x="127" y="5"/>
                      <a:pt x="128" y="4"/>
                    </a:cubicBezTo>
                    <a:cubicBezTo>
                      <a:pt x="130" y="3"/>
                      <a:pt x="130" y="3"/>
                      <a:pt x="130" y="3"/>
                    </a:cubicBezTo>
                    <a:cubicBezTo>
                      <a:pt x="132" y="2"/>
                      <a:pt x="132" y="2"/>
                      <a:pt x="132" y="2"/>
                    </a:cubicBezTo>
                    <a:cubicBezTo>
                      <a:pt x="132" y="2"/>
                      <a:pt x="132" y="2"/>
                      <a:pt x="132" y="2"/>
                    </a:cubicBezTo>
                    <a:cubicBezTo>
                      <a:pt x="132" y="2"/>
                      <a:pt x="132" y="2"/>
                      <a:pt x="132" y="2"/>
                    </a:cubicBezTo>
                    <a:cubicBezTo>
                      <a:pt x="142" y="1"/>
                      <a:pt x="142" y="1"/>
                      <a:pt x="142" y="1"/>
                    </a:cubicBezTo>
                    <a:cubicBezTo>
                      <a:pt x="146" y="0"/>
                      <a:pt x="149" y="0"/>
                      <a:pt x="153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74" y="2"/>
                      <a:pt x="174" y="2"/>
                      <a:pt x="174" y="2"/>
                    </a:cubicBezTo>
                    <a:cubicBezTo>
                      <a:pt x="195" y="4"/>
                      <a:pt x="195" y="4"/>
                      <a:pt x="195" y="4"/>
                    </a:cubicBezTo>
                    <a:cubicBezTo>
                      <a:pt x="205" y="5"/>
                      <a:pt x="205" y="5"/>
                      <a:pt x="205" y="5"/>
                    </a:cubicBezTo>
                    <a:cubicBezTo>
                      <a:pt x="216" y="6"/>
                      <a:pt x="216" y="6"/>
                      <a:pt x="216" y="6"/>
                    </a:cubicBezTo>
                    <a:cubicBezTo>
                      <a:pt x="216" y="6"/>
                      <a:pt x="216" y="6"/>
                      <a:pt x="216" y="6"/>
                    </a:cubicBezTo>
                    <a:cubicBezTo>
                      <a:pt x="216" y="6"/>
                      <a:pt x="216" y="6"/>
                      <a:pt x="216" y="6"/>
                    </a:cubicBezTo>
                    <a:cubicBezTo>
                      <a:pt x="270" y="59"/>
                      <a:pt x="270" y="59"/>
                      <a:pt x="270" y="59"/>
                    </a:cubicBezTo>
                    <a:cubicBezTo>
                      <a:pt x="270" y="59"/>
                      <a:pt x="270" y="59"/>
                      <a:pt x="270" y="59"/>
                    </a:cubicBezTo>
                    <a:cubicBezTo>
                      <a:pt x="270" y="59"/>
                      <a:pt x="270" y="59"/>
                      <a:pt x="270" y="59"/>
                    </a:cubicBezTo>
                    <a:cubicBezTo>
                      <a:pt x="273" y="79"/>
                      <a:pt x="273" y="79"/>
                      <a:pt x="273" y="79"/>
                    </a:cubicBezTo>
                    <a:cubicBezTo>
                      <a:pt x="274" y="98"/>
                      <a:pt x="274" y="98"/>
                      <a:pt x="274" y="98"/>
                    </a:cubicBezTo>
                    <a:cubicBezTo>
                      <a:pt x="276" y="118"/>
                      <a:pt x="276" y="118"/>
                      <a:pt x="276" y="118"/>
                    </a:cubicBezTo>
                    <a:cubicBezTo>
                      <a:pt x="276" y="138"/>
                      <a:pt x="276" y="138"/>
                      <a:pt x="276" y="138"/>
                    </a:cubicBezTo>
                    <a:cubicBezTo>
                      <a:pt x="275" y="148"/>
                      <a:pt x="275" y="148"/>
                      <a:pt x="275" y="148"/>
                    </a:cubicBezTo>
                    <a:cubicBezTo>
                      <a:pt x="275" y="151"/>
                      <a:pt x="275" y="155"/>
                      <a:pt x="275" y="158"/>
                    </a:cubicBezTo>
                    <a:cubicBezTo>
                      <a:pt x="274" y="168"/>
                      <a:pt x="274" y="168"/>
                      <a:pt x="274" y="168"/>
                    </a:cubicBezTo>
                    <a:cubicBezTo>
                      <a:pt x="273" y="171"/>
                      <a:pt x="273" y="175"/>
                      <a:pt x="272" y="178"/>
                    </a:cubicBezTo>
                    <a:cubicBezTo>
                      <a:pt x="271" y="188"/>
                      <a:pt x="271" y="188"/>
                      <a:pt x="271" y="188"/>
                    </a:cubicBezTo>
                    <a:cubicBezTo>
                      <a:pt x="270" y="191"/>
                      <a:pt x="269" y="194"/>
                      <a:pt x="269" y="197"/>
                    </a:cubicBezTo>
                    <a:cubicBezTo>
                      <a:pt x="263" y="217"/>
                      <a:pt x="263" y="217"/>
                      <a:pt x="263" y="217"/>
                    </a:cubicBezTo>
                    <a:cubicBezTo>
                      <a:pt x="263" y="217"/>
                      <a:pt x="263" y="217"/>
                      <a:pt x="263" y="217"/>
                    </a:cubicBezTo>
                    <a:cubicBezTo>
                      <a:pt x="263" y="218"/>
                      <a:pt x="263" y="219"/>
                      <a:pt x="262" y="220"/>
                    </a:cubicBezTo>
                    <a:cubicBezTo>
                      <a:pt x="262" y="221"/>
                      <a:pt x="262" y="222"/>
                      <a:pt x="261" y="223"/>
                    </a:cubicBezTo>
                    <a:cubicBezTo>
                      <a:pt x="260" y="225"/>
                      <a:pt x="259" y="226"/>
                      <a:pt x="257" y="228"/>
                    </a:cubicBezTo>
                    <a:cubicBezTo>
                      <a:pt x="256" y="230"/>
                      <a:pt x="255" y="231"/>
                      <a:pt x="253" y="233"/>
                    </a:cubicBezTo>
                    <a:cubicBezTo>
                      <a:pt x="252" y="235"/>
                      <a:pt x="250" y="236"/>
                      <a:pt x="249" y="238"/>
                    </a:cubicBezTo>
                    <a:cubicBezTo>
                      <a:pt x="242" y="243"/>
                      <a:pt x="236" y="249"/>
                      <a:pt x="230" y="255"/>
                    </a:cubicBezTo>
                    <a:cubicBezTo>
                      <a:pt x="230" y="255"/>
                      <a:pt x="230" y="255"/>
                      <a:pt x="230" y="255"/>
                    </a:cubicBezTo>
                    <a:cubicBezTo>
                      <a:pt x="231" y="258"/>
                      <a:pt x="233" y="262"/>
                      <a:pt x="234" y="265"/>
                    </a:cubicBezTo>
                    <a:cubicBezTo>
                      <a:pt x="236" y="269"/>
                      <a:pt x="237" y="272"/>
                      <a:pt x="239" y="276"/>
                    </a:cubicBezTo>
                    <a:cubicBezTo>
                      <a:pt x="240" y="278"/>
                      <a:pt x="240" y="278"/>
                      <a:pt x="240" y="278"/>
                    </a:cubicBezTo>
                    <a:cubicBezTo>
                      <a:pt x="241" y="279"/>
                      <a:pt x="241" y="280"/>
                      <a:pt x="242" y="281"/>
                    </a:cubicBezTo>
                    <a:cubicBezTo>
                      <a:pt x="244" y="283"/>
                      <a:pt x="244" y="283"/>
                      <a:pt x="244" y="283"/>
                    </a:cubicBezTo>
                    <a:cubicBezTo>
                      <a:pt x="244" y="284"/>
                      <a:pt x="245" y="285"/>
                      <a:pt x="245" y="286"/>
                    </a:cubicBezTo>
                    <a:cubicBezTo>
                      <a:pt x="247" y="288"/>
                      <a:pt x="247" y="288"/>
                      <a:pt x="247" y="288"/>
                    </a:cubicBezTo>
                    <a:cubicBezTo>
                      <a:pt x="248" y="288"/>
                      <a:pt x="248" y="289"/>
                      <a:pt x="249" y="290"/>
                    </a:cubicBezTo>
                    <a:cubicBezTo>
                      <a:pt x="253" y="293"/>
                      <a:pt x="253" y="293"/>
                      <a:pt x="253" y="293"/>
                    </a:cubicBezTo>
                    <a:cubicBezTo>
                      <a:pt x="253" y="294"/>
                      <a:pt x="253" y="294"/>
                      <a:pt x="253" y="294"/>
                    </a:cubicBezTo>
                    <a:cubicBezTo>
                      <a:pt x="253" y="294"/>
                      <a:pt x="253" y="294"/>
                      <a:pt x="253" y="294"/>
                    </a:cubicBezTo>
                    <a:cubicBezTo>
                      <a:pt x="251" y="310"/>
                      <a:pt x="251" y="310"/>
                      <a:pt x="251" y="310"/>
                    </a:cubicBezTo>
                    <a:cubicBezTo>
                      <a:pt x="249" y="326"/>
                      <a:pt x="249" y="326"/>
                      <a:pt x="249" y="326"/>
                    </a:cubicBezTo>
                    <a:cubicBezTo>
                      <a:pt x="248" y="342"/>
                      <a:pt x="248" y="342"/>
                      <a:pt x="248" y="342"/>
                    </a:cubicBezTo>
                    <a:cubicBezTo>
                      <a:pt x="247" y="358"/>
                      <a:pt x="247" y="358"/>
                      <a:pt x="247" y="358"/>
                    </a:cubicBezTo>
                    <a:cubicBezTo>
                      <a:pt x="247" y="375"/>
                      <a:pt x="247" y="375"/>
                      <a:pt x="247" y="375"/>
                    </a:cubicBezTo>
                    <a:cubicBezTo>
                      <a:pt x="248" y="391"/>
                      <a:pt x="248" y="391"/>
                      <a:pt x="248" y="391"/>
                    </a:cubicBezTo>
                    <a:cubicBezTo>
                      <a:pt x="250" y="407"/>
                      <a:pt x="250" y="407"/>
                      <a:pt x="250" y="407"/>
                    </a:cubicBezTo>
                    <a:lnTo>
                      <a:pt x="253" y="423"/>
                    </a:lnTo>
                    <a:close/>
                    <a:moveTo>
                      <a:pt x="253" y="423"/>
                    </a:moveTo>
                    <a:cubicBezTo>
                      <a:pt x="250" y="407"/>
                      <a:pt x="250" y="407"/>
                      <a:pt x="250" y="407"/>
                    </a:cubicBezTo>
                    <a:cubicBezTo>
                      <a:pt x="248" y="391"/>
                      <a:pt x="248" y="391"/>
                      <a:pt x="248" y="391"/>
                    </a:cubicBezTo>
                    <a:cubicBezTo>
                      <a:pt x="247" y="375"/>
                      <a:pt x="247" y="375"/>
                      <a:pt x="247" y="375"/>
                    </a:cubicBezTo>
                    <a:cubicBezTo>
                      <a:pt x="247" y="358"/>
                      <a:pt x="247" y="358"/>
                      <a:pt x="247" y="358"/>
                    </a:cubicBezTo>
                    <a:cubicBezTo>
                      <a:pt x="247" y="342"/>
                      <a:pt x="247" y="342"/>
                      <a:pt x="247" y="342"/>
                    </a:cubicBezTo>
                    <a:cubicBezTo>
                      <a:pt x="249" y="326"/>
                      <a:pt x="249" y="326"/>
                      <a:pt x="249" y="326"/>
                    </a:cubicBezTo>
                    <a:cubicBezTo>
                      <a:pt x="251" y="310"/>
                      <a:pt x="251" y="310"/>
                      <a:pt x="251" y="310"/>
                    </a:cubicBezTo>
                    <a:cubicBezTo>
                      <a:pt x="253" y="294"/>
                      <a:pt x="253" y="294"/>
                      <a:pt x="253" y="294"/>
                    </a:cubicBezTo>
                    <a:cubicBezTo>
                      <a:pt x="253" y="294"/>
                      <a:pt x="253" y="294"/>
                      <a:pt x="253" y="294"/>
                    </a:cubicBezTo>
                    <a:cubicBezTo>
                      <a:pt x="249" y="290"/>
                      <a:pt x="249" y="290"/>
                      <a:pt x="249" y="290"/>
                    </a:cubicBezTo>
                    <a:cubicBezTo>
                      <a:pt x="248" y="289"/>
                      <a:pt x="248" y="289"/>
                      <a:pt x="247" y="288"/>
                    </a:cubicBezTo>
                    <a:cubicBezTo>
                      <a:pt x="245" y="286"/>
                      <a:pt x="245" y="286"/>
                      <a:pt x="245" y="286"/>
                    </a:cubicBezTo>
                    <a:cubicBezTo>
                      <a:pt x="244" y="285"/>
                      <a:pt x="244" y="284"/>
                      <a:pt x="243" y="283"/>
                    </a:cubicBezTo>
                    <a:cubicBezTo>
                      <a:pt x="242" y="281"/>
                      <a:pt x="242" y="281"/>
                      <a:pt x="242" y="281"/>
                    </a:cubicBezTo>
                    <a:cubicBezTo>
                      <a:pt x="241" y="280"/>
                      <a:pt x="241" y="279"/>
                      <a:pt x="240" y="279"/>
                    </a:cubicBezTo>
                    <a:cubicBezTo>
                      <a:pt x="239" y="276"/>
                      <a:pt x="239" y="276"/>
                      <a:pt x="239" y="276"/>
                    </a:cubicBezTo>
                    <a:cubicBezTo>
                      <a:pt x="237" y="273"/>
                      <a:pt x="236" y="269"/>
                      <a:pt x="234" y="266"/>
                    </a:cubicBezTo>
                    <a:cubicBezTo>
                      <a:pt x="233" y="262"/>
                      <a:pt x="231" y="259"/>
                      <a:pt x="229" y="255"/>
                    </a:cubicBezTo>
                    <a:cubicBezTo>
                      <a:pt x="229" y="255"/>
                      <a:pt x="229" y="255"/>
                      <a:pt x="229" y="255"/>
                    </a:cubicBezTo>
                    <a:cubicBezTo>
                      <a:pt x="229" y="255"/>
                      <a:pt x="229" y="255"/>
                      <a:pt x="229" y="255"/>
                    </a:cubicBezTo>
                    <a:cubicBezTo>
                      <a:pt x="235" y="249"/>
                      <a:pt x="242" y="243"/>
                      <a:pt x="248" y="237"/>
                    </a:cubicBezTo>
                    <a:cubicBezTo>
                      <a:pt x="250" y="236"/>
                      <a:pt x="251" y="234"/>
                      <a:pt x="253" y="233"/>
                    </a:cubicBezTo>
                    <a:cubicBezTo>
                      <a:pt x="254" y="231"/>
                      <a:pt x="256" y="230"/>
                      <a:pt x="257" y="228"/>
                    </a:cubicBezTo>
                    <a:cubicBezTo>
                      <a:pt x="258" y="226"/>
                      <a:pt x="260" y="224"/>
                      <a:pt x="261" y="223"/>
                    </a:cubicBezTo>
                    <a:cubicBezTo>
                      <a:pt x="261" y="222"/>
                      <a:pt x="262" y="221"/>
                      <a:pt x="262" y="220"/>
                    </a:cubicBezTo>
                    <a:cubicBezTo>
                      <a:pt x="262" y="219"/>
                      <a:pt x="263" y="218"/>
                      <a:pt x="263" y="216"/>
                    </a:cubicBezTo>
                    <a:cubicBezTo>
                      <a:pt x="263" y="216"/>
                      <a:pt x="263" y="216"/>
                      <a:pt x="263" y="216"/>
                    </a:cubicBezTo>
                    <a:cubicBezTo>
                      <a:pt x="268" y="197"/>
                      <a:pt x="268" y="197"/>
                      <a:pt x="268" y="197"/>
                    </a:cubicBezTo>
                    <a:cubicBezTo>
                      <a:pt x="269" y="194"/>
                      <a:pt x="270" y="191"/>
                      <a:pt x="270" y="188"/>
                    </a:cubicBezTo>
                    <a:cubicBezTo>
                      <a:pt x="272" y="178"/>
                      <a:pt x="272" y="178"/>
                      <a:pt x="272" y="178"/>
                    </a:cubicBezTo>
                    <a:cubicBezTo>
                      <a:pt x="272" y="175"/>
                      <a:pt x="273" y="171"/>
                      <a:pt x="273" y="168"/>
                    </a:cubicBezTo>
                    <a:cubicBezTo>
                      <a:pt x="274" y="158"/>
                      <a:pt x="274" y="158"/>
                      <a:pt x="274" y="158"/>
                    </a:cubicBezTo>
                    <a:cubicBezTo>
                      <a:pt x="274" y="155"/>
                      <a:pt x="275" y="151"/>
                      <a:pt x="275" y="148"/>
                    </a:cubicBezTo>
                    <a:cubicBezTo>
                      <a:pt x="275" y="138"/>
                      <a:pt x="275" y="138"/>
                      <a:pt x="275" y="138"/>
                    </a:cubicBezTo>
                    <a:cubicBezTo>
                      <a:pt x="275" y="118"/>
                      <a:pt x="275" y="118"/>
                      <a:pt x="275" y="118"/>
                    </a:cubicBezTo>
                    <a:cubicBezTo>
                      <a:pt x="274" y="98"/>
                      <a:pt x="274" y="98"/>
                      <a:pt x="274" y="98"/>
                    </a:cubicBezTo>
                    <a:cubicBezTo>
                      <a:pt x="272" y="79"/>
                      <a:pt x="272" y="79"/>
                      <a:pt x="272" y="79"/>
                    </a:cubicBezTo>
                    <a:cubicBezTo>
                      <a:pt x="270" y="59"/>
                      <a:pt x="270" y="59"/>
                      <a:pt x="270" y="59"/>
                    </a:cubicBezTo>
                    <a:cubicBezTo>
                      <a:pt x="270" y="59"/>
                      <a:pt x="270" y="59"/>
                      <a:pt x="270" y="59"/>
                    </a:cubicBezTo>
                    <a:cubicBezTo>
                      <a:pt x="216" y="7"/>
                      <a:pt x="216" y="7"/>
                      <a:pt x="216" y="7"/>
                    </a:cubicBezTo>
                    <a:cubicBezTo>
                      <a:pt x="216" y="7"/>
                      <a:pt x="216" y="7"/>
                      <a:pt x="216" y="7"/>
                    </a:cubicBezTo>
                    <a:cubicBezTo>
                      <a:pt x="205" y="6"/>
                      <a:pt x="205" y="6"/>
                      <a:pt x="205" y="6"/>
                    </a:cubicBezTo>
                    <a:cubicBezTo>
                      <a:pt x="195" y="5"/>
                      <a:pt x="195" y="5"/>
                      <a:pt x="195" y="5"/>
                    </a:cubicBezTo>
                    <a:cubicBezTo>
                      <a:pt x="174" y="2"/>
                      <a:pt x="174" y="2"/>
                      <a:pt x="174" y="2"/>
                    </a:cubicBezTo>
                    <a:cubicBezTo>
                      <a:pt x="163" y="1"/>
                      <a:pt x="163" y="1"/>
                      <a:pt x="163" y="1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49" y="1"/>
                      <a:pt x="146" y="1"/>
                      <a:pt x="142" y="1"/>
                    </a:cubicBezTo>
                    <a:cubicBezTo>
                      <a:pt x="132" y="3"/>
                      <a:pt x="132" y="3"/>
                      <a:pt x="132" y="3"/>
                    </a:cubicBezTo>
                    <a:cubicBezTo>
                      <a:pt x="132" y="3"/>
                      <a:pt x="132" y="3"/>
                      <a:pt x="132" y="3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6"/>
                      <a:pt x="126" y="7"/>
                      <a:pt x="125" y="8"/>
                    </a:cubicBezTo>
                    <a:cubicBezTo>
                      <a:pt x="124" y="9"/>
                      <a:pt x="122" y="12"/>
                      <a:pt x="120" y="14"/>
                    </a:cubicBezTo>
                    <a:cubicBezTo>
                      <a:pt x="119" y="16"/>
                      <a:pt x="117" y="18"/>
                      <a:pt x="115" y="20"/>
                    </a:cubicBezTo>
                    <a:cubicBezTo>
                      <a:pt x="114" y="21"/>
                      <a:pt x="113" y="22"/>
                      <a:pt x="112" y="2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1"/>
                      <a:pt x="108" y="18"/>
                      <a:pt x="107" y="15"/>
                    </a:cubicBezTo>
                    <a:cubicBezTo>
                      <a:pt x="107" y="13"/>
                      <a:pt x="107" y="11"/>
                      <a:pt x="107" y="10"/>
                    </a:cubicBezTo>
                    <a:cubicBezTo>
                      <a:pt x="107" y="9"/>
                      <a:pt x="106" y="9"/>
                      <a:pt x="106" y="8"/>
                    </a:cubicBezTo>
                    <a:cubicBezTo>
                      <a:pt x="106" y="8"/>
                      <a:pt x="106" y="7"/>
                      <a:pt x="105" y="7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0" y="3"/>
                      <a:pt x="86" y="3"/>
                      <a:pt x="82" y="2"/>
                    </a:cubicBezTo>
                    <a:cubicBezTo>
                      <a:pt x="79" y="2"/>
                      <a:pt x="75" y="1"/>
                      <a:pt x="71" y="1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52" y="2"/>
                      <a:pt x="44" y="2"/>
                      <a:pt x="37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7"/>
                      <a:pt x="26" y="52"/>
                      <a:pt x="26" y="56"/>
                    </a:cubicBezTo>
                    <a:cubicBezTo>
                      <a:pt x="27" y="61"/>
                      <a:pt x="27" y="66"/>
                      <a:pt x="28" y="70"/>
                    </a:cubicBezTo>
                    <a:cubicBezTo>
                      <a:pt x="28" y="77"/>
                      <a:pt x="28" y="77"/>
                      <a:pt x="28" y="77"/>
                    </a:cubicBezTo>
                    <a:cubicBezTo>
                      <a:pt x="28" y="79"/>
                      <a:pt x="29" y="82"/>
                      <a:pt x="29" y="84"/>
                    </a:cubicBezTo>
                    <a:cubicBezTo>
                      <a:pt x="29" y="89"/>
                      <a:pt x="29" y="93"/>
                      <a:pt x="29" y="98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71" y="113"/>
                      <a:pt x="71" y="113"/>
                      <a:pt x="71" y="113"/>
                    </a:cubicBezTo>
                    <a:cubicBezTo>
                      <a:pt x="93" y="115"/>
                      <a:pt x="93" y="115"/>
                      <a:pt x="93" y="115"/>
                    </a:cubicBezTo>
                    <a:cubicBezTo>
                      <a:pt x="115" y="118"/>
                      <a:pt x="115" y="118"/>
                      <a:pt x="115" y="118"/>
                    </a:cubicBezTo>
                    <a:cubicBezTo>
                      <a:pt x="114" y="118"/>
                      <a:pt x="114" y="118"/>
                      <a:pt x="114" y="118"/>
                    </a:cubicBezTo>
                    <a:cubicBezTo>
                      <a:pt x="116" y="114"/>
                      <a:pt x="116" y="114"/>
                      <a:pt x="116" y="114"/>
                    </a:cubicBezTo>
                    <a:cubicBezTo>
                      <a:pt x="117" y="113"/>
                      <a:pt x="117" y="111"/>
                      <a:pt x="117" y="110"/>
                    </a:cubicBezTo>
                    <a:cubicBezTo>
                      <a:pt x="118" y="109"/>
                      <a:pt x="118" y="107"/>
                      <a:pt x="118" y="106"/>
                    </a:cubicBezTo>
                    <a:cubicBezTo>
                      <a:pt x="118" y="104"/>
                      <a:pt x="118" y="103"/>
                      <a:pt x="118" y="101"/>
                    </a:cubicBezTo>
                    <a:cubicBezTo>
                      <a:pt x="118" y="98"/>
                      <a:pt x="118" y="95"/>
                      <a:pt x="118" y="92"/>
                    </a:cubicBezTo>
                    <a:cubicBezTo>
                      <a:pt x="118" y="89"/>
                      <a:pt x="118" y="86"/>
                      <a:pt x="117" y="83"/>
                    </a:cubicBezTo>
                    <a:cubicBezTo>
                      <a:pt x="117" y="83"/>
                      <a:pt x="117" y="83"/>
                      <a:pt x="117" y="83"/>
                    </a:cubicBezTo>
                    <a:cubicBezTo>
                      <a:pt x="118" y="83"/>
                      <a:pt x="118" y="83"/>
                      <a:pt x="118" y="83"/>
                    </a:cubicBezTo>
                    <a:cubicBezTo>
                      <a:pt x="125" y="83"/>
                      <a:pt x="132" y="84"/>
                      <a:pt x="139" y="85"/>
                    </a:cubicBezTo>
                    <a:cubicBezTo>
                      <a:pt x="146" y="85"/>
                      <a:pt x="152" y="86"/>
                      <a:pt x="159" y="87"/>
                    </a:cubicBezTo>
                    <a:cubicBezTo>
                      <a:pt x="163" y="88"/>
                      <a:pt x="166" y="88"/>
                      <a:pt x="169" y="89"/>
                    </a:cubicBezTo>
                    <a:cubicBezTo>
                      <a:pt x="173" y="89"/>
                      <a:pt x="176" y="90"/>
                      <a:pt x="180" y="91"/>
                    </a:cubicBezTo>
                    <a:cubicBezTo>
                      <a:pt x="183" y="91"/>
                      <a:pt x="186" y="92"/>
                      <a:pt x="190" y="93"/>
                    </a:cubicBezTo>
                    <a:cubicBezTo>
                      <a:pt x="199" y="97"/>
                      <a:pt x="199" y="97"/>
                      <a:pt x="199" y="97"/>
                    </a:cubicBezTo>
                    <a:cubicBezTo>
                      <a:pt x="200" y="97"/>
                      <a:pt x="200" y="97"/>
                      <a:pt x="200" y="97"/>
                    </a:cubicBezTo>
                    <a:cubicBezTo>
                      <a:pt x="200" y="97"/>
                      <a:pt x="200" y="97"/>
                      <a:pt x="200" y="97"/>
                    </a:cubicBezTo>
                    <a:cubicBezTo>
                      <a:pt x="201" y="111"/>
                      <a:pt x="201" y="111"/>
                      <a:pt x="201" y="111"/>
                    </a:cubicBezTo>
                    <a:cubicBezTo>
                      <a:pt x="201" y="124"/>
                      <a:pt x="201" y="124"/>
                      <a:pt x="201" y="124"/>
                    </a:cubicBezTo>
                    <a:cubicBezTo>
                      <a:pt x="200" y="137"/>
                      <a:pt x="200" y="137"/>
                      <a:pt x="200" y="137"/>
                    </a:cubicBezTo>
                    <a:cubicBezTo>
                      <a:pt x="199" y="150"/>
                      <a:pt x="199" y="150"/>
                      <a:pt x="199" y="150"/>
                    </a:cubicBezTo>
                    <a:cubicBezTo>
                      <a:pt x="197" y="164"/>
                      <a:pt x="197" y="164"/>
                      <a:pt x="197" y="164"/>
                    </a:cubicBezTo>
                    <a:cubicBezTo>
                      <a:pt x="195" y="177"/>
                      <a:pt x="195" y="177"/>
                      <a:pt x="195" y="177"/>
                    </a:cubicBezTo>
                    <a:cubicBezTo>
                      <a:pt x="193" y="185"/>
                      <a:pt x="191" y="194"/>
                      <a:pt x="190" y="203"/>
                    </a:cubicBezTo>
                    <a:cubicBezTo>
                      <a:pt x="190" y="203"/>
                      <a:pt x="190" y="203"/>
                      <a:pt x="190" y="203"/>
                    </a:cubicBezTo>
                    <a:cubicBezTo>
                      <a:pt x="189" y="203"/>
                      <a:pt x="189" y="203"/>
                      <a:pt x="189" y="203"/>
                    </a:cubicBezTo>
                    <a:cubicBezTo>
                      <a:pt x="145" y="192"/>
                      <a:pt x="145" y="192"/>
                      <a:pt x="145" y="192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102" y="178"/>
                      <a:pt x="102" y="178"/>
                      <a:pt x="102" y="178"/>
                    </a:cubicBezTo>
                    <a:cubicBezTo>
                      <a:pt x="101" y="182"/>
                      <a:pt x="100" y="185"/>
                      <a:pt x="100" y="189"/>
                    </a:cubicBezTo>
                    <a:cubicBezTo>
                      <a:pt x="98" y="199"/>
                      <a:pt x="98" y="199"/>
                      <a:pt x="98" y="199"/>
                    </a:cubicBezTo>
                    <a:cubicBezTo>
                      <a:pt x="97" y="205"/>
                      <a:pt x="97" y="205"/>
                      <a:pt x="97" y="205"/>
                    </a:cubicBezTo>
                    <a:cubicBezTo>
                      <a:pt x="96" y="210"/>
                      <a:pt x="96" y="210"/>
                      <a:pt x="96" y="210"/>
                    </a:cubicBezTo>
                    <a:cubicBezTo>
                      <a:pt x="95" y="213"/>
                      <a:pt x="95" y="213"/>
                      <a:pt x="95" y="213"/>
                    </a:cubicBezTo>
                    <a:cubicBezTo>
                      <a:pt x="95" y="214"/>
                      <a:pt x="95" y="214"/>
                      <a:pt x="95" y="215"/>
                    </a:cubicBezTo>
                    <a:cubicBezTo>
                      <a:pt x="93" y="220"/>
                      <a:pt x="93" y="220"/>
                      <a:pt x="93" y="220"/>
                    </a:cubicBezTo>
                    <a:cubicBezTo>
                      <a:pt x="91" y="226"/>
                      <a:pt x="91" y="226"/>
                      <a:pt x="91" y="226"/>
                    </a:cubicBezTo>
                    <a:cubicBezTo>
                      <a:pt x="89" y="231"/>
                      <a:pt x="89" y="231"/>
                      <a:pt x="89" y="231"/>
                    </a:cubicBezTo>
                    <a:cubicBezTo>
                      <a:pt x="88" y="234"/>
                      <a:pt x="87" y="238"/>
                      <a:pt x="86" y="241"/>
                    </a:cubicBezTo>
                    <a:cubicBezTo>
                      <a:pt x="86" y="245"/>
                      <a:pt x="85" y="248"/>
                      <a:pt x="84" y="252"/>
                    </a:cubicBezTo>
                    <a:cubicBezTo>
                      <a:pt x="82" y="262"/>
                      <a:pt x="82" y="262"/>
                      <a:pt x="82" y="262"/>
                    </a:cubicBezTo>
                    <a:cubicBezTo>
                      <a:pt x="81" y="261"/>
                      <a:pt x="81" y="261"/>
                      <a:pt x="81" y="261"/>
                    </a:cubicBezTo>
                    <a:cubicBezTo>
                      <a:pt x="125" y="273"/>
                      <a:pt x="125" y="273"/>
                      <a:pt x="125" y="273"/>
                    </a:cubicBezTo>
                    <a:cubicBezTo>
                      <a:pt x="169" y="286"/>
                      <a:pt x="169" y="286"/>
                      <a:pt x="169" y="286"/>
                    </a:cubicBezTo>
                    <a:cubicBezTo>
                      <a:pt x="170" y="286"/>
                      <a:pt x="170" y="286"/>
                      <a:pt x="170" y="286"/>
                    </a:cubicBezTo>
                    <a:cubicBezTo>
                      <a:pt x="169" y="287"/>
                      <a:pt x="169" y="287"/>
                      <a:pt x="169" y="287"/>
                    </a:cubicBezTo>
                    <a:cubicBezTo>
                      <a:pt x="166" y="299"/>
                      <a:pt x="166" y="299"/>
                      <a:pt x="166" y="299"/>
                    </a:cubicBezTo>
                    <a:cubicBezTo>
                      <a:pt x="164" y="311"/>
                      <a:pt x="164" y="311"/>
                      <a:pt x="164" y="311"/>
                    </a:cubicBezTo>
                    <a:cubicBezTo>
                      <a:pt x="162" y="323"/>
                      <a:pt x="162" y="323"/>
                      <a:pt x="162" y="323"/>
                    </a:cubicBezTo>
                    <a:cubicBezTo>
                      <a:pt x="161" y="335"/>
                      <a:pt x="161" y="335"/>
                      <a:pt x="161" y="335"/>
                    </a:cubicBezTo>
                    <a:cubicBezTo>
                      <a:pt x="160" y="348"/>
                      <a:pt x="160" y="348"/>
                      <a:pt x="160" y="348"/>
                    </a:cubicBezTo>
                    <a:cubicBezTo>
                      <a:pt x="159" y="360"/>
                      <a:pt x="159" y="360"/>
                      <a:pt x="159" y="360"/>
                    </a:cubicBezTo>
                    <a:cubicBezTo>
                      <a:pt x="159" y="368"/>
                      <a:pt x="159" y="376"/>
                      <a:pt x="159" y="385"/>
                    </a:cubicBezTo>
                    <a:cubicBezTo>
                      <a:pt x="159" y="385"/>
                      <a:pt x="159" y="385"/>
                      <a:pt x="159" y="385"/>
                    </a:cubicBezTo>
                    <a:cubicBezTo>
                      <a:pt x="159" y="385"/>
                      <a:pt x="159" y="385"/>
                      <a:pt x="159" y="385"/>
                    </a:cubicBezTo>
                    <a:cubicBezTo>
                      <a:pt x="138" y="380"/>
                      <a:pt x="138" y="380"/>
                      <a:pt x="138" y="380"/>
                    </a:cubicBezTo>
                    <a:cubicBezTo>
                      <a:pt x="117" y="377"/>
                      <a:pt x="117" y="377"/>
                      <a:pt x="117" y="377"/>
                    </a:cubicBezTo>
                    <a:cubicBezTo>
                      <a:pt x="96" y="374"/>
                      <a:pt x="96" y="374"/>
                      <a:pt x="96" y="374"/>
                    </a:cubicBezTo>
                    <a:cubicBezTo>
                      <a:pt x="74" y="371"/>
                      <a:pt x="74" y="371"/>
                      <a:pt x="74" y="371"/>
                    </a:cubicBezTo>
                    <a:cubicBezTo>
                      <a:pt x="74" y="371"/>
                      <a:pt x="74" y="371"/>
                      <a:pt x="74" y="371"/>
                    </a:cubicBezTo>
                    <a:cubicBezTo>
                      <a:pt x="74" y="371"/>
                      <a:pt x="74" y="371"/>
                      <a:pt x="74" y="371"/>
                    </a:cubicBezTo>
                    <a:cubicBezTo>
                      <a:pt x="74" y="367"/>
                      <a:pt x="74" y="364"/>
                      <a:pt x="74" y="361"/>
                    </a:cubicBezTo>
                    <a:cubicBezTo>
                      <a:pt x="73" y="358"/>
                      <a:pt x="73" y="354"/>
                      <a:pt x="73" y="351"/>
                    </a:cubicBezTo>
                    <a:cubicBezTo>
                      <a:pt x="73" y="349"/>
                      <a:pt x="73" y="349"/>
                      <a:pt x="73" y="349"/>
                    </a:cubicBezTo>
                    <a:cubicBezTo>
                      <a:pt x="73" y="348"/>
                      <a:pt x="73" y="347"/>
                      <a:pt x="73" y="346"/>
                    </a:cubicBezTo>
                    <a:cubicBezTo>
                      <a:pt x="74" y="344"/>
                      <a:pt x="74" y="344"/>
                      <a:pt x="74" y="344"/>
                    </a:cubicBezTo>
                    <a:cubicBezTo>
                      <a:pt x="74" y="343"/>
                      <a:pt x="74" y="342"/>
                      <a:pt x="74" y="341"/>
                    </a:cubicBezTo>
                    <a:cubicBezTo>
                      <a:pt x="75" y="339"/>
                      <a:pt x="75" y="339"/>
                      <a:pt x="75" y="339"/>
                    </a:cubicBezTo>
                    <a:cubicBezTo>
                      <a:pt x="75" y="338"/>
                      <a:pt x="75" y="337"/>
                      <a:pt x="76" y="336"/>
                    </a:cubicBezTo>
                    <a:cubicBezTo>
                      <a:pt x="77" y="332"/>
                      <a:pt x="77" y="332"/>
                      <a:pt x="77" y="332"/>
                    </a:cubicBezTo>
                    <a:cubicBezTo>
                      <a:pt x="78" y="332"/>
                      <a:pt x="78" y="332"/>
                      <a:pt x="78" y="332"/>
                    </a:cubicBezTo>
                    <a:cubicBezTo>
                      <a:pt x="59" y="329"/>
                      <a:pt x="59" y="329"/>
                      <a:pt x="59" y="329"/>
                    </a:cubicBezTo>
                    <a:cubicBezTo>
                      <a:pt x="57" y="328"/>
                      <a:pt x="55" y="328"/>
                      <a:pt x="54" y="328"/>
                    </a:cubicBezTo>
                    <a:cubicBezTo>
                      <a:pt x="49" y="327"/>
                      <a:pt x="49" y="327"/>
                      <a:pt x="49" y="327"/>
                    </a:cubicBezTo>
                    <a:cubicBezTo>
                      <a:pt x="39" y="326"/>
                      <a:pt x="39" y="326"/>
                      <a:pt x="39" y="326"/>
                    </a:cubicBezTo>
                    <a:cubicBezTo>
                      <a:pt x="20" y="326"/>
                      <a:pt x="20" y="326"/>
                      <a:pt x="20" y="326"/>
                    </a:cubicBezTo>
                    <a:cubicBezTo>
                      <a:pt x="0" y="325"/>
                      <a:pt x="0" y="325"/>
                      <a:pt x="0" y="325"/>
                    </a:cubicBezTo>
                    <a:cubicBezTo>
                      <a:pt x="1" y="325"/>
                      <a:pt x="1" y="325"/>
                      <a:pt x="1" y="325"/>
                    </a:cubicBezTo>
                    <a:cubicBezTo>
                      <a:pt x="1" y="346"/>
                      <a:pt x="1" y="346"/>
                      <a:pt x="1" y="346"/>
                    </a:cubicBezTo>
                    <a:cubicBezTo>
                      <a:pt x="2" y="367"/>
                      <a:pt x="2" y="367"/>
                      <a:pt x="2" y="367"/>
                    </a:cubicBezTo>
                    <a:cubicBezTo>
                      <a:pt x="3" y="388"/>
                      <a:pt x="3" y="388"/>
                      <a:pt x="3" y="388"/>
                    </a:cubicBezTo>
                    <a:cubicBezTo>
                      <a:pt x="4" y="409"/>
                      <a:pt x="4" y="409"/>
                      <a:pt x="4" y="409"/>
                    </a:cubicBezTo>
                    <a:cubicBezTo>
                      <a:pt x="4" y="409"/>
                      <a:pt x="4" y="409"/>
                      <a:pt x="4" y="409"/>
                    </a:cubicBezTo>
                    <a:cubicBezTo>
                      <a:pt x="61" y="462"/>
                      <a:pt x="61" y="462"/>
                      <a:pt x="61" y="462"/>
                    </a:cubicBezTo>
                    <a:cubicBezTo>
                      <a:pt x="61" y="462"/>
                      <a:pt x="61" y="462"/>
                      <a:pt x="61" y="462"/>
                    </a:cubicBezTo>
                    <a:cubicBezTo>
                      <a:pt x="74" y="462"/>
                      <a:pt x="74" y="462"/>
                      <a:pt x="74" y="462"/>
                    </a:cubicBezTo>
                    <a:cubicBezTo>
                      <a:pt x="78" y="462"/>
                      <a:pt x="82" y="462"/>
                      <a:pt x="87" y="462"/>
                    </a:cubicBezTo>
                    <a:cubicBezTo>
                      <a:pt x="95" y="463"/>
                      <a:pt x="104" y="464"/>
                      <a:pt x="112" y="464"/>
                    </a:cubicBezTo>
                    <a:cubicBezTo>
                      <a:pt x="125" y="465"/>
                      <a:pt x="125" y="465"/>
                      <a:pt x="125" y="465"/>
                    </a:cubicBezTo>
                    <a:cubicBezTo>
                      <a:pt x="129" y="465"/>
                      <a:pt x="134" y="466"/>
                      <a:pt x="138" y="466"/>
                    </a:cubicBezTo>
                    <a:cubicBezTo>
                      <a:pt x="142" y="466"/>
                      <a:pt x="146" y="466"/>
                      <a:pt x="151" y="466"/>
                    </a:cubicBezTo>
                    <a:cubicBezTo>
                      <a:pt x="164" y="466"/>
                      <a:pt x="164" y="466"/>
                      <a:pt x="164" y="466"/>
                    </a:cubicBezTo>
                    <a:cubicBezTo>
                      <a:pt x="168" y="466"/>
                      <a:pt x="172" y="466"/>
                      <a:pt x="176" y="465"/>
                    </a:cubicBezTo>
                    <a:cubicBezTo>
                      <a:pt x="181" y="465"/>
                      <a:pt x="185" y="465"/>
                      <a:pt x="189" y="464"/>
                    </a:cubicBezTo>
                    <a:cubicBezTo>
                      <a:pt x="202" y="462"/>
                      <a:pt x="202" y="462"/>
                      <a:pt x="202" y="462"/>
                    </a:cubicBezTo>
                    <a:cubicBezTo>
                      <a:pt x="206" y="461"/>
                      <a:pt x="210" y="460"/>
                      <a:pt x="214" y="458"/>
                    </a:cubicBezTo>
                    <a:cubicBezTo>
                      <a:pt x="222" y="454"/>
                      <a:pt x="228" y="447"/>
                      <a:pt x="234" y="441"/>
                    </a:cubicBezTo>
                    <a:cubicBezTo>
                      <a:pt x="240" y="435"/>
                      <a:pt x="246" y="429"/>
                      <a:pt x="253" y="4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4" name="Freeform 293"/>
              <p:cNvSpPr>
                <a:spLocks noEditPoints="1"/>
              </p:cNvSpPr>
              <p:nvPr/>
            </p:nvSpPr>
            <p:spPr bwMode="auto">
              <a:xfrm>
                <a:off x="3719032" y="5619831"/>
                <a:ext cx="803415" cy="1495265"/>
              </a:xfrm>
              <a:custGeom>
                <a:avLst/>
                <a:gdLst>
                  <a:gd name="T0" fmla="*/ 400 w 508"/>
                  <a:gd name="T1" fmla="*/ 944 h 944"/>
                  <a:gd name="T2" fmla="*/ 400 w 508"/>
                  <a:gd name="T3" fmla="*/ 944 h 944"/>
                  <a:gd name="T4" fmla="*/ 108 w 508"/>
                  <a:gd name="T5" fmla="*/ 944 h 944"/>
                  <a:gd name="T6" fmla="*/ 2 w 508"/>
                  <a:gd name="T7" fmla="*/ 846 h 944"/>
                  <a:gd name="T8" fmla="*/ 2 w 508"/>
                  <a:gd name="T9" fmla="*/ 846 h 944"/>
                  <a:gd name="T10" fmla="*/ 0 w 508"/>
                  <a:gd name="T11" fmla="*/ 693 h 944"/>
                  <a:gd name="T12" fmla="*/ 169 w 508"/>
                  <a:gd name="T13" fmla="*/ 693 h 944"/>
                  <a:gd name="T14" fmla="*/ 169 w 508"/>
                  <a:gd name="T15" fmla="*/ 693 h 944"/>
                  <a:gd name="T16" fmla="*/ 169 w 508"/>
                  <a:gd name="T17" fmla="*/ 768 h 944"/>
                  <a:gd name="T18" fmla="*/ 339 w 508"/>
                  <a:gd name="T19" fmla="*/ 770 h 944"/>
                  <a:gd name="T20" fmla="*/ 341 w 508"/>
                  <a:gd name="T21" fmla="*/ 562 h 944"/>
                  <a:gd name="T22" fmla="*/ 155 w 508"/>
                  <a:gd name="T23" fmla="*/ 562 h 944"/>
                  <a:gd name="T24" fmla="*/ 155 w 508"/>
                  <a:gd name="T25" fmla="*/ 386 h 944"/>
                  <a:gd name="T26" fmla="*/ 157 w 508"/>
                  <a:gd name="T27" fmla="*/ 384 h 944"/>
                  <a:gd name="T28" fmla="*/ 339 w 508"/>
                  <a:gd name="T29" fmla="*/ 386 h 944"/>
                  <a:gd name="T30" fmla="*/ 341 w 508"/>
                  <a:gd name="T31" fmla="*/ 178 h 944"/>
                  <a:gd name="T32" fmla="*/ 169 w 508"/>
                  <a:gd name="T33" fmla="*/ 176 h 944"/>
                  <a:gd name="T34" fmla="*/ 169 w 508"/>
                  <a:gd name="T35" fmla="*/ 253 h 944"/>
                  <a:gd name="T36" fmla="*/ 2 w 508"/>
                  <a:gd name="T37" fmla="*/ 253 h 944"/>
                  <a:gd name="T38" fmla="*/ 0 w 508"/>
                  <a:gd name="T39" fmla="*/ 251 h 944"/>
                  <a:gd name="T40" fmla="*/ 0 w 508"/>
                  <a:gd name="T41" fmla="*/ 0 h 944"/>
                  <a:gd name="T42" fmla="*/ 169 w 508"/>
                  <a:gd name="T43" fmla="*/ 2 h 944"/>
                  <a:gd name="T44" fmla="*/ 169 w 508"/>
                  <a:gd name="T45" fmla="*/ 2 h 944"/>
                  <a:gd name="T46" fmla="*/ 167 w 508"/>
                  <a:gd name="T47" fmla="*/ 51 h 944"/>
                  <a:gd name="T48" fmla="*/ 222 w 508"/>
                  <a:gd name="T49" fmla="*/ 2 h 944"/>
                  <a:gd name="T50" fmla="*/ 400 w 508"/>
                  <a:gd name="T51" fmla="*/ 2 h 944"/>
                  <a:gd name="T52" fmla="*/ 402 w 508"/>
                  <a:gd name="T53" fmla="*/ 2 h 944"/>
                  <a:gd name="T54" fmla="*/ 508 w 508"/>
                  <a:gd name="T55" fmla="*/ 100 h 944"/>
                  <a:gd name="T56" fmla="*/ 508 w 508"/>
                  <a:gd name="T57" fmla="*/ 390 h 944"/>
                  <a:gd name="T58" fmla="*/ 508 w 508"/>
                  <a:gd name="T59" fmla="*/ 390 h 944"/>
                  <a:gd name="T60" fmla="*/ 445 w 508"/>
                  <a:gd name="T61" fmla="*/ 472 h 944"/>
                  <a:gd name="T62" fmla="*/ 508 w 508"/>
                  <a:gd name="T63" fmla="*/ 556 h 944"/>
                  <a:gd name="T64" fmla="*/ 508 w 508"/>
                  <a:gd name="T65" fmla="*/ 846 h 944"/>
                  <a:gd name="T66" fmla="*/ 508 w 508"/>
                  <a:gd name="T67" fmla="*/ 556 h 944"/>
                  <a:gd name="T68" fmla="*/ 443 w 508"/>
                  <a:gd name="T69" fmla="*/ 474 h 944"/>
                  <a:gd name="T70" fmla="*/ 443 w 508"/>
                  <a:gd name="T71" fmla="*/ 472 h 944"/>
                  <a:gd name="T72" fmla="*/ 508 w 508"/>
                  <a:gd name="T73" fmla="*/ 390 h 944"/>
                  <a:gd name="T74" fmla="*/ 508 w 508"/>
                  <a:gd name="T75" fmla="*/ 102 h 944"/>
                  <a:gd name="T76" fmla="*/ 400 w 508"/>
                  <a:gd name="T77" fmla="*/ 2 h 944"/>
                  <a:gd name="T78" fmla="*/ 222 w 508"/>
                  <a:gd name="T79" fmla="*/ 2 h 944"/>
                  <a:gd name="T80" fmla="*/ 167 w 508"/>
                  <a:gd name="T81" fmla="*/ 53 h 944"/>
                  <a:gd name="T82" fmla="*/ 167 w 508"/>
                  <a:gd name="T83" fmla="*/ 2 h 944"/>
                  <a:gd name="T84" fmla="*/ 2 w 508"/>
                  <a:gd name="T85" fmla="*/ 4 h 944"/>
                  <a:gd name="T86" fmla="*/ 2 w 508"/>
                  <a:gd name="T87" fmla="*/ 251 h 944"/>
                  <a:gd name="T88" fmla="*/ 169 w 508"/>
                  <a:gd name="T89" fmla="*/ 251 h 944"/>
                  <a:gd name="T90" fmla="*/ 167 w 508"/>
                  <a:gd name="T91" fmla="*/ 176 h 944"/>
                  <a:gd name="T92" fmla="*/ 169 w 508"/>
                  <a:gd name="T93" fmla="*/ 173 h 944"/>
                  <a:gd name="T94" fmla="*/ 343 w 508"/>
                  <a:gd name="T95" fmla="*/ 173 h 944"/>
                  <a:gd name="T96" fmla="*/ 341 w 508"/>
                  <a:gd name="T97" fmla="*/ 386 h 944"/>
                  <a:gd name="T98" fmla="*/ 341 w 508"/>
                  <a:gd name="T99" fmla="*/ 386 h 944"/>
                  <a:gd name="T100" fmla="*/ 159 w 508"/>
                  <a:gd name="T101" fmla="*/ 386 h 944"/>
                  <a:gd name="T102" fmla="*/ 157 w 508"/>
                  <a:gd name="T103" fmla="*/ 558 h 944"/>
                  <a:gd name="T104" fmla="*/ 341 w 508"/>
                  <a:gd name="T105" fmla="*/ 558 h 944"/>
                  <a:gd name="T106" fmla="*/ 341 w 508"/>
                  <a:gd name="T107" fmla="*/ 770 h 944"/>
                  <a:gd name="T108" fmla="*/ 341 w 508"/>
                  <a:gd name="T109" fmla="*/ 770 h 944"/>
                  <a:gd name="T110" fmla="*/ 167 w 508"/>
                  <a:gd name="T111" fmla="*/ 770 h 944"/>
                  <a:gd name="T112" fmla="*/ 167 w 508"/>
                  <a:gd name="T113" fmla="*/ 693 h 944"/>
                  <a:gd name="T114" fmla="*/ 2 w 508"/>
                  <a:gd name="T115" fmla="*/ 695 h 944"/>
                  <a:gd name="T116" fmla="*/ 2 w 508"/>
                  <a:gd name="T117" fmla="*/ 846 h 944"/>
                  <a:gd name="T118" fmla="*/ 108 w 508"/>
                  <a:gd name="T119" fmla="*/ 942 h 944"/>
                  <a:gd name="T120" fmla="*/ 400 w 508"/>
                  <a:gd name="T121" fmla="*/ 944 h 944"/>
                  <a:gd name="T122" fmla="*/ 508 w 508"/>
                  <a:gd name="T123" fmla="*/ 846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08" h="944">
                    <a:moveTo>
                      <a:pt x="508" y="846"/>
                    </a:moveTo>
                    <a:lnTo>
                      <a:pt x="400" y="944"/>
                    </a:lnTo>
                    <a:lnTo>
                      <a:pt x="400" y="944"/>
                    </a:lnTo>
                    <a:lnTo>
                      <a:pt x="400" y="944"/>
                    </a:lnTo>
                    <a:lnTo>
                      <a:pt x="108" y="944"/>
                    </a:lnTo>
                    <a:lnTo>
                      <a:pt x="108" y="944"/>
                    </a:lnTo>
                    <a:lnTo>
                      <a:pt x="108" y="944"/>
                    </a:lnTo>
                    <a:lnTo>
                      <a:pt x="2" y="846"/>
                    </a:lnTo>
                    <a:lnTo>
                      <a:pt x="2" y="846"/>
                    </a:lnTo>
                    <a:lnTo>
                      <a:pt x="2" y="846"/>
                    </a:lnTo>
                    <a:lnTo>
                      <a:pt x="0" y="693"/>
                    </a:lnTo>
                    <a:lnTo>
                      <a:pt x="0" y="693"/>
                    </a:lnTo>
                    <a:lnTo>
                      <a:pt x="2" y="693"/>
                    </a:lnTo>
                    <a:lnTo>
                      <a:pt x="169" y="693"/>
                    </a:lnTo>
                    <a:lnTo>
                      <a:pt x="169" y="693"/>
                    </a:lnTo>
                    <a:lnTo>
                      <a:pt x="169" y="693"/>
                    </a:lnTo>
                    <a:lnTo>
                      <a:pt x="169" y="770"/>
                    </a:lnTo>
                    <a:lnTo>
                      <a:pt x="169" y="768"/>
                    </a:lnTo>
                    <a:lnTo>
                      <a:pt x="341" y="768"/>
                    </a:lnTo>
                    <a:lnTo>
                      <a:pt x="339" y="770"/>
                    </a:lnTo>
                    <a:lnTo>
                      <a:pt x="339" y="560"/>
                    </a:lnTo>
                    <a:lnTo>
                      <a:pt x="341" y="562"/>
                    </a:lnTo>
                    <a:lnTo>
                      <a:pt x="157" y="562"/>
                    </a:lnTo>
                    <a:lnTo>
                      <a:pt x="155" y="562"/>
                    </a:lnTo>
                    <a:lnTo>
                      <a:pt x="155" y="560"/>
                    </a:lnTo>
                    <a:lnTo>
                      <a:pt x="155" y="386"/>
                    </a:lnTo>
                    <a:lnTo>
                      <a:pt x="155" y="384"/>
                    </a:lnTo>
                    <a:lnTo>
                      <a:pt x="157" y="384"/>
                    </a:lnTo>
                    <a:lnTo>
                      <a:pt x="341" y="384"/>
                    </a:lnTo>
                    <a:lnTo>
                      <a:pt x="339" y="386"/>
                    </a:lnTo>
                    <a:lnTo>
                      <a:pt x="339" y="176"/>
                    </a:lnTo>
                    <a:lnTo>
                      <a:pt x="341" y="178"/>
                    </a:lnTo>
                    <a:lnTo>
                      <a:pt x="169" y="178"/>
                    </a:lnTo>
                    <a:lnTo>
                      <a:pt x="169" y="176"/>
                    </a:lnTo>
                    <a:lnTo>
                      <a:pt x="169" y="251"/>
                    </a:lnTo>
                    <a:lnTo>
                      <a:pt x="169" y="253"/>
                    </a:lnTo>
                    <a:lnTo>
                      <a:pt x="169" y="253"/>
                    </a:lnTo>
                    <a:lnTo>
                      <a:pt x="2" y="253"/>
                    </a:lnTo>
                    <a:lnTo>
                      <a:pt x="0" y="253"/>
                    </a:lnTo>
                    <a:lnTo>
                      <a:pt x="0" y="25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69" y="2"/>
                    </a:lnTo>
                    <a:lnTo>
                      <a:pt x="169" y="2"/>
                    </a:lnTo>
                    <a:lnTo>
                      <a:pt x="169" y="2"/>
                    </a:lnTo>
                    <a:lnTo>
                      <a:pt x="169" y="51"/>
                    </a:lnTo>
                    <a:lnTo>
                      <a:pt x="167" y="51"/>
                    </a:lnTo>
                    <a:lnTo>
                      <a:pt x="222" y="2"/>
                    </a:lnTo>
                    <a:lnTo>
                      <a:pt x="222" y="2"/>
                    </a:lnTo>
                    <a:lnTo>
                      <a:pt x="222" y="2"/>
                    </a:lnTo>
                    <a:lnTo>
                      <a:pt x="400" y="2"/>
                    </a:lnTo>
                    <a:lnTo>
                      <a:pt x="400" y="2"/>
                    </a:lnTo>
                    <a:lnTo>
                      <a:pt x="402" y="2"/>
                    </a:lnTo>
                    <a:lnTo>
                      <a:pt x="508" y="100"/>
                    </a:lnTo>
                    <a:lnTo>
                      <a:pt x="508" y="100"/>
                    </a:lnTo>
                    <a:lnTo>
                      <a:pt x="508" y="100"/>
                    </a:lnTo>
                    <a:lnTo>
                      <a:pt x="508" y="390"/>
                    </a:lnTo>
                    <a:lnTo>
                      <a:pt x="508" y="390"/>
                    </a:lnTo>
                    <a:lnTo>
                      <a:pt x="508" y="390"/>
                    </a:lnTo>
                    <a:lnTo>
                      <a:pt x="445" y="474"/>
                    </a:lnTo>
                    <a:lnTo>
                      <a:pt x="445" y="472"/>
                    </a:lnTo>
                    <a:lnTo>
                      <a:pt x="508" y="556"/>
                    </a:lnTo>
                    <a:lnTo>
                      <a:pt x="508" y="556"/>
                    </a:lnTo>
                    <a:lnTo>
                      <a:pt x="508" y="556"/>
                    </a:lnTo>
                    <a:lnTo>
                      <a:pt x="508" y="846"/>
                    </a:lnTo>
                    <a:close/>
                    <a:moveTo>
                      <a:pt x="508" y="846"/>
                    </a:moveTo>
                    <a:lnTo>
                      <a:pt x="508" y="556"/>
                    </a:lnTo>
                    <a:lnTo>
                      <a:pt x="508" y="556"/>
                    </a:lnTo>
                    <a:lnTo>
                      <a:pt x="443" y="474"/>
                    </a:lnTo>
                    <a:lnTo>
                      <a:pt x="443" y="472"/>
                    </a:lnTo>
                    <a:lnTo>
                      <a:pt x="443" y="472"/>
                    </a:lnTo>
                    <a:lnTo>
                      <a:pt x="508" y="390"/>
                    </a:lnTo>
                    <a:lnTo>
                      <a:pt x="508" y="390"/>
                    </a:lnTo>
                    <a:lnTo>
                      <a:pt x="508" y="100"/>
                    </a:lnTo>
                    <a:lnTo>
                      <a:pt x="508" y="102"/>
                    </a:lnTo>
                    <a:lnTo>
                      <a:pt x="400" y="2"/>
                    </a:lnTo>
                    <a:lnTo>
                      <a:pt x="400" y="2"/>
                    </a:lnTo>
                    <a:lnTo>
                      <a:pt x="222" y="4"/>
                    </a:lnTo>
                    <a:lnTo>
                      <a:pt x="222" y="2"/>
                    </a:lnTo>
                    <a:lnTo>
                      <a:pt x="169" y="51"/>
                    </a:lnTo>
                    <a:lnTo>
                      <a:pt x="167" y="53"/>
                    </a:lnTo>
                    <a:lnTo>
                      <a:pt x="167" y="51"/>
                    </a:lnTo>
                    <a:lnTo>
                      <a:pt x="167" y="2"/>
                    </a:lnTo>
                    <a:lnTo>
                      <a:pt x="169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51"/>
                    </a:lnTo>
                    <a:lnTo>
                      <a:pt x="2" y="251"/>
                    </a:lnTo>
                    <a:lnTo>
                      <a:pt x="169" y="251"/>
                    </a:lnTo>
                    <a:lnTo>
                      <a:pt x="167" y="251"/>
                    </a:lnTo>
                    <a:lnTo>
                      <a:pt x="167" y="176"/>
                    </a:lnTo>
                    <a:lnTo>
                      <a:pt x="167" y="173"/>
                    </a:lnTo>
                    <a:lnTo>
                      <a:pt x="169" y="173"/>
                    </a:lnTo>
                    <a:lnTo>
                      <a:pt x="341" y="173"/>
                    </a:lnTo>
                    <a:lnTo>
                      <a:pt x="343" y="173"/>
                    </a:lnTo>
                    <a:lnTo>
                      <a:pt x="343" y="176"/>
                    </a:lnTo>
                    <a:lnTo>
                      <a:pt x="341" y="386"/>
                    </a:lnTo>
                    <a:lnTo>
                      <a:pt x="341" y="386"/>
                    </a:lnTo>
                    <a:lnTo>
                      <a:pt x="341" y="386"/>
                    </a:lnTo>
                    <a:lnTo>
                      <a:pt x="157" y="386"/>
                    </a:lnTo>
                    <a:lnTo>
                      <a:pt x="159" y="386"/>
                    </a:lnTo>
                    <a:lnTo>
                      <a:pt x="159" y="560"/>
                    </a:lnTo>
                    <a:lnTo>
                      <a:pt x="157" y="558"/>
                    </a:lnTo>
                    <a:lnTo>
                      <a:pt x="341" y="558"/>
                    </a:lnTo>
                    <a:lnTo>
                      <a:pt x="341" y="558"/>
                    </a:lnTo>
                    <a:lnTo>
                      <a:pt x="341" y="560"/>
                    </a:lnTo>
                    <a:lnTo>
                      <a:pt x="341" y="770"/>
                    </a:lnTo>
                    <a:lnTo>
                      <a:pt x="341" y="770"/>
                    </a:lnTo>
                    <a:lnTo>
                      <a:pt x="341" y="770"/>
                    </a:lnTo>
                    <a:lnTo>
                      <a:pt x="169" y="770"/>
                    </a:lnTo>
                    <a:lnTo>
                      <a:pt x="167" y="770"/>
                    </a:lnTo>
                    <a:lnTo>
                      <a:pt x="167" y="770"/>
                    </a:lnTo>
                    <a:lnTo>
                      <a:pt x="167" y="693"/>
                    </a:lnTo>
                    <a:lnTo>
                      <a:pt x="169" y="695"/>
                    </a:lnTo>
                    <a:lnTo>
                      <a:pt x="2" y="695"/>
                    </a:lnTo>
                    <a:lnTo>
                      <a:pt x="2" y="693"/>
                    </a:lnTo>
                    <a:lnTo>
                      <a:pt x="2" y="846"/>
                    </a:lnTo>
                    <a:lnTo>
                      <a:pt x="2" y="844"/>
                    </a:lnTo>
                    <a:lnTo>
                      <a:pt x="108" y="942"/>
                    </a:lnTo>
                    <a:lnTo>
                      <a:pt x="108" y="942"/>
                    </a:lnTo>
                    <a:lnTo>
                      <a:pt x="400" y="944"/>
                    </a:lnTo>
                    <a:lnTo>
                      <a:pt x="400" y="944"/>
                    </a:lnTo>
                    <a:lnTo>
                      <a:pt x="508" y="84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5" name="Freeform 294"/>
              <p:cNvSpPr>
                <a:spLocks noEditPoints="1"/>
              </p:cNvSpPr>
              <p:nvPr/>
            </p:nvSpPr>
            <p:spPr bwMode="auto">
              <a:xfrm>
                <a:off x="3719032" y="5639873"/>
                <a:ext cx="803415" cy="1419100"/>
              </a:xfrm>
              <a:custGeom>
                <a:avLst/>
                <a:gdLst>
                  <a:gd name="T0" fmla="*/ 398 w 506"/>
                  <a:gd name="T1" fmla="*/ 889 h 893"/>
                  <a:gd name="T2" fmla="*/ 396 w 506"/>
                  <a:gd name="T3" fmla="*/ 891 h 893"/>
                  <a:gd name="T4" fmla="*/ 110 w 506"/>
                  <a:gd name="T5" fmla="*/ 893 h 893"/>
                  <a:gd name="T6" fmla="*/ 6 w 506"/>
                  <a:gd name="T7" fmla="*/ 801 h 893"/>
                  <a:gd name="T8" fmla="*/ 4 w 506"/>
                  <a:gd name="T9" fmla="*/ 797 h 893"/>
                  <a:gd name="T10" fmla="*/ 2 w 506"/>
                  <a:gd name="T11" fmla="*/ 650 h 893"/>
                  <a:gd name="T12" fmla="*/ 171 w 506"/>
                  <a:gd name="T13" fmla="*/ 648 h 893"/>
                  <a:gd name="T14" fmla="*/ 177 w 506"/>
                  <a:gd name="T15" fmla="*/ 656 h 893"/>
                  <a:gd name="T16" fmla="*/ 171 w 506"/>
                  <a:gd name="T17" fmla="*/ 720 h 893"/>
                  <a:gd name="T18" fmla="*/ 328 w 506"/>
                  <a:gd name="T19" fmla="*/ 726 h 893"/>
                  <a:gd name="T20" fmla="*/ 337 w 506"/>
                  <a:gd name="T21" fmla="*/ 540 h 893"/>
                  <a:gd name="T22" fmla="*/ 151 w 506"/>
                  <a:gd name="T23" fmla="*/ 540 h 893"/>
                  <a:gd name="T24" fmla="*/ 151 w 506"/>
                  <a:gd name="T25" fmla="*/ 368 h 893"/>
                  <a:gd name="T26" fmla="*/ 159 w 506"/>
                  <a:gd name="T27" fmla="*/ 358 h 893"/>
                  <a:gd name="T28" fmla="*/ 328 w 506"/>
                  <a:gd name="T29" fmla="*/ 368 h 893"/>
                  <a:gd name="T30" fmla="*/ 337 w 506"/>
                  <a:gd name="T31" fmla="*/ 182 h 893"/>
                  <a:gd name="T32" fmla="*/ 182 w 506"/>
                  <a:gd name="T33" fmla="*/ 172 h 893"/>
                  <a:gd name="T34" fmla="*/ 179 w 506"/>
                  <a:gd name="T35" fmla="*/ 251 h 893"/>
                  <a:gd name="T36" fmla="*/ 8 w 506"/>
                  <a:gd name="T37" fmla="*/ 251 h 893"/>
                  <a:gd name="T38" fmla="*/ 0 w 506"/>
                  <a:gd name="T39" fmla="*/ 243 h 893"/>
                  <a:gd name="T40" fmla="*/ 0 w 506"/>
                  <a:gd name="T41" fmla="*/ 0 h 893"/>
                  <a:gd name="T42" fmla="*/ 171 w 506"/>
                  <a:gd name="T43" fmla="*/ 0 h 893"/>
                  <a:gd name="T44" fmla="*/ 179 w 506"/>
                  <a:gd name="T45" fmla="*/ 8 h 893"/>
                  <a:gd name="T46" fmla="*/ 165 w 506"/>
                  <a:gd name="T47" fmla="*/ 49 h 893"/>
                  <a:gd name="T48" fmla="*/ 220 w 506"/>
                  <a:gd name="T49" fmla="*/ 2 h 893"/>
                  <a:gd name="T50" fmla="*/ 396 w 506"/>
                  <a:gd name="T51" fmla="*/ 2 h 893"/>
                  <a:gd name="T52" fmla="*/ 402 w 506"/>
                  <a:gd name="T53" fmla="*/ 4 h 893"/>
                  <a:gd name="T54" fmla="*/ 506 w 506"/>
                  <a:gd name="T55" fmla="*/ 98 h 893"/>
                  <a:gd name="T56" fmla="*/ 504 w 506"/>
                  <a:gd name="T57" fmla="*/ 372 h 893"/>
                  <a:gd name="T58" fmla="*/ 504 w 506"/>
                  <a:gd name="T59" fmla="*/ 374 h 893"/>
                  <a:gd name="T60" fmla="*/ 441 w 506"/>
                  <a:gd name="T61" fmla="*/ 448 h 893"/>
                  <a:gd name="T62" fmla="*/ 504 w 506"/>
                  <a:gd name="T63" fmla="*/ 525 h 893"/>
                  <a:gd name="T64" fmla="*/ 500 w 506"/>
                  <a:gd name="T65" fmla="*/ 797 h 893"/>
                  <a:gd name="T66" fmla="*/ 498 w 506"/>
                  <a:gd name="T67" fmla="*/ 525 h 893"/>
                  <a:gd name="T68" fmla="*/ 435 w 506"/>
                  <a:gd name="T69" fmla="*/ 452 h 893"/>
                  <a:gd name="T70" fmla="*/ 435 w 506"/>
                  <a:gd name="T71" fmla="*/ 448 h 893"/>
                  <a:gd name="T72" fmla="*/ 496 w 506"/>
                  <a:gd name="T73" fmla="*/ 372 h 893"/>
                  <a:gd name="T74" fmla="*/ 496 w 506"/>
                  <a:gd name="T75" fmla="*/ 106 h 893"/>
                  <a:gd name="T76" fmla="*/ 396 w 506"/>
                  <a:gd name="T77" fmla="*/ 16 h 893"/>
                  <a:gd name="T78" fmla="*/ 228 w 506"/>
                  <a:gd name="T79" fmla="*/ 14 h 893"/>
                  <a:gd name="T80" fmla="*/ 163 w 506"/>
                  <a:gd name="T81" fmla="*/ 74 h 893"/>
                  <a:gd name="T82" fmla="*/ 163 w 506"/>
                  <a:gd name="T83" fmla="*/ 8 h 893"/>
                  <a:gd name="T84" fmla="*/ 8 w 506"/>
                  <a:gd name="T85" fmla="*/ 18 h 893"/>
                  <a:gd name="T86" fmla="*/ 18 w 506"/>
                  <a:gd name="T87" fmla="*/ 243 h 893"/>
                  <a:gd name="T88" fmla="*/ 171 w 506"/>
                  <a:gd name="T89" fmla="*/ 233 h 893"/>
                  <a:gd name="T90" fmla="*/ 161 w 506"/>
                  <a:gd name="T91" fmla="*/ 172 h 893"/>
                  <a:gd name="T92" fmla="*/ 171 w 506"/>
                  <a:gd name="T93" fmla="*/ 162 h 893"/>
                  <a:gd name="T94" fmla="*/ 347 w 506"/>
                  <a:gd name="T95" fmla="*/ 162 h 893"/>
                  <a:gd name="T96" fmla="*/ 347 w 506"/>
                  <a:gd name="T97" fmla="*/ 368 h 893"/>
                  <a:gd name="T98" fmla="*/ 337 w 506"/>
                  <a:gd name="T99" fmla="*/ 378 h 893"/>
                  <a:gd name="T100" fmla="*/ 169 w 506"/>
                  <a:gd name="T101" fmla="*/ 368 h 893"/>
                  <a:gd name="T102" fmla="*/ 159 w 506"/>
                  <a:gd name="T103" fmla="*/ 521 h 893"/>
                  <a:gd name="T104" fmla="*/ 347 w 506"/>
                  <a:gd name="T105" fmla="*/ 521 h 893"/>
                  <a:gd name="T106" fmla="*/ 347 w 506"/>
                  <a:gd name="T107" fmla="*/ 726 h 893"/>
                  <a:gd name="T108" fmla="*/ 337 w 506"/>
                  <a:gd name="T109" fmla="*/ 734 h 893"/>
                  <a:gd name="T110" fmla="*/ 163 w 506"/>
                  <a:gd name="T111" fmla="*/ 734 h 893"/>
                  <a:gd name="T112" fmla="*/ 163 w 506"/>
                  <a:gd name="T113" fmla="*/ 656 h 893"/>
                  <a:gd name="T114" fmla="*/ 8 w 506"/>
                  <a:gd name="T115" fmla="*/ 662 h 893"/>
                  <a:gd name="T116" fmla="*/ 14 w 506"/>
                  <a:gd name="T117" fmla="*/ 797 h 893"/>
                  <a:gd name="T118" fmla="*/ 114 w 506"/>
                  <a:gd name="T119" fmla="*/ 885 h 893"/>
                  <a:gd name="T120" fmla="*/ 396 w 506"/>
                  <a:gd name="T121" fmla="*/ 887 h 893"/>
                  <a:gd name="T122" fmla="*/ 500 w 506"/>
                  <a:gd name="T123" fmla="*/ 797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06" h="893">
                    <a:moveTo>
                      <a:pt x="500" y="797"/>
                    </a:moveTo>
                    <a:lnTo>
                      <a:pt x="398" y="889"/>
                    </a:lnTo>
                    <a:lnTo>
                      <a:pt x="398" y="891"/>
                    </a:lnTo>
                    <a:lnTo>
                      <a:pt x="396" y="891"/>
                    </a:lnTo>
                    <a:lnTo>
                      <a:pt x="112" y="893"/>
                    </a:lnTo>
                    <a:lnTo>
                      <a:pt x="110" y="893"/>
                    </a:lnTo>
                    <a:lnTo>
                      <a:pt x="110" y="891"/>
                    </a:lnTo>
                    <a:lnTo>
                      <a:pt x="6" y="801"/>
                    </a:lnTo>
                    <a:lnTo>
                      <a:pt x="4" y="799"/>
                    </a:lnTo>
                    <a:lnTo>
                      <a:pt x="4" y="797"/>
                    </a:lnTo>
                    <a:lnTo>
                      <a:pt x="2" y="656"/>
                    </a:lnTo>
                    <a:lnTo>
                      <a:pt x="2" y="650"/>
                    </a:lnTo>
                    <a:lnTo>
                      <a:pt x="8" y="650"/>
                    </a:lnTo>
                    <a:lnTo>
                      <a:pt x="171" y="648"/>
                    </a:lnTo>
                    <a:lnTo>
                      <a:pt x="177" y="648"/>
                    </a:lnTo>
                    <a:lnTo>
                      <a:pt x="177" y="656"/>
                    </a:lnTo>
                    <a:lnTo>
                      <a:pt x="177" y="726"/>
                    </a:lnTo>
                    <a:lnTo>
                      <a:pt x="171" y="720"/>
                    </a:lnTo>
                    <a:lnTo>
                      <a:pt x="337" y="717"/>
                    </a:lnTo>
                    <a:lnTo>
                      <a:pt x="328" y="726"/>
                    </a:lnTo>
                    <a:lnTo>
                      <a:pt x="328" y="531"/>
                    </a:lnTo>
                    <a:lnTo>
                      <a:pt x="337" y="540"/>
                    </a:lnTo>
                    <a:lnTo>
                      <a:pt x="159" y="540"/>
                    </a:lnTo>
                    <a:lnTo>
                      <a:pt x="151" y="540"/>
                    </a:lnTo>
                    <a:lnTo>
                      <a:pt x="151" y="531"/>
                    </a:lnTo>
                    <a:lnTo>
                      <a:pt x="151" y="368"/>
                    </a:lnTo>
                    <a:lnTo>
                      <a:pt x="151" y="358"/>
                    </a:lnTo>
                    <a:lnTo>
                      <a:pt x="159" y="358"/>
                    </a:lnTo>
                    <a:lnTo>
                      <a:pt x="337" y="358"/>
                    </a:lnTo>
                    <a:lnTo>
                      <a:pt x="328" y="368"/>
                    </a:lnTo>
                    <a:lnTo>
                      <a:pt x="328" y="172"/>
                    </a:lnTo>
                    <a:lnTo>
                      <a:pt x="337" y="182"/>
                    </a:lnTo>
                    <a:lnTo>
                      <a:pt x="171" y="182"/>
                    </a:lnTo>
                    <a:lnTo>
                      <a:pt x="182" y="172"/>
                    </a:lnTo>
                    <a:lnTo>
                      <a:pt x="179" y="243"/>
                    </a:lnTo>
                    <a:lnTo>
                      <a:pt x="179" y="251"/>
                    </a:lnTo>
                    <a:lnTo>
                      <a:pt x="171" y="251"/>
                    </a:lnTo>
                    <a:lnTo>
                      <a:pt x="8" y="251"/>
                    </a:lnTo>
                    <a:lnTo>
                      <a:pt x="0" y="251"/>
                    </a:lnTo>
                    <a:lnTo>
                      <a:pt x="0" y="243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1" y="0"/>
                    </a:lnTo>
                    <a:lnTo>
                      <a:pt x="179" y="0"/>
                    </a:lnTo>
                    <a:lnTo>
                      <a:pt x="179" y="8"/>
                    </a:lnTo>
                    <a:lnTo>
                      <a:pt x="179" y="55"/>
                    </a:lnTo>
                    <a:lnTo>
                      <a:pt x="165" y="49"/>
                    </a:lnTo>
                    <a:lnTo>
                      <a:pt x="218" y="2"/>
                    </a:lnTo>
                    <a:lnTo>
                      <a:pt x="220" y="2"/>
                    </a:lnTo>
                    <a:lnTo>
                      <a:pt x="224" y="2"/>
                    </a:lnTo>
                    <a:lnTo>
                      <a:pt x="396" y="2"/>
                    </a:lnTo>
                    <a:lnTo>
                      <a:pt x="400" y="2"/>
                    </a:lnTo>
                    <a:lnTo>
                      <a:pt x="402" y="4"/>
                    </a:lnTo>
                    <a:lnTo>
                      <a:pt x="504" y="96"/>
                    </a:lnTo>
                    <a:lnTo>
                      <a:pt x="506" y="98"/>
                    </a:lnTo>
                    <a:lnTo>
                      <a:pt x="506" y="102"/>
                    </a:lnTo>
                    <a:lnTo>
                      <a:pt x="504" y="372"/>
                    </a:lnTo>
                    <a:lnTo>
                      <a:pt x="504" y="374"/>
                    </a:lnTo>
                    <a:lnTo>
                      <a:pt x="504" y="374"/>
                    </a:lnTo>
                    <a:lnTo>
                      <a:pt x="441" y="452"/>
                    </a:lnTo>
                    <a:lnTo>
                      <a:pt x="441" y="448"/>
                    </a:lnTo>
                    <a:lnTo>
                      <a:pt x="502" y="523"/>
                    </a:lnTo>
                    <a:lnTo>
                      <a:pt x="504" y="525"/>
                    </a:lnTo>
                    <a:lnTo>
                      <a:pt x="504" y="525"/>
                    </a:lnTo>
                    <a:lnTo>
                      <a:pt x="500" y="797"/>
                    </a:lnTo>
                    <a:close/>
                    <a:moveTo>
                      <a:pt x="500" y="797"/>
                    </a:moveTo>
                    <a:lnTo>
                      <a:pt x="498" y="525"/>
                    </a:lnTo>
                    <a:lnTo>
                      <a:pt x="498" y="527"/>
                    </a:lnTo>
                    <a:lnTo>
                      <a:pt x="435" y="452"/>
                    </a:lnTo>
                    <a:lnTo>
                      <a:pt x="433" y="450"/>
                    </a:lnTo>
                    <a:lnTo>
                      <a:pt x="435" y="448"/>
                    </a:lnTo>
                    <a:lnTo>
                      <a:pt x="496" y="370"/>
                    </a:lnTo>
                    <a:lnTo>
                      <a:pt x="496" y="372"/>
                    </a:lnTo>
                    <a:lnTo>
                      <a:pt x="494" y="102"/>
                    </a:lnTo>
                    <a:lnTo>
                      <a:pt x="496" y="106"/>
                    </a:lnTo>
                    <a:lnTo>
                      <a:pt x="392" y="14"/>
                    </a:lnTo>
                    <a:lnTo>
                      <a:pt x="396" y="16"/>
                    </a:lnTo>
                    <a:lnTo>
                      <a:pt x="224" y="16"/>
                    </a:lnTo>
                    <a:lnTo>
                      <a:pt x="228" y="14"/>
                    </a:lnTo>
                    <a:lnTo>
                      <a:pt x="177" y="61"/>
                    </a:lnTo>
                    <a:lnTo>
                      <a:pt x="163" y="74"/>
                    </a:lnTo>
                    <a:lnTo>
                      <a:pt x="163" y="55"/>
                    </a:lnTo>
                    <a:lnTo>
                      <a:pt x="163" y="8"/>
                    </a:lnTo>
                    <a:lnTo>
                      <a:pt x="171" y="18"/>
                    </a:lnTo>
                    <a:lnTo>
                      <a:pt x="8" y="18"/>
                    </a:lnTo>
                    <a:lnTo>
                      <a:pt x="18" y="8"/>
                    </a:lnTo>
                    <a:lnTo>
                      <a:pt x="18" y="243"/>
                    </a:lnTo>
                    <a:lnTo>
                      <a:pt x="8" y="233"/>
                    </a:lnTo>
                    <a:lnTo>
                      <a:pt x="171" y="233"/>
                    </a:lnTo>
                    <a:lnTo>
                      <a:pt x="161" y="243"/>
                    </a:lnTo>
                    <a:lnTo>
                      <a:pt x="161" y="172"/>
                    </a:lnTo>
                    <a:lnTo>
                      <a:pt x="161" y="162"/>
                    </a:lnTo>
                    <a:lnTo>
                      <a:pt x="171" y="162"/>
                    </a:lnTo>
                    <a:lnTo>
                      <a:pt x="337" y="162"/>
                    </a:lnTo>
                    <a:lnTo>
                      <a:pt x="347" y="162"/>
                    </a:lnTo>
                    <a:lnTo>
                      <a:pt x="347" y="172"/>
                    </a:lnTo>
                    <a:lnTo>
                      <a:pt x="347" y="368"/>
                    </a:lnTo>
                    <a:lnTo>
                      <a:pt x="347" y="378"/>
                    </a:lnTo>
                    <a:lnTo>
                      <a:pt x="337" y="378"/>
                    </a:lnTo>
                    <a:lnTo>
                      <a:pt x="159" y="376"/>
                    </a:lnTo>
                    <a:lnTo>
                      <a:pt x="169" y="368"/>
                    </a:lnTo>
                    <a:lnTo>
                      <a:pt x="169" y="531"/>
                    </a:lnTo>
                    <a:lnTo>
                      <a:pt x="159" y="521"/>
                    </a:lnTo>
                    <a:lnTo>
                      <a:pt x="337" y="521"/>
                    </a:lnTo>
                    <a:lnTo>
                      <a:pt x="347" y="521"/>
                    </a:lnTo>
                    <a:lnTo>
                      <a:pt x="347" y="531"/>
                    </a:lnTo>
                    <a:lnTo>
                      <a:pt x="347" y="726"/>
                    </a:lnTo>
                    <a:lnTo>
                      <a:pt x="347" y="736"/>
                    </a:lnTo>
                    <a:lnTo>
                      <a:pt x="337" y="734"/>
                    </a:lnTo>
                    <a:lnTo>
                      <a:pt x="171" y="734"/>
                    </a:lnTo>
                    <a:lnTo>
                      <a:pt x="163" y="734"/>
                    </a:lnTo>
                    <a:lnTo>
                      <a:pt x="163" y="726"/>
                    </a:lnTo>
                    <a:lnTo>
                      <a:pt x="163" y="656"/>
                    </a:lnTo>
                    <a:lnTo>
                      <a:pt x="171" y="662"/>
                    </a:lnTo>
                    <a:lnTo>
                      <a:pt x="8" y="662"/>
                    </a:lnTo>
                    <a:lnTo>
                      <a:pt x="14" y="656"/>
                    </a:lnTo>
                    <a:lnTo>
                      <a:pt x="14" y="797"/>
                    </a:lnTo>
                    <a:lnTo>
                      <a:pt x="12" y="793"/>
                    </a:lnTo>
                    <a:lnTo>
                      <a:pt x="114" y="885"/>
                    </a:lnTo>
                    <a:lnTo>
                      <a:pt x="112" y="885"/>
                    </a:lnTo>
                    <a:lnTo>
                      <a:pt x="396" y="887"/>
                    </a:lnTo>
                    <a:lnTo>
                      <a:pt x="396" y="887"/>
                    </a:lnTo>
                    <a:lnTo>
                      <a:pt x="500" y="79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20" name="组合 59"/>
          <p:cNvGrpSpPr/>
          <p:nvPr/>
        </p:nvGrpSpPr>
        <p:grpSpPr bwMode="auto">
          <a:xfrm>
            <a:off x="4582161" y="833158"/>
            <a:ext cx="3027680" cy="650875"/>
            <a:chOff x="4582299" y="534413"/>
            <a:chExt cx="3027405" cy="651061"/>
          </a:xfrm>
        </p:grpSpPr>
        <p:sp>
          <p:nvSpPr>
            <p:cNvPr id="61" name="Freeform 544"/>
            <p:cNvSpPr>
              <a:spLocks noEditPoints="1"/>
            </p:cNvSpPr>
            <p:nvPr/>
          </p:nvSpPr>
          <p:spPr bwMode="auto">
            <a:xfrm>
              <a:off x="4697540" y="1129895"/>
              <a:ext cx="2754062" cy="55579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4582299" y="534413"/>
              <a:ext cx="3027405" cy="583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n-lt"/>
                  <a:ea typeface="+mn-ea"/>
                </a:rPr>
                <a:t>评价方式</a:t>
              </a:r>
              <a:r>
                <a:rPr lang="zh-CN" altLang="en-US" sz="32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n-lt"/>
                  <a:ea typeface="+mn-ea"/>
                </a:rPr>
                <a:t>多样化</a:t>
              </a:r>
              <a:endParaRPr lang="zh-CN" altLang="en-US" sz="3200" b="1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581650" y="2538730"/>
            <a:ext cx="4532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（提问、观察、作业、小组讨论）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85460" y="3806190"/>
            <a:ext cx="45288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（核查表、量规、反思日志、自我评价、同伴评价）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85460" y="5199380"/>
            <a:ext cx="45288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（轶事记录、学生档案、音视频、学生成长</a:t>
            </a:r>
            <a:r>
              <a:rPr lang="zh-CN" altLang="en-US" sz="2400">
                <a:solidFill>
                  <a:schemeClr val="bg1"/>
                </a:solidFill>
              </a:rPr>
              <a:t>记录）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accel="5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accel="5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99895" y="1391920"/>
            <a:ext cx="859028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</a:rPr>
              <a:t>探究长方体、正方体特点的过程中，评价量表的设计可以从学生课前准备的情况(所需学具是否准备齐全) 、学生的参与兴趣(能否跟随教师思路一步步观察图形特征) 、学生的课堂反应(能否将实物与相应的图形匹配) 、学生的态度 (遇到问题时能否相互帮助，或者求助老师) 、学生的学习结果(能正确地用数学语言表达出图形的特征)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0260" y="694055"/>
            <a:ext cx="2433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例如：</a:t>
            </a:r>
            <a:endParaRPr lang="zh-CN" altLang="en-US" sz="3600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40219"/>
          <p:cNvSpPr/>
          <p:nvPr/>
        </p:nvSpPr>
        <p:spPr bwMode="auto">
          <a:xfrm>
            <a:off x="5305425" y="2307590"/>
            <a:ext cx="1308100" cy="1409700"/>
          </a:xfrm>
          <a:custGeom>
            <a:avLst/>
            <a:gdLst>
              <a:gd name="T0" fmla="*/ 1308068 w 1038"/>
              <a:gd name="T1" fmla="*/ 654545 h 1118"/>
              <a:gd name="T2" fmla="*/ 654034 w 1038"/>
              <a:gd name="T3" fmla="*/ 0 h 1118"/>
              <a:gd name="T4" fmla="*/ 0 w 1038"/>
              <a:gd name="T5" fmla="*/ 654545 h 1118"/>
              <a:gd name="T6" fmla="*/ 357891 w 1038"/>
              <a:gd name="T7" fmla="*/ 1238465 h 1118"/>
              <a:gd name="T8" fmla="*/ 357891 w 1038"/>
              <a:gd name="T9" fmla="*/ 1238465 h 1118"/>
              <a:gd name="T10" fmla="*/ 654034 w 1038"/>
              <a:gd name="T11" fmla="*/ 1409984 h 1118"/>
              <a:gd name="T12" fmla="*/ 950176 w 1038"/>
              <a:gd name="T13" fmla="*/ 1238465 h 1118"/>
              <a:gd name="T14" fmla="*/ 950176 w 1038"/>
              <a:gd name="T15" fmla="*/ 1238465 h 1118"/>
              <a:gd name="T16" fmla="*/ 1308068 w 1038"/>
              <a:gd name="T17" fmla="*/ 654545 h 11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8"/>
              <a:gd name="T28" fmla="*/ 0 h 1118"/>
              <a:gd name="T29" fmla="*/ 1038 w 1038"/>
              <a:gd name="T30" fmla="*/ 1118 h 111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8" h="1118">
                <a:moveTo>
                  <a:pt x="1038" y="519"/>
                </a:moveTo>
                <a:cubicBezTo>
                  <a:pt x="1038" y="233"/>
                  <a:pt x="806" y="0"/>
                  <a:pt x="519" y="0"/>
                </a:cubicBezTo>
                <a:cubicBezTo>
                  <a:pt x="232" y="0"/>
                  <a:pt x="0" y="233"/>
                  <a:pt x="0" y="519"/>
                </a:cubicBezTo>
                <a:cubicBezTo>
                  <a:pt x="0" y="721"/>
                  <a:pt x="116" y="896"/>
                  <a:pt x="284" y="982"/>
                </a:cubicBezTo>
                <a:cubicBezTo>
                  <a:pt x="284" y="982"/>
                  <a:pt x="284" y="982"/>
                  <a:pt x="284" y="982"/>
                </a:cubicBezTo>
                <a:cubicBezTo>
                  <a:pt x="519" y="1118"/>
                  <a:pt x="519" y="1118"/>
                  <a:pt x="519" y="1118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922" y="896"/>
                  <a:pt x="1038" y="721"/>
                  <a:pt x="1038" y="519"/>
                </a:cubicBezTo>
              </a:path>
            </a:pathLst>
          </a:custGeom>
          <a:blipFill dpi="0" rotWithShape="0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Freeform 40219"/>
          <p:cNvSpPr/>
          <p:nvPr/>
        </p:nvSpPr>
        <p:spPr bwMode="auto">
          <a:xfrm rot="7200000">
            <a:off x="5920740" y="3376295"/>
            <a:ext cx="1308100" cy="1410970"/>
          </a:xfrm>
          <a:custGeom>
            <a:avLst/>
            <a:gdLst>
              <a:gd name="T0" fmla="*/ 1308068 w 1038"/>
              <a:gd name="T1" fmla="*/ 654545 h 1118"/>
              <a:gd name="T2" fmla="*/ 654034 w 1038"/>
              <a:gd name="T3" fmla="*/ 0 h 1118"/>
              <a:gd name="T4" fmla="*/ 0 w 1038"/>
              <a:gd name="T5" fmla="*/ 654545 h 1118"/>
              <a:gd name="T6" fmla="*/ 357891 w 1038"/>
              <a:gd name="T7" fmla="*/ 1238465 h 1118"/>
              <a:gd name="T8" fmla="*/ 357891 w 1038"/>
              <a:gd name="T9" fmla="*/ 1238465 h 1118"/>
              <a:gd name="T10" fmla="*/ 654034 w 1038"/>
              <a:gd name="T11" fmla="*/ 1409984 h 1118"/>
              <a:gd name="T12" fmla="*/ 950176 w 1038"/>
              <a:gd name="T13" fmla="*/ 1238465 h 1118"/>
              <a:gd name="T14" fmla="*/ 950176 w 1038"/>
              <a:gd name="T15" fmla="*/ 1238465 h 1118"/>
              <a:gd name="T16" fmla="*/ 1308068 w 1038"/>
              <a:gd name="T17" fmla="*/ 654545 h 11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8"/>
              <a:gd name="T28" fmla="*/ 0 h 1118"/>
              <a:gd name="T29" fmla="*/ 1038 w 1038"/>
              <a:gd name="T30" fmla="*/ 1118 h 111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8" h="1118">
                <a:moveTo>
                  <a:pt x="1038" y="519"/>
                </a:moveTo>
                <a:cubicBezTo>
                  <a:pt x="1038" y="233"/>
                  <a:pt x="806" y="0"/>
                  <a:pt x="519" y="0"/>
                </a:cubicBezTo>
                <a:cubicBezTo>
                  <a:pt x="232" y="0"/>
                  <a:pt x="0" y="233"/>
                  <a:pt x="0" y="519"/>
                </a:cubicBezTo>
                <a:cubicBezTo>
                  <a:pt x="0" y="721"/>
                  <a:pt x="116" y="896"/>
                  <a:pt x="284" y="982"/>
                </a:cubicBezTo>
                <a:cubicBezTo>
                  <a:pt x="284" y="982"/>
                  <a:pt x="284" y="982"/>
                  <a:pt x="284" y="982"/>
                </a:cubicBezTo>
                <a:cubicBezTo>
                  <a:pt x="519" y="1118"/>
                  <a:pt x="519" y="1118"/>
                  <a:pt x="519" y="1118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922" y="896"/>
                  <a:pt x="1038" y="721"/>
                  <a:pt x="1038" y="519"/>
                </a:cubicBezTo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Freeform 40219"/>
          <p:cNvSpPr/>
          <p:nvPr/>
        </p:nvSpPr>
        <p:spPr bwMode="auto">
          <a:xfrm rot="14400000" flipH="1">
            <a:off x="4683760" y="3376295"/>
            <a:ext cx="1308100" cy="1411605"/>
          </a:xfrm>
          <a:custGeom>
            <a:avLst/>
            <a:gdLst>
              <a:gd name="T0" fmla="*/ 1308068 w 1038"/>
              <a:gd name="T1" fmla="*/ 654545 h 1118"/>
              <a:gd name="T2" fmla="*/ 654034 w 1038"/>
              <a:gd name="T3" fmla="*/ 0 h 1118"/>
              <a:gd name="T4" fmla="*/ 0 w 1038"/>
              <a:gd name="T5" fmla="*/ 654545 h 1118"/>
              <a:gd name="T6" fmla="*/ 357891 w 1038"/>
              <a:gd name="T7" fmla="*/ 1238465 h 1118"/>
              <a:gd name="T8" fmla="*/ 357891 w 1038"/>
              <a:gd name="T9" fmla="*/ 1238465 h 1118"/>
              <a:gd name="T10" fmla="*/ 654034 w 1038"/>
              <a:gd name="T11" fmla="*/ 1409984 h 1118"/>
              <a:gd name="T12" fmla="*/ 950176 w 1038"/>
              <a:gd name="T13" fmla="*/ 1238465 h 1118"/>
              <a:gd name="T14" fmla="*/ 950176 w 1038"/>
              <a:gd name="T15" fmla="*/ 1238465 h 1118"/>
              <a:gd name="T16" fmla="*/ 1308068 w 1038"/>
              <a:gd name="T17" fmla="*/ 654545 h 11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8"/>
              <a:gd name="T28" fmla="*/ 0 h 1118"/>
              <a:gd name="T29" fmla="*/ 1038 w 1038"/>
              <a:gd name="T30" fmla="*/ 1118 h 111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8" h="1118">
                <a:moveTo>
                  <a:pt x="1038" y="519"/>
                </a:moveTo>
                <a:cubicBezTo>
                  <a:pt x="1038" y="233"/>
                  <a:pt x="806" y="0"/>
                  <a:pt x="519" y="0"/>
                </a:cubicBezTo>
                <a:cubicBezTo>
                  <a:pt x="232" y="0"/>
                  <a:pt x="0" y="233"/>
                  <a:pt x="0" y="519"/>
                </a:cubicBezTo>
                <a:cubicBezTo>
                  <a:pt x="0" y="721"/>
                  <a:pt x="116" y="896"/>
                  <a:pt x="284" y="982"/>
                </a:cubicBezTo>
                <a:cubicBezTo>
                  <a:pt x="284" y="982"/>
                  <a:pt x="284" y="982"/>
                  <a:pt x="284" y="982"/>
                </a:cubicBezTo>
                <a:cubicBezTo>
                  <a:pt x="519" y="1118"/>
                  <a:pt x="519" y="1118"/>
                  <a:pt x="519" y="1118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754" y="982"/>
                  <a:pt x="754" y="982"/>
                  <a:pt x="754" y="982"/>
                </a:cubicBezTo>
                <a:cubicBezTo>
                  <a:pt x="922" y="896"/>
                  <a:pt x="1038" y="721"/>
                  <a:pt x="1038" y="519"/>
                </a:cubicBezTo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477760" y="3717290"/>
            <a:ext cx="2907665" cy="1198880"/>
            <a:chOff x="11776" y="5854"/>
            <a:chExt cx="4579" cy="1888"/>
          </a:xfrm>
        </p:grpSpPr>
        <p:sp>
          <p:nvSpPr>
            <p:cNvPr id="98" name="文本框 97"/>
            <p:cNvSpPr txBox="1"/>
            <p:nvPr/>
          </p:nvSpPr>
          <p:spPr>
            <a:xfrm>
              <a:off x="12803" y="5854"/>
              <a:ext cx="3552" cy="1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n-lt"/>
                  <a:ea typeface="+mn-ea"/>
                </a:rPr>
                <a:t>教学质量上做加法</a:t>
              </a:r>
              <a:endParaRPr lang="zh-CN" altLang="en-US" sz="3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</a:endParaRPr>
            </a:p>
          </p:txBody>
        </p:sp>
        <p:sp>
          <p:nvSpPr>
            <p:cNvPr id="99" name="Freeform 5"/>
            <p:cNvSpPr>
              <a:spLocks noEditPoints="1"/>
            </p:cNvSpPr>
            <p:nvPr/>
          </p:nvSpPr>
          <p:spPr bwMode="auto">
            <a:xfrm>
              <a:off x="11776" y="6031"/>
              <a:ext cx="665" cy="412"/>
            </a:xfrm>
            <a:custGeom>
              <a:avLst/>
              <a:gdLst>
                <a:gd name="T0" fmla="*/ 182 w 252"/>
                <a:gd name="T1" fmla="*/ 43 h 157"/>
                <a:gd name="T2" fmla="*/ 181 w 252"/>
                <a:gd name="T3" fmla="*/ 155 h 157"/>
                <a:gd name="T4" fmla="*/ 185 w 252"/>
                <a:gd name="T5" fmla="*/ 151 h 157"/>
                <a:gd name="T6" fmla="*/ 33 w 252"/>
                <a:gd name="T7" fmla="*/ 58 h 157"/>
                <a:gd name="T8" fmla="*/ 239 w 252"/>
                <a:gd name="T9" fmla="*/ 88 h 157"/>
                <a:gd name="T10" fmla="*/ 56 w 252"/>
                <a:gd name="T11" fmla="*/ 71 h 157"/>
                <a:gd name="T12" fmla="*/ 181 w 252"/>
                <a:gd name="T13" fmla="*/ 51 h 157"/>
                <a:gd name="T14" fmla="*/ 193 w 252"/>
                <a:gd name="T15" fmla="*/ 124 h 157"/>
                <a:gd name="T16" fmla="*/ 223 w 252"/>
                <a:gd name="T17" fmla="*/ 86 h 157"/>
                <a:gd name="T18" fmla="*/ 154 w 252"/>
                <a:gd name="T19" fmla="*/ 87 h 157"/>
                <a:gd name="T20" fmla="*/ 166 w 252"/>
                <a:gd name="T21" fmla="*/ 49 h 157"/>
                <a:gd name="T22" fmla="*/ 89 w 252"/>
                <a:gd name="T23" fmla="*/ 64 h 157"/>
                <a:gd name="T24" fmla="*/ 21 w 252"/>
                <a:gd name="T25" fmla="*/ 51 h 157"/>
                <a:gd name="T26" fmla="*/ 224 w 252"/>
                <a:gd name="T27" fmla="*/ 63 h 157"/>
                <a:gd name="T28" fmla="*/ 59 w 252"/>
                <a:gd name="T29" fmla="*/ 59 h 157"/>
                <a:gd name="T30" fmla="*/ 155 w 252"/>
                <a:gd name="T31" fmla="*/ 59 h 157"/>
                <a:gd name="T32" fmla="*/ 32 w 252"/>
                <a:gd name="T33" fmla="*/ 76 h 157"/>
                <a:gd name="T34" fmla="*/ 37 w 252"/>
                <a:gd name="T35" fmla="*/ 85 h 157"/>
                <a:gd name="T36" fmla="*/ 76 w 252"/>
                <a:gd name="T37" fmla="*/ 50 h 157"/>
                <a:gd name="T38" fmla="*/ 134 w 252"/>
                <a:gd name="T39" fmla="*/ 85 h 157"/>
                <a:gd name="T40" fmla="*/ 161 w 252"/>
                <a:gd name="T41" fmla="*/ 60 h 157"/>
                <a:gd name="T42" fmla="*/ 201 w 252"/>
                <a:gd name="T43" fmla="*/ 32 h 157"/>
                <a:gd name="T44" fmla="*/ 154 w 252"/>
                <a:gd name="T45" fmla="*/ 48 h 157"/>
                <a:gd name="T46" fmla="*/ 87 w 252"/>
                <a:gd name="T47" fmla="*/ 75 h 157"/>
                <a:gd name="T48" fmla="*/ 10 w 252"/>
                <a:gd name="T49" fmla="*/ 44 h 157"/>
                <a:gd name="T50" fmla="*/ 133 w 252"/>
                <a:gd name="T51" fmla="*/ 73 h 157"/>
                <a:gd name="T52" fmla="*/ 202 w 252"/>
                <a:gd name="T53" fmla="*/ 56 h 157"/>
                <a:gd name="T54" fmla="*/ 140 w 252"/>
                <a:gd name="T55" fmla="*/ 92 h 157"/>
                <a:gd name="T56" fmla="*/ 93 w 252"/>
                <a:gd name="T57" fmla="*/ 86 h 157"/>
                <a:gd name="T58" fmla="*/ 144 w 252"/>
                <a:gd name="T59" fmla="*/ 70 h 157"/>
                <a:gd name="T60" fmla="*/ 105 w 252"/>
                <a:gd name="T61" fmla="*/ 66 h 157"/>
                <a:gd name="T62" fmla="*/ 152 w 252"/>
                <a:gd name="T63" fmla="*/ 75 h 157"/>
                <a:gd name="T64" fmla="*/ 116 w 252"/>
                <a:gd name="T65" fmla="*/ 66 h 157"/>
                <a:gd name="T66" fmla="*/ 123 w 252"/>
                <a:gd name="T67" fmla="*/ 72 h 157"/>
                <a:gd name="T68" fmla="*/ 86 w 252"/>
                <a:gd name="T69" fmla="*/ 50 h 157"/>
                <a:gd name="T70" fmla="*/ 78 w 252"/>
                <a:gd name="T71" fmla="*/ 64 h 157"/>
                <a:gd name="T72" fmla="*/ 119 w 252"/>
                <a:gd name="T73" fmla="*/ 74 h 157"/>
                <a:gd name="T74" fmla="*/ 22 w 252"/>
                <a:gd name="T75" fmla="*/ 67 h 157"/>
                <a:gd name="T76" fmla="*/ 27 w 252"/>
                <a:gd name="T77" fmla="*/ 60 h 157"/>
                <a:gd name="T78" fmla="*/ 91 w 252"/>
                <a:gd name="T79" fmla="*/ 57 h 157"/>
                <a:gd name="T80" fmla="*/ 162 w 252"/>
                <a:gd name="T81" fmla="*/ 63 h 157"/>
                <a:gd name="T82" fmla="*/ 27 w 252"/>
                <a:gd name="T83" fmla="*/ 47 h 157"/>
                <a:gd name="T84" fmla="*/ 184 w 252"/>
                <a:gd name="T85" fmla="*/ 92 h 157"/>
                <a:gd name="T86" fmla="*/ 201 w 252"/>
                <a:gd name="T87" fmla="*/ 91 h 157"/>
                <a:gd name="T88" fmla="*/ 107 w 252"/>
                <a:gd name="T89" fmla="*/ 76 h 157"/>
                <a:gd name="T90" fmla="*/ 24 w 252"/>
                <a:gd name="T91" fmla="*/ 79 h 157"/>
                <a:gd name="T92" fmla="*/ 39 w 252"/>
                <a:gd name="T93" fmla="*/ 49 h 157"/>
                <a:gd name="T94" fmla="*/ 189 w 252"/>
                <a:gd name="T95" fmla="*/ 94 h 157"/>
                <a:gd name="T96" fmla="*/ 174 w 252"/>
                <a:gd name="T97" fmla="*/ 88 h 157"/>
                <a:gd name="T98" fmla="*/ 13 w 252"/>
                <a:gd name="T99" fmla="*/ 81 h 157"/>
                <a:gd name="T100" fmla="*/ 21 w 252"/>
                <a:gd name="T101" fmla="*/ 74 h 157"/>
                <a:gd name="T102" fmla="*/ 179 w 252"/>
                <a:gd name="T103" fmla="*/ 90 h 157"/>
                <a:gd name="T104" fmla="*/ 126 w 252"/>
                <a:gd name="T105" fmla="*/ 59 h 157"/>
                <a:gd name="T106" fmla="*/ 66 w 252"/>
                <a:gd name="T107" fmla="*/ 65 h 157"/>
                <a:gd name="T108" fmla="*/ 198 w 252"/>
                <a:gd name="T109" fmla="*/ 83 h 157"/>
                <a:gd name="T110" fmla="*/ 47 w 252"/>
                <a:gd name="T111" fmla="*/ 90 h 157"/>
                <a:gd name="T112" fmla="*/ 136 w 252"/>
                <a:gd name="T113" fmla="*/ 79 h 157"/>
                <a:gd name="T114" fmla="*/ 73 w 252"/>
                <a:gd name="T115" fmla="*/ 54 h 157"/>
                <a:gd name="T116" fmla="*/ 187 w 252"/>
                <a:gd name="T117" fmla="*/ 85 h 157"/>
                <a:gd name="T118" fmla="*/ 200 w 252"/>
                <a:gd name="T119" fmla="*/ 44 h 157"/>
                <a:gd name="T120" fmla="*/ 96 w 252"/>
                <a:gd name="T121" fmla="*/ 67 h 157"/>
                <a:gd name="T122" fmla="*/ 29 w 252"/>
                <a:gd name="T123" fmla="*/ 8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2" h="157">
                  <a:moveTo>
                    <a:pt x="176" y="100"/>
                  </a:moveTo>
                  <a:cubicBezTo>
                    <a:pt x="176" y="100"/>
                    <a:pt x="175" y="100"/>
                    <a:pt x="174" y="100"/>
                  </a:cubicBezTo>
                  <a:cubicBezTo>
                    <a:pt x="149" y="100"/>
                    <a:pt x="123" y="100"/>
                    <a:pt x="97" y="100"/>
                  </a:cubicBezTo>
                  <a:cubicBezTo>
                    <a:pt x="84" y="100"/>
                    <a:pt x="70" y="100"/>
                    <a:pt x="57" y="100"/>
                  </a:cubicBezTo>
                  <a:cubicBezTo>
                    <a:pt x="51" y="100"/>
                    <a:pt x="45" y="99"/>
                    <a:pt x="39" y="99"/>
                  </a:cubicBezTo>
                  <a:cubicBezTo>
                    <a:pt x="34" y="99"/>
                    <a:pt x="29" y="99"/>
                    <a:pt x="24" y="99"/>
                  </a:cubicBezTo>
                  <a:cubicBezTo>
                    <a:pt x="21" y="100"/>
                    <a:pt x="17" y="100"/>
                    <a:pt x="14" y="101"/>
                  </a:cubicBezTo>
                  <a:cubicBezTo>
                    <a:pt x="13" y="101"/>
                    <a:pt x="11" y="101"/>
                    <a:pt x="10" y="102"/>
                  </a:cubicBezTo>
                  <a:cubicBezTo>
                    <a:pt x="8" y="103"/>
                    <a:pt x="6" y="102"/>
                    <a:pt x="6" y="100"/>
                  </a:cubicBezTo>
                  <a:cubicBezTo>
                    <a:pt x="5" y="98"/>
                    <a:pt x="5" y="96"/>
                    <a:pt x="5" y="94"/>
                  </a:cubicBezTo>
                  <a:cubicBezTo>
                    <a:pt x="4" y="88"/>
                    <a:pt x="4" y="83"/>
                    <a:pt x="3" y="78"/>
                  </a:cubicBezTo>
                  <a:cubicBezTo>
                    <a:pt x="3" y="71"/>
                    <a:pt x="2" y="65"/>
                    <a:pt x="2" y="58"/>
                  </a:cubicBezTo>
                  <a:cubicBezTo>
                    <a:pt x="1" y="54"/>
                    <a:pt x="1" y="50"/>
                    <a:pt x="1" y="45"/>
                  </a:cubicBezTo>
                  <a:cubicBezTo>
                    <a:pt x="1" y="44"/>
                    <a:pt x="0" y="43"/>
                    <a:pt x="0" y="42"/>
                  </a:cubicBezTo>
                  <a:cubicBezTo>
                    <a:pt x="0" y="41"/>
                    <a:pt x="0" y="40"/>
                    <a:pt x="0" y="40"/>
                  </a:cubicBezTo>
                  <a:cubicBezTo>
                    <a:pt x="1" y="38"/>
                    <a:pt x="2" y="37"/>
                    <a:pt x="3" y="38"/>
                  </a:cubicBezTo>
                  <a:cubicBezTo>
                    <a:pt x="6" y="38"/>
                    <a:pt x="8" y="38"/>
                    <a:pt x="10" y="38"/>
                  </a:cubicBezTo>
                  <a:cubicBezTo>
                    <a:pt x="17" y="39"/>
                    <a:pt x="24" y="40"/>
                    <a:pt x="31" y="41"/>
                  </a:cubicBezTo>
                  <a:cubicBezTo>
                    <a:pt x="35" y="41"/>
                    <a:pt x="38" y="41"/>
                    <a:pt x="42" y="41"/>
                  </a:cubicBezTo>
                  <a:cubicBezTo>
                    <a:pt x="65" y="41"/>
                    <a:pt x="89" y="41"/>
                    <a:pt x="112" y="41"/>
                  </a:cubicBezTo>
                  <a:cubicBezTo>
                    <a:pt x="123" y="41"/>
                    <a:pt x="135" y="41"/>
                    <a:pt x="146" y="42"/>
                  </a:cubicBezTo>
                  <a:cubicBezTo>
                    <a:pt x="151" y="43"/>
                    <a:pt x="157" y="44"/>
                    <a:pt x="162" y="44"/>
                  </a:cubicBezTo>
                  <a:cubicBezTo>
                    <a:pt x="164" y="44"/>
                    <a:pt x="167" y="44"/>
                    <a:pt x="169" y="44"/>
                  </a:cubicBezTo>
                  <a:cubicBezTo>
                    <a:pt x="173" y="44"/>
                    <a:pt x="177" y="44"/>
                    <a:pt x="181" y="43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82" y="43"/>
                    <a:pt x="182" y="42"/>
                    <a:pt x="182" y="42"/>
                  </a:cubicBezTo>
                  <a:cubicBezTo>
                    <a:pt x="182" y="38"/>
                    <a:pt x="182" y="35"/>
                    <a:pt x="182" y="31"/>
                  </a:cubicBezTo>
                  <a:cubicBezTo>
                    <a:pt x="182" y="26"/>
                    <a:pt x="182" y="21"/>
                    <a:pt x="182" y="16"/>
                  </a:cubicBezTo>
                  <a:cubicBezTo>
                    <a:pt x="182" y="12"/>
                    <a:pt x="183" y="8"/>
                    <a:pt x="183" y="4"/>
                  </a:cubicBezTo>
                  <a:cubicBezTo>
                    <a:pt x="183" y="4"/>
                    <a:pt x="183" y="4"/>
                    <a:pt x="183" y="3"/>
                  </a:cubicBezTo>
                  <a:cubicBezTo>
                    <a:pt x="183" y="2"/>
                    <a:pt x="183" y="1"/>
                    <a:pt x="185" y="2"/>
                  </a:cubicBezTo>
                  <a:cubicBezTo>
                    <a:pt x="185" y="1"/>
                    <a:pt x="186" y="0"/>
                    <a:pt x="187" y="1"/>
                  </a:cubicBezTo>
                  <a:cubicBezTo>
                    <a:pt x="188" y="1"/>
                    <a:pt x="188" y="1"/>
                    <a:pt x="188" y="1"/>
                  </a:cubicBezTo>
                  <a:cubicBezTo>
                    <a:pt x="189" y="1"/>
                    <a:pt x="189" y="1"/>
                    <a:pt x="190" y="1"/>
                  </a:cubicBezTo>
                  <a:cubicBezTo>
                    <a:pt x="190" y="1"/>
                    <a:pt x="191" y="2"/>
                    <a:pt x="192" y="1"/>
                  </a:cubicBezTo>
                  <a:cubicBezTo>
                    <a:pt x="193" y="1"/>
                    <a:pt x="193" y="2"/>
                    <a:pt x="194" y="2"/>
                  </a:cubicBezTo>
                  <a:cubicBezTo>
                    <a:pt x="195" y="3"/>
                    <a:pt x="195" y="4"/>
                    <a:pt x="196" y="4"/>
                  </a:cubicBezTo>
                  <a:cubicBezTo>
                    <a:pt x="200" y="9"/>
                    <a:pt x="203" y="15"/>
                    <a:pt x="207" y="20"/>
                  </a:cubicBezTo>
                  <a:cubicBezTo>
                    <a:pt x="212" y="28"/>
                    <a:pt x="218" y="37"/>
                    <a:pt x="223" y="45"/>
                  </a:cubicBezTo>
                  <a:cubicBezTo>
                    <a:pt x="227" y="50"/>
                    <a:pt x="230" y="55"/>
                    <a:pt x="233" y="60"/>
                  </a:cubicBezTo>
                  <a:cubicBezTo>
                    <a:pt x="236" y="64"/>
                    <a:pt x="239" y="68"/>
                    <a:pt x="242" y="72"/>
                  </a:cubicBezTo>
                  <a:cubicBezTo>
                    <a:pt x="243" y="73"/>
                    <a:pt x="244" y="74"/>
                    <a:pt x="245" y="75"/>
                  </a:cubicBezTo>
                  <a:cubicBezTo>
                    <a:pt x="246" y="77"/>
                    <a:pt x="248" y="79"/>
                    <a:pt x="249" y="80"/>
                  </a:cubicBezTo>
                  <a:cubicBezTo>
                    <a:pt x="252" y="84"/>
                    <a:pt x="252" y="88"/>
                    <a:pt x="249" y="92"/>
                  </a:cubicBezTo>
                  <a:cubicBezTo>
                    <a:pt x="248" y="95"/>
                    <a:pt x="246" y="97"/>
                    <a:pt x="243" y="100"/>
                  </a:cubicBezTo>
                  <a:cubicBezTo>
                    <a:pt x="234" y="110"/>
                    <a:pt x="225" y="119"/>
                    <a:pt x="215" y="128"/>
                  </a:cubicBezTo>
                  <a:cubicBezTo>
                    <a:pt x="208" y="134"/>
                    <a:pt x="201" y="141"/>
                    <a:pt x="193" y="147"/>
                  </a:cubicBezTo>
                  <a:cubicBezTo>
                    <a:pt x="191" y="149"/>
                    <a:pt x="189" y="151"/>
                    <a:pt x="186" y="153"/>
                  </a:cubicBezTo>
                  <a:cubicBezTo>
                    <a:pt x="185" y="154"/>
                    <a:pt x="183" y="155"/>
                    <a:pt x="182" y="155"/>
                  </a:cubicBezTo>
                  <a:cubicBezTo>
                    <a:pt x="181" y="155"/>
                    <a:pt x="181" y="155"/>
                    <a:pt x="181" y="155"/>
                  </a:cubicBezTo>
                  <a:cubicBezTo>
                    <a:pt x="180" y="156"/>
                    <a:pt x="180" y="157"/>
                    <a:pt x="179" y="156"/>
                  </a:cubicBezTo>
                  <a:cubicBezTo>
                    <a:pt x="178" y="156"/>
                    <a:pt x="178" y="155"/>
                    <a:pt x="178" y="154"/>
                  </a:cubicBezTo>
                  <a:cubicBezTo>
                    <a:pt x="178" y="154"/>
                    <a:pt x="178" y="153"/>
                    <a:pt x="177" y="152"/>
                  </a:cubicBezTo>
                  <a:cubicBezTo>
                    <a:pt x="176" y="152"/>
                    <a:pt x="176" y="151"/>
                    <a:pt x="176" y="151"/>
                  </a:cubicBezTo>
                  <a:cubicBezTo>
                    <a:pt x="176" y="148"/>
                    <a:pt x="176" y="145"/>
                    <a:pt x="176" y="142"/>
                  </a:cubicBezTo>
                  <a:cubicBezTo>
                    <a:pt x="176" y="141"/>
                    <a:pt x="176" y="141"/>
                    <a:pt x="176" y="140"/>
                  </a:cubicBezTo>
                  <a:cubicBezTo>
                    <a:pt x="175" y="139"/>
                    <a:pt x="175" y="138"/>
                    <a:pt x="175" y="138"/>
                  </a:cubicBezTo>
                  <a:cubicBezTo>
                    <a:pt x="175" y="126"/>
                    <a:pt x="176" y="115"/>
                    <a:pt x="176" y="104"/>
                  </a:cubicBezTo>
                  <a:cubicBezTo>
                    <a:pt x="176" y="103"/>
                    <a:pt x="176" y="102"/>
                    <a:pt x="176" y="100"/>
                  </a:cubicBezTo>
                  <a:close/>
                  <a:moveTo>
                    <a:pt x="224" y="54"/>
                  </a:moveTo>
                  <a:cubicBezTo>
                    <a:pt x="223" y="54"/>
                    <a:pt x="223" y="53"/>
                    <a:pt x="223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54"/>
                    <a:pt x="223" y="54"/>
                    <a:pt x="224" y="54"/>
                  </a:cubicBezTo>
                  <a:cubicBezTo>
                    <a:pt x="224" y="55"/>
                    <a:pt x="224" y="55"/>
                    <a:pt x="225" y="5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59"/>
                    <a:pt x="228" y="61"/>
                    <a:pt x="230" y="64"/>
                  </a:cubicBezTo>
                  <a:cubicBezTo>
                    <a:pt x="230" y="64"/>
                    <a:pt x="230" y="64"/>
                    <a:pt x="231" y="64"/>
                  </a:cubicBezTo>
                  <a:cubicBezTo>
                    <a:pt x="232" y="66"/>
                    <a:pt x="233" y="67"/>
                    <a:pt x="234" y="68"/>
                  </a:cubicBezTo>
                  <a:cubicBezTo>
                    <a:pt x="235" y="68"/>
                    <a:pt x="235" y="68"/>
                    <a:pt x="235" y="69"/>
                  </a:cubicBezTo>
                  <a:cubicBezTo>
                    <a:pt x="232" y="65"/>
                    <a:pt x="228" y="60"/>
                    <a:pt x="225" y="5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4" y="55"/>
                    <a:pt x="224" y="55"/>
                    <a:pt x="224" y="54"/>
                  </a:cubicBezTo>
                  <a:close/>
                  <a:moveTo>
                    <a:pt x="183" y="152"/>
                  </a:moveTo>
                  <a:cubicBezTo>
                    <a:pt x="183" y="152"/>
                    <a:pt x="183" y="152"/>
                    <a:pt x="183" y="152"/>
                  </a:cubicBezTo>
                  <a:cubicBezTo>
                    <a:pt x="184" y="152"/>
                    <a:pt x="185" y="151"/>
                    <a:pt x="185" y="151"/>
                  </a:cubicBezTo>
                  <a:cubicBezTo>
                    <a:pt x="187" y="149"/>
                    <a:pt x="189" y="148"/>
                    <a:pt x="191" y="146"/>
                  </a:cubicBezTo>
                  <a:cubicBezTo>
                    <a:pt x="199" y="139"/>
                    <a:pt x="206" y="133"/>
                    <a:pt x="214" y="126"/>
                  </a:cubicBezTo>
                  <a:cubicBezTo>
                    <a:pt x="224" y="117"/>
                    <a:pt x="233" y="108"/>
                    <a:pt x="242" y="98"/>
                  </a:cubicBezTo>
                  <a:cubicBezTo>
                    <a:pt x="244" y="96"/>
                    <a:pt x="246" y="93"/>
                    <a:pt x="247" y="91"/>
                  </a:cubicBezTo>
                  <a:cubicBezTo>
                    <a:pt x="248" y="89"/>
                    <a:pt x="248" y="88"/>
                    <a:pt x="249" y="87"/>
                  </a:cubicBezTo>
                  <a:cubicBezTo>
                    <a:pt x="249" y="85"/>
                    <a:pt x="248" y="84"/>
                    <a:pt x="248" y="83"/>
                  </a:cubicBezTo>
                  <a:cubicBezTo>
                    <a:pt x="248" y="84"/>
                    <a:pt x="248" y="85"/>
                    <a:pt x="247" y="85"/>
                  </a:cubicBezTo>
                  <a:cubicBezTo>
                    <a:pt x="247" y="88"/>
                    <a:pt x="246" y="91"/>
                    <a:pt x="243" y="93"/>
                  </a:cubicBezTo>
                  <a:cubicBezTo>
                    <a:pt x="239" y="97"/>
                    <a:pt x="235" y="102"/>
                    <a:pt x="230" y="106"/>
                  </a:cubicBezTo>
                  <a:cubicBezTo>
                    <a:pt x="219" y="116"/>
                    <a:pt x="208" y="125"/>
                    <a:pt x="198" y="136"/>
                  </a:cubicBezTo>
                  <a:cubicBezTo>
                    <a:pt x="196" y="138"/>
                    <a:pt x="194" y="140"/>
                    <a:pt x="193" y="142"/>
                  </a:cubicBezTo>
                  <a:cubicBezTo>
                    <a:pt x="191" y="143"/>
                    <a:pt x="190" y="145"/>
                    <a:pt x="189" y="146"/>
                  </a:cubicBezTo>
                  <a:cubicBezTo>
                    <a:pt x="188" y="147"/>
                    <a:pt x="187" y="147"/>
                    <a:pt x="186" y="147"/>
                  </a:cubicBezTo>
                  <a:cubicBezTo>
                    <a:pt x="186" y="147"/>
                    <a:pt x="186" y="147"/>
                    <a:pt x="185" y="148"/>
                  </a:cubicBezTo>
                  <a:cubicBezTo>
                    <a:pt x="185" y="149"/>
                    <a:pt x="184" y="150"/>
                    <a:pt x="183" y="152"/>
                  </a:cubicBezTo>
                  <a:close/>
                  <a:moveTo>
                    <a:pt x="31" y="47"/>
                  </a:moveTo>
                  <a:cubicBezTo>
                    <a:pt x="30" y="49"/>
                    <a:pt x="29" y="51"/>
                    <a:pt x="29" y="52"/>
                  </a:cubicBezTo>
                  <a:cubicBezTo>
                    <a:pt x="28" y="52"/>
                    <a:pt x="28" y="53"/>
                    <a:pt x="28" y="53"/>
                  </a:cubicBezTo>
                  <a:cubicBezTo>
                    <a:pt x="29" y="54"/>
                    <a:pt x="29" y="55"/>
                    <a:pt x="30" y="56"/>
                  </a:cubicBezTo>
                  <a:cubicBezTo>
                    <a:pt x="30" y="55"/>
                    <a:pt x="31" y="55"/>
                    <a:pt x="31" y="54"/>
                  </a:cubicBezTo>
                  <a:cubicBezTo>
                    <a:pt x="31" y="54"/>
                    <a:pt x="32" y="53"/>
                    <a:pt x="33" y="52"/>
                  </a:cubicBezTo>
                  <a:cubicBezTo>
                    <a:pt x="33" y="51"/>
                    <a:pt x="33" y="51"/>
                    <a:pt x="34" y="51"/>
                  </a:cubicBezTo>
                  <a:cubicBezTo>
                    <a:pt x="35" y="50"/>
                    <a:pt x="36" y="51"/>
                    <a:pt x="36" y="52"/>
                  </a:cubicBezTo>
                  <a:cubicBezTo>
                    <a:pt x="36" y="52"/>
                    <a:pt x="36" y="53"/>
                    <a:pt x="35" y="53"/>
                  </a:cubicBezTo>
                  <a:cubicBezTo>
                    <a:pt x="35" y="55"/>
                    <a:pt x="34" y="57"/>
                    <a:pt x="33" y="58"/>
                  </a:cubicBezTo>
                  <a:cubicBezTo>
                    <a:pt x="32" y="59"/>
                    <a:pt x="32" y="60"/>
                    <a:pt x="33" y="60"/>
                  </a:cubicBezTo>
                  <a:cubicBezTo>
                    <a:pt x="33" y="60"/>
                    <a:pt x="33" y="61"/>
                    <a:pt x="34" y="61"/>
                  </a:cubicBezTo>
                  <a:cubicBezTo>
                    <a:pt x="35" y="59"/>
                    <a:pt x="36" y="58"/>
                    <a:pt x="37" y="56"/>
                  </a:cubicBezTo>
                  <a:cubicBezTo>
                    <a:pt x="37" y="56"/>
                    <a:pt x="37" y="55"/>
                    <a:pt x="37" y="55"/>
                  </a:cubicBezTo>
                  <a:cubicBezTo>
                    <a:pt x="37" y="53"/>
                    <a:pt x="37" y="51"/>
                    <a:pt x="37" y="50"/>
                  </a:cubicBezTo>
                  <a:cubicBezTo>
                    <a:pt x="37" y="49"/>
                    <a:pt x="36" y="48"/>
                    <a:pt x="36" y="47"/>
                  </a:cubicBezTo>
                  <a:cubicBezTo>
                    <a:pt x="34" y="47"/>
                    <a:pt x="32" y="47"/>
                    <a:pt x="31" y="47"/>
                  </a:cubicBezTo>
                  <a:close/>
                  <a:moveTo>
                    <a:pt x="7" y="46"/>
                  </a:moveTo>
                  <a:cubicBezTo>
                    <a:pt x="7" y="46"/>
                    <a:pt x="7" y="46"/>
                    <a:pt x="7" y="46"/>
                  </a:cubicBezTo>
                  <a:cubicBezTo>
                    <a:pt x="7" y="54"/>
                    <a:pt x="7" y="61"/>
                    <a:pt x="7" y="68"/>
                  </a:cubicBezTo>
                  <a:cubicBezTo>
                    <a:pt x="7" y="69"/>
                    <a:pt x="7" y="70"/>
                    <a:pt x="7" y="71"/>
                  </a:cubicBezTo>
                  <a:cubicBezTo>
                    <a:pt x="8" y="74"/>
                    <a:pt x="9" y="77"/>
                    <a:pt x="10" y="81"/>
                  </a:cubicBezTo>
                  <a:cubicBezTo>
                    <a:pt x="10" y="82"/>
                    <a:pt x="10" y="83"/>
                    <a:pt x="9" y="83"/>
                  </a:cubicBezTo>
                  <a:cubicBezTo>
                    <a:pt x="9" y="84"/>
                    <a:pt x="8" y="84"/>
                    <a:pt x="8" y="84"/>
                  </a:cubicBezTo>
                  <a:cubicBezTo>
                    <a:pt x="9" y="85"/>
                    <a:pt x="9" y="86"/>
                    <a:pt x="10" y="87"/>
                  </a:cubicBezTo>
                  <a:cubicBezTo>
                    <a:pt x="10" y="87"/>
                    <a:pt x="10" y="86"/>
                    <a:pt x="10" y="86"/>
                  </a:cubicBezTo>
                  <a:cubicBezTo>
                    <a:pt x="10" y="83"/>
                    <a:pt x="10" y="79"/>
                    <a:pt x="10" y="76"/>
                  </a:cubicBezTo>
                  <a:cubicBezTo>
                    <a:pt x="10" y="76"/>
                    <a:pt x="10" y="76"/>
                    <a:pt x="10" y="75"/>
                  </a:cubicBezTo>
                  <a:cubicBezTo>
                    <a:pt x="9" y="75"/>
                    <a:pt x="9" y="74"/>
                    <a:pt x="9" y="73"/>
                  </a:cubicBezTo>
                  <a:cubicBezTo>
                    <a:pt x="10" y="72"/>
                    <a:pt x="10" y="72"/>
                    <a:pt x="10" y="71"/>
                  </a:cubicBezTo>
                  <a:cubicBezTo>
                    <a:pt x="9" y="69"/>
                    <a:pt x="9" y="66"/>
                    <a:pt x="9" y="63"/>
                  </a:cubicBezTo>
                  <a:cubicBezTo>
                    <a:pt x="8" y="60"/>
                    <a:pt x="8" y="56"/>
                    <a:pt x="8" y="53"/>
                  </a:cubicBezTo>
                  <a:cubicBezTo>
                    <a:pt x="7" y="51"/>
                    <a:pt x="7" y="48"/>
                    <a:pt x="7" y="46"/>
                  </a:cubicBezTo>
                  <a:close/>
                  <a:moveTo>
                    <a:pt x="239" y="89"/>
                  </a:moveTo>
                  <a:cubicBezTo>
                    <a:pt x="239" y="88"/>
                    <a:pt x="239" y="88"/>
                    <a:pt x="239" y="88"/>
                  </a:cubicBezTo>
                  <a:cubicBezTo>
                    <a:pt x="238" y="88"/>
                    <a:pt x="237" y="88"/>
                    <a:pt x="236" y="88"/>
                  </a:cubicBezTo>
                  <a:cubicBezTo>
                    <a:pt x="236" y="88"/>
                    <a:pt x="236" y="88"/>
                    <a:pt x="235" y="88"/>
                  </a:cubicBezTo>
                  <a:cubicBezTo>
                    <a:pt x="234" y="89"/>
                    <a:pt x="234" y="88"/>
                    <a:pt x="233" y="88"/>
                  </a:cubicBezTo>
                  <a:cubicBezTo>
                    <a:pt x="233" y="88"/>
                    <a:pt x="233" y="88"/>
                    <a:pt x="232" y="87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0" y="91"/>
                    <a:pt x="228" y="93"/>
                    <a:pt x="226" y="96"/>
                  </a:cubicBezTo>
                  <a:cubicBezTo>
                    <a:pt x="225" y="97"/>
                    <a:pt x="225" y="98"/>
                    <a:pt x="225" y="99"/>
                  </a:cubicBezTo>
                  <a:cubicBezTo>
                    <a:pt x="225" y="99"/>
                    <a:pt x="225" y="98"/>
                    <a:pt x="226" y="98"/>
                  </a:cubicBezTo>
                  <a:cubicBezTo>
                    <a:pt x="227" y="97"/>
                    <a:pt x="227" y="96"/>
                    <a:pt x="229" y="96"/>
                  </a:cubicBezTo>
                  <a:cubicBezTo>
                    <a:pt x="229" y="96"/>
                    <a:pt x="229" y="96"/>
                    <a:pt x="229" y="96"/>
                  </a:cubicBezTo>
                  <a:cubicBezTo>
                    <a:pt x="232" y="94"/>
                    <a:pt x="236" y="91"/>
                    <a:pt x="239" y="89"/>
                  </a:cubicBezTo>
                  <a:close/>
                  <a:moveTo>
                    <a:pt x="64" y="83"/>
                  </a:moveTo>
                  <a:cubicBezTo>
                    <a:pt x="64" y="83"/>
                    <a:pt x="64" y="83"/>
                    <a:pt x="65" y="83"/>
                  </a:cubicBezTo>
                  <a:cubicBezTo>
                    <a:pt x="66" y="83"/>
                    <a:pt x="67" y="83"/>
                    <a:pt x="68" y="83"/>
                  </a:cubicBezTo>
                  <a:cubicBezTo>
                    <a:pt x="69" y="83"/>
                    <a:pt x="69" y="82"/>
                    <a:pt x="70" y="82"/>
                  </a:cubicBezTo>
                  <a:cubicBezTo>
                    <a:pt x="71" y="79"/>
                    <a:pt x="73" y="76"/>
                    <a:pt x="74" y="74"/>
                  </a:cubicBezTo>
                  <a:cubicBezTo>
                    <a:pt x="75" y="73"/>
                    <a:pt x="75" y="73"/>
                    <a:pt x="75" y="73"/>
                  </a:cubicBezTo>
                  <a:cubicBezTo>
                    <a:pt x="74" y="72"/>
                    <a:pt x="73" y="72"/>
                    <a:pt x="73" y="72"/>
                  </a:cubicBezTo>
                  <a:cubicBezTo>
                    <a:pt x="72" y="72"/>
                    <a:pt x="71" y="72"/>
                    <a:pt x="71" y="73"/>
                  </a:cubicBezTo>
                  <a:cubicBezTo>
                    <a:pt x="69" y="76"/>
                    <a:pt x="67" y="79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lose/>
                  <a:moveTo>
                    <a:pt x="53" y="83"/>
                  </a:moveTo>
                  <a:cubicBezTo>
                    <a:pt x="56" y="79"/>
                    <a:pt x="59" y="74"/>
                    <a:pt x="62" y="70"/>
                  </a:cubicBezTo>
                  <a:cubicBezTo>
                    <a:pt x="60" y="70"/>
                    <a:pt x="59" y="69"/>
                    <a:pt x="58" y="69"/>
                  </a:cubicBezTo>
                  <a:cubicBezTo>
                    <a:pt x="57" y="70"/>
                    <a:pt x="57" y="71"/>
                    <a:pt x="56" y="71"/>
                  </a:cubicBezTo>
                  <a:cubicBezTo>
                    <a:pt x="55" y="74"/>
                    <a:pt x="53" y="77"/>
                    <a:pt x="52" y="80"/>
                  </a:cubicBezTo>
                  <a:cubicBezTo>
                    <a:pt x="52" y="80"/>
                    <a:pt x="51" y="80"/>
                    <a:pt x="52" y="81"/>
                  </a:cubicBezTo>
                  <a:cubicBezTo>
                    <a:pt x="52" y="81"/>
                    <a:pt x="52" y="82"/>
                    <a:pt x="53" y="83"/>
                  </a:cubicBezTo>
                  <a:close/>
                  <a:moveTo>
                    <a:pt x="44" y="52"/>
                  </a:moveTo>
                  <a:cubicBezTo>
                    <a:pt x="45" y="53"/>
                    <a:pt x="46" y="55"/>
                    <a:pt x="47" y="56"/>
                  </a:cubicBezTo>
                  <a:cubicBezTo>
                    <a:pt x="49" y="54"/>
                    <a:pt x="50" y="53"/>
                    <a:pt x="51" y="51"/>
                  </a:cubicBezTo>
                  <a:cubicBezTo>
                    <a:pt x="51" y="51"/>
                    <a:pt x="51" y="51"/>
                    <a:pt x="51" y="50"/>
                  </a:cubicBezTo>
                  <a:cubicBezTo>
                    <a:pt x="51" y="49"/>
                    <a:pt x="51" y="48"/>
                    <a:pt x="51" y="47"/>
                  </a:cubicBezTo>
                  <a:cubicBezTo>
                    <a:pt x="50" y="47"/>
                    <a:pt x="48" y="47"/>
                    <a:pt x="47" y="47"/>
                  </a:cubicBezTo>
                  <a:cubicBezTo>
                    <a:pt x="46" y="49"/>
                    <a:pt x="45" y="50"/>
                    <a:pt x="44" y="52"/>
                  </a:cubicBezTo>
                  <a:close/>
                  <a:moveTo>
                    <a:pt x="38" y="73"/>
                  </a:moveTo>
                  <a:cubicBezTo>
                    <a:pt x="37" y="74"/>
                    <a:pt x="37" y="74"/>
                    <a:pt x="36" y="75"/>
                  </a:cubicBezTo>
                  <a:cubicBezTo>
                    <a:pt x="35" y="77"/>
                    <a:pt x="33" y="79"/>
                    <a:pt x="33" y="81"/>
                  </a:cubicBezTo>
                  <a:cubicBezTo>
                    <a:pt x="33" y="81"/>
                    <a:pt x="32" y="81"/>
                    <a:pt x="32" y="81"/>
                  </a:cubicBezTo>
                  <a:cubicBezTo>
                    <a:pt x="32" y="82"/>
                    <a:pt x="31" y="83"/>
                    <a:pt x="31" y="83"/>
                  </a:cubicBezTo>
                  <a:cubicBezTo>
                    <a:pt x="31" y="84"/>
                    <a:pt x="32" y="85"/>
                    <a:pt x="32" y="85"/>
                  </a:cubicBezTo>
                  <a:cubicBezTo>
                    <a:pt x="33" y="86"/>
                    <a:pt x="34" y="86"/>
                    <a:pt x="34" y="85"/>
                  </a:cubicBezTo>
                  <a:cubicBezTo>
                    <a:pt x="35" y="83"/>
                    <a:pt x="36" y="81"/>
                    <a:pt x="37" y="79"/>
                  </a:cubicBezTo>
                  <a:cubicBezTo>
                    <a:pt x="38" y="78"/>
                    <a:pt x="39" y="76"/>
                    <a:pt x="39" y="75"/>
                  </a:cubicBezTo>
                  <a:cubicBezTo>
                    <a:pt x="39" y="74"/>
                    <a:pt x="39" y="74"/>
                    <a:pt x="38" y="73"/>
                  </a:cubicBezTo>
                  <a:close/>
                  <a:moveTo>
                    <a:pt x="170" y="51"/>
                  </a:moveTo>
                  <a:cubicBezTo>
                    <a:pt x="172" y="50"/>
                    <a:pt x="173" y="51"/>
                    <a:pt x="174" y="52"/>
                  </a:cubicBezTo>
                  <a:cubicBezTo>
                    <a:pt x="176" y="53"/>
                    <a:pt x="177" y="54"/>
                    <a:pt x="179" y="55"/>
                  </a:cubicBezTo>
                  <a:cubicBezTo>
                    <a:pt x="179" y="55"/>
                    <a:pt x="180" y="55"/>
                    <a:pt x="180" y="56"/>
                  </a:cubicBezTo>
                  <a:cubicBezTo>
                    <a:pt x="181" y="54"/>
                    <a:pt x="181" y="53"/>
                    <a:pt x="181" y="51"/>
                  </a:cubicBezTo>
                  <a:cubicBezTo>
                    <a:pt x="177" y="49"/>
                    <a:pt x="173" y="48"/>
                    <a:pt x="169" y="49"/>
                  </a:cubicBezTo>
                  <a:cubicBezTo>
                    <a:pt x="169" y="49"/>
                    <a:pt x="170" y="50"/>
                    <a:pt x="170" y="51"/>
                  </a:cubicBezTo>
                  <a:close/>
                  <a:moveTo>
                    <a:pt x="161" y="81"/>
                  </a:moveTo>
                  <a:cubicBezTo>
                    <a:pt x="160" y="80"/>
                    <a:pt x="159" y="81"/>
                    <a:pt x="159" y="81"/>
                  </a:cubicBezTo>
                  <a:cubicBezTo>
                    <a:pt x="158" y="82"/>
                    <a:pt x="157" y="84"/>
                    <a:pt x="156" y="85"/>
                  </a:cubicBezTo>
                  <a:cubicBezTo>
                    <a:pt x="157" y="87"/>
                    <a:pt x="159" y="90"/>
                    <a:pt x="161" y="92"/>
                  </a:cubicBezTo>
                  <a:cubicBezTo>
                    <a:pt x="161" y="91"/>
                    <a:pt x="161" y="82"/>
                    <a:pt x="161" y="81"/>
                  </a:cubicBezTo>
                  <a:close/>
                  <a:moveTo>
                    <a:pt x="11" y="99"/>
                  </a:moveTo>
                  <a:cubicBezTo>
                    <a:pt x="11" y="97"/>
                    <a:pt x="11" y="96"/>
                    <a:pt x="11" y="94"/>
                  </a:cubicBezTo>
                  <a:cubicBezTo>
                    <a:pt x="11" y="93"/>
                    <a:pt x="11" y="93"/>
                    <a:pt x="10" y="92"/>
                  </a:cubicBezTo>
                  <a:cubicBezTo>
                    <a:pt x="9" y="91"/>
                    <a:pt x="9" y="89"/>
                    <a:pt x="8" y="88"/>
                  </a:cubicBezTo>
                  <a:cubicBezTo>
                    <a:pt x="7" y="88"/>
                    <a:pt x="7" y="87"/>
                    <a:pt x="7" y="87"/>
                  </a:cubicBezTo>
                  <a:cubicBezTo>
                    <a:pt x="7" y="88"/>
                    <a:pt x="7" y="89"/>
                    <a:pt x="7" y="90"/>
                  </a:cubicBezTo>
                  <a:cubicBezTo>
                    <a:pt x="7" y="93"/>
                    <a:pt x="7" y="96"/>
                    <a:pt x="8" y="99"/>
                  </a:cubicBezTo>
                  <a:cubicBezTo>
                    <a:pt x="8" y="99"/>
                    <a:pt x="8" y="99"/>
                    <a:pt x="8" y="100"/>
                  </a:cubicBezTo>
                  <a:cubicBezTo>
                    <a:pt x="9" y="99"/>
                    <a:pt x="10" y="99"/>
                    <a:pt x="11" y="99"/>
                  </a:cubicBezTo>
                  <a:close/>
                  <a:moveTo>
                    <a:pt x="223" y="73"/>
                  </a:moveTo>
                  <a:cubicBezTo>
                    <a:pt x="222" y="74"/>
                    <a:pt x="221" y="76"/>
                    <a:pt x="220" y="77"/>
                  </a:cubicBezTo>
                  <a:cubicBezTo>
                    <a:pt x="219" y="78"/>
                    <a:pt x="218" y="80"/>
                    <a:pt x="219" y="82"/>
                  </a:cubicBezTo>
                  <a:cubicBezTo>
                    <a:pt x="219" y="82"/>
                    <a:pt x="219" y="83"/>
                    <a:pt x="219" y="83"/>
                  </a:cubicBezTo>
                  <a:cubicBezTo>
                    <a:pt x="219" y="83"/>
                    <a:pt x="219" y="84"/>
                    <a:pt x="219" y="84"/>
                  </a:cubicBezTo>
                  <a:cubicBezTo>
                    <a:pt x="221" y="82"/>
                    <a:pt x="223" y="80"/>
                    <a:pt x="224" y="79"/>
                  </a:cubicBezTo>
                  <a:cubicBezTo>
                    <a:pt x="224" y="79"/>
                    <a:pt x="225" y="78"/>
                    <a:pt x="225" y="78"/>
                  </a:cubicBezTo>
                  <a:cubicBezTo>
                    <a:pt x="225" y="76"/>
                    <a:pt x="225" y="75"/>
                    <a:pt x="223" y="73"/>
                  </a:cubicBezTo>
                  <a:close/>
                  <a:moveTo>
                    <a:pt x="193" y="124"/>
                  </a:moveTo>
                  <a:cubicBezTo>
                    <a:pt x="193" y="125"/>
                    <a:pt x="193" y="125"/>
                    <a:pt x="193" y="125"/>
                  </a:cubicBezTo>
                  <a:cubicBezTo>
                    <a:pt x="193" y="124"/>
                    <a:pt x="193" y="124"/>
                    <a:pt x="193" y="124"/>
                  </a:cubicBezTo>
                  <a:cubicBezTo>
                    <a:pt x="195" y="121"/>
                    <a:pt x="197" y="118"/>
                    <a:pt x="199" y="116"/>
                  </a:cubicBezTo>
                  <a:cubicBezTo>
                    <a:pt x="200" y="115"/>
                    <a:pt x="200" y="114"/>
                    <a:pt x="199" y="113"/>
                  </a:cubicBezTo>
                  <a:cubicBezTo>
                    <a:pt x="199" y="113"/>
                    <a:pt x="198" y="113"/>
                    <a:pt x="198" y="113"/>
                  </a:cubicBezTo>
                  <a:cubicBezTo>
                    <a:pt x="196" y="114"/>
                    <a:pt x="195" y="116"/>
                    <a:pt x="193" y="118"/>
                  </a:cubicBezTo>
                  <a:cubicBezTo>
                    <a:pt x="193" y="118"/>
                    <a:pt x="193" y="118"/>
                    <a:pt x="193" y="119"/>
                  </a:cubicBezTo>
                  <a:cubicBezTo>
                    <a:pt x="193" y="121"/>
                    <a:pt x="193" y="123"/>
                    <a:pt x="193" y="124"/>
                  </a:cubicBezTo>
                  <a:close/>
                  <a:moveTo>
                    <a:pt x="142" y="45"/>
                  </a:moveTo>
                  <a:cubicBezTo>
                    <a:pt x="142" y="45"/>
                    <a:pt x="142" y="45"/>
                    <a:pt x="142" y="45"/>
                  </a:cubicBezTo>
                  <a:cubicBezTo>
                    <a:pt x="141" y="45"/>
                    <a:pt x="141" y="44"/>
                    <a:pt x="141" y="44"/>
                  </a:cubicBezTo>
                  <a:cubicBezTo>
                    <a:pt x="137" y="44"/>
                    <a:pt x="132" y="44"/>
                    <a:pt x="128" y="44"/>
                  </a:cubicBezTo>
                  <a:cubicBezTo>
                    <a:pt x="118" y="43"/>
                    <a:pt x="107" y="43"/>
                    <a:pt x="97" y="43"/>
                  </a:cubicBezTo>
                  <a:cubicBezTo>
                    <a:pt x="97" y="43"/>
                    <a:pt x="96" y="43"/>
                    <a:pt x="96" y="43"/>
                  </a:cubicBezTo>
                  <a:cubicBezTo>
                    <a:pt x="95" y="43"/>
                    <a:pt x="95" y="44"/>
                    <a:pt x="96" y="44"/>
                  </a:cubicBezTo>
                  <a:cubicBezTo>
                    <a:pt x="96" y="44"/>
                    <a:pt x="97" y="44"/>
                    <a:pt x="98" y="44"/>
                  </a:cubicBezTo>
                  <a:cubicBezTo>
                    <a:pt x="109" y="44"/>
                    <a:pt x="121" y="44"/>
                    <a:pt x="133" y="45"/>
                  </a:cubicBezTo>
                  <a:cubicBezTo>
                    <a:pt x="136" y="45"/>
                    <a:pt x="139" y="45"/>
                    <a:pt x="142" y="45"/>
                  </a:cubicBezTo>
                  <a:close/>
                  <a:moveTo>
                    <a:pt x="217" y="97"/>
                  </a:moveTo>
                  <a:cubicBezTo>
                    <a:pt x="219" y="96"/>
                    <a:pt x="220" y="95"/>
                    <a:pt x="221" y="93"/>
                  </a:cubicBezTo>
                  <a:cubicBezTo>
                    <a:pt x="222" y="92"/>
                    <a:pt x="223" y="91"/>
                    <a:pt x="224" y="90"/>
                  </a:cubicBezTo>
                  <a:cubicBezTo>
                    <a:pt x="224" y="89"/>
                    <a:pt x="224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4" y="86"/>
                    <a:pt x="224" y="85"/>
                    <a:pt x="224" y="85"/>
                  </a:cubicBezTo>
                  <a:cubicBezTo>
                    <a:pt x="224" y="85"/>
                    <a:pt x="224" y="86"/>
                    <a:pt x="223" y="86"/>
                  </a:cubicBezTo>
                  <a:cubicBezTo>
                    <a:pt x="221" y="88"/>
                    <a:pt x="219" y="91"/>
                    <a:pt x="217" y="94"/>
                  </a:cubicBezTo>
                  <a:cubicBezTo>
                    <a:pt x="217" y="95"/>
                    <a:pt x="216" y="95"/>
                    <a:pt x="217" y="96"/>
                  </a:cubicBezTo>
                  <a:cubicBezTo>
                    <a:pt x="217" y="97"/>
                    <a:pt x="217" y="97"/>
                    <a:pt x="217" y="97"/>
                  </a:cubicBezTo>
                  <a:close/>
                  <a:moveTo>
                    <a:pt x="214" y="62"/>
                  </a:moveTo>
                  <a:cubicBezTo>
                    <a:pt x="214" y="62"/>
                    <a:pt x="214" y="62"/>
                    <a:pt x="214" y="62"/>
                  </a:cubicBezTo>
                  <a:cubicBezTo>
                    <a:pt x="212" y="64"/>
                    <a:pt x="209" y="66"/>
                    <a:pt x="207" y="69"/>
                  </a:cubicBezTo>
                  <a:cubicBezTo>
                    <a:pt x="208" y="70"/>
                    <a:pt x="209" y="71"/>
                    <a:pt x="209" y="72"/>
                  </a:cubicBezTo>
                  <a:cubicBezTo>
                    <a:pt x="211" y="70"/>
                    <a:pt x="212" y="68"/>
                    <a:pt x="214" y="66"/>
                  </a:cubicBezTo>
                  <a:cubicBezTo>
                    <a:pt x="214" y="66"/>
                    <a:pt x="214" y="66"/>
                    <a:pt x="214" y="66"/>
                  </a:cubicBezTo>
                  <a:cubicBezTo>
                    <a:pt x="214" y="64"/>
                    <a:pt x="214" y="63"/>
                    <a:pt x="214" y="62"/>
                  </a:cubicBezTo>
                  <a:close/>
                  <a:moveTo>
                    <a:pt x="44" y="90"/>
                  </a:moveTo>
                  <a:cubicBezTo>
                    <a:pt x="42" y="90"/>
                    <a:pt x="42" y="90"/>
                    <a:pt x="41" y="91"/>
                  </a:cubicBezTo>
                  <a:cubicBezTo>
                    <a:pt x="40" y="92"/>
                    <a:pt x="38" y="92"/>
                    <a:pt x="37" y="91"/>
                  </a:cubicBezTo>
                  <a:cubicBezTo>
                    <a:pt x="35" y="91"/>
                    <a:pt x="34" y="91"/>
                    <a:pt x="32" y="91"/>
                  </a:cubicBezTo>
                  <a:cubicBezTo>
                    <a:pt x="31" y="91"/>
                    <a:pt x="30" y="91"/>
                    <a:pt x="29" y="91"/>
                  </a:cubicBezTo>
                  <a:cubicBezTo>
                    <a:pt x="28" y="91"/>
                    <a:pt x="26" y="91"/>
                    <a:pt x="25" y="92"/>
                  </a:cubicBezTo>
                  <a:cubicBezTo>
                    <a:pt x="25" y="92"/>
                    <a:pt x="25" y="92"/>
                    <a:pt x="25" y="92"/>
                  </a:cubicBezTo>
                  <a:cubicBezTo>
                    <a:pt x="27" y="92"/>
                    <a:pt x="30" y="93"/>
                    <a:pt x="32" y="93"/>
                  </a:cubicBezTo>
                  <a:cubicBezTo>
                    <a:pt x="34" y="93"/>
                    <a:pt x="37" y="93"/>
                    <a:pt x="39" y="93"/>
                  </a:cubicBezTo>
                  <a:cubicBezTo>
                    <a:pt x="40" y="93"/>
                    <a:pt x="41" y="93"/>
                    <a:pt x="42" y="93"/>
                  </a:cubicBezTo>
                  <a:cubicBezTo>
                    <a:pt x="42" y="93"/>
                    <a:pt x="43" y="93"/>
                    <a:pt x="43" y="92"/>
                  </a:cubicBezTo>
                  <a:cubicBezTo>
                    <a:pt x="43" y="91"/>
                    <a:pt x="44" y="91"/>
                    <a:pt x="44" y="90"/>
                  </a:cubicBezTo>
                  <a:close/>
                  <a:moveTo>
                    <a:pt x="148" y="92"/>
                  </a:moveTo>
                  <a:cubicBezTo>
                    <a:pt x="151" y="93"/>
                    <a:pt x="157" y="93"/>
                    <a:pt x="158" y="92"/>
                  </a:cubicBezTo>
                  <a:cubicBezTo>
                    <a:pt x="157" y="90"/>
                    <a:pt x="155" y="89"/>
                    <a:pt x="154" y="87"/>
                  </a:cubicBezTo>
                  <a:cubicBezTo>
                    <a:pt x="152" y="89"/>
                    <a:pt x="150" y="90"/>
                    <a:pt x="148" y="92"/>
                  </a:cubicBezTo>
                  <a:close/>
                  <a:moveTo>
                    <a:pt x="51" y="68"/>
                  </a:moveTo>
                  <a:cubicBezTo>
                    <a:pt x="50" y="67"/>
                    <a:pt x="50" y="65"/>
                    <a:pt x="49" y="64"/>
                  </a:cubicBezTo>
                  <a:cubicBezTo>
                    <a:pt x="47" y="66"/>
                    <a:pt x="46" y="68"/>
                    <a:pt x="45" y="70"/>
                  </a:cubicBezTo>
                  <a:cubicBezTo>
                    <a:pt x="46" y="71"/>
                    <a:pt x="47" y="72"/>
                    <a:pt x="47" y="73"/>
                  </a:cubicBezTo>
                  <a:cubicBezTo>
                    <a:pt x="49" y="71"/>
                    <a:pt x="50" y="70"/>
                    <a:pt x="51" y="68"/>
                  </a:cubicBezTo>
                  <a:close/>
                  <a:moveTo>
                    <a:pt x="81" y="81"/>
                  </a:moveTo>
                  <a:cubicBezTo>
                    <a:pt x="82" y="79"/>
                    <a:pt x="84" y="77"/>
                    <a:pt x="85" y="74"/>
                  </a:cubicBezTo>
                  <a:cubicBezTo>
                    <a:pt x="84" y="74"/>
                    <a:pt x="83" y="74"/>
                    <a:pt x="81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0" y="75"/>
                    <a:pt x="79" y="77"/>
                    <a:pt x="78" y="78"/>
                  </a:cubicBezTo>
                  <a:cubicBezTo>
                    <a:pt x="79" y="79"/>
                    <a:pt x="80" y="80"/>
                    <a:pt x="81" y="81"/>
                  </a:cubicBezTo>
                  <a:close/>
                  <a:moveTo>
                    <a:pt x="144" y="82"/>
                  </a:moveTo>
                  <a:cubicBezTo>
                    <a:pt x="144" y="82"/>
                    <a:pt x="144" y="82"/>
                    <a:pt x="144" y="82"/>
                  </a:cubicBezTo>
                  <a:cubicBezTo>
                    <a:pt x="143" y="83"/>
                    <a:pt x="142" y="84"/>
                    <a:pt x="142" y="85"/>
                  </a:cubicBezTo>
                  <a:cubicBezTo>
                    <a:pt x="141" y="85"/>
                    <a:pt x="140" y="86"/>
                    <a:pt x="139" y="87"/>
                  </a:cubicBezTo>
                  <a:cubicBezTo>
                    <a:pt x="141" y="89"/>
                    <a:pt x="142" y="91"/>
                    <a:pt x="143" y="92"/>
                  </a:cubicBezTo>
                  <a:cubicBezTo>
                    <a:pt x="144" y="88"/>
                    <a:pt x="144" y="85"/>
                    <a:pt x="144" y="82"/>
                  </a:cubicBezTo>
                  <a:close/>
                  <a:moveTo>
                    <a:pt x="164" y="90"/>
                  </a:moveTo>
                  <a:cubicBezTo>
                    <a:pt x="164" y="91"/>
                    <a:pt x="164" y="92"/>
                    <a:pt x="164" y="93"/>
                  </a:cubicBezTo>
                  <a:cubicBezTo>
                    <a:pt x="165" y="93"/>
                    <a:pt x="166" y="93"/>
                    <a:pt x="168" y="93"/>
                  </a:cubicBezTo>
                  <a:cubicBezTo>
                    <a:pt x="168" y="92"/>
                    <a:pt x="169" y="90"/>
                    <a:pt x="170" y="89"/>
                  </a:cubicBezTo>
                  <a:cubicBezTo>
                    <a:pt x="169" y="88"/>
                    <a:pt x="169" y="87"/>
                    <a:pt x="168" y="87"/>
                  </a:cubicBezTo>
                  <a:cubicBezTo>
                    <a:pt x="167" y="88"/>
                    <a:pt x="166" y="90"/>
                    <a:pt x="164" y="90"/>
                  </a:cubicBezTo>
                  <a:close/>
                  <a:moveTo>
                    <a:pt x="166" y="49"/>
                  </a:moveTo>
                  <a:cubicBezTo>
                    <a:pt x="164" y="49"/>
                    <a:pt x="161" y="49"/>
                    <a:pt x="158" y="49"/>
                  </a:cubicBezTo>
                  <a:cubicBezTo>
                    <a:pt x="158" y="49"/>
                    <a:pt x="158" y="49"/>
                    <a:pt x="159" y="49"/>
                  </a:cubicBezTo>
                  <a:cubicBezTo>
                    <a:pt x="160" y="49"/>
                    <a:pt x="160" y="50"/>
                    <a:pt x="160" y="51"/>
                  </a:cubicBezTo>
                  <a:cubicBezTo>
                    <a:pt x="160" y="51"/>
                    <a:pt x="160" y="52"/>
                    <a:pt x="160" y="52"/>
                  </a:cubicBezTo>
                  <a:cubicBezTo>
                    <a:pt x="162" y="52"/>
                    <a:pt x="164" y="52"/>
                    <a:pt x="166" y="52"/>
                  </a:cubicBezTo>
                  <a:cubicBezTo>
                    <a:pt x="166" y="51"/>
                    <a:pt x="166" y="50"/>
                    <a:pt x="166" y="49"/>
                  </a:cubicBezTo>
                  <a:close/>
                  <a:moveTo>
                    <a:pt x="145" y="48"/>
                  </a:moveTo>
                  <a:cubicBezTo>
                    <a:pt x="143" y="48"/>
                    <a:pt x="137" y="48"/>
                    <a:pt x="135" y="48"/>
                  </a:cubicBezTo>
                  <a:cubicBezTo>
                    <a:pt x="136" y="49"/>
                    <a:pt x="135" y="50"/>
                    <a:pt x="135" y="51"/>
                  </a:cubicBezTo>
                  <a:cubicBezTo>
                    <a:pt x="135" y="51"/>
                    <a:pt x="136" y="51"/>
                    <a:pt x="136" y="51"/>
                  </a:cubicBezTo>
                  <a:cubicBezTo>
                    <a:pt x="138" y="51"/>
                    <a:pt x="139" y="51"/>
                    <a:pt x="141" y="51"/>
                  </a:cubicBezTo>
                  <a:cubicBezTo>
                    <a:pt x="141" y="50"/>
                    <a:pt x="142" y="50"/>
                    <a:pt x="142" y="50"/>
                  </a:cubicBezTo>
                  <a:cubicBezTo>
                    <a:pt x="143" y="49"/>
                    <a:pt x="143" y="49"/>
                    <a:pt x="144" y="49"/>
                  </a:cubicBezTo>
                  <a:cubicBezTo>
                    <a:pt x="144" y="49"/>
                    <a:pt x="144" y="49"/>
                    <a:pt x="145" y="49"/>
                  </a:cubicBezTo>
                  <a:cubicBezTo>
                    <a:pt x="145" y="49"/>
                    <a:pt x="145" y="49"/>
                    <a:pt x="145" y="48"/>
                  </a:cubicBezTo>
                  <a:close/>
                  <a:moveTo>
                    <a:pt x="10" y="46"/>
                  </a:moveTo>
                  <a:cubicBezTo>
                    <a:pt x="9" y="49"/>
                    <a:pt x="10" y="57"/>
                    <a:pt x="11" y="58"/>
                  </a:cubicBezTo>
                  <a:cubicBezTo>
                    <a:pt x="11" y="57"/>
                    <a:pt x="11" y="56"/>
                    <a:pt x="12" y="55"/>
                  </a:cubicBezTo>
                  <a:cubicBezTo>
                    <a:pt x="12" y="54"/>
                    <a:pt x="12" y="53"/>
                    <a:pt x="13" y="52"/>
                  </a:cubicBezTo>
                  <a:cubicBezTo>
                    <a:pt x="13" y="51"/>
                    <a:pt x="13" y="51"/>
                    <a:pt x="13" y="50"/>
                  </a:cubicBezTo>
                  <a:cubicBezTo>
                    <a:pt x="12" y="49"/>
                    <a:pt x="12" y="48"/>
                    <a:pt x="12" y="48"/>
                  </a:cubicBezTo>
                  <a:cubicBezTo>
                    <a:pt x="12" y="47"/>
                    <a:pt x="13" y="47"/>
                    <a:pt x="13" y="47"/>
                  </a:cubicBezTo>
                  <a:cubicBezTo>
                    <a:pt x="12" y="47"/>
                    <a:pt x="11" y="47"/>
                    <a:pt x="10" y="46"/>
                  </a:cubicBezTo>
                  <a:close/>
                  <a:moveTo>
                    <a:pt x="90" y="63"/>
                  </a:moveTo>
                  <a:cubicBezTo>
                    <a:pt x="90" y="63"/>
                    <a:pt x="89" y="63"/>
                    <a:pt x="89" y="64"/>
                  </a:cubicBezTo>
                  <a:cubicBezTo>
                    <a:pt x="88" y="65"/>
                    <a:pt x="87" y="67"/>
                    <a:pt x="86" y="68"/>
                  </a:cubicBezTo>
                  <a:cubicBezTo>
                    <a:pt x="85" y="69"/>
                    <a:pt x="84" y="70"/>
                    <a:pt x="84" y="72"/>
                  </a:cubicBezTo>
                  <a:cubicBezTo>
                    <a:pt x="85" y="72"/>
                    <a:pt x="86" y="72"/>
                    <a:pt x="86" y="72"/>
                  </a:cubicBezTo>
                  <a:cubicBezTo>
                    <a:pt x="88" y="70"/>
                    <a:pt x="89" y="67"/>
                    <a:pt x="91" y="64"/>
                  </a:cubicBezTo>
                  <a:cubicBezTo>
                    <a:pt x="91" y="64"/>
                    <a:pt x="90" y="63"/>
                    <a:pt x="90" y="63"/>
                  </a:cubicBezTo>
                  <a:close/>
                  <a:moveTo>
                    <a:pt x="42" y="63"/>
                  </a:moveTo>
                  <a:cubicBezTo>
                    <a:pt x="42" y="63"/>
                    <a:pt x="42" y="63"/>
                    <a:pt x="42" y="63"/>
                  </a:cubicBezTo>
                  <a:cubicBezTo>
                    <a:pt x="43" y="62"/>
                    <a:pt x="44" y="60"/>
                    <a:pt x="46" y="58"/>
                  </a:cubicBezTo>
                  <a:cubicBezTo>
                    <a:pt x="45" y="57"/>
                    <a:pt x="44" y="56"/>
                    <a:pt x="43" y="54"/>
                  </a:cubicBezTo>
                  <a:cubicBezTo>
                    <a:pt x="42" y="56"/>
                    <a:pt x="41" y="57"/>
                    <a:pt x="41" y="58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1" y="60"/>
                    <a:pt x="41" y="62"/>
                    <a:pt x="42" y="63"/>
                  </a:cubicBezTo>
                  <a:close/>
                  <a:moveTo>
                    <a:pt x="75" y="64"/>
                  </a:moveTo>
                  <a:cubicBezTo>
                    <a:pt x="75" y="63"/>
                    <a:pt x="74" y="62"/>
                    <a:pt x="74" y="62"/>
                  </a:cubicBezTo>
                  <a:cubicBezTo>
                    <a:pt x="73" y="62"/>
                    <a:pt x="72" y="62"/>
                    <a:pt x="71" y="63"/>
                  </a:cubicBezTo>
                  <a:cubicBezTo>
                    <a:pt x="71" y="64"/>
                    <a:pt x="70" y="65"/>
                    <a:pt x="70" y="65"/>
                  </a:cubicBezTo>
                  <a:cubicBezTo>
                    <a:pt x="70" y="66"/>
                    <a:pt x="69" y="66"/>
                    <a:pt x="69" y="67"/>
                  </a:cubicBezTo>
                  <a:cubicBezTo>
                    <a:pt x="70" y="67"/>
                    <a:pt x="70" y="68"/>
                    <a:pt x="70" y="69"/>
                  </a:cubicBezTo>
                  <a:cubicBezTo>
                    <a:pt x="70" y="69"/>
                    <a:pt x="71" y="69"/>
                    <a:pt x="71" y="69"/>
                  </a:cubicBezTo>
                  <a:cubicBezTo>
                    <a:pt x="72" y="67"/>
                    <a:pt x="74" y="65"/>
                    <a:pt x="75" y="64"/>
                  </a:cubicBezTo>
                  <a:close/>
                  <a:moveTo>
                    <a:pt x="18" y="61"/>
                  </a:moveTo>
                  <a:cubicBezTo>
                    <a:pt x="20" y="59"/>
                    <a:pt x="21" y="57"/>
                    <a:pt x="22" y="55"/>
                  </a:cubicBezTo>
                  <a:cubicBezTo>
                    <a:pt x="22" y="55"/>
                    <a:pt x="22" y="54"/>
                    <a:pt x="22" y="54"/>
                  </a:cubicBezTo>
                  <a:cubicBezTo>
                    <a:pt x="22" y="53"/>
                    <a:pt x="22" y="52"/>
                    <a:pt x="21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0" y="53"/>
                    <a:pt x="18" y="56"/>
                    <a:pt x="17" y="59"/>
                  </a:cubicBezTo>
                  <a:cubicBezTo>
                    <a:pt x="17" y="59"/>
                    <a:pt x="17" y="59"/>
                    <a:pt x="17" y="60"/>
                  </a:cubicBezTo>
                  <a:cubicBezTo>
                    <a:pt x="18" y="60"/>
                    <a:pt x="18" y="60"/>
                    <a:pt x="18" y="61"/>
                  </a:cubicBezTo>
                  <a:close/>
                  <a:moveTo>
                    <a:pt x="243" y="85"/>
                  </a:moveTo>
                  <a:cubicBezTo>
                    <a:pt x="245" y="84"/>
                    <a:pt x="245" y="84"/>
                    <a:pt x="244" y="82"/>
                  </a:cubicBezTo>
                  <a:cubicBezTo>
                    <a:pt x="244" y="82"/>
                    <a:pt x="244" y="82"/>
                    <a:pt x="244" y="82"/>
                  </a:cubicBezTo>
                  <a:cubicBezTo>
                    <a:pt x="241" y="79"/>
                    <a:pt x="239" y="77"/>
                    <a:pt x="237" y="74"/>
                  </a:cubicBezTo>
                  <a:cubicBezTo>
                    <a:pt x="237" y="74"/>
                    <a:pt x="237" y="74"/>
                    <a:pt x="236" y="73"/>
                  </a:cubicBezTo>
                  <a:cubicBezTo>
                    <a:pt x="238" y="78"/>
                    <a:pt x="240" y="82"/>
                    <a:pt x="243" y="85"/>
                  </a:cubicBezTo>
                  <a:close/>
                  <a:moveTo>
                    <a:pt x="210" y="31"/>
                  </a:moveTo>
                  <a:cubicBezTo>
                    <a:pt x="210" y="31"/>
                    <a:pt x="210" y="31"/>
                    <a:pt x="210" y="31"/>
                  </a:cubicBezTo>
                  <a:cubicBezTo>
                    <a:pt x="210" y="30"/>
                    <a:pt x="209" y="30"/>
                    <a:pt x="209" y="30"/>
                  </a:cubicBezTo>
                  <a:cubicBezTo>
                    <a:pt x="207" y="27"/>
                    <a:pt x="206" y="24"/>
                    <a:pt x="204" y="21"/>
                  </a:cubicBezTo>
                  <a:cubicBezTo>
                    <a:pt x="203" y="18"/>
                    <a:pt x="201" y="16"/>
                    <a:pt x="199" y="13"/>
                  </a:cubicBezTo>
                  <a:cubicBezTo>
                    <a:pt x="198" y="13"/>
                    <a:pt x="198" y="13"/>
                    <a:pt x="197" y="12"/>
                  </a:cubicBezTo>
                  <a:cubicBezTo>
                    <a:pt x="197" y="12"/>
                    <a:pt x="197" y="12"/>
                    <a:pt x="197" y="12"/>
                  </a:cubicBezTo>
                  <a:cubicBezTo>
                    <a:pt x="198" y="13"/>
                    <a:pt x="198" y="14"/>
                    <a:pt x="199" y="15"/>
                  </a:cubicBezTo>
                  <a:cubicBezTo>
                    <a:pt x="200" y="15"/>
                    <a:pt x="200" y="16"/>
                    <a:pt x="200" y="17"/>
                  </a:cubicBezTo>
                  <a:cubicBezTo>
                    <a:pt x="200" y="17"/>
                    <a:pt x="200" y="18"/>
                    <a:pt x="201" y="18"/>
                  </a:cubicBezTo>
                  <a:cubicBezTo>
                    <a:pt x="204" y="22"/>
                    <a:pt x="206" y="26"/>
                    <a:pt x="209" y="30"/>
                  </a:cubicBezTo>
                  <a:cubicBezTo>
                    <a:pt x="209" y="31"/>
                    <a:pt x="209" y="31"/>
                    <a:pt x="210" y="31"/>
                  </a:cubicBezTo>
                  <a:close/>
                  <a:moveTo>
                    <a:pt x="234" y="82"/>
                  </a:moveTo>
                  <a:cubicBezTo>
                    <a:pt x="234" y="81"/>
                    <a:pt x="234" y="80"/>
                    <a:pt x="234" y="80"/>
                  </a:cubicBezTo>
                  <a:cubicBezTo>
                    <a:pt x="232" y="77"/>
                    <a:pt x="231" y="74"/>
                    <a:pt x="229" y="72"/>
                  </a:cubicBezTo>
                  <a:cubicBezTo>
                    <a:pt x="227" y="69"/>
                    <a:pt x="226" y="66"/>
                    <a:pt x="224" y="63"/>
                  </a:cubicBezTo>
                  <a:cubicBezTo>
                    <a:pt x="224" y="63"/>
                    <a:pt x="224" y="62"/>
                    <a:pt x="224" y="62"/>
                  </a:cubicBezTo>
                  <a:cubicBezTo>
                    <a:pt x="223" y="63"/>
                    <a:pt x="223" y="63"/>
                    <a:pt x="222" y="64"/>
                  </a:cubicBezTo>
                  <a:cubicBezTo>
                    <a:pt x="223" y="65"/>
                    <a:pt x="224" y="66"/>
                    <a:pt x="225" y="67"/>
                  </a:cubicBezTo>
                  <a:cubicBezTo>
                    <a:pt x="225" y="67"/>
                    <a:pt x="225" y="67"/>
                    <a:pt x="225" y="67"/>
                  </a:cubicBezTo>
                  <a:cubicBezTo>
                    <a:pt x="226" y="67"/>
                    <a:pt x="227" y="68"/>
                    <a:pt x="227" y="69"/>
                  </a:cubicBezTo>
                  <a:cubicBezTo>
                    <a:pt x="227" y="70"/>
                    <a:pt x="228" y="71"/>
                    <a:pt x="228" y="72"/>
                  </a:cubicBezTo>
                  <a:cubicBezTo>
                    <a:pt x="230" y="75"/>
                    <a:pt x="232" y="78"/>
                    <a:pt x="233" y="81"/>
                  </a:cubicBezTo>
                  <a:cubicBezTo>
                    <a:pt x="233" y="81"/>
                    <a:pt x="234" y="81"/>
                    <a:pt x="234" y="82"/>
                  </a:cubicBezTo>
                  <a:close/>
                  <a:moveTo>
                    <a:pt x="222" y="59"/>
                  </a:moveTo>
                  <a:cubicBezTo>
                    <a:pt x="219" y="56"/>
                    <a:pt x="217" y="54"/>
                    <a:pt x="214" y="51"/>
                  </a:cubicBezTo>
                  <a:cubicBezTo>
                    <a:pt x="214" y="51"/>
                    <a:pt x="214" y="52"/>
                    <a:pt x="213" y="52"/>
                  </a:cubicBezTo>
                  <a:cubicBezTo>
                    <a:pt x="214" y="53"/>
                    <a:pt x="215" y="54"/>
                    <a:pt x="216" y="55"/>
                  </a:cubicBezTo>
                  <a:cubicBezTo>
                    <a:pt x="216" y="55"/>
                    <a:pt x="216" y="55"/>
                    <a:pt x="216" y="55"/>
                  </a:cubicBezTo>
                  <a:cubicBezTo>
                    <a:pt x="217" y="56"/>
                    <a:pt x="217" y="56"/>
                    <a:pt x="217" y="57"/>
                  </a:cubicBezTo>
                  <a:cubicBezTo>
                    <a:pt x="217" y="57"/>
                    <a:pt x="217" y="57"/>
                    <a:pt x="218" y="58"/>
                  </a:cubicBezTo>
                  <a:cubicBezTo>
                    <a:pt x="218" y="59"/>
                    <a:pt x="219" y="60"/>
                    <a:pt x="220" y="61"/>
                  </a:cubicBezTo>
                  <a:cubicBezTo>
                    <a:pt x="221" y="60"/>
                    <a:pt x="221" y="60"/>
                    <a:pt x="222" y="59"/>
                  </a:cubicBezTo>
                  <a:close/>
                  <a:moveTo>
                    <a:pt x="220" y="67"/>
                  </a:moveTo>
                  <a:cubicBezTo>
                    <a:pt x="219" y="67"/>
                    <a:pt x="219" y="68"/>
                    <a:pt x="218" y="69"/>
                  </a:cubicBezTo>
                  <a:cubicBezTo>
                    <a:pt x="218" y="70"/>
                    <a:pt x="217" y="71"/>
                    <a:pt x="218" y="72"/>
                  </a:cubicBezTo>
                  <a:cubicBezTo>
                    <a:pt x="218" y="73"/>
                    <a:pt x="218" y="74"/>
                    <a:pt x="218" y="75"/>
                  </a:cubicBezTo>
                  <a:cubicBezTo>
                    <a:pt x="220" y="73"/>
                    <a:pt x="221" y="72"/>
                    <a:pt x="222" y="71"/>
                  </a:cubicBezTo>
                  <a:cubicBezTo>
                    <a:pt x="222" y="69"/>
                    <a:pt x="221" y="68"/>
                    <a:pt x="220" y="67"/>
                  </a:cubicBezTo>
                  <a:close/>
                  <a:moveTo>
                    <a:pt x="56" y="63"/>
                  </a:moveTo>
                  <a:cubicBezTo>
                    <a:pt x="57" y="61"/>
                    <a:pt x="58" y="60"/>
                    <a:pt x="59" y="59"/>
                  </a:cubicBezTo>
                  <a:cubicBezTo>
                    <a:pt x="58" y="57"/>
                    <a:pt x="57" y="55"/>
                    <a:pt x="55" y="53"/>
                  </a:cubicBezTo>
                  <a:cubicBezTo>
                    <a:pt x="55" y="53"/>
                    <a:pt x="55" y="54"/>
                    <a:pt x="55" y="55"/>
                  </a:cubicBezTo>
                  <a:cubicBezTo>
                    <a:pt x="55" y="55"/>
                    <a:pt x="55" y="56"/>
                    <a:pt x="55" y="56"/>
                  </a:cubicBezTo>
                  <a:cubicBezTo>
                    <a:pt x="55" y="58"/>
                    <a:pt x="56" y="60"/>
                    <a:pt x="56" y="63"/>
                  </a:cubicBezTo>
                  <a:close/>
                  <a:moveTo>
                    <a:pt x="64" y="48"/>
                  </a:moveTo>
                  <a:cubicBezTo>
                    <a:pt x="64" y="48"/>
                    <a:pt x="64" y="48"/>
                    <a:pt x="64" y="48"/>
                  </a:cubicBezTo>
                  <a:cubicBezTo>
                    <a:pt x="62" y="48"/>
                    <a:pt x="61" y="48"/>
                    <a:pt x="60" y="47"/>
                  </a:cubicBezTo>
                  <a:cubicBezTo>
                    <a:pt x="59" y="47"/>
                    <a:pt x="58" y="48"/>
                    <a:pt x="58" y="49"/>
                  </a:cubicBezTo>
                  <a:cubicBezTo>
                    <a:pt x="57" y="50"/>
                    <a:pt x="57" y="50"/>
                    <a:pt x="57" y="51"/>
                  </a:cubicBezTo>
                  <a:cubicBezTo>
                    <a:pt x="59" y="51"/>
                    <a:pt x="62" y="51"/>
                    <a:pt x="64" y="51"/>
                  </a:cubicBezTo>
                  <a:cubicBezTo>
                    <a:pt x="64" y="50"/>
                    <a:pt x="64" y="49"/>
                    <a:pt x="64" y="48"/>
                  </a:cubicBezTo>
                  <a:close/>
                  <a:moveTo>
                    <a:pt x="102" y="50"/>
                  </a:moveTo>
                  <a:cubicBezTo>
                    <a:pt x="103" y="51"/>
                    <a:pt x="103" y="51"/>
                    <a:pt x="104" y="51"/>
                  </a:cubicBezTo>
                  <a:cubicBezTo>
                    <a:pt x="106" y="51"/>
                    <a:pt x="107" y="51"/>
                    <a:pt x="109" y="51"/>
                  </a:cubicBezTo>
                  <a:cubicBezTo>
                    <a:pt x="110" y="51"/>
                    <a:pt x="110" y="51"/>
                    <a:pt x="111" y="50"/>
                  </a:cubicBezTo>
                  <a:cubicBezTo>
                    <a:pt x="111" y="50"/>
                    <a:pt x="112" y="49"/>
                    <a:pt x="112" y="48"/>
                  </a:cubicBezTo>
                  <a:cubicBezTo>
                    <a:pt x="109" y="48"/>
                    <a:pt x="107" y="48"/>
                    <a:pt x="104" y="48"/>
                  </a:cubicBezTo>
                  <a:cubicBezTo>
                    <a:pt x="103" y="49"/>
                    <a:pt x="103" y="50"/>
                    <a:pt x="102" y="50"/>
                  </a:cubicBezTo>
                  <a:close/>
                  <a:moveTo>
                    <a:pt x="152" y="64"/>
                  </a:moveTo>
                  <a:cubicBezTo>
                    <a:pt x="152" y="64"/>
                    <a:pt x="152" y="65"/>
                    <a:pt x="153" y="65"/>
                  </a:cubicBezTo>
                  <a:cubicBezTo>
                    <a:pt x="153" y="65"/>
                    <a:pt x="153" y="66"/>
                    <a:pt x="153" y="66"/>
                  </a:cubicBezTo>
                  <a:cubicBezTo>
                    <a:pt x="154" y="66"/>
                    <a:pt x="155" y="66"/>
                    <a:pt x="155" y="66"/>
                  </a:cubicBezTo>
                  <a:cubicBezTo>
                    <a:pt x="156" y="65"/>
                    <a:pt x="157" y="65"/>
                    <a:pt x="156" y="64"/>
                  </a:cubicBezTo>
                  <a:cubicBezTo>
                    <a:pt x="156" y="63"/>
                    <a:pt x="156" y="62"/>
                    <a:pt x="156" y="61"/>
                  </a:cubicBezTo>
                  <a:cubicBezTo>
                    <a:pt x="156" y="60"/>
                    <a:pt x="155" y="60"/>
                    <a:pt x="155" y="59"/>
                  </a:cubicBezTo>
                  <a:cubicBezTo>
                    <a:pt x="154" y="60"/>
                    <a:pt x="153" y="62"/>
                    <a:pt x="152" y="64"/>
                  </a:cubicBezTo>
                  <a:close/>
                  <a:moveTo>
                    <a:pt x="210" y="79"/>
                  </a:moveTo>
                  <a:cubicBezTo>
                    <a:pt x="209" y="81"/>
                    <a:pt x="207" y="82"/>
                    <a:pt x="207" y="85"/>
                  </a:cubicBezTo>
                  <a:cubicBezTo>
                    <a:pt x="206" y="86"/>
                    <a:pt x="206" y="87"/>
                    <a:pt x="207" y="88"/>
                  </a:cubicBezTo>
                  <a:cubicBezTo>
                    <a:pt x="209" y="86"/>
                    <a:pt x="210" y="84"/>
                    <a:pt x="212" y="82"/>
                  </a:cubicBezTo>
                  <a:cubicBezTo>
                    <a:pt x="211" y="81"/>
                    <a:pt x="211" y="80"/>
                    <a:pt x="210" y="79"/>
                  </a:cubicBezTo>
                  <a:close/>
                  <a:moveTo>
                    <a:pt x="163" y="77"/>
                  </a:moveTo>
                  <a:cubicBezTo>
                    <a:pt x="164" y="77"/>
                    <a:pt x="164" y="78"/>
                    <a:pt x="165" y="78"/>
                  </a:cubicBezTo>
                  <a:cubicBezTo>
                    <a:pt x="166" y="78"/>
                    <a:pt x="167" y="78"/>
                    <a:pt x="168" y="78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69" y="77"/>
                    <a:pt x="169" y="76"/>
                    <a:pt x="169" y="76"/>
                  </a:cubicBezTo>
                  <a:cubicBezTo>
                    <a:pt x="169" y="75"/>
                    <a:pt x="168" y="74"/>
                    <a:pt x="168" y="73"/>
                  </a:cubicBezTo>
                  <a:cubicBezTo>
                    <a:pt x="167" y="74"/>
                    <a:pt x="166" y="74"/>
                    <a:pt x="166" y="74"/>
                  </a:cubicBezTo>
                  <a:cubicBezTo>
                    <a:pt x="165" y="75"/>
                    <a:pt x="164" y="76"/>
                    <a:pt x="163" y="77"/>
                  </a:cubicBezTo>
                  <a:close/>
                  <a:moveTo>
                    <a:pt x="92" y="43"/>
                  </a:moveTo>
                  <a:cubicBezTo>
                    <a:pt x="83" y="43"/>
                    <a:pt x="74" y="43"/>
                    <a:pt x="66" y="43"/>
                  </a:cubicBezTo>
                  <a:cubicBezTo>
                    <a:pt x="72" y="44"/>
                    <a:pt x="78" y="44"/>
                    <a:pt x="84" y="44"/>
                  </a:cubicBezTo>
                  <a:cubicBezTo>
                    <a:pt x="86" y="44"/>
                    <a:pt x="88" y="44"/>
                    <a:pt x="91" y="44"/>
                  </a:cubicBezTo>
                  <a:cubicBezTo>
                    <a:pt x="91" y="44"/>
                    <a:pt x="92" y="44"/>
                    <a:pt x="92" y="43"/>
                  </a:cubicBezTo>
                  <a:close/>
                  <a:moveTo>
                    <a:pt x="32" y="76"/>
                  </a:moveTo>
                  <a:cubicBezTo>
                    <a:pt x="34" y="74"/>
                    <a:pt x="35" y="72"/>
                    <a:pt x="37" y="71"/>
                  </a:cubicBezTo>
                  <a:cubicBezTo>
                    <a:pt x="36" y="70"/>
                    <a:pt x="35" y="69"/>
                    <a:pt x="35" y="68"/>
                  </a:cubicBezTo>
                  <a:cubicBezTo>
                    <a:pt x="34" y="70"/>
                    <a:pt x="33" y="71"/>
                    <a:pt x="32" y="73"/>
                  </a:cubicBezTo>
                  <a:cubicBezTo>
                    <a:pt x="32" y="73"/>
                    <a:pt x="32" y="74"/>
                    <a:pt x="32" y="74"/>
                  </a:cubicBezTo>
                  <a:cubicBezTo>
                    <a:pt x="32" y="75"/>
                    <a:pt x="32" y="75"/>
                    <a:pt x="32" y="76"/>
                  </a:cubicBezTo>
                  <a:close/>
                  <a:moveTo>
                    <a:pt x="133" y="48"/>
                  </a:moveTo>
                  <a:cubicBezTo>
                    <a:pt x="133" y="48"/>
                    <a:pt x="133" y="48"/>
                    <a:pt x="133" y="48"/>
                  </a:cubicBezTo>
                  <a:cubicBezTo>
                    <a:pt x="131" y="48"/>
                    <a:pt x="128" y="48"/>
                    <a:pt x="126" y="48"/>
                  </a:cubicBezTo>
                  <a:cubicBezTo>
                    <a:pt x="126" y="48"/>
                    <a:pt x="125" y="48"/>
                    <a:pt x="125" y="48"/>
                  </a:cubicBezTo>
                  <a:cubicBezTo>
                    <a:pt x="125" y="49"/>
                    <a:pt x="124" y="50"/>
                    <a:pt x="124" y="51"/>
                  </a:cubicBezTo>
                  <a:cubicBezTo>
                    <a:pt x="125" y="51"/>
                    <a:pt x="126" y="51"/>
                    <a:pt x="127" y="51"/>
                  </a:cubicBezTo>
                  <a:cubicBezTo>
                    <a:pt x="127" y="51"/>
                    <a:pt x="127" y="51"/>
                    <a:pt x="127" y="51"/>
                  </a:cubicBezTo>
                  <a:cubicBezTo>
                    <a:pt x="128" y="50"/>
                    <a:pt x="128" y="50"/>
                    <a:pt x="129" y="49"/>
                  </a:cubicBezTo>
                  <a:cubicBezTo>
                    <a:pt x="130" y="49"/>
                    <a:pt x="130" y="49"/>
                    <a:pt x="131" y="50"/>
                  </a:cubicBezTo>
                  <a:cubicBezTo>
                    <a:pt x="132" y="49"/>
                    <a:pt x="132" y="49"/>
                    <a:pt x="133" y="48"/>
                  </a:cubicBezTo>
                  <a:close/>
                  <a:moveTo>
                    <a:pt x="80" y="56"/>
                  </a:moveTo>
                  <a:cubicBezTo>
                    <a:pt x="80" y="56"/>
                    <a:pt x="80" y="55"/>
                    <a:pt x="80" y="55"/>
                  </a:cubicBezTo>
                  <a:cubicBezTo>
                    <a:pt x="80" y="54"/>
                    <a:pt x="77" y="54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6" y="56"/>
                    <a:pt x="75" y="57"/>
                    <a:pt x="75" y="57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9"/>
                    <a:pt x="75" y="59"/>
                    <a:pt x="76" y="59"/>
                  </a:cubicBezTo>
                  <a:cubicBezTo>
                    <a:pt x="77" y="59"/>
                    <a:pt x="78" y="58"/>
                    <a:pt x="79" y="58"/>
                  </a:cubicBezTo>
                  <a:cubicBezTo>
                    <a:pt x="80" y="58"/>
                    <a:pt x="80" y="57"/>
                    <a:pt x="80" y="56"/>
                  </a:cubicBezTo>
                  <a:close/>
                  <a:moveTo>
                    <a:pt x="62" y="79"/>
                  </a:moveTo>
                  <a:cubicBezTo>
                    <a:pt x="62" y="80"/>
                    <a:pt x="62" y="80"/>
                    <a:pt x="62" y="80"/>
                  </a:cubicBezTo>
                  <a:cubicBezTo>
                    <a:pt x="65" y="77"/>
                    <a:pt x="67" y="75"/>
                    <a:pt x="69" y="72"/>
                  </a:cubicBezTo>
                  <a:cubicBezTo>
                    <a:pt x="68" y="71"/>
                    <a:pt x="67" y="71"/>
                    <a:pt x="66" y="71"/>
                  </a:cubicBezTo>
                  <a:cubicBezTo>
                    <a:pt x="65" y="74"/>
                    <a:pt x="63" y="77"/>
                    <a:pt x="62" y="79"/>
                  </a:cubicBezTo>
                  <a:close/>
                  <a:moveTo>
                    <a:pt x="37" y="85"/>
                  </a:moveTo>
                  <a:cubicBezTo>
                    <a:pt x="37" y="85"/>
                    <a:pt x="37" y="85"/>
                    <a:pt x="37" y="85"/>
                  </a:cubicBezTo>
                  <a:cubicBezTo>
                    <a:pt x="37" y="85"/>
                    <a:pt x="38" y="85"/>
                    <a:pt x="38" y="85"/>
                  </a:cubicBezTo>
                  <a:cubicBezTo>
                    <a:pt x="39" y="83"/>
                    <a:pt x="41" y="81"/>
                    <a:pt x="42" y="79"/>
                  </a:cubicBezTo>
                  <a:cubicBezTo>
                    <a:pt x="43" y="78"/>
                    <a:pt x="43" y="77"/>
                    <a:pt x="43" y="75"/>
                  </a:cubicBezTo>
                  <a:cubicBezTo>
                    <a:pt x="43" y="75"/>
                    <a:pt x="42" y="76"/>
                    <a:pt x="42" y="76"/>
                  </a:cubicBezTo>
                  <a:cubicBezTo>
                    <a:pt x="42" y="76"/>
                    <a:pt x="41" y="77"/>
                    <a:pt x="41" y="77"/>
                  </a:cubicBezTo>
                  <a:cubicBezTo>
                    <a:pt x="40" y="79"/>
                    <a:pt x="38" y="82"/>
                    <a:pt x="37" y="85"/>
                  </a:cubicBezTo>
                  <a:cubicBezTo>
                    <a:pt x="37" y="85"/>
                    <a:pt x="37" y="85"/>
                    <a:pt x="37" y="85"/>
                  </a:cubicBezTo>
                  <a:close/>
                  <a:moveTo>
                    <a:pt x="135" y="59"/>
                  </a:moveTo>
                  <a:cubicBezTo>
                    <a:pt x="134" y="57"/>
                    <a:pt x="134" y="57"/>
                    <a:pt x="133" y="57"/>
                  </a:cubicBezTo>
                  <a:cubicBezTo>
                    <a:pt x="132" y="57"/>
                    <a:pt x="132" y="57"/>
                    <a:pt x="131" y="57"/>
                  </a:cubicBezTo>
                  <a:cubicBezTo>
                    <a:pt x="130" y="57"/>
                    <a:pt x="130" y="57"/>
                    <a:pt x="130" y="58"/>
                  </a:cubicBezTo>
                  <a:cubicBezTo>
                    <a:pt x="130" y="59"/>
                    <a:pt x="130" y="61"/>
                    <a:pt x="131" y="62"/>
                  </a:cubicBezTo>
                  <a:cubicBezTo>
                    <a:pt x="131" y="62"/>
                    <a:pt x="131" y="63"/>
                    <a:pt x="131" y="63"/>
                  </a:cubicBezTo>
                  <a:cubicBezTo>
                    <a:pt x="132" y="62"/>
                    <a:pt x="134" y="60"/>
                    <a:pt x="135" y="59"/>
                  </a:cubicBezTo>
                  <a:close/>
                  <a:moveTo>
                    <a:pt x="53" y="66"/>
                  </a:moveTo>
                  <a:cubicBezTo>
                    <a:pt x="54" y="66"/>
                    <a:pt x="54" y="65"/>
                    <a:pt x="54" y="64"/>
                  </a:cubicBezTo>
                  <a:cubicBezTo>
                    <a:pt x="53" y="62"/>
                    <a:pt x="53" y="60"/>
                    <a:pt x="53" y="58"/>
                  </a:cubicBezTo>
                  <a:cubicBezTo>
                    <a:pt x="53" y="58"/>
                    <a:pt x="53" y="58"/>
                    <a:pt x="53" y="57"/>
                  </a:cubicBezTo>
                  <a:cubicBezTo>
                    <a:pt x="52" y="59"/>
                    <a:pt x="51" y="60"/>
                    <a:pt x="50" y="61"/>
                  </a:cubicBezTo>
                  <a:cubicBezTo>
                    <a:pt x="50" y="61"/>
                    <a:pt x="50" y="62"/>
                    <a:pt x="50" y="62"/>
                  </a:cubicBezTo>
                  <a:cubicBezTo>
                    <a:pt x="51" y="63"/>
                    <a:pt x="52" y="65"/>
                    <a:pt x="53" y="66"/>
                  </a:cubicBezTo>
                  <a:close/>
                  <a:moveTo>
                    <a:pt x="70" y="50"/>
                  </a:moveTo>
                  <a:cubicBezTo>
                    <a:pt x="70" y="50"/>
                    <a:pt x="70" y="50"/>
                    <a:pt x="70" y="50"/>
                  </a:cubicBezTo>
                  <a:cubicBezTo>
                    <a:pt x="72" y="50"/>
                    <a:pt x="74" y="50"/>
                    <a:pt x="76" y="50"/>
                  </a:cubicBezTo>
                  <a:cubicBezTo>
                    <a:pt x="76" y="50"/>
                    <a:pt x="76" y="50"/>
                    <a:pt x="77" y="50"/>
                  </a:cubicBezTo>
                  <a:cubicBezTo>
                    <a:pt x="77" y="50"/>
                    <a:pt x="78" y="49"/>
                    <a:pt x="78" y="48"/>
                  </a:cubicBezTo>
                  <a:cubicBezTo>
                    <a:pt x="76" y="48"/>
                    <a:pt x="73" y="48"/>
                    <a:pt x="71" y="48"/>
                  </a:cubicBezTo>
                  <a:cubicBezTo>
                    <a:pt x="71" y="49"/>
                    <a:pt x="70" y="49"/>
                    <a:pt x="70" y="50"/>
                  </a:cubicBezTo>
                  <a:close/>
                  <a:moveTo>
                    <a:pt x="71" y="57"/>
                  </a:moveTo>
                  <a:cubicBezTo>
                    <a:pt x="71" y="56"/>
                    <a:pt x="70" y="55"/>
                    <a:pt x="69" y="54"/>
                  </a:cubicBezTo>
                  <a:cubicBezTo>
                    <a:pt x="69" y="54"/>
                    <a:pt x="68" y="53"/>
                    <a:pt x="68" y="54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7"/>
                    <a:pt x="68" y="58"/>
                    <a:pt x="68" y="60"/>
                  </a:cubicBezTo>
                  <a:cubicBezTo>
                    <a:pt x="70" y="60"/>
                    <a:pt x="70" y="58"/>
                    <a:pt x="71" y="57"/>
                  </a:cubicBezTo>
                  <a:close/>
                  <a:moveTo>
                    <a:pt x="143" y="65"/>
                  </a:moveTo>
                  <a:cubicBezTo>
                    <a:pt x="144" y="63"/>
                    <a:pt x="144" y="63"/>
                    <a:pt x="144" y="61"/>
                  </a:cubicBezTo>
                  <a:cubicBezTo>
                    <a:pt x="144" y="60"/>
                    <a:pt x="144" y="60"/>
                    <a:pt x="143" y="59"/>
                  </a:cubicBezTo>
                  <a:cubicBezTo>
                    <a:pt x="143" y="59"/>
                    <a:pt x="143" y="58"/>
                    <a:pt x="143" y="57"/>
                  </a:cubicBezTo>
                  <a:cubicBezTo>
                    <a:pt x="142" y="59"/>
                    <a:pt x="141" y="60"/>
                    <a:pt x="140" y="61"/>
                  </a:cubicBezTo>
                  <a:cubicBezTo>
                    <a:pt x="141" y="62"/>
                    <a:pt x="142" y="63"/>
                    <a:pt x="143" y="65"/>
                  </a:cubicBezTo>
                  <a:close/>
                  <a:moveTo>
                    <a:pt x="47" y="77"/>
                  </a:moveTo>
                  <a:cubicBezTo>
                    <a:pt x="46" y="78"/>
                    <a:pt x="46" y="79"/>
                    <a:pt x="45" y="80"/>
                  </a:cubicBezTo>
                  <a:cubicBezTo>
                    <a:pt x="45" y="81"/>
                    <a:pt x="45" y="83"/>
                    <a:pt x="45" y="85"/>
                  </a:cubicBezTo>
                  <a:cubicBezTo>
                    <a:pt x="46" y="85"/>
                    <a:pt x="46" y="85"/>
                    <a:pt x="47" y="84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8" y="82"/>
                    <a:pt x="48" y="81"/>
                    <a:pt x="48" y="80"/>
                  </a:cubicBezTo>
                  <a:cubicBezTo>
                    <a:pt x="48" y="79"/>
                    <a:pt x="47" y="79"/>
                    <a:pt x="47" y="77"/>
                  </a:cubicBezTo>
                  <a:close/>
                  <a:moveTo>
                    <a:pt x="134" y="86"/>
                  </a:moveTo>
                  <a:cubicBezTo>
                    <a:pt x="134" y="86"/>
                    <a:pt x="134" y="85"/>
                    <a:pt x="134" y="85"/>
                  </a:cubicBezTo>
                  <a:cubicBezTo>
                    <a:pt x="134" y="85"/>
                    <a:pt x="134" y="84"/>
                    <a:pt x="134" y="83"/>
                  </a:cubicBezTo>
                  <a:cubicBezTo>
                    <a:pt x="134" y="83"/>
                    <a:pt x="133" y="82"/>
                    <a:pt x="133" y="82"/>
                  </a:cubicBezTo>
                  <a:cubicBezTo>
                    <a:pt x="133" y="81"/>
                    <a:pt x="132" y="81"/>
                    <a:pt x="132" y="81"/>
                  </a:cubicBezTo>
                  <a:cubicBezTo>
                    <a:pt x="131" y="81"/>
                    <a:pt x="130" y="82"/>
                    <a:pt x="130" y="83"/>
                  </a:cubicBezTo>
                  <a:cubicBezTo>
                    <a:pt x="130" y="84"/>
                    <a:pt x="130" y="84"/>
                    <a:pt x="130" y="85"/>
                  </a:cubicBezTo>
                  <a:cubicBezTo>
                    <a:pt x="131" y="85"/>
                    <a:pt x="132" y="86"/>
                    <a:pt x="134" y="86"/>
                  </a:cubicBezTo>
                  <a:close/>
                  <a:moveTo>
                    <a:pt x="215" y="73"/>
                  </a:moveTo>
                  <a:cubicBezTo>
                    <a:pt x="215" y="73"/>
                    <a:pt x="215" y="73"/>
                    <a:pt x="215" y="73"/>
                  </a:cubicBezTo>
                  <a:cubicBezTo>
                    <a:pt x="214" y="74"/>
                    <a:pt x="213" y="76"/>
                    <a:pt x="212" y="77"/>
                  </a:cubicBezTo>
                  <a:cubicBezTo>
                    <a:pt x="213" y="78"/>
                    <a:pt x="213" y="79"/>
                    <a:pt x="214" y="80"/>
                  </a:cubicBezTo>
                  <a:cubicBezTo>
                    <a:pt x="214" y="79"/>
                    <a:pt x="215" y="78"/>
                    <a:pt x="216" y="78"/>
                  </a:cubicBezTo>
                  <a:cubicBezTo>
                    <a:pt x="216" y="77"/>
                    <a:pt x="216" y="77"/>
                    <a:pt x="216" y="77"/>
                  </a:cubicBezTo>
                  <a:cubicBezTo>
                    <a:pt x="216" y="76"/>
                    <a:pt x="216" y="74"/>
                    <a:pt x="215" y="73"/>
                  </a:cubicBezTo>
                  <a:close/>
                  <a:moveTo>
                    <a:pt x="113" y="57"/>
                  </a:moveTo>
                  <a:cubicBezTo>
                    <a:pt x="113" y="57"/>
                    <a:pt x="113" y="57"/>
                    <a:pt x="113" y="57"/>
                  </a:cubicBezTo>
                  <a:cubicBezTo>
                    <a:pt x="111" y="57"/>
                    <a:pt x="110" y="57"/>
                    <a:pt x="109" y="57"/>
                  </a:cubicBezTo>
                  <a:cubicBezTo>
                    <a:pt x="109" y="57"/>
                    <a:pt x="108" y="58"/>
                    <a:pt x="108" y="58"/>
                  </a:cubicBezTo>
                  <a:cubicBezTo>
                    <a:pt x="108" y="58"/>
                    <a:pt x="107" y="59"/>
                    <a:pt x="107" y="60"/>
                  </a:cubicBezTo>
                  <a:cubicBezTo>
                    <a:pt x="107" y="61"/>
                    <a:pt x="108" y="61"/>
                    <a:pt x="108" y="62"/>
                  </a:cubicBezTo>
                  <a:cubicBezTo>
                    <a:pt x="110" y="60"/>
                    <a:pt x="111" y="59"/>
                    <a:pt x="113" y="57"/>
                  </a:cubicBezTo>
                  <a:close/>
                  <a:moveTo>
                    <a:pt x="158" y="55"/>
                  </a:moveTo>
                  <a:cubicBezTo>
                    <a:pt x="157" y="55"/>
                    <a:pt x="157" y="56"/>
                    <a:pt x="157" y="57"/>
                  </a:cubicBezTo>
                  <a:cubicBezTo>
                    <a:pt x="158" y="58"/>
                    <a:pt x="158" y="60"/>
                    <a:pt x="158" y="62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9" y="61"/>
                    <a:pt x="160" y="61"/>
                    <a:pt x="161" y="60"/>
                  </a:cubicBezTo>
                  <a:cubicBezTo>
                    <a:pt x="160" y="58"/>
                    <a:pt x="159" y="56"/>
                    <a:pt x="158" y="55"/>
                  </a:cubicBezTo>
                  <a:close/>
                  <a:moveTo>
                    <a:pt x="168" y="68"/>
                  </a:moveTo>
                  <a:cubicBezTo>
                    <a:pt x="168" y="67"/>
                    <a:pt x="169" y="67"/>
                    <a:pt x="169" y="66"/>
                  </a:cubicBezTo>
                  <a:cubicBezTo>
                    <a:pt x="168" y="64"/>
                    <a:pt x="168" y="62"/>
                    <a:pt x="168" y="60"/>
                  </a:cubicBezTo>
                  <a:cubicBezTo>
                    <a:pt x="167" y="61"/>
                    <a:pt x="166" y="62"/>
                    <a:pt x="166" y="63"/>
                  </a:cubicBezTo>
                  <a:cubicBezTo>
                    <a:pt x="165" y="63"/>
                    <a:pt x="165" y="63"/>
                    <a:pt x="166" y="63"/>
                  </a:cubicBezTo>
                  <a:cubicBezTo>
                    <a:pt x="166" y="65"/>
                    <a:pt x="167" y="66"/>
                    <a:pt x="168" y="68"/>
                  </a:cubicBezTo>
                  <a:close/>
                  <a:moveTo>
                    <a:pt x="121" y="78"/>
                  </a:moveTo>
                  <a:cubicBezTo>
                    <a:pt x="121" y="78"/>
                    <a:pt x="122" y="78"/>
                    <a:pt x="122" y="78"/>
                  </a:cubicBezTo>
                  <a:cubicBezTo>
                    <a:pt x="122" y="79"/>
                    <a:pt x="123" y="79"/>
                    <a:pt x="124" y="79"/>
                  </a:cubicBezTo>
                  <a:cubicBezTo>
                    <a:pt x="124" y="79"/>
                    <a:pt x="125" y="79"/>
                    <a:pt x="125" y="79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6" y="78"/>
                    <a:pt x="126" y="77"/>
                    <a:pt x="127" y="76"/>
                  </a:cubicBezTo>
                  <a:cubicBezTo>
                    <a:pt x="126" y="76"/>
                    <a:pt x="125" y="76"/>
                    <a:pt x="123" y="75"/>
                  </a:cubicBezTo>
                  <a:cubicBezTo>
                    <a:pt x="123" y="76"/>
                    <a:pt x="122" y="77"/>
                    <a:pt x="121" y="78"/>
                  </a:cubicBezTo>
                  <a:close/>
                  <a:moveTo>
                    <a:pt x="217" y="103"/>
                  </a:moveTo>
                  <a:cubicBezTo>
                    <a:pt x="217" y="102"/>
                    <a:pt x="217" y="102"/>
                    <a:pt x="217" y="102"/>
                  </a:cubicBezTo>
                  <a:cubicBezTo>
                    <a:pt x="214" y="104"/>
                    <a:pt x="209" y="110"/>
                    <a:pt x="209" y="111"/>
                  </a:cubicBezTo>
                  <a:cubicBezTo>
                    <a:pt x="212" y="108"/>
                    <a:pt x="215" y="106"/>
                    <a:pt x="217" y="103"/>
                  </a:cubicBezTo>
                  <a:close/>
                  <a:moveTo>
                    <a:pt x="118" y="82"/>
                  </a:moveTo>
                  <a:cubicBezTo>
                    <a:pt x="118" y="83"/>
                    <a:pt x="119" y="84"/>
                    <a:pt x="119" y="84"/>
                  </a:cubicBezTo>
                  <a:cubicBezTo>
                    <a:pt x="120" y="85"/>
                    <a:pt x="120" y="86"/>
                    <a:pt x="121" y="86"/>
                  </a:cubicBezTo>
                  <a:cubicBezTo>
                    <a:pt x="122" y="85"/>
                    <a:pt x="123" y="83"/>
                    <a:pt x="124" y="82"/>
                  </a:cubicBezTo>
                  <a:cubicBezTo>
                    <a:pt x="122" y="82"/>
                    <a:pt x="120" y="82"/>
                    <a:pt x="118" y="82"/>
                  </a:cubicBezTo>
                  <a:close/>
                  <a:moveTo>
                    <a:pt x="201" y="32"/>
                  </a:moveTo>
                  <a:cubicBezTo>
                    <a:pt x="201" y="34"/>
                    <a:pt x="206" y="42"/>
                    <a:pt x="208" y="44"/>
                  </a:cubicBezTo>
                  <a:cubicBezTo>
                    <a:pt x="208" y="44"/>
                    <a:pt x="209" y="44"/>
                    <a:pt x="209" y="44"/>
                  </a:cubicBezTo>
                  <a:cubicBezTo>
                    <a:pt x="206" y="40"/>
                    <a:pt x="204" y="36"/>
                    <a:pt x="201" y="32"/>
                  </a:cubicBezTo>
                  <a:close/>
                  <a:moveTo>
                    <a:pt x="89" y="73"/>
                  </a:moveTo>
                  <a:cubicBezTo>
                    <a:pt x="90" y="73"/>
                    <a:pt x="90" y="73"/>
                    <a:pt x="91" y="73"/>
                  </a:cubicBezTo>
                  <a:cubicBezTo>
                    <a:pt x="91" y="73"/>
                    <a:pt x="92" y="73"/>
                    <a:pt x="92" y="73"/>
                  </a:cubicBezTo>
                  <a:cubicBezTo>
                    <a:pt x="93" y="72"/>
                    <a:pt x="93" y="71"/>
                    <a:pt x="94" y="70"/>
                  </a:cubicBezTo>
                  <a:cubicBezTo>
                    <a:pt x="93" y="69"/>
                    <a:pt x="93" y="69"/>
                    <a:pt x="92" y="68"/>
                  </a:cubicBezTo>
                  <a:cubicBezTo>
                    <a:pt x="91" y="69"/>
                    <a:pt x="90" y="71"/>
                    <a:pt x="89" y="73"/>
                  </a:cubicBezTo>
                  <a:close/>
                  <a:moveTo>
                    <a:pt x="84" y="65"/>
                  </a:moveTo>
                  <a:cubicBezTo>
                    <a:pt x="84" y="65"/>
                    <a:pt x="84" y="65"/>
                    <a:pt x="84" y="65"/>
                  </a:cubicBezTo>
                  <a:cubicBezTo>
                    <a:pt x="86" y="64"/>
                    <a:pt x="87" y="62"/>
                    <a:pt x="88" y="61"/>
                  </a:cubicBezTo>
                  <a:cubicBezTo>
                    <a:pt x="88" y="59"/>
                    <a:pt x="88" y="59"/>
                    <a:pt x="87" y="60"/>
                  </a:cubicBezTo>
                  <a:cubicBezTo>
                    <a:pt x="86" y="60"/>
                    <a:pt x="85" y="60"/>
                    <a:pt x="85" y="61"/>
                  </a:cubicBezTo>
                  <a:cubicBezTo>
                    <a:pt x="85" y="61"/>
                    <a:pt x="84" y="62"/>
                    <a:pt x="84" y="62"/>
                  </a:cubicBezTo>
                  <a:cubicBezTo>
                    <a:pt x="84" y="62"/>
                    <a:pt x="84" y="63"/>
                    <a:pt x="84" y="63"/>
                  </a:cubicBezTo>
                  <a:cubicBezTo>
                    <a:pt x="84" y="64"/>
                    <a:pt x="84" y="65"/>
                    <a:pt x="84" y="65"/>
                  </a:cubicBezTo>
                  <a:close/>
                  <a:moveTo>
                    <a:pt x="99" y="63"/>
                  </a:moveTo>
                  <a:cubicBezTo>
                    <a:pt x="99" y="63"/>
                    <a:pt x="100" y="63"/>
                    <a:pt x="100" y="63"/>
                  </a:cubicBezTo>
                  <a:cubicBezTo>
                    <a:pt x="101" y="62"/>
                    <a:pt x="102" y="61"/>
                    <a:pt x="103" y="59"/>
                  </a:cubicBezTo>
                  <a:cubicBezTo>
                    <a:pt x="103" y="59"/>
                    <a:pt x="103" y="58"/>
                    <a:pt x="102" y="58"/>
                  </a:cubicBezTo>
                  <a:cubicBezTo>
                    <a:pt x="101" y="58"/>
                    <a:pt x="100" y="58"/>
                    <a:pt x="99" y="58"/>
                  </a:cubicBezTo>
                  <a:cubicBezTo>
                    <a:pt x="99" y="60"/>
                    <a:pt x="99" y="61"/>
                    <a:pt x="99" y="62"/>
                  </a:cubicBezTo>
                  <a:cubicBezTo>
                    <a:pt x="99" y="62"/>
                    <a:pt x="99" y="63"/>
                    <a:pt x="99" y="63"/>
                  </a:cubicBezTo>
                  <a:close/>
                  <a:moveTo>
                    <a:pt x="154" y="48"/>
                  </a:moveTo>
                  <a:cubicBezTo>
                    <a:pt x="154" y="48"/>
                    <a:pt x="154" y="48"/>
                    <a:pt x="153" y="48"/>
                  </a:cubicBezTo>
                  <a:cubicBezTo>
                    <a:pt x="153" y="49"/>
                    <a:pt x="152" y="50"/>
                    <a:pt x="151" y="50"/>
                  </a:cubicBezTo>
                  <a:cubicBezTo>
                    <a:pt x="150" y="50"/>
                    <a:pt x="149" y="49"/>
                    <a:pt x="149" y="49"/>
                  </a:cubicBezTo>
                  <a:cubicBezTo>
                    <a:pt x="148" y="50"/>
                    <a:pt x="148" y="50"/>
                    <a:pt x="147" y="51"/>
                  </a:cubicBezTo>
                  <a:cubicBezTo>
                    <a:pt x="149" y="51"/>
                    <a:pt x="153" y="52"/>
                    <a:pt x="154" y="51"/>
                  </a:cubicBezTo>
                  <a:cubicBezTo>
                    <a:pt x="154" y="50"/>
                    <a:pt x="154" y="49"/>
                    <a:pt x="154" y="48"/>
                  </a:cubicBezTo>
                  <a:close/>
                  <a:moveTo>
                    <a:pt x="39" y="61"/>
                  </a:moveTo>
                  <a:cubicBezTo>
                    <a:pt x="39" y="61"/>
                    <a:pt x="39" y="61"/>
                    <a:pt x="38" y="61"/>
                  </a:cubicBezTo>
                  <a:cubicBezTo>
                    <a:pt x="38" y="63"/>
                    <a:pt x="37" y="64"/>
                    <a:pt x="36" y="65"/>
                  </a:cubicBezTo>
                  <a:cubicBezTo>
                    <a:pt x="37" y="66"/>
                    <a:pt x="37" y="67"/>
                    <a:pt x="38" y="68"/>
                  </a:cubicBezTo>
                  <a:cubicBezTo>
                    <a:pt x="39" y="68"/>
                    <a:pt x="39" y="67"/>
                    <a:pt x="39" y="67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39" y="64"/>
                    <a:pt x="39" y="63"/>
                    <a:pt x="39" y="61"/>
                  </a:cubicBezTo>
                  <a:close/>
                  <a:moveTo>
                    <a:pt x="102" y="86"/>
                  </a:moveTo>
                  <a:cubicBezTo>
                    <a:pt x="104" y="86"/>
                    <a:pt x="106" y="86"/>
                    <a:pt x="107" y="86"/>
                  </a:cubicBezTo>
                  <a:cubicBezTo>
                    <a:pt x="107" y="85"/>
                    <a:pt x="107" y="84"/>
                    <a:pt x="107" y="83"/>
                  </a:cubicBezTo>
                  <a:cubicBezTo>
                    <a:pt x="107" y="83"/>
                    <a:pt x="106" y="83"/>
                    <a:pt x="106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4" y="84"/>
                    <a:pt x="103" y="85"/>
                    <a:pt x="102" y="86"/>
                  </a:cubicBezTo>
                  <a:close/>
                  <a:moveTo>
                    <a:pt x="87" y="75"/>
                  </a:moveTo>
                  <a:cubicBezTo>
                    <a:pt x="86" y="77"/>
                    <a:pt x="85" y="79"/>
                    <a:pt x="84" y="81"/>
                  </a:cubicBezTo>
                  <a:cubicBezTo>
                    <a:pt x="85" y="81"/>
                    <a:pt x="85" y="81"/>
                    <a:pt x="86" y="81"/>
                  </a:cubicBezTo>
                  <a:cubicBezTo>
                    <a:pt x="87" y="79"/>
                    <a:pt x="88" y="77"/>
                    <a:pt x="89" y="76"/>
                  </a:cubicBezTo>
                  <a:cubicBezTo>
                    <a:pt x="89" y="76"/>
                    <a:pt x="90" y="75"/>
                    <a:pt x="90" y="75"/>
                  </a:cubicBezTo>
                  <a:cubicBezTo>
                    <a:pt x="89" y="75"/>
                    <a:pt x="88" y="75"/>
                    <a:pt x="87" y="75"/>
                  </a:cubicBezTo>
                  <a:close/>
                  <a:moveTo>
                    <a:pt x="155" y="78"/>
                  </a:moveTo>
                  <a:cubicBezTo>
                    <a:pt x="156" y="78"/>
                    <a:pt x="157" y="78"/>
                    <a:pt x="158" y="78"/>
                  </a:cubicBezTo>
                  <a:cubicBezTo>
                    <a:pt x="158" y="78"/>
                    <a:pt x="159" y="78"/>
                    <a:pt x="159" y="77"/>
                  </a:cubicBezTo>
                  <a:cubicBezTo>
                    <a:pt x="160" y="77"/>
                    <a:pt x="161" y="76"/>
                    <a:pt x="161" y="75"/>
                  </a:cubicBezTo>
                  <a:cubicBezTo>
                    <a:pt x="162" y="75"/>
                    <a:pt x="162" y="74"/>
                    <a:pt x="162" y="74"/>
                  </a:cubicBezTo>
                  <a:cubicBezTo>
                    <a:pt x="162" y="74"/>
                    <a:pt x="161" y="74"/>
                    <a:pt x="161" y="74"/>
                  </a:cubicBezTo>
                  <a:cubicBezTo>
                    <a:pt x="160" y="74"/>
                    <a:pt x="159" y="74"/>
                    <a:pt x="159" y="75"/>
                  </a:cubicBezTo>
                  <a:cubicBezTo>
                    <a:pt x="158" y="76"/>
                    <a:pt x="158" y="76"/>
                    <a:pt x="157" y="76"/>
                  </a:cubicBezTo>
                  <a:cubicBezTo>
                    <a:pt x="157" y="76"/>
                    <a:pt x="157" y="76"/>
                    <a:pt x="156" y="75"/>
                  </a:cubicBezTo>
                  <a:cubicBezTo>
                    <a:pt x="156" y="76"/>
                    <a:pt x="155" y="77"/>
                    <a:pt x="155" y="78"/>
                  </a:cubicBezTo>
                  <a:close/>
                  <a:moveTo>
                    <a:pt x="211" y="60"/>
                  </a:moveTo>
                  <a:cubicBezTo>
                    <a:pt x="212" y="59"/>
                    <a:pt x="212" y="59"/>
                    <a:pt x="213" y="58"/>
                  </a:cubicBezTo>
                  <a:cubicBezTo>
                    <a:pt x="214" y="58"/>
                    <a:pt x="214" y="57"/>
                    <a:pt x="213" y="56"/>
                  </a:cubicBezTo>
                  <a:cubicBezTo>
                    <a:pt x="213" y="55"/>
                    <a:pt x="212" y="55"/>
                    <a:pt x="212" y="54"/>
                  </a:cubicBezTo>
                  <a:cubicBezTo>
                    <a:pt x="211" y="55"/>
                    <a:pt x="211" y="55"/>
                    <a:pt x="210" y="56"/>
                  </a:cubicBezTo>
                  <a:cubicBezTo>
                    <a:pt x="210" y="56"/>
                    <a:pt x="210" y="57"/>
                    <a:pt x="210" y="57"/>
                  </a:cubicBezTo>
                  <a:cubicBezTo>
                    <a:pt x="210" y="58"/>
                    <a:pt x="211" y="59"/>
                    <a:pt x="211" y="60"/>
                  </a:cubicBezTo>
                  <a:close/>
                  <a:moveTo>
                    <a:pt x="230" y="84"/>
                  </a:moveTo>
                  <a:cubicBezTo>
                    <a:pt x="229" y="84"/>
                    <a:pt x="229" y="83"/>
                    <a:pt x="229" y="82"/>
                  </a:cubicBezTo>
                  <a:cubicBezTo>
                    <a:pt x="228" y="82"/>
                    <a:pt x="228" y="81"/>
                    <a:pt x="227" y="81"/>
                  </a:cubicBezTo>
                  <a:cubicBezTo>
                    <a:pt x="227" y="81"/>
                    <a:pt x="226" y="86"/>
                    <a:pt x="227" y="87"/>
                  </a:cubicBezTo>
                  <a:cubicBezTo>
                    <a:pt x="228" y="86"/>
                    <a:pt x="229" y="86"/>
                    <a:pt x="230" y="84"/>
                  </a:cubicBezTo>
                  <a:close/>
                  <a:moveTo>
                    <a:pt x="21" y="43"/>
                  </a:moveTo>
                  <a:cubicBezTo>
                    <a:pt x="17" y="43"/>
                    <a:pt x="14" y="43"/>
                    <a:pt x="11" y="43"/>
                  </a:cubicBezTo>
                  <a:cubicBezTo>
                    <a:pt x="11" y="43"/>
                    <a:pt x="11" y="44"/>
                    <a:pt x="1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4" y="44"/>
                    <a:pt x="17" y="45"/>
                    <a:pt x="19" y="45"/>
                  </a:cubicBezTo>
                  <a:cubicBezTo>
                    <a:pt x="20" y="45"/>
                    <a:pt x="20" y="45"/>
                    <a:pt x="21" y="43"/>
                  </a:cubicBezTo>
                  <a:close/>
                  <a:moveTo>
                    <a:pt x="73" y="91"/>
                  </a:moveTo>
                  <a:cubicBezTo>
                    <a:pt x="73" y="90"/>
                    <a:pt x="73" y="89"/>
                    <a:pt x="73" y="88"/>
                  </a:cubicBezTo>
                  <a:cubicBezTo>
                    <a:pt x="70" y="88"/>
                    <a:pt x="69" y="88"/>
                    <a:pt x="68" y="90"/>
                  </a:cubicBezTo>
                  <a:cubicBezTo>
                    <a:pt x="68" y="91"/>
                    <a:pt x="69" y="91"/>
                    <a:pt x="69" y="91"/>
                  </a:cubicBezTo>
                  <a:cubicBezTo>
                    <a:pt x="70" y="91"/>
                    <a:pt x="71" y="91"/>
                    <a:pt x="73" y="91"/>
                  </a:cubicBezTo>
                  <a:close/>
                  <a:moveTo>
                    <a:pt x="103" y="77"/>
                  </a:moveTo>
                  <a:cubicBezTo>
                    <a:pt x="102" y="77"/>
                    <a:pt x="102" y="77"/>
                    <a:pt x="101" y="77"/>
                  </a:cubicBezTo>
                  <a:cubicBezTo>
                    <a:pt x="99" y="77"/>
                    <a:pt x="99" y="77"/>
                    <a:pt x="98" y="78"/>
                  </a:cubicBezTo>
                  <a:cubicBezTo>
                    <a:pt x="98" y="79"/>
                    <a:pt x="97" y="79"/>
                    <a:pt x="97" y="80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98" y="80"/>
                    <a:pt x="99" y="80"/>
                    <a:pt x="101" y="80"/>
                  </a:cubicBezTo>
                  <a:cubicBezTo>
                    <a:pt x="101" y="80"/>
                    <a:pt x="101" y="80"/>
                    <a:pt x="101" y="80"/>
                  </a:cubicBezTo>
                  <a:cubicBezTo>
                    <a:pt x="102" y="79"/>
                    <a:pt x="102" y="78"/>
                    <a:pt x="103" y="77"/>
                  </a:cubicBezTo>
                  <a:close/>
                  <a:moveTo>
                    <a:pt x="53" y="71"/>
                  </a:moveTo>
                  <a:cubicBezTo>
                    <a:pt x="51" y="72"/>
                    <a:pt x="50" y="74"/>
                    <a:pt x="49" y="75"/>
                  </a:cubicBezTo>
                  <a:cubicBezTo>
                    <a:pt x="49" y="76"/>
                    <a:pt x="49" y="77"/>
                    <a:pt x="50" y="78"/>
                  </a:cubicBezTo>
                  <a:cubicBezTo>
                    <a:pt x="51" y="76"/>
                    <a:pt x="52" y="74"/>
                    <a:pt x="53" y="72"/>
                  </a:cubicBezTo>
                  <a:cubicBezTo>
                    <a:pt x="53" y="71"/>
                    <a:pt x="53" y="71"/>
                    <a:pt x="53" y="71"/>
                  </a:cubicBezTo>
                  <a:close/>
                  <a:moveTo>
                    <a:pt x="138" y="69"/>
                  </a:moveTo>
                  <a:cubicBezTo>
                    <a:pt x="138" y="69"/>
                    <a:pt x="137" y="69"/>
                    <a:pt x="137" y="69"/>
                  </a:cubicBezTo>
                  <a:cubicBezTo>
                    <a:pt x="135" y="69"/>
                    <a:pt x="135" y="69"/>
                    <a:pt x="134" y="71"/>
                  </a:cubicBezTo>
                  <a:cubicBezTo>
                    <a:pt x="133" y="71"/>
                    <a:pt x="133" y="72"/>
                    <a:pt x="133" y="73"/>
                  </a:cubicBezTo>
                  <a:cubicBezTo>
                    <a:pt x="134" y="73"/>
                    <a:pt x="134" y="73"/>
                    <a:pt x="135" y="73"/>
                  </a:cubicBezTo>
                  <a:cubicBezTo>
                    <a:pt x="135" y="73"/>
                    <a:pt x="135" y="73"/>
                    <a:pt x="136" y="72"/>
                  </a:cubicBezTo>
                  <a:cubicBezTo>
                    <a:pt x="137" y="71"/>
                    <a:pt x="137" y="70"/>
                    <a:pt x="138" y="69"/>
                  </a:cubicBezTo>
                  <a:close/>
                  <a:moveTo>
                    <a:pt x="196" y="90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5" y="91"/>
                    <a:pt x="193" y="92"/>
                    <a:pt x="194" y="94"/>
                  </a:cubicBezTo>
                  <a:cubicBezTo>
                    <a:pt x="194" y="95"/>
                    <a:pt x="194" y="95"/>
                    <a:pt x="194" y="96"/>
                  </a:cubicBezTo>
                  <a:cubicBezTo>
                    <a:pt x="194" y="96"/>
                    <a:pt x="194" y="97"/>
                    <a:pt x="194" y="97"/>
                  </a:cubicBezTo>
                  <a:cubicBezTo>
                    <a:pt x="195" y="96"/>
                    <a:pt x="195" y="95"/>
                    <a:pt x="196" y="94"/>
                  </a:cubicBezTo>
                  <a:cubicBezTo>
                    <a:pt x="196" y="94"/>
                    <a:pt x="196" y="94"/>
                    <a:pt x="196" y="93"/>
                  </a:cubicBezTo>
                  <a:cubicBezTo>
                    <a:pt x="196" y="92"/>
                    <a:pt x="196" y="91"/>
                    <a:pt x="196" y="90"/>
                  </a:cubicBezTo>
                  <a:close/>
                  <a:moveTo>
                    <a:pt x="59" y="67"/>
                  </a:moveTo>
                  <a:cubicBezTo>
                    <a:pt x="60" y="67"/>
                    <a:pt x="61" y="67"/>
                    <a:pt x="62" y="68"/>
                  </a:cubicBezTo>
                  <a:cubicBezTo>
                    <a:pt x="63" y="68"/>
                    <a:pt x="63" y="68"/>
                    <a:pt x="64" y="67"/>
                  </a:cubicBezTo>
                  <a:cubicBezTo>
                    <a:pt x="63" y="66"/>
                    <a:pt x="63" y="65"/>
                    <a:pt x="62" y="64"/>
                  </a:cubicBezTo>
                  <a:cubicBezTo>
                    <a:pt x="60" y="64"/>
                    <a:pt x="60" y="66"/>
                    <a:pt x="59" y="67"/>
                  </a:cubicBezTo>
                  <a:close/>
                  <a:moveTo>
                    <a:pt x="15" y="90"/>
                  </a:moveTo>
                  <a:cubicBezTo>
                    <a:pt x="16" y="89"/>
                    <a:pt x="16" y="88"/>
                    <a:pt x="16" y="88"/>
                  </a:cubicBezTo>
                  <a:cubicBezTo>
                    <a:pt x="17" y="86"/>
                    <a:pt x="16" y="86"/>
                    <a:pt x="16" y="85"/>
                  </a:cubicBezTo>
                  <a:cubicBezTo>
                    <a:pt x="15" y="85"/>
                    <a:pt x="15" y="85"/>
                    <a:pt x="15" y="86"/>
                  </a:cubicBezTo>
                  <a:cubicBezTo>
                    <a:pt x="14" y="86"/>
                    <a:pt x="14" y="85"/>
                    <a:pt x="14" y="85"/>
                  </a:cubicBezTo>
                  <a:cubicBezTo>
                    <a:pt x="13" y="86"/>
                    <a:pt x="13" y="87"/>
                    <a:pt x="13" y="89"/>
                  </a:cubicBezTo>
                  <a:cubicBezTo>
                    <a:pt x="14" y="89"/>
                    <a:pt x="15" y="89"/>
                    <a:pt x="15" y="90"/>
                  </a:cubicBezTo>
                  <a:close/>
                  <a:moveTo>
                    <a:pt x="204" y="52"/>
                  </a:moveTo>
                  <a:cubicBezTo>
                    <a:pt x="204" y="54"/>
                    <a:pt x="202" y="54"/>
                    <a:pt x="202" y="56"/>
                  </a:cubicBezTo>
                  <a:cubicBezTo>
                    <a:pt x="203" y="57"/>
                    <a:pt x="204" y="57"/>
                    <a:pt x="205" y="57"/>
                  </a:cubicBezTo>
                  <a:cubicBezTo>
                    <a:pt x="205" y="57"/>
                    <a:pt x="206" y="56"/>
                    <a:pt x="206" y="56"/>
                  </a:cubicBezTo>
                  <a:cubicBezTo>
                    <a:pt x="206" y="55"/>
                    <a:pt x="205" y="53"/>
                    <a:pt x="204" y="52"/>
                  </a:cubicBezTo>
                  <a:close/>
                  <a:moveTo>
                    <a:pt x="121" y="61"/>
                  </a:moveTo>
                  <a:cubicBezTo>
                    <a:pt x="120" y="60"/>
                    <a:pt x="119" y="59"/>
                    <a:pt x="119" y="57"/>
                  </a:cubicBezTo>
                  <a:cubicBezTo>
                    <a:pt x="118" y="58"/>
                    <a:pt x="117" y="59"/>
                    <a:pt x="117" y="60"/>
                  </a:cubicBezTo>
                  <a:cubicBezTo>
                    <a:pt x="117" y="61"/>
                    <a:pt x="118" y="62"/>
                    <a:pt x="118" y="64"/>
                  </a:cubicBezTo>
                  <a:cubicBezTo>
                    <a:pt x="119" y="63"/>
                    <a:pt x="120" y="62"/>
                    <a:pt x="121" y="61"/>
                  </a:cubicBezTo>
                  <a:close/>
                  <a:moveTo>
                    <a:pt x="171" y="87"/>
                  </a:moveTo>
                  <a:cubicBezTo>
                    <a:pt x="173" y="84"/>
                    <a:pt x="174" y="82"/>
                    <a:pt x="175" y="80"/>
                  </a:cubicBezTo>
                  <a:cubicBezTo>
                    <a:pt x="175" y="80"/>
                    <a:pt x="175" y="79"/>
                    <a:pt x="175" y="79"/>
                  </a:cubicBezTo>
                  <a:cubicBezTo>
                    <a:pt x="173" y="81"/>
                    <a:pt x="172" y="83"/>
                    <a:pt x="170" y="85"/>
                  </a:cubicBezTo>
                  <a:cubicBezTo>
                    <a:pt x="170" y="85"/>
                    <a:pt x="171" y="86"/>
                    <a:pt x="171" y="87"/>
                  </a:cubicBezTo>
                  <a:close/>
                  <a:moveTo>
                    <a:pt x="91" y="50"/>
                  </a:moveTo>
                  <a:cubicBezTo>
                    <a:pt x="93" y="50"/>
                    <a:pt x="94" y="50"/>
                    <a:pt x="96" y="50"/>
                  </a:cubicBezTo>
                  <a:cubicBezTo>
                    <a:pt x="96" y="50"/>
                    <a:pt x="96" y="49"/>
                    <a:pt x="97" y="49"/>
                  </a:cubicBezTo>
                  <a:cubicBezTo>
                    <a:pt x="97" y="49"/>
                    <a:pt x="98" y="49"/>
                    <a:pt x="98" y="49"/>
                  </a:cubicBezTo>
                  <a:cubicBezTo>
                    <a:pt x="99" y="49"/>
                    <a:pt x="99" y="49"/>
                    <a:pt x="99" y="48"/>
                  </a:cubicBezTo>
                  <a:cubicBezTo>
                    <a:pt x="97" y="48"/>
                    <a:pt x="95" y="48"/>
                    <a:pt x="93" y="48"/>
                  </a:cubicBezTo>
                  <a:cubicBezTo>
                    <a:pt x="93" y="48"/>
                    <a:pt x="93" y="48"/>
                    <a:pt x="93" y="49"/>
                  </a:cubicBezTo>
                  <a:cubicBezTo>
                    <a:pt x="92" y="49"/>
                    <a:pt x="92" y="50"/>
                    <a:pt x="91" y="50"/>
                  </a:cubicBezTo>
                  <a:close/>
                  <a:moveTo>
                    <a:pt x="140" y="92"/>
                  </a:moveTo>
                  <a:cubicBezTo>
                    <a:pt x="139" y="91"/>
                    <a:pt x="138" y="90"/>
                    <a:pt x="137" y="89"/>
                  </a:cubicBezTo>
                  <a:cubicBezTo>
                    <a:pt x="136" y="90"/>
                    <a:pt x="135" y="91"/>
                    <a:pt x="134" y="92"/>
                  </a:cubicBezTo>
                  <a:cubicBezTo>
                    <a:pt x="136" y="92"/>
                    <a:pt x="138" y="92"/>
                    <a:pt x="140" y="92"/>
                  </a:cubicBezTo>
                  <a:close/>
                  <a:moveTo>
                    <a:pt x="166" y="97"/>
                  </a:moveTo>
                  <a:cubicBezTo>
                    <a:pt x="163" y="97"/>
                    <a:pt x="140" y="97"/>
                    <a:pt x="131" y="97"/>
                  </a:cubicBezTo>
                  <a:cubicBezTo>
                    <a:pt x="143" y="97"/>
                    <a:pt x="155" y="97"/>
                    <a:pt x="166" y="97"/>
                  </a:cubicBezTo>
                  <a:close/>
                  <a:moveTo>
                    <a:pt x="145" y="72"/>
                  </a:moveTo>
                  <a:cubicBezTo>
                    <a:pt x="149" y="73"/>
                    <a:pt x="150" y="72"/>
                    <a:pt x="151" y="70"/>
                  </a:cubicBezTo>
                  <a:cubicBezTo>
                    <a:pt x="150" y="70"/>
                    <a:pt x="149" y="70"/>
                    <a:pt x="148" y="70"/>
                  </a:cubicBezTo>
                  <a:cubicBezTo>
                    <a:pt x="147" y="71"/>
                    <a:pt x="147" y="71"/>
                    <a:pt x="146" y="72"/>
                  </a:cubicBezTo>
                  <a:cubicBezTo>
                    <a:pt x="146" y="72"/>
                    <a:pt x="145" y="72"/>
                    <a:pt x="145" y="72"/>
                  </a:cubicBezTo>
                  <a:close/>
                  <a:moveTo>
                    <a:pt x="147" y="90"/>
                  </a:moveTo>
                  <a:cubicBezTo>
                    <a:pt x="147" y="90"/>
                    <a:pt x="147" y="90"/>
                    <a:pt x="147" y="91"/>
                  </a:cubicBezTo>
                  <a:cubicBezTo>
                    <a:pt x="149" y="89"/>
                    <a:pt x="151" y="87"/>
                    <a:pt x="153" y="85"/>
                  </a:cubicBezTo>
                  <a:cubicBezTo>
                    <a:pt x="152" y="84"/>
                    <a:pt x="152" y="83"/>
                    <a:pt x="151" y="83"/>
                  </a:cubicBezTo>
                  <a:cubicBezTo>
                    <a:pt x="150" y="85"/>
                    <a:pt x="148" y="88"/>
                    <a:pt x="147" y="90"/>
                  </a:cubicBezTo>
                  <a:close/>
                  <a:moveTo>
                    <a:pt x="76" y="66"/>
                  </a:moveTo>
                  <a:cubicBezTo>
                    <a:pt x="75" y="67"/>
                    <a:pt x="74" y="68"/>
                    <a:pt x="73" y="70"/>
                  </a:cubicBezTo>
                  <a:cubicBezTo>
                    <a:pt x="75" y="70"/>
                    <a:pt x="75" y="70"/>
                    <a:pt x="76" y="70"/>
                  </a:cubicBezTo>
                  <a:cubicBezTo>
                    <a:pt x="77" y="69"/>
                    <a:pt x="77" y="69"/>
                    <a:pt x="78" y="68"/>
                  </a:cubicBezTo>
                  <a:cubicBezTo>
                    <a:pt x="77" y="67"/>
                    <a:pt x="77" y="67"/>
                    <a:pt x="76" y="66"/>
                  </a:cubicBezTo>
                  <a:close/>
                  <a:moveTo>
                    <a:pt x="93" y="86"/>
                  </a:moveTo>
                  <a:cubicBezTo>
                    <a:pt x="94" y="86"/>
                    <a:pt x="95" y="86"/>
                    <a:pt x="96" y="86"/>
                  </a:cubicBezTo>
                  <a:cubicBezTo>
                    <a:pt x="97" y="86"/>
                    <a:pt x="98" y="86"/>
                    <a:pt x="97" y="85"/>
                  </a:cubicBezTo>
                  <a:cubicBezTo>
                    <a:pt x="97" y="84"/>
                    <a:pt x="96" y="83"/>
                    <a:pt x="95" y="84"/>
                  </a:cubicBezTo>
                  <a:cubicBezTo>
                    <a:pt x="95" y="84"/>
                    <a:pt x="94" y="84"/>
                    <a:pt x="94" y="84"/>
                  </a:cubicBezTo>
                  <a:cubicBezTo>
                    <a:pt x="93" y="84"/>
                    <a:pt x="93" y="84"/>
                    <a:pt x="93" y="85"/>
                  </a:cubicBezTo>
                  <a:cubicBezTo>
                    <a:pt x="93" y="85"/>
                    <a:pt x="93" y="86"/>
                    <a:pt x="93" y="86"/>
                  </a:cubicBezTo>
                  <a:close/>
                  <a:moveTo>
                    <a:pt x="59" y="53"/>
                  </a:moveTo>
                  <a:cubicBezTo>
                    <a:pt x="59" y="55"/>
                    <a:pt x="60" y="56"/>
                    <a:pt x="61" y="57"/>
                  </a:cubicBezTo>
                  <a:cubicBezTo>
                    <a:pt x="62" y="56"/>
                    <a:pt x="63" y="54"/>
                    <a:pt x="63" y="53"/>
                  </a:cubicBezTo>
                  <a:cubicBezTo>
                    <a:pt x="62" y="53"/>
                    <a:pt x="60" y="53"/>
                    <a:pt x="59" y="53"/>
                  </a:cubicBezTo>
                  <a:close/>
                  <a:moveTo>
                    <a:pt x="192" y="84"/>
                  </a:moveTo>
                  <a:cubicBezTo>
                    <a:pt x="192" y="84"/>
                    <a:pt x="192" y="84"/>
                    <a:pt x="191" y="84"/>
                  </a:cubicBezTo>
                  <a:cubicBezTo>
                    <a:pt x="190" y="86"/>
                    <a:pt x="188" y="88"/>
                    <a:pt x="186" y="90"/>
                  </a:cubicBezTo>
                  <a:cubicBezTo>
                    <a:pt x="186" y="91"/>
                    <a:pt x="187" y="91"/>
                    <a:pt x="187" y="91"/>
                  </a:cubicBezTo>
                  <a:cubicBezTo>
                    <a:pt x="188" y="90"/>
                    <a:pt x="190" y="88"/>
                    <a:pt x="191" y="86"/>
                  </a:cubicBezTo>
                  <a:cubicBezTo>
                    <a:pt x="191" y="86"/>
                    <a:pt x="191" y="86"/>
                    <a:pt x="191" y="86"/>
                  </a:cubicBezTo>
                  <a:cubicBezTo>
                    <a:pt x="192" y="85"/>
                    <a:pt x="192" y="85"/>
                    <a:pt x="192" y="84"/>
                  </a:cubicBezTo>
                  <a:close/>
                  <a:moveTo>
                    <a:pt x="185" y="69"/>
                  </a:moveTo>
                  <a:cubicBezTo>
                    <a:pt x="186" y="72"/>
                    <a:pt x="185" y="73"/>
                    <a:pt x="182" y="73"/>
                  </a:cubicBezTo>
                  <a:cubicBezTo>
                    <a:pt x="183" y="74"/>
                    <a:pt x="183" y="75"/>
                    <a:pt x="183" y="75"/>
                  </a:cubicBezTo>
                  <a:cubicBezTo>
                    <a:pt x="184" y="74"/>
                    <a:pt x="185" y="73"/>
                    <a:pt x="186" y="72"/>
                  </a:cubicBezTo>
                  <a:cubicBezTo>
                    <a:pt x="186" y="71"/>
                    <a:pt x="186" y="71"/>
                    <a:pt x="186" y="71"/>
                  </a:cubicBezTo>
                  <a:cubicBezTo>
                    <a:pt x="186" y="70"/>
                    <a:pt x="186" y="69"/>
                    <a:pt x="186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5" y="68"/>
                    <a:pt x="185" y="68"/>
                    <a:pt x="185" y="69"/>
                  </a:cubicBezTo>
                  <a:close/>
                  <a:moveTo>
                    <a:pt x="144" y="70"/>
                  </a:moveTo>
                  <a:cubicBezTo>
                    <a:pt x="143" y="69"/>
                    <a:pt x="143" y="69"/>
                    <a:pt x="143" y="69"/>
                  </a:cubicBezTo>
                  <a:cubicBezTo>
                    <a:pt x="142" y="69"/>
                    <a:pt x="142" y="69"/>
                    <a:pt x="141" y="70"/>
                  </a:cubicBezTo>
                  <a:cubicBezTo>
                    <a:pt x="141" y="70"/>
                    <a:pt x="140" y="71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42" y="73"/>
                    <a:pt x="142" y="73"/>
                    <a:pt x="144" y="70"/>
                  </a:cubicBezTo>
                  <a:close/>
                  <a:moveTo>
                    <a:pt x="195" y="130"/>
                  </a:moveTo>
                  <a:cubicBezTo>
                    <a:pt x="197" y="127"/>
                    <a:pt x="199" y="125"/>
                    <a:pt x="201" y="123"/>
                  </a:cubicBezTo>
                  <a:cubicBezTo>
                    <a:pt x="201" y="122"/>
                    <a:pt x="201" y="122"/>
                    <a:pt x="202" y="121"/>
                  </a:cubicBezTo>
                  <a:cubicBezTo>
                    <a:pt x="202" y="121"/>
                    <a:pt x="201" y="121"/>
                    <a:pt x="201" y="121"/>
                  </a:cubicBezTo>
                  <a:cubicBezTo>
                    <a:pt x="200" y="122"/>
                    <a:pt x="199" y="124"/>
                    <a:pt x="198" y="125"/>
                  </a:cubicBezTo>
                  <a:cubicBezTo>
                    <a:pt x="196" y="126"/>
                    <a:pt x="196" y="128"/>
                    <a:pt x="195" y="130"/>
                  </a:cubicBezTo>
                  <a:close/>
                  <a:moveTo>
                    <a:pt x="208" y="102"/>
                  </a:moveTo>
                  <a:cubicBezTo>
                    <a:pt x="208" y="102"/>
                    <a:pt x="209" y="101"/>
                    <a:pt x="209" y="101"/>
                  </a:cubicBezTo>
                  <a:cubicBezTo>
                    <a:pt x="211" y="99"/>
                    <a:pt x="212" y="97"/>
                    <a:pt x="213" y="95"/>
                  </a:cubicBezTo>
                  <a:cubicBezTo>
                    <a:pt x="214" y="95"/>
                    <a:pt x="214" y="94"/>
                    <a:pt x="214" y="94"/>
                  </a:cubicBezTo>
                  <a:cubicBezTo>
                    <a:pt x="213" y="94"/>
                    <a:pt x="213" y="94"/>
                    <a:pt x="213" y="94"/>
                  </a:cubicBezTo>
                  <a:cubicBezTo>
                    <a:pt x="213" y="94"/>
                    <a:pt x="213" y="95"/>
                    <a:pt x="213" y="95"/>
                  </a:cubicBezTo>
                  <a:cubicBezTo>
                    <a:pt x="211" y="96"/>
                    <a:pt x="210" y="98"/>
                    <a:pt x="209" y="99"/>
                  </a:cubicBezTo>
                  <a:cubicBezTo>
                    <a:pt x="208" y="100"/>
                    <a:pt x="208" y="101"/>
                    <a:pt x="208" y="102"/>
                  </a:cubicBezTo>
                  <a:close/>
                  <a:moveTo>
                    <a:pt x="181" y="76"/>
                  </a:moveTo>
                  <a:cubicBezTo>
                    <a:pt x="180" y="77"/>
                    <a:pt x="179" y="78"/>
                    <a:pt x="178" y="79"/>
                  </a:cubicBezTo>
                  <a:cubicBezTo>
                    <a:pt x="178" y="80"/>
                    <a:pt x="178" y="81"/>
                    <a:pt x="178" y="82"/>
                  </a:cubicBezTo>
                  <a:cubicBezTo>
                    <a:pt x="180" y="80"/>
                    <a:pt x="181" y="79"/>
                    <a:pt x="182" y="77"/>
                  </a:cubicBezTo>
                  <a:cubicBezTo>
                    <a:pt x="181" y="77"/>
                    <a:pt x="181" y="76"/>
                    <a:pt x="181" y="76"/>
                  </a:cubicBezTo>
                  <a:close/>
                  <a:moveTo>
                    <a:pt x="163" y="58"/>
                  </a:moveTo>
                  <a:cubicBezTo>
                    <a:pt x="164" y="57"/>
                    <a:pt x="165" y="56"/>
                    <a:pt x="166" y="55"/>
                  </a:cubicBezTo>
                  <a:cubicBezTo>
                    <a:pt x="164" y="55"/>
                    <a:pt x="163" y="54"/>
                    <a:pt x="161" y="55"/>
                  </a:cubicBezTo>
                  <a:cubicBezTo>
                    <a:pt x="162" y="56"/>
                    <a:pt x="162" y="57"/>
                    <a:pt x="163" y="58"/>
                  </a:cubicBezTo>
                  <a:close/>
                  <a:moveTo>
                    <a:pt x="105" y="66"/>
                  </a:moveTo>
                  <a:cubicBezTo>
                    <a:pt x="105" y="66"/>
                    <a:pt x="105" y="66"/>
                    <a:pt x="105" y="66"/>
                  </a:cubicBezTo>
                  <a:cubicBezTo>
                    <a:pt x="104" y="66"/>
                    <a:pt x="103" y="66"/>
                    <a:pt x="102" y="66"/>
                  </a:cubicBezTo>
                  <a:cubicBezTo>
                    <a:pt x="102" y="66"/>
                    <a:pt x="102" y="66"/>
                    <a:pt x="102" y="67"/>
                  </a:cubicBezTo>
                  <a:cubicBezTo>
                    <a:pt x="101" y="67"/>
                    <a:pt x="100" y="68"/>
                    <a:pt x="100" y="69"/>
                  </a:cubicBezTo>
                  <a:cubicBezTo>
                    <a:pt x="101" y="69"/>
                    <a:pt x="101" y="70"/>
                    <a:pt x="101" y="70"/>
                  </a:cubicBezTo>
                  <a:cubicBezTo>
                    <a:pt x="102" y="70"/>
                    <a:pt x="102" y="70"/>
                    <a:pt x="102" y="69"/>
                  </a:cubicBezTo>
                  <a:cubicBezTo>
                    <a:pt x="103" y="68"/>
                    <a:pt x="104" y="67"/>
                    <a:pt x="105" y="66"/>
                  </a:cubicBezTo>
                  <a:close/>
                  <a:moveTo>
                    <a:pt x="43" y="69"/>
                  </a:moveTo>
                  <a:cubicBezTo>
                    <a:pt x="43" y="69"/>
                    <a:pt x="43" y="69"/>
                    <a:pt x="43" y="69"/>
                  </a:cubicBezTo>
                  <a:cubicBezTo>
                    <a:pt x="44" y="66"/>
                    <a:pt x="46" y="64"/>
                    <a:pt x="47" y="62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7" y="61"/>
                    <a:pt x="46" y="61"/>
                    <a:pt x="46" y="62"/>
                  </a:cubicBezTo>
                  <a:cubicBezTo>
                    <a:pt x="45" y="63"/>
                    <a:pt x="44" y="64"/>
                    <a:pt x="43" y="66"/>
                  </a:cubicBezTo>
                  <a:cubicBezTo>
                    <a:pt x="42" y="67"/>
                    <a:pt x="42" y="68"/>
                    <a:pt x="43" y="69"/>
                  </a:cubicBezTo>
                  <a:close/>
                  <a:moveTo>
                    <a:pt x="49" y="92"/>
                  </a:moveTo>
                  <a:cubicBezTo>
                    <a:pt x="49" y="92"/>
                    <a:pt x="49" y="92"/>
                    <a:pt x="49" y="92"/>
                  </a:cubicBezTo>
                  <a:cubicBezTo>
                    <a:pt x="51" y="92"/>
                    <a:pt x="52" y="92"/>
                    <a:pt x="53" y="92"/>
                  </a:cubicBezTo>
                  <a:cubicBezTo>
                    <a:pt x="53" y="91"/>
                    <a:pt x="53" y="91"/>
                    <a:pt x="53" y="90"/>
                  </a:cubicBezTo>
                  <a:cubicBezTo>
                    <a:pt x="53" y="90"/>
                    <a:pt x="52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0" y="91"/>
                    <a:pt x="50" y="91"/>
                    <a:pt x="49" y="92"/>
                  </a:cubicBezTo>
                  <a:close/>
                  <a:moveTo>
                    <a:pt x="149" y="76"/>
                  </a:moveTo>
                  <a:cubicBezTo>
                    <a:pt x="149" y="77"/>
                    <a:pt x="150" y="77"/>
                    <a:pt x="150" y="77"/>
                  </a:cubicBezTo>
                  <a:cubicBezTo>
                    <a:pt x="151" y="78"/>
                    <a:pt x="152" y="78"/>
                    <a:pt x="152" y="77"/>
                  </a:cubicBezTo>
                  <a:cubicBezTo>
                    <a:pt x="153" y="77"/>
                    <a:pt x="153" y="76"/>
                    <a:pt x="154" y="75"/>
                  </a:cubicBezTo>
                  <a:cubicBezTo>
                    <a:pt x="153" y="75"/>
                    <a:pt x="152" y="75"/>
                    <a:pt x="152" y="75"/>
                  </a:cubicBezTo>
                  <a:cubicBezTo>
                    <a:pt x="150" y="75"/>
                    <a:pt x="150" y="75"/>
                    <a:pt x="149" y="76"/>
                  </a:cubicBezTo>
                  <a:close/>
                  <a:moveTo>
                    <a:pt x="202" y="86"/>
                  </a:moveTo>
                  <a:cubicBezTo>
                    <a:pt x="201" y="86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198" y="87"/>
                    <a:pt x="198" y="87"/>
                    <a:pt x="199" y="90"/>
                  </a:cubicBezTo>
                  <a:cubicBezTo>
                    <a:pt x="200" y="89"/>
                    <a:pt x="201" y="88"/>
                    <a:pt x="202" y="86"/>
                  </a:cubicBezTo>
                  <a:close/>
                  <a:moveTo>
                    <a:pt x="116" y="48"/>
                  </a:moveTo>
                  <a:cubicBezTo>
                    <a:pt x="117" y="49"/>
                    <a:pt x="117" y="50"/>
                    <a:pt x="118" y="50"/>
                  </a:cubicBezTo>
                  <a:cubicBezTo>
                    <a:pt x="118" y="51"/>
                    <a:pt x="118" y="51"/>
                    <a:pt x="119" y="50"/>
                  </a:cubicBezTo>
                  <a:cubicBezTo>
                    <a:pt x="120" y="50"/>
                    <a:pt x="120" y="49"/>
                    <a:pt x="121" y="48"/>
                  </a:cubicBezTo>
                  <a:cubicBezTo>
                    <a:pt x="119" y="48"/>
                    <a:pt x="118" y="48"/>
                    <a:pt x="116" y="48"/>
                  </a:cubicBezTo>
                  <a:close/>
                  <a:moveTo>
                    <a:pt x="146" y="86"/>
                  </a:moveTo>
                  <a:cubicBezTo>
                    <a:pt x="148" y="84"/>
                    <a:pt x="149" y="82"/>
                    <a:pt x="150" y="81"/>
                  </a:cubicBezTo>
                  <a:cubicBezTo>
                    <a:pt x="149" y="81"/>
                    <a:pt x="148" y="81"/>
                    <a:pt x="147" y="81"/>
                  </a:cubicBezTo>
                  <a:cubicBezTo>
                    <a:pt x="147" y="82"/>
                    <a:pt x="147" y="84"/>
                    <a:pt x="146" y="86"/>
                  </a:cubicBezTo>
                  <a:close/>
                  <a:moveTo>
                    <a:pt x="15" y="70"/>
                  </a:moveTo>
                  <a:cubicBezTo>
                    <a:pt x="15" y="71"/>
                    <a:pt x="14" y="72"/>
                    <a:pt x="14" y="73"/>
                  </a:cubicBezTo>
                  <a:cubicBezTo>
                    <a:pt x="14" y="74"/>
                    <a:pt x="15" y="74"/>
                    <a:pt x="15" y="75"/>
                  </a:cubicBezTo>
                  <a:cubicBezTo>
                    <a:pt x="16" y="74"/>
                    <a:pt x="17" y="72"/>
                    <a:pt x="15" y="70"/>
                  </a:cubicBezTo>
                  <a:close/>
                  <a:moveTo>
                    <a:pt x="116" y="66"/>
                  </a:moveTo>
                  <a:cubicBezTo>
                    <a:pt x="116" y="66"/>
                    <a:pt x="116" y="66"/>
                    <a:pt x="116" y="66"/>
                  </a:cubicBezTo>
                  <a:cubicBezTo>
                    <a:pt x="115" y="66"/>
                    <a:pt x="115" y="66"/>
                    <a:pt x="114" y="66"/>
                  </a:cubicBezTo>
                  <a:cubicBezTo>
                    <a:pt x="113" y="66"/>
                    <a:pt x="112" y="66"/>
                    <a:pt x="112" y="67"/>
                  </a:cubicBezTo>
                  <a:cubicBezTo>
                    <a:pt x="112" y="68"/>
                    <a:pt x="113" y="69"/>
                    <a:pt x="114" y="69"/>
                  </a:cubicBezTo>
                  <a:cubicBezTo>
                    <a:pt x="114" y="68"/>
                    <a:pt x="115" y="67"/>
                    <a:pt x="116" y="66"/>
                  </a:cubicBezTo>
                  <a:close/>
                  <a:moveTo>
                    <a:pt x="212" y="103"/>
                  </a:moveTo>
                  <a:cubicBezTo>
                    <a:pt x="213" y="102"/>
                    <a:pt x="214" y="100"/>
                    <a:pt x="216" y="99"/>
                  </a:cubicBezTo>
                  <a:cubicBezTo>
                    <a:pt x="215" y="99"/>
                    <a:pt x="215" y="98"/>
                    <a:pt x="215" y="97"/>
                  </a:cubicBezTo>
                  <a:cubicBezTo>
                    <a:pt x="214" y="98"/>
                    <a:pt x="213" y="99"/>
                    <a:pt x="213" y="100"/>
                  </a:cubicBezTo>
                  <a:cubicBezTo>
                    <a:pt x="212" y="101"/>
                    <a:pt x="212" y="102"/>
                    <a:pt x="212" y="103"/>
                  </a:cubicBezTo>
                  <a:close/>
                  <a:moveTo>
                    <a:pt x="97" y="60"/>
                  </a:moveTo>
                  <a:cubicBezTo>
                    <a:pt x="95" y="62"/>
                    <a:pt x="94" y="64"/>
                    <a:pt x="94" y="65"/>
                  </a:cubicBezTo>
                  <a:cubicBezTo>
                    <a:pt x="95" y="65"/>
                    <a:pt x="96" y="64"/>
                    <a:pt x="97" y="64"/>
                  </a:cubicBezTo>
                  <a:cubicBezTo>
                    <a:pt x="97" y="63"/>
                    <a:pt x="97" y="62"/>
                    <a:pt x="97" y="60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3"/>
                    <a:pt x="104" y="93"/>
                  </a:cubicBezTo>
                  <a:cubicBezTo>
                    <a:pt x="103" y="93"/>
                    <a:pt x="103" y="93"/>
                    <a:pt x="103" y="93"/>
                  </a:cubicBezTo>
                  <a:cubicBezTo>
                    <a:pt x="100" y="93"/>
                    <a:pt x="96" y="93"/>
                    <a:pt x="93" y="93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6" y="93"/>
                    <a:pt x="100" y="94"/>
                    <a:pt x="104" y="94"/>
                  </a:cubicBezTo>
                  <a:close/>
                  <a:moveTo>
                    <a:pt x="208" y="48"/>
                  </a:moveTo>
                  <a:cubicBezTo>
                    <a:pt x="207" y="49"/>
                    <a:pt x="207" y="49"/>
                    <a:pt x="207" y="50"/>
                  </a:cubicBezTo>
                  <a:cubicBezTo>
                    <a:pt x="207" y="51"/>
                    <a:pt x="208" y="52"/>
                    <a:pt x="208" y="54"/>
                  </a:cubicBezTo>
                  <a:cubicBezTo>
                    <a:pt x="209" y="53"/>
                    <a:pt x="209" y="52"/>
                    <a:pt x="210" y="52"/>
                  </a:cubicBezTo>
                  <a:cubicBezTo>
                    <a:pt x="209" y="51"/>
                    <a:pt x="208" y="50"/>
                    <a:pt x="208" y="48"/>
                  </a:cubicBezTo>
                  <a:close/>
                  <a:moveTo>
                    <a:pt x="125" y="69"/>
                  </a:moveTo>
                  <a:cubicBezTo>
                    <a:pt x="122" y="69"/>
                    <a:pt x="122" y="69"/>
                    <a:pt x="121" y="71"/>
                  </a:cubicBezTo>
                  <a:cubicBezTo>
                    <a:pt x="121" y="72"/>
                    <a:pt x="122" y="72"/>
                    <a:pt x="122" y="72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4" y="71"/>
                    <a:pt x="125" y="70"/>
                    <a:pt x="125" y="69"/>
                  </a:cubicBezTo>
                  <a:close/>
                  <a:moveTo>
                    <a:pt x="189" y="62"/>
                  </a:moveTo>
                  <a:cubicBezTo>
                    <a:pt x="189" y="63"/>
                    <a:pt x="188" y="63"/>
                    <a:pt x="188" y="64"/>
                  </a:cubicBezTo>
                  <a:cubicBezTo>
                    <a:pt x="188" y="65"/>
                    <a:pt x="188" y="67"/>
                    <a:pt x="189" y="68"/>
                  </a:cubicBezTo>
                  <a:cubicBezTo>
                    <a:pt x="189" y="68"/>
                    <a:pt x="190" y="67"/>
                    <a:pt x="190" y="66"/>
                  </a:cubicBezTo>
                  <a:cubicBezTo>
                    <a:pt x="190" y="66"/>
                    <a:pt x="190" y="66"/>
                    <a:pt x="190" y="65"/>
                  </a:cubicBezTo>
                  <a:cubicBezTo>
                    <a:pt x="190" y="65"/>
                    <a:pt x="189" y="64"/>
                    <a:pt x="189" y="62"/>
                  </a:cubicBezTo>
                  <a:close/>
                  <a:moveTo>
                    <a:pt x="61" y="90"/>
                  </a:moveTo>
                  <a:cubicBezTo>
                    <a:pt x="61" y="90"/>
                    <a:pt x="61" y="91"/>
                    <a:pt x="61" y="92"/>
                  </a:cubicBezTo>
                  <a:cubicBezTo>
                    <a:pt x="63" y="92"/>
                    <a:pt x="64" y="91"/>
                    <a:pt x="66" y="91"/>
                  </a:cubicBezTo>
                  <a:cubicBezTo>
                    <a:pt x="65" y="91"/>
                    <a:pt x="65" y="90"/>
                    <a:pt x="64" y="90"/>
                  </a:cubicBezTo>
                  <a:cubicBezTo>
                    <a:pt x="63" y="90"/>
                    <a:pt x="62" y="90"/>
                    <a:pt x="61" y="90"/>
                  </a:cubicBezTo>
                  <a:close/>
                  <a:moveTo>
                    <a:pt x="107" y="71"/>
                  </a:moveTo>
                  <a:cubicBezTo>
                    <a:pt x="108" y="70"/>
                    <a:pt x="108" y="68"/>
                    <a:pt x="109" y="67"/>
                  </a:cubicBezTo>
                  <a:cubicBezTo>
                    <a:pt x="109" y="67"/>
                    <a:pt x="108" y="67"/>
                    <a:pt x="108" y="66"/>
                  </a:cubicBezTo>
                  <a:cubicBezTo>
                    <a:pt x="107" y="68"/>
                    <a:pt x="106" y="69"/>
                    <a:pt x="105" y="70"/>
                  </a:cubicBezTo>
                  <a:cubicBezTo>
                    <a:pt x="106" y="70"/>
                    <a:pt x="106" y="71"/>
                    <a:pt x="107" y="71"/>
                  </a:cubicBezTo>
                  <a:close/>
                  <a:moveTo>
                    <a:pt x="23" y="45"/>
                  </a:moveTo>
                  <a:cubicBezTo>
                    <a:pt x="27" y="45"/>
                    <a:pt x="30" y="45"/>
                    <a:pt x="34" y="45"/>
                  </a:cubicBezTo>
                  <a:cubicBezTo>
                    <a:pt x="31" y="44"/>
                    <a:pt x="28" y="44"/>
                    <a:pt x="24" y="44"/>
                  </a:cubicBezTo>
                  <a:cubicBezTo>
                    <a:pt x="24" y="44"/>
                    <a:pt x="24" y="44"/>
                    <a:pt x="23" y="45"/>
                  </a:cubicBezTo>
                  <a:close/>
                  <a:moveTo>
                    <a:pt x="88" y="48"/>
                  </a:moveTo>
                  <a:cubicBezTo>
                    <a:pt x="86" y="48"/>
                    <a:pt x="85" y="48"/>
                    <a:pt x="83" y="48"/>
                  </a:cubicBezTo>
                  <a:cubicBezTo>
                    <a:pt x="84" y="49"/>
                    <a:pt x="84" y="49"/>
                    <a:pt x="84" y="50"/>
                  </a:cubicBezTo>
                  <a:cubicBezTo>
                    <a:pt x="85" y="51"/>
                    <a:pt x="86" y="51"/>
                    <a:pt x="86" y="50"/>
                  </a:cubicBezTo>
                  <a:cubicBezTo>
                    <a:pt x="87" y="50"/>
                    <a:pt x="87" y="49"/>
                    <a:pt x="88" y="48"/>
                  </a:cubicBezTo>
                  <a:close/>
                  <a:moveTo>
                    <a:pt x="192" y="69"/>
                  </a:moveTo>
                  <a:cubicBezTo>
                    <a:pt x="191" y="70"/>
                    <a:pt x="190" y="71"/>
                    <a:pt x="190" y="71"/>
                  </a:cubicBezTo>
                  <a:cubicBezTo>
                    <a:pt x="189" y="72"/>
                    <a:pt x="189" y="73"/>
                    <a:pt x="189" y="74"/>
                  </a:cubicBezTo>
                  <a:cubicBezTo>
                    <a:pt x="191" y="73"/>
                    <a:pt x="193" y="72"/>
                    <a:pt x="192" y="69"/>
                  </a:cubicBezTo>
                  <a:close/>
                  <a:moveTo>
                    <a:pt x="112" y="75"/>
                  </a:moveTo>
                  <a:cubicBezTo>
                    <a:pt x="112" y="76"/>
                    <a:pt x="112" y="76"/>
                    <a:pt x="113" y="76"/>
                  </a:cubicBezTo>
                  <a:cubicBezTo>
                    <a:pt x="114" y="77"/>
                    <a:pt x="114" y="77"/>
                    <a:pt x="115" y="76"/>
                  </a:cubicBezTo>
                  <a:cubicBezTo>
                    <a:pt x="115" y="76"/>
                    <a:pt x="115" y="75"/>
                    <a:pt x="115" y="75"/>
                  </a:cubicBezTo>
                  <a:cubicBezTo>
                    <a:pt x="114" y="73"/>
                    <a:pt x="113" y="73"/>
                    <a:pt x="112" y="75"/>
                  </a:cubicBezTo>
                  <a:close/>
                  <a:moveTo>
                    <a:pt x="213" y="49"/>
                  </a:moveTo>
                  <a:cubicBezTo>
                    <a:pt x="212" y="47"/>
                    <a:pt x="211" y="46"/>
                    <a:pt x="210" y="45"/>
                  </a:cubicBezTo>
                  <a:cubicBezTo>
                    <a:pt x="210" y="45"/>
                    <a:pt x="209" y="46"/>
                    <a:pt x="209" y="46"/>
                  </a:cubicBezTo>
                  <a:cubicBezTo>
                    <a:pt x="209" y="46"/>
                    <a:pt x="209" y="47"/>
                    <a:pt x="209" y="47"/>
                  </a:cubicBezTo>
                  <a:cubicBezTo>
                    <a:pt x="210" y="48"/>
                    <a:pt x="211" y="49"/>
                    <a:pt x="212" y="50"/>
                  </a:cubicBezTo>
                  <a:cubicBezTo>
                    <a:pt x="212" y="50"/>
                    <a:pt x="212" y="49"/>
                    <a:pt x="213" y="49"/>
                  </a:cubicBezTo>
                  <a:close/>
                  <a:moveTo>
                    <a:pt x="16" y="47"/>
                  </a:moveTo>
                  <a:cubicBezTo>
                    <a:pt x="17" y="48"/>
                    <a:pt x="17" y="49"/>
                    <a:pt x="16" y="50"/>
                  </a:cubicBezTo>
                  <a:cubicBezTo>
                    <a:pt x="16" y="51"/>
                    <a:pt x="15" y="53"/>
                    <a:pt x="15" y="54"/>
                  </a:cubicBezTo>
                  <a:cubicBezTo>
                    <a:pt x="15" y="54"/>
                    <a:pt x="14" y="55"/>
                    <a:pt x="14" y="55"/>
                  </a:cubicBezTo>
                  <a:cubicBezTo>
                    <a:pt x="14" y="55"/>
                    <a:pt x="15" y="55"/>
                    <a:pt x="15" y="55"/>
                  </a:cubicBezTo>
                  <a:cubicBezTo>
                    <a:pt x="16" y="52"/>
                    <a:pt x="17" y="50"/>
                    <a:pt x="19" y="47"/>
                  </a:cubicBezTo>
                  <a:cubicBezTo>
                    <a:pt x="18" y="47"/>
                    <a:pt x="17" y="47"/>
                    <a:pt x="16" y="47"/>
                  </a:cubicBezTo>
                  <a:close/>
                  <a:moveTo>
                    <a:pt x="81" y="60"/>
                  </a:moveTo>
                  <a:cubicBezTo>
                    <a:pt x="80" y="62"/>
                    <a:pt x="79" y="63"/>
                    <a:pt x="78" y="64"/>
                  </a:cubicBezTo>
                  <a:cubicBezTo>
                    <a:pt x="78" y="64"/>
                    <a:pt x="79" y="65"/>
                    <a:pt x="79" y="66"/>
                  </a:cubicBezTo>
                  <a:cubicBezTo>
                    <a:pt x="80" y="65"/>
                    <a:pt x="80" y="64"/>
                    <a:pt x="81" y="63"/>
                  </a:cubicBezTo>
                  <a:cubicBezTo>
                    <a:pt x="81" y="62"/>
                    <a:pt x="81" y="62"/>
                    <a:pt x="81" y="60"/>
                  </a:cubicBezTo>
                  <a:close/>
                  <a:moveTo>
                    <a:pt x="29" y="67"/>
                  </a:moveTo>
                  <a:cubicBezTo>
                    <a:pt x="29" y="67"/>
                    <a:pt x="29" y="67"/>
                    <a:pt x="30" y="67"/>
                  </a:cubicBezTo>
                  <a:cubicBezTo>
                    <a:pt x="30" y="66"/>
                    <a:pt x="31" y="65"/>
                    <a:pt x="32" y="63"/>
                  </a:cubicBezTo>
                  <a:cubicBezTo>
                    <a:pt x="32" y="63"/>
                    <a:pt x="31" y="62"/>
                    <a:pt x="31" y="62"/>
                  </a:cubicBezTo>
                  <a:cubicBezTo>
                    <a:pt x="30" y="63"/>
                    <a:pt x="30" y="65"/>
                    <a:pt x="29" y="66"/>
                  </a:cubicBezTo>
                  <a:cubicBezTo>
                    <a:pt x="29" y="66"/>
                    <a:pt x="29" y="67"/>
                    <a:pt x="29" y="67"/>
                  </a:cubicBezTo>
                  <a:close/>
                  <a:moveTo>
                    <a:pt x="104" y="75"/>
                  </a:moveTo>
                  <a:cubicBezTo>
                    <a:pt x="105" y="74"/>
                    <a:pt x="105" y="74"/>
                    <a:pt x="105" y="73"/>
                  </a:cubicBezTo>
                  <a:cubicBezTo>
                    <a:pt x="105" y="73"/>
                    <a:pt x="104" y="73"/>
                    <a:pt x="103" y="72"/>
                  </a:cubicBezTo>
                  <a:cubicBezTo>
                    <a:pt x="102" y="73"/>
                    <a:pt x="102" y="74"/>
                    <a:pt x="101" y="75"/>
                  </a:cubicBezTo>
                  <a:cubicBezTo>
                    <a:pt x="102" y="75"/>
                    <a:pt x="103" y="75"/>
                    <a:pt x="104" y="75"/>
                  </a:cubicBezTo>
                  <a:close/>
                  <a:moveTo>
                    <a:pt x="195" y="17"/>
                  </a:moveTo>
                  <a:cubicBezTo>
                    <a:pt x="195" y="15"/>
                    <a:pt x="195" y="13"/>
                    <a:pt x="193" y="12"/>
                  </a:cubicBezTo>
                  <a:cubicBezTo>
                    <a:pt x="193" y="14"/>
                    <a:pt x="193" y="15"/>
                    <a:pt x="193" y="16"/>
                  </a:cubicBezTo>
                  <a:cubicBezTo>
                    <a:pt x="194" y="17"/>
                    <a:pt x="194" y="17"/>
                    <a:pt x="195" y="17"/>
                  </a:cubicBezTo>
                  <a:close/>
                  <a:moveTo>
                    <a:pt x="216" y="87"/>
                  </a:moveTo>
                  <a:cubicBezTo>
                    <a:pt x="215" y="87"/>
                    <a:pt x="215" y="86"/>
                    <a:pt x="214" y="85"/>
                  </a:cubicBezTo>
                  <a:cubicBezTo>
                    <a:pt x="214" y="86"/>
                    <a:pt x="213" y="86"/>
                    <a:pt x="213" y="87"/>
                  </a:cubicBezTo>
                  <a:cubicBezTo>
                    <a:pt x="214" y="88"/>
                    <a:pt x="214" y="88"/>
                    <a:pt x="214" y="89"/>
                  </a:cubicBezTo>
                  <a:cubicBezTo>
                    <a:pt x="215" y="89"/>
                    <a:pt x="216" y="88"/>
                    <a:pt x="216" y="87"/>
                  </a:cubicBezTo>
                  <a:close/>
                  <a:moveTo>
                    <a:pt x="121" y="74"/>
                  </a:move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5"/>
                  </a:cubicBezTo>
                  <a:cubicBezTo>
                    <a:pt x="118" y="75"/>
                    <a:pt x="117" y="76"/>
                    <a:pt x="117" y="77"/>
                  </a:cubicBezTo>
                  <a:cubicBezTo>
                    <a:pt x="118" y="77"/>
                    <a:pt x="118" y="78"/>
                    <a:pt x="119" y="77"/>
                  </a:cubicBezTo>
                  <a:cubicBezTo>
                    <a:pt x="119" y="76"/>
                    <a:pt x="120" y="75"/>
                    <a:pt x="121" y="74"/>
                  </a:cubicBezTo>
                  <a:close/>
                  <a:moveTo>
                    <a:pt x="65" y="58"/>
                  </a:moveTo>
                  <a:cubicBezTo>
                    <a:pt x="65" y="58"/>
                    <a:pt x="65" y="58"/>
                    <a:pt x="65" y="58"/>
                  </a:cubicBezTo>
                  <a:cubicBezTo>
                    <a:pt x="64" y="58"/>
                    <a:pt x="64" y="59"/>
                    <a:pt x="63" y="60"/>
                  </a:cubicBezTo>
                  <a:cubicBezTo>
                    <a:pt x="63" y="61"/>
                    <a:pt x="63" y="61"/>
                    <a:pt x="64" y="61"/>
                  </a:cubicBezTo>
                  <a:cubicBezTo>
                    <a:pt x="64" y="61"/>
                    <a:pt x="65" y="61"/>
                    <a:pt x="66" y="61"/>
                  </a:cubicBezTo>
                  <a:cubicBezTo>
                    <a:pt x="66" y="60"/>
                    <a:pt x="65" y="59"/>
                    <a:pt x="65" y="58"/>
                  </a:cubicBezTo>
                  <a:close/>
                  <a:moveTo>
                    <a:pt x="182" y="61"/>
                  </a:moveTo>
                  <a:cubicBezTo>
                    <a:pt x="181" y="62"/>
                    <a:pt x="180" y="63"/>
                    <a:pt x="179" y="64"/>
                  </a:cubicBezTo>
                  <a:cubicBezTo>
                    <a:pt x="179" y="65"/>
                    <a:pt x="179" y="66"/>
                    <a:pt x="179" y="66"/>
                  </a:cubicBezTo>
                  <a:cubicBezTo>
                    <a:pt x="181" y="65"/>
                    <a:pt x="182" y="63"/>
                    <a:pt x="182" y="61"/>
                  </a:cubicBezTo>
                  <a:close/>
                  <a:moveTo>
                    <a:pt x="138" y="85"/>
                  </a:moveTo>
                  <a:cubicBezTo>
                    <a:pt x="139" y="84"/>
                    <a:pt x="140" y="82"/>
                    <a:pt x="141" y="81"/>
                  </a:cubicBezTo>
                  <a:cubicBezTo>
                    <a:pt x="140" y="81"/>
                    <a:pt x="139" y="81"/>
                    <a:pt x="139" y="82"/>
                  </a:cubicBezTo>
                  <a:cubicBezTo>
                    <a:pt x="138" y="83"/>
                    <a:pt x="138" y="83"/>
                    <a:pt x="138" y="84"/>
                  </a:cubicBezTo>
                  <a:cubicBezTo>
                    <a:pt x="137" y="84"/>
                    <a:pt x="137" y="85"/>
                    <a:pt x="138" y="85"/>
                  </a:cubicBezTo>
                  <a:close/>
                  <a:moveTo>
                    <a:pt x="133" y="64"/>
                  </a:moveTo>
                  <a:cubicBezTo>
                    <a:pt x="135" y="65"/>
                    <a:pt x="135" y="64"/>
                    <a:pt x="136" y="63"/>
                  </a:cubicBezTo>
                  <a:cubicBezTo>
                    <a:pt x="136" y="63"/>
                    <a:pt x="136" y="62"/>
                    <a:pt x="137" y="62"/>
                  </a:cubicBezTo>
                  <a:cubicBezTo>
                    <a:pt x="137" y="61"/>
                    <a:pt x="137" y="61"/>
                    <a:pt x="136" y="61"/>
                  </a:cubicBezTo>
                  <a:cubicBezTo>
                    <a:pt x="135" y="62"/>
                    <a:pt x="134" y="63"/>
                    <a:pt x="133" y="64"/>
                  </a:cubicBezTo>
                  <a:close/>
                  <a:moveTo>
                    <a:pt x="22" y="67"/>
                  </a:moveTo>
                  <a:cubicBezTo>
                    <a:pt x="22" y="67"/>
                    <a:pt x="23" y="67"/>
                    <a:pt x="23" y="67"/>
                  </a:cubicBezTo>
                  <a:cubicBezTo>
                    <a:pt x="23" y="66"/>
                    <a:pt x="24" y="65"/>
                    <a:pt x="25" y="64"/>
                  </a:cubicBezTo>
                  <a:cubicBezTo>
                    <a:pt x="25" y="63"/>
                    <a:pt x="25" y="62"/>
                    <a:pt x="24" y="61"/>
                  </a:cubicBezTo>
                  <a:cubicBezTo>
                    <a:pt x="24" y="63"/>
                    <a:pt x="23" y="64"/>
                    <a:pt x="22" y="66"/>
                  </a:cubicBezTo>
                  <a:cubicBezTo>
                    <a:pt x="22" y="66"/>
                    <a:pt x="22" y="66"/>
                    <a:pt x="22" y="67"/>
                  </a:cubicBezTo>
                  <a:close/>
                  <a:moveTo>
                    <a:pt x="209" y="62"/>
                  </a:moveTo>
                  <a:cubicBezTo>
                    <a:pt x="209" y="61"/>
                    <a:pt x="208" y="60"/>
                    <a:pt x="208" y="59"/>
                  </a:cubicBezTo>
                  <a:cubicBezTo>
                    <a:pt x="207" y="59"/>
                    <a:pt x="207" y="60"/>
                    <a:pt x="207" y="60"/>
                  </a:cubicBezTo>
                  <a:cubicBezTo>
                    <a:pt x="207" y="61"/>
                    <a:pt x="207" y="62"/>
                    <a:pt x="208" y="63"/>
                  </a:cubicBezTo>
                  <a:cubicBezTo>
                    <a:pt x="208" y="63"/>
                    <a:pt x="209" y="62"/>
                    <a:pt x="209" y="62"/>
                  </a:cubicBezTo>
                  <a:close/>
                  <a:moveTo>
                    <a:pt x="197" y="104"/>
                  </a:moveTo>
                  <a:cubicBezTo>
                    <a:pt x="195" y="106"/>
                    <a:pt x="194" y="107"/>
                    <a:pt x="194" y="109"/>
                  </a:cubicBezTo>
                  <a:cubicBezTo>
                    <a:pt x="195" y="108"/>
                    <a:pt x="196" y="107"/>
                    <a:pt x="196" y="106"/>
                  </a:cubicBezTo>
                  <a:cubicBezTo>
                    <a:pt x="197" y="105"/>
                    <a:pt x="197" y="105"/>
                    <a:pt x="197" y="104"/>
                  </a:cubicBezTo>
                  <a:close/>
                  <a:moveTo>
                    <a:pt x="165" y="82"/>
                  </a:moveTo>
                  <a:cubicBezTo>
                    <a:pt x="165" y="82"/>
                    <a:pt x="164" y="81"/>
                    <a:pt x="163" y="81"/>
                  </a:cubicBezTo>
                  <a:cubicBezTo>
                    <a:pt x="163" y="82"/>
                    <a:pt x="163" y="84"/>
                    <a:pt x="164" y="85"/>
                  </a:cubicBezTo>
                  <a:cubicBezTo>
                    <a:pt x="164" y="84"/>
                    <a:pt x="165" y="83"/>
                    <a:pt x="165" y="82"/>
                  </a:cubicBezTo>
                  <a:close/>
                  <a:moveTo>
                    <a:pt x="194" y="55"/>
                  </a:moveTo>
                  <a:cubicBezTo>
                    <a:pt x="193" y="56"/>
                    <a:pt x="194" y="57"/>
                    <a:pt x="194" y="58"/>
                  </a:cubicBezTo>
                  <a:cubicBezTo>
                    <a:pt x="194" y="59"/>
                    <a:pt x="194" y="60"/>
                    <a:pt x="194" y="61"/>
                  </a:cubicBezTo>
                  <a:cubicBezTo>
                    <a:pt x="194" y="61"/>
                    <a:pt x="195" y="60"/>
                    <a:pt x="195" y="60"/>
                  </a:cubicBezTo>
                  <a:cubicBezTo>
                    <a:pt x="195" y="58"/>
                    <a:pt x="195" y="57"/>
                    <a:pt x="194" y="55"/>
                  </a:cubicBezTo>
                  <a:close/>
                  <a:moveTo>
                    <a:pt x="27" y="56"/>
                  </a:moveTo>
                  <a:cubicBezTo>
                    <a:pt x="26" y="58"/>
                    <a:pt x="26" y="58"/>
                    <a:pt x="27" y="60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8" y="57"/>
                    <a:pt x="28" y="56"/>
                    <a:pt x="27" y="56"/>
                  </a:cubicBezTo>
                  <a:close/>
                  <a:moveTo>
                    <a:pt x="198" y="73"/>
                  </a:moveTo>
                  <a:cubicBezTo>
                    <a:pt x="200" y="72"/>
                    <a:pt x="201" y="71"/>
                    <a:pt x="200" y="69"/>
                  </a:cubicBezTo>
                  <a:cubicBezTo>
                    <a:pt x="199" y="70"/>
                    <a:pt x="197" y="71"/>
                    <a:pt x="198" y="73"/>
                  </a:cubicBezTo>
                  <a:close/>
                  <a:moveTo>
                    <a:pt x="206" y="81"/>
                  </a:moveTo>
                  <a:cubicBezTo>
                    <a:pt x="207" y="79"/>
                    <a:pt x="208" y="78"/>
                    <a:pt x="209" y="77"/>
                  </a:cubicBezTo>
                  <a:cubicBezTo>
                    <a:pt x="209" y="77"/>
                    <a:pt x="209" y="76"/>
                    <a:pt x="208" y="76"/>
                  </a:cubicBezTo>
                  <a:cubicBezTo>
                    <a:pt x="208" y="77"/>
                    <a:pt x="207" y="77"/>
                    <a:pt x="206" y="78"/>
                  </a:cubicBezTo>
                  <a:cubicBezTo>
                    <a:pt x="206" y="79"/>
                    <a:pt x="206" y="80"/>
                    <a:pt x="206" y="81"/>
                  </a:cubicBezTo>
                  <a:close/>
                  <a:moveTo>
                    <a:pt x="219" y="101"/>
                  </a:moveTo>
                  <a:cubicBezTo>
                    <a:pt x="220" y="99"/>
                    <a:pt x="222" y="97"/>
                    <a:pt x="223" y="96"/>
                  </a:cubicBezTo>
                  <a:cubicBezTo>
                    <a:pt x="223" y="96"/>
                    <a:pt x="223" y="95"/>
                    <a:pt x="223" y="95"/>
                  </a:cubicBezTo>
                  <a:cubicBezTo>
                    <a:pt x="221" y="96"/>
                    <a:pt x="220" y="98"/>
                    <a:pt x="219" y="99"/>
                  </a:cubicBezTo>
                  <a:cubicBezTo>
                    <a:pt x="218" y="100"/>
                    <a:pt x="219" y="100"/>
                    <a:pt x="219" y="101"/>
                  </a:cubicBezTo>
                  <a:close/>
                  <a:moveTo>
                    <a:pt x="210" y="94"/>
                  </a:moveTo>
                  <a:cubicBezTo>
                    <a:pt x="210" y="94"/>
                    <a:pt x="210" y="94"/>
                    <a:pt x="210" y="94"/>
                  </a:cubicBezTo>
                  <a:cubicBezTo>
                    <a:pt x="211" y="93"/>
                    <a:pt x="212" y="92"/>
                    <a:pt x="212" y="92"/>
                  </a:cubicBezTo>
                  <a:cubicBezTo>
                    <a:pt x="212" y="91"/>
                    <a:pt x="212" y="91"/>
                    <a:pt x="212" y="91"/>
                  </a:cubicBezTo>
                  <a:cubicBezTo>
                    <a:pt x="212" y="90"/>
                    <a:pt x="212" y="90"/>
                    <a:pt x="211" y="89"/>
                  </a:cubicBezTo>
                  <a:cubicBezTo>
                    <a:pt x="211" y="91"/>
                    <a:pt x="210" y="92"/>
                    <a:pt x="210" y="94"/>
                  </a:cubicBezTo>
                  <a:close/>
                  <a:moveTo>
                    <a:pt x="93" y="55"/>
                  </a:moveTo>
                  <a:cubicBezTo>
                    <a:pt x="91" y="55"/>
                    <a:pt x="90" y="55"/>
                    <a:pt x="88" y="55"/>
                  </a:cubicBezTo>
                  <a:cubicBezTo>
                    <a:pt x="89" y="57"/>
                    <a:pt x="89" y="57"/>
                    <a:pt x="90" y="57"/>
                  </a:cubicBezTo>
                  <a:cubicBezTo>
                    <a:pt x="90" y="57"/>
                    <a:pt x="91" y="57"/>
                    <a:pt x="91" y="57"/>
                  </a:cubicBezTo>
                  <a:cubicBezTo>
                    <a:pt x="92" y="57"/>
                    <a:pt x="92" y="56"/>
                    <a:pt x="93" y="55"/>
                  </a:cubicBezTo>
                  <a:close/>
                  <a:moveTo>
                    <a:pt x="146" y="75"/>
                  </a:move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5" y="75"/>
                    <a:pt x="144" y="75"/>
                  </a:cubicBezTo>
                  <a:cubicBezTo>
                    <a:pt x="143" y="75"/>
                    <a:pt x="143" y="75"/>
                    <a:pt x="143" y="77"/>
                  </a:cubicBezTo>
                  <a:cubicBezTo>
                    <a:pt x="143" y="77"/>
                    <a:pt x="144" y="77"/>
                    <a:pt x="145" y="77"/>
                  </a:cubicBezTo>
                  <a:cubicBezTo>
                    <a:pt x="145" y="77"/>
                    <a:pt x="145" y="77"/>
                    <a:pt x="144" y="77"/>
                  </a:cubicBezTo>
                  <a:cubicBezTo>
                    <a:pt x="145" y="76"/>
                    <a:pt x="146" y="75"/>
                    <a:pt x="146" y="75"/>
                  </a:cubicBezTo>
                  <a:close/>
                  <a:moveTo>
                    <a:pt x="60" y="78"/>
                  </a:moveTo>
                  <a:cubicBezTo>
                    <a:pt x="58" y="80"/>
                    <a:pt x="57" y="82"/>
                    <a:pt x="55" y="84"/>
                  </a:cubicBezTo>
                  <a:cubicBezTo>
                    <a:pt x="56" y="84"/>
                    <a:pt x="57" y="84"/>
                    <a:pt x="57" y="83"/>
                  </a:cubicBezTo>
                  <a:cubicBezTo>
                    <a:pt x="58" y="81"/>
                    <a:pt x="59" y="80"/>
                    <a:pt x="60" y="78"/>
                  </a:cubicBezTo>
                  <a:close/>
                  <a:moveTo>
                    <a:pt x="196" y="35"/>
                  </a:moveTo>
                  <a:cubicBezTo>
                    <a:pt x="195" y="34"/>
                    <a:pt x="195" y="33"/>
                    <a:pt x="195" y="32"/>
                  </a:cubicBezTo>
                  <a:cubicBezTo>
                    <a:pt x="194" y="34"/>
                    <a:pt x="193" y="35"/>
                    <a:pt x="193" y="36"/>
                  </a:cubicBezTo>
                  <a:cubicBezTo>
                    <a:pt x="193" y="36"/>
                    <a:pt x="193" y="36"/>
                    <a:pt x="193" y="36"/>
                  </a:cubicBezTo>
                  <a:cubicBezTo>
                    <a:pt x="194" y="36"/>
                    <a:pt x="195" y="35"/>
                    <a:pt x="196" y="35"/>
                  </a:cubicBezTo>
                  <a:close/>
                  <a:moveTo>
                    <a:pt x="184" y="143"/>
                  </a:moveTo>
                  <a:cubicBezTo>
                    <a:pt x="184" y="143"/>
                    <a:pt x="183" y="144"/>
                    <a:pt x="183" y="144"/>
                  </a:cubicBezTo>
                  <a:cubicBezTo>
                    <a:pt x="183" y="145"/>
                    <a:pt x="183" y="146"/>
                    <a:pt x="183" y="147"/>
                  </a:cubicBezTo>
                  <a:cubicBezTo>
                    <a:pt x="184" y="145"/>
                    <a:pt x="184" y="145"/>
                    <a:pt x="184" y="143"/>
                  </a:cubicBezTo>
                  <a:close/>
                  <a:moveTo>
                    <a:pt x="159" y="67"/>
                  </a:moveTo>
                  <a:cubicBezTo>
                    <a:pt x="159" y="67"/>
                    <a:pt x="160" y="67"/>
                    <a:pt x="160" y="67"/>
                  </a:cubicBezTo>
                  <a:cubicBezTo>
                    <a:pt x="161" y="65"/>
                    <a:pt x="161" y="64"/>
                    <a:pt x="162" y="63"/>
                  </a:cubicBezTo>
                  <a:cubicBezTo>
                    <a:pt x="162" y="63"/>
                    <a:pt x="162" y="63"/>
                    <a:pt x="162" y="62"/>
                  </a:cubicBezTo>
                  <a:cubicBezTo>
                    <a:pt x="162" y="63"/>
                    <a:pt x="161" y="63"/>
                    <a:pt x="161" y="63"/>
                  </a:cubicBezTo>
                  <a:cubicBezTo>
                    <a:pt x="161" y="64"/>
                    <a:pt x="160" y="65"/>
                    <a:pt x="159" y="65"/>
                  </a:cubicBezTo>
                  <a:cubicBezTo>
                    <a:pt x="159" y="66"/>
                    <a:pt x="159" y="66"/>
                    <a:pt x="159" y="67"/>
                  </a:cubicBezTo>
                  <a:close/>
                  <a:moveTo>
                    <a:pt x="116" y="84"/>
                  </a:moveTo>
                  <a:cubicBezTo>
                    <a:pt x="115" y="85"/>
                    <a:pt x="115" y="86"/>
                    <a:pt x="114" y="86"/>
                  </a:cubicBezTo>
                  <a:cubicBezTo>
                    <a:pt x="115" y="86"/>
                    <a:pt x="116" y="86"/>
                    <a:pt x="118" y="86"/>
                  </a:cubicBezTo>
                  <a:cubicBezTo>
                    <a:pt x="117" y="86"/>
                    <a:pt x="117" y="85"/>
                    <a:pt x="116" y="84"/>
                  </a:cubicBezTo>
                  <a:close/>
                  <a:moveTo>
                    <a:pt x="171" y="79"/>
                  </a:moveTo>
                  <a:cubicBezTo>
                    <a:pt x="171" y="79"/>
                    <a:pt x="171" y="79"/>
                    <a:pt x="172" y="78"/>
                  </a:cubicBezTo>
                  <a:cubicBezTo>
                    <a:pt x="172" y="78"/>
                    <a:pt x="173" y="77"/>
                    <a:pt x="174" y="76"/>
                  </a:cubicBezTo>
                  <a:cubicBezTo>
                    <a:pt x="174" y="75"/>
                    <a:pt x="174" y="74"/>
                    <a:pt x="174" y="74"/>
                  </a:cubicBezTo>
                  <a:cubicBezTo>
                    <a:pt x="173" y="75"/>
                    <a:pt x="171" y="78"/>
                    <a:pt x="171" y="79"/>
                  </a:cubicBezTo>
                  <a:close/>
                  <a:moveTo>
                    <a:pt x="207" y="95"/>
                  </a:moveTo>
                  <a:cubicBezTo>
                    <a:pt x="206" y="96"/>
                    <a:pt x="206" y="97"/>
                    <a:pt x="205" y="97"/>
                  </a:cubicBezTo>
                  <a:cubicBezTo>
                    <a:pt x="205" y="98"/>
                    <a:pt x="204" y="99"/>
                    <a:pt x="205" y="100"/>
                  </a:cubicBezTo>
                  <a:cubicBezTo>
                    <a:pt x="206" y="99"/>
                    <a:pt x="207" y="98"/>
                    <a:pt x="207" y="95"/>
                  </a:cubicBezTo>
                  <a:close/>
                  <a:moveTo>
                    <a:pt x="121" y="57"/>
                  </a:moveTo>
                  <a:cubicBezTo>
                    <a:pt x="121" y="57"/>
                    <a:pt x="121" y="57"/>
                    <a:pt x="121" y="57"/>
                  </a:cubicBezTo>
                  <a:cubicBezTo>
                    <a:pt x="122" y="57"/>
                    <a:pt x="122" y="58"/>
                    <a:pt x="123" y="59"/>
                  </a:cubicBezTo>
                  <a:cubicBezTo>
                    <a:pt x="123" y="58"/>
                    <a:pt x="124" y="58"/>
                    <a:pt x="125" y="57"/>
                  </a:cubicBezTo>
                  <a:cubicBezTo>
                    <a:pt x="123" y="57"/>
                    <a:pt x="122" y="57"/>
                    <a:pt x="121" y="57"/>
                  </a:cubicBezTo>
                  <a:close/>
                  <a:moveTo>
                    <a:pt x="24" y="47"/>
                  </a:moveTo>
                  <a:cubicBezTo>
                    <a:pt x="24" y="48"/>
                    <a:pt x="25" y="49"/>
                    <a:pt x="26" y="50"/>
                  </a:cubicBezTo>
                  <a:cubicBezTo>
                    <a:pt x="26" y="49"/>
                    <a:pt x="27" y="48"/>
                    <a:pt x="27" y="47"/>
                  </a:cubicBezTo>
                  <a:cubicBezTo>
                    <a:pt x="26" y="47"/>
                    <a:pt x="25" y="47"/>
                    <a:pt x="24" y="47"/>
                  </a:cubicBezTo>
                  <a:close/>
                  <a:moveTo>
                    <a:pt x="97" y="74"/>
                  </a:moveTo>
                  <a:cubicBezTo>
                    <a:pt x="97" y="74"/>
                    <a:pt x="98" y="74"/>
                    <a:pt x="98" y="74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99" y="71"/>
                    <a:pt x="98" y="72"/>
                    <a:pt x="97" y="74"/>
                  </a:cubicBezTo>
                  <a:close/>
                  <a:moveTo>
                    <a:pt x="186" y="107"/>
                  </a:moveTo>
                  <a:cubicBezTo>
                    <a:pt x="187" y="104"/>
                    <a:pt x="187" y="102"/>
                    <a:pt x="186" y="100"/>
                  </a:cubicBezTo>
                  <a:cubicBezTo>
                    <a:pt x="186" y="102"/>
                    <a:pt x="186" y="105"/>
                    <a:pt x="186" y="107"/>
                  </a:cubicBezTo>
                  <a:close/>
                  <a:moveTo>
                    <a:pt x="131" y="69"/>
                  </a:moveTo>
                  <a:cubicBezTo>
                    <a:pt x="130" y="70"/>
                    <a:pt x="130" y="70"/>
                    <a:pt x="130" y="70"/>
                  </a:cubicBezTo>
                  <a:cubicBezTo>
                    <a:pt x="130" y="72"/>
                    <a:pt x="128" y="73"/>
                    <a:pt x="127" y="71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2"/>
                    <a:pt x="126" y="72"/>
                    <a:pt x="126" y="72"/>
                  </a:cubicBezTo>
                  <a:cubicBezTo>
                    <a:pt x="127" y="72"/>
                    <a:pt x="128" y="72"/>
                    <a:pt x="129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1" y="71"/>
                    <a:pt x="131" y="70"/>
                    <a:pt x="132" y="69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31" y="69"/>
                    <a:pt x="131" y="69"/>
                    <a:pt x="131" y="69"/>
                  </a:cubicBezTo>
                  <a:close/>
                  <a:moveTo>
                    <a:pt x="140" y="75"/>
                  </a:moveTo>
                  <a:cubicBezTo>
                    <a:pt x="139" y="75"/>
                    <a:pt x="138" y="75"/>
                    <a:pt x="137" y="75"/>
                  </a:cubicBezTo>
                  <a:cubicBezTo>
                    <a:pt x="136" y="75"/>
                    <a:pt x="136" y="75"/>
                    <a:pt x="136" y="76"/>
                  </a:cubicBezTo>
                  <a:cubicBezTo>
                    <a:pt x="137" y="76"/>
                    <a:pt x="138" y="76"/>
                    <a:pt x="139" y="76"/>
                  </a:cubicBezTo>
                  <a:cubicBezTo>
                    <a:pt x="140" y="76"/>
                    <a:pt x="140" y="76"/>
                    <a:pt x="140" y="75"/>
                  </a:cubicBezTo>
                  <a:close/>
                  <a:moveTo>
                    <a:pt x="184" y="95"/>
                  </a:moveTo>
                  <a:cubicBezTo>
                    <a:pt x="185" y="93"/>
                    <a:pt x="185" y="93"/>
                    <a:pt x="184" y="92"/>
                  </a:cubicBezTo>
                  <a:cubicBezTo>
                    <a:pt x="184" y="93"/>
                    <a:pt x="183" y="94"/>
                    <a:pt x="182" y="95"/>
                  </a:cubicBezTo>
                  <a:cubicBezTo>
                    <a:pt x="183" y="95"/>
                    <a:pt x="184" y="95"/>
                    <a:pt x="184" y="95"/>
                  </a:cubicBezTo>
                  <a:close/>
                  <a:moveTo>
                    <a:pt x="92" y="62"/>
                  </a:moveTo>
                  <a:cubicBezTo>
                    <a:pt x="93" y="61"/>
                    <a:pt x="94" y="60"/>
                    <a:pt x="94" y="59"/>
                  </a:cubicBezTo>
                  <a:cubicBezTo>
                    <a:pt x="93" y="59"/>
                    <a:pt x="92" y="60"/>
                    <a:pt x="91" y="61"/>
                  </a:cubicBezTo>
                  <a:cubicBezTo>
                    <a:pt x="92" y="61"/>
                    <a:pt x="92" y="62"/>
                    <a:pt x="92" y="62"/>
                  </a:cubicBezTo>
                  <a:close/>
                  <a:moveTo>
                    <a:pt x="188" y="131"/>
                  </a:moveTo>
                  <a:cubicBezTo>
                    <a:pt x="189" y="130"/>
                    <a:pt x="189" y="129"/>
                    <a:pt x="189" y="128"/>
                  </a:cubicBezTo>
                  <a:cubicBezTo>
                    <a:pt x="189" y="128"/>
                    <a:pt x="189" y="127"/>
                    <a:pt x="188" y="127"/>
                  </a:cubicBezTo>
                  <a:cubicBezTo>
                    <a:pt x="188" y="128"/>
                    <a:pt x="188" y="130"/>
                    <a:pt x="188" y="131"/>
                  </a:cubicBezTo>
                  <a:close/>
                  <a:moveTo>
                    <a:pt x="81" y="90"/>
                  </a:moveTo>
                  <a:cubicBezTo>
                    <a:pt x="82" y="90"/>
                    <a:pt x="82" y="91"/>
                    <a:pt x="83" y="90"/>
                  </a:cubicBezTo>
                  <a:cubicBezTo>
                    <a:pt x="83" y="90"/>
                    <a:pt x="84" y="90"/>
                    <a:pt x="84" y="90"/>
                  </a:cubicBezTo>
                  <a:cubicBezTo>
                    <a:pt x="84" y="90"/>
                    <a:pt x="84" y="89"/>
                    <a:pt x="84" y="89"/>
                  </a:cubicBezTo>
                  <a:cubicBezTo>
                    <a:pt x="83" y="89"/>
                    <a:pt x="82" y="89"/>
                    <a:pt x="82" y="89"/>
                  </a:cubicBezTo>
                  <a:cubicBezTo>
                    <a:pt x="82" y="89"/>
                    <a:pt x="81" y="90"/>
                    <a:pt x="81" y="90"/>
                  </a:cubicBezTo>
                  <a:close/>
                  <a:moveTo>
                    <a:pt x="25" y="86"/>
                  </a:moveTo>
                  <a:cubicBezTo>
                    <a:pt x="25" y="86"/>
                    <a:pt x="25" y="86"/>
                    <a:pt x="25" y="86"/>
                  </a:cubicBezTo>
                  <a:cubicBezTo>
                    <a:pt x="26" y="86"/>
                    <a:pt x="27" y="84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3"/>
                    <a:pt x="27" y="83"/>
                    <a:pt x="27" y="82"/>
                  </a:cubicBezTo>
                  <a:cubicBezTo>
                    <a:pt x="26" y="84"/>
                    <a:pt x="25" y="85"/>
                    <a:pt x="25" y="86"/>
                  </a:cubicBezTo>
                  <a:close/>
                  <a:moveTo>
                    <a:pt x="201" y="91"/>
                  </a:moveTo>
                  <a:cubicBezTo>
                    <a:pt x="199" y="93"/>
                    <a:pt x="199" y="93"/>
                    <a:pt x="200" y="95"/>
                  </a:cubicBezTo>
                  <a:cubicBezTo>
                    <a:pt x="201" y="95"/>
                    <a:pt x="201" y="94"/>
                    <a:pt x="201" y="91"/>
                  </a:cubicBezTo>
                  <a:close/>
                  <a:moveTo>
                    <a:pt x="200" y="78"/>
                  </a:moveTo>
                  <a:cubicBezTo>
                    <a:pt x="200" y="79"/>
                    <a:pt x="201" y="79"/>
                    <a:pt x="201" y="80"/>
                  </a:cubicBezTo>
                  <a:cubicBezTo>
                    <a:pt x="202" y="80"/>
                    <a:pt x="202" y="79"/>
                    <a:pt x="202" y="79"/>
                  </a:cubicBezTo>
                  <a:cubicBezTo>
                    <a:pt x="202" y="78"/>
                    <a:pt x="202" y="77"/>
                    <a:pt x="201" y="76"/>
                  </a:cubicBezTo>
                  <a:cubicBezTo>
                    <a:pt x="201" y="77"/>
                    <a:pt x="200" y="78"/>
                    <a:pt x="200" y="78"/>
                  </a:cubicBezTo>
                  <a:close/>
                  <a:moveTo>
                    <a:pt x="128" y="64"/>
                  </a:moveTo>
                  <a:cubicBezTo>
                    <a:pt x="128" y="63"/>
                    <a:pt x="128" y="62"/>
                    <a:pt x="128" y="61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2"/>
                    <a:pt x="126" y="63"/>
                    <a:pt x="126" y="64"/>
                  </a:cubicBezTo>
                  <a:cubicBezTo>
                    <a:pt x="127" y="64"/>
                    <a:pt x="127" y="64"/>
                    <a:pt x="128" y="64"/>
                  </a:cubicBezTo>
                  <a:close/>
                  <a:moveTo>
                    <a:pt x="187" y="75"/>
                  </a:moveTo>
                  <a:cubicBezTo>
                    <a:pt x="186" y="76"/>
                    <a:pt x="186" y="77"/>
                    <a:pt x="185" y="78"/>
                  </a:cubicBezTo>
                  <a:cubicBezTo>
                    <a:pt x="185" y="78"/>
                    <a:pt x="185" y="79"/>
                    <a:pt x="185" y="79"/>
                  </a:cubicBezTo>
                  <a:cubicBezTo>
                    <a:pt x="185" y="79"/>
                    <a:pt x="186" y="79"/>
                    <a:pt x="186" y="79"/>
                  </a:cubicBezTo>
                  <a:cubicBezTo>
                    <a:pt x="186" y="78"/>
                    <a:pt x="188" y="77"/>
                    <a:pt x="187" y="75"/>
                  </a:cubicBezTo>
                  <a:close/>
                  <a:moveTo>
                    <a:pt x="77" y="91"/>
                  </a:moveTo>
                  <a:cubicBezTo>
                    <a:pt x="77" y="90"/>
                    <a:pt x="77" y="89"/>
                    <a:pt x="77" y="89"/>
                  </a:cubicBezTo>
                  <a:cubicBezTo>
                    <a:pt x="77" y="89"/>
                    <a:pt x="76" y="89"/>
                    <a:pt x="75" y="89"/>
                  </a:cubicBezTo>
                  <a:cubicBezTo>
                    <a:pt x="75" y="89"/>
                    <a:pt x="75" y="90"/>
                    <a:pt x="75" y="91"/>
                  </a:cubicBezTo>
                  <a:cubicBezTo>
                    <a:pt x="76" y="91"/>
                    <a:pt x="76" y="91"/>
                    <a:pt x="77" y="91"/>
                  </a:cubicBezTo>
                  <a:close/>
                  <a:moveTo>
                    <a:pt x="107" y="76"/>
                  </a:moveTo>
                  <a:cubicBezTo>
                    <a:pt x="107" y="76"/>
                    <a:pt x="108" y="76"/>
                    <a:pt x="108" y="75"/>
                  </a:cubicBezTo>
                  <a:cubicBezTo>
                    <a:pt x="109" y="75"/>
                    <a:pt x="109" y="74"/>
                    <a:pt x="110" y="74"/>
                  </a:cubicBezTo>
                  <a:cubicBezTo>
                    <a:pt x="108" y="73"/>
                    <a:pt x="108" y="73"/>
                    <a:pt x="107" y="74"/>
                  </a:cubicBezTo>
                  <a:cubicBezTo>
                    <a:pt x="107" y="75"/>
                    <a:pt x="107" y="75"/>
                    <a:pt x="107" y="76"/>
                  </a:cubicBezTo>
                  <a:close/>
                  <a:moveTo>
                    <a:pt x="3" y="43"/>
                  </a:moveTo>
                  <a:cubicBezTo>
                    <a:pt x="3" y="41"/>
                    <a:pt x="5" y="41"/>
                    <a:pt x="6" y="40"/>
                  </a:cubicBezTo>
                  <a:cubicBezTo>
                    <a:pt x="5" y="40"/>
                    <a:pt x="4" y="40"/>
                    <a:pt x="3" y="40"/>
                  </a:cubicBezTo>
                  <a:cubicBezTo>
                    <a:pt x="3" y="41"/>
                    <a:pt x="3" y="42"/>
                    <a:pt x="3" y="43"/>
                  </a:cubicBezTo>
                  <a:close/>
                  <a:moveTo>
                    <a:pt x="189" y="83"/>
                  </a:moveTo>
                  <a:cubicBezTo>
                    <a:pt x="190" y="82"/>
                    <a:pt x="191" y="81"/>
                    <a:pt x="192" y="80"/>
                  </a:cubicBezTo>
                  <a:cubicBezTo>
                    <a:pt x="192" y="80"/>
                    <a:pt x="192" y="79"/>
                    <a:pt x="192" y="78"/>
                  </a:cubicBezTo>
                  <a:cubicBezTo>
                    <a:pt x="191" y="80"/>
                    <a:pt x="189" y="81"/>
                    <a:pt x="189" y="83"/>
                  </a:cubicBezTo>
                  <a:close/>
                  <a:moveTo>
                    <a:pt x="197" y="46"/>
                  </a:moveTo>
                  <a:cubicBezTo>
                    <a:pt x="197" y="46"/>
                    <a:pt x="197" y="46"/>
                    <a:pt x="197" y="46"/>
                  </a:cubicBezTo>
                  <a:cubicBezTo>
                    <a:pt x="197" y="45"/>
                    <a:pt x="197" y="44"/>
                    <a:pt x="197" y="43"/>
                  </a:cubicBezTo>
                  <a:cubicBezTo>
                    <a:pt x="197" y="42"/>
                    <a:pt x="197" y="42"/>
                    <a:pt x="197" y="41"/>
                  </a:cubicBezTo>
                  <a:cubicBezTo>
                    <a:pt x="197" y="41"/>
                    <a:pt x="196" y="41"/>
                    <a:pt x="196" y="41"/>
                  </a:cubicBezTo>
                  <a:cubicBezTo>
                    <a:pt x="196" y="41"/>
                    <a:pt x="196" y="42"/>
                    <a:pt x="195" y="42"/>
                  </a:cubicBezTo>
                  <a:cubicBezTo>
                    <a:pt x="196" y="43"/>
                    <a:pt x="196" y="45"/>
                    <a:pt x="197" y="46"/>
                  </a:cubicBezTo>
                  <a:close/>
                  <a:moveTo>
                    <a:pt x="19" y="67"/>
                  </a:moveTo>
                  <a:cubicBezTo>
                    <a:pt x="19" y="66"/>
                    <a:pt x="19" y="66"/>
                    <a:pt x="19" y="66"/>
                  </a:cubicBezTo>
                  <a:cubicBezTo>
                    <a:pt x="19" y="66"/>
                    <a:pt x="19" y="66"/>
                    <a:pt x="18" y="66"/>
                  </a:cubicBezTo>
                  <a:cubicBezTo>
                    <a:pt x="17" y="67"/>
                    <a:pt x="17" y="68"/>
                    <a:pt x="18" y="69"/>
                  </a:cubicBezTo>
                  <a:cubicBezTo>
                    <a:pt x="18" y="68"/>
                    <a:pt x="19" y="67"/>
                    <a:pt x="19" y="67"/>
                  </a:cubicBezTo>
                  <a:close/>
                  <a:moveTo>
                    <a:pt x="24" y="79"/>
                  </a:moveTo>
                  <a:cubicBezTo>
                    <a:pt x="24" y="80"/>
                    <a:pt x="24" y="80"/>
                    <a:pt x="23" y="81"/>
                  </a:cubicBezTo>
                  <a:cubicBezTo>
                    <a:pt x="23" y="82"/>
                    <a:pt x="23" y="82"/>
                    <a:pt x="24" y="83"/>
                  </a:cubicBezTo>
                  <a:cubicBezTo>
                    <a:pt x="24" y="82"/>
                    <a:pt x="24" y="81"/>
                    <a:pt x="25" y="81"/>
                  </a:cubicBezTo>
                  <a:cubicBezTo>
                    <a:pt x="25" y="80"/>
                    <a:pt x="25" y="80"/>
                    <a:pt x="24" y="79"/>
                  </a:cubicBezTo>
                  <a:close/>
                  <a:moveTo>
                    <a:pt x="18" y="79"/>
                  </a:moveTo>
                  <a:cubicBezTo>
                    <a:pt x="18" y="80"/>
                    <a:pt x="19" y="80"/>
                    <a:pt x="19" y="81"/>
                  </a:cubicBezTo>
                  <a:cubicBezTo>
                    <a:pt x="20" y="80"/>
                    <a:pt x="19" y="79"/>
                    <a:pt x="19" y="78"/>
                  </a:cubicBezTo>
                  <a:cubicBezTo>
                    <a:pt x="18" y="78"/>
                    <a:pt x="18" y="79"/>
                    <a:pt x="18" y="79"/>
                  </a:cubicBezTo>
                  <a:close/>
                  <a:moveTo>
                    <a:pt x="20" y="64"/>
                  </a:moveTo>
                  <a:cubicBezTo>
                    <a:pt x="20" y="64"/>
                    <a:pt x="20" y="64"/>
                    <a:pt x="21" y="64"/>
                  </a:cubicBezTo>
                  <a:cubicBezTo>
                    <a:pt x="21" y="62"/>
                    <a:pt x="22" y="61"/>
                    <a:pt x="23" y="59"/>
                  </a:cubicBezTo>
                  <a:cubicBezTo>
                    <a:pt x="23" y="59"/>
                    <a:pt x="23" y="59"/>
                    <a:pt x="22" y="59"/>
                  </a:cubicBezTo>
                  <a:cubicBezTo>
                    <a:pt x="22" y="60"/>
                    <a:pt x="21" y="61"/>
                    <a:pt x="20" y="63"/>
                  </a:cubicBezTo>
                  <a:cubicBezTo>
                    <a:pt x="20" y="63"/>
                    <a:pt x="20" y="63"/>
                    <a:pt x="20" y="64"/>
                  </a:cubicBezTo>
                  <a:close/>
                  <a:moveTo>
                    <a:pt x="214" y="70"/>
                  </a:moveTo>
                  <a:cubicBezTo>
                    <a:pt x="214" y="70"/>
                    <a:pt x="214" y="70"/>
                    <a:pt x="214" y="70"/>
                  </a:cubicBezTo>
                  <a:cubicBezTo>
                    <a:pt x="213" y="71"/>
                    <a:pt x="212" y="72"/>
                    <a:pt x="211" y="74"/>
                  </a:cubicBezTo>
                  <a:cubicBezTo>
                    <a:pt x="210" y="74"/>
                    <a:pt x="210" y="74"/>
                    <a:pt x="211" y="75"/>
                  </a:cubicBezTo>
                  <a:cubicBezTo>
                    <a:pt x="212" y="73"/>
                    <a:pt x="213" y="72"/>
                    <a:pt x="214" y="70"/>
                  </a:cubicBezTo>
                  <a:close/>
                  <a:moveTo>
                    <a:pt x="200" y="131"/>
                  </a:moveTo>
                  <a:cubicBezTo>
                    <a:pt x="201" y="130"/>
                    <a:pt x="203" y="128"/>
                    <a:pt x="204" y="127"/>
                  </a:cubicBezTo>
                  <a:cubicBezTo>
                    <a:pt x="202" y="127"/>
                    <a:pt x="201" y="129"/>
                    <a:pt x="200" y="131"/>
                  </a:cubicBezTo>
                  <a:close/>
                  <a:moveTo>
                    <a:pt x="108" y="53"/>
                  </a:moveTo>
                  <a:cubicBezTo>
                    <a:pt x="106" y="53"/>
                    <a:pt x="103" y="53"/>
                    <a:pt x="102" y="53"/>
                  </a:cubicBezTo>
                  <a:cubicBezTo>
                    <a:pt x="103" y="53"/>
                    <a:pt x="107" y="54"/>
                    <a:pt x="108" y="54"/>
                  </a:cubicBezTo>
                  <a:cubicBezTo>
                    <a:pt x="108" y="54"/>
                    <a:pt x="108" y="53"/>
                    <a:pt x="108" y="53"/>
                  </a:cubicBezTo>
                  <a:close/>
                  <a:moveTo>
                    <a:pt x="41" y="51"/>
                  </a:moveTo>
                  <a:cubicBezTo>
                    <a:pt x="40" y="50"/>
                    <a:pt x="40" y="50"/>
                    <a:pt x="39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50"/>
                    <a:pt x="39" y="51"/>
                    <a:pt x="40" y="53"/>
                  </a:cubicBezTo>
                  <a:cubicBezTo>
                    <a:pt x="40" y="52"/>
                    <a:pt x="40" y="51"/>
                    <a:pt x="41" y="51"/>
                  </a:cubicBezTo>
                  <a:close/>
                  <a:moveTo>
                    <a:pt x="154" y="83"/>
                  </a:moveTo>
                  <a:cubicBezTo>
                    <a:pt x="155" y="82"/>
                    <a:pt x="155" y="81"/>
                    <a:pt x="156" y="81"/>
                  </a:cubicBezTo>
                  <a:cubicBezTo>
                    <a:pt x="155" y="81"/>
                    <a:pt x="154" y="81"/>
                    <a:pt x="153" y="81"/>
                  </a:cubicBezTo>
                  <a:cubicBezTo>
                    <a:pt x="153" y="81"/>
                    <a:pt x="154" y="82"/>
                    <a:pt x="154" y="83"/>
                  </a:cubicBezTo>
                  <a:close/>
                  <a:moveTo>
                    <a:pt x="114" y="60"/>
                  </a:moveTo>
                  <a:cubicBezTo>
                    <a:pt x="114" y="60"/>
                    <a:pt x="114" y="60"/>
                    <a:pt x="114" y="60"/>
                  </a:cubicBezTo>
                  <a:cubicBezTo>
                    <a:pt x="113" y="60"/>
                    <a:pt x="113" y="61"/>
                    <a:pt x="112" y="61"/>
                  </a:cubicBezTo>
                  <a:cubicBezTo>
                    <a:pt x="112" y="62"/>
                    <a:pt x="111" y="63"/>
                    <a:pt x="111" y="63"/>
                  </a:cubicBezTo>
                  <a:cubicBezTo>
                    <a:pt x="111" y="64"/>
                    <a:pt x="112" y="63"/>
                    <a:pt x="112" y="63"/>
                  </a:cubicBezTo>
                  <a:cubicBezTo>
                    <a:pt x="113" y="62"/>
                    <a:pt x="113" y="61"/>
                    <a:pt x="114" y="60"/>
                  </a:cubicBezTo>
                  <a:close/>
                  <a:moveTo>
                    <a:pt x="128" y="82"/>
                  </a:moveTo>
                  <a:cubicBezTo>
                    <a:pt x="128" y="82"/>
                    <a:pt x="128" y="81"/>
                    <a:pt x="127" y="81"/>
                  </a:cubicBezTo>
                  <a:cubicBezTo>
                    <a:pt x="127" y="81"/>
                    <a:pt x="127" y="81"/>
                    <a:pt x="127" y="82"/>
                  </a:cubicBezTo>
                  <a:cubicBezTo>
                    <a:pt x="126" y="83"/>
                    <a:pt x="125" y="84"/>
                    <a:pt x="124" y="85"/>
                  </a:cubicBezTo>
                  <a:cubicBezTo>
                    <a:pt x="124" y="85"/>
                    <a:pt x="124" y="85"/>
                    <a:pt x="125" y="85"/>
                  </a:cubicBezTo>
                  <a:cubicBezTo>
                    <a:pt x="126" y="84"/>
                    <a:pt x="127" y="83"/>
                    <a:pt x="128" y="82"/>
                  </a:cubicBezTo>
                  <a:close/>
                  <a:moveTo>
                    <a:pt x="195" y="38"/>
                  </a:moveTo>
                  <a:cubicBezTo>
                    <a:pt x="195" y="38"/>
                    <a:pt x="195" y="38"/>
                    <a:pt x="195" y="38"/>
                  </a:cubicBezTo>
                  <a:cubicBezTo>
                    <a:pt x="194" y="38"/>
                    <a:pt x="194" y="39"/>
                    <a:pt x="193" y="39"/>
                  </a:cubicBezTo>
                  <a:cubicBezTo>
                    <a:pt x="193" y="40"/>
                    <a:pt x="193" y="40"/>
                    <a:pt x="193" y="41"/>
                  </a:cubicBezTo>
                  <a:cubicBezTo>
                    <a:pt x="194" y="40"/>
                    <a:pt x="195" y="39"/>
                    <a:pt x="195" y="38"/>
                  </a:cubicBezTo>
                  <a:close/>
                  <a:moveTo>
                    <a:pt x="191" y="90"/>
                  </a:moveTo>
                  <a:cubicBezTo>
                    <a:pt x="190" y="91"/>
                    <a:pt x="189" y="93"/>
                    <a:pt x="189" y="94"/>
                  </a:cubicBezTo>
                  <a:cubicBezTo>
                    <a:pt x="190" y="93"/>
                    <a:pt x="191" y="92"/>
                    <a:pt x="191" y="90"/>
                  </a:cubicBezTo>
                  <a:close/>
                  <a:moveTo>
                    <a:pt x="204" y="28"/>
                  </a:moveTo>
                  <a:cubicBezTo>
                    <a:pt x="205" y="30"/>
                    <a:pt x="206" y="31"/>
                    <a:pt x="207" y="33"/>
                  </a:cubicBezTo>
                  <a:cubicBezTo>
                    <a:pt x="207" y="31"/>
                    <a:pt x="205" y="29"/>
                    <a:pt x="204" y="28"/>
                  </a:cubicBezTo>
                  <a:close/>
                  <a:moveTo>
                    <a:pt x="76" y="80"/>
                  </a:moveTo>
                  <a:cubicBezTo>
                    <a:pt x="76" y="81"/>
                    <a:pt x="76" y="81"/>
                    <a:pt x="76" y="82"/>
                  </a:cubicBezTo>
                  <a:cubicBezTo>
                    <a:pt x="77" y="82"/>
                    <a:pt x="77" y="82"/>
                    <a:pt x="78" y="82"/>
                  </a:cubicBezTo>
                  <a:cubicBezTo>
                    <a:pt x="77" y="81"/>
                    <a:pt x="77" y="81"/>
                    <a:pt x="76" y="80"/>
                  </a:cubicBezTo>
                  <a:close/>
                  <a:moveTo>
                    <a:pt x="195" y="68"/>
                  </a:moveTo>
                  <a:cubicBezTo>
                    <a:pt x="195" y="67"/>
                    <a:pt x="195" y="66"/>
                    <a:pt x="195" y="65"/>
                  </a:cubicBezTo>
                  <a:cubicBezTo>
                    <a:pt x="194" y="66"/>
                    <a:pt x="194" y="66"/>
                    <a:pt x="195" y="68"/>
                  </a:cubicBezTo>
                  <a:close/>
                  <a:moveTo>
                    <a:pt x="21" y="95"/>
                  </a:moveTo>
                  <a:cubicBezTo>
                    <a:pt x="24" y="96"/>
                    <a:pt x="25" y="96"/>
                    <a:pt x="27" y="95"/>
                  </a:cubicBezTo>
                  <a:cubicBezTo>
                    <a:pt x="25" y="95"/>
                    <a:pt x="23" y="95"/>
                    <a:pt x="21" y="95"/>
                  </a:cubicBezTo>
                  <a:close/>
                  <a:moveTo>
                    <a:pt x="164" y="65"/>
                  </a:moveTo>
                  <a:cubicBezTo>
                    <a:pt x="163" y="66"/>
                    <a:pt x="163" y="66"/>
                    <a:pt x="162" y="67"/>
                  </a:cubicBezTo>
                  <a:cubicBezTo>
                    <a:pt x="163" y="67"/>
                    <a:pt x="164" y="67"/>
                    <a:pt x="165" y="67"/>
                  </a:cubicBezTo>
                  <a:cubicBezTo>
                    <a:pt x="164" y="67"/>
                    <a:pt x="164" y="66"/>
                    <a:pt x="164" y="65"/>
                  </a:cubicBezTo>
                  <a:close/>
                  <a:moveTo>
                    <a:pt x="216" y="61"/>
                  </a:moveTo>
                  <a:cubicBezTo>
                    <a:pt x="216" y="61"/>
                    <a:pt x="216" y="61"/>
                    <a:pt x="216" y="61"/>
                  </a:cubicBezTo>
                  <a:cubicBezTo>
                    <a:pt x="216" y="62"/>
                    <a:pt x="216" y="63"/>
                    <a:pt x="217" y="64"/>
                  </a:cubicBezTo>
                  <a:cubicBezTo>
                    <a:pt x="217" y="63"/>
                    <a:pt x="217" y="63"/>
                    <a:pt x="218" y="63"/>
                  </a:cubicBezTo>
                  <a:cubicBezTo>
                    <a:pt x="217" y="62"/>
                    <a:pt x="217" y="61"/>
                    <a:pt x="216" y="61"/>
                  </a:cubicBezTo>
                  <a:close/>
                  <a:moveTo>
                    <a:pt x="174" y="87"/>
                  </a:moveTo>
                  <a:cubicBezTo>
                    <a:pt x="174" y="88"/>
                    <a:pt x="174" y="88"/>
                    <a:pt x="174" y="88"/>
                  </a:cubicBezTo>
                  <a:cubicBezTo>
                    <a:pt x="175" y="87"/>
                    <a:pt x="175" y="86"/>
                    <a:pt x="176" y="85"/>
                  </a:cubicBezTo>
                  <a:cubicBezTo>
                    <a:pt x="176" y="85"/>
                    <a:pt x="176" y="84"/>
                    <a:pt x="176" y="84"/>
                  </a:cubicBezTo>
                  <a:cubicBezTo>
                    <a:pt x="175" y="85"/>
                    <a:pt x="174" y="86"/>
                    <a:pt x="174" y="87"/>
                  </a:cubicBezTo>
                  <a:close/>
                  <a:moveTo>
                    <a:pt x="181" y="84"/>
                  </a:moveTo>
                  <a:cubicBezTo>
                    <a:pt x="181" y="84"/>
                    <a:pt x="181" y="84"/>
                    <a:pt x="181" y="84"/>
                  </a:cubicBezTo>
                  <a:cubicBezTo>
                    <a:pt x="182" y="83"/>
                    <a:pt x="183" y="82"/>
                    <a:pt x="184" y="81"/>
                  </a:cubicBezTo>
                  <a:cubicBezTo>
                    <a:pt x="184" y="81"/>
                    <a:pt x="184" y="81"/>
                    <a:pt x="183" y="80"/>
                  </a:cubicBezTo>
                  <a:cubicBezTo>
                    <a:pt x="182" y="82"/>
                    <a:pt x="182" y="83"/>
                    <a:pt x="181" y="84"/>
                  </a:cubicBezTo>
                  <a:close/>
                  <a:moveTo>
                    <a:pt x="87" y="85"/>
                  </a:moveTo>
                  <a:cubicBezTo>
                    <a:pt x="86" y="84"/>
                    <a:pt x="85" y="85"/>
                    <a:pt x="85" y="86"/>
                  </a:cubicBezTo>
                  <a:cubicBezTo>
                    <a:pt x="86" y="86"/>
                    <a:pt x="86" y="86"/>
                    <a:pt x="87" y="85"/>
                  </a:cubicBezTo>
                  <a:close/>
                  <a:moveTo>
                    <a:pt x="148" y="63"/>
                  </a:moveTo>
                  <a:cubicBezTo>
                    <a:pt x="147" y="64"/>
                    <a:pt x="147" y="64"/>
                    <a:pt x="148" y="65"/>
                  </a:cubicBezTo>
                  <a:cubicBezTo>
                    <a:pt x="149" y="64"/>
                    <a:pt x="149" y="64"/>
                    <a:pt x="148" y="63"/>
                  </a:cubicBezTo>
                  <a:close/>
                  <a:moveTo>
                    <a:pt x="81" y="93"/>
                  </a:moveTo>
                  <a:cubicBezTo>
                    <a:pt x="83" y="93"/>
                    <a:pt x="85" y="93"/>
                    <a:pt x="87" y="93"/>
                  </a:cubicBezTo>
                  <a:cubicBezTo>
                    <a:pt x="86" y="93"/>
                    <a:pt x="84" y="93"/>
                    <a:pt x="81" y="93"/>
                  </a:cubicBezTo>
                  <a:close/>
                  <a:moveTo>
                    <a:pt x="82" y="66"/>
                  </a:moveTo>
                  <a:cubicBezTo>
                    <a:pt x="81" y="68"/>
                    <a:pt x="80" y="68"/>
                    <a:pt x="82" y="69"/>
                  </a:cubicBezTo>
                  <a:cubicBezTo>
                    <a:pt x="82" y="68"/>
                    <a:pt x="82" y="67"/>
                    <a:pt x="82" y="66"/>
                  </a:cubicBezTo>
                  <a:close/>
                  <a:moveTo>
                    <a:pt x="121" y="66"/>
                  </a:moveTo>
                  <a:cubicBezTo>
                    <a:pt x="119" y="66"/>
                    <a:pt x="119" y="66"/>
                    <a:pt x="119" y="67"/>
                  </a:cubicBezTo>
                  <a:cubicBezTo>
                    <a:pt x="121" y="67"/>
                    <a:pt x="121" y="67"/>
                    <a:pt x="121" y="66"/>
                  </a:cubicBezTo>
                  <a:close/>
                  <a:moveTo>
                    <a:pt x="13" y="77"/>
                  </a:moveTo>
                  <a:cubicBezTo>
                    <a:pt x="13" y="78"/>
                    <a:pt x="13" y="80"/>
                    <a:pt x="13" y="81"/>
                  </a:cubicBezTo>
                  <a:cubicBezTo>
                    <a:pt x="14" y="79"/>
                    <a:pt x="13" y="78"/>
                    <a:pt x="13" y="77"/>
                  </a:cubicBezTo>
                  <a:close/>
                  <a:moveTo>
                    <a:pt x="122" y="54"/>
                  </a:moveTo>
                  <a:cubicBezTo>
                    <a:pt x="123" y="54"/>
                    <a:pt x="125" y="54"/>
                    <a:pt x="127" y="53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5" y="53"/>
                    <a:pt x="124" y="53"/>
                    <a:pt x="122" y="53"/>
                  </a:cubicBezTo>
                  <a:cubicBezTo>
                    <a:pt x="122" y="53"/>
                    <a:pt x="122" y="53"/>
                    <a:pt x="122" y="53"/>
                  </a:cubicBezTo>
                  <a:cubicBezTo>
                    <a:pt x="122" y="53"/>
                    <a:pt x="122" y="53"/>
                    <a:pt x="122" y="54"/>
                  </a:cubicBezTo>
                  <a:close/>
                  <a:moveTo>
                    <a:pt x="163" y="72"/>
                  </a:moveTo>
                  <a:cubicBezTo>
                    <a:pt x="163" y="71"/>
                    <a:pt x="163" y="71"/>
                    <a:pt x="163" y="71"/>
                  </a:cubicBezTo>
                  <a:cubicBezTo>
                    <a:pt x="162" y="71"/>
                    <a:pt x="161" y="71"/>
                    <a:pt x="160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71"/>
                    <a:pt x="160" y="72"/>
                    <a:pt x="160" y="72"/>
                  </a:cubicBezTo>
                  <a:cubicBezTo>
                    <a:pt x="161" y="72"/>
                    <a:pt x="162" y="72"/>
                    <a:pt x="163" y="72"/>
                  </a:cubicBezTo>
                  <a:close/>
                  <a:moveTo>
                    <a:pt x="79" y="85"/>
                  </a:moveTo>
                  <a:cubicBezTo>
                    <a:pt x="77" y="85"/>
                    <a:pt x="76" y="85"/>
                    <a:pt x="75" y="86"/>
                  </a:cubicBezTo>
                  <a:cubicBezTo>
                    <a:pt x="77" y="86"/>
                    <a:pt x="78" y="86"/>
                    <a:pt x="79" y="85"/>
                  </a:cubicBezTo>
                  <a:close/>
                  <a:moveTo>
                    <a:pt x="193" y="25"/>
                  </a:moveTo>
                  <a:cubicBezTo>
                    <a:pt x="194" y="24"/>
                    <a:pt x="194" y="24"/>
                    <a:pt x="193" y="22"/>
                  </a:cubicBezTo>
                  <a:cubicBezTo>
                    <a:pt x="193" y="23"/>
                    <a:pt x="193" y="24"/>
                    <a:pt x="193" y="25"/>
                  </a:cubicBezTo>
                  <a:close/>
                  <a:moveTo>
                    <a:pt x="59" y="90"/>
                  </a:moveTo>
                  <a:cubicBezTo>
                    <a:pt x="58" y="90"/>
                    <a:pt x="58" y="90"/>
                    <a:pt x="57" y="91"/>
                  </a:cubicBezTo>
                  <a:cubicBezTo>
                    <a:pt x="57" y="91"/>
                    <a:pt x="58" y="92"/>
                    <a:pt x="58" y="92"/>
                  </a:cubicBezTo>
                  <a:cubicBezTo>
                    <a:pt x="58" y="92"/>
                    <a:pt x="59" y="91"/>
                    <a:pt x="59" y="91"/>
                  </a:cubicBezTo>
                  <a:cubicBezTo>
                    <a:pt x="59" y="91"/>
                    <a:pt x="59" y="90"/>
                    <a:pt x="59" y="90"/>
                  </a:cubicBezTo>
                  <a:close/>
                  <a:moveTo>
                    <a:pt x="21" y="74"/>
                  </a:moveTo>
                  <a:cubicBezTo>
                    <a:pt x="20" y="75"/>
                    <a:pt x="20" y="76"/>
                    <a:pt x="21" y="77"/>
                  </a:cubicBezTo>
                  <a:cubicBezTo>
                    <a:pt x="22" y="75"/>
                    <a:pt x="22" y="75"/>
                    <a:pt x="21" y="74"/>
                  </a:cubicBezTo>
                  <a:close/>
                  <a:moveTo>
                    <a:pt x="178" y="57"/>
                  </a:moveTo>
                  <a:cubicBezTo>
                    <a:pt x="177" y="57"/>
                    <a:pt x="177" y="57"/>
                    <a:pt x="176" y="57"/>
                  </a:cubicBezTo>
                  <a:cubicBezTo>
                    <a:pt x="176" y="58"/>
                    <a:pt x="177" y="58"/>
                    <a:pt x="177" y="59"/>
                  </a:cubicBezTo>
                  <a:cubicBezTo>
                    <a:pt x="177" y="58"/>
                    <a:pt x="178" y="58"/>
                    <a:pt x="178" y="57"/>
                  </a:cubicBezTo>
                  <a:close/>
                  <a:moveTo>
                    <a:pt x="232" y="72"/>
                  </a:moveTo>
                  <a:cubicBezTo>
                    <a:pt x="233" y="74"/>
                    <a:pt x="234" y="76"/>
                    <a:pt x="235" y="76"/>
                  </a:cubicBezTo>
                  <a:cubicBezTo>
                    <a:pt x="234" y="75"/>
                    <a:pt x="233" y="73"/>
                    <a:pt x="232" y="72"/>
                  </a:cubicBezTo>
                  <a:close/>
                  <a:moveTo>
                    <a:pt x="106" y="64"/>
                  </a:moveTo>
                  <a:cubicBezTo>
                    <a:pt x="106" y="63"/>
                    <a:pt x="106" y="62"/>
                    <a:pt x="105" y="62"/>
                  </a:cubicBezTo>
                  <a:cubicBezTo>
                    <a:pt x="105" y="63"/>
                    <a:pt x="104" y="63"/>
                    <a:pt x="104" y="64"/>
                  </a:cubicBezTo>
                  <a:cubicBezTo>
                    <a:pt x="105" y="64"/>
                    <a:pt x="105" y="64"/>
                    <a:pt x="106" y="64"/>
                  </a:cubicBezTo>
                  <a:close/>
                  <a:moveTo>
                    <a:pt x="41" y="85"/>
                  </a:moveTo>
                  <a:cubicBezTo>
                    <a:pt x="41" y="85"/>
                    <a:pt x="41" y="85"/>
                    <a:pt x="41" y="85"/>
                  </a:cubicBezTo>
                  <a:cubicBezTo>
                    <a:pt x="41" y="85"/>
                    <a:pt x="42" y="85"/>
                    <a:pt x="42" y="85"/>
                  </a:cubicBezTo>
                  <a:cubicBezTo>
                    <a:pt x="42" y="84"/>
                    <a:pt x="42" y="84"/>
                    <a:pt x="43" y="83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84"/>
                    <a:pt x="41" y="84"/>
                    <a:pt x="41" y="85"/>
                  </a:cubicBezTo>
                  <a:close/>
                  <a:moveTo>
                    <a:pt x="41" y="47"/>
                  </a:moveTo>
                  <a:cubicBezTo>
                    <a:pt x="42" y="48"/>
                    <a:pt x="42" y="48"/>
                    <a:pt x="42" y="49"/>
                  </a:cubicBezTo>
                  <a:cubicBezTo>
                    <a:pt x="43" y="48"/>
                    <a:pt x="43" y="48"/>
                    <a:pt x="43" y="47"/>
                  </a:cubicBezTo>
                  <a:cubicBezTo>
                    <a:pt x="43" y="47"/>
                    <a:pt x="42" y="47"/>
                    <a:pt x="41" y="47"/>
                  </a:cubicBezTo>
                  <a:close/>
                  <a:moveTo>
                    <a:pt x="180" y="90"/>
                  </a:moveTo>
                  <a:cubicBezTo>
                    <a:pt x="180" y="90"/>
                    <a:pt x="180" y="90"/>
                    <a:pt x="179" y="90"/>
                  </a:cubicBezTo>
                  <a:cubicBezTo>
                    <a:pt x="179" y="90"/>
                    <a:pt x="179" y="91"/>
                    <a:pt x="179" y="92"/>
                  </a:cubicBezTo>
                  <a:cubicBezTo>
                    <a:pt x="180" y="91"/>
                    <a:pt x="180" y="91"/>
                    <a:pt x="180" y="90"/>
                  </a:cubicBezTo>
                  <a:close/>
                  <a:moveTo>
                    <a:pt x="95" y="78"/>
                  </a:moveTo>
                  <a:cubicBezTo>
                    <a:pt x="96" y="77"/>
                    <a:pt x="96" y="77"/>
                    <a:pt x="96" y="76"/>
                  </a:cubicBezTo>
                  <a:cubicBezTo>
                    <a:pt x="96" y="76"/>
                    <a:pt x="95" y="76"/>
                    <a:pt x="95" y="77"/>
                  </a:cubicBezTo>
                  <a:cubicBezTo>
                    <a:pt x="95" y="77"/>
                    <a:pt x="95" y="78"/>
                    <a:pt x="95" y="78"/>
                  </a:cubicBezTo>
                  <a:close/>
                  <a:moveTo>
                    <a:pt x="182" y="88"/>
                  </a:moveTo>
                  <a:cubicBezTo>
                    <a:pt x="182" y="88"/>
                    <a:pt x="182" y="88"/>
                    <a:pt x="182" y="88"/>
                  </a:cubicBezTo>
                  <a:cubicBezTo>
                    <a:pt x="182" y="88"/>
                    <a:pt x="183" y="87"/>
                    <a:pt x="183" y="87"/>
                  </a:cubicBezTo>
                  <a:cubicBezTo>
                    <a:pt x="183" y="86"/>
                    <a:pt x="184" y="86"/>
                    <a:pt x="184" y="85"/>
                  </a:cubicBezTo>
                  <a:cubicBezTo>
                    <a:pt x="183" y="86"/>
                    <a:pt x="182" y="87"/>
                    <a:pt x="182" y="88"/>
                  </a:cubicBezTo>
                  <a:close/>
                  <a:moveTo>
                    <a:pt x="7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7" y="74"/>
                    <a:pt x="76" y="75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7" y="75"/>
                    <a:pt x="78" y="74"/>
                    <a:pt x="78" y="73"/>
                  </a:cubicBezTo>
                  <a:close/>
                  <a:moveTo>
                    <a:pt x="129" y="93"/>
                  </a:moveTo>
                  <a:cubicBezTo>
                    <a:pt x="130" y="92"/>
                    <a:pt x="130" y="92"/>
                    <a:pt x="131" y="91"/>
                  </a:cubicBezTo>
                  <a:cubicBezTo>
                    <a:pt x="129" y="91"/>
                    <a:pt x="129" y="91"/>
                    <a:pt x="129" y="93"/>
                  </a:cubicBezTo>
                  <a:close/>
                  <a:moveTo>
                    <a:pt x="110" y="71"/>
                  </a:moveTo>
                  <a:cubicBezTo>
                    <a:pt x="110" y="71"/>
                    <a:pt x="111" y="71"/>
                    <a:pt x="112" y="71"/>
                  </a:cubicBezTo>
                  <a:cubicBezTo>
                    <a:pt x="111" y="70"/>
                    <a:pt x="111" y="70"/>
                    <a:pt x="111" y="70"/>
                  </a:cubicBezTo>
                  <a:cubicBezTo>
                    <a:pt x="110" y="70"/>
                    <a:pt x="110" y="70"/>
                    <a:pt x="110" y="71"/>
                  </a:cubicBezTo>
                  <a:close/>
                  <a:moveTo>
                    <a:pt x="124" y="62"/>
                  </a:moveTo>
                  <a:cubicBezTo>
                    <a:pt x="125" y="60"/>
                    <a:pt x="126" y="60"/>
                    <a:pt x="126" y="59"/>
                  </a:cubicBezTo>
                  <a:cubicBezTo>
                    <a:pt x="124" y="61"/>
                    <a:pt x="124" y="61"/>
                    <a:pt x="124" y="62"/>
                  </a:cubicBezTo>
                  <a:close/>
                  <a:moveTo>
                    <a:pt x="104" y="80"/>
                  </a:moveTo>
                  <a:cubicBezTo>
                    <a:pt x="105" y="79"/>
                    <a:pt x="105" y="79"/>
                    <a:pt x="106" y="78"/>
                  </a:cubicBezTo>
                  <a:cubicBezTo>
                    <a:pt x="105" y="78"/>
                    <a:pt x="105" y="78"/>
                    <a:pt x="104" y="80"/>
                  </a:cubicBezTo>
                  <a:close/>
                  <a:moveTo>
                    <a:pt x="88" y="90"/>
                  </a:moveTo>
                  <a:cubicBezTo>
                    <a:pt x="89" y="90"/>
                    <a:pt x="89" y="90"/>
                    <a:pt x="90" y="90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90" y="90"/>
                    <a:pt x="90" y="89"/>
                    <a:pt x="90" y="89"/>
                  </a:cubicBezTo>
                  <a:cubicBezTo>
                    <a:pt x="89" y="89"/>
                    <a:pt x="89" y="90"/>
                    <a:pt x="88" y="90"/>
                  </a:cubicBezTo>
                  <a:close/>
                  <a:moveTo>
                    <a:pt x="194" y="88"/>
                  </a:moveTo>
                  <a:cubicBezTo>
                    <a:pt x="194" y="88"/>
                    <a:pt x="194" y="88"/>
                    <a:pt x="194" y="88"/>
                  </a:cubicBezTo>
                  <a:cubicBezTo>
                    <a:pt x="195" y="88"/>
                    <a:pt x="195" y="87"/>
                    <a:pt x="195" y="87"/>
                  </a:cubicBezTo>
                  <a:cubicBezTo>
                    <a:pt x="196" y="86"/>
                    <a:pt x="196" y="86"/>
                    <a:pt x="195" y="85"/>
                  </a:cubicBezTo>
                  <a:cubicBezTo>
                    <a:pt x="195" y="86"/>
                    <a:pt x="194" y="87"/>
                    <a:pt x="194" y="88"/>
                  </a:cubicBezTo>
                  <a:close/>
                  <a:moveTo>
                    <a:pt x="16" y="62"/>
                  </a:moveTo>
                  <a:cubicBezTo>
                    <a:pt x="15" y="63"/>
                    <a:pt x="16" y="64"/>
                    <a:pt x="16" y="64"/>
                  </a:cubicBezTo>
                  <a:cubicBezTo>
                    <a:pt x="16" y="64"/>
                    <a:pt x="17" y="64"/>
                    <a:pt x="17" y="63"/>
                  </a:cubicBezTo>
                  <a:cubicBezTo>
                    <a:pt x="17" y="63"/>
                    <a:pt x="16" y="62"/>
                    <a:pt x="16" y="62"/>
                  </a:cubicBezTo>
                  <a:close/>
                  <a:moveTo>
                    <a:pt x="26" y="66"/>
                  </a:moveTo>
                  <a:cubicBezTo>
                    <a:pt x="24" y="68"/>
                    <a:pt x="24" y="69"/>
                    <a:pt x="25" y="69"/>
                  </a:cubicBezTo>
                  <a:cubicBezTo>
                    <a:pt x="25" y="68"/>
                    <a:pt x="26" y="67"/>
                    <a:pt x="26" y="66"/>
                  </a:cubicBezTo>
                  <a:close/>
                  <a:moveTo>
                    <a:pt x="66" y="65"/>
                  </a:moveTo>
                  <a:cubicBezTo>
                    <a:pt x="66" y="64"/>
                    <a:pt x="66" y="64"/>
                    <a:pt x="66" y="63"/>
                  </a:cubicBezTo>
                  <a:cubicBezTo>
                    <a:pt x="66" y="63"/>
                    <a:pt x="65" y="63"/>
                    <a:pt x="65" y="64"/>
                  </a:cubicBezTo>
                  <a:cubicBezTo>
                    <a:pt x="65" y="64"/>
                    <a:pt x="65" y="64"/>
                    <a:pt x="66" y="65"/>
                  </a:cubicBezTo>
                  <a:close/>
                  <a:moveTo>
                    <a:pt x="114" y="54"/>
                  </a:moveTo>
                  <a:cubicBezTo>
                    <a:pt x="114" y="53"/>
                    <a:pt x="113" y="53"/>
                    <a:pt x="113" y="53"/>
                  </a:cubicBezTo>
                  <a:cubicBezTo>
                    <a:pt x="112" y="53"/>
                    <a:pt x="112" y="53"/>
                    <a:pt x="112" y="54"/>
                  </a:cubicBezTo>
                  <a:cubicBezTo>
                    <a:pt x="112" y="54"/>
                    <a:pt x="113" y="54"/>
                    <a:pt x="114" y="54"/>
                  </a:cubicBezTo>
                  <a:close/>
                  <a:moveTo>
                    <a:pt x="149" y="58"/>
                  </a:moveTo>
                  <a:cubicBezTo>
                    <a:pt x="149" y="58"/>
                    <a:pt x="150" y="57"/>
                    <a:pt x="150" y="57"/>
                  </a:cubicBezTo>
                  <a:cubicBezTo>
                    <a:pt x="149" y="57"/>
                    <a:pt x="149" y="57"/>
                    <a:pt x="148" y="57"/>
                  </a:cubicBezTo>
                  <a:cubicBezTo>
                    <a:pt x="148" y="58"/>
                    <a:pt x="149" y="58"/>
                    <a:pt x="149" y="58"/>
                  </a:cubicBezTo>
                  <a:close/>
                  <a:moveTo>
                    <a:pt x="12" y="66"/>
                  </a:moveTo>
                  <a:cubicBezTo>
                    <a:pt x="12" y="65"/>
                    <a:pt x="12" y="65"/>
                    <a:pt x="13" y="64"/>
                  </a:cubicBezTo>
                  <a:cubicBezTo>
                    <a:pt x="12" y="64"/>
                    <a:pt x="11" y="65"/>
                    <a:pt x="12" y="66"/>
                  </a:cubicBezTo>
                  <a:close/>
                  <a:moveTo>
                    <a:pt x="171" y="64"/>
                  </a:moveTo>
                  <a:cubicBezTo>
                    <a:pt x="171" y="64"/>
                    <a:pt x="171" y="64"/>
                    <a:pt x="171" y="64"/>
                  </a:cubicBezTo>
                  <a:cubicBezTo>
                    <a:pt x="171" y="63"/>
                    <a:pt x="171" y="63"/>
                    <a:pt x="171" y="62"/>
                  </a:cubicBezTo>
                  <a:cubicBezTo>
                    <a:pt x="171" y="63"/>
                    <a:pt x="171" y="63"/>
                    <a:pt x="171" y="64"/>
                  </a:cubicBezTo>
                  <a:close/>
                  <a:moveTo>
                    <a:pt x="83" y="57"/>
                  </a:moveTo>
                  <a:cubicBezTo>
                    <a:pt x="84" y="57"/>
                    <a:pt x="85" y="57"/>
                    <a:pt x="85" y="55"/>
                  </a:cubicBezTo>
                  <a:cubicBezTo>
                    <a:pt x="84" y="56"/>
                    <a:pt x="84" y="57"/>
                    <a:pt x="83" y="57"/>
                  </a:cubicBezTo>
                  <a:close/>
                  <a:moveTo>
                    <a:pt x="90" y="79"/>
                  </a:moveTo>
                  <a:cubicBezTo>
                    <a:pt x="90" y="79"/>
                    <a:pt x="89" y="80"/>
                    <a:pt x="88" y="8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90" y="80"/>
                    <a:pt x="90" y="80"/>
                    <a:pt x="90" y="79"/>
                  </a:cubicBezTo>
                  <a:close/>
                  <a:moveTo>
                    <a:pt x="199" y="81"/>
                  </a:moveTo>
                  <a:cubicBezTo>
                    <a:pt x="199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3"/>
                  </a:cubicBezTo>
                  <a:cubicBezTo>
                    <a:pt x="199" y="83"/>
                    <a:pt x="199" y="82"/>
                    <a:pt x="199" y="82"/>
                  </a:cubicBezTo>
                  <a:cubicBezTo>
                    <a:pt x="199" y="82"/>
                    <a:pt x="199" y="81"/>
                    <a:pt x="199" y="81"/>
                  </a:cubicBezTo>
                  <a:close/>
                  <a:moveTo>
                    <a:pt x="153" y="54"/>
                  </a:moveTo>
                  <a:cubicBezTo>
                    <a:pt x="153" y="54"/>
                    <a:pt x="153" y="54"/>
                    <a:pt x="153" y="54"/>
                  </a:cubicBezTo>
                  <a:cubicBezTo>
                    <a:pt x="152" y="54"/>
                    <a:pt x="152" y="54"/>
                    <a:pt x="151" y="54"/>
                  </a:cubicBezTo>
                  <a:cubicBezTo>
                    <a:pt x="152" y="54"/>
                    <a:pt x="152" y="55"/>
                    <a:pt x="152" y="55"/>
                  </a:cubicBezTo>
                  <a:cubicBezTo>
                    <a:pt x="152" y="55"/>
                    <a:pt x="153" y="54"/>
                    <a:pt x="153" y="54"/>
                  </a:cubicBezTo>
                  <a:close/>
                  <a:moveTo>
                    <a:pt x="150" y="61"/>
                  </a:moveTo>
                  <a:cubicBezTo>
                    <a:pt x="151" y="60"/>
                    <a:pt x="152" y="60"/>
                    <a:pt x="152" y="59"/>
                  </a:cubicBezTo>
                  <a:cubicBezTo>
                    <a:pt x="150" y="60"/>
                    <a:pt x="150" y="60"/>
                    <a:pt x="150" y="61"/>
                  </a:cubicBezTo>
                  <a:close/>
                  <a:moveTo>
                    <a:pt x="110" y="79"/>
                  </a:moveTo>
                  <a:cubicBezTo>
                    <a:pt x="110" y="79"/>
                    <a:pt x="110" y="79"/>
                    <a:pt x="110" y="79"/>
                  </a:cubicBezTo>
                  <a:cubicBezTo>
                    <a:pt x="111" y="79"/>
                    <a:pt x="111" y="79"/>
                    <a:pt x="112" y="79"/>
                  </a:cubicBezTo>
                  <a:cubicBezTo>
                    <a:pt x="111" y="79"/>
                    <a:pt x="111" y="79"/>
                    <a:pt x="110" y="79"/>
                  </a:cubicBezTo>
                  <a:close/>
                  <a:moveTo>
                    <a:pt x="40" y="72"/>
                  </a:moveTo>
                  <a:cubicBezTo>
                    <a:pt x="41" y="71"/>
                    <a:pt x="41" y="70"/>
                    <a:pt x="40" y="70"/>
                  </a:cubicBezTo>
                  <a:cubicBezTo>
                    <a:pt x="40" y="70"/>
                    <a:pt x="40" y="70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1"/>
                    <a:pt x="40" y="71"/>
                    <a:pt x="40" y="72"/>
                  </a:cubicBezTo>
                  <a:close/>
                  <a:moveTo>
                    <a:pt x="205" y="47"/>
                  </a:moveTo>
                  <a:cubicBezTo>
                    <a:pt x="206" y="46"/>
                    <a:pt x="206" y="46"/>
                    <a:pt x="204" y="44"/>
                  </a:cubicBezTo>
                  <a:cubicBezTo>
                    <a:pt x="205" y="45"/>
                    <a:pt x="205" y="46"/>
                    <a:pt x="205" y="47"/>
                  </a:cubicBezTo>
                  <a:close/>
                  <a:moveTo>
                    <a:pt x="47" y="90"/>
                  </a:moveTo>
                  <a:cubicBezTo>
                    <a:pt x="46" y="90"/>
                    <a:pt x="46" y="91"/>
                    <a:pt x="46" y="92"/>
                  </a:cubicBezTo>
                  <a:cubicBezTo>
                    <a:pt x="47" y="91"/>
                    <a:pt x="47" y="91"/>
                    <a:pt x="47" y="90"/>
                  </a:cubicBezTo>
                  <a:close/>
                  <a:moveTo>
                    <a:pt x="173" y="69"/>
                  </a:moveTo>
                  <a:cubicBezTo>
                    <a:pt x="173" y="68"/>
                    <a:pt x="172" y="67"/>
                    <a:pt x="172" y="67"/>
                  </a:cubicBezTo>
                  <a:cubicBezTo>
                    <a:pt x="172" y="67"/>
                    <a:pt x="172" y="68"/>
                    <a:pt x="171" y="68"/>
                  </a:cubicBezTo>
                  <a:cubicBezTo>
                    <a:pt x="172" y="68"/>
                    <a:pt x="172" y="68"/>
                    <a:pt x="173" y="69"/>
                  </a:cubicBezTo>
                  <a:close/>
                  <a:moveTo>
                    <a:pt x="116" y="70"/>
                  </a:moveTo>
                  <a:cubicBezTo>
                    <a:pt x="116" y="71"/>
                    <a:pt x="115" y="71"/>
                    <a:pt x="115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6" y="71"/>
                    <a:pt x="116" y="71"/>
                    <a:pt x="116" y="70"/>
                  </a:cubicBezTo>
                  <a:close/>
                  <a:moveTo>
                    <a:pt x="193" y="49"/>
                  </a:moveTo>
                  <a:cubicBezTo>
                    <a:pt x="194" y="49"/>
                    <a:pt x="194" y="49"/>
                    <a:pt x="194" y="49"/>
                  </a:cubicBezTo>
                  <a:cubicBezTo>
                    <a:pt x="194" y="48"/>
                    <a:pt x="194" y="47"/>
                    <a:pt x="193" y="46"/>
                  </a:cubicBezTo>
                  <a:cubicBezTo>
                    <a:pt x="193" y="47"/>
                    <a:pt x="193" y="48"/>
                    <a:pt x="193" y="49"/>
                  </a:cubicBezTo>
                  <a:close/>
                  <a:moveTo>
                    <a:pt x="206" y="118"/>
                  </a:moveTo>
                  <a:cubicBezTo>
                    <a:pt x="207" y="117"/>
                    <a:pt x="207" y="116"/>
                    <a:pt x="208" y="115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7" y="116"/>
                    <a:pt x="206" y="116"/>
                    <a:pt x="206" y="118"/>
                  </a:cubicBezTo>
                  <a:close/>
                  <a:moveTo>
                    <a:pt x="146" y="59"/>
                  </a:moveTo>
                  <a:cubicBezTo>
                    <a:pt x="146" y="59"/>
                    <a:pt x="146" y="60"/>
                    <a:pt x="146" y="61"/>
                  </a:cubicBezTo>
                  <a:cubicBezTo>
                    <a:pt x="147" y="60"/>
                    <a:pt x="147" y="60"/>
                    <a:pt x="146" y="59"/>
                  </a:cubicBezTo>
                  <a:close/>
                  <a:moveTo>
                    <a:pt x="95" y="90"/>
                  </a:moveTo>
                  <a:cubicBezTo>
                    <a:pt x="94" y="89"/>
                    <a:pt x="93" y="89"/>
                    <a:pt x="93" y="90"/>
                  </a:cubicBezTo>
                  <a:cubicBezTo>
                    <a:pt x="94" y="90"/>
                    <a:pt x="94" y="90"/>
                    <a:pt x="95" y="90"/>
                  </a:cubicBezTo>
                  <a:close/>
                  <a:moveTo>
                    <a:pt x="134" y="78"/>
                  </a:moveTo>
                  <a:cubicBezTo>
                    <a:pt x="134" y="78"/>
                    <a:pt x="134" y="78"/>
                    <a:pt x="134" y="78"/>
                  </a:cubicBezTo>
                  <a:cubicBezTo>
                    <a:pt x="135" y="79"/>
                    <a:pt x="135" y="79"/>
                    <a:pt x="136" y="79"/>
                  </a:cubicBezTo>
                  <a:cubicBezTo>
                    <a:pt x="136" y="79"/>
                    <a:pt x="136" y="78"/>
                    <a:pt x="136" y="78"/>
                  </a:cubicBezTo>
                  <a:cubicBezTo>
                    <a:pt x="135" y="78"/>
                    <a:pt x="135" y="78"/>
                    <a:pt x="134" y="78"/>
                  </a:cubicBezTo>
                  <a:close/>
                  <a:moveTo>
                    <a:pt x="28" y="79"/>
                  </a:moveTo>
                  <a:cubicBezTo>
                    <a:pt x="28" y="80"/>
                    <a:pt x="29" y="80"/>
                    <a:pt x="29" y="81"/>
                  </a:cubicBezTo>
                  <a:cubicBezTo>
                    <a:pt x="29" y="80"/>
                    <a:pt x="29" y="80"/>
                    <a:pt x="28" y="79"/>
                  </a:cubicBezTo>
                  <a:close/>
                  <a:moveTo>
                    <a:pt x="113" y="84"/>
                  </a:moveTo>
                  <a:cubicBezTo>
                    <a:pt x="113" y="84"/>
                    <a:pt x="114" y="83"/>
                    <a:pt x="114" y="82"/>
                  </a:cubicBezTo>
                  <a:cubicBezTo>
                    <a:pt x="113" y="83"/>
                    <a:pt x="113" y="83"/>
                    <a:pt x="113" y="84"/>
                  </a:cubicBezTo>
                  <a:close/>
                  <a:moveTo>
                    <a:pt x="14" y="94"/>
                  </a:moveTo>
                  <a:cubicBezTo>
                    <a:pt x="14" y="95"/>
                    <a:pt x="14" y="95"/>
                    <a:pt x="16" y="95"/>
                  </a:cubicBezTo>
                  <a:cubicBezTo>
                    <a:pt x="15" y="94"/>
                    <a:pt x="15" y="94"/>
                    <a:pt x="14" y="94"/>
                  </a:cubicBezTo>
                  <a:close/>
                  <a:moveTo>
                    <a:pt x="140" y="65"/>
                  </a:moveTo>
                  <a:cubicBezTo>
                    <a:pt x="139" y="64"/>
                    <a:pt x="139" y="64"/>
                    <a:pt x="139" y="63"/>
                  </a:cubicBezTo>
                  <a:cubicBezTo>
                    <a:pt x="138" y="64"/>
                    <a:pt x="138" y="64"/>
                    <a:pt x="138" y="65"/>
                  </a:cubicBezTo>
                  <a:cubicBezTo>
                    <a:pt x="139" y="65"/>
                    <a:pt x="139" y="65"/>
                    <a:pt x="140" y="65"/>
                  </a:cubicBezTo>
                  <a:close/>
                  <a:moveTo>
                    <a:pt x="217" y="82"/>
                  </a:moveTo>
                  <a:cubicBezTo>
                    <a:pt x="216" y="83"/>
                    <a:pt x="216" y="83"/>
                    <a:pt x="217" y="84"/>
                  </a:cubicBezTo>
                  <a:cubicBezTo>
                    <a:pt x="217" y="83"/>
                    <a:pt x="217" y="83"/>
                    <a:pt x="217" y="82"/>
                  </a:cubicBezTo>
                  <a:close/>
                  <a:moveTo>
                    <a:pt x="173" y="93"/>
                  </a:moveTo>
                  <a:cubicBezTo>
                    <a:pt x="173" y="93"/>
                    <a:pt x="173" y="93"/>
                    <a:pt x="173" y="93"/>
                  </a:cubicBezTo>
                  <a:cubicBezTo>
                    <a:pt x="173" y="93"/>
                    <a:pt x="172" y="93"/>
                    <a:pt x="172" y="94"/>
                  </a:cubicBezTo>
                  <a:cubicBezTo>
                    <a:pt x="172" y="94"/>
                    <a:pt x="173" y="94"/>
                    <a:pt x="173" y="94"/>
                  </a:cubicBezTo>
                  <a:cubicBezTo>
                    <a:pt x="173" y="93"/>
                    <a:pt x="173" y="93"/>
                    <a:pt x="173" y="93"/>
                  </a:cubicBezTo>
                  <a:close/>
                  <a:moveTo>
                    <a:pt x="73" y="55"/>
                  </a:moveTo>
                  <a:cubicBezTo>
                    <a:pt x="73" y="55"/>
                    <a:pt x="73" y="54"/>
                    <a:pt x="73" y="54"/>
                  </a:cubicBezTo>
                  <a:cubicBezTo>
                    <a:pt x="73" y="54"/>
                    <a:pt x="73" y="54"/>
                    <a:pt x="72" y="54"/>
                  </a:cubicBezTo>
                  <a:cubicBezTo>
                    <a:pt x="72" y="54"/>
                    <a:pt x="73" y="55"/>
                    <a:pt x="73" y="55"/>
                  </a:cubicBezTo>
                  <a:close/>
                  <a:moveTo>
                    <a:pt x="28" y="74"/>
                  </a:moveTo>
                  <a:cubicBezTo>
                    <a:pt x="28" y="74"/>
                    <a:pt x="28" y="74"/>
                    <a:pt x="28" y="74"/>
                  </a:cubicBezTo>
                  <a:cubicBezTo>
                    <a:pt x="28" y="74"/>
                    <a:pt x="29" y="74"/>
                    <a:pt x="29" y="73"/>
                  </a:cubicBezTo>
                  <a:cubicBezTo>
                    <a:pt x="28" y="73"/>
                    <a:pt x="28" y="74"/>
                    <a:pt x="28" y="74"/>
                  </a:cubicBezTo>
                  <a:close/>
                  <a:moveTo>
                    <a:pt x="138" y="59"/>
                  </a:moveTo>
                  <a:cubicBezTo>
                    <a:pt x="138" y="59"/>
                    <a:pt x="139" y="59"/>
                    <a:pt x="139" y="59"/>
                  </a:cubicBezTo>
                  <a:cubicBezTo>
                    <a:pt x="139" y="59"/>
                    <a:pt x="139" y="58"/>
                    <a:pt x="140" y="58"/>
                  </a:cubicBezTo>
                  <a:cubicBezTo>
                    <a:pt x="139" y="58"/>
                    <a:pt x="139" y="58"/>
                    <a:pt x="138" y="59"/>
                  </a:cubicBezTo>
                  <a:close/>
                  <a:moveTo>
                    <a:pt x="188" y="137"/>
                  </a:moveTo>
                  <a:cubicBezTo>
                    <a:pt x="188" y="136"/>
                    <a:pt x="188" y="136"/>
                    <a:pt x="188" y="135"/>
                  </a:cubicBezTo>
                  <a:cubicBezTo>
                    <a:pt x="188" y="135"/>
                    <a:pt x="188" y="135"/>
                    <a:pt x="188" y="135"/>
                  </a:cubicBezTo>
                  <a:cubicBezTo>
                    <a:pt x="188" y="136"/>
                    <a:pt x="188" y="136"/>
                    <a:pt x="188" y="137"/>
                  </a:cubicBezTo>
                  <a:close/>
                  <a:moveTo>
                    <a:pt x="203" y="49"/>
                  </a:moveTo>
                  <a:cubicBezTo>
                    <a:pt x="203" y="49"/>
                    <a:pt x="203" y="50"/>
                    <a:pt x="203" y="50"/>
                  </a:cubicBezTo>
                  <a:cubicBezTo>
                    <a:pt x="203" y="50"/>
                    <a:pt x="203" y="49"/>
                    <a:pt x="203" y="49"/>
                  </a:cubicBezTo>
                  <a:close/>
                  <a:moveTo>
                    <a:pt x="115" y="63"/>
                  </a:moveTo>
                  <a:cubicBezTo>
                    <a:pt x="115" y="63"/>
                    <a:pt x="115" y="63"/>
                    <a:pt x="116" y="63"/>
                  </a:cubicBezTo>
                  <a:cubicBezTo>
                    <a:pt x="116" y="63"/>
                    <a:pt x="115" y="63"/>
                    <a:pt x="115" y="62"/>
                  </a:cubicBezTo>
                  <a:cubicBezTo>
                    <a:pt x="115" y="63"/>
                    <a:pt x="115" y="63"/>
                    <a:pt x="115" y="63"/>
                  </a:cubicBezTo>
                  <a:close/>
                  <a:moveTo>
                    <a:pt x="26" y="71"/>
                  </a:moveTo>
                  <a:cubicBezTo>
                    <a:pt x="27" y="71"/>
                    <a:pt x="28" y="70"/>
                    <a:pt x="27" y="69"/>
                  </a:cubicBezTo>
                  <a:cubicBezTo>
                    <a:pt x="27" y="70"/>
                    <a:pt x="27" y="71"/>
                    <a:pt x="26" y="71"/>
                  </a:cubicBezTo>
                  <a:close/>
                  <a:moveTo>
                    <a:pt x="187" y="85"/>
                  </a:moveTo>
                  <a:cubicBezTo>
                    <a:pt x="188" y="84"/>
                    <a:pt x="188" y="84"/>
                    <a:pt x="188" y="84"/>
                  </a:cubicBezTo>
                  <a:cubicBezTo>
                    <a:pt x="188" y="84"/>
                    <a:pt x="187" y="85"/>
                    <a:pt x="187" y="85"/>
                  </a:cubicBezTo>
                  <a:close/>
                  <a:moveTo>
                    <a:pt x="185" y="133"/>
                  </a:moveTo>
                  <a:cubicBezTo>
                    <a:pt x="185" y="133"/>
                    <a:pt x="185" y="133"/>
                    <a:pt x="185" y="134"/>
                  </a:cubicBezTo>
                  <a:cubicBezTo>
                    <a:pt x="185" y="134"/>
                    <a:pt x="185" y="133"/>
                    <a:pt x="185" y="133"/>
                  </a:cubicBezTo>
                  <a:close/>
                  <a:moveTo>
                    <a:pt x="190" y="96"/>
                  </a:moveTo>
                  <a:cubicBezTo>
                    <a:pt x="191" y="96"/>
                    <a:pt x="191" y="96"/>
                    <a:pt x="191" y="96"/>
                  </a:cubicBezTo>
                  <a:cubicBezTo>
                    <a:pt x="191" y="96"/>
                    <a:pt x="191" y="96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6"/>
                    <a:pt x="190" y="96"/>
                  </a:cubicBezTo>
                  <a:close/>
                  <a:moveTo>
                    <a:pt x="197" y="56"/>
                  </a:moveTo>
                  <a:cubicBezTo>
                    <a:pt x="197" y="56"/>
                    <a:pt x="197" y="57"/>
                    <a:pt x="197" y="57"/>
                  </a:cubicBezTo>
                  <a:cubicBezTo>
                    <a:pt x="198" y="57"/>
                    <a:pt x="197" y="56"/>
                    <a:pt x="197" y="56"/>
                  </a:cubicBezTo>
                  <a:close/>
                  <a:moveTo>
                    <a:pt x="51" y="84"/>
                  </a:moveTo>
                  <a:cubicBezTo>
                    <a:pt x="50" y="84"/>
                    <a:pt x="50" y="84"/>
                    <a:pt x="50" y="83"/>
                  </a:cubicBezTo>
                  <a:cubicBezTo>
                    <a:pt x="50" y="84"/>
                    <a:pt x="50" y="84"/>
                    <a:pt x="49" y="84"/>
                  </a:cubicBezTo>
                  <a:cubicBezTo>
                    <a:pt x="50" y="84"/>
                    <a:pt x="50" y="84"/>
                    <a:pt x="51" y="84"/>
                  </a:cubicBezTo>
                  <a:close/>
                  <a:moveTo>
                    <a:pt x="205" y="64"/>
                  </a:moveTo>
                  <a:cubicBezTo>
                    <a:pt x="205" y="63"/>
                    <a:pt x="205" y="63"/>
                    <a:pt x="205" y="62"/>
                  </a:cubicBezTo>
                  <a:cubicBezTo>
                    <a:pt x="204" y="63"/>
                    <a:pt x="205" y="63"/>
                    <a:pt x="205" y="64"/>
                  </a:cubicBezTo>
                  <a:close/>
                  <a:moveTo>
                    <a:pt x="93" y="80"/>
                  </a:moveTo>
                  <a:cubicBezTo>
                    <a:pt x="94" y="80"/>
                    <a:pt x="94" y="80"/>
                    <a:pt x="93" y="79"/>
                  </a:cubicBezTo>
                  <a:cubicBezTo>
                    <a:pt x="93" y="80"/>
                    <a:pt x="93" y="80"/>
                    <a:pt x="93" y="80"/>
                  </a:cubicBezTo>
                  <a:close/>
                  <a:moveTo>
                    <a:pt x="199" y="42"/>
                  </a:moveTo>
                  <a:cubicBezTo>
                    <a:pt x="199" y="43"/>
                    <a:pt x="199" y="43"/>
                    <a:pt x="200" y="44"/>
                  </a:cubicBezTo>
                  <a:cubicBezTo>
                    <a:pt x="200" y="43"/>
                    <a:pt x="200" y="43"/>
                    <a:pt x="199" y="42"/>
                  </a:cubicBezTo>
                  <a:close/>
                  <a:moveTo>
                    <a:pt x="215" y="92"/>
                  </a:moveTo>
                  <a:cubicBezTo>
                    <a:pt x="215" y="92"/>
                    <a:pt x="216" y="92"/>
                    <a:pt x="216" y="92"/>
                  </a:cubicBezTo>
                  <a:cubicBezTo>
                    <a:pt x="216" y="92"/>
                    <a:pt x="216" y="91"/>
                    <a:pt x="216" y="91"/>
                  </a:cubicBezTo>
                  <a:cubicBezTo>
                    <a:pt x="216" y="91"/>
                    <a:pt x="216" y="91"/>
                    <a:pt x="216" y="91"/>
                  </a:cubicBezTo>
                  <a:cubicBezTo>
                    <a:pt x="216" y="91"/>
                    <a:pt x="216" y="91"/>
                    <a:pt x="215" y="92"/>
                  </a:cubicBezTo>
                  <a:close/>
                  <a:moveTo>
                    <a:pt x="132" y="75"/>
                  </a:moveTo>
                  <a:cubicBezTo>
                    <a:pt x="132" y="75"/>
                    <a:pt x="133" y="76"/>
                    <a:pt x="133" y="75"/>
                  </a:cubicBezTo>
                  <a:cubicBezTo>
                    <a:pt x="133" y="75"/>
                    <a:pt x="132" y="75"/>
                    <a:pt x="132" y="75"/>
                  </a:cubicBezTo>
                  <a:close/>
                  <a:moveTo>
                    <a:pt x="153" y="72"/>
                  </a:moveTo>
                  <a:cubicBezTo>
                    <a:pt x="153" y="72"/>
                    <a:pt x="153" y="72"/>
                    <a:pt x="153" y="72"/>
                  </a:cubicBezTo>
                  <a:cubicBezTo>
                    <a:pt x="153" y="72"/>
                    <a:pt x="153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3" y="72"/>
                    <a:pt x="153" y="72"/>
                    <a:pt x="153" y="72"/>
                  </a:cubicBezTo>
                  <a:close/>
                  <a:moveTo>
                    <a:pt x="191" y="60"/>
                  </a:moveTo>
                  <a:cubicBezTo>
                    <a:pt x="191" y="60"/>
                    <a:pt x="191" y="60"/>
                    <a:pt x="191" y="60"/>
                  </a:cubicBezTo>
                  <a:cubicBezTo>
                    <a:pt x="191" y="60"/>
                    <a:pt x="191" y="60"/>
                    <a:pt x="191" y="59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191" y="60"/>
                    <a:pt x="191" y="60"/>
                    <a:pt x="191" y="60"/>
                  </a:cubicBezTo>
                  <a:close/>
                  <a:moveTo>
                    <a:pt x="156" y="70"/>
                  </a:moveTo>
                  <a:cubicBezTo>
                    <a:pt x="156" y="71"/>
                    <a:pt x="156" y="71"/>
                    <a:pt x="156" y="71"/>
                  </a:cubicBezTo>
                  <a:cubicBezTo>
                    <a:pt x="156" y="71"/>
                    <a:pt x="156" y="71"/>
                    <a:pt x="156" y="71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6" y="70"/>
                    <a:pt x="156" y="70"/>
                    <a:pt x="156" y="70"/>
                  </a:cubicBezTo>
                  <a:close/>
                  <a:moveTo>
                    <a:pt x="96" y="67"/>
                  </a:moveTo>
                  <a:cubicBezTo>
                    <a:pt x="96" y="67"/>
                    <a:pt x="96" y="67"/>
                    <a:pt x="96" y="67"/>
                  </a:cubicBezTo>
                  <a:cubicBezTo>
                    <a:pt x="96" y="67"/>
                    <a:pt x="96" y="67"/>
                    <a:pt x="96" y="67"/>
                  </a:cubicBezTo>
                  <a:cubicBezTo>
                    <a:pt x="96" y="67"/>
                    <a:pt x="96" y="67"/>
                    <a:pt x="96" y="68"/>
                  </a:cubicBezTo>
                  <a:cubicBezTo>
                    <a:pt x="96" y="67"/>
                    <a:pt x="96" y="67"/>
                    <a:pt x="96" y="67"/>
                  </a:cubicBezTo>
                  <a:close/>
                  <a:moveTo>
                    <a:pt x="14" y="67"/>
                  </a:moveTo>
                  <a:cubicBezTo>
                    <a:pt x="14" y="67"/>
                    <a:pt x="14" y="67"/>
                    <a:pt x="14" y="68"/>
                  </a:cubicBezTo>
                  <a:cubicBezTo>
                    <a:pt x="14" y="68"/>
                    <a:pt x="14" y="67"/>
                    <a:pt x="14" y="67"/>
                  </a:cubicBezTo>
                  <a:close/>
                  <a:moveTo>
                    <a:pt x="38" y="96"/>
                  </a:move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8" y="96"/>
                    <a:pt x="38" y="96"/>
                  </a:cubicBezTo>
                  <a:close/>
                  <a:moveTo>
                    <a:pt x="136" y="81"/>
                  </a:moveTo>
                  <a:cubicBezTo>
                    <a:pt x="136" y="81"/>
                    <a:pt x="136" y="81"/>
                    <a:pt x="136" y="81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6" y="81"/>
                    <a:pt x="136" y="82"/>
                    <a:pt x="136" y="82"/>
                  </a:cubicBezTo>
                  <a:cubicBezTo>
                    <a:pt x="136" y="82"/>
                    <a:pt x="136" y="81"/>
                    <a:pt x="136" y="81"/>
                  </a:cubicBezTo>
                  <a:close/>
                  <a:moveTo>
                    <a:pt x="19" y="88"/>
                  </a:moveTo>
                  <a:cubicBezTo>
                    <a:pt x="19" y="88"/>
                    <a:pt x="20" y="88"/>
                    <a:pt x="20" y="88"/>
                  </a:cubicBezTo>
                  <a:cubicBezTo>
                    <a:pt x="20" y="88"/>
                    <a:pt x="20" y="87"/>
                    <a:pt x="20" y="87"/>
                  </a:cubicBezTo>
                  <a:cubicBezTo>
                    <a:pt x="20" y="87"/>
                    <a:pt x="19" y="87"/>
                    <a:pt x="19" y="88"/>
                  </a:cubicBezTo>
                  <a:close/>
                  <a:moveTo>
                    <a:pt x="29" y="86"/>
                  </a:moveTo>
                  <a:cubicBezTo>
                    <a:pt x="29" y="86"/>
                    <a:pt x="29" y="86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29" y="86"/>
                    <a:pt x="29" y="85"/>
                    <a:pt x="29" y="85"/>
                  </a:cubicBezTo>
                  <a:cubicBezTo>
                    <a:pt x="29" y="85"/>
                    <a:pt x="29" y="86"/>
                    <a:pt x="29" y="86"/>
                  </a:cubicBezTo>
                  <a:close/>
                  <a:moveTo>
                    <a:pt x="20" y="70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21" y="70"/>
                    <a:pt x="21" y="70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0" y="70"/>
                  </a:cubicBezTo>
                  <a:close/>
                  <a:moveTo>
                    <a:pt x="184" y="102"/>
                  </a:moveTo>
                  <a:cubicBezTo>
                    <a:pt x="184" y="102"/>
                    <a:pt x="184" y="102"/>
                    <a:pt x="184" y="102"/>
                  </a:cubicBezTo>
                  <a:cubicBezTo>
                    <a:pt x="184" y="102"/>
                    <a:pt x="184" y="102"/>
                    <a:pt x="184" y="103"/>
                  </a:cubicBezTo>
                  <a:cubicBezTo>
                    <a:pt x="184" y="103"/>
                    <a:pt x="184" y="103"/>
                    <a:pt x="184" y="103"/>
                  </a:cubicBezTo>
                  <a:cubicBezTo>
                    <a:pt x="184" y="102"/>
                    <a:pt x="184" y="102"/>
                    <a:pt x="184" y="102"/>
                  </a:cubicBezTo>
                  <a:close/>
                  <a:moveTo>
                    <a:pt x="224" y="104"/>
                  </a:moveTo>
                  <a:cubicBezTo>
                    <a:pt x="224" y="104"/>
                    <a:pt x="224" y="104"/>
                    <a:pt x="224" y="104"/>
                  </a:cubicBezTo>
                  <a:cubicBezTo>
                    <a:pt x="225" y="104"/>
                    <a:pt x="225" y="104"/>
                    <a:pt x="225" y="104"/>
                  </a:cubicBezTo>
                  <a:cubicBezTo>
                    <a:pt x="225" y="103"/>
                    <a:pt x="225" y="103"/>
                    <a:pt x="225" y="103"/>
                  </a:cubicBezTo>
                  <a:cubicBezTo>
                    <a:pt x="225" y="104"/>
                    <a:pt x="225" y="104"/>
                    <a:pt x="224" y="104"/>
                  </a:cubicBezTo>
                  <a:close/>
                  <a:moveTo>
                    <a:pt x="222" y="106"/>
                  </a:moveTo>
                  <a:cubicBezTo>
                    <a:pt x="222" y="106"/>
                    <a:pt x="222" y="106"/>
                    <a:pt x="222" y="106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2" y="106"/>
                    <a:pt x="222" y="106"/>
                    <a:pt x="222" y="10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43735" y="3637915"/>
            <a:ext cx="2558415" cy="1198880"/>
            <a:chOff x="3061" y="5729"/>
            <a:chExt cx="4029" cy="1888"/>
          </a:xfrm>
        </p:grpSpPr>
        <p:sp>
          <p:nvSpPr>
            <p:cNvPr id="100" name="文本框 99"/>
            <p:cNvSpPr txBox="1"/>
            <p:nvPr/>
          </p:nvSpPr>
          <p:spPr>
            <a:xfrm>
              <a:off x="3061" y="5729"/>
              <a:ext cx="3483" cy="1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n-lt"/>
                  <a:ea typeface="+mn-ea"/>
                </a:rPr>
                <a:t>课堂形式做加法</a:t>
              </a:r>
              <a:endParaRPr lang="zh-CN" altLang="en-US" sz="3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</a:endParaRPr>
            </a:p>
          </p:txBody>
        </p:sp>
        <p:sp>
          <p:nvSpPr>
            <p:cNvPr id="102" name="Freeform 5"/>
            <p:cNvSpPr>
              <a:spLocks noEditPoints="1"/>
            </p:cNvSpPr>
            <p:nvPr/>
          </p:nvSpPr>
          <p:spPr bwMode="auto">
            <a:xfrm flipH="1">
              <a:off x="6428" y="6031"/>
              <a:ext cx="663" cy="412"/>
            </a:xfrm>
            <a:custGeom>
              <a:avLst/>
              <a:gdLst>
                <a:gd name="T0" fmla="*/ 182 w 252"/>
                <a:gd name="T1" fmla="*/ 43 h 157"/>
                <a:gd name="T2" fmla="*/ 181 w 252"/>
                <a:gd name="T3" fmla="*/ 155 h 157"/>
                <a:gd name="T4" fmla="*/ 185 w 252"/>
                <a:gd name="T5" fmla="*/ 151 h 157"/>
                <a:gd name="T6" fmla="*/ 33 w 252"/>
                <a:gd name="T7" fmla="*/ 58 h 157"/>
                <a:gd name="T8" fmla="*/ 239 w 252"/>
                <a:gd name="T9" fmla="*/ 88 h 157"/>
                <a:gd name="T10" fmla="*/ 56 w 252"/>
                <a:gd name="T11" fmla="*/ 71 h 157"/>
                <a:gd name="T12" fmla="*/ 181 w 252"/>
                <a:gd name="T13" fmla="*/ 51 h 157"/>
                <a:gd name="T14" fmla="*/ 193 w 252"/>
                <a:gd name="T15" fmla="*/ 124 h 157"/>
                <a:gd name="T16" fmla="*/ 223 w 252"/>
                <a:gd name="T17" fmla="*/ 86 h 157"/>
                <a:gd name="T18" fmla="*/ 154 w 252"/>
                <a:gd name="T19" fmla="*/ 87 h 157"/>
                <a:gd name="T20" fmla="*/ 166 w 252"/>
                <a:gd name="T21" fmla="*/ 49 h 157"/>
                <a:gd name="T22" fmla="*/ 89 w 252"/>
                <a:gd name="T23" fmla="*/ 64 h 157"/>
                <a:gd name="T24" fmla="*/ 21 w 252"/>
                <a:gd name="T25" fmla="*/ 51 h 157"/>
                <a:gd name="T26" fmla="*/ 224 w 252"/>
                <a:gd name="T27" fmla="*/ 63 h 157"/>
                <a:gd name="T28" fmla="*/ 59 w 252"/>
                <a:gd name="T29" fmla="*/ 59 h 157"/>
                <a:gd name="T30" fmla="*/ 155 w 252"/>
                <a:gd name="T31" fmla="*/ 59 h 157"/>
                <a:gd name="T32" fmla="*/ 32 w 252"/>
                <a:gd name="T33" fmla="*/ 76 h 157"/>
                <a:gd name="T34" fmla="*/ 37 w 252"/>
                <a:gd name="T35" fmla="*/ 85 h 157"/>
                <a:gd name="T36" fmla="*/ 76 w 252"/>
                <a:gd name="T37" fmla="*/ 50 h 157"/>
                <a:gd name="T38" fmla="*/ 134 w 252"/>
                <a:gd name="T39" fmla="*/ 85 h 157"/>
                <a:gd name="T40" fmla="*/ 161 w 252"/>
                <a:gd name="T41" fmla="*/ 60 h 157"/>
                <a:gd name="T42" fmla="*/ 201 w 252"/>
                <a:gd name="T43" fmla="*/ 32 h 157"/>
                <a:gd name="T44" fmla="*/ 154 w 252"/>
                <a:gd name="T45" fmla="*/ 48 h 157"/>
                <a:gd name="T46" fmla="*/ 87 w 252"/>
                <a:gd name="T47" fmla="*/ 75 h 157"/>
                <a:gd name="T48" fmla="*/ 10 w 252"/>
                <a:gd name="T49" fmla="*/ 44 h 157"/>
                <a:gd name="T50" fmla="*/ 133 w 252"/>
                <a:gd name="T51" fmla="*/ 73 h 157"/>
                <a:gd name="T52" fmla="*/ 202 w 252"/>
                <a:gd name="T53" fmla="*/ 56 h 157"/>
                <a:gd name="T54" fmla="*/ 140 w 252"/>
                <a:gd name="T55" fmla="*/ 92 h 157"/>
                <a:gd name="T56" fmla="*/ 93 w 252"/>
                <a:gd name="T57" fmla="*/ 86 h 157"/>
                <a:gd name="T58" fmla="*/ 144 w 252"/>
                <a:gd name="T59" fmla="*/ 70 h 157"/>
                <a:gd name="T60" fmla="*/ 105 w 252"/>
                <a:gd name="T61" fmla="*/ 66 h 157"/>
                <a:gd name="T62" fmla="*/ 152 w 252"/>
                <a:gd name="T63" fmla="*/ 75 h 157"/>
                <a:gd name="T64" fmla="*/ 116 w 252"/>
                <a:gd name="T65" fmla="*/ 66 h 157"/>
                <a:gd name="T66" fmla="*/ 123 w 252"/>
                <a:gd name="T67" fmla="*/ 72 h 157"/>
                <a:gd name="T68" fmla="*/ 86 w 252"/>
                <a:gd name="T69" fmla="*/ 50 h 157"/>
                <a:gd name="T70" fmla="*/ 78 w 252"/>
                <a:gd name="T71" fmla="*/ 64 h 157"/>
                <a:gd name="T72" fmla="*/ 119 w 252"/>
                <a:gd name="T73" fmla="*/ 74 h 157"/>
                <a:gd name="T74" fmla="*/ 22 w 252"/>
                <a:gd name="T75" fmla="*/ 67 h 157"/>
                <a:gd name="T76" fmla="*/ 27 w 252"/>
                <a:gd name="T77" fmla="*/ 60 h 157"/>
                <a:gd name="T78" fmla="*/ 91 w 252"/>
                <a:gd name="T79" fmla="*/ 57 h 157"/>
                <a:gd name="T80" fmla="*/ 162 w 252"/>
                <a:gd name="T81" fmla="*/ 63 h 157"/>
                <a:gd name="T82" fmla="*/ 27 w 252"/>
                <a:gd name="T83" fmla="*/ 47 h 157"/>
                <a:gd name="T84" fmla="*/ 184 w 252"/>
                <a:gd name="T85" fmla="*/ 92 h 157"/>
                <a:gd name="T86" fmla="*/ 201 w 252"/>
                <a:gd name="T87" fmla="*/ 91 h 157"/>
                <a:gd name="T88" fmla="*/ 107 w 252"/>
                <a:gd name="T89" fmla="*/ 76 h 157"/>
                <a:gd name="T90" fmla="*/ 24 w 252"/>
                <a:gd name="T91" fmla="*/ 79 h 157"/>
                <a:gd name="T92" fmla="*/ 39 w 252"/>
                <a:gd name="T93" fmla="*/ 49 h 157"/>
                <a:gd name="T94" fmla="*/ 189 w 252"/>
                <a:gd name="T95" fmla="*/ 94 h 157"/>
                <a:gd name="T96" fmla="*/ 174 w 252"/>
                <a:gd name="T97" fmla="*/ 88 h 157"/>
                <a:gd name="T98" fmla="*/ 13 w 252"/>
                <a:gd name="T99" fmla="*/ 81 h 157"/>
                <a:gd name="T100" fmla="*/ 21 w 252"/>
                <a:gd name="T101" fmla="*/ 74 h 157"/>
                <a:gd name="T102" fmla="*/ 179 w 252"/>
                <a:gd name="T103" fmla="*/ 90 h 157"/>
                <a:gd name="T104" fmla="*/ 126 w 252"/>
                <a:gd name="T105" fmla="*/ 59 h 157"/>
                <a:gd name="T106" fmla="*/ 66 w 252"/>
                <a:gd name="T107" fmla="*/ 65 h 157"/>
                <a:gd name="T108" fmla="*/ 198 w 252"/>
                <a:gd name="T109" fmla="*/ 83 h 157"/>
                <a:gd name="T110" fmla="*/ 47 w 252"/>
                <a:gd name="T111" fmla="*/ 90 h 157"/>
                <a:gd name="T112" fmla="*/ 136 w 252"/>
                <a:gd name="T113" fmla="*/ 79 h 157"/>
                <a:gd name="T114" fmla="*/ 73 w 252"/>
                <a:gd name="T115" fmla="*/ 54 h 157"/>
                <a:gd name="T116" fmla="*/ 187 w 252"/>
                <a:gd name="T117" fmla="*/ 85 h 157"/>
                <a:gd name="T118" fmla="*/ 200 w 252"/>
                <a:gd name="T119" fmla="*/ 44 h 157"/>
                <a:gd name="T120" fmla="*/ 96 w 252"/>
                <a:gd name="T121" fmla="*/ 67 h 157"/>
                <a:gd name="T122" fmla="*/ 29 w 252"/>
                <a:gd name="T123" fmla="*/ 8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2" h="157">
                  <a:moveTo>
                    <a:pt x="176" y="100"/>
                  </a:moveTo>
                  <a:cubicBezTo>
                    <a:pt x="176" y="100"/>
                    <a:pt x="175" y="100"/>
                    <a:pt x="174" y="100"/>
                  </a:cubicBezTo>
                  <a:cubicBezTo>
                    <a:pt x="149" y="100"/>
                    <a:pt x="123" y="100"/>
                    <a:pt x="97" y="100"/>
                  </a:cubicBezTo>
                  <a:cubicBezTo>
                    <a:pt x="84" y="100"/>
                    <a:pt x="70" y="100"/>
                    <a:pt x="57" y="100"/>
                  </a:cubicBezTo>
                  <a:cubicBezTo>
                    <a:pt x="51" y="100"/>
                    <a:pt x="45" y="99"/>
                    <a:pt x="39" y="99"/>
                  </a:cubicBezTo>
                  <a:cubicBezTo>
                    <a:pt x="34" y="99"/>
                    <a:pt x="29" y="99"/>
                    <a:pt x="24" y="99"/>
                  </a:cubicBezTo>
                  <a:cubicBezTo>
                    <a:pt x="21" y="100"/>
                    <a:pt x="17" y="100"/>
                    <a:pt x="14" y="101"/>
                  </a:cubicBezTo>
                  <a:cubicBezTo>
                    <a:pt x="13" y="101"/>
                    <a:pt x="11" y="101"/>
                    <a:pt x="10" y="102"/>
                  </a:cubicBezTo>
                  <a:cubicBezTo>
                    <a:pt x="8" y="103"/>
                    <a:pt x="6" y="102"/>
                    <a:pt x="6" y="100"/>
                  </a:cubicBezTo>
                  <a:cubicBezTo>
                    <a:pt x="5" y="98"/>
                    <a:pt x="5" y="96"/>
                    <a:pt x="5" y="94"/>
                  </a:cubicBezTo>
                  <a:cubicBezTo>
                    <a:pt x="4" y="88"/>
                    <a:pt x="4" y="83"/>
                    <a:pt x="3" y="78"/>
                  </a:cubicBezTo>
                  <a:cubicBezTo>
                    <a:pt x="3" y="71"/>
                    <a:pt x="2" y="65"/>
                    <a:pt x="2" y="58"/>
                  </a:cubicBezTo>
                  <a:cubicBezTo>
                    <a:pt x="1" y="54"/>
                    <a:pt x="1" y="50"/>
                    <a:pt x="1" y="45"/>
                  </a:cubicBezTo>
                  <a:cubicBezTo>
                    <a:pt x="1" y="44"/>
                    <a:pt x="0" y="43"/>
                    <a:pt x="0" y="42"/>
                  </a:cubicBezTo>
                  <a:cubicBezTo>
                    <a:pt x="0" y="41"/>
                    <a:pt x="0" y="40"/>
                    <a:pt x="0" y="40"/>
                  </a:cubicBezTo>
                  <a:cubicBezTo>
                    <a:pt x="1" y="38"/>
                    <a:pt x="2" y="37"/>
                    <a:pt x="3" y="38"/>
                  </a:cubicBezTo>
                  <a:cubicBezTo>
                    <a:pt x="6" y="38"/>
                    <a:pt x="8" y="38"/>
                    <a:pt x="10" y="38"/>
                  </a:cubicBezTo>
                  <a:cubicBezTo>
                    <a:pt x="17" y="39"/>
                    <a:pt x="24" y="40"/>
                    <a:pt x="31" y="41"/>
                  </a:cubicBezTo>
                  <a:cubicBezTo>
                    <a:pt x="35" y="41"/>
                    <a:pt x="38" y="41"/>
                    <a:pt x="42" y="41"/>
                  </a:cubicBezTo>
                  <a:cubicBezTo>
                    <a:pt x="65" y="41"/>
                    <a:pt x="89" y="41"/>
                    <a:pt x="112" y="41"/>
                  </a:cubicBezTo>
                  <a:cubicBezTo>
                    <a:pt x="123" y="41"/>
                    <a:pt x="135" y="41"/>
                    <a:pt x="146" y="42"/>
                  </a:cubicBezTo>
                  <a:cubicBezTo>
                    <a:pt x="151" y="43"/>
                    <a:pt x="157" y="44"/>
                    <a:pt x="162" y="44"/>
                  </a:cubicBezTo>
                  <a:cubicBezTo>
                    <a:pt x="164" y="44"/>
                    <a:pt x="167" y="44"/>
                    <a:pt x="169" y="44"/>
                  </a:cubicBezTo>
                  <a:cubicBezTo>
                    <a:pt x="173" y="44"/>
                    <a:pt x="177" y="44"/>
                    <a:pt x="181" y="43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82" y="43"/>
                    <a:pt x="182" y="42"/>
                    <a:pt x="182" y="42"/>
                  </a:cubicBezTo>
                  <a:cubicBezTo>
                    <a:pt x="182" y="38"/>
                    <a:pt x="182" y="35"/>
                    <a:pt x="182" y="31"/>
                  </a:cubicBezTo>
                  <a:cubicBezTo>
                    <a:pt x="182" y="26"/>
                    <a:pt x="182" y="21"/>
                    <a:pt x="182" y="16"/>
                  </a:cubicBezTo>
                  <a:cubicBezTo>
                    <a:pt x="182" y="12"/>
                    <a:pt x="183" y="8"/>
                    <a:pt x="183" y="4"/>
                  </a:cubicBezTo>
                  <a:cubicBezTo>
                    <a:pt x="183" y="4"/>
                    <a:pt x="183" y="4"/>
                    <a:pt x="183" y="3"/>
                  </a:cubicBezTo>
                  <a:cubicBezTo>
                    <a:pt x="183" y="2"/>
                    <a:pt x="183" y="1"/>
                    <a:pt x="185" y="2"/>
                  </a:cubicBezTo>
                  <a:cubicBezTo>
                    <a:pt x="185" y="1"/>
                    <a:pt x="186" y="0"/>
                    <a:pt x="187" y="1"/>
                  </a:cubicBezTo>
                  <a:cubicBezTo>
                    <a:pt x="188" y="1"/>
                    <a:pt x="188" y="1"/>
                    <a:pt x="188" y="1"/>
                  </a:cubicBezTo>
                  <a:cubicBezTo>
                    <a:pt x="189" y="1"/>
                    <a:pt x="189" y="1"/>
                    <a:pt x="190" y="1"/>
                  </a:cubicBezTo>
                  <a:cubicBezTo>
                    <a:pt x="190" y="1"/>
                    <a:pt x="191" y="2"/>
                    <a:pt x="192" y="1"/>
                  </a:cubicBezTo>
                  <a:cubicBezTo>
                    <a:pt x="193" y="1"/>
                    <a:pt x="193" y="2"/>
                    <a:pt x="194" y="2"/>
                  </a:cubicBezTo>
                  <a:cubicBezTo>
                    <a:pt x="195" y="3"/>
                    <a:pt x="195" y="4"/>
                    <a:pt x="196" y="4"/>
                  </a:cubicBezTo>
                  <a:cubicBezTo>
                    <a:pt x="200" y="9"/>
                    <a:pt x="203" y="15"/>
                    <a:pt x="207" y="20"/>
                  </a:cubicBezTo>
                  <a:cubicBezTo>
                    <a:pt x="212" y="28"/>
                    <a:pt x="218" y="37"/>
                    <a:pt x="223" y="45"/>
                  </a:cubicBezTo>
                  <a:cubicBezTo>
                    <a:pt x="227" y="50"/>
                    <a:pt x="230" y="55"/>
                    <a:pt x="233" y="60"/>
                  </a:cubicBezTo>
                  <a:cubicBezTo>
                    <a:pt x="236" y="64"/>
                    <a:pt x="239" y="68"/>
                    <a:pt x="242" y="72"/>
                  </a:cubicBezTo>
                  <a:cubicBezTo>
                    <a:pt x="243" y="73"/>
                    <a:pt x="244" y="74"/>
                    <a:pt x="245" y="75"/>
                  </a:cubicBezTo>
                  <a:cubicBezTo>
                    <a:pt x="246" y="77"/>
                    <a:pt x="248" y="79"/>
                    <a:pt x="249" y="80"/>
                  </a:cubicBezTo>
                  <a:cubicBezTo>
                    <a:pt x="252" y="84"/>
                    <a:pt x="252" y="88"/>
                    <a:pt x="249" y="92"/>
                  </a:cubicBezTo>
                  <a:cubicBezTo>
                    <a:pt x="248" y="95"/>
                    <a:pt x="246" y="97"/>
                    <a:pt x="243" y="100"/>
                  </a:cubicBezTo>
                  <a:cubicBezTo>
                    <a:pt x="234" y="110"/>
                    <a:pt x="225" y="119"/>
                    <a:pt x="215" y="128"/>
                  </a:cubicBezTo>
                  <a:cubicBezTo>
                    <a:pt x="208" y="134"/>
                    <a:pt x="201" y="141"/>
                    <a:pt x="193" y="147"/>
                  </a:cubicBezTo>
                  <a:cubicBezTo>
                    <a:pt x="191" y="149"/>
                    <a:pt x="189" y="151"/>
                    <a:pt x="186" y="153"/>
                  </a:cubicBezTo>
                  <a:cubicBezTo>
                    <a:pt x="185" y="154"/>
                    <a:pt x="183" y="155"/>
                    <a:pt x="182" y="155"/>
                  </a:cubicBezTo>
                  <a:cubicBezTo>
                    <a:pt x="181" y="155"/>
                    <a:pt x="181" y="155"/>
                    <a:pt x="181" y="155"/>
                  </a:cubicBezTo>
                  <a:cubicBezTo>
                    <a:pt x="180" y="156"/>
                    <a:pt x="180" y="157"/>
                    <a:pt x="179" y="156"/>
                  </a:cubicBezTo>
                  <a:cubicBezTo>
                    <a:pt x="178" y="156"/>
                    <a:pt x="178" y="155"/>
                    <a:pt x="178" y="154"/>
                  </a:cubicBezTo>
                  <a:cubicBezTo>
                    <a:pt x="178" y="154"/>
                    <a:pt x="178" y="153"/>
                    <a:pt x="177" y="152"/>
                  </a:cubicBezTo>
                  <a:cubicBezTo>
                    <a:pt x="176" y="152"/>
                    <a:pt x="176" y="151"/>
                    <a:pt x="176" y="151"/>
                  </a:cubicBezTo>
                  <a:cubicBezTo>
                    <a:pt x="176" y="148"/>
                    <a:pt x="176" y="145"/>
                    <a:pt x="176" y="142"/>
                  </a:cubicBezTo>
                  <a:cubicBezTo>
                    <a:pt x="176" y="141"/>
                    <a:pt x="176" y="141"/>
                    <a:pt x="176" y="140"/>
                  </a:cubicBezTo>
                  <a:cubicBezTo>
                    <a:pt x="175" y="139"/>
                    <a:pt x="175" y="138"/>
                    <a:pt x="175" y="138"/>
                  </a:cubicBezTo>
                  <a:cubicBezTo>
                    <a:pt x="175" y="126"/>
                    <a:pt x="176" y="115"/>
                    <a:pt x="176" y="104"/>
                  </a:cubicBezTo>
                  <a:cubicBezTo>
                    <a:pt x="176" y="103"/>
                    <a:pt x="176" y="102"/>
                    <a:pt x="176" y="100"/>
                  </a:cubicBezTo>
                  <a:close/>
                  <a:moveTo>
                    <a:pt x="224" y="54"/>
                  </a:moveTo>
                  <a:cubicBezTo>
                    <a:pt x="223" y="54"/>
                    <a:pt x="223" y="53"/>
                    <a:pt x="223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54"/>
                    <a:pt x="223" y="54"/>
                    <a:pt x="224" y="54"/>
                  </a:cubicBezTo>
                  <a:cubicBezTo>
                    <a:pt x="224" y="55"/>
                    <a:pt x="224" y="55"/>
                    <a:pt x="225" y="5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59"/>
                    <a:pt x="228" y="61"/>
                    <a:pt x="230" y="64"/>
                  </a:cubicBezTo>
                  <a:cubicBezTo>
                    <a:pt x="230" y="64"/>
                    <a:pt x="230" y="64"/>
                    <a:pt x="231" y="64"/>
                  </a:cubicBezTo>
                  <a:cubicBezTo>
                    <a:pt x="232" y="66"/>
                    <a:pt x="233" y="67"/>
                    <a:pt x="234" y="68"/>
                  </a:cubicBezTo>
                  <a:cubicBezTo>
                    <a:pt x="235" y="68"/>
                    <a:pt x="235" y="68"/>
                    <a:pt x="235" y="69"/>
                  </a:cubicBezTo>
                  <a:cubicBezTo>
                    <a:pt x="232" y="65"/>
                    <a:pt x="228" y="60"/>
                    <a:pt x="225" y="5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4" y="55"/>
                    <a:pt x="224" y="55"/>
                    <a:pt x="224" y="54"/>
                  </a:cubicBezTo>
                  <a:close/>
                  <a:moveTo>
                    <a:pt x="183" y="152"/>
                  </a:moveTo>
                  <a:cubicBezTo>
                    <a:pt x="183" y="152"/>
                    <a:pt x="183" y="152"/>
                    <a:pt x="183" y="152"/>
                  </a:cubicBezTo>
                  <a:cubicBezTo>
                    <a:pt x="184" y="152"/>
                    <a:pt x="185" y="151"/>
                    <a:pt x="185" y="151"/>
                  </a:cubicBezTo>
                  <a:cubicBezTo>
                    <a:pt x="187" y="149"/>
                    <a:pt x="189" y="148"/>
                    <a:pt x="191" y="146"/>
                  </a:cubicBezTo>
                  <a:cubicBezTo>
                    <a:pt x="199" y="139"/>
                    <a:pt x="206" y="133"/>
                    <a:pt x="214" y="126"/>
                  </a:cubicBezTo>
                  <a:cubicBezTo>
                    <a:pt x="224" y="117"/>
                    <a:pt x="233" y="108"/>
                    <a:pt x="242" y="98"/>
                  </a:cubicBezTo>
                  <a:cubicBezTo>
                    <a:pt x="244" y="96"/>
                    <a:pt x="246" y="93"/>
                    <a:pt x="247" y="91"/>
                  </a:cubicBezTo>
                  <a:cubicBezTo>
                    <a:pt x="248" y="89"/>
                    <a:pt x="248" y="88"/>
                    <a:pt x="249" y="87"/>
                  </a:cubicBezTo>
                  <a:cubicBezTo>
                    <a:pt x="249" y="85"/>
                    <a:pt x="248" y="84"/>
                    <a:pt x="248" y="83"/>
                  </a:cubicBezTo>
                  <a:cubicBezTo>
                    <a:pt x="248" y="84"/>
                    <a:pt x="248" y="85"/>
                    <a:pt x="247" y="85"/>
                  </a:cubicBezTo>
                  <a:cubicBezTo>
                    <a:pt x="247" y="88"/>
                    <a:pt x="246" y="91"/>
                    <a:pt x="243" y="93"/>
                  </a:cubicBezTo>
                  <a:cubicBezTo>
                    <a:pt x="239" y="97"/>
                    <a:pt x="235" y="102"/>
                    <a:pt x="230" y="106"/>
                  </a:cubicBezTo>
                  <a:cubicBezTo>
                    <a:pt x="219" y="116"/>
                    <a:pt x="208" y="125"/>
                    <a:pt x="198" y="136"/>
                  </a:cubicBezTo>
                  <a:cubicBezTo>
                    <a:pt x="196" y="138"/>
                    <a:pt x="194" y="140"/>
                    <a:pt x="193" y="142"/>
                  </a:cubicBezTo>
                  <a:cubicBezTo>
                    <a:pt x="191" y="143"/>
                    <a:pt x="190" y="145"/>
                    <a:pt x="189" y="146"/>
                  </a:cubicBezTo>
                  <a:cubicBezTo>
                    <a:pt x="188" y="147"/>
                    <a:pt x="187" y="147"/>
                    <a:pt x="186" y="147"/>
                  </a:cubicBezTo>
                  <a:cubicBezTo>
                    <a:pt x="186" y="147"/>
                    <a:pt x="186" y="147"/>
                    <a:pt x="185" y="148"/>
                  </a:cubicBezTo>
                  <a:cubicBezTo>
                    <a:pt x="185" y="149"/>
                    <a:pt x="184" y="150"/>
                    <a:pt x="183" y="152"/>
                  </a:cubicBezTo>
                  <a:close/>
                  <a:moveTo>
                    <a:pt x="31" y="47"/>
                  </a:moveTo>
                  <a:cubicBezTo>
                    <a:pt x="30" y="49"/>
                    <a:pt x="29" y="51"/>
                    <a:pt x="29" y="52"/>
                  </a:cubicBezTo>
                  <a:cubicBezTo>
                    <a:pt x="28" y="52"/>
                    <a:pt x="28" y="53"/>
                    <a:pt x="28" y="53"/>
                  </a:cubicBezTo>
                  <a:cubicBezTo>
                    <a:pt x="29" y="54"/>
                    <a:pt x="29" y="55"/>
                    <a:pt x="30" y="56"/>
                  </a:cubicBezTo>
                  <a:cubicBezTo>
                    <a:pt x="30" y="55"/>
                    <a:pt x="31" y="55"/>
                    <a:pt x="31" y="54"/>
                  </a:cubicBezTo>
                  <a:cubicBezTo>
                    <a:pt x="31" y="54"/>
                    <a:pt x="32" y="53"/>
                    <a:pt x="33" y="52"/>
                  </a:cubicBezTo>
                  <a:cubicBezTo>
                    <a:pt x="33" y="51"/>
                    <a:pt x="33" y="51"/>
                    <a:pt x="34" y="51"/>
                  </a:cubicBezTo>
                  <a:cubicBezTo>
                    <a:pt x="35" y="50"/>
                    <a:pt x="36" y="51"/>
                    <a:pt x="36" y="52"/>
                  </a:cubicBezTo>
                  <a:cubicBezTo>
                    <a:pt x="36" y="52"/>
                    <a:pt x="36" y="53"/>
                    <a:pt x="35" y="53"/>
                  </a:cubicBezTo>
                  <a:cubicBezTo>
                    <a:pt x="35" y="55"/>
                    <a:pt x="34" y="57"/>
                    <a:pt x="33" y="58"/>
                  </a:cubicBezTo>
                  <a:cubicBezTo>
                    <a:pt x="32" y="59"/>
                    <a:pt x="32" y="60"/>
                    <a:pt x="33" y="60"/>
                  </a:cubicBezTo>
                  <a:cubicBezTo>
                    <a:pt x="33" y="60"/>
                    <a:pt x="33" y="61"/>
                    <a:pt x="34" y="61"/>
                  </a:cubicBezTo>
                  <a:cubicBezTo>
                    <a:pt x="35" y="59"/>
                    <a:pt x="36" y="58"/>
                    <a:pt x="37" y="56"/>
                  </a:cubicBezTo>
                  <a:cubicBezTo>
                    <a:pt x="37" y="56"/>
                    <a:pt x="37" y="55"/>
                    <a:pt x="37" y="55"/>
                  </a:cubicBezTo>
                  <a:cubicBezTo>
                    <a:pt x="37" y="53"/>
                    <a:pt x="37" y="51"/>
                    <a:pt x="37" y="50"/>
                  </a:cubicBezTo>
                  <a:cubicBezTo>
                    <a:pt x="37" y="49"/>
                    <a:pt x="36" y="48"/>
                    <a:pt x="36" y="47"/>
                  </a:cubicBezTo>
                  <a:cubicBezTo>
                    <a:pt x="34" y="47"/>
                    <a:pt x="32" y="47"/>
                    <a:pt x="31" y="47"/>
                  </a:cubicBezTo>
                  <a:close/>
                  <a:moveTo>
                    <a:pt x="7" y="46"/>
                  </a:moveTo>
                  <a:cubicBezTo>
                    <a:pt x="7" y="46"/>
                    <a:pt x="7" y="46"/>
                    <a:pt x="7" y="46"/>
                  </a:cubicBezTo>
                  <a:cubicBezTo>
                    <a:pt x="7" y="54"/>
                    <a:pt x="7" y="61"/>
                    <a:pt x="7" y="68"/>
                  </a:cubicBezTo>
                  <a:cubicBezTo>
                    <a:pt x="7" y="69"/>
                    <a:pt x="7" y="70"/>
                    <a:pt x="7" y="71"/>
                  </a:cubicBezTo>
                  <a:cubicBezTo>
                    <a:pt x="8" y="74"/>
                    <a:pt x="9" y="77"/>
                    <a:pt x="10" y="81"/>
                  </a:cubicBezTo>
                  <a:cubicBezTo>
                    <a:pt x="10" y="82"/>
                    <a:pt x="10" y="83"/>
                    <a:pt x="9" y="83"/>
                  </a:cubicBezTo>
                  <a:cubicBezTo>
                    <a:pt x="9" y="84"/>
                    <a:pt x="8" y="84"/>
                    <a:pt x="8" y="84"/>
                  </a:cubicBezTo>
                  <a:cubicBezTo>
                    <a:pt x="9" y="85"/>
                    <a:pt x="9" y="86"/>
                    <a:pt x="10" y="87"/>
                  </a:cubicBezTo>
                  <a:cubicBezTo>
                    <a:pt x="10" y="87"/>
                    <a:pt x="10" y="86"/>
                    <a:pt x="10" y="86"/>
                  </a:cubicBezTo>
                  <a:cubicBezTo>
                    <a:pt x="10" y="83"/>
                    <a:pt x="10" y="79"/>
                    <a:pt x="10" y="76"/>
                  </a:cubicBezTo>
                  <a:cubicBezTo>
                    <a:pt x="10" y="76"/>
                    <a:pt x="10" y="76"/>
                    <a:pt x="10" y="75"/>
                  </a:cubicBezTo>
                  <a:cubicBezTo>
                    <a:pt x="9" y="75"/>
                    <a:pt x="9" y="74"/>
                    <a:pt x="9" y="73"/>
                  </a:cubicBezTo>
                  <a:cubicBezTo>
                    <a:pt x="10" y="72"/>
                    <a:pt x="10" y="72"/>
                    <a:pt x="10" y="71"/>
                  </a:cubicBezTo>
                  <a:cubicBezTo>
                    <a:pt x="9" y="69"/>
                    <a:pt x="9" y="66"/>
                    <a:pt x="9" y="63"/>
                  </a:cubicBezTo>
                  <a:cubicBezTo>
                    <a:pt x="8" y="60"/>
                    <a:pt x="8" y="56"/>
                    <a:pt x="8" y="53"/>
                  </a:cubicBezTo>
                  <a:cubicBezTo>
                    <a:pt x="7" y="51"/>
                    <a:pt x="7" y="48"/>
                    <a:pt x="7" y="46"/>
                  </a:cubicBezTo>
                  <a:close/>
                  <a:moveTo>
                    <a:pt x="239" y="89"/>
                  </a:moveTo>
                  <a:cubicBezTo>
                    <a:pt x="239" y="88"/>
                    <a:pt x="239" y="88"/>
                    <a:pt x="239" y="88"/>
                  </a:cubicBezTo>
                  <a:cubicBezTo>
                    <a:pt x="238" y="88"/>
                    <a:pt x="237" y="88"/>
                    <a:pt x="236" y="88"/>
                  </a:cubicBezTo>
                  <a:cubicBezTo>
                    <a:pt x="236" y="88"/>
                    <a:pt x="236" y="88"/>
                    <a:pt x="235" y="88"/>
                  </a:cubicBezTo>
                  <a:cubicBezTo>
                    <a:pt x="234" y="89"/>
                    <a:pt x="234" y="88"/>
                    <a:pt x="233" y="88"/>
                  </a:cubicBezTo>
                  <a:cubicBezTo>
                    <a:pt x="233" y="88"/>
                    <a:pt x="233" y="88"/>
                    <a:pt x="232" y="87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0" y="91"/>
                    <a:pt x="228" y="93"/>
                    <a:pt x="226" y="96"/>
                  </a:cubicBezTo>
                  <a:cubicBezTo>
                    <a:pt x="225" y="97"/>
                    <a:pt x="225" y="98"/>
                    <a:pt x="225" y="99"/>
                  </a:cubicBezTo>
                  <a:cubicBezTo>
                    <a:pt x="225" y="99"/>
                    <a:pt x="225" y="98"/>
                    <a:pt x="226" y="98"/>
                  </a:cubicBezTo>
                  <a:cubicBezTo>
                    <a:pt x="227" y="97"/>
                    <a:pt x="227" y="96"/>
                    <a:pt x="229" y="96"/>
                  </a:cubicBezTo>
                  <a:cubicBezTo>
                    <a:pt x="229" y="96"/>
                    <a:pt x="229" y="96"/>
                    <a:pt x="229" y="96"/>
                  </a:cubicBezTo>
                  <a:cubicBezTo>
                    <a:pt x="232" y="94"/>
                    <a:pt x="236" y="91"/>
                    <a:pt x="239" y="89"/>
                  </a:cubicBezTo>
                  <a:close/>
                  <a:moveTo>
                    <a:pt x="64" y="83"/>
                  </a:moveTo>
                  <a:cubicBezTo>
                    <a:pt x="64" y="83"/>
                    <a:pt x="64" y="83"/>
                    <a:pt x="65" y="83"/>
                  </a:cubicBezTo>
                  <a:cubicBezTo>
                    <a:pt x="66" y="83"/>
                    <a:pt x="67" y="83"/>
                    <a:pt x="68" y="83"/>
                  </a:cubicBezTo>
                  <a:cubicBezTo>
                    <a:pt x="69" y="83"/>
                    <a:pt x="69" y="82"/>
                    <a:pt x="70" y="82"/>
                  </a:cubicBezTo>
                  <a:cubicBezTo>
                    <a:pt x="71" y="79"/>
                    <a:pt x="73" y="76"/>
                    <a:pt x="74" y="74"/>
                  </a:cubicBezTo>
                  <a:cubicBezTo>
                    <a:pt x="75" y="73"/>
                    <a:pt x="75" y="73"/>
                    <a:pt x="75" y="73"/>
                  </a:cubicBezTo>
                  <a:cubicBezTo>
                    <a:pt x="74" y="72"/>
                    <a:pt x="73" y="72"/>
                    <a:pt x="73" y="72"/>
                  </a:cubicBezTo>
                  <a:cubicBezTo>
                    <a:pt x="72" y="72"/>
                    <a:pt x="71" y="72"/>
                    <a:pt x="71" y="73"/>
                  </a:cubicBezTo>
                  <a:cubicBezTo>
                    <a:pt x="69" y="76"/>
                    <a:pt x="67" y="79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lose/>
                  <a:moveTo>
                    <a:pt x="53" y="83"/>
                  </a:moveTo>
                  <a:cubicBezTo>
                    <a:pt x="56" y="79"/>
                    <a:pt x="59" y="74"/>
                    <a:pt x="62" y="70"/>
                  </a:cubicBezTo>
                  <a:cubicBezTo>
                    <a:pt x="60" y="70"/>
                    <a:pt x="59" y="69"/>
                    <a:pt x="58" y="69"/>
                  </a:cubicBezTo>
                  <a:cubicBezTo>
                    <a:pt x="57" y="70"/>
                    <a:pt x="57" y="71"/>
                    <a:pt x="56" y="71"/>
                  </a:cubicBezTo>
                  <a:cubicBezTo>
                    <a:pt x="55" y="74"/>
                    <a:pt x="53" y="77"/>
                    <a:pt x="52" y="80"/>
                  </a:cubicBezTo>
                  <a:cubicBezTo>
                    <a:pt x="52" y="80"/>
                    <a:pt x="51" y="80"/>
                    <a:pt x="52" y="81"/>
                  </a:cubicBezTo>
                  <a:cubicBezTo>
                    <a:pt x="52" y="81"/>
                    <a:pt x="52" y="82"/>
                    <a:pt x="53" y="83"/>
                  </a:cubicBezTo>
                  <a:close/>
                  <a:moveTo>
                    <a:pt x="44" y="52"/>
                  </a:moveTo>
                  <a:cubicBezTo>
                    <a:pt x="45" y="53"/>
                    <a:pt x="46" y="55"/>
                    <a:pt x="47" y="56"/>
                  </a:cubicBezTo>
                  <a:cubicBezTo>
                    <a:pt x="49" y="54"/>
                    <a:pt x="50" y="53"/>
                    <a:pt x="51" y="51"/>
                  </a:cubicBezTo>
                  <a:cubicBezTo>
                    <a:pt x="51" y="51"/>
                    <a:pt x="51" y="51"/>
                    <a:pt x="51" y="50"/>
                  </a:cubicBezTo>
                  <a:cubicBezTo>
                    <a:pt x="51" y="49"/>
                    <a:pt x="51" y="48"/>
                    <a:pt x="51" y="47"/>
                  </a:cubicBezTo>
                  <a:cubicBezTo>
                    <a:pt x="50" y="47"/>
                    <a:pt x="48" y="47"/>
                    <a:pt x="47" y="47"/>
                  </a:cubicBezTo>
                  <a:cubicBezTo>
                    <a:pt x="46" y="49"/>
                    <a:pt x="45" y="50"/>
                    <a:pt x="44" y="52"/>
                  </a:cubicBezTo>
                  <a:close/>
                  <a:moveTo>
                    <a:pt x="38" y="73"/>
                  </a:moveTo>
                  <a:cubicBezTo>
                    <a:pt x="37" y="74"/>
                    <a:pt x="37" y="74"/>
                    <a:pt x="36" y="75"/>
                  </a:cubicBezTo>
                  <a:cubicBezTo>
                    <a:pt x="35" y="77"/>
                    <a:pt x="33" y="79"/>
                    <a:pt x="33" y="81"/>
                  </a:cubicBezTo>
                  <a:cubicBezTo>
                    <a:pt x="33" y="81"/>
                    <a:pt x="32" y="81"/>
                    <a:pt x="32" y="81"/>
                  </a:cubicBezTo>
                  <a:cubicBezTo>
                    <a:pt x="32" y="82"/>
                    <a:pt x="31" y="83"/>
                    <a:pt x="31" y="83"/>
                  </a:cubicBezTo>
                  <a:cubicBezTo>
                    <a:pt x="31" y="84"/>
                    <a:pt x="32" y="85"/>
                    <a:pt x="32" y="85"/>
                  </a:cubicBezTo>
                  <a:cubicBezTo>
                    <a:pt x="33" y="86"/>
                    <a:pt x="34" y="86"/>
                    <a:pt x="34" y="85"/>
                  </a:cubicBezTo>
                  <a:cubicBezTo>
                    <a:pt x="35" y="83"/>
                    <a:pt x="36" y="81"/>
                    <a:pt x="37" y="79"/>
                  </a:cubicBezTo>
                  <a:cubicBezTo>
                    <a:pt x="38" y="78"/>
                    <a:pt x="39" y="76"/>
                    <a:pt x="39" y="75"/>
                  </a:cubicBezTo>
                  <a:cubicBezTo>
                    <a:pt x="39" y="74"/>
                    <a:pt x="39" y="74"/>
                    <a:pt x="38" y="73"/>
                  </a:cubicBezTo>
                  <a:close/>
                  <a:moveTo>
                    <a:pt x="170" y="51"/>
                  </a:moveTo>
                  <a:cubicBezTo>
                    <a:pt x="172" y="50"/>
                    <a:pt x="173" y="51"/>
                    <a:pt x="174" y="52"/>
                  </a:cubicBezTo>
                  <a:cubicBezTo>
                    <a:pt x="176" y="53"/>
                    <a:pt x="177" y="54"/>
                    <a:pt x="179" y="55"/>
                  </a:cubicBezTo>
                  <a:cubicBezTo>
                    <a:pt x="179" y="55"/>
                    <a:pt x="180" y="55"/>
                    <a:pt x="180" y="56"/>
                  </a:cubicBezTo>
                  <a:cubicBezTo>
                    <a:pt x="181" y="54"/>
                    <a:pt x="181" y="53"/>
                    <a:pt x="181" y="51"/>
                  </a:cubicBezTo>
                  <a:cubicBezTo>
                    <a:pt x="177" y="49"/>
                    <a:pt x="173" y="48"/>
                    <a:pt x="169" y="49"/>
                  </a:cubicBezTo>
                  <a:cubicBezTo>
                    <a:pt x="169" y="49"/>
                    <a:pt x="170" y="50"/>
                    <a:pt x="170" y="51"/>
                  </a:cubicBezTo>
                  <a:close/>
                  <a:moveTo>
                    <a:pt x="161" y="81"/>
                  </a:moveTo>
                  <a:cubicBezTo>
                    <a:pt x="160" y="80"/>
                    <a:pt x="159" y="81"/>
                    <a:pt x="159" y="81"/>
                  </a:cubicBezTo>
                  <a:cubicBezTo>
                    <a:pt x="158" y="82"/>
                    <a:pt x="157" y="84"/>
                    <a:pt x="156" y="85"/>
                  </a:cubicBezTo>
                  <a:cubicBezTo>
                    <a:pt x="157" y="87"/>
                    <a:pt x="159" y="90"/>
                    <a:pt x="161" y="92"/>
                  </a:cubicBezTo>
                  <a:cubicBezTo>
                    <a:pt x="161" y="91"/>
                    <a:pt x="161" y="82"/>
                    <a:pt x="161" y="81"/>
                  </a:cubicBezTo>
                  <a:close/>
                  <a:moveTo>
                    <a:pt x="11" y="99"/>
                  </a:moveTo>
                  <a:cubicBezTo>
                    <a:pt x="11" y="97"/>
                    <a:pt x="11" y="96"/>
                    <a:pt x="11" y="94"/>
                  </a:cubicBezTo>
                  <a:cubicBezTo>
                    <a:pt x="11" y="93"/>
                    <a:pt x="11" y="93"/>
                    <a:pt x="10" y="92"/>
                  </a:cubicBezTo>
                  <a:cubicBezTo>
                    <a:pt x="9" y="91"/>
                    <a:pt x="9" y="89"/>
                    <a:pt x="8" y="88"/>
                  </a:cubicBezTo>
                  <a:cubicBezTo>
                    <a:pt x="7" y="88"/>
                    <a:pt x="7" y="87"/>
                    <a:pt x="7" y="87"/>
                  </a:cubicBezTo>
                  <a:cubicBezTo>
                    <a:pt x="7" y="88"/>
                    <a:pt x="7" y="89"/>
                    <a:pt x="7" y="90"/>
                  </a:cubicBezTo>
                  <a:cubicBezTo>
                    <a:pt x="7" y="93"/>
                    <a:pt x="7" y="96"/>
                    <a:pt x="8" y="99"/>
                  </a:cubicBezTo>
                  <a:cubicBezTo>
                    <a:pt x="8" y="99"/>
                    <a:pt x="8" y="99"/>
                    <a:pt x="8" y="100"/>
                  </a:cubicBezTo>
                  <a:cubicBezTo>
                    <a:pt x="9" y="99"/>
                    <a:pt x="10" y="99"/>
                    <a:pt x="11" y="99"/>
                  </a:cubicBezTo>
                  <a:close/>
                  <a:moveTo>
                    <a:pt x="223" y="73"/>
                  </a:moveTo>
                  <a:cubicBezTo>
                    <a:pt x="222" y="74"/>
                    <a:pt x="221" y="76"/>
                    <a:pt x="220" y="77"/>
                  </a:cubicBezTo>
                  <a:cubicBezTo>
                    <a:pt x="219" y="78"/>
                    <a:pt x="218" y="80"/>
                    <a:pt x="219" y="82"/>
                  </a:cubicBezTo>
                  <a:cubicBezTo>
                    <a:pt x="219" y="82"/>
                    <a:pt x="219" y="83"/>
                    <a:pt x="219" y="83"/>
                  </a:cubicBezTo>
                  <a:cubicBezTo>
                    <a:pt x="219" y="83"/>
                    <a:pt x="219" y="84"/>
                    <a:pt x="219" y="84"/>
                  </a:cubicBezTo>
                  <a:cubicBezTo>
                    <a:pt x="221" y="82"/>
                    <a:pt x="223" y="80"/>
                    <a:pt x="224" y="79"/>
                  </a:cubicBezTo>
                  <a:cubicBezTo>
                    <a:pt x="224" y="79"/>
                    <a:pt x="225" y="78"/>
                    <a:pt x="225" y="78"/>
                  </a:cubicBezTo>
                  <a:cubicBezTo>
                    <a:pt x="225" y="76"/>
                    <a:pt x="225" y="75"/>
                    <a:pt x="223" y="73"/>
                  </a:cubicBezTo>
                  <a:close/>
                  <a:moveTo>
                    <a:pt x="193" y="124"/>
                  </a:moveTo>
                  <a:cubicBezTo>
                    <a:pt x="193" y="125"/>
                    <a:pt x="193" y="125"/>
                    <a:pt x="193" y="125"/>
                  </a:cubicBezTo>
                  <a:cubicBezTo>
                    <a:pt x="193" y="124"/>
                    <a:pt x="193" y="124"/>
                    <a:pt x="193" y="124"/>
                  </a:cubicBezTo>
                  <a:cubicBezTo>
                    <a:pt x="195" y="121"/>
                    <a:pt x="197" y="118"/>
                    <a:pt x="199" y="116"/>
                  </a:cubicBezTo>
                  <a:cubicBezTo>
                    <a:pt x="200" y="115"/>
                    <a:pt x="200" y="114"/>
                    <a:pt x="199" y="113"/>
                  </a:cubicBezTo>
                  <a:cubicBezTo>
                    <a:pt x="199" y="113"/>
                    <a:pt x="198" y="113"/>
                    <a:pt x="198" y="113"/>
                  </a:cubicBezTo>
                  <a:cubicBezTo>
                    <a:pt x="196" y="114"/>
                    <a:pt x="195" y="116"/>
                    <a:pt x="193" y="118"/>
                  </a:cubicBezTo>
                  <a:cubicBezTo>
                    <a:pt x="193" y="118"/>
                    <a:pt x="193" y="118"/>
                    <a:pt x="193" y="119"/>
                  </a:cubicBezTo>
                  <a:cubicBezTo>
                    <a:pt x="193" y="121"/>
                    <a:pt x="193" y="123"/>
                    <a:pt x="193" y="124"/>
                  </a:cubicBezTo>
                  <a:close/>
                  <a:moveTo>
                    <a:pt x="142" y="45"/>
                  </a:moveTo>
                  <a:cubicBezTo>
                    <a:pt x="142" y="45"/>
                    <a:pt x="142" y="45"/>
                    <a:pt x="142" y="45"/>
                  </a:cubicBezTo>
                  <a:cubicBezTo>
                    <a:pt x="141" y="45"/>
                    <a:pt x="141" y="44"/>
                    <a:pt x="141" y="44"/>
                  </a:cubicBezTo>
                  <a:cubicBezTo>
                    <a:pt x="137" y="44"/>
                    <a:pt x="132" y="44"/>
                    <a:pt x="128" y="44"/>
                  </a:cubicBezTo>
                  <a:cubicBezTo>
                    <a:pt x="118" y="43"/>
                    <a:pt x="107" y="43"/>
                    <a:pt x="97" y="43"/>
                  </a:cubicBezTo>
                  <a:cubicBezTo>
                    <a:pt x="97" y="43"/>
                    <a:pt x="96" y="43"/>
                    <a:pt x="96" y="43"/>
                  </a:cubicBezTo>
                  <a:cubicBezTo>
                    <a:pt x="95" y="43"/>
                    <a:pt x="95" y="44"/>
                    <a:pt x="96" y="44"/>
                  </a:cubicBezTo>
                  <a:cubicBezTo>
                    <a:pt x="96" y="44"/>
                    <a:pt x="97" y="44"/>
                    <a:pt x="98" y="44"/>
                  </a:cubicBezTo>
                  <a:cubicBezTo>
                    <a:pt x="109" y="44"/>
                    <a:pt x="121" y="44"/>
                    <a:pt x="133" y="45"/>
                  </a:cubicBezTo>
                  <a:cubicBezTo>
                    <a:pt x="136" y="45"/>
                    <a:pt x="139" y="45"/>
                    <a:pt x="142" y="45"/>
                  </a:cubicBezTo>
                  <a:close/>
                  <a:moveTo>
                    <a:pt x="217" y="97"/>
                  </a:moveTo>
                  <a:cubicBezTo>
                    <a:pt x="219" y="96"/>
                    <a:pt x="220" y="95"/>
                    <a:pt x="221" y="93"/>
                  </a:cubicBezTo>
                  <a:cubicBezTo>
                    <a:pt x="222" y="92"/>
                    <a:pt x="223" y="91"/>
                    <a:pt x="224" y="90"/>
                  </a:cubicBezTo>
                  <a:cubicBezTo>
                    <a:pt x="224" y="89"/>
                    <a:pt x="224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4" y="86"/>
                    <a:pt x="224" y="85"/>
                    <a:pt x="224" y="85"/>
                  </a:cubicBezTo>
                  <a:cubicBezTo>
                    <a:pt x="224" y="85"/>
                    <a:pt x="224" y="86"/>
                    <a:pt x="223" y="86"/>
                  </a:cubicBezTo>
                  <a:cubicBezTo>
                    <a:pt x="221" y="88"/>
                    <a:pt x="219" y="91"/>
                    <a:pt x="217" y="94"/>
                  </a:cubicBezTo>
                  <a:cubicBezTo>
                    <a:pt x="217" y="95"/>
                    <a:pt x="216" y="95"/>
                    <a:pt x="217" y="96"/>
                  </a:cubicBezTo>
                  <a:cubicBezTo>
                    <a:pt x="217" y="97"/>
                    <a:pt x="217" y="97"/>
                    <a:pt x="217" y="97"/>
                  </a:cubicBezTo>
                  <a:close/>
                  <a:moveTo>
                    <a:pt x="214" y="62"/>
                  </a:moveTo>
                  <a:cubicBezTo>
                    <a:pt x="214" y="62"/>
                    <a:pt x="214" y="62"/>
                    <a:pt x="214" y="62"/>
                  </a:cubicBezTo>
                  <a:cubicBezTo>
                    <a:pt x="212" y="64"/>
                    <a:pt x="209" y="66"/>
                    <a:pt x="207" y="69"/>
                  </a:cubicBezTo>
                  <a:cubicBezTo>
                    <a:pt x="208" y="70"/>
                    <a:pt x="209" y="71"/>
                    <a:pt x="209" y="72"/>
                  </a:cubicBezTo>
                  <a:cubicBezTo>
                    <a:pt x="211" y="70"/>
                    <a:pt x="212" y="68"/>
                    <a:pt x="214" y="66"/>
                  </a:cubicBezTo>
                  <a:cubicBezTo>
                    <a:pt x="214" y="66"/>
                    <a:pt x="214" y="66"/>
                    <a:pt x="214" y="66"/>
                  </a:cubicBezTo>
                  <a:cubicBezTo>
                    <a:pt x="214" y="64"/>
                    <a:pt x="214" y="63"/>
                    <a:pt x="214" y="62"/>
                  </a:cubicBezTo>
                  <a:close/>
                  <a:moveTo>
                    <a:pt x="44" y="90"/>
                  </a:moveTo>
                  <a:cubicBezTo>
                    <a:pt x="42" y="90"/>
                    <a:pt x="42" y="90"/>
                    <a:pt x="41" y="91"/>
                  </a:cubicBezTo>
                  <a:cubicBezTo>
                    <a:pt x="40" y="92"/>
                    <a:pt x="38" y="92"/>
                    <a:pt x="37" y="91"/>
                  </a:cubicBezTo>
                  <a:cubicBezTo>
                    <a:pt x="35" y="91"/>
                    <a:pt x="34" y="91"/>
                    <a:pt x="32" y="91"/>
                  </a:cubicBezTo>
                  <a:cubicBezTo>
                    <a:pt x="31" y="91"/>
                    <a:pt x="30" y="91"/>
                    <a:pt x="29" y="91"/>
                  </a:cubicBezTo>
                  <a:cubicBezTo>
                    <a:pt x="28" y="91"/>
                    <a:pt x="26" y="91"/>
                    <a:pt x="25" y="92"/>
                  </a:cubicBezTo>
                  <a:cubicBezTo>
                    <a:pt x="25" y="92"/>
                    <a:pt x="25" y="92"/>
                    <a:pt x="25" y="92"/>
                  </a:cubicBezTo>
                  <a:cubicBezTo>
                    <a:pt x="27" y="92"/>
                    <a:pt x="30" y="93"/>
                    <a:pt x="32" y="93"/>
                  </a:cubicBezTo>
                  <a:cubicBezTo>
                    <a:pt x="34" y="93"/>
                    <a:pt x="37" y="93"/>
                    <a:pt x="39" y="93"/>
                  </a:cubicBezTo>
                  <a:cubicBezTo>
                    <a:pt x="40" y="93"/>
                    <a:pt x="41" y="93"/>
                    <a:pt x="42" y="93"/>
                  </a:cubicBezTo>
                  <a:cubicBezTo>
                    <a:pt x="42" y="93"/>
                    <a:pt x="43" y="93"/>
                    <a:pt x="43" y="92"/>
                  </a:cubicBezTo>
                  <a:cubicBezTo>
                    <a:pt x="43" y="91"/>
                    <a:pt x="44" y="91"/>
                    <a:pt x="44" y="90"/>
                  </a:cubicBezTo>
                  <a:close/>
                  <a:moveTo>
                    <a:pt x="148" y="92"/>
                  </a:moveTo>
                  <a:cubicBezTo>
                    <a:pt x="151" y="93"/>
                    <a:pt x="157" y="93"/>
                    <a:pt x="158" y="92"/>
                  </a:cubicBezTo>
                  <a:cubicBezTo>
                    <a:pt x="157" y="90"/>
                    <a:pt x="155" y="89"/>
                    <a:pt x="154" y="87"/>
                  </a:cubicBezTo>
                  <a:cubicBezTo>
                    <a:pt x="152" y="89"/>
                    <a:pt x="150" y="90"/>
                    <a:pt x="148" y="92"/>
                  </a:cubicBezTo>
                  <a:close/>
                  <a:moveTo>
                    <a:pt x="51" y="68"/>
                  </a:moveTo>
                  <a:cubicBezTo>
                    <a:pt x="50" y="67"/>
                    <a:pt x="50" y="65"/>
                    <a:pt x="49" y="64"/>
                  </a:cubicBezTo>
                  <a:cubicBezTo>
                    <a:pt x="47" y="66"/>
                    <a:pt x="46" y="68"/>
                    <a:pt x="45" y="70"/>
                  </a:cubicBezTo>
                  <a:cubicBezTo>
                    <a:pt x="46" y="71"/>
                    <a:pt x="47" y="72"/>
                    <a:pt x="47" y="73"/>
                  </a:cubicBezTo>
                  <a:cubicBezTo>
                    <a:pt x="49" y="71"/>
                    <a:pt x="50" y="70"/>
                    <a:pt x="51" y="68"/>
                  </a:cubicBezTo>
                  <a:close/>
                  <a:moveTo>
                    <a:pt x="81" y="81"/>
                  </a:moveTo>
                  <a:cubicBezTo>
                    <a:pt x="82" y="79"/>
                    <a:pt x="84" y="77"/>
                    <a:pt x="85" y="74"/>
                  </a:cubicBezTo>
                  <a:cubicBezTo>
                    <a:pt x="84" y="74"/>
                    <a:pt x="83" y="74"/>
                    <a:pt x="81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0" y="75"/>
                    <a:pt x="79" y="77"/>
                    <a:pt x="78" y="78"/>
                  </a:cubicBezTo>
                  <a:cubicBezTo>
                    <a:pt x="79" y="79"/>
                    <a:pt x="80" y="80"/>
                    <a:pt x="81" y="81"/>
                  </a:cubicBezTo>
                  <a:close/>
                  <a:moveTo>
                    <a:pt x="144" y="82"/>
                  </a:moveTo>
                  <a:cubicBezTo>
                    <a:pt x="144" y="82"/>
                    <a:pt x="144" y="82"/>
                    <a:pt x="144" y="82"/>
                  </a:cubicBezTo>
                  <a:cubicBezTo>
                    <a:pt x="143" y="83"/>
                    <a:pt x="142" y="84"/>
                    <a:pt x="142" y="85"/>
                  </a:cubicBezTo>
                  <a:cubicBezTo>
                    <a:pt x="141" y="85"/>
                    <a:pt x="140" y="86"/>
                    <a:pt x="139" y="87"/>
                  </a:cubicBezTo>
                  <a:cubicBezTo>
                    <a:pt x="141" y="89"/>
                    <a:pt x="142" y="91"/>
                    <a:pt x="143" y="92"/>
                  </a:cubicBezTo>
                  <a:cubicBezTo>
                    <a:pt x="144" y="88"/>
                    <a:pt x="144" y="85"/>
                    <a:pt x="144" y="82"/>
                  </a:cubicBezTo>
                  <a:close/>
                  <a:moveTo>
                    <a:pt x="164" y="90"/>
                  </a:moveTo>
                  <a:cubicBezTo>
                    <a:pt x="164" y="91"/>
                    <a:pt x="164" y="92"/>
                    <a:pt x="164" y="93"/>
                  </a:cubicBezTo>
                  <a:cubicBezTo>
                    <a:pt x="165" y="93"/>
                    <a:pt x="166" y="93"/>
                    <a:pt x="168" y="93"/>
                  </a:cubicBezTo>
                  <a:cubicBezTo>
                    <a:pt x="168" y="92"/>
                    <a:pt x="169" y="90"/>
                    <a:pt x="170" y="89"/>
                  </a:cubicBezTo>
                  <a:cubicBezTo>
                    <a:pt x="169" y="88"/>
                    <a:pt x="169" y="87"/>
                    <a:pt x="168" y="87"/>
                  </a:cubicBezTo>
                  <a:cubicBezTo>
                    <a:pt x="167" y="88"/>
                    <a:pt x="166" y="90"/>
                    <a:pt x="164" y="90"/>
                  </a:cubicBezTo>
                  <a:close/>
                  <a:moveTo>
                    <a:pt x="166" y="49"/>
                  </a:moveTo>
                  <a:cubicBezTo>
                    <a:pt x="164" y="49"/>
                    <a:pt x="161" y="49"/>
                    <a:pt x="158" y="49"/>
                  </a:cubicBezTo>
                  <a:cubicBezTo>
                    <a:pt x="158" y="49"/>
                    <a:pt x="158" y="49"/>
                    <a:pt x="159" y="49"/>
                  </a:cubicBezTo>
                  <a:cubicBezTo>
                    <a:pt x="160" y="49"/>
                    <a:pt x="160" y="50"/>
                    <a:pt x="160" y="51"/>
                  </a:cubicBezTo>
                  <a:cubicBezTo>
                    <a:pt x="160" y="51"/>
                    <a:pt x="160" y="52"/>
                    <a:pt x="160" y="52"/>
                  </a:cubicBezTo>
                  <a:cubicBezTo>
                    <a:pt x="162" y="52"/>
                    <a:pt x="164" y="52"/>
                    <a:pt x="166" y="52"/>
                  </a:cubicBezTo>
                  <a:cubicBezTo>
                    <a:pt x="166" y="51"/>
                    <a:pt x="166" y="50"/>
                    <a:pt x="166" y="49"/>
                  </a:cubicBezTo>
                  <a:close/>
                  <a:moveTo>
                    <a:pt x="145" y="48"/>
                  </a:moveTo>
                  <a:cubicBezTo>
                    <a:pt x="143" y="48"/>
                    <a:pt x="137" y="48"/>
                    <a:pt x="135" y="48"/>
                  </a:cubicBezTo>
                  <a:cubicBezTo>
                    <a:pt x="136" y="49"/>
                    <a:pt x="135" y="50"/>
                    <a:pt x="135" y="51"/>
                  </a:cubicBezTo>
                  <a:cubicBezTo>
                    <a:pt x="135" y="51"/>
                    <a:pt x="136" y="51"/>
                    <a:pt x="136" y="51"/>
                  </a:cubicBezTo>
                  <a:cubicBezTo>
                    <a:pt x="138" y="51"/>
                    <a:pt x="139" y="51"/>
                    <a:pt x="141" y="51"/>
                  </a:cubicBezTo>
                  <a:cubicBezTo>
                    <a:pt x="141" y="50"/>
                    <a:pt x="142" y="50"/>
                    <a:pt x="142" y="50"/>
                  </a:cubicBezTo>
                  <a:cubicBezTo>
                    <a:pt x="143" y="49"/>
                    <a:pt x="143" y="49"/>
                    <a:pt x="144" y="49"/>
                  </a:cubicBezTo>
                  <a:cubicBezTo>
                    <a:pt x="144" y="49"/>
                    <a:pt x="144" y="49"/>
                    <a:pt x="145" y="49"/>
                  </a:cubicBezTo>
                  <a:cubicBezTo>
                    <a:pt x="145" y="49"/>
                    <a:pt x="145" y="49"/>
                    <a:pt x="145" y="48"/>
                  </a:cubicBezTo>
                  <a:close/>
                  <a:moveTo>
                    <a:pt x="10" y="46"/>
                  </a:moveTo>
                  <a:cubicBezTo>
                    <a:pt x="9" y="49"/>
                    <a:pt x="10" y="57"/>
                    <a:pt x="11" y="58"/>
                  </a:cubicBezTo>
                  <a:cubicBezTo>
                    <a:pt x="11" y="57"/>
                    <a:pt x="11" y="56"/>
                    <a:pt x="12" y="55"/>
                  </a:cubicBezTo>
                  <a:cubicBezTo>
                    <a:pt x="12" y="54"/>
                    <a:pt x="12" y="53"/>
                    <a:pt x="13" y="52"/>
                  </a:cubicBezTo>
                  <a:cubicBezTo>
                    <a:pt x="13" y="51"/>
                    <a:pt x="13" y="51"/>
                    <a:pt x="13" y="50"/>
                  </a:cubicBezTo>
                  <a:cubicBezTo>
                    <a:pt x="12" y="49"/>
                    <a:pt x="12" y="48"/>
                    <a:pt x="12" y="48"/>
                  </a:cubicBezTo>
                  <a:cubicBezTo>
                    <a:pt x="12" y="47"/>
                    <a:pt x="13" y="47"/>
                    <a:pt x="13" y="47"/>
                  </a:cubicBezTo>
                  <a:cubicBezTo>
                    <a:pt x="12" y="47"/>
                    <a:pt x="11" y="47"/>
                    <a:pt x="10" y="46"/>
                  </a:cubicBezTo>
                  <a:close/>
                  <a:moveTo>
                    <a:pt x="90" y="63"/>
                  </a:moveTo>
                  <a:cubicBezTo>
                    <a:pt x="90" y="63"/>
                    <a:pt x="89" y="63"/>
                    <a:pt x="89" y="64"/>
                  </a:cubicBezTo>
                  <a:cubicBezTo>
                    <a:pt x="88" y="65"/>
                    <a:pt x="87" y="67"/>
                    <a:pt x="86" y="68"/>
                  </a:cubicBezTo>
                  <a:cubicBezTo>
                    <a:pt x="85" y="69"/>
                    <a:pt x="84" y="70"/>
                    <a:pt x="84" y="72"/>
                  </a:cubicBezTo>
                  <a:cubicBezTo>
                    <a:pt x="85" y="72"/>
                    <a:pt x="86" y="72"/>
                    <a:pt x="86" y="72"/>
                  </a:cubicBezTo>
                  <a:cubicBezTo>
                    <a:pt x="88" y="70"/>
                    <a:pt x="89" y="67"/>
                    <a:pt x="91" y="64"/>
                  </a:cubicBezTo>
                  <a:cubicBezTo>
                    <a:pt x="91" y="64"/>
                    <a:pt x="90" y="63"/>
                    <a:pt x="90" y="63"/>
                  </a:cubicBezTo>
                  <a:close/>
                  <a:moveTo>
                    <a:pt x="42" y="63"/>
                  </a:moveTo>
                  <a:cubicBezTo>
                    <a:pt x="42" y="63"/>
                    <a:pt x="42" y="63"/>
                    <a:pt x="42" y="63"/>
                  </a:cubicBezTo>
                  <a:cubicBezTo>
                    <a:pt x="43" y="62"/>
                    <a:pt x="44" y="60"/>
                    <a:pt x="46" y="58"/>
                  </a:cubicBezTo>
                  <a:cubicBezTo>
                    <a:pt x="45" y="57"/>
                    <a:pt x="44" y="56"/>
                    <a:pt x="43" y="54"/>
                  </a:cubicBezTo>
                  <a:cubicBezTo>
                    <a:pt x="42" y="56"/>
                    <a:pt x="41" y="57"/>
                    <a:pt x="41" y="58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1" y="60"/>
                    <a:pt x="41" y="62"/>
                    <a:pt x="42" y="63"/>
                  </a:cubicBezTo>
                  <a:close/>
                  <a:moveTo>
                    <a:pt x="75" y="64"/>
                  </a:moveTo>
                  <a:cubicBezTo>
                    <a:pt x="75" y="63"/>
                    <a:pt x="74" y="62"/>
                    <a:pt x="74" y="62"/>
                  </a:cubicBezTo>
                  <a:cubicBezTo>
                    <a:pt x="73" y="62"/>
                    <a:pt x="72" y="62"/>
                    <a:pt x="71" y="63"/>
                  </a:cubicBezTo>
                  <a:cubicBezTo>
                    <a:pt x="71" y="64"/>
                    <a:pt x="70" y="65"/>
                    <a:pt x="70" y="65"/>
                  </a:cubicBezTo>
                  <a:cubicBezTo>
                    <a:pt x="70" y="66"/>
                    <a:pt x="69" y="66"/>
                    <a:pt x="69" y="67"/>
                  </a:cubicBezTo>
                  <a:cubicBezTo>
                    <a:pt x="70" y="67"/>
                    <a:pt x="70" y="68"/>
                    <a:pt x="70" y="69"/>
                  </a:cubicBezTo>
                  <a:cubicBezTo>
                    <a:pt x="70" y="69"/>
                    <a:pt x="71" y="69"/>
                    <a:pt x="71" y="69"/>
                  </a:cubicBezTo>
                  <a:cubicBezTo>
                    <a:pt x="72" y="67"/>
                    <a:pt x="74" y="65"/>
                    <a:pt x="75" y="64"/>
                  </a:cubicBezTo>
                  <a:close/>
                  <a:moveTo>
                    <a:pt x="18" y="61"/>
                  </a:moveTo>
                  <a:cubicBezTo>
                    <a:pt x="20" y="59"/>
                    <a:pt x="21" y="57"/>
                    <a:pt x="22" y="55"/>
                  </a:cubicBezTo>
                  <a:cubicBezTo>
                    <a:pt x="22" y="55"/>
                    <a:pt x="22" y="54"/>
                    <a:pt x="22" y="54"/>
                  </a:cubicBezTo>
                  <a:cubicBezTo>
                    <a:pt x="22" y="53"/>
                    <a:pt x="22" y="52"/>
                    <a:pt x="21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0" y="53"/>
                    <a:pt x="18" y="56"/>
                    <a:pt x="17" y="59"/>
                  </a:cubicBezTo>
                  <a:cubicBezTo>
                    <a:pt x="17" y="59"/>
                    <a:pt x="17" y="59"/>
                    <a:pt x="17" y="60"/>
                  </a:cubicBezTo>
                  <a:cubicBezTo>
                    <a:pt x="18" y="60"/>
                    <a:pt x="18" y="60"/>
                    <a:pt x="18" y="61"/>
                  </a:cubicBezTo>
                  <a:close/>
                  <a:moveTo>
                    <a:pt x="243" y="85"/>
                  </a:moveTo>
                  <a:cubicBezTo>
                    <a:pt x="245" y="84"/>
                    <a:pt x="245" y="84"/>
                    <a:pt x="244" y="82"/>
                  </a:cubicBezTo>
                  <a:cubicBezTo>
                    <a:pt x="244" y="82"/>
                    <a:pt x="244" y="82"/>
                    <a:pt x="244" y="82"/>
                  </a:cubicBezTo>
                  <a:cubicBezTo>
                    <a:pt x="241" y="79"/>
                    <a:pt x="239" y="77"/>
                    <a:pt x="237" y="74"/>
                  </a:cubicBezTo>
                  <a:cubicBezTo>
                    <a:pt x="237" y="74"/>
                    <a:pt x="237" y="74"/>
                    <a:pt x="236" y="73"/>
                  </a:cubicBezTo>
                  <a:cubicBezTo>
                    <a:pt x="238" y="78"/>
                    <a:pt x="240" y="82"/>
                    <a:pt x="243" y="85"/>
                  </a:cubicBezTo>
                  <a:close/>
                  <a:moveTo>
                    <a:pt x="210" y="31"/>
                  </a:moveTo>
                  <a:cubicBezTo>
                    <a:pt x="210" y="31"/>
                    <a:pt x="210" y="31"/>
                    <a:pt x="210" y="31"/>
                  </a:cubicBezTo>
                  <a:cubicBezTo>
                    <a:pt x="210" y="30"/>
                    <a:pt x="209" y="30"/>
                    <a:pt x="209" y="30"/>
                  </a:cubicBezTo>
                  <a:cubicBezTo>
                    <a:pt x="207" y="27"/>
                    <a:pt x="206" y="24"/>
                    <a:pt x="204" y="21"/>
                  </a:cubicBezTo>
                  <a:cubicBezTo>
                    <a:pt x="203" y="18"/>
                    <a:pt x="201" y="16"/>
                    <a:pt x="199" y="13"/>
                  </a:cubicBezTo>
                  <a:cubicBezTo>
                    <a:pt x="198" y="13"/>
                    <a:pt x="198" y="13"/>
                    <a:pt x="197" y="12"/>
                  </a:cubicBezTo>
                  <a:cubicBezTo>
                    <a:pt x="197" y="12"/>
                    <a:pt x="197" y="12"/>
                    <a:pt x="197" y="12"/>
                  </a:cubicBezTo>
                  <a:cubicBezTo>
                    <a:pt x="198" y="13"/>
                    <a:pt x="198" y="14"/>
                    <a:pt x="199" y="15"/>
                  </a:cubicBezTo>
                  <a:cubicBezTo>
                    <a:pt x="200" y="15"/>
                    <a:pt x="200" y="16"/>
                    <a:pt x="200" y="17"/>
                  </a:cubicBezTo>
                  <a:cubicBezTo>
                    <a:pt x="200" y="17"/>
                    <a:pt x="200" y="18"/>
                    <a:pt x="201" y="18"/>
                  </a:cubicBezTo>
                  <a:cubicBezTo>
                    <a:pt x="204" y="22"/>
                    <a:pt x="206" y="26"/>
                    <a:pt x="209" y="30"/>
                  </a:cubicBezTo>
                  <a:cubicBezTo>
                    <a:pt x="209" y="31"/>
                    <a:pt x="209" y="31"/>
                    <a:pt x="210" y="31"/>
                  </a:cubicBezTo>
                  <a:close/>
                  <a:moveTo>
                    <a:pt x="234" y="82"/>
                  </a:moveTo>
                  <a:cubicBezTo>
                    <a:pt x="234" y="81"/>
                    <a:pt x="234" y="80"/>
                    <a:pt x="234" y="80"/>
                  </a:cubicBezTo>
                  <a:cubicBezTo>
                    <a:pt x="232" y="77"/>
                    <a:pt x="231" y="74"/>
                    <a:pt x="229" y="72"/>
                  </a:cubicBezTo>
                  <a:cubicBezTo>
                    <a:pt x="227" y="69"/>
                    <a:pt x="226" y="66"/>
                    <a:pt x="224" y="63"/>
                  </a:cubicBezTo>
                  <a:cubicBezTo>
                    <a:pt x="224" y="63"/>
                    <a:pt x="224" y="62"/>
                    <a:pt x="224" y="62"/>
                  </a:cubicBezTo>
                  <a:cubicBezTo>
                    <a:pt x="223" y="63"/>
                    <a:pt x="223" y="63"/>
                    <a:pt x="222" y="64"/>
                  </a:cubicBezTo>
                  <a:cubicBezTo>
                    <a:pt x="223" y="65"/>
                    <a:pt x="224" y="66"/>
                    <a:pt x="225" y="67"/>
                  </a:cubicBezTo>
                  <a:cubicBezTo>
                    <a:pt x="225" y="67"/>
                    <a:pt x="225" y="67"/>
                    <a:pt x="225" y="67"/>
                  </a:cubicBezTo>
                  <a:cubicBezTo>
                    <a:pt x="226" y="67"/>
                    <a:pt x="227" y="68"/>
                    <a:pt x="227" y="69"/>
                  </a:cubicBezTo>
                  <a:cubicBezTo>
                    <a:pt x="227" y="70"/>
                    <a:pt x="228" y="71"/>
                    <a:pt x="228" y="72"/>
                  </a:cubicBezTo>
                  <a:cubicBezTo>
                    <a:pt x="230" y="75"/>
                    <a:pt x="232" y="78"/>
                    <a:pt x="233" y="81"/>
                  </a:cubicBezTo>
                  <a:cubicBezTo>
                    <a:pt x="233" y="81"/>
                    <a:pt x="234" y="81"/>
                    <a:pt x="234" y="82"/>
                  </a:cubicBezTo>
                  <a:close/>
                  <a:moveTo>
                    <a:pt x="222" y="59"/>
                  </a:moveTo>
                  <a:cubicBezTo>
                    <a:pt x="219" y="56"/>
                    <a:pt x="217" y="54"/>
                    <a:pt x="214" y="51"/>
                  </a:cubicBezTo>
                  <a:cubicBezTo>
                    <a:pt x="214" y="51"/>
                    <a:pt x="214" y="52"/>
                    <a:pt x="213" y="52"/>
                  </a:cubicBezTo>
                  <a:cubicBezTo>
                    <a:pt x="214" y="53"/>
                    <a:pt x="215" y="54"/>
                    <a:pt x="216" y="55"/>
                  </a:cubicBezTo>
                  <a:cubicBezTo>
                    <a:pt x="216" y="55"/>
                    <a:pt x="216" y="55"/>
                    <a:pt x="216" y="55"/>
                  </a:cubicBezTo>
                  <a:cubicBezTo>
                    <a:pt x="217" y="56"/>
                    <a:pt x="217" y="56"/>
                    <a:pt x="217" y="57"/>
                  </a:cubicBezTo>
                  <a:cubicBezTo>
                    <a:pt x="217" y="57"/>
                    <a:pt x="217" y="57"/>
                    <a:pt x="218" y="58"/>
                  </a:cubicBezTo>
                  <a:cubicBezTo>
                    <a:pt x="218" y="59"/>
                    <a:pt x="219" y="60"/>
                    <a:pt x="220" y="61"/>
                  </a:cubicBezTo>
                  <a:cubicBezTo>
                    <a:pt x="221" y="60"/>
                    <a:pt x="221" y="60"/>
                    <a:pt x="222" y="59"/>
                  </a:cubicBezTo>
                  <a:close/>
                  <a:moveTo>
                    <a:pt x="220" y="67"/>
                  </a:moveTo>
                  <a:cubicBezTo>
                    <a:pt x="219" y="67"/>
                    <a:pt x="219" y="68"/>
                    <a:pt x="218" y="69"/>
                  </a:cubicBezTo>
                  <a:cubicBezTo>
                    <a:pt x="218" y="70"/>
                    <a:pt x="217" y="71"/>
                    <a:pt x="218" y="72"/>
                  </a:cubicBezTo>
                  <a:cubicBezTo>
                    <a:pt x="218" y="73"/>
                    <a:pt x="218" y="74"/>
                    <a:pt x="218" y="75"/>
                  </a:cubicBezTo>
                  <a:cubicBezTo>
                    <a:pt x="220" y="73"/>
                    <a:pt x="221" y="72"/>
                    <a:pt x="222" y="71"/>
                  </a:cubicBezTo>
                  <a:cubicBezTo>
                    <a:pt x="222" y="69"/>
                    <a:pt x="221" y="68"/>
                    <a:pt x="220" y="67"/>
                  </a:cubicBezTo>
                  <a:close/>
                  <a:moveTo>
                    <a:pt x="56" y="63"/>
                  </a:moveTo>
                  <a:cubicBezTo>
                    <a:pt x="57" y="61"/>
                    <a:pt x="58" y="60"/>
                    <a:pt x="59" y="59"/>
                  </a:cubicBezTo>
                  <a:cubicBezTo>
                    <a:pt x="58" y="57"/>
                    <a:pt x="57" y="55"/>
                    <a:pt x="55" y="53"/>
                  </a:cubicBezTo>
                  <a:cubicBezTo>
                    <a:pt x="55" y="53"/>
                    <a:pt x="55" y="54"/>
                    <a:pt x="55" y="55"/>
                  </a:cubicBezTo>
                  <a:cubicBezTo>
                    <a:pt x="55" y="55"/>
                    <a:pt x="55" y="56"/>
                    <a:pt x="55" y="56"/>
                  </a:cubicBezTo>
                  <a:cubicBezTo>
                    <a:pt x="55" y="58"/>
                    <a:pt x="56" y="60"/>
                    <a:pt x="56" y="63"/>
                  </a:cubicBezTo>
                  <a:close/>
                  <a:moveTo>
                    <a:pt x="64" y="48"/>
                  </a:moveTo>
                  <a:cubicBezTo>
                    <a:pt x="64" y="48"/>
                    <a:pt x="64" y="48"/>
                    <a:pt x="64" y="48"/>
                  </a:cubicBezTo>
                  <a:cubicBezTo>
                    <a:pt x="62" y="48"/>
                    <a:pt x="61" y="48"/>
                    <a:pt x="60" y="47"/>
                  </a:cubicBezTo>
                  <a:cubicBezTo>
                    <a:pt x="59" y="47"/>
                    <a:pt x="58" y="48"/>
                    <a:pt x="58" y="49"/>
                  </a:cubicBezTo>
                  <a:cubicBezTo>
                    <a:pt x="57" y="50"/>
                    <a:pt x="57" y="50"/>
                    <a:pt x="57" y="51"/>
                  </a:cubicBezTo>
                  <a:cubicBezTo>
                    <a:pt x="59" y="51"/>
                    <a:pt x="62" y="51"/>
                    <a:pt x="64" y="51"/>
                  </a:cubicBezTo>
                  <a:cubicBezTo>
                    <a:pt x="64" y="50"/>
                    <a:pt x="64" y="49"/>
                    <a:pt x="64" y="48"/>
                  </a:cubicBezTo>
                  <a:close/>
                  <a:moveTo>
                    <a:pt x="102" y="50"/>
                  </a:moveTo>
                  <a:cubicBezTo>
                    <a:pt x="103" y="51"/>
                    <a:pt x="103" y="51"/>
                    <a:pt x="104" y="51"/>
                  </a:cubicBezTo>
                  <a:cubicBezTo>
                    <a:pt x="106" y="51"/>
                    <a:pt x="107" y="51"/>
                    <a:pt x="109" y="51"/>
                  </a:cubicBezTo>
                  <a:cubicBezTo>
                    <a:pt x="110" y="51"/>
                    <a:pt x="110" y="51"/>
                    <a:pt x="111" y="50"/>
                  </a:cubicBezTo>
                  <a:cubicBezTo>
                    <a:pt x="111" y="50"/>
                    <a:pt x="112" y="49"/>
                    <a:pt x="112" y="48"/>
                  </a:cubicBezTo>
                  <a:cubicBezTo>
                    <a:pt x="109" y="48"/>
                    <a:pt x="107" y="48"/>
                    <a:pt x="104" y="48"/>
                  </a:cubicBezTo>
                  <a:cubicBezTo>
                    <a:pt x="103" y="49"/>
                    <a:pt x="103" y="50"/>
                    <a:pt x="102" y="50"/>
                  </a:cubicBezTo>
                  <a:close/>
                  <a:moveTo>
                    <a:pt x="152" y="64"/>
                  </a:moveTo>
                  <a:cubicBezTo>
                    <a:pt x="152" y="64"/>
                    <a:pt x="152" y="65"/>
                    <a:pt x="153" y="65"/>
                  </a:cubicBezTo>
                  <a:cubicBezTo>
                    <a:pt x="153" y="65"/>
                    <a:pt x="153" y="66"/>
                    <a:pt x="153" y="66"/>
                  </a:cubicBezTo>
                  <a:cubicBezTo>
                    <a:pt x="154" y="66"/>
                    <a:pt x="155" y="66"/>
                    <a:pt x="155" y="66"/>
                  </a:cubicBezTo>
                  <a:cubicBezTo>
                    <a:pt x="156" y="65"/>
                    <a:pt x="157" y="65"/>
                    <a:pt x="156" y="64"/>
                  </a:cubicBezTo>
                  <a:cubicBezTo>
                    <a:pt x="156" y="63"/>
                    <a:pt x="156" y="62"/>
                    <a:pt x="156" y="61"/>
                  </a:cubicBezTo>
                  <a:cubicBezTo>
                    <a:pt x="156" y="60"/>
                    <a:pt x="155" y="60"/>
                    <a:pt x="155" y="59"/>
                  </a:cubicBezTo>
                  <a:cubicBezTo>
                    <a:pt x="154" y="60"/>
                    <a:pt x="153" y="62"/>
                    <a:pt x="152" y="64"/>
                  </a:cubicBezTo>
                  <a:close/>
                  <a:moveTo>
                    <a:pt x="210" y="79"/>
                  </a:moveTo>
                  <a:cubicBezTo>
                    <a:pt x="209" y="81"/>
                    <a:pt x="207" y="82"/>
                    <a:pt x="207" y="85"/>
                  </a:cubicBezTo>
                  <a:cubicBezTo>
                    <a:pt x="206" y="86"/>
                    <a:pt x="206" y="87"/>
                    <a:pt x="207" y="88"/>
                  </a:cubicBezTo>
                  <a:cubicBezTo>
                    <a:pt x="209" y="86"/>
                    <a:pt x="210" y="84"/>
                    <a:pt x="212" y="82"/>
                  </a:cubicBezTo>
                  <a:cubicBezTo>
                    <a:pt x="211" y="81"/>
                    <a:pt x="211" y="80"/>
                    <a:pt x="210" y="79"/>
                  </a:cubicBezTo>
                  <a:close/>
                  <a:moveTo>
                    <a:pt x="163" y="77"/>
                  </a:moveTo>
                  <a:cubicBezTo>
                    <a:pt x="164" y="77"/>
                    <a:pt x="164" y="78"/>
                    <a:pt x="165" y="78"/>
                  </a:cubicBezTo>
                  <a:cubicBezTo>
                    <a:pt x="166" y="78"/>
                    <a:pt x="167" y="78"/>
                    <a:pt x="168" y="78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69" y="77"/>
                    <a:pt x="169" y="76"/>
                    <a:pt x="169" y="76"/>
                  </a:cubicBezTo>
                  <a:cubicBezTo>
                    <a:pt x="169" y="75"/>
                    <a:pt x="168" y="74"/>
                    <a:pt x="168" y="73"/>
                  </a:cubicBezTo>
                  <a:cubicBezTo>
                    <a:pt x="167" y="74"/>
                    <a:pt x="166" y="74"/>
                    <a:pt x="166" y="74"/>
                  </a:cubicBezTo>
                  <a:cubicBezTo>
                    <a:pt x="165" y="75"/>
                    <a:pt x="164" y="76"/>
                    <a:pt x="163" y="77"/>
                  </a:cubicBezTo>
                  <a:close/>
                  <a:moveTo>
                    <a:pt x="92" y="43"/>
                  </a:moveTo>
                  <a:cubicBezTo>
                    <a:pt x="83" y="43"/>
                    <a:pt x="74" y="43"/>
                    <a:pt x="66" y="43"/>
                  </a:cubicBezTo>
                  <a:cubicBezTo>
                    <a:pt x="72" y="44"/>
                    <a:pt x="78" y="44"/>
                    <a:pt x="84" y="44"/>
                  </a:cubicBezTo>
                  <a:cubicBezTo>
                    <a:pt x="86" y="44"/>
                    <a:pt x="88" y="44"/>
                    <a:pt x="91" y="44"/>
                  </a:cubicBezTo>
                  <a:cubicBezTo>
                    <a:pt x="91" y="44"/>
                    <a:pt x="92" y="44"/>
                    <a:pt x="92" y="43"/>
                  </a:cubicBezTo>
                  <a:close/>
                  <a:moveTo>
                    <a:pt x="32" y="76"/>
                  </a:moveTo>
                  <a:cubicBezTo>
                    <a:pt x="34" y="74"/>
                    <a:pt x="35" y="72"/>
                    <a:pt x="37" y="71"/>
                  </a:cubicBezTo>
                  <a:cubicBezTo>
                    <a:pt x="36" y="70"/>
                    <a:pt x="35" y="69"/>
                    <a:pt x="35" y="68"/>
                  </a:cubicBezTo>
                  <a:cubicBezTo>
                    <a:pt x="34" y="70"/>
                    <a:pt x="33" y="71"/>
                    <a:pt x="32" y="73"/>
                  </a:cubicBezTo>
                  <a:cubicBezTo>
                    <a:pt x="32" y="73"/>
                    <a:pt x="32" y="74"/>
                    <a:pt x="32" y="74"/>
                  </a:cubicBezTo>
                  <a:cubicBezTo>
                    <a:pt x="32" y="75"/>
                    <a:pt x="32" y="75"/>
                    <a:pt x="32" y="76"/>
                  </a:cubicBezTo>
                  <a:close/>
                  <a:moveTo>
                    <a:pt x="133" y="48"/>
                  </a:moveTo>
                  <a:cubicBezTo>
                    <a:pt x="133" y="48"/>
                    <a:pt x="133" y="48"/>
                    <a:pt x="133" y="48"/>
                  </a:cubicBezTo>
                  <a:cubicBezTo>
                    <a:pt x="131" y="48"/>
                    <a:pt x="128" y="48"/>
                    <a:pt x="126" y="48"/>
                  </a:cubicBezTo>
                  <a:cubicBezTo>
                    <a:pt x="126" y="48"/>
                    <a:pt x="125" y="48"/>
                    <a:pt x="125" y="48"/>
                  </a:cubicBezTo>
                  <a:cubicBezTo>
                    <a:pt x="125" y="49"/>
                    <a:pt x="124" y="50"/>
                    <a:pt x="124" y="51"/>
                  </a:cubicBezTo>
                  <a:cubicBezTo>
                    <a:pt x="125" y="51"/>
                    <a:pt x="126" y="51"/>
                    <a:pt x="127" y="51"/>
                  </a:cubicBezTo>
                  <a:cubicBezTo>
                    <a:pt x="127" y="51"/>
                    <a:pt x="127" y="51"/>
                    <a:pt x="127" y="51"/>
                  </a:cubicBezTo>
                  <a:cubicBezTo>
                    <a:pt x="128" y="50"/>
                    <a:pt x="128" y="50"/>
                    <a:pt x="129" y="49"/>
                  </a:cubicBezTo>
                  <a:cubicBezTo>
                    <a:pt x="130" y="49"/>
                    <a:pt x="130" y="49"/>
                    <a:pt x="131" y="50"/>
                  </a:cubicBezTo>
                  <a:cubicBezTo>
                    <a:pt x="132" y="49"/>
                    <a:pt x="132" y="49"/>
                    <a:pt x="133" y="48"/>
                  </a:cubicBezTo>
                  <a:close/>
                  <a:moveTo>
                    <a:pt x="80" y="56"/>
                  </a:moveTo>
                  <a:cubicBezTo>
                    <a:pt x="80" y="56"/>
                    <a:pt x="80" y="55"/>
                    <a:pt x="80" y="55"/>
                  </a:cubicBezTo>
                  <a:cubicBezTo>
                    <a:pt x="80" y="54"/>
                    <a:pt x="77" y="54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6" y="56"/>
                    <a:pt x="75" y="57"/>
                    <a:pt x="75" y="57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9"/>
                    <a:pt x="75" y="59"/>
                    <a:pt x="76" y="59"/>
                  </a:cubicBezTo>
                  <a:cubicBezTo>
                    <a:pt x="77" y="59"/>
                    <a:pt x="78" y="58"/>
                    <a:pt x="79" y="58"/>
                  </a:cubicBezTo>
                  <a:cubicBezTo>
                    <a:pt x="80" y="58"/>
                    <a:pt x="80" y="57"/>
                    <a:pt x="80" y="56"/>
                  </a:cubicBezTo>
                  <a:close/>
                  <a:moveTo>
                    <a:pt x="62" y="79"/>
                  </a:moveTo>
                  <a:cubicBezTo>
                    <a:pt x="62" y="80"/>
                    <a:pt x="62" y="80"/>
                    <a:pt x="62" y="80"/>
                  </a:cubicBezTo>
                  <a:cubicBezTo>
                    <a:pt x="65" y="77"/>
                    <a:pt x="67" y="75"/>
                    <a:pt x="69" y="72"/>
                  </a:cubicBezTo>
                  <a:cubicBezTo>
                    <a:pt x="68" y="71"/>
                    <a:pt x="67" y="71"/>
                    <a:pt x="66" y="71"/>
                  </a:cubicBezTo>
                  <a:cubicBezTo>
                    <a:pt x="65" y="74"/>
                    <a:pt x="63" y="77"/>
                    <a:pt x="62" y="79"/>
                  </a:cubicBezTo>
                  <a:close/>
                  <a:moveTo>
                    <a:pt x="37" y="85"/>
                  </a:moveTo>
                  <a:cubicBezTo>
                    <a:pt x="37" y="85"/>
                    <a:pt x="37" y="85"/>
                    <a:pt x="37" y="85"/>
                  </a:cubicBezTo>
                  <a:cubicBezTo>
                    <a:pt x="37" y="85"/>
                    <a:pt x="38" y="85"/>
                    <a:pt x="38" y="85"/>
                  </a:cubicBezTo>
                  <a:cubicBezTo>
                    <a:pt x="39" y="83"/>
                    <a:pt x="41" y="81"/>
                    <a:pt x="42" y="79"/>
                  </a:cubicBezTo>
                  <a:cubicBezTo>
                    <a:pt x="43" y="78"/>
                    <a:pt x="43" y="77"/>
                    <a:pt x="43" y="75"/>
                  </a:cubicBezTo>
                  <a:cubicBezTo>
                    <a:pt x="43" y="75"/>
                    <a:pt x="42" y="76"/>
                    <a:pt x="42" y="76"/>
                  </a:cubicBezTo>
                  <a:cubicBezTo>
                    <a:pt x="42" y="76"/>
                    <a:pt x="41" y="77"/>
                    <a:pt x="41" y="77"/>
                  </a:cubicBezTo>
                  <a:cubicBezTo>
                    <a:pt x="40" y="79"/>
                    <a:pt x="38" y="82"/>
                    <a:pt x="37" y="85"/>
                  </a:cubicBezTo>
                  <a:cubicBezTo>
                    <a:pt x="37" y="85"/>
                    <a:pt x="37" y="85"/>
                    <a:pt x="37" y="85"/>
                  </a:cubicBezTo>
                  <a:close/>
                  <a:moveTo>
                    <a:pt x="135" y="59"/>
                  </a:moveTo>
                  <a:cubicBezTo>
                    <a:pt x="134" y="57"/>
                    <a:pt x="134" y="57"/>
                    <a:pt x="133" y="57"/>
                  </a:cubicBezTo>
                  <a:cubicBezTo>
                    <a:pt x="132" y="57"/>
                    <a:pt x="132" y="57"/>
                    <a:pt x="131" y="57"/>
                  </a:cubicBezTo>
                  <a:cubicBezTo>
                    <a:pt x="130" y="57"/>
                    <a:pt x="130" y="57"/>
                    <a:pt x="130" y="58"/>
                  </a:cubicBezTo>
                  <a:cubicBezTo>
                    <a:pt x="130" y="59"/>
                    <a:pt x="130" y="61"/>
                    <a:pt x="131" y="62"/>
                  </a:cubicBezTo>
                  <a:cubicBezTo>
                    <a:pt x="131" y="62"/>
                    <a:pt x="131" y="63"/>
                    <a:pt x="131" y="63"/>
                  </a:cubicBezTo>
                  <a:cubicBezTo>
                    <a:pt x="132" y="62"/>
                    <a:pt x="134" y="60"/>
                    <a:pt x="135" y="59"/>
                  </a:cubicBezTo>
                  <a:close/>
                  <a:moveTo>
                    <a:pt x="53" y="66"/>
                  </a:moveTo>
                  <a:cubicBezTo>
                    <a:pt x="54" y="66"/>
                    <a:pt x="54" y="65"/>
                    <a:pt x="54" y="64"/>
                  </a:cubicBezTo>
                  <a:cubicBezTo>
                    <a:pt x="53" y="62"/>
                    <a:pt x="53" y="60"/>
                    <a:pt x="53" y="58"/>
                  </a:cubicBezTo>
                  <a:cubicBezTo>
                    <a:pt x="53" y="58"/>
                    <a:pt x="53" y="58"/>
                    <a:pt x="53" y="57"/>
                  </a:cubicBezTo>
                  <a:cubicBezTo>
                    <a:pt x="52" y="59"/>
                    <a:pt x="51" y="60"/>
                    <a:pt x="50" y="61"/>
                  </a:cubicBezTo>
                  <a:cubicBezTo>
                    <a:pt x="50" y="61"/>
                    <a:pt x="50" y="62"/>
                    <a:pt x="50" y="62"/>
                  </a:cubicBezTo>
                  <a:cubicBezTo>
                    <a:pt x="51" y="63"/>
                    <a:pt x="52" y="65"/>
                    <a:pt x="53" y="66"/>
                  </a:cubicBezTo>
                  <a:close/>
                  <a:moveTo>
                    <a:pt x="70" y="50"/>
                  </a:moveTo>
                  <a:cubicBezTo>
                    <a:pt x="70" y="50"/>
                    <a:pt x="70" y="50"/>
                    <a:pt x="70" y="50"/>
                  </a:cubicBezTo>
                  <a:cubicBezTo>
                    <a:pt x="72" y="50"/>
                    <a:pt x="74" y="50"/>
                    <a:pt x="76" y="50"/>
                  </a:cubicBezTo>
                  <a:cubicBezTo>
                    <a:pt x="76" y="50"/>
                    <a:pt x="76" y="50"/>
                    <a:pt x="77" y="50"/>
                  </a:cubicBezTo>
                  <a:cubicBezTo>
                    <a:pt x="77" y="50"/>
                    <a:pt x="78" y="49"/>
                    <a:pt x="78" y="48"/>
                  </a:cubicBezTo>
                  <a:cubicBezTo>
                    <a:pt x="76" y="48"/>
                    <a:pt x="73" y="48"/>
                    <a:pt x="71" y="48"/>
                  </a:cubicBezTo>
                  <a:cubicBezTo>
                    <a:pt x="71" y="49"/>
                    <a:pt x="70" y="49"/>
                    <a:pt x="70" y="50"/>
                  </a:cubicBezTo>
                  <a:close/>
                  <a:moveTo>
                    <a:pt x="71" y="57"/>
                  </a:moveTo>
                  <a:cubicBezTo>
                    <a:pt x="71" y="56"/>
                    <a:pt x="70" y="55"/>
                    <a:pt x="69" y="54"/>
                  </a:cubicBezTo>
                  <a:cubicBezTo>
                    <a:pt x="69" y="54"/>
                    <a:pt x="68" y="53"/>
                    <a:pt x="68" y="54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7"/>
                    <a:pt x="68" y="58"/>
                    <a:pt x="68" y="60"/>
                  </a:cubicBezTo>
                  <a:cubicBezTo>
                    <a:pt x="70" y="60"/>
                    <a:pt x="70" y="58"/>
                    <a:pt x="71" y="57"/>
                  </a:cubicBezTo>
                  <a:close/>
                  <a:moveTo>
                    <a:pt x="143" y="65"/>
                  </a:moveTo>
                  <a:cubicBezTo>
                    <a:pt x="144" y="63"/>
                    <a:pt x="144" y="63"/>
                    <a:pt x="144" y="61"/>
                  </a:cubicBezTo>
                  <a:cubicBezTo>
                    <a:pt x="144" y="60"/>
                    <a:pt x="144" y="60"/>
                    <a:pt x="143" y="59"/>
                  </a:cubicBezTo>
                  <a:cubicBezTo>
                    <a:pt x="143" y="59"/>
                    <a:pt x="143" y="58"/>
                    <a:pt x="143" y="57"/>
                  </a:cubicBezTo>
                  <a:cubicBezTo>
                    <a:pt x="142" y="59"/>
                    <a:pt x="141" y="60"/>
                    <a:pt x="140" y="61"/>
                  </a:cubicBezTo>
                  <a:cubicBezTo>
                    <a:pt x="141" y="62"/>
                    <a:pt x="142" y="63"/>
                    <a:pt x="143" y="65"/>
                  </a:cubicBezTo>
                  <a:close/>
                  <a:moveTo>
                    <a:pt x="47" y="77"/>
                  </a:moveTo>
                  <a:cubicBezTo>
                    <a:pt x="46" y="78"/>
                    <a:pt x="46" y="79"/>
                    <a:pt x="45" y="80"/>
                  </a:cubicBezTo>
                  <a:cubicBezTo>
                    <a:pt x="45" y="81"/>
                    <a:pt x="45" y="83"/>
                    <a:pt x="45" y="85"/>
                  </a:cubicBezTo>
                  <a:cubicBezTo>
                    <a:pt x="46" y="85"/>
                    <a:pt x="46" y="85"/>
                    <a:pt x="47" y="84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8" y="82"/>
                    <a:pt x="48" y="81"/>
                    <a:pt x="48" y="80"/>
                  </a:cubicBezTo>
                  <a:cubicBezTo>
                    <a:pt x="48" y="79"/>
                    <a:pt x="47" y="79"/>
                    <a:pt x="47" y="77"/>
                  </a:cubicBezTo>
                  <a:close/>
                  <a:moveTo>
                    <a:pt x="134" y="86"/>
                  </a:moveTo>
                  <a:cubicBezTo>
                    <a:pt x="134" y="86"/>
                    <a:pt x="134" y="85"/>
                    <a:pt x="134" y="85"/>
                  </a:cubicBezTo>
                  <a:cubicBezTo>
                    <a:pt x="134" y="85"/>
                    <a:pt x="134" y="84"/>
                    <a:pt x="134" y="83"/>
                  </a:cubicBezTo>
                  <a:cubicBezTo>
                    <a:pt x="134" y="83"/>
                    <a:pt x="133" y="82"/>
                    <a:pt x="133" y="82"/>
                  </a:cubicBezTo>
                  <a:cubicBezTo>
                    <a:pt x="133" y="81"/>
                    <a:pt x="132" y="81"/>
                    <a:pt x="132" y="81"/>
                  </a:cubicBezTo>
                  <a:cubicBezTo>
                    <a:pt x="131" y="81"/>
                    <a:pt x="130" y="82"/>
                    <a:pt x="130" y="83"/>
                  </a:cubicBezTo>
                  <a:cubicBezTo>
                    <a:pt x="130" y="84"/>
                    <a:pt x="130" y="84"/>
                    <a:pt x="130" y="85"/>
                  </a:cubicBezTo>
                  <a:cubicBezTo>
                    <a:pt x="131" y="85"/>
                    <a:pt x="132" y="86"/>
                    <a:pt x="134" y="86"/>
                  </a:cubicBezTo>
                  <a:close/>
                  <a:moveTo>
                    <a:pt x="215" y="73"/>
                  </a:moveTo>
                  <a:cubicBezTo>
                    <a:pt x="215" y="73"/>
                    <a:pt x="215" y="73"/>
                    <a:pt x="215" y="73"/>
                  </a:cubicBezTo>
                  <a:cubicBezTo>
                    <a:pt x="214" y="74"/>
                    <a:pt x="213" y="76"/>
                    <a:pt x="212" y="77"/>
                  </a:cubicBezTo>
                  <a:cubicBezTo>
                    <a:pt x="213" y="78"/>
                    <a:pt x="213" y="79"/>
                    <a:pt x="214" y="80"/>
                  </a:cubicBezTo>
                  <a:cubicBezTo>
                    <a:pt x="214" y="79"/>
                    <a:pt x="215" y="78"/>
                    <a:pt x="216" y="78"/>
                  </a:cubicBezTo>
                  <a:cubicBezTo>
                    <a:pt x="216" y="77"/>
                    <a:pt x="216" y="77"/>
                    <a:pt x="216" y="77"/>
                  </a:cubicBezTo>
                  <a:cubicBezTo>
                    <a:pt x="216" y="76"/>
                    <a:pt x="216" y="74"/>
                    <a:pt x="215" y="73"/>
                  </a:cubicBezTo>
                  <a:close/>
                  <a:moveTo>
                    <a:pt x="113" y="57"/>
                  </a:moveTo>
                  <a:cubicBezTo>
                    <a:pt x="113" y="57"/>
                    <a:pt x="113" y="57"/>
                    <a:pt x="113" y="57"/>
                  </a:cubicBezTo>
                  <a:cubicBezTo>
                    <a:pt x="111" y="57"/>
                    <a:pt x="110" y="57"/>
                    <a:pt x="109" y="57"/>
                  </a:cubicBezTo>
                  <a:cubicBezTo>
                    <a:pt x="109" y="57"/>
                    <a:pt x="108" y="58"/>
                    <a:pt x="108" y="58"/>
                  </a:cubicBezTo>
                  <a:cubicBezTo>
                    <a:pt x="108" y="58"/>
                    <a:pt x="107" y="59"/>
                    <a:pt x="107" y="60"/>
                  </a:cubicBezTo>
                  <a:cubicBezTo>
                    <a:pt x="107" y="61"/>
                    <a:pt x="108" y="61"/>
                    <a:pt x="108" y="62"/>
                  </a:cubicBezTo>
                  <a:cubicBezTo>
                    <a:pt x="110" y="60"/>
                    <a:pt x="111" y="59"/>
                    <a:pt x="113" y="57"/>
                  </a:cubicBezTo>
                  <a:close/>
                  <a:moveTo>
                    <a:pt x="158" y="55"/>
                  </a:moveTo>
                  <a:cubicBezTo>
                    <a:pt x="157" y="55"/>
                    <a:pt x="157" y="56"/>
                    <a:pt x="157" y="57"/>
                  </a:cubicBezTo>
                  <a:cubicBezTo>
                    <a:pt x="158" y="58"/>
                    <a:pt x="158" y="60"/>
                    <a:pt x="158" y="62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9" y="61"/>
                    <a:pt x="160" y="61"/>
                    <a:pt x="161" y="60"/>
                  </a:cubicBezTo>
                  <a:cubicBezTo>
                    <a:pt x="160" y="58"/>
                    <a:pt x="159" y="56"/>
                    <a:pt x="158" y="55"/>
                  </a:cubicBezTo>
                  <a:close/>
                  <a:moveTo>
                    <a:pt x="168" y="68"/>
                  </a:moveTo>
                  <a:cubicBezTo>
                    <a:pt x="168" y="67"/>
                    <a:pt x="169" y="67"/>
                    <a:pt x="169" y="66"/>
                  </a:cubicBezTo>
                  <a:cubicBezTo>
                    <a:pt x="168" y="64"/>
                    <a:pt x="168" y="62"/>
                    <a:pt x="168" y="60"/>
                  </a:cubicBezTo>
                  <a:cubicBezTo>
                    <a:pt x="167" y="61"/>
                    <a:pt x="166" y="62"/>
                    <a:pt x="166" y="63"/>
                  </a:cubicBezTo>
                  <a:cubicBezTo>
                    <a:pt x="165" y="63"/>
                    <a:pt x="165" y="63"/>
                    <a:pt x="166" y="63"/>
                  </a:cubicBezTo>
                  <a:cubicBezTo>
                    <a:pt x="166" y="65"/>
                    <a:pt x="167" y="66"/>
                    <a:pt x="168" y="68"/>
                  </a:cubicBezTo>
                  <a:close/>
                  <a:moveTo>
                    <a:pt x="121" y="78"/>
                  </a:moveTo>
                  <a:cubicBezTo>
                    <a:pt x="121" y="78"/>
                    <a:pt x="122" y="78"/>
                    <a:pt x="122" y="78"/>
                  </a:cubicBezTo>
                  <a:cubicBezTo>
                    <a:pt x="122" y="79"/>
                    <a:pt x="123" y="79"/>
                    <a:pt x="124" y="79"/>
                  </a:cubicBezTo>
                  <a:cubicBezTo>
                    <a:pt x="124" y="79"/>
                    <a:pt x="125" y="79"/>
                    <a:pt x="125" y="79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6" y="78"/>
                    <a:pt x="126" y="77"/>
                    <a:pt x="127" y="76"/>
                  </a:cubicBezTo>
                  <a:cubicBezTo>
                    <a:pt x="126" y="76"/>
                    <a:pt x="125" y="76"/>
                    <a:pt x="123" y="75"/>
                  </a:cubicBezTo>
                  <a:cubicBezTo>
                    <a:pt x="123" y="76"/>
                    <a:pt x="122" y="77"/>
                    <a:pt x="121" y="78"/>
                  </a:cubicBezTo>
                  <a:close/>
                  <a:moveTo>
                    <a:pt x="217" y="103"/>
                  </a:moveTo>
                  <a:cubicBezTo>
                    <a:pt x="217" y="102"/>
                    <a:pt x="217" y="102"/>
                    <a:pt x="217" y="102"/>
                  </a:cubicBezTo>
                  <a:cubicBezTo>
                    <a:pt x="214" y="104"/>
                    <a:pt x="209" y="110"/>
                    <a:pt x="209" y="111"/>
                  </a:cubicBezTo>
                  <a:cubicBezTo>
                    <a:pt x="212" y="108"/>
                    <a:pt x="215" y="106"/>
                    <a:pt x="217" y="103"/>
                  </a:cubicBezTo>
                  <a:close/>
                  <a:moveTo>
                    <a:pt x="118" y="82"/>
                  </a:moveTo>
                  <a:cubicBezTo>
                    <a:pt x="118" y="83"/>
                    <a:pt x="119" y="84"/>
                    <a:pt x="119" y="84"/>
                  </a:cubicBezTo>
                  <a:cubicBezTo>
                    <a:pt x="120" y="85"/>
                    <a:pt x="120" y="86"/>
                    <a:pt x="121" y="86"/>
                  </a:cubicBezTo>
                  <a:cubicBezTo>
                    <a:pt x="122" y="85"/>
                    <a:pt x="123" y="83"/>
                    <a:pt x="124" y="82"/>
                  </a:cubicBezTo>
                  <a:cubicBezTo>
                    <a:pt x="122" y="82"/>
                    <a:pt x="120" y="82"/>
                    <a:pt x="118" y="82"/>
                  </a:cubicBezTo>
                  <a:close/>
                  <a:moveTo>
                    <a:pt x="201" y="32"/>
                  </a:moveTo>
                  <a:cubicBezTo>
                    <a:pt x="201" y="34"/>
                    <a:pt x="206" y="42"/>
                    <a:pt x="208" y="44"/>
                  </a:cubicBezTo>
                  <a:cubicBezTo>
                    <a:pt x="208" y="44"/>
                    <a:pt x="209" y="44"/>
                    <a:pt x="209" y="44"/>
                  </a:cubicBezTo>
                  <a:cubicBezTo>
                    <a:pt x="206" y="40"/>
                    <a:pt x="204" y="36"/>
                    <a:pt x="201" y="32"/>
                  </a:cubicBezTo>
                  <a:close/>
                  <a:moveTo>
                    <a:pt x="89" y="73"/>
                  </a:moveTo>
                  <a:cubicBezTo>
                    <a:pt x="90" y="73"/>
                    <a:pt x="90" y="73"/>
                    <a:pt x="91" y="73"/>
                  </a:cubicBezTo>
                  <a:cubicBezTo>
                    <a:pt x="91" y="73"/>
                    <a:pt x="92" y="73"/>
                    <a:pt x="92" y="73"/>
                  </a:cubicBezTo>
                  <a:cubicBezTo>
                    <a:pt x="93" y="72"/>
                    <a:pt x="93" y="71"/>
                    <a:pt x="94" y="70"/>
                  </a:cubicBezTo>
                  <a:cubicBezTo>
                    <a:pt x="93" y="69"/>
                    <a:pt x="93" y="69"/>
                    <a:pt x="92" y="68"/>
                  </a:cubicBezTo>
                  <a:cubicBezTo>
                    <a:pt x="91" y="69"/>
                    <a:pt x="90" y="71"/>
                    <a:pt x="89" y="73"/>
                  </a:cubicBezTo>
                  <a:close/>
                  <a:moveTo>
                    <a:pt x="84" y="65"/>
                  </a:moveTo>
                  <a:cubicBezTo>
                    <a:pt x="84" y="65"/>
                    <a:pt x="84" y="65"/>
                    <a:pt x="84" y="65"/>
                  </a:cubicBezTo>
                  <a:cubicBezTo>
                    <a:pt x="86" y="64"/>
                    <a:pt x="87" y="62"/>
                    <a:pt x="88" y="61"/>
                  </a:cubicBezTo>
                  <a:cubicBezTo>
                    <a:pt x="88" y="59"/>
                    <a:pt x="88" y="59"/>
                    <a:pt x="87" y="60"/>
                  </a:cubicBezTo>
                  <a:cubicBezTo>
                    <a:pt x="86" y="60"/>
                    <a:pt x="85" y="60"/>
                    <a:pt x="85" y="61"/>
                  </a:cubicBezTo>
                  <a:cubicBezTo>
                    <a:pt x="85" y="61"/>
                    <a:pt x="84" y="62"/>
                    <a:pt x="84" y="62"/>
                  </a:cubicBezTo>
                  <a:cubicBezTo>
                    <a:pt x="84" y="62"/>
                    <a:pt x="84" y="63"/>
                    <a:pt x="84" y="63"/>
                  </a:cubicBezTo>
                  <a:cubicBezTo>
                    <a:pt x="84" y="64"/>
                    <a:pt x="84" y="65"/>
                    <a:pt x="84" y="65"/>
                  </a:cubicBezTo>
                  <a:close/>
                  <a:moveTo>
                    <a:pt x="99" y="63"/>
                  </a:moveTo>
                  <a:cubicBezTo>
                    <a:pt x="99" y="63"/>
                    <a:pt x="100" y="63"/>
                    <a:pt x="100" y="63"/>
                  </a:cubicBezTo>
                  <a:cubicBezTo>
                    <a:pt x="101" y="62"/>
                    <a:pt x="102" y="61"/>
                    <a:pt x="103" y="59"/>
                  </a:cubicBezTo>
                  <a:cubicBezTo>
                    <a:pt x="103" y="59"/>
                    <a:pt x="103" y="58"/>
                    <a:pt x="102" y="58"/>
                  </a:cubicBezTo>
                  <a:cubicBezTo>
                    <a:pt x="101" y="58"/>
                    <a:pt x="100" y="58"/>
                    <a:pt x="99" y="58"/>
                  </a:cubicBezTo>
                  <a:cubicBezTo>
                    <a:pt x="99" y="60"/>
                    <a:pt x="99" y="61"/>
                    <a:pt x="99" y="62"/>
                  </a:cubicBezTo>
                  <a:cubicBezTo>
                    <a:pt x="99" y="62"/>
                    <a:pt x="99" y="63"/>
                    <a:pt x="99" y="63"/>
                  </a:cubicBezTo>
                  <a:close/>
                  <a:moveTo>
                    <a:pt x="154" y="48"/>
                  </a:moveTo>
                  <a:cubicBezTo>
                    <a:pt x="154" y="48"/>
                    <a:pt x="154" y="48"/>
                    <a:pt x="153" y="48"/>
                  </a:cubicBezTo>
                  <a:cubicBezTo>
                    <a:pt x="153" y="49"/>
                    <a:pt x="152" y="50"/>
                    <a:pt x="151" y="50"/>
                  </a:cubicBezTo>
                  <a:cubicBezTo>
                    <a:pt x="150" y="50"/>
                    <a:pt x="149" y="49"/>
                    <a:pt x="149" y="49"/>
                  </a:cubicBezTo>
                  <a:cubicBezTo>
                    <a:pt x="148" y="50"/>
                    <a:pt x="148" y="50"/>
                    <a:pt x="147" y="51"/>
                  </a:cubicBezTo>
                  <a:cubicBezTo>
                    <a:pt x="149" y="51"/>
                    <a:pt x="153" y="52"/>
                    <a:pt x="154" y="51"/>
                  </a:cubicBezTo>
                  <a:cubicBezTo>
                    <a:pt x="154" y="50"/>
                    <a:pt x="154" y="49"/>
                    <a:pt x="154" y="48"/>
                  </a:cubicBezTo>
                  <a:close/>
                  <a:moveTo>
                    <a:pt x="39" y="61"/>
                  </a:moveTo>
                  <a:cubicBezTo>
                    <a:pt x="39" y="61"/>
                    <a:pt x="39" y="61"/>
                    <a:pt x="38" y="61"/>
                  </a:cubicBezTo>
                  <a:cubicBezTo>
                    <a:pt x="38" y="63"/>
                    <a:pt x="37" y="64"/>
                    <a:pt x="36" y="65"/>
                  </a:cubicBezTo>
                  <a:cubicBezTo>
                    <a:pt x="37" y="66"/>
                    <a:pt x="37" y="67"/>
                    <a:pt x="38" y="68"/>
                  </a:cubicBezTo>
                  <a:cubicBezTo>
                    <a:pt x="39" y="68"/>
                    <a:pt x="39" y="67"/>
                    <a:pt x="39" y="67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39" y="64"/>
                    <a:pt x="39" y="63"/>
                    <a:pt x="39" y="61"/>
                  </a:cubicBezTo>
                  <a:close/>
                  <a:moveTo>
                    <a:pt x="102" y="86"/>
                  </a:moveTo>
                  <a:cubicBezTo>
                    <a:pt x="104" y="86"/>
                    <a:pt x="106" y="86"/>
                    <a:pt x="107" y="86"/>
                  </a:cubicBezTo>
                  <a:cubicBezTo>
                    <a:pt x="107" y="85"/>
                    <a:pt x="107" y="84"/>
                    <a:pt x="107" y="83"/>
                  </a:cubicBezTo>
                  <a:cubicBezTo>
                    <a:pt x="107" y="83"/>
                    <a:pt x="106" y="83"/>
                    <a:pt x="106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4" y="84"/>
                    <a:pt x="103" y="85"/>
                    <a:pt x="102" y="86"/>
                  </a:cubicBezTo>
                  <a:close/>
                  <a:moveTo>
                    <a:pt x="87" y="75"/>
                  </a:moveTo>
                  <a:cubicBezTo>
                    <a:pt x="86" y="77"/>
                    <a:pt x="85" y="79"/>
                    <a:pt x="84" y="81"/>
                  </a:cubicBezTo>
                  <a:cubicBezTo>
                    <a:pt x="85" y="81"/>
                    <a:pt x="85" y="81"/>
                    <a:pt x="86" y="81"/>
                  </a:cubicBezTo>
                  <a:cubicBezTo>
                    <a:pt x="87" y="79"/>
                    <a:pt x="88" y="77"/>
                    <a:pt x="89" y="76"/>
                  </a:cubicBezTo>
                  <a:cubicBezTo>
                    <a:pt x="89" y="76"/>
                    <a:pt x="90" y="75"/>
                    <a:pt x="90" y="75"/>
                  </a:cubicBezTo>
                  <a:cubicBezTo>
                    <a:pt x="89" y="75"/>
                    <a:pt x="88" y="75"/>
                    <a:pt x="87" y="75"/>
                  </a:cubicBezTo>
                  <a:close/>
                  <a:moveTo>
                    <a:pt x="155" y="78"/>
                  </a:moveTo>
                  <a:cubicBezTo>
                    <a:pt x="156" y="78"/>
                    <a:pt x="157" y="78"/>
                    <a:pt x="158" y="78"/>
                  </a:cubicBezTo>
                  <a:cubicBezTo>
                    <a:pt x="158" y="78"/>
                    <a:pt x="159" y="78"/>
                    <a:pt x="159" y="77"/>
                  </a:cubicBezTo>
                  <a:cubicBezTo>
                    <a:pt x="160" y="77"/>
                    <a:pt x="161" y="76"/>
                    <a:pt x="161" y="75"/>
                  </a:cubicBezTo>
                  <a:cubicBezTo>
                    <a:pt x="162" y="75"/>
                    <a:pt x="162" y="74"/>
                    <a:pt x="162" y="74"/>
                  </a:cubicBezTo>
                  <a:cubicBezTo>
                    <a:pt x="162" y="74"/>
                    <a:pt x="161" y="74"/>
                    <a:pt x="161" y="74"/>
                  </a:cubicBezTo>
                  <a:cubicBezTo>
                    <a:pt x="160" y="74"/>
                    <a:pt x="159" y="74"/>
                    <a:pt x="159" y="75"/>
                  </a:cubicBezTo>
                  <a:cubicBezTo>
                    <a:pt x="158" y="76"/>
                    <a:pt x="158" y="76"/>
                    <a:pt x="157" y="76"/>
                  </a:cubicBezTo>
                  <a:cubicBezTo>
                    <a:pt x="157" y="76"/>
                    <a:pt x="157" y="76"/>
                    <a:pt x="156" y="75"/>
                  </a:cubicBezTo>
                  <a:cubicBezTo>
                    <a:pt x="156" y="76"/>
                    <a:pt x="155" y="77"/>
                    <a:pt x="155" y="78"/>
                  </a:cubicBezTo>
                  <a:close/>
                  <a:moveTo>
                    <a:pt x="211" y="60"/>
                  </a:moveTo>
                  <a:cubicBezTo>
                    <a:pt x="212" y="59"/>
                    <a:pt x="212" y="59"/>
                    <a:pt x="213" y="58"/>
                  </a:cubicBezTo>
                  <a:cubicBezTo>
                    <a:pt x="214" y="58"/>
                    <a:pt x="214" y="57"/>
                    <a:pt x="213" y="56"/>
                  </a:cubicBezTo>
                  <a:cubicBezTo>
                    <a:pt x="213" y="55"/>
                    <a:pt x="212" y="55"/>
                    <a:pt x="212" y="54"/>
                  </a:cubicBezTo>
                  <a:cubicBezTo>
                    <a:pt x="211" y="55"/>
                    <a:pt x="211" y="55"/>
                    <a:pt x="210" y="56"/>
                  </a:cubicBezTo>
                  <a:cubicBezTo>
                    <a:pt x="210" y="56"/>
                    <a:pt x="210" y="57"/>
                    <a:pt x="210" y="57"/>
                  </a:cubicBezTo>
                  <a:cubicBezTo>
                    <a:pt x="210" y="58"/>
                    <a:pt x="211" y="59"/>
                    <a:pt x="211" y="60"/>
                  </a:cubicBezTo>
                  <a:close/>
                  <a:moveTo>
                    <a:pt x="230" y="84"/>
                  </a:moveTo>
                  <a:cubicBezTo>
                    <a:pt x="229" y="84"/>
                    <a:pt x="229" y="83"/>
                    <a:pt x="229" y="82"/>
                  </a:cubicBezTo>
                  <a:cubicBezTo>
                    <a:pt x="228" y="82"/>
                    <a:pt x="228" y="81"/>
                    <a:pt x="227" y="81"/>
                  </a:cubicBezTo>
                  <a:cubicBezTo>
                    <a:pt x="227" y="81"/>
                    <a:pt x="226" y="86"/>
                    <a:pt x="227" y="87"/>
                  </a:cubicBezTo>
                  <a:cubicBezTo>
                    <a:pt x="228" y="86"/>
                    <a:pt x="229" y="86"/>
                    <a:pt x="230" y="84"/>
                  </a:cubicBezTo>
                  <a:close/>
                  <a:moveTo>
                    <a:pt x="21" y="43"/>
                  </a:moveTo>
                  <a:cubicBezTo>
                    <a:pt x="17" y="43"/>
                    <a:pt x="14" y="43"/>
                    <a:pt x="11" y="43"/>
                  </a:cubicBezTo>
                  <a:cubicBezTo>
                    <a:pt x="11" y="43"/>
                    <a:pt x="11" y="44"/>
                    <a:pt x="1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4" y="44"/>
                    <a:pt x="17" y="45"/>
                    <a:pt x="19" y="45"/>
                  </a:cubicBezTo>
                  <a:cubicBezTo>
                    <a:pt x="20" y="45"/>
                    <a:pt x="20" y="45"/>
                    <a:pt x="21" y="43"/>
                  </a:cubicBezTo>
                  <a:close/>
                  <a:moveTo>
                    <a:pt x="73" y="91"/>
                  </a:moveTo>
                  <a:cubicBezTo>
                    <a:pt x="73" y="90"/>
                    <a:pt x="73" y="89"/>
                    <a:pt x="73" y="88"/>
                  </a:cubicBezTo>
                  <a:cubicBezTo>
                    <a:pt x="70" y="88"/>
                    <a:pt x="69" y="88"/>
                    <a:pt x="68" y="90"/>
                  </a:cubicBezTo>
                  <a:cubicBezTo>
                    <a:pt x="68" y="91"/>
                    <a:pt x="69" y="91"/>
                    <a:pt x="69" y="91"/>
                  </a:cubicBezTo>
                  <a:cubicBezTo>
                    <a:pt x="70" y="91"/>
                    <a:pt x="71" y="91"/>
                    <a:pt x="73" y="91"/>
                  </a:cubicBezTo>
                  <a:close/>
                  <a:moveTo>
                    <a:pt x="103" y="77"/>
                  </a:moveTo>
                  <a:cubicBezTo>
                    <a:pt x="102" y="77"/>
                    <a:pt x="102" y="77"/>
                    <a:pt x="101" y="77"/>
                  </a:cubicBezTo>
                  <a:cubicBezTo>
                    <a:pt x="99" y="77"/>
                    <a:pt x="99" y="77"/>
                    <a:pt x="98" y="78"/>
                  </a:cubicBezTo>
                  <a:cubicBezTo>
                    <a:pt x="98" y="79"/>
                    <a:pt x="97" y="79"/>
                    <a:pt x="97" y="80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98" y="80"/>
                    <a:pt x="99" y="80"/>
                    <a:pt x="101" y="80"/>
                  </a:cubicBezTo>
                  <a:cubicBezTo>
                    <a:pt x="101" y="80"/>
                    <a:pt x="101" y="80"/>
                    <a:pt x="101" y="80"/>
                  </a:cubicBezTo>
                  <a:cubicBezTo>
                    <a:pt x="102" y="79"/>
                    <a:pt x="102" y="78"/>
                    <a:pt x="103" y="77"/>
                  </a:cubicBezTo>
                  <a:close/>
                  <a:moveTo>
                    <a:pt x="53" y="71"/>
                  </a:moveTo>
                  <a:cubicBezTo>
                    <a:pt x="51" y="72"/>
                    <a:pt x="50" y="74"/>
                    <a:pt x="49" y="75"/>
                  </a:cubicBezTo>
                  <a:cubicBezTo>
                    <a:pt x="49" y="76"/>
                    <a:pt x="49" y="77"/>
                    <a:pt x="50" y="78"/>
                  </a:cubicBezTo>
                  <a:cubicBezTo>
                    <a:pt x="51" y="76"/>
                    <a:pt x="52" y="74"/>
                    <a:pt x="53" y="72"/>
                  </a:cubicBezTo>
                  <a:cubicBezTo>
                    <a:pt x="53" y="71"/>
                    <a:pt x="53" y="71"/>
                    <a:pt x="53" y="71"/>
                  </a:cubicBezTo>
                  <a:close/>
                  <a:moveTo>
                    <a:pt x="138" y="69"/>
                  </a:moveTo>
                  <a:cubicBezTo>
                    <a:pt x="138" y="69"/>
                    <a:pt x="137" y="69"/>
                    <a:pt x="137" y="69"/>
                  </a:cubicBezTo>
                  <a:cubicBezTo>
                    <a:pt x="135" y="69"/>
                    <a:pt x="135" y="69"/>
                    <a:pt x="134" y="71"/>
                  </a:cubicBezTo>
                  <a:cubicBezTo>
                    <a:pt x="133" y="71"/>
                    <a:pt x="133" y="72"/>
                    <a:pt x="133" y="73"/>
                  </a:cubicBezTo>
                  <a:cubicBezTo>
                    <a:pt x="134" y="73"/>
                    <a:pt x="134" y="73"/>
                    <a:pt x="135" y="73"/>
                  </a:cubicBezTo>
                  <a:cubicBezTo>
                    <a:pt x="135" y="73"/>
                    <a:pt x="135" y="73"/>
                    <a:pt x="136" y="72"/>
                  </a:cubicBezTo>
                  <a:cubicBezTo>
                    <a:pt x="137" y="71"/>
                    <a:pt x="137" y="70"/>
                    <a:pt x="138" y="69"/>
                  </a:cubicBezTo>
                  <a:close/>
                  <a:moveTo>
                    <a:pt x="196" y="90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5" y="91"/>
                    <a:pt x="193" y="92"/>
                    <a:pt x="194" y="94"/>
                  </a:cubicBezTo>
                  <a:cubicBezTo>
                    <a:pt x="194" y="95"/>
                    <a:pt x="194" y="95"/>
                    <a:pt x="194" y="96"/>
                  </a:cubicBezTo>
                  <a:cubicBezTo>
                    <a:pt x="194" y="96"/>
                    <a:pt x="194" y="97"/>
                    <a:pt x="194" y="97"/>
                  </a:cubicBezTo>
                  <a:cubicBezTo>
                    <a:pt x="195" y="96"/>
                    <a:pt x="195" y="95"/>
                    <a:pt x="196" y="94"/>
                  </a:cubicBezTo>
                  <a:cubicBezTo>
                    <a:pt x="196" y="94"/>
                    <a:pt x="196" y="94"/>
                    <a:pt x="196" y="93"/>
                  </a:cubicBezTo>
                  <a:cubicBezTo>
                    <a:pt x="196" y="92"/>
                    <a:pt x="196" y="91"/>
                    <a:pt x="196" y="90"/>
                  </a:cubicBezTo>
                  <a:close/>
                  <a:moveTo>
                    <a:pt x="59" y="67"/>
                  </a:moveTo>
                  <a:cubicBezTo>
                    <a:pt x="60" y="67"/>
                    <a:pt x="61" y="67"/>
                    <a:pt x="62" y="68"/>
                  </a:cubicBezTo>
                  <a:cubicBezTo>
                    <a:pt x="63" y="68"/>
                    <a:pt x="63" y="68"/>
                    <a:pt x="64" y="67"/>
                  </a:cubicBezTo>
                  <a:cubicBezTo>
                    <a:pt x="63" y="66"/>
                    <a:pt x="63" y="65"/>
                    <a:pt x="62" y="64"/>
                  </a:cubicBezTo>
                  <a:cubicBezTo>
                    <a:pt x="60" y="64"/>
                    <a:pt x="60" y="66"/>
                    <a:pt x="59" y="67"/>
                  </a:cubicBezTo>
                  <a:close/>
                  <a:moveTo>
                    <a:pt x="15" y="90"/>
                  </a:moveTo>
                  <a:cubicBezTo>
                    <a:pt x="16" y="89"/>
                    <a:pt x="16" y="88"/>
                    <a:pt x="16" y="88"/>
                  </a:cubicBezTo>
                  <a:cubicBezTo>
                    <a:pt x="17" y="86"/>
                    <a:pt x="16" y="86"/>
                    <a:pt x="16" y="85"/>
                  </a:cubicBezTo>
                  <a:cubicBezTo>
                    <a:pt x="15" y="85"/>
                    <a:pt x="15" y="85"/>
                    <a:pt x="15" y="86"/>
                  </a:cubicBezTo>
                  <a:cubicBezTo>
                    <a:pt x="14" y="86"/>
                    <a:pt x="14" y="85"/>
                    <a:pt x="14" y="85"/>
                  </a:cubicBezTo>
                  <a:cubicBezTo>
                    <a:pt x="13" y="86"/>
                    <a:pt x="13" y="87"/>
                    <a:pt x="13" y="89"/>
                  </a:cubicBezTo>
                  <a:cubicBezTo>
                    <a:pt x="14" y="89"/>
                    <a:pt x="15" y="89"/>
                    <a:pt x="15" y="90"/>
                  </a:cubicBezTo>
                  <a:close/>
                  <a:moveTo>
                    <a:pt x="204" y="52"/>
                  </a:moveTo>
                  <a:cubicBezTo>
                    <a:pt x="204" y="54"/>
                    <a:pt x="202" y="54"/>
                    <a:pt x="202" y="56"/>
                  </a:cubicBezTo>
                  <a:cubicBezTo>
                    <a:pt x="203" y="57"/>
                    <a:pt x="204" y="57"/>
                    <a:pt x="205" y="57"/>
                  </a:cubicBezTo>
                  <a:cubicBezTo>
                    <a:pt x="205" y="57"/>
                    <a:pt x="206" y="56"/>
                    <a:pt x="206" y="56"/>
                  </a:cubicBezTo>
                  <a:cubicBezTo>
                    <a:pt x="206" y="55"/>
                    <a:pt x="205" y="53"/>
                    <a:pt x="204" y="52"/>
                  </a:cubicBezTo>
                  <a:close/>
                  <a:moveTo>
                    <a:pt x="121" y="61"/>
                  </a:moveTo>
                  <a:cubicBezTo>
                    <a:pt x="120" y="60"/>
                    <a:pt x="119" y="59"/>
                    <a:pt x="119" y="57"/>
                  </a:cubicBezTo>
                  <a:cubicBezTo>
                    <a:pt x="118" y="58"/>
                    <a:pt x="117" y="59"/>
                    <a:pt x="117" y="60"/>
                  </a:cubicBezTo>
                  <a:cubicBezTo>
                    <a:pt x="117" y="61"/>
                    <a:pt x="118" y="62"/>
                    <a:pt x="118" y="64"/>
                  </a:cubicBezTo>
                  <a:cubicBezTo>
                    <a:pt x="119" y="63"/>
                    <a:pt x="120" y="62"/>
                    <a:pt x="121" y="61"/>
                  </a:cubicBezTo>
                  <a:close/>
                  <a:moveTo>
                    <a:pt x="171" y="87"/>
                  </a:moveTo>
                  <a:cubicBezTo>
                    <a:pt x="173" y="84"/>
                    <a:pt x="174" y="82"/>
                    <a:pt x="175" y="80"/>
                  </a:cubicBezTo>
                  <a:cubicBezTo>
                    <a:pt x="175" y="80"/>
                    <a:pt x="175" y="79"/>
                    <a:pt x="175" y="79"/>
                  </a:cubicBezTo>
                  <a:cubicBezTo>
                    <a:pt x="173" y="81"/>
                    <a:pt x="172" y="83"/>
                    <a:pt x="170" y="85"/>
                  </a:cubicBezTo>
                  <a:cubicBezTo>
                    <a:pt x="170" y="85"/>
                    <a:pt x="171" y="86"/>
                    <a:pt x="171" y="87"/>
                  </a:cubicBezTo>
                  <a:close/>
                  <a:moveTo>
                    <a:pt x="91" y="50"/>
                  </a:moveTo>
                  <a:cubicBezTo>
                    <a:pt x="93" y="50"/>
                    <a:pt x="94" y="50"/>
                    <a:pt x="96" y="50"/>
                  </a:cubicBezTo>
                  <a:cubicBezTo>
                    <a:pt x="96" y="50"/>
                    <a:pt x="96" y="49"/>
                    <a:pt x="97" y="49"/>
                  </a:cubicBezTo>
                  <a:cubicBezTo>
                    <a:pt x="97" y="49"/>
                    <a:pt x="98" y="49"/>
                    <a:pt x="98" y="49"/>
                  </a:cubicBezTo>
                  <a:cubicBezTo>
                    <a:pt x="99" y="49"/>
                    <a:pt x="99" y="49"/>
                    <a:pt x="99" y="48"/>
                  </a:cubicBezTo>
                  <a:cubicBezTo>
                    <a:pt x="97" y="48"/>
                    <a:pt x="95" y="48"/>
                    <a:pt x="93" y="48"/>
                  </a:cubicBezTo>
                  <a:cubicBezTo>
                    <a:pt x="93" y="48"/>
                    <a:pt x="93" y="48"/>
                    <a:pt x="93" y="49"/>
                  </a:cubicBezTo>
                  <a:cubicBezTo>
                    <a:pt x="92" y="49"/>
                    <a:pt x="92" y="50"/>
                    <a:pt x="91" y="50"/>
                  </a:cubicBezTo>
                  <a:close/>
                  <a:moveTo>
                    <a:pt x="140" y="92"/>
                  </a:moveTo>
                  <a:cubicBezTo>
                    <a:pt x="139" y="91"/>
                    <a:pt x="138" y="90"/>
                    <a:pt x="137" y="89"/>
                  </a:cubicBezTo>
                  <a:cubicBezTo>
                    <a:pt x="136" y="90"/>
                    <a:pt x="135" y="91"/>
                    <a:pt x="134" y="92"/>
                  </a:cubicBezTo>
                  <a:cubicBezTo>
                    <a:pt x="136" y="92"/>
                    <a:pt x="138" y="92"/>
                    <a:pt x="140" y="92"/>
                  </a:cubicBezTo>
                  <a:close/>
                  <a:moveTo>
                    <a:pt x="166" y="97"/>
                  </a:moveTo>
                  <a:cubicBezTo>
                    <a:pt x="163" y="97"/>
                    <a:pt x="140" y="97"/>
                    <a:pt x="131" y="97"/>
                  </a:cubicBezTo>
                  <a:cubicBezTo>
                    <a:pt x="143" y="97"/>
                    <a:pt x="155" y="97"/>
                    <a:pt x="166" y="97"/>
                  </a:cubicBezTo>
                  <a:close/>
                  <a:moveTo>
                    <a:pt x="145" y="72"/>
                  </a:moveTo>
                  <a:cubicBezTo>
                    <a:pt x="149" y="73"/>
                    <a:pt x="150" y="72"/>
                    <a:pt x="151" y="70"/>
                  </a:cubicBezTo>
                  <a:cubicBezTo>
                    <a:pt x="150" y="70"/>
                    <a:pt x="149" y="70"/>
                    <a:pt x="148" y="70"/>
                  </a:cubicBezTo>
                  <a:cubicBezTo>
                    <a:pt x="147" y="71"/>
                    <a:pt x="147" y="71"/>
                    <a:pt x="146" y="72"/>
                  </a:cubicBezTo>
                  <a:cubicBezTo>
                    <a:pt x="146" y="72"/>
                    <a:pt x="145" y="72"/>
                    <a:pt x="145" y="72"/>
                  </a:cubicBezTo>
                  <a:close/>
                  <a:moveTo>
                    <a:pt x="147" y="90"/>
                  </a:moveTo>
                  <a:cubicBezTo>
                    <a:pt x="147" y="90"/>
                    <a:pt x="147" y="90"/>
                    <a:pt x="147" y="91"/>
                  </a:cubicBezTo>
                  <a:cubicBezTo>
                    <a:pt x="149" y="89"/>
                    <a:pt x="151" y="87"/>
                    <a:pt x="153" y="85"/>
                  </a:cubicBezTo>
                  <a:cubicBezTo>
                    <a:pt x="152" y="84"/>
                    <a:pt x="152" y="83"/>
                    <a:pt x="151" y="83"/>
                  </a:cubicBezTo>
                  <a:cubicBezTo>
                    <a:pt x="150" y="85"/>
                    <a:pt x="148" y="88"/>
                    <a:pt x="147" y="90"/>
                  </a:cubicBezTo>
                  <a:close/>
                  <a:moveTo>
                    <a:pt x="76" y="66"/>
                  </a:moveTo>
                  <a:cubicBezTo>
                    <a:pt x="75" y="67"/>
                    <a:pt x="74" y="68"/>
                    <a:pt x="73" y="70"/>
                  </a:cubicBezTo>
                  <a:cubicBezTo>
                    <a:pt x="75" y="70"/>
                    <a:pt x="75" y="70"/>
                    <a:pt x="76" y="70"/>
                  </a:cubicBezTo>
                  <a:cubicBezTo>
                    <a:pt x="77" y="69"/>
                    <a:pt x="77" y="69"/>
                    <a:pt x="78" y="68"/>
                  </a:cubicBezTo>
                  <a:cubicBezTo>
                    <a:pt x="77" y="67"/>
                    <a:pt x="77" y="67"/>
                    <a:pt x="76" y="66"/>
                  </a:cubicBezTo>
                  <a:close/>
                  <a:moveTo>
                    <a:pt x="93" y="86"/>
                  </a:moveTo>
                  <a:cubicBezTo>
                    <a:pt x="94" y="86"/>
                    <a:pt x="95" y="86"/>
                    <a:pt x="96" y="86"/>
                  </a:cubicBezTo>
                  <a:cubicBezTo>
                    <a:pt x="97" y="86"/>
                    <a:pt x="98" y="86"/>
                    <a:pt x="97" y="85"/>
                  </a:cubicBezTo>
                  <a:cubicBezTo>
                    <a:pt x="97" y="84"/>
                    <a:pt x="96" y="83"/>
                    <a:pt x="95" y="84"/>
                  </a:cubicBezTo>
                  <a:cubicBezTo>
                    <a:pt x="95" y="84"/>
                    <a:pt x="94" y="84"/>
                    <a:pt x="94" y="84"/>
                  </a:cubicBezTo>
                  <a:cubicBezTo>
                    <a:pt x="93" y="84"/>
                    <a:pt x="93" y="84"/>
                    <a:pt x="93" y="85"/>
                  </a:cubicBezTo>
                  <a:cubicBezTo>
                    <a:pt x="93" y="85"/>
                    <a:pt x="93" y="86"/>
                    <a:pt x="93" y="86"/>
                  </a:cubicBezTo>
                  <a:close/>
                  <a:moveTo>
                    <a:pt x="59" y="53"/>
                  </a:moveTo>
                  <a:cubicBezTo>
                    <a:pt x="59" y="55"/>
                    <a:pt x="60" y="56"/>
                    <a:pt x="61" y="57"/>
                  </a:cubicBezTo>
                  <a:cubicBezTo>
                    <a:pt x="62" y="56"/>
                    <a:pt x="63" y="54"/>
                    <a:pt x="63" y="53"/>
                  </a:cubicBezTo>
                  <a:cubicBezTo>
                    <a:pt x="62" y="53"/>
                    <a:pt x="60" y="53"/>
                    <a:pt x="59" y="53"/>
                  </a:cubicBezTo>
                  <a:close/>
                  <a:moveTo>
                    <a:pt x="192" y="84"/>
                  </a:moveTo>
                  <a:cubicBezTo>
                    <a:pt x="192" y="84"/>
                    <a:pt x="192" y="84"/>
                    <a:pt x="191" y="84"/>
                  </a:cubicBezTo>
                  <a:cubicBezTo>
                    <a:pt x="190" y="86"/>
                    <a:pt x="188" y="88"/>
                    <a:pt x="186" y="90"/>
                  </a:cubicBezTo>
                  <a:cubicBezTo>
                    <a:pt x="186" y="91"/>
                    <a:pt x="187" y="91"/>
                    <a:pt x="187" y="91"/>
                  </a:cubicBezTo>
                  <a:cubicBezTo>
                    <a:pt x="188" y="90"/>
                    <a:pt x="190" y="88"/>
                    <a:pt x="191" y="86"/>
                  </a:cubicBezTo>
                  <a:cubicBezTo>
                    <a:pt x="191" y="86"/>
                    <a:pt x="191" y="86"/>
                    <a:pt x="191" y="86"/>
                  </a:cubicBezTo>
                  <a:cubicBezTo>
                    <a:pt x="192" y="85"/>
                    <a:pt x="192" y="85"/>
                    <a:pt x="192" y="84"/>
                  </a:cubicBezTo>
                  <a:close/>
                  <a:moveTo>
                    <a:pt x="185" y="69"/>
                  </a:moveTo>
                  <a:cubicBezTo>
                    <a:pt x="186" y="72"/>
                    <a:pt x="185" y="73"/>
                    <a:pt x="182" y="73"/>
                  </a:cubicBezTo>
                  <a:cubicBezTo>
                    <a:pt x="183" y="74"/>
                    <a:pt x="183" y="75"/>
                    <a:pt x="183" y="75"/>
                  </a:cubicBezTo>
                  <a:cubicBezTo>
                    <a:pt x="184" y="74"/>
                    <a:pt x="185" y="73"/>
                    <a:pt x="186" y="72"/>
                  </a:cubicBezTo>
                  <a:cubicBezTo>
                    <a:pt x="186" y="71"/>
                    <a:pt x="186" y="71"/>
                    <a:pt x="186" y="71"/>
                  </a:cubicBezTo>
                  <a:cubicBezTo>
                    <a:pt x="186" y="70"/>
                    <a:pt x="186" y="69"/>
                    <a:pt x="186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5" y="68"/>
                    <a:pt x="185" y="68"/>
                    <a:pt x="185" y="69"/>
                  </a:cubicBezTo>
                  <a:close/>
                  <a:moveTo>
                    <a:pt x="144" y="70"/>
                  </a:moveTo>
                  <a:cubicBezTo>
                    <a:pt x="143" y="69"/>
                    <a:pt x="143" y="69"/>
                    <a:pt x="143" y="69"/>
                  </a:cubicBezTo>
                  <a:cubicBezTo>
                    <a:pt x="142" y="69"/>
                    <a:pt x="142" y="69"/>
                    <a:pt x="141" y="70"/>
                  </a:cubicBezTo>
                  <a:cubicBezTo>
                    <a:pt x="141" y="70"/>
                    <a:pt x="140" y="71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42" y="73"/>
                    <a:pt x="142" y="73"/>
                    <a:pt x="144" y="70"/>
                  </a:cubicBezTo>
                  <a:close/>
                  <a:moveTo>
                    <a:pt x="195" y="130"/>
                  </a:moveTo>
                  <a:cubicBezTo>
                    <a:pt x="197" y="127"/>
                    <a:pt x="199" y="125"/>
                    <a:pt x="201" y="123"/>
                  </a:cubicBezTo>
                  <a:cubicBezTo>
                    <a:pt x="201" y="122"/>
                    <a:pt x="201" y="122"/>
                    <a:pt x="202" y="121"/>
                  </a:cubicBezTo>
                  <a:cubicBezTo>
                    <a:pt x="202" y="121"/>
                    <a:pt x="201" y="121"/>
                    <a:pt x="201" y="121"/>
                  </a:cubicBezTo>
                  <a:cubicBezTo>
                    <a:pt x="200" y="122"/>
                    <a:pt x="199" y="124"/>
                    <a:pt x="198" y="125"/>
                  </a:cubicBezTo>
                  <a:cubicBezTo>
                    <a:pt x="196" y="126"/>
                    <a:pt x="196" y="128"/>
                    <a:pt x="195" y="130"/>
                  </a:cubicBezTo>
                  <a:close/>
                  <a:moveTo>
                    <a:pt x="208" y="102"/>
                  </a:moveTo>
                  <a:cubicBezTo>
                    <a:pt x="208" y="102"/>
                    <a:pt x="209" y="101"/>
                    <a:pt x="209" y="101"/>
                  </a:cubicBezTo>
                  <a:cubicBezTo>
                    <a:pt x="211" y="99"/>
                    <a:pt x="212" y="97"/>
                    <a:pt x="213" y="95"/>
                  </a:cubicBezTo>
                  <a:cubicBezTo>
                    <a:pt x="214" y="95"/>
                    <a:pt x="214" y="94"/>
                    <a:pt x="214" y="94"/>
                  </a:cubicBezTo>
                  <a:cubicBezTo>
                    <a:pt x="213" y="94"/>
                    <a:pt x="213" y="94"/>
                    <a:pt x="213" y="94"/>
                  </a:cubicBezTo>
                  <a:cubicBezTo>
                    <a:pt x="213" y="94"/>
                    <a:pt x="213" y="95"/>
                    <a:pt x="213" y="95"/>
                  </a:cubicBezTo>
                  <a:cubicBezTo>
                    <a:pt x="211" y="96"/>
                    <a:pt x="210" y="98"/>
                    <a:pt x="209" y="99"/>
                  </a:cubicBezTo>
                  <a:cubicBezTo>
                    <a:pt x="208" y="100"/>
                    <a:pt x="208" y="101"/>
                    <a:pt x="208" y="102"/>
                  </a:cubicBezTo>
                  <a:close/>
                  <a:moveTo>
                    <a:pt x="181" y="76"/>
                  </a:moveTo>
                  <a:cubicBezTo>
                    <a:pt x="180" y="77"/>
                    <a:pt x="179" y="78"/>
                    <a:pt x="178" y="79"/>
                  </a:cubicBezTo>
                  <a:cubicBezTo>
                    <a:pt x="178" y="80"/>
                    <a:pt x="178" y="81"/>
                    <a:pt x="178" y="82"/>
                  </a:cubicBezTo>
                  <a:cubicBezTo>
                    <a:pt x="180" y="80"/>
                    <a:pt x="181" y="79"/>
                    <a:pt x="182" y="77"/>
                  </a:cubicBezTo>
                  <a:cubicBezTo>
                    <a:pt x="181" y="77"/>
                    <a:pt x="181" y="76"/>
                    <a:pt x="181" y="76"/>
                  </a:cubicBezTo>
                  <a:close/>
                  <a:moveTo>
                    <a:pt x="163" y="58"/>
                  </a:moveTo>
                  <a:cubicBezTo>
                    <a:pt x="164" y="57"/>
                    <a:pt x="165" y="56"/>
                    <a:pt x="166" y="55"/>
                  </a:cubicBezTo>
                  <a:cubicBezTo>
                    <a:pt x="164" y="55"/>
                    <a:pt x="163" y="54"/>
                    <a:pt x="161" y="55"/>
                  </a:cubicBezTo>
                  <a:cubicBezTo>
                    <a:pt x="162" y="56"/>
                    <a:pt x="162" y="57"/>
                    <a:pt x="163" y="58"/>
                  </a:cubicBezTo>
                  <a:close/>
                  <a:moveTo>
                    <a:pt x="105" y="66"/>
                  </a:moveTo>
                  <a:cubicBezTo>
                    <a:pt x="105" y="66"/>
                    <a:pt x="105" y="66"/>
                    <a:pt x="105" y="66"/>
                  </a:cubicBezTo>
                  <a:cubicBezTo>
                    <a:pt x="104" y="66"/>
                    <a:pt x="103" y="66"/>
                    <a:pt x="102" y="66"/>
                  </a:cubicBezTo>
                  <a:cubicBezTo>
                    <a:pt x="102" y="66"/>
                    <a:pt x="102" y="66"/>
                    <a:pt x="102" y="67"/>
                  </a:cubicBezTo>
                  <a:cubicBezTo>
                    <a:pt x="101" y="67"/>
                    <a:pt x="100" y="68"/>
                    <a:pt x="100" y="69"/>
                  </a:cubicBezTo>
                  <a:cubicBezTo>
                    <a:pt x="101" y="69"/>
                    <a:pt x="101" y="70"/>
                    <a:pt x="101" y="70"/>
                  </a:cubicBezTo>
                  <a:cubicBezTo>
                    <a:pt x="102" y="70"/>
                    <a:pt x="102" y="70"/>
                    <a:pt x="102" y="69"/>
                  </a:cubicBezTo>
                  <a:cubicBezTo>
                    <a:pt x="103" y="68"/>
                    <a:pt x="104" y="67"/>
                    <a:pt x="105" y="66"/>
                  </a:cubicBezTo>
                  <a:close/>
                  <a:moveTo>
                    <a:pt x="43" y="69"/>
                  </a:moveTo>
                  <a:cubicBezTo>
                    <a:pt x="43" y="69"/>
                    <a:pt x="43" y="69"/>
                    <a:pt x="43" y="69"/>
                  </a:cubicBezTo>
                  <a:cubicBezTo>
                    <a:pt x="44" y="66"/>
                    <a:pt x="46" y="64"/>
                    <a:pt x="47" y="62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7" y="61"/>
                    <a:pt x="46" y="61"/>
                    <a:pt x="46" y="62"/>
                  </a:cubicBezTo>
                  <a:cubicBezTo>
                    <a:pt x="45" y="63"/>
                    <a:pt x="44" y="64"/>
                    <a:pt x="43" y="66"/>
                  </a:cubicBezTo>
                  <a:cubicBezTo>
                    <a:pt x="42" y="67"/>
                    <a:pt x="42" y="68"/>
                    <a:pt x="43" y="69"/>
                  </a:cubicBezTo>
                  <a:close/>
                  <a:moveTo>
                    <a:pt x="49" y="92"/>
                  </a:moveTo>
                  <a:cubicBezTo>
                    <a:pt x="49" y="92"/>
                    <a:pt x="49" y="92"/>
                    <a:pt x="49" y="92"/>
                  </a:cubicBezTo>
                  <a:cubicBezTo>
                    <a:pt x="51" y="92"/>
                    <a:pt x="52" y="92"/>
                    <a:pt x="53" y="92"/>
                  </a:cubicBezTo>
                  <a:cubicBezTo>
                    <a:pt x="53" y="91"/>
                    <a:pt x="53" y="91"/>
                    <a:pt x="53" y="90"/>
                  </a:cubicBezTo>
                  <a:cubicBezTo>
                    <a:pt x="53" y="90"/>
                    <a:pt x="52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0" y="91"/>
                    <a:pt x="50" y="91"/>
                    <a:pt x="49" y="92"/>
                  </a:cubicBezTo>
                  <a:close/>
                  <a:moveTo>
                    <a:pt x="149" y="76"/>
                  </a:moveTo>
                  <a:cubicBezTo>
                    <a:pt x="149" y="77"/>
                    <a:pt x="150" y="77"/>
                    <a:pt x="150" y="77"/>
                  </a:cubicBezTo>
                  <a:cubicBezTo>
                    <a:pt x="151" y="78"/>
                    <a:pt x="152" y="78"/>
                    <a:pt x="152" y="77"/>
                  </a:cubicBezTo>
                  <a:cubicBezTo>
                    <a:pt x="153" y="77"/>
                    <a:pt x="153" y="76"/>
                    <a:pt x="154" y="75"/>
                  </a:cubicBezTo>
                  <a:cubicBezTo>
                    <a:pt x="153" y="75"/>
                    <a:pt x="152" y="75"/>
                    <a:pt x="152" y="75"/>
                  </a:cubicBezTo>
                  <a:cubicBezTo>
                    <a:pt x="150" y="75"/>
                    <a:pt x="150" y="75"/>
                    <a:pt x="149" y="76"/>
                  </a:cubicBezTo>
                  <a:close/>
                  <a:moveTo>
                    <a:pt x="202" y="86"/>
                  </a:moveTo>
                  <a:cubicBezTo>
                    <a:pt x="201" y="86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198" y="87"/>
                    <a:pt x="198" y="87"/>
                    <a:pt x="199" y="90"/>
                  </a:cubicBezTo>
                  <a:cubicBezTo>
                    <a:pt x="200" y="89"/>
                    <a:pt x="201" y="88"/>
                    <a:pt x="202" y="86"/>
                  </a:cubicBezTo>
                  <a:close/>
                  <a:moveTo>
                    <a:pt x="116" y="48"/>
                  </a:moveTo>
                  <a:cubicBezTo>
                    <a:pt x="117" y="49"/>
                    <a:pt x="117" y="50"/>
                    <a:pt x="118" y="50"/>
                  </a:cubicBezTo>
                  <a:cubicBezTo>
                    <a:pt x="118" y="51"/>
                    <a:pt x="118" y="51"/>
                    <a:pt x="119" y="50"/>
                  </a:cubicBezTo>
                  <a:cubicBezTo>
                    <a:pt x="120" y="50"/>
                    <a:pt x="120" y="49"/>
                    <a:pt x="121" y="48"/>
                  </a:cubicBezTo>
                  <a:cubicBezTo>
                    <a:pt x="119" y="48"/>
                    <a:pt x="118" y="48"/>
                    <a:pt x="116" y="48"/>
                  </a:cubicBezTo>
                  <a:close/>
                  <a:moveTo>
                    <a:pt x="146" y="86"/>
                  </a:moveTo>
                  <a:cubicBezTo>
                    <a:pt x="148" y="84"/>
                    <a:pt x="149" y="82"/>
                    <a:pt x="150" y="81"/>
                  </a:cubicBezTo>
                  <a:cubicBezTo>
                    <a:pt x="149" y="81"/>
                    <a:pt x="148" y="81"/>
                    <a:pt x="147" y="81"/>
                  </a:cubicBezTo>
                  <a:cubicBezTo>
                    <a:pt x="147" y="82"/>
                    <a:pt x="147" y="84"/>
                    <a:pt x="146" y="86"/>
                  </a:cubicBezTo>
                  <a:close/>
                  <a:moveTo>
                    <a:pt x="15" y="70"/>
                  </a:moveTo>
                  <a:cubicBezTo>
                    <a:pt x="15" y="71"/>
                    <a:pt x="14" y="72"/>
                    <a:pt x="14" y="73"/>
                  </a:cubicBezTo>
                  <a:cubicBezTo>
                    <a:pt x="14" y="74"/>
                    <a:pt x="15" y="74"/>
                    <a:pt x="15" y="75"/>
                  </a:cubicBezTo>
                  <a:cubicBezTo>
                    <a:pt x="16" y="74"/>
                    <a:pt x="17" y="72"/>
                    <a:pt x="15" y="70"/>
                  </a:cubicBezTo>
                  <a:close/>
                  <a:moveTo>
                    <a:pt x="116" y="66"/>
                  </a:moveTo>
                  <a:cubicBezTo>
                    <a:pt x="116" y="66"/>
                    <a:pt x="116" y="66"/>
                    <a:pt x="116" y="66"/>
                  </a:cubicBezTo>
                  <a:cubicBezTo>
                    <a:pt x="115" y="66"/>
                    <a:pt x="115" y="66"/>
                    <a:pt x="114" y="66"/>
                  </a:cubicBezTo>
                  <a:cubicBezTo>
                    <a:pt x="113" y="66"/>
                    <a:pt x="112" y="66"/>
                    <a:pt x="112" y="67"/>
                  </a:cubicBezTo>
                  <a:cubicBezTo>
                    <a:pt x="112" y="68"/>
                    <a:pt x="113" y="69"/>
                    <a:pt x="114" y="69"/>
                  </a:cubicBezTo>
                  <a:cubicBezTo>
                    <a:pt x="114" y="68"/>
                    <a:pt x="115" y="67"/>
                    <a:pt x="116" y="66"/>
                  </a:cubicBezTo>
                  <a:close/>
                  <a:moveTo>
                    <a:pt x="212" y="103"/>
                  </a:moveTo>
                  <a:cubicBezTo>
                    <a:pt x="213" y="102"/>
                    <a:pt x="214" y="100"/>
                    <a:pt x="216" y="99"/>
                  </a:cubicBezTo>
                  <a:cubicBezTo>
                    <a:pt x="215" y="99"/>
                    <a:pt x="215" y="98"/>
                    <a:pt x="215" y="97"/>
                  </a:cubicBezTo>
                  <a:cubicBezTo>
                    <a:pt x="214" y="98"/>
                    <a:pt x="213" y="99"/>
                    <a:pt x="213" y="100"/>
                  </a:cubicBezTo>
                  <a:cubicBezTo>
                    <a:pt x="212" y="101"/>
                    <a:pt x="212" y="102"/>
                    <a:pt x="212" y="103"/>
                  </a:cubicBezTo>
                  <a:close/>
                  <a:moveTo>
                    <a:pt x="97" y="60"/>
                  </a:moveTo>
                  <a:cubicBezTo>
                    <a:pt x="95" y="62"/>
                    <a:pt x="94" y="64"/>
                    <a:pt x="94" y="65"/>
                  </a:cubicBezTo>
                  <a:cubicBezTo>
                    <a:pt x="95" y="65"/>
                    <a:pt x="96" y="64"/>
                    <a:pt x="97" y="64"/>
                  </a:cubicBezTo>
                  <a:cubicBezTo>
                    <a:pt x="97" y="63"/>
                    <a:pt x="97" y="62"/>
                    <a:pt x="97" y="60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3"/>
                    <a:pt x="104" y="93"/>
                  </a:cubicBezTo>
                  <a:cubicBezTo>
                    <a:pt x="103" y="93"/>
                    <a:pt x="103" y="93"/>
                    <a:pt x="103" y="93"/>
                  </a:cubicBezTo>
                  <a:cubicBezTo>
                    <a:pt x="100" y="93"/>
                    <a:pt x="96" y="93"/>
                    <a:pt x="93" y="93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6" y="93"/>
                    <a:pt x="100" y="94"/>
                    <a:pt x="104" y="94"/>
                  </a:cubicBezTo>
                  <a:close/>
                  <a:moveTo>
                    <a:pt x="208" y="48"/>
                  </a:moveTo>
                  <a:cubicBezTo>
                    <a:pt x="207" y="49"/>
                    <a:pt x="207" y="49"/>
                    <a:pt x="207" y="50"/>
                  </a:cubicBezTo>
                  <a:cubicBezTo>
                    <a:pt x="207" y="51"/>
                    <a:pt x="208" y="52"/>
                    <a:pt x="208" y="54"/>
                  </a:cubicBezTo>
                  <a:cubicBezTo>
                    <a:pt x="209" y="53"/>
                    <a:pt x="209" y="52"/>
                    <a:pt x="210" y="52"/>
                  </a:cubicBezTo>
                  <a:cubicBezTo>
                    <a:pt x="209" y="51"/>
                    <a:pt x="208" y="50"/>
                    <a:pt x="208" y="48"/>
                  </a:cubicBezTo>
                  <a:close/>
                  <a:moveTo>
                    <a:pt x="125" y="69"/>
                  </a:moveTo>
                  <a:cubicBezTo>
                    <a:pt x="122" y="69"/>
                    <a:pt x="122" y="69"/>
                    <a:pt x="121" y="71"/>
                  </a:cubicBezTo>
                  <a:cubicBezTo>
                    <a:pt x="121" y="72"/>
                    <a:pt x="122" y="72"/>
                    <a:pt x="122" y="72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4" y="71"/>
                    <a:pt x="125" y="70"/>
                    <a:pt x="125" y="69"/>
                  </a:cubicBezTo>
                  <a:close/>
                  <a:moveTo>
                    <a:pt x="189" y="62"/>
                  </a:moveTo>
                  <a:cubicBezTo>
                    <a:pt x="189" y="63"/>
                    <a:pt x="188" y="63"/>
                    <a:pt x="188" y="64"/>
                  </a:cubicBezTo>
                  <a:cubicBezTo>
                    <a:pt x="188" y="65"/>
                    <a:pt x="188" y="67"/>
                    <a:pt x="189" y="68"/>
                  </a:cubicBezTo>
                  <a:cubicBezTo>
                    <a:pt x="189" y="68"/>
                    <a:pt x="190" y="67"/>
                    <a:pt x="190" y="66"/>
                  </a:cubicBezTo>
                  <a:cubicBezTo>
                    <a:pt x="190" y="66"/>
                    <a:pt x="190" y="66"/>
                    <a:pt x="190" y="65"/>
                  </a:cubicBezTo>
                  <a:cubicBezTo>
                    <a:pt x="190" y="65"/>
                    <a:pt x="189" y="64"/>
                    <a:pt x="189" y="62"/>
                  </a:cubicBezTo>
                  <a:close/>
                  <a:moveTo>
                    <a:pt x="61" y="90"/>
                  </a:moveTo>
                  <a:cubicBezTo>
                    <a:pt x="61" y="90"/>
                    <a:pt x="61" y="91"/>
                    <a:pt x="61" y="92"/>
                  </a:cubicBezTo>
                  <a:cubicBezTo>
                    <a:pt x="63" y="92"/>
                    <a:pt x="64" y="91"/>
                    <a:pt x="66" y="91"/>
                  </a:cubicBezTo>
                  <a:cubicBezTo>
                    <a:pt x="65" y="91"/>
                    <a:pt x="65" y="90"/>
                    <a:pt x="64" y="90"/>
                  </a:cubicBezTo>
                  <a:cubicBezTo>
                    <a:pt x="63" y="90"/>
                    <a:pt x="62" y="90"/>
                    <a:pt x="61" y="90"/>
                  </a:cubicBezTo>
                  <a:close/>
                  <a:moveTo>
                    <a:pt x="107" y="71"/>
                  </a:moveTo>
                  <a:cubicBezTo>
                    <a:pt x="108" y="70"/>
                    <a:pt x="108" y="68"/>
                    <a:pt x="109" y="67"/>
                  </a:cubicBezTo>
                  <a:cubicBezTo>
                    <a:pt x="109" y="67"/>
                    <a:pt x="108" y="67"/>
                    <a:pt x="108" y="66"/>
                  </a:cubicBezTo>
                  <a:cubicBezTo>
                    <a:pt x="107" y="68"/>
                    <a:pt x="106" y="69"/>
                    <a:pt x="105" y="70"/>
                  </a:cubicBezTo>
                  <a:cubicBezTo>
                    <a:pt x="106" y="70"/>
                    <a:pt x="106" y="71"/>
                    <a:pt x="107" y="71"/>
                  </a:cubicBezTo>
                  <a:close/>
                  <a:moveTo>
                    <a:pt x="23" y="45"/>
                  </a:moveTo>
                  <a:cubicBezTo>
                    <a:pt x="27" y="45"/>
                    <a:pt x="30" y="45"/>
                    <a:pt x="34" y="45"/>
                  </a:cubicBezTo>
                  <a:cubicBezTo>
                    <a:pt x="31" y="44"/>
                    <a:pt x="28" y="44"/>
                    <a:pt x="24" y="44"/>
                  </a:cubicBezTo>
                  <a:cubicBezTo>
                    <a:pt x="24" y="44"/>
                    <a:pt x="24" y="44"/>
                    <a:pt x="23" y="45"/>
                  </a:cubicBezTo>
                  <a:close/>
                  <a:moveTo>
                    <a:pt x="88" y="48"/>
                  </a:moveTo>
                  <a:cubicBezTo>
                    <a:pt x="86" y="48"/>
                    <a:pt x="85" y="48"/>
                    <a:pt x="83" y="48"/>
                  </a:cubicBezTo>
                  <a:cubicBezTo>
                    <a:pt x="84" y="49"/>
                    <a:pt x="84" y="49"/>
                    <a:pt x="84" y="50"/>
                  </a:cubicBezTo>
                  <a:cubicBezTo>
                    <a:pt x="85" y="51"/>
                    <a:pt x="86" y="51"/>
                    <a:pt x="86" y="50"/>
                  </a:cubicBezTo>
                  <a:cubicBezTo>
                    <a:pt x="87" y="50"/>
                    <a:pt x="87" y="49"/>
                    <a:pt x="88" y="48"/>
                  </a:cubicBezTo>
                  <a:close/>
                  <a:moveTo>
                    <a:pt x="192" y="69"/>
                  </a:moveTo>
                  <a:cubicBezTo>
                    <a:pt x="191" y="70"/>
                    <a:pt x="190" y="71"/>
                    <a:pt x="190" y="71"/>
                  </a:cubicBezTo>
                  <a:cubicBezTo>
                    <a:pt x="189" y="72"/>
                    <a:pt x="189" y="73"/>
                    <a:pt x="189" y="74"/>
                  </a:cubicBezTo>
                  <a:cubicBezTo>
                    <a:pt x="191" y="73"/>
                    <a:pt x="193" y="72"/>
                    <a:pt x="192" y="69"/>
                  </a:cubicBezTo>
                  <a:close/>
                  <a:moveTo>
                    <a:pt x="112" y="75"/>
                  </a:moveTo>
                  <a:cubicBezTo>
                    <a:pt x="112" y="76"/>
                    <a:pt x="112" y="76"/>
                    <a:pt x="113" y="76"/>
                  </a:cubicBezTo>
                  <a:cubicBezTo>
                    <a:pt x="114" y="77"/>
                    <a:pt x="114" y="77"/>
                    <a:pt x="115" y="76"/>
                  </a:cubicBezTo>
                  <a:cubicBezTo>
                    <a:pt x="115" y="76"/>
                    <a:pt x="115" y="75"/>
                    <a:pt x="115" y="75"/>
                  </a:cubicBezTo>
                  <a:cubicBezTo>
                    <a:pt x="114" y="73"/>
                    <a:pt x="113" y="73"/>
                    <a:pt x="112" y="75"/>
                  </a:cubicBezTo>
                  <a:close/>
                  <a:moveTo>
                    <a:pt x="213" y="49"/>
                  </a:moveTo>
                  <a:cubicBezTo>
                    <a:pt x="212" y="47"/>
                    <a:pt x="211" y="46"/>
                    <a:pt x="210" y="45"/>
                  </a:cubicBezTo>
                  <a:cubicBezTo>
                    <a:pt x="210" y="45"/>
                    <a:pt x="209" y="46"/>
                    <a:pt x="209" y="46"/>
                  </a:cubicBezTo>
                  <a:cubicBezTo>
                    <a:pt x="209" y="46"/>
                    <a:pt x="209" y="47"/>
                    <a:pt x="209" y="47"/>
                  </a:cubicBezTo>
                  <a:cubicBezTo>
                    <a:pt x="210" y="48"/>
                    <a:pt x="211" y="49"/>
                    <a:pt x="212" y="50"/>
                  </a:cubicBezTo>
                  <a:cubicBezTo>
                    <a:pt x="212" y="50"/>
                    <a:pt x="212" y="49"/>
                    <a:pt x="213" y="49"/>
                  </a:cubicBezTo>
                  <a:close/>
                  <a:moveTo>
                    <a:pt x="16" y="47"/>
                  </a:moveTo>
                  <a:cubicBezTo>
                    <a:pt x="17" y="48"/>
                    <a:pt x="17" y="49"/>
                    <a:pt x="16" y="50"/>
                  </a:cubicBezTo>
                  <a:cubicBezTo>
                    <a:pt x="16" y="51"/>
                    <a:pt x="15" y="53"/>
                    <a:pt x="15" y="54"/>
                  </a:cubicBezTo>
                  <a:cubicBezTo>
                    <a:pt x="15" y="54"/>
                    <a:pt x="14" y="55"/>
                    <a:pt x="14" y="55"/>
                  </a:cubicBezTo>
                  <a:cubicBezTo>
                    <a:pt x="14" y="55"/>
                    <a:pt x="15" y="55"/>
                    <a:pt x="15" y="55"/>
                  </a:cubicBezTo>
                  <a:cubicBezTo>
                    <a:pt x="16" y="52"/>
                    <a:pt x="17" y="50"/>
                    <a:pt x="19" y="47"/>
                  </a:cubicBezTo>
                  <a:cubicBezTo>
                    <a:pt x="18" y="47"/>
                    <a:pt x="17" y="47"/>
                    <a:pt x="16" y="47"/>
                  </a:cubicBezTo>
                  <a:close/>
                  <a:moveTo>
                    <a:pt x="81" y="60"/>
                  </a:moveTo>
                  <a:cubicBezTo>
                    <a:pt x="80" y="62"/>
                    <a:pt x="79" y="63"/>
                    <a:pt x="78" y="64"/>
                  </a:cubicBezTo>
                  <a:cubicBezTo>
                    <a:pt x="78" y="64"/>
                    <a:pt x="79" y="65"/>
                    <a:pt x="79" y="66"/>
                  </a:cubicBezTo>
                  <a:cubicBezTo>
                    <a:pt x="80" y="65"/>
                    <a:pt x="80" y="64"/>
                    <a:pt x="81" y="63"/>
                  </a:cubicBezTo>
                  <a:cubicBezTo>
                    <a:pt x="81" y="62"/>
                    <a:pt x="81" y="62"/>
                    <a:pt x="81" y="60"/>
                  </a:cubicBezTo>
                  <a:close/>
                  <a:moveTo>
                    <a:pt x="29" y="67"/>
                  </a:moveTo>
                  <a:cubicBezTo>
                    <a:pt x="29" y="67"/>
                    <a:pt x="29" y="67"/>
                    <a:pt x="30" y="67"/>
                  </a:cubicBezTo>
                  <a:cubicBezTo>
                    <a:pt x="30" y="66"/>
                    <a:pt x="31" y="65"/>
                    <a:pt x="32" y="63"/>
                  </a:cubicBezTo>
                  <a:cubicBezTo>
                    <a:pt x="32" y="63"/>
                    <a:pt x="31" y="62"/>
                    <a:pt x="31" y="62"/>
                  </a:cubicBezTo>
                  <a:cubicBezTo>
                    <a:pt x="30" y="63"/>
                    <a:pt x="30" y="65"/>
                    <a:pt x="29" y="66"/>
                  </a:cubicBezTo>
                  <a:cubicBezTo>
                    <a:pt x="29" y="66"/>
                    <a:pt x="29" y="67"/>
                    <a:pt x="29" y="67"/>
                  </a:cubicBezTo>
                  <a:close/>
                  <a:moveTo>
                    <a:pt x="104" y="75"/>
                  </a:moveTo>
                  <a:cubicBezTo>
                    <a:pt x="105" y="74"/>
                    <a:pt x="105" y="74"/>
                    <a:pt x="105" y="73"/>
                  </a:cubicBezTo>
                  <a:cubicBezTo>
                    <a:pt x="105" y="73"/>
                    <a:pt x="104" y="73"/>
                    <a:pt x="103" y="72"/>
                  </a:cubicBezTo>
                  <a:cubicBezTo>
                    <a:pt x="102" y="73"/>
                    <a:pt x="102" y="74"/>
                    <a:pt x="101" y="75"/>
                  </a:cubicBezTo>
                  <a:cubicBezTo>
                    <a:pt x="102" y="75"/>
                    <a:pt x="103" y="75"/>
                    <a:pt x="104" y="75"/>
                  </a:cubicBezTo>
                  <a:close/>
                  <a:moveTo>
                    <a:pt x="195" y="17"/>
                  </a:moveTo>
                  <a:cubicBezTo>
                    <a:pt x="195" y="15"/>
                    <a:pt x="195" y="13"/>
                    <a:pt x="193" y="12"/>
                  </a:cubicBezTo>
                  <a:cubicBezTo>
                    <a:pt x="193" y="14"/>
                    <a:pt x="193" y="15"/>
                    <a:pt x="193" y="16"/>
                  </a:cubicBezTo>
                  <a:cubicBezTo>
                    <a:pt x="194" y="17"/>
                    <a:pt x="194" y="17"/>
                    <a:pt x="195" y="17"/>
                  </a:cubicBezTo>
                  <a:close/>
                  <a:moveTo>
                    <a:pt x="216" y="87"/>
                  </a:moveTo>
                  <a:cubicBezTo>
                    <a:pt x="215" y="87"/>
                    <a:pt x="215" y="86"/>
                    <a:pt x="214" y="85"/>
                  </a:cubicBezTo>
                  <a:cubicBezTo>
                    <a:pt x="214" y="86"/>
                    <a:pt x="213" y="86"/>
                    <a:pt x="213" y="87"/>
                  </a:cubicBezTo>
                  <a:cubicBezTo>
                    <a:pt x="214" y="88"/>
                    <a:pt x="214" y="88"/>
                    <a:pt x="214" y="89"/>
                  </a:cubicBezTo>
                  <a:cubicBezTo>
                    <a:pt x="215" y="89"/>
                    <a:pt x="216" y="88"/>
                    <a:pt x="216" y="87"/>
                  </a:cubicBezTo>
                  <a:close/>
                  <a:moveTo>
                    <a:pt x="121" y="74"/>
                  </a:move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5"/>
                  </a:cubicBezTo>
                  <a:cubicBezTo>
                    <a:pt x="118" y="75"/>
                    <a:pt x="117" y="76"/>
                    <a:pt x="117" y="77"/>
                  </a:cubicBezTo>
                  <a:cubicBezTo>
                    <a:pt x="118" y="77"/>
                    <a:pt x="118" y="78"/>
                    <a:pt x="119" y="77"/>
                  </a:cubicBezTo>
                  <a:cubicBezTo>
                    <a:pt x="119" y="76"/>
                    <a:pt x="120" y="75"/>
                    <a:pt x="121" y="74"/>
                  </a:cubicBezTo>
                  <a:close/>
                  <a:moveTo>
                    <a:pt x="65" y="58"/>
                  </a:moveTo>
                  <a:cubicBezTo>
                    <a:pt x="65" y="58"/>
                    <a:pt x="65" y="58"/>
                    <a:pt x="65" y="58"/>
                  </a:cubicBezTo>
                  <a:cubicBezTo>
                    <a:pt x="64" y="58"/>
                    <a:pt x="64" y="59"/>
                    <a:pt x="63" y="60"/>
                  </a:cubicBezTo>
                  <a:cubicBezTo>
                    <a:pt x="63" y="61"/>
                    <a:pt x="63" y="61"/>
                    <a:pt x="64" y="61"/>
                  </a:cubicBezTo>
                  <a:cubicBezTo>
                    <a:pt x="64" y="61"/>
                    <a:pt x="65" y="61"/>
                    <a:pt x="66" y="61"/>
                  </a:cubicBezTo>
                  <a:cubicBezTo>
                    <a:pt x="66" y="60"/>
                    <a:pt x="65" y="59"/>
                    <a:pt x="65" y="58"/>
                  </a:cubicBezTo>
                  <a:close/>
                  <a:moveTo>
                    <a:pt x="182" y="61"/>
                  </a:moveTo>
                  <a:cubicBezTo>
                    <a:pt x="181" y="62"/>
                    <a:pt x="180" y="63"/>
                    <a:pt x="179" y="64"/>
                  </a:cubicBezTo>
                  <a:cubicBezTo>
                    <a:pt x="179" y="65"/>
                    <a:pt x="179" y="66"/>
                    <a:pt x="179" y="66"/>
                  </a:cubicBezTo>
                  <a:cubicBezTo>
                    <a:pt x="181" y="65"/>
                    <a:pt x="182" y="63"/>
                    <a:pt x="182" y="61"/>
                  </a:cubicBezTo>
                  <a:close/>
                  <a:moveTo>
                    <a:pt x="138" y="85"/>
                  </a:moveTo>
                  <a:cubicBezTo>
                    <a:pt x="139" y="84"/>
                    <a:pt x="140" y="82"/>
                    <a:pt x="141" y="81"/>
                  </a:cubicBezTo>
                  <a:cubicBezTo>
                    <a:pt x="140" y="81"/>
                    <a:pt x="139" y="81"/>
                    <a:pt x="139" y="82"/>
                  </a:cubicBezTo>
                  <a:cubicBezTo>
                    <a:pt x="138" y="83"/>
                    <a:pt x="138" y="83"/>
                    <a:pt x="138" y="84"/>
                  </a:cubicBezTo>
                  <a:cubicBezTo>
                    <a:pt x="137" y="84"/>
                    <a:pt x="137" y="85"/>
                    <a:pt x="138" y="85"/>
                  </a:cubicBezTo>
                  <a:close/>
                  <a:moveTo>
                    <a:pt x="133" y="64"/>
                  </a:moveTo>
                  <a:cubicBezTo>
                    <a:pt x="135" y="65"/>
                    <a:pt x="135" y="64"/>
                    <a:pt x="136" y="63"/>
                  </a:cubicBezTo>
                  <a:cubicBezTo>
                    <a:pt x="136" y="63"/>
                    <a:pt x="136" y="62"/>
                    <a:pt x="137" y="62"/>
                  </a:cubicBezTo>
                  <a:cubicBezTo>
                    <a:pt x="137" y="61"/>
                    <a:pt x="137" y="61"/>
                    <a:pt x="136" y="61"/>
                  </a:cubicBezTo>
                  <a:cubicBezTo>
                    <a:pt x="135" y="62"/>
                    <a:pt x="134" y="63"/>
                    <a:pt x="133" y="64"/>
                  </a:cubicBezTo>
                  <a:close/>
                  <a:moveTo>
                    <a:pt x="22" y="67"/>
                  </a:moveTo>
                  <a:cubicBezTo>
                    <a:pt x="22" y="67"/>
                    <a:pt x="23" y="67"/>
                    <a:pt x="23" y="67"/>
                  </a:cubicBezTo>
                  <a:cubicBezTo>
                    <a:pt x="23" y="66"/>
                    <a:pt x="24" y="65"/>
                    <a:pt x="25" y="64"/>
                  </a:cubicBezTo>
                  <a:cubicBezTo>
                    <a:pt x="25" y="63"/>
                    <a:pt x="25" y="62"/>
                    <a:pt x="24" y="61"/>
                  </a:cubicBezTo>
                  <a:cubicBezTo>
                    <a:pt x="24" y="63"/>
                    <a:pt x="23" y="64"/>
                    <a:pt x="22" y="66"/>
                  </a:cubicBezTo>
                  <a:cubicBezTo>
                    <a:pt x="22" y="66"/>
                    <a:pt x="22" y="66"/>
                    <a:pt x="22" y="67"/>
                  </a:cubicBezTo>
                  <a:close/>
                  <a:moveTo>
                    <a:pt x="209" y="62"/>
                  </a:moveTo>
                  <a:cubicBezTo>
                    <a:pt x="209" y="61"/>
                    <a:pt x="208" y="60"/>
                    <a:pt x="208" y="59"/>
                  </a:cubicBezTo>
                  <a:cubicBezTo>
                    <a:pt x="207" y="59"/>
                    <a:pt x="207" y="60"/>
                    <a:pt x="207" y="60"/>
                  </a:cubicBezTo>
                  <a:cubicBezTo>
                    <a:pt x="207" y="61"/>
                    <a:pt x="207" y="62"/>
                    <a:pt x="208" y="63"/>
                  </a:cubicBezTo>
                  <a:cubicBezTo>
                    <a:pt x="208" y="63"/>
                    <a:pt x="209" y="62"/>
                    <a:pt x="209" y="62"/>
                  </a:cubicBezTo>
                  <a:close/>
                  <a:moveTo>
                    <a:pt x="197" y="104"/>
                  </a:moveTo>
                  <a:cubicBezTo>
                    <a:pt x="195" y="106"/>
                    <a:pt x="194" y="107"/>
                    <a:pt x="194" y="109"/>
                  </a:cubicBezTo>
                  <a:cubicBezTo>
                    <a:pt x="195" y="108"/>
                    <a:pt x="196" y="107"/>
                    <a:pt x="196" y="106"/>
                  </a:cubicBezTo>
                  <a:cubicBezTo>
                    <a:pt x="197" y="105"/>
                    <a:pt x="197" y="105"/>
                    <a:pt x="197" y="104"/>
                  </a:cubicBezTo>
                  <a:close/>
                  <a:moveTo>
                    <a:pt x="165" y="82"/>
                  </a:moveTo>
                  <a:cubicBezTo>
                    <a:pt x="165" y="82"/>
                    <a:pt x="164" y="81"/>
                    <a:pt x="163" y="81"/>
                  </a:cubicBezTo>
                  <a:cubicBezTo>
                    <a:pt x="163" y="82"/>
                    <a:pt x="163" y="84"/>
                    <a:pt x="164" y="85"/>
                  </a:cubicBezTo>
                  <a:cubicBezTo>
                    <a:pt x="164" y="84"/>
                    <a:pt x="165" y="83"/>
                    <a:pt x="165" y="82"/>
                  </a:cubicBezTo>
                  <a:close/>
                  <a:moveTo>
                    <a:pt x="194" y="55"/>
                  </a:moveTo>
                  <a:cubicBezTo>
                    <a:pt x="193" y="56"/>
                    <a:pt x="194" y="57"/>
                    <a:pt x="194" y="58"/>
                  </a:cubicBezTo>
                  <a:cubicBezTo>
                    <a:pt x="194" y="59"/>
                    <a:pt x="194" y="60"/>
                    <a:pt x="194" y="61"/>
                  </a:cubicBezTo>
                  <a:cubicBezTo>
                    <a:pt x="194" y="61"/>
                    <a:pt x="195" y="60"/>
                    <a:pt x="195" y="60"/>
                  </a:cubicBezTo>
                  <a:cubicBezTo>
                    <a:pt x="195" y="58"/>
                    <a:pt x="195" y="57"/>
                    <a:pt x="194" y="55"/>
                  </a:cubicBezTo>
                  <a:close/>
                  <a:moveTo>
                    <a:pt x="27" y="56"/>
                  </a:moveTo>
                  <a:cubicBezTo>
                    <a:pt x="26" y="58"/>
                    <a:pt x="26" y="58"/>
                    <a:pt x="27" y="60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8" y="57"/>
                    <a:pt x="28" y="56"/>
                    <a:pt x="27" y="56"/>
                  </a:cubicBezTo>
                  <a:close/>
                  <a:moveTo>
                    <a:pt x="198" y="73"/>
                  </a:moveTo>
                  <a:cubicBezTo>
                    <a:pt x="200" y="72"/>
                    <a:pt x="201" y="71"/>
                    <a:pt x="200" y="69"/>
                  </a:cubicBezTo>
                  <a:cubicBezTo>
                    <a:pt x="199" y="70"/>
                    <a:pt x="197" y="71"/>
                    <a:pt x="198" y="73"/>
                  </a:cubicBezTo>
                  <a:close/>
                  <a:moveTo>
                    <a:pt x="206" y="81"/>
                  </a:moveTo>
                  <a:cubicBezTo>
                    <a:pt x="207" y="79"/>
                    <a:pt x="208" y="78"/>
                    <a:pt x="209" y="77"/>
                  </a:cubicBezTo>
                  <a:cubicBezTo>
                    <a:pt x="209" y="77"/>
                    <a:pt x="209" y="76"/>
                    <a:pt x="208" y="76"/>
                  </a:cubicBezTo>
                  <a:cubicBezTo>
                    <a:pt x="208" y="77"/>
                    <a:pt x="207" y="77"/>
                    <a:pt x="206" y="78"/>
                  </a:cubicBezTo>
                  <a:cubicBezTo>
                    <a:pt x="206" y="79"/>
                    <a:pt x="206" y="80"/>
                    <a:pt x="206" y="81"/>
                  </a:cubicBezTo>
                  <a:close/>
                  <a:moveTo>
                    <a:pt x="219" y="101"/>
                  </a:moveTo>
                  <a:cubicBezTo>
                    <a:pt x="220" y="99"/>
                    <a:pt x="222" y="97"/>
                    <a:pt x="223" y="96"/>
                  </a:cubicBezTo>
                  <a:cubicBezTo>
                    <a:pt x="223" y="96"/>
                    <a:pt x="223" y="95"/>
                    <a:pt x="223" y="95"/>
                  </a:cubicBezTo>
                  <a:cubicBezTo>
                    <a:pt x="221" y="96"/>
                    <a:pt x="220" y="98"/>
                    <a:pt x="219" y="99"/>
                  </a:cubicBezTo>
                  <a:cubicBezTo>
                    <a:pt x="218" y="100"/>
                    <a:pt x="219" y="100"/>
                    <a:pt x="219" y="101"/>
                  </a:cubicBezTo>
                  <a:close/>
                  <a:moveTo>
                    <a:pt x="210" y="94"/>
                  </a:moveTo>
                  <a:cubicBezTo>
                    <a:pt x="210" y="94"/>
                    <a:pt x="210" y="94"/>
                    <a:pt x="210" y="94"/>
                  </a:cubicBezTo>
                  <a:cubicBezTo>
                    <a:pt x="211" y="93"/>
                    <a:pt x="212" y="92"/>
                    <a:pt x="212" y="92"/>
                  </a:cubicBezTo>
                  <a:cubicBezTo>
                    <a:pt x="212" y="91"/>
                    <a:pt x="212" y="91"/>
                    <a:pt x="212" y="91"/>
                  </a:cubicBezTo>
                  <a:cubicBezTo>
                    <a:pt x="212" y="90"/>
                    <a:pt x="212" y="90"/>
                    <a:pt x="211" y="89"/>
                  </a:cubicBezTo>
                  <a:cubicBezTo>
                    <a:pt x="211" y="91"/>
                    <a:pt x="210" y="92"/>
                    <a:pt x="210" y="94"/>
                  </a:cubicBezTo>
                  <a:close/>
                  <a:moveTo>
                    <a:pt x="93" y="55"/>
                  </a:moveTo>
                  <a:cubicBezTo>
                    <a:pt x="91" y="55"/>
                    <a:pt x="90" y="55"/>
                    <a:pt x="88" y="55"/>
                  </a:cubicBezTo>
                  <a:cubicBezTo>
                    <a:pt x="89" y="57"/>
                    <a:pt x="89" y="57"/>
                    <a:pt x="90" y="57"/>
                  </a:cubicBezTo>
                  <a:cubicBezTo>
                    <a:pt x="90" y="57"/>
                    <a:pt x="91" y="57"/>
                    <a:pt x="91" y="57"/>
                  </a:cubicBezTo>
                  <a:cubicBezTo>
                    <a:pt x="92" y="57"/>
                    <a:pt x="92" y="56"/>
                    <a:pt x="93" y="55"/>
                  </a:cubicBezTo>
                  <a:close/>
                  <a:moveTo>
                    <a:pt x="146" y="75"/>
                  </a:move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5" y="75"/>
                    <a:pt x="144" y="75"/>
                  </a:cubicBezTo>
                  <a:cubicBezTo>
                    <a:pt x="143" y="75"/>
                    <a:pt x="143" y="75"/>
                    <a:pt x="143" y="77"/>
                  </a:cubicBezTo>
                  <a:cubicBezTo>
                    <a:pt x="143" y="77"/>
                    <a:pt x="144" y="77"/>
                    <a:pt x="145" y="77"/>
                  </a:cubicBezTo>
                  <a:cubicBezTo>
                    <a:pt x="145" y="77"/>
                    <a:pt x="145" y="77"/>
                    <a:pt x="144" y="77"/>
                  </a:cubicBezTo>
                  <a:cubicBezTo>
                    <a:pt x="145" y="76"/>
                    <a:pt x="146" y="75"/>
                    <a:pt x="146" y="75"/>
                  </a:cubicBezTo>
                  <a:close/>
                  <a:moveTo>
                    <a:pt x="60" y="78"/>
                  </a:moveTo>
                  <a:cubicBezTo>
                    <a:pt x="58" y="80"/>
                    <a:pt x="57" y="82"/>
                    <a:pt x="55" y="84"/>
                  </a:cubicBezTo>
                  <a:cubicBezTo>
                    <a:pt x="56" y="84"/>
                    <a:pt x="57" y="84"/>
                    <a:pt x="57" y="83"/>
                  </a:cubicBezTo>
                  <a:cubicBezTo>
                    <a:pt x="58" y="81"/>
                    <a:pt x="59" y="80"/>
                    <a:pt x="60" y="78"/>
                  </a:cubicBezTo>
                  <a:close/>
                  <a:moveTo>
                    <a:pt x="196" y="35"/>
                  </a:moveTo>
                  <a:cubicBezTo>
                    <a:pt x="195" y="34"/>
                    <a:pt x="195" y="33"/>
                    <a:pt x="195" y="32"/>
                  </a:cubicBezTo>
                  <a:cubicBezTo>
                    <a:pt x="194" y="34"/>
                    <a:pt x="193" y="35"/>
                    <a:pt x="193" y="36"/>
                  </a:cubicBezTo>
                  <a:cubicBezTo>
                    <a:pt x="193" y="36"/>
                    <a:pt x="193" y="36"/>
                    <a:pt x="193" y="36"/>
                  </a:cubicBezTo>
                  <a:cubicBezTo>
                    <a:pt x="194" y="36"/>
                    <a:pt x="195" y="35"/>
                    <a:pt x="196" y="35"/>
                  </a:cubicBezTo>
                  <a:close/>
                  <a:moveTo>
                    <a:pt x="184" y="143"/>
                  </a:moveTo>
                  <a:cubicBezTo>
                    <a:pt x="184" y="143"/>
                    <a:pt x="183" y="144"/>
                    <a:pt x="183" y="144"/>
                  </a:cubicBezTo>
                  <a:cubicBezTo>
                    <a:pt x="183" y="145"/>
                    <a:pt x="183" y="146"/>
                    <a:pt x="183" y="147"/>
                  </a:cubicBezTo>
                  <a:cubicBezTo>
                    <a:pt x="184" y="145"/>
                    <a:pt x="184" y="145"/>
                    <a:pt x="184" y="143"/>
                  </a:cubicBezTo>
                  <a:close/>
                  <a:moveTo>
                    <a:pt x="159" y="67"/>
                  </a:moveTo>
                  <a:cubicBezTo>
                    <a:pt x="159" y="67"/>
                    <a:pt x="160" y="67"/>
                    <a:pt x="160" y="67"/>
                  </a:cubicBezTo>
                  <a:cubicBezTo>
                    <a:pt x="161" y="65"/>
                    <a:pt x="161" y="64"/>
                    <a:pt x="162" y="63"/>
                  </a:cubicBezTo>
                  <a:cubicBezTo>
                    <a:pt x="162" y="63"/>
                    <a:pt x="162" y="63"/>
                    <a:pt x="162" y="62"/>
                  </a:cubicBezTo>
                  <a:cubicBezTo>
                    <a:pt x="162" y="63"/>
                    <a:pt x="161" y="63"/>
                    <a:pt x="161" y="63"/>
                  </a:cubicBezTo>
                  <a:cubicBezTo>
                    <a:pt x="161" y="64"/>
                    <a:pt x="160" y="65"/>
                    <a:pt x="159" y="65"/>
                  </a:cubicBezTo>
                  <a:cubicBezTo>
                    <a:pt x="159" y="66"/>
                    <a:pt x="159" y="66"/>
                    <a:pt x="159" y="67"/>
                  </a:cubicBezTo>
                  <a:close/>
                  <a:moveTo>
                    <a:pt x="116" y="84"/>
                  </a:moveTo>
                  <a:cubicBezTo>
                    <a:pt x="115" y="85"/>
                    <a:pt x="115" y="86"/>
                    <a:pt x="114" y="86"/>
                  </a:cubicBezTo>
                  <a:cubicBezTo>
                    <a:pt x="115" y="86"/>
                    <a:pt x="116" y="86"/>
                    <a:pt x="118" y="86"/>
                  </a:cubicBezTo>
                  <a:cubicBezTo>
                    <a:pt x="117" y="86"/>
                    <a:pt x="117" y="85"/>
                    <a:pt x="116" y="84"/>
                  </a:cubicBezTo>
                  <a:close/>
                  <a:moveTo>
                    <a:pt x="171" y="79"/>
                  </a:moveTo>
                  <a:cubicBezTo>
                    <a:pt x="171" y="79"/>
                    <a:pt x="171" y="79"/>
                    <a:pt x="172" y="78"/>
                  </a:cubicBezTo>
                  <a:cubicBezTo>
                    <a:pt x="172" y="78"/>
                    <a:pt x="173" y="77"/>
                    <a:pt x="174" y="76"/>
                  </a:cubicBezTo>
                  <a:cubicBezTo>
                    <a:pt x="174" y="75"/>
                    <a:pt x="174" y="74"/>
                    <a:pt x="174" y="74"/>
                  </a:cubicBezTo>
                  <a:cubicBezTo>
                    <a:pt x="173" y="75"/>
                    <a:pt x="171" y="78"/>
                    <a:pt x="171" y="79"/>
                  </a:cubicBezTo>
                  <a:close/>
                  <a:moveTo>
                    <a:pt x="207" y="95"/>
                  </a:moveTo>
                  <a:cubicBezTo>
                    <a:pt x="206" y="96"/>
                    <a:pt x="206" y="97"/>
                    <a:pt x="205" y="97"/>
                  </a:cubicBezTo>
                  <a:cubicBezTo>
                    <a:pt x="205" y="98"/>
                    <a:pt x="204" y="99"/>
                    <a:pt x="205" y="100"/>
                  </a:cubicBezTo>
                  <a:cubicBezTo>
                    <a:pt x="206" y="99"/>
                    <a:pt x="207" y="98"/>
                    <a:pt x="207" y="95"/>
                  </a:cubicBezTo>
                  <a:close/>
                  <a:moveTo>
                    <a:pt x="121" y="57"/>
                  </a:moveTo>
                  <a:cubicBezTo>
                    <a:pt x="121" y="57"/>
                    <a:pt x="121" y="57"/>
                    <a:pt x="121" y="57"/>
                  </a:cubicBezTo>
                  <a:cubicBezTo>
                    <a:pt x="122" y="57"/>
                    <a:pt x="122" y="58"/>
                    <a:pt x="123" y="59"/>
                  </a:cubicBezTo>
                  <a:cubicBezTo>
                    <a:pt x="123" y="58"/>
                    <a:pt x="124" y="58"/>
                    <a:pt x="125" y="57"/>
                  </a:cubicBezTo>
                  <a:cubicBezTo>
                    <a:pt x="123" y="57"/>
                    <a:pt x="122" y="57"/>
                    <a:pt x="121" y="57"/>
                  </a:cubicBezTo>
                  <a:close/>
                  <a:moveTo>
                    <a:pt x="24" y="47"/>
                  </a:moveTo>
                  <a:cubicBezTo>
                    <a:pt x="24" y="48"/>
                    <a:pt x="25" y="49"/>
                    <a:pt x="26" y="50"/>
                  </a:cubicBezTo>
                  <a:cubicBezTo>
                    <a:pt x="26" y="49"/>
                    <a:pt x="27" y="48"/>
                    <a:pt x="27" y="47"/>
                  </a:cubicBezTo>
                  <a:cubicBezTo>
                    <a:pt x="26" y="47"/>
                    <a:pt x="25" y="47"/>
                    <a:pt x="24" y="47"/>
                  </a:cubicBezTo>
                  <a:close/>
                  <a:moveTo>
                    <a:pt x="97" y="74"/>
                  </a:moveTo>
                  <a:cubicBezTo>
                    <a:pt x="97" y="74"/>
                    <a:pt x="98" y="74"/>
                    <a:pt x="98" y="74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99" y="71"/>
                    <a:pt x="98" y="72"/>
                    <a:pt x="97" y="74"/>
                  </a:cubicBezTo>
                  <a:close/>
                  <a:moveTo>
                    <a:pt x="186" y="107"/>
                  </a:moveTo>
                  <a:cubicBezTo>
                    <a:pt x="187" y="104"/>
                    <a:pt x="187" y="102"/>
                    <a:pt x="186" y="100"/>
                  </a:cubicBezTo>
                  <a:cubicBezTo>
                    <a:pt x="186" y="102"/>
                    <a:pt x="186" y="105"/>
                    <a:pt x="186" y="107"/>
                  </a:cubicBezTo>
                  <a:close/>
                  <a:moveTo>
                    <a:pt x="131" y="69"/>
                  </a:moveTo>
                  <a:cubicBezTo>
                    <a:pt x="130" y="70"/>
                    <a:pt x="130" y="70"/>
                    <a:pt x="130" y="70"/>
                  </a:cubicBezTo>
                  <a:cubicBezTo>
                    <a:pt x="130" y="72"/>
                    <a:pt x="128" y="73"/>
                    <a:pt x="127" y="71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2"/>
                    <a:pt x="126" y="72"/>
                    <a:pt x="126" y="72"/>
                  </a:cubicBezTo>
                  <a:cubicBezTo>
                    <a:pt x="127" y="72"/>
                    <a:pt x="128" y="72"/>
                    <a:pt x="129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1" y="71"/>
                    <a:pt x="131" y="70"/>
                    <a:pt x="132" y="69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31" y="69"/>
                    <a:pt x="131" y="69"/>
                    <a:pt x="131" y="69"/>
                  </a:cubicBezTo>
                  <a:close/>
                  <a:moveTo>
                    <a:pt x="140" y="75"/>
                  </a:moveTo>
                  <a:cubicBezTo>
                    <a:pt x="139" y="75"/>
                    <a:pt x="138" y="75"/>
                    <a:pt x="137" y="75"/>
                  </a:cubicBezTo>
                  <a:cubicBezTo>
                    <a:pt x="136" y="75"/>
                    <a:pt x="136" y="75"/>
                    <a:pt x="136" y="76"/>
                  </a:cubicBezTo>
                  <a:cubicBezTo>
                    <a:pt x="137" y="76"/>
                    <a:pt x="138" y="76"/>
                    <a:pt x="139" y="76"/>
                  </a:cubicBezTo>
                  <a:cubicBezTo>
                    <a:pt x="140" y="76"/>
                    <a:pt x="140" y="76"/>
                    <a:pt x="140" y="75"/>
                  </a:cubicBezTo>
                  <a:close/>
                  <a:moveTo>
                    <a:pt x="184" y="95"/>
                  </a:moveTo>
                  <a:cubicBezTo>
                    <a:pt x="185" y="93"/>
                    <a:pt x="185" y="93"/>
                    <a:pt x="184" y="92"/>
                  </a:cubicBezTo>
                  <a:cubicBezTo>
                    <a:pt x="184" y="93"/>
                    <a:pt x="183" y="94"/>
                    <a:pt x="182" y="95"/>
                  </a:cubicBezTo>
                  <a:cubicBezTo>
                    <a:pt x="183" y="95"/>
                    <a:pt x="184" y="95"/>
                    <a:pt x="184" y="95"/>
                  </a:cubicBezTo>
                  <a:close/>
                  <a:moveTo>
                    <a:pt x="92" y="62"/>
                  </a:moveTo>
                  <a:cubicBezTo>
                    <a:pt x="93" y="61"/>
                    <a:pt x="94" y="60"/>
                    <a:pt x="94" y="59"/>
                  </a:cubicBezTo>
                  <a:cubicBezTo>
                    <a:pt x="93" y="59"/>
                    <a:pt x="92" y="60"/>
                    <a:pt x="91" y="61"/>
                  </a:cubicBezTo>
                  <a:cubicBezTo>
                    <a:pt x="92" y="61"/>
                    <a:pt x="92" y="62"/>
                    <a:pt x="92" y="62"/>
                  </a:cubicBezTo>
                  <a:close/>
                  <a:moveTo>
                    <a:pt x="188" y="131"/>
                  </a:moveTo>
                  <a:cubicBezTo>
                    <a:pt x="189" y="130"/>
                    <a:pt x="189" y="129"/>
                    <a:pt x="189" y="128"/>
                  </a:cubicBezTo>
                  <a:cubicBezTo>
                    <a:pt x="189" y="128"/>
                    <a:pt x="189" y="127"/>
                    <a:pt x="188" y="127"/>
                  </a:cubicBezTo>
                  <a:cubicBezTo>
                    <a:pt x="188" y="128"/>
                    <a:pt x="188" y="130"/>
                    <a:pt x="188" y="131"/>
                  </a:cubicBezTo>
                  <a:close/>
                  <a:moveTo>
                    <a:pt x="81" y="90"/>
                  </a:moveTo>
                  <a:cubicBezTo>
                    <a:pt x="82" y="90"/>
                    <a:pt x="82" y="91"/>
                    <a:pt x="83" y="90"/>
                  </a:cubicBezTo>
                  <a:cubicBezTo>
                    <a:pt x="83" y="90"/>
                    <a:pt x="84" y="90"/>
                    <a:pt x="84" y="90"/>
                  </a:cubicBezTo>
                  <a:cubicBezTo>
                    <a:pt x="84" y="90"/>
                    <a:pt x="84" y="89"/>
                    <a:pt x="84" y="89"/>
                  </a:cubicBezTo>
                  <a:cubicBezTo>
                    <a:pt x="83" y="89"/>
                    <a:pt x="82" y="89"/>
                    <a:pt x="82" y="89"/>
                  </a:cubicBezTo>
                  <a:cubicBezTo>
                    <a:pt x="82" y="89"/>
                    <a:pt x="81" y="90"/>
                    <a:pt x="81" y="90"/>
                  </a:cubicBezTo>
                  <a:close/>
                  <a:moveTo>
                    <a:pt x="25" y="86"/>
                  </a:moveTo>
                  <a:cubicBezTo>
                    <a:pt x="25" y="86"/>
                    <a:pt x="25" y="86"/>
                    <a:pt x="25" y="86"/>
                  </a:cubicBezTo>
                  <a:cubicBezTo>
                    <a:pt x="26" y="86"/>
                    <a:pt x="27" y="84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3"/>
                    <a:pt x="27" y="83"/>
                    <a:pt x="27" y="82"/>
                  </a:cubicBezTo>
                  <a:cubicBezTo>
                    <a:pt x="26" y="84"/>
                    <a:pt x="25" y="85"/>
                    <a:pt x="25" y="86"/>
                  </a:cubicBezTo>
                  <a:close/>
                  <a:moveTo>
                    <a:pt x="201" y="91"/>
                  </a:moveTo>
                  <a:cubicBezTo>
                    <a:pt x="199" y="93"/>
                    <a:pt x="199" y="93"/>
                    <a:pt x="200" y="95"/>
                  </a:cubicBezTo>
                  <a:cubicBezTo>
                    <a:pt x="201" y="95"/>
                    <a:pt x="201" y="94"/>
                    <a:pt x="201" y="91"/>
                  </a:cubicBezTo>
                  <a:close/>
                  <a:moveTo>
                    <a:pt x="200" y="78"/>
                  </a:moveTo>
                  <a:cubicBezTo>
                    <a:pt x="200" y="79"/>
                    <a:pt x="201" y="79"/>
                    <a:pt x="201" y="80"/>
                  </a:cubicBezTo>
                  <a:cubicBezTo>
                    <a:pt x="202" y="80"/>
                    <a:pt x="202" y="79"/>
                    <a:pt x="202" y="79"/>
                  </a:cubicBezTo>
                  <a:cubicBezTo>
                    <a:pt x="202" y="78"/>
                    <a:pt x="202" y="77"/>
                    <a:pt x="201" y="76"/>
                  </a:cubicBezTo>
                  <a:cubicBezTo>
                    <a:pt x="201" y="77"/>
                    <a:pt x="200" y="78"/>
                    <a:pt x="200" y="78"/>
                  </a:cubicBezTo>
                  <a:close/>
                  <a:moveTo>
                    <a:pt x="128" y="64"/>
                  </a:moveTo>
                  <a:cubicBezTo>
                    <a:pt x="128" y="63"/>
                    <a:pt x="128" y="62"/>
                    <a:pt x="128" y="61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2"/>
                    <a:pt x="126" y="63"/>
                    <a:pt x="126" y="64"/>
                  </a:cubicBezTo>
                  <a:cubicBezTo>
                    <a:pt x="127" y="64"/>
                    <a:pt x="127" y="64"/>
                    <a:pt x="128" y="64"/>
                  </a:cubicBezTo>
                  <a:close/>
                  <a:moveTo>
                    <a:pt x="187" y="75"/>
                  </a:moveTo>
                  <a:cubicBezTo>
                    <a:pt x="186" y="76"/>
                    <a:pt x="186" y="77"/>
                    <a:pt x="185" y="78"/>
                  </a:cubicBezTo>
                  <a:cubicBezTo>
                    <a:pt x="185" y="78"/>
                    <a:pt x="185" y="79"/>
                    <a:pt x="185" y="79"/>
                  </a:cubicBezTo>
                  <a:cubicBezTo>
                    <a:pt x="185" y="79"/>
                    <a:pt x="186" y="79"/>
                    <a:pt x="186" y="79"/>
                  </a:cubicBezTo>
                  <a:cubicBezTo>
                    <a:pt x="186" y="78"/>
                    <a:pt x="188" y="77"/>
                    <a:pt x="187" y="75"/>
                  </a:cubicBezTo>
                  <a:close/>
                  <a:moveTo>
                    <a:pt x="77" y="91"/>
                  </a:moveTo>
                  <a:cubicBezTo>
                    <a:pt x="77" y="90"/>
                    <a:pt x="77" y="89"/>
                    <a:pt x="77" y="89"/>
                  </a:cubicBezTo>
                  <a:cubicBezTo>
                    <a:pt x="77" y="89"/>
                    <a:pt x="76" y="89"/>
                    <a:pt x="75" y="89"/>
                  </a:cubicBezTo>
                  <a:cubicBezTo>
                    <a:pt x="75" y="89"/>
                    <a:pt x="75" y="90"/>
                    <a:pt x="75" y="91"/>
                  </a:cubicBezTo>
                  <a:cubicBezTo>
                    <a:pt x="76" y="91"/>
                    <a:pt x="76" y="91"/>
                    <a:pt x="77" y="91"/>
                  </a:cubicBezTo>
                  <a:close/>
                  <a:moveTo>
                    <a:pt x="107" y="76"/>
                  </a:moveTo>
                  <a:cubicBezTo>
                    <a:pt x="107" y="76"/>
                    <a:pt x="108" y="76"/>
                    <a:pt x="108" y="75"/>
                  </a:cubicBezTo>
                  <a:cubicBezTo>
                    <a:pt x="109" y="75"/>
                    <a:pt x="109" y="74"/>
                    <a:pt x="110" y="74"/>
                  </a:cubicBezTo>
                  <a:cubicBezTo>
                    <a:pt x="108" y="73"/>
                    <a:pt x="108" y="73"/>
                    <a:pt x="107" y="74"/>
                  </a:cubicBezTo>
                  <a:cubicBezTo>
                    <a:pt x="107" y="75"/>
                    <a:pt x="107" y="75"/>
                    <a:pt x="107" y="76"/>
                  </a:cubicBezTo>
                  <a:close/>
                  <a:moveTo>
                    <a:pt x="3" y="43"/>
                  </a:moveTo>
                  <a:cubicBezTo>
                    <a:pt x="3" y="41"/>
                    <a:pt x="5" y="41"/>
                    <a:pt x="6" y="40"/>
                  </a:cubicBezTo>
                  <a:cubicBezTo>
                    <a:pt x="5" y="40"/>
                    <a:pt x="4" y="40"/>
                    <a:pt x="3" y="40"/>
                  </a:cubicBezTo>
                  <a:cubicBezTo>
                    <a:pt x="3" y="41"/>
                    <a:pt x="3" y="42"/>
                    <a:pt x="3" y="43"/>
                  </a:cubicBezTo>
                  <a:close/>
                  <a:moveTo>
                    <a:pt x="189" y="83"/>
                  </a:moveTo>
                  <a:cubicBezTo>
                    <a:pt x="190" y="82"/>
                    <a:pt x="191" y="81"/>
                    <a:pt x="192" y="80"/>
                  </a:cubicBezTo>
                  <a:cubicBezTo>
                    <a:pt x="192" y="80"/>
                    <a:pt x="192" y="79"/>
                    <a:pt x="192" y="78"/>
                  </a:cubicBezTo>
                  <a:cubicBezTo>
                    <a:pt x="191" y="80"/>
                    <a:pt x="189" y="81"/>
                    <a:pt x="189" y="83"/>
                  </a:cubicBezTo>
                  <a:close/>
                  <a:moveTo>
                    <a:pt x="197" y="46"/>
                  </a:moveTo>
                  <a:cubicBezTo>
                    <a:pt x="197" y="46"/>
                    <a:pt x="197" y="46"/>
                    <a:pt x="197" y="46"/>
                  </a:cubicBezTo>
                  <a:cubicBezTo>
                    <a:pt x="197" y="45"/>
                    <a:pt x="197" y="44"/>
                    <a:pt x="197" y="43"/>
                  </a:cubicBezTo>
                  <a:cubicBezTo>
                    <a:pt x="197" y="42"/>
                    <a:pt x="197" y="42"/>
                    <a:pt x="197" y="41"/>
                  </a:cubicBezTo>
                  <a:cubicBezTo>
                    <a:pt x="197" y="41"/>
                    <a:pt x="196" y="41"/>
                    <a:pt x="196" y="41"/>
                  </a:cubicBezTo>
                  <a:cubicBezTo>
                    <a:pt x="196" y="41"/>
                    <a:pt x="196" y="42"/>
                    <a:pt x="195" y="42"/>
                  </a:cubicBezTo>
                  <a:cubicBezTo>
                    <a:pt x="196" y="43"/>
                    <a:pt x="196" y="45"/>
                    <a:pt x="197" y="46"/>
                  </a:cubicBezTo>
                  <a:close/>
                  <a:moveTo>
                    <a:pt x="19" y="67"/>
                  </a:moveTo>
                  <a:cubicBezTo>
                    <a:pt x="19" y="66"/>
                    <a:pt x="19" y="66"/>
                    <a:pt x="19" y="66"/>
                  </a:cubicBezTo>
                  <a:cubicBezTo>
                    <a:pt x="19" y="66"/>
                    <a:pt x="19" y="66"/>
                    <a:pt x="18" y="66"/>
                  </a:cubicBezTo>
                  <a:cubicBezTo>
                    <a:pt x="17" y="67"/>
                    <a:pt x="17" y="68"/>
                    <a:pt x="18" y="69"/>
                  </a:cubicBezTo>
                  <a:cubicBezTo>
                    <a:pt x="18" y="68"/>
                    <a:pt x="19" y="67"/>
                    <a:pt x="19" y="67"/>
                  </a:cubicBezTo>
                  <a:close/>
                  <a:moveTo>
                    <a:pt x="24" y="79"/>
                  </a:moveTo>
                  <a:cubicBezTo>
                    <a:pt x="24" y="80"/>
                    <a:pt x="24" y="80"/>
                    <a:pt x="23" y="81"/>
                  </a:cubicBezTo>
                  <a:cubicBezTo>
                    <a:pt x="23" y="82"/>
                    <a:pt x="23" y="82"/>
                    <a:pt x="24" y="83"/>
                  </a:cubicBezTo>
                  <a:cubicBezTo>
                    <a:pt x="24" y="82"/>
                    <a:pt x="24" y="81"/>
                    <a:pt x="25" y="81"/>
                  </a:cubicBezTo>
                  <a:cubicBezTo>
                    <a:pt x="25" y="80"/>
                    <a:pt x="25" y="80"/>
                    <a:pt x="24" y="79"/>
                  </a:cubicBezTo>
                  <a:close/>
                  <a:moveTo>
                    <a:pt x="18" y="79"/>
                  </a:moveTo>
                  <a:cubicBezTo>
                    <a:pt x="18" y="80"/>
                    <a:pt x="19" y="80"/>
                    <a:pt x="19" y="81"/>
                  </a:cubicBezTo>
                  <a:cubicBezTo>
                    <a:pt x="20" y="80"/>
                    <a:pt x="19" y="79"/>
                    <a:pt x="19" y="78"/>
                  </a:cubicBezTo>
                  <a:cubicBezTo>
                    <a:pt x="18" y="78"/>
                    <a:pt x="18" y="79"/>
                    <a:pt x="18" y="79"/>
                  </a:cubicBezTo>
                  <a:close/>
                  <a:moveTo>
                    <a:pt x="20" y="64"/>
                  </a:moveTo>
                  <a:cubicBezTo>
                    <a:pt x="20" y="64"/>
                    <a:pt x="20" y="64"/>
                    <a:pt x="21" y="64"/>
                  </a:cubicBezTo>
                  <a:cubicBezTo>
                    <a:pt x="21" y="62"/>
                    <a:pt x="22" y="61"/>
                    <a:pt x="23" y="59"/>
                  </a:cubicBezTo>
                  <a:cubicBezTo>
                    <a:pt x="23" y="59"/>
                    <a:pt x="23" y="59"/>
                    <a:pt x="22" y="59"/>
                  </a:cubicBezTo>
                  <a:cubicBezTo>
                    <a:pt x="22" y="60"/>
                    <a:pt x="21" y="61"/>
                    <a:pt x="20" y="63"/>
                  </a:cubicBezTo>
                  <a:cubicBezTo>
                    <a:pt x="20" y="63"/>
                    <a:pt x="20" y="63"/>
                    <a:pt x="20" y="64"/>
                  </a:cubicBezTo>
                  <a:close/>
                  <a:moveTo>
                    <a:pt x="214" y="70"/>
                  </a:moveTo>
                  <a:cubicBezTo>
                    <a:pt x="214" y="70"/>
                    <a:pt x="214" y="70"/>
                    <a:pt x="214" y="70"/>
                  </a:cubicBezTo>
                  <a:cubicBezTo>
                    <a:pt x="213" y="71"/>
                    <a:pt x="212" y="72"/>
                    <a:pt x="211" y="74"/>
                  </a:cubicBezTo>
                  <a:cubicBezTo>
                    <a:pt x="210" y="74"/>
                    <a:pt x="210" y="74"/>
                    <a:pt x="211" y="75"/>
                  </a:cubicBezTo>
                  <a:cubicBezTo>
                    <a:pt x="212" y="73"/>
                    <a:pt x="213" y="72"/>
                    <a:pt x="214" y="70"/>
                  </a:cubicBezTo>
                  <a:close/>
                  <a:moveTo>
                    <a:pt x="200" y="131"/>
                  </a:moveTo>
                  <a:cubicBezTo>
                    <a:pt x="201" y="130"/>
                    <a:pt x="203" y="128"/>
                    <a:pt x="204" y="127"/>
                  </a:cubicBezTo>
                  <a:cubicBezTo>
                    <a:pt x="202" y="127"/>
                    <a:pt x="201" y="129"/>
                    <a:pt x="200" y="131"/>
                  </a:cubicBezTo>
                  <a:close/>
                  <a:moveTo>
                    <a:pt x="108" y="53"/>
                  </a:moveTo>
                  <a:cubicBezTo>
                    <a:pt x="106" y="53"/>
                    <a:pt x="103" y="53"/>
                    <a:pt x="102" y="53"/>
                  </a:cubicBezTo>
                  <a:cubicBezTo>
                    <a:pt x="103" y="53"/>
                    <a:pt x="107" y="54"/>
                    <a:pt x="108" y="54"/>
                  </a:cubicBezTo>
                  <a:cubicBezTo>
                    <a:pt x="108" y="54"/>
                    <a:pt x="108" y="53"/>
                    <a:pt x="108" y="53"/>
                  </a:cubicBezTo>
                  <a:close/>
                  <a:moveTo>
                    <a:pt x="41" y="51"/>
                  </a:moveTo>
                  <a:cubicBezTo>
                    <a:pt x="40" y="50"/>
                    <a:pt x="40" y="50"/>
                    <a:pt x="39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50"/>
                    <a:pt x="39" y="51"/>
                    <a:pt x="40" y="53"/>
                  </a:cubicBezTo>
                  <a:cubicBezTo>
                    <a:pt x="40" y="52"/>
                    <a:pt x="40" y="51"/>
                    <a:pt x="41" y="51"/>
                  </a:cubicBezTo>
                  <a:close/>
                  <a:moveTo>
                    <a:pt x="154" y="83"/>
                  </a:moveTo>
                  <a:cubicBezTo>
                    <a:pt x="155" y="82"/>
                    <a:pt x="155" y="81"/>
                    <a:pt x="156" y="81"/>
                  </a:cubicBezTo>
                  <a:cubicBezTo>
                    <a:pt x="155" y="81"/>
                    <a:pt x="154" y="81"/>
                    <a:pt x="153" y="81"/>
                  </a:cubicBezTo>
                  <a:cubicBezTo>
                    <a:pt x="153" y="81"/>
                    <a:pt x="154" y="82"/>
                    <a:pt x="154" y="83"/>
                  </a:cubicBezTo>
                  <a:close/>
                  <a:moveTo>
                    <a:pt x="114" y="60"/>
                  </a:moveTo>
                  <a:cubicBezTo>
                    <a:pt x="114" y="60"/>
                    <a:pt x="114" y="60"/>
                    <a:pt x="114" y="60"/>
                  </a:cubicBezTo>
                  <a:cubicBezTo>
                    <a:pt x="113" y="60"/>
                    <a:pt x="113" y="61"/>
                    <a:pt x="112" y="61"/>
                  </a:cubicBezTo>
                  <a:cubicBezTo>
                    <a:pt x="112" y="62"/>
                    <a:pt x="111" y="63"/>
                    <a:pt x="111" y="63"/>
                  </a:cubicBezTo>
                  <a:cubicBezTo>
                    <a:pt x="111" y="64"/>
                    <a:pt x="112" y="63"/>
                    <a:pt x="112" y="63"/>
                  </a:cubicBezTo>
                  <a:cubicBezTo>
                    <a:pt x="113" y="62"/>
                    <a:pt x="113" y="61"/>
                    <a:pt x="114" y="60"/>
                  </a:cubicBezTo>
                  <a:close/>
                  <a:moveTo>
                    <a:pt x="128" y="82"/>
                  </a:moveTo>
                  <a:cubicBezTo>
                    <a:pt x="128" y="82"/>
                    <a:pt x="128" y="81"/>
                    <a:pt x="127" y="81"/>
                  </a:cubicBezTo>
                  <a:cubicBezTo>
                    <a:pt x="127" y="81"/>
                    <a:pt x="127" y="81"/>
                    <a:pt x="127" y="82"/>
                  </a:cubicBezTo>
                  <a:cubicBezTo>
                    <a:pt x="126" y="83"/>
                    <a:pt x="125" y="84"/>
                    <a:pt x="124" y="85"/>
                  </a:cubicBezTo>
                  <a:cubicBezTo>
                    <a:pt x="124" y="85"/>
                    <a:pt x="124" y="85"/>
                    <a:pt x="125" y="85"/>
                  </a:cubicBezTo>
                  <a:cubicBezTo>
                    <a:pt x="126" y="84"/>
                    <a:pt x="127" y="83"/>
                    <a:pt x="128" y="82"/>
                  </a:cubicBezTo>
                  <a:close/>
                  <a:moveTo>
                    <a:pt x="195" y="38"/>
                  </a:moveTo>
                  <a:cubicBezTo>
                    <a:pt x="195" y="38"/>
                    <a:pt x="195" y="38"/>
                    <a:pt x="195" y="38"/>
                  </a:cubicBezTo>
                  <a:cubicBezTo>
                    <a:pt x="194" y="38"/>
                    <a:pt x="194" y="39"/>
                    <a:pt x="193" y="39"/>
                  </a:cubicBezTo>
                  <a:cubicBezTo>
                    <a:pt x="193" y="40"/>
                    <a:pt x="193" y="40"/>
                    <a:pt x="193" y="41"/>
                  </a:cubicBezTo>
                  <a:cubicBezTo>
                    <a:pt x="194" y="40"/>
                    <a:pt x="195" y="39"/>
                    <a:pt x="195" y="38"/>
                  </a:cubicBezTo>
                  <a:close/>
                  <a:moveTo>
                    <a:pt x="191" y="90"/>
                  </a:moveTo>
                  <a:cubicBezTo>
                    <a:pt x="190" y="91"/>
                    <a:pt x="189" y="93"/>
                    <a:pt x="189" y="94"/>
                  </a:cubicBezTo>
                  <a:cubicBezTo>
                    <a:pt x="190" y="93"/>
                    <a:pt x="191" y="92"/>
                    <a:pt x="191" y="90"/>
                  </a:cubicBezTo>
                  <a:close/>
                  <a:moveTo>
                    <a:pt x="204" y="28"/>
                  </a:moveTo>
                  <a:cubicBezTo>
                    <a:pt x="205" y="30"/>
                    <a:pt x="206" y="31"/>
                    <a:pt x="207" y="33"/>
                  </a:cubicBezTo>
                  <a:cubicBezTo>
                    <a:pt x="207" y="31"/>
                    <a:pt x="205" y="29"/>
                    <a:pt x="204" y="28"/>
                  </a:cubicBezTo>
                  <a:close/>
                  <a:moveTo>
                    <a:pt x="76" y="80"/>
                  </a:moveTo>
                  <a:cubicBezTo>
                    <a:pt x="76" y="81"/>
                    <a:pt x="76" y="81"/>
                    <a:pt x="76" y="82"/>
                  </a:cubicBezTo>
                  <a:cubicBezTo>
                    <a:pt x="77" y="82"/>
                    <a:pt x="77" y="82"/>
                    <a:pt x="78" y="82"/>
                  </a:cubicBezTo>
                  <a:cubicBezTo>
                    <a:pt x="77" y="81"/>
                    <a:pt x="77" y="81"/>
                    <a:pt x="76" y="80"/>
                  </a:cubicBezTo>
                  <a:close/>
                  <a:moveTo>
                    <a:pt x="195" y="68"/>
                  </a:moveTo>
                  <a:cubicBezTo>
                    <a:pt x="195" y="67"/>
                    <a:pt x="195" y="66"/>
                    <a:pt x="195" y="65"/>
                  </a:cubicBezTo>
                  <a:cubicBezTo>
                    <a:pt x="194" y="66"/>
                    <a:pt x="194" y="66"/>
                    <a:pt x="195" y="68"/>
                  </a:cubicBezTo>
                  <a:close/>
                  <a:moveTo>
                    <a:pt x="21" y="95"/>
                  </a:moveTo>
                  <a:cubicBezTo>
                    <a:pt x="24" y="96"/>
                    <a:pt x="25" y="96"/>
                    <a:pt x="27" y="95"/>
                  </a:cubicBezTo>
                  <a:cubicBezTo>
                    <a:pt x="25" y="95"/>
                    <a:pt x="23" y="95"/>
                    <a:pt x="21" y="95"/>
                  </a:cubicBezTo>
                  <a:close/>
                  <a:moveTo>
                    <a:pt x="164" y="65"/>
                  </a:moveTo>
                  <a:cubicBezTo>
                    <a:pt x="163" y="66"/>
                    <a:pt x="163" y="66"/>
                    <a:pt x="162" y="67"/>
                  </a:cubicBezTo>
                  <a:cubicBezTo>
                    <a:pt x="163" y="67"/>
                    <a:pt x="164" y="67"/>
                    <a:pt x="165" y="67"/>
                  </a:cubicBezTo>
                  <a:cubicBezTo>
                    <a:pt x="164" y="67"/>
                    <a:pt x="164" y="66"/>
                    <a:pt x="164" y="65"/>
                  </a:cubicBezTo>
                  <a:close/>
                  <a:moveTo>
                    <a:pt x="216" y="61"/>
                  </a:moveTo>
                  <a:cubicBezTo>
                    <a:pt x="216" y="61"/>
                    <a:pt x="216" y="61"/>
                    <a:pt x="216" y="61"/>
                  </a:cubicBezTo>
                  <a:cubicBezTo>
                    <a:pt x="216" y="62"/>
                    <a:pt x="216" y="63"/>
                    <a:pt x="217" y="64"/>
                  </a:cubicBezTo>
                  <a:cubicBezTo>
                    <a:pt x="217" y="63"/>
                    <a:pt x="217" y="63"/>
                    <a:pt x="218" y="63"/>
                  </a:cubicBezTo>
                  <a:cubicBezTo>
                    <a:pt x="217" y="62"/>
                    <a:pt x="217" y="61"/>
                    <a:pt x="216" y="61"/>
                  </a:cubicBezTo>
                  <a:close/>
                  <a:moveTo>
                    <a:pt x="174" y="87"/>
                  </a:moveTo>
                  <a:cubicBezTo>
                    <a:pt x="174" y="88"/>
                    <a:pt x="174" y="88"/>
                    <a:pt x="174" y="88"/>
                  </a:cubicBezTo>
                  <a:cubicBezTo>
                    <a:pt x="175" y="87"/>
                    <a:pt x="175" y="86"/>
                    <a:pt x="176" y="85"/>
                  </a:cubicBezTo>
                  <a:cubicBezTo>
                    <a:pt x="176" y="85"/>
                    <a:pt x="176" y="84"/>
                    <a:pt x="176" y="84"/>
                  </a:cubicBezTo>
                  <a:cubicBezTo>
                    <a:pt x="175" y="85"/>
                    <a:pt x="174" y="86"/>
                    <a:pt x="174" y="87"/>
                  </a:cubicBezTo>
                  <a:close/>
                  <a:moveTo>
                    <a:pt x="181" y="84"/>
                  </a:moveTo>
                  <a:cubicBezTo>
                    <a:pt x="181" y="84"/>
                    <a:pt x="181" y="84"/>
                    <a:pt x="181" y="84"/>
                  </a:cubicBezTo>
                  <a:cubicBezTo>
                    <a:pt x="182" y="83"/>
                    <a:pt x="183" y="82"/>
                    <a:pt x="184" y="81"/>
                  </a:cubicBezTo>
                  <a:cubicBezTo>
                    <a:pt x="184" y="81"/>
                    <a:pt x="184" y="81"/>
                    <a:pt x="183" y="80"/>
                  </a:cubicBezTo>
                  <a:cubicBezTo>
                    <a:pt x="182" y="82"/>
                    <a:pt x="182" y="83"/>
                    <a:pt x="181" y="84"/>
                  </a:cubicBezTo>
                  <a:close/>
                  <a:moveTo>
                    <a:pt x="87" y="85"/>
                  </a:moveTo>
                  <a:cubicBezTo>
                    <a:pt x="86" y="84"/>
                    <a:pt x="85" y="85"/>
                    <a:pt x="85" y="86"/>
                  </a:cubicBezTo>
                  <a:cubicBezTo>
                    <a:pt x="86" y="86"/>
                    <a:pt x="86" y="86"/>
                    <a:pt x="87" y="85"/>
                  </a:cubicBezTo>
                  <a:close/>
                  <a:moveTo>
                    <a:pt x="148" y="63"/>
                  </a:moveTo>
                  <a:cubicBezTo>
                    <a:pt x="147" y="64"/>
                    <a:pt x="147" y="64"/>
                    <a:pt x="148" y="65"/>
                  </a:cubicBezTo>
                  <a:cubicBezTo>
                    <a:pt x="149" y="64"/>
                    <a:pt x="149" y="64"/>
                    <a:pt x="148" y="63"/>
                  </a:cubicBezTo>
                  <a:close/>
                  <a:moveTo>
                    <a:pt x="81" y="93"/>
                  </a:moveTo>
                  <a:cubicBezTo>
                    <a:pt x="83" y="93"/>
                    <a:pt x="85" y="93"/>
                    <a:pt x="87" y="93"/>
                  </a:cubicBezTo>
                  <a:cubicBezTo>
                    <a:pt x="86" y="93"/>
                    <a:pt x="84" y="93"/>
                    <a:pt x="81" y="93"/>
                  </a:cubicBezTo>
                  <a:close/>
                  <a:moveTo>
                    <a:pt x="82" y="66"/>
                  </a:moveTo>
                  <a:cubicBezTo>
                    <a:pt x="81" y="68"/>
                    <a:pt x="80" y="68"/>
                    <a:pt x="82" y="69"/>
                  </a:cubicBezTo>
                  <a:cubicBezTo>
                    <a:pt x="82" y="68"/>
                    <a:pt x="82" y="67"/>
                    <a:pt x="82" y="66"/>
                  </a:cubicBezTo>
                  <a:close/>
                  <a:moveTo>
                    <a:pt x="121" y="66"/>
                  </a:moveTo>
                  <a:cubicBezTo>
                    <a:pt x="119" y="66"/>
                    <a:pt x="119" y="66"/>
                    <a:pt x="119" y="67"/>
                  </a:cubicBezTo>
                  <a:cubicBezTo>
                    <a:pt x="121" y="67"/>
                    <a:pt x="121" y="67"/>
                    <a:pt x="121" y="66"/>
                  </a:cubicBezTo>
                  <a:close/>
                  <a:moveTo>
                    <a:pt x="13" y="77"/>
                  </a:moveTo>
                  <a:cubicBezTo>
                    <a:pt x="13" y="78"/>
                    <a:pt x="13" y="80"/>
                    <a:pt x="13" y="81"/>
                  </a:cubicBezTo>
                  <a:cubicBezTo>
                    <a:pt x="14" y="79"/>
                    <a:pt x="13" y="78"/>
                    <a:pt x="13" y="77"/>
                  </a:cubicBezTo>
                  <a:close/>
                  <a:moveTo>
                    <a:pt x="122" y="54"/>
                  </a:moveTo>
                  <a:cubicBezTo>
                    <a:pt x="123" y="54"/>
                    <a:pt x="125" y="54"/>
                    <a:pt x="127" y="53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5" y="53"/>
                    <a:pt x="124" y="53"/>
                    <a:pt x="122" y="53"/>
                  </a:cubicBezTo>
                  <a:cubicBezTo>
                    <a:pt x="122" y="53"/>
                    <a:pt x="122" y="53"/>
                    <a:pt x="122" y="53"/>
                  </a:cubicBezTo>
                  <a:cubicBezTo>
                    <a:pt x="122" y="53"/>
                    <a:pt x="122" y="53"/>
                    <a:pt x="122" y="54"/>
                  </a:cubicBezTo>
                  <a:close/>
                  <a:moveTo>
                    <a:pt x="163" y="72"/>
                  </a:moveTo>
                  <a:cubicBezTo>
                    <a:pt x="163" y="71"/>
                    <a:pt x="163" y="71"/>
                    <a:pt x="163" y="71"/>
                  </a:cubicBezTo>
                  <a:cubicBezTo>
                    <a:pt x="162" y="71"/>
                    <a:pt x="161" y="71"/>
                    <a:pt x="160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71"/>
                    <a:pt x="160" y="72"/>
                    <a:pt x="160" y="72"/>
                  </a:cubicBezTo>
                  <a:cubicBezTo>
                    <a:pt x="161" y="72"/>
                    <a:pt x="162" y="72"/>
                    <a:pt x="163" y="72"/>
                  </a:cubicBezTo>
                  <a:close/>
                  <a:moveTo>
                    <a:pt x="79" y="85"/>
                  </a:moveTo>
                  <a:cubicBezTo>
                    <a:pt x="77" y="85"/>
                    <a:pt x="76" y="85"/>
                    <a:pt x="75" y="86"/>
                  </a:cubicBezTo>
                  <a:cubicBezTo>
                    <a:pt x="77" y="86"/>
                    <a:pt x="78" y="86"/>
                    <a:pt x="79" y="85"/>
                  </a:cubicBezTo>
                  <a:close/>
                  <a:moveTo>
                    <a:pt x="193" y="25"/>
                  </a:moveTo>
                  <a:cubicBezTo>
                    <a:pt x="194" y="24"/>
                    <a:pt x="194" y="24"/>
                    <a:pt x="193" y="22"/>
                  </a:cubicBezTo>
                  <a:cubicBezTo>
                    <a:pt x="193" y="23"/>
                    <a:pt x="193" y="24"/>
                    <a:pt x="193" y="25"/>
                  </a:cubicBezTo>
                  <a:close/>
                  <a:moveTo>
                    <a:pt x="59" y="90"/>
                  </a:moveTo>
                  <a:cubicBezTo>
                    <a:pt x="58" y="90"/>
                    <a:pt x="58" y="90"/>
                    <a:pt x="57" y="91"/>
                  </a:cubicBezTo>
                  <a:cubicBezTo>
                    <a:pt x="57" y="91"/>
                    <a:pt x="58" y="92"/>
                    <a:pt x="58" y="92"/>
                  </a:cubicBezTo>
                  <a:cubicBezTo>
                    <a:pt x="58" y="92"/>
                    <a:pt x="59" y="91"/>
                    <a:pt x="59" y="91"/>
                  </a:cubicBezTo>
                  <a:cubicBezTo>
                    <a:pt x="59" y="91"/>
                    <a:pt x="59" y="90"/>
                    <a:pt x="59" y="90"/>
                  </a:cubicBezTo>
                  <a:close/>
                  <a:moveTo>
                    <a:pt x="21" y="74"/>
                  </a:moveTo>
                  <a:cubicBezTo>
                    <a:pt x="20" y="75"/>
                    <a:pt x="20" y="76"/>
                    <a:pt x="21" y="77"/>
                  </a:cubicBezTo>
                  <a:cubicBezTo>
                    <a:pt x="22" y="75"/>
                    <a:pt x="22" y="75"/>
                    <a:pt x="21" y="74"/>
                  </a:cubicBezTo>
                  <a:close/>
                  <a:moveTo>
                    <a:pt x="178" y="57"/>
                  </a:moveTo>
                  <a:cubicBezTo>
                    <a:pt x="177" y="57"/>
                    <a:pt x="177" y="57"/>
                    <a:pt x="176" y="57"/>
                  </a:cubicBezTo>
                  <a:cubicBezTo>
                    <a:pt x="176" y="58"/>
                    <a:pt x="177" y="58"/>
                    <a:pt x="177" y="59"/>
                  </a:cubicBezTo>
                  <a:cubicBezTo>
                    <a:pt x="177" y="58"/>
                    <a:pt x="178" y="58"/>
                    <a:pt x="178" y="57"/>
                  </a:cubicBezTo>
                  <a:close/>
                  <a:moveTo>
                    <a:pt x="232" y="72"/>
                  </a:moveTo>
                  <a:cubicBezTo>
                    <a:pt x="233" y="74"/>
                    <a:pt x="234" y="76"/>
                    <a:pt x="235" y="76"/>
                  </a:cubicBezTo>
                  <a:cubicBezTo>
                    <a:pt x="234" y="75"/>
                    <a:pt x="233" y="73"/>
                    <a:pt x="232" y="72"/>
                  </a:cubicBezTo>
                  <a:close/>
                  <a:moveTo>
                    <a:pt x="106" y="64"/>
                  </a:moveTo>
                  <a:cubicBezTo>
                    <a:pt x="106" y="63"/>
                    <a:pt x="106" y="62"/>
                    <a:pt x="105" y="62"/>
                  </a:cubicBezTo>
                  <a:cubicBezTo>
                    <a:pt x="105" y="63"/>
                    <a:pt x="104" y="63"/>
                    <a:pt x="104" y="64"/>
                  </a:cubicBezTo>
                  <a:cubicBezTo>
                    <a:pt x="105" y="64"/>
                    <a:pt x="105" y="64"/>
                    <a:pt x="106" y="64"/>
                  </a:cubicBezTo>
                  <a:close/>
                  <a:moveTo>
                    <a:pt x="41" y="85"/>
                  </a:moveTo>
                  <a:cubicBezTo>
                    <a:pt x="41" y="85"/>
                    <a:pt x="41" y="85"/>
                    <a:pt x="41" y="85"/>
                  </a:cubicBezTo>
                  <a:cubicBezTo>
                    <a:pt x="41" y="85"/>
                    <a:pt x="42" y="85"/>
                    <a:pt x="42" y="85"/>
                  </a:cubicBezTo>
                  <a:cubicBezTo>
                    <a:pt x="42" y="84"/>
                    <a:pt x="42" y="84"/>
                    <a:pt x="43" y="83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84"/>
                    <a:pt x="41" y="84"/>
                    <a:pt x="41" y="85"/>
                  </a:cubicBezTo>
                  <a:close/>
                  <a:moveTo>
                    <a:pt x="41" y="47"/>
                  </a:moveTo>
                  <a:cubicBezTo>
                    <a:pt x="42" y="48"/>
                    <a:pt x="42" y="48"/>
                    <a:pt x="42" y="49"/>
                  </a:cubicBezTo>
                  <a:cubicBezTo>
                    <a:pt x="43" y="48"/>
                    <a:pt x="43" y="48"/>
                    <a:pt x="43" y="47"/>
                  </a:cubicBezTo>
                  <a:cubicBezTo>
                    <a:pt x="43" y="47"/>
                    <a:pt x="42" y="47"/>
                    <a:pt x="41" y="47"/>
                  </a:cubicBezTo>
                  <a:close/>
                  <a:moveTo>
                    <a:pt x="180" y="90"/>
                  </a:moveTo>
                  <a:cubicBezTo>
                    <a:pt x="180" y="90"/>
                    <a:pt x="180" y="90"/>
                    <a:pt x="179" y="90"/>
                  </a:cubicBezTo>
                  <a:cubicBezTo>
                    <a:pt x="179" y="90"/>
                    <a:pt x="179" y="91"/>
                    <a:pt x="179" y="92"/>
                  </a:cubicBezTo>
                  <a:cubicBezTo>
                    <a:pt x="180" y="91"/>
                    <a:pt x="180" y="91"/>
                    <a:pt x="180" y="90"/>
                  </a:cubicBezTo>
                  <a:close/>
                  <a:moveTo>
                    <a:pt x="95" y="78"/>
                  </a:moveTo>
                  <a:cubicBezTo>
                    <a:pt x="96" y="77"/>
                    <a:pt x="96" y="77"/>
                    <a:pt x="96" y="76"/>
                  </a:cubicBezTo>
                  <a:cubicBezTo>
                    <a:pt x="96" y="76"/>
                    <a:pt x="95" y="76"/>
                    <a:pt x="95" y="77"/>
                  </a:cubicBezTo>
                  <a:cubicBezTo>
                    <a:pt x="95" y="77"/>
                    <a:pt x="95" y="78"/>
                    <a:pt x="95" y="78"/>
                  </a:cubicBezTo>
                  <a:close/>
                  <a:moveTo>
                    <a:pt x="182" y="88"/>
                  </a:moveTo>
                  <a:cubicBezTo>
                    <a:pt x="182" y="88"/>
                    <a:pt x="182" y="88"/>
                    <a:pt x="182" y="88"/>
                  </a:cubicBezTo>
                  <a:cubicBezTo>
                    <a:pt x="182" y="88"/>
                    <a:pt x="183" y="87"/>
                    <a:pt x="183" y="87"/>
                  </a:cubicBezTo>
                  <a:cubicBezTo>
                    <a:pt x="183" y="86"/>
                    <a:pt x="184" y="86"/>
                    <a:pt x="184" y="85"/>
                  </a:cubicBezTo>
                  <a:cubicBezTo>
                    <a:pt x="183" y="86"/>
                    <a:pt x="182" y="87"/>
                    <a:pt x="182" y="88"/>
                  </a:cubicBezTo>
                  <a:close/>
                  <a:moveTo>
                    <a:pt x="7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7" y="74"/>
                    <a:pt x="76" y="75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7" y="75"/>
                    <a:pt x="78" y="74"/>
                    <a:pt x="78" y="73"/>
                  </a:cubicBezTo>
                  <a:close/>
                  <a:moveTo>
                    <a:pt x="129" y="93"/>
                  </a:moveTo>
                  <a:cubicBezTo>
                    <a:pt x="130" y="92"/>
                    <a:pt x="130" y="92"/>
                    <a:pt x="131" y="91"/>
                  </a:cubicBezTo>
                  <a:cubicBezTo>
                    <a:pt x="129" y="91"/>
                    <a:pt x="129" y="91"/>
                    <a:pt x="129" y="93"/>
                  </a:cubicBezTo>
                  <a:close/>
                  <a:moveTo>
                    <a:pt x="110" y="71"/>
                  </a:moveTo>
                  <a:cubicBezTo>
                    <a:pt x="110" y="71"/>
                    <a:pt x="111" y="71"/>
                    <a:pt x="112" y="71"/>
                  </a:cubicBezTo>
                  <a:cubicBezTo>
                    <a:pt x="111" y="70"/>
                    <a:pt x="111" y="70"/>
                    <a:pt x="111" y="70"/>
                  </a:cubicBezTo>
                  <a:cubicBezTo>
                    <a:pt x="110" y="70"/>
                    <a:pt x="110" y="70"/>
                    <a:pt x="110" y="71"/>
                  </a:cubicBezTo>
                  <a:close/>
                  <a:moveTo>
                    <a:pt x="124" y="62"/>
                  </a:moveTo>
                  <a:cubicBezTo>
                    <a:pt x="125" y="60"/>
                    <a:pt x="126" y="60"/>
                    <a:pt x="126" y="59"/>
                  </a:cubicBezTo>
                  <a:cubicBezTo>
                    <a:pt x="124" y="61"/>
                    <a:pt x="124" y="61"/>
                    <a:pt x="124" y="62"/>
                  </a:cubicBezTo>
                  <a:close/>
                  <a:moveTo>
                    <a:pt x="104" y="80"/>
                  </a:moveTo>
                  <a:cubicBezTo>
                    <a:pt x="105" y="79"/>
                    <a:pt x="105" y="79"/>
                    <a:pt x="106" y="78"/>
                  </a:cubicBezTo>
                  <a:cubicBezTo>
                    <a:pt x="105" y="78"/>
                    <a:pt x="105" y="78"/>
                    <a:pt x="104" y="80"/>
                  </a:cubicBezTo>
                  <a:close/>
                  <a:moveTo>
                    <a:pt x="88" y="90"/>
                  </a:moveTo>
                  <a:cubicBezTo>
                    <a:pt x="89" y="90"/>
                    <a:pt x="89" y="90"/>
                    <a:pt x="90" y="90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90" y="90"/>
                    <a:pt x="90" y="89"/>
                    <a:pt x="90" y="89"/>
                  </a:cubicBezTo>
                  <a:cubicBezTo>
                    <a:pt x="89" y="89"/>
                    <a:pt x="89" y="90"/>
                    <a:pt x="88" y="90"/>
                  </a:cubicBezTo>
                  <a:close/>
                  <a:moveTo>
                    <a:pt x="194" y="88"/>
                  </a:moveTo>
                  <a:cubicBezTo>
                    <a:pt x="194" y="88"/>
                    <a:pt x="194" y="88"/>
                    <a:pt x="194" y="88"/>
                  </a:cubicBezTo>
                  <a:cubicBezTo>
                    <a:pt x="195" y="88"/>
                    <a:pt x="195" y="87"/>
                    <a:pt x="195" y="87"/>
                  </a:cubicBezTo>
                  <a:cubicBezTo>
                    <a:pt x="196" y="86"/>
                    <a:pt x="196" y="86"/>
                    <a:pt x="195" y="85"/>
                  </a:cubicBezTo>
                  <a:cubicBezTo>
                    <a:pt x="195" y="86"/>
                    <a:pt x="194" y="87"/>
                    <a:pt x="194" y="88"/>
                  </a:cubicBezTo>
                  <a:close/>
                  <a:moveTo>
                    <a:pt x="16" y="62"/>
                  </a:moveTo>
                  <a:cubicBezTo>
                    <a:pt x="15" y="63"/>
                    <a:pt x="16" y="64"/>
                    <a:pt x="16" y="64"/>
                  </a:cubicBezTo>
                  <a:cubicBezTo>
                    <a:pt x="16" y="64"/>
                    <a:pt x="17" y="64"/>
                    <a:pt x="17" y="63"/>
                  </a:cubicBezTo>
                  <a:cubicBezTo>
                    <a:pt x="17" y="63"/>
                    <a:pt x="16" y="62"/>
                    <a:pt x="16" y="62"/>
                  </a:cubicBezTo>
                  <a:close/>
                  <a:moveTo>
                    <a:pt x="26" y="66"/>
                  </a:moveTo>
                  <a:cubicBezTo>
                    <a:pt x="24" y="68"/>
                    <a:pt x="24" y="69"/>
                    <a:pt x="25" y="69"/>
                  </a:cubicBezTo>
                  <a:cubicBezTo>
                    <a:pt x="25" y="68"/>
                    <a:pt x="26" y="67"/>
                    <a:pt x="26" y="66"/>
                  </a:cubicBezTo>
                  <a:close/>
                  <a:moveTo>
                    <a:pt x="66" y="65"/>
                  </a:moveTo>
                  <a:cubicBezTo>
                    <a:pt x="66" y="64"/>
                    <a:pt x="66" y="64"/>
                    <a:pt x="66" y="63"/>
                  </a:cubicBezTo>
                  <a:cubicBezTo>
                    <a:pt x="66" y="63"/>
                    <a:pt x="65" y="63"/>
                    <a:pt x="65" y="64"/>
                  </a:cubicBezTo>
                  <a:cubicBezTo>
                    <a:pt x="65" y="64"/>
                    <a:pt x="65" y="64"/>
                    <a:pt x="66" y="65"/>
                  </a:cubicBezTo>
                  <a:close/>
                  <a:moveTo>
                    <a:pt x="114" y="54"/>
                  </a:moveTo>
                  <a:cubicBezTo>
                    <a:pt x="114" y="53"/>
                    <a:pt x="113" y="53"/>
                    <a:pt x="113" y="53"/>
                  </a:cubicBezTo>
                  <a:cubicBezTo>
                    <a:pt x="112" y="53"/>
                    <a:pt x="112" y="53"/>
                    <a:pt x="112" y="54"/>
                  </a:cubicBezTo>
                  <a:cubicBezTo>
                    <a:pt x="112" y="54"/>
                    <a:pt x="113" y="54"/>
                    <a:pt x="114" y="54"/>
                  </a:cubicBezTo>
                  <a:close/>
                  <a:moveTo>
                    <a:pt x="149" y="58"/>
                  </a:moveTo>
                  <a:cubicBezTo>
                    <a:pt x="149" y="58"/>
                    <a:pt x="150" y="57"/>
                    <a:pt x="150" y="57"/>
                  </a:cubicBezTo>
                  <a:cubicBezTo>
                    <a:pt x="149" y="57"/>
                    <a:pt x="149" y="57"/>
                    <a:pt x="148" y="57"/>
                  </a:cubicBezTo>
                  <a:cubicBezTo>
                    <a:pt x="148" y="58"/>
                    <a:pt x="149" y="58"/>
                    <a:pt x="149" y="58"/>
                  </a:cubicBezTo>
                  <a:close/>
                  <a:moveTo>
                    <a:pt x="12" y="66"/>
                  </a:moveTo>
                  <a:cubicBezTo>
                    <a:pt x="12" y="65"/>
                    <a:pt x="12" y="65"/>
                    <a:pt x="13" y="64"/>
                  </a:cubicBezTo>
                  <a:cubicBezTo>
                    <a:pt x="12" y="64"/>
                    <a:pt x="11" y="65"/>
                    <a:pt x="12" y="66"/>
                  </a:cubicBezTo>
                  <a:close/>
                  <a:moveTo>
                    <a:pt x="171" y="64"/>
                  </a:moveTo>
                  <a:cubicBezTo>
                    <a:pt x="171" y="64"/>
                    <a:pt x="171" y="64"/>
                    <a:pt x="171" y="64"/>
                  </a:cubicBezTo>
                  <a:cubicBezTo>
                    <a:pt x="171" y="63"/>
                    <a:pt x="171" y="63"/>
                    <a:pt x="171" y="62"/>
                  </a:cubicBezTo>
                  <a:cubicBezTo>
                    <a:pt x="171" y="63"/>
                    <a:pt x="171" y="63"/>
                    <a:pt x="171" y="64"/>
                  </a:cubicBezTo>
                  <a:close/>
                  <a:moveTo>
                    <a:pt x="83" y="57"/>
                  </a:moveTo>
                  <a:cubicBezTo>
                    <a:pt x="84" y="57"/>
                    <a:pt x="85" y="57"/>
                    <a:pt x="85" y="55"/>
                  </a:cubicBezTo>
                  <a:cubicBezTo>
                    <a:pt x="84" y="56"/>
                    <a:pt x="84" y="57"/>
                    <a:pt x="83" y="57"/>
                  </a:cubicBezTo>
                  <a:close/>
                  <a:moveTo>
                    <a:pt x="90" y="79"/>
                  </a:moveTo>
                  <a:cubicBezTo>
                    <a:pt x="90" y="79"/>
                    <a:pt x="89" y="80"/>
                    <a:pt x="88" y="8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90" y="80"/>
                    <a:pt x="90" y="80"/>
                    <a:pt x="90" y="79"/>
                  </a:cubicBezTo>
                  <a:close/>
                  <a:moveTo>
                    <a:pt x="199" y="81"/>
                  </a:moveTo>
                  <a:cubicBezTo>
                    <a:pt x="199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3"/>
                  </a:cubicBezTo>
                  <a:cubicBezTo>
                    <a:pt x="199" y="83"/>
                    <a:pt x="199" y="82"/>
                    <a:pt x="199" y="82"/>
                  </a:cubicBezTo>
                  <a:cubicBezTo>
                    <a:pt x="199" y="82"/>
                    <a:pt x="199" y="81"/>
                    <a:pt x="199" y="81"/>
                  </a:cubicBezTo>
                  <a:close/>
                  <a:moveTo>
                    <a:pt x="153" y="54"/>
                  </a:moveTo>
                  <a:cubicBezTo>
                    <a:pt x="153" y="54"/>
                    <a:pt x="153" y="54"/>
                    <a:pt x="153" y="54"/>
                  </a:cubicBezTo>
                  <a:cubicBezTo>
                    <a:pt x="152" y="54"/>
                    <a:pt x="152" y="54"/>
                    <a:pt x="151" y="54"/>
                  </a:cubicBezTo>
                  <a:cubicBezTo>
                    <a:pt x="152" y="54"/>
                    <a:pt x="152" y="55"/>
                    <a:pt x="152" y="55"/>
                  </a:cubicBezTo>
                  <a:cubicBezTo>
                    <a:pt x="152" y="55"/>
                    <a:pt x="153" y="54"/>
                    <a:pt x="153" y="54"/>
                  </a:cubicBezTo>
                  <a:close/>
                  <a:moveTo>
                    <a:pt x="150" y="61"/>
                  </a:moveTo>
                  <a:cubicBezTo>
                    <a:pt x="151" y="60"/>
                    <a:pt x="152" y="60"/>
                    <a:pt x="152" y="59"/>
                  </a:cubicBezTo>
                  <a:cubicBezTo>
                    <a:pt x="150" y="60"/>
                    <a:pt x="150" y="60"/>
                    <a:pt x="150" y="61"/>
                  </a:cubicBezTo>
                  <a:close/>
                  <a:moveTo>
                    <a:pt x="110" y="79"/>
                  </a:moveTo>
                  <a:cubicBezTo>
                    <a:pt x="110" y="79"/>
                    <a:pt x="110" y="79"/>
                    <a:pt x="110" y="79"/>
                  </a:cubicBezTo>
                  <a:cubicBezTo>
                    <a:pt x="111" y="79"/>
                    <a:pt x="111" y="79"/>
                    <a:pt x="112" y="79"/>
                  </a:cubicBezTo>
                  <a:cubicBezTo>
                    <a:pt x="111" y="79"/>
                    <a:pt x="111" y="79"/>
                    <a:pt x="110" y="79"/>
                  </a:cubicBezTo>
                  <a:close/>
                  <a:moveTo>
                    <a:pt x="40" y="72"/>
                  </a:moveTo>
                  <a:cubicBezTo>
                    <a:pt x="41" y="71"/>
                    <a:pt x="41" y="70"/>
                    <a:pt x="40" y="70"/>
                  </a:cubicBezTo>
                  <a:cubicBezTo>
                    <a:pt x="40" y="70"/>
                    <a:pt x="40" y="70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1"/>
                    <a:pt x="40" y="71"/>
                    <a:pt x="40" y="72"/>
                  </a:cubicBezTo>
                  <a:close/>
                  <a:moveTo>
                    <a:pt x="205" y="47"/>
                  </a:moveTo>
                  <a:cubicBezTo>
                    <a:pt x="206" y="46"/>
                    <a:pt x="206" y="46"/>
                    <a:pt x="204" y="44"/>
                  </a:cubicBezTo>
                  <a:cubicBezTo>
                    <a:pt x="205" y="45"/>
                    <a:pt x="205" y="46"/>
                    <a:pt x="205" y="47"/>
                  </a:cubicBezTo>
                  <a:close/>
                  <a:moveTo>
                    <a:pt x="47" y="90"/>
                  </a:moveTo>
                  <a:cubicBezTo>
                    <a:pt x="46" y="90"/>
                    <a:pt x="46" y="91"/>
                    <a:pt x="46" y="92"/>
                  </a:cubicBezTo>
                  <a:cubicBezTo>
                    <a:pt x="47" y="91"/>
                    <a:pt x="47" y="91"/>
                    <a:pt x="47" y="90"/>
                  </a:cubicBezTo>
                  <a:close/>
                  <a:moveTo>
                    <a:pt x="173" y="69"/>
                  </a:moveTo>
                  <a:cubicBezTo>
                    <a:pt x="173" y="68"/>
                    <a:pt x="172" y="67"/>
                    <a:pt x="172" y="67"/>
                  </a:cubicBezTo>
                  <a:cubicBezTo>
                    <a:pt x="172" y="67"/>
                    <a:pt x="172" y="68"/>
                    <a:pt x="171" y="68"/>
                  </a:cubicBezTo>
                  <a:cubicBezTo>
                    <a:pt x="172" y="68"/>
                    <a:pt x="172" y="68"/>
                    <a:pt x="173" y="69"/>
                  </a:cubicBezTo>
                  <a:close/>
                  <a:moveTo>
                    <a:pt x="116" y="70"/>
                  </a:moveTo>
                  <a:cubicBezTo>
                    <a:pt x="116" y="71"/>
                    <a:pt x="115" y="71"/>
                    <a:pt x="115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6" y="71"/>
                    <a:pt x="116" y="71"/>
                    <a:pt x="116" y="70"/>
                  </a:cubicBezTo>
                  <a:close/>
                  <a:moveTo>
                    <a:pt x="193" y="49"/>
                  </a:moveTo>
                  <a:cubicBezTo>
                    <a:pt x="194" y="49"/>
                    <a:pt x="194" y="49"/>
                    <a:pt x="194" y="49"/>
                  </a:cubicBezTo>
                  <a:cubicBezTo>
                    <a:pt x="194" y="48"/>
                    <a:pt x="194" y="47"/>
                    <a:pt x="193" y="46"/>
                  </a:cubicBezTo>
                  <a:cubicBezTo>
                    <a:pt x="193" y="47"/>
                    <a:pt x="193" y="48"/>
                    <a:pt x="193" y="49"/>
                  </a:cubicBezTo>
                  <a:close/>
                  <a:moveTo>
                    <a:pt x="206" y="118"/>
                  </a:moveTo>
                  <a:cubicBezTo>
                    <a:pt x="207" y="117"/>
                    <a:pt x="207" y="116"/>
                    <a:pt x="208" y="115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7" y="116"/>
                    <a:pt x="206" y="116"/>
                    <a:pt x="206" y="118"/>
                  </a:cubicBezTo>
                  <a:close/>
                  <a:moveTo>
                    <a:pt x="146" y="59"/>
                  </a:moveTo>
                  <a:cubicBezTo>
                    <a:pt x="146" y="59"/>
                    <a:pt x="146" y="60"/>
                    <a:pt x="146" y="61"/>
                  </a:cubicBezTo>
                  <a:cubicBezTo>
                    <a:pt x="147" y="60"/>
                    <a:pt x="147" y="60"/>
                    <a:pt x="146" y="59"/>
                  </a:cubicBezTo>
                  <a:close/>
                  <a:moveTo>
                    <a:pt x="95" y="90"/>
                  </a:moveTo>
                  <a:cubicBezTo>
                    <a:pt x="94" y="89"/>
                    <a:pt x="93" y="89"/>
                    <a:pt x="93" y="90"/>
                  </a:cubicBezTo>
                  <a:cubicBezTo>
                    <a:pt x="94" y="90"/>
                    <a:pt x="94" y="90"/>
                    <a:pt x="95" y="90"/>
                  </a:cubicBezTo>
                  <a:close/>
                  <a:moveTo>
                    <a:pt x="134" y="78"/>
                  </a:moveTo>
                  <a:cubicBezTo>
                    <a:pt x="134" y="78"/>
                    <a:pt x="134" y="78"/>
                    <a:pt x="134" y="78"/>
                  </a:cubicBezTo>
                  <a:cubicBezTo>
                    <a:pt x="135" y="79"/>
                    <a:pt x="135" y="79"/>
                    <a:pt x="136" y="79"/>
                  </a:cubicBezTo>
                  <a:cubicBezTo>
                    <a:pt x="136" y="79"/>
                    <a:pt x="136" y="78"/>
                    <a:pt x="136" y="78"/>
                  </a:cubicBezTo>
                  <a:cubicBezTo>
                    <a:pt x="135" y="78"/>
                    <a:pt x="135" y="78"/>
                    <a:pt x="134" y="78"/>
                  </a:cubicBezTo>
                  <a:close/>
                  <a:moveTo>
                    <a:pt x="28" y="79"/>
                  </a:moveTo>
                  <a:cubicBezTo>
                    <a:pt x="28" y="80"/>
                    <a:pt x="29" y="80"/>
                    <a:pt x="29" y="81"/>
                  </a:cubicBezTo>
                  <a:cubicBezTo>
                    <a:pt x="29" y="80"/>
                    <a:pt x="29" y="80"/>
                    <a:pt x="28" y="79"/>
                  </a:cubicBezTo>
                  <a:close/>
                  <a:moveTo>
                    <a:pt x="113" y="84"/>
                  </a:moveTo>
                  <a:cubicBezTo>
                    <a:pt x="113" y="84"/>
                    <a:pt x="114" y="83"/>
                    <a:pt x="114" y="82"/>
                  </a:cubicBezTo>
                  <a:cubicBezTo>
                    <a:pt x="113" y="83"/>
                    <a:pt x="113" y="83"/>
                    <a:pt x="113" y="84"/>
                  </a:cubicBezTo>
                  <a:close/>
                  <a:moveTo>
                    <a:pt x="14" y="94"/>
                  </a:moveTo>
                  <a:cubicBezTo>
                    <a:pt x="14" y="95"/>
                    <a:pt x="14" y="95"/>
                    <a:pt x="16" y="95"/>
                  </a:cubicBezTo>
                  <a:cubicBezTo>
                    <a:pt x="15" y="94"/>
                    <a:pt x="15" y="94"/>
                    <a:pt x="14" y="94"/>
                  </a:cubicBezTo>
                  <a:close/>
                  <a:moveTo>
                    <a:pt x="140" y="65"/>
                  </a:moveTo>
                  <a:cubicBezTo>
                    <a:pt x="139" y="64"/>
                    <a:pt x="139" y="64"/>
                    <a:pt x="139" y="63"/>
                  </a:cubicBezTo>
                  <a:cubicBezTo>
                    <a:pt x="138" y="64"/>
                    <a:pt x="138" y="64"/>
                    <a:pt x="138" y="65"/>
                  </a:cubicBezTo>
                  <a:cubicBezTo>
                    <a:pt x="139" y="65"/>
                    <a:pt x="139" y="65"/>
                    <a:pt x="140" y="65"/>
                  </a:cubicBezTo>
                  <a:close/>
                  <a:moveTo>
                    <a:pt x="217" y="82"/>
                  </a:moveTo>
                  <a:cubicBezTo>
                    <a:pt x="216" y="83"/>
                    <a:pt x="216" y="83"/>
                    <a:pt x="217" y="84"/>
                  </a:cubicBezTo>
                  <a:cubicBezTo>
                    <a:pt x="217" y="83"/>
                    <a:pt x="217" y="83"/>
                    <a:pt x="217" y="82"/>
                  </a:cubicBezTo>
                  <a:close/>
                  <a:moveTo>
                    <a:pt x="173" y="93"/>
                  </a:moveTo>
                  <a:cubicBezTo>
                    <a:pt x="173" y="93"/>
                    <a:pt x="173" y="93"/>
                    <a:pt x="173" y="93"/>
                  </a:cubicBezTo>
                  <a:cubicBezTo>
                    <a:pt x="173" y="93"/>
                    <a:pt x="172" y="93"/>
                    <a:pt x="172" y="94"/>
                  </a:cubicBezTo>
                  <a:cubicBezTo>
                    <a:pt x="172" y="94"/>
                    <a:pt x="173" y="94"/>
                    <a:pt x="173" y="94"/>
                  </a:cubicBezTo>
                  <a:cubicBezTo>
                    <a:pt x="173" y="93"/>
                    <a:pt x="173" y="93"/>
                    <a:pt x="173" y="93"/>
                  </a:cubicBezTo>
                  <a:close/>
                  <a:moveTo>
                    <a:pt x="73" y="55"/>
                  </a:moveTo>
                  <a:cubicBezTo>
                    <a:pt x="73" y="55"/>
                    <a:pt x="73" y="54"/>
                    <a:pt x="73" y="54"/>
                  </a:cubicBezTo>
                  <a:cubicBezTo>
                    <a:pt x="73" y="54"/>
                    <a:pt x="73" y="54"/>
                    <a:pt x="72" y="54"/>
                  </a:cubicBezTo>
                  <a:cubicBezTo>
                    <a:pt x="72" y="54"/>
                    <a:pt x="73" y="55"/>
                    <a:pt x="73" y="55"/>
                  </a:cubicBezTo>
                  <a:close/>
                  <a:moveTo>
                    <a:pt x="28" y="74"/>
                  </a:moveTo>
                  <a:cubicBezTo>
                    <a:pt x="28" y="74"/>
                    <a:pt x="28" y="74"/>
                    <a:pt x="28" y="74"/>
                  </a:cubicBezTo>
                  <a:cubicBezTo>
                    <a:pt x="28" y="74"/>
                    <a:pt x="29" y="74"/>
                    <a:pt x="29" y="73"/>
                  </a:cubicBezTo>
                  <a:cubicBezTo>
                    <a:pt x="28" y="73"/>
                    <a:pt x="28" y="74"/>
                    <a:pt x="28" y="74"/>
                  </a:cubicBezTo>
                  <a:close/>
                  <a:moveTo>
                    <a:pt x="138" y="59"/>
                  </a:moveTo>
                  <a:cubicBezTo>
                    <a:pt x="138" y="59"/>
                    <a:pt x="139" y="59"/>
                    <a:pt x="139" y="59"/>
                  </a:cubicBezTo>
                  <a:cubicBezTo>
                    <a:pt x="139" y="59"/>
                    <a:pt x="139" y="58"/>
                    <a:pt x="140" y="58"/>
                  </a:cubicBezTo>
                  <a:cubicBezTo>
                    <a:pt x="139" y="58"/>
                    <a:pt x="139" y="58"/>
                    <a:pt x="138" y="59"/>
                  </a:cubicBezTo>
                  <a:close/>
                  <a:moveTo>
                    <a:pt x="188" y="137"/>
                  </a:moveTo>
                  <a:cubicBezTo>
                    <a:pt x="188" y="136"/>
                    <a:pt x="188" y="136"/>
                    <a:pt x="188" y="135"/>
                  </a:cubicBezTo>
                  <a:cubicBezTo>
                    <a:pt x="188" y="135"/>
                    <a:pt x="188" y="135"/>
                    <a:pt x="188" y="135"/>
                  </a:cubicBezTo>
                  <a:cubicBezTo>
                    <a:pt x="188" y="136"/>
                    <a:pt x="188" y="136"/>
                    <a:pt x="188" y="137"/>
                  </a:cubicBezTo>
                  <a:close/>
                  <a:moveTo>
                    <a:pt x="203" y="49"/>
                  </a:moveTo>
                  <a:cubicBezTo>
                    <a:pt x="203" y="49"/>
                    <a:pt x="203" y="50"/>
                    <a:pt x="203" y="50"/>
                  </a:cubicBezTo>
                  <a:cubicBezTo>
                    <a:pt x="203" y="50"/>
                    <a:pt x="203" y="49"/>
                    <a:pt x="203" y="49"/>
                  </a:cubicBezTo>
                  <a:close/>
                  <a:moveTo>
                    <a:pt x="115" y="63"/>
                  </a:moveTo>
                  <a:cubicBezTo>
                    <a:pt x="115" y="63"/>
                    <a:pt x="115" y="63"/>
                    <a:pt x="116" y="63"/>
                  </a:cubicBezTo>
                  <a:cubicBezTo>
                    <a:pt x="116" y="63"/>
                    <a:pt x="115" y="63"/>
                    <a:pt x="115" y="62"/>
                  </a:cubicBezTo>
                  <a:cubicBezTo>
                    <a:pt x="115" y="63"/>
                    <a:pt x="115" y="63"/>
                    <a:pt x="115" y="63"/>
                  </a:cubicBezTo>
                  <a:close/>
                  <a:moveTo>
                    <a:pt x="26" y="71"/>
                  </a:moveTo>
                  <a:cubicBezTo>
                    <a:pt x="27" y="71"/>
                    <a:pt x="28" y="70"/>
                    <a:pt x="27" y="69"/>
                  </a:cubicBezTo>
                  <a:cubicBezTo>
                    <a:pt x="27" y="70"/>
                    <a:pt x="27" y="71"/>
                    <a:pt x="26" y="71"/>
                  </a:cubicBezTo>
                  <a:close/>
                  <a:moveTo>
                    <a:pt x="187" y="85"/>
                  </a:moveTo>
                  <a:cubicBezTo>
                    <a:pt x="188" y="84"/>
                    <a:pt x="188" y="84"/>
                    <a:pt x="188" y="84"/>
                  </a:cubicBezTo>
                  <a:cubicBezTo>
                    <a:pt x="188" y="84"/>
                    <a:pt x="187" y="85"/>
                    <a:pt x="187" y="85"/>
                  </a:cubicBezTo>
                  <a:close/>
                  <a:moveTo>
                    <a:pt x="185" y="133"/>
                  </a:moveTo>
                  <a:cubicBezTo>
                    <a:pt x="185" y="133"/>
                    <a:pt x="185" y="133"/>
                    <a:pt x="185" y="134"/>
                  </a:cubicBezTo>
                  <a:cubicBezTo>
                    <a:pt x="185" y="134"/>
                    <a:pt x="185" y="133"/>
                    <a:pt x="185" y="133"/>
                  </a:cubicBezTo>
                  <a:close/>
                  <a:moveTo>
                    <a:pt x="190" y="96"/>
                  </a:moveTo>
                  <a:cubicBezTo>
                    <a:pt x="191" y="96"/>
                    <a:pt x="191" y="96"/>
                    <a:pt x="191" y="96"/>
                  </a:cubicBezTo>
                  <a:cubicBezTo>
                    <a:pt x="191" y="96"/>
                    <a:pt x="191" y="96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6"/>
                    <a:pt x="190" y="96"/>
                  </a:cubicBezTo>
                  <a:close/>
                  <a:moveTo>
                    <a:pt x="197" y="56"/>
                  </a:moveTo>
                  <a:cubicBezTo>
                    <a:pt x="197" y="56"/>
                    <a:pt x="197" y="57"/>
                    <a:pt x="197" y="57"/>
                  </a:cubicBezTo>
                  <a:cubicBezTo>
                    <a:pt x="198" y="57"/>
                    <a:pt x="197" y="56"/>
                    <a:pt x="197" y="56"/>
                  </a:cubicBezTo>
                  <a:close/>
                  <a:moveTo>
                    <a:pt x="51" y="84"/>
                  </a:moveTo>
                  <a:cubicBezTo>
                    <a:pt x="50" y="84"/>
                    <a:pt x="50" y="84"/>
                    <a:pt x="50" y="83"/>
                  </a:cubicBezTo>
                  <a:cubicBezTo>
                    <a:pt x="50" y="84"/>
                    <a:pt x="50" y="84"/>
                    <a:pt x="49" y="84"/>
                  </a:cubicBezTo>
                  <a:cubicBezTo>
                    <a:pt x="50" y="84"/>
                    <a:pt x="50" y="84"/>
                    <a:pt x="51" y="84"/>
                  </a:cubicBezTo>
                  <a:close/>
                  <a:moveTo>
                    <a:pt x="205" y="64"/>
                  </a:moveTo>
                  <a:cubicBezTo>
                    <a:pt x="205" y="63"/>
                    <a:pt x="205" y="63"/>
                    <a:pt x="205" y="62"/>
                  </a:cubicBezTo>
                  <a:cubicBezTo>
                    <a:pt x="204" y="63"/>
                    <a:pt x="205" y="63"/>
                    <a:pt x="205" y="64"/>
                  </a:cubicBezTo>
                  <a:close/>
                  <a:moveTo>
                    <a:pt x="93" y="80"/>
                  </a:moveTo>
                  <a:cubicBezTo>
                    <a:pt x="94" y="80"/>
                    <a:pt x="94" y="80"/>
                    <a:pt x="93" y="79"/>
                  </a:cubicBezTo>
                  <a:cubicBezTo>
                    <a:pt x="93" y="80"/>
                    <a:pt x="93" y="80"/>
                    <a:pt x="93" y="80"/>
                  </a:cubicBezTo>
                  <a:close/>
                  <a:moveTo>
                    <a:pt x="199" y="42"/>
                  </a:moveTo>
                  <a:cubicBezTo>
                    <a:pt x="199" y="43"/>
                    <a:pt x="199" y="43"/>
                    <a:pt x="200" y="44"/>
                  </a:cubicBezTo>
                  <a:cubicBezTo>
                    <a:pt x="200" y="43"/>
                    <a:pt x="200" y="43"/>
                    <a:pt x="199" y="42"/>
                  </a:cubicBezTo>
                  <a:close/>
                  <a:moveTo>
                    <a:pt x="215" y="92"/>
                  </a:moveTo>
                  <a:cubicBezTo>
                    <a:pt x="215" y="92"/>
                    <a:pt x="216" y="92"/>
                    <a:pt x="216" y="92"/>
                  </a:cubicBezTo>
                  <a:cubicBezTo>
                    <a:pt x="216" y="92"/>
                    <a:pt x="216" y="91"/>
                    <a:pt x="216" y="91"/>
                  </a:cubicBezTo>
                  <a:cubicBezTo>
                    <a:pt x="216" y="91"/>
                    <a:pt x="216" y="91"/>
                    <a:pt x="216" y="91"/>
                  </a:cubicBezTo>
                  <a:cubicBezTo>
                    <a:pt x="216" y="91"/>
                    <a:pt x="216" y="91"/>
                    <a:pt x="215" y="92"/>
                  </a:cubicBezTo>
                  <a:close/>
                  <a:moveTo>
                    <a:pt x="132" y="75"/>
                  </a:moveTo>
                  <a:cubicBezTo>
                    <a:pt x="132" y="75"/>
                    <a:pt x="133" y="76"/>
                    <a:pt x="133" y="75"/>
                  </a:cubicBezTo>
                  <a:cubicBezTo>
                    <a:pt x="133" y="75"/>
                    <a:pt x="132" y="75"/>
                    <a:pt x="132" y="75"/>
                  </a:cubicBezTo>
                  <a:close/>
                  <a:moveTo>
                    <a:pt x="153" y="72"/>
                  </a:moveTo>
                  <a:cubicBezTo>
                    <a:pt x="153" y="72"/>
                    <a:pt x="153" y="72"/>
                    <a:pt x="153" y="72"/>
                  </a:cubicBezTo>
                  <a:cubicBezTo>
                    <a:pt x="153" y="72"/>
                    <a:pt x="153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3" y="72"/>
                    <a:pt x="153" y="72"/>
                    <a:pt x="153" y="72"/>
                  </a:cubicBezTo>
                  <a:close/>
                  <a:moveTo>
                    <a:pt x="191" y="60"/>
                  </a:moveTo>
                  <a:cubicBezTo>
                    <a:pt x="191" y="60"/>
                    <a:pt x="191" y="60"/>
                    <a:pt x="191" y="60"/>
                  </a:cubicBezTo>
                  <a:cubicBezTo>
                    <a:pt x="191" y="60"/>
                    <a:pt x="191" y="60"/>
                    <a:pt x="191" y="59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191" y="60"/>
                    <a:pt x="191" y="60"/>
                    <a:pt x="191" y="60"/>
                  </a:cubicBezTo>
                  <a:close/>
                  <a:moveTo>
                    <a:pt x="156" y="70"/>
                  </a:moveTo>
                  <a:cubicBezTo>
                    <a:pt x="156" y="71"/>
                    <a:pt x="156" y="71"/>
                    <a:pt x="156" y="71"/>
                  </a:cubicBezTo>
                  <a:cubicBezTo>
                    <a:pt x="156" y="71"/>
                    <a:pt x="156" y="71"/>
                    <a:pt x="156" y="71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6" y="70"/>
                    <a:pt x="156" y="70"/>
                    <a:pt x="156" y="70"/>
                  </a:cubicBezTo>
                  <a:close/>
                  <a:moveTo>
                    <a:pt x="96" y="67"/>
                  </a:moveTo>
                  <a:cubicBezTo>
                    <a:pt x="96" y="67"/>
                    <a:pt x="96" y="67"/>
                    <a:pt x="96" y="67"/>
                  </a:cubicBezTo>
                  <a:cubicBezTo>
                    <a:pt x="96" y="67"/>
                    <a:pt x="96" y="67"/>
                    <a:pt x="96" y="67"/>
                  </a:cubicBezTo>
                  <a:cubicBezTo>
                    <a:pt x="96" y="67"/>
                    <a:pt x="96" y="67"/>
                    <a:pt x="96" y="68"/>
                  </a:cubicBezTo>
                  <a:cubicBezTo>
                    <a:pt x="96" y="67"/>
                    <a:pt x="96" y="67"/>
                    <a:pt x="96" y="67"/>
                  </a:cubicBezTo>
                  <a:close/>
                  <a:moveTo>
                    <a:pt x="14" y="67"/>
                  </a:moveTo>
                  <a:cubicBezTo>
                    <a:pt x="14" y="67"/>
                    <a:pt x="14" y="67"/>
                    <a:pt x="14" y="68"/>
                  </a:cubicBezTo>
                  <a:cubicBezTo>
                    <a:pt x="14" y="68"/>
                    <a:pt x="14" y="67"/>
                    <a:pt x="14" y="67"/>
                  </a:cubicBezTo>
                  <a:close/>
                  <a:moveTo>
                    <a:pt x="38" y="96"/>
                  </a:move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8" y="96"/>
                    <a:pt x="38" y="96"/>
                  </a:cubicBezTo>
                  <a:close/>
                  <a:moveTo>
                    <a:pt x="136" y="81"/>
                  </a:moveTo>
                  <a:cubicBezTo>
                    <a:pt x="136" y="81"/>
                    <a:pt x="136" y="81"/>
                    <a:pt x="136" y="81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6" y="81"/>
                    <a:pt x="136" y="82"/>
                    <a:pt x="136" y="82"/>
                  </a:cubicBezTo>
                  <a:cubicBezTo>
                    <a:pt x="136" y="82"/>
                    <a:pt x="136" y="81"/>
                    <a:pt x="136" y="81"/>
                  </a:cubicBezTo>
                  <a:close/>
                  <a:moveTo>
                    <a:pt x="19" y="88"/>
                  </a:moveTo>
                  <a:cubicBezTo>
                    <a:pt x="19" y="88"/>
                    <a:pt x="20" y="88"/>
                    <a:pt x="20" y="88"/>
                  </a:cubicBezTo>
                  <a:cubicBezTo>
                    <a:pt x="20" y="88"/>
                    <a:pt x="20" y="87"/>
                    <a:pt x="20" y="87"/>
                  </a:cubicBezTo>
                  <a:cubicBezTo>
                    <a:pt x="20" y="87"/>
                    <a:pt x="19" y="87"/>
                    <a:pt x="19" y="88"/>
                  </a:cubicBezTo>
                  <a:close/>
                  <a:moveTo>
                    <a:pt x="29" y="86"/>
                  </a:moveTo>
                  <a:cubicBezTo>
                    <a:pt x="29" y="86"/>
                    <a:pt x="29" y="86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29" y="86"/>
                    <a:pt x="29" y="85"/>
                    <a:pt x="29" y="85"/>
                  </a:cubicBezTo>
                  <a:cubicBezTo>
                    <a:pt x="29" y="85"/>
                    <a:pt x="29" y="86"/>
                    <a:pt x="29" y="86"/>
                  </a:cubicBezTo>
                  <a:close/>
                  <a:moveTo>
                    <a:pt x="20" y="70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21" y="70"/>
                    <a:pt x="21" y="70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0" y="70"/>
                  </a:cubicBezTo>
                  <a:close/>
                  <a:moveTo>
                    <a:pt x="184" y="102"/>
                  </a:moveTo>
                  <a:cubicBezTo>
                    <a:pt x="184" y="102"/>
                    <a:pt x="184" y="102"/>
                    <a:pt x="184" y="102"/>
                  </a:cubicBezTo>
                  <a:cubicBezTo>
                    <a:pt x="184" y="102"/>
                    <a:pt x="184" y="102"/>
                    <a:pt x="184" y="103"/>
                  </a:cubicBezTo>
                  <a:cubicBezTo>
                    <a:pt x="184" y="103"/>
                    <a:pt x="184" y="103"/>
                    <a:pt x="184" y="103"/>
                  </a:cubicBezTo>
                  <a:cubicBezTo>
                    <a:pt x="184" y="102"/>
                    <a:pt x="184" y="102"/>
                    <a:pt x="184" y="102"/>
                  </a:cubicBezTo>
                  <a:close/>
                  <a:moveTo>
                    <a:pt x="224" y="104"/>
                  </a:moveTo>
                  <a:cubicBezTo>
                    <a:pt x="224" y="104"/>
                    <a:pt x="224" y="104"/>
                    <a:pt x="224" y="104"/>
                  </a:cubicBezTo>
                  <a:cubicBezTo>
                    <a:pt x="225" y="104"/>
                    <a:pt x="225" y="104"/>
                    <a:pt x="225" y="104"/>
                  </a:cubicBezTo>
                  <a:cubicBezTo>
                    <a:pt x="225" y="103"/>
                    <a:pt x="225" y="103"/>
                    <a:pt x="225" y="103"/>
                  </a:cubicBezTo>
                  <a:cubicBezTo>
                    <a:pt x="225" y="104"/>
                    <a:pt x="225" y="104"/>
                    <a:pt x="224" y="104"/>
                  </a:cubicBezTo>
                  <a:close/>
                  <a:moveTo>
                    <a:pt x="222" y="106"/>
                  </a:moveTo>
                  <a:cubicBezTo>
                    <a:pt x="222" y="106"/>
                    <a:pt x="222" y="106"/>
                    <a:pt x="222" y="106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2" y="106"/>
                    <a:pt x="222" y="106"/>
                    <a:pt x="222" y="10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750435" y="1036955"/>
            <a:ext cx="2987040" cy="1066800"/>
            <a:chOff x="7481" y="1633"/>
            <a:chExt cx="4704" cy="1680"/>
          </a:xfrm>
        </p:grpSpPr>
        <p:sp>
          <p:nvSpPr>
            <p:cNvPr id="104" name="Freeform 5"/>
            <p:cNvSpPr>
              <a:spLocks noEditPoints="1"/>
            </p:cNvSpPr>
            <p:nvPr/>
          </p:nvSpPr>
          <p:spPr bwMode="auto">
            <a:xfrm rot="16200000">
              <a:off x="9048" y="2774"/>
              <a:ext cx="665" cy="415"/>
            </a:xfrm>
            <a:custGeom>
              <a:avLst/>
              <a:gdLst>
                <a:gd name="T0" fmla="*/ 182 w 252"/>
                <a:gd name="T1" fmla="*/ 43 h 157"/>
                <a:gd name="T2" fmla="*/ 181 w 252"/>
                <a:gd name="T3" fmla="*/ 155 h 157"/>
                <a:gd name="T4" fmla="*/ 185 w 252"/>
                <a:gd name="T5" fmla="*/ 151 h 157"/>
                <a:gd name="T6" fmla="*/ 33 w 252"/>
                <a:gd name="T7" fmla="*/ 58 h 157"/>
                <a:gd name="T8" fmla="*/ 239 w 252"/>
                <a:gd name="T9" fmla="*/ 88 h 157"/>
                <a:gd name="T10" fmla="*/ 56 w 252"/>
                <a:gd name="T11" fmla="*/ 71 h 157"/>
                <a:gd name="T12" fmla="*/ 181 w 252"/>
                <a:gd name="T13" fmla="*/ 51 h 157"/>
                <a:gd name="T14" fmla="*/ 193 w 252"/>
                <a:gd name="T15" fmla="*/ 124 h 157"/>
                <a:gd name="T16" fmla="*/ 223 w 252"/>
                <a:gd name="T17" fmla="*/ 86 h 157"/>
                <a:gd name="T18" fmla="*/ 154 w 252"/>
                <a:gd name="T19" fmla="*/ 87 h 157"/>
                <a:gd name="T20" fmla="*/ 166 w 252"/>
                <a:gd name="T21" fmla="*/ 49 h 157"/>
                <a:gd name="T22" fmla="*/ 89 w 252"/>
                <a:gd name="T23" fmla="*/ 64 h 157"/>
                <a:gd name="T24" fmla="*/ 21 w 252"/>
                <a:gd name="T25" fmla="*/ 51 h 157"/>
                <a:gd name="T26" fmla="*/ 224 w 252"/>
                <a:gd name="T27" fmla="*/ 63 h 157"/>
                <a:gd name="T28" fmla="*/ 59 w 252"/>
                <a:gd name="T29" fmla="*/ 59 h 157"/>
                <a:gd name="T30" fmla="*/ 155 w 252"/>
                <a:gd name="T31" fmla="*/ 59 h 157"/>
                <a:gd name="T32" fmla="*/ 32 w 252"/>
                <a:gd name="T33" fmla="*/ 76 h 157"/>
                <a:gd name="T34" fmla="*/ 37 w 252"/>
                <a:gd name="T35" fmla="*/ 85 h 157"/>
                <a:gd name="T36" fmla="*/ 76 w 252"/>
                <a:gd name="T37" fmla="*/ 50 h 157"/>
                <a:gd name="T38" fmla="*/ 134 w 252"/>
                <a:gd name="T39" fmla="*/ 85 h 157"/>
                <a:gd name="T40" fmla="*/ 161 w 252"/>
                <a:gd name="T41" fmla="*/ 60 h 157"/>
                <a:gd name="T42" fmla="*/ 201 w 252"/>
                <a:gd name="T43" fmla="*/ 32 h 157"/>
                <a:gd name="T44" fmla="*/ 154 w 252"/>
                <a:gd name="T45" fmla="*/ 48 h 157"/>
                <a:gd name="T46" fmla="*/ 87 w 252"/>
                <a:gd name="T47" fmla="*/ 75 h 157"/>
                <a:gd name="T48" fmla="*/ 10 w 252"/>
                <a:gd name="T49" fmla="*/ 44 h 157"/>
                <a:gd name="T50" fmla="*/ 133 w 252"/>
                <a:gd name="T51" fmla="*/ 73 h 157"/>
                <a:gd name="T52" fmla="*/ 202 w 252"/>
                <a:gd name="T53" fmla="*/ 56 h 157"/>
                <a:gd name="T54" fmla="*/ 140 w 252"/>
                <a:gd name="T55" fmla="*/ 92 h 157"/>
                <a:gd name="T56" fmla="*/ 93 w 252"/>
                <a:gd name="T57" fmla="*/ 86 h 157"/>
                <a:gd name="T58" fmla="*/ 144 w 252"/>
                <a:gd name="T59" fmla="*/ 70 h 157"/>
                <a:gd name="T60" fmla="*/ 105 w 252"/>
                <a:gd name="T61" fmla="*/ 66 h 157"/>
                <a:gd name="T62" fmla="*/ 152 w 252"/>
                <a:gd name="T63" fmla="*/ 75 h 157"/>
                <a:gd name="T64" fmla="*/ 116 w 252"/>
                <a:gd name="T65" fmla="*/ 66 h 157"/>
                <a:gd name="T66" fmla="*/ 123 w 252"/>
                <a:gd name="T67" fmla="*/ 72 h 157"/>
                <a:gd name="T68" fmla="*/ 86 w 252"/>
                <a:gd name="T69" fmla="*/ 50 h 157"/>
                <a:gd name="T70" fmla="*/ 78 w 252"/>
                <a:gd name="T71" fmla="*/ 64 h 157"/>
                <a:gd name="T72" fmla="*/ 119 w 252"/>
                <a:gd name="T73" fmla="*/ 74 h 157"/>
                <a:gd name="T74" fmla="*/ 22 w 252"/>
                <a:gd name="T75" fmla="*/ 67 h 157"/>
                <a:gd name="T76" fmla="*/ 27 w 252"/>
                <a:gd name="T77" fmla="*/ 60 h 157"/>
                <a:gd name="T78" fmla="*/ 91 w 252"/>
                <a:gd name="T79" fmla="*/ 57 h 157"/>
                <a:gd name="T80" fmla="*/ 162 w 252"/>
                <a:gd name="T81" fmla="*/ 63 h 157"/>
                <a:gd name="T82" fmla="*/ 27 w 252"/>
                <a:gd name="T83" fmla="*/ 47 h 157"/>
                <a:gd name="T84" fmla="*/ 184 w 252"/>
                <a:gd name="T85" fmla="*/ 92 h 157"/>
                <a:gd name="T86" fmla="*/ 201 w 252"/>
                <a:gd name="T87" fmla="*/ 91 h 157"/>
                <a:gd name="T88" fmla="*/ 107 w 252"/>
                <a:gd name="T89" fmla="*/ 76 h 157"/>
                <a:gd name="T90" fmla="*/ 24 w 252"/>
                <a:gd name="T91" fmla="*/ 79 h 157"/>
                <a:gd name="T92" fmla="*/ 39 w 252"/>
                <a:gd name="T93" fmla="*/ 49 h 157"/>
                <a:gd name="T94" fmla="*/ 189 w 252"/>
                <a:gd name="T95" fmla="*/ 94 h 157"/>
                <a:gd name="T96" fmla="*/ 174 w 252"/>
                <a:gd name="T97" fmla="*/ 88 h 157"/>
                <a:gd name="T98" fmla="*/ 13 w 252"/>
                <a:gd name="T99" fmla="*/ 81 h 157"/>
                <a:gd name="T100" fmla="*/ 21 w 252"/>
                <a:gd name="T101" fmla="*/ 74 h 157"/>
                <a:gd name="T102" fmla="*/ 179 w 252"/>
                <a:gd name="T103" fmla="*/ 90 h 157"/>
                <a:gd name="T104" fmla="*/ 126 w 252"/>
                <a:gd name="T105" fmla="*/ 59 h 157"/>
                <a:gd name="T106" fmla="*/ 66 w 252"/>
                <a:gd name="T107" fmla="*/ 65 h 157"/>
                <a:gd name="T108" fmla="*/ 198 w 252"/>
                <a:gd name="T109" fmla="*/ 83 h 157"/>
                <a:gd name="T110" fmla="*/ 47 w 252"/>
                <a:gd name="T111" fmla="*/ 90 h 157"/>
                <a:gd name="T112" fmla="*/ 136 w 252"/>
                <a:gd name="T113" fmla="*/ 79 h 157"/>
                <a:gd name="T114" fmla="*/ 73 w 252"/>
                <a:gd name="T115" fmla="*/ 54 h 157"/>
                <a:gd name="T116" fmla="*/ 187 w 252"/>
                <a:gd name="T117" fmla="*/ 85 h 157"/>
                <a:gd name="T118" fmla="*/ 200 w 252"/>
                <a:gd name="T119" fmla="*/ 44 h 157"/>
                <a:gd name="T120" fmla="*/ 96 w 252"/>
                <a:gd name="T121" fmla="*/ 67 h 157"/>
                <a:gd name="T122" fmla="*/ 29 w 252"/>
                <a:gd name="T123" fmla="*/ 8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2" h="157">
                  <a:moveTo>
                    <a:pt x="176" y="100"/>
                  </a:moveTo>
                  <a:cubicBezTo>
                    <a:pt x="176" y="100"/>
                    <a:pt x="175" y="100"/>
                    <a:pt x="174" y="100"/>
                  </a:cubicBezTo>
                  <a:cubicBezTo>
                    <a:pt x="149" y="100"/>
                    <a:pt x="123" y="100"/>
                    <a:pt x="97" y="100"/>
                  </a:cubicBezTo>
                  <a:cubicBezTo>
                    <a:pt x="84" y="100"/>
                    <a:pt x="70" y="100"/>
                    <a:pt x="57" y="100"/>
                  </a:cubicBezTo>
                  <a:cubicBezTo>
                    <a:pt x="51" y="100"/>
                    <a:pt x="45" y="99"/>
                    <a:pt x="39" y="99"/>
                  </a:cubicBezTo>
                  <a:cubicBezTo>
                    <a:pt x="34" y="99"/>
                    <a:pt x="29" y="99"/>
                    <a:pt x="24" y="99"/>
                  </a:cubicBezTo>
                  <a:cubicBezTo>
                    <a:pt x="21" y="100"/>
                    <a:pt x="17" y="100"/>
                    <a:pt x="14" y="101"/>
                  </a:cubicBezTo>
                  <a:cubicBezTo>
                    <a:pt x="13" y="101"/>
                    <a:pt x="11" y="101"/>
                    <a:pt x="10" y="102"/>
                  </a:cubicBezTo>
                  <a:cubicBezTo>
                    <a:pt x="8" y="103"/>
                    <a:pt x="6" y="102"/>
                    <a:pt x="6" y="100"/>
                  </a:cubicBezTo>
                  <a:cubicBezTo>
                    <a:pt x="5" y="98"/>
                    <a:pt x="5" y="96"/>
                    <a:pt x="5" y="94"/>
                  </a:cubicBezTo>
                  <a:cubicBezTo>
                    <a:pt x="4" y="88"/>
                    <a:pt x="4" y="83"/>
                    <a:pt x="3" y="78"/>
                  </a:cubicBezTo>
                  <a:cubicBezTo>
                    <a:pt x="3" y="71"/>
                    <a:pt x="2" y="65"/>
                    <a:pt x="2" y="58"/>
                  </a:cubicBezTo>
                  <a:cubicBezTo>
                    <a:pt x="1" y="54"/>
                    <a:pt x="1" y="50"/>
                    <a:pt x="1" y="45"/>
                  </a:cubicBezTo>
                  <a:cubicBezTo>
                    <a:pt x="1" y="44"/>
                    <a:pt x="0" y="43"/>
                    <a:pt x="0" y="42"/>
                  </a:cubicBezTo>
                  <a:cubicBezTo>
                    <a:pt x="0" y="41"/>
                    <a:pt x="0" y="40"/>
                    <a:pt x="0" y="40"/>
                  </a:cubicBezTo>
                  <a:cubicBezTo>
                    <a:pt x="1" y="38"/>
                    <a:pt x="2" y="37"/>
                    <a:pt x="3" y="38"/>
                  </a:cubicBezTo>
                  <a:cubicBezTo>
                    <a:pt x="6" y="38"/>
                    <a:pt x="8" y="38"/>
                    <a:pt x="10" y="38"/>
                  </a:cubicBezTo>
                  <a:cubicBezTo>
                    <a:pt x="17" y="39"/>
                    <a:pt x="24" y="40"/>
                    <a:pt x="31" y="41"/>
                  </a:cubicBezTo>
                  <a:cubicBezTo>
                    <a:pt x="35" y="41"/>
                    <a:pt x="38" y="41"/>
                    <a:pt x="42" y="41"/>
                  </a:cubicBezTo>
                  <a:cubicBezTo>
                    <a:pt x="65" y="41"/>
                    <a:pt x="89" y="41"/>
                    <a:pt x="112" y="41"/>
                  </a:cubicBezTo>
                  <a:cubicBezTo>
                    <a:pt x="123" y="41"/>
                    <a:pt x="135" y="41"/>
                    <a:pt x="146" y="42"/>
                  </a:cubicBezTo>
                  <a:cubicBezTo>
                    <a:pt x="151" y="43"/>
                    <a:pt x="157" y="44"/>
                    <a:pt x="162" y="44"/>
                  </a:cubicBezTo>
                  <a:cubicBezTo>
                    <a:pt x="164" y="44"/>
                    <a:pt x="167" y="44"/>
                    <a:pt x="169" y="44"/>
                  </a:cubicBezTo>
                  <a:cubicBezTo>
                    <a:pt x="173" y="44"/>
                    <a:pt x="177" y="44"/>
                    <a:pt x="181" y="43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82" y="43"/>
                    <a:pt x="182" y="42"/>
                    <a:pt x="182" y="42"/>
                  </a:cubicBezTo>
                  <a:cubicBezTo>
                    <a:pt x="182" y="38"/>
                    <a:pt x="182" y="35"/>
                    <a:pt x="182" y="31"/>
                  </a:cubicBezTo>
                  <a:cubicBezTo>
                    <a:pt x="182" y="26"/>
                    <a:pt x="182" y="21"/>
                    <a:pt x="182" y="16"/>
                  </a:cubicBezTo>
                  <a:cubicBezTo>
                    <a:pt x="182" y="12"/>
                    <a:pt x="183" y="8"/>
                    <a:pt x="183" y="4"/>
                  </a:cubicBezTo>
                  <a:cubicBezTo>
                    <a:pt x="183" y="4"/>
                    <a:pt x="183" y="4"/>
                    <a:pt x="183" y="3"/>
                  </a:cubicBezTo>
                  <a:cubicBezTo>
                    <a:pt x="183" y="2"/>
                    <a:pt x="183" y="1"/>
                    <a:pt x="185" y="2"/>
                  </a:cubicBezTo>
                  <a:cubicBezTo>
                    <a:pt x="185" y="1"/>
                    <a:pt x="186" y="0"/>
                    <a:pt x="187" y="1"/>
                  </a:cubicBezTo>
                  <a:cubicBezTo>
                    <a:pt x="188" y="1"/>
                    <a:pt x="188" y="1"/>
                    <a:pt x="188" y="1"/>
                  </a:cubicBezTo>
                  <a:cubicBezTo>
                    <a:pt x="189" y="1"/>
                    <a:pt x="189" y="1"/>
                    <a:pt x="190" y="1"/>
                  </a:cubicBezTo>
                  <a:cubicBezTo>
                    <a:pt x="190" y="1"/>
                    <a:pt x="191" y="2"/>
                    <a:pt x="192" y="1"/>
                  </a:cubicBezTo>
                  <a:cubicBezTo>
                    <a:pt x="193" y="1"/>
                    <a:pt x="193" y="2"/>
                    <a:pt x="194" y="2"/>
                  </a:cubicBezTo>
                  <a:cubicBezTo>
                    <a:pt x="195" y="3"/>
                    <a:pt x="195" y="4"/>
                    <a:pt x="196" y="4"/>
                  </a:cubicBezTo>
                  <a:cubicBezTo>
                    <a:pt x="200" y="9"/>
                    <a:pt x="203" y="15"/>
                    <a:pt x="207" y="20"/>
                  </a:cubicBezTo>
                  <a:cubicBezTo>
                    <a:pt x="212" y="28"/>
                    <a:pt x="218" y="37"/>
                    <a:pt x="223" y="45"/>
                  </a:cubicBezTo>
                  <a:cubicBezTo>
                    <a:pt x="227" y="50"/>
                    <a:pt x="230" y="55"/>
                    <a:pt x="233" y="60"/>
                  </a:cubicBezTo>
                  <a:cubicBezTo>
                    <a:pt x="236" y="64"/>
                    <a:pt x="239" y="68"/>
                    <a:pt x="242" y="72"/>
                  </a:cubicBezTo>
                  <a:cubicBezTo>
                    <a:pt x="243" y="73"/>
                    <a:pt x="244" y="74"/>
                    <a:pt x="245" y="75"/>
                  </a:cubicBezTo>
                  <a:cubicBezTo>
                    <a:pt x="246" y="77"/>
                    <a:pt x="248" y="79"/>
                    <a:pt x="249" y="80"/>
                  </a:cubicBezTo>
                  <a:cubicBezTo>
                    <a:pt x="252" y="84"/>
                    <a:pt x="252" y="88"/>
                    <a:pt x="249" y="92"/>
                  </a:cubicBezTo>
                  <a:cubicBezTo>
                    <a:pt x="248" y="95"/>
                    <a:pt x="246" y="97"/>
                    <a:pt x="243" y="100"/>
                  </a:cubicBezTo>
                  <a:cubicBezTo>
                    <a:pt x="234" y="110"/>
                    <a:pt x="225" y="119"/>
                    <a:pt x="215" y="128"/>
                  </a:cubicBezTo>
                  <a:cubicBezTo>
                    <a:pt x="208" y="134"/>
                    <a:pt x="201" y="141"/>
                    <a:pt x="193" y="147"/>
                  </a:cubicBezTo>
                  <a:cubicBezTo>
                    <a:pt x="191" y="149"/>
                    <a:pt x="189" y="151"/>
                    <a:pt x="186" y="153"/>
                  </a:cubicBezTo>
                  <a:cubicBezTo>
                    <a:pt x="185" y="154"/>
                    <a:pt x="183" y="155"/>
                    <a:pt x="182" y="155"/>
                  </a:cubicBezTo>
                  <a:cubicBezTo>
                    <a:pt x="181" y="155"/>
                    <a:pt x="181" y="155"/>
                    <a:pt x="181" y="155"/>
                  </a:cubicBezTo>
                  <a:cubicBezTo>
                    <a:pt x="180" y="156"/>
                    <a:pt x="180" y="157"/>
                    <a:pt x="179" y="156"/>
                  </a:cubicBezTo>
                  <a:cubicBezTo>
                    <a:pt x="178" y="156"/>
                    <a:pt x="178" y="155"/>
                    <a:pt x="178" y="154"/>
                  </a:cubicBezTo>
                  <a:cubicBezTo>
                    <a:pt x="178" y="154"/>
                    <a:pt x="178" y="153"/>
                    <a:pt x="177" y="152"/>
                  </a:cubicBezTo>
                  <a:cubicBezTo>
                    <a:pt x="176" y="152"/>
                    <a:pt x="176" y="151"/>
                    <a:pt x="176" y="151"/>
                  </a:cubicBezTo>
                  <a:cubicBezTo>
                    <a:pt x="176" y="148"/>
                    <a:pt x="176" y="145"/>
                    <a:pt x="176" y="142"/>
                  </a:cubicBezTo>
                  <a:cubicBezTo>
                    <a:pt x="176" y="141"/>
                    <a:pt x="176" y="141"/>
                    <a:pt x="176" y="140"/>
                  </a:cubicBezTo>
                  <a:cubicBezTo>
                    <a:pt x="175" y="139"/>
                    <a:pt x="175" y="138"/>
                    <a:pt x="175" y="138"/>
                  </a:cubicBezTo>
                  <a:cubicBezTo>
                    <a:pt x="175" y="126"/>
                    <a:pt x="176" y="115"/>
                    <a:pt x="176" y="104"/>
                  </a:cubicBezTo>
                  <a:cubicBezTo>
                    <a:pt x="176" y="103"/>
                    <a:pt x="176" y="102"/>
                    <a:pt x="176" y="100"/>
                  </a:cubicBezTo>
                  <a:close/>
                  <a:moveTo>
                    <a:pt x="224" y="54"/>
                  </a:moveTo>
                  <a:cubicBezTo>
                    <a:pt x="223" y="54"/>
                    <a:pt x="223" y="53"/>
                    <a:pt x="223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54"/>
                    <a:pt x="223" y="54"/>
                    <a:pt x="224" y="54"/>
                  </a:cubicBezTo>
                  <a:cubicBezTo>
                    <a:pt x="224" y="55"/>
                    <a:pt x="224" y="55"/>
                    <a:pt x="225" y="5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59"/>
                    <a:pt x="228" y="61"/>
                    <a:pt x="230" y="64"/>
                  </a:cubicBezTo>
                  <a:cubicBezTo>
                    <a:pt x="230" y="64"/>
                    <a:pt x="230" y="64"/>
                    <a:pt x="231" y="64"/>
                  </a:cubicBezTo>
                  <a:cubicBezTo>
                    <a:pt x="232" y="66"/>
                    <a:pt x="233" y="67"/>
                    <a:pt x="234" y="68"/>
                  </a:cubicBezTo>
                  <a:cubicBezTo>
                    <a:pt x="235" y="68"/>
                    <a:pt x="235" y="68"/>
                    <a:pt x="235" y="69"/>
                  </a:cubicBezTo>
                  <a:cubicBezTo>
                    <a:pt x="232" y="65"/>
                    <a:pt x="228" y="60"/>
                    <a:pt x="225" y="5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4" y="55"/>
                    <a:pt x="224" y="55"/>
                    <a:pt x="224" y="54"/>
                  </a:cubicBezTo>
                  <a:close/>
                  <a:moveTo>
                    <a:pt x="183" y="152"/>
                  </a:moveTo>
                  <a:cubicBezTo>
                    <a:pt x="183" y="152"/>
                    <a:pt x="183" y="152"/>
                    <a:pt x="183" y="152"/>
                  </a:cubicBezTo>
                  <a:cubicBezTo>
                    <a:pt x="184" y="152"/>
                    <a:pt x="185" y="151"/>
                    <a:pt x="185" y="151"/>
                  </a:cubicBezTo>
                  <a:cubicBezTo>
                    <a:pt x="187" y="149"/>
                    <a:pt x="189" y="148"/>
                    <a:pt x="191" y="146"/>
                  </a:cubicBezTo>
                  <a:cubicBezTo>
                    <a:pt x="199" y="139"/>
                    <a:pt x="206" y="133"/>
                    <a:pt x="214" y="126"/>
                  </a:cubicBezTo>
                  <a:cubicBezTo>
                    <a:pt x="224" y="117"/>
                    <a:pt x="233" y="108"/>
                    <a:pt x="242" y="98"/>
                  </a:cubicBezTo>
                  <a:cubicBezTo>
                    <a:pt x="244" y="96"/>
                    <a:pt x="246" y="93"/>
                    <a:pt x="247" y="91"/>
                  </a:cubicBezTo>
                  <a:cubicBezTo>
                    <a:pt x="248" y="89"/>
                    <a:pt x="248" y="88"/>
                    <a:pt x="249" y="87"/>
                  </a:cubicBezTo>
                  <a:cubicBezTo>
                    <a:pt x="249" y="85"/>
                    <a:pt x="248" y="84"/>
                    <a:pt x="248" y="83"/>
                  </a:cubicBezTo>
                  <a:cubicBezTo>
                    <a:pt x="248" y="84"/>
                    <a:pt x="248" y="85"/>
                    <a:pt x="247" y="85"/>
                  </a:cubicBezTo>
                  <a:cubicBezTo>
                    <a:pt x="247" y="88"/>
                    <a:pt x="246" y="91"/>
                    <a:pt x="243" y="93"/>
                  </a:cubicBezTo>
                  <a:cubicBezTo>
                    <a:pt x="239" y="97"/>
                    <a:pt x="235" y="102"/>
                    <a:pt x="230" y="106"/>
                  </a:cubicBezTo>
                  <a:cubicBezTo>
                    <a:pt x="219" y="116"/>
                    <a:pt x="208" y="125"/>
                    <a:pt x="198" y="136"/>
                  </a:cubicBezTo>
                  <a:cubicBezTo>
                    <a:pt x="196" y="138"/>
                    <a:pt x="194" y="140"/>
                    <a:pt x="193" y="142"/>
                  </a:cubicBezTo>
                  <a:cubicBezTo>
                    <a:pt x="191" y="143"/>
                    <a:pt x="190" y="145"/>
                    <a:pt x="189" y="146"/>
                  </a:cubicBezTo>
                  <a:cubicBezTo>
                    <a:pt x="188" y="147"/>
                    <a:pt x="187" y="147"/>
                    <a:pt x="186" y="147"/>
                  </a:cubicBezTo>
                  <a:cubicBezTo>
                    <a:pt x="186" y="147"/>
                    <a:pt x="186" y="147"/>
                    <a:pt x="185" y="148"/>
                  </a:cubicBezTo>
                  <a:cubicBezTo>
                    <a:pt x="185" y="149"/>
                    <a:pt x="184" y="150"/>
                    <a:pt x="183" y="152"/>
                  </a:cubicBezTo>
                  <a:close/>
                  <a:moveTo>
                    <a:pt x="31" y="47"/>
                  </a:moveTo>
                  <a:cubicBezTo>
                    <a:pt x="30" y="49"/>
                    <a:pt x="29" y="51"/>
                    <a:pt x="29" y="52"/>
                  </a:cubicBezTo>
                  <a:cubicBezTo>
                    <a:pt x="28" y="52"/>
                    <a:pt x="28" y="53"/>
                    <a:pt x="28" y="53"/>
                  </a:cubicBezTo>
                  <a:cubicBezTo>
                    <a:pt x="29" y="54"/>
                    <a:pt x="29" y="55"/>
                    <a:pt x="30" y="56"/>
                  </a:cubicBezTo>
                  <a:cubicBezTo>
                    <a:pt x="30" y="55"/>
                    <a:pt x="31" y="55"/>
                    <a:pt x="31" y="54"/>
                  </a:cubicBezTo>
                  <a:cubicBezTo>
                    <a:pt x="31" y="54"/>
                    <a:pt x="32" y="53"/>
                    <a:pt x="33" y="52"/>
                  </a:cubicBezTo>
                  <a:cubicBezTo>
                    <a:pt x="33" y="51"/>
                    <a:pt x="33" y="51"/>
                    <a:pt x="34" y="51"/>
                  </a:cubicBezTo>
                  <a:cubicBezTo>
                    <a:pt x="35" y="50"/>
                    <a:pt x="36" y="51"/>
                    <a:pt x="36" y="52"/>
                  </a:cubicBezTo>
                  <a:cubicBezTo>
                    <a:pt x="36" y="52"/>
                    <a:pt x="36" y="53"/>
                    <a:pt x="35" y="53"/>
                  </a:cubicBezTo>
                  <a:cubicBezTo>
                    <a:pt x="35" y="55"/>
                    <a:pt x="34" y="57"/>
                    <a:pt x="33" y="58"/>
                  </a:cubicBezTo>
                  <a:cubicBezTo>
                    <a:pt x="32" y="59"/>
                    <a:pt x="32" y="60"/>
                    <a:pt x="33" y="60"/>
                  </a:cubicBezTo>
                  <a:cubicBezTo>
                    <a:pt x="33" y="60"/>
                    <a:pt x="33" y="61"/>
                    <a:pt x="34" y="61"/>
                  </a:cubicBezTo>
                  <a:cubicBezTo>
                    <a:pt x="35" y="59"/>
                    <a:pt x="36" y="58"/>
                    <a:pt x="37" y="56"/>
                  </a:cubicBezTo>
                  <a:cubicBezTo>
                    <a:pt x="37" y="56"/>
                    <a:pt x="37" y="55"/>
                    <a:pt x="37" y="55"/>
                  </a:cubicBezTo>
                  <a:cubicBezTo>
                    <a:pt x="37" y="53"/>
                    <a:pt x="37" y="51"/>
                    <a:pt x="37" y="50"/>
                  </a:cubicBezTo>
                  <a:cubicBezTo>
                    <a:pt x="37" y="49"/>
                    <a:pt x="36" y="48"/>
                    <a:pt x="36" y="47"/>
                  </a:cubicBezTo>
                  <a:cubicBezTo>
                    <a:pt x="34" y="47"/>
                    <a:pt x="32" y="47"/>
                    <a:pt x="31" y="47"/>
                  </a:cubicBezTo>
                  <a:close/>
                  <a:moveTo>
                    <a:pt x="7" y="46"/>
                  </a:moveTo>
                  <a:cubicBezTo>
                    <a:pt x="7" y="46"/>
                    <a:pt x="7" y="46"/>
                    <a:pt x="7" y="46"/>
                  </a:cubicBezTo>
                  <a:cubicBezTo>
                    <a:pt x="7" y="54"/>
                    <a:pt x="7" y="61"/>
                    <a:pt x="7" y="68"/>
                  </a:cubicBezTo>
                  <a:cubicBezTo>
                    <a:pt x="7" y="69"/>
                    <a:pt x="7" y="70"/>
                    <a:pt x="7" y="71"/>
                  </a:cubicBezTo>
                  <a:cubicBezTo>
                    <a:pt x="8" y="74"/>
                    <a:pt x="9" y="77"/>
                    <a:pt x="10" y="81"/>
                  </a:cubicBezTo>
                  <a:cubicBezTo>
                    <a:pt x="10" y="82"/>
                    <a:pt x="10" y="83"/>
                    <a:pt x="9" y="83"/>
                  </a:cubicBezTo>
                  <a:cubicBezTo>
                    <a:pt x="9" y="84"/>
                    <a:pt x="8" y="84"/>
                    <a:pt x="8" y="84"/>
                  </a:cubicBezTo>
                  <a:cubicBezTo>
                    <a:pt x="9" y="85"/>
                    <a:pt x="9" y="86"/>
                    <a:pt x="10" y="87"/>
                  </a:cubicBezTo>
                  <a:cubicBezTo>
                    <a:pt x="10" y="87"/>
                    <a:pt x="10" y="86"/>
                    <a:pt x="10" y="86"/>
                  </a:cubicBezTo>
                  <a:cubicBezTo>
                    <a:pt x="10" y="83"/>
                    <a:pt x="10" y="79"/>
                    <a:pt x="10" y="76"/>
                  </a:cubicBezTo>
                  <a:cubicBezTo>
                    <a:pt x="10" y="76"/>
                    <a:pt x="10" y="76"/>
                    <a:pt x="10" y="75"/>
                  </a:cubicBezTo>
                  <a:cubicBezTo>
                    <a:pt x="9" y="75"/>
                    <a:pt x="9" y="74"/>
                    <a:pt x="9" y="73"/>
                  </a:cubicBezTo>
                  <a:cubicBezTo>
                    <a:pt x="10" y="72"/>
                    <a:pt x="10" y="72"/>
                    <a:pt x="10" y="71"/>
                  </a:cubicBezTo>
                  <a:cubicBezTo>
                    <a:pt x="9" y="69"/>
                    <a:pt x="9" y="66"/>
                    <a:pt x="9" y="63"/>
                  </a:cubicBezTo>
                  <a:cubicBezTo>
                    <a:pt x="8" y="60"/>
                    <a:pt x="8" y="56"/>
                    <a:pt x="8" y="53"/>
                  </a:cubicBezTo>
                  <a:cubicBezTo>
                    <a:pt x="7" y="51"/>
                    <a:pt x="7" y="48"/>
                    <a:pt x="7" y="46"/>
                  </a:cubicBezTo>
                  <a:close/>
                  <a:moveTo>
                    <a:pt x="239" y="89"/>
                  </a:moveTo>
                  <a:cubicBezTo>
                    <a:pt x="239" y="88"/>
                    <a:pt x="239" y="88"/>
                    <a:pt x="239" y="88"/>
                  </a:cubicBezTo>
                  <a:cubicBezTo>
                    <a:pt x="238" y="88"/>
                    <a:pt x="237" y="88"/>
                    <a:pt x="236" y="88"/>
                  </a:cubicBezTo>
                  <a:cubicBezTo>
                    <a:pt x="236" y="88"/>
                    <a:pt x="236" y="88"/>
                    <a:pt x="235" y="88"/>
                  </a:cubicBezTo>
                  <a:cubicBezTo>
                    <a:pt x="234" y="89"/>
                    <a:pt x="234" y="88"/>
                    <a:pt x="233" y="88"/>
                  </a:cubicBezTo>
                  <a:cubicBezTo>
                    <a:pt x="233" y="88"/>
                    <a:pt x="233" y="88"/>
                    <a:pt x="232" y="87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0" y="91"/>
                    <a:pt x="228" y="93"/>
                    <a:pt x="226" y="96"/>
                  </a:cubicBezTo>
                  <a:cubicBezTo>
                    <a:pt x="225" y="97"/>
                    <a:pt x="225" y="98"/>
                    <a:pt x="225" y="99"/>
                  </a:cubicBezTo>
                  <a:cubicBezTo>
                    <a:pt x="225" y="99"/>
                    <a:pt x="225" y="98"/>
                    <a:pt x="226" y="98"/>
                  </a:cubicBezTo>
                  <a:cubicBezTo>
                    <a:pt x="227" y="97"/>
                    <a:pt x="227" y="96"/>
                    <a:pt x="229" y="96"/>
                  </a:cubicBezTo>
                  <a:cubicBezTo>
                    <a:pt x="229" y="96"/>
                    <a:pt x="229" y="96"/>
                    <a:pt x="229" y="96"/>
                  </a:cubicBezTo>
                  <a:cubicBezTo>
                    <a:pt x="232" y="94"/>
                    <a:pt x="236" y="91"/>
                    <a:pt x="239" y="89"/>
                  </a:cubicBezTo>
                  <a:close/>
                  <a:moveTo>
                    <a:pt x="64" y="83"/>
                  </a:moveTo>
                  <a:cubicBezTo>
                    <a:pt x="64" y="83"/>
                    <a:pt x="64" y="83"/>
                    <a:pt x="65" y="83"/>
                  </a:cubicBezTo>
                  <a:cubicBezTo>
                    <a:pt x="66" y="83"/>
                    <a:pt x="67" y="83"/>
                    <a:pt x="68" y="83"/>
                  </a:cubicBezTo>
                  <a:cubicBezTo>
                    <a:pt x="69" y="83"/>
                    <a:pt x="69" y="82"/>
                    <a:pt x="70" y="82"/>
                  </a:cubicBezTo>
                  <a:cubicBezTo>
                    <a:pt x="71" y="79"/>
                    <a:pt x="73" y="76"/>
                    <a:pt x="74" y="74"/>
                  </a:cubicBezTo>
                  <a:cubicBezTo>
                    <a:pt x="75" y="73"/>
                    <a:pt x="75" y="73"/>
                    <a:pt x="75" y="73"/>
                  </a:cubicBezTo>
                  <a:cubicBezTo>
                    <a:pt x="74" y="72"/>
                    <a:pt x="73" y="72"/>
                    <a:pt x="73" y="72"/>
                  </a:cubicBezTo>
                  <a:cubicBezTo>
                    <a:pt x="72" y="72"/>
                    <a:pt x="71" y="72"/>
                    <a:pt x="71" y="73"/>
                  </a:cubicBezTo>
                  <a:cubicBezTo>
                    <a:pt x="69" y="76"/>
                    <a:pt x="67" y="79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lose/>
                  <a:moveTo>
                    <a:pt x="53" y="83"/>
                  </a:moveTo>
                  <a:cubicBezTo>
                    <a:pt x="56" y="79"/>
                    <a:pt x="59" y="74"/>
                    <a:pt x="62" y="70"/>
                  </a:cubicBezTo>
                  <a:cubicBezTo>
                    <a:pt x="60" y="70"/>
                    <a:pt x="59" y="69"/>
                    <a:pt x="58" y="69"/>
                  </a:cubicBezTo>
                  <a:cubicBezTo>
                    <a:pt x="57" y="70"/>
                    <a:pt x="57" y="71"/>
                    <a:pt x="56" y="71"/>
                  </a:cubicBezTo>
                  <a:cubicBezTo>
                    <a:pt x="55" y="74"/>
                    <a:pt x="53" y="77"/>
                    <a:pt x="52" y="80"/>
                  </a:cubicBezTo>
                  <a:cubicBezTo>
                    <a:pt x="52" y="80"/>
                    <a:pt x="51" y="80"/>
                    <a:pt x="52" y="81"/>
                  </a:cubicBezTo>
                  <a:cubicBezTo>
                    <a:pt x="52" y="81"/>
                    <a:pt x="52" y="82"/>
                    <a:pt x="53" y="83"/>
                  </a:cubicBezTo>
                  <a:close/>
                  <a:moveTo>
                    <a:pt x="44" y="52"/>
                  </a:moveTo>
                  <a:cubicBezTo>
                    <a:pt x="45" y="53"/>
                    <a:pt x="46" y="55"/>
                    <a:pt x="47" y="56"/>
                  </a:cubicBezTo>
                  <a:cubicBezTo>
                    <a:pt x="49" y="54"/>
                    <a:pt x="50" y="53"/>
                    <a:pt x="51" y="51"/>
                  </a:cubicBezTo>
                  <a:cubicBezTo>
                    <a:pt x="51" y="51"/>
                    <a:pt x="51" y="51"/>
                    <a:pt x="51" y="50"/>
                  </a:cubicBezTo>
                  <a:cubicBezTo>
                    <a:pt x="51" y="49"/>
                    <a:pt x="51" y="48"/>
                    <a:pt x="51" y="47"/>
                  </a:cubicBezTo>
                  <a:cubicBezTo>
                    <a:pt x="50" y="47"/>
                    <a:pt x="48" y="47"/>
                    <a:pt x="47" y="47"/>
                  </a:cubicBezTo>
                  <a:cubicBezTo>
                    <a:pt x="46" y="49"/>
                    <a:pt x="45" y="50"/>
                    <a:pt x="44" y="52"/>
                  </a:cubicBezTo>
                  <a:close/>
                  <a:moveTo>
                    <a:pt x="38" y="73"/>
                  </a:moveTo>
                  <a:cubicBezTo>
                    <a:pt x="37" y="74"/>
                    <a:pt x="37" y="74"/>
                    <a:pt x="36" y="75"/>
                  </a:cubicBezTo>
                  <a:cubicBezTo>
                    <a:pt x="35" y="77"/>
                    <a:pt x="33" y="79"/>
                    <a:pt x="33" y="81"/>
                  </a:cubicBezTo>
                  <a:cubicBezTo>
                    <a:pt x="33" y="81"/>
                    <a:pt x="32" y="81"/>
                    <a:pt x="32" y="81"/>
                  </a:cubicBezTo>
                  <a:cubicBezTo>
                    <a:pt x="32" y="82"/>
                    <a:pt x="31" y="83"/>
                    <a:pt x="31" y="83"/>
                  </a:cubicBezTo>
                  <a:cubicBezTo>
                    <a:pt x="31" y="84"/>
                    <a:pt x="32" y="85"/>
                    <a:pt x="32" y="85"/>
                  </a:cubicBezTo>
                  <a:cubicBezTo>
                    <a:pt x="33" y="86"/>
                    <a:pt x="34" y="86"/>
                    <a:pt x="34" y="85"/>
                  </a:cubicBezTo>
                  <a:cubicBezTo>
                    <a:pt x="35" y="83"/>
                    <a:pt x="36" y="81"/>
                    <a:pt x="37" y="79"/>
                  </a:cubicBezTo>
                  <a:cubicBezTo>
                    <a:pt x="38" y="78"/>
                    <a:pt x="39" y="76"/>
                    <a:pt x="39" y="75"/>
                  </a:cubicBezTo>
                  <a:cubicBezTo>
                    <a:pt x="39" y="74"/>
                    <a:pt x="39" y="74"/>
                    <a:pt x="38" y="73"/>
                  </a:cubicBezTo>
                  <a:close/>
                  <a:moveTo>
                    <a:pt x="170" y="51"/>
                  </a:moveTo>
                  <a:cubicBezTo>
                    <a:pt x="172" y="50"/>
                    <a:pt x="173" y="51"/>
                    <a:pt x="174" y="52"/>
                  </a:cubicBezTo>
                  <a:cubicBezTo>
                    <a:pt x="176" y="53"/>
                    <a:pt x="177" y="54"/>
                    <a:pt x="179" y="55"/>
                  </a:cubicBezTo>
                  <a:cubicBezTo>
                    <a:pt x="179" y="55"/>
                    <a:pt x="180" y="55"/>
                    <a:pt x="180" y="56"/>
                  </a:cubicBezTo>
                  <a:cubicBezTo>
                    <a:pt x="181" y="54"/>
                    <a:pt x="181" y="53"/>
                    <a:pt x="181" y="51"/>
                  </a:cubicBezTo>
                  <a:cubicBezTo>
                    <a:pt x="177" y="49"/>
                    <a:pt x="173" y="48"/>
                    <a:pt x="169" y="49"/>
                  </a:cubicBezTo>
                  <a:cubicBezTo>
                    <a:pt x="169" y="49"/>
                    <a:pt x="170" y="50"/>
                    <a:pt x="170" y="51"/>
                  </a:cubicBezTo>
                  <a:close/>
                  <a:moveTo>
                    <a:pt x="161" y="81"/>
                  </a:moveTo>
                  <a:cubicBezTo>
                    <a:pt x="160" y="80"/>
                    <a:pt x="159" y="81"/>
                    <a:pt x="159" y="81"/>
                  </a:cubicBezTo>
                  <a:cubicBezTo>
                    <a:pt x="158" y="82"/>
                    <a:pt x="157" y="84"/>
                    <a:pt x="156" y="85"/>
                  </a:cubicBezTo>
                  <a:cubicBezTo>
                    <a:pt x="157" y="87"/>
                    <a:pt x="159" y="90"/>
                    <a:pt x="161" y="92"/>
                  </a:cubicBezTo>
                  <a:cubicBezTo>
                    <a:pt x="161" y="91"/>
                    <a:pt x="161" y="82"/>
                    <a:pt x="161" y="81"/>
                  </a:cubicBezTo>
                  <a:close/>
                  <a:moveTo>
                    <a:pt x="11" y="99"/>
                  </a:moveTo>
                  <a:cubicBezTo>
                    <a:pt x="11" y="97"/>
                    <a:pt x="11" y="96"/>
                    <a:pt x="11" y="94"/>
                  </a:cubicBezTo>
                  <a:cubicBezTo>
                    <a:pt x="11" y="93"/>
                    <a:pt x="11" y="93"/>
                    <a:pt x="10" y="92"/>
                  </a:cubicBezTo>
                  <a:cubicBezTo>
                    <a:pt x="9" y="91"/>
                    <a:pt x="9" y="89"/>
                    <a:pt x="8" y="88"/>
                  </a:cubicBezTo>
                  <a:cubicBezTo>
                    <a:pt x="7" y="88"/>
                    <a:pt x="7" y="87"/>
                    <a:pt x="7" y="87"/>
                  </a:cubicBezTo>
                  <a:cubicBezTo>
                    <a:pt x="7" y="88"/>
                    <a:pt x="7" y="89"/>
                    <a:pt x="7" y="90"/>
                  </a:cubicBezTo>
                  <a:cubicBezTo>
                    <a:pt x="7" y="93"/>
                    <a:pt x="7" y="96"/>
                    <a:pt x="8" y="99"/>
                  </a:cubicBezTo>
                  <a:cubicBezTo>
                    <a:pt x="8" y="99"/>
                    <a:pt x="8" y="99"/>
                    <a:pt x="8" y="100"/>
                  </a:cubicBezTo>
                  <a:cubicBezTo>
                    <a:pt x="9" y="99"/>
                    <a:pt x="10" y="99"/>
                    <a:pt x="11" y="99"/>
                  </a:cubicBezTo>
                  <a:close/>
                  <a:moveTo>
                    <a:pt x="223" y="73"/>
                  </a:moveTo>
                  <a:cubicBezTo>
                    <a:pt x="222" y="74"/>
                    <a:pt x="221" y="76"/>
                    <a:pt x="220" y="77"/>
                  </a:cubicBezTo>
                  <a:cubicBezTo>
                    <a:pt x="219" y="78"/>
                    <a:pt x="218" y="80"/>
                    <a:pt x="219" y="82"/>
                  </a:cubicBezTo>
                  <a:cubicBezTo>
                    <a:pt x="219" y="82"/>
                    <a:pt x="219" y="83"/>
                    <a:pt x="219" y="83"/>
                  </a:cubicBezTo>
                  <a:cubicBezTo>
                    <a:pt x="219" y="83"/>
                    <a:pt x="219" y="84"/>
                    <a:pt x="219" y="84"/>
                  </a:cubicBezTo>
                  <a:cubicBezTo>
                    <a:pt x="221" y="82"/>
                    <a:pt x="223" y="80"/>
                    <a:pt x="224" y="79"/>
                  </a:cubicBezTo>
                  <a:cubicBezTo>
                    <a:pt x="224" y="79"/>
                    <a:pt x="225" y="78"/>
                    <a:pt x="225" y="78"/>
                  </a:cubicBezTo>
                  <a:cubicBezTo>
                    <a:pt x="225" y="76"/>
                    <a:pt x="225" y="75"/>
                    <a:pt x="223" y="73"/>
                  </a:cubicBezTo>
                  <a:close/>
                  <a:moveTo>
                    <a:pt x="193" y="124"/>
                  </a:moveTo>
                  <a:cubicBezTo>
                    <a:pt x="193" y="125"/>
                    <a:pt x="193" y="125"/>
                    <a:pt x="193" y="125"/>
                  </a:cubicBezTo>
                  <a:cubicBezTo>
                    <a:pt x="193" y="124"/>
                    <a:pt x="193" y="124"/>
                    <a:pt x="193" y="124"/>
                  </a:cubicBezTo>
                  <a:cubicBezTo>
                    <a:pt x="195" y="121"/>
                    <a:pt x="197" y="118"/>
                    <a:pt x="199" y="116"/>
                  </a:cubicBezTo>
                  <a:cubicBezTo>
                    <a:pt x="200" y="115"/>
                    <a:pt x="200" y="114"/>
                    <a:pt x="199" y="113"/>
                  </a:cubicBezTo>
                  <a:cubicBezTo>
                    <a:pt x="199" y="113"/>
                    <a:pt x="198" y="113"/>
                    <a:pt x="198" y="113"/>
                  </a:cubicBezTo>
                  <a:cubicBezTo>
                    <a:pt x="196" y="114"/>
                    <a:pt x="195" y="116"/>
                    <a:pt x="193" y="118"/>
                  </a:cubicBezTo>
                  <a:cubicBezTo>
                    <a:pt x="193" y="118"/>
                    <a:pt x="193" y="118"/>
                    <a:pt x="193" y="119"/>
                  </a:cubicBezTo>
                  <a:cubicBezTo>
                    <a:pt x="193" y="121"/>
                    <a:pt x="193" y="123"/>
                    <a:pt x="193" y="124"/>
                  </a:cubicBezTo>
                  <a:close/>
                  <a:moveTo>
                    <a:pt x="142" y="45"/>
                  </a:moveTo>
                  <a:cubicBezTo>
                    <a:pt x="142" y="45"/>
                    <a:pt x="142" y="45"/>
                    <a:pt x="142" y="45"/>
                  </a:cubicBezTo>
                  <a:cubicBezTo>
                    <a:pt x="141" y="45"/>
                    <a:pt x="141" y="44"/>
                    <a:pt x="141" y="44"/>
                  </a:cubicBezTo>
                  <a:cubicBezTo>
                    <a:pt x="137" y="44"/>
                    <a:pt x="132" y="44"/>
                    <a:pt x="128" y="44"/>
                  </a:cubicBezTo>
                  <a:cubicBezTo>
                    <a:pt x="118" y="43"/>
                    <a:pt x="107" y="43"/>
                    <a:pt x="97" y="43"/>
                  </a:cubicBezTo>
                  <a:cubicBezTo>
                    <a:pt x="97" y="43"/>
                    <a:pt x="96" y="43"/>
                    <a:pt x="96" y="43"/>
                  </a:cubicBezTo>
                  <a:cubicBezTo>
                    <a:pt x="95" y="43"/>
                    <a:pt x="95" y="44"/>
                    <a:pt x="96" y="44"/>
                  </a:cubicBezTo>
                  <a:cubicBezTo>
                    <a:pt x="96" y="44"/>
                    <a:pt x="97" y="44"/>
                    <a:pt x="98" y="44"/>
                  </a:cubicBezTo>
                  <a:cubicBezTo>
                    <a:pt x="109" y="44"/>
                    <a:pt x="121" y="44"/>
                    <a:pt x="133" y="45"/>
                  </a:cubicBezTo>
                  <a:cubicBezTo>
                    <a:pt x="136" y="45"/>
                    <a:pt x="139" y="45"/>
                    <a:pt x="142" y="45"/>
                  </a:cubicBezTo>
                  <a:close/>
                  <a:moveTo>
                    <a:pt x="217" y="97"/>
                  </a:moveTo>
                  <a:cubicBezTo>
                    <a:pt x="219" y="96"/>
                    <a:pt x="220" y="95"/>
                    <a:pt x="221" y="93"/>
                  </a:cubicBezTo>
                  <a:cubicBezTo>
                    <a:pt x="222" y="92"/>
                    <a:pt x="223" y="91"/>
                    <a:pt x="224" y="90"/>
                  </a:cubicBezTo>
                  <a:cubicBezTo>
                    <a:pt x="224" y="89"/>
                    <a:pt x="224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4" y="86"/>
                    <a:pt x="224" y="85"/>
                    <a:pt x="224" y="85"/>
                  </a:cubicBezTo>
                  <a:cubicBezTo>
                    <a:pt x="224" y="85"/>
                    <a:pt x="224" y="86"/>
                    <a:pt x="223" y="86"/>
                  </a:cubicBezTo>
                  <a:cubicBezTo>
                    <a:pt x="221" y="88"/>
                    <a:pt x="219" y="91"/>
                    <a:pt x="217" y="94"/>
                  </a:cubicBezTo>
                  <a:cubicBezTo>
                    <a:pt x="217" y="95"/>
                    <a:pt x="216" y="95"/>
                    <a:pt x="217" y="96"/>
                  </a:cubicBezTo>
                  <a:cubicBezTo>
                    <a:pt x="217" y="97"/>
                    <a:pt x="217" y="97"/>
                    <a:pt x="217" y="97"/>
                  </a:cubicBezTo>
                  <a:close/>
                  <a:moveTo>
                    <a:pt x="214" y="62"/>
                  </a:moveTo>
                  <a:cubicBezTo>
                    <a:pt x="214" y="62"/>
                    <a:pt x="214" y="62"/>
                    <a:pt x="214" y="62"/>
                  </a:cubicBezTo>
                  <a:cubicBezTo>
                    <a:pt x="212" y="64"/>
                    <a:pt x="209" y="66"/>
                    <a:pt x="207" y="69"/>
                  </a:cubicBezTo>
                  <a:cubicBezTo>
                    <a:pt x="208" y="70"/>
                    <a:pt x="209" y="71"/>
                    <a:pt x="209" y="72"/>
                  </a:cubicBezTo>
                  <a:cubicBezTo>
                    <a:pt x="211" y="70"/>
                    <a:pt x="212" y="68"/>
                    <a:pt x="214" y="66"/>
                  </a:cubicBezTo>
                  <a:cubicBezTo>
                    <a:pt x="214" y="66"/>
                    <a:pt x="214" y="66"/>
                    <a:pt x="214" y="66"/>
                  </a:cubicBezTo>
                  <a:cubicBezTo>
                    <a:pt x="214" y="64"/>
                    <a:pt x="214" y="63"/>
                    <a:pt x="214" y="62"/>
                  </a:cubicBezTo>
                  <a:close/>
                  <a:moveTo>
                    <a:pt x="44" y="90"/>
                  </a:moveTo>
                  <a:cubicBezTo>
                    <a:pt x="42" y="90"/>
                    <a:pt x="42" y="90"/>
                    <a:pt x="41" y="91"/>
                  </a:cubicBezTo>
                  <a:cubicBezTo>
                    <a:pt x="40" y="92"/>
                    <a:pt x="38" y="92"/>
                    <a:pt x="37" y="91"/>
                  </a:cubicBezTo>
                  <a:cubicBezTo>
                    <a:pt x="35" y="91"/>
                    <a:pt x="34" y="91"/>
                    <a:pt x="32" y="91"/>
                  </a:cubicBezTo>
                  <a:cubicBezTo>
                    <a:pt x="31" y="91"/>
                    <a:pt x="30" y="91"/>
                    <a:pt x="29" y="91"/>
                  </a:cubicBezTo>
                  <a:cubicBezTo>
                    <a:pt x="28" y="91"/>
                    <a:pt x="26" y="91"/>
                    <a:pt x="25" y="92"/>
                  </a:cubicBezTo>
                  <a:cubicBezTo>
                    <a:pt x="25" y="92"/>
                    <a:pt x="25" y="92"/>
                    <a:pt x="25" y="92"/>
                  </a:cubicBezTo>
                  <a:cubicBezTo>
                    <a:pt x="27" y="92"/>
                    <a:pt x="30" y="93"/>
                    <a:pt x="32" y="93"/>
                  </a:cubicBezTo>
                  <a:cubicBezTo>
                    <a:pt x="34" y="93"/>
                    <a:pt x="37" y="93"/>
                    <a:pt x="39" y="93"/>
                  </a:cubicBezTo>
                  <a:cubicBezTo>
                    <a:pt x="40" y="93"/>
                    <a:pt x="41" y="93"/>
                    <a:pt x="42" y="93"/>
                  </a:cubicBezTo>
                  <a:cubicBezTo>
                    <a:pt x="42" y="93"/>
                    <a:pt x="43" y="93"/>
                    <a:pt x="43" y="92"/>
                  </a:cubicBezTo>
                  <a:cubicBezTo>
                    <a:pt x="43" y="91"/>
                    <a:pt x="44" y="91"/>
                    <a:pt x="44" y="90"/>
                  </a:cubicBezTo>
                  <a:close/>
                  <a:moveTo>
                    <a:pt x="148" y="92"/>
                  </a:moveTo>
                  <a:cubicBezTo>
                    <a:pt x="151" y="93"/>
                    <a:pt x="157" y="93"/>
                    <a:pt x="158" y="92"/>
                  </a:cubicBezTo>
                  <a:cubicBezTo>
                    <a:pt x="157" y="90"/>
                    <a:pt x="155" y="89"/>
                    <a:pt x="154" y="87"/>
                  </a:cubicBezTo>
                  <a:cubicBezTo>
                    <a:pt x="152" y="89"/>
                    <a:pt x="150" y="90"/>
                    <a:pt x="148" y="92"/>
                  </a:cubicBezTo>
                  <a:close/>
                  <a:moveTo>
                    <a:pt x="51" y="68"/>
                  </a:moveTo>
                  <a:cubicBezTo>
                    <a:pt x="50" y="67"/>
                    <a:pt x="50" y="65"/>
                    <a:pt x="49" y="64"/>
                  </a:cubicBezTo>
                  <a:cubicBezTo>
                    <a:pt x="47" y="66"/>
                    <a:pt x="46" y="68"/>
                    <a:pt x="45" y="70"/>
                  </a:cubicBezTo>
                  <a:cubicBezTo>
                    <a:pt x="46" y="71"/>
                    <a:pt x="47" y="72"/>
                    <a:pt x="47" y="73"/>
                  </a:cubicBezTo>
                  <a:cubicBezTo>
                    <a:pt x="49" y="71"/>
                    <a:pt x="50" y="70"/>
                    <a:pt x="51" y="68"/>
                  </a:cubicBezTo>
                  <a:close/>
                  <a:moveTo>
                    <a:pt x="81" y="81"/>
                  </a:moveTo>
                  <a:cubicBezTo>
                    <a:pt x="82" y="79"/>
                    <a:pt x="84" y="77"/>
                    <a:pt x="85" y="74"/>
                  </a:cubicBezTo>
                  <a:cubicBezTo>
                    <a:pt x="84" y="74"/>
                    <a:pt x="83" y="74"/>
                    <a:pt x="81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0" y="75"/>
                    <a:pt x="79" y="77"/>
                    <a:pt x="78" y="78"/>
                  </a:cubicBezTo>
                  <a:cubicBezTo>
                    <a:pt x="79" y="79"/>
                    <a:pt x="80" y="80"/>
                    <a:pt x="81" y="81"/>
                  </a:cubicBezTo>
                  <a:close/>
                  <a:moveTo>
                    <a:pt x="144" y="82"/>
                  </a:moveTo>
                  <a:cubicBezTo>
                    <a:pt x="144" y="82"/>
                    <a:pt x="144" y="82"/>
                    <a:pt x="144" y="82"/>
                  </a:cubicBezTo>
                  <a:cubicBezTo>
                    <a:pt x="143" y="83"/>
                    <a:pt x="142" y="84"/>
                    <a:pt x="142" y="85"/>
                  </a:cubicBezTo>
                  <a:cubicBezTo>
                    <a:pt x="141" y="85"/>
                    <a:pt x="140" y="86"/>
                    <a:pt x="139" y="87"/>
                  </a:cubicBezTo>
                  <a:cubicBezTo>
                    <a:pt x="141" y="89"/>
                    <a:pt x="142" y="91"/>
                    <a:pt x="143" y="92"/>
                  </a:cubicBezTo>
                  <a:cubicBezTo>
                    <a:pt x="144" y="88"/>
                    <a:pt x="144" y="85"/>
                    <a:pt x="144" y="82"/>
                  </a:cubicBezTo>
                  <a:close/>
                  <a:moveTo>
                    <a:pt x="164" y="90"/>
                  </a:moveTo>
                  <a:cubicBezTo>
                    <a:pt x="164" y="91"/>
                    <a:pt x="164" y="92"/>
                    <a:pt x="164" y="93"/>
                  </a:cubicBezTo>
                  <a:cubicBezTo>
                    <a:pt x="165" y="93"/>
                    <a:pt x="166" y="93"/>
                    <a:pt x="168" y="93"/>
                  </a:cubicBezTo>
                  <a:cubicBezTo>
                    <a:pt x="168" y="92"/>
                    <a:pt x="169" y="90"/>
                    <a:pt x="170" y="89"/>
                  </a:cubicBezTo>
                  <a:cubicBezTo>
                    <a:pt x="169" y="88"/>
                    <a:pt x="169" y="87"/>
                    <a:pt x="168" y="87"/>
                  </a:cubicBezTo>
                  <a:cubicBezTo>
                    <a:pt x="167" y="88"/>
                    <a:pt x="166" y="90"/>
                    <a:pt x="164" y="90"/>
                  </a:cubicBezTo>
                  <a:close/>
                  <a:moveTo>
                    <a:pt x="166" y="49"/>
                  </a:moveTo>
                  <a:cubicBezTo>
                    <a:pt x="164" y="49"/>
                    <a:pt x="161" y="49"/>
                    <a:pt x="158" y="49"/>
                  </a:cubicBezTo>
                  <a:cubicBezTo>
                    <a:pt x="158" y="49"/>
                    <a:pt x="158" y="49"/>
                    <a:pt x="159" y="49"/>
                  </a:cubicBezTo>
                  <a:cubicBezTo>
                    <a:pt x="160" y="49"/>
                    <a:pt x="160" y="50"/>
                    <a:pt x="160" y="51"/>
                  </a:cubicBezTo>
                  <a:cubicBezTo>
                    <a:pt x="160" y="51"/>
                    <a:pt x="160" y="52"/>
                    <a:pt x="160" y="52"/>
                  </a:cubicBezTo>
                  <a:cubicBezTo>
                    <a:pt x="162" y="52"/>
                    <a:pt x="164" y="52"/>
                    <a:pt x="166" y="52"/>
                  </a:cubicBezTo>
                  <a:cubicBezTo>
                    <a:pt x="166" y="51"/>
                    <a:pt x="166" y="50"/>
                    <a:pt x="166" y="49"/>
                  </a:cubicBezTo>
                  <a:close/>
                  <a:moveTo>
                    <a:pt x="145" y="48"/>
                  </a:moveTo>
                  <a:cubicBezTo>
                    <a:pt x="143" y="48"/>
                    <a:pt x="137" y="48"/>
                    <a:pt x="135" y="48"/>
                  </a:cubicBezTo>
                  <a:cubicBezTo>
                    <a:pt x="136" y="49"/>
                    <a:pt x="135" y="50"/>
                    <a:pt x="135" y="51"/>
                  </a:cubicBezTo>
                  <a:cubicBezTo>
                    <a:pt x="135" y="51"/>
                    <a:pt x="136" y="51"/>
                    <a:pt x="136" y="51"/>
                  </a:cubicBezTo>
                  <a:cubicBezTo>
                    <a:pt x="138" y="51"/>
                    <a:pt x="139" y="51"/>
                    <a:pt x="141" y="51"/>
                  </a:cubicBezTo>
                  <a:cubicBezTo>
                    <a:pt x="141" y="50"/>
                    <a:pt x="142" y="50"/>
                    <a:pt x="142" y="50"/>
                  </a:cubicBezTo>
                  <a:cubicBezTo>
                    <a:pt x="143" y="49"/>
                    <a:pt x="143" y="49"/>
                    <a:pt x="144" y="49"/>
                  </a:cubicBezTo>
                  <a:cubicBezTo>
                    <a:pt x="144" y="49"/>
                    <a:pt x="144" y="49"/>
                    <a:pt x="145" y="49"/>
                  </a:cubicBezTo>
                  <a:cubicBezTo>
                    <a:pt x="145" y="49"/>
                    <a:pt x="145" y="49"/>
                    <a:pt x="145" y="48"/>
                  </a:cubicBezTo>
                  <a:close/>
                  <a:moveTo>
                    <a:pt x="10" y="46"/>
                  </a:moveTo>
                  <a:cubicBezTo>
                    <a:pt x="9" y="49"/>
                    <a:pt x="10" y="57"/>
                    <a:pt x="11" y="58"/>
                  </a:cubicBezTo>
                  <a:cubicBezTo>
                    <a:pt x="11" y="57"/>
                    <a:pt x="11" y="56"/>
                    <a:pt x="12" y="55"/>
                  </a:cubicBezTo>
                  <a:cubicBezTo>
                    <a:pt x="12" y="54"/>
                    <a:pt x="12" y="53"/>
                    <a:pt x="13" y="52"/>
                  </a:cubicBezTo>
                  <a:cubicBezTo>
                    <a:pt x="13" y="51"/>
                    <a:pt x="13" y="51"/>
                    <a:pt x="13" y="50"/>
                  </a:cubicBezTo>
                  <a:cubicBezTo>
                    <a:pt x="12" y="49"/>
                    <a:pt x="12" y="48"/>
                    <a:pt x="12" y="48"/>
                  </a:cubicBezTo>
                  <a:cubicBezTo>
                    <a:pt x="12" y="47"/>
                    <a:pt x="13" y="47"/>
                    <a:pt x="13" y="47"/>
                  </a:cubicBezTo>
                  <a:cubicBezTo>
                    <a:pt x="12" y="47"/>
                    <a:pt x="11" y="47"/>
                    <a:pt x="10" y="46"/>
                  </a:cubicBezTo>
                  <a:close/>
                  <a:moveTo>
                    <a:pt x="90" y="63"/>
                  </a:moveTo>
                  <a:cubicBezTo>
                    <a:pt x="90" y="63"/>
                    <a:pt x="89" y="63"/>
                    <a:pt x="89" y="64"/>
                  </a:cubicBezTo>
                  <a:cubicBezTo>
                    <a:pt x="88" y="65"/>
                    <a:pt x="87" y="67"/>
                    <a:pt x="86" y="68"/>
                  </a:cubicBezTo>
                  <a:cubicBezTo>
                    <a:pt x="85" y="69"/>
                    <a:pt x="84" y="70"/>
                    <a:pt x="84" y="72"/>
                  </a:cubicBezTo>
                  <a:cubicBezTo>
                    <a:pt x="85" y="72"/>
                    <a:pt x="86" y="72"/>
                    <a:pt x="86" y="72"/>
                  </a:cubicBezTo>
                  <a:cubicBezTo>
                    <a:pt x="88" y="70"/>
                    <a:pt x="89" y="67"/>
                    <a:pt x="91" y="64"/>
                  </a:cubicBezTo>
                  <a:cubicBezTo>
                    <a:pt x="91" y="64"/>
                    <a:pt x="90" y="63"/>
                    <a:pt x="90" y="63"/>
                  </a:cubicBezTo>
                  <a:close/>
                  <a:moveTo>
                    <a:pt x="42" y="63"/>
                  </a:moveTo>
                  <a:cubicBezTo>
                    <a:pt x="42" y="63"/>
                    <a:pt x="42" y="63"/>
                    <a:pt x="42" y="63"/>
                  </a:cubicBezTo>
                  <a:cubicBezTo>
                    <a:pt x="43" y="62"/>
                    <a:pt x="44" y="60"/>
                    <a:pt x="46" y="58"/>
                  </a:cubicBezTo>
                  <a:cubicBezTo>
                    <a:pt x="45" y="57"/>
                    <a:pt x="44" y="56"/>
                    <a:pt x="43" y="54"/>
                  </a:cubicBezTo>
                  <a:cubicBezTo>
                    <a:pt x="42" y="56"/>
                    <a:pt x="41" y="57"/>
                    <a:pt x="41" y="58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1" y="60"/>
                    <a:pt x="41" y="62"/>
                    <a:pt x="42" y="63"/>
                  </a:cubicBezTo>
                  <a:close/>
                  <a:moveTo>
                    <a:pt x="75" y="64"/>
                  </a:moveTo>
                  <a:cubicBezTo>
                    <a:pt x="75" y="63"/>
                    <a:pt x="74" y="62"/>
                    <a:pt x="74" y="62"/>
                  </a:cubicBezTo>
                  <a:cubicBezTo>
                    <a:pt x="73" y="62"/>
                    <a:pt x="72" y="62"/>
                    <a:pt x="71" y="63"/>
                  </a:cubicBezTo>
                  <a:cubicBezTo>
                    <a:pt x="71" y="64"/>
                    <a:pt x="70" y="65"/>
                    <a:pt x="70" y="65"/>
                  </a:cubicBezTo>
                  <a:cubicBezTo>
                    <a:pt x="70" y="66"/>
                    <a:pt x="69" y="66"/>
                    <a:pt x="69" y="67"/>
                  </a:cubicBezTo>
                  <a:cubicBezTo>
                    <a:pt x="70" y="67"/>
                    <a:pt x="70" y="68"/>
                    <a:pt x="70" y="69"/>
                  </a:cubicBezTo>
                  <a:cubicBezTo>
                    <a:pt x="70" y="69"/>
                    <a:pt x="71" y="69"/>
                    <a:pt x="71" y="69"/>
                  </a:cubicBezTo>
                  <a:cubicBezTo>
                    <a:pt x="72" y="67"/>
                    <a:pt x="74" y="65"/>
                    <a:pt x="75" y="64"/>
                  </a:cubicBezTo>
                  <a:close/>
                  <a:moveTo>
                    <a:pt x="18" y="61"/>
                  </a:moveTo>
                  <a:cubicBezTo>
                    <a:pt x="20" y="59"/>
                    <a:pt x="21" y="57"/>
                    <a:pt x="22" y="55"/>
                  </a:cubicBezTo>
                  <a:cubicBezTo>
                    <a:pt x="22" y="55"/>
                    <a:pt x="22" y="54"/>
                    <a:pt x="22" y="54"/>
                  </a:cubicBezTo>
                  <a:cubicBezTo>
                    <a:pt x="22" y="53"/>
                    <a:pt x="22" y="52"/>
                    <a:pt x="21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0" y="53"/>
                    <a:pt x="18" y="56"/>
                    <a:pt x="17" y="59"/>
                  </a:cubicBezTo>
                  <a:cubicBezTo>
                    <a:pt x="17" y="59"/>
                    <a:pt x="17" y="59"/>
                    <a:pt x="17" y="60"/>
                  </a:cubicBezTo>
                  <a:cubicBezTo>
                    <a:pt x="18" y="60"/>
                    <a:pt x="18" y="60"/>
                    <a:pt x="18" y="61"/>
                  </a:cubicBezTo>
                  <a:close/>
                  <a:moveTo>
                    <a:pt x="243" y="85"/>
                  </a:moveTo>
                  <a:cubicBezTo>
                    <a:pt x="245" y="84"/>
                    <a:pt x="245" y="84"/>
                    <a:pt x="244" y="82"/>
                  </a:cubicBezTo>
                  <a:cubicBezTo>
                    <a:pt x="244" y="82"/>
                    <a:pt x="244" y="82"/>
                    <a:pt x="244" y="82"/>
                  </a:cubicBezTo>
                  <a:cubicBezTo>
                    <a:pt x="241" y="79"/>
                    <a:pt x="239" y="77"/>
                    <a:pt x="237" y="74"/>
                  </a:cubicBezTo>
                  <a:cubicBezTo>
                    <a:pt x="237" y="74"/>
                    <a:pt x="237" y="74"/>
                    <a:pt x="236" y="73"/>
                  </a:cubicBezTo>
                  <a:cubicBezTo>
                    <a:pt x="238" y="78"/>
                    <a:pt x="240" y="82"/>
                    <a:pt x="243" y="85"/>
                  </a:cubicBezTo>
                  <a:close/>
                  <a:moveTo>
                    <a:pt x="210" y="31"/>
                  </a:moveTo>
                  <a:cubicBezTo>
                    <a:pt x="210" y="31"/>
                    <a:pt x="210" y="31"/>
                    <a:pt x="210" y="31"/>
                  </a:cubicBezTo>
                  <a:cubicBezTo>
                    <a:pt x="210" y="30"/>
                    <a:pt x="209" y="30"/>
                    <a:pt x="209" y="30"/>
                  </a:cubicBezTo>
                  <a:cubicBezTo>
                    <a:pt x="207" y="27"/>
                    <a:pt x="206" y="24"/>
                    <a:pt x="204" y="21"/>
                  </a:cubicBezTo>
                  <a:cubicBezTo>
                    <a:pt x="203" y="18"/>
                    <a:pt x="201" y="16"/>
                    <a:pt x="199" y="13"/>
                  </a:cubicBezTo>
                  <a:cubicBezTo>
                    <a:pt x="198" y="13"/>
                    <a:pt x="198" y="13"/>
                    <a:pt x="197" y="12"/>
                  </a:cubicBezTo>
                  <a:cubicBezTo>
                    <a:pt x="197" y="12"/>
                    <a:pt x="197" y="12"/>
                    <a:pt x="197" y="12"/>
                  </a:cubicBezTo>
                  <a:cubicBezTo>
                    <a:pt x="198" y="13"/>
                    <a:pt x="198" y="14"/>
                    <a:pt x="199" y="15"/>
                  </a:cubicBezTo>
                  <a:cubicBezTo>
                    <a:pt x="200" y="15"/>
                    <a:pt x="200" y="16"/>
                    <a:pt x="200" y="17"/>
                  </a:cubicBezTo>
                  <a:cubicBezTo>
                    <a:pt x="200" y="17"/>
                    <a:pt x="200" y="18"/>
                    <a:pt x="201" y="18"/>
                  </a:cubicBezTo>
                  <a:cubicBezTo>
                    <a:pt x="204" y="22"/>
                    <a:pt x="206" y="26"/>
                    <a:pt x="209" y="30"/>
                  </a:cubicBezTo>
                  <a:cubicBezTo>
                    <a:pt x="209" y="31"/>
                    <a:pt x="209" y="31"/>
                    <a:pt x="210" y="31"/>
                  </a:cubicBezTo>
                  <a:close/>
                  <a:moveTo>
                    <a:pt x="234" y="82"/>
                  </a:moveTo>
                  <a:cubicBezTo>
                    <a:pt x="234" y="81"/>
                    <a:pt x="234" y="80"/>
                    <a:pt x="234" y="80"/>
                  </a:cubicBezTo>
                  <a:cubicBezTo>
                    <a:pt x="232" y="77"/>
                    <a:pt x="231" y="74"/>
                    <a:pt x="229" y="72"/>
                  </a:cubicBezTo>
                  <a:cubicBezTo>
                    <a:pt x="227" y="69"/>
                    <a:pt x="226" y="66"/>
                    <a:pt x="224" y="63"/>
                  </a:cubicBezTo>
                  <a:cubicBezTo>
                    <a:pt x="224" y="63"/>
                    <a:pt x="224" y="62"/>
                    <a:pt x="224" y="62"/>
                  </a:cubicBezTo>
                  <a:cubicBezTo>
                    <a:pt x="223" y="63"/>
                    <a:pt x="223" y="63"/>
                    <a:pt x="222" y="64"/>
                  </a:cubicBezTo>
                  <a:cubicBezTo>
                    <a:pt x="223" y="65"/>
                    <a:pt x="224" y="66"/>
                    <a:pt x="225" y="67"/>
                  </a:cubicBezTo>
                  <a:cubicBezTo>
                    <a:pt x="225" y="67"/>
                    <a:pt x="225" y="67"/>
                    <a:pt x="225" y="67"/>
                  </a:cubicBezTo>
                  <a:cubicBezTo>
                    <a:pt x="226" y="67"/>
                    <a:pt x="227" y="68"/>
                    <a:pt x="227" y="69"/>
                  </a:cubicBezTo>
                  <a:cubicBezTo>
                    <a:pt x="227" y="70"/>
                    <a:pt x="228" y="71"/>
                    <a:pt x="228" y="72"/>
                  </a:cubicBezTo>
                  <a:cubicBezTo>
                    <a:pt x="230" y="75"/>
                    <a:pt x="232" y="78"/>
                    <a:pt x="233" y="81"/>
                  </a:cubicBezTo>
                  <a:cubicBezTo>
                    <a:pt x="233" y="81"/>
                    <a:pt x="234" y="81"/>
                    <a:pt x="234" y="82"/>
                  </a:cubicBezTo>
                  <a:close/>
                  <a:moveTo>
                    <a:pt x="222" y="59"/>
                  </a:moveTo>
                  <a:cubicBezTo>
                    <a:pt x="219" y="56"/>
                    <a:pt x="217" y="54"/>
                    <a:pt x="214" y="51"/>
                  </a:cubicBezTo>
                  <a:cubicBezTo>
                    <a:pt x="214" y="51"/>
                    <a:pt x="214" y="52"/>
                    <a:pt x="213" y="52"/>
                  </a:cubicBezTo>
                  <a:cubicBezTo>
                    <a:pt x="214" y="53"/>
                    <a:pt x="215" y="54"/>
                    <a:pt x="216" y="55"/>
                  </a:cubicBezTo>
                  <a:cubicBezTo>
                    <a:pt x="216" y="55"/>
                    <a:pt x="216" y="55"/>
                    <a:pt x="216" y="55"/>
                  </a:cubicBezTo>
                  <a:cubicBezTo>
                    <a:pt x="217" y="56"/>
                    <a:pt x="217" y="56"/>
                    <a:pt x="217" y="57"/>
                  </a:cubicBezTo>
                  <a:cubicBezTo>
                    <a:pt x="217" y="57"/>
                    <a:pt x="217" y="57"/>
                    <a:pt x="218" y="58"/>
                  </a:cubicBezTo>
                  <a:cubicBezTo>
                    <a:pt x="218" y="59"/>
                    <a:pt x="219" y="60"/>
                    <a:pt x="220" y="61"/>
                  </a:cubicBezTo>
                  <a:cubicBezTo>
                    <a:pt x="221" y="60"/>
                    <a:pt x="221" y="60"/>
                    <a:pt x="222" y="59"/>
                  </a:cubicBezTo>
                  <a:close/>
                  <a:moveTo>
                    <a:pt x="220" y="67"/>
                  </a:moveTo>
                  <a:cubicBezTo>
                    <a:pt x="219" y="67"/>
                    <a:pt x="219" y="68"/>
                    <a:pt x="218" y="69"/>
                  </a:cubicBezTo>
                  <a:cubicBezTo>
                    <a:pt x="218" y="70"/>
                    <a:pt x="217" y="71"/>
                    <a:pt x="218" y="72"/>
                  </a:cubicBezTo>
                  <a:cubicBezTo>
                    <a:pt x="218" y="73"/>
                    <a:pt x="218" y="74"/>
                    <a:pt x="218" y="75"/>
                  </a:cubicBezTo>
                  <a:cubicBezTo>
                    <a:pt x="220" y="73"/>
                    <a:pt x="221" y="72"/>
                    <a:pt x="222" y="71"/>
                  </a:cubicBezTo>
                  <a:cubicBezTo>
                    <a:pt x="222" y="69"/>
                    <a:pt x="221" y="68"/>
                    <a:pt x="220" y="67"/>
                  </a:cubicBezTo>
                  <a:close/>
                  <a:moveTo>
                    <a:pt x="56" y="63"/>
                  </a:moveTo>
                  <a:cubicBezTo>
                    <a:pt x="57" y="61"/>
                    <a:pt x="58" y="60"/>
                    <a:pt x="59" y="59"/>
                  </a:cubicBezTo>
                  <a:cubicBezTo>
                    <a:pt x="58" y="57"/>
                    <a:pt x="57" y="55"/>
                    <a:pt x="55" y="53"/>
                  </a:cubicBezTo>
                  <a:cubicBezTo>
                    <a:pt x="55" y="53"/>
                    <a:pt x="55" y="54"/>
                    <a:pt x="55" y="55"/>
                  </a:cubicBezTo>
                  <a:cubicBezTo>
                    <a:pt x="55" y="55"/>
                    <a:pt x="55" y="56"/>
                    <a:pt x="55" y="56"/>
                  </a:cubicBezTo>
                  <a:cubicBezTo>
                    <a:pt x="55" y="58"/>
                    <a:pt x="56" y="60"/>
                    <a:pt x="56" y="63"/>
                  </a:cubicBezTo>
                  <a:close/>
                  <a:moveTo>
                    <a:pt x="64" y="48"/>
                  </a:moveTo>
                  <a:cubicBezTo>
                    <a:pt x="64" y="48"/>
                    <a:pt x="64" y="48"/>
                    <a:pt x="64" y="48"/>
                  </a:cubicBezTo>
                  <a:cubicBezTo>
                    <a:pt x="62" y="48"/>
                    <a:pt x="61" y="48"/>
                    <a:pt x="60" y="47"/>
                  </a:cubicBezTo>
                  <a:cubicBezTo>
                    <a:pt x="59" y="47"/>
                    <a:pt x="58" y="48"/>
                    <a:pt x="58" y="49"/>
                  </a:cubicBezTo>
                  <a:cubicBezTo>
                    <a:pt x="57" y="50"/>
                    <a:pt x="57" y="50"/>
                    <a:pt x="57" y="51"/>
                  </a:cubicBezTo>
                  <a:cubicBezTo>
                    <a:pt x="59" y="51"/>
                    <a:pt x="62" y="51"/>
                    <a:pt x="64" y="51"/>
                  </a:cubicBezTo>
                  <a:cubicBezTo>
                    <a:pt x="64" y="50"/>
                    <a:pt x="64" y="49"/>
                    <a:pt x="64" y="48"/>
                  </a:cubicBezTo>
                  <a:close/>
                  <a:moveTo>
                    <a:pt x="102" y="50"/>
                  </a:moveTo>
                  <a:cubicBezTo>
                    <a:pt x="103" y="51"/>
                    <a:pt x="103" y="51"/>
                    <a:pt x="104" y="51"/>
                  </a:cubicBezTo>
                  <a:cubicBezTo>
                    <a:pt x="106" y="51"/>
                    <a:pt x="107" y="51"/>
                    <a:pt x="109" y="51"/>
                  </a:cubicBezTo>
                  <a:cubicBezTo>
                    <a:pt x="110" y="51"/>
                    <a:pt x="110" y="51"/>
                    <a:pt x="111" y="50"/>
                  </a:cubicBezTo>
                  <a:cubicBezTo>
                    <a:pt x="111" y="50"/>
                    <a:pt x="112" y="49"/>
                    <a:pt x="112" y="48"/>
                  </a:cubicBezTo>
                  <a:cubicBezTo>
                    <a:pt x="109" y="48"/>
                    <a:pt x="107" y="48"/>
                    <a:pt x="104" y="48"/>
                  </a:cubicBezTo>
                  <a:cubicBezTo>
                    <a:pt x="103" y="49"/>
                    <a:pt x="103" y="50"/>
                    <a:pt x="102" y="50"/>
                  </a:cubicBezTo>
                  <a:close/>
                  <a:moveTo>
                    <a:pt x="152" y="64"/>
                  </a:moveTo>
                  <a:cubicBezTo>
                    <a:pt x="152" y="64"/>
                    <a:pt x="152" y="65"/>
                    <a:pt x="153" y="65"/>
                  </a:cubicBezTo>
                  <a:cubicBezTo>
                    <a:pt x="153" y="65"/>
                    <a:pt x="153" y="66"/>
                    <a:pt x="153" y="66"/>
                  </a:cubicBezTo>
                  <a:cubicBezTo>
                    <a:pt x="154" y="66"/>
                    <a:pt x="155" y="66"/>
                    <a:pt x="155" y="66"/>
                  </a:cubicBezTo>
                  <a:cubicBezTo>
                    <a:pt x="156" y="65"/>
                    <a:pt x="157" y="65"/>
                    <a:pt x="156" y="64"/>
                  </a:cubicBezTo>
                  <a:cubicBezTo>
                    <a:pt x="156" y="63"/>
                    <a:pt x="156" y="62"/>
                    <a:pt x="156" y="61"/>
                  </a:cubicBezTo>
                  <a:cubicBezTo>
                    <a:pt x="156" y="60"/>
                    <a:pt x="155" y="60"/>
                    <a:pt x="155" y="59"/>
                  </a:cubicBezTo>
                  <a:cubicBezTo>
                    <a:pt x="154" y="60"/>
                    <a:pt x="153" y="62"/>
                    <a:pt x="152" y="64"/>
                  </a:cubicBezTo>
                  <a:close/>
                  <a:moveTo>
                    <a:pt x="210" y="79"/>
                  </a:moveTo>
                  <a:cubicBezTo>
                    <a:pt x="209" y="81"/>
                    <a:pt x="207" y="82"/>
                    <a:pt x="207" y="85"/>
                  </a:cubicBezTo>
                  <a:cubicBezTo>
                    <a:pt x="206" y="86"/>
                    <a:pt x="206" y="87"/>
                    <a:pt x="207" y="88"/>
                  </a:cubicBezTo>
                  <a:cubicBezTo>
                    <a:pt x="209" y="86"/>
                    <a:pt x="210" y="84"/>
                    <a:pt x="212" y="82"/>
                  </a:cubicBezTo>
                  <a:cubicBezTo>
                    <a:pt x="211" y="81"/>
                    <a:pt x="211" y="80"/>
                    <a:pt x="210" y="79"/>
                  </a:cubicBezTo>
                  <a:close/>
                  <a:moveTo>
                    <a:pt x="163" y="77"/>
                  </a:moveTo>
                  <a:cubicBezTo>
                    <a:pt x="164" y="77"/>
                    <a:pt x="164" y="78"/>
                    <a:pt x="165" y="78"/>
                  </a:cubicBezTo>
                  <a:cubicBezTo>
                    <a:pt x="166" y="78"/>
                    <a:pt x="167" y="78"/>
                    <a:pt x="168" y="78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69" y="77"/>
                    <a:pt x="169" y="76"/>
                    <a:pt x="169" y="76"/>
                  </a:cubicBezTo>
                  <a:cubicBezTo>
                    <a:pt x="169" y="75"/>
                    <a:pt x="168" y="74"/>
                    <a:pt x="168" y="73"/>
                  </a:cubicBezTo>
                  <a:cubicBezTo>
                    <a:pt x="167" y="74"/>
                    <a:pt x="166" y="74"/>
                    <a:pt x="166" y="74"/>
                  </a:cubicBezTo>
                  <a:cubicBezTo>
                    <a:pt x="165" y="75"/>
                    <a:pt x="164" y="76"/>
                    <a:pt x="163" y="77"/>
                  </a:cubicBezTo>
                  <a:close/>
                  <a:moveTo>
                    <a:pt x="92" y="43"/>
                  </a:moveTo>
                  <a:cubicBezTo>
                    <a:pt x="83" y="43"/>
                    <a:pt x="74" y="43"/>
                    <a:pt x="66" y="43"/>
                  </a:cubicBezTo>
                  <a:cubicBezTo>
                    <a:pt x="72" y="44"/>
                    <a:pt x="78" y="44"/>
                    <a:pt x="84" y="44"/>
                  </a:cubicBezTo>
                  <a:cubicBezTo>
                    <a:pt x="86" y="44"/>
                    <a:pt x="88" y="44"/>
                    <a:pt x="91" y="44"/>
                  </a:cubicBezTo>
                  <a:cubicBezTo>
                    <a:pt x="91" y="44"/>
                    <a:pt x="92" y="44"/>
                    <a:pt x="92" y="43"/>
                  </a:cubicBezTo>
                  <a:close/>
                  <a:moveTo>
                    <a:pt x="32" y="76"/>
                  </a:moveTo>
                  <a:cubicBezTo>
                    <a:pt x="34" y="74"/>
                    <a:pt x="35" y="72"/>
                    <a:pt x="37" y="71"/>
                  </a:cubicBezTo>
                  <a:cubicBezTo>
                    <a:pt x="36" y="70"/>
                    <a:pt x="35" y="69"/>
                    <a:pt x="35" y="68"/>
                  </a:cubicBezTo>
                  <a:cubicBezTo>
                    <a:pt x="34" y="70"/>
                    <a:pt x="33" y="71"/>
                    <a:pt x="32" y="73"/>
                  </a:cubicBezTo>
                  <a:cubicBezTo>
                    <a:pt x="32" y="73"/>
                    <a:pt x="32" y="74"/>
                    <a:pt x="32" y="74"/>
                  </a:cubicBezTo>
                  <a:cubicBezTo>
                    <a:pt x="32" y="75"/>
                    <a:pt x="32" y="75"/>
                    <a:pt x="32" y="76"/>
                  </a:cubicBezTo>
                  <a:close/>
                  <a:moveTo>
                    <a:pt x="133" y="48"/>
                  </a:moveTo>
                  <a:cubicBezTo>
                    <a:pt x="133" y="48"/>
                    <a:pt x="133" y="48"/>
                    <a:pt x="133" y="48"/>
                  </a:cubicBezTo>
                  <a:cubicBezTo>
                    <a:pt x="131" y="48"/>
                    <a:pt x="128" y="48"/>
                    <a:pt x="126" y="48"/>
                  </a:cubicBezTo>
                  <a:cubicBezTo>
                    <a:pt x="126" y="48"/>
                    <a:pt x="125" y="48"/>
                    <a:pt x="125" y="48"/>
                  </a:cubicBezTo>
                  <a:cubicBezTo>
                    <a:pt x="125" y="49"/>
                    <a:pt x="124" y="50"/>
                    <a:pt x="124" y="51"/>
                  </a:cubicBezTo>
                  <a:cubicBezTo>
                    <a:pt x="125" y="51"/>
                    <a:pt x="126" y="51"/>
                    <a:pt x="127" y="51"/>
                  </a:cubicBezTo>
                  <a:cubicBezTo>
                    <a:pt x="127" y="51"/>
                    <a:pt x="127" y="51"/>
                    <a:pt x="127" y="51"/>
                  </a:cubicBezTo>
                  <a:cubicBezTo>
                    <a:pt x="128" y="50"/>
                    <a:pt x="128" y="50"/>
                    <a:pt x="129" y="49"/>
                  </a:cubicBezTo>
                  <a:cubicBezTo>
                    <a:pt x="130" y="49"/>
                    <a:pt x="130" y="49"/>
                    <a:pt x="131" y="50"/>
                  </a:cubicBezTo>
                  <a:cubicBezTo>
                    <a:pt x="132" y="49"/>
                    <a:pt x="132" y="49"/>
                    <a:pt x="133" y="48"/>
                  </a:cubicBezTo>
                  <a:close/>
                  <a:moveTo>
                    <a:pt x="80" y="56"/>
                  </a:moveTo>
                  <a:cubicBezTo>
                    <a:pt x="80" y="56"/>
                    <a:pt x="80" y="55"/>
                    <a:pt x="80" y="55"/>
                  </a:cubicBezTo>
                  <a:cubicBezTo>
                    <a:pt x="80" y="54"/>
                    <a:pt x="77" y="54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6" y="56"/>
                    <a:pt x="75" y="57"/>
                    <a:pt x="75" y="57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9"/>
                    <a:pt x="75" y="59"/>
                    <a:pt x="76" y="59"/>
                  </a:cubicBezTo>
                  <a:cubicBezTo>
                    <a:pt x="77" y="59"/>
                    <a:pt x="78" y="58"/>
                    <a:pt x="79" y="58"/>
                  </a:cubicBezTo>
                  <a:cubicBezTo>
                    <a:pt x="80" y="58"/>
                    <a:pt x="80" y="57"/>
                    <a:pt x="80" y="56"/>
                  </a:cubicBezTo>
                  <a:close/>
                  <a:moveTo>
                    <a:pt x="62" y="79"/>
                  </a:moveTo>
                  <a:cubicBezTo>
                    <a:pt x="62" y="80"/>
                    <a:pt x="62" y="80"/>
                    <a:pt x="62" y="80"/>
                  </a:cubicBezTo>
                  <a:cubicBezTo>
                    <a:pt x="65" y="77"/>
                    <a:pt x="67" y="75"/>
                    <a:pt x="69" y="72"/>
                  </a:cubicBezTo>
                  <a:cubicBezTo>
                    <a:pt x="68" y="71"/>
                    <a:pt x="67" y="71"/>
                    <a:pt x="66" y="71"/>
                  </a:cubicBezTo>
                  <a:cubicBezTo>
                    <a:pt x="65" y="74"/>
                    <a:pt x="63" y="77"/>
                    <a:pt x="62" y="79"/>
                  </a:cubicBezTo>
                  <a:close/>
                  <a:moveTo>
                    <a:pt x="37" y="85"/>
                  </a:moveTo>
                  <a:cubicBezTo>
                    <a:pt x="37" y="85"/>
                    <a:pt x="37" y="85"/>
                    <a:pt x="37" y="85"/>
                  </a:cubicBezTo>
                  <a:cubicBezTo>
                    <a:pt x="37" y="85"/>
                    <a:pt x="38" y="85"/>
                    <a:pt x="38" y="85"/>
                  </a:cubicBezTo>
                  <a:cubicBezTo>
                    <a:pt x="39" y="83"/>
                    <a:pt x="41" y="81"/>
                    <a:pt x="42" y="79"/>
                  </a:cubicBezTo>
                  <a:cubicBezTo>
                    <a:pt x="43" y="78"/>
                    <a:pt x="43" y="77"/>
                    <a:pt x="43" y="75"/>
                  </a:cubicBezTo>
                  <a:cubicBezTo>
                    <a:pt x="43" y="75"/>
                    <a:pt x="42" y="76"/>
                    <a:pt x="42" y="76"/>
                  </a:cubicBezTo>
                  <a:cubicBezTo>
                    <a:pt x="42" y="76"/>
                    <a:pt x="41" y="77"/>
                    <a:pt x="41" y="77"/>
                  </a:cubicBezTo>
                  <a:cubicBezTo>
                    <a:pt x="40" y="79"/>
                    <a:pt x="38" y="82"/>
                    <a:pt x="37" y="85"/>
                  </a:cubicBezTo>
                  <a:cubicBezTo>
                    <a:pt x="37" y="85"/>
                    <a:pt x="37" y="85"/>
                    <a:pt x="37" y="85"/>
                  </a:cubicBezTo>
                  <a:close/>
                  <a:moveTo>
                    <a:pt x="135" y="59"/>
                  </a:moveTo>
                  <a:cubicBezTo>
                    <a:pt x="134" y="57"/>
                    <a:pt x="134" y="57"/>
                    <a:pt x="133" y="57"/>
                  </a:cubicBezTo>
                  <a:cubicBezTo>
                    <a:pt x="132" y="57"/>
                    <a:pt x="132" y="57"/>
                    <a:pt x="131" y="57"/>
                  </a:cubicBezTo>
                  <a:cubicBezTo>
                    <a:pt x="130" y="57"/>
                    <a:pt x="130" y="57"/>
                    <a:pt x="130" y="58"/>
                  </a:cubicBezTo>
                  <a:cubicBezTo>
                    <a:pt x="130" y="59"/>
                    <a:pt x="130" y="61"/>
                    <a:pt x="131" y="62"/>
                  </a:cubicBezTo>
                  <a:cubicBezTo>
                    <a:pt x="131" y="62"/>
                    <a:pt x="131" y="63"/>
                    <a:pt x="131" y="63"/>
                  </a:cubicBezTo>
                  <a:cubicBezTo>
                    <a:pt x="132" y="62"/>
                    <a:pt x="134" y="60"/>
                    <a:pt x="135" y="59"/>
                  </a:cubicBezTo>
                  <a:close/>
                  <a:moveTo>
                    <a:pt x="53" y="66"/>
                  </a:moveTo>
                  <a:cubicBezTo>
                    <a:pt x="54" y="66"/>
                    <a:pt x="54" y="65"/>
                    <a:pt x="54" y="64"/>
                  </a:cubicBezTo>
                  <a:cubicBezTo>
                    <a:pt x="53" y="62"/>
                    <a:pt x="53" y="60"/>
                    <a:pt x="53" y="58"/>
                  </a:cubicBezTo>
                  <a:cubicBezTo>
                    <a:pt x="53" y="58"/>
                    <a:pt x="53" y="58"/>
                    <a:pt x="53" y="57"/>
                  </a:cubicBezTo>
                  <a:cubicBezTo>
                    <a:pt x="52" y="59"/>
                    <a:pt x="51" y="60"/>
                    <a:pt x="50" y="61"/>
                  </a:cubicBezTo>
                  <a:cubicBezTo>
                    <a:pt x="50" y="61"/>
                    <a:pt x="50" y="62"/>
                    <a:pt x="50" y="62"/>
                  </a:cubicBezTo>
                  <a:cubicBezTo>
                    <a:pt x="51" y="63"/>
                    <a:pt x="52" y="65"/>
                    <a:pt x="53" y="66"/>
                  </a:cubicBezTo>
                  <a:close/>
                  <a:moveTo>
                    <a:pt x="70" y="50"/>
                  </a:moveTo>
                  <a:cubicBezTo>
                    <a:pt x="70" y="50"/>
                    <a:pt x="70" y="50"/>
                    <a:pt x="70" y="50"/>
                  </a:cubicBezTo>
                  <a:cubicBezTo>
                    <a:pt x="72" y="50"/>
                    <a:pt x="74" y="50"/>
                    <a:pt x="76" y="50"/>
                  </a:cubicBezTo>
                  <a:cubicBezTo>
                    <a:pt x="76" y="50"/>
                    <a:pt x="76" y="50"/>
                    <a:pt x="77" y="50"/>
                  </a:cubicBezTo>
                  <a:cubicBezTo>
                    <a:pt x="77" y="50"/>
                    <a:pt x="78" y="49"/>
                    <a:pt x="78" y="48"/>
                  </a:cubicBezTo>
                  <a:cubicBezTo>
                    <a:pt x="76" y="48"/>
                    <a:pt x="73" y="48"/>
                    <a:pt x="71" y="48"/>
                  </a:cubicBezTo>
                  <a:cubicBezTo>
                    <a:pt x="71" y="49"/>
                    <a:pt x="70" y="49"/>
                    <a:pt x="70" y="50"/>
                  </a:cubicBezTo>
                  <a:close/>
                  <a:moveTo>
                    <a:pt x="71" y="57"/>
                  </a:moveTo>
                  <a:cubicBezTo>
                    <a:pt x="71" y="56"/>
                    <a:pt x="70" y="55"/>
                    <a:pt x="69" y="54"/>
                  </a:cubicBezTo>
                  <a:cubicBezTo>
                    <a:pt x="69" y="54"/>
                    <a:pt x="68" y="53"/>
                    <a:pt x="68" y="54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7"/>
                    <a:pt x="68" y="58"/>
                    <a:pt x="68" y="60"/>
                  </a:cubicBezTo>
                  <a:cubicBezTo>
                    <a:pt x="70" y="60"/>
                    <a:pt x="70" y="58"/>
                    <a:pt x="71" y="57"/>
                  </a:cubicBezTo>
                  <a:close/>
                  <a:moveTo>
                    <a:pt x="143" y="65"/>
                  </a:moveTo>
                  <a:cubicBezTo>
                    <a:pt x="144" y="63"/>
                    <a:pt x="144" y="63"/>
                    <a:pt x="144" y="61"/>
                  </a:cubicBezTo>
                  <a:cubicBezTo>
                    <a:pt x="144" y="60"/>
                    <a:pt x="144" y="60"/>
                    <a:pt x="143" y="59"/>
                  </a:cubicBezTo>
                  <a:cubicBezTo>
                    <a:pt x="143" y="59"/>
                    <a:pt x="143" y="58"/>
                    <a:pt x="143" y="57"/>
                  </a:cubicBezTo>
                  <a:cubicBezTo>
                    <a:pt x="142" y="59"/>
                    <a:pt x="141" y="60"/>
                    <a:pt x="140" y="61"/>
                  </a:cubicBezTo>
                  <a:cubicBezTo>
                    <a:pt x="141" y="62"/>
                    <a:pt x="142" y="63"/>
                    <a:pt x="143" y="65"/>
                  </a:cubicBezTo>
                  <a:close/>
                  <a:moveTo>
                    <a:pt x="47" y="77"/>
                  </a:moveTo>
                  <a:cubicBezTo>
                    <a:pt x="46" y="78"/>
                    <a:pt x="46" y="79"/>
                    <a:pt x="45" y="80"/>
                  </a:cubicBezTo>
                  <a:cubicBezTo>
                    <a:pt x="45" y="81"/>
                    <a:pt x="45" y="83"/>
                    <a:pt x="45" y="85"/>
                  </a:cubicBezTo>
                  <a:cubicBezTo>
                    <a:pt x="46" y="85"/>
                    <a:pt x="46" y="85"/>
                    <a:pt x="47" y="84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8" y="82"/>
                    <a:pt x="48" y="81"/>
                    <a:pt x="48" y="80"/>
                  </a:cubicBezTo>
                  <a:cubicBezTo>
                    <a:pt x="48" y="79"/>
                    <a:pt x="47" y="79"/>
                    <a:pt x="47" y="77"/>
                  </a:cubicBezTo>
                  <a:close/>
                  <a:moveTo>
                    <a:pt x="134" y="86"/>
                  </a:moveTo>
                  <a:cubicBezTo>
                    <a:pt x="134" y="86"/>
                    <a:pt x="134" y="85"/>
                    <a:pt x="134" y="85"/>
                  </a:cubicBezTo>
                  <a:cubicBezTo>
                    <a:pt x="134" y="85"/>
                    <a:pt x="134" y="84"/>
                    <a:pt x="134" y="83"/>
                  </a:cubicBezTo>
                  <a:cubicBezTo>
                    <a:pt x="134" y="83"/>
                    <a:pt x="133" y="82"/>
                    <a:pt x="133" y="82"/>
                  </a:cubicBezTo>
                  <a:cubicBezTo>
                    <a:pt x="133" y="81"/>
                    <a:pt x="132" y="81"/>
                    <a:pt x="132" y="81"/>
                  </a:cubicBezTo>
                  <a:cubicBezTo>
                    <a:pt x="131" y="81"/>
                    <a:pt x="130" y="82"/>
                    <a:pt x="130" y="83"/>
                  </a:cubicBezTo>
                  <a:cubicBezTo>
                    <a:pt x="130" y="84"/>
                    <a:pt x="130" y="84"/>
                    <a:pt x="130" y="85"/>
                  </a:cubicBezTo>
                  <a:cubicBezTo>
                    <a:pt x="131" y="85"/>
                    <a:pt x="132" y="86"/>
                    <a:pt x="134" y="86"/>
                  </a:cubicBezTo>
                  <a:close/>
                  <a:moveTo>
                    <a:pt x="215" y="73"/>
                  </a:moveTo>
                  <a:cubicBezTo>
                    <a:pt x="215" y="73"/>
                    <a:pt x="215" y="73"/>
                    <a:pt x="215" y="73"/>
                  </a:cubicBezTo>
                  <a:cubicBezTo>
                    <a:pt x="214" y="74"/>
                    <a:pt x="213" y="76"/>
                    <a:pt x="212" y="77"/>
                  </a:cubicBezTo>
                  <a:cubicBezTo>
                    <a:pt x="213" y="78"/>
                    <a:pt x="213" y="79"/>
                    <a:pt x="214" y="80"/>
                  </a:cubicBezTo>
                  <a:cubicBezTo>
                    <a:pt x="214" y="79"/>
                    <a:pt x="215" y="78"/>
                    <a:pt x="216" y="78"/>
                  </a:cubicBezTo>
                  <a:cubicBezTo>
                    <a:pt x="216" y="77"/>
                    <a:pt x="216" y="77"/>
                    <a:pt x="216" y="77"/>
                  </a:cubicBezTo>
                  <a:cubicBezTo>
                    <a:pt x="216" y="76"/>
                    <a:pt x="216" y="74"/>
                    <a:pt x="215" y="73"/>
                  </a:cubicBezTo>
                  <a:close/>
                  <a:moveTo>
                    <a:pt x="113" y="57"/>
                  </a:moveTo>
                  <a:cubicBezTo>
                    <a:pt x="113" y="57"/>
                    <a:pt x="113" y="57"/>
                    <a:pt x="113" y="57"/>
                  </a:cubicBezTo>
                  <a:cubicBezTo>
                    <a:pt x="111" y="57"/>
                    <a:pt x="110" y="57"/>
                    <a:pt x="109" y="57"/>
                  </a:cubicBezTo>
                  <a:cubicBezTo>
                    <a:pt x="109" y="57"/>
                    <a:pt x="108" y="58"/>
                    <a:pt x="108" y="58"/>
                  </a:cubicBezTo>
                  <a:cubicBezTo>
                    <a:pt x="108" y="58"/>
                    <a:pt x="107" y="59"/>
                    <a:pt x="107" y="60"/>
                  </a:cubicBezTo>
                  <a:cubicBezTo>
                    <a:pt x="107" y="61"/>
                    <a:pt x="108" y="61"/>
                    <a:pt x="108" y="62"/>
                  </a:cubicBezTo>
                  <a:cubicBezTo>
                    <a:pt x="110" y="60"/>
                    <a:pt x="111" y="59"/>
                    <a:pt x="113" y="57"/>
                  </a:cubicBezTo>
                  <a:close/>
                  <a:moveTo>
                    <a:pt x="158" y="55"/>
                  </a:moveTo>
                  <a:cubicBezTo>
                    <a:pt x="157" y="55"/>
                    <a:pt x="157" y="56"/>
                    <a:pt x="157" y="57"/>
                  </a:cubicBezTo>
                  <a:cubicBezTo>
                    <a:pt x="158" y="58"/>
                    <a:pt x="158" y="60"/>
                    <a:pt x="158" y="62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9" y="61"/>
                    <a:pt x="160" y="61"/>
                    <a:pt x="161" y="60"/>
                  </a:cubicBezTo>
                  <a:cubicBezTo>
                    <a:pt x="160" y="58"/>
                    <a:pt x="159" y="56"/>
                    <a:pt x="158" y="55"/>
                  </a:cubicBezTo>
                  <a:close/>
                  <a:moveTo>
                    <a:pt x="168" y="68"/>
                  </a:moveTo>
                  <a:cubicBezTo>
                    <a:pt x="168" y="67"/>
                    <a:pt x="169" y="67"/>
                    <a:pt x="169" y="66"/>
                  </a:cubicBezTo>
                  <a:cubicBezTo>
                    <a:pt x="168" y="64"/>
                    <a:pt x="168" y="62"/>
                    <a:pt x="168" y="60"/>
                  </a:cubicBezTo>
                  <a:cubicBezTo>
                    <a:pt x="167" y="61"/>
                    <a:pt x="166" y="62"/>
                    <a:pt x="166" y="63"/>
                  </a:cubicBezTo>
                  <a:cubicBezTo>
                    <a:pt x="165" y="63"/>
                    <a:pt x="165" y="63"/>
                    <a:pt x="166" y="63"/>
                  </a:cubicBezTo>
                  <a:cubicBezTo>
                    <a:pt x="166" y="65"/>
                    <a:pt x="167" y="66"/>
                    <a:pt x="168" y="68"/>
                  </a:cubicBezTo>
                  <a:close/>
                  <a:moveTo>
                    <a:pt x="121" y="78"/>
                  </a:moveTo>
                  <a:cubicBezTo>
                    <a:pt x="121" y="78"/>
                    <a:pt x="122" y="78"/>
                    <a:pt x="122" y="78"/>
                  </a:cubicBezTo>
                  <a:cubicBezTo>
                    <a:pt x="122" y="79"/>
                    <a:pt x="123" y="79"/>
                    <a:pt x="124" y="79"/>
                  </a:cubicBezTo>
                  <a:cubicBezTo>
                    <a:pt x="124" y="79"/>
                    <a:pt x="125" y="79"/>
                    <a:pt x="125" y="79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6" y="78"/>
                    <a:pt x="126" y="77"/>
                    <a:pt x="127" y="76"/>
                  </a:cubicBezTo>
                  <a:cubicBezTo>
                    <a:pt x="126" y="76"/>
                    <a:pt x="125" y="76"/>
                    <a:pt x="123" y="75"/>
                  </a:cubicBezTo>
                  <a:cubicBezTo>
                    <a:pt x="123" y="76"/>
                    <a:pt x="122" y="77"/>
                    <a:pt x="121" y="78"/>
                  </a:cubicBezTo>
                  <a:close/>
                  <a:moveTo>
                    <a:pt x="217" y="103"/>
                  </a:moveTo>
                  <a:cubicBezTo>
                    <a:pt x="217" y="102"/>
                    <a:pt x="217" y="102"/>
                    <a:pt x="217" y="102"/>
                  </a:cubicBezTo>
                  <a:cubicBezTo>
                    <a:pt x="214" y="104"/>
                    <a:pt x="209" y="110"/>
                    <a:pt x="209" y="111"/>
                  </a:cubicBezTo>
                  <a:cubicBezTo>
                    <a:pt x="212" y="108"/>
                    <a:pt x="215" y="106"/>
                    <a:pt x="217" y="103"/>
                  </a:cubicBezTo>
                  <a:close/>
                  <a:moveTo>
                    <a:pt x="118" y="82"/>
                  </a:moveTo>
                  <a:cubicBezTo>
                    <a:pt x="118" y="83"/>
                    <a:pt x="119" y="84"/>
                    <a:pt x="119" y="84"/>
                  </a:cubicBezTo>
                  <a:cubicBezTo>
                    <a:pt x="120" y="85"/>
                    <a:pt x="120" y="86"/>
                    <a:pt x="121" y="86"/>
                  </a:cubicBezTo>
                  <a:cubicBezTo>
                    <a:pt x="122" y="85"/>
                    <a:pt x="123" y="83"/>
                    <a:pt x="124" y="82"/>
                  </a:cubicBezTo>
                  <a:cubicBezTo>
                    <a:pt x="122" y="82"/>
                    <a:pt x="120" y="82"/>
                    <a:pt x="118" y="82"/>
                  </a:cubicBezTo>
                  <a:close/>
                  <a:moveTo>
                    <a:pt x="201" y="32"/>
                  </a:moveTo>
                  <a:cubicBezTo>
                    <a:pt x="201" y="34"/>
                    <a:pt x="206" y="42"/>
                    <a:pt x="208" y="44"/>
                  </a:cubicBezTo>
                  <a:cubicBezTo>
                    <a:pt x="208" y="44"/>
                    <a:pt x="209" y="44"/>
                    <a:pt x="209" y="44"/>
                  </a:cubicBezTo>
                  <a:cubicBezTo>
                    <a:pt x="206" y="40"/>
                    <a:pt x="204" y="36"/>
                    <a:pt x="201" y="32"/>
                  </a:cubicBezTo>
                  <a:close/>
                  <a:moveTo>
                    <a:pt x="89" y="73"/>
                  </a:moveTo>
                  <a:cubicBezTo>
                    <a:pt x="90" y="73"/>
                    <a:pt x="90" y="73"/>
                    <a:pt x="91" y="73"/>
                  </a:cubicBezTo>
                  <a:cubicBezTo>
                    <a:pt x="91" y="73"/>
                    <a:pt x="92" y="73"/>
                    <a:pt x="92" y="73"/>
                  </a:cubicBezTo>
                  <a:cubicBezTo>
                    <a:pt x="93" y="72"/>
                    <a:pt x="93" y="71"/>
                    <a:pt x="94" y="70"/>
                  </a:cubicBezTo>
                  <a:cubicBezTo>
                    <a:pt x="93" y="69"/>
                    <a:pt x="93" y="69"/>
                    <a:pt x="92" y="68"/>
                  </a:cubicBezTo>
                  <a:cubicBezTo>
                    <a:pt x="91" y="69"/>
                    <a:pt x="90" y="71"/>
                    <a:pt x="89" y="73"/>
                  </a:cubicBezTo>
                  <a:close/>
                  <a:moveTo>
                    <a:pt x="84" y="65"/>
                  </a:moveTo>
                  <a:cubicBezTo>
                    <a:pt x="84" y="65"/>
                    <a:pt x="84" y="65"/>
                    <a:pt x="84" y="65"/>
                  </a:cubicBezTo>
                  <a:cubicBezTo>
                    <a:pt x="86" y="64"/>
                    <a:pt x="87" y="62"/>
                    <a:pt x="88" y="61"/>
                  </a:cubicBezTo>
                  <a:cubicBezTo>
                    <a:pt x="88" y="59"/>
                    <a:pt x="88" y="59"/>
                    <a:pt x="87" y="60"/>
                  </a:cubicBezTo>
                  <a:cubicBezTo>
                    <a:pt x="86" y="60"/>
                    <a:pt x="85" y="60"/>
                    <a:pt x="85" y="61"/>
                  </a:cubicBezTo>
                  <a:cubicBezTo>
                    <a:pt x="85" y="61"/>
                    <a:pt x="84" y="62"/>
                    <a:pt x="84" y="62"/>
                  </a:cubicBezTo>
                  <a:cubicBezTo>
                    <a:pt x="84" y="62"/>
                    <a:pt x="84" y="63"/>
                    <a:pt x="84" y="63"/>
                  </a:cubicBezTo>
                  <a:cubicBezTo>
                    <a:pt x="84" y="64"/>
                    <a:pt x="84" y="65"/>
                    <a:pt x="84" y="65"/>
                  </a:cubicBezTo>
                  <a:close/>
                  <a:moveTo>
                    <a:pt x="99" y="63"/>
                  </a:moveTo>
                  <a:cubicBezTo>
                    <a:pt x="99" y="63"/>
                    <a:pt x="100" y="63"/>
                    <a:pt x="100" y="63"/>
                  </a:cubicBezTo>
                  <a:cubicBezTo>
                    <a:pt x="101" y="62"/>
                    <a:pt x="102" y="61"/>
                    <a:pt x="103" y="59"/>
                  </a:cubicBezTo>
                  <a:cubicBezTo>
                    <a:pt x="103" y="59"/>
                    <a:pt x="103" y="58"/>
                    <a:pt x="102" y="58"/>
                  </a:cubicBezTo>
                  <a:cubicBezTo>
                    <a:pt x="101" y="58"/>
                    <a:pt x="100" y="58"/>
                    <a:pt x="99" y="58"/>
                  </a:cubicBezTo>
                  <a:cubicBezTo>
                    <a:pt x="99" y="60"/>
                    <a:pt x="99" y="61"/>
                    <a:pt x="99" y="62"/>
                  </a:cubicBezTo>
                  <a:cubicBezTo>
                    <a:pt x="99" y="62"/>
                    <a:pt x="99" y="63"/>
                    <a:pt x="99" y="63"/>
                  </a:cubicBezTo>
                  <a:close/>
                  <a:moveTo>
                    <a:pt x="154" y="48"/>
                  </a:moveTo>
                  <a:cubicBezTo>
                    <a:pt x="154" y="48"/>
                    <a:pt x="154" y="48"/>
                    <a:pt x="153" y="48"/>
                  </a:cubicBezTo>
                  <a:cubicBezTo>
                    <a:pt x="153" y="49"/>
                    <a:pt x="152" y="50"/>
                    <a:pt x="151" y="50"/>
                  </a:cubicBezTo>
                  <a:cubicBezTo>
                    <a:pt x="150" y="50"/>
                    <a:pt x="149" y="49"/>
                    <a:pt x="149" y="49"/>
                  </a:cubicBezTo>
                  <a:cubicBezTo>
                    <a:pt x="148" y="50"/>
                    <a:pt x="148" y="50"/>
                    <a:pt x="147" y="51"/>
                  </a:cubicBezTo>
                  <a:cubicBezTo>
                    <a:pt x="149" y="51"/>
                    <a:pt x="153" y="52"/>
                    <a:pt x="154" y="51"/>
                  </a:cubicBezTo>
                  <a:cubicBezTo>
                    <a:pt x="154" y="50"/>
                    <a:pt x="154" y="49"/>
                    <a:pt x="154" y="48"/>
                  </a:cubicBezTo>
                  <a:close/>
                  <a:moveTo>
                    <a:pt x="39" y="61"/>
                  </a:moveTo>
                  <a:cubicBezTo>
                    <a:pt x="39" y="61"/>
                    <a:pt x="39" y="61"/>
                    <a:pt x="38" y="61"/>
                  </a:cubicBezTo>
                  <a:cubicBezTo>
                    <a:pt x="38" y="63"/>
                    <a:pt x="37" y="64"/>
                    <a:pt x="36" y="65"/>
                  </a:cubicBezTo>
                  <a:cubicBezTo>
                    <a:pt x="37" y="66"/>
                    <a:pt x="37" y="67"/>
                    <a:pt x="38" y="68"/>
                  </a:cubicBezTo>
                  <a:cubicBezTo>
                    <a:pt x="39" y="68"/>
                    <a:pt x="39" y="67"/>
                    <a:pt x="39" y="67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39" y="64"/>
                    <a:pt x="39" y="63"/>
                    <a:pt x="39" y="61"/>
                  </a:cubicBezTo>
                  <a:close/>
                  <a:moveTo>
                    <a:pt x="102" y="86"/>
                  </a:moveTo>
                  <a:cubicBezTo>
                    <a:pt x="104" y="86"/>
                    <a:pt x="106" y="86"/>
                    <a:pt x="107" y="86"/>
                  </a:cubicBezTo>
                  <a:cubicBezTo>
                    <a:pt x="107" y="85"/>
                    <a:pt x="107" y="84"/>
                    <a:pt x="107" y="83"/>
                  </a:cubicBezTo>
                  <a:cubicBezTo>
                    <a:pt x="107" y="83"/>
                    <a:pt x="106" y="83"/>
                    <a:pt x="106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4" y="84"/>
                    <a:pt x="103" y="85"/>
                    <a:pt x="102" y="86"/>
                  </a:cubicBezTo>
                  <a:close/>
                  <a:moveTo>
                    <a:pt x="87" y="75"/>
                  </a:moveTo>
                  <a:cubicBezTo>
                    <a:pt x="86" y="77"/>
                    <a:pt x="85" y="79"/>
                    <a:pt x="84" y="81"/>
                  </a:cubicBezTo>
                  <a:cubicBezTo>
                    <a:pt x="85" y="81"/>
                    <a:pt x="85" y="81"/>
                    <a:pt x="86" y="81"/>
                  </a:cubicBezTo>
                  <a:cubicBezTo>
                    <a:pt x="87" y="79"/>
                    <a:pt x="88" y="77"/>
                    <a:pt x="89" y="76"/>
                  </a:cubicBezTo>
                  <a:cubicBezTo>
                    <a:pt x="89" y="76"/>
                    <a:pt x="90" y="75"/>
                    <a:pt x="90" y="75"/>
                  </a:cubicBezTo>
                  <a:cubicBezTo>
                    <a:pt x="89" y="75"/>
                    <a:pt x="88" y="75"/>
                    <a:pt x="87" y="75"/>
                  </a:cubicBezTo>
                  <a:close/>
                  <a:moveTo>
                    <a:pt x="155" y="78"/>
                  </a:moveTo>
                  <a:cubicBezTo>
                    <a:pt x="156" y="78"/>
                    <a:pt x="157" y="78"/>
                    <a:pt x="158" y="78"/>
                  </a:cubicBezTo>
                  <a:cubicBezTo>
                    <a:pt x="158" y="78"/>
                    <a:pt x="159" y="78"/>
                    <a:pt x="159" y="77"/>
                  </a:cubicBezTo>
                  <a:cubicBezTo>
                    <a:pt x="160" y="77"/>
                    <a:pt x="161" y="76"/>
                    <a:pt x="161" y="75"/>
                  </a:cubicBezTo>
                  <a:cubicBezTo>
                    <a:pt x="162" y="75"/>
                    <a:pt x="162" y="74"/>
                    <a:pt x="162" y="74"/>
                  </a:cubicBezTo>
                  <a:cubicBezTo>
                    <a:pt x="162" y="74"/>
                    <a:pt x="161" y="74"/>
                    <a:pt x="161" y="74"/>
                  </a:cubicBezTo>
                  <a:cubicBezTo>
                    <a:pt x="160" y="74"/>
                    <a:pt x="159" y="74"/>
                    <a:pt x="159" y="75"/>
                  </a:cubicBezTo>
                  <a:cubicBezTo>
                    <a:pt x="158" y="76"/>
                    <a:pt x="158" y="76"/>
                    <a:pt x="157" y="76"/>
                  </a:cubicBezTo>
                  <a:cubicBezTo>
                    <a:pt x="157" y="76"/>
                    <a:pt x="157" y="76"/>
                    <a:pt x="156" y="75"/>
                  </a:cubicBezTo>
                  <a:cubicBezTo>
                    <a:pt x="156" y="76"/>
                    <a:pt x="155" y="77"/>
                    <a:pt x="155" y="78"/>
                  </a:cubicBezTo>
                  <a:close/>
                  <a:moveTo>
                    <a:pt x="211" y="60"/>
                  </a:moveTo>
                  <a:cubicBezTo>
                    <a:pt x="212" y="59"/>
                    <a:pt x="212" y="59"/>
                    <a:pt x="213" y="58"/>
                  </a:cubicBezTo>
                  <a:cubicBezTo>
                    <a:pt x="214" y="58"/>
                    <a:pt x="214" y="57"/>
                    <a:pt x="213" y="56"/>
                  </a:cubicBezTo>
                  <a:cubicBezTo>
                    <a:pt x="213" y="55"/>
                    <a:pt x="212" y="55"/>
                    <a:pt x="212" y="54"/>
                  </a:cubicBezTo>
                  <a:cubicBezTo>
                    <a:pt x="211" y="55"/>
                    <a:pt x="211" y="55"/>
                    <a:pt x="210" y="56"/>
                  </a:cubicBezTo>
                  <a:cubicBezTo>
                    <a:pt x="210" y="56"/>
                    <a:pt x="210" y="57"/>
                    <a:pt x="210" y="57"/>
                  </a:cubicBezTo>
                  <a:cubicBezTo>
                    <a:pt x="210" y="58"/>
                    <a:pt x="211" y="59"/>
                    <a:pt x="211" y="60"/>
                  </a:cubicBezTo>
                  <a:close/>
                  <a:moveTo>
                    <a:pt x="230" y="84"/>
                  </a:moveTo>
                  <a:cubicBezTo>
                    <a:pt x="229" y="84"/>
                    <a:pt x="229" y="83"/>
                    <a:pt x="229" y="82"/>
                  </a:cubicBezTo>
                  <a:cubicBezTo>
                    <a:pt x="228" y="82"/>
                    <a:pt x="228" y="81"/>
                    <a:pt x="227" y="81"/>
                  </a:cubicBezTo>
                  <a:cubicBezTo>
                    <a:pt x="227" y="81"/>
                    <a:pt x="226" y="86"/>
                    <a:pt x="227" y="87"/>
                  </a:cubicBezTo>
                  <a:cubicBezTo>
                    <a:pt x="228" y="86"/>
                    <a:pt x="229" y="86"/>
                    <a:pt x="230" y="84"/>
                  </a:cubicBezTo>
                  <a:close/>
                  <a:moveTo>
                    <a:pt x="21" y="43"/>
                  </a:moveTo>
                  <a:cubicBezTo>
                    <a:pt x="17" y="43"/>
                    <a:pt x="14" y="43"/>
                    <a:pt x="11" y="43"/>
                  </a:cubicBezTo>
                  <a:cubicBezTo>
                    <a:pt x="11" y="43"/>
                    <a:pt x="11" y="44"/>
                    <a:pt x="1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4" y="44"/>
                    <a:pt x="17" y="45"/>
                    <a:pt x="19" y="45"/>
                  </a:cubicBezTo>
                  <a:cubicBezTo>
                    <a:pt x="20" y="45"/>
                    <a:pt x="20" y="45"/>
                    <a:pt x="21" y="43"/>
                  </a:cubicBezTo>
                  <a:close/>
                  <a:moveTo>
                    <a:pt x="73" y="91"/>
                  </a:moveTo>
                  <a:cubicBezTo>
                    <a:pt x="73" y="90"/>
                    <a:pt x="73" y="89"/>
                    <a:pt x="73" y="88"/>
                  </a:cubicBezTo>
                  <a:cubicBezTo>
                    <a:pt x="70" y="88"/>
                    <a:pt x="69" y="88"/>
                    <a:pt x="68" y="90"/>
                  </a:cubicBezTo>
                  <a:cubicBezTo>
                    <a:pt x="68" y="91"/>
                    <a:pt x="69" y="91"/>
                    <a:pt x="69" y="91"/>
                  </a:cubicBezTo>
                  <a:cubicBezTo>
                    <a:pt x="70" y="91"/>
                    <a:pt x="71" y="91"/>
                    <a:pt x="73" y="91"/>
                  </a:cubicBezTo>
                  <a:close/>
                  <a:moveTo>
                    <a:pt x="103" y="77"/>
                  </a:moveTo>
                  <a:cubicBezTo>
                    <a:pt x="102" y="77"/>
                    <a:pt x="102" y="77"/>
                    <a:pt x="101" y="77"/>
                  </a:cubicBezTo>
                  <a:cubicBezTo>
                    <a:pt x="99" y="77"/>
                    <a:pt x="99" y="77"/>
                    <a:pt x="98" y="78"/>
                  </a:cubicBezTo>
                  <a:cubicBezTo>
                    <a:pt x="98" y="79"/>
                    <a:pt x="97" y="79"/>
                    <a:pt x="97" y="80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98" y="80"/>
                    <a:pt x="99" y="80"/>
                    <a:pt x="101" y="80"/>
                  </a:cubicBezTo>
                  <a:cubicBezTo>
                    <a:pt x="101" y="80"/>
                    <a:pt x="101" y="80"/>
                    <a:pt x="101" y="80"/>
                  </a:cubicBezTo>
                  <a:cubicBezTo>
                    <a:pt x="102" y="79"/>
                    <a:pt x="102" y="78"/>
                    <a:pt x="103" y="77"/>
                  </a:cubicBezTo>
                  <a:close/>
                  <a:moveTo>
                    <a:pt x="53" y="71"/>
                  </a:moveTo>
                  <a:cubicBezTo>
                    <a:pt x="51" y="72"/>
                    <a:pt x="50" y="74"/>
                    <a:pt x="49" y="75"/>
                  </a:cubicBezTo>
                  <a:cubicBezTo>
                    <a:pt x="49" y="76"/>
                    <a:pt x="49" y="77"/>
                    <a:pt x="50" y="78"/>
                  </a:cubicBezTo>
                  <a:cubicBezTo>
                    <a:pt x="51" y="76"/>
                    <a:pt x="52" y="74"/>
                    <a:pt x="53" y="72"/>
                  </a:cubicBezTo>
                  <a:cubicBezTo>
                    <a:pt x="53" y="71"/>
                    <a:pt x="53" y="71"/>
                    <a:pt x="53" y="71"/>
                  </a:cubicBezTo>
                  <a:close/>
                  <a:moveTo>
                    <a:pt x="138" y="69"/>
                  </a:moveTo>
                  <a:cubicBezTo>
                    <a:pt x="138" y="69"/>
                    <a:pt x="137" y="69"/>
                    <a:pt x="137" y="69"/>
                  </a:cubicBezTo>
                  <a:cubicBezTo>
                    <a:pt x="135" y="69"/>
                    <a:pt x="135" y="69"/>
                    <a:pt x="134" y="71"/>
                  </a:cubicBezTo>
                  <a:cubicBezTo>
                    <a:pt x="133" y="71"/>
                    <a:pt x="133" y="72"/>
                    <a:pt x="133" y="73"/>
                  </a:cubicBezTo>
                  <a:cubicBezTo>
                    <a:pt x="134" y="73"/>
                    <a:pt x="134" y="73"/>
                    <a:pt x="135" y="73"/>
                  </a:cubicBezTo>
                  <a:cubicBezTo>
                    <a:pt x="135" y="73"/>
                    <a:pt x="135" y="73"/>
                    <a:pt x="136" y="72"/>
                  </a:cubicBezTo>
                  <a:cubicBezTo>
                    <a:pt x="137" y="71"/>
                    <a:pt x="137" y="70"/>
                    <a:pt x="138" y="69"/>
                  </a:cubicBezTo>
                  <a:close/>
                  <a:moveTo>
                    <a:pt x="196" y="90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5" y="91"/>
                    <a:pt x="193" y="92"/>
                    <a:pt x="194" y="94"/>
                  </a:cubicBezTo>
                  <a:cubicBezTo>
                    <a:pt x="194" y="95"/>
                    <a:pt x="194" y="95"/>
                    <a:pt x="194" y="96"/>
                  </a:cubicBezTo>
                  <a:cubicBezTo>
                    <a:pt x="194" y="96"/>
                    <a:pt x="194" y="97"/>
                    <a:pt x="194" y="97"/>
                  </a:cubicBezTo>
                  <a:cubicBezTo>
                    <a:pt x="195" y="96"/>
                    <a:pt x="195" y="95"/>
                    <a:pt x="196" y="94"/>
                  </a:cubicBezTo>
                  <a:cubicBezTo>
                    <a:pt x="196" y="94"/>
                    <a:pt x="196" y="94"/>
                    <a:pt x="196" y="93"/>
                  </a:cubicBezTo>
                  <a:cubicBezTo>
                    <a:pt x="196" y="92"/>
                    <a:pt x="196" y="91"/>
                    <a:pt x="196" y="90"/>
                  </a:cubicBezTo>
                  <a:close/>
                  <a:moveTo>
                    <a:pt x="59" y="67"/>
                  </a:moveTo>
                  <a:cubicBezTo>
                    <a:pt x="60" y="67"/>
                    <a:pt x="61" y="67"/>
                    <a:pt x="62" y="68"/>
                  </a:cubicBezTo>
                  <a:cubicBezTo>
                    <a:pt x="63" y="68"/>
                    <a:pt x="63" y="68"/>
                    <a:pt x="64" y="67"/>
                  </a:cubicBezTo>
                  <a:cubicBezTo>
                    <a:pt x="63" y="66"/>
                    <a:pt x="63" y="65"/>
                    <a:pt x="62" y="64"/>
                  </a:cubicBezTo>
                  <a:cubicBezTo>
                    <a:pt x="60" y="64"/>
                    <a:pt x="60" y="66"/>
                    <a:pt x="59" y="67"/>
                  </a:cubicBezTo>
                  <a:close/>
                  <a:moveTo>
                    <a:pt x="15" y="90"/>
                  </a:moveTo>
                  <a:cubicBezTo>
                    <a:pt x="16" y="89"/>
                    <a:pt x="16" y="88"/>
                    <a:pt x="16" y="88"/>
                  </a:cubicBezTo>
                  <a:cubicBezTo>
                    <a:pt x="17" y="86"/>
                    <a:pt x="16" y="86"/>
                    <a:pt x="16" y="85"/>
                  </a:cubicBezTo>
                  <a:cubicBezTo>
                    <a:pt x="15" y="85"/>
                    <a:pt x="15" y="85"/>
                    <a:pt x="15" y="86"/>
                  </a:cubicBezTo>
                  <a:cubicBezTo>
                    <a:pt x="14" y="86"/>
                    <a:pt x="14" y="85"/>
                    <a:pt x="14" y="85"/>
                  </a:cubicBezTo>
                  <a:cubicBezTo>
                    <a:pt x="13" y="86"/>
                    <a:pt x="13" y="87"/>
                    <a:pt x="13" y="89"/>
                  </a:cubicBezTo>
                  <a:cubicBezTo>
                    <a:pt x="14" y="89"/>
                    <a:pt x="15" y="89"/>
                    <a:pt x="15" y="90"/>
                  </a:cubicBezTo>
                  <a:close/>
                  <a:moveTo>
                    <a:pt x="204" y="52"/>
                  </a:moveTo>
                  <a:cubicBezTo>
                    <a:pt x="204" y="54"/>
                    <a:pt x="202" y="54"/>
                    <a:pt x="202" y="56"/>
                  </a:cubicBezTo>
                  <a:cubicBezTo>
                    <a:pt x="203" y="57"/>
                    <a:pt x="204" y="57"/>
                    <a:pt x="205" y="57"/>
                  </a:cubicBezTo>
                  <a:cubicBezTo>
                    <a:pt x="205" y="57"/>
                    <a:pt x="206" y="56"/>
                    <a:pt x="206" y="56"/>
                  </a:cubicBezTo>
                  <a:cubicBezTo>
                    <a:pt x="206" y="55"/>
                    <a:pt x="205" y="53"/>
                    <a:pt x="204" y="52"/>
                  </a:cubicBezTo>
                  <a:close/>
                  <a:moveTo>
                    <a:pt x="121" y="61"/>
                  </a:moveTo>
                  <a:cubicBezTo>
                    <a:pt x="120" y="60"/>
                    <a:pt x="119" y="59"/>
                    <a:pt x="119" y="57"/>
                  </a:cubicBezTo>
                  <a:cubicBezTo>
                    <a:pt x="118" y="58"/>
                    <a:pt x="117" y="59"/>
                    <a:pt x="117" y="60"/>
                  </a:cubicBezTo>
                  <a:cubicBezTo>
                    <a:pt x="117" y="61"/>
                    <a:pt x="118" y="62"/>
                    <a:pt x="118" y="64"/>
                  </a:cubicBezTo>
                  <a:cubicBezTo>
                    <a:pt x="119" y="63"/>
                    <a:pt x="120" y="62"/>
                    <a:pt x="121" y="61"/>
                  </a:cubicBezTo>
                  <a:close/>
                  <a:moveTo>
                    <a:pt x="171" y="87"/>
                  </a:moveTo>
                  <a:cubicBezTo>
                    <a:pt x="173" y="84"/>
                    <a:pt x="174" y="82"/>
                    <a:pt x="175" y="80"/>
                  </a:cubicBezTo>
                  <a:cubicBezTo>
                    <a:pt x="175" y="80"/>
                    <a:pt x="175" y="79"/>
                    <a:pt x="175" y="79"/>
                  </a:cubicBezTo>
                  <a:cubicBezTo>
                    <a:pt x="173" y="81"/>
                    <a:pt x="172" y="83"/>
                    <a:pt x="170" y="85"/>
                  </a:cubicBezTo>
                  <a:cubicBezTo>
                    <a:pt x="170" y="85"/>
                    <a:pt x="171" y="86"/>
                    <a:pt x="171" y="87"/>
                  </a:cubicBezTo>
                  <a:close/>
                  <a:moveTo>
                    <a:pt x="91" y="50"/>
                  </a:moveTo>
                  <a:cubicBezTo>
                    <a:pt x="93" y="50"/>
                    <a:pt x="94" y="50"/>
                    <a:pt x="96" y="50"/>
                  </a:cubicBezTo>
                  <a:cubicBezTo>
                    <a:pt x="96" y="50"/>
                    <a:pt x="96" y="49"/>
                    <a:pt x="97" y="49"/>
                  </a:cubicBezTo>
                  <a:cubicBezTo>
                    <a:pt x="97" y="49"/>
                    <a:pt x="98" y="49"/>
                    <a:pt x="98" y="49"/>
                  </a:cubicBezTo>
                  <a:cubicBezTo>
                    <a:pt x="99" y="49"/>
                    <a:pt x="99" y="49"/>
                    <a:pt x="99" y="48"/>
                  </a:cubicBezTo>
                  <a:cubicBezTo>
                    <a:pt x="97" y="48"/>
                    <a:pt x="95" y="48"/>
                    <a:pt x="93" y="48"/>
                  </a:cubicBezTo>
                  <a:cubicBezTo>
                    <a:pt x="93" y="48"/>
                    <a:pt x="93" y="48"/>
                    <a:pt x="93" y="49"/>
                  </a:cubicBezTo>
                  <a:cubicBezTo>
                    <a:pt x="92" y="49"/>
                    <a:pt x="92" y="50"/>
                    <a:pt x="91" y="50"/>
                  </a:cubicBezTo>
                  <a:close/>
                  <a:moveTo>
                    <a:pt x="140" y="92"/>
                  </a:moveTo>
                  <a:cubicBezTo>
                    <a:pt x="139" y="91"/>
                    <a:pt x="138" y="90"/>
                    <a:pt x="137" y="89"/>
                  </a:cubicBezTo>
                  <a:cubicBezTo>
                    <a:pt x="136" y="90"/>
                    <a:pt x="135" y="91"/>
                    <a:pt x="134" y="92"/>
                  </a:cubicBezTo>
                  <a:cubicBezTo>
                    <a:pt x="136" y="92"/>
                    <a:pt x="138" y="92"/>
                    <a:pt x="140" y="92"/>
                  </a:cubicBezTo>
                  <a:close/>
                  <a:moveTo>
                    <a:pt x="166" y="97"/>
                  </a:moveTo>
                  <a:cubicBezTo>
                    <a:pt x="163" y="97"/>
                    <a:pt x="140" y="97"/>
                    <a:pt x="131" y="97"/>
                  </a:cubicBezTo>
                  <a:cubicBezTo>
                    <a:pt x="143" y="97"/>
                    <a:pt x="155" y="97"/>
                    <a:pt x="166" y="97"/>
                  </a:cubicBezTo>
                  <a:close/>
                  <a:moveTo>
                    <a:pt x="145" y="72"/>
                  </a:moveTo>
                  <a:cubicBezTo>
                    <a:pt x="149" y="73"/>
                    <a:pt x="150" y="72"/>
                    <a:pt x="151" y="70"/>
                  </a:cubicBezTo>
                  <a:cubicBezTo>
                    <a:pt x="150" y="70"/>
                    <a:pt x="149" y="70"/>
                    <a:pt x="148" y="70"/>
                  </a:cubicBezTo>
                  <a:cubicBezTo>
                    <a:pt x="147" y="71"/>
                    <a:pt x="147" y="71"/>
                    <a:pt x="146" y="72"/>
                  </a:cubicBezTo>
                  <a:cubicBezTo>
                    <a:pt x="146" y="72"/>
                    <a:pt x="145" y="72"/>
                    <a:pt x="145" y="72"/>
                  </a:cubicBezTo>
                  <a:close/>
                  <a:moveTo>
                    <a:pt x="147" y="90"/>
                  </a:moveTo>
                  <a:cubicBezTo>
                    <a:pt x="147" y="90"/>
                    <a:pt x="147" y="90"/>
                    <a:pt x="147" y="91"/>
                  </a:cubicBezTo>
                  <a:cubicBezTo>
                    <a:pt x="149" y="89"/>
                    <a:pt x="151" y="87"/>
                    <a:pt x="153" y="85"/>
                  </a:cubicBezTo>
                  <a:cubicBezTo>
                    <a:pt x="152" y="84"/>
                    <a:pt x="152" y="83"/>
                    <a:pt x="151" y="83"/>
                  </a:cubicBezTo>
                  <a:cubicBezTo>
                    <a:pt x="150" y="85"/>
                    <a:pt x="148" y="88"/>
                    <a:pt x="147" y="90"/>
                  </a:cubicBezTo>
                  <a:close/>
                  <a:moveTo>
                    <a:pt x="76" y="66"/>
                  </a:moveTo>
                  <a:cubicBezTo>
                    <a:pt x="75" y="67"/>
                    <a:pt x="74" y="68"/>
                    <a:pt x="73" y="70"/>
                  </a:cubicBezTo>
                  <a:cubicBezTo>
                    <a:pt x="75" y="70"/>
                    <a:pt x="75" y="70"/>
                    <a:pt x="76" y="70"/>
                  </a:cubicBezTo>
                  <a:cubicBezTo>
                    <a:pt x="77" y="69"/>
                    <a:pt x="77" y="69"/>
                    <a:pt x="78" y="68"/>
                  </a:cubicBezTo>
                  <a:cubicBezTo>
                    <a:pt x="77" y="67"/>
                    <a:pt x="77" y="67"/>
                    <a:pt x="76" y="66"/>
                  </a:cubicBezTo>
                  <a:close/>
                  <a:moveTo>
                    <a:pt x="93" y="86"/>
                  </a:moveTo>
                  <a:cubicBezTo>
                    <a:pt x="94" y="86"/>
                    <a:pt x="95" y="86"/>
                    <a:pt x="96" y="86"/>
                  </a:cubicBezTo>
                  <a:cubicBezTo>
                    <a:pt x="97" y="86"/>
                    <a:pt x="98" y="86"/>
                    <a:pt x="97" y="85"/>
                  </a:cubicBezTo>
                  <a:cubicBezTo>
                    <a:pt x="97" y="84"/>
                    <a:pt x="96" y="83"/>
                    <a:pt x="95" y="84"/>
                  </a:cubicBezTo>
                  <a:cubicBezTo>
                    <a:pt x="95" y="84"/>
                    <a:pt x="94" y="84"/>
                    <a:pt x="94" y="84"/>
                  </a:cubicBezTo>
                  <a:cubicBezTo>
                    <a:pt x="93" y="84"/>
                    <a:pt x="93" y="84"/>
                    <a:pt x="93" y="85"/>
                  </a:cubicBezTo>
                  <a:cubicBezTo>
                    <a:pt x="93" y="85"/>
                    <a:pt x="93" y="86"/>
                    <a:pt x="93" y="86"/>
                  </a:cubicBezTo>
                  <a:close/>
                  <a:moveTo>
                    <a:pt x="59" y="53"/>
                  </a:moveTo>
                  <a:cubicBezTo>
                    <a:pt x="59" y="55"/>
                    <a:pt x="60" y="56"/>
                    <a:pt x="61" y="57"/>
                  </a:cubicBezTo>
                  <a:cubicBezTo>
                    <a:pt x="62" y="56"/>
                    <a:pt x="63" y="54"/>
                    <a:pt x="63" y="53"/>
                  </a:cubicBezTo>
                  <a:cubicBezTo>
                    <a:pt x="62" y="53"/>
                    <a:pt x="60" y="53"/>
                    <a:pt x="59" y="53"/>
                  </a:cubicBezTo>
                  <a:close/>
                  <a:moveTo>
                    <a:pt x="192" y="84"/>
                  </a:moveTo>
                  <a:cubicBezTo>
                    <a:pt x="192" y="84"/>
                    <a:pt x="192" y="84"/>
                    <a:pt x="191" y="84"/>
                  </a:cubicBezTo>
                  <a:cubicBezTo>
                    <a:pt x="190" y="86"/>
                    <a:pt x="188" y="88"/>
                    <a:pt x="186" y="90"/>
                  </a:cubicBezTo>
                  <a:cubicBezTo>
                    <a:pt x="186" y="91"/>
                    <a:pt x="187" y="91"/>
                    <a:pt x="187" y="91"/>
                  </a:cubicBezTo>
                  <a:cubicBezTo>
                    <a:pt x="188" y="90"/>
                    <a:pt x="190" y="88"/>
                    <a:pt x="191" y="86"/>
                  </a:cubicBezTo>
                  <a:cubicBezTo>
                    <a:pt x="191" y="86"/>
                    <a:pt x="191" y="86"/>
                    <a:pt x="191" y="86"/>
                  </a:cubicBezTo>
                  <a:cubicBezTo>
                    <a:pt x="192" y="85"/>
                    <a:pt x="192" y="85"/>
                    <a:pt x="192" y="84"/>
                  </a:cubicBezTo>
                  <a:close/>
                  <a:moveTo>
                    <a:pt x="185" y="69"/>
                  </a:moveTo>
                  <a:cubicBezTo>
                    <a:pt x="186" y="72"/>
                    <a:pt x="185" y="73"/>
                    <a:pt x="182" y="73"/>
                  </a:cubicBezTo>
                  <a:cubicBezTo>
                    <a:pt x="183" y="74"/>
                    <a:pt x="183" y="75"/>
                    <a:pt x="183" y="75"/>
                  </a:cubicBezTo>
                  <a:cubicBezTo>
                    <a:pt x="184" y="74"/>
                    <a:pt x="185" y="73"/>
                    <a:pt x="186" y="72"/>
                  </a:cubicBezTo>
                  <a:cubicBezTo>
                    <a:pt x="186" y="71"/>
                    <a:pt x="186" y="71"/>
                    <a:pt x="186" y="71"/>
                  </a:cubicBezTo>
                  <a:cubicBezTo>
                    <a:pt x="186" y="70"/>
                    <a:pt x="186" y="69"/>
                    <a:pt x="186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5" y="68"/>
                    <a:pt x="185" y="68"/>
                    <a:pt x="185" y="69"/>
                  </a:cubicBezTo>
                  <a:close/>
                  <a:moveTo>
                    <a:pt x="144" y="70"/>
                  </a:moveTo>
                  <a:cubicBezTo>
                    <a:pt x="143" y="69"/>
                    <a:pt x="143" y="69"/>
                    <a:pt x="143" y="69"/>
                  </a:cubicBezTo>
                  <a:cubicBezTo>
                    <a:pt x="142" y="69"/>
                    <a:pt x="142" y="69"/>
                    <a:pt x="141" y="70"/>
                  </a:cubicBezTo>
                  <a:cubicBezTo>
                    <a:pt x="141" y="70"/>
                    <a:pt x="140" y="71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42" y="73"/>
                    <a:pt x="142" y="73"/>
                    <a:pt x="144" y="70"/>
                  </a:cubicBezTo>
                  <a:close/>
                  <a:moveTo>
                    <a:pt x="195" y="130"/>
                  </a:moveTo>
                  <a:cubicBezTo>
                    <a:pt x="197" y="127"/>
                    <a:pt x="199" y="125"/>
                    <a:pt x="201" y="123"/>
                  </a:cubicBezTo>
                  <a:cubicBezTo>
                    <a:pt x="201" y="122"/>
                    <a:pt x="201" y="122"/>
                    <a:pt x="202" y="121"/>
                  </a:cubicBezTo>
                  <a:cubicBezTo>
                    <a:pt x="202" y="121"/>
                    <a:pt x="201" y="121"/>
                    <a:pt x="201" y="121"/>
                  </a:cubicBezTo>
                  <a:cubicBezTo>
                    <a:pt x="200" y="122"/>
                    <a:pt x="199" y="124"/>
                    <a:pt x="198" y="125"/>
                  </a:cubicBezTo>
                  <a:cubicBezTo>
                    <a:pt x="196" y="126"/>
                    <a:pt x="196" y="128"/>
                    <a:pt x="195" y="130"/>
                  </a:cubicBezTo>
                  <a:close/>
                  <a:moveTo>
                    <a:pt x="208" y="102"/>
                  </a:moveTo>
                  <a:cubicBezTo>
                    <a:pt x="208" y="102"/>
                    <a:pt x="209" y="101"/>
                    <a:pt x="209" y="101"/>
                  </a:cubicBezTo>
                  <a:cubicBezTo>
                    <a:pt x="211" y="99"/>
                    <a:pt x="212" y="97"/>
                    <a:pt x="213" y="95"/>
                  </a:cubicBezTo>
                  <a:cubicBezTo>
                    <a:pt x="214" y="95"/>
                    <a:pt x="214" y="94"/>
                    <a:pt x="214" y="94"/>
                  </a:cubicBezTo>
                  <a:cubicBezTo>
                    <a:pt x="213" y="94"/>
                    <a:pt x="213" y="94"/>
                    <a:pt x="213" y="94"/>
                  </a:cubicBezTo>
                  <a:cubicBezTo>
                    <a:pt x="213" y="94"/>
                    <a:pt x="213" y="95"/>
                    <a:pt x="213" y="95"/>
                  </a:cubicBezTo>
                  <a:cubicBezTo>
                    <a:pt x="211" y="96"/>
                    <a:pt x="210" y="98"/>
                    <a:pt x="209" y="99"/>
                  </a:cubicBezTo>
                  <a:cubicBezTo>
                    <a:pt x="208" y="100"/>
                    <a:pt x="208" y="101"/>
                    <a:pt x="208" y="102"/>
                  </a:cubicBezTo>
                  <a:close/>
                  <a:moveTo>
                    <a:pt x="181" y="76"/>
                  </a:moveTo>
                  <a:cubicBezTo>
                    <a:pt x="180" y="77"/>
                    <a:pt x="179" y="78"/>
                    <a:pt x="178" y="79"/>
                  </a:cubicBezTo>
                  <a:cubicBezTo>
                    <a:pt x="178" y="80"/>
                    <a:pt x="178" y="81"/>
                    <a:pt x="178" y="82"/>
                  </a:cubicBezTo>
                  <a:cubicBezTo>
                    <a:pt x="180" y="80"/>
                    <a:pt x="181" y="79"/>
                    <a:pt x="182" y="77"/>
                  </a:cubicBezTo>
                  <a:cubicBezTo>
                    <a:pt x="181" y="77"/>
                    <a:pt x="181" y="76"/>
                    <a:pt x="181" y="76"/>
                  </a:cubicBezTo>
                  <a:close/>
                  <a:moveTo>
                    <a:pt x="163" y="58"/>
                  </a:moveTo>
                  <a:cubicBezTo>
                    <a:pt x="164" y="57"/>
                    <a:pt x="165" y="56"/>
                    <a:pt x="166" y="55"/>
                  </a:cubicBezTo>
                  <a:cubicBezTo>
                    <a:pt x="164" y="55"/>
                    <a:pt x="163" y="54"/>
                    <a:pt x="161" y="55"/>
                  </a:cubicBezTo>
                  <a:cubicBezTo>
                    <a:pt x="162" y="56"/>
                    <a:pt x="162" y="57"/>
                    <a:pt x="163" y="58"/>
                  </a:cubicBezTo>
                  <a:close/>
                  <a:moveTo>
                    <a:pt x="105" y="66"/>
                  </a:moveTo>
                  <a:cubicBezTo>
                    <a:pt x="105" y="66"/>
                    <a:pt x="105" y="66"/>
                    <a:pt x="105" y="66"/>
                  </a:cubicBezTo>
                  <a:cubicBezTo>
                    <a:pt x="104" y="66"/>
                    <a:pt x="103" y="66"/>
                    <a:pt x="102" y="66"/>
                  </a:cubicBezTo>
                  <a:cubicBezTo>
                    <a:pt x="102" y="66"/>
                    <a:pt x="102" y="66"/>
                    <a:pt x="102" y="67"/>
                  </a:cubicBezTo>
                  <a:cubicBezTo>
                    <a:pt x="101" y="67"/>
                    <a:pt x="100" y="68"/>
                    <a:pt x="100" y="69"/>
                  </a:cubicBezTo>
                  <a:cubicBezTo>
                    <a:pt x="101" y="69"/>
                    <a:pt x="101" y="70"/>
                    <a:pt x="101" y="70"/>
                  </a:cubicBezTo>
                  <a:cubicBezTo>
                    <a:pt x="102" y="70"/>
                    <a:pt x="102" y="70"/>
                    <a:pt x="102" y="69"/>
                  </a:cubicBezTo>
                  <a:cubicBezTo>
                    <a:pt x="103" y="68"/>
                    <a:pt x="104" y="67"/>
                    <a:pt x="105" y="66"/>
                  </a:cubicBezTo>
                  <a:close/>
                  <a:moveTo>
                    <a:pt x="43" y="69"/>
                  </a:moveTo>
                  <a:cubicBezTo>
                    <a:pt x="43" y="69"/>
                    <a:pt x="43" y="69"/>
                    <a:pt x="43" y="69"/>
                  </a:cubicBezTo>
                  <a:cubicBezTo>
                    <a:pt x="44" y="66"/>
                    <a:pt x="46" y="64"/>
                    <a:pt x="47" y="62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7" y="61"/>
                    <a:pt x="46" y="61"/>
                    <a:pt x="46" y="62"/>
                  </a:cubicBezTo>
                  <a:cubicBezTo>
                    <a:pt x="45" y="63"/>
                    <a:pt x="44" y="64"/>
                    <a:pt x="43" y="66"/>
                  </a:cubicBezTo>
                  <a:cubicBezTo>
                    <a:pt x="42" y="67"/>
                    <a:pt x="42" y="68"/>
                    <a:pt x="43" y="69"/>
                  </a:cubicBezTo>
                  <a:close/>
                  <a:moveTo>
                    <a:pt x="49" y="92"/>
                  </a:moveTo>
                  <a:cubicBezTo>
                    <a:pt x="49" y="92"/>
                    <a:pt x="49" y="92"/>
                    <a:pt x="49" y="92"/>
                  </a:cubicBezTo>
                  <a:cubicBezTo>
                    <a:pt x="51" y="92"/>
                    <a:pt x="52" y="92"/>
                    <a:pt x="53" y="92"/>
                  </a:cubicBezTo>
                  <a:cubicBezTo>
                    <a:pt x="53" y="91"/>
                    <a:pt x="53" y="91"/>
                    <a:pt x="53" y="90"/>
                  </a:cubicBezTo>
                  <a:cubicBezTo>
                    <a:pt x="53" y="90"/>
                    <a:pt x="52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0" y="91"/>
                    <a:pt x="50" y="91"/>
                    <a:pt x="49" y="92"/>
                  </a:cubicBezTo>
                  <a:close/>
                  <a:moveTo>
                    <a:pt x="149" y="76"/>
                  </a:moveTo>
                  <a:cubicBezTo>
                    <a:pt x="149" y="77"/>
                    <a:pt x="150" y="77"/>
                    <a:pt x="150" y="77"/>
                  </a:cubicBezTo>
                  <a:cubicBezTo>
                    <a:pt x="151" y="78"/>
                    <a:pt x="152" y="78"/>
                    <a:pt x="152" y="77"/>
                  </a:cubicBezTo>
                  <a:cubicBezTo>
                    <a:pt x="153" y="77"/>
                    <a:pt x="153" y="76"/>
                    <a:pt x="154" y="75"/>
                  </a:cubicBezTo>
                  <a:cubicBezTo>
                    <a:pt x="153" y="75"/>
                    <a:pt x="152" y="75"/>
                    <a:pt x="152" y="75"/>
                  </a:cubicBezTo>
                  <a:cubicBezTo>
                    <a:pt x="150" y="75"/>
                    <a:pt x="150" y="75"/>
                    <a:pt x="149" y="76"/>
                  </a:cubicBezTo>
                  <a:close/>
                  <a:moveTo>
                    <a:pt x="202" y="86"/>
                  </a:moveTo>
                  <a:cubicBezTo>
                    <a:pt x="201" y="86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198" y="87"/>
                    <a:pt x="198" y="87"/>
                    <a:pt x="199" y="90"/>
                  </a:cubicBezTo>
                  <a:cubicBezTo>
                    <a:pt x="200" y="89"/>
                    <a:pt x="201" y="88"/>
                    <a:pt x="202" y="86"/>
                  </a:cubicBezTo>
                  <a:close/>
                  <a:moveTo>
                    <a:pt x="116" y="48"/>
                  </a:moveTo>
                  <a:cubicBezTo>
                    <a:pt x="117" y="49"/>
                    <a:pt x="117" y="50"/>
                    <a:pt x="118" y="50"/>
                  </a:cubicBezTo>
                  <a:cubicBezTo>
                    <a:pt x="118" y="51"/>
                    <a:pt x="118" y="51"/>
                    <a:pt x="119" y="50"/>
                  </a:cubicBezTo>
                  <a:cubicBezTo>
                    <a:pt x="120" y="50"/>
                    <a:pt x="120" y="49"/>
                    <a:pt x="121" y="48"/>
                  </a:cubicBezTo>
                  <a:cubicBezTo>
                    <a:pt x="119" y="48"/>
                    <a:pt x="118" y="48"/>
                    <a:pt x="116" y="48"/>
                  </a:cubicBezTo>
                  <a:close/>
                  <a:moveTo>
                    <a:pt x="146" y="86"/>
                  </a:moveTo>
                  <a:cubicBezTo>
                    <a:pt x="148" y="84"/>
                    <a:pt x="149" y="82"/>
                    <a:pt x="150" y="81"/>
                  </a:cubicBezTo>
                  <a:cubicBezTo>
                    <a:pt x="149" y="81"/>
                    <a:pt x="148" y="81"/>
                    <a:pt x="147" y="81"/>
                  </a:cubicBezTo>
                  <a:cubicBezTo>
                    <a:pt x="147" y="82"/>
                    <a:pt x="147" y="84"/>
                    <a:pt x="146" y="86"/>
                  </a:cubicBezTo>
                  <a:close/>
                  <a:moveTo>
                    <a:pt x="15" y="70"/>
                  </a:moveTo>
                  <a:cubicBezTo>
                    <a:pt x="15" y="71"/>
                    <a:pt x="14" y="72"/>
                    <a:pt x="14" y="73"/>
                  </a:cubicBezTo>
                  <a:cubicBezTo>
                    <a:pt x="14" y="74"/>
                    <a:pt x="15" y="74"/>
                    <a:pt x="15" y="75"/>
                  </a:cubicBezTo>
                  <a:cubicBezTo>
                    <a:pt x="16" y="74"/>
                    <a:pt x="17" y="72"/>
                    <a:pt x="15" y="70"/>
                  </a:cubicBezTo>
                  <a:close/>
                  <a:moveTo>
                    <a:pt x="116" y="66"/>
                  </a:moveTo>
                  <a:cubicBezTo>
                    <a:pt x="116" y="66"/>
                    <a:pt x="116" y="66"/>
                    <a:pt x="116" y="66"/>
                  </a:cubicBezTo>
                  <a:cubicBezTo>
                    <a:pt x="115" y="66"/>
                    <a:pt x="115" y="66"/>
                    <a:pt x="114" y="66"/>
                  </a:cubicBezTo>
                  <a:cubicBezTo>
                    <a:pt x="113" y="66"/>
                    <a:pt x="112" y="66"/>
                    <a:pt x="112" y="67"/>
                  </a:cubicBezTo>
                  <a:cubicBezTo>
                    <a:pt x="112" y="68"/>
                    <a:pt x="113" y="69"/>
                    <a:pt x="114" y="69"/>
                  </a:cubicBezTo>
                  <a:cubicBezTo>
                    <a:pt x="114" y="68"/>
                    <a:pt x="115" y="67"/>
                    <a:pt x="116" y="66"/>
                  </a:cubicBezTo>
                  <a:close/>
                  <a:moveTo>
                    <a:pt x="212" y="103"/>
                  </a:moveTo>
                  <a:cubicBezTo>
                    <a:pt x="213" y="102"/>
                    <a:pt x="214" y="100"/>
                    <a:pt x="216" y="99"/>
                  </a:cubicBezTo>
                  <a:cubicBezTo>
                    <a:pt x="215" y="99"/>
                    <a:pt x="215" y="98"/>
                    <a:pt x="215" y="97"/>
                  </a:cubicBezTo>
                  <a:cubicBezTo>
                    <a:pt x="214" y="98"/>
                    <a:pt x="213" y="99"/>
                    <a:pt x="213" y="100"/>
                  </a:cubicBezTo>
                  <a:cubicBezTo>
                    <a:pt x="212" y="101"/>
                    <a:pt x="212" y="102"/>
                    <a:pt x="212" y="103"/>
                  </a:cubicBezTo>
                  <a:close/>
                  <a:moveTo>
                    <a:pt x="97" y="60"/>
                  </a:moveTo>
                  <a:cubicBezTo>
                    <a:pt x="95" y="62"/>
                    <a:pt x="94" y="64"/>
                    <a:pt x="94" y="65"/>
                  </a:cubicBezTo>
                  <a:cubicBezTo>
                    <a:pt x="95" y="65"/>
                    <a:pt x="96" y="64"/>
                    <a:pt x="97" y="64"/>
                  </a:cubicBezTo>
                  <a:cubicBezTo>
                    <a:pt x="97" y="63"/>
                    <a:pt x="97" y="62"/>
                    <a:pt x="97" y="60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3"/>
                    <a:pt x="104" y="93"/>
                  </a:cubicBezTo>
                  <a:cubicBezTo>
                    <a:pt x="103" y="93"/>
                    <a:pt x="103" y="93"/>
                    <a:pt x="103" y="93"/>
                  </a:cubicBezTo>
                  <a:cubicBezTo>
                    <a:pt x="100" y="93"/>
                    <a:pt x="96" y="93"/>
                    <a:pt x="93" y="93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6" y="93"/>
                    <a:pt x="100" y="94"/>
                    <a:pt x="104" y="94"/>
                  </a:cubicBezTo>
                  <a:close/>
                  <a:moveTo>
                    <a:pt x="208" y="48"/>
                  </a:moveTo>
                  <a:cubicBezTo>
                    <a:pt x="207" y="49"/>
                    <a:pt x="207" y="49"/>
                    <a:pt x="207" y="50"/>
                  </a:cubicBezTo>
                  <a:cubicBezTo>
                    <a:pt x="207" y="51"/>
                    <a:pt x="208" y="52"/>
                    <a:pt x="208" y="54"/>
                  </a:cubicBezTo>
                  <a:cubicBezTo>
                    <a:pt x="209" y="53"/>
                    <a:pt x="209" y="52"/>
                    <a:pt x="210" y="52"/>
                  </a:cubicBezTo>
                  <a:cubicBezTo>
                    <a:pt x="209" y="51"/>
                    <a:pt x="208" y="50"/>
                    <a:pt x="208" y="48"/>
                  </a:cubicBezTo>
                  <a:close/>
                  <a:moveTo>
                    <a:pt x="125" y="69"/>
                  </a:moveTo>
                  <a:cubicBezTo>
                    <a:pt x="122" y="69"/>
                    <a:pt x="122" y="69"/>
                    <a:pt x="121" y="71"/>
                  </a:cubicBezTo>
                  <a:cubicBezTo>
                    <a:pt x="121" y="72"/>
                    <a:pt x="122" y="72"/>
                    <a:pt x="122" y="72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4" y="71"/>
                    <a:pt x="125" y="70"/>
                    <a:pt x="125" y="69"/>
                  </a:cubicBezTo>
                  <a:close/>
                  <a:moveTo>
                    <a:pt x="189" y="62"/>
                  </a:moveTo>
                  <a:cubicBezTo>
                    <a:pt x="189" y="63"/>
                    <a:pt x="188" y="63"/>
                    <a:pt x="188" y="64"/>
                  </a:cubicBezTo>
                  <a:cubicBezTo>
                    <a:pt x="188" y="65"/>
                    <a:pt x="188" y="67"/>
                    <a:pt x="189" y="68"/>
                  </a:cubicBezTo>
                  <a:cubicBezTo>
                    <a:pt x="189" y="68"/>
                    <a:pt x="190" y="67"/>
                    <a:pt x="190" y="66"/>
                  </a:cubicBezTo>
                  <a:cubicBezTo>
                    <a:pt x="190" y="66"/>
                    <a:pt x="190" y="66"/>
                    <a:pt x="190" y="65"/>
                  </a:cubicBezTo>
                  <a:cubicBezTo>
                    <a:pt x="190" y="65"/>
                    <a:pt x="189" y="64"/>
                    <a:pt x="189" y="62"/>
                  </a:cubicBezTo>
                  <a:close/>
                  <a:moveTo>
                    <a:pt x="61" y="90"/>
                  </a:moveTo>
                  <a:cubicBezTo>
                    <a:pt x="61" y="90"/>
                    <a:pt x="61" y="91"/>
                    <a:pt x="61" y="92"/>
                  </a:cubicBezTo>
                  <a:cubicBezTo>
                    <a:pt x="63" y="92"/>
                    <a:pt x="64" y="91"/>
                    <a:pt x="66" y="91"/>
                  </a:cubicBezTo>
                  <a:cubicBezTo>
                    <a:pt x="65" y="91"/>
                    <a:pt x="65" y="90"/>
                    <a:pt x="64" y="90"/>
                  </a:cubicBezTo>
                  <a:cubicBezTo>
                    <a:pt x="63" y="90"/>
                    <a:pt x="62" y="90"/>
                    <a:pt x="61" y="90"/>
                  </a:cubicBezTo>
                  <a:close/>
                  <a:moveTo>
                    <a:pt x="107" y="71"/>
                  </a:moveTo>
                  <a:cubicBezTo>
                    <a:pt x="108" y="70"/>
                    <a:pt x="108" y="68"/>
                    <a:pt x="109" y="67"/>
                  </a:cubicBezTo>
                  <a:cubicBezTo>
                    <a:pt x="109" y="67"/>
                    <a:pt x="108" y="67"/>
                    <a:pt x="108" y="66"/>
                  </a:cubicBezTo>
                  <a:cubicBezTo>
                    <a:pt x="107" y="68"/>
                    <a:pt x="106" y="69"/>
                    <a:pt x="105" y="70"/>
                  </a:cubicBezTo>
                  <a:cubicBezTo>
                    <a:pt x="106" y="70"/>
                    <a:pt x="106" y="71"/>
                    <a:pt x="107" y="71"/>
                  </a:cubicBezTo>
                  <a:close/>
                  <a:moveTo>
                    <a:pt x="23" y="45"/>
                  </a:moveTo>
                  <a:cubicBezTo>
                    <a:pt x="27" y="45"/>
                    <a:pt x="30" y="45"/>
                    <a:pt x="34" y="45"/>
                  </a:cubicBezTo>
                  <a:cubicBezTo>
                    <a:pt x="31" y="44"/>
                    <a:pt x="28" y="44"/>
                    <a:pt x="24" y="44"/>
                  </a:cubicBezTo>
                  <a:cubicBezTo>
                    <a:pt x="24" y="44"/>
                    <a:pt x="24" y="44"/>
                    <a:pt x="23" y="45"/>
                  </a:cubicBezTo>
                  <a:close/>
                  <a:moveTo>
                    <a:pt x="88" y="48"/>
                  </a:moveTo>
                  <a:cubicBezTo>
                    <a:pt x="86" y="48"/>
                    <a:pt x="85" y="48"/>
                    <a:pt x="83" y="48"/>
                  </a:cubicBezTo>
                  <a:cubicBezTo>
                    <a:pt x="84" y="49"/>
                    <a:pt x="84" y="49"/>
                    <a:pt x="84" y="50"/>
                  </a:cubicBezTo>
                  <a:cubicBezTo>
                    <a:pt x="85" y="51"/>
                    <a:pt x="86" y="51"/>
                    <a:pt x="86" y="50"/>
                  </a:cubicBezTo>
                  <a:cubicBezTo>
                    <a:pt x="87" y="50"/>
                    <a:pt x="87" y="49"/>
                    <a:pt x="88" y="48"/>
                  </a:cubicBezTo>
                  <a:close/>
                  <a:moveTo>
                    <a:pt x="192" y="69"/>
                  </a:moveTo>
                  <a:cubicBezTo>
                    <a:pt x="191" y="70"/>
                    <a:pt x="190" y="71"/>
                    <a:pt x="190" y="71"/>
                  </a:cubicBezTo>
                  <a:cubicBezTo>
                    <a:pt x="189" y="72"/>
                    <a:pt x="189" y="73"/>
                    <a:pt x="189" y="74"/>
                  </a:cubicBezTo>
                  <a:cubicBezTo>
                    <a:pt x="191" y="73"/>
                    <a:pt x="193" y="72"/>
                    <a:pt x="192" y="69"/>
                  </a:cubicBezTo>
                  <a:close/>
                  <a:moveTo>
                    <a:pt x="112" y="75"/>
                  </a:moveTo>
                  <a:cubicBezTo>
                    <a:pt x="112" y="76"/>
                    <a:pt x="112" y="76"/>
                    <a:pt x="113" y="76"/>
                  </a:cubicBezTo>
                  <a:cubicBezTo>
                    <a:pt x="114" y="77"/>
                    <a:pt x="114" y="77"/>
                    <a:pt x="115" y="76"/>
                  </a:cubicBezTo>
                  <a:cubicBezTo>
                    <a:pt x="115" y="76"/>
                    <a:pt x="115" y="75"/>
                    <a:pt x="115" y="75"/>
                  </a:cubicBezTo>
                  <a:cubicBezTo>
                    <a:pt x="114" y="73"/>
                    <a:pt x="113" y="73"/>
                    <a:pt x="112" y="75"/>
                  </a:cubicBezTo>
                  <a:close/>
                  <a:moveTo>
                    <a:pt x="213" y="49"/>
                  </a:moveTo>
                  <a:cubicBezTo>
                    <a:pt x="212" y="47"/>
                    <a:pt x="211" y="46"/>
                    <a:pt x="210" y="45"/>
                  </a:cubicBezTo>
                  <a:cubicBezTo>
                    <a:pt x="210" y="45"/>
                    <a:pt x="209" y="46"/>
                    <a:pt x="209" y="46"/>
                  </a:cubicBezTo>
                  <a:cubicBezTo>
                    <a:pt x="209" y="46"/>
                    <a:pt x="209" y="47"/>
                    <a:pt x="209" y="47"/>
                  </a:cubicBezTo>
                  <a:cubicBezTo>
                    <a:pt x="210" y="48"/>
                    <a:pt x="211" y="49"/>
                    <a:pt x="212" y="50"/>
                  </a:cubicBezTo>
                  <a:cubicBezTo>
                    <a:pt x="212" y="50"/>
                    <a:pt x="212" y="49"/>
                    <a:pt x="213" y="49"/>
                  </a:cubicBezTo>
                  <a:close/>
                  <a:moveTo>
                    <a:pt x="16" y="47"/>
                  </a:moveTo>
                  <a:cubicBezTo>
                    <a:pt x="17" y="48"/>
                    <a:pt x="17" y="49"/>
                    <a:pt x="16" y="50"/>
                  </a:cubicBezTo>
                  <a:cubicBezTo>
                    <a:pt x="16" y="51"/>
                    <a:pt x="15" y="53"/>
                    <a:pt x="15" y="54"/>
                  </a:cubicBezTo>
                  <a:cubicBezTo>
                    <a:pt x="15" y="54"/>
                    <a:pt x="14" y="55"/>
                    <a:pt x="14" y="55"/>
                  </a:cubicBezTo>
                  <a:cubicBezTo>
                    <a:pt x="14" y="55"/>
                    <a:pt x="15" y="55"/>
                    <a:pt x="15" y="55"/>
                  </a:cubicBezTo>
                  <a:cubicBezTo>
                    <a:pt x="16" y="52"/>
                    <a:pt x="17" y="50"/>
                    <a:pt x="19" y="47"/>
                  </a:cubicBezTo>
                  <a:cubicBezTo>
                    <a:pt x="18" y="47"/>
                    <a:pt x="17" y="47"/>
                    <a:pt x="16" y="47"/>
                  </a:cubicBezTo>
                  <a:close/>
                  <a:moveTo>
                    <a:pt x="81" y="60"/>
                  </a:moveTo>
                  <a:cubicBezTo>
                    <a:pt x="80" y="62"/>
                    <a:pt x="79" y="63"/>
                    <a:pt x="78" y="64"/>
                  </a:cubicBezTo>
                  <a:cubicBezTo>
                    <a:pt x="78" y="64"/>
                    <a:pt x="79" y="65"/>
                    <a:pt x="79" y="66"/>
                  </a:cubicBezTo>
                  <a:cubicBezTo>
                    <a:pt x="80" y="65"/>
                    <a:pt x="80" y="64"/>
                    <a:pt x="81" y="63"/>
                  </a:cubicBezTo>
                  <a:cubicBezTo>
                    <a:pt x="81" y="62"/>
                    <a:pt x="81" y="62"/>
                    <a:pt x="81" y="60"/>
                  </a:cubicBezTo>
                  <a:close/>
                  <a:moveTo>
                    <a:pt x="29" y="67"/>
                  </a:moveTo>
                  <a:cubicBezTo>
                    <a:pt x="29" y="67"/>
                    <a:pt x="29" y="67"/>
                    <a:pt x="30" y="67"/>
                  </a:cubicBezTo>
                  <a:cubicBezTo>
                    <a:pt x="30" y="66"/>
                    <a:pt x="31" y="65"/>
                    <a:pt x="32" y="63"/>
                  </a:cubicBezTo>
                  <a:cubicBezTo>
                    <a:pt x="32" y="63"/>
                    <a:pt x="31" y="62"/>
                    <a:pt x="31" y="62"/>
                  </a:cubicBezTo>
                  <a:cubicBezTo>
                    <a:pt x="30" y="63"/>
                    <a:pt x="30" y="65"/>
                    <a:pt x="29" y="66"/>
                  </a:cubicBezTo>
                  <a:cubicBezTo>
                    <a:pt x="29" y="66"/>
                    <a:pt x="29" y="67"/>
                    <a:pt x="29" y="67"/>
                  </a:cubicBezTo>
                  <a:close/>
                  <a:moveTo>
                    <a:pt x="104" y="75"/>
                  </a:moveTo>
                  <a:cubicBezTo>
                    <a:pt x="105" y="74"/>
                    <a:pt x="105" y="74"/>
                    <a:pt x="105" y="73"/>
                  </a:cubicBezTo>
                  <a:cubicBezTo>
                    <a:pt x="105" y="73"/>
                    <a:pt x="104" y="73"/>
                    <a:pt x="103" y="72"/>
                  </a:cubicBezTo>
                  <a:cubicBezTo>
                    <a:pt x="102" y="73"/>
                    <a:pt x="102" y="74"/>
                    <a:pt x="101" y="75"/>
                  </a:cubicBezTo>
                  <a:cubicBezTo>
                    <a:pt x="102" y="75"/>
                    <a:pt x="103" y="75"/>
                    <a:pt x="104" y="75"/>
                  </a:cubicBezTo>
                  <a:close/>
                  <a:moveTo>
                    <a:pt x="195" y="17"/>
                  </a:moveTo>
                  <a:cubicBezTo>
                    <a:pt x="195" y="15"/>
                    <a:pt x="195" y="13"/>
                    <a:pt x="193" y="12"/>
                  </a:cubicBezTo>
                  <a:cubicBezTo>
                    <a:pt x="193" y="14"/>
                    <a:pt x="193" y="15"/>
                    <a:pt x="193" y="16"/>
                  </a:cubicBezTo>
                  <a:cubicBezTo>
                    <a:pt x="194" y="17"/>
                    <a:pt x="194" y="17"/>
                    <a:pt x="195" y="17"/>
                  </a:cubicBezTo>
                  <a:close/>
                  <a:moveTo>
                    <a:pt x="216" y="87"/>
                  </a:moveTo>
                  <a:cubicBezTo>
                    <a:pt x="215" y="87"/>
                    <a:pt x="215" y="86"/>
                    <a:pt x="214" y="85"/>
                  </a:cubicBezTo>
                  <a:cubicBezTo>
                    <a:pt x="214" y="86"/>
                    <a:pt x="213" y="86"/>
                    <a:pt x="213" y="87"/>
                  </a:cubicBezTo>
                  <a:cubicBezTo>
                    <a:pt x="214" y="88"/>
                    <a:pt x="214" y="88"/>
                    <a:pt x="214" y="89"/>
                  </a:cubicBezTo>
                  <a:cubicBezTo>
                    <a:pt x="215" y="89"/>
                    <a:pt x="216" y="88"/>
                    <a:pt x="216" y="87"/>
                  </a:cubicBezTo>
                  <a:close/>
                  <a:moveTo>
                    <a:pt x="121" y="74"/>
                  </a:move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5"/>
                  </a:cubicBezTo>
                  <a:cubicBezTo>
                    <a:pt x="118" y="75"/>
                    <a:pt x="117" y="76"/>
                    <a:pt x="117" y="77"/>
                  </a:cubicBezTo>
                  <a:cubicBezTo>
                    <a:pt x="118" y="77"/>
                    <a:pt x="118" y="78"/>
                    <a:pt x="119" y="77"/>
                  </a:cubicBezTo>
                  <a:cubicBezTo>
                    <a:pt x="119" y="76"/>
                    <a:pt x="120" y="75"/>
                    <a:pt x="121" y="74"/>
                  </a:cubicBezTo>
                  <a:close/>
                  <a:moveTo>
                    <a:pt x="65" y="58"/>
                  </a:moveTo>
                  <a:cubicBezTo>
                    <a:pt x="65" y="58"/>
                    <a:pt x="65" y="58"/>
                    <a:pt x="65" y="58"/>
                  </a:cubicBezTo>
                  <a:cubicBezTo>
                    <a:pt x="64" y="58"/>
                    <a:pt x="64" y="59"/>
                    <a:pt x="63" y="60"/>
                  </a:cubicBezTo>
                  <a:cubicBezTo>
                    <a:pt x="63" y="61"/>
                    <a:pt x="63" y="61"/>
                    <a:pt x="64" y="61"/>
                  </a:cubicBezTo>
                  <a:cubicBezTo>
                    <a:pt x="64" y="61"/>
                    <a:pt x="65" y="61"/>
                    <a:pt x="66" y="61"/>
                  </a:cubicBezTo>
                  <a:cubicBezTo>
                    <a:pt x="66" y="60"/>
                    <a:pt x="65" y="59"/>
                    <a:pt x="65" y="58"/>
                  </a:cubicBezTo>
                  <a:close/>
                  <a:moveTo>
                    <a:pt x="182" y="61"/>
                  </a:moveTo>
                  <a:cubicBezTo>
                    <a:pt x="181" y="62"/>
                    <a:pt x="180" y="63"/>
                    <a:pt x="179" y="64"/>
                  </a:cubicBezTo>
                  <a:cubicBezTo>
                    <a:pt x="179" y="65"/>
                    <a:pt x="179" y="66"/>
                    <a:pt x="179" y="66"/>
                  </a:cubicBezTo>
                  <a:cubicBezTo>
                    <a:pt x="181" y="65"/>
                    <a:pt x="182" y="63"/>
                    <a:pt x="182" y="61"/>
                  </a:cubicBezTo>
                  <a:close/>
                  <a:moveTo>
                    <a:pt x="138" y="85"/>
                  </a:moveTo>
                  <a:cubicBezTo>
                    <a:pt x="139" y="84"/>
                    <a:pt x="140" y="82"/>
                    <a:pt x="141" y="81"/>
                  </a:cubicBezTo>
                  <a:cubicBezTo>
                    <a:pt x="140" y="81"/>
                    <a:pt x="139" y="81"/>
                    <a:pt x="139" y="82"/>
                  </a:cubicBezTo>
                  <a:cubicBezTo>
                    <a:pt x="138" y="83"/>
                    <a:pt x="138" y="83"/>
                    <a:pt x="138" y="84"/>
                  </a:cubicBezTo>
                  <a:cubicBezTo>
                    <a:pt x="137" y="84"/>
                    <a:pt x="137" y="85"/>
                    <a:pt x="138" y="85"/>
                  </a:cubicBezTo>
                  <a:close/>
                  <a:moveTo>
                    <a:pt x="133" y="64"/>
                  </a:moveTo>
                  <a:cubicBezTo>
                    <a:pt x="135" y="65"/>
                    <a:pt x="135" y="64"/>
                    <a:pt x="136" y="63"/>
                  </a:cubicBezTo>
                  <a:cubicBezTo>
                    <a:pt x="136" y="63"/>
                    <a:pt x="136" y="62"/>
                    <a:pt x="137" y="62"/>
                  </a:cubicBezTo>
                  <a:cubicBezTo>
                    <a:pt x="137" y="61"/>
                    <a:pt x="137" y="61"/>
                    <a:pt x="136" y="61"/>
                  </a:cubicBezTo>
                  <a:cubicBezTo>
                    <a:pt x="135" y="62"/>
                    <a:pt x="134" y="63"/>
                    <a:pt x="133" y="64"/>
                  </a:cubicBezTo>
                  <a:close/>
                  <a:moveTo>
                    <a:pt x="22" y="67"/>
                  </a:moveTo>
                  <a:cubicBezTo>
                    <a:pt x="22" y="67"/>
                    <a:pt x="23" y="67"/>
                    <a:pt x="23" y="67"/>
                  </a:cubicBezTo>
                  <a:cubicBezTo>
                    <a:pt x="23" y="66"/>
                    <a:pt x="24" y="65"/>
                    <a:pt x="25" y="64"/>
                  </a:cubicBezTo>
                  <a:cubicBezTo>
                    <a:pt x="25" y="63"/>
                    <a:pt x="25" y="62"/>
                    <a:pt x="24" y="61"/>
                  </a:cubicBezTo>
                  <a:cubicBezTo>
                    <a:pt x="24" y="63"/>
                    <a:pt x="23" y="64"/>
                    <a:pt x="22" y="66"/>
                  </a:cubicBezTo>
                  <a:cubicBezTo>
                    <a:pt x="22" y="66"/>
                    <a:pt x="22" y="66"/>
                    <a:pt x="22" y="67"/>
                  </a:cubicBezTo>
                  <a:close/>
                  <a:moveTo>
                    <a:pt x="209" y="62"/>
                  </a:moveTo>
                  <a:cubicBezTo>
                    <a:pt x="209" y="61"/>
                    <a:pt x="208" y="60"/>
                    <a:pt x="208" y="59"/>
                  </a:cubicBezTo>
                  <a:cubicBezTo>
                    <a:pt x="207" y="59"/>
                    <a:pt x="207" y="60"/>
                    <a:pt x="207" y="60"/>
                  </a:cubicBezTo>
                  <a:cubicBezTo>
                    <a:pt x="207" y="61"/>
                    <a:pt x="207" y="62"/>
                    <a:pt x="208" y="63"/>
                  </a:cubicBezTo>
                  <a:cubicBezTo>
                    <a:pt x="208" y="63"/>
                    <a:pt x="209" y="62"/>
                    <a:pt x="209" y="62"/>
                  </a:cubicBezTo>
                  <a:close/>
                  <a:moveTo>
                    <a:pt x="197" y="104"/>
                  </a:moveTo>
                  <a:cubicBezTo>
                    <a:pt x="195" y="106"/>
                    <a:pt x="194" y="107"/>
                    <a:pt x="194" y="109"/>
                  </a:cubicBezTo>
                  <a:cubicBezTo>
                    <a:pt x="195" y="108"/>
                    <a:pt x="196" y="107"/>
                    <a:pt x="196" y="106"/>
                  </a:cubicBezTo>
                  <a:cubicBezTo>
                    <a:pt x="197" y="105"/>
                    <a:pt x="197" y="105"/>
                    <a:pt x="197" y="104"/>
                  </a:cubicBezTo>
                  <a:close/>
                  <a:moveTo>
                    <a:pt x="165" y="82"/>
                  </a:moveTo>
                  <a:cubicBezTo>
                    <a:pt x="165" y="82"/>
                    <a:pt x="164" y="81"/>
                    <a:pt x="163" y="81"/>
                  </a:cubicBezTo>
                  <a:cubicBezTo>
                    <a:pt x="163" y="82"/>
                    <a:pt x="163" y="84"/>
                    <a:pt x="164" y="85"/>
                  </a:cubicBezTo>
                  <a:cubicBezTo>
                    <a:pt x="164" y="84"/>
                    <a:pt x="165" y="83"/>
                    <a:pt x="165" y="82"/>
                  </a:cubicBezTo>
                  <a:close/>
                  <a:moveTo>
                    <a:pt x="194" y="55"/>
                  </a:moveTo>
                  <a:cubicBezTo>
                    <a:pt x="193" y="56"/>
                    <a:pt x="194" y="57"/>
                    <a:pt x="194" y="58"/>
                  </a:cubicBezTo>
                  <a:cubicBezTo>
                    <a:pt x="194" y="59"/>
                    <a:pt x="194" y="60"/>
                    <a:pt x="194" y="61"/>
                  </a:cubicBezTo>
                  <a:cubicBezTo>
                    <a:pt x="194" y="61"/>
                    <a:pt x="195" y="60"/>
                    <a:pt x="195" y="60"/>
                  </a:cubicBezTo>
                  <a:cubicBezTo>
                    <a:pt x="195" y="58"/>
                    <a:pt x="195" y="57"/>
                    <a:pt x="194" y="55"/>
                  </a:cubicBezTo>
                  <a:close/>
                  <a:moveTo>
                    <a:pt x="27" y="56"/>
                  </a:moveTo>
                  <a:cubicBezTo>
                    <a:pt x="26" y="58"/>
                    <a:pt x="26" y="58"/>
                    <a:pt x="27" y="60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8" y="57"/>
                    <a:pt x="28" y="56"/>
                    <a:pt x="27" y="56"/>
                  </a:cubicBezTo>
                  <a:close/>
                  <a:moveTo>
                    <a:pt x="198" y="73"/>
                  </a:moveTo>
                  <a:cubicBezTo>
                    <a:pt x="200" y="72"/>
                    <a:pt x="201" y="71"/>
                    <a:pt x="200" y="69"/>
                  </a:cubicBezTo>
                  <a:cubicBezTo>
                    <a:pt x="199" y="70"/>
                    <a:pt x="197" y="71"/>
                    <a:pt x="198" y="73"/>
                  </a:cubicBezTo>
                  <a:close/>
                  <a:moveTo>
                    <a:pt x="206" y="81"/>
                  </a:moveTo>
                  <a:cubicBezTo>
                    <a:pt x="207" y="79"/>
                    <a:pt x="208" y="78"/>
                    <a:pt x="209" y="77"/>
                  </a:cubicBezTo>
                  <a:cubicBezTo>
                    <a:pt x="209" y="77"/>
                    <a:pt x="209" y="76"/>
                    <a:pt x="208" y="76"/>
                  </a:cubicBezTo>
                  <a:cubicBezTo>
                    <a:pt x="208" y="77"/>
                    <a:pt x="207" y="77"/>
                    <a:pt x="206" y="78"/>
                  </a:cubicBezTo>
                  <a:cubicBezTo>
                    <a:pt x="206" y="79"/>
                    <a:pt x="206" y="80"/>
                    <a:pt x="206" y="81"/>
                  </a:cubicBezTo>
                  <a:close/>
                  <a:moveTo>
                    <a:pt x="219" y="101"/>
                  </a:moveTo>
                  <a:cubicBezTo>
                    <a:pt x="220" y="99"/>
                    <a:pt x="222" y="97"/>
                    <a:pt x="223" y="96"/>
                  </a:cubicBezTo>
                  <a:cubicBezTo>
                    <a:pt x="223" y="96"/>
                    <a:pt x="223" y="95"/>
                    <a:pt x="223" y="95"/>
                  </a:cubicBezTo>
                  <a:cubicBezTo>
                    <a:pt x="221" y="96"/>
                    <a:pt x="220" y="98"/>
                    <a:pt x="219" y="99"/>
                  </a:cubicBezTo>
                  <a:cubicBezTo>
                    <a:pt x="218" y="100"/>
                    <a:pt x="219" y="100"/>
                    <a:pt x="219" y="101"/>
                  </a:cubicBezTo>
                  <a:close/>
                  <a:moveTo>
                    <a:pt x="210" y="94"/>
                  </a:moveTo>
                  <a:cubicBezTo>
                    <a:pt x="210" y="94"/>
                    <a:pt x="210" y="94"/>
                    <a:pt x="210" y="94"/>
                  </a:cubicBezTo>
                  <a:cubicBezTo>
                    <a:pt x="211" y="93"/>
                    <a:pt x="212" y="92"/>
                    <a:pt x="212" y="92"/>
                  </a:cubicBezTo>
                  <a:cubicBezTo>
                    <a:pt x="212" y="91"/>
                    <a:pt x="212" y="91"/>
                    <a:pt x="212" y="91"/>
                  </a:cubicBezTo>
                  <a:cubicBezTo>
                    <a:pt x="212" y="90"/>
                    <a:pt x="212" y="90"/>
                    <a:pt x="211" y="89"/>
                  </a:cubicBezTo>
                  <a:cubicBezTo>
                    <a:pt x="211" y="91"/>
                    <a:pt x="210" y="92"/>
                    <a:pt x="210" y="94"/>
                  </a:cubicBezTo>
                  <a:close/>
                  <a:moveTo>
                    <a:pt x="93" y="55"/>
                  </a:moveTo>
                  <a:cubicBezTo>
                    <a:pt x="91" y="55"/>
                    <a:pt x="90" y="55"/>
                    <a:pt x="88" y="55"/>
                  </a:cubicBezTo>
                  <a:cubicBezTo>
                    <a:pt x="89" y="57"/>
                    <a:pt x="89" y="57"/>
                    <a:pt x="90" y="57"/>
                  </a:cubicBezTo>
                  <a:cubicBezTo>
                    <a:pt x="90" y="57"/>
                    <a:pt x="91" y="57"/>
                    <a:pt x="91" y="57"/>
                  </a:cubicBezTo>
                  <a:cubicBezTo>
                    <a:pt x="92" y="57"/>
                    <a:pt x="92" y="56"/>
                    <a:pt x="93" y="55"/>
                  </a:cubicBezTo>
                  <a:close/>
                  <a:moveTo>
                    <a:pt x="146" y="75"/>
                  </a:move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5" y="75"/>
                    <a:pt x="144" y="75"/>
                  </a:cubicBezTo>
                  <a:cubicBezTo>
                    <a:pt x="143" y="75"/>
                    <a:pt x="143" y="75"/>
                    <a:pt x="143" y="77"/>
                  </a:cubicBezTo>
                  <a:cubicBezTo>
                    <a:pt x="143" y="77"/>
                    <a:pt x="144" y="77"/>
                    <a:pt x="145" y="77"/>
                  </a:cubicBezTo>
                  <a:cubicBezTo>
                    <a:pt x="145" y="77"/>
                    <a:pt x="145" y="77"/>
                    <a:pt x="144" y="77"/>
                  </a:cubicBezTo>
                  <a:cubicBezTo>
                    <a:pt x="145" y="76"/>
                    <a:pt x="146" y="75"/>
                    <a:pt x="146" y="75"/>
                  </a:cubicBezTo>
                  <a:close/>
                  <a:moveTo>
                    <a:pt x="60" y="78"/>
                  </a:moveTo>
                  <a:cubicBezTo>
                    <a:pt x="58" y="80"/>
                    <a:pt x="57" y="82"/>
                    <a:pt x="55" y="84"/>
                  </a:cubicBezTo>
                  <a:cubicBezTo>
                    <a:pt x="56" y="84"/>
                    <a:pt x="57" y="84"/>
                    <a:pt x="57" y="83"/>
                  </a:cubicBezTo>
                  <a:cubicBezTo>
                    <a:pt x="58" y="81"/>
                    <a:pt x="59" y="80"/>
                    <a:pt x="60" y="78"/>
                  </a:cubicBezTo>
                  <a:close/>
                  <a:moveTo>
                    <a:pt x="196" y="35"/>
                  </a:moveTo>
                  <a:cubicBezTo>
                    <a:pt x="195" y="34"/>
                    <a:pt x="195" y="33"/>
                    <a:pt x="195" y="32"/>
                  </a:cubicBezTo>
                  <a:cubicBezTo>
                    <a:pt x="194" y="34"/>
                    <a:pt x="193" y="35"/>
                    <a:pt x="193" y="36"/>
                  </a:cubicBezTo>
                  <a:cubicBezTo>
                    <a:pt x="193" y="36"/>
                    <a:pt x="193" y="36"/>
                    <a:pt x="193" y="36"/>
                  </a:cubicBezTo>
                  <a:cubicBezTo>
                    <a:pt x="194" y="36"/>
                    <a:pt x="195" y="35"/>
                    <a:pt x="196" y="35"/>
                  </a:cubicBezTo>
                  <a:close/>
                  <a:moveTo>
                    <a:pt x="184" y="143"/>
                  </a:moveTo>
                  <a:cubicBezTo>
                    <a:pt x="184" y="143"/>
                    <a:pt x="183" y="144"/>
                    <a:pt x="183" y="144"/>
                  </a:cubicBezTo>
                  <a:cubicBezTo>
                    <a:pt x="183" y="145"/>
                    <a:pt x="183" y="146"/>
                    <a:pt x="183" y="147"/>
                  </a:cubicBezTo>
                  <a:cubicBezTo>
                    <a:pt x="184" y="145"/>
                    <a:pt x="184" y="145"/>
                    <a:pt x="184" y="143"/>
                  </a:cubicBezTo>
                  <a:close/>
                  <a:moveTo>
                    <a:pt x="159" y="67"/>
                  </a:moveTo>
                  <a:cubicBezTo>
                    <a:pt x="159" y="67"/>
                    <a:pt x="160" y="67"/>
                    <a:pt x="160" y="67"/>
                  </a:cubicBezTo>
                  <a:cubicBezTo>
                    <a:pt x="161" y="65"/>
                    <a:pt x="161" y="64"/>
                    <a:pt x="162" y="63"/>
                  </a:cubicBezTo>
                  <a:cubicBezTo>
                    <a:pt x="162" y="63"/>
                    <a:pt x="162" y="63"/>
                    <a:pt x="162" y="62"/>
                  </a:cubicBezTo>
                  <a:cubicBezTo>
                    <a:pt x="162" y="63"/>
                    <a:pt x="161" y="63"/>
                    <a:pt x="161" y="63"/>
                  </a:cubicBezTo>
                  <a:cubicBezTo>
                    <a:pt x="161" y="64"/>
                    <a:pt x="160" y="65"/>
                    <a:pt x="159" y="65"/>
                  </a:cubicBezTo>
                  <a:cubicBezTo>
                    <a:pt x="159" y="66"/>
                    <a:pt x="159" y="66"/>
                    <a:pt x="159" y="67"/>
                  </a:cubicBezTo>
                  <a:close/>
                  <a:moveTo>
                    <a:pt x="116" y="84"/>
                  </a:moveTo>
                  <a:cubicBezTo>
                    <a:pt x="115" y="85"/>
                    <a:pt x="115" y="86"/>
                    <a:pt x="114" y="86"/>
                  </a:cubicBezTo>
                  <a:cubicBezTo>
                    <a:pt x="115" y="86"/>
                    <a:pt x="116" y="86"/>
                    <a:pt x="118" y="86"/>
                  </a:cubicBezTo>
                  <a:cubicBezTo>
                    <a:pt x="117" y="86"/>
                    <a:pt x="117" y="85"/>
                    <a:pt x="116" y="84"/>
                  </a:cubicBezTo>
                  <a:close/>
                  <a:moveTo>
                    <a:pt x="171" y="79"/>
                  </a:moveTo>
                  <a:cubicBezTo>
                    <a:pt x="171" y="79"/>
                    <a:pt x="171" y="79"/>
                    <a:pt x="172" y="78"/>
                  </a:cubicBezTo>
                  <a:cubicBezTo>
                    <a:pt x="172" y="78"/>
                    <a:pt x="173" y="77"/>
                    <a:pt x="174" y="76"/>
                  </a:cubicBezTo>
                  <a:cubicBezTo>
                    <a:pt x="174" y="75"/>
                    <a:pt x="174" y="74"/>
                    <a:pt x="174" y="74"/>
                  </a:cubicBezTo>
                  <a:cubicBezTo>
                    <a:pt x="173" y="75"/>
                    <a:pt x="171" y="78"/>
                    <a:pt x="171" y="79"/>
                  </a:cubicBezTo>
                  <a:close/>
                  <a:moveTo>
                    <a:pt x="207" y="95"/>
                  </a:moveTo>
                  <a:cubicBezTo>
                    <a:pt x="206" y="96"/>
                    <a:pt x="206" y="97"/>
                    <a:pt x="205" y="97"/>
                  </a:cubicBezTo>
                  <a:cubicBezTo>
                    <a:pt x="205" y="98"/>
                    <a:pt x="204" y="99"/>
                    <a:pt x="205" y="100"/>
                  </a:cubicBezTo>
                  <a:cubicBezTo>
                    <a:pt x="206" y="99"/>
                    <a:pt x="207" y="98"/>
                    <a:pt x="207" y="95"/>
                  </a:cubicBezTo>
                  <a:close/>
                  <a:moveTo>
                    <a:pt x="121" y="57"/>
                  </a:moveTo>
                  <a:cubicBezTo>
                    <a:pt x="121" y="57"/>
                    <a:pt x="121" y="57"/>
                    <a:pt x="121" y="57"/>
                  </a:cubicBezTo>
                  <a:cubicBezTo>
                    <a:pt x="122" y="57"/>
                    <a:pt x="122" y="58"/>
                    <a:pt x="123" y="59"/>
                  </a:cubicBezTo>
                  <a:cubicBezTo>
                    <a:pt x="123" y="58"/>
                    <a:pt x="124" y="58"/>
                    <a:pt x="125" y="57"/>
                  </a:cubicBezTo>
                  <a:cubicBezTo>
                    <a:pt x="123" y="57"/>
                    <a:pt x="122" y="57"/>
                    <a:pt x="121" y="57"/>
                  </a:cubicBezTo>
                  <a:close/>
                  <a:moveTo>
                    <a:pt x="24" y="47"/>
                  </a:moveTo>
                  <a:cubicBezTo>
                    <a:pt x="24" y="48"/>
                    <a:pt x="25" y="49"/>
                    <a:pt x="26" y="50"/>
                  </a:cubicBezTo>
                  <a:cubicBezTo>
                    <a:pt x="26" y="49"/>
                    <a:pt x="27" y="48"/>
                    <a:pt x="27" y="47"/>
                  </a:cubicBezTo>
                  <a:cubicBezTo>
                    <a:pt x="26" y="47"/>
                    <a:pt x="25" y="47"/>
                    <a:pt x="24" y="47"/>
                  </a:cubicBezTo>
                  <a:close/>
                  <a:moveTo>
                    <a:pt x="97" y="74"/>
                  </a:moveTo>
                  <a:cubicBezTo>
                    <a:pt x="97" y="74"/>
                    <a:pt x="98" y="74"/>
                    <a:pt x="98" y="74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99" y="71"/>
                    <a:pt x="98" y="72"/>
                    <a:pt x="97" y="74"/>
                  </a:cubicBezTo>
                  <a:close/>
                  <a:moveTo>
                    <a:pt x="186" y="107"/>
                  </a:moveTo>
                  <a:cubicBezTo>
                    <a:pt x="187" y="104"/>
                    <a:pt x="187" y="102"/>
                    <a:pt x="186" y="100"/>
                  </a:cubicBezTo>
                  <a:cubicBezTo>
                    <a:pt x="186" y="102"/>
                    <a:pt x="186" y="105"/>
                    <a:pt x="186" y="107"/>
                  </a:cubicBezTo>
                  <a:close/>
                  <a:moveTo>
                    <a:pt x="131" y="69"/>
                  </a:moveTo>
                  <a:cubicBezTo>
                    <a:pt x="130" y="70"/>
                    <a:pt x="130" y="70"/>
                    <a:pt x="130" y="70"/>
                  </a:cubicBezTo>
                  <a:cubicBezTo>
                    <a:pt x="130" y="72"/>
                    <a:pt x="128" y="73"/>
                    <a:pt x="127" y="71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2"/>
                    <a:pt x="126" y="72"/>
                    <a:pt x="126" y="72"/>
                  </a:cubicBezTo>
                  <a:cubicBezTo>
                    <a:pt x="127" y="72"/>
                    <a:pt x="128" y="72"/>
                    <a:pt x="129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1" y="71"/>
                    <a:pt x="131" y="70"/>
                    <a:pt x="132" y="69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31" y="69"/>
                    <a:pt x="131" y="69"/>
                    <a:pt x="131" y="69"/>
                  </a:cubicBezTo>
                  <a:close/>
                  <a:moveTo>
                    <a:pt x="140" y="75"/>
                  </a:moveTo>
                  <a:cubicBezTo>
                    <a:pt x="139" y="75"/>
                    <a:pt x="138" y="75"/>
                    <a:pt x="137" y="75"/>
                  </a:cubicBezTo>
                  <a:cubicBezTo>
                    <a:pt x="136" y="75"/>
                    <a:pt x="136" y="75"/>
                    <a:pt x="136" y="76"/>
                  </a:cubicBezTo>
                  <a:cubicBezTo>
                    <a:pt x="137" y="76"/>
                    <a:pt x="138" y="76"/>
                    <a:pt x="139" y="76"/>
                  </a:cubicBezTo>
                  <a:cubicBezTo>
                    <a:pt x="140" y="76"/>
                    <a:pt x="140" y="76"/>
                    <a:pt x="140" y="75"/>
                  </a:cubicBezTo>
                  <a:close/>
                  <a:moveTo>
                    <a:pt x="184" y="95"/>
                  </a:moveTo>
                  <a:cubicBezTo>
                    <a:pt x="185" y="93"/>
                    <a:pt x="185" y="93"/>
                    <a:pt x="184" y="92"/>
                  </a:cubicBezTo>
                  <a:cubicBezTo>
                    <a:pt x="184" y="93"/>
                    <a:pt x="183" y="94"/>
                    <a:pt x="182" y="95"/>
                  </a:cubicBezTo>
                  <a:cubicBezTo>
                    <a:pt x="183" y="95"/>
                    <a:pt x="184" y="95"/>
                    <a:pt x="184" y="95"/>
                  </a:cubicBezTo>
                  <a:close/>
                  <a:moveTo>
                    <a:pt x="92" y="62"/>
                  </a:moveTo>
                  <a:cubicBezTo>
                    <a:pt x="93" y="61"/>
                    <a:pt x="94" y="60"/>
                    <a:pt x="94" y="59"/>
                  </a:cubicBezTo>
                  <a:cubicBezTo>
                    <a:pt x="93" y="59"/>
                    <a:pt x="92" y="60"/>
                    <a:pt x="91" y="61"/>
                  </a:cubicBezTo>
                  <a:cubicBezTo>
                    <a:pt x="92" y="61"/>
                    <a:pt x="92" y="62"/>
                    <a:pt x="92" y="62"/>
                  </a:cubicBezTo>
                  <a:close/>
                  <a:moveTo>
                    <a:pt x="188" y="131"/>
                  </a:moveTo>
                  <a:cubicBezTo>
                    <a:pt x="189" y="130"/>
                    <a:pt x="189" y="129"/>
                    <a:pt x="189" y="128"/>
                  </a:cubicBezTo>
                  <a:cubicBezTo>
                    <a:pt x="189" y="128"/>
                    <a:pt x="189" y="127"/>
                    <a:pt x="188" y="127"/>
                  </a:cubicBezTo>
                  <a:cubicBezTo>
                    <a:pt x="188" y="128"/>
                    <a:pt x="188" y="130"/>
                    <a:pt x="188" y="131"/>
                  </a:cubicBezTo>
                  <a:close/>
                  <a:moveTo>
                    <a:pt x="81" y="90"/>
                  </a:moveTo>
                  <a:cubicBezTo>
                    <a:pt x="82" y="90"/>
                    <a:pt x="82" y="91"/>
                    <a:pt x="83" y="90"/>
                  </a:cubicBezTo>
                  <a:cubicBezTo>
                    <a:pt x="83" y="90"/>
                    <a:pt x="84" y="90"/>
                    <a:pt x="84" y="90"/>
                  </a:cubicBezTo>
                  <a:cubicBezTo>
                    <a:pt x="84" y="90"/>
                    <a:pt x="84" y="89"/>
                    <a:pt x="84" y="89"/>
                  </a:cubicBezTo>
                  <a:cubicBezTo>
                    <a:pt x="83" y="89"/>
                    <a:pt x="82" y="89"/>
                    <a:pt x="82" y="89"/>
                  </a:cubicBezTo>
                  <a:cubicBezTo>
                    <a:pt x="82" y="89"/>
                    <a:pt x="81" y="90"/>
                    <a:pt x="81" y="90"/>
                  </a:cubicBezTo>
                  <a:close/>
                  <a:moveTo>
                    <a:pt x="25" y="86"/>
                  </a:moveTo>
                  <a:cubicBezTo>
                    <a:pt x="25" y="86"/>
                    <a:pt x="25" y="86"/>
                    <a:pt x="25" y="86"/>
                  </a:cubicBezTo>
                  <a:cubicBezTo>
                    <a:pt x="26" y="86"/>
                    <a:pt x="27" y="84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3"/>
                    <a:pt x="27" y="83"/>
                    <a:pt x="27" y="82"/>
                  </a:cubicBezTo>
                  <a:cubicBezTo>
                    <a:pt x="26" y="84"/>
                    <a:pt x="25" y="85"/>
                    <a:pt x="25" y="86"/>
                  </a:cubicBezTo>
                  <a:close/>
                  <a:moveTo>
                    <a:pt x="201" y="91"/>
                  </a:moveTo>
                  <a:cubicBezTo>
                    <a:pt x="199" y="93"/>
                    <a:pt x="199" y="93"/>
                    <a:pt x="200" y="95"/>
                  </a:cubicBezTo>
                  <a:cubicBezTo>
                    <a:pt x="201" y="95"/>
                    <a:pt x="201" y="94"/>
                    <a:pt x="201" y="91"/>
                  </a:cubicBezTo>
                  <a:close/>
                  <a:moveTo>
                    <a:pt x="200" y="78"/>
                  </a:moveTo>
                  <a:cubicBezTo>
                    <a:pt x="200" y="79"/>
                    <a:pt x="201" y="79"/>
                    <a:pt x="201" y="80"/>
                  </a:cubicBezTo>
                  <a:cubicBezTo>
                    <a:pt x="202" y="80"/>
                    <a:pt x="202" y="79"/>
                    <a:pt x="202" y="79"/>
                  </a:cubicBezTo>
                  <a:cubicBezTo>
                    <a:pt x="202" y="78"/>
                    <a:pt x="202" y="77"/>
                    <a:pt x="201" y="76"/>
                  </a:cubicBezTo>
                  <a:cubicBezTo>
                    <a:pt x="201" y="77"/>
                    <a:pt x="200" y="78"/>
                    <a:pt x="200" y="78"/>
                  </a:cubicBezTo>
                  <a:close/>
                  <a:moveTo>
                    <a:pt x="128" y="64"/>
                  </a:moveTo>
                  <a:cubicBezTo>
                    <a:pt x="128" y="63"/>
                    <a:pt x="128" y="62"/>
                    <a:pt x="128" y="61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2"/>
                    <a:pt x="126" y="63"/>
                    <a:pt x="126" y="64"/>
                  </a:cubicBezTo>
                  <a:cubicBezTo>
                    <a:pt x="127" y="64"/>
                    <a:pt x="127" y="64"/>
                    <a:pt x="128" y="64"/>
                  </a:cubicBezTo>
                  <a:close/>
                  <a:moveTo>
                    <a:pt x="187" y="75"/>
                  </a:moveTo>
                  <a:cubicBezTo>
                    <a:pt x="186" y="76"/>
                    <a:pt x="186" y="77"/>
                    <a:pt x="185" y="78"/>
                  </a:cubicBezTo>
                  <a:cubicBezTo>
                    <a:pt x="185" y="78"/>
                    <a:pt x="185" y="79"/>
                    <a:pt x="185" y="79"/>
                  </a:cubicBezTo>
                  <a:cubicBezTo>
                    <a:pt x="185" y="79"/>
                    <a:pt x="186" y="79"/>
                    <a:pt x="186" y="79"/>
                  </a:cubicBezTo>
                  <a:cubicBezTo>
                    <a:pt x="186" y="78"/>
                    <a:pt x="188" y="77"/>
                    <a:pt x="187" y="75"/>
                  </a:cubicBezTo>
                  <a:close/>
                  <a:moveTo>
                    <a:pt x="77" y="91"/>
                  </a:moveTo>
                  <a:cubicBezTo>
                    <a:pt x="77" y="90"/>
                    <a:pt x="77" y="89"/>
                    <a:pt x="77" y="89"/>
                  </a:cubicBezTo>
                  <a:cubicBezTo>
                    <a:pt x="77" y="89"/>
                    <a:pt x="76" y="89"/>
                    <a:pt x="75" y="89"/>
                  </a:cubicBezTo>
                  <a:cubicBezTo>
                    <a:pt x="75" y="89"/>
                    <a:pt x="75" y="90"/>
                    <a:pt x="75" y="91"/>
                  </a:cubicBezTo>
                  <a:cubicBezTo>
                    <a:pt x="76" y="91"/>
                    <a:pt x="76" y="91"/>
                    <a:pt x="77" y="91"/>
                  </a:cubicBezTo>
                  <a:close/>
                  <a:moveTo>
                    <a:pt x="107" y="76"/>
                  </a:moveTo>
                  <a:cubicBezTo>
                    <a:pt x="107" y="76"/>
                    <a:pt x="108" y="76"/>
                    <a:pt x="108" y="75"/>
                  </a:cubicBezTo>
                  <a:cubicBezTo>
                    <a:pt x="109" y="75"/>
                    <a:pt x="109" y="74"/>
                    <a:pt x="110" y="74"/>
                  </a:cubicBezTo>
                  <a:cubicBezTo>
                    <a:pt x="108" y="73"/>
                    <a:pt x="108" y="73"/>
                    <a:pt x="107" y="74"/>
                  </a:cubicBezTo>
                  <a:cubicBezTo>
                    <a:pt x="107" y="75"/>
                    <a:pt x="107" y="75"/>
                    <a:pt x="107" y="76"/>
                  </a:cubicBezTo>
                  <a:close/>
                  <a:moveTo>
                    <a:pt x="3" y="43"/>
                  </a:moveTo>
                  <a:cubicBezTo>
                    <a:pt x="3" y="41"/>
                    <a:pt x="5" y="41"/>
                    <a:pt x="6" y="40"/>
                  </a:cubicBezTo>
                  <a:cubicBezTo>
                    <a:pt x="5" y="40"/>
                    <a:pt x="4" y="40"/>
                    <a:pt x="3" y="40"/>
                  </a:cubicBezTo>
                  <a:cubicBezTo>
                    <a:pt x="3" y="41"/>
                    <a:pt x="3" y="42"/>
                    <a:pt x="3" y="43"/>
                  </a:cubicBezTo>
                  <a:close/>
                  <a:moveTo>
                    <a:pt x="189" y="83"/>
                  </a:moveTo>
                  <a:cubicBezTo>
                    <a:pt x="190" y="82"/>
                    <a:pt x="191" y="81"/>
                    <a:pt x="192" y="80"/>
                  </a:cubicBezTo>
                  <a:cubicBezTo>
                    <a:pt x="192" y="80"/>
                    <a:pt x="192" y="79"/>
                    <a:pt x="192" y="78"/>
                  </a:cubicBezTo>
                  <a:cubicBezTo>
                    <a:pt x="191" y="80"/>
                    <a:pt x="189" y="81"/>
                    <a:pt x="189" y="83"/>
                  </a:cubicBezTo>
                  <a:close/>
                  <a:moveTo>
                    <a:pt x="197" y="46"/>
                  </a:moveTo>
                  <a:cubicBezTo>
                    <a:pt x="197" y="46"/>
                    <a:pt x="197" y="46"/>
                    <a:pt x="197" y="46"/>
                  </a:cubicBezTo>
                  <a:cubicBezTo>
                    <a:pt x="197" y="45"/>
                    <a:pt x="197" y="44"/>
                    <a:pt x="197" y="43"/>
                  </a:cubicBezTo>
                  <a:cubicBezTo>
                    <a:pt x="197" y="42"/>
                    <a:pt x="197" y="42"/>
                    <a:pt x="197" y="41"/>
                  </a:cubicBezTo>
                  <a:cubicBezTo>
                    <a:pt x="197" y="41"/>
                    <a:pt x="196" y="41"/>
                    <a:pt x="196" y="41"/>
                  </a:cubicBezTo>
                  <a:cubicBezTo>
                    <a:pt x="196" y="41"/>
                    <a:pt x="196" y="42"/>
                    <a:pt x="195" y="42"/>
                  </a:cubicBezTo>
                  <a:cubicBezTo>
                    <a:pt x="196" y="43"/>
                    <a:pt x="196" y="45"/>
                    <a:pt x="197" y="46"/>
                  </a:cubicBezTo>
                  <a:close/>
                  <a:moveTo>
                    <a:pt x="19" y="67"/>
                  </a:moveTo>
                  <a:cubicBezTo>
                    <a:pt x="19" y="66"/>
                    <a:pt x="19" y="66"/>
                    <a:pt x="19" y="66"/>
                  </a:cubicBezTo>
                  <a:cubicBezTo>
                    <a:pt x="19" y="66"/>
                    <a:pt x="19" y="66"/>
                    <a:pt x="18" y="66"/>
                  </a:cubicBezTo>
                  <a:cubicBezTo>
                    <a:pt x="17" y="67"/>
                    <a:pt x="17" y="68"/>
                    <a:pt x="18" y="69"/>
                  </a:cubicBezTo>
                  <a:cubicBezTo>
                    <a:pt x="18" y="68"/>
                    <a:pt x="19" y="67"/>
                    <a:pt x="19" y="67"/>
                  </a:cubicBezTo>
                  <a:close/>
                  <a:moveTo>
                    <a:pt x="24" y="79"/>
                  </a:moveTo>
                  <a:cubicBezTo>
                    <a:pt x="24" y="80"/>
                    <a:pt x="24" y="80"/>
                    <a:pt x="23" y="81"/>
                  </a:cubicBezTo>
                  <a:cubicBezTo>
                    <a:pt x="23" y="82"/>
                    <a:pt x="23" y="82"/>
                    <a:pt x="24" y="83"/>
                  </a:cubicBezTo>
                  <a:cubicBezTo>
                    <a:pt x="24" y="82"/>
                    <a:pt x="24" y="81"/>
                    <a:pt x="25" y="81"/>
                  </a:cubicBezTo>
                  <a:cubicBezTo>
                    <a:pt x="25" y="80"/>
                    <a:pt x="25" y="80"/>
                    <a:pt x="24" y="79"/>
                  </a:cubicBezTo>
                  <a:close/>
                  <a:moveTo>
                    <a:pt x="18" y="79"/>
                  </a:moveTo>
                  <a:cubicBezTo>
                    <a:pt x="18" y="80"/>
                    <a:pt x="19" y="80"/>
                    <a:pt x="19" y="81"/>
                  </a:cubicBezTo>
                  <a:cubicBezTo>
                    <a:pt x="20" y="80"/>
                    <a:pt x="19" y="79"/>
                    <a:pt x="19" y="78"/>
                  </a:cubicBezTo>
                  <a:cubicBezTo>
                    <a:pt x="18" y="78"/>
                    <a:pt x="18" y="79"/>
                    <a:pt x="18" y="79"/>
                  </a:cubicBezTo>
                  <a:close/>
                  <a:moveTo>
                    <a:pt x="20" y="64"/>
                  </a:moveTo>
                  <a:cubicBezTo>
                    <a:pt x="20" y="64"/>
                    <a:pt x="20" y="64"/>
                    <a:pt x="21" y="64"/>
                  </a:cubicBezTo>
                  <a:cubicBezTo>
                    <a:pt x="21" y="62"/>
                    <a:pt x="22" y="61"/>
                    <a:pt x="23" y="59"/>
                  </a:cubicBezTo>
                  <a:cubicBezTo>
                    <a:pt x="23" y="59"/>
                    <a:pt x="23" y="59"/>
                    <a:pt x="22" y="59"/>
                  </a:cubicBezTo>
                  <a:cubicBezTo>
                    <a:pt x="22" y="60"/>
                    <a:pt x="21" y="61"/>
                    <a:pt x="20" y="63"/>
                  </a:cubicBezTo>
                  <a:cubicBezTo>
                    <a:pt x="20" y="63"/>
                    <a:pt x="20" y="63"/>
                    <a:pt x="20" y="64"/>
                  </a:cubicBezTo>
                  <a:close/>
                  <a:moveTo>
                    <a:pt x="214" y="70"/>
                  </a:moveTo>
                  <a:cubicBezTo>
                    <a:pt x="214" y="70"/>
                    <a:pt x="214" y="70"/>
                    <a:pt x="214" y="70"/>
                  </a:cubicBezTo>
                  <a:cubicBezTo>
                    <a:pt x="213" y="71"/>
                    <a:pt x="212" y="72"/>
                    <a:pt x="211" y="74"/>
                  </a:cubicBezTo>
                  <a:cubicBezTo>
                    <a:pt x="210" y="74"/>
                    <a:pt x="210" y="74"/>
                    <a:pt x="211" y="75"/>
                  </a:cubicBezTo>
                  <a:cubicBezTo>
                    <a:pt x="212" y="73"/>
                    <a:pt x="213" y="72"/>
                    <a:pt x="214" y="70"/>
                  </a:cubicBezTo>
                  <a:close/>
                  <a:moveTo>
                    <a:pt x="200" y="131"/>
                  </a:moveTo>
                  <a:cubicBezTo>
                    <a:pt x="201" y="130"/>
                    <a:pt x="203" y="128"/>
                    <a:pt x="204" y="127"/>
                  </a:cubicBezTo>
                  <a:cubicBezTo>
                    <a:pt x="202" y="127"/>
                    <a:pt x="201" y="129"/>
                    <a:pt x="200" y="131"/>
                  </a:cubicBezTo>
                  <a:close/>
                  <a:moveTo>
                    <a:pt x="108" y="53"/>
                  </a:moveTo>
                  <a:cubicBezTo>
                    <a:pt x="106" y="53"/>
                    <a:pt x="103" y="53"/>
                    <a:pt x="102" y="53"/>
                  </a:cubicBezTo>
                  <a:cubicBezTo>
                    <a:pt x="103" y="53"/>
                    <a:pt x="107" y="54"/>
                    <a:pt x="108" y="54"/>
                  </a:cubicBezTo>
                  <a:cubicBezTo>
                    <a:pt x="108" y="54"/>
                    <a:pt x="108" y="53"/>
                    <a:pt x="108" y="53"/>
                  </a:cubicBezTo>
                  <a:close/>
                  <a:moveTo>
                    <a:pt x="41" y="51"/>
                  </a:moveTo>
                  <a:cubicBezTo>
                    <a:pt x="40" y="50"/>
                    <a:pt x="40" y="50"/>
                    <a:pt x="39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50"/>
                    <a:pt x="39" y="51"/>
                    <a:pt x="40" y="53"/>
                  </a:cubicBezTo>
                  <a:cubicBezTo>
                    <a:pt x="40" y="52"/>
                    <a:pt x="40" y="51"/>
                    <a:pt x="41" y="51"/>
                  </a:cubicBezTo>
                  <a:close/>
                  <a:moveTo>
                    <a:pt x="154" y="83"/>
                  </a:moveTo>
                  <a:cubicBezTo>
                    <a:pt x="155" y="82"/>
                    <a:pt x="155" y="81"/>
                    <a:pt x="156" y="81"/>
                  </a:cubicBezTo>
                  <a:cubicBezTo>
                    <a:pt x="155" y="81"/>
                    <a:pt x="154" y="81"/>
                    <a:pt x="153" y="81"/>
                  </a:cubicBezTo>
                  <a:cubicBezTo>
                    <a:pt x="153" y="81"/>
                    <a:pt x="154" y="82"/>
                    <a:pt x="154" y="83"/>
                  </a:cubicBezTo>
                  <a:close/>
                  <a:moveTo>
                    <a:pt x="114" y="60"/>
                  </a:moveTo>
                  <a:cubicBezTo>
                    <a:pt x="114" y="60"/>
                    <a:pt x="114" y="60"/>
                    <a:pt x="114" y="60"/>
                  </a:cubicBezTo>
                  <a:cubicBezTo>
                    <a:pt x="113" y="60"/>
                    <a:pt x="113" y="61"/>
                    <a:pt x="112" y="61"/>
                  </a:cubicBezTo>
                  <a:cubicBezTo>
                    <a:pt x="112" y="62"/>
                    <a:pt x="111" y="63"/>
                    <a:pt x="111" y="63"/>
                  </a:cubicBezTo>
                  <a:cubicBezTo>
                    <a:pt x="111" y="64"/>
                    <a:pt x="112" y="63"/>
                    <a:pt x="112" y="63"/>
                  </a:cubicBezTo>
                  <a:cubicBezTo>
                    <a:pt x="113" y="62"/>
                    <a:pt x="113" y="61"/>
                    <a:pt x="114" y="60"/>
                  </a:cubicBezTo>
                  <a:close/>
                  <a:moveTo>
                    <a:pt x="128" y="82"/>
                  </a:moveTo>
                  <a:cubicBezTo>
                    <a:pt x="128" y="82"/>
                    <a:pt x="128" y="81"/>
                    <a:pt x="127" y="81"/>
                  </a:cubicBezTo>
                  <a:cubicBezTo>
                    <a:pt x="127" y="81"/>
                    <a:pt x="127" y="81"/>
                    <a:pt x="127" y="82"/>
                  </a:cubicBezTo>
                  <a:cubicBezTo>
                    <a:pt x="126" y="83"/>
                    <a:pt x="125" y="84"/>
                    <a:pt x="124" y="85"/>
                  </a:cubicBezTo>
                  <a:cubicBezTo>
                    <a:pt x="124" y="85"/>
                    <a:pt x="124" y="85"/>
                    <a:pt x="125" y="85"/>
                  </a:cubicBezTo>
                  <a:cubicBezTo>
                    <a:pt x="126" y="84"/>
                    <a:pt x="127" y="83"/>
                    <a:pt x="128" y="82"/>
                  </a:cubicBezTo>
                  <a:close/>
                  <a:moveTo>
                    <a:pt x="195" y="38"/>
                  </a:moveTo>
                  <a:cubicBezTo>
                    <a:pt x="195" y="38"/>
                    <a:pt x="195" y="38"/>
                    <a:pt x="195" y="38"/>
                  </a:cubicBezTo>
                  <a:cubicBezTo>
                    <a:pt x="194" y="38"/>
                    <a:pt x="194" y="39"/>
                    <a:pt x="193" y="39"/>
                  </a:cubicBezTo>
                  <a:cubicBezTo>
                    <a:pt x="193" y="40"/>
                    <a:pt x="193" y="40"/>
                    <a:pt x="193" y="41"/>
                  </a:cubicBezTo>
                  <a:cubicBezTo>
                    <a:pt x="194" y="40"/>
                    <a:pt x="195" y="39"/>
                    <a:pt x="195" y="38"/>
                  </a:cubicBezTo>
                  <a:close/>
                  <a:moveTo>
                    <a:pt x="191" y="90"/>
                  </a:moveTo>
                  <a:cubicBezTo>
                    <a:pt x="190" y="91"/>
                    <a:pt x="189" y="93"/>
                    <a:pt x="189" y="94"/>
                  </a:cubicBezTo>
                  <a:cubicBezTo>
                    <a:pt x="190" y="93"/>
                    <a:pt x="191" y="92"/>
                    <a:pt x="191" y="90"/>
                  </a:cubicBezTo>
                  <a:close/>
                  <a:moveTo>
                    <a:pt x="204" y="28"/>
                  </a:moveTo>
                  <a:cubicBezTo>
                    <a:pt x="205" y="30"/>
                    <a:pt x="206" y="31"/>
                    <a:pt x="207" y="33"/>
                  </a:cubicBezTo>
                  <a:cubicBezTo>
                    <a:pt x="207" y="31"/>
                    <a:pt x="205" y="29"/>
                    <a:pt x="204" y="28"/>
                  </a:cubicBezTo>
                  <a:close/>
                  <a:moveTo>
                    <a:pt x="76" y="80"/>
                  </a:moveTo>
                  <a:cubicBezTo>
                    <a:pt x="76" y="81"/>
                    <a:pt x="76" y="81"/>
                    <a:pt x="76" y="82"/>
                  </a:cubicBezTo>
                  <a:cubicBezTo>
                    <a:pt x="77" y="82"/>
                    <a:pt x="77" y="82"/>
                    <a:pt x="78" y="82"/>
                  </a:cubicBezTo>
                  <a:cubicBezTo>
                    <a:pt x="77" y="81"/>
                    <a:pt x="77" y="81"/>
                    <a:pt x="76" y="80"/>
                  </a:cubicBezTo>
                  <a:close/>
                  <a:moveTo>
                    <a:pt x="195" y="68"/>
                  </a:moveTo>
                  <a:cubicBezTo>
                    <a:pt x="195" y="67"/>
                    <a:pt x="195" y="66"/>
                    <a:pt x="195" y="65"/>
                  </a:cubicBezTo>
                  <a:cubicBezTo>
                    <a:pt x="194" y="66"/>
                    <a:pt x="194" y="66"/>
                    <a:pt x="195" y="68"/>
                  </a:cubicBezTo>
                  <a:close/>
                  <a:moveTo>
                    <a:pt x="21" y="95"/>
                  </a:moveTo>
                  <a:cubicBezTo>
                    <a:pt x="24" y="96"/>
                    <a:pt x="25" y="96"/>
                    <a:pt x="27" y="95"/>
                  </a:cubicBezTo>
                  <a:cubicBezTo>
                    <a:pt x="25" y="95"/>
                    <a:pt x="23" y="95"/>
                    <a:pt x="21" y="95"/>
                  </a:cubicBezTo>
                  <a:close/>
                  <a:moveTo>
                    <a:pt x="164" y="65"/>
                  </a:moveTo>
                  <a:cubicBezTo>
                    <a:pt x="163" y="66"/>
                    <a:pt x="163" y="66"/>
                    <a:pt x="162" y="67"/>
                  </a:cubicBezTo>
                  <a:cubicBezTo>
                    <a:pt x="163" y="67"/>
                    <a:pt x="164" y="67"/>
                    <a:pt x="165" y="67"/>
                  </a:cubicBezTo>
                  <a:cubicBezTo>
                    <a:pt x="164" y="67"/>
                    <a:pt x="164" y="66"/>
                    <a:pt x="164" y="65"/>
                  </a:cubicBezTo>
                  <a:close/>
                  <a:moveTo>
                    <a:pt x="216" y="61"/>
                  </a:moveTo>
                  <a:cubicBezTo>
                    <a:pt x="216" y="61"/>
                    <a:pt x="216" y="61"/>
                    <a:pt x="216" y="61"/>
                  </a:cubicBezTo>
                  <a:cubicBezTo>
                    <a:pt x="216" y="62"/>
                    <a:pt x="216" y="63"/>
                    <a:pt x="217" y="64"/>
                  </a:cubicBezTo>
                  <a:cubicBezTo>
                    <a:pt x="217" y="63"/>
                    <a:pt x="217" y="63"/>
                    <a:pt x="218" y="63"/>
                  </a:cubicBezTo>
                  <a:cubicBezTo>
                    <a:pt x="217" y="62"/>
                    <a:pt x="217" y="61"/>
                    <a:pt x="216" y="61"/>
                  </a:cubicBezTo>
                  <a:close/>
                  <a:moveTo>
                    <a:pt x="174" y="87"/>
                  </a:moveTo>
                  <a:cubicBezTo>
                    <a:pt x="174" y="88"/>
                    <a:pt x="174" y="88"/>
                    <a:pt x="174" y="88"/>
                  </a:cubicBezTo>
                  <a:cubicBezTo>
                    <a:pt x="175" y="87"/>
                    <a:pt x="175" y="86"/>
                    <a:pt x="176" y="85"/>
                  </a:cubicBezTo>
                  <a:cubicBezTo>
                    <a:pt x="176" y="85"/>
                    <a:pt x="176" y="84"/>
                    <a:pt x="176" y="84"/>
                  </a:cubicBezTo>
                  <a:cubicBezTo>
                    <a:pt x="175" y="85"/>
                    <a:pt x="174" y="86"/>
                    <a:pt x="174" y="87"/>
                  </a:cubicBezTo>
                  <a:close/>
                  <a:moveTo>
                    <a:pt x="181" y="84"/>
                  </a:moveTo>
                  <a:cubicBezTo>
                    <a:pt x="181" y="84"/>
                    <a:pt x="181" y="84"/>
                    <a:pt x="181" y="84"/>
                  </a:cubicBezTo>
                  <a:cubicBezTo>
                    <a:pt x="182" y="83"/>
                    <a:pt x="183" y="82"/>
                    <a:pt x="184" y="81"/>
                  </a:cubicBezTo>
                  <a:cubicBezTo>
                    <a:pt x="184" y="81"/>
                    <a:pt x="184" y="81"/>
                    <a:pt x="183" y="80"/>
                  </a:cubicBezTo>
                  <a:cubicBezTo>
                    <a:pt x="182" y="82"/>
                    <a:pt x="182" y="83"/>
                    <a:pt x="181" y="84"/>
                  </a:cubicBezTo>
                  <a:close/>
                  <a:moveTo>
                    <a:pt x="87" y="85"/>
                  </a:moveTo>
                  <a:cubicBezTo>
                    <a:pt x="86" y="84"/>
                    <a:pt x="85" y="85"/>
                    <a:pt x="85" y="86"/>
                  </a:cubicBezTo>
                  <a:cubicBezTo>
                    <a:pt x="86" y="86"/>
                    <a:pt x="86" y="86"/>
                    <a:pt x="87" y="85"/>
                  </a:cubicBezTo>
                  <a:close/>
                  <a:moveTo>
                    <a:pt x="148" y="63"/>
                  </a:moveTo>
                  <a:cubicBezTo>
                    <a:pt x="147" y="64"/>
                    <a:pt x="147" y="64"/>
                    <a:pt x="148" y="65"/>
                  </a:cubicBezTo>
                  <a:cubicBezTo>
                    <a:pt x="149" y="64"/>
                    <a:pt x="149" y="64"/>
                    <a:pt x="148" y="63"/>
                  </a:cubicBezTo>
                  <a:close/>
                  <a:moveTo>
                    <a:pt x="81" y="93"/>
                  </a:moveTo>
                  <a:cubicBezTo>
                    <a:pt x="83" y="93"/>
                    <a:pt x="85" y="93"/>
                    <a:pt x="87" y="93"/>
                  </a:cubicBezTo>
                  <a:cubicBezTo>
                    <a:pt x="86" y="93"/>
                    <a:pt x="84" y="93"/>
                    <a:pt x="81" y="93"/>
                  </a:cubicBezTo>
                  <a:close/>
                  <a:moveTo>
                    <a:pt x="82" y="66"/>
                  </a:moveTo>
                  <a:cubicBezTo>
                    <a:pt x="81" y="68"/>
                    <a:pt x="80" y="68"/>
                    <a:pt x="82" y="69"/>
                  </a:cubicBezTo>
                  <a:cubicBezTo>
                    <a:pt x="82" y="68"/>
                    <a:pt x="82" y="67"/>
                    <a:pt x="82" y="66"/>
                  </a:cubicBezTo>
                  <a:close/>
                  <a:moveTo>
                    <a:pt x="121" y="66"/>
                  </a:moveTo>
                  <a:cubicBezTo>
                    <a:pt x="119" y="66"/>
                    <a:pt x="119" y="66"/>
                    <a:pt x="119" y="67"/>
                  </a:cubicBezTo>
                  <a:cubicBezTo>
                    <a:pt x="121" y="67"/>
                    <a:pt x="121" y="67"/>
                    <a:pt x="121" y="66"/>
                  </a:cubicBezTo>
                  <a:close/>
                  <a:moveTo>
                    <a:pt x="13" y="77"/>
                  </a:moveTo>
                  <a:cubicBezTo>
                    <a:pt x="13" y="78"/>
                    <a:pt x="13" y="80"/>
                    <a:pt x="13" y="81"/>
                  </a:cubicBezTo>
                  <a:cubicBezTo>
                    <a:pt x="14" y="79"/>
                    <a:pt x="13" y="78"/>
                    <a:pt x="13" y="77"/>
                  </a:cubicBezTo>
                  <a:close/>
                  <a:moveTo>
                    <a:pt x="122" y="54"/>
                  </a:moveTo>
                  <a:cubicBezTo>
                    <a:pt x="123" y="54"/>
                    <a:pt x="125" y="54"/>
                    <a:pt x="127" y="53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5" y="53"/>
                    <a:pt x="124" y="53"/>
                    <a:pt x="122" y="53"/>
                  </a:cubicBezTo>
                  <a:cubicBezTo>
                    <a:pt x="122" y="53"/>
                    <a:pt x="122" y="53"/>
                    <a:pt x="122" y="53"/>
                  </a:cubicBezTo>
                  <a:cubicBezTo>
                    <a:pt x="122" y="53"/>
                    <a:pt x="122" y="53"/>
                    <a:pt x="122" y="54"/>
                  </a:cubicBezTo>
                  <a:close/>
                  <a:moveTo>
                    <a:pt x="163" y="72"/>
                  </a:moveTo>
                  <a:cubicBezTo>
                    <a:pt x="163" y="71"/>
                    <a:pt x="163" y="71"/>
                    <a:pt x="163" y="71"/>
                  </a:cubicBezTo>
                  <a:cubicBezTo>
                    <a:pt x="162" y="71"/>
                    <a:pt x="161" y="71"/>
                    <a:pt x="160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71"/>
                    <a:pt x="160" y="72"/>
                    <a:pt x="160" y="72"/>
                  </a:cubicBezTo>
                  <a:cubicBezTo>
                    <a:pt x="161" y="72"/>
                    <a:pt x="162" y="72"/>
                    <a:pt x="163" y="72"/>
                  </a:cubicBezTo>
                  <a:close/>
                  <a:moveTo>
                    <a:pt x="79" y="85"/>
                  </a:moveTo>
                  <a:cubicBezTo>
                    <a:pt x="77" y="85"/>
                    <a:pt x="76" y="85"/>
                    <a:pt x="75" y="86"/>
                  </a:cubicBezTo>
                  <a:cubicBezTo>
                    <a:pt x="77" y="86"/>
                    <a:pt x="78" y="86"/>
                    <a:pt x="79" y="85"/>
                  </a:cubicBezTo>
                  <a:close/>
                  <a:moveTo>
                    <a:pt x="193" y="25"/>
                  </a:moveTo>
                  <a:cubicBezTo>
                    <a:pt x="194" y="24"/>
                    <a:pt x="194" y="24"/>
                    <a:pt x="193" y="22"/>
                  </a:cubicBezTo>
                  <a:cubicBezTo>
                    <a:pt x="193" y="23"/>
                    <a:pt x="193" y="24"/>
                    <a:pt x="193" y="25"/>
                  </a:cubicBezTo>
                  <a:close/>
                  <a:moveTo>
                    <a:pt x="59" y="90"/>
                  </a:moveTo>
                  <a:cubicBezTo>
                    <a:pt x="58" y="90"/>
                    <a:pt x="58" y="90"/>
                    <a:pt x="57" y="91"/>
                  </a:cubicBezTo>
                  <a:cubicBezTo>
                    <a:pt x="57" y="91"/>
                    <a:pt x="58" y="92"/>
                    <a:pt x="58" y="92"/>
                  </a:cubicBezTo>
                  <a:cubicBezTo>
                    <a:pt x="58" y="92"/>
                    <a:pt x="59" y="91"/>
                    <a:pt x="59" y="91"/>
                  </a:cubicBezTo>
                  <a:cubicBezTo>
                    <a:pt x="59" y="91"/>
                    <a:pt x="59" y="90"/>
                    <a:pt x="59" y="90"/>
                  </a:cubicBezTo>
                  <a:close/>
                  <a:moveTo>
                    <a:pt x="21" y="74"/>
                  </a:moveTo>
                  <a:cubicBezTo>
                    <a:pt x="20" y="75"/>
                    <a:pt x="20" y="76"/>
                    <a:pt x="21" y="77"/>
                  </a:cubicBezTo>
                  <a:cubicBezTo>
                    <a:pt x="22" y="75"/>
                    <a:pt x="22" y="75"/>
                    <a:pt x="21" y="74"/>
                  </a:cubicBezTo>
                  <a:close/>
                  <a:moveTo>
                    <a:pt x="178" y="57"/>
                  </a:moveTo>
                  <a:cubicBezTo>
                    <a:pt x="177" y="57"/>
                    <a:pt x="177" y="57"/>
                    <a:pt x="176" y="57"/>
                  </a:cubicBezTo>
                  <a:cubicBezTo>
                    <a:pt x="176" y="58"/>
                    <a:pt x="177" y="58"/>
                    <a:pt x="177" y="59"/>
                  </a:cubicBezTo>
                  <a:cubicBezTo>
                    <a:pt x="177" y="58"/>
                    <a:pt x="178" y="58"/>
                    <a:pt x="178" y="57"/>
                  </a:cubicBezTo>
                  <a:close/>
                  <a:moveTo>
                    <a:pt x="232" y="72"/>
                  </a:moveTo>
                  <a:cubicBezTo>
                    <a:pt x="233" y="74"/>
                    <a:pt x="234" y="76"/>
                    <a:pt x="235" y="76"/>
                  </a:cubicBezTo>
                  <a:cubicBezTo>
                    <a:pt x="234" y="75"/>
                    <a:pt x="233" y="73"/>
                    <a:pt x="232" y="72"/>
                  </a:cubicBezTo>
                  <a:close/>
                  <a:moveTo>
                    <a:pt x="106" y="64"/>
                  </a:moveTo>
                  <a:cubicBezTo>
                    <a:pt x="106" y="63"/>
                    <a:pt x="106" y="62"/>
                    <a:pt x="105" y="62"/>
                  </a:cubicBezTo>
                  <a:cubicBezTo>
                    <a:pt x="105" y="63"/>
                    <a:pt x="104" y="63"/>
                    <a:pt x="104" y="64"/>
                  </a:cubicBezTo>
                  <a:cubicBezTo>
                    <a:pt x="105" y="64"/>
                    <a:pt x="105" y="64"/>
                    <a:pt x="106" y="64"/>
                  </a:cubicBezTo>
                  <a:close/>
                  <a:moveTo>
                    <a:pt x="41" y="85"/>
                  </a:moveTo>
                  <a:cubicBezTo>
                    <a:pt x="41" y="85"/>
                    <a:pt x="41" y="85"/>
                    <a:pt x="41" y="85"/>
                  </a:cubicBezTo>
                  <a:cubicBezTo>
                    <a:pt x="41" y="85"/>
                    <a:pt x="42" y="85"/>
                    <a:pt x="42" y="85"/>
                  </a:cubicBezTo>
                  <a:cubicBezTo>
                    <a:pt x="42" y="84"/>
                    <a:pt x="42" y="84"/>
                    <a:pt x="43" y="83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84"/>
                    <a:pt x="41" y="84"/>
                    <a:pt x="41" y="85"/>
                  </a:cubicBezTo>
                  <a:close/>
                  <a:moveTo>
                    <a:pt x="41" y="47"/>
                  </a:moveTo>
                  <a:cubicBezTo>
                    <a:pt x="42" y="48"/>
                    <a:pt x="42" y="48"/>
                    <a:pt x="42" y="49"/>
                  </a:cubicBezTo>
                  <a:cubicBezTo>
                    <a:pt x="43" y="48"/>
                    <a:pt x="43" y="48"/>
                    <a:pt x="43" y="47"/>
                  </a:cubicBezTo>
                  <a:cubicBezTo>
                    <a:pt x="43" y="47"/>
                    <a:pt x="42" y="47"/>
                    <a:pt x="41" y="47"/>
                  </a:cubicBezTo>
                  <a:close/>
                  <a:moveTo>
                    <a:pt x="180" y="90"/>
                  </a:moveTo>
                  <a:cubicBezTo>
                    <a:pt x="180" y="90"/>
                    <a:pt x="180" y="90"/>
                    <a:pt x="179" y="90"/>
                  </a:cubicBezTo>
                  <a:cubicBezTo>
                    <a:pt x="179" y="90"/>
                    <a:pt x="179" y="91"/>
                    <a:pt x="179" y="92"/>
                  </a:cubicBezTo>
                  <a:cubicBezTo>
                    <a:pt x="180" y="91"/>
                    <a:pt x="180" y="91"/>
                    <a:pt x="180" y="90"/>
                  </a:cubicBezTo>
                  <a:close/>
                  <a:moveTo>
                    <a:pt x="95" y="78"/>
                  </a:moveTo>
                  <a:cubicBezTo>
                    <a:pt x="96" y="77"/>
                    <a:pt x="96" y="77"/>
                    <a:pt x="96" y="76"/>
                  </a:cubicBezTo>
                  <a:cubicBezTo>
                    <a:pt x="96" y="76"/>
                    <a:pt x="95" y="76"/>
                    <a:pt x="95" y="77"/>
                  </a:cubicBezTo>
                  <a:cubicBezTo>
                    <a:pt x="95" y="77"/>
                    <a:pt x="95" y="78"/>
                    <a:pt x="95" y="78"/>
                  </a:cubicBezTo>
                  <a:close/>
                  <a:moveTo>
                    <a:pt x="182" y="88"/>
                  </a:moveTo>
                  <a:cubicBezTo>
                    <a:pt x="182" y="88"/>
                    <a:pt x="182" y="88"/>
                    <a:pt x="182" y="88"/>
                  </a:cubicBezTo>
                  <a:cubicBezTo>
                    <a:pt x="182" y="88"/>
                    <a:pt x="183" y="87"/>
                    <a:pt x="183" y="87"/>
                  </a:cubicBezTo>
                  <a:cubicBezTo>
                    <a:pt x="183" y="86"/>
                    <a:pt x="184" y="86"/>
                    <a:pt x="184" y="85"/>
                  </a:cubicBezTo>
                  <a:cubicBezTo>
                    <a:pt x="183" y="86"/>
                    <a:pt x="182" y="87"/>
                    <a:pt x="182" y="88"/>
                  </a:cubicBezTo>
                  <a:close/>
                  <a:moveTo>
                    <a:pt x="7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7" y="74"/>
                    <a:pt x="76" y="75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7" y="75"/>
                    <a:pt x="78" y="74"/>
                    <a:pt x="78" y="73"/>
                  </a:cubicBezTo>
                  <a:close/>
                  <a:moveTo>
                    <a:pt x="129" y="93"/>
                  </a:moveTo>
                  <a:cubicBezTo>
                    <a:pt x="130" y="92"/>
                    <a:pt x="130" y="92"/>
                    <a:pt x="131" y="91"/>
                  </a:cubicBezTo>
                  <a:cubicBezTo>
                    <a:pt x="129" y="91"/>
                    <a:pt x="129" y="91"/>
                    <a:pt x="129" y="93"/>
                  </a:cubicBezTo>
                  <a:close/>
                  <a:moveTo>
                    <a:pt x="110" y="71"/>
                  </a:moveTo>
                  <a:cubicBezTo>
                    <a:pt x="110" y="71"/>
                    <a:pt x="111" y="71"/>
                    <a:pt x="112" y="71"/>
                  </a:cubicBezTo>
                  <a:cubicBezTo>
                    <a:pt x="111" y="70"/>
                    <a:pt x="111" y="70"/>
                    <a:pt x="111" y="70"/>
                  </a:cubicBezTo>
                  <a:cubicBezTo>
                    <a:pt x="110" y="70"/>
                    <a:pt x="110" y="70"/>
                    <a:pt x="110" y="71"/>
                  </a:cubicBezTo>
                  <a:close/>
                  <a:moveTo>
                    <a:pt x="124" y="62"/>
                  </a:moveTo>
                  <a:cubicBezTo>
                    <a:pt x="125" y="60"/>
                    <a:pt x="126" y="60"/>
                    <a:pt x="126" y="59"/>
                  </a:cubicBezTo>
                  <a:cubicBezTo>
                    <a:pt x="124" y="61"/>
                    <a:pt x="124" y="61"/>
                    <a:pt x="124" y="62"/>
                  </a:cubicBezTo>
                  <a:close/>
                  <a:moveTo>
                    <a:pt x="104" y="80"/>
                  </a:moveTo>
                  <a:cubicBezTo>
                    <a:pt x="105" y="79"/>
                    <a:pt x="105" y="79"/>
                    <a:pt x="106" y="78"/>
                  </a:cubicBezTo>
                  <a:cubicBezTo>
                    <a:pt x="105" y="78"/>
                    <a:pt x="105" y="78"/>
                    <a:pt x="104" y="80"/>
                  </a:cubicBezTo>
                  <a:close/>
                  <a:moveTo>
                    <a:pt x="88" y="90"/>
                  </a:moveTo>
                  <a:cubicBezTo>
                    <a:pt x="89" y="90"/>
                    <a:pt x="89" y="90"/>
                    <a:pt x="90" y="90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90" y="90"/>
                    <a:pt x="90" y="89"/>
                    <a:pt x="90" y="89"/>
                  </a:cubicBezTo>
                  <a:cubicBezTo>
                    <a:pt x="89" y="89"/>
                    <a:pt x="89" y="90"/>
                    <a:pt x="88" y="90"/>
                  </a:cubicBezTo>
                  <a:close/>
                  <a:moveTo>
                    <a:pt x="194" y="88"/>
                  </a:moveTo>
                  <a:cubicBezTo>
                    <a:pt x="194" y="88"/>
                    <a:pt x="194" y="88"/>
                    <a:pt x="194" y="88"/>
                  </a:cubicBezTo>
                  <a:cubicBezTo>
                    <a:pt x="195" y="88"/>
                    <a:pt x="195" y="87"/>
                    <a:pt x="195" y="87"/>
                  </a:cubicBezTo>
                  <a:cubicBezTo>
                    <a:pt x="196" y="86"/>
                    <a:pt x="196" y="86"/>
                    <a:pt x="195" y="85"/>
                  </a:cubicBezTo>
                  <a:cubicBezTo>
                    <a:pt x="195" y="86"/>
                    <a:pt x="194" y="87"/>
                    <a:pt x="194" y="88"/>
                  </a:cubicBezTo>
                  <a:close/>
                  <a:moveTo>
                    <a:pt x="16" y="62"/>
                  </a:moveTo>
                  <a:cubicBezTo>
                    <a:pt x="15" y="63"/>
                    <a:pt x="16" y="64"/>
                    <a:pt x="16" y="64"/>
                  </a:cubicBezTo>
                  <a:cubicBezTo>
                    <a:pt x="16" y="64"/>
                    <a:pt x="17" y="64"/>
                    <a:pt x="17" y="63"/>
                  </a:cubicBezTo>
                  <a:cubicBezTo>
                    <a:pt x="17" y="63"/>
                    <a:pt x="16" y="62"/>
                    <a:pt x="16" y="62"/>
                  </a:cubicBezTo>
                  <a:close/>
                  <a:moveTo>
                    <a:pt x="26" y="66"/>
                  </a:moveTo>
                  <a:cubicBezTo>
                    <a:pt x="24" y="68"/>
                    <a:pt x="24" y="69"/>
                    <a:pt x="25" y="69"/>
                  </a:cubicBezTo>
                  <a:cubicBezTo>
                    <a:pt x="25" y="68"/>
                    <a:pt x="26" y="67"/>
                    <a:pt x="26" y="66"/>
                  </a:cubicBezTo>
                  <a:close/>
                  <a:moveTo>
                    <a:pt x="66" y="65"/>
                  </a:moveTo>
                  <a:cubicBezTo>
                    <a:pt x="66" y="64"/>
                    <a:pt x="66" y="64"/>
                    <a:pt x="66" y="63"/>
                  </a:cubicBezTo>
                  <a:cubicBezTo>
                    <a:pt x="66" y="63"/>
                    <a:pt x="65" y="63"/>
                    <a:pt x="65" y="64"/>
                  </a:cubicBezTo>
                  <a:cubicBezTo>
                    <a:pt x="65" y="64"/>
                    <a:pt x="65" y="64"/>
                    <a:pt x="66" y="65"/>
                  </a:cubicBezTo>
                  <a:close/>
                  <a:moveTo>
                    <a:pt x="114" y="54"/>
                  </a:moveTo>
                  <a:cubicBezTo>
                    <a:pt x="114" y="53"/>
                    <a:pt x="113" y="53"/>
                    <a:pt x="113" y="53"/>
                  </a:cubicBezTo>
                  <a:cubicBezTo>
                    <a:pt x="112" y="53"/>
                    <a:pt x="112" y="53"/>
                    <a:pt x="112" y="54"/>
                  </a:cubicBezTo>
                  <a:cubicBezTo>
                    <a:pt x="112" y="54"/>
                    <a:pt x="113" y="54"/>
                    <a:pt x="114" y="54"/>
                  </a:cubicBezTo>
                  <a:close/>
                  <a:moveTo>
                    <a:pt x="149" y="58"/>
                  </a:moveTo>
                  <a:cubicBezTo>
                    <a:pt x="149" y="58"/>
                    <a:pt x="150" y="57"/>
                    <a:pt x="150" y="57"/>
                  </a:cubicBezTo>
                  <a:cubicBezTo>
                    <a:pt x="149" y="57"/>
                    <a:pt x="149" y="57"/>
                    <a:pt x="148" y="57"/>
                  </a:cubicBezTo>
                  <a:cubicBezTo>
                    <a:pt x="148" y="58"/>
                    <a:pt x="149" y="58"/>
                    <a:pt x="149" y="58"/>
                  </a:cubicBezTo>
                  <a:close/>
                  <a:moveTo>
                    <a:pt x="12" y="66"/>
                  </a:moveTo>
                  <a:cubicBezTo>
                    <a:pt x="12" y="65"/>
                    <a:pt x="12" y="65"/>
                    <a:pt x="13" y="64"/>
                  </a:cubicBezTo>
                  <a:cubicBezTo>
                    <a:pt x="12" y="64"/>
                    <a:pt x="11" y="65"/>
                    <a:pt x="12" y="66"/>
                  </a:cubicBezTo>
                  <a:close/>
                  <a:moveTo>
                    <a:pt x="171" y="64"/>
                  </a:moveTo>
                  <a:cubicBezTo>
                    <a:pt x="171" y="64"/>
                    <a:pt x="171" y="64"/>
                    <a:pt x="171" y="64"/>
                  </a:cubicBezTo>
                  <a:cubicBezTo>
                    <a:pt x="171" y="63"/>
                    <a:pt x="171" y="63"/>
                    <a:pt x="171" y="62"/>
                  </a:cubicBezTo>
                  <a:cubicBezTo>
                    <a:pt x="171" y="63"/>
                    <a:pt x="171" y="63"/>
                    <a:pt x="171" y="64"/>
                  </a:cubicBezTo>
                  <a:close/>
                  <a:moveTo>
                    <a:pt x="83" y="57"/>
                  </a:moveTo>
                  <a:cubicBezTo>
                    <a:pt x="84" y="57"/>
                    <a:pt x="85" y="57"/>
                    <a:pt x="85" y="55"/>
                  </a:cubicBezTo>
                  <a:cubicBezTo>
                    <a:pt x="84" y="56"/>
                    <a:pt x="84" y="57"/>
                    <a:pt x="83" y="57"/>
                  </a:cubicBezTo>
                  <a:close/>
                  <a:moveTo>
                    <a:pt x="90" y="79"/>
                  </a:moveTo>
                  <a:cubicBezTo>
                    <a:pt x="90" y="79"/>
                    <a:pt x="89" y="80"/>
                    <a:pt x="88" y="8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90" y="80"/>
                    <a:pt x="90" y="80"/>
                    <a:pt x="90" y="79"/>
                  </a:cubicBezTo>
                  <a:close/>
                  <a:moveTo>
                    <a:pt x="199" y="81"/>
                  </a:moveTo>
                  <a:cubicBezTo>
                    <a:pt x="199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3"/>
                  </a:cubicBezTo>
                  <a:cubicBezTo>
                    <a:pt x="199" y="83"/>
                    <a:pt x="199" y="82"/>
                    <a:pt x="199" y="82"/>
                  </a:cubicBezTo>
                  <a:cubicBezTo>
                    <a:pt x="199" y="82"/>
                    <a:pt x="199" y="81"/>
                    <a:pt x="199" y="81"/>
                  </a:cubicBezTo>
                  <a:close/>
                  <a:moveTo>
                    <a:pt x="153" y="54"/>
                  </a:moveTo>
                  <a:cubicBezTo>
                    <a:pt x="153" y="54"/>
                    <a:pt x="153" y="54"/>
                    <a:pt x="153" y="54"/>
                  </a:cubicBezTo>
                  <a:cubicBezTo>
                    <a:pt x="152" y="54"/>
                    <a:pt x="152" y="54"/>
                    <a:pt x="151" y="54"/>
                  </a:cubicBezTo>
                  <a:cubicBezTo>
                    <a:pt x="152" y="54"/>
                    <a:pt x="152" y="55"/>
                    <a:pt x="152" y="55"/>
                  </a:cubicBezTo>
                  <a:cubicBezTo>
                    <a:pt x="152" y="55"/>
                    <a:pt x="153" y="54"/>
                    <a:pt x="153" y="54"/>
                  </a:cubicBezTo>
                  <a:close/>
                  <a:moveTo>
                    <a:pt x="150" y="61"/>
                  </a:moveTo>
                  <a:cubicBezTo>
                    <a:pt x="151" y="60"/>
                    <a:pt x="152" y="60"/>
                    <a:pt x="152" y="59"/>
                  </a:cubicBezTo>
                  <a:cubicBezTo>
                    <a:pt x="150" y="60"/>
                    <a:pt x="150" y="60"/>
                    <a:pt x="150" y="61"/>
                  </a:cubicBezTo>
                  <a:close/>
                  <a:moveTo>
                    <a:pt x="110" y="79"/>
                  </a:moveTo>
                  <a:cubicBezTo>
                    <a:pt x="110" y="79"/>
                    <a:pt x="110" y="79"/>
                    <a:pt x="110" y="79"/>
                  </a:cubicBezTo>
                  <a:cubicBezTo>
                    <a:pt x="111" y="79"/>
                    <a:pt x="111" y="79"/>
                    <a:pt x="112" y="79"/>
                  </a:cubicBezTo>
                  <a:cubicBezTo>
                    <a:pt x="111" y="79"/>
                    <a:pt x="111" y="79"/>
                    <a:pt x="110" y="79"/>
                  </a:cubicBezTo>
                  <a:close/>
                  <a:moveTo>
                    <a:pt x="40" y="72"/>
                  </a:moveTo>
                  <a:cubicBezTo>
                    <a:pt x="41" y="71"/>
                    <a:pt x="41" y="70"/>
                    <a:pt x="40" y="70"/>
                  </a:cubicBezTo>
                  <a:cubicBezTo>
                    <a:pt x="40" y="70"/>
                    <a:pt x="40" y="70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1"/>
                    <a:pt x="40" y="71"/>
                    <a:pt x="40" y="72"/>
                  </a:cubicBezTo>
                  <a:close/>
                  <a:moveTo>
                    <a:pt x="205" y="47"/>
                  </a:moveTo>
                  <a:cubicBezTo>
                    <a:pt x="206" y="46"/>
                    <a:pt x="206" y="46"/>
                    <a:pt x="204" y="44"/>
                  </a:cubicBezTo>
                  <a:cubicBezTo>
                    <a:pt x="205" y="45"/>
                    <a:pt x="205" y="46"/>
                    <a:pt x="205" y="47"/>
                  </a:cubicBezTo>
                  <a:close/>
                  <a:moveTo>
                    <a:pt x="47" y="90"/>
                  </a:moveTo>
                  <a:cubicBezTo>
                    <a:pt x="46" y="90"/>
                    <a:pt x="46" y="91"/>
                    <a:pt x="46" y="92"/>
                  </a:cubicBezTo>
                  <a:cubicBezTo>
                    <a:pt x="47" y="91"/>
                    <a:pt x="47" y="91"/>
                    <a:pt x="47" y="90"/>
                  </a:cubicBezTo>
                  <a:close/>
                  <a:moveTo>
                    <a:pt x="173" y="69"/>
                  </a:moveTo>
                  <a:cubicBezTo>
                    <a:pt x="173" y="68"/>
                    <a:pt x="172" y="67"/>
                    <a:pt x="172" y="67"/>
                  </a:cubicBezTo>
                  <a:cubicBezTo>
                    <a:pt x="172" y="67"/>
                    <a:pt x="172" y="68"/>
                    <a:pt x="171" y="68"/>
                  </a:cubicBezTo>
                  <a:cubicBezTo>
                    <a:pt x="172" y="68"/>
                    <a:pt x="172" y="68"/>
                    <a:pt x="173" y="69"/>
                  </a:cubicBezTo>
                  <a:close/>
                  <a:moveTo>
                    <a:pt x="116" y="70"/>
                  </a:moveTo>
                  <a:cubicBezTo>
                    <a:pt x="116" y="71"/>
                    <a:pt x="115" y="71"/>
                    <a:pt x="115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6" y="71"/>
                    <a:pt x="116" y="71"/>
                    <a:pt x="116" y="70"/>
                  </a:cubicBezTo>
                  <a:close/>
                  <a:moveTo>
                    <a:pt x="193" y="49"/>
                  </a:moveTo>
                  <a:cubicBezTo>
                    <a:pt x="194" y="49"/>
                    <a:pt x="194" y="49"/>
                    <a:pt x="194" y="49"/>
                  </a:cubicBezTo>
                  <a:cubicBezTo>
                    <a:pt x="194" y="48"/>
                    <a:pt x="194" y="47"/>
                    <a:pt x="193" y="46"/>
                  </a:cubicBezTo>
                  <a:cubicBezTo>
                    <a:pt x="193" y="47"/>
                    <a:pt x="193" y="48"/>
                    <a:pt x="193" y="49"/>
                  </a:cubicBezTo>
                  <a:close/>
                  <a:moveTo>
                    <a:pt x="206" y="118"/>
                  </a:moveTo>
                  <a:cubicBezTo>
                    <a:pt x="207" y="117"/>
                    <a:pt x="207" y="116"/>
                    <a:pt x="208" y="115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7" y="116"/>
                    <a:pt x="206" y="116"/>
                    <a:pt x="206" y="118"/>
                  </a:cubicBezTo>
                  <a:close/>
                  <a:moveTo>
                    <a:pt x="146" y="59"/>
                  </a:moveTo>
                  <a:cubicBezTo>
                    <a:pt x="146" y="59"/>
                    <a:pt x="146" y="60"/>
                    <a:pt x="146" y="61"/>
                  </a:cubicBezTo>
                  <a:cubicBezTo>
                    <a:pt x="147" y="60"/>
                    <a:pt x="147" y="60"/>
                    <a:pt x="146" y="59"/>
                  </a:cubicBezTo>
                  <a:close/>
                  <a:moveTo>
                    <a:pt x="95" y="90"/>
                  </a:moveTo>
                  <a:cubicBezTo>
                    <a:pt x="94" y="89"/>
                    <a:pt x="93" y="89"/>
                    <a:pt x="93" y="90"/>
                  </a:cubicBezTo>
                  <a:cubicBezTo>
                    <a:pt x="94" y="90"/>
                    <a:pt x="94" y="90"/>
                    <a:pt x="95" y="90"/>
                  </a:cubicBezTo>
                  <a:close/>
                  <a:moveTo>
                    <a:pt x="134" y="78"/>
                  </a:moveTo>
                  <a:cubicBezTo>
                    <a:pt x="134" y="78"/>
                    <a:pt x="134" y="78"/>
                    <a:pt x="134" y="78"/>
                  </a:cubicBezTo>
                  <a:cubicBezTo>
                    <a:pt x="135" y="79"/>
                    <a:pt x="135" y="79"/>
                    <a:pt x="136" y="79"/>
                  </a:cubicBezTo>
                  <a:cubicBezTo>
                    <a:pt x="136" y="79"/>
                    <a:pt x="136" y="78"/>
                    <a:pt x="136" y="78"/>
                  </a:cubicBezTo>
                  <a:cubicBezTo>
                    <a:pt x="135" y="78"/>
                    <a:pt x="135" y="78"/>
                    <a:pt x="134" y="78"/>
                  </a:cubicBezTo>
                  <a:close/>
                  <a:moveTo>
                    <a:pt x="28" y="79"/>
                  </a:moveTo>
                  <a:cubicBezTo>
                    <a:pt x="28" y="80"/>
                    <a:pt x="29" y="80"/>
                    <a:pt x="29" y="81"/>
                  </a:cubicBezTo>
                  <a:cubicBezTo>
                    <a:pt x="29" y="80"/>
                    <a:pt x="29" y="80"/>
                    <a:pt x="28" y="79"/>
                  </a:cubicBezTo>
                  <a:close/>
                  <a:moveTo>
                    <a:pt x="113" y="84"/>
                  </a:moveTo>
                  <a:cubicBezTo>
                    <a:pt x="113" y="84"/>
                    <a:pt x="114" y="83"/>
                    <a:pt x="114" y="82"/>
                  </a:cubicBezTo>
                  <a:cubicBezTo>
                    <a:pt x="113" y="83"/>
                    <a:pt x="113" y="83"/>
                    <a:pt x="113" y="84"/>
                  </a:cubicBezTo>
                  <a:close/>
                  <a:moveTo>
                    <a:pt x="14" y="94"/>
                  </a:moveTo>
                  <a:cubicBezTo>
                    <a:pt x="14" y="95"/>
                    <a:pt x="14" y="95"/>
                    <a:pt x="16" y="95"/>
                  </a:cubicBezTo>
                  <a:cubicBezTo>
                    <a:pt x="15" y="94"/>
                    <a:pt x="15" y="94"/>
                    <a:pt x="14" y="94"/>
                  </a:cubicBezTo>
                  <a:close/>
                  <a:moveTo>
                    <a:pt x="140" y="65"/>
                  </a:moveTo>
                  <a:cubicBezTo>
                    <a:pt x="139" y="64"/>
                    <a:pt x="139" y="64"/>
                    <a:pt x="139" y="63"/>
                  </a:cubicBezTo>
                  <a:cubicBezTo>
                    <a:pt x="138" y="64"/>
                    <a:pt x="138" y="64"/>
                    <a:pt x="138" y="65"/>
                  </a:cubicBezTo>
                  <a:cubicBezTo>
                    <a:pt x="139" y="65"/>
                    <a:pt x="139" y="65"/>
                    <a:pt x="140" y="65"/>
                  </a:cubicBezTo>
                  <a:close/>
                  <a:moveTo>
                    <a:pt x="217" y="82"/>
                  </a:moveTo>
                  <a:cubicBezTo>
                    <a:pt x="216" y="83"/>
                    <a:pt x="216" y="83"/>
                    <a:pt x="217" y="84"/>
                  </a:cubicBezTo>
                  <a:cubicBezTo>
                    <a:pt x="217" y="83"/>
                    <a:pt x="217" y="83"/>
                    <a:pt x="217" y="82"/>
                  </a:cubicBezTo>
                  <a:close/>
                  <a:moveTo>
                    <a:pt x="173" y="93"/>
                  </a:moveTo>
                  <a:cubicBezTo>
                    <a:pt x="173" y="93"/>
                    <a:pt x="173" y="93"/>
                    <a:pt x="173" y="93"/>
                  </a:cubicBezTo>
                  <a:cubicBezTo>
                    <a:pt x="173" y="93"/>
                    <a:pt x="172" y="93"/>
                    <a:pt x="172" y="94"/>
                  </a:cubicBezTo>
                  <a:cubicBezTo>
                    <a:pt x="172" y="94"/>
                    <a:pt x="173" y="94"/>
                    <a:pt x="173" y="94"/>
                  </a:cubicBezTo>
                  <a:cubicBezTo>
                    <a:pt x="173" y="93"/>
                    <a:pt x="173" y="93"/>
                    <a:pt x="173" y="93"/>
                  </a:cubicBezTo>
                  <a:close/>
                  <a:moveTo>
                    <a:pt x="73" y="55"/>
                  </a:moveTo>
                  <a:cubicBezTo>
                    <a:pt x="73" y="55"/>
                    <a:pt x="73" y="54"/>
                    <a:pt x="73" y="54"/>
                  </a:cubicBezTo>
                  <a:cubicBezTo>
                    <a:pt x="73" y="54"/>
                    <a:pt x="73" y="54"/>
                    <a:pt x="72" y="54"/>
                  </a:cubicBezTo>
                  <a:cubicBezTo>
                    <a:pt x="72" y="54"/>
                    <a:pt x="73" y="55"/>
                    <a:pt x="73" y="55"/>
                  </a:cubicBezTo>
                  <a:close/>
                  <a:moveTo>
                    <a:pt x="28" y="74"/>
                  </a:moveTo>
                  <a:cubicBezTo>
                    <a:pt x="28" y="74"/>
                    <a:pt x="28" y="74"/>
                    <a:pt x="28" y="74"/>
                  </a:cubicBezTo>
                  <a:cubicBezTo>
                    <a:pt x="28" y="74"/>
                    <a:pt x="29" y="74"/>
                    <a:pt x="29" y="73"/>
                  </a:cubicBezTo>
                  <a:cubicBezTo>
                    <a:pt x="28" y="73"/>
                    <a:pt x="28" y="74"/>
                    <a:pt x="28" y="74"/>
                  </a:cubicBezTo>
                  <a:close/>
                  <a:moveTo>
                    <a:pt x="138" y="59"/>
                  </a:moveTo>
                  <a:cubicBezTo>
                    <a:pt x="138" y="59"/>
                    <a:pt x="139" y="59"/>
                    <a:pt x="139" y="59"/>
                  </a:cubicBezTo>
                  <a:cubicBezTo>
                    <a:pt x="139" y="59"/>
                    <a:pt x="139" y="58"/>
                    <a:pt x="140" y="58"/>
                  </a:cubicBezTo>
                  <a:cubicBezTo>
                    <a:pt x="139" y="58"/>
                    <a:pt x="139" y="58"/>
                    <a:pt x="138" y="59"/>
                  </a:cubicBezTo>
                  <a:close/>
                  <a:moveTo>
                    <a:pt x="188" y="137"/>
                  </a:moveTo>
                  <a:cubicBezTo>
                    <a:pt x="188" y="136"/>
                    <a:pt x="188" y="136"/>
                    <a:pt x="188" y="135"/>
                  </a:cubicBezTo>
                  <a:cubicBezTo>
                    <a:pt x="188" y="135"/>
                    <a:pt x="188" y="135"/>
                    <a:pt x="188" y="135"/>
                  </a:cubicBezTo>
                  <a:cubicBezTo>
                    <a:pt x="188" y="136"/>
                    <a:pt x="188" y="136"/>
                    <a:pt x="188" y="137"/>
                  </a:cubicBezTo>
                  <a:close/>
                  <a:moveTo>
                    <a:pt x="203" y="49"/>
                  </a:moveTo>
                  <a:cubicBezTo>
                    <a:pt x="203" y="49"/>
                    <a:pt x="203" y="50"/>
                    <a:pt x="203" y="50"/>
                  </a:cubicBezTo>
                  <a:cubicBezTo>
                    <a:pt x="203" y="50"/>
                    <a:pt x="203" y="49"/>
                    <a:pt x="203" y="49"/>
                  </a:cubicBezTo>
                  <a:close/>
                  <a:moveTo>
                    <a:pt x="115" y="63"/>
                  </a:moveTo>
                  <a:cubicBezTo>
                    <a:pt x="115" y="63"/>
                    <a:pt x="115" y="63"/>
                    <a:pt x="116" y="63"/>
                  </a:cubicBezTo>
                  <a:cubicBezTo>
                    <a:pt x="116" y="63"/>
                    <a:pt x="115" y="63"/>
                    <a:pt x="115" y="62"/>
                  </a:cubicBezTo>
                  <a:cubicBezTo>
                    <a:pt x="115" y="63"/>
                    <a:pt x="115" y="63"/>
                    <a:pt x="115" y="63"/>
                  </a:cubicBezTo>
                  <a:close/>
                  <a:moveTo>
                    <a:pt x="26" y="71"/>
                  </a:moveTo>
                  <a:cubicBezTo>
                    <a:pt x="27" y="71"/>
                    <a:pt x="28" y="70"/>
                    <a:pt x="27" y="69"/>
                  </a:cubicBezTo>
                  <a:cubicBezTo>
                    <a:pt x="27" y="70"/>
                    <a:pt x="27" y="71"/>
                    <a:pt x="26" y="71"/>
                  </a:cubicBezTo>
                  <a:close/>
                  <a:moveTo>
                    <a:pt x="187" y="85"/>
                  </a:moveTo>
                  <a:cubicBezTo>
                    <a:pt x="188" y="84"/>
                    <a:pt x="188" y="84"/>
                    <a:pt x="188" y="84"/>
                  </a:cubicBezTo>
                  <a:cubicBezTo>
                    <a:pt x="188" y="84"/>
                    <a:pt x="187" y="85"/>
                    <a:pt x="187" y="85"/>
                  </a:cubicBezTo>
                  <a:close/>
                  <a:moveTo>
                    <a:pt x="185" y="133"/>
                  </a:moveTo>
                  <a:cubicBezTo>
                    <a:pt x="185" y="133"/>
                    <a:pt x="185" y="133"/>
                    <a:pt x="185" y="134"/>
                  </a:cubicBezTo>
                  <a:cubicBezTo>
                    <a:pt x="185" y="134"/>
                    <a:pt x="185" y="133"/>
                    <a:pt x="185" y="133"/>
                  </a:cubicBezTo>
                  <a:close/>
                  <a:moveTo>
                    <a:pt x="190" y="96"/>
                  </a:moveTo>
                  <a:cubicBezTo>
                    <a:pt x="191" y="96"/>
                    <a:pt x="191" y="96"/>
                    <a:pt x="191" y="96"/>
                  </a:cubicBezTo>
                  <a:cubicBezTo>
                    <a:pt x="191" y="96"/>
                    <a:pt x="191" y="96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6"/>
                    <a:pt x="190" y="96"/>
                  </a:cubicBezTo>
                  <a:close/>
                  <a:moveTo>
                    <a:pt x="197" y="56"/>
                  </a:moveTo>
                  <a:cubicBezTo>
                    <a:pt x="197" y="56"/>
                    <a:pt x="197" y="57"/>
                    <a:pt x="197" y="57"/>
                  </a:cubicBezTo>
                  <a:cubicBezTo>
                    <a:pt x="198" y="57"/>
                    <a:pt x="197" y="56"/>
                    <a:pt x="197" y="56"/>
                  </a:cubicBezTo>
                  <a:close/>
                  <a:moveTo>
                    <a:pt x="51" y="84"/>
                  </a:moveTo>
                  <a:cubicBezTo>
                    <a:pt x="50" y="84"/>
                    <a:pt x="50" y="84"/>
                    <a:pt x="50" y="83"/>
                  </a:cubicBezTo>
                  <a:cubicBezTo>
                    <a:pt x="50" y="84"/>
                    <a:pt x="50" y="84"/>
                    <a:pt x="49" y="84"/>
                  </a:cubicBezTo>
                  <a:cubicBezTo>
                    <a:pt x="50" y="84"/>
                    <a:pt x="50" y="84"/>
                    <a:pt x="51" y="84"/>
                  </a:cubicBezTo>
                  <a:close/>
                  <a:moveTo>
                    <a:pt x="205" y="64"/>
                  </a:moveTo>
                  <a:cubicBezTo>
                    <a:pt x="205" y="63"/>
                    <a:pt x="205" y="63"/>
                    <a:pt x="205" y="62"/>
                  </a:cubicBezTo>
                  <a:cubicBezTo>
                    <a:pt x="204" y="63"/>
                    <a:pt x="205" y="63"/>
                    <a:pt x="205" y="64"/>
                  </a:cubicBezTo>
                  <a:close/>
                  <a:moveTo>
                    <a:pt x="93" y="80"/>
                  </a:moveTo>
                  <a:cubicBezTo>
                    <a:pt x="94" y="80"/>
                    <a:pt x="94" y="80"/>
                    <a:pt x="93" y="79"/>
                  </a:cubicBezTo>
                  <a:cubicBezTo>
                    <a:pt x="93" y="80"/>
                    <a:pt x="93" y="80"/>
                    <a:pt x="93" y="80"/>
                  </a:cubicBezTo>
                  <a:close/>
                  <a:moveTo>
                    <a:pt x="199" y="42"/>
                  </a:moveTo>
                  <a:cubicBezTo>
                    <a:pt x="199" y="43"/>
                    <a:pt x="199" y="43"/>
                    <a:pt x="200" y="44"/>
                  </a:cubicBezTo>
                  <a:cubicBezTo>
                    <a:pt x="200" y="43"/>
                    <a:pt x="200" y="43"/>
                    <a:pt x="199" y="42"/>
                  </a:cubicBezTo>
                  <a:close/>
                  <a:moveTo>
                    <a:pt x="215" y="92"/>
                  </a:moveTo>
                  <a:cubicBezTo>
                    <a:pt x="215" y="92"/>
                    <a:pt x="216" y="92"/>
                    <a:pt x="216" y="92"/>
                  </a:cubicBezTo>
                  <a:cubicBezTo>
                    <a:pt x="216" y="92"/>
                    <a:pt x="216" y="91"/>
                    <a:pt x="216" y="91"/>
                  </a:cubicBezTo>
                  <a:cubicBezTo>
                    <a:pt x="216" y="91"/>
                    <a:pt x="216" y="91"/>
                    <a:pt x="216" y="91"/>
                  </a:cubicBezTo>
                  <a:cubicBezTo>
                    <a:pt x="216" y="91"/>
                    <a:pt x="216" y="91"/>
                    <a:pt x="215" y="92"/>
                  </a:cubicBezTo>
                  <a:close/>
                  <a:moveTo>
                    <a:pt x="132" y="75"/>
                  </a:moveTo>
                  <a:cubicBezTo>
                    <a:pt x="132" y="75"/>
                    <a:pt x="133" y="76"/>
                    <a:pt x="133" y="75"/>
                  </a:cubicBezTo>
                  <a:cubicBezTo>
                    <a:pt x="133" y="75"/>
                    <a:pt x="132" y="75"/>
                    <a:pt x="132" y="75"/>
                  </a:cubicBezTo>
                  <a:close/>
                  <a:moveTo>
                    <a:pt x="153" y="72"/>
                  </a:moveTo>
                  <a:cubicBezTo>
                    <a:pt x="153" y="72"/>
                    <a:pt x="153" y="72"/>
                    <a:pt x="153" y="72"/>
                  </a:cubicBezTo>
                  <a:cubicBezTo>
                    <a:pt x="153" y="72"/>
                    <a:pt x="153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3" y="72"/>
                    <a:pt x="153" y="72"/>
                    <a:pt x="153" y="72"/>
                  </a:cubicBezTo>
                  <a:close/>
                  <a:moveTo>
                    <a:pt x="191" y="60"/>
                  </a:moveTo>
                  <a:cubicBezTo>
                    <a:pt x="191" y="60"/>
                    <a:pt x="191" y="60"/>
                    <a:pt x="191" y="60"/>
                  </a:cubicBezTo>
                  <a:cubicBezTo>
                    <a:pt x="191" y="60"/>
                    <a:pt x="191" y="60"/>
                    <a:pt x="191" y="59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191" y="60"/>
                    <a:pt x="191" y="60"/>
                    <a:pt x="191" y="60"/>
                  </a:cubicBezTo>
                  <a:close/>
                  <a:moveTo>
                    <a:pt x="156" y="70"/>
                  </a:moveTo>
                  <a:cubicBezTo>
                    <a:pt x="156" y="71"/>
                    <a:pt x="156" y="71"/>
                    <a:pt x="156" y="71"/>
                  </a:cubicBezTo>
                  <a:cubicBezTo>
                    <a:pt x="156" y="71"/>
                    <a:pt x="156" y="71"/>
                    <a:pt x="156" y="71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6" y="70"/>
                    <a:pt x="156" y="70"/>
                    <a:pt x="156" y="70"/>
                  </a:cubicBezTo>
                  <a:close/>
                  <a:moveTo>
                    <a:pt x="96" y="67"/>
                  </a:moveTo>
                  <a:cubicBezTo>
                    <a:pt x="96" y="67"/>
                    <a:pt x="96" y="67"/>
                    <a:pt x="96" y="67"/>
                  </a:cubicBezTo>
                  <a:cubicBezTo>
                    <a:pt x="96" y="67"/>
                    <a:pt x="96" y="67"/>
                    <a:pt x="96" y="67"/>
                  </a:cubicBezTo>
                  <a:cubicBezTo>
                    <a:pt x="96" y="67"/>
                    <a:pt x="96" y="67"/>
                    <a:pt x="96" y="68"/>
                  </a:cubicBezTo>
                  <a:cubicBezTo>
                    <a:pt x="96" y="67"/>
                    <a:pt x="96" y="67"/>
                    <a:pt x="96" y="67"/>
                  </a:cubicBezTo>
                  <a:close/>
                  <a:moveTo>
                    <a:pt x="14" y="67"/>
                  </a:moveTo>
                  <a:cubicBezTo>
                    <a:pt x="14" y="67"/>
                    <a:pt x="14" y="67"/>
                    <a:pt x="14" y="68"/>
                  </a:cubicBezTo>
                  <a:cubicBezTo>
                    <a:pt x="14" y="68"/>
                    <a:pt x="14" y="67"/>
                    <a:pt x="14" y="67"/>
                  </a:cubicBezTo>
                  <a:close/>
                  <a:moveTo>
                    <a:pt x="38" y="96"/>
                  </a:move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8" y="96"/>
                    <a:pt x="38" y="96"/>
                  </a:cubicBezTo>
                  <a:close/>
                  <a:moveTo>
                    <a:pt x="136" y="81"/>
                  </a:moveTo>
                  <a:cubicBezTo>
                    <a:pt x="136" y="81"/>
                    <a:pt x="136" y="81"/>
                    <a:pt x="136" y="81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6" y="81"/>
                    <a:pt x="136" y="82"/>
                    <a:pt x="136" y="82"/>
                  </a:cubicBezTo>
                  <a:cubicBezTo>
                    <a:pt x="136" y="82"/>
                    <a:pt x="136" y="81"/>
                    <a:pt x="136" y="81"/>
                  </a:cubicBezTo>
                  <a:close/>
                  <a:moveTo>
                    <a:pt x="19" y="88"/>
                  </a:moveTo>
                  <a:cubicBezTo>
                    <a:pt x="19" y="88"/>
                    <a:pt x="20" y="88"/>
                    <a:pt x="20" y="88"/>
                  </a:cubicBezTo>
                  <a:cubicBezTo>
                    <a:pt x="20" y="88"/>
                    <a:pt x="20" y="87"/>
                    <a:pt x="20" y="87"/>
                  </a:cubicBezTo>
                  <a:cubicBezTo>
                    <a:pt x="20" y="87"/>
                    <a:pt x="19" y="87"/>
                    <a:pt x="19" y="88"/>
                  </a:cubicBezTo>
                  <a:close/>
                  <a:moveTo>
                    <a:pt x="29" y="86"/>
                  </a:moveTo>
                  <a:cubicBezTo>
                    <a:pt x="29" y="86"/>
                    <a:pt x="29" y="86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29" y="86"/>
                    <a:pt x="29" y="85"/>
                    <a:pt x="29" y="85"/>
                  </a:cubicBezTo>
                  <a:cubicBezTo>
                    <a:pt x="29" y="85"/>
                    <a:pt x="29" y="86"/>
                    <a:pt x="29" y="86"/>
                  </a:cubicBezTo>
                  <a:close/>
                  <a:moveTo>
                    <a:pt x="20" y="70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21" y="70"/>
                    <a:pt x="21" y="70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0" y="70"/>
                  </a:cubicBezTo>
                  <a:close/>
                  <a:moveTo>
                    <a:pt x="184" y="102"/>
                  </a:moveTo>
                  <a:cubicBezTo>
                    <a:pt x="184" y="102"/>
                    <a:pt x="184" y="102"/>
                    <a:pt x="184" y="102"/>
                  </a:cubicBezTo>
                  <a:cubicBezTo>
                    <a:pt x="184" y="102"/>
                    <a:pt x="184" y="102"/>
                    <a:pt x="184" y="103"/>
                  </a:cubicBezTo>
                  <a:cubicBezTo>
                    <a:pt x="184" y="103"/>
                    <a:pt x="184" y="103"/>
                    <a:pt x="184" y="103"/>
                  </a:cubicBezTo>
                  <a:cubicBezTo>
                    <a:pt x="184" y="102"/>
                    <a:pt x="184" y="102"/>
                    <a:pt x="184" y="102"/>
                  </a:cubicBezTo>
                  <a:close/>
                  <a:moveTo>
                    <a:pt x="224" y="104"/>
                  </a:moveTo>
                  <a:cubicBezTo>
                    <a:pt x="224" y="104"/>
                    <a:pt x="224" y="104"/>
                    <a:pt x="224" y="104"/>
                  </a:cubicBezTo>
                  <a:cubicBezTo>
                    <a:pt x="225" y="104"/>
                    <a:pt x="225" y="104"/>
                    <a:pt x="225" y="104"/>
                  </a:cubicBezTo>
                  <a:cubicBezTo>
                    <a:pt x="225" y="103"/>
                    <a:pt x="225" y="103"/>
                    <a:pt x="225" y="103"/>
                  </a:cubicBezTo>
                  <a:cubicBezTo>
                    <a:pt x="225" y="104"/>
                    <a:pt x="225" y="104"/>
                    <a:pt x="224" y="104"/>
                  </a:cubicBezTo>
                  <a:close/>
                  <a:moveTo>
                    <a:pt x="222" y="106"/>
                  </a:moveTo>
                  <a:cubicBezTo>
                    <a:pt x="222" y="106"/>
                    <a:pt x="222" y="106"/>
                    <a:pt x="222" y="106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2" y="106"/>
                    <a:pt x="222" y="106"/>
                    <a:pt x="222" y="1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481" y="1633"/>
              <a:ext cx="4705" cy="1016"/>
            </a:xfrm>
            <a:prstGeom prst="rect">
              <a:avLst/>
            </a:prstGeom>
            <a:noFill/>
          </p:spPr>
          <p:txBody>
            <a:bodyPr>
              <a:spAutoFit/>
            </a:bodyPr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n-lt"/>
                  <a:ea typeface="+mn-ea"/>
                </a:rPr>
                <a:t>数量上做减法</a:t>
              </a:r>
              <a:endParaRPr lang="zh-CN" altLang="en-US" sz="3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705"/>
          <p:cNvGrpSpPr/>
          <p:nvPr/>
        </p:nvGrpSpPr>
        <p:grpSpPr bwMode="auto">
          <a:xfrm>
            <a:off x="3788241" y="1986432"/>
            <a:ext cx="6835775" cy="1076325"/>
            <a:chOff x="4205272" y="1822700"/>
            <a:chExt cx="6836559" cy="1077384"/>
          </a:xfrm>
        </p:grpSpPr>
        <p:grpSp>
          <p:nvGrpSpPr>
            <p:cNvPr id="6" name="组合 1660"/>
            <p:cNvGrpSpPr/>
            <p:nvPr/>
          </p:nvGrpSpPr>
          <p:grpSpPr>
            <a:xfrm>
              <a:off x="4205272" y="1830574"/>
              <a:ext cx="178706" cy="569027"/>
              <a:chOff x="2022476" y="5602288"/>
              <a:chExt cx="500062" cy="1592263"/>
            </a:xfrm>
            <a:solidFill>
              <a:schemeClr val="bg1">
                <a:lumMod val="75000"/>
              </a:schemeClr>
            </a:solidFill>
          </p:grpSpPr>
          <p:sp>
            <p:nvSpPr>
              <p:cNvPr id="1662" name="Freeform 270"/>
              <p:cNvSpPr/>
              <p:nvPr/>
            </p:nvSpPr>
            <p:spPr bwMode="auto">
              <a:xfrm>
                <a:off x="2033588" y="6632575"/>
                <a:ext cx="488950" cy="446088"/>
              </a:xfrm>
              <a:custGeom>
                <a:avLst/>
                <a:gdLst>
                  <a:gd name="T0" fmla="*/ 121 w 151"/>
                  <a:gd name="T1" fmla="*/ 137 h 137"/>
                  <a:gd name="T2" fmla="*/ 121 w 151"/>
                  <a:gd name="T3" fmla="*/ 136 h 137"/>
                  <a:gd name="T4" fmla="*/ 117 w 151"/>
                  <a:gd name="T5" fmla="*/ 134 h 137"/>
                  <a:gd name="T6" fmla="*/ 144 w 151"/>
                  <a:gd name="T7" fmla="*/ 100 h 137"/>
                  <a:gd name="T8" fmla="*/ 105 w 151"/>
                  <a:gd name="T9" fmla="*/ 122 h 137"/>
                  <a:gd name="T10" fmla="*/ 105 w 151"/>
                  <a:gd name="T11" fmla="*/ 121 h 137"/>
                  <a:gd name="T12" fmla="*/ 71 w 151"/>
                  <a:gd name="T13" fmla="*/ 121 h 137"/>
                  <a:gd name="T14" fmla="*/ 146 w 151"/>
                  <a:gd name="T15" fmla="*/ 61 h 137"/>
                  <a:gd name="T16" fmla="*/ 24 w 151"/>
                  <a:gd name="T17" fmla="*/ 131 h 137"/>
                  <a:gd name="T18" fmla="*/ 19 w 151"/>
                  <a:gd name="T19" fmla="*/ 134 h 137"/>
                  <a:gd name="T20" fmla="*/ 135 w 151"/>
                  <a:gd name="T21" fmla="*/ 57 h 137"/>
                  <a:gd name="T22" fmla="*/ 24 w 151"/>
                  <a:gd name="T23" fmla="*/ 122 h 137"/>
                  <a:gd name="T24" fmla="*/ 24 w 151"/>
                  <a:gd name="T25" fmla="*/ 121 h 137"/>
                  <a:gd name="T26" fmla="*/ 114 w 151"/>
                  <a:gd name="T27" fmla="*/ 55 h 137"/>
                  <a:gd name="T28" fmla="*/ 24 w 151"/>
                  <a:gd name="T29" fmla="*/ 107 h 137"/>
                  <a:gd name="T30" fmla="*/ 24 w 151"/>
                  <a:gd name="T31" fmla="*/ 106 h 137"/>
                  <a:gd name="T32" fmla="*/ 107 w 151"/>
                  <a:gd name="T33" fmla="*/ 55 h 137"/>
                  <a:gd name="T34" fmla="*/ 1 w 151"/>
                  <a:gd name="T35" fmla="*/ 117 h 137"/>
                  <a:gd name="T36" fmla="*/ 0 w 151"/>
                  <a:gd name="T37" fmla="*/ 117 h 137"/>
                  <a:gd name="T38" fmla="*/ 16 w 151"/>
                  <a:gd name="T39" fmla="*/ 88 h 137"/>
                  <a:gd name="T40" fmla="*/ 29 w 151"/>
                  <a:gd name="T41" fmla="*/ 79 h 137"/>
                  <a:gd name="T42" fmla="*/ 30 w 151"/>
                  <a:gd name="T43" fmla="*/ 74 h 137"/>
                  <a:gd name="T44" fmla="*/ 30 w 151"/>
                  <a:gd name="T45" fmla="*/ 73 h 137"/>
                  <a:gd name="T46" fmla="*/ 33 w 151"/>
                  <a:gd name="T47" fmla="*/ 71 h 137"/>
                  <a:gd name="T48" fmla="*/ 61 w 151"/>
                  <a:gd name="T49" fmla="*/ 48 h 137"/>
                  <a:gd name="T50" fmla="*/ 26 w 151"/>
                  <a:gd name="T51" fmla="*/ 68 h 137"/>
                  <a:gd name="T52" fmla="*/ 25 w 151"/>
                  <a:gd name="T53" fmla="*/ 67 h 137"/>
                  <a:gd name="T54" fmla="*/ 13 w 151"/>
                  <a:gd name="T55" fmla="*/ 65 h 137"/>
                  <a:gd name="T56" fmla="*/ 15 w 151"/>
                  <a:gd name="T57" fmla="*/ 50 h 137"/>
                  <a:gd name="T58" fmla="*/ 14 w 151"/>
                  <a:gd name="T59" fmla="*/ 50 h 137"/>
                  <a:gd name="T60" fmla="*/ 15 w 151"/>
                  <a:gd name="T61" fmla="*/ 54 h 137"/>
                  <a:gd name="T62" fmla="*/ 123 w 151"/>
                  <a:gd name="T63" fmla="*/ 0 h 137"/>
                  <a:gd name="T64" fmla="*/ 75 w 151"/>
                  <a:gd name="T65" fmla="*/ 35 h 137"/>
                  <a:gd name="T66" fmla="*/ 110 w 151"/>
                  <a:gd name="T67" fmla="*/ 18 h 137"/>
                  <a:gd name="T68" fmla="*/ 86 w 151"/>
                  <a:gd name="T69" fmla="*/ 36 h 137"/>
                  <a:gd name="T70" fmla="*/ 101 w 151"/>
                  <a:gd name="T71" fmla="*/ 32 h 137"/>
                  <a:gd name="T72" fmla="*/ 24 w 151"/>
                  <a:gd name="T73" fmla="*/ 83 h 137"/>
                  <a:gd name="T74" fmla="*/ 117 w 151"/>
                  <a:gd name="T75" fmla="*/ 30 h 137"/>
                  <a:gd name="T76" fmla="*/ 117 w 151"/>
                  <a:gd name="T77" fmla="*/ 30 h 137"/>
                  <a:gd name="T78" fmla="*/ 53 w 151"/>
                  <a:gd name="T79" fmla="*/ 85 h 137"/>
                  <a:gd name="T80" fmla="*/ 129 w 151"/>
                  <a:gd name="T81" fmla="*/ 42 h 137"/>
                  <a:gd name="T82" fmla="*/ 129 w 151"/>
                  <a:gd name="T83" fmla="*/ 43 h 137"/>
                  <a:gd name="T84" fmla="*/ 118 w 151"/>
                  <a:gd name="T85" fmla="*/ 52 h 137"/>
                  <a:gd name="T86" fmla="*/ 118 w 151"/>
                  <a:gd name="T87" fmla="*/ 53 h 137"/>
                  <a:gd name="T88" fmla="*/ 144 w 151"/>
                  <a:gd name="T89" fmla="*/ 52 h 137"/>
                  <a:gd name="T90" fmla="*/ 145 w 151"/>
                  <a:gd name="T91" fmla="*/ 52 h 137"/>
                  <a:gd name="T92" fmla="*/ 80 w 151"/>
                  <a:gd name="T93" fmla="*/ 98 h 137"/>
                  <a:gd name="T94" fmla="*/ 150 w 151"/>
                  <a:gd name="T95" fmla="*/ 58 h 137"/>
                  <a:gd name="T96" fmla="*/ 151 w 151"/>
                  <a:gd name="T97" fmla="*/ 58 h 137"/>
                  <a:gd name="T98" fmla="*/ 147 w 151"/>
                  <a:gd name="T99" fmla="*/ 61 h 137"/>
                  <a:gd name="T100" fmla="*/ 131 w 151"/>
                  <a:gd name="T101" fmla="*/ 86 h 137"/>
                  <a:gd name="T102" fmla="*/ 107 w 151"/>
                  <a:gd name="T103" fmla="*/ 120 h 137"/>
                  <a:gd name="T104" fmla="*/ 146 w 151"/>
                  <a:gd name="T105" fmla="*/ 98 h 137"/>
                  <a:gd name="T106" fmla="*/ 146 w 151"/>
                  <a:gd name="T107" fmla="*/ 99 h 137"/>
                  <a:gd name="T108" fmla="*/ 134 w 151"/>
                  <a:gd name="T109" fmla="*/ 124 h 137"/>
                  <a:gd name="T110" fmla="*/ 134 w 151"/>
                  <a:gd name="T111" fmla="*/ 125 h 137"/>
                  <a:gd name="T112" fmla="*/ 135 w 151"/>
                  <a:gd name="T113" fmla="*/ 128 h 137"/>
                  <a:gd name="T114" fmla="*/ 130 w 151"/>
                  <a:gd name="T115" fmla="*/ 134 h 137"/>
                  <a:gd name="T116" fmla="*/ 126 w 151"/>
                  <a:gd name="T117" fmla="*/ 137 h 137"/>
                  <a:gd name="T118" fmla="*/ 131 w 151"/>
                  <a:gd name="T119" fmla="*/ 132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" h="137">
                    <a:moveTo>
                      <a:pt x="121" y="137"/>
                    </a:move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21" y="137"/>
                      <a:pt x="121" y="137"/>
                      <a:pt x="121" y="136"/>
                    </a:cubicBezTo>
                    <a:cubicBezTo>
                      <a:pt x="121" y="136"/>
                      <a:pt x="121" y="136"/>
                      <a:pt x="121" y="136"/>
                    </a:cubicBezTo>
                    <a:cubicBezTo>
                      <a:pt x="121" y="136"/>
                      <a:pt x="121" y="136"/>
                      <a:pt x="121" y="136"/>
                    </a:cubicBezTo>
                    <a:cubicBezTo>
                      <a:pt x="121" y="136"/>
                      <a:pt x="122" y="135"/>
                      <a:pt x="125" y="132"/>
                    </a:cubicBezTo>
                    <a:cubicBezTo>
                      <a:pt x="127" y="130"/>
                      <a:pt x="129" y="128"/>
                      <a:pt x="131" y="126"/>
                    </a:cubicBezTo>
                    <a:cubicBezTo>
                      <a:pt x="117" y="134"/>
                      <a:pt x="117" y="134"/>
                      <a:pt x="117" y="134"/>
                    </a:cubicBezTo>
                    <a:cubicBezTo>
                      <a:pt x="117" y="135"/>
                      <a:pt x="116" y="135"/>
                      <a:pt x="116" y="134"/>
                    </a:cubicBezTo>
                    <a:cubicBezTo>
                      <a:pt x="116" y="134"/>
                      <a:pt x="116" y="134"/>
                      <a:pt x="116" y="134"/>
                    </a:cubicBezTo>
                    <a:cubicBezTo>
                      <a:pt x="123" y="126"/>
                      <a:pt x="139" y="106"/>
                      <a:pt x="144" y="100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2"/>
                      <a:pt x="105" y="122"/>
                      <a:pt x="105" y="121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6" y="120"/>
                      <a:pt x="108" y="117"/>
                      <a:pt x="115" y="107"/>
                    </a:cubicBezTo>
                    <a:cubicBezTo>
                      <a:pt x="121" y="100"/>
                      <a:pt x="127" y="91"/>
                      <a:pt x="130" y="87"/>
                    </a:cubicBez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0"/>
                      <a:pt x="71" y="120"/>
                    </a:cubicBezTo>
                    <a:cubicBezTo>
                      <a:pt x="72" y="120"/>
                      <a:pt x="129" y="74"/>
                      <a:pt x="146" y="61"/>
                    </a:cubicBezTo>
                    <a:cubicBezTo>
                      <a:pt x="135" y="68"/>
                      <a:pt x="106" y="84"/>
                      <a:pt x="81" y="99"/>
                    </a:cubicBezTo>
                    <a:cubicBezTo>
                      <a:pt x="65" y="108"/>
                      <a:pt x="50" y="117"/>
                      <a:pt x="38" y="123"/>
                    </a:cubicBezTo>
                    <a:cubicBezTo>
                      <a:pt x="33" y="127"/>
                      <a:pt x="28" y="129"/>
                      <a:pt x="24" y="131"/>
                    </a:cubicBezTo>
                    <a:cubicBezTo>
                      <a:pt x="22" y="133"/>
                      <a:pt x="20" y="134"/>
                      <a:pt x="20" y="134"/>
                    </a:cubicBezTo>
                    <a:cubicBezTo>
                      <a:pt x="19" y="134"/>
                      <a:pt x="19" y="134"/>
                      <a:pt x="19" y="134"/>
                    </a:cubicBezTo>
                    <a:cubicBezTo>
                      <a:pt x="19" y="134"/>
                      <a:pt x="19" y="134"/>
                      <a:pt x="19" y="134"/>
                    </a:cubicBezTo>
                    <a:cubicBezTo>
                      <a:pt x="19" y="134"/>
                      <a:pt x="19" y="134"/>
                      <a:pt x="19" y="134"/>
                    </a:cubicBezTo>
                    <a:cubicBezTo>
                      <a:pt x="18" y="134"/>
                      <a:pt x="19" y="134"/>
                      <a:pt x="19" y="134"/>
                    </a:cubicBezTo>
                    <a:cubicBezTo>
                      <a:pt x="135" y="57"/>
                      <a:pt x="135" y="57"/>
                      <a:pt x="135" y="57"/>
                    </a:cubicBezTo>
                    <a:cubicBezTo>
                      <a:pt x="114" y="69"/>
                      <a:pt x="57" y="103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3" y="121"/>
                      <a:pt x="24" y="121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5" y="120"/>
                      <a:pt x="29" y="117"/>
                      <a:pt x="38" y="110"/>
                    </a:cubicBezTo>
                    <a:cubicBezTo>
                      <a:pt x="47" y="104"/>
                      <a:pt x="59" y="95"/>
                      <a:pt x="71" y="87"/>
                    </a:cubicBezTo>
                    <a:cubicBezTo>
                      <a:pt x="88" y="74"/>
                      <a:pt x="106" y="61"/>
                      <a:pt x="114" y="55"/>
                    </a:cubicBezTo>
                    <a:cubicBezTo>
                      <a:pt x="102" y="61"/>
                      <a:pt x="72" y="79"/>
                      <a:pt x="51" y="92"/>
                    </a:cubicBezTo>
                    <a:cubicBezTo>
                      <a:pt x="25" y="107"/>
                      <a:pt x="25" y="107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7"/>
                      <a:pt x="24" y="107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5" y="105"/>
                      <a:pt x="29" y="103"/>
                      <a:pt x="40" y="96"/>
                    </a:cubicBezTo>
                    <a:cubicBezTo>
                      <a:pt x="49" y="91"/>
                      <a:pt x="61" y="83"/>
                      <a:pt x="76" y="74"/>
                    </a:cubicBezTo>
                    <a:cubicBezTo>
                      <a:pt x="87" y="67"/>
                      <a:pt x="98" y="61"/>
                      <a:pt x="107" y="55"/>
                    </a:cubicBezTo>
                    <a:cubicBezTo>
                      <a:pt x="92" y="64"/>
                      <a:pt x="72" y="76"/>
                      <a:pt x="54" y="86"/>
                    </a:cubicBezTo>
                    <a:cubicBezTo>
                      <a:pt x="10" y="112"/>
                      <a:pt x="2" y="116"/>
                      <a:pt x="1" y="117"/>
                    </a:cubicBezTo>
                    <a:cubicBezTo>
                      <a:pt x="1" y="117"/>
                      <a:pt x="1" y="117"/>
                      <a:pt x="1" y="117"/>
                    </a:cubicBezTo>
                    <a:cubicBezTo>
                      <a:pt x="1" y="117"/>
                      <a:pt x="1" y="117"/>
                      <a:pt x="1" y="117"/>
                    </a:cubicBezTo>
                    <a:cubicBezTo>
                      <a:pt x="1" y="117"/>
                      <a:pt x="0" y="117"/>
                      <a:pt x="0" y="117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7"/>
                      <a:pt x="0" y="116"/>
                      <a:pt x="0" y="116"/>
                    </a:cubicBezTo>
                    <a:cubicBezTo>
                      <a:pt x="35" y="91"/>
                      <a:pt x="96" y="46"/>
                      <a:pt x="112" y="33"/>
                    </a:cubicBezTo>
                    <a:cubicBezTo>
                      <a:pt x="81" y="52"/>
                      <a:pt x="18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7"/>
                      <a:pt x="16" y="87"/>
                      <a:pt x="29" y="79"/>
                    </a:cubicBezTo>
                    <a:cubicBezTo>
                      <a:pt x="37" y="73"/>
                      <a:pt x="48" y="66"/>
                      <a:pt x="59" y="59"/>
                    </a:cubicBezTo>
                    <a:cubicBezTo>
                      <a:pt x="69" y="53"/>
                      <a:pt x="79" y="46"/>
                      <a:pt x="86" y="41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29" y="74"/>
                      <a:pt x="29" y="73"/>
                      <a:pt x="30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1" y="73"/>
                      <a:pt x="32" y="72"/>
                      <a:pt x="33" y="71"/>
                    </a:cubicBezTo>
                    <a:cubicBezTo>
                      <a:pt x="36" y="69"/>
                      <a:pt x="39" y="67"/>
                      <a:pt x="43" y="64"/>
                    </a:cubicBezTo>
                    <a:cubicBezTo>
                      <a:pt x="61" y="52"/>
                      <a:pt x="94" y="30"/>
                      <a:pt x="106" y="22"/>
                    </a:cubicBezTo>
                    <a:cubicBezTo>
                      <a:pt x="97" y="27"/>
                      <a:pt x="77" y="38"/>
                      <a:pt x="61" y="48"/>
                    </a:cubicBezTo>
                    <a:cubicBezTo>
                      <a:pt x="32" y="64"/>
                      <a:pt x="27" y="67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7"/>
                      <a:pt x="25" y="67"/>
                    </a:cubicBezTo>
                    <a:cubicBezTo>
                      <a:pt x="53" y="48"/>
                      <a:pt x="103" y="14"/>
                      <a:pt x="118" y="4"/>
                    </a:cubicBezTo>
                    <a:cubicBezTo>
                      <a:pt x="102" y="13"/>
                      <a:pt x="45" y="46"/>
                      <a:pt x="13" y="65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4"/>
                      <a:pt x="12" y="64"/>
                      <a:pt x="14" y="54"/>
                    </a:cubicBezTo>
                    <a:cubicBezTo>
                      <a:pt x="15" y="52"/>
                      <a:pt x="15" y="51"/>
                      <a:pt x="15" y="50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51"/>
                      <a:pt x="14" y="51"/>
                      <a:pt x="14" y="50"/>
                    </a:cubicBezTo>
                    <a:cubicBezTo>
                      <a:pt x="13" y="50"/>
                      <a:pt x="14" y="50"/>
                      <a:pt x="14" y="50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9"/>
                      <a:pt x="17" y="49"/>
                      <a:pt x="15" y="54"/>
                    </a:cubicBezTo>
                    <a:cubicBezTo>
                      <a:pt x="15" y="57"/>
                      <a:pt x="14" y="62"/>
                      <a:pt x="13" y="63"/>
                    </a:cubicBezTo>
                    <a:cubicBezTo>
                      <a:pt x="54" y="39"/>
                      <a:pt x="121" y="0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1"/>
                      <a:pt x="124" y="1"/>
                      <a:pt x="108" y="12"/>
                    </a:cubicBezTo>
                    <a:cubicBezTo>
                      <a:pt x="100" y="17"/>
                      <a:pt x="89" y="25"/>
                      <a:pt x="75" y="35"/>
                    </a:cubicBezTo>
                    <a:cubicBezTo>
                      <a:pt x="59" y="45"/>
                      <a:pt x="44" y="55"/>
                      <a:pt x="35" y="62"/>
                    </a:cubicBezTo>
                    <a:cubicBezTo>
                      <a:pt x="42" y="58"/>
                      <a:pt x="51" y="52"/>
                      <a:pt x="60" y="47"/>
                    </a:cubicBezTo>
                    <a:cubicBezTo>
                      <a:pt x="102" y="22"/>
                      <a:pt x="109" y="18"/>
                      <a:pt x="110" y="18"/>
                    </a:cubicBezTo>
                    <a:cubicBezTo>
                      <a:pt x="110" y="18"/>
                      <a:pt x="110" y="18"/>
                      <a:pt x="110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11" y="19"/>
                      <a:pt x="111" y="19"/>
                      <a:pt x="86" y="36"/>
                    </a:cubicBezTo>
                    <a:cubicBezTo>
                      <a:pt x="72" y="46"/>
                      <a:pt x="55" y="57"/>
                      <a:pt x="43" y="65"/>
                    </a:cubicBezTo>
                    <a:cubicBezTo>
                      <a:pt x="43" y="65"/>
                      <a:pt x="42" y="66"/>
                      <a:pt x="41" y="67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2"/>
                      <a:pt x="102" y="32"/>
                      <a:pt x="102" y="33"/>
                    </a:cubicBezTo>
                    <a:cubicBezTo>
                      <a:pt x="79" y="47"/>
                      <a:pt x="40" y="73"/>
                      <a:pt x="24" y="83"/>
                    </a:cubicBezTo>
                    <a:cubicBezTo>
                      <a:pt x="43" y="73"/>
                      <a:pt x="94" y="42"/>
                      <a:pt x="116" y="29"/>
                    </a:cubicBezTo>
                    <a:cubicBezTo>
                      <a:pt x="116" y="29"/>
                      <a:pt x="117" y="29"/>
                      <a:pt x="117" y="29"/>
                    </a:cubicBezTo>
                    <a:cubicBezTo>
                      <a:pt x="117" y="29"/>
                      <a:pt x="117" y="29"/>
                      <a:pt x="117" y="30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5" y="32"/>
                      <a:pt x="105" y="40"/>
                      <a:pt x="59" y="74"/>
                    </a:cubicBezTo>
                    <a:cubicBezTo>
                      <a:pt x="38" y="90"/>
                      <a:pt x="16" y="105"/>
                      <a:pt x="6" y="113"/>
                    </a:cubicBezTo>
                    <a:cubicBezTo>
                      <a:pt x="16" y="108"/>
                      <a:pt x="34" y="97"/>
                      <a:pt x="53" y="85"/>
                    </a:cubicBezTo>
                    <a:cubicBezTo>
                      <a:pt x="110" y="53"/>
                      <a:pt x="126" y="43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29" y="42"/>
                      <a:pt x="130" y="42"/>
                      <a:pt x="130" y="42"/>
                    </a:cubicBezTo>
                    <a:cubicBezTo>
                      <a:pt x="130" y="42"/>
                      <a:pt x="130" y="43"/>
                      <a:pt x="129" y="43"/>
                    </a:cubicBezTo>
                    <a:cubicBezTo>
                      <a:pt x="107" y="56"/>
                      <a:pt x="73" y="77"/>
                      <a:pt x="50" y="91"/>
                    </a:cubicBezTo>
                    <a:cubicBezTo>
                      <a:pt x="50" y="91"/>
                      <a:pt x="50" y="91"/>
                      <a:pt x="51" y="91"/>
                    </a:cubicBezTo>
                    <a:cubicBezTo>
                      <a:pt x="101" y="61"/>
                      <a:pt x="117" y="52"/>
                      <a:pt x="118" y="52"/>
                    </a:cubicBezTo>
                    <a:cubicBezTo>
                      <a:pt x="118" y="52"/>
                      <a:pt x="118" y="52"/>
                      <a:pt x="118" y="52"/>
                    </a:cubicBezTo>
                    <a:cubicBezTo>
                      <a:pt x="118" y="52"/>
                      <a:pt x="118" y="52"/>
                      <a:pt x="118" y="52"/>
                    </a:cubicBezTo>
                    <a:cubicBezTo>
                      <a:pt x="119" y="53"/>
                      <a:pt x="119" y="53"/>
                      <a:pt x="118" y="53"/>
                    </a:cubicBezTo>
                    <a:cubicBezTo>
                      <a:pt x="92" y="72"/>
                      <a:pt x="48" y="104"/>
                      <a:pt x="31" y="117"/>
                    </a:cubicBezTo>
                    <a:cubicBezTo>
                      <a:pt x="74" y="92"/>
                      <a:pt x="137" y="54"/>
                      <a:pt x="144" y="52"/>
                    </a:cubicBezTo>
                    <a:cubicBezTo>
                      <a:pt x="144" y="52"/>
                      <a:pt x="144" y="52"/>
                      <a:pt x="144" y="52"/>
                    </a:cubicBezTo>
                    <a:cubicBezTo>
                      <a:pt x="144" y="52"/>
                      <a:pt x="144" y="52"/>
                      <a:pt x="144" y="52"/>
                    </a:cubicBezTo>
                    <a:cubicBezTo>
                      <a:pt x="144" y="52"/>
                      <a:pt x="144" y="51"/>
                      <a:pt x="144" y="51"/>
                    </a:cubicBezTo>
                    <a:cubicBezTo>
                      <a:pt x="145" y="52"/>
                      <a:pt x="145" y="52"/>
                      <a:pt x="145" y="52"/>
                    </a:cubicBezTo>
                    <a:cubicBezTo>
                      <a:pt x="145" y="52"/>
                      <a:pt x="145" y="52"/>
                      <a:pt x="145" y="52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44" y="119"/>
                      <a:pt x="62" y="108"/>
                      <a:pt x="80" y="98"/>
                    </a:cubicBezTo>
                    <a:cubicBezTo>
                      <a:pt x="138" y="64"/>
                      <a:pt x="148" y="59"/>
                      <a:pt x="150" y="58"/>
                    </a:cubicBezTo>
                    <a:cubicBezTo>
                      <a:pt x="150" y="58"/>
                      <a:pt x="150" y="58"/>
                      <a:pt x="150" y="58"/>
                    </a:cubicBezTo>
                    <a:cubicBezTo>
                      <a:pt x="150" y="58"/>
                      <a:pt x="150" y="58"/>
                      <a:pt x="150" y="58"/>
                    </a:cubicBezTo>
                    <a:cubicBezTo>
                      <a:pt x="151" y="57"/>
                      <a:pt x="151" y="57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0" y="59"/>
                      <a:pt x="149" y="60"/>
                      <a:pt x="147" y="61"/>
                    </a:cubicBezTo>
                    <a:cubicBezTo>
                      <a:pt x="76" y="117"/>
                      <a:pt x="76" y="117"/>
                      <a:pt x="76" y="117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31" y="86"/>
                      <a:pt x="132" y="86"/>
                      <a:pt x="132" y="86"/>
                    </a:cubicBezTo>
                    <a:cubicBezTo>
                      <a:pt x="132" y="86"/>
                      <a:pt x="132" y="86"/>
                      <a:pt x="116" y="108"/>
                    </a:cubicBezTo>
                    <a:cubicBezTo>
                      <a:pt x="112" y="113"/>
                      <a:pt x="109" y="118"/>
                      <a:pt x="107" y="120"/>
                    </a:cubicBezTo>
                    <a:cubicBezTo>
                      <a:pt x="145" y="98"/>
                      <a:pt x="145" y="98"/>
                      <a:pt x="145" y="98"/>
                    </a:cubicBezTo>
                    <a:cubicBezTo>
                      <a:pt x="145" y="98"/>
                      <a:pt x="146" y="98"/>
                      <a:pt x="146" y="98"/>
                    </a:cubicBezTo>
                    <a:cubicBezTo>
                      <a:pt x="146" y="98"/>
                      <a:pt x="146" y="98"/>
                      <a:pt x="146" y="98"/>
                    </a:cubicBezTo>
                    <a:cubicBezTo>
                      <a:pt x="146" y="98"/>
                      <a:pt x="146" y="98"/>
                      <a:pt x="146" y="99"/>
                    </a:cubicBezTo>
                    <a:cubicBezTo>
                      <a:pt x="146" y="99"/>
                      <a:pt x="146" y="99"/>
                      <a:pt x="146" y="99"/>
                    </a:cubicBezTo>
                    <a:cubicBezTo>
                      <a:pt x="146" y="99"/>
                      <a:pt x="146" y="99"/>
                      <a:pt x="146" y="99"/>
                    </a:cubicBezTo>
                    <a:cubicBezTo>
                      <a:pt x="145" y="100"/>
                      <a:pt x="140" y="106"/>
                      <a:pt x="119" y="132"/>
                    </a:cubicBezTo>
                    <a:cubicBezTo>
                      <a:pt x="133" y="124"/>
                      <a:pt x="133" y="124"/>
                      <a:pt x="133" y="124"/>
                    </a:cubicBezTo>
                    <a:cubicBezTo>
                      <a:pt x="134" y="124"/>
                      <a:pt x="134" y="124"/>
                      <a:pt x="134" y="124"/>
                    </a:cubicBezTo>
                    <a:cubicBezTo>
                      <a:pt x="134" y="124"/>
                      <a:pt x="134" y="124"/>
                      <a:pt x="134" y="125"/>
                    </a:cubicBezTo>
                    <a:cubicBezTo>
                      <a:pt x="134" y="125"/>
                      <a:pt x="134" y="125"/>
                      <a:pt x="134" y="125"/>
                    </a:cubicBezTo>
                    <a:cubicBezTo>
                      <a:pt x="134" y="125"/>
                      <a:pt x="134" y="125"/>
                      <a:pt x="134" y="125"/>
                    </a:cubicBezTo>
                    <a:cubicBezTo>
                      <a:pt x="133" y="125"/>
                      <a:pt x="131" y="127"/>
                      <a:pt x="126" y="133"/>
                    </a:cubicBezTo>
                    <a:cubicBezTo>
                      <a:pt x="125" y="134"/>
                      <a:pt x="124" y="134"/>
                      <a:pt x="124" y="135"/>
                    </a:cubicBezTo>
                    <a:cubicBezTo>
                      <a:pt x="135" y="128"/>
                      <a:pt x="135" y="128"/>
                      <a:pt x="135" y="128"/>
                    </a:cubicBezTo>
                    <a:cubicBezTo>
                      <a:pt x="135" y="128"/>
                      <a:pt x="135" y="128"/>
                      <a:pt x="135" y="129"/>
                    </a:cubicBezTo>
                    <a:cubicBezTo>
                      <a:pt x="135" y="129"/>
                      <a:pt x="135" y="129"/>
                      <a:pt x="135" y="129"/>
                    </a:cubicBezTo>
                    <a:cubicBezTo>
                      <a:pt x="130" y="134"/>
                      <a:pt x="130" y="134"/>
                      <a:pt x="130" y="134"/>
                    </a:cubicBezTo>
                    <a:cubicBezTo>
                      <a:pt x="130" y="134"/>
                      <a:pt x="130" y="134"/>
                      <a:pt x="130" y="134"/>
                    </a:cubicBezTo>
                    <a:cubicBezTo>
                      <a:pt x="130" y="134"/>
                      <a:pt x="130" y="135"/>
                      <a:pt x="130" y="135"/>
                    </a:cubicBezTo>
                    <a:cubicBezTo>
                      <a:pt x="126" y="137"/>
                      <a:pt x="126" y="137"/>
                      <a:pt x="126" y="137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5" y="137"/>
                      <a:pt x="125" y="137"/>
                      <a:pt x="125" y="136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21" y="137"/>
                      <a:pt x="121" y="137"/>
                      <a:pt x="121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63" name="Freeform 271"/>
              <p:cNvSpPr/>
              <p:nvPr/>
            </p:nvSpPr>
            <p:spPr bwMode="auto">
              <a:xfrm>
                <a:off x="2022476" y="5624513"/>
                <a:ext cx="444500" cy="1190625"/>
              </a:xfrm>
              <a:custGeom>
                <a:avLst/>
                <a:gdLst>
                  <a:gd name="T0" fmla="*/ 35 w 137"/>
                  <a:gd name="T1" fmla="*/ 353 h 367"/>
                  <a:gd name="T2" fmla="*/ 37 w 137"/>
                  <a:gd name="T3" fmla="*/ 344 h 367"/>
                  <a:gd name="T4" fmla="*/ 32 w 137"/>
                  <a:gd name="T5" fmla="*/ 326 h 367"/>
                  <a:gd name="T6" fmla="*/ 31 w 137"/>
                  <a:gd name="T7" fmla="*/ 324 h 367"/>
                  <a:gd name="T8" fmla="*/ 130 w 137"/>
                  <a:gd name="T9" fmla="*/ 242 h 367"/>
                  <a:gd name="T10" fmla="*/ 88 w 137"/>
                  <a:gd name="T11" fmla="*/ 252 h 367"/>
                  <a:gd name="T12" fmla="*/ 52 w 137"/>
                  <a:gd name="T13" fmla="*/ 265 h 367"/>
                  <a:gd name="T14" fmla="*/ 30 w 137"/>
                  <a:gd name="T15" fmla="*/ 275 h 367"/>
                  <a:gd name="T16" fmla="*/ 40 w 137"/>
                  <a:gd name="T17" fmla="*/ 257 h 367"/>
                  <a:gd name="T18" fmla="*/ 36 w 137"/>
                  <a:gd name="T19" fmla="*/ 258 h 367"/>
                  <a:gd name="T20" fmla="*/ 48 w 137"/>
                  <a:gd name="T21" fmla="*/ 230 h 367"/>
                  <a:gd name="T22" fmla="*/ 28 w 137"/>
                  <a:gd name="T23" fmla="*/ 214 h 367"/>
                  <a:gd name="T24" fmla="*/ 52 w 137"/>
                  <a:gd name="T25" fmla="*/ 189 h 367"/>
                  <a:gd name="T26" fmla="*/ 35 w 137"/>
                  <a:gd name="T27" fmla="*/ 193 h 367"/>
                  <a:gd name="T28" fmla="*/ 42 w 137"/>
                  <a:gd name="T29" fmla="*/ 176 h 367"/>
                  <a:gd name="T30" fmla="*/ 56 w 137"/>
                  <a:gd name="T31" fmla="*/ 167 h 367"/>
                  <a:gd name="T32" fmla="*/ 32 w 137"/>
                  <a:gd name="T33" fmla="*/ 176 h 367"/>
                  <a:gd name="T34" fmla="*/ 25 w 137"/>
                  <a:gd name="T35" fmla="*/ 159 h 367"/>
                  <a:gd name="T36" fmla="*/ 57 w 137"/>
                  <a:gd name="T37" fmla="*/ 140 h 367"/>
                  <a:gd name="T38" fmla="*/ 122 w 137"/>
                  <a:gd name="T39" fmla="*/ 64 h 367"/>
                  <a:gd name="T40" fmla="*/ 129 w 137"/>
                  <a:gd name="T41" fmla="*/ 39 h 367"/>
                  <a:gd name="T42" fmla="*/ 12 w 137"/>
                  <a:gd name="T43" fmla="*/ 100 h 367"/>
                  <a:gd name="T44" fmla="*/ 25 w 137"/>
                  <a:gd name="T45" fmla="*/ 88 h 367"/>
                  <a:gd name="T46" fmla="*/ 27 w 137"/>
                  <a:gd name="T47" fmla="*/ 77 h 367"/>
                  <a:gd name="T48" fmla="*/ 2 w 137"/>
                  <a:gd name="T49" fmla="*/ 90 h 367"/>
                  <a:gd name="T50" fmla="*/ 72 w 137"/>
                  <a:gd name="T51" fmla="*/ 34 h 367"/>
                  <a:gd name="T52" fmla="*/ 19 w 137"/>
                  <a:gd name="T53" fmla="*/ 59 h 367"/>
                  <a:gd name="T54" fmla="*/ 68 w 137"/>
                  <a:gd name="T55" fmla="*/ 18 h 367"/>
                  <a:gd name="T56" fmla="*/ 72 w 137"/>
                  <a:gd name="T57" fmla="*/ 7 h 367"/>
                  <a:gd name="T58" fmla="*/ 93 w 137"/>
                  <a:gd name="T59" fmla="*/ 4 h 367"/>
                  <a:gd name="T60" fmla="*/ 82 w 137"/>
                  <a:gd name="T61" fmla="*/ 18 h 367"/>
                  <a:gd name="T62" fmla="*/ 62 w 137"/>
                  <a:gd name="T63" fmla="*/ 32 h 367"/>
                  <a:gd name="T64" fmla="*/ 106 w 137"/>
                  <a:gd name="T65" fmla="*/ 22 h 367"/>
                  <a:gd name="T66" fmla="*/ 28 w 137"/>
                  <a:gd name="T67" fmla="*/ 76 h 367"/>
                  <a:gd name="T68" fmla="*/ 128 w 137"/>
                  <a:gd name="T69" fmla="*/ 18 h 367"/>
                  <a:gd name="T70" fmla="*/ 73 w 137"/>
                  <a:gd name="T71" fmla="*/ 59 h 367"/>
                  <a:gd name="T72" fmla="*/ 38 w 137"/>
                  <a:gd name="T73" fmla="*/ 84 h 367"/>
                  <a:gd name="T74" fmla="*/ 21 w 137"/>
                  <a:gd name="T75" fmla="*/ 100 h 367"/>
                  <a:gd name="T76" fmla="*/ 128 w 137"/>
                  <a:gd name="T77" fmla="*/ 61 h 367"/>
                  <a:gd name="T78" fmla="*/ 119 w 137"/>
                  <a:gd name="T79" fmla="*/ 86 h 367"/>
                  <a:gd name="T80" fmla="*/ 106 w 137"/>
                  <a:gd name="T81" fmla="*/ 113 h 367"/>
                  <a:gd name="T82" fmla="*/ 84 w 137"/>
                  <a:gd name="T83" fmla="*/ 151 h 367"/>
                  <a:gd name="T84" fmla="*/ 128 w 137"/>
                  <a:gd name="T85" fmla="*/ 127 h 367"/>
                  <a:gd name="T86" fmla="*/ 133 w 137"/>
                  <a:gd name="T87" fmla="*/ 136 h 367"/>
                  <a:gd name="T88" fmla="*/ 119 w 137"/>
                  <a:gd name="T89" fmla="*/ 152 h 367"/>
                  <a:gd name="T90" fmla="*/ 120 w 137"/>
                  <a:gd name="T91" fmla="*/ 160 h 367"/>
                  <a:gd name="T92" fmla="*/ 83 w 137"/>
                  <a:gd name="T93" fmla="*/ 192 h 367"/>
                  <a:gd name="T94" fmla="*/ 118 w 137"/>
                  <a:gd name="T95" fmla="*/ 181 h 367"/>
                  <a:gd name="T96" fmla="*/ 128 w 137"/>
                  <a:gd name="T97" fmla="*/ 184 h 367"/>
                  <a:gd name="T98" fmla="*/ 109 w 137"/>
                  <a:gd name="T99" fmla="*/ 215 h 367"/>
                  <a:gd name="T100" fmla="*/ 113 w 137"/>
                  <a:gd name="T101" fmla="*/ 215 h 367"/>
                  <a:gd name="T102" fmla="*/ 137 w 137"/>
                  <a:gd name="T103" fmla="*/ 212 h 367"/>
                  <a:gd name="T104" fmla="*/ 102 w 137"/>
                  <a:gd name="T105" fmla="*/ 236 h 367"/>
                  <a:gd name="T106" fmla="*/ 137 w 137"/>
                  <a:gd name="T107" fmla="*/ 217 h 367"/>
                  <a:gd name="T108" fmla="*/ 40 w 137"/>
                  <a:gd name="T109" fmla="*/ 294 h 367"/>
                  <a:gd name="T110" fmla="*/ 136 w 137"/>
                  <a:gd name="T111" fmla="*/ 255 h 367"/>
                  <a:gd name="T112" fmla="*/ 84 w 137"/>
                  <a:gd name="T113" fmla="*/ 290 h 367"/>
                  <a:gd name="T114" fmla="*/ 121 w 137"/>
                  <a:gd name="T115" fmla="*/ 272 h 367"/>
                  <a:gd name="T116" fmla="*/ 129 w 137"/>
                  <a:gd name="T117" fmla="*/ 269 h 367"/>
                  <a:gd name="T118" fmla="*/ 128 w 137"/>
                  <a:gd name="T119" fmla="*/ 292 h 367"/>
                  <a:gd name="T120" fmla="*/ 111 w 137"/>
                  <a:gd name="T121" fmla="*/ 309 h 367"/>
                  <a:gd name="T122" fmla="*/ 110 w 137"/>
                  <a:gd name="T123" fmla="*/ 32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7" h="367">
                    <a:moveTo>
                      <a:pt x="29" y="367"/>
                    </a:moveTo>
                    <a:cubicBezTo>
                      <a:pt x="29" y="367"/>
                      <a:pt x="29" y="367"/>
                      <a:pt x="29" y="367"/>
                    </a:cubicBezTo>
                    <a:cubicBezTo>
                      <a:pt x="29" y="367"/>
                      <a:pt x="29" y="367"/>
                      <a:pt x="29" y="366"/>
                    </a:cubicBezTo>
                    <a:cubicBezTo>
                      <a:pt x="51" y="351"/>
                      <a:pt x="90" y="324"/>
                      <a:pt x="104" y="313"/>
                    </a:cubicBezTo>
                    <a:cubicBezTo>
                      <a:pt x="63" y="338"/>
                      <a:pt x="39" y="351"/>
                      <a:pt x="35" y="353"/>
                    </a:cubicBezTo>
                    <a:cubicBezTo>
                      <a:pt x="35" y="353"/>
                      <a:pt x="35" y="353"/>
                      <a:pt x="35" y="353"/>
                    </a:cubicBezTo>
                    <a:cubicBezTo>
                      <a:pt x="35" y="353"/>
                      <a:pt x="35" y="353"/>
                      <a:pt x="35" y="353"/>
                    </a:cubicBezTo>
                    <a:cubicBezTo>
                      <a:pt x="35" y="353"/>
                      <a:pt x="35" y="353"/>
                      <a:pt x="35" y="353"/>
                    </a:cubicBezTo>
                    <a:cubicBezTo>
                      <a:pt x="35" y="353"/>
                      <a:pt x="35" y="353"/>
                      <a:pt x="34" y="353"/>
                    </a:cubicBezTo>
                    <a:cubicBezTo>
                      <a:pt x="34" y="353"/>
                      <a:pt x="34" y="353"/>
                      <a:pt x="35" y="353"/>
                    </a:cubicBezTo>
                    <a:cubicBezTo>
                      <a:pt x="58" y="337"/>
                      <a:pt x="97" y="311"/>
                      <a:pt x="117" y="298"/>
                    </a:cubicBezTo>
                    <a:cubicBezTo>
                      <a:pt x="37" y="344"/>
                      <a:pt x="37" y="344"/>
                      <a:pt x="37" y="344"/>
                    </a:cubicBezTo>
                    <a:cubicBezTo>
                      <a:pt x="37" y="344"/>
                      <a:pt x="37" y="344"/>
                      <a:pt x="37" y="344"/>
                    </a:cubicBezTo>
                    <a:cubicBezTo>
                      <a:pt x="37" y="344"/>
                      <a:pt x="37" y="344"/>
                      <a:pt x="37" y="344"/>
                    </a:cubicBezTo>
                    <a:cubicBezTo>
                      <a:pt x="36" y="344"/>
                      <a:pt x="36" y="344"/>
                      <a:pt x="37" y="344"/>
                    </a:cubicBezTo>
                    <a:cubicBezTo>
                      <a:pt x="37" y="343"/>
                      <a:pt x="37" y="343"/>
                      <a:pt x="37" y="343"/>
                    </a:cubicBezTo>
                    <a:cubicBezTo>
                      <a:pt x="37" y="343"/>
                      <a:pt x="37" y="343"/>
                      <a:pt x="37" y="343"/>
                    </a:cubicBezTo>
                    <a:cubicBezTo>
                      <a:pt x="38" y="342"/>
                      <a:pt x="46" y="335"/>
                      <a:pt x="82" y="306"/>
                    </a:cubicBezTo>
                    <a:cubicBezTo>
                      <a:pt x="99" y="293"/>
                      <a:pt x="115" y="279"/>
                      <a:pt x="123" y="273"/>
                    </a:cubicBezTo>
                    <a:cubicBezTo>
                      <a:pt x="53" y="314"/>
                      <a:pt x="37" y="323"/>
                      <a:pt x="33" y="325"/>
                    </a:cubicBezTo>
                    <a:cubicBezTo>
                      <a:pt x="32" y="326"/>
                      <a:pt x="32" y="326"/>
                      <a:pt x="32" y="326"/>
                    </a:cubicBezTo>
                    <a:cubicBezTo>
                      <a:pt x="32" y="326"/>
                      <a:pt x="32" y="326"/>
                      <a:pt x="32" y="326"/>
                    </a:cubicBezTo>
                    <a:cubicBezTo>
                      <a:pt x="32" y="326"/>
                      <a:pt x="31" y="326"/>
                      <a:pt x="31" y="326"/>
                    </a:cubicBezTo>
                    <a:cubicBezTo>
                      <a:pt x="31" y="326"/>
                      <a:pt x="31" y="326"/>
                      <a:pt x="31" y="325"/>
                    </a:cubicBezTo>
                    <a:cubicBezTo>
                      <a:pt x="31" y="325"/>
                      <a:pt x="31" y="325"/>
                      <a:pt x="31" y="325"/>
                    </a:cubicBezTo>
                    <a:cubicBezTo>
                      <a:pt x="32" y="325"/>
                      <a:pt x="58" y="309"/>
                      <a:pt x="82" y="295"/>
                    </a:cubicBezTo>
                    <a:cubicBezTo>
                      <a:pt x="65" y="305"/>
                      <a:pt x="45" y="316"/>
                      <a:pt x="32" y="324"/>
                    </a:cubicBezTo>
                    <a:cubicBezTo>
                      <a:pt x="32" y="324"/>
                      <a:pt x="31" y="324"/>
                      <a:pt x="31" y="324"/>
                    </a:cubicBezTo>
                    <a:cubicBezTo>
                      <a:pt x="31" y="323"/>
                      <a:pt x="31" y="323"/>
                      <a:pt x="31" y="323"/>
                    </a:cubicBezTo>
                    <a:cubicBezTo>
                      <a:pt x="57" y="306"/>
                      <a:pt x="100" y="279"/>
                      <a:pt x="122" y="265"/>
                    </a:cubicBezTo>
                    <a:cubicBezTo>
                      <a:pt x="74" y="292"/>
                      <a:pt x="50" y="306"/>
                      <a:pt x="49" y="306"/>
                    </a:cubicBezTo>
                    <a:cubicBezTo>
                      <a:pt x="49" y="306"/>
                      <a:pt x="49" y="306"/>
                      <a:pt x="49" y="306"/>
                    </a:cubicBezTo>
                    <a:cubicBezTo>
                      <a:pt x="49" y="306"/>
                      <a:pt x="49" y="306"/>
                      <a:pt x="49" y="306"/>
                    </a:cubicBezTo>
                    <a:cubicBezTo>
                      <a:pt x="48" y="306"/>
                      <a:pt x="48" y="305"/>
                      <a:pt x="100" y="265"/>
                    </a:cubicBezTo>
                    <a:cubicBezTo>
                      <a:pt x="112" y="256"/>
                      <a:pt x="124" y="247"/>
                      <a:pt x="130" y="242"/>
                    </a:cubicBezTo>
                    <a:cubicBezTo>
                      <a:pt x="119" y="249"/>
                      <a:pt x="88" y="267"/>
                      <a:pt x="66" y="279"/>
                    </a:cubicBezTo>
                    <a:cubicBezTo>
                      <a:pt x="36" y="297"/>
                      <a:pt x="36" y="297"/>
                      <a:pt x="36" y="297"/>
                    </a:cubicBezTo>
                    <a:cubicBezTo>
                      <a:pt x="36" y="297"/>
                      <a:pt x="36" y="297"/>
                      <a:pt x="36" y="297"/>
                    </a:cubicBezTo>
                    <a:cubicBezTo>
                      <a:pt x="36" y="296"/>
                      <a:pt x="36" y="296"/>
                      <a:pt x="36" y="296"/>
                    </a:cubicBezTo>
                    <a:cubicBezTo>
                      <a:pt x="36" y="296"/>
                      <a:pt x="36" y="296"/>
                      <a:pt x="36" y="296"/>
                    </a:cubicBezTo>
                    <a:cubicBezTo>
                      <a:pt x="36" y="296"/>
                      <a:pt x="36" y="296"/>
                      <a:pt x="36" y="296"/>
                    </a:cubicBezTo>
                    <a:cubicBezTo>
                      <a:pt x="38" y="294"/>
                      <a:pt x="47" y="286"/>
                      <a:pt x="88" y="252"/>
                    </a:cubicBezTo>
                    <a:cubicBezTo>
                      <a:pt x="99" y="243"/>
                      <a:pt x="108" y="235"/>
                      <a:pt x="112" y="231"/>
                    </a:cubicBezTo>
                    <a:cubicBezTo>
                      <a:pt x="110" y="233"/>
                      <a:pt x="106" y="235"/>
                      <a:pt x="102" y="237"/>
                    </a:cubicBezTo>
                    <a:cubicBezTo>
                      <a:pt x="96" y="241"/>
                      <a:pt x="90" y="244"/>
                      <a:pt x="84" y="248"/>
                    </a:cubicBezTo>
                    <a:cubicBezTo>
                      <a:pt x="57" y="263"/>
                      <a:pt x="31" y="279"/>
                      <a:pt x="31" y="279"/>
                    </a:cubicBezTo>
                    <a:cubicBezTo>
                      <a:pt x="31" y="279"/>
                      <a:pt x="30" y="279"/>
                      <a:pt x="30" y="279"/>
                    </a:cubicBezTo>
                    <a:cubicBezTo>
                      <a:pt x="30" y="278"/>
                      <a:pt x="30" y="278"/>
                      <a:pt x="31" y="278"/>
                    </a:cubicBezTo>
                    <a:cubicBezTo>
                      <a:pt x="37" y="274"/>
                      <a:pt x="45" y="270"/>
                      <a:pt x="52" y="265"/>
                    </a:cubicBezTo>
                    <a:cubicBezTo>
                      <a:pt x="52" y="265"/>
                      <a:pt x="52" y="265"/>
                      <a:pt x="52" y="265"/>
                    </a:cubicBezTo>
                    <a:cubicBezTo>
                      <a:pt x="52" y="265"/>
                      <a:pt x="52" y="265"/>
                      <a:pt x="52" y="265"/>
                    </a:cubicBezTo>
                    <a:cubicBezTo>
                      <a:pt x="103" y="233"/>
                      <a:pt x="103" y="233"/>
                      <a:pt x="103" y="23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1" y="274"/>
                      <a:pt x="30" y="275"/>
                      <a:pt x="30" y="275"/>
                    </a:cubicBezTo>
                    <a:cubicBezTo>
                      <a:pt x="30" y="275"/>
                      <a:pt x="30" y="275"/>
                      <a:pt x="30" y="275"/>
                    </a:cubicBezTo>
                    <a:cubicBezTo>
                      <a:pt x="30" y="275"/>
                      <a:pt x="30" y="275"/>
                      <a:pt x="30" y="275"/>
                    </a:cubicBezTo>
                    <a:cubicBezTo>
                      <a:pt x="29" y="275"/>
                      <a:pt x="29" y="275"/>
                      <a:pt x="29" y="275"/>
                    </a:cubicBezTo>
                    <a:cubicBezTo>
                      <a:pt x="29" y="275"/>
                      <a:pt x="29" y="275"/>
                      <a:pt x="29" y="275"/>
                    </a:cubicBezTo>
                    <a:cubicBezTo>
                      <a:pt x="29" y="275"/>
                      <a:pt x="29" y="274"/>
                      <a:pt x="29" y="274"/>
                    </a:cubicBezTo>
                    <a:cubicBezTo>
                      <a:pt x="52" y="258"/>
                      <a:pt x="93" y="228"/>
                      <a:pt x="107" y="218"/>
                    </a:cubicBezTo>
                    <a:cubicBezTo>
                      <a:pt x="40" y="257"/>
                      <a:pt x="40" y="257"/>
                      <a:pt x="40" y="257"/>
                    </a:cubicBezTo>
                    <a:cubicBezTo>
                      <a:pt x="40" y="257"/>
                      <a:pt x="40" y="257"/>
                      <a:pt x="40" y="257"/>
                    </a:cubicBezTo>
                    <a:cubicBezTo>
                      <a:pt x="40" y="257"/>
                      <a:pt x="40" y="257"/>
                      <a:pt x="40" y="256"/>
                    </a:cubicBezTo>
                    <a:cubicBezTo>
                      <a:pt x="40" y="256"/>
                      <a:pt x="40" y="256"/>
                      <a:pt x="40" y="256"/>
                    </a:cubicBezTo>
                    <a:cubicBezTo>
                      <a:pt x="40" y="256"/>
                      <a:pt x="40" y="256"/>
                      <a:pt x="40" y="256"/>
                    </a:cubicBezTo>
                    <a:cubicBezTo>
                      <a:pt x="40" y="255"/>
                      <a:pt x="40" y="255"/>
                      <a:pt x="40" y="255"/>
                    </a:cubicBezTo>
                    <a:cubicBezTo>
                      <a:pt x="41" y="255"/>
                      <a:pt x="41" y="255"/>
                      <a:pt x="41" y="255"/>
                    </a:cubicBezTo>
                    <a:cubicBezTo>
                      <a:pt x="38" y="257"/>
                      <a:pt x="36" y="258"/>
                      <a:pt x="36" y="258"/>
                    </a:cubicBezTo>
                    <a:cubicBezTo>
                      <a:pt x="35" y="258"/>
                      <a:pt x="35" y="258"/>
                      <a:pt x="35" y="258"/>
                    </a:cubicBezTo>
                    <a:cubicBezTo>
                      <a:pt x="35" y="258"/>
                      <a:pt x="35" y="258"/>
                      <a:pt x="35" y="258"/>
                    </a:cubicBezTo>
                    <a:cubicBezTo>
                      <a:pt x="35" y="258"/>
                      <a:pt x="35" y="258"/>
                      <a:pt x="35" y="258"/>
                    </a:cubicBezTo>
                    <a:cubicBezTo>
                      <a:pt x="35" y="258"/>
                      <a:pt x="35" y="258"/>
                      <a:pt x="35" y="257"/>
                    </a:cubicBezTo>
                    <a:cubicBezTo>
                      <a:pt x="123" y="187"/>
                      <a:pt x="123" y="187"/>
                      <a:pt x="123" y="187"/>
                    </a:cubicBezTo>
                    <a:cubicBezTo>
                      <a:pt x="109" y="195"/>
                      <a:pt x="70" y="218"/>
                      <a:pt x="48" y="230"/>
                    </a:cubicBezTo>
                    <a:cubicBezTo>
                      <a:pt x="48" y="230"/>
                      <a:pt x="48" y="230"/>
                      <a:pt x="48" y="230"/>
                    </a:cubicBezTo>
                    <a:cubicBezTo>
                      <a:pt x="47" y="230"/>
                      <a:pt x="48" y="230"/>
                      <a:pt x="48" y="230"/>
                    </a:cubicBezTo>
                    <a:cubicBezTo>
                      <a:pt x="111" y="185"/>
                      <a:pt x="111" y="185"/>
                      <a:pt x="111" y="185"/>
                    </a:cubicBezTo>
                    <a:cubicBezTo>
                      <a:pt x="96" y="193"/>
                      <a:pt x="64" y="212"/>
                      <a:pt x="45" y="223"/>
                    </a:cubicBezTo>
                    <a:cubicBezTo>
                      <a:pt x="45" y="223"/>
                      <a:pt x="44" y="223"/>
                      <a:pt x="44" y="223"/>
                    </a:cubicBezTo>
                    <a:cubicBezTo>
                      <a:pt x="44" y="223"/>
                      <a:pt x="44" y="222"/>
                      <a:pt x="44" y="222"/>
                    </a:cubicBezTo>
                    <a:cubicBezTo>
                      <a:pt x="66" y="204"/>
                      <a:pt x="104" y="173"/>
                      <a:pt x="116" y="163"/>
                    </a:cubicBezTo>
                    <a:cubicBezTo>
                      <a:pt x="98" y="173"/>
                      <a:pt x="29" y="213"/>
                      <a:pt x="28" y="214"/>
                    </a:cubicBezTo>
                    <a:cubicBezTo>
                      <a:pt x="28" y="214"/>
                      <a:pt x="27" y="214"/>
                      <a:pt x="27" y="214"/>
                    </a:cubicBezTo>
                    <a:cubicBezTo>
                      <a:pt x="27" y="214"/>
                      <a:pt x="27" y="213"/>
                      <a:pt x="27" y="213"/>
                    </a:cubicBezTo>
                    <a:cubicBezTo>
                      <a:pt x="51" y="197"/>
                      <a:pt x="91" y="169"/>
                      <a:pt x="109" y="157"/>
                    </a:cubicBezTo>
                    <a:cubicBezTo>
                      <a:pt x="52" y="190"/>
                      <a:pt x="52" y="190"/>
                      <a:pt x="52" y="190"/>
                    </a:cubicBezTo>
                    <a:cubicBezTo>
                      <a:pt x="52" y="190"/>
                      <a:pt x="52" y="190"/>
                      <a:pt x="52" y="190"/>
                    </a:cubicBezTo>
                    <a:cubicBezTo>
                      <a:pt x="52" y="190"/>
                      <a:pt x="52" y="190"/>
                      <a:pt x="52" y="190"/>
                    </a:cubicBezTo>
                    <a:cubicBezTo>
                      <a:pt x="52" y="189"/>
                      <a:pt x="52" y="189"/>
                      <a:pt x="52" y="189"/>
                    </a:cubicBezTo>
                    <a:cubicBezTo>
                      <a:pt x="52" y="189"/>
                      <a:pt x="52" y="189"/>
                      <a:pt x="52" y="189"/>
                    </a:cubicBezTo>
                    <a:cubicBezTo>
                      <a:pt x="52" y="189"/>
                      <a:pt x="52" y="189"/>
                      <a:pt x="52" y="189"/>
                    </a:cubicBezTo>
                    <a:cubicBezTo>
                      <a:pt x="53" y="188"/>
                      <a:pt x="56" y="186"/>
                      <a:pt x="64" y="180"/>
                    </a:cubicBezTo>
                    <a:cubicBezTo>
                      <a:pt x="71" y="176"/>
                      <a:pt x="80" y="170"/>
                      <a:pt x="92" y="162"/>
                    </a:cubicBezTo>
                    <a:cubicBezTo>
                      <a:pt x="102" y="156"/>
                      <a:pt x="112" y="149"/>
                      <a:pt x="119" y="144"/>
                    </a:cubicBezTo>
                    <a:cubicBezTo>
                      <a:pt x="110" y="149"/>
                      <a:pt x="98" y="157"/>
                      <a:pt x="86" y="164"/>
                    </a:cubicBezTo>
                    <a:cubicBezTo>
                      <a:pt x="44" y="188"/>
                      <a:pt x="36" y="192"/>
                      <a:pt x="35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99" y="144"/>
                      <a:pt x="43" y="176"/>
                      <a:pt x="42" y="176"/>
                    </a:cubicBezTo>
                    <a:cubicBezTo>
                      <a:pt x="42" y="176"/>
                      <a:pt x="42" y="176"/>
                      <a:pt x="42" y="176"/>
                    </a:cubicBezTo>
                    <a:cubicBezTo>
                      <a:pt x="42" y="176"/>
                      <a:pt x="42" y="176"/>
                      <a:pt x="42" y="176"/>
                    </a:cubicBezTo>
                    <a:cubicBezTo>
                      <a:pt x="42" y="176"/>
                      <a:pt x="42" y="176"/>
                      <a:pt x="42" y="175"/>
                    </a:cubicBezTo>
                    <a:cubicBezTo>
                      <a:pt x="42" y="175"/>
                      <a:pt x="42" y="175"/>
                      <a:pt x="42" y="175"/>
                    </a:cubicBezTo>
                    <a:cubicBezTo>
                      <a:pt x="42" y="175"/>
                      <a:pt x="42" y="175"/>
                      <a:pt x="42" y="175"/>
                    </a:cubicBezTo>
                    <a:cubicBezTo>
                      <a:pt x="43" y="175"/>
                      <a:pt x="44" y="174"/>
                      <a:pt x="46" y="173"/>
                    </a:cubicBezTo>
                    <a:cubicBezTo>
                      <a:pt x="48" y="171"/>
                      <a:pt x="51" y="169"/>
                      <a:pt x="56" y="167"/>
                    </a:cubicBezTo>
                    <a:cubicBezTo>
                      <a:pt x="64" y="161"/>
                      <a:pt x="75" y="154"/>
                      <a:pt x="86" y="147"/>
                    </a:cubicBezTo>
                    <a:cubicBezTo>
                      <a:pt x="95" y="142"/>
                      <a:pt x="104" y="136"/>
                      <a:pt x="111" y="131"/>
                    </a:cubicBezTo>
                    <a:cubicBezTo>
                      <a:pt x="32" y="177"/>
                      <a:pt x="32" y="177"/>
                      <a:pt x="32" y="177"/>
                    </a:cubicBezTo>
                    <a:cubicBezTo>
                      <a:pt x="32" y="177"/>
                      <a:pt x="31" y="177"/>
                      <a:pt x="31" y="177"/>
                    </a:cubicBezTo>
                    <a:cubicBezTo>
                      <a:pt x="31" y="177"/>
                      <a:pt x="31" y="177"/>
                      <a:pt x="32" y="176"/>
                    </a:cubicBezTo>
                    <a:cubicBezTo>
                      <a:pt x="32" y="176"/>
                      <a:pt x="32" y="176"/>
                      <a:pt x="32" y="176"/>
                    </a:cubicBezTo>
                    <a:cubicBezTo>
                      <a:pt x="32" y="176"/>
                      <a:pt x="32" y="176"/>
                      <a:pt x="32" y="176"/>
                    </a:cubicBezTo>
                    <a:cubicBezTo>
                      <a:pt x="33" y="175"/>
                      <a:pt x="39" y="169"/>
                      <a:pt x="68" y="144"/>
                    </a:cubicBezTo>
                    <a:cubicBezTo>
                      <a:pt x="81" y="133"/>
                      <a:pt x="95" y="121"/>
                      <a:pt x="102" y="115"/>
                    </a:cubicBezTo>
                    <a:cubicBezTo>
                      <a:pt x="88" y="123"/>
                      <a:pt x="72" y="132"/>
                      <a:pt x="58" y="141"/>
                    </a:cubicBezTo>
                    <a:cubicBezTo>
                      <a:pt x="33" y="155"/>
                      <a:pt x="27" y="159"/>
                      <a:pt x="25" y="159"/>
                    </a:cubicBezTo>
                    <a:cubicBezTo>
                      <a:pt x="25" y="159"/>
                      <a:pt x="25" y="159"/>
                      <a:pt x="25" y="159"/>
                    </a:cubicBezTo>
                    <a:cubicBezTo>
                      <a:pt x="25" y="159"/>
                      <a:pt x="25" y="159"/>
                      <a:pt x="25" y="159"/>
                    </a:cubicBezTo>
                    <a:cubicBezTo>
                      <a:pt x="25" y="159"/>
                      <a:pt x="25" y="159"/>
                      <a:pt x="25" y="159"/>
                    </a:cubicBezTo>
                    <a:cubicBezTo>
                      <a:pt x="25" y="159"/>
                      <a:pt x="24" y="159"/>
                      <a:pt x="24" y="159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24" y="159"/>
                      <a:pt x="24" y="159"/>
                      <a:pt x="25" y="159"/>
                    </a:cubicBezTo>
                    <a:cubicBezTo>
                      <a:pt x="34" y="153"/>
                      <a:pt x="45" y="147"/>
                      <a:pt x="56" y="140"/>
                    </a:cubicBezTo>
                    <a:cubicBezTo>
                      <a:pt x="56" y="140"/>
                      <a:pt x="56" y="140"/>
                      <a:pt x="57" y="140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8" y="138"/>
                      <a:pt x="64" y="133"/>
                      <a:pt x="87" y="112"/>
                    </a:cubicBezTo>
                    <a:cubicBezTo>
                      <a:pt x="98" y="103"/>
                      <a:pt x="109" y="93"/>
                      <a:pt x="115" y="89"/>
                    </a:cubicBezTo>
                    <a:cubicBezTo>
                      <a:pt x="112" y="90"/>
                      <a:pt x="109" y="92"/>
                      <a:pt x="105" y="94"/>
                    </a:cubicBezTo>
                    <a:cubicBezTo>
                      <a:pt x="43" y="130"/>
                      <a:pt x="43" y="130"/>
                      <a:pt x="42" y="130"/>
                    </a:cubicBezTo>
                    <a:cubicBezTo>
                      <a:pt x="42" y="130"/>
                      <a:pt x="42" y="130"/>
                      <a:pt x="42" y="130"/>
                    </a:cubicBezTo>
                    <a:cubicBezTo>
                      <a:pt x="42" y="129"/>
                      <a:pt x="42" y="129"/>
                      <a:pt x="85" y="95"/>
                    </a:cubicBezTo>
                    <a:cubicBezTo>
                      <a:pt x="99" y="82"/>
                      <a:pt x="115" y="70"/>
                      <a:pt x="122" y="64"/>
                    </a:cubicBezTo>
                    <a:cubicBezTo>
                      <a:pt x="49" y="107"/>
                      <a:pt x="37" y="114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3" y="115"/>
                      <a:pt x="34" y="114"/>
                      <a:pt x="34" y="114"/>
                    </a:cubicBezTo>
                    <a:cubicBezTo>
                      <a:pt x="129" y="39"/>
                      <a:pt x="129" y="39"/>
                      <a:pt x="129" y="39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0" y="113"/>
                      <a:pt x="0" y="113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0" y="93"/>
                      <a:pt x="82" y="60"/>
                      <a:pt x="102" y="48"/>
                    </a:cubicBezTo>
                    <a:cubicBezTo>
                      <a:pt x="89" y="55"/>
                      <a:pt x="64" y="70"/>
                      <a:pt x="45" y="81"/>
                    </a:cubicBezTo>
                    <a:cubicBezTo>
                      <a:pt x="18" y="97"/>
                      <a:pt x="13" y="100"/>
                      <a:pt x="12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95" y="47"/>
                      <a:pt x="84" y="53"/>
                      <a:pt x="74" y="60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5" y="88"/>
                      <a:pt x="25" y="88"/>
                      <a:pt x="25" y="87"/>
                    </a:cubicBezTo>
                    <a:cubicBezTo>
                      <a:pt x="25" y="87"/>
                      <a:pt x="24" y="87"/>
                      <a:pt x="25" y="87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6" y="85"/>
                      <a:pt x="35" y="79"/>
                      <a:pt x="74" y="53"/>
                    </a:cubicBezTo>
                    <a:cubicBezTo>
                      <a:pt x="88" y="44"/>
                      <a:pt x="102" y="35"/>
                      <a:pt x="111" y="28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9" y="88"/>
                      <a:pt x="4" y="90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31" y="72"/>
                      <a:pt x="79" y="40"/>
                      <a:pt x="98" y="27"/>
                    </a:cubicBezTo>
                    <a:cubicBezTo>
                      <a:pt x="93" y="30"/>
                      <a:pt x="87" y="34"/>
                      <a:pt x="81" y="38"/>
                    </a:cubicBezTo>
                    <a:cubicBezTo>
                      <a:pt x="34" y="65"/>
                      <a:pt x="25" y="70"/>
                      <a:pt x="2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3" y="69"/>
                      <a:pt x="23" y="69"/>
                      <a:pt x="39" y="58"/>
                    </a:cubicBezTo>
                    <a:cubicBezTo>
                      <a:pt x="48" y="52"/>
                      <a:pt x="60" y="43"/>
                      <a:pt x="72" y="34"/>
                    </a:cubicBezTo>
                    <a:cubicBezTo>
                      <a:pt x="88" y="23"/>
                      <a:pt x="103" y="12"/>
                      <a:pt x="113" y="6"/>
                    </a:cubicBezTo>
                    <a:cubicBezTo>
                      <a:pt x="23" y="58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21" y="57"/>
                      <a:pt x="28" y="52"/>
                      <a:pt x="62" y="31"/>
                    </a:cubicBezTo>
                    <a:cubicBezTo>
                      <a:pt x="46" y="41"/>
                      <a:pt x="44" y="41"/>
                      <a:pt x="44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4" y="41"/>
                      <a:pt x="44" y="40"/>
                      <a:pt x="44" y="40"/>
                    </a:cubicBezTo>
                    <a:cubicBezTo>
                      <a:pt x="56" y="31"/>
                      <a:pt x="78" y="15"/>
                      <a:pt x="87" y="7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8"/>
                      <a:pt x="68" y="18"/>
                      <a:pt x="68" y="18"/>
                    </a:cubicBezTo>
                    <a:cubicBezTo>
                      <a:pt x="68" y="18"/>
                      <a:pt x="68" y="18"/>
                      <a:pt x="69" y="14"/>
                    </a:cubicBezTo>
                    <a:cubicBezTo>
                      <a:pt x="70" y="12"/>
                      <a:pt x="70" y="9"/>
                      <a:pt x="71" y="8"/>
                    </a:cubicBezTo>
                    <a:cubicBezTo>
                      <a:pt x="69" y="9"/>
                      <a:pt x="65" y="12"/>
                      <a:pt x="65" y="12"/>
                    </a:cubicBezTo>
                    <a:cubicBezTo>
                      <a:pt x="64" y="12"/>
                      <a:pt x="64" y="12"/>
                      <a:pt x="64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72" y="7"/>
                      <a:pt x="70" y="14"/>
                    </a:cubicBezTo>
                    <a:cubicBezTo>
                      <a:pt x="70" y="15"/>
                      <a:pt x="70" y="16"/>
                      <a:pt x="69" y="17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92" y="3"/>
                      <a:pt x="93" y="3"/>
                      <a:pt x="93" y="3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1" y="6"/>
                      <a:pt x="86" y="9"/>
                      <a:pt x="69" y="23"/>
                    </a:cubicBezTo>
                    <a:cubicBezTo>
                      <a:pt x="61" y="28"/>
                      <a:pt x="54" y="34"/>
                      <a:pt x="49" y="37"/>
                    </a:cubicBezTo>
                    <a:cubicBezTo>
                      <a:pt x="56" y="34"/>
                      <a:pt x="67" y="27"/>
                      <a:pt x="74" y="23"/>
                    </a:cubicBezTo>
                    <a:cubicBezTo>
                      <a:pt x="77" y="21"/>
                      <a:pt x="79" y="20"/>
                      <a:pt x="80" y="19"/>
                    </a:cubicBezTo>
                    <a:cubicBezTo>
                      <a:pt x="81" y="19"/>
                      <a:pt x="82" y="18"/>
                      <a:pt x="8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83" y="18"/>
                      <a:pt x="83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2" y="19"/>
                      <a:pt x="81" y="20"/>
                      <a:pt x="77" y="23"/>
                    </a:cubicBezTo>
                    <a:cubicBezTo>
                      <a:pt x="73" y="25"/>
                      <a:pt x="68" y="28"/>
                      <a:pt x="62" y="32"/>
                    </a:cubicBezTo>
                    <a:cubicBezTo>
                      <a:pt x="52" y="39"/>
                      <a:pt x="38" y="47"/>
                      <a:pt x="29" y="53"/>
                    </a:cubicBezTo>
                    <a:cubicBezTo>
                      <a:pt x="49" y="42"/>
                      <a:pt x="94" y="15"/>
                      <a:pt x="121" y="0"/>
                    </a:cubicBezTo>
                    <a:cubicBezTo>
                      <a:pt x="121" y="0"/>
                      <a:pt x="122" y="0"/>
                      <a:pt x="122" y="0"/>
                    </a:cubicBezTo>
                    <a:cubicBezTo>
                      <a:pt x="122" y="0"/>
                      <a:pt x="122" y="0"/>
                      <a:pt x="122" y="1"/>
                    </a:cubicBezTo>
                    <a:cubicBezTo>
                      <a:pt x="93" y="21"/>
                      <a:pt x="43" y="56"/>
                      <a:pt x="29" y="67"/>
                    </a:cubicBezTo>
                    <a:cubicBezTo>
                      <a:pt x="39" y="61"/>
                      <a:pt x="63" y="47"/>
                      <a:pt x="80" y="37"/>
                    </a:cubicBezTo>
                    <a:cubicBezTo>
                      <a:pt x="106" y="21"/>
                      <a:pt x="106" y="21"/>
                      <a:pt x="106" y="22"/>
                    </a:cubicBezTo>
                    <a:cubicBezTo>
                      <a:pt x="107" y="22"/>
                      <a:pt x="107" y="22"/>
                      <a:pt x="107" y="22"/>
                    </a:cubicBezTo>
                    <a:cubicBezTo>
                      <a:pt x="107" y="22"/>
                      <a:pt x="107" y="22"/>
                      <a:pt x="106" y="22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106" y="22"/>
                      <a:pt x="106" y="22"/>
                      <a:pt x="106" y="23"/>
                    </a:cubicBezTo>
                    <a:cubicBezTo>
                      <a:pt x="105" y="24"/>
                      <a:pt x="96" y="30"/>
                      <a:pt x="55" y="57"/>
                    </a:cubicBezTo>
                    <a:cubicBezTo>
                      <a:pt x="40" y="67"/>
                      <a:pt x="25" y="76"/>
                      <a:pt x="15" y="83"/>
                    </a:cubicBezTo>
                    <a:cubicBezTo>
                      <a:pt x="19" y="81"/>
                      <a:pt x="23" y="78"/>
                      <a:pt x="28" y="76"/>
                    </a:cubicBezTo>
                    <a:cubicBezTo>
                      <a:pt x="31" y="73"/>
                      <a:pt x="45" y="65"/>
                      <a:pt x="98" y="35"/>
                    </a:cubicBezTo>
                    <a:cubicBezTo>
                      <a:pt x="120" y="22"/>
                      <a:pt x="126" y="18"/>
                      <a:pt x="127" y="18"/>
                    </a:cubicBezTo>
                    <a:cubicBezTo>
                      <a:pt x="127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7" y="19"/>
                      <a:pt x="127" y="19"/>
                      <a:pt x="125" y="20"/>
                    </a:cubicBezTo>
                    <a:cubicBezTo>
                      <a:pt x="125" y="20"/>
                      <a:pt x="125" y="21"/>
                      <a:pt x="125" y="21"/>
                    </a:cubicBezTo>
                    <a:cubicBezTo>
                      <a:pt x="97" y="39"/>
                      <a:pt x="47" y="72"/>
                      <a:pt x="31" y="84"/>
                    </a:cubicBezTo>
                    <a:cubicBezTo>
                      <a:pt x="39" y="79"/>
                      <a:pt x="56" y="69"/>
                      <a:pt x="73" y="59"/>
                    </a:cubicBezTo>
                    <a:cubicBezTo>
                      <a:pt x="117" y="33"/>
                      <a:pt x="124" y="29"/>
                      <a:pt x="126" y="28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7" y="28"/>
                      <a:pt x="127" y="28"/>
                      <a:pt x="127" y="28"/>
                    </a:cubicBezTo>
                    <a:cubicBezTo>
                      <a:pt x="127" y="29"/>
                      <a:pt x="127" y="29"/>
                      <a:pt x="127" y="29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40" y="83"/>
                      <a:pt x="42" y="82"/>
                      <a:pt x="44" y="80"/>
                    </a:cubicBezTo>
                    <a:cubicBezTo>
                      <a:pt x="95" y="50"/>
                      <a:pt x="109" y="42"/>
                      <a:pt x="110" y="42"/>
                    </a:cubicBezTo>
                    <a:cubicBezTo>
                      <a:pt x="110" y="42"/>
                      <a:pt x="110" y="42"/>
                      <a:pt x="110" y="42"/>
                    </a:cubicBezTo>
                    <a:cubicBezTo>
                      <a:pt x="110" y="42"/>
                      <a:pt x="111" y="43"/>
                      <a:pt x="111" y="43"/>
                    </a:cubicBezTo>
                    <a:cubicBezTo>
                      <a:pt x="111" y="43"/>
                      <a:pt x="111" y="43"/>
                      <a:pt x="93" y="54"/>
                    </a:cubicBezTo>
                    <a:cubicBezTo>
                      <a:pt x="84" y="60"/>
                      <a:pt x="72" y="68"/>
                      <a:pt x="56" y="78"/>
                    </a:cubicBezTo>
                    <a:cubicBezTo>
                      <a:pt x="44" y="86"/>
                      <a:pt x="31" y="94"/>
                      <a:pt x="21" y="100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4" y="35"/>
                      <a:pt x="135" y="35"/>
                      <a:pt x="135" y="35"/>
                    </a:cubicBezTo>
                    <a:cubicBezTo>
                      <a:pt x="135" y="35"/>
                      <a:pt x="135" y="35"/>
                      <a:pt x="135" y="36"/>
                    </a:cubicBezTo>
                    <a:cubicBezTo>
                      <a:pt x="38" y="112"/>
                      <a:pt x="38" y="112"/>
                      <a:pt x="38" y="112"/>
                    </a:cubicBezTo>
                    <a:cubicBezTo>
                      <a:pt x="53" y="103"/>
                      <a:pt x="100" y="76"/>
                      <a:pt x="127" y="60"/>
                    </a:cubicBezTo>
                    <a:cubicBezTo>
                      <a:pt x="127" y="60"/>
                      <a:pt x="128" y="60"/>
                      <a:pt x="128" y="60"/>
                    </a:cubicBezTo>
                    <a:cubicBezTo>
                      <a:pt x="128" y="61"/>
                      <a:pt x="128" y="61"/>
                      <a:pt x="128" y="61"/>
                    </a:cubicBezTo>
                    <a:cubicBezTo>
                      <a:pt x="107" y="78"/>
                      <a:pt x="57" y="118"/>
                      <a:pt x="45" y="128"/>
                    </a:cubicBezTo>
                    <a:cubicBezTo>
                      <a:pt x="55" y="122"/>
                      <a:pt x="87" y="103"/>
                      <a:pt x="104" y="94"/>
                    </a:cubicBezTo>
                    <a:cubicBezTo>
                      <a:pt x="114" y="88"/>
                      <a:pt x="114" y="88"/>
                      <a:pt x="114" y="88"/>
                    </a:cubicBezTo>
                    <a:cubicBezTo>
                      <a:pt x="116" y="87"/>
                      <a:pt x="117" y="86"/>
                      <a:pt x="118" y="86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119" y="85"/>
                      <a:pt x="119" y="85"/>
                      <a:pt x="119" y="86"/>
                    </a:cubicBezTo>
                    <a:cubicBezTo>
                      <a:pt x="119" y="86"/>
                      <a:pt x="119" y="86"/>
                      <a:pt x="119" y="86"/>
                    </a:cubicBezTo>
                    <a:cubicBezTo>
                      <a:pt x="101" y="102"/>
                      <a:pt x="69" y="129"/>
                      <a:pt x="60" y="138"/>
                    </a:cubicBezTo>
                    <a:cubicBezTo>
                      <a:pt x="132" y="96"/>
                      <a:pt x="135" y="94"/>
                      <a:pt x="136" y="94"/>
                    </a:cubicBezTo>
                    <a:cubicBezTo>
                      <a:pt x="136" y="94"/>
                      <a:pt x="136" y="94"/>
                      <a:pt x="136" y="94"/>
                    </a:cubicBezTo>
                    <a:cubicBezTo>
                      <a:pt x="136" y="94"/>
                      <a:pt x="136" y="94"/>
                      <a:pt x="136" y="94"/>
                    </a:cubicBezTo>
                    <a:cubicBezTo>
                      <a:pt x="136" y="94"/>
                      <a:pt x="136" y="95"/>
                      <a:pt x="136" y="95"/>
                    </a:cubicBezTo>
                    <a:cubicBezTo>
                      <a:pt x="136" y="95"/>
                      <a:pt x="123" y="103"/>
                      <a:pt x="106" y="113"/>
                    </a:cubicBezTo>
                    <a:cubicBezTo>
                      <a:pt x="103" y="116"/>
                      <a:pt x="95" y="123"/>
                      <a:pt x="69" y="145"/>
                    </a:cubicBezTo>
                    <a:cubicBezTo>
                      <a:pt x="56" y="156"/>
                      <a:pt x="41" y="169"/>
                      <a:pt x="35" y="174"/>
                    </a:cubicBezTo>
                    <a:cubicBezTo>
                      <a:pt x="130" y="119"/>
                      <a:pt x="130" y="119"/>
                      <a:pt x="130" y="119"/>
                    </a:cubicBezTo>
                    <a:cubicBezTo>
                      <a:pt x="130" y="119"/>
                      <a:pt x="130" y="119"/>
                      <a:pt x="130" y="120"/>
                    </a:cubicBezTo>
                    <a:cubicBezTo>
                      <a:pt x="131" y="120"/>
                      <a:pt x="131" y="120"/>
                      <a:pt x="130" y="120"/>
                    </a:cubicBezTo>
                    <a:cubicBezTo>
                      <a:pt x="130" y="121"/>
                      <a:pt x="86" y="148"/>
                      <a:pt x="61" y="164"/>
                    </a:cubicBezTo>
                    <a:cubicBezTo>
                      <a:pt x="68" y="160"/>
                      <a:pt x="76" y="155"/>
                      <a:pt x="84" y="151"/>
                    </a:cubicBezTo>
                    <a:cubicBezTo>
                      <a:pt x="95" y="144"/>
                      <a:pt x="106" y="138"/>
                      <a:pt x="114" y="134"/>
                    </a:cubicBezTo>
                    <a:cubicBezTo>
                      <a:pt x="118" y="131"/>
                      <a:pt x="121" y="130"/>
                      <a:pt x="123" y="128"/>
                    </a:cubicBezTo>
                    <a:cubicBezTo>
                      <a:pt x="125" y="127"/>
                      <a:pt x="126" y="127"/>
                      <a:pt x="127" y="126"/>
                    </a:cubicBezTo>
                    <a:cubicBezTo>
                      <a:pt x="127" y="126"/>
                      <a:pt x="127" y="126"/>
                      <a:pt x="127" y="126"/>
                    </a:cubicBezTo>
                    <a:cubicBezTo>
                      <a:pt x="127" y="126"/>
                      <a:pt x="127" y="126"/>
                      <a:pt x="127" y="126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28" y="126"/>
                      <a:pt x="128" y="127"/>
                      <a:pt x="128" y="127"/>
                    </a:cubicBezTo>
                    <a:cubicBezTo>
                      <a:pt x="42" y="188"/>
                      <a:pt x="42" y="188"/>
                      <a:pt x="42" y="188"/>
                    </a:cubicBezTo>
                    <a:cubicBezTo>
                      <a:pt x="51" y="183"/>
                      <a:pt x="69" y="172"/>
                      <a:pt x="85" y="163"/>
                    </a:cubicBezTo>
                    <a:cubicBezTo>
                      <a:pt x="97" y="156"/>
                      <a:pt x="109" y="149"/>
                      <a:pt x="118" y="144"/>
                    </a:cubicBezTo>
                    <a:cubicBezTo>
                      <a:pt x="127" y="139"/>
                      <a:pt x="130" y="137"/>
                      <a:pt x="132" y="136"/>
                    </a:cubicBez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3" y="136"/>
                      <a:pt x="133" y="136"/>
                      <a:pt x="133" y="136"/>
                    </a:cubicBezTo>
                    <a:cubicBezTo>
                      <a:pt x="133" y="136"/>
                      <a:pt x="133" y="136"/>
                      <a:pt x="133" y="137"/>
                    </a:cubicBezTo>
                    <a:cubicBezTo>
                      <a:pt x="113" y="150"/>
                      <a:pt x="79" y="172"/>
                      <a:pt x="62" y="183"/>
                    </a:cubicBezTo>
                    <a:cubicBezTo>
                      <a:pt x="118" y="151"/>
                      <a:pt x="118" y="151"/>
                      <a:pt x="118" y="151"/>
                    </a:cubicBezTo>
                    <a:cubicBezTo>
                      <a:pt x="118" y="150"/>
                      <a:pt x="119" y="151"/>
                      <a:pt x="119" y="151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9" y="152"/>
                      <a:pt x="119" y="152"/>
                      <a:pt x="119" y="152"/>
                    </a:cubicBezTo>
                    <a:cubicBezTo>
                      <a:pt x="118" y="152"/>
                      <a:pt x="117" y="153"/>
                      <a:pt x="115" y="154"/>
                    </a:cubicBezTo>
                    <a:cubicBezTo>
                      <a:pt x="112" y="156"/>
                      <a:pt x="109" y="158"/>
                      <a:pt x="105" y="161"/>
                    </a:cubicBezTo>
                    <a:cubicBezTo>
                      <a:pt x="96" y="167"/>
                      <a:pt x="85" y="175"/>
                      <a:pt x="73" y="183"/>
                    </a:cubicBezTo>
                    <a:cubicBezTo>
                      <a:pt x="60" y="192"/>
                      <a:pt x="47" y="201"/>
                      <a:pt x="38" y="207"/>
                    </a:cubicBezTo>
                    <a:cubicBezTo>
                      <a:pt x="106" y="168"/>
                      <a:pt x="117" y="161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1" y="160"/>
                      <a:pt x="121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1"/>
                      <a:pt x="120" y="161"/>
                    </a:cubicBezTo>
                    <a:cubicBezTo>
                      <a:pt x="119" y="161"/>
                      <a:pt x="116" y="164"/>
                      <a:pt x="109" y="170"/>
                    </a:cubicBezTo>
                    <a:cubicBezTo>
                      <a:pt x="102" y="176"/>
                      <a:pt x="92" y="184"/>
                      <a:pt x="83" y="192"/>
                    </a:cubicBezTo>
                    <a:cubicBezTo>
                      <a:pt x="69" y="203"/>
                      <a:pt x="56" y="214"/>
                      <a:pt x="49" y="219"/>
                    </a:cubicBezTo>
                    <a:cubicBezTo>
                      <a:pt x="105" y="187"/>
                      <a:pt x="115" y="181"/>
                      <a:pt x="117" y="180"/>
                    </a:cubicBezTo>
                    <a:cubicBezTo>
                      <a:pt x="117" y="180"/>
                      <a:pt x="117" y="180"/>
                      <a:pt x="117" y="180"/>
                    </a:cubicBezTo>
                    <a:cubicBezTo>
                      <a:pt x="118" y="180"/>
                      <a:pt x="118" y="180"/>
                      <a:pt x="118" y="180"/>
                    </a:cubicBezTo>
                    <a:cubicBezTo>
                      <a:pt x="118" y="180"/>
                      <a:pt x="118" y="180"/>
                      <a:pt x="118" y="180"/>
                    </a:cubicBezTo>
                    <a:cubicBezTo>
                      <a:pt x="118" y="180"/>
                      <a:pt x="118" y="180"/>
                      <a:pt x="118" y="180"/>
                    </a:cubicBezTo>
                    <a:cubicBezTo>
                      <a:pt x="118" y="180"/>
                      <a:pt x="118" y="181"/>
                      <a:pt x="118" y="181"/>
                    </a:cubicBezTo>
                    <a:cubicBezTo>
                      <a:pt x="56" y="225"/>
                      <a:pt x="56" y="225"/>
                      <a:pt x="56" y="225"/>
                    </a:cubicBezTo>
                    <a:cubicBezTo>
                      <a:pt x="114" y="191"/>
                      <a:pt x="125" y="185"/>
                      <a:pt x="127" y="184"/>
                    </a:cubicBezTo>
                    <a:cubicBezTo>
                      <a:pt x="127" y="184"/>
                      <a:pt x="127" y="184"/>
                      <a:pt x="127" y="184"/>
                    </a:cubicBezTo>
                    <a:cubicBezTo>
                      <a:pt x="127" y="184"/>
                      <a:pt x="127" y="184"/>
                      <a:pt x="127" y="184"/>
                    </a:cubicBezTo>
                    <a:cubicBezTo>
                      <a:pt x="128" y="183"/>
                      <a:pt x="128" y="183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40" y="255"/>
                      <a:pt x="40" y="255"/>
                      <a:pt x="40" y="255"/>
                    </a:cubicBezTo>
                    <a:cubicBezTo>
                      <a:pt x="53" y="247"/>
                      <a:pt x="88" y="227"/>
                      <a:pt x="109" y="215"/>
                    </a:cubicBezTo>
                    <a:cubicBezTo>
                      <a:pt x="109" y="215"/>
                      <a:pt x="109" y="215"/>
                      <a:pt x="109" y="215"/>
                    </a:cubicBezTo>
                    <a:cubicBezTo>
                      <a:pt x="109" y="215"/>
                      <a:pt x="109" y="215"/>
                      <a:pt x="109" y="215"/>
                    </a:cubicBezTo>
                    <a:cubicBezTo>
                      <a:pt x="109" y="215"/>
                      <a:pt x="109" y="215"/>
                      <a:pt x="109" y="215"/>
                    </a:cubicBezTo>
                    <a:cubicBezTo>
                      <a:pt x="109" y="215"/>
                      <a:pt x="109" y="215"/>
                      <a:pt x="110" y="215"/>
                    </a:cubicBezTo>
                    <a:cubicBezTo>
                      <a:pt x="110" y="215"/>
                      <a:pt x="110" y="215"/>
                      <a:pt x="109" y="215"/>
                    </a:cubicBezTo>
                    <a:cubicBezTo>
                      <a:pt x="105" y="218"/>
                      <a:pt x="99" y="222"/>
                      <a:pt x="93" y="225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3" y="215"/>
                    </a:cubicBezTo>
                    <a:cubicBezTo>
                      <a:pt x="113" y="215"/>
                      <a:pt x="113" y="215"/>
                      <a:pt x="113" y="215"/>
                    </a:cubicBezTo>
                    <a:cubicBezTo>
                      <a:pt x="113" y="215"/>
                      <a:pt x="113" y="215"/>
                      <a:pt x="113" y="215"/>
                    </a:cubicBezTo>
                    <a:cubicBezTo>
                      <a:pt x="111" y="216"/>
                      <a:pt x="104" y="222"/>
                      <a:pt x="72" y="245"/>
                    </a:cubicBezTo>
                    <a:cubicBezTo>
                      <a:pt x="59" y="254"/>
                      <a:pt x="46" y="264"/>
                      <a:pt x="38" y="269"/>
                    </a:cubicBezTo>
                    <a:cubicBezTo>
                      <a:pt x="41" y="268"/>
                      <a:pt x="44" y="266"/>
                      <a:pt x="48" y="263"/>
                    </a:cubicBezTo>
                    <a:cubicBezTo>
                      <a:pt x="116" y="224"/>
                      <a:pt x="133" y="214"/>
                      <a:pt x="136" y="212"/>
                    </a:cubicBezTo>
                    <a:cubicBezTo>
                      <a:pt x="136" y="212"/>
                      <a:pt x="136" y="212"/>
                      <a:pt x="136" y="212"/>
                    </a:cubicBezTo>
                    <a:cubicBezTo>
                      <a:pt x="136" y="212"/>
                      <a:pt x="136" y="212"/>
                      <a:pt x="136" y="212"/>
                    </a:cubicBezTo>
                    <a:cubicBezTo>
                      <a:pt x="136" y="212"/>
                      <a:pt x="137" y="212"/>
                      <a:pt x="137" y="212"/>
                    </a:cubicBezTo>
                    <a:cubicBezTo>
                      <a:pt x="137" y="212"/>
                      <a:pt x="137" y="212"/>
                      <a:pt x="137" y="213"/>
                    </a:cubicBezTo>
                    <a:cubicBezTo>
                      <a:pt x="137" y="213"/>
                      <a:pt x="137" y="213"/>
                      <a:pt x="137" y="213"/>
                    </a:cubicBezTo>
                    <a:cubicBezTo>
                      <a:pt x="137" y="213"/>
                      <a:pt x="137" y="213"/>
                      <a:pt x="137" y="213"/>
                    </a:cubicBezTo>
                    <a:cubicBezTo>
                      <a:pt x="137" y="213"/>
                      <a:pt x="132" y="216"/>
                      <a:pt x="125" y="220"/>
                    </a:cubicBezTo>
                    <a:cubicBezTo>
                      <a:pt x="125" y="220"/>
                      <a:pt x="125" y="220"/>
                      <a:pt x="125" y="220"/>
                    </a:cubicBezTo>
                    <a:cubicBezTo>
                      <a:pt x="74" y="252"/>
                      <a:pt x="74" y="252"/>
                      <a:pt x="74" y="252"/>
                    </a:cubicBezTo>
                    <a:cubicBezTo>
                      <a:pt x="83" y="247"/>
                      <a:pt x="93" y="241"/>
                      <a:pt x="102" y="236"/>
                    </a:cubicBezTo>
                    <a:cubicBezTo>
                      <a:pt x="133" y="218"/>
                      <a:pt x="133" y="218"/>
                      <a:pt x="133" y="218"/>
                    </a:cubicBezTo>
                    <a:cubicBezTo>
                      <a:pt x="135" y="217"/>
                      <a:pt x="135" y="217"/>
                      <a:pt x="136" y="216"/>
                    </a:cubicBezTo>
                    <a:cubicBezTo>
                      <a:pt x="136" y="216"/>
                      <a:pt x="136" y="216"/>
                      <a:pt x="136" y="216"/>
                    </a:cubicBezTo>
                    <a:cubicBezTo>
                      <a:pt x="136" y="216"/>
                      <a:pt x="136" y="216"/>
                      <a:pt x="136" y="216"/>
                    </a:cubicBezTo>
                    <a:cubicBezTo>
                      <a:pt x="137" y="216"/>
                      <a:pt x="137" y="216"/>
                      <a:pt x="137" y="216"/>
                    </a:cubicBezTo>
                    <a:cubicBezTo>
                      <a:pt x="137" y="216"/>
                      <a:pt x="137" y="217"/>
                      <a:pt x="137" y="217"/>
                    </a:cubicBezTo>
                    <a:cubicBezTo>
                      <a:pt x="137" y="217"/>
                      <a:pt x="137" y="217"/>
                      <a:pt x="137" y="217"/>
                    </a:cubicBezTo>
                    <a:cubicBezTo>
                      <a:pt x="137" y="217"/>
                      <a:pt x="136" y="217"/>
                      <a:pt x="136" y="217"/>
                    </a:cubicBezTo>
                    <a:cubicBezTo>
                      <a:pt x="135" y="218"/>
                      <a:pt x="134" y="218"/>
                      <a:pt x="132" y="220"/>
                    </a:cubicBezTo>
                    <a:cubicBezTo>
                      <a:pt x="129" y="221"/>
                      <a:pt x="125" y="224"/>
                      <a:pt x="120" y="227"/>
                    </a:cubicBezTo>
                    <a:cubicBezTo>
                      <a:pt x="119" y="227"/>
                      <a:pt x="117" y="228"/>
                      <a:pt x="116" y="229"/>
                    </a:cubicBezTo>
                    <a:cubicBezTo>
                      <a:pt x="116" y="230"/>
                      <a:pt x="116" y="230"/>
                      <a:pt x="108" y="236"/>
                    </a:cubicBezTo>
                    <a:cubicBezTo>
                      <a:pt x="103" y="241"/>
                      <a:pt x="96" y="246"/>
                      <a:pt x="89" y="252"/>
                    </a:cubicBezTo>
                    <a:cubicBezTo>
                      <a:pt x="71" y="267"/>
                      <a:pt x="48" y="287"/>
                      <a:pt x="40" y="294"/>
                    </a:cubicBezTo>
                    <a:cubicBezTo>
                      <a:pt x="45" y="291"/>
                      <a:pt x="55" y="285"/>
                      <a:pt x="66" y="278"/>
                    </a:cubicBezTo>
                    <a:cubicBezTo>
                      <a:pt x="127" y="243"/>
                      <a:pt x="133" y="239"/>
                      <a:pt x="134" y="239"/>
                    </a:cubicBezTo>
                    <a:cubicBezTo>
                      <a:pt x="134" y="239"/>
                      <a:pt x="134" y="240"/>
                      <a:pt x="134" y="240"/>
                    </a:cubicBezTo>
                    <a:cubicBezTo>
                      <a:pt x="134" y="240"/>
                      <a:pt x="134" y="240"/>
                      <a:pt x="124" y="248"/>
                    </a:cubicBezTo>
                    <a:cubicBezTo>
                      <a:pt x="118" y="253"/>
                      <a:pt x="110" y="259"/>
                      <a:pt x="101" y="266"/>
                    </a:cubicBezTo>
                    <a:cubicBezTo>
                      <a:pt x="82" y="280"/>
                      <a:pt x="60" y="297"/>
                      <a:pt x="52" y="304"/>
                    </a:cubicBezTo>
                    <a:cubicBezTo>
                      <a:pt x="65" y="297"/>
                      <a:pt x="111" y="270"/>
                      <a:pt x="136" y="255"/>
                    </a:cubicBezTo>
                    <a:cubicBezTo>
                      <a:pt x="136" y="255"/>
                      <a:pt x="136" y="255"/>
                      <a:pt x="136" y="255"/>
                    </a:cubicBezTo>
                    <a:cubicBezTo>
                      <a:pt x="136" y="255"/>
                      <a:pt x="136" y="255"/>
                      <a:pt x="137" y="255"/>
                    </a:cubicBezTo>
                    <a:cubicBezTo>
                      <a:pt x="137" y="256"/>
                      <a:pt x="137" y="256"/>
                      <a:pt x="136" y="256"/>
                    </a:cubicBezTo>
                    <a:cubicBezTo>
                      <a:pt x="136" y="256"/>
                      <a:pt x="136" y="256"/>
                      <a:pt x="136" y="256"/>
                    </a:cubicBezTo>
                    <a:cubicBezTo>
                      <a:pt x="136" y="256"/>
                      <a:pt x="136" y="256"/>
                      <a:pt x="136" y="256"/>
                    </a:cubicBezTo>
                    <a:cubicBezTo>
                      <a:pt x="135" y="257"/>
                      <a:pt x="131" y="260"/>
                      <a:pt x="120" y="267"/>
                    </a:cubicBezTo>
                    <a:cubicBezTo>
                      <a:pt x="110" y="273"/>
                      <a:pt x="97" y="282"/>
                      <a:pt x="84" y="290"/>
                    </a:cubicBezTo>
                    <a:cubicBezTo>
                      <a:pt x="72" y="298"/>
                      <a:pt x="59" y="306"/>
                      <a:pt x="50" y="312"/>
                    </a:cubicBezTo>
                    <a:cubicBezTo>
                      <a:pt x="106" y="279"/>
                      <a:pt x="118" y="273"/>
                      <a:pt x="120" y="272"/>
                    </a:cubicBezTo>
                    <a:cubicBezTo>
                      <a:pt x="120" y="272"/>
                      <a:pt x="120" y="272"/>
                      <a:pt x="120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0" y="273"/>
                      <a:pt x="119" y="273"/>
                      <a:pt x="117" y="275"/>
                    </a:cubicBezTo>
                    <a:cubicBezTo>
                      <a:pt x="115" y="276"/>
                      <a:pt x="111" y="278"/>
                      <a:pt x="107" y="281"/>
                    </a:cubicBezTo>
                    <a:cubicBezTo>
                      <a:pt x="100" y="285"/>
                      <a:pt x="90" y="291"/>
                      <a:pt x="81" y="297"/>
                    </a:cubicBezTo>
                    <a:cubicBezTo>
                      <a:pt x="97" y="287"/>
                      <a:pt x="115" y="277"/>
                      <a:pt x="128" y="269"/>
                    </a:cubicBezTo>
                    <a:cubicBezTo>
                      <a:pt x="128" y="269"/>
                      <a:pt x="129" y="269"/>
                      <a:pt x="129" y="269"/>
                    </a:cubicBezTo>
                    <a:cubicBezTo>
                      <a:pt x="129" y="269"/>
                      <a:pt x="129" y="270"/>
                      <a:pt x="129" y="270"/>
                    </a:cubicBezTo>
                    <a:cubicBezTo>
                      <a:pt x="102" y="292"/>
                      <a:pt x="53" y="330"/>
                      <a:pt x="41" y="341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29" y="291"/>
                      <a:pt x="128" y="292"/>
                    </a:cubicBezTo>
                    <a:cubicBezTo>
                      <a:pt x="128" y="292"/>
                      <a:pt x="128" y="292"/>
                      <a:pt x="128" y="292"/>
                    </a:cubicBezTo>
                    <a:cubicBezTo>
                      <a:pt x="128" y="292"/>
                      <a:pt x="128" y="292"/>
                      <a:pt x="128" y="292"/>
                    </a:cubicBezTo>
                    <a:cubicBezTo>
                      <a:pt x="126" y="293"/>
                      <a:pt x="123" y="295"/>
                      <a:pt x="114" y="301"/>
                    </a:cubicBezTo>
                    <a:cubicBezTo>
                      <a:pt x="105" y="307"/>
                      <a:pt x="93" y="315"/>
                      <a:pt x="82" y="323"/>
                    </a:cubicBezTo>
                    <a:cubicBezTo>
                      <a:pt x="68" y="332"/>
                      <a:pt x="53" y="341"/>
                      <a:pt x="45" y="347"/>
                    </a:cubicBezTo>
                    <a:cubicBezTo>
                      <a:pt x="60" y="338"/>
                      <a:pt x="92" y="320"/>
                      <a:pt x="111" y="309"/>
                    </a:cubicBezTo>
                    <a:cubicBezTo>
                      <a:pt x="111" y="309"/>
                      <a:pt x="111" y="309"/>
                      <a:pt x="111" y="309"/>
                    </a:cubicBezTo>
                    <a:cubicBezTo>
                      <a:pt x="111" y="309"/>
                      <a:pt x="111" y="309"/>
                      <a:pt x="111" y="309"/>
                    </a:cubicBezTo>
                    <a:cubicBezTo>
                      <a:pt x="111" y="309"/>
                      <a:pt x="111" y="309"/>
                      <a:pt x="111" y="309"/>
                    </a:cubicBezTo>
                    <a:cubicBezTo>
                      <a:pt x="111" y="310"/>
                      <a:pt x="111" y="310"/>
                      <a:pt x="111" y="310"/>
                    </a:cubicBezTo>
                    <a:cubicBezTo>
                      <a:pt x="111" y="310"/>
                      <a:pt x="111" y="310"/>
                      <a:pt x="111" y="310"/>
                    </a:cubicBezTo>
                    <a:cubicBezTo>
                      <a:pt x="109" y="311"/>
                      <a:pt x="102" y="317"/>
                      <a:pt x="70" y="339"/>
                    </a:cubicBezTo>
                    <a:cubicBezTo>
                      <a:pt x="59" y="347"/>
                      <a:pt x="46" y="355"/>
                      <a:pt x="39" y="361"/>
                    </a:cubicBezTo>
                    <a:cubicBezTo>
                      <a:pt x="110" y="319"/>
                      <a:pt x="110" y="319"/>
                      <a:pt x="111" y="319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1" y="320"/>
                      <a:pt x="111" y="320"/>
                      <a:pt x="111" y="320"/>
                    </a:cubicBezTo>
                    <a:cubicBezTo>
                      <a:pt x="109" y="321"/>
                      <a:pt x="30" y="367"/>
                      <a:pt x="29" y="367"/>
                    </a:cubicBezTo>
                    <a:cubicBezTo>
                      <a:pt x="29" y="367"/>
                      <a:pt x="29" y="367"/>
                      <a:pt x="29" y="3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64" name="Freeform 272"/>
              <p:cNvSpPr>
                <a:spLocks noEditPoints="1"/>
              </p:cNvSpPr>
              <p:nvPr/>
            </p:nvSpPr>
            <p:spPr bwMode="auto">
              <a:xfrm>
                <a:off x="2025651" y="5602288"/>
                <a:ext cx="487363" cy="1592263"/>
              </a:xfrm>
              <a:custGeom>
                <a:avLst/>
                <a:gdLst>
                  <a:gd name="T0" fmla="*/ 1 w 150"/>
                  <a:gd name="T1" fmla="*/ 416 h 491"/>
                  <a:gd name="T2" fmla="*/ 3 w 150"/>
                  <a:gd name="T3" fmla="*/ 378 h 491"/>
                  <a:gd name="T4" fmla="*/ 10 w 150"/>
                  <a:gd name="T5" fmla="*/ 380 h 491"/>
                  <a:gd name="T6" fmla="*/ 22 w 150"/>
                  <a:gd name="T7" fmla="*/ 340 h 491"/>
                  <a:gd name="T8" fmla="*/ 25 w 150"/>
                  <a:gd name="T9" fmla="*/ 285 h 491"/>
                  <a:gd name="T10" fmla="*/ 48 w 150"/>
                  <a:gd name="T11" fmla="*/ 179 h 491"/>
                  <a:gd name="T12" fmla="*/ 49 w 150"/>
                  <a:gd name="T13" fmla="*/ 115 h 491"/>
                  <a:gd name="T14" fmla="*/ 43 w 150"/>
                  <a:gd name="T15" fmla="*/ 116 h 491"/>
                  <a:gd name="T16" fmla="*/ 27 w 150"/>
                  <a:gd name="T17" fmla="*/ 124 h 491"/>
                  <a:gd name="T18" fmla="*/ 25 w 150"/>
                  <a:gd name="T19" fmla="*/ 75 h 491"/>
                  <a:gd name="T20" fmla="*/ 35 w 150"/>
                  <a:gd name="T21" fmla="*/ 58 h 491"/>
                  <a:gd name="T22" fmla="*/ 53 w 150"/>
                  <a:gd name="T23" fmla="*/ 50 h 491"/>
                  <a:gd name="T24" fmla="*/ 61 w 150"/>
                  <a:gd name="T25" fmla="*/ 27 h 491"/>
                  <a:gd name="T26" fmla="*/ 69 w 150"/>
                  <a:gd name="T27" fmla="*/ 18 h 491"/>
                  <a:gd name="T28" fmla="*/ 105 w 150"/>
                  <a:gd name="T29" fmla="*/ 9 h 491"/>
                  <a:gd name="T30" fmla="*/ 132 w 150"/>
                  <a:gd name="T31" fmla="*/ 67 h 491"/>
                  <a:gd name="T32" fmla="*/ 134 w 150"/>
                  <a:gd name="T33" fmla="*/ 73 h 491"/>
                  <a:gd name="T34" fmla="*/ 138 w 150"/>
                  <a:gd name="T35" fmla="*/ 112 h 491"/>
                  <a:gd name="T36" fmla="*/ 132 w 150"/>
                  <a:gd name="T37" fmla="*/ 154 h 491"/>
                  <a:gd name="T38" fmla="*/ 131 w 150"/>
                  <a:gd name="T39" fmla="*/ 199 h 491"/>
                  <a:gd name="T40" fmla="*/ 107 w 150"/>
                  <a:gd name="T41" fmla="*/ 332 h 491"/>
                  <a:gd name="T42" fmla="*/ 100 w 150"/>
                  <a:gd name="T43" fmla="*/ 361 h 491"/>
                  <a:gd name="T44" fmla="*/ 116 w 150"/>
                  <a:gd name="T45" fmla="*/ 396 h 491"/>
                  <a:gd name="T46" fmla="*/ 133 w 150"/>
                  <a:gd name="T47" fmla="*/ 386 h 491"/>
                  <a:gd name="T48" fmla="*/ 132 w 150"/>
                  <a:gd name="T49" fmla="*/ 430 h 491"/>
                  <a:gd name="T50" fmla="*/ 144 w 150"/>
                  <a:gd name="T51" fmla="*/ 472 h 491"/>
                  <a:gd name="T52" fmla="*/ 115 w 150"/>
                  <a:gd name="T53" fmla="*/ 473 h 491"/>
                  <a:gd name="T54" fmla="*/ 62 w 150"/>
                  <a:gd name="T55" fmla="*/ 469 h 491"/>
                  <a:gd name="T56" fmla="*/ 12 w 150"/>
                  <a:gd name="T57" fmla="*/ 490 h 491"/>
                  <a:gd name="T58" fmla="*/ 15 w 150"/>
                  <a:gd name="T59" fmla="*/ 459 h 491"/>
                  <a:gd name="T60" fmla="*/ 13 w 150"/>
                  <a:gd name="T61" fmla="*/ 459 h 491"/>
                  <a:gd name="T62" fmla="*/ 11 w 150"/>
                  <a:gd name="T63" fmla="*/ 490 h 491"/>
                  <a:gd name="T64" fmla="*/ 61 w 150"/>
                  <a:gd name="T65" fmla="*/ 469 h 491"/>
                  <a:gd name="T66" fmla="*/ 115 w 150"/>
                  <a:gd name="T67" fmla="*/ 473 h 491"/>
                  <a:gd name="T68" fmla="*/ 143 w 150"/>
                  <a:gd name="T69" fmla="*/ 473 h 491"/>
                  <a:gd name="T70" fmla="*/ 131 w 150"/>
                  <a:gd name="T71" fmla="*/ 430 h 491"/>
                  <a:gd name="T72" fmla="*/ 132 w 150"/>
                  <a:gd name="T73" fmla="*/ 386 h 491"/>
                  <a:gd name="T74" fmla="*/ 112 w 150"/>
                  <a:gd name="T75" fmla="*/ 398 h 491"/>
                  <a:gd name="T76" fmla="*/ 99 w 150"/>
                  <a:gd name="T77" fmla="*/ 361 h 491"/>
                  <a:gd name="T78" fmla="*/ 106 w 150"/>
                  <a:gd name="T79" fmla="*/ 331 h 491"/>
                  <a:gd name="T80" fmla="*/ 130 w 150"/>
                  <a:gd name="T81" fmla="*/ 188 h 491"/>
                  <a:gd name="T82" fmla="*/ 131 w 150"/>
                  <a:gd name="T83" fmla="*/ 154 h 491"/>
                  <a:gd name="T84" fmla="*/ 137 w 150"/>
                  <a:gd name="T85" fmla="*/ 112 h 491"/>
                  <a:gd name="T86" fmla="*/ 134 w 150"/>
                  <a:gd name="T87" fmla="*/ 75 h 491"/>
                  <a:gd name="T88" fmla="*/ 130 w 150"/>
                  <a:gd name="T89" fmla="*/ 57 h 491"/>
                  <a:gd name="T90" fmla="*/ 84 w 150"/>
                  <a:gd name="T91" fmla="*/ 19 h 491"/>
                  <a:gd name="T92" fmla="*/ 61 w 150"/>
                  <a:gd name="T93" fmla="*/ 19 h 491"/>
                  <a:gd name="T94" fmla="*/ 61 w 150"/>
                  <a:gd name="T95" fmla="*/ 39 h 491"/>
                  <a:gd name="T96" fmla="*/ 47 w 150"/>
                  <a:gd name="T97" fmla="*/ 56 h 491"/>
                  <a:gd name="T98" fmla="*/ 23 w 150"/>
                  <a:gd name="T99" fmla="*/ 59 h 491"/>
                  <a:gd name="T100" fmla="*/ 29 w 150"/>
                  <a:gd name="T101" fmla="*/ 108 h 491"/>
                  <a:gd name="T102" fmla="*/ 35 w 150"/>
                  <a:gd name="T103" fmla="*/ 121 h 491"/>
                  <a:gd name="T104" fmla="*/ 51 w 150"/>
                  <a:gd name="T105" fmla="*/ 110 h 491"/>
                  <a:gd name="T106" fmla="*/ 52 w 150"/>
                  <a:gd name="T107" fmla="*/ 158 h 491"/>
                  <a:gd name="T108" fmla="*/ 27 w 150"/>
                  <a:gd name="T109" fmla="*/ 285 h 491"/>
                  <a:gd name="T110" fmla="*/ 23 w 150"/>
                  <a:gd name="T111" fmla="*/ 312 h 491"/>
                  <a:gd name="T112" fmla="*/ 16 w 150"/>
                  <a:gd name="T113" fmla="*/ 386 h 491"/>
                  <a:gd name="T114" fmla="*/ 7 w 150"/>
                  <a:gd name="T115" fmla="*/ 366 h 491"/>
                  <a:gd name="T116" fmla="*/ 0 w 150"/>
                  <a:gd name="T117" fmla="*/ 403 h 491"/>
                  <a:gd name="T118" fmla="*/ 8 w 150"/>
                  <a:gd name="T119" fmla="*/ 459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0" h="491">
                    <a:moveTo>
                      <a:pt x="8" y="466"/>
                    </a:moveTo>
                    <a:cubicBezTo>
                      <a:pt x="8" y="464"/>
                      <a:pt x="8" y="462"/>
                      <a:pt x="8" y="459"/>
                    </a:cubicBezTo>
                    <a:cubicBezTo>
                      <a:pt x="8" y="457"/>
                      <a:pt x="8" y="455"/>
                      <a:pt x="8" y="453"/>
                    </a:cubicBezTo>
                    <a:cubicBezTo>
                      <a:pt x="7" y="449"/>
                      <a:pt x="7" y="445"/>
                      <a:pt x="6" y="441"/>
                    </a:cubicBezTo>
                    <a:cubicBezTo>
                      <a:pt x="5" y="437"/>
                      <a:pt x="4" y="432"/>
                      <a:pt x="3" y="428"/>
                    </a:cubicBezTo>
                    <a:cubicBezTo>
                      <a:pt x="2" y="424"/>
                      <a:pt x="2" y="420"/>
                      <a:pt x="1" y="416"/>
                    </a:cubicBezTo>
                    <a:cubicBezTo>
                      <a:pt x="1" y="414"/>
                      <a:pt x="0" y="412"/>
                      <a:pt x="0" y="410"/>
                    </a:cubicBezTo>
                    <a:cubicBezTo>
                      <a:pt x="0" y="407"/>
                      <a:pt x="0" y="405"/>
                      <a:pt x="0" y="403"/>
                    </a:cubicBezTo>
                    <a:cubicBezTo>
                      <a:pt x="0" y="401"/>
                      <a:pt x="0" y="399"/>
                      <a:pt x="0" y="397"/>
                    </a:cubicBezTo>
                    <a:cubicBezTo>
                      <a:pt x="0" y="395"/>
                      <a:pt x="0" y="393"/>
                      <a:pt x="0" y="391"/>
                    </a:cubicBezTo>
                    <a:cubicBezTo>
                      <a:pt x="0" y="388"/>
                      <a:pt x="1" y="386"/>
                      <a:pt x="1" y="384"/>
                    </a:cubicBezTo>
                    <a:cubicBezTo>
                      <a:pt x="2" y="382"/>
                      <a:pt x="2" y="380"/>
                      <a:pt x="3" y="378"/>
                    </a:cubicBezTo>
                    <a:cubicBezTo>
                      <a:pt x="3" y="376"/>
                      <a:pt x="4" y="374"/>
                      <a:pt x="4" y="372"/>
                    </a:cubicBezTo>
                    <a:cubicBezTo>
                      <a:pt x="6" y="366"/>
                      <a:pt x="6" y="366"/>
                      <a:pt x="6" y="366"/>
                    </a:cubicBezTo>
                    <a:cubicBezTo>
                      <a:pt x="7" y="365"/>
                      <a:pt x="7" y="365"/>
                      <a:pt x="7" y="365"/>
                    </a:cubicBezTo>
                    <a:cubicBezTo>
                      <a:pt x="7" y="366"/>
                      <a:pt x="7" y="366"/>
                      <a:pt x="7" y="366"/>
                    </a:cubicBezTo>
                    <a:cubicBezTo>
                      <a:pt x="7" y="369"/>
                      <a:pt x="8" y="372"/>
                      <a:pt x="8" y="376"/>
                    </a:cubicBezTo>
                    <a:cubicBezTo>
                      <a:pt x="9" y="377"/>
                      <a:pt x="9" y="379"/>
                      <a:pt x="10" y="380"/>
                    </a:cubicBezTo>
                    <a:cubicBezTo>
                      <a:pt x="10" y="382"/>
                      <a:pt x="11" y="383"/>
                      <a:pt x="13" y="383"/>
                    </a:cubicBezTo>
                    <a:cubicBezTo>
                      <a:pt x="14" y="384"/>
                      <a:pt x="15" y="384"/>
                      <a:pt x="17" y="385"/>
                    </a:cubicBezTo>
                    <a:cubicBezTo>
                      <a:pt x="18" y="386"/>
                      <a:pt x="19" y="387"/>
                      <a:pt x="20" y="388"/>
                    </a:cubicBezTo>
                    <a:cubicBezTo>
                      <a:pt x="23" y="391"/>
                      <a:pt x="25" y="393"/>
                      <a:pt x="26" y="396"/>
                    </a:cubicBezTo>
                    <a:cubicBezTo>
                      <a:pt x="26" y="396"/>
                      <a:pt x="26" y="396"/>
                      <a:pt x="26" y="396"/>
                    </a:cubicBezTo>
                    <a:cubicBezTo>
                      <a:pt x="23" y="378"/>
                      <a:pt x="22" y="359"/>
                      <a:pt x="22" y="340"/>
                    </a:cubicBezTo>
                    <a:cubicBezTo>
                      <a:pt x="22" y="331"/>
                      <a:pt x="22" y="322"/>
                      <a:pt x="22" y="312"/>
                    </a:cubicBezTo>
                    <a:cubicBezTo>
                      <a:pt x="22" y="308"/>
                      <a:pt x="23" y="303"/>
                      <a:pt x="23" y="298"/>
                    </a:cubicBezTo>
                    <a:cubicBezTo>
                      <a:pt x="23" y="296"/>
                      <a:pt x="24" y="294"/>
                      <a:pt x="24" y="291"/>
                    </a:cubicBezTo>
                    <a:cubicBezTo>
                      <a:pt x="24" y="290"/>
                      <a:pt x="24" y="289"/>
                      <a:pt x="24" y="288"/>
                    </a:cubicBezTo>
                    <a:cubicBezTo>
                      <a:pt x="25" y="287"/>
                      <a:pt x="25" y="287"/>
                      <a:pt x="25" y="286"/>
                    </a:cubicBezTo>
                    <a:cubicBezTo>
                      <a:pt x="25" y="286"/>
                      <a:pt x="25" y="286"/>
                      <a:pt x="25" y="285"/>
                    </a:cubicBezTo>
                    <a:cubicBezTo>
                      <a:pt x="25" y="285"/>
                      <a:pt x="26" y="285"/>
                      <a:pt x="26" y="284"/>
                    </a:cubicBezTo>
                    <a:cubicBezTo>
                      <a:pt x="26" y="285"/>
                      <a:pt x="26" y="285"/>
                      <a:pt x="26" y="285"/>
                    </a:cubicBezTo>
                    <a:cubicBezTo>
                      <a:pt x="27" y="278"/>
                      <a:pt x="28" y="271"/>
                      <a:pt x="30" y="264"/>
                    </a:cubicBezTo>
                    <a:cubicBezTo>
                      <a:pt x="31" y="256"/>
                      <a:pt x="32" y="249"/>
                      <a:pt x="34" y="242"/>
                    </a:cubicBezTo>
                    <a:cubicBezTo>
                      <a:pt x="37" y="228"/>
                      <a:pt x="41" y="214"/>
                      <a:pt x="44" y="200"/>
                    </a:cubicBezTo>
                    <a:cubicBezTo>
                      <a:pt x="45" y="193"/>
                      <a:pt x="47" y="186"/>
                      <a:pt x="48" y="179"/>
                    </a:cubicBezTo>
                    <a:cubicBezTo>
                      <a:pt x="49" y="176"/>
                      <a:pt x="50" y="172"/>
                      <a:pt x="50" y="169"/>
                    </a:cubicBezTo>
                    <a:cubicBezTo>
                      <a:pt x="50" y="165"/>
                      <a:pt x="51" y="162"/>
                      <a:pt x="51" y="158"/>
                    </a:cubicBezTo>
                    <a:cubicBezTo>
                      <a:pt x="51" y="154"/>
                      <a:pt x="52" y="151"/>
                      <a:pt x="52" y="147"/>
                    </a:cubicBezTo>
                    <a:cubicBezTo>
                      <a:pt x="52" y="144"/>
                      <a:pt x="52" y="140"/>
                      <a:pt x="52" y="136"/>
                    </a:cubicBezTo>
                    <a:cubicBezTo>
                      <a:pt x="51" y="133"/>
                      <a:pt x="51" y="129"/>
                      <a:pt x="51" y="126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50" y="113"/>
                      <a:pt x="50" y="112"/>
                      <a:pt x="50" y="110"/>
                    </a:cubicBezTo>
                    <a:cubicBezTo>
                      <a:pt x="50" y="110"/>
                      <a:pt x="50" y="109"/>
                      <a:pt x="50" y="109"/>
                    </a:cubicBezTo>
                    <a:cubicBezTo>
                      <a:pt x="50" y="109"/>
                      <a:pt x="49" y="109"/>
                      <a:pt x="49" y="109"/>
                    </a:cubicBezTo>
                    <a:cubicBezTo>
                      <a:pt x="47" y="111"/>
                      <a:pt x="45" y="114"/>
                      <a:pt x="43" y="116"/>
                    </a:cubicBezTo>
                    <a:cubicBezTo>
                      <a:pt x="41" y="118"/>
                      <a:pt x="39" y="121"/>
                      <a:pt x="36" y="122"/>
                    </a:cubicBezTo>
                    <a:cubicBezTo>
                      <a:pt x="35" y="123"/>
                      <a:pt x="34" y="124"/>
                      <a:pt x="32" y="125"/>
                    </a:cubicBezTo>
                    <a:cubicBezTo>
                      <a:pt x="31" y="125"/>
                      <a:pt x="31" y="125"/>
                      <a:pt x="30" y="125"/>
                    </a:cubicBezTo>
                    <a:cubicBezTo>
                      <a:pt x="29" y="125"/>
                      <a:pt x="28" y="125"/>
                      <a:pt x="28" y="125"/>
                    </a:cubicBezTo>
                    <a:cubicBezTo>
                      <a:pt x="27" y="125"/>
                      <a:pt x="27" y="125"/>
                      <a:pt x="27" y="125"/>
                    </a:cubicBezTo>
                    <a:cubicBezTo>
                      <a:pt x="27" y="124"/>
                      <a:pt x="27" y="124"/>
                      <a:pt x="27" y="124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3"/>
                      <a:pt x="28" y="111"/>
                      <a:pt x="27" y="108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97"/>
                      <a:pt x="27" y="94"/>
                      <a:pt x="27" y="91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25" y="80"/>
                      <a:pt x="25" y="77"/>
                      <a:pt x="25" y="75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3" y="58"/>
                      <a:pt x="34" y="58"/>
                      <a:pt x="35" y="58"/>
                    </a:cubicBezTo>
                    <a:cubicBezTo>
                      <a:pt x="37" y="58"/>
                      <a:pt x="38" y="58"/>
                      <a:pt x="39" y="57"/>
                    </a:cubicBezTo>
                    <a:cubicBezTo>
                      <a:pt x="41" y="57"/>
                      <a:pt x="42" y="57"/>
                      <a:pt x="43" y="56"/>
                    </a:cubicBezTo>
                    <a:cubicBezTo>
                      <a:pt x="44" y="56"/>
                      <a:pt x="46" y="55"/>
                      <a:pt x="47" y="54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1" y="51"/>
                      <a:pt x="52" y="50"/>
                      <a:pt x="53" y="50"/>
                    </a:cubicBezTo>
                    <a:cubicBezTo>
                      <a:pt x="54" y="49"/>
                      <a:pt x="55" y="47"/>
                      <a:pt x="56" y="46"/>
                    </a:cubicBezTo>
                    <a:cubicBezTo>
                      <a:pt x="56" y="45"/>
                      <a:pt x="57" y="44"/>
                      <a:pt x="58" y="43"/>
                    </a:cubicBezTo>
                    <a:cubicBezTo>
                      <a:pt x="58" y="42"/>
                      <a:pt x="59" y="40"/>
                      <a:pt x="59" y="39"/>
                    </a:cubicBezTo>
                    <a:cubicBezTo>
                      <a:pt x="60" y="38"/>
                      <a:pt x="60" y="36"/>
                      <a:pt x="60" y="35"/>
                    </a:cubicBezTo>
                    <a:cubicBezTo>
                      <a:pt x="61" y="34"/>
                      <a:pt x="61" y="32"/>
                      <a:pt x="61" y="31"/>
                    </a:cubicBezTo>
                    <a:cubicBezTo>
                      <a:pt x="61" y="29"/>
                      <a:pt x="61" y="28"/>
                      <a:pt x="61" y="27"/>
                    </a:cubicBezTo>
                    <a:cubicBezTo>
                      <a:pt x="61" y="25"/>
                      <a:pt x="61" y="24"/>
                      <a:pt x="61" y="22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6" y="18"/>
                      <a:pt x="68" y="18"/>
                      <a:pt x="69" y="18"/>
                    </a:cubicBezTo>
                    <a:cubicBezTo>
                      <a:pt x="70" y="19"/>
                      <a:pt x="72" y="19"/>
                      <a:pt x="73" y="19"/>
                    </a:cubicBezTo>
                    <a:cubicBezTo>
                      <a:pt x="74" y="19"/>
                      <a:pt x="75" y="19"/>
                      <a:pt x="77" y="18"/>
                    </a:cubicBezTo>
                    <a:cubicBezTo>
                      <a:pt x="78" y="18"/>
                      <a:pt x="79" y="18"/>
                      <a:pt x="80" y="18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7" y="17"/>
                      <a:pt x="89" y="16"/>
                      <a:pt x="92" y="15"/>
                    </a:cubicBezTo>
                    <a:cubicBezTo>
                      <a:pt x="96" y="14"/>
                      <a:pt x="101" y="11"/>
                      <a:pt x="105" y="9"/>
                    </a:cubicBezTo>
                    <a:cubicBezTo>
                      <a:pt x="110" y="6"/>
                      <a:pt x="114" y="3"/>
                      <a:pt x="119" y="1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0" y="1"/>
                      <a:pt x="120" y="1"/>
                      <a:pt x="120" y="1"/>
                    </a:cubicBezTo>
                    <a:cubicBezTo>
                      <a:pt x="126" y="12"/>
                      <a:pt x="129" y="25"/>
                      <a:pt x="130" y="38"/>
                    </a:cubicBezTo>
                    <a:cubicBezTo>
                      <a:pt x="131" y="44"/>
                      <a:pt x="132" y="51"/>
                      <a:pt x="132" y="57"/>
                    </a:cubicBezTo>
                    <a:cubicBezTo>
                      <a:pt x="132" y="67"/>
                      <a:pt x="132" y="67"/>
                      <a:pt x="132" y="67"/>
                    </a:cubicBezTo>
                    <a:cubicBezTo>
                      <a:pt x="132" y="69"/>
                      <a:pt x="132" y="70"/>
                      <a:pt x="133" y="72"/>
                    </a:cubicBezTo>
                    <a:cubicBezTo>
                      <a:pt x="133" y="73"/>
                      <a:pt x="133" y="73"/>
                      <a:pt x="133" y="74"/>
                    </a:cubicBezTo>
                    <a:cubicBezTo>
                      <a:pt x="133" y="74"/>
                      <a:pt x="133" y="75"/>
                      <a:pt x="133" y="75"/>
                    </a:cubicBezTo>
                    <a:cubicBezTo>
                      <a:pt x="133" y="75"/>
                      <a:pt x="133" y="74"/>
                      <a:pt x="133" y="75"/>
                    </a:cubicBezTo>
                    <a:cubicBezTo>
                      <a:pt x="133" y="74"/>
                      <a:pt x="133" y="74"/>
                      <a:pt x="133" y="74"/>
                    </a:cubicBezTo>
                    <a:cubicBezTo>
                      <a:pt x="134" y="73"/>
                      <a:pt x="134" y="73"/>
                      <a:pt x="134" y="73"/>
                    </a:cubicBezTo>
                    <a:cubicBezTo>
                      <a:pt x="135" y="75"/>
                      <a:pt x="135" y="75"/>
                      <a:pt x="135" y="75"/>
                    </a:cubicBezTo>
                    <a:cubicBezTo>
                      <a:pt x="136" y="85"/>
                      <a:pt x="136" y="85"/>
                      <a:pt x="136" y="85"/>
                    </a:cubicBezTo>
                    <a:cubicBezTo>
                      <a:pt x="137" y="88"/>
                      <a:pt x="137" y="91"/>
                      <a:pt x="137" y="95"/>
                    </a:cubicBezTo>
                    <a:cubicBezTo>
                      <a:pt x="138" y="98"/>
                      <a:pt x="138" y="101"/>
                      <a:pt x="138" y="105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38" y="112"/>
                      <a:pt x="138" y="112"/>
                      <a:pt x="138" y="112"/>
                    </a:cubicBezTo>
                    <a:cubicBezTo>
                      <a:pt x="138" y="115"/>
                      <a:pt x="138" y="115"/>
                      <a:pt x="138" y="115"/>
                    </a:cubicBezTo>
                    <a:cubicBezTo>
                      <a:pt x="138" y="120"/>
                      <a:pt x="138" y="120"/>
                      <a:pt x="138" y="120"/>
                    </a:cubicBezTo>
                    <a:cubicBezTo>
                      <a:pt x="138" y="121"/>
                      <a:pt x="137" y="123"/>
                      <a:pt x="137" y="125"/>
                    </a:cubicBezTo>
                    <a:cubicBezTo>
                      <a:pt x="137" y="128"/>
                      <a:pt x="136" y="131"/>
                      <a:pt x="135" y="135"/>
                    </a:cubicBezTo>
                    <a:cubicBezTo>
                      <a:pt x="135" y="138"/>
                      <a:pt x="134" y="141"/>
                      <a:pt x="134" y="145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158"/>
                      <a:pt x="133" y="162"/>
                      <a:pt x="133" y="165"/>
                    </a:cubicBezTo>
                    <a:cubicBezTo>
                      <a:pt x="133" y="171"/>
                      <a:pt x="133" y="171"/>
                      <a:pt x="133" y="171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3" y="180"/>
                      <a:pt x="132" y="184"/>
                      <a:pt x="132" y="188"/>
                    </a:cubicBezTo>
                    <a:cubicBezTo>
                      <a:pt x="132" y="192"/>
                      <a:pt x="131" y="195"/>
                      <a:pt x="131" y="199"/>
                    </a:cubicBezTo>
                    <a:cubicBezTo>
                      <a:pt x="130" y="206"/>
                      <a:pt x="128" y="214"/>
                      <a:pt x="127" y="221"/>
                    </a:cubicBezTo>
                    <a:cubicBezTo>
                      <a:pt x="126" y="228"/>
                      <a:pt x="124" y="236"/>
                      <a:pt x="123" y="243"/>
                    </a:cubicBezTo>
                    <a:cubicBezTo>
                      <a:pt x="120" y="257"/>
                      <a:pt x="117" y="272"/>
                      <a:pt x="114" y="287"/>
                    </a:cubicBezTo>
                    <a:cubicBezTo>
                      <a:pt x="113" y="294"/>
                      <a:pt x="112" y="301"/>
                      <a:pt x="110" y="309"/>
                    </a:cubicBezTo>
                    <a:cubicBezTo>
                      <a:pt x="109" y="316"/>
                      <a:pt x="108" y="323"/>
                      <a:pt x="107" y="331"/>
                    </a:cubicBezTo>
                    <a:cubicBezTo>
                      <a:pt x="107" y="332"/>
                      <a:pt x="107" y="332"/>
                      <a:pt x="107" y="332"/>
                    </a:cubicBezTo>
                    <a:cubicBezTo>
                      <a:pt x="106" y="331"/>
                      <a:pt x="106" y="331"/>
                      <a:pt x="106" y="331"/>
                    </a:cubicBezTo>
                    <a:cubicBezTo>
                      <a:pt x="105" y="331"/>
                      <a:pt x="105" y="330"/>
                      <a:pt x="104" y="330"/>
                    </a:cubicBezTo>
                    <a:cubicBezTo>
                      <a:pt x="103" y="330"/>
                      <a:pt x="102" y="330"/>
                      <a:pt x="102" y="331"/>
                    </a:cubicBezTo>
                    <a:cubicBezTo>
                      <a:pt x="101" y="332"/>
                      <a:pt x="101" y="334"/>
                      <a:pt x="100" y="336"/>
                    </a:cubicBezTo>
                    <a:cubicBezTo>
                      <a:pt x="100" y="340"/>
                      <a:pt x="100" y="345"/>
                      <a:pt x="100" y="349"/>
                    </a:cubicBezTo>
                    <a:cubicBezTo>
                      <a:pt x="100" y="353"/>
                      <a:pt x="100" y="357"/>
                      <a:pt x="100" y="361"/>
                    </a:cubicBezTo>
                    <a:cubicBezTo>
                      <a:pt x="100" y="365"/>
                      <a:pt x="101" y="370"/>
                      <a:pt x="101" y="374"/>
                    </a:cubicBezTo>
                    <a:cubicBezTo>
                      <a:pt x="101" y="374"/>
                      <a:pt x="101" y="374"/>
                      <a:pt x="101" y="374"/>
                    </a:cubicBezTo>
                    <a:cubicBezTo>
                      <a:pt x="102" y="379"/>
                      <a:pt x="104" y="384"/>
                      <a:pt x="106" y="388"/>
                    </a:cubicBezTo>
                    <a:cubicBezTo>
                      <a:pt x="107" y="391"/>
                      <a:pt x="108" y="393"/>
                      <a:pt x="109" y="395"/>
                    </a:cubicBezTo>
                    <a:cubicBezTo>
                      <a:pt x="110" y="396"/>
                      <a:pt x="111" y="396"/>
                      <a:pt x="112" y="396"/>
                    </a:cubicBezTo>
                    <a:cubicBezTo>
                      <a:pt x="113" y="397"/>
                      <a:pt x="115" y="396"/>
                      <a:pt x="116" y="396"/>
                    </a:cubicBezTo>
                    <a:cubicBezTo>
                      <a:pt x="118" y="394"/>
                      <a:pt x="119" y="392"/>
                      <a:pt x="121" y="390"/>
                    </a:cubicBezTo>
                    <a:cubicBezTo>
                      <a:pt x="123" y="388"/>
                      <a:pt x="124" y="386"/>
                      <a:pt x="125" y="384"/>
                    </a:cubicBezTo>
                    <a:cubicBezTo>
                      <a:pt x="128" y="380"/>
                      <a:pt x="131" y="376"/>
                      <a:pt x="134" y="371"/>
                    </a:cubicBezTo>
                    <a:cubicBezTo>
                      <a:pt x="135" y="370"/>
                      <a:pt x="135" y="370"/>
                      <a:pt x="135" y="370"/>
                    </a:cubicBezTo>
                    <a:cubicBezTo>
                      <a:pt x="135" y="372"/>
                      <a:pt x="135" y="372"/>
                      <a:pt x="135" y="372"/>
                    </a:cubicBezTo>
                    <a:cubicBezTo>
                      <a:pt x="133" y="386"/>
                      <a:pt x="133" y="386"/>
                      <a:pt x="133" y="386"/>
                    </a:cubicBezTo>
                    <a:cubicBezTo>
                      <a:pt x="133" y="389"/>
                      <a:pt x="132" y="391"/>
                      <a:pt x="132" y="394"/>
                    </a:cubicBezTo>
                    <a:cubicBezTo>
                      <a:pt x="131" y="401"/>
                      <a:pt x="131" y="401"/>
                      <a:pt x="131" y="401"/>
                    </a:cubicBezTo>
                    <a:cubicBezTo>
                      <a:pt x="131" y="403"/>
                      <a:pt x="131" y="406"/>
                      <a:pt x="131" y="408"/>
                    </a:cubicBezTo>
                    <a:cubicBezTo>
                      <a:pt x="131" y="416"/>
                      <a:pt x="131" y="416"/>
                      <a:pt x="131" y="416"/>
                    </a:cubicBezTo>
                    <a:cubicBezTo>
                      <a:pt x="131" y="418"/>
                      <a:pt x="131" y="421"/>
                      <a:pt x="131" y="423"/>
                    </a:cubicBezTo>
                    <a:cubicBezTo>
                      <a:pt x="132" y="430"/>
                      <a:pt x="132" y="430"/>
                      <a:pt x="132" y="430"/>
                    </a:cubicBezTo>
                    <a:cubicBezTo>
                      <a:pt x="132" y="434"/>
                      <a:pt x="132" y="434"/>
                      <a:pt x="132" y="434"/>
                    </a:cubicBezTo>
                    <a:cubicBezTo>
                      <a:pt x="133" y="437"/>
                      <a:pt x="133" y="437"/>
                      <a:pt x="133" y="437"/>
                    </a:cubicBezTo>
                    <a:cubicBezTo>
                      <a:pt x="134" y="445"/>
                      <a:pt x="134" y="445"/>
                      <a:pt x="134" y="445"/>
                    </a:cubicBezTo>
                    <a:cubicBezTo>
                      <a:pt x="135" y="447"/>
                      <a:pt x="136" y="449"/>
                      <a:pt x="136" y="452"/>
                    </a:cubicBezTo>
                    <a:cubicBezTo>
                      <a:pt x="138" y="459"/>
                      <a:pt x="138" y="459"/>
                      <a:pt x="138" y="459"/>
                    </a:cubicBezTo>
                    <a:cubicBezTo>
                      <a:pt x="140" y="463"/>
                      <a:pt x="142" y="468"/>
                      <a:pt x="144" y="472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50" y="487"/>
                      <a:pt x="150" y="487"/>
                      <a:pt x="150" y="487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43" y="484"/>
                      <a:pt x="138" y="482"/>
                      <a:pt x="132" y="479"/>
                    </a:cubicBezTo>
                    <a:cubicBezTo>
                      <a:pt x="129" y="478"/>
                      <a:pt x="126" y="477"/>
                      <a:pt x="124" y="476"/>
                    </a:cubicBezTo>
                    <a:cubicBezTo>
                      <a:pt x="121" y="475"/>
                      <a:pt x="118" y="474"/>
                      <a:pt x="115" y="473"/>
                    </a:cubicBezTo>
                    <a:cubicBezTo>
                      <a:pt x="112" y="472"/>
                      <a:pt x="109" y="472"/>
                      <a:pt x="106" y="471"/>
                    </a:cubicBezTo>
                    <a:cubicBezTo>
                      <a:pt x="103" y="470"/>
                      <a:pt x="100" y="470"/>
                      <a:pt x="97" y="469"/>
                    </a:cubicBezTo>
                    <a:cubicBezTo>
                      <a:pt x="94" y="469"/>
                      <a:pt x="91" y="468"/>
                      <a:pt x="88" y="468"/>
                    </a:cubicBezTo>
                    <a:cubicBezTo>
                      <a:pt x="85" y="468"/>
                      <a:pt x="82" y="468"/>
                      <a:pt x="79" y="468"/>
                    </a:cubicBezTo>
                    <a:cubicBezTo>
                      <a:pt x="76" y="468"/>
                      <a:pt x="73" y="468"/>
                      <a:pt x="70" y="468"/>
                    </a:cubicBezTo>
                    <a:cubicBezTo>
                      <a:pt x="67" y="469"/>
                      <a:pt x="64" y="469"/>
                      <a:pt x="62" y="469"/>
                    </a:cubicBezTo>
                    <a:cubicBezTo>
                      <a:pt x="59" y="470"/>
                      <a:pt x="56" y="471"/>
                      <a:pt x="53" y="472"/>
                    </a:cubicBezTo>
                    <a:cubicBezTo>
                      <a:pt x="50" y="472"/>
                      <a:pt x="47" y="473"/>
                      <a:pt x="44" y="474"/>
                    </a:cubicBezTo>
                    <a:cubicBezTo>
                      <a:pt x="41" y="475"/>
                      <a:pt x="38" y="476"/>
                      <a:pt x="36" y="478"/>
                    </a:cubicBezTo>
                    <a:cubicBezTo>
                      <a:pt x="33" y="479"/>
                      <a:pt x="30" y="480"/>
                      <a:pt x="28" y="482"/>
                    </a:cubicBezTo>
                    <a:cubicBezTo>
                      <a:pt x="25" y="483"/>
                      <a:pt x="22" y="484"/>
                      <a:pt x="19" y="486"/>
                    </a:cubicBezTo>
                    <a:cubicBezTo>
                      <a:pt x="12" y="490"/>
                      <a:pt x="12" y="490"/>
                      <a:pt x="12" y="490"/>
                    </a:cubicBezTo>
                    <a:cubicBezTo>
                      <a:pt x="11" y="491"/>
                      <a:pt x="11" y="491"/>
                      <a:pt x="11" y="491"/>
                    </a:cubicBezTo>
                    <a:cubicBezTo>
                      <a:pt x="11" y="490"/>
                      <a:pt x="11" y="490"/>
                      <a:pt x="11" y="490"/>
                    </a:cubicBezTo>
                    <a:cubicBezTo>
                      <a:pt x="13" y="483"/>
                      <a:pt x="15" y="476"/>
                      <a:pt x="16" y="469"/>
                    </a:cubicBezTo>
                    <a:cubicBezTo>
                      <a:pt x="16" y="467"/>
                      <a:pt x="16" y="465"/>
                      <a:pt x="16" y="464"/>
                    </a:cubicBezTo>
                    <a:cubicBezTo>
                      <a:pt x="16" y="463"/>
                      <a:pt x="16" y="462"/>
                      <a:pt x="16" y="461"/>
                    </a:cubicBezTo>
                    <a:cubicBezTo>
                      <a:pt x="16" y="460"/>
                      <a:pt x="16" y="459"/>
                      <a:pt x="15" y="459"/>
                    </a:cubicBezTo>
                    <a:cubicBezTo>
                      <a:pt x="14" y="458"/>
                      <a:pt x="13" y="459"/>
                      <a:pt x="13" y="459"/>
                    </a:cubicBezTo>
                    <a:cubicBezTo>
                      <a:pt x="12" y="460"/>
                      <a:pt x="11" y="461"/>
                      <a:pt x="11" y="461"/>
                    </a:cubicBezTo>
                    <a:cubicBezTo>
                      <a:pt x="10" y="463"/>
                      <a:pt x="9" y="464"/>
                      <a:pt x="8" y="466"/>
                    </a:cubicBezTo>
                    <a:close/>
                    <a:moveTo>
                      <a:pt x="8" y="466"/>
                    </a:moveTo>
                    <a:cubicBezTo>
                      <a:pt x="9" y="464"/>
                      <a:pt x="10" y="463"/>
                      <a:pt x="11" y="461"/>
                    </a:cubicBezTo>
                    <a:cubicBezTo>
                      <a:pt x="11" y="461"/>
                      <a:pt x="12" y="460"/>
                      <a:pt x="13" y="459"/>
                    </a:cubicBezTo>
                    <a:cubicBezTo>
                      <a:pt x="13" y="459"/>
                      <a:pt x="14" y="458"/>
                      <a:pt x="15" y="459"/>
                    </a:cubicBezTo>
                    <a:cubicBezTo>
                      <a:pt x="16" y="459"/>
                      <a:pt x="16" y="460"/>
                      <a:pt x="16" y="461"/>
                    </a:cubicBezTo>
                    <a:cubicBezTo>
                      <a:pt x="16" y="462"/>
                      <a:pt x="16" y="463"/>
                      <a:pt x="16" y="464"/>
                    </a:cubicBezTo>
                    <a:cubicBezTo>
                      <a:pt x="16" y="465"/>
                      <a:pt x="16" y="467"/>
                      <a:pt x="16" y="469"/>
                    </a:cubicBezTo>
                    <a:cubicBezTo>
                      <a:pt x="15" y="476"/>
                      <a:pt x="13" y="483"/>
                      <a:pt x="12" y="490"/>
                    </a:cubicBezTo>
                    <a:cubicBezTo>
                      <a:pt x="11" y="490"/>
                      <a:pt x="11" y="490"/>
                      <a:pt x="11" y="490"/>
                    </a:cubicBezTo>
                    <a:cubicBezTo>
                      <a:pt x="19" y="486"/>
                      <a:pt x="19" y="486"/>
                      <a:pt x="19" y="486"/>
                    </a:cubicBezTo>
                    <a:cubicBezTo>
                      <a:pt x="22" y="484"/>
                      <a:pt x="25" y="483"/>
                      <a:pt x="27" y="481"/>
                    </a:cubicBezTo>
                    <a:cubicBezTo>
                      <a:pt x="30" y="480"/>
                      <a:pt x="33" y="479"/>
                      <a:pt x="36" y="477"/>
                    </a:cubicBezTo>
                    <a:cubicBezTo>
                      <a:pt x="38" y="476"/>
                      <a:pt x="41" y="475"/>
                      <a:pt x="44" y="474"/>
                    </a:cubicBezTo>
                    <a:cubicBezTo>
                      <a:pt x="47" y="473"/>
                      <a:pt x="50" y="472"/>
                      <a:pt x="53" y="471"/>
                    </a:cubicBezTo>
                    <a:cubicBezTo>
                      <a:pt x="56" y="470"/>
                      <a:pt x="58" y="470"/>
                      <a:pt x="61" y="469"/>
                    </a:cubicBezTo>
                    <a:cubicBezTo>
                      <a:pt x="64" y="468"/>
                      <a:pt x="67" y="468"/>
                      <a:pt x="70" y="468"/>
                    </a:cubicBezTo>
                    <a:cubicBezTo>
                      <a:pt x="73" y="467"/>
                      <a:pt x="76" y="467"/>
                      <a:pt x="79" y="467"/>
                    </a:cubicBezTo>
                    <a:cubicBezTo>
                      <a:pt x="82" y="467"/>
                      <a:pt x="85" y="467"/>
                      <a:pt x="88" y="467"/>
                    </a:cubicBezTo>
                    <a:cubicBezTo>
                      <a:pt x="91" y="468"/>
                      <a:pt x="94" y="468"/>
                      <a:pt x="97" y="469"/>
                    </a:cubicBezTo>
                    <a:cubicBezTo>
                      <a:pt x="100" y="469"/>
                      <a:pt x="103" y="469"/>
                      <a:pt x="106" y="470"/>
                    </a:cubicBezTo>
                    <a:cubicBezTo>
                      <a:pt x="109" y="471"/>
                      <a:pt x="112" y="472"/>
                      <a:pt x="115" y="473"/>
                    </a:cubicBezTo>
                    <a:cubicBezTo>
                      <a:pt x="118" y="474"/>
                      <a:pt x="121" y="474"/>
                      <a:pt x="124" y="475"/>
                    </a:cubicBezTo>
                    <a:cubicBezTo>
                      <a:pt x="127" y="476"/>
                      <a:pt x="129" y="477"/>
                      <a:pt x="132" y="479"/>
                    </a:cubicBezTo>
                    <a:cubicBezTo>
                      <a:pt x="135" y="480"/>
                      <a:pt x="138" y="481"/>
                      <a:pt x="141" y="482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43" y="473"/>
                      <a:pt x="143" y="473"/>
                      <a:pt x="143" y="473"/>
                    </a:cubicBezTo>
                    <a:cubicBezTo>
                      <a:pt x="141" y="468"/>
                      <a:pt x="139" y="464"/>
                      <a:pt x="138" y="459"/>
                    </a:cubicBezTo>
                    <a:cubicBezTo>
                      <a:pt x="135" y="452"/>
                      <a:pt x="135" y="452"/>
                      <a:pt x="135" y="452"/>
                    </a:cubicBezTo>
                    <a:cubicBezTo>
                      <a:pt x="135" y="450"/>
                      <a:pt x="134" y="447"/>
                      <a:pt x="134" y="445"/>
                    </a:cubicBezTo>
                    <a:cubicBezTo>
                      <a:pt x="132" y="438"/>
                      <a:pt x="132" y="438"/>
                      <a:pt x="132" y="438"/>
                    </a:cubicBezTo>
                    <a:cubicBezTo>
                      <a:pt x="131" y="434"/>
                      <a:pt x="131" y="434"/>
                      <a:pt x="131" y="434"/>
                    </a:cubicBezTo>
                    <a:cubicBezTo>
                      <a:pt x="131" y="430"/>
                      <a:pt x="131" y="430"/>
                      <a:pt x="131" y="430"/>
                    </a:cubicBezTo>
                    <a:cubicBezTo>
                      <a:pt x="130" y="423"/>
                      <a:pt x="130" y="423"/>
                      <a:pt x="130" y="423"/>
                    </a:cubicBezTo>
                    <a:cubicBezTo>
                      <a:pt x="130" y="421"/>
                      <a:pt x="130" y="418"/>
                      <a:pt x="130" y="416"/>
                    </a:cubicBezTo>
                    <a:cubicBezTo>
                      <a:pt x="130" y="408"/>
                      <a:pt x="130" y="408"/>
                      <a:pt x="130" y="408"/>
                    </a:cubicBezTo>
                    <a:cubicBezTo>
                      <a:pt x="130" y="406"/>
                      <a:pt x="130" y="403"/>
                      <a:pt x="130" y="401"/>
                    </a:cubicBezTo>
                    <a:cubicBezTo>
                      <a:pt x="131" y="394"/>
                      <a:pt x="131" y="394"/>
                      <a:pt x="131" y="394"/>
                    </a:cubicBezTo>
                    <a:cubicBezTo>
                      <a:pt x="131" y="391"/>
                      <a:pt x="131" y="389"/>
                      <a:pt x="132" y="386"/>
                    </a:cubicBezTo>
                    <a:cubicBezTo>
                      <a:pt x="134" y="372"/>
                      <a:pt x="134" y="372"/>
                      <a:pt x="134" y="372"/>
                    </a:cubicBezTo>
                    <a:cubicBezTo>
                      <a:pt x="135" y="372"/>
                      <a:pt x="135" y="372"/>
                      <a:pt x="135" y="372"/>
                    </a:cubicBezTo>
                    <a:cubicBezTo>
                      <a:pt x="132" y="376"/>
                      <a:pt x="129" y="381"/>
                      <a:pt x="126" y="385"/>
                    </a:cubicBezTo>
                    <a:cubicBezTo>
                      <a:pt x="125" y="387"/>
                      <a:pt x="123" y="389"/>
                      <a:pt x="122" y="391"/>
                    </a:cubicBezTo>
                    <a:cubicBezTo>
                      <a:pt x="120" y="393"/>
                      <a:pt x="118" y="395"/>
                      <a:pt x="116" y="397"/>
                    </a:cubicBezTo>
                    <a:cubicBezTo>
                      <a:pt x="115" y="397"/>
                      <a:pt x="114" y="398"/>
                      <a:pt x="112" y="398"/>
                    </a:cubicBezTo>
                    <a:cubicBezTo>
                      <a:pt x="111" y="397"/>
                      <a:pt x="110" y="396"/>
                      <a:pt x="109" y="396"/>
                    </a:cubicBezTo>
                    <a:cubicBezTo>
                      <a:pt x="107" y="394"/>
                      <a:pt x="106" y="391"/>
                      <a:pt x="105" y="389"/>
                    </a:cubicBezTo>
                    <a:cubicBezTo>
                      <a:pt x="103" y="384"/>
                      <a:pt x="101" y="379"/>
                      <a:pt x="100" y="374"/>
                    </a:cubicBezTo>
                    <a:cubicBezTo>
                      <a:pt x="100" y="374"/>
                      <a:pt x="100" y="374"/>
                      <a:pt x="100" y="374"/>
                    </a:cubicBezTo>
                    <a:cubicBezTo>
                      <a:pt x="100" y="374"/>
                      <a:pt x="100" y="374"/>
                      <a:pt x="100" y="374"/>
                    </a:cubicBezTo>
                    <a:cubicBezTo>
                      <a:pt x="100" y="370"/>
                      <a:pt x="99" y="366"/>
                      <a:pt x="99" y="361"/>
                    </a:cubicBezTo>
                    <a:cubicBezTo>
                      <a:pt x="99" y="357"/>
                      <a:pt x="99" y="353"/>
                      <a:pt x="99" y="349"/>
                    </a:cubicBezTo>
                    <a:cubicBezTo>
                      <a:pt x="98" y="345"/>
                      <a:pt x="98" y="340"/>
                      <a:pt x="99" y="336"/>
                    </a:cubicBezTo>
                    <a:cubicBezTo>
                      <a:pt x="99" y="334"/>
                      <a:pt x="100" y="332"/>
                      <a:pt x="101" y="330"/>
                    </a:cubicBezTo>
                    <a:cubicBezTo>
                      <a:pt x="101" y="329"/>
                      <a:pt x="103" y="328"/>
                      <a:pt x="104" y="328"/>
                    </a:cubicBezTo>
                    <a:cubicBezTo>
                      <a:pt x="105" y="329"/>
                      <a:pt x="106" y="329"/>
                      <a:pt x="107" y="330"/>
                    </a:cubicBezTo>
                    <a:cubicBezTo>
                      <a:pt x="106" y="331"/>
                      <a:pt x="106" y="331"/>
                      <a:pt x="106" y="331"/>
                    </a:cubicBezTo>
                    <a:cubicBezTo>
                      <a:pt x="107" y="323"/>
                      <a:pt x="108" y="316"/>
                      <a:pt x="109" y="308"/>
                    </a:cubicBezTo>
                    <a:cubicBezTo>
                      <a:pt x="110" y="301"/>
                      <a:pt x="111" y="294"/>
                      <a:pt x="113" y="286"/>
                    </a:cubicBezTo>
                    <a:cubicBezTo>
                      <a:pt x="116" y="272"/>
                      <a:pt x="118" y="257"/>
                      <a:pt x="121" y="243"/>
                    </a:cubicBezTo>
                    <a:cubicBezTo>
                      <a:pt x="123" y="235"/>
                      <a:pt x="124" y="228"/>
                      <a:pt x="126" y="221"/>
                    </a:cubicBezTo>
                    <a:cubicBezTo>
                      <a:pt x="127" y="213"/>
                      <a:pt x="128" y="206"/>
                      <a:pt x="129" y="199"/>
                    </a:cubicBezTo>
                    <a:cubicBezTo>
                      <a:pt x="130" y="195"/>
                      <a:pt x="130" y="191"/>
                      <a:pt x="130" y="188"/>
                    </a:cubicBezTo>
                    <a:cubicBezTo>
                      <a:pt x="131" y="184"/>
                      <a:pt x="131" y="180"/>
                      <a:pt x="131" y="177"/>
                    </a:cubicBezTo>
                    <a:cubicBezTo>
                      <a:pt x="131" y="171"/>
                      <a:pt x="131" y="171"/>
                      <a:pt x="131" y="171"/>
                    </a:cubicBezTo>
                    <a:cubicBezTo>
                      <a:pt x="131" y="165"/>
                      <a:pt x="131" y="165"/>
                      <a:pt x="131" y="165"/>
                    </a:cubicBezTo>
                    <a:cubicBezTo>
                      <a:pt x="131" y="162"/>
                      <a:pt x="131" y="158"/>
                      <a:pt x="131" y="154"/>
                    </a:cubicBezTo>
                    <a:cubicBezTo>
                      <a:pt x="131" y="154"/>
                      <a:pt x="131" y="154"/>
                      <a:pt x="131" y="154"/>
                    </a:cubicBezTo>
                    <a:cubicBezTo>
                      <a:pt x="131" y="154"/>
                      <a:pt x="131" y="154"/>
                      <a:pt x="131" y="154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33" y="141"/>
                      <a:pt x="133" y="138"/>
                      <a:pt x="134" y="134"/>
                    </a:cubicBezTo>
                    <a:cubicBezTo>
                      <a:pt x="135" y="131"/>
                      <a:pt x="135" y="128"/>
                      <a:pt x="136" y="125"/>
                    </a:cubicBezTo>
                    <a:cubicBezTo>
                      <a:pt x="136" y="123"/>
                      <a:pt x="136" y="121"/>
                      <a:pt x="136" y="120"/>
                    </a:cubicBezTo>
                    <a:cubicBezTo>
                      <a:pt x="137" y="115"/>
                      <a:pt x="137" y="115"/>
                      <a:pt x="137" y="115"/>
                    </a:cubicBezTo>
                    <a:cubicBezTo>
                      <a:pt x="137" y="112"/>
                      <a:pt x="137" y="112"/>
                      <a:pt x="137" y="112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137" y="105"/>
                      <a:pt x="137" y="105"/>
                      <a:pt x="137" y="105"/>
                    </a:cubicBezTo>
                    <a:cubicBezTo>
                      <a:pt x="137" y="101"/>
                      <a:pt x="136" y="98"/>
                      <a:pt x="136" y="95"/>
                    </a:cubicBezTo>
                    <a:cubicBezTo>
                      <a:pt x="135" y="91"/>
                      <a:pt x="135" y="88"/>
                      <a:pt x="134" y="85"/>
                    </a:cubicBezTo>
                    <a:cubicBezTo>
                      <a:pt x="133" y="75"/>
                      <a:pt x="133" y="75"/>
                      <a:pt x="133" y="75"/>
                    </a:cubicBezTo>
                    <a:cubicBezTo>
                      <a:pt x="134" y="75"/>
                      <a:pt x="134" y="75"/>
                      <a:pt x="134" y="75"/>
                    </a:cubicBezTo>
                    <a:cubicBezTo>
                      <a:pt x="134" y="76"/>
                      <a:pt x="134" y="76"/>
                      <a:pt x="134" y="76"/>
                    </a:cubicBezTo>
                    <a:cubicBezTo>
                      <a:pt x="133" y="76"/>
                      <a:pt x="133" y="76"/>
                      <a:pt x="132" y="76"/>
                    </a:cubicBezTo>
                    <a:cubicBezTo>
                      <a:pt x="131" y="76"/>
                      <a:pt x="132" y="75"/>
                      <a:pt x="131" y="75"/>
                    </a:cubicBezTo>
                    <a:cubicBezTo>
                      <a:pt x="131" y="74"/>
                      <a:pt x="131" y="73"/>
                      <a:pt x="131" y="72"/>
                    </a:cubicBezTo>
                    <a:cubicBezTo>
                      <a:pt x="131" y="70"/>
                      <a:pt x="131" y="69"/>
                      <a:pt x="131" y="67"/>
                    </a:cubicBezTo>
                    <a:cubicBezTo>
                      <a:pt x="130" y="57"/>
                      <a:pt x="130" y="57"/>
                      <a:pt x="130" y="57"/>
                    </a:cubicBezTo>
                    <a:cubicBezTo>
                      <a:pt x="130" y="51"/>
                      <a:pt x="130" y="45"/>
                      <a:pt x="129" y="38"/>
                    </a:cubicBezTo>
                    <a:cubicBezTo>
                      <a:pt x="127" y="26"/>
                      <a:pt x="124" y="13"/>
                      <a:pt x="119" y="2"/>
                    </a:cubicBezTo>
                    <a:cubicBezTo>
                      <a:pt x="120" y="2"/>
                      <a:pt x="120" y="2"/>
                      <a:pt x="120" y="2"/>
                    </a:cubicBezTo>
                    <a:cubicBezTo>
                      <a:pt x="115" y="4"/>
                      <a:pt x="111" y="7"/>
                      <a:pt x="106" y="10"/>
                    </a:cubicBezTo>
                    <a:cubicBezTo>
                      <a:pt x="102" y="13"/>
                      <a:pt x="97" y="15"/>
                      <a:pt x="92" y="17"/>
                    </a:cubicBezTo>
                    <a:cubicBezTo>
                      <a:pt x="90" y="18"/>
                      <a:pt x="87" y="18"/>
                      <a:pt x="84" y="19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79" y="20"/>
                      <a:pt x="78" y="20"/>
                      <a:pt x="77" y="20"/>
                    </a:cubicBezTo>
                    <a:cubicBezTo>
                      <a:pt x="75" y="20"/>
                      <a:pt x="74" y="20"/>
                      <a:pt x="73" y="20"/>
                    </a:cubicBezTo>
                    <a:cubicBezTo>
                      <a:pt x="71" y="20"/>
                      <a:pt x="70" y="20"/>
                      <a:pt x="69" y="20"/>
                    </a:cubicBezTo>
                    <a:cubicBezTo>
                      <a:pt x="68" y="20"/>
                      <a:pt x="66" y="20"/>
                      <a:pt x="65" y="2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4"/>
                      <a:pt x="62" y="25"/>
                      <a:pt x="62" y="27"/>
                    </a:cubicBezTo>
                    <a:cubicBezTo>
                      <a:pt x="62" y="28"/>
                      <a:pt x="62" y="29"/>
                      <a:pt x="62" y="31"/>
                    </a:cubicBezTo>
                    <a:cubicBezTo>
                      <a:pt x="62" y="32"/>
                      <a:pt x="62" y="34"/>
                      <a:pt x="62" y="35"/>
                    </a:cubicBezTo>
                    <a:cubicBezTo>
                      <a:pt x="61" y="37"/>
                      <a:pt x="61" y="38"/>
                      <a:pt x="61" y="39"/>
                    </a:cubicBezTo>
                    <a:cubicBezTo>
                      <a:pt x="60" y="41"/>
                      <a:pt x="60" y="42"/>
                      <a:pt x="59" y="43"/>
                    </a:cubicBezTo>
                    <a:cubicBezTo>
                      <a:pt x="58" y="45"/>
                      <a:pt x="58" y="46"/>
                      <a:pt x="57" y="47"/>
                    </a:cubicBezTo>
                    <a:cubicBezTo>
                      <a:pt x="56" y="48"/>
                      <a:pt x="55" y="50"/>
                      <a:pt x="54" y="51"/>
                    </a:cubicBezTo>
                    <a:cubicBezTo>
                      <a:pt x="53" y="52"/>
                      <a:pt x="52" y="53"/>
                      <a:pt x="51" y="53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6" y="57"/>
                      <a:pt x="45" y="57"/>
                      <a:pt x="44" y="58"/>
                    </a:cubicBezTo>
                    <a:cubicBezTo>
                      <a:pt x="42" y="58"/>
                      <a:pt x="41" y="58"/>
                      <a:pt x="40" y="59"/>
                    </a:cubicBezTo>
                    <a:cubicBezTo>
                      <a:pt x="38" y="59"/>
                      <a:pt x="37" y="59"/>
                      <a:pt x="35" y="59"/>
                    </a:cubicBezTo>
                    <a:cubicBezTo>
                      <a:pt x="34" y="60"/>
                      <a:pt x="33" y="60"/>
                      <a:pt x="31" y="60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7" y="77"/>
                      <a:pt x="27" y="80"/>
                      <a:pt x="27" y="83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4"/>
                      <a:pt x="28" y="97"/>
                      <a:pt x="28" y="99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29" y="111"/>
                      <a:pt x="29" y="113"/>
                      <a:pt x="29" y="116"/>
                    </a:cubicBezTo>
                    <a:cubicBezTo>
                      <a:pt x="28" y="125"/>
                      <a:pt x="28" y="125"/>
                      <a:pt x="28" y="125"/>
                    </a:cubicBezTo>
                    <a:cubicBezTo>
                      <a:pt x="28" y="124"/>
                      <a:pt x="28" y="124"/>
                      <a:pt x="28" y="124"/>
                    </a:cubicBezTo>
                    <a:cubicBezTo>
                      <a:pt x="28" y="124"/>
                      <a:pt x="29" y="124"/>
                      <a:pt x="30" y="124"/>
                    </a:cubicBezTo>
                    <a:cubicBezTo>
                      <a:pt x="30" y="124"/>
                      <a:pt x="31" y="124"/>
                      <a:pt x="32" y="123"/>
                    </a:cubicBezTo>
                    <a:cubicBezTo>
                      <a:pt x="33" y="123"/>
                      <a:pt x="34" y="122"/>
                      <a:pt x="35" y="121"/>
                    </a:cubicBezTo>
                    <a:cubicBezTo>
                      <a:pt x="38" y="120"/>
                      <a:pt x="40" y="117"/>
                      <a:pt x="42" y="115"/>
                    </a:cubicBezTo>
                    <a:cubicBezTo>
                      <a:pt x="44" y="113"/>
                      <a:pt x="46" y="111"/>
                      <a:pt x="48" y="108"/>
                    </a:cubicBezTo>
                    <a:cubicBezTo>
                      <a:pt x="48" y="108"/>
                      <a:pt x="48" y="108"/>
                      <a:pt x="49" y="108"/>
                    </a:cubicBezTo>
                    <a:cubicBezTo>
                      <a:pt x="49" y="108"/>
                      <a:pt x="49" y="107"/>
                      <a:pt x="50" y="107"/>
                    </a:cubicBezTo>
                    <a:cubicBezTo>
                      <a:pt x="50" y="107"/>
                      <a:pt x="50" y="107"/>
                      <a:pt x="51" y="108"/>
                    </a:cubicBezTo>
                    <a:cubicBezTo>
                      <a:pt x="51" y="109"/>
                      <a:pt x="51" y="110"/>
                      <a:pt x="51" y="110"/>
                    </a:cubicBezTo>
                    <a:cubicBezTo>
                      <a:pt x="51" y="112"/>
                      <a:pt x="51" y="113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2" y="126"/>
                      <a:pt x="52" y="126"/>
                      <a:pt x="52" y="126"/>
                    </a:cubicBezTo>
                    <a:cubicBezTo>
                      <a:pt x="52" y="129"/>
                      <a:pt x="53" y="133"/>
                      <a:pt x="53" y="136"/>
                    </a:cubicBezTo>
                    <a:cubicBezTo>
                      <a:pt x="53" y="140"/>
                      <a:pt x="53" y="144"/>
                      <a:pt x="53" y="147"/>
                    </a:cubicBezTo>
                    <a:cubicBezTo>
                      <a:pt x="53" y="151"/>
                      <a:pt x="53" y="154"/>
                      <a:pt x="52" y="158"/>
                    </a:cubicBezTo>
                    <a:cubicBezTo>
                      <a:pt x="52" y="162"/>
                      <a:pt x="52" y="165"/>
                      <a:pt x="51" y="169"/>
                    </a:cubicBezTo>
                    <a:cubicBezTo>
                      <a:pt x="51" y="172"/>
                      <a:pt x="50" y="176"/>
                      <a:pt x="49" y="179"/>
                    </a:cubicBezTo>
                    <a:cubicBezTo>
                      <a:pt x="48" y="187"/>
                      <a:pt x="47" y="194"/>
                      <a:pt x="45" y="201"/>
                    </a:cubicBezTo>
                    <a:cubicBezTo>
                      <a:pt x="42" y="215"/>
                      <a:pt x="38" y="229"/>
                      <a:pt x="35" y="243"/>
                    </a:cubicBezTo>
                    <a:cubicBezTo>
                      <a:pt x="33" y="250"/>
                      <a:pt x="32" y="257"/>
                      <a:pt x="31" y="264"/>
                    </a:cubicBezTo>
                    <a:cubicBezTo>
                      <a:pt x="29" y="271"/>
                      <a:pt x="28" y="278"/>
                      <a:pt x="27" y="285"/>
                    </a:cubicBezTo>
                    <a:cubicBezTo>
                      <a:pt x="27" y="285"/>
                      <a:pt x="27" y="285"/>
                      <a:pt x="27" y="285"/>
                    </a:cubicBezTo>
                    <a:cubicBezTo>
                      <a:pt x="26" y="285"/>
                      <a:pt x="26" y="285"/>
                      <a:pt x="26" y="285"/>
                    </a:cubicBezTo>
                    <a:cubicBezTo>
                      <a:pt x="26" y="286"/>
                      <a:pt x="26" y="287"/>
                      <a:pt x="25" y="288"/>
                    </a:cubicBezTo>
                    <a:cubicBezTo>
                      <a:pt x="25" y="289"/>
                      <a:pt x="25" y="290"/>
                      <a:pt x="25" y="292"/>
                    </a:cubicBezTo>
                    <a:cubicBezTo>
                      <a:pt x="24" y="294"/>
                      <a:pt x="24" y="296"/>
                      <a:pt x="24" y="298"/>
                    </a:cubicBezTo>
                    <a:cubicBezTo>
                      <a:pt x="24" y="303"/>
                      <a:pt x="23" y="308"/>
                      <a:pt x="23" y="312"/>
                    </a:cubicBezTo>
                    <a:cubicBezTo>
                      <a:pt x="23" y="322"/>
                      <a:pt x="23" y="331"/>
                      <a:pt x="23" y="340"/>
                    </a:cubicBezTo>
                    <a:cubicBezTo>
                      <a:pt x="23" y="359"/>
                      <a:pt x="24" y="377"/>
                      <a:pt x="26" y="396"/>
                    </a:cubicBezTo>
                    <a:cubicBezTo>
                      <a:pt x="27" y="397"/>
                      <a:pt x="27" y="397"/>
                      <a:pt x="27" y="397"/>
                    </a:cubicBezTo>
                    <a:cubicBezTo>
                      <a:pt x="26" y="396"/>
                      <a:pt x="26" y="396"/>
                      <a:pt x="26" y="396"/>
                    </a:cubicBezTo>
                    <a:cubicBezTo>
                      <a:pt x="24" y="394"/>
                      <a:pt x="22" y="391"/>
                      <a:pt x="20" y="389"/>
                    </a:cubicBezTo>
                    <a:cubicBezTo>
                      <a:pt x="19" y="388"/>
                      <a:pt x="18" y="387"/>
                      <a:pt x="16" y="386"/>
                    </a:cubicBezTo>
                    <a:cubicBezTo>
                      <a:pt x="15" y="385"/>
                      <a:pt x="14" y="384"/>
                      <a:pt x="12" y="384"/>
                    </a:cubicBezTo>
                    <a:cubicBezTo>
                      <a:pt x="12" y="383"/>
                      <a:pt x="11" y="383"/>
                      <a:pt x="10" y="382"/>
                    </a:cubicBezTo>
                    <a:cubicBezTo>
                      <a:pt x="10" y="382"/>
                      <a:pt x="9" y="381"/>
                      <a:pt x="9" y="380"/>
                    </a:cubicBezTo>
                    <a:cubicBezTo>
                      <a:pt x="8" y="379"/>
                      <a:pt x="8" y="377"/>
                      <a:pt x="8" y="376"/>
                    </a:cubicBezTo>
                    <a:cubicBezTo>
                      <a:pt x="7" y="373"/>
                      <a:pt x="7" y="369"/>
                      <a:pt x="6" y="366"/>
                    </a:cubicBezTo>
                    <a:cubicBezTo>
                      <a:pt x="7" y="366"/>
                      <a:pt x="7" y="366"/>
                      <a:pt x="7" y="366"/>
                    </a:cubicBezTo>
                    <a:cubicBezTo>
                      <a:pt x="5" y="372"/>
                      <a:pt x="5" y="372"/>
                      <a:pt x="5" y="372"/>
                    </a:cubicBezTo>
                    <a:cubicBezTo>
                      <a:pt x="4" y="374"/>
                      <a:pt x="3" y="376"/>
                      <a:pt x="3" y="378"/>
                    </a:cubicBezTo>
                    <a:cubicBezTo>
                      <a:pt x="2" y="380"/>
                      <a:pt x="2" y="382"/>
                      <a:pt x="2" y="384"/>
                    </a:cubicBezTo>
                    <a:cubicBezTo>
                      <a:pt x="1" y="386"/>
                      <a:pt x="1" y="389"/>
                      <a:pt x="1" y="391"/>
                    </a:cubicBezTo>
                    <a:cubicBezTo>
                      <a:pt x="0" y="393"/>
                      <a:pt x="0" y="395"/>
                      <a:pt x="0" y="397"/>
                    </a:cubicBezTo>
                    <a:cubicBezTo>
                      <a:pt x="0" y="399"/>
                      <a:pt x="0" y="401"/>
                      <a:pt x="0" y="403"/>
                    </a:cubicBezTo>
                    <a:cubicBezTo>
                      <a:pt x="0" y="405"/>
                      <a:pt x="0" y="407"/>
                      <a:pt x="0" y="410"/>
                    </a:cubicBezTo>
                    <a:cubicBezTo>
                      <a:pt x="1" y="412"/>
                      <a:pt x="1" y="414"/>
                      <a:pt x="1" y="416"/>
                    </a:cubicBezTo>
                    <a:cubicBezTo>
                      <a:pt x="2" y="420"/>
                      <a:pt x="2" y="424"/>
                      <a:pt x="3" y="428"/>
                    </a:cubicBezTo>
                    <a:cubicBezTo>
                      <a:pt x="4" y="432"/>
                      <a:pt x="5" y="437"/>
                      <a:pt x="6" y="441"/>
                    </a:cubicBezTo>
                    <a:cubicBezTo>
                      <a:pt x="7" y="445"/>
                      <a:pt x="7" y="449"/>
                      <a:pt x="8" y="453"/>
                    </a:cubicBezTo>
                    <a:cubicBezTo>
                      <a:pt x="8" y="455"/>
                      <a:pt x="8" y="457"/>
                      <a:pt x="8" y="459"/>
                    </a:cubicBezTo>
                    <a:cubicBezTo>
                      <a:pt x="8" y="462"/>
                      <a:pt x="8" y="464"/>
                      <a:pt x="8" y="4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65" name="Freeform 273"/>
              <p:cNvSpPr>
                <a:spLocks noEditPoints="1"/>
              </p:cNvSpPr>
              <p:nvPr/>
            </p:nvSpPr>
            <p:spPr bwMode="auto">
              <a:xfrm>
                <a:off x="2025651" y="5618163"/>
                <a:ext cx="473075" cy="1504950"/>
              </a:xfrm>
              <a:custGeom>
                <a:avLst/>
                <a:gdLst>
                  <a:gd name="T0" fmla="*/ 4 w 146"/>
                  <a:gd name="T1" fmla="*/ 416 h 464"/>
                  <a:gd name="T2" fmla="*/ 1 w 146"/>
                  <a:gd name="T3" fmla="*/ 380 h 464"/>
                  <a:gd name="T4" fmla="*/ 21 w 146"/>
                  <a:gd name="T5" fmla="*/ 368 h 464"/>
                  <a:gd name="T6" fmla="*/ 20 w 146"/>
                  <a:gd name="T7" fmla="*/ 315 h 464"/>
                  <a:gd name="T8" fmla="*/ 30 w 146"/>
                  <a:gd name="T9" fmla="*/ 263 h 464"/>
                  <a:gd name="T10" fmla="*/ 52 w 146"/>
                  <a:gd name="T11" fmla="*/ 172 h 464"/>
                  <a:gd name="T12" fmla="*/ 56 w 146"/>
                  <a:gd name="T13" fmla="*/ 120 h 464"/>
                  <a:gd name="T14" fmla="*/ 42 w 146"/>
                  <a:gd name="T15" fmla="*/ 101 h 464"/>
                  <a:gd name="T16" fmla="*/ 34 w 146"/>
                  <a:gd name="T17" fmla="*/ 99 h 464"/>
                  <a:gd name="T18" fmla="*/ 29 w 146"/>
                  <a:gd name="T19" fmla="*/ 82 h 464"/>
                  <a:gd name="T20" fmla="*/ 28 w 146"/>
                  <a:gd name="T21" fmla="*/ 56 h 464"/>
                  <a:gd name="T22" fmla="*/ 41 w 146"/>
                  <a:gd name="T23" fmla="*/ 44 h 464"/>
                  <a:gd name="T24" fmla="*/ 62 w 146"/>
                  <a:gd name="T25" fmla="*/ 17 h 464"/>
                  <a:gd name="T26" fmla="*/ 68 w 146"/>
                  <a:gd name="T27" fmla="*/ 0 h 464"/>
                  <a:gd name="T28" fmla="*/ 131 w 146"/>
                  <a:gd name="T29" fmla="*/ 22 h 464"/>
                  <a:gd name="T30" fmla="*/ 139 w 146"/>
                  <a:gd name="T31" fmla="*/ 92 h 464"/>
                  <a:gd name="T32" fmla="*/ 139 w 146"/>
                  <a:gd name="T33" fmla="*/ 148 h 464"/>
                  <a:gd name="T34" fmla="*/ 129 w 146"/>
                  <a:gd name="T35" fmla="*/ 206 h 464"/>
                  <a:gd name="T36" fmla="*/ 107 w 146"/>
                  <a:gd name="T37" fmla="*/ 292 h 464"/>
                  <a:gd name="T38" fmla="*/ 100 w 146"/>
                  <a:gd name="T39" fmla="*/ 343 h 464"/>
                  <a:gd name="T40" fmla="*/ 105 w 146"/>
                  <a:gd name="T41" fmla="*/ 379 h 464"/>
                  <a:gd name="T42" fmla="*/ 129 w 146"/>
                  <a:gd name="T43" fmla="*/ 382 h 464"/>
                  <a:gd name="T44" fmla="*/ 132 w 146"/>
                  <a:gd name="T45" fmla="*/ 413 h 464"/>
                  <a:gd name="T46" fmla="*/ 146 w 146"/>
                  <a:gd name="T47" fmla="*/ 463 h 464"/>
                  <a:gd name="T48" fmla="*/ 121 w 146"/>
                  <a:gd name="T49" fmla="*/ 464 h 464"/>
                  <a:gd name="T50" fmla="*/ 47 w 146"/>
                  <a:gd name="T51" fmla="*/ 459 h 464"/>
                  <a:gd name="T52" fmla="*/ 14 w 146"/>
                  <a:gd name="T53" fmla="*/ 463 h 464"/>
                  <a:gd name="T54" fmla="*/ 55 w 146"/>
                  <a:gd name="T55" fmla="*/ 459 h 464"/>
                  <a:gd name="T56" fmla="*/ 129 w 146"/>
                  <a:gd name="T57" fmla="*/ 463 h 464"/>
                  <a:gd name="T58" fmla="*/ 138 w 146"/>
                  <a:gd name="T59" fmla="*/ 444 h 464"/>
                  <a:gd name="T60" fmla="*/ 128 w 146"/>
                  <a:gd name="T61" fmla="*/ 393 h 464"/>
                  <a:gd name="T62" fmla="*/ 107 w 146"/>
                  <a:gd name="T63" fmla="*/ 382 h 464"/>
                  <a:gd name="T64" fmla="*/ 101 w 146"/>
                  <a:gd name="T65" fmla="*/ 365 h 464"/>
                  <a:gd name="T66" fmla="*/ 100 w 146"/>
                  <a:gd name="T67" fmla="*/ 321 h 464"/>
                  <a:gd name="T68" fmla="*/ 120 w 146"/>
                  <a:gd name="T69" fmla="*/ 234 h 464"/>
                  <a:gd name="T70" fmla="*/ 135 w 146"/>
                  <a:gd name="T71" fmla="*/ 170 h 464"/>
                  <a:gd name="T72" fmla="*/ 138 w 146"/>
                  <a:gd name="T73" fmla="*/ 92 h 464"/>
                  <a:gd name="T74" fmla="*/ 129 w 146"/>
                  <a:gd name="T75" fmla="*/ 23 h 464"/>
                  <a:gd name="T76" fmla="*/ 69 w 146"/>
                  <a:gd name="T77" fmla="*/ 1 h 464"/>
                  <a:gd name="T78" fmla="*/ 60 w 146"/>
                  <a:gd name="T79" fmla="*/ 26 h 464"/>
                  <a:gd name="T80" fmla="*/ 28 w 146"/>
                  <a:gd name="T81" fmla="*/ 54 h 464"/>
                  <a:gd name="T82" fmla="*/ 31 w 146"/>
                  <a:gd name="T83" fmla="*/ 65 h 464"/>
                  <a:gd name="T84" fmla="*/ 32 w 146"/>
                  <a:gd name="T85" fmla="*/ 94 h 464"/>
                  <a:gd name="T86" fmla="*/ 39 w 146"/>
                  <a:gd name="T87" fmla="*/ 100 h 464"/>
                  <a:gd name="T88" fmla="*/ 55 w 146"/>
                  <a:gd name="T89" fmla="*/ 99 h 464"/>
                  <a:gd name="T90" fmla="*/ 56 w 146"/>
                  <a:gd name="T91" fmla="*/ 151 h 464"/>
                  <a:gd name="T92" fmla="*/ 36 w 146"/>
                  <a:gd name="T93" fmla="*/ 243 h 464"/>
                  <a:gd name="T94" fmla="*/ 28 w 146"/>
                  <a:gd name="T95" fmla="*/ 276 h 464"/>
                  <a:gd name="T96" fmla="*/ 20 w 146"/>
                  <a:gd name="T97" fmla="*/ 342 h 464"/>
                  <a:gd name="T98" fmla="*/ 4 w 146"/>
                  <a:gd name="T99" fmla="*/ 369 h 464"/>
                  <a:gd name="T100" fmla="*/ 1 w 146"/>
                  <a:gd name="T101" fmla="*/ 392 h 464"/>
                  <a:gd name="T102" fmla="*/ 12 w 146"/>
                  <a:gd name="T103" fmla="*/ 451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6" h="464">
                    <a:moveTo>
                      <a:pt x="14" y="463"/>
                    </a:moveTo>
                    <a:cubicBezTo>
                      <a:pt x="13" y="457"/>
                      <a:pt x="13" y="457"/>
                      <a:pt x="13" y="457"/>
                    </a:cubicBezTo>
                    <a:cubicBezTo>
                      <a:pt x="12" y="451"/>
                      <a:pt x="12" y="451"/>
                      <a:pt x="12" y="451"/>
                    </a:cubicBezTo>
                    <a:cubicBezTo>
                      <a:pt x="11" y="447"/>
                      <a:pt x="10" y="443"/>
                      <a:pt x="9" y="440"/>
                    </a:cubicBezTo>
                    <a:cubicBezTo>
                      <a:pt x="8" y="432"/>
                      <a:pt x="5" y="424"/>
                      <a:pt x="4" y="416"/>
                    </a:cubicBezTo>
                    <a:cubicBezTo>
                      <a:pt x="3" y="412"/>
                      <a:pt x="2" y="408"/>
                      <a:pt x="2" y="404"/>
                    </a:cubicBezTo>
                    <a:cubicBezTo>
                      <a:pt x="1" y="398"/>
                      <a:pt x="1" y="398"/>
                      <a:pt x="1" y="398"/>
                    </a:cubicBezTo>
                    <a:cubicBezTo>
                      <a:pt x="0" y="392"/>
                      <a:pt x="0" y="392"/>
                      <a:pt x="0" y="392"/>
                    </a:cubicBezTo>
                    <a:cubicBezTo>
                      <a:pt x="0" y="386"/>
                      <a:pt x="0" y="386"/>
                      <a:pt x="0" y="386"/>
                    </a:cubicBezTo>
                    <a:cubicBezTo>
                      <a:pt x="1" y="380"/>
                      <a:pt x="1" y="380"/>
                      <a:pt x="1" y="380"/>
                    </a:cubicBezTo>
                    <a:cubicBezTo>
                      <a:pt x="2" y="374"/>
                      <a:pt x="2" y="374"/>
                      <a:pt x="2" y="374"/>
                    </a:cubicBezTo>
                    <a:cubicBezTo>
                      <a:pt x="4" y="369"/>
                      <a:pt x="4" y="369"/>
                      <a:pt x="4" y="369"/>
                    </a:cubicBezTo>
                    <a:cubicBezTo>
                      <a:pt x="4" y="368"/>
                      <a:pt x="4" y="368"/>
                      <a:pt x="4" y="368"/>
                    </a:cubicBezTo>
                    <a:cubicBezTo>
                      <a:pt x="4" y="368"/>
                      <a:pt x="4" y="368"/>
                      <a:pt x="4" y="368"/>
                    </a:cubicBezTo>
                    <a:cubicBezTo>
                      <a:pt x="21" y="368"/>
                      <a:pt x="21" y="368"/>
                      <a:pt x="21" y="368"/>
                    </a:cubicBezTo>
                    <a:cubicBezTo>
                      <a:pt x="20" y="369"/>
                      <a:pt x="20" y="369"/>
                      <a:pt x="20" y="369"/>
                    </a:cubicBezTo>
                    <a:cubicBezTo>
                      <a:pt x="19" y="355"/>
                      <a:pt x="19" y="355"/>
                      <a:pt x="19" y="355"/>
                    </a:cubicBezTo>
                    <a:cubicBezTo>
                      <a:pt x="19" y="342"/>
                      <a:pt x="19" y="342"/>
                      <a:pt x="19" y="342"/>
                    </a:cubicBezTo>
                    <a:cubicBezTo>
                      <a:pt x="19" y="329"/>
                      <a:pt x="19" y="329"/>
                      <a:pt x="19" y="329"/>
                    </a:cubicBezTo>
                    <a:cubicBezTo>
                      <a:pt x="20" y="324"/>
                      <a:pt x="20" y="320"/>
                      <a:pt x="20" y="315"/>
                    </a:cubicBezTo>
                    <a:cubicBezTo>
                      <a:pt x="21" y="311"/>
                      <a:pt x="21" y="307"/>
                      <a:pt x="22" y="302"/>
                    </a:cubicBezTo>
                    <a:cubicBezTo>
                      <a:pt x="24" y="289"/>
                      <a:pt x="24" y="289"/>
                      <a:pt x="24" y="289"/>
                    </a:cubicBezTo>
                    <a:cubicBezTo>
                      <a:pt x="27" y="276"/>
                      <a:pt x="27" y="276"/>
                      <a:pt x="27" y="276"/>
                    </a:cubicBezTo>
                    <a:cubicBezTo>
                      <a:pt x="30" y="263"/>
                      <a:pt x="30" y="263"/>
                      <a:pt x="30" y="263"/>
                    </a:cubicBezTo>
                    <a:cubicBezTo>
                      <a:pt x="30" y="263"/>
                      <a:pt x="30" y="263"/>
                      <a:pt x="30" y="263"/>
                    </a:cubicBezTo>
                    <a:cubicBezTo>
                      <a:pt x="32" y="253"/>
                      <a:pt x="32" y="253"/>
                      <a:pt x="32" y="253"/>
                    </a:cubicBezTo>
                    <a:cubicBezTo>
                      <a:pt x="35" y="243"/>
                      <a:pt x="35" y="243"/>
                      <a:pt x="35" y="243"/>
                    </a:cubicBezTo>
                    <a:cubicBezTo>
                      <a:pt x="36" y="236"/>
                      <a:pt x="38" y="229"/>
                      <a:pt x="39" y="223"/>
                    </a:cubicBezTo>
                    <a:cubicBezTo>
                      <a:pt x="43" y="209"/>
                      <a:pt x="46" y="196"/>
                      <a:pt x="49" y="182"/>
                    </a:cubicBezTo>
                    <a:cubicBezTo>
                      <a:pt x="52" y="172"/>
                      <a:pt x="52" y="172"/>
                      <a:pt x="52" y="172"/>
                    </a:cubicBezTo>
                    <a:cubicBezTo>
                      <a:pt x="53" y="161"/>
                      <a:pt x="53" y="161"/>
                      <a:pt x="53" y="161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6" y="141"/>
                      <a:pt x="56" y="141"/>
                      <a:pt x="56" y="141"/>
                    </a:cubicBezTo>
                    <a:cubicBezTo>
                      <a:pt x="56" y="130"/>
                      <a:pt x="56" y="130"/>
                      <a:pt x="56" y="130"/>
                    </a:cubicBezTo>
                    <a:cubicBezTo>
                      <a:pt x="56" y="120"/>
                      <a:pt x="56" y="120"/>
                      <a:pt x="56" y="120"/>
                    </a:cubicBezTo>
                    <a:cubicBezTo>
                      <a:pt x="55" y="109"/>
                      <a:pt x="55" y="109"/>
                      <a:pt x="55" y="109"/>
                    </a:cubicBezTo>
                    <a:cubicBezTo>
                      <a:pt x="54" y="99"/>
                      <a:pt x="54" y="99"/>
                      <a:pt x="54" y="99"/>
                    </a:cubicBezTo>
                    <a:cubicBezTo>
                      <a:pt x="55" y="100"/>
                      <a:pt x="55" y="100"/>
                      <a:pt x="55" y="100"/>
                    </a:cubicBezTo>
                    <a:cubicBezTo>
                      <a:pt x="51" y="100"/>
                      <a:pt x="48" y="101"/>
                      <a:pt x="44" y="101"/>
                    </a:cubicBezTo>
                    <a:cubicBezTo>
                      <a:pt x="43" y="101"/>
                      <a:pt x="43" y="101"/>
                      <a:pt x="42" y="101"/>
                    </a:cubicBezTo>
                    <a:cubicBezTo>
                      <a:pt x="41" y="101"/>
                      <a:pt x="40" y="101"/>
                      <a:pt x="39" y="101"/>
                    </a:cubicBezTo>
                    <a:cubicBezTo>
                      <a:pt x="38" y="101"/>
                      <a:pt x="37" y="101"/>
                      <a:pt x="36" y="10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3" y="99"/>
                      <a:pt x="32" y="98"/>
                      <a:pt x="32" y="97"/>
                    </a:cubicBezTo>
                    <a:cubicBezTo>
                      <a:pt x="31" y="96"/>
                      <a:pt x="31" y="95"/>
                      <a:pt x="30" y="94"/>
                    </a:cubicBezTo>
                    <a:cubicBezTo>
                      <a:pt x="30" y="93"/>
                      <a:pt x="30" y="92"/>
                      <a:pt x="30" y="91"/>
                    </a:cubicBezTo>
                    <a:cubicBezTo>
                      <a:pt x="29" y="90"/>
                      <a:pt x="29" y="89"/>
                      <a:pt x="29" y="88"/>
                    </a:cubicBezTo>
                    <a:cubicBezTo>
                      <a:pt x="29" y="86"/>
                      <a:pt x="29" y="84"/>
                      <a:pt x="29" y="82"/>
                    </a:cubicBezTo>
                    <a:cubicBezTo>
                      <a:pt x="29" y="80"/>
                      <a:pt x="29" y="78"/>
                      <a:pt x="29" y="76"/>
                    </a:cubicBezTo>
                    <a:cubicBezTo>
                      <a:pt x="29" y="73"/>
                      <a:pt x="29" y="69"/>
                      <a:pt x="29" y="65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5" y="29"/>
                      <a:pt x="57" y="27"/>
                      <a:pt x="58" y="25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1" y="20"/>
                      <a:pt x="62" y="19"/>
                      <a:pt x="62" y="17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2"/>
                      <a:pt x="65" y="10"/>
                      <a:pt x="65" y="9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1" y="22"/>
                      <a:pt x="131" y="22"/>
                      <a:pt x="131" y="22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7" y="69"/>
                      <a:pt x="137" y="69"/>
                      <a:pt x="137" y="69"/>
                    </a:cubicBezTo>
                    <a:cubicBezTo>
                      <a:pt x="138" y="76"/>
                      <a:pt x="139" y="84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148"/>
                      <a:pt x="139" y="148"/>
                      <a:pt x="139" y="148"/>
                    </a:cubicBezTo>
                    <a:cubicBezTo>
                      <a:pt x="139" y="148"/>
                      <a:pt x="139" y="148"/>
                      <a:pt x="139" y="148"/>
                    </a:cubicBezTo>
                    <a:cubicBezTo>
                      <a:pt x="139" y="148"/>
                      <a:pt x="139" y="148"/>
                      <a:pt x="139" y="148"/>
                    </a:cubicBezTo>
                    <a:cubicBezTo>
                      <a:pt x="137" y="163"/>
                      <a:pt x="137" y="163"/>
                      <a:pt x="137" y="163"/>
                    </a:cubicBezTo>
                    <a:cubicBezTo>
                      <a:pt x="136" y="170"/>
                      <a:pt x="136" y="170"/>
                      <a:pt x="136" y="170"/>
                    </a:cubicBezTo>
                    <a:cubicBezTo>
                      <a:pt x="135" y="177"/>
                      <a:pt x="135" y="177"/>
                      <a:pt x="135" y="177"/>
                    </a:cubicBezTo>
                    <a:cubicBezTo>
                      <a:pt x="132" y="192"/>
                      <a:pt x="132" y="192"/>
                      <a:pt x="132" y="192"/>
                    </a:cubicBezTo>
                    <a:cubicBezTo>
                      <a:pt x="129" y="206"/>
                      <a:pt x="129" y="206"/>
                      <a:pt x="129" y="206"/>
                    </a:cubicBezTo>
                    <a:cubicBezTo>
                      <a:pt x="128" y="211"/>
                      <a:pt x="126" y="216"/>
                      <a:pt x="125" y="220"/>
                    </a:cubicBezTo>
                    <a:cubicBezTo>
                      <a:pt x="121" y="235"/>
                      <a:pt x="121" y="235"/>
                      <a:pt x="121" y="235"/>
                    </a:cubicBezTo>
                    <a:cubicBezTo>
                      <a:pt x="119" y="244"/>
                      <a:pt x="116" y="254"/>
                      <a:pt x="114" y="263"/>
                    </a:cubicBezTo>
                    <a:cubicBezTo>
                      <a:pt x="113" y="268"/>
                      <a:pt x="111" y="273"/>
                      <a:pt x="110" y="277"/>
                    </a:cubicBezTo>
                    <a:cubicBezTo>
                      <a:pt x="107" y="292"/>
                      <a:pt x="107" y="292"/>
                      <a:pt x="107" y="292"/>
                    </a:cubicBezTo>
                    <a:cubicBezTo>
                      <a:pt x="106" y="297"/>
                      <a:pt x="105" y="301"/>
                      <a:pt x="104" y="306"/>
                    </a:cubicBezTo>
                    <a:cubicBezTo>
                      <a:pt x="103" y="311"/>
                      <a:pt x="102" y="316"/>
                      <a:pt x="101" y="321"/>
                    </a:cubicBezTo>
                    <a:cubicBezTo>
                      <a:pt x="101" y="323"/>
                      <a:pt x="101" y="326"/>
                      <a:pt x="101" y="328"/>
                    </a:cubicBezTo>
                    <a:cubicBezTo>
                      <a:pt x="100" y="331"/>
                      <a:pt x="100" y="333"/>
                      <a:pt x="100" y="335"/>
                    </a:cubicBezTo>
                    <a:cubicBezTo>
                      <a:pt x="100" y="338"/>
                      <a:pt x="100" y="340"/>
                      <a:pt x="100" y="343"/>
                    </a:cubicBezTo>
                    <a:cubicBezTo>
                      <a:pt x="100" y="345"/>
                      <a:pt x="100" y="348"/>
                      <a:pt x="100" y="350"/>
                    </a:cubicBezTo>
                    <a:cubicBezTo>
                      <a:pt x="100" y="355"/>
                      <a:pt x="101" y="360"/>
                      <a:pt x="102" y="365"/>
                    </a:cubicBezTo>
                    <a:cubicBezTo>
                      <a:pt x="102" y="367"/>
                      <a:pt x="103" y="369"/>
                      <a:pt x="103" y="372"/>
                    </a:cubicBezTo>
                    <a:cubicBezTo>
                      <a:pt x="105" y="379"/>
                      <a:pt x="105" y="379"/>
                      <a:pt x="105" y="379"/>
                    </a:cubicBezTo>
                    <a:cubicBezTo>
                      <a:pt x="105" y="379"/>
                      <a:pt x="105" y="379"/>
                      <a:pt x="105" y="379"/>
                    </a:cubicBezTo>
                    <a:cubicBezTo>
                      <a:pt x="106" y="379"/>
                      <a:pt x="106" y="380"/>
                      <a:pt x="106" y="380"/>
                    </a:cubicBezTo>
                    <a:cubicBezTo>
                      <a:pt x="106" y="380"/>
                      <a:pt x="107" y="380"/>
                      <a:pt x="107" y="381"/>
                    </a:cubicBezTo>
                    <a:cubicBezTo>
                      <a:pt x="108" y="381"/>
                      <a:pt x="109" y="381"/>
                      <a:pt x="110" y="381"/>
                    </a:cubicBezTo>
                    <a:cubicBezTo>
                      <a:pt x="112" y="382"/>
                      <a:pt x="114" y="382"/>
                      <a:pt x="116" y="382"/>
                    </a:cubicBezTo>
                    <a:cubicBezTo>
                      <a:pt x="120" y="382"/>
                      <a:pt x="124" y="382"/>
                      <a:pt x="129" y="382"/>
                    </a:cubicBezTo>
                    <a:cubicBezTo>
                      <a:pt x="129" y="382"/>
                      <a:pt x="129" y="382"/>
                      <a:pt x="129" y="382"/>
                    </a:cubicBezTo>
                    <a:cubicBezTo>
                      <a:pt x="129" y="383"/>
                      <a:pt x="129" y="383"/>
                      <a:pt x="129" y="383"/>
                    </a:cubicBezTo>
                    <a:cubicBezTo>
                      <a:pt x="129" y="393"/>
                      <a:pt x="129" y="393"/>
                      <a:pt x="129" y="393"/>
                    </a:cubicBezTo>
                    <a:cubicBezTo>
                      <a:pt x="130" y="403"/>
                      <a:pt x="130" y="403"/>
                      <a:pt x="130" y="403"/>
                    </a:cubicBezTo>
                    <a:cubicBezTo>
                      <a:pt x="132" y="413"/>
                      <a:pt x="132" y="413"/>
                      <a:pt x="132" y="413"/>
                    </a:cubicBezTo>
                    <a:cubicBezTo>
                      <a:pt x="134" y="424"/>
                      <a:pt x="134" y="424"/>
                      <a:pt x="134" y="424"/>
                    </a:cubicBezTo>
                    <a:cubicBezTo>
                      <a:pt x="136" y="434"/>
                      <a:pt x="136" y="434"/>
                      <a:pt x="136" y="434"/>
                    </a:cubicBezTo>
                    <a:cubicBezTo>
                      <a:pt x="137" y="437"/>
                      <a:pt x="138" y="440"/>
                      <a:pt x="139" y="444"/>
                    </a:cubicBezTo>
                    <a:cubicBezTo>
                      <a:pt x="142" y="453"/>
                      <a:pt x="142" y="453"/>
                      <a:pt x="142" y="453"/>
                    </a:cubicBezTo>
                    <a:cubicBezTo>
                      <a:pt x="146" y="463"/>
                      <a:pt x="146" y="463"/>
                      <a:pt x="146" y="463"/>
                    </a:cubicBezTo>
                    <a:cubicBezTo>
                      <a:pt x="146" y="464"/>
                      <a:pt x="146" y="464"/>
                      <a:pt x="146" y="464"/>
                    </a:cubicBezTo>
                    <a:cubicBezTo>
                      <a:pt x="145" y="464"/>
                      <a:pt x="145" y="464"/>
                      <a:pt x="145" y="464"/>
                    </a:cubicBezTo>
                    <a:cubicBezTo>
                      <a:pt x="137" y="464"/>
                      <a:pt x="137" y="464"/>
                      <a:pt x="137" y="464"/>
                    </a:cubicBezTo>
                    <a:cubicBezTo>
                      <a:pt x="129" y="464"/>
                      <a:pt x="129" y="464"/>
                      <a:pt x="129" y="464"/>
                    </a:cubicBezTo>
                    <a:cubicBezTo>
                      <a:pt x="121" y="464"/>
                      <a:pt x="121" y="464"/>
                      <a:pt x="121" y="464"/>
                    </a:cubicBezTo>
                    <a:cubicBezTo>
                      <a:pt x="112" y="463"/>
                      <a:pt x="112" y="463"/>
                      <a:pt x="112" y="463"/>
                    </a:cubicBezTo>
                    <a:cubicBezTo>
                      <a:pt x="101" y="463"/>
                      <a:pt x="91" y="462"/>
                      <a:pt x="80" y="461"/>
                    </a:cubicBezTo>
                    <a:cubicBezTo>
                      <a:pt x="74" y="460"/>
                      <a:pt x="69" y="460"/>
                      <a:pt x="63" y="460"/>
                    </a:cubicBezTo>
                    <a:cubicBezTo>
                      <a:pt x="55" y="459"/>
                      <a:pt x="55" y="459"/>
                      <a:pt x="55" y="459"/>
                    </a:cubicBezTo>
                    <a:cubicBezTo>
                      <a:pt x="47" y="459"/>
                      <a:pt x="47" y="459"/>
                      <a:pt x="47" y="459"/>
                    </a:cubicBezTo>
                    <a:cubicBezTo>
                      <a:pt x="38" y="460"/>
                      <a:pt x="38" y="460"/>
                      <a:pt x="38" y="460"/>
                    </a:cubicBezTo>
                    <a:cubicBezTo>
                      <a:pt x="30" y="460"/>
                      <a:pt x="30" y="460"/>
                      <a:pt x="30" y="460"/>
                    </a:cubicBezTo>
                    <a:cubicBezTo>
                      <a:pt x="22" y="462"/>
                      <a:pt x="22" y="462"/>
                      <a:pt x="22" y="462"/>
                    </a:cubicBezTo>
                    <a:lnTo>
                      <a:pt x="14" y="463"/>
                    </a:lnTo>
                    <a:close/>
                    <a:moveTo>
                      <a:pt x="14" y="463"/>
                    </a:moveTo>
                    <a:cubicBezTo>
                      <a:pt x="22" y="461"/>
                      <a:pt x="22" y="461"/>
                      <a:pt x="22" y="461"/>
                    </a:cubicBezTo>
                    <a:cubicBezTo>
                      <a:pt x="30" y="460"/>
                      <a:pt x="30" y="460"/>
                      <a:pt x="30" y="460"/>
                    </a:cubicBezTo>
                    <a:cubicBezTo>
                      <a:pt x="38" y="460"/>
                      <a:pt x="38" y="460"/>
                      <a:pt x="38" y="460"/>
                    </a:cubicBezTo>
                    <a:cubicBezTo>
                      <a:pt x="47" y="459"/>
                      <a:pt x="47" y="459"/>
                      <a:pt x="47" y="459"/>
                    </a:cubicBezTo>
                    <a:cubicBezTo>
                      <a:pt x="55" y="459"/>
                      <a:pt x="55" y="459"/>
                      <a:pt x="55" y="459"/>
                    </a:cubicBezTo>
                    <a:cubicBezTo>
                      <a:pt x="63" y="459"/>
                      <a:pt x="63" y="459"/>
                      <a:pt x="63" y="459"/>
                    </a:cubicBezTo>
                    <a:cubicBezTo>
                      <a:pt x="69" y="460"/>
                      <a:pt x="74" y="460"/>
                      <a:pt x="80" y="460"/>
                    </a:cubicBezTo>
                    <a:cubicBezTo>
                      <a:pt x="91" y="461"/>
                      <a:pt x="102" y="462"/>
                      <a:pt x="112" y="463"/>
                    </a:cubicBezTo>
                    <a:cubicBezTo>
                      <a:pt x="121" y="463"/>
                      <a:pt x="121" y="463"/>
                      <a:pt x="121" y="463"/>
                    </a:cubicBezTo>
                    <a:cubicBezTo>
                      <a:pt x="129" y="463"/>
                      <a:pt x="129" y="463"/>
                      <a:pt x="129" y="463"/>
                    </a:cubicBezTo>
                    <a:cubicBezTo>
                      <a:pt x="137" y="463"/>
                      <a:pt x="137" y="463"/>
                      <a:pt x="137" y="463"/>
                    </a:cubicBezTo>
                    <a:cubicBezTo>
                      <a:pt x="145" y="463"/>
                      <a:pt x="145" y="463"/>
                      <a:pt x="145" y="463"/>
                    </a:cubicBezTo>
                    <a:cubicBezTo>
                      <a:pt x="145" y="463"/>
                      <a:pt x="145" y="463"/>
                      <a:pt x="145" y="463"/>
                    </a:cubicBezTo>
                    <a:cubicBezTo>
                      <a:pt x="141" y="454"/>
                      <a:pt x="141" y="454"/>
                      <a:pt x="141" y="454"/>
                    </a:cubicBezTo>
                    <a:cubicBezTo>
                      <a:pt x="138" y="444"/>
                      <a:pt x="138" y="444"/>
                      <a:pt x="138" y="444"/>
                    </a:cubicBezTo>
                    <a:cubicBezTo>
                      <a:pt x="137" y="441"/>
                      <a:pt x="136" y="437"/>
                      <a:pt x="135" y="434"/>
                    </a:cubicBezTo>
                    <a:cubicBezTo>
                      <a:pt x="133" y="424"/>
                      <a:pt x="133" y="424"/>
                      <a:pt x="133" y="424"/>
                    </a:cubicBezTo>
                    <a:cubicBezTo>
                      <a:pt x="131" y="414"/>
                      <a:pt x="131" y="414"/>
                      <a:pt x="131" y="414"/>
                    </a:cubicBezTo>
                    <a:cubicBezTo>
                      <a:pt x="129" y="403"/>
                      <a:pt x="129" y="403"/>
                      <a:pt x="129" y="403"/>
                    </a:cubicBezTo>
                    <a:cubicBezTo>
                      <a:pt x="128" y="393"/>
                      <a:pt x="128" y="393"/>
                      <a:pt x="128" y="393"/>
                    </a:cubicBezTo>
                    <a:cubicBezTo>
                      <a:pt x="128" y="383"/>
                      <a:pt x="128" y="383"/>
                      <a:pt x="128" y="383"/>
                    </a:cubicBezTo>
                    <a:cubicBezTo>
                      <a:pt x="129" y="383"/>
                      <a:pt x="129" y="383"/>
                      <a:pt x="129" y="383"/>
                    </a:cubicBezTo>
                    <a:cubicBezTo>
                      <a:pt x="124" y="383"/>
                      <a:pt x="120" y="383"/>
                      <a:pt x="116" y="383"/>
                    </a:cubicBezTo>
                    <a:cubicBezTo>
                      <a:pt x="114" y="383"/>
                      <a:pt x="112" y="383"/>
                      <a:pt x="110" y="382"/>
                    </a:cubicBezTo>
                    <a:cubicBezTo>
                      <a:pt x="109" y="382"/>
                      <a:pt x="108" y="382"/>
                      <a:pt x="107" y="382"/>
                    </a:cubicBezTo>
                    <a:cubicBezTo>
                      <a:pt x="106" y="381"/>
                      <a:pt x="106" y="381"/>
                      <a:pt x="105" y="381"/>
                    </a:cubicBezTo>
                    <a:cubicBezTo>
                      <a:pt x="105" y="380"/>
                      <a:pt x="105" y="380"/>
                      <a:pt x="104" y="379"/>
                    </a:cubicBezTo>
                    <a:cubicBezTo>
                      <a:pt x="104" y="379"/>
                      <a:pt x="104" y="379"/>
                      <a:pt x="104" y="379"/>
                    </a:cubicBezTo>
                    <a:cubicBezTo>
                      <a:pt x="102" y="372"/>
                      <a:pt x="102" y="372"/>
                      <a:pt x="102" y="372"/>
                    </a:cubicBezTo>
                    <a:cubicBezTo>
                      <a:pt x="102" y="370"/>
                      <a:pt x="101" y="367"/>
                      <a:pt x="101" y="365"/>
                    </a:cubicBezTo>
                    <a:cubicBezTo>
                      <a:pt x="100" y="360"/>
                      <a:pt x="99" y="355"/>
                      <a:pt x="99" y="350"/>
                    </a:cubicBezTo>
                    <a:cubicBezTo>
                      <a:pt x="99" y="348"/>
                      <a:pt x="99" y="345"/>
                      <a:pt x="99" y="343"/>
                    </a:cubicBezTo>
                    <a:cubicBezTo>
                      <a:pt x="99" y="340"/>
                      <a:pt x="99" y="338"/>
                      <a:pt x="99" y="335"/>
                    </a:cubicBezTo>
                    <a:cubicBezTo>
                      <a:pt x="99" y="333"/>
                      <a:pt x="99" y="330"/>
                      <a:pt x="100" y="328"/>
                    </a:cubicBezTo>
                    <a:cubicBezTo>
                      <a:pt x="100" y="325"/>
                      <a:pt x="100" y="323"/>
                      <a:pt x="100" y="321"/>
                    </a:cubicBezTo>
                    <a:cubicBezTo>
                      <a:pt x="101" y="316"/>
                      <a:pt x="102" y="311"/>
                      <a:pt x="103" y="306"/>
                    </a:cubicBezTo>
                    <a:cubicBezTo>
                      <a:pt x="104" y="301"/>
                      <a:pt x="105" y="296"/>
                      <a:pt x="106" y="292"/>
                    </a:cubicBezTo>
                    <a:cubicBezTo>
                      <a:pt x="109" y="277"/>
                      <a:pt x="109" y="277"/>
                      <a:pt x="109" y="277"/>
                    </a:cubicBezTo>
                    <a:cubicBezTo>
                      <a:pt x="110" y="272"/>
                      <a:pt x="111" y="268"/>
                      <a:pt x="113" y="263"/>
                    </a:cubicBezTo>
                    <a:cubicBezTo>
                      <a:pt x="115" y="253"/>
                      <a:pt x="118" y="244"/>
                      <a:pt x="120" y="234"/>
                    </a:cubicBezTo>
                    <a:cubicBezTo>
                      <a:pt x="124" y="220"/>
                      <a:pt x="124" y="220"/>
                      <a:pt x="124" y="220"/>
                    </a:cubicBezTo>
                    <a:cubicBezTo>
                      <a:pt x="125" y="215"/>
                      <a:pt x="126" y="211"/>
                      <a:pt x="127" y="206"/>
                    </a:cubicBezTo>
                    <a:cubicBezTo>
                      <a:pt x="131" y="191"/>
                      <a:pt x="131" y="191"/>
                      <a:pt x="131" y="191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5" y="170"/>
                      <a:pt x="135" y="170"/>
                      <a:pt x="135" y="170"/>
                    </a:cubicBezTo>
                    <a:cubicBezTo>
                      <a:pt x="136" y="162"/>
                      <a:pt x="136" y="162"/>
                      <a:pt x="136" y="162"/>
                    </a:cubicBezTo>
                    <a:cubicBezTo>
                      <a:pt x="138" y="148"/>
                      <a:pt x="138" y="148"/>
                      <a:pt x="138" y="148"/>
                    </a:cubicBezTo>
                    <a:cubicBezTo>
                      <a:pt x="138" y="148"/>
                      <a:pt x="138" y="148"/>
                      <a:pt x="138" y="148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7" y="84"/>
                      <a:pt x="136" y="76"/>
                      <a:pt x="136" y="69"/>
                    </a:cubicBezTo>
                    <a:cubicBezTo>
                      <a:pt x="135" y="57"/>
                      <a:pt x="135" y="57"/>
                      <a:pt x="135" y="57"/>
                    </a:cubicBezTo>
                    <a:cubicBezTo>
                      <a:pt x="133" y="46"/>
                      <a:pt x="133" y="46"/>
                      <a:pt x="133" y="46"/>
                    </a:cubicBezTo>
                    <a:cubicBezTo>
                      <a:pt x="131" y="34"/>
                      <a:pt x="131" y="34"/>
                      <a:pt x="131" y="34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1" y="1"/>
                      <a:pt x="121" y="1"/>
                      <a:pt x="121" y="1"/>
                    </a:cubicBezTo>
                    <a:cubicBezTo>
                      <a:pt x="122" y="2"/>
                      <a:pt x="122" y="2"/>
                      <a:pt x="122" y="2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6" y="11"/>
                      <a:pt x="66" y="12"/>
                      <a:pt x="65" y="14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3" y="19"/>
                      <a:pt x="62" y="20"/>
                      <a:pt x="62" y="2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8" y="28"/>
                      <a:pt x="56" y="30"/>
                      <a:pt x="55" y="33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1" y="65"/>
                      <a:pt x="31" y="65"/>
                      <a:pt x="31" y="65"/>
                    </a:cubicBezTo>
                    <a:cubicBezTo>
                      <a:pt x="31" y="69"/>
                      <a:pt x="30" y="73"/>
                      <a:pt x="30" y="77"/>
                    </a:cubicBezTo>
                    <a:cubicBezTo>
                      <a:pt x="30" y="79"/>
                      <a:pt x="30" y="80"/>
                      <a:pt x="30" y="82"/>
                    </a:cubicBezTo>
                    <a:cubicBezTo>
                      <a:pt x="30" y="84"/>
                      <a:pt x="30" y="86"/>
                      <a:pt x="30" y="88"/>
                    </a:cubicBezTo>
                    <a:cubicBezTo>
                      <a:pt x="30" y="89"/>
                      <a:pt x="31" y="90"/>
                      <a:pt x="31" y="91"/>
                    </a:cubicBezTo>
                    <a:cubicBezTo>
                      <a:pt x="31" y="92"/>
                      <a:pt x="31" y="93"/>
                      <a:pt x="32" y="94"/>
                    </a:cubicBezTo>
                    <a:cubicBezTo>
                      <a:pt x="32" y="95"/>
                      <a:pt x="33" y="95"/>
                      <a:pt x="33" y="96"/>
                    </a:cubicBezTo>
                    <a:cubicBezTo>
                      <a:pt x="33" y="97"/>
                      <a:pt x="34" y="98"/>
                      <a:pt x="35" y="98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7" y="99"/>
                      <a:pt x="37" y="99"/>
                      <a:pt x="37" y="99"/>
                    </a:cubicBezTo>
                    <a:cubicBezTo>
                      <a:pt x="38" y="99"/>
                      <a:pt x="38" y="99"/>
                      <a:pt x="39" y="100"/>
                    </a:cubicBezTo>
                    <a:cubicBezTo>
                      <a:pt x="40" y="100"/>
                      <a:pt x="41" y="100"/>
                      <a:pt x="42" y="100"/>
                    </a:cubicBezTo>
                    <a:cubicBezTo>
                      <a:pt x="43" y="100"/>
                      <a:pt x="43" y="100"/>
                      <a:pt x="44" y="100"/>
                    </a:cubicBezTo>
                    <a:cubicBezTo>
                      <a:pt x="48" y="100"/>
                      <a:pt x="51" y="99"/>
                      <a:pt x="54" y="98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7" y="109"/>
                      <a:pt x="57" y="109"/>
                      <a:pt x="57" y="109"/>
                    </a:cubicBezTo>
                    <a:cubicBezTo>
                      <a:pt x="57" y="120"/>
                      <a:pt x="57" y="120"/>
                      <a:pt x="57" y="120"/>
                    </a:cubicBezTo>
                    <a:cubicBezTo>
                      <a:pt x="57" y="130"/>
                      <a:pt x="57" y="130"/>
                      <a:pt x="57" y="130"/>
                    </a:cubicBezTo>
                    <a:cubicBezTo>
                      <a:pt x="57" y="141"/>
                      <a:pt x="57" y="141"/>
                      <a:pt x="57" y="141"/>
                    </a:cubicBezTo>
                    <a:cubicBezTo>
                      <a:pt x="56" y="151"/>
                      <a:pt x="56" y="151"/>
                      <a:pt x="56" y="151"/>
                    </a:cubicBezTo>
                    <a:cubicBezTo>
                      <a:pt x="54" y="162"/>
                      <a:pt x="54" y="162"/>
                      <a:pt x="54" y="162"/>
                    </a:cubicBezTo>
                    <a:cubicBezTo>
                      <a:pt x="53" y="172"/>
                      <a:pt x="53" y="172"/>
                      <a:pt x="53" y="172"/>
                    </a:cubicBezTo>
                    <a:cubicBezTo>
                      <a:pt x="51" y="182"/>
                      <a:pt x="51" y="182"/>
                      <a:pt x="51" y="182"/>
                    </a:cubicBezTo>
                    <a:cubicBezTo>
                      <a:pt x="48" y="196"/>
                      <a:pt x="44" y="209"/>
                      <a:pt x="40" y="223"/>
                    </a:cubicBezTo>
                    <a:cubicBezTo>
                      <a:pt x="39" y="230"/>
                      <a:pt x="37" y="236"/>
                      <a:pt x="36" y="243"/>
                    </a:cubicBezTo>
                    <a:cubicBezTo>
                      <a:pt x="33" y="253"/>
                      <a:pt x="33" y="253"/>
                      <a:pt x="33" y="253"/>
                    </a:cubicBezTo>
                    <a:cubicBezTo>
                      <a:pt x="31" y="264"/>
                      <a:pt x="31" y="264"/>
                      <a:pt x="31" y="264"/>
                    </a:cubicBezTo>
                    <a:cubicBezTo>
                      <a:pt x="31" y="264"/>
                      <a:pt x="31" y="264"/>
                      <a:pt x="31" y="264"/>
                    </a:cubicBezTo>
                    <a:cubicBezTo>
                      <a:pt x="31" y="264"/>
                      <a:pt x="31" y="264"/>
                      <a:pt x="31" y="264"/>
                    </a:cubicBezTo>
                    <a:cubicBezTo>
                      <a:pt x="28" y="276"/>
                      <a:pt x="28" y="276"/>
                      <a:pt x="28" y="276"/>
                    </a:cubicBezTo>
                    <a:cubicBezTo>
                      <a:pt x="25" y="289"/>
                      <a:pt x="25" y="289"/>
                      <a:pt x="25" y="289"/>
                    </a:cubicBezTo>
                    <a:cubicBezTo>
                      <a:pt x="23" y="302"/>
                      <a:pt x="23" y="302"/>
                      <a:pt x="23" y="302"/>
                    </a:cubicBezTo>
                    <a:cubicBezTo>
                      <a:pt x="22" y="307"/>
                      <a:pt x="22" y="311"/>
                      <a:pt x="21" y="316"/>
                    </a:cubicBezTo>
                    <a:cubicBezTo>
                      <a:pt x="20" y="329"/>
                      <a:pt x="20" y="329"/>
                      <a:pt x="20" y="329"/>
                    </a:cubicBezTo>
                    <a:cubicBezTo>
                      <a:pt x="20" y="342"/>
                      <a:pt x="20" y="342"/>
                      <a:pt x="20" y="342"/>
                    </a:cubicBezTo>
                    <a:cubicBezTo>
                      <a:pt x="20" y="355"/>
                      <a:pt x="20" y="355"/>
                      <a:pt x="20" y="355"/>
                    </a:cubicBezTo>
                    <a:cubicBezTo>
                      <a:pt x="21" y="369"/>
                      <a:pt x="21" y="369"/>
                      <a:pt x="21" y="369"/>
                    </a:cubicBezTo>
                    <a:cubicBezTo>
                      <a:pt x="21" y="369"/>
                      <a:pt x="21" y="369"/>
                      <a:pt x="21" y="369"/>
                    </a:cubicBezTo>
                    <a:cubicBezTo>
                      <a:pt x="21" y="369"/>
                      <a:pt x="21" y="369"/>
                      <a:pt x="21" y="369"/>
                    </a:cubicBezTo>
                    <a:cubicBezTo>
                      <a:pt x="4" y="369"/>
                      <a:pt x="4" y="369"/>
                      <a:pt x="4" y="369"/>
                    </a:cubicBezTo>
                    <a:cubicBezTo>
                      <a:pt x="4" y="369"/>
                      <a:pt x="4" y="369"/>
                      <a:pt x="4" y="369"/>
                    </a:cubicBezTo>
                    <a:cubicBezTo>
                      <a:pt x="2" y="374"/>
                      <a:pt x="2" y="374"/>
                      <a:pt x="2" y="374"/>
                    </a:cubicBezTo>
                    <a:cubicBezTo>
                      <a:pt x="1" y="380"/>
                      <a:pt x="1" y="380"/>
                      <a:pt x="1" y="380"/>
                    </a:cubicBezTo>
                    <a:cubicBezTo>
                      <a:pt x="1" y="386"/>
                      <a:pt x="1" y="386"/>
                      <a:pt x="1" y="386"/>
                    </a:cubicBezTo>
                    <a:cubicBezTo>
                      <a:pt x="1" y="392"/>
                      <a:pt x="1" y="392"/>
                      <a:pt x="1" y="392"/>
                    </a:cubicBezTo>
                    <a:cubicBezTo>
                      <a:pt x="1" y="398"/>
                      <a:pt x="1" y="398"/>
                      <a:pt x="1" y="398"/>
                    </a:cubicBezTo>
                    <a:cubicBezTo>
                      <a:pt x="2" y="404"/>
                      <a:pt x="2" y="404"/>
                      <a:pt x="2" y="404"/>
                    </a:cubicBezTo>
                    <a:cubicBezTo>
                      <a:pt x="2" y="408"/>
                      <a:pt x="3" y="412"/>
                      <a:pt x="4" y="416"/>
                    </a:cubicBezTo>
                    <a:cubicBezTo>
                      <a:pt x="6" y="424"/>
                      <a:pt x="8" y="432"/>
                      <a:pt x="10" y="440"/>
                    </a:cubicBezTo>
                    <a:cubicBezTo>
                      <a:pt x="10" y="443"/>
                      <a:pt x="11" y="447"/>
                      <a:pt x="12" y="451"/>
                    </a:cubicBezTo>
                    <a:cubicBezTo>
                      <a:pt x="13" y="457"/>
                      <a:pt x="13" y="457"/>
                      <a:pt x="13" y="457"/>
                    </a:cubicBezTo>
                    <a:lnTo>
                      <a:pt x="14" y="46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66" name="Freeform 274"/>
              <p:cNvSpPr>
                <a:spLocks noEditPoints="1"/>
              </p:cNvSpPr>
              <p:nvPr/>
            </p:nvSpPr>
            <p:spPr bwMode="auto">
              <a:xfrm>
                <a:off x="2071688" y="5618163"/>
                <a:ext cx="420688" cy="1498600"/>
              </a:xfrm>
              <a:custGeom>
                <a:avLst/>
                <a:gdLst>
                  <a:gd name="T0" fmla="*/ 1 w 130"/>
                  <a:gd name="T1" fmla="*/ 377 h 462"/>
                  <a:gd name="T2" fmla="*/ 1 w 130"/>
                  <a:gd name="T3" fmla="*/ 376 h 462"/>
                  <a:gd name="T4" fmla="*/ 24 w 130"/>
                  <a:gd name="T5" fmla="*/ 377 h 462"/>
                  <a:gd name="T6" fmla="*/ 24 w 130"/>
                  <a:gd name="T7" fmla="*/ 106 h 462"/>
                  <a:gd name="T8" fmla="*/ 0 w 130"/>
                  <a:gd name="T9" fmla="*/ 106 h 462"/>
                  <a:gd name="T10" fmla="*/ 0 w 130"/>
                  <a:gd name="T11" fmla="*/ 59 h 462"/>
                  <a:gd name="T12" fmla="*/ 1 w 130"/>
                  <a:gd name="T13" fmla="*/ 58 h 462"/>
                  <a:gd name="T14" fmla="*/ 16 w 130"/>
                  <a:gd name="T15" fmla="*/ 46 h 462"/>
                  <a:gd name="T16" fmla="*/ 29 w 130"/>
                  <a:gd name="T17" fmla="*/ 33 h 462"/>
                  <a:gd name="T18" fmla="*/ 35 w 130"/>
                  <a:gd name="T19" fmla="*/ 25 h 462"/>
                  <a:gd name="T20" fmla="*/ 41 w 130"/>
                  <a:gd name="T21" fmla="*/ 17 h 462"/>
                  <a:gd name="T22" fmla="*/ 51 w 130"/>
                  <a:gd name="T23" fmla="*/ 1 h 462"/>
                  <a:gd name="T24" fmla="*/ 51 w 130"/>
                  <a:gd name="T25" fmla="*/ 0 h 462"/>
                  <a:gd name="T26" fmla="*/ 107 w 130"/>
                  <a:gd name="T27" fmla="*/ 0 h 462"/>
                  <a:gd name="T28" fmla="*/ 107 w 130"/>
                  <a:gd name="T29" fmla="*/ 377 h 462"/>
                  <a:gd name="T30" fmla="*/ 130 w 130"/>
                  <a:gd name="T31" fmla="*/ 376 h 462"/>
                  <a:gd name="T32" fmla="*/ 130 w 130"/>
                  <a:gd name="T33" fmla="*/ 377 h 462"/>
                  <a:gd name="T34" fmla="*/ 130 w 130"/>
                  <a:gd name="T35" fmla="*/ 462 h 462"/>
                  <a:gd name="T36" fmla="*/ 1 w 130"/>
                  <a:gd name="T37" fmla="*/ 462 h 462"/>
                  <a:gd name="T38" fmla="*/ 130 w 130"/>
                  <a:gd name="T39" fmla="*/ 461 h 462"/>
                  <a:gd name="T40" fmla="*/ 129 w 130"/>
                  <a:gd name="T41" fmla="*/ 377 h 462"/>
                  <a:gd name="T42" fmla="*/ 106 w 130"/>
                  <a:gd name="T43" fmla="*/ 377 h 462"/>
                  <a:gd name="T44" fmla="*/ 106 w 130"/>
                  <a:gd name="T45" fmla="*/ 377 h 462"/>
                  <a:gd name="T46" fmla="*/ 106 w 130"/>
                  <a:gd name="T47" fmla="*/ 2 h 462"/>
                  <a:gd name="T48" fmla="*/ 52 w 130"/>
                  <a:gd name="T49" fmla="*/ 1 h 462"/>
                  <a:gd name="T50" fmla="*/ 42 w 130"/>
                  <a:gd name="T51" fmla="*/ 18 h 462"/>
                  <a:gd name="T52" fmla="*/ 36 w 130"/>
                  <a:gd name="T53" fmla="*/ 26 h 462"/>
                  <a:gd name="T54" fmla="*/ 30 w 130"/>
                  <a:gd name="T55" fmla="*/ 34 h 462"/>
                  <a:gd name="T56" fmla="*/ 17 w 130"/>
                  <a:gd name="T57" fmla="*/ 47 h 462"/>
                  <a:gd name="T58" fmla="*/ 1 w 130"/>
                  <a:gd name="T59" fmla="*/ 59 h 462"/>
                  <a:gd name="T60" fmla="*/ 2 w 130"/>
                  <a:gd name="T61" fmla="*/ 106 h 462"/>
                  <a:gd name="T62" fmla="*/ 24 w 130"/>
                  <a:gd name="T63" fmla="*/ 105 h 462"/>
                  <a:gd name="T64" fmla="*/ 25 w 130"/>
                  <a:gd name="T65" fmla="*/ 106 h 462"/>
                  <a:gd name="T66" fmla="*/ 25 w 130"/>
                  <a:gd name="T67" fmla="*/ 377 h 462"/>
                  <a:gd name="T68" fmla="*/ 1 w 130"/>
                  <a:gd name="T69" fmla="*/ 377 h 462"/>
                  <a:gd name="T70" fmla="*/ 1 w 130"/>
                  <a:gd name="T71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" h="462">
                    <a:moveTo>
                      <a:pt x="1" y="462"/>
                    </a:moveTo>
                    <a:cubicBezTo>
                      <a:pt x="1" y="377"/>
                      <a:pt x="1" y="377"/>
                      <a:pt x="1" y="377"/>
                    </a:cubicBezTo>
                    <a:cubicBezTo>
                      <a:pt x="1" y="376"/>
                      <a:pt x="1" y="376"/>
                      <a:pt x="1" y="376"/>
                    </a:cubicBezTo>
                    <a:cubicBezTo>
                      <a:pt x="1" y="376"/>
                      <a:pt x="1" y="376"/>
                      <a:pt x="1" y="376"/>
                    </a:cubicBezTo>
                    <a:cubicBezTo>
                      <a:pt x="24" y="376"/>
                      <a:pt x="24" y="376"/>
                      <a:pt x="24" y="376"/>
                    </a:cubicBezTo>
                    <a:cubicBezTo>
                      <a:pt x="24" y="377"/>
                      <a:pt x="24" y="377"/>
                      <a:pt x="24" y="377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0"/>
                      <a:pt x="13" y="48"/>
                      <a:pt x="16" y="46"/>
                    </a:cubicBezTo>
                    <a:cubicBezTo>
                      <a:pt x="18" y="44"/>
                      <a:pt x="20" y="42"/>
                      <a:pt x="23" y="40"/>
                    </a:cubicBezTo>
                    <a:cubicBezTo>
                      <a:pt x="25" y="37"/>
                      <a:pt x="27" y="35"/>
                      <a:pt x="29" y="33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28"/>
                      <a:pt x="34" y="26"/>
                      <a:pt x="35" y="25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9" y="20"/>
                      <a:pt x="40" y="18"/>
                      <a:pt x="41" y="17"/>
                    </a:cubicBezTo>
                    <a:cubicBezTo>
                      <a:pt x="42" y="14"/>
                      <a:pt x="44" y="12"/>
                      <a:pt x="46" y="9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7" y="1"/>
                      <a:pt x="107" y="1"/>
                      <a:pt x="107" y="1"/>
                    </a:cubicBezTo>
                    <a:cubicBezTo>
                      <a:pt x="107" y="377"/>
                      <a:pt x="107" y="377"/>
                      <a:pt x="107" y="377"/>
                    </a:cubicBezTo>
                    <a:cubicBezTo>
                      <a:pt x="106" y="376"/>
                      <a:pt x="106" y="376"/>
                      <a:pt x="106" y="376"/>
                    </a:cubicBezTo>
                    <a:cubicBezTo>
                      <a:pt x="130" y="376"/>
                      <a:pt x="130" y="376"/>
                      <a:pt x="130" y="376"/>
                    </a:cubicBezTo>
                    <a:cubicBezTo>
                      <a:pt x="130" y="376"/>
                      <a:pt x="130" y="376"/>
                      <a:pt x="130" y="376"/>
                    </a:cubicBezTo>
                    <a:cubicBezTo>
                      <a:pt x="130" y="377"/>
                      <a:pt x="130" y="377"/>
                      <a:pt x="130" y="377"/>
                    </a:cubicBezTo>
                    <a:cubicBezTo>
                      <a:pt x="130" y="462"/>
                      <a:pt x="130" y="462"/>
                      <a:pt x="130" y="462"/>
                    </a:cubicBezTo>
                    <a:cubicBezTo>
                      <a:pt x="130" y="462"/>
                      <a:pt x="130" y="462"/>
                      <a:pt x="130" y="462"/>
                    </a:cubicBezTo>
                    <a:cubicBezTo>
                      <a:pt x="130" y="462"/>
                      <a:pt x="130" y="462"/>
                      <a:pt x="130" y="462"/>
                    </a:cubicBezTo>
                    <a:lnTo>
                      <a:pt x="1" y="462"/>
                    </a:lnTo>
                    <a:close/>
                    <a:moveTo>
                      <a:pt x="1" y="462"/>
                    </a:moveTo>
                    <a:cubicBezTo>
                      <a:pt x="130" y="461"/>
                      <a:pt x="130" y="461"/>
                      <a:pt x="130" y="461"/>
                    </a:cubicBezTo>
                    <a:cubicBezTo>
                      <a:pt x="129" y="462"/>
                      <a:pt x="129" y="462"/>
                      <a:pt x="129" y="462"/>
                    </a:cubicBezTo>
                    <a:cubicBezTo>
                      <a:pt x="129" y="377"/>
                      <a:pt x="129" y="377"/>
                      <a:pt x="129" y="377"/>
                    </a:cubicBezTo>
                    <a:cubicBezTo>
                      <a:pt x="130" y="377"/>
                      <a:pt x="130" y="377"/>
                      <a:pt x="130" y="377"/>
                    </a:cubicBezTo>
                    <a:cubicBezTo>
                      <a:pt x="106" y="377"/>
                      <a:pt x="106" y="377"/>
                      <a:pt x="106" y="377"/>
                    </a:cubicBezTo>
                    <a:cubicBezTo>
                      <a:pt x="106" y="377"/>
                      <a:pt x="106" y="377"/>
                      <a:pt x="106" y="377"/>
                    </a:cubicBezTo>
                    <a:cubicBezTo>
                      <a:pt x="106" y="377"/>
                      <a:pt x="106" y="377"/>
                      <a:pt x="106" y="377"/>
                    </a:cubicBezTo>
                    <a:cubicBezTo>
                      <a:pt x="105" y="1"/>
                      <a:pt x="105" y="1"/>
                      <a:pt x="105" y="1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5" y="13"/>
                      <a:pt x="44" y="15"/>
                      <a:pt x="42" y="18"/>
                    </a:cubicBezTo>
                    <a:cubicBezTo>
                      <a:pt x="41" y="19"/>
                      <a:pt x="40" y="21"/>
                      <a:pt x="39" y="22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5" y="27"/>
                      <a:pt x="34" y="29"/>
                      <a:pt x="33" y="30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6"/>
                      <a:pt x="26" y="38"/>
                      <a:pt x="24" y="41"/>
                    </a:cubicBezTo>
                    <a:cubicBezTo>
                      <a:pt x="21" y="43"/>
                      <a:pt x="19" y="45"/>
                      <a:pt x="17" y="47"/>
                    </a:cubicBezTo>
                    <a:cubicBezTo>
                      <a:pt x="14" y="49"/>
                      <a:pt x="12" y="51"/>
                      <a:pt x="9" y="53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377"/>
                      <a:pt x="25" y="377"/>
                      <a:pt x="25" y="377"/>
                    </a:cubicBezTo>
                    <a:cubicBezTo>
                      <a:pt x="25" y="377"/>
                      <a:pt x="25" y="377"/>
                      <a:pt x="25" y="377"/>
                    </a:cubicBezTo>
                    <a:cubicBezTo>
                      <a:pt x="24" y="377"/>
                      <a:pt x="24" y="377"/>
                      <a:pt x="24" y="377"/>
                    </a:cubicBezTo>
                    <a:cubicBezTo>
                      <a:pt x="1" y="377"/>
                      <a:pt x="1" y="377"/>
                      <a:pt x="1" y="377"/>
                    </a:cubicBezTo>
                    <a:cubicBezTo>
                      <a:pt x="1" y="377"/>
                      <a:pt x="1" y="377"/>
                      <a:pt x="1" y="377"/>
                    </a:cubicBezTo>
                    <a:lnTo>
                      <a:pt x="1" y="46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67" name="Freeform 275"/>
              <p:cNvSpPr>
                <a:spLocks noEditPoints="1"/>
              </p:cNvSpPr>
              <p:nvPr/>
            </p:nvSpPr>
            <p:spPr bwMode="auto">
              <a:xfrm>
                <a:off x="2065338" y="5640388"/>
                <a:ext cx="430213" cy="1417638"/>
              </a:xfrm>
              <a:custGeom>
                <a:avLst/>
                <a:gdLst>
                  <a:gd name="T0" fmla="*/ 4 w 133"/>
                  <a:gd name="T1" fmla="*/ 395 h 437"/>
                  <a:gd name="T2" fmla="*/ 3 w 133"/>
                  <a:gd name="T3" fmla="*/ 354 h 437"/>
                  <a:gd name="T4" fmla="*/ 28 w 133"/>
                  <a:gd name="T5" fmla="*/ 354 h 437"/>
                  <a:gd name="T6" fmla="*/ 25 w 133"/>
                  <a:gd name="T7" fmla="*/ 292 h 437"/>
                  <a:gd name="T8" fmla="*/ 23 w 133"/>
                  <a:gd name="T9" fmla="*/ 102 h 437"/>
                  <a:gd name="T10" fmla="*/ 5 w 133"/>
                  <a:gd name="T11" fmla="*/ 107 h 437"/>
                  <a:gd name="T12" fmla="*/ 0 w 133"/>
                  <a:gd name="T13" fmla="*/ 102 h 437"/>
                  <a:gd name="T14" fmla="*/ 0 w 133"/>
                  <a:gd name="T15" fmla="*/ 56 h 437"/>
                  <a:gd name="T16" fmla="*/ 10 w 133"/>
                  <a:gd name="T17" fmla="*/ 49 h 437"/>
                  <a:gd name="T18" fmla="*/ 16 w 133"/>
                  <a:gd name="T19" fmla="*/ 44 h 437"/>
                  <a:gd name="T20" fmla="*/ 26 w 133"/>
                  <a:gd name="T21" fmla="*/ 35 h 437"/>
                  <a:gd name="T22" fmla="*/ 29 w 133"/>
                  <a:gd name="T23" fmla="*/ 31 h 437"/>
                  <a:gd name="T24" fmla="*/ 35 w 133"/>
                  <a:gd name="T25" fmla="*/ 24 h 437"/>
                  <a:gd name="T26" fmla="*/ 40 w 133"/>
                  <a:gd name="T27" fmla="*/ 17 h 437"/>
                  <a:gd name="T28" fmla="*/ 50 w 133"/>
                  <a:gd name="T29" fmla="*/ 2 h 437"/>
                  <a:gd name="T30" fmla="*/ 54 w 133"/>
                  <a:gd name="T31" fmla="*/ 0 h 437"/>
                  <a:gd name="T32" fmla="*/ 112 w 133"/>
                  <a:gd name="T33" fmla="*/ 0 h 437"/>
                  <a:gd name="T34" fmla="*/ 112 w 133"/>
                  <a:gd name="T35" fmla="*/ 180 h 437"/>
                  <a:gd name="T36" fmla="*/ 110 w 133"/>
                  <a:gd name="T37" fmla="*/ 355 h 437"/>
                  <a:gd name="T38" fmla="*/ 130 w 133"/>
                  <a:gd name="T39" fmla="*/ 352 h 437"/>
                  <a:gd name="T40" fmla="*/ 133 w 133"/>
                  <a:gd name="T41" fmla="*/ 355 h 437"/>
                  <a:gd name="T42" fmla="*/ 132 w 133"/>
                  <a:gd name="T43" fmla="*/ 437 h 437"/>
                  <a:gd name="T44" fmla="*/ 67 w 133"/>
                  <a:gd name="T45" fmla="*/ 436 h 437"/>
                  <a:gd name="T46" fmla="*/ 5 w 133"/>
                  <a:gd name="T47" fmla="*/ 435 h 437"/>
                  <a:gd name="T48" fmla="*/ 36 w 133"/>
                  <a:gd name="T49" fmla="*/ 434 h 437"/>
                  <a:gd name="T50" fmla="*/ 130 w 133"/>
                  <a:gd name="T51" fmla="*/ 433 h 437"/>
                  <a:gd name="T52" fmla="*/ 127 w 133"/>
                  <a:gd name="T53" fmla="*/ 355 h 437"/>
                  <a:gd name="T54" fmla="*/ 107 w 133"/>
                  <a:gd name="T55" fmla="*/ 359 h 437"/>
                  <a:gd name="T56" fmla="*/ 104 w 133"/>
                  <a:gd name="T57" fmla="*/ 355 h 437"/>
                  <a:gd name="T58" fmla="*/ 102 w 133"/>
                  <a:gd name="T59" fmla="*/ 180 h 437"/>
                  <a:gd name="T60" fmla="*/ 107 w 133"/>
                  <a:gd name="T61" fmla="*/ 9 h 437"/>
                  <a:gd name="T62" fmla="*/ 58 w 133"/>
                  <a:gd name="T63" fmla="*/ 7 h 437"/>
                  <a:gd name="T64" fmla="*/ 48 w 133"/>
                  <a:gd name="T65" fmla="*/ 23 h 437"/>
                  <a:gd name="T66" fmla="*/ 42 w 133"/>
                  <a:gd name="T67" fmla="*/ 30 h 437"/>
                  <a:gd name="T68" fmla="*/ 36 w 133"/>
                  <a:gd name="T69" fmla="*/ 38 h 437"/>
                  <a:gd name="T70" fmla="*/ 33 w 133"/>
                  <a:gd name="T71" fmla="*/ 41 h 437"/>
                  <a:gd name="T72" fmla="*/ 23 w 133"/>
                  <a:gd name="T73" fmla="*/ 51 h 437"/>
                  <a:gd name="T74" fmla="*/ 7 w 133"/>
                  <a:gd name="T75" fmla="*/ 62 h 437"/>
                  <a:gd name="T76" fmla="*/ 9 w 133"/>
                  <a:gd name="T77" fmla="*/ 102 h 437"/>
                  <a:gd name="T78" fmla="*/ 28 w 133"/>
                  <a:gd name="T79" fmla="*/ 98 h 437"/>
                  <a:gd name="T80" fmla="*/ 32 w 133"/>
                  <a:gd name="T81" fmla="*/ 102 h 437"/>
                  <a:gd name="T82" fmla="*/ 30 w 133"/>
                  <a:gd name="T83" fmla="*/ 292 h 437"/>
                  <a:gd name="T84" fmla="*/ 29 w 133"/>
                  <a:gd name="T85" fmla="*/ 357 h 437"/>
                  <a:gd name="T86" fmla="*/ 5 w 133"/>
                  <a:gd name="T87" fmla="*/ 357 h 437"/>
                  <a:gd name="T88" fmla="*/ 6 w 133"/>
                  <a:gd name="T89" fmla="*/ 395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3" h="437">
                    <a:moveTo>
                      <a:pt x="5" y="435"/>
                    </a:moveTo>
                    <a:cubicBezTo>
                      <a:pt x="4" y="395"/>
                      <a:pt x="4" y="395"/>
                      <a:pt x="4" y="395"/>
                    </a:cubicBezTo>
                    <a:cubicBezTo>
                      <a:pt x="3" y="355"/>
                      <a:pt x="3" y="355"/>
                      <a:pt x="3" y="355"/>
                    </a:cubicBezTo>
                    <a:cubicBezTo>
                      <a:pt x="3" y="354"/>
                      <a:pt x="3" y="354"/>
                      <a:pt x="3" y="354"/>
                    </a:cubicBezTo>
                    <a:cubicBezTo>
                      <a:pt x="5" y="354"/>
                      <a:pt x="5" y="354"/>
                      <a:pt x="5" y="354"/>
                    </a:cubicBezTo>
                    <a:cubicBezTo>
                      <a:pt x="28" y="354"/>
                      <a:pt x="28" y="354"/>
                      <a:pt x="28" y="354"/>
                    </a:cubicBezTo>
                    <a:cubicBezTo>
                      <a:pt x="26" y="355"/>
                      <a:pt x="26" y="355"/>
                      <a:pt x="26" y="355"/>
                    </a:cubicBezTo>
                    <a:cubicBezTo>
                      <a:pt x="25" y="334"/>
                      <a:pt x="25" y="313"/>
                      <a:pt x="25" y="292"/>
                    </a:cubicBezTo>
                    <a:cubicBezTo>
                      <a:pt x="24" y="229"/>
                      <a:pt x="24" y="229"/>
                      <a:pt x="24" y="229"/>
                    </a:cubicBezTo>
                    <a:cubicBezTo>
                      <a:pt x="24" y="187"/>
                      <a:pt x="23" y="144"/>
                      <a:pt x="23" y="102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4" y="45"/>
                      <a:pt x="15" y="45"/>
                      <a:pt x="16" y="44"/>
                    </a:cubicBezTo>
                    <a:cubicBezTo>
                      <a:pt x="19" y="42"/>
                      <a:pt x="21" y="40"/>
                      <a:pt x="23" y="38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7" y="34"/>
                      <a:pt x="27" y="33"/>
                      <a:pt x="28" y="33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4" y="25"/>
                      <a:pt x="35" y="24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8" y="20"/>
                      <a:pt x="39" y="18"/>
                      <a:pt x="40" y="17"/>
                    </a:cubicBezTo>
                    <a:cubicBezTo>
                      <a:pt x="42" y="15"/>
                      <a:pt x="43" y="12"/>
                      <a:pt x="45" y="10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4"/>
                      <a:pt x="112" y="4"/>
                      <a:pt x="112" y="4"/>
                    </a:cubicBez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1" y="268"/>
                      <a:pt x="111" y="268"/>
                      <a:pt x="111" y="268"/>
                    </a:cubicBezTo>
                    <a:cubicBezTo>
                      <a:pt x="110" y="355"/>
                      <a:pt x="110" y="355"/>
                      <a:pt x="110" y="355"/>
                    </a:cubicBezTo>
                    <a:cubicBezTo>
                      <a:pt x="107" y="352"/>
                      <a:pt x="107" y="352"/>
                      <a:pt x="107" y="352"/>
                    </a:cubicBezTo>
                    <a:cubicBezTo>
                      <a:pt x="130" y="352"/>
                      <a:pt x="130" y="352"/>
                      <a:pt x="130" y="352"/>
                    </a:cubicBezTo>
                    <a:cubicBezTo>
                      <a:pt x="133" y="352"/>
                      <a:pt x="133" y="352"/>
                      <a:pt x="133" y="352"/>
                    </a:cubicBezTo>
                    <a:cubicBezTo>
                      <a:pt x="133" y="355"/>
                      <a:pt x="133" y="355"/>
                      <a:pt x="133" y="355"/>
                    </a:cubicBezTo>
                    <a:cubicBezTo>
                      <a:pt x="132" y="382"/>
                      <a:pt x="132" y="408"/>
                      <a:pt x="132" y="435"/>
                    </a:cubicBezTo>
                    <a:cubicBezTo>
                      <a:pt x="132" y="437"/>
                      <a:pt x="132" y="437"/>
                      <a:pt x="132" y="437"/>
                    </a:cubicBezTo>
                    <a:cubicBezTo>
                      <a:pt x="130" y="437"/>
                      <a:pt x="130" y="437"/>
                      <a:pt x="130" y="437"/>
                    </a:cubicBezTo>
                    <a:cubicBezTo>
                      <a:pt x="67" y="436"/>
                      <a:pt x="67" y="436"/>
                      <a:pt x="67" y="436"/>
                    </a:cubicBezTo>
                    <a:cubicBezTo>
                      <a:pt x="36" y="436"/>
                      <a:pt x="36" y="436"/>
                      <a:pt x="36" y="436"/>
                    </a:cubicBezTo>
                    <a:lnTo>
                      <a:pt x="5" y="435"/>
                    </a:lnTo>
                    <a:close/>
                    <a:moveTo>
                      <a:pt x="5" y="435"/>
                    </a:moveTo>
                    <a:cubicBezTo>
                      <a:pt x="36" y="434"/>
                      <a:pt x="36" y="434"/>
                      <a:pt x="36" y="434"/>
                    </a:cubicBezTo>
                    <a:cubicBezTo>
                      <a:pt x="67" y="434"/>
                      <a:pt x="67" y="434"/>
                      <a:pt x="67" y="434"/>
                    </a:cubicBezTo>
                    <a:cubicBezTo>
                      <a:pt x="130" y="433"/>
                      <a:pt x="130" y="433"/>
                      <a:pt x="130" y="433"/>
                    </a:cubicBezTo>
                    <a:cubicBezTo>
                      <a:pt x="128" y="435"/>
                      <a:pt x="128" y="435"/>
                      <a:pt x="128" y="435"/>
                    </a:cubicBezTo>
                    <a:cubicBezTo>
                      <a:pt x="127" y="408"/>
                      <a:pt x="127" y="382"/>
                      <a:pt x="127" y="355"/>
                    </a:cubicBezTo>
                    <a:cubicBezTo>
                      <a:pt x="130" y="358"/>
                      <a:pt x="130" y="358"/>
                      <a:pt x="130" y="358"/>
                    </a:cubicBezTo>
                    <a:cubicBezTo>
                      <a:pt x="107" y="359"/>
                      <a:pt x="107" y="359"/>
                      <a:pt x="107" y="359"/>
                    </a:cubicBezTo>
                    <a:cubicBezTo>
                      <a:pt x="104" y="359"/>
                      <a:pt x="104" y="359"/>
                      <a:pt x="104" y="359"/>
                    </a:cubicBezTo>
                    <a:cubicBezTo>
                      <a:pt x="104" y="355"/>
                      <a:pt x="104" y="355"/>
                      <a:pt x="104" y="355"/>
                    </a:cubicBezTo>
                    <a:cubicBezTo>
                      <a:pt x="103" y="268"/>
                      <a:pt x="103" y="268"/>
                      <a:pt x="103" y="268"/>
                    </a:cubicBezTo>
                    <a:cubicBezTo>
                      <a:pt x="102" y="180"/>
                      <a:pt x="102" y="180"/>
                      <a:pt x="102" y="180"/>
                    </a:cubicBezTo>
                    <a:cubicBezTo>
                      <a:pt x="102" y="4"/>
                      <a:pt x="102" y="4"/>
                      <a:pt x="102" y="4"/>
                    </a:cubicBezTo>
                    <a:cubicBezTo>
                      <a:pt x="107" y="9"/>
                      <a:pt x="107" y="9"/>
                      <a:pt x="107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1" y="17"/>
                      <a:pt x="50" y="20"/>
                      <a:pt x="48" y="23"/>
                    </a:cubicBezTo>
                    <a:cubicBezTo>
                      <a:pt x="47" y="24"/>
                      <a:pt x="46" y="25"/>
                      <a:pt x="45" y="26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1" y="32"/>
                      <a:pt x="40" y="33"/>
                      <a:pt x="39" y="34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4" y="40"/>
                      <a:pt x="34" y="40"/>
                      <a:pt x="33" y="41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7" y="47"/>
                      <a:pt x="25" y="49"/>
                      <a:pt x="23" y="51"/>
                    </a:cubicBezTo>
                    <a:cubicBezTo>
                      <a:pt x="20" y="53"/>
                      <a:pt x="18" y="55"/>
                      <a:pt x="15" y="57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44"/>
                      <a:pt x="31" y="187"/>
                      <a:pt x="31" y="229"/>
                    </a:cubicBezTo>
                    <a:cubicBezTo>
                      <a:pt x="30" y="292"/>
                      <a:pt x="30" y="292"/>
                      <a:pt x="30" y="292"/>
                    </a:cubicBezTo>
                    <a:cubicBezTo>
                      <a:pt x="30" y="313"/>
                      <a:pt x="30" y="334"/>
                      <a:pt x="29" y="355"/>
                    </a:cubicBezTo>
                    <a:cubicBezTo>
                      <a:pt x="29" y="357"/>
                      <a:pt x="29" y="357"/>
                      <a:pt x="29" y="357"/>
                    </a:cubicBezTo>
                    <a:cubicBezTo>
                      <a:pt x="28" y="357"/>
                      <a:pt x="28" y="357"/>
                      <a:pt x="28" y="357"/>
                    </a:cubicBezTo>
                    <a:cubicBezTo>
                      <a:pt x="5" y="357"/>
                      <a:pt x="5" y="357"/>
                      <a:pt x="5" y="357"/>
                    </a:cubicBezTo>
                    <a:cubicBezTo>
                      <a:pt x="6" y="355"/>
                      <a:pt x="6" y="355"/>
                      <a:pt x="6" y="355"/>
                    </a:cubicBezTo>
                    <a:cubicBezTo>
                      <a:pt x="6" y="395"/>
                      <a:pt x="6" y="395"/>
                      <a:pt x="6" y="395"/>
                    </a:cubicBezTo>
                    <a:lnTo>
                      <a:pt x="5" y="4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702" name="文本框 1701"/>
            <p:cNvSpPr txBox="1"/>
            <p:nvPr/>
          </p:nvSpPr>
          <p:spPr>
            <a:xfrm>
              <a:off x="4696183" y="1822700"/>
              <a:ext cx="6345648" cy="1077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dirty="0">
                  <a:solidFill>
                    <a:schemeClr val="bg1"/>
                  </a:solidFill>
                  <a:latin typeface="+mn-lt"/>
                  <a:ea typeface="+mn-ea"/>
                </a:rPr>
                <a:t>教学结果评价，评价标准过于单一、</a:t>
              </a:r>
              <a:r>
                <a:rPr lang="zh-CN" altLang="en-US" sz="3200" dirty="0">
                  <a:solidFill>
                    <a:schemeClr val="bg1"/>
                  </a:solidFill>
                  <a:latin typeface="+mn-lt"/>
                  <a:ea typeface="+mn-ea"/>
                </a:rPr>
                <a:t>片面</a:t>
              </a:r>
              <a:endParaRPr lang="zh-CN" altLang="en-US" sz="32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组合 1706"/>
          <p:cNvGrpSpPr/>
          <p:nvPr/>
        </p:nvGrpSpPr>
        <p:grpSpPr bwMode="auto">
          <a:xfrm>
            <a:off x="3774906" y="3907307"/>
            <a:ext cx="6848475" cy="583985"/>
            <a:chOff x="4136058" y="3001972"/>
            <a:chExt cx="6848577" cy="584560"/>
          </a:xfrm>
        </p:grpSpPr>
        <p:grpSp>
          <p:nvGrpSpPr>
            <p:cNvPr id="8" name="组合 1667"/>
            <p:cNvGrpSpPr/>
            <p:nvPr/>
          </p:nvGrpSpPr>
          <p:grpSpPr>
            <a:xfrm>
              <a:off x="4136058" y="3002187"/>
              <a:ext cx="317135" cy="584345"/>
              <a:chOff x="2665413" y="5559425"/>
              <a:chExt cx="887413" cy="1635125"/>
            </a:xfrm>
            <a:solidFill>
              <a:schemeClr val="bg1">
                <a:lumMod val="75000"/>
              </a:schemeClr>
            </a:solidFill>
          </p:grpSpPr>
          <p:sp>
            <p:nvSpPr>
              <p:cNvPr id="1669" name="Freeform 276"/>
              <p:cNvSpPr/>
              <p:nvPr/>
            </p:nvSpPr>
            <p:spPr bwMode="auto">
              <a:xfrm>
                <a:off x="3192463" y="6653213"/>
                <a:ext cx="260350" cy="149225"/>
              </a:xfrm>
              <a:custGeom>
                <a:avLst/>
                <a:gdLst>
                  <a:gd name="T0" fmla="*/ 12 w 80"/>
                  <a:gd name="T1" fmla="*/ 46 h 46"/>
                  <a:gd name="T2" fmla="*/ 12 w 80"/>
                  <a:gd name="T3" fmla="*/ 46 h 46"/>
                  <a:gd name="T4" fmla="*/ 11 w 80"/>
                  <a:gd name="T5" fmla="*/ 45 h 46"/>
                  <a:gd name="T6" fmla="*/ 36 w 80"/>
                  <a:gd name="T7" fmla="*/ 28 h 46"/>
                  <a:gd name="T8" fmla="*/ 56 w 80"/>
                  <a:gd name="T9" fmla="*/ 14 h 46"/>
                  <a:gd name="T10" fmla="*/ 32 w 80"/>
                  <a:gd name="T11" fmla="*/ 28 h 46"/>
                  <a:gd name="T12" fmla="*/ 30 w 80"/>
                  <a:gd name="T13" fmla="*/ 29 h 46"/>
                  <a:gd name="T14" fmla="*/ 30 w 80"/>
                  <a:gd name="T15" fmla="*/ 29 h 46"/>
                  <a:gd name="T16" fmla="*/ 27 w 80"/>
                  <a:gd name="T17" fmla="*/ 18 h 46"/>
                  <a:gd name="T18" fmla="*/ 15 w 80"/>
                  <a:gd name="T19" fmla="*/ 25 h 46"/>
                  <a:gd name="T20" fmla="*/ 14 w 80"/>
                  <a:gd name="T21" fmla="*/ 25 h 46"/>
                  <a:gd name="T22" fmla="*/ 32 w 80"/>
                  <a:gd name="T23" fmla="*/ 2 h 46"/>
                  <a:gd name="T24" fmla="*/ 28 w 80"/>
                  <a:gd name="T25" fmla="*/ 4 h 46"/>
                  <a:gd name="T26" fmla="*/ 25 w 80"/>
                  <a:gd name="T27" fmla="*/ 3 h 46"/>
                  <a:gd name="T28" fmla="*/ 1 w 80"/>
                  <a:gd name="T29" fmla="*/ 18 h 46"/>
                  <a:gd name="T30" fmla="*/ 1 w 80"/>
                  <a:gd name="T31" fmla="*/ 17 h 46"/>
                  <a:gd name="T32" fmla="*/ 0 w 80"/>
                  <a:gd name="T33" fmla="*/ 17 h 46"/>
                  <a:gd name="T34" fmla="*/ 25 w 80"/>
                  <a:gd name="T35" fmla="*/ 3 h 46"/>
                  <a:gd name="T36" fmla="*/ 26 w 80"/>
                  <a:gd name="T37" fmla="*/ 2 h 46"/>
                  <a:gd name="T38" fmla="*/ 28 w 80"/>
                  <a:gd name="T39" fmla="*/ 3 h 46"/>
                  <a:gd name="T40" fmla="*/ 33 w 80"/>
                  <a:gd name="T41" fmla="*/ 0 h 46"/>
                  <a:gd name="T42" fmla="*/ 34 w 80"/>
                  <a:gd name="T43" fmla="*/ 0 h 46"/>
                  <a:gd name="T44" fmla="*/ 34 w 80"/>
                  <a:gd name="T45" fmla="*/ 1 h 46"/>
                  <a:gd name="T46" fmla="*/ 16 w 80"/>
                  <a:gd name="T47" fmla="*/ 23 h 46"/>
                  <a:gd name="T48" fmla="*/ 27 w 80"/>
                  <a:gd name="T49" fmla="*/ 17 h 46"/>
                  <a:gd name="T50" fmla="*/ 28 w 80"/>
                  <a:gd name="T51" fmla="*/ 17 h 46"/>
                  <a:gd name="T52" fmla="*/ 28 w 80"/>
                  <a:gd name="T53" fmla="*/ 17 h 46"/>
                  <a:gd name="T54" fmla="*/ 31 w 80"/>
                  <a:gd name="T55" fmla="*/ 28 h 46"/>
                  <a:gd name="T56" fmla="*/ 32 w 80"/>
                  <a:gd name="T57" fmla="*/ 28 h 46"/>
                  <a:gd name="T58" fmla="*/ 66 w 80"/>
                  <a:gd name="T59" fmla="*/ 8 h 46"/>
                  <a:gd name="T60" fmla="*/ 66 w 80"/>
                  <a:gd name="T61" fmla="*/ 7 h 46"/>
                  <a:gd name="T62" fmla="*/ 66 w 80"/>
                  <a:gd name="T63" fmla="*/ 7 h 46"/>
                  <a:gd name="T64" fmla="*/ 67 w 80"/>
                  <a:gd name="T65" fmla="*/ 7 h 46"/>
                  <a:gd name="T66" fmla="*/ 67 w 80"/>
                  <a:gd name="T67" fmla="*/ 8 h 46"/>
                  <a:gd name="T68" fmla="*/ 67 w 80"/>
                  <a:gd name="T69" fmla="*/ 8 h 46"/>
                  <a:gd name="T70" fmla="*/ 66 w 80"/>
                  <a:gd name="T71" fmla="*/ 9 h 46"/>
                  <a:gd name="T72" fmla="*/ 17 w 80"/>
                  <a:gd name="T73" fmla="*/ 42 h 46"/>
                  <a:gd name="T74" fmla="*/ 79 w 80"/>
                  <a:gd name="T75" fmla="*/ 6 h 46"/>
                  <a:gd name="T76" fmla="*/ 80 w 80"/>
                  <a:gd name="T77" fmla="*/ 6 h 46"/>
                  <a:gd name="T78" fmla="*/ 80 w 80"/>
                  <a:gd name="T79" fmla="*/ 6 h 46"/>
                  <a:gd name="T80" fmla="*/ 12 w 80"/>
                  <a:gd name="T8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0" h="46">
                    <a:moveTo>
                      <a:pt x="12" y="46"/>
                    </a:move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36" y="28"/>
                    </a:cubicBezTo>
                    <a:cubicBezTo>
                      <a:pt x="42" y="24"/>
                      <a:pt x="48" y="19"/>
                      <a:pt x="56" y="14"/>
                    </a:cubicBezTo>
                    <a:cubicBezTo>
                      <a:pt x="51" y="17"/>
                      <a:pt x="43" y="22"/>
                      <a:pt x="32" y="28"/>
                    </a:cubicBezTo>
                    <a:cubicBezTo>
                      <a:pt x="31" y="29"/>
                      <a:pt x="31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27" y="18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4" y="25"/>
                    </a:cubicBezTo>
                    <a:cubicBezTo>
                      <a:pt x="14" y="24"/>
                      <a:pt x="14" y="24"/>
                      <a:pt x="32" y="2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25" y="3"/>
                      <a:pt x="25" y="3"/>
                    </a:cubicBezTo>
                    <a:cubicBezTo>
                      <a:pt x="25" y="2"/>
                      <a:pt x="25" y="2"/>
                      <a:pt x="26" y="2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31" y="1"/>
                      <a:pt x="33" y="0"/>
                    </a:cubicBezTo>
                    <a:cubicBezTo>
                      <a:pt x="33" y="0"/>
                      <a:pt x="34" y="0"/>
                      <a:pt x="34" y="0"/>
                    </a:cubicBezTo>
                    <a:cubicBezTo>
                      <a:pt x="34" y="0"/>
                      <a:pt x="34" y="1"/>
                      <a:pt x="34" y="1"/>
                    </a:cubicBezTo>
                    <a:cubicBezTo>
                      <a:pt x="28" y="8"/>
                      <a:pt x="19" y="19"/>
                      <a:pt x="16" y="23"/>
                    </a:cubicBezTo>
                    <a:cubicBezTo>
                      <a:pt x="19" y="22"/>
                      <a:pt x="24" y="19"/>
                      <a:pt x="27" y="17"/>
                    </a:cubicBezTo>
                    <a:cubicBezTo>
                      <a:pt x="27" y="17"/>
                      <a:pt x="27" y="17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9" y="20"/>
                      <a:pt x="30" y="26"/>
                      <a:pt x="31" y="28"/>
                    </a:cubicBezTo>
                    <a:cubicBezTo>
                      <a:pt x="31" y="28"/>
                      <a:pt x="31" y="28"/>
                      <a:pt x="32" y="28"/>
                    </a:cubicBezTo>
                    <a:cubicBezTo>
                      <a:pt x="59" y="11"/>
                      <a:pt x="65" y="8"/>
                      <a:pt x="66" y="8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7"/>
                      <a:pt x="67" y="7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8"/>
                      <a:pt x="67" y="8"/>
                      <a:pt x="66" y="9"/>
                    </a:cubicBezTo>
                    <a:cubicBezTo>
                      <a:pt x="42" y="25"/>
                      <a:pt x="25" y="36"/>
                      <a:pt x="17" y="42"/>
                    </a:cubicBezTo>
                    <a:cubicBezTo>
                      <a:pt x="31" y="34"/>
                      <a:pt x="64" y="14"/>
                      <a:pt x="79" y="6"/>
                    </a:cubicBezTo>
                    <a:cubicBezTo>
                      <a:pt x="79" y="5"/>
                      <a:pt x="80" y="6"/>
                      <a:pt x="80" y="6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16" y="44"/>
                      <a:pt x="12" y="46"/>
                      <a:pt x="12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0" name="Freeform 277"/>
              <p:cNvSpPr/>
              <p:nvPr/>
            </p:nvSpPr>
            <p:spPr bwMode="auto">
              <a:xfrm>
                <a:off x="2982913" y="6192838"/>
                <a:ext cx="554038" cy="320675"/>
              </a:xfrm>
              <a:custGeom>
                <a:avLst/>
                <a:gdLst>
                  <a:gd name="T0" fmla="*/ 53 w 171"/>
                  <a:gd name="T1" fmla="*/ 98 h 99"/>
                  <a:gd name="T2" fmla="*/ 53 w 171"/>
                  <a:gd name="T3" fmla="*/ 98 h 99"/>
                  <a:gd name="T4" fmla="*/ 114 w 171"/>
                  <a:gd name="T5" fmla="*/ 58 h 99"/>
                  <a:gd name="T6" fmla="*/ 114 w 171"/>
                  <a:gd name="T7" fmla="*/ 55 h 99"/>
                  <a:gd name="T8" fmla="*/ 41 w 171"/>
                  <a:gd name="T9" fmla="*/ 97 h 99"/>
                  <a:gd name="T10" fmla="*/ 41 w 171"/>
                  <a:gd name="T11" fmla="*/ 97 h 99"/>
                  <a:gd name="T12" fmla="*/ 41 w 171"/>
                  <a:gd name="T13" fmla="*/ 96 h 99"/>
                  <a:gd name="T14" fmla="*/ 24 w 171"/>
                  <a:gd name="T15" fmla="*/ 95 h 99"/>
                  <a:gd name="T16" fmla="*/ 24 w 171"/>
                  <a:gd name="T17" fmla="*/ 95 h 99"/>
                  <a:gd name="T18" fmla="*/ 24 w 171"/>
                  <a:gd name="T19" fmla="*/ 94 h 99"/>
                  <a:gd name="T20" fmla="*/ 44 w 171"/>
                  <a:gd name="T21" fmla="*/ 79 h 99"/>
                  <a:gd name="T22" fmla="*/ 145 w 171"/>
                  <a:gd name="T23" fmla="*/ 6 h 99"/>
                  <a:gd name="T24" fmla="*/ 1 w 171"/>
                  <a:gd name="T25" fmla="*/ 89 h 99"/>
                  <a:gd name="T26" fmla="*/ 1 w 171"/>
                  <a:gd name="T27" fmla="*/ 88 h 99"/>
                  <a:gd name="T28" fmla="*/ 1 w 171"/>
                  <a:gd name="T29" fmla="*/ 88 h 99"/>
                  <a:gd name="T30" fmla="*/ 152 w 171"/>
                  <a:gd name="T31" fmla="*/ 0 h 99"/>
                  <a:gd name="T32" fmla="*/ 153 w 171"/>
                  <a:gd name="T33" fmla="*/ 0 h 99"/>
                  <a:gd name="T34" fmla="*/ 153 w 171"/>
                  <a:gd name="T35" fmla="*/ 0 h 99"/>
                  <a:gd name="T36" fmla="*/ 31 w 171"/>
                  <a:gd name="T37" fmla="*/ 90 h 99"/>
                  <a:gd name="T38" fmla="*/ 144 w 171"/>
                  <a:gd name="T39" fmla="*/ 25 h 99"/>
                  <a:gd name="T40" fmla="*/ 144 w 171"/>
                  <a:gd name="T41" fmla="*/ 25 h 99"/>
                  <a:gd name="T42" fmla="*/ 144 w 171"/>
                  <a:gd name="T43" fmla="*/ 26 h 99"/>
                  <a:gd name="T44" fmla="*/ 114 w 171"/>
                  <a:gd name="T45" fmla="*/ 54 h 99"/>
                  <a:gd name="T46" fmla="*/ 170 w 171"/>
                  <a:gd name="T47" fmla="*/ 21 h 99"/>
                  <a:gd name="T48" fmla="*/ 114 w 171"/>
                  <a:gd name="T49" fmla="*/ 59 h 99"/>
                  <a:gd name="T50" fmla="*/ 158 w 171"/>
                  <a:gd name="T51" fmla="*/ 37 h 99"/>
                  <a:gd name="T52" fmla="*/ 158 w 171"/>
                  <a:gd name="T53" fmla="*/ 38 h 99"/>
                  <a:gd name="T54" fmla="*/ 118 w 171"/>
                  <a:gd name="T55" fmla="*/ 77 h 99"/>
                  <a:gd name="T56" fmla="*/ 119 w 171"/>
                  <a:gd name="T57" fmla="*/ 78 h 99"/>
                  <a:gd name="T58" fmla="*/ 117 w 171"/>
                  <a:gd name="T59" fmla="*/ 82 h 99"/>
                  <a:gd name="T60" fmla="*/ 117 w 171"/>
                  <a:gd name="T61" fmla="*/ 82 h 99"/>
                  <a:gd name="T62" fmla="*/ 109 w 171"/>
                  <a:gd name="T63" fmla="*/ 89 h 99"/>
                  <a:gd name="T64" fmla="*/ 105 w 171"/>
                  <a:gd name="T65" fmla="*/ 90 h 99"/>
                  <a:gd name="T66" fmla="*/ 106 w 171"/>
                  <a:gd name="T67" fmla="*/ 90 h 99"/>
                  <a:gd name="T68" fmla="*/ 112 w 171"/>
                  <a:gd name="T69" fmla="*/ 85 h 99"/>
                  <a:gd name="T70" fmla="*/ 116 w 171"/>
                  <a:gd name="T71" fmla="*/ 79 h 99"/>
                  <a:gd name="T72" fmla="*/ 99 w 171"/>
                  <a:gd name="T73" fmla="*/ 89 h 99"/>
                  <a:gd name="T74" fmla="*/ 98 w 171"/>
                  <a:gd name="T75" fmla="*/ 89 h 99"/>
                  <a:gd name="T76" fmla="*/ 154 w 171"/>
                  <a:gd name="T77" fmla="*/ 41 h 99"/>
                  <a:gd name="T78" fmla="*/ 53 w 171"/>
                  <a:gd name="T79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1" h="99">
                    <a:moveTo>
                      <a:pt x="53" y="99"/>
                    </a:moveTo>
                    <a:cubicBezTo>
                      <a:pt x="53" y="99"/>
                      <a:pt x="53" y="99"/>
                      <a:pt x="53" y="98"/>
                    </a:cubicBezTo>
                    <a:cubicBezTo>
                      <a:pt x="53" y="98"/>
                      <a:pt x="53" y="98"/>
                      <a:pt x="53" y="98"/>
                    </a:cubicBezTo>
                    <a:cubicBezTo>
                      <a:pt x="53" y="98"/>
                      <a:pt x="53" y="98"/>
                      <a:pt x="53" y="98"/>
                    </a:cubicBezTo>
                    <a:cubicBezTo>
                      <a:pt x="53" y="98"/>
                      <a:pt x="53" y="98"/>
                      <a:pt x="53" y="98"/>
                    </a:cubicBezTo>
                    <a:cubicBezTo>
                      <a:pt x="55" y="96"/>
                      <a:pt x="64" y="90"/>
                      <a:pt x="114" y="58"/>
                    </a:cubicBezTo>
                    <a:cubicBezTo>
                      <a:pt x="134" y="45"/>
                      <a:pt x="154" y="32"/>
                      <a:pt x="164" y="26"/>
                    </a:cubicBezTo>
                    <a:cubicBezTo>
                      <a:pt x="154" y="31"/>
                      <a:pt x="134" y="43"/>
                      <a:pt x="114" y="55"/>
                    </a:cubicBezTo>
                    <a:cubicBezTo>
                      <a:pt x="60" y="86"/>
                      <a:pt x="44" y="96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6"/>
                    </a:cubicBezTo>
                    <a:cubicBezTo>
                      <a:pt x="40" y="96"/>
                      <a:pt x="40" y="96"/>
                      <a:pt x="41" y="96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16" y="41"/>
                      <a:pt x="58" y="75"/>
                      <a:pt x="24" y="95"/>
                    </a:cubicBezTo>
                    <a:cubicBezTo>
                      <a:pt x="24" y="95"/>
                      <a:pt x="24" y="95"/>
                      <a:pt x="24" y="95"/>
                    </a:cubicBezTo>
                    <a:cubicBezTo>
                      <a:pt x="24" y="95"/>
                      <a:pt x="24" y="95"/>
                      <a:pt x="24" y="95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5" y="93"/>
                      <a:pt x="30" y="89"/>
                      <a:pt x="44" y="79"/>
                    </a:cubicBezTo>
                    <a:cubicBezTo>
                      <a:pt x="55" y="71"/>
                      <a:pt x="70" y="60"/>
                      <a:pt x="88" y="47"/>
                    </a:cubicBezTo>
                    <a:cubicBezTo>
                      <a:pt x="111" y="30"/>
                      <a:pt x="134" y="14"/>
                      <a:pt x="145" y="6"/>
                    </a:cubicBezTo>
                    <a:cubicBezTo>
                      <a:pt x="142" y="7"/>
                      <a:pt x="138" y="10"/>
                      <a:pt x="134" y="12"/>
                    </a:cubicBezTo>
                    <a:cubicBezTo>
                      <a:pt x="41" y="67"/>
                      <a:pt x="3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8"/>
                    </a:cubicBezTo>
                    <a:cubicBezTo>
                      <a:pt x="0" y="88"/>
                      <a:pt x="0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5" y="87"/>
                      <a:pt x="95" y="34"/>
                      <a:pt x="134" y="11"/>
                    </a:cubicBezTo>
                    <a:cubicBezTo>
                      <a:pt x="147" y="3"/>
                      <a:pt x="151" y="1"/>
                      <a:pt x="152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16" y="28"/>
                      <a:pt x="51" y="75"/>
                      <a:pt x="31" y="90"/>
                    </a:cubicBezTo>
                    <a:cubicBezTo>
                      <a:pt x="81" y="61"/>
                      <a:pt x="137" y="28"/>
                      <a:pt x="143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6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60" y="85"/>
                      <a:pt x="89" y="68"/>
                      <a:pt x="114" y="54"/>
                    </a:cubicBezTo>
                    <a:cubicBezTo>
                      <a:pt x="163" y="25"/>
                      <a:pt x="170" y="21"/>
                      <a:pt x="170" y="21"/>
                    </a:cubicBezTo>
                    <a:cubicBezTo>
                      <a:pt x="170" y="21"/>
                      <a:pt x="170" y="21"/>
                      <a:pt x="170" y="21"/>
                    </a:cubicBezTo>
                    <a:cubicBezTo>
                      <a:pt x="170" y="21"/>
                      <a:pt x="171" y="21"/>
                      <a:pt x="171" y="21"/>
                    </a:cubicBezTo>
                    <a:cubicBezTo>
                      <a:pt x="171" y="22"/>
                      <a:pt x="171" y="22"/>
                      <a:pt x="114" y="59"/>
                    </a:cubicBezTo>
                    <a:cubicBezTo>
                      <a:pt x="94" y="72"/>
                      <a:pt x="73" y="85"/>
                      <a:pt x="61" y="93"/>
                    </a:cubicBezTo>
                    <a:cubicBezTo>
                      <a:pt x="158" y="37"/>
                      <a:pt x="158" y="37"/>
                      <a:pt x="158" y="37"/>
                    </a:cubicBezTo>
                    <a:cubicBezTo>
                      <a:pt x="158" y="37"/>
                      <a:pt x="158" y="37"/>
                      <a:pt x="158" y="37"/>
                    </a:cubicBezTo>
                    <a:cubicBezTo>
                      <a:pt x="159" y="38"/>
                      <a:pt x="159" y="38"/>
                      <a:pt x="158" y="38"/>
                    </a:cubicBezTo>
                    <a:cubicBezTo>
                      <a:pt x="102" y="86"/>
                      <a:pt x="102" y="86"/>
                      <a:pt x="102" y="86"/>
                    </a:cubicBezTo>
                    <a:cubicBezTo>
                      <a:pt x="106" y="84"/>
                      <a:pt x="113" y="80"/>
                      <a:pt x="118" y="77"/>
                    </a:cubicBezTo>
                    <a:cubicBezTo>
                      <a:pt x="118" y="77"/>
                      <a:pt x="118" y="77"/>
                      <a:pt x="119" y="77"/>
                    </a:cubicBezTo>
                    <a:cubicBezTo>
                      <a:pt x="119" y="77"/>
                      <a:pt x="119" y="77"/>
                      <a:pt x="119" y="78"/>
                    </a:cubicBezTo>
                    <a:cubicBezTo>
                      <a:pt x="114" y="83"/>
                      <a:pt x="114" y="83"/>
                      <a:pt x="114" y="83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8" y="82"/>
                      <a:pt x="117" y="82"/>
                      <a:pt x="117" y="82"/>
                    </a:cubicBezTo>
                    <a:cubicBezTo>
                      <a:pt x="115" y="84"/>
                      <a:pt x="112" y="86"/>
                      <a:pt x="109" y="88"/>
                    </a:cubicBezTo>
                    <a:cubicBezTo>
                      <a:pt x="109" y="88"/>
                      <a:pt x="109" y="88"/>
                      <a:pt x="109" y="89"/>
                    </a:cubicBezTo>
                    <a:cubicBezTo>
                      <a:pt x="106" y="90"/>
                      <a:pt x="106" y="90"/>
                      <a:pt x="106" y="90"/>
                    </a:cubicBezTo>
                    <a:cubicBezTo>
                      <a:pt x="106" y="90"/>
                      <a:pt x="105" y="90"/>
                      <a:pt x="105" y="90"/>
                    </a:cubicBezTo>
                    <a:cubicBezTo>
                      <a:pt x="105" y="90"/>
                      <a:pt x="105" y="90"/>
                      <a:pt x="106" y="90"/>
                    </a:cubicBezTo>
                    <a:cubicBezTo>
                      <a:pt x="106" y="90"/>
                      <a:pt x="106" y="90"/>
                      <a:pt x="106" y="90"/>
                    </a:cubicBezTo>
                    <a:cubicBezTo>
                      <a:pt x="106" y="89"/>
                      <a:pt x="106" y="89"/>
                      <a:pt x="106" y="89"/>
                    </a:cubicBezTo>
                    <a:cubicBezTo>
                      <a:pt x="107" y="89"/>
                      <a:pt x="108" y="88"/>
                      <a:pt x="112" y="85"/>
                    </a:cubicBezTo>
                    <a:cubicBezTo>
                      <a:pt x="111" y="85"/>
                      <a:pt x="111" y="85"/>
                      <a:pt x="112" y="85"/>
                    </a:cubicBezTo>
                    <a:cubicBezTo>
                      <a:pt x="116" y="79"/>
                      <a:pt x="116" y="79"/>
                      <a:pt x="116" y="79"/>
                    </a:cubicBezTo>
                    <a:cubicBezTo>
                      <a:pt x="103" y="87"/>
                      <a:pt x="100" y="89"/>
                      <a:pt x="99" y="89"/>
                    </a:cubicBezTo>
                    <a:cubicBezTo>
                      <a:pt x="99" y="89"/>
                      <a:pt x="99" y="89"/>
                      <a:pt x="99" y="89"/>
                    </a:cubicBezTo>
                    <a:cubicBezTo>
                      <a:pt x="98" y="89"/>
                      <a:pt x="98" y="89"/>
                      <a:pt x="98" y="89"/>
                    </a:cubicBezTo>
                    <a:cubicBezTo>
                      <a:pt x="98" y="89"/>
                      <a:pt x="98" y="89"/>
                      <a:pt x="98" y="89"/>
                    </a:cubicBezTo>
                    <a:cubicBezTo>
                      <a:pt x="98" y="89"/>
                      <a:pt x="98" y="89"/>
                      <a:pt x="98" y="88"/>
                    </a:cubicBezTo>
                    <a:cubicBezTo>
                      <a:pt x="154" y="41"/>
                      <a:pt x="154" y="41"/>
                      <a:pt x="154" y="41"/>
                    </a:cubicBezTo>
                    <a:cubicBezTo>
                      <a:pt x="54" y="99"/>
                      <a:pt x="54" y="99"/>
                      <a:pt x="54" y="99"/>
                    </a:cubicBezTo>
                    <a:cubicBezTo>
                      <a:pt x="53" y="99"/>
                      <a:pt x="53" y="99"/>
                      <a:pt x="53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1" name="Freeform 278"/>
              <p:cNvSpPr/>
              <p:nvPr/>
            </p:nvSpPr>
            <p:spPr bwMode="auto">
              <a:xfrm>
                <a:off x="2674938" y="6084888"/>
                <a:ext cx="874713" cy="1000125"/>
              </a:xfrm>
              <a:custGeom>
                <a:avLst/>
                <a:gdLst>
                  <a:gd name="T0" fmla="*/ 185 w 270"/>
                  <a:gd name="T1" fmla="*/ 299 h 308"/>
                  <a:gd name="T2" fmla="*/ 259 w 270"/>
                  <a:gd name="T3" fmla="*/ 250 h 308"/>
                  <a:gd name="T4" fmla="*/ 257 w 270"/>
                  <a:gd name="T5" fmla="*/ 239 h 308"/>
                  <a:gd name="T6" fmla="*/ 167 w 270"/>
                  <a:gd name="T7" fmla="*/ 290 h 308"/>
                  <a:gd name="T8" fmla="*/ 139 w 270"/>
                  <a:gd name="T9" fmla="*/ 290 h 308"/>
                  <a:gd name="T10" fmla="*/ 123 w 270"/>
                  <a:gd name="T11" fmla="*/ 291 h 308"/>
                  <a:gd name="T12" fmla="*/ 97 w 270"/>
                  <a:gd name="T13" fmla="*/ 283 h 308"/>
                  <a:gd name="T14" fmla="*/ 90 w 270"/>
                  <a:gd name="T15" fmla="*/ 268 h 308"/>
                  <a:gd name="T16" fmla="*/ 59 w 270"/>
                  <a:gd name="T17" fmla="*/ 268 h 308"/>
                  <a:gd name="T18" fmla="*/ 14 w 270"/>
                  <a:gd name="T19" fmla="*/ 283 h 308"/>
                  <a:gd name="T20" fmla="*/ 114 w 270"/>
                  <a:gd name="T21" fmla="*/ 216 h 308"/>
                  <a:gd name="T22" fmla="*/ 4 w 270"/>
                  <a:gd name="T23" fmla="*/ 271 h 308"/>
                  <a:gd name="T24" fmla="*/ 19 w 270"/>
                  <a:gd name="T25" fmla="*/ 257 h 308"/>
                  <a:gd name="T26" fmla="*/ 83 w 270"/>
                  <a:gd name="T27" fmla="*/ 214 h 308"/>
                  <a:gd name="T28" fmla="*/ 7 w 270"/>
                  <a:gd name="T29" fmla="*/ 244 h 308"/>
                  <a:gd name="T30" fmla="*/ 13 w 270"/>
                  <a:gd name="T31" fmla="*/ 226 h 308"/>
                  <a:gd name="T32" fmla="*/ 68 w 270"/>
                  <a:gd name="T33" fmla="*/ 182 h 308"/>
                  <a:gd name="T34" fmla="*/ 11 w 270"/>
                  <a:gd name="T35" fmla="*/ 208 h 308"/>
                  <a:gd name="T36" fmla="*/ 22 w 270"/>
                  <a:gd name="T37" fmla="*/ 195 h 308"/>
                  <a:gd name="T38" fmla="*/ 23 w 270"/>
                  <a:gd name="T39" fmla="*/ 175 h 308"/>
                  <a:gd name="T40" fmla="*/ 12 w 270"/>
                  <a:gd name="T41" fmla="*/ 177 h 308"/>
                  <a:gd name="T42" fmla="*/ 11 w 270"/>
                  <a:gd name="T43" fmla="*/ 174 h 308"/>
                  <a:gd name="T44" fmla="*/ 165 w 270"/>
                  <a:gd name="T45" fmla="*/ 67 h 308"/>
                  <a:gd name="T46" fmla="*/ 20 w 270"/>
                  <a:gd name="T47" fmla="*/ 133 h 308"/>
                  <a:gd name="T48" fmla="*/ 21 w 270"/>
                  <a:gd name="T49" fmla="*/ 114 h 308"/>
                  <a:gd name="T50" fmla="*/ 19 w 270"/>
                  <a:gd name="T51" fmla="*/ 101 h 308"/>
                  <a:gd name="T52" fmla="*/ 92 w 270"/>
                  <a:gd name="T53" fmla="*/ 53 h 308"/>
                  <a:gd name="T54" fmla="*/ 19 w 270"/>
                  <a:gd name="T55" fmla="*/ 84 h 308"/>
                  <a:gd name="T56" fmla="*/ 77 w 270"/>
                  <a:gd name="T57" fmla="*/ 37 h 308"/>
                  <a:gd name="T58" fmla="*/ 110 w 270"/>
                  <a:gd name="T59" fmla="*/ 41 h 308"/>
                  <a:gd name="T60" fmla="*/ 23 w 270"/>
                  <a:gd name="T61" fmla="*/ 97 h 308"/>
                  <a:gd name="T62" fmla="*/ 131 w 270"/>
                  <a:gd name="T63" fmla="*/ 35 h 308"/>
                  <a:gd name="T64" fmla="*/ 24 w 270"/>
                  <a:gd name="T65" fmla="*/ 130 h 308"/>
                  <a:gd name="T66" fmla="*/ 251 w 270"/>
                  <a:gd name="T67" fmla="*/ 16 h 308"/>
                  <a:gd name="T68" fmla="*/ 173 w 270"/>
                  <a:gd name="T69" fmla="*/ 68 h 308"/>
                  <a:gd name="T70" fmla="*/ 89 w 270"/>
                  <a:gd name="T71" fmla="*/ 132 h 308"/>
                  <a:gd name="T72" fmla="*/ 84 w 270"/>
                  <a:gd name="T73" fmla="*/ 139 h 308"/>
                  <a:gd name="T74" fmla="*/ 85 w 270"/>
                  <a:gd name="T75" fmla="*/ 160 h 308"/>
                  <a:gd name="T76" fmla="*/ 107 w 270"/>
                  <a:gd name="T77" fmla="*/ 171 h 308"/>
                  <a:gd name="T78" fmla="*/ 83 w 270"/>
                  <a:gd name="T79" fmla="*/ 187 h 308"/>
                  <a:gd name="T80" fmla="*/ 110 w 270"/>
                  <a:gd name="T81" fmla="*/ 185 h 308"/>
                  <a:gd name="T82" fmla="*/ 105 w 270"/>
                  <a:gd name="T83" fmla="*/ 201 h 308"/>
                  <a:gd name="T84" fmla="*/ 104 w 270"/>
                  <a:gd name="T85" fmla="*/ 207 h 308"/>
                  <a:gd name="T86" fmla="*/ 102 w 270"/>
                  <a:gd name="T87" fmla="*/ 213 h 308"/>
                  <a:gd name="T88" fmla="*/ 64 w 270"/>
                  <a:gd name="T89" fmla="*/ 244 h 308"/>
                  <a:gd name="T90" fmla="*/ 126 w 270"/>
                  <a:gd name="T91" fmla="*/ 209 h 308"/>
                  <a:gd name="T92" fmla="*/ 128 w 270"/>
                  <a:gd name="T93" fmla="*/ 227 h 308"/>
                  <a:gd name="T94" fmla="*/ 159 w 270"/>
                  <a:gd name="T95" fmla="*/ 223 h 308"/>
                  <a:gd name="T96" fmla="*/ 247 w 270"/>
                  <a:gd name="T97" fmla="*/ 182 h 308"/>
                  <a:gd name="T98" fmla="*/ 256 w 270"/>
                  <a:gd name="T99" fmla="*/ 194 h 308"/>
                  <a:gd name="T100" fmla="*/ 157 w 270"/>
                  <a:gd name="T101" fmla="*/ 279 h 308"/>
                  <a:gd name="T102" fmla="*/ 203 w 270"/>
                  <a:gd name="T103" fmla="*/ 269 h 308"/>
                  <a:gd name="T104" fmla="*/ 270 w 270"/>
                  <a:gd name="T105" fmla="*/ 243 h 308"/>
                  <a:gd name="T106" fmla="*/ 249 w 270"/>
                  <a:gd name="T107" fmla="*/ 263 h 308"/>
                  <a:gd name="T108" fmla="*/ 229 w 270"/>
                  <a:gd name="T109" fmla="*/ 290 h 308"/>
                  <a:gd name="T110" fmla="*/ 264 w 270"/>
                  <a:gd name="T111" fmla="*/ 279 h 308"/>
                  <a:gd name="T112" fmla="*/ 261 w 270"/>
                  <a:gd name="T113" fmla="*/ 293 h 308"/>
                  <a:gd name="T114" fmla="*/ 239 w 270"/>
                  <a:gd name="T115" fmla="*/ 298 h 308"/>
                  <a:gd name="T116" fmla="*/ 201 w 270"/>
                  <a:gd name="T117" fmla="*/ 3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70" h="308">
                    <a:moveTo>
                      <a:pt x="201" y="308"/>
                    </a:moveTo>
                    <a:cubicBezTo>
                      <a:pt x="201" y="308"/>
                      <a:pt x="201" y="308"/>
                      <a:pt x="200" y="307"/>
                    </a:cubicBezTo>
                    <a:cubicBezTo>
                      <a:pt x="200" y="307"/>
                      <a:pt x="200" y="307"/>
                      <a:pt x="201" y="307"/>
                    </a:cubicBezTo>
                    <a:cubicBezTo>
                      <a:pt x="218" y="292"/>
                      <a:pt x="249" y="267"/>
                      <a:pt x="259" y="258"/>
                    </a:cubicBezTo>
                    <a:cubicBezTo>
                      <a:pt x="185" y="300"/>
                      <a:pt x="185" y="300"/>
                      <a:pt x="185" y="300"/>
                    </a:cubicBezTo>
                    <a:cubicBezTo>
                      <a:pt x="185" y="300"/>
                      <a:pt x="185" y="300"/>
                      <a:pt x="185" y="300"/>
                    </a:cubicBezTo>
                    <a:cubicBezTo>
                      <a:pt x="185" y="300"/>
                      <a:pt x="185" y="300"/>
                      <a:pt x="185" y="300"/>
                    </a:cubicBezTo>
                    <a:cubicBezTo>
                      <a:pt x="185" y="300"/>
                      <a:pt x="185" y="300"/>
                      <a:pt x="185" y="299"/>
                    </a:cubicBezTo>
                    <a:cubicBezTo>
                      <a:pt x="185" y="299"/>
                      <a:pt x="185" y="299"/>
                      <a:pt x="185" y="299"/>
                    </a:cubicBezTo>
                    <a:cubicBezTo>
                      <a:pt x="185" y="299"/>
                      <a:pt x="185" y="299"/>
                      <a:pt x="185" y="299"/>
                    </a:cubicBezTo>
                    <a:cubicBezTo>
                      <a:pt x="186" y="299"/>
                      <a:pt x="188" y="298"/>
                      <a:pt x="192" y="295"/>
                    </a:cubicBezTo>
                    <a:cubicBezTo>
                      <a:pt x="194" y="294"/>
                      <a:pt x="196" y="293"/>
                      <a:pt x="198" y="292"/>
                    </a:cubicBezTo>
                    <a:cubicBezTo>
                      <a:pt x="198" y="292"/>
                      <a:pt x="198" y="292"/>
                      <a:pt x="198" y="292"/>
                    </a:cubicBezTo>
                    <a:cubicBezTo>
                      <a:pt x="197" y="292"/>
                      <a:pt x="197" y="292"/>
                      <a:pt x="198" y="291"/>
                    </a:cubicBezTo>
                    <a:cubicBezTo>
                      <a:pt x="198" y="291"/>
                      <a:pt x="198" y="291"/>
                      <a:pt x="198" y="291"/>
                    </a:cubicBezTo>
                    <a:cubicBezTo>
                      <a:pt x="198" y="291"/>
                      <a:pt x="198" y="291"/>
                      <a:pt x="198" y="291"/>
                    </a:cubicBezTo>
                    <a:cubicBezTo>
                      <a:pt x="199" y="290"/>
                      <a:pt x="207" y="285"/>
                      <a:pt x="239" y="263"/>
                    </a:cubicBezTo>
                    <a:cubicBezTo>
                      <a:pt x="246" y="258"/>
                      <a:pt x="254" y="253"/>
                      <a:pt x="259" y="250"/>
                    </a:cubicBezTo>
                    <a:cubicBezTo>
                      <a:pt x="208" y="280"/>
                      <a:pt x="179" y="296"/>
                      <a:pt x="175" y="298"/>
                    </a:cubicBezTo>
                    <a:cubicBezTo>
                      <a:pt x="175" y="298"/>
                      <a:pt x="175" y="298"/>
                      <a:pt x="175" y="298"/>
                    </a:cubicBezTo>
                    <a:cubicBezTo>
                      <a:pt x="175" y="298"/>
                      <a:pt x="175" y="298"/>
                      <a:pt x="175" y="298"/>
                    </a:cubicBezTo>
                    <a:cubicBezTo>
                      <a:pt x="175" y="298"/>
                      <a:pt x="175" y="298"/>
                      <a:pt x="175" y="298"/>
                    </a:cubicBezTo>
                    <a:cubicBezTo>
                      <a:pt x="175" y="298"/>
                      <a:pt x="174" y="298"/>
                      <a:pt x="174" y="298"/>
                    </a:cubicBezTo>
                    <a:cubicBezTo>
                      <a:pt x="174" y="298"/>
                      <a:pt x="174" y="298"/>
                      <a:pt x="178" y="295"/>
                    </a:cubicBezTo>
                    <a:cubicBezTo>
                      <a:pt x="181" y="293"/>
                      <a:pt x="184" y="290"/>
                      <a:pt x="188" y="287"/>
                    </a:cubicBezTo>
                    <a:cubicBezTo>
                      <a:pt x="197" y="281"/>
                      <a:pt x="208" y="274"/>
                      <a:pt x="219" y="266"/>
                    </a:cubicBezTo>
                    <a:cubicBezTo>
                      <a:pt x="234" y="255"/>
                      <a:pt x="249" y="245"/>
                      <a:pt x="257" y="239"/>
                    </a:cubicBezTo>
                    <a:cubicBezTo>
                      <a:pt x="246" y="245"/>
                      <a:pt x="223" y="259"/>
                      <a:pt x="204" y="270"/>
                    </a:cubicBezTo>
                    <a:cubicBezTo>
                      <a:pt x="174" y="287"/>
                      <a:pt x="168" y="290"/>
                      <a:pt x="167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7" y="291"/>
                      <a:pt x="166" y="291"/>
                      <a:pt x="166" y="291"/>
                    </a:cubicBezTo>
                    <a:cubicBezTo>
                      <a:pt x="166" y="291"/>
                      <a:pt x="166" y="291"/>
                      <a:pt x="167" y="290"/>
                    </a:cubicBezTo>
                    <a:cubicBezTo>
                      <a:pt x="167" y="290"/>
                      <a:pt x="167" y="290"/>
                      <a:pt x="167" y="290"/>
                    </a:cubicBezTo>
                    <a:cubicBezTo>
                      <a:pt x="167" y="290"/>
                      <a:pt x="167" y="290"/>
                      <a:pt x="167" y="290"/>
                    </a:cubicBezTo>
                    <a:cubicBezTo>
                      <a:pt x="167" y="290"/>
                      <a:pt x="168" y="289"/>
                      <a:pt x="171" y="287"/>
                    </a:cubicBezTo>
                    <a:cubicBezTo>
                      <a:pt x="173" y="285"/>
                      <a:pt x="177" y="282"/>
                      <a:pt x="182" y="279"/>
                    </a:cubicBezTo>
                    <a:cubicBezTo>
                      <a:pt x="191" y="272"/>
                      <a:pt x="204" y="262"/>
                      <a:pt x="216" y="253"/>
                    </a:cubicBezTo>
                    <a:cubicBezTo>
                      <a:pt x="235" y="239"/>
                      <a:pt x="253" y="225"/>
                      <a:pt x="262" y="219"/>
                    </a:cubicBezTo>
                    <a:cubicBezTo>
                      <a:pt x="247" y="228"/>
                      <a:pt x="199" y="255"/>
                      <a:pt x="169" y="273"/>
                    </a:cubicBezTo>
                    <a:cubicBezTo>
                      <a:pt x="160" y="278"/>
                      <a:pt x="153" y="282"/>
                      <a:pt x="148" y="286"/>
                    </a:cubicBezTo>
                    <a:cubicBezTo>
                      <a:pt x="143" y="288"/>
                      <a:pt x="141" y="290"/>
                      <a:pt x="140" y="290"/>
                    </a:cubicBezTo>
                    <a:cubicBezTo>
                      <a:pt x="139" y="290"/>
                      <a:pt x="139" y="290"/>
                      <a:pt x="139" y="290"/>
                    </a:cubicBezTo>
                    <a:cubicBezTo>
                      <a:pt x="139" y="290"/>
                      <a:pt x="139" y="290"/>
                      <a:pt x="139" y="290"/>
                    </a:cubicBezTo>
                    <a:cubicBezTo>
                      <a:pt x="139" y="291"/>
                      <a:pt x="139" y="290"/>
                      <a:pt x="138" y="290"/>
                    </a:cubicBezTo>
                    <a:cubicBezTo>
                      <a:pt x="138" y="290"/>
                      <a:pt x="138" y="290"/>
                      <a:pt x="139" y="290"/>
                    </a:cubicBezTo>
                    <a:cubicBezTo>
                      <a:pt x="170" y="270"/>
                      <a:pt x="225" y="234"/>
                      <a:pt x="243" y="222"/>
                    </a:cubicBezTo>
                    <a:cubicBezTo>
                      <a:pt x="223" y="234"/>
                      <a:pt x="159" y="271"/>
                      <a:pt x="123" y="292"/>
                    </a:cubicBezTo>
                    <a:cubicBezTo>
                      <a:pt x="123" y="292"/>
                      <a:pt x="123" y="292"/>
                      <a:pt x="123" y="292"/>
                    </a:cubicBezTo>
                    <a:cubicBezTo>
                      <a:pt x="123" y="292"/>
                      <a:pt x="122" y="292"/>
                      <a:pt x="122" y="292"/>
                    </a:cubicBezTo>
                    <a:cubicBezTo>
                      <a:pt x="122" y="291"/>
                      <a:pt x="122" y="291"/>
                      <a:pt x="123" y="291"/>
                    </a:cubicBezTo>
                    <a:cubicBezTo>
                      <a:pt x="123" y="291"/>
                      <a:pt x="123" y="291"/>
                      <a:pt x="123" y="291"/>
                    </a:cubicBezTo>
                    <a:cubicBezTo>
                      <a:pt x="123" y="291"/>
                      <a:pt x="123" y="291"/>
                      <a:pt x="123" y="291"/>
                    </a:cubicBezTo>
                    <a:cubicBezTo>
                      <a:pt x="125" y="289"/>
                      <a:pt x="135" y="281"/>
                      <a:pt x="189" y="242"/>
                    </a:cubicBezTo>
                    <a:cubicBezTo>
                      <a:pt x="212" y="225"/>
                      <a:pt x="236" y="207"/>
                      <a:pt x="248" y="199"/>
                    </a:cubicBezTo>
                    <a:cubicBezTo>
                      <a:pt x="79" y="297"/>
                      <a:pt x="79" y="297"/>
                      <a:pt x="79" y="297"/>
                    </a:cubicBezTo>
                    <a:cubicBezTo>
                      <a:pt x="78" y="297"/>
                      <a:pt x="78" y="297"/>
                      <a:pt x="78" y="297"/>
                    </a:cubicBezTo>
                    <a:cubicBezTo>
                      <a:pt x="78" y="297"/>
                      <a:pt x="78" y="297"/>
                      <a:pt x="78" y="296"/>
                    </a:cubicBezTo>
                    <a:cubicBezTo>
                      <a:pt x="78" y="296"/>
                      <a:pt x="78" y="296"/>
                      <a:pt x="78" y="296"/>
                    </a:cubicBezTo>
                    <a:cubicBezTo>
                      <a:pt x="78" y="296"/>
                      <a:pt x="78" y="296"/>
                      <a:pt x="78" y="296"/>
                    </a:cubicBezTo>
                    <a:cubicBezTo>
                      <a:pt x="79" y="296"/>
                      <a:pt x="79" y="296"/>
                      <a:pt x="79" y="296"/>
                    </a:cubicBezTo>
                    <a:cubicBezTo>
                      <a:pt x="80" y="294"/>
                      <a:pt x="84" y="292"/>
                      <a:pt x="97" y="283"/>
                    </a:cubicBezTo>
                    <a:cubicBezTo>
                      <a:pt x="109" y="275"/>
                      <a:pt x="125" y="264"/>
                      <a:pt x="142" y="253"/>
                    </a:cubicBezTo>
                    <a:cubicBezTo>
                      <a:pt x="179" y="228"/>
                      <a:pt x="224" y="198"/>
                      <a:pt x="240" y="187"/>
                    </a:cubicBezTo>
                    <a:cubicBezTo>
                      <a:pt x="206" y="206"/>
                      <a:pt x="39" y="303"/>
                      <a:pt x="38" y="304"/>
                    </a:cubicBezTo>
                    <a:cubicBezTo>
                      <a:pt x="37" y="304"/>
                      <a:pt x="37" y="304"/>
                      <a:pt x="37" y="304"/>
                    </a:cubicBezTo>
                    <a:cubicBezTo>
                      <a:pt x="37" y="304"/>
                      <a:pt x="37" y="304"/>
                      <a:pt x="37" y="304"/>
                    </a:cubicBezTo>
                    <a:cubicBezTo>
                      <a:pt x="37" y="304"/>
                      <a:pt x="37" y="303"/>
                      <a:pt x="37" y="303"/>
                    </a:cubicBezTo>
                    <a:cubicBezTo>
                      <a:pt x="37" y="303"/>
                      <a:pt x="37" y="303"/>
                      <a:pt x="37" y="303"/>
                    </a:cubicBezTo>
                    <a:cubicBezTo>
                      <a:pt x="37" y="303"/>
                      <a:pt x="37" y="303"/>
                      <a:pt x="37" y="303"/>
                    </a:cubicBezTo>
                    <a:cubicBezTo>
                      <a:pt x="39" y="301"/>
                      <a:pt x="49" y="295"/>
                      <a:pt x="90" y="268"/>
                    </a:cubicBezTo>
                    <a:cubicBezTo>
                      <a:pt x="112" y="254"/>
                      <a:pt x="138" y="237"/>
                      <a:pt x="151" y="228"/>
                    </a:cubicBezTo>
                    <a:cubicBezTo>
                      <a:pt x="59" y="282"/>
                      <a:pt x="43" y="291"/>
                      <a:pt x="40" y="292"/>
                    </a:cubicBezTo>
                    <a:cubicBezTo>
                      <a:pt x="40" y="292"/>
                      <a:pt x="39" y="292"/>
                      <a:pt x="39" y="292"/>
                    </a:cubicBezTo>
                    <a:cubicBezTo>
                      <a:pt x="39" y="292"/>
                      <a:pt x="39" y="292"/>
                      <a:pt x="39" y="292"/>
                    </a:cubicBezTo>
                    <a:cubicBezTo>
                      <a:pt x="39" y="293"/>
                      <a:pt x="39" y="293"/>
                      <a:pt x="39" y="293"/>
                    </a:cubicBezTo>
                    <a:cubicBezTo>
                      <a:pt x="39" y="293"/>
                      <a:pt x="39" y="292"/>
                      <a:pt x="39" y="292"/>
                    </a:cubicBezTo>
                    <a:cubicBezTo>
                      <a:pt x="39" y="292"/>
                      <a:pt x="39" y="292"/>
                      <a:pt x="39" y="292"/>
                    </a:cubicBezTo>
                    <a:cubicBezTo>
                      <a:pt x="65" y="273"/>
                      <a:pt x="110" y="240"/>
                      <a:pt x="124" y="230"/>
                    </a:cubicBezTo>
                    <a:cubicBezTo>
                      <a:pt x="113" y="236"/>
                      <a:pt x="84" y="253"/>
                      <a:pt x="59" y="268"/>
                    </a:cubicBezTo>
                    <a:cubicBezTo>
                      <a:pt x="18" y="292"/>
                      <a:pt x="11" y="296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8" y="296"/>
                      <a:pt x="8" y="296"/>
                      <a:pt x="9" y="296"/>
                    </a:cubicBezTo>
                    <a:cubicBezTo>
                      <a:pt x="122" y="221"/>
                      <a:pt x="122" y="221"/>
                      <a:pt x="122" y="221"/>
                    </a:cubicBezTo>
                    <a:cubicBezTo>
                      <a:pt x="32" y="273"/>
                      <a:pt x="17" y="282"/>
                      <a:pt x="14" y="283"/>
                    </a:cubicBezTo>
                    <a:cubicBezTo>
                      <a:pt x="14" y="283"/>
                      <a:pt x="14" y="283"/>
                      <a:pt x="14" y="283"/>
                    </a:cubicBezTo>
                    <a:cubicBezTo>
                      <a:pt x="14" y="283"/>
                      <a:pt x="14" y="283"/>
                      <a:pt x="14" y="283"/>
                    </a:cubicBezTo>
                    <a:cubicBezTo>
                      <a:pt x="14" y="283"/>
                      <a:pt x="14" y="283"/>
                      <a:pt x="14" y="283"/>
                    </a:cubicBezTo>
                    <a:cubicBezTo>
                      <a:pt x="13" y="283"/>
                      <a:pt x="13" y="283"/>
                      <a:pt x="13" y="283"/>
                    </a:cubicBezTo>
                    <a:cubicBezTo>
                      <a:pt x="13" y="283"/>
                      <a:pt x="13" y="283"/>
                      <a:pt x="14" y="282"/>
                    </a:cubicBezTo>
                    <a:cubicBezTo>
                      <a:pt x="14" y="282"/>
                      <a:pt x="14" y="282"/>
                      <a:pt x="14" y="282"/>
                    </a:cubicBezTo>
                    <a:cubicBezTo>
                      <a:pt x="14" y="282"/>
                      <a:pt x="14" y="282"/>
                      <a:pt x="14" y="282"/>
                    </a:cubicBezTo>
                    <a:cubicBezTo>
                      <a:pt x="15" y="281"/>
                      <a:pt x="20" y="278"/>
                      <a:pt x="37" y="266"/>
                    </a:cubicBezTo>
                    <a:cubicBezTo>
                      <a:pt x="51" y="257"/>
                      <a:pt x="69" y="245"/>
                      <a:pt x="86" y="235"/>
                    </a:cubicBezTo>
                    <a:cubicBezTo>
                      <a:pt x="97" y="227"/>
                      <a:pt x="107" y="221"/>
                      <a:pt x="114" y="216"/>
                    </a:cubicBezTo>
                    <a:cubicBezTo>
                      <a:pt x="83" y="234"/>
                      <a:pt x="2" y="281"/>
                      <a:pt x="1" y="281"/>
                    </a:cubicBezTo>
                    <a:cubicBezTo>
                      <a:pt x="1" y="281"/>
                      <a:pt x="1" y="281"/>
                      <a:pt x="1" y="281"/>
                    </a:cubicBezTo>
                    <a:cubicBezTo>
                      <a:pt x="1" y="281"/>
                      <a:pt x="1" y="280"/>
                      <a:pt x="1" y="280"/>
                    </a:cubicBezTo>
                    <a:cubicBezTo>
                      <a:pt x="27" y="263"/>
                      <a:pt x="74" y="232"/>
                      <a:pt x="89" y="222"/>
                    </a:cubicBezTo>
                    <a:cubicBezTo>
                      <a:pt x="74" y="230"/>
                      <a:pt x="30" y="256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0"/>
                      <a:pt x="4" y="270"/>
                      <a:pt x="4" y="270"/>
                    </a:cubicBezTo>
                    <a:cubicBezTo>
                      <a:pt x="4" y="270"/>
                      <a:pt x="8" y="268"/>
                      <a:pt x="13" y="264"/>
                    </a:cubicBezTo>
                    <a:cubicBezTo>
                      <a:pt x="13" y="264"/>
                      <a:pt x="13" y="264"/>
                      <a:pt x="13" y="265"/>
                    </a:cubicBezTo>
                    <a:cubicBezTo>
                      <a:pt x="13" y="264"/>
                      <a:pt x="13" y="264"/>
                      <a:pt x="13" y="264"/>
                    </a:cubicBezTo>
                    <a:cubicBezTo>
                      <a:pt x="13" y="264"/>
                      <a:pt x="13" y="264"/>
                      <a:pt x="13" y="264"/>
                    </a:cubicBezTo>
                    <a:cubicBezTo>
                      <a:pt x="33" y="251"/>
                      <a:pt x="67" y="230"/>
                      <a:pt x="85" y="218"/>
                    </a:cubicBezTo>
                    <a:cubicBezTo>
                      <a:pt x="31" y="250"/>
                      <a:pt x="21" y="256"/>
                      <a:pt x="19" y="257"/>
                    </a:cubicBezTo>
                    <a:cubicBezTo>
                      <a:pt x="19" y="257"/>
                      <a:pt x="19" y="257"/>
                      <a:pt x="19" y="257"/>
                    </a:cubicBezTo>
                    <a:cubicBezTo>
                      <a:pt x="19" y="257"/>
                      <a:pt x="19" y="257"/>
                      <a:pt x="19" y="257"/>
                    </a:cubicBezTo>
                    <a:cubicBezTo>
                      <a:pt x="19" y="257"/>
                      <a:pt x="19" y="257"/>
                      <a:pt x="19" y="257"/>
                    </a:cubicBezTo>
                    <a:cubicBezTo>
                      <a:pt x="19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7" y="256"/>
                      <a:pt x="18" y="256"/>
                      <a:pt x="18" y="256"/>
                    </a:cubicBezTo>
                    <a:cubicBezTo>
                      <a:pt x="88" y="211"/>
                      <a:pt x="88" y="211"/>
                      <a:pt x="88" y="211"/>
                    </a:cubicBezTo>
                    <a:cubicBezTo>
                      <a:pt x="86" y="212"/>
                      <a:pt x="85" y="213"/>
                      <a:pt x="83" y="214"/>
                    </a:cubicBezTo>
                    <a:cubicBezTo>
                      <a:pt x="17" y="252"/>
                      <a:pt x="6" y="259"/>
                      <a:pt x="4" y="259"/>
                    </a:cubicBezTo>
                    <a:cubicBezTo>
                      <a:pt x="4" y="259"/>
                      <a:pt x="4" y="259"/>
                      <a:pt x="4" y="259"/>
                    </a:cubicBezTo>
                    <a:cubicBezTo>
                      <a:pt x="4" y="259"/>
                      <a:pt x="4" y="259"/>
                      <a:pt x="4" y="259"/>
                    </a:cubicBezTo>
                    <a:cubicBezTo>
                      <a:pt x="3" y="260"/>
                      <a:pt x="3" y="260"/>
                      <a:pt x="3" y="260"/>
                    </a:cubicBezTo>
                    <a:cubicBezTo>
                      <a:pt x="3" y="259"/>
                      <a:pt x="3" y="259"/>
                      <a:pt x="3" y="259"/>
                    </a:cubicBezTo>
                    <a:cubicBezTo>
                      <a:pt x="3" y="259"/>
                      <a:pt x="3" y="259"/>
                      <a:pt x="3" y="259"/>
                    </a:cubicBezTo>
                    <a:cubicBezTo>
                      <a:pt x="4" y="258"/>
                      <a:pt x="77" y="207"/>
                      <a:pt x="101" y="189"/>
                    </a:cubicBezTo>
                    <a:cubicBezTo>
                      <a:pt x="95" y="193"/>
                      <a:pt x="84" y="199"/>
                      <a:pt x="73" y="206"/>
                    </a:cubicBezTo>
                    <a:cubicBezTo>
                      <a:pt x="20" y="237"/>
                      <a:pt x="9" y="243"/>
                      <a:pt x="7" y="244"/>
                    </a:cubicBezTo>
                    <a:cubicBezTo>
                      <a:pt x="7" y="244"/>
                      <a:pt x="7" y="244"/>
                      <a:pt x="7" y="244"/>
                    </a:cubicBezTo>
                    <a:cubicBezTo>
                      <a:pt x="7" y="244"/>
                      <a:pt x="7" y="244"/>
                      <a:pt x="7" y="244"/>
                    </a:cubicBezTo>
                    <a:cubicBezTo>
                      <a:pt x="6" y="244"/>
                      <a:pt x="6" y="244"/>
                      <a:pt x="6" y="244"/>
                    </a:cubicBezTo>
                    <a:cubicBezTo>
                      <a:pt x="6" y="244"/>
                      <a:pt x="6" y="244"/>
                      <a:pt x="6" y="244"/>
                    </a:cubicBezTo>
                    <a:cubicBezTo>
                      <a:pt x="6" y="244"/>
                      <a:pt x="6" y="244"/>
                      <a:pt x="6" y="243"/>
                    </a:cubicBezTo>
                    <a:cubicBezTo>
                      <a:pt x="76" y="190"/>
                      <a:pt x="76" y="190"/>
                      <a:pt x="76" y="190"/>
                    </a:cubicBezTo>
                    <a:cubicBezTo>
                      <a:pt x="68" y="195"/>
                      <a:pt x="57" y="201"/>
                      <a:pt x="44" y="209"/>
                    </a:cubicBezTo>
                    <a:cubicBezTo>
                      <a:pt x="21" y="222"/>
                      <a:pt x="15" y="225"/>
                      <a:pt x="14" y="226"/>
                    </a:cubicBezTo>
                    <a:cubicBezTo>
                      <a:pt x="14" y="226"/>
                      <a:pt x="14" y="226"/>
                      <a:pt x="13" y="226"/>
                    </a:cubicBezTo>
                    <a:cubicBezTo>
                      <a:pt x="13" y="226"/>
                      <a:pt x="13" y="226"/>
                      <a:pt x="13" y="226"/>
                    </a:cubicBezTo>
                    <a:cubicBezTo>
                      <a:pt x="13" y="227"/>
                      <a:pt x="13" y="227"/>
                      <a:pt x="13" y="226"/>
                    </a:cubicBezTo>
                    <a:cubicBezTo>
                      <a:pt x="13" y="226"/>
                      <a:pt x="13" y="226"/>
                      <a:pt x="13" y="226"/>
                    </a:cubicBezTo>
                    <a:cubicBezTo>
                      <a:pt x="12" y="227"/>
                      <a:pt x="12" y="227"/>
                      <a:pt x="12" y="227"/>
                    </a:cubicBezTo>
                    <a:cubicBezTo>
                      <a:pt x="12" y="227"/>
                      <a:pt x="12" y="226"/>
                      <a:pt x="12" y="226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4" y="224"/>
                      <a:pt x="23" y="217"/>
                      <a:pt x="68" y="182"/>
                    </a:cubicBezTo>
                    <a:cubicBezTo>
                      <a:pt x="83" y="171"/>
                      <a:pt x="97" y="159"/>
                      <a:pt x="103" y="155"/>
                    </a:cubicBezTo>
                    <a:cubicBezTo>
                      <a:pt x="94" y="160"/>
                      <a:pt x="70" y="174"/>
                      <a:pt x="51" y="185"/>
                    </a:cubicBezTo>
                    <a:cubicBezTo>
                      <a:pt x="24" y="201"/>
                      <a:pt x="18" y="204"/>
                      <a:pt x="17" y="205"/>
                    </a:cubicBezTo>
                    <a:cubicBezTo>
                      <a:pt x="17" y="205"/>
                      <a:pt x="17" y="205"/>
                      <a:pt x="17" y="205"/>
                    </a:cubicBezTo>
                    <a:cubicBezTo>
                      <a:pt x="17" y="205"/>
                      <a:pt x="17" y="205"/>
                      <a:pt x="17" y="205"/>
                    </a:cubicBezTo>
                    <a:cubicBezTo>
                      <a:pt x="17" y="205"/>
                      <a:pt x="17" y="205"/>
                      <a:pt x="17" y="205"/>
                    </a:cubicBezTo>
                    <a:cubicBezTo>
                      <a:pt x="17" y="205"/>
                      <a:pt x="17" y="205"/>
                      <a:pt x="16" y="204"/>
                    </a:cubicBezTo>
                    <a:cubicBezTo>
                      <a:pt x="16" y="204"/>
                      <a:pt x="16" y="204"/>
                      <a:pt x="16" y="204"/>
                    </a:cubicBezTo>
                    <a:cubicBezTo>
                      <a:pt x="11" y="208"/>
                      <a:pt x="11" y="208"/>
                      <a:pt x="11" y="208"/>
                    </a:cubicBezTo>
                    <a:cubicBezTo>
                      <a:pt x="10" y="208"/>
                      <a:pt x="10" y="208"/>
                      <a:pt x="10" y="207"/>
                    </a:cubicBezTo>
                    <a:cubicBezTo>
                      <a:pt x="10" y="207"/>
                      <a:pt x="10" y="207"/>
                      <a:pt x="10" y="207"/>
                    </a:cubicBezTo>
                    <a:cubicBezTo>
                      <a:pt x="63" y="173"/>
                      <a:pt x="63" y="173"/>
                      <a:pt x="63" y="173"/>
                    </a:cubicBezTo>
                    <a:cubicBezTo>
                      <a:pt x="31" y="192"/>
                      <a:pt x="25" y="195"/>
                      <a:pt x="23" y="19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22" y="196"/>
                      <a:pt x="22" y="196"/>
                      <a:pt x="22" y="196"/>
                    </a:cubicBezTo>
                    <a:cubicBezTo>
                      <a:pt x="22" y="196"/>
                      <a:pt x="22" y="196"/>
                      <a:pt x="22" y="195"/>
                    </a:cubicBezTo>
                    <a:cubicBezTo>
                      <a:pt x="81" y="155"/>
                      <a:pt x="81" y="155"/>
                      <a:pt x="81" y="155"/>
                    </a:cubicBezTo>
                    <a:cubicBezTo>
                      <a:pt x="1" y="201"/>
                      <a:pt x="1" y="201"/>
                      <a:pt x="0" y="201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0" y="200"/>
                      <a:pt x="0" y="200"/>
                      <a:pt x="42" y="169"/>
                    </a:cubicBezTo>
                    <a:cubicBezTo>
                      <a:pt x="55" y="160"/>
                      <a:pt x="68" y="150"/>
                      <a:pt x="76" y="144"/>
                    </a:cubicBezTo>
                    <a:cubicBezTo>
                      <a:pt x="33" y="169"/>
                      <a:pt x="25" y="174"/>
                      <a:pt x="23" y="175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22" y="175"/>
                      <a:pt x="22" y="175"/>
                    </a:cubicBezTo>
                    <a:cubicBezTo>
                      <a:pt x="22" y="174"/>
                      <a:pt x="22" y="174"/>
                      <a:pt x="23" y="174"/>
                    </a:cubicBezTo>
                    <a:cubicBezTo>
                      <a:pt x="23" y="174"/>
                      <a:pt x="23" y="174"/>
                      <a:pt x="23" y="174"/>
                    </a:cubicBezTo>
                    <a:cubicBezTo>
                      <a:pt x="23" y="174"/>
                      <a:pt x="23" y="174"/>
                      <a:pt x="23" y="174"/>
                    </a:cubicBezTo>
                    <a:cubicBezTo>
                      <a:pt x="24" y="173"/>
                      <a:pt x="27" y="171"/>
                      <a:pt x="35" y="166"/>
                    </a:cubicBezTo>
                    <a:cubicBezTo>
                      <a:pt x="43" y="161"/>
                      <a:pt x="53" y="155"/>
                      <a:pt x="62" y="149"/>
                    </a:cubicBezTo>
                    <a:cubicBezTo>
                      <a:pt x="64" y="148"/>
                      <a:pt x="66" y="147"/>
                      <a:pt x="67" y="146"/>
                    </a:cubicBezTo>
                    <a:cubicBezTo>
                      <a:pt x="13" y="177"/>
                      <a:pt x="13" y="177"/>
                      <a:pt x="13" y="177"/>
                    </a:cubicBezTo>
                    <a:cubicBezTo>
                      <a:pt x="13" y="177"/>
                      <a:pt x="12" y="177"/>
                      <a:pt x="12" y="177"/>
                    </a:cubicBezTo>
                    <a:cubicBezTo>
                      <a:pt x="12" y="177"/>
                      <a:pt x="12" y="177"/>
                      <a:pt x="12" y="177"/>
                    </a:cubicBezTo>
                    <a:cubicBezTo>
                      <a:pt x="12" y="177"/>
                      <a:pt x="12" y="177"/>
                      <a:pt x="12" y="177"/>
                    </a:cubicBezTo>
                    <a:cubicBezTo>
                      <a:pt x="13" y="176"/>
                      <a:pt x="13" y="176"/>
                      <a:pt x="13" y="176"/>
                    </a:cubicBezTo>
                    <a:cubicBezTo>
                      <a:pt x="13" y="176"/>
                      <a:pt x="14" y="175"/>
                      <a:pt x="16" y="174"/>
                    </a:cubicBezTo>
                    <a:cubicBezTo>
                      <a:pt x="18" y="173"/>
                      <a:pt x="22" y="170"/>
                      <a:pt x="26" y="168"/>
                    </a:cubicBezTo>
                    <a:cubicBezTo>
                      <a:pt x="34" y="163"/>
                      <a:pt x="45" y="156"/>
                      <a:pt x="56" y="149"/>
                    </a:cubicBezTo>
                    <a:cubicBezTo>
                      <a:pt x="64" y="144"/>
                      <a:pt x="71" y="139"/>
                      <a:pt x="78" y="135"/>
                    </a:cubicBezTo>
                    <a:cubicBezTo>
                      <a:pt x="59" y="146"/>
                      <a:pt x="30" y="163"/>
                      <a:pt x="12" y="174"/>
                    </a:cubicBezTo>
                    <a:cubicBezTo>
                      <a:pt x="12" y="174"/>
                      <a:pt x="11" y="174"/>
                      <a:pt x="11" y="174"/>
                    </a:cubicBezTo>
                    <a:cubicBezTo>
                      <a:pt x="11" y="174"/>
                      <a:pt x="11" y="174"/>
                      <a:pt x="11" y="174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2" y="172"/>
                      <a:pt x="16" y="170"/>
                      <a:pt x="26" y="163"/>
                    </a:cubicBezTo>
                    <a:cubicBezTo>
                      <a:pt x="35" y="157"/>
                      <a:pt x="48" y="148"/>
                      <a:pt x="65" y="137"/>
                    </a:cubicBezTo>
                    <a:cubicBezTo>
                      <a:pt x="97" y="117"/>
                      <a:pt x="137" y="90"/>
                      <a:pt x="172" y="68"/>
                    </a:cubicBezTo>
                    <a:cubicBezTo>
                      <a:pt x="200" y="49"/>
                      <a:pt x="226" y="32"/>
                      <a:pt x="240" y="23"/>
                    </a:cubicBezTo>
                    <a:cubicBezTo>
                      <a:pt x="225" y="32"/>
                      <a:pt x="196" y="49"/>
                      <a:pt x="165" y="67"/>
                    </a:cubicBezTo>
                    <a:cubicBezTo>
                      <a:pt x="66" y="125"/>
                      <a:pt x="22" y="151"/>
                      <a:pt x="17" y="152"/>
                    </a:cubicBezTo>
                    <a:cubicBezTo>
                      <a:pt x="17" y="152"/>
                      <a:pt x="17" y="152"/>
                      <a:pt x="17" y="152"/>
                    </a:cubicBezTo>
                    <a:cubicBezTo>
                      <a:pt x="17" y="152"/>
                      <a:pt x="17" y="152"/>
                      <a:pt x="17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242" y="4"/>
                      <a:pt x="242" y="4"/>
                      <a:pt x="242" y="4"/>
                    </a:cubicBezTo>
                    <a:cubicBezTo>
                      <a:pt x="222" y="15"/>
                      <a:pt x="164" y="49"/>
                      <a:pt x="116" y="77"/>
                    </a:cubicBezTo>
                    <a:cubicBezTo>
                      <a:pt x="42" y="121"/>
                      <a:pt x="22" y="133"/>
                      <a:pt x="20" y="133"/>
                    </a:cubicBezTo>
                    <a:cubicBezTo>
                      <a:pt x="20" y="133"/>
                      <a:pt x="20" y="133"/>
                      <a:pt x="20" y="133"/>
                    </a:cubicBezTo>
                    <a:cubicBezTo>
                      <a:pt x="20" y="133"/>
                      <a:pt x="20" y="133"/>
                      <a:pt x="20" y="132"/>
                    </a:cubicBezTo>
                    <a:cubicBezTo>
                      <a:pt x="20" y="132"/>
                      <a:pt x="19" y="131"/>
                      <a:pt x="104" y="72"/>
                    </a:cubicBezTo>
                    <a:cubicBezTo>
                      <a:pt x="120" y="60"/>
                      <a:pt x="134" y="50"/>
                      <a:pt x="140" y="45"/>
                    </a:cubicBezTo>
                    <a:cubicBezTo>
                      <a:pt x="123" y="55"/>
                      <a:pt x="58" y="93"/>
                      <a:pt x="21" y="115"/>
                    </a:cubicBezTo>
                    <a:cubicBezTo>
                      <a:pt x="21" y="115"/>
                      <a:pt x="21" y="115"/>
                      <a:pt x="21" y="115"/>
                    </a:cubicBezTo>
                    <a:cubicBezTo>
                      <a:pt x="21" y="115"/>
                      <a:pt x="20" y="115"/>
                      <a:pt x="20" y="115"/>
                    </a:cubicBezTo>
                    <a:cubicBezTo>
                      <a:pt x="20" y="114"/>
                      <a:pt x="20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2" y="113"/>
                      <a:pt x="23" y="112"/>
                      <a:pt x="25" y="111"/>
                    </a:cubicBezTo>
                    <a:cubicBezTo>
                      <a:pt x="38" y="102"/>
                      <a:pt x="38" y="102"/>
                      <a:pt x="38" y="102"/>
                    </a:cubicBezTo>
                    <a:cubicBezTo>
                      <a:pt x="48" y="94"/>
                      <a:pt x="62" y="85"/>
                      <a:pt x="76" y="75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61" y="78"/>
                      <a:pt x="26" y="97"/>
                      <a:pt x="20" y="100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0"/>
                      <a:pt x="19" y="100"/>
                      <a:pt x="19" y="100"/>
                    </a:cubicBezTo>
                    <a:cubicBezTo>
                      <a:pt x="8" y="107"/>
                      <a:pt x="4" y="109"/>
                      <a:pt x="3" y="109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7" y="93"/>
                      <a:pt x="69" y="67"/>
                      <a:pt x="92" y="53"/>
                    </a:cubicBezTo>
                    <a:cubicBezTo>
                      <a:pt x="67" y="67"/>
                      <a:pt x="26" y="91"/>
                      <a:pt x="25" y="92"/>
                    </a:cubicBezTo>
                    <a:cubicBezTo>
                      <a:pt x="25" y="92"/>
                      <a:pt x="24" y="92"/>
                      <a:pt x="24" y="92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74" y="53"/>
                      <a:pt x="74" y="53"/>
                      <a:pt x="74" y="53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4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20" y="83"/>
                      <a:pt x="26" y="78"/>
                      <a:pt x="46" y="61"/>
                    </a:cubicBezTo>
                    <a:cubicBezTo>
                      <a:pt x="56" y="53"/>
                      <a:pt x="68" y="44"/>
                      <a:pt x="73" y="39"/>
                    </a:cubicBezTo>
                    <a:cubicBezTo>
                      <a:pt x="66" y="43"/>
                      <a:pt x="49" y="53"/>
                      <a:pt x="49" y="53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7" y="36"/>
                      <a:pt x="77" y="36"/>
                      <a:pt x="77" y="37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6" y="38"/>
                      <a:pt x="70" y="43"/>
                      <a:pt x="47" y="62"/>
                    </a:cubicBezTo>
                    <a:cubicBezTo>
                      <a:pt x="37" y="70"/>
                      <a:pt x="28" y="78"/>
                      <a:pt x="23" y="82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81" y="49"/>
                      <a:pt x="81" y="50"/>
                      <a:pt x="80" y="50"/>
                    </a:cubicBezTo>
                    <a:cubicBezTo>
                      <a:pt x="31" y="87"/>
                      <a:pt x="31" y="87"/>
                      <a:pt x="31" y="87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09" y="42"/>
                      <a:pt x="110" y="42"/>
                      <a:pt x="110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2"/>
                      <a:pt x="111" y="4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10" y="43"/>
                      <a:pt x="106" y="45"/>
                      <a:pt x="94" y="53"/>
                    </a:cubicBezTo>
                    <a:cubicBezTo>
                      <a:pt x="85" y="58"/>
                      <a:pt x="73" y="66"/>
                      <a:pt x="57" y="76"/>
                    </a:cubicBezTo>
                    <a:cubicBezTo>
                      <a:pt x="45" y="83"/>
                      <a:pt x="33" y="91"/>
                      <a:pt x="23" y="97"/>
                    </a:cubicBezTo>
                    <a:cubicBezTo>
                      <a:pt x="40" y="87"/>
                      <a:pt x="63" y="73"/>
                      <a:pt x="81" y="63"/>
                    </a:cubicBezTo>
                    <a:cubicBezTo>
                      <a:pt x="104" y="50"/>
                      <a:pt x="110" y="46"/>
                      <a:pt x="112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94" y="57"/>
                      <a:pt x="115" y="45"/>
                      <a:pt x="131" y="35"/>
                    </a:cubicBezTo>
                    <a:cubicBezTo>
                      <a:pt x="131" y="35"/>
                      <a:pt x="132" y="35"/>
                      <a:pt x="132" y="36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1" y="37"/>
                      <a:pt x="56" y="90"/>
                      <a:pt x="30" y="109"/>
                    </a:cubicBezTo>
                    <a:cubicBezTo>
                      <a:pt x="70" y="85"/>
                      <a:pt x="143" y="42"/>
                      <a:pt x="145" y="42"/>
                    </a:cubicBezTo>
                    <a:cubicBezTo>
                      <a:pt x="145" y="42"/>
                      <a:pt x="145" y="42"/>
                      <a:pt x="145" y="42"/>
                    </a:cubicBezTo>
                    <a:cubicBezTo>
                      <a:pt x="145" y="42"/>
                      <a:pt x="145" y="43"/>
                      <a:pt x="145" y="43"/>
                    </a:cubicBezTo>
                    <a:cubicBezTo>
                      <a:pt x="145" y="43"/>
                      <a:pt x="145" y="43"/>
                      <a:pt x="133" y="52"/>
                    </a:cubicBezTo>
                    <a:cubicBezTo>
                      <a:pt x="126" y="57"/>
                      <a:pt x="116" y="64"/>
                      <a:pt x="104" y="72"/>
                    </a:cubicBezTo>
                    <a:cubicBezTo>
                      <a:pt x="74" y="94"/>
                      <a:pt x="34" y="122"/>
                      <a:pt x="24" y="130"/>
                    </a:cubicBezTo>
                    <a:cubicBezTo>
                      <a:pt x="35" y="124"/>
                      <a:pt x="74" y="101"/>
                      <a:pt x="115" y="77"/>
                    </a:cubicBezTo>
                    <a:cubicBezTo>
                      <a:pt x="207" y="23"/>
                      <a:pt x="246" y="0"/>
                      <a:pt x="249" y="0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49" y="1"/>
                      <a:pt x="249" y="1"/>
                      <a:pt x="249" y="1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47" y="135"/>
                      <a:pt x="111" y="97"/>
                      <a:pt x="165" y="66"/>
                    </a:cubicBezTo>
                    <a:cubicBezTo>
                      <a:pt x="234" y="25"/>
                      <a:pt x="248" y="18"/>
                      <a:pt x="250" y="16"/>
                    </a:cubicBezTo>
                    <a:cubicBezTo>
                      <a:pt x="250" y="16"/>
                      <a:pt x="251" y="16"/>
                      <a:pt x="251" y="16"/>
                    </a:cubicBez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17"/>
                      <a:pt x="251" y="17"/>
                      <a:pt x="251" y="17"/>
                    </a:cubicBezTo>
                    <a:cubicBezTo>
                      <a:pt x="251" y="17"/>
                      <a:pt x="251" y="17"/>
                      <a:pt x="251" y="17"/>
                    </a:cubicBezTo>
                    <a:cubicBezTo>
                      <a:pt x="251" y="17"/>
                      <a:pt x="251" y="17"/>
                      <a:pt x="251" y="17"/>
                    </a:cubicBezTo>
                    <a:cubicBezTo>
                      <a:pt x="250" y="18"/>
                      <a:pt x="249" y="19"/>
                      <a:pt x="245" y="21"/>
                    </a:cubicBezTo>
                    <a:cubicBezTo>
                      <a:pt x="241" y="24"/>
                      <a:pt x="235" y="27"/>
                      <a:pt x="228" y="32"/>
                    </a:cubicBezTo>
                    <a:cubicBezTo>
                      <a:pt x="214" y="41"/>
                      <a:pt x="194" y="54"/>
                      <a:pt x="173" y="68"/>
                    </a:cubicBezTo>
                    <a:cubicBezTo>
                      <a:pt x="119" y="103"/>
                      <a:pt x="49" y="149"/>
                      <a:pt x="23" y="166"/>
                    </a:cubicBezTo>
                    <a:cubicBezTo>
                      <a:pt x="82" y="132"/>
                      <a:pt x="95" y="124"/>
                      <a:pt x="99" y="123"/>
                    </a:cubicBezTo>
                    <a:cubicBezTo>
                      <a:pt x="99" y="122"/>
                      <a:pt x="99" y="122"/>
                      <a:pt x="99" y="122"/>
                    </a:cubicBezTo>
                    <a:cubicBezTo>
                      <a:pt x="99" y="122"/>
                      <a:pt x="99" y="122"/>
                      <a:pt x="99" y="122"/>
                    </a:cubicBezTo>
                    <a:cubicBezTo>
                      <a:pt x="99" y="122"/>
                      <a:pt x="100" y="122"/>
                      <a:pt x="100" y="122"/>
                    </a:cubicBezTo>
                    <a:cubicBezTo>
                      <a:pt x="100" y="122"/>
                      <a:pt x="100" y="122"/>
                      <a:pt x="100" y="122"/>
                    </a:cubicBezTo>
                    <a:cubicBezTo>
                      <a:pt x="100" y="123"/>
                      <a:pt x="100" y="123"/>
                      <a:pt x="100" y="123"/>
                    </a:cubicBezTo>
                    <a:cubicBezTo>
                      <a:pt x="81" y="134"/>
                      <a:pt x="52" y="153"/>
                      <a:pt x="33" y="165"/>
                    </a:cubicBezTo>
                    <a:cubicBezTo>
                      <a:pt x="89" y="132"/>
                      <a:pt x="89" y="132"/>
                      <a:pt x="89" y="132"/>
                    </a:cubicBezTo>
                    <a:cubicBezTo>
                      <a:pt x="89" y="132"/>
                      <a:pt x="89" y="132"/>
                      <a:pt x="89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8" y="134"/>
                      <a:pt x="86" y="136"/>
                      <a:pt x="81" y="138"/>
                    </a:cubicBezTo>
                    <a:cubicBezTo>
                      <a:pt x="76" y="141"/>
                      <a:pt x="70" y="145"/>
                      <a:pt x="63" y="150"/>
                    </a:cubicBezTo>
                    <a:cubicBezTo>
                      <a:pt x="55" y="155"/>
                      <a:pt x="46" y="160"/>
                      <a:pt x="38" y="165"/>
                    </a:cubicBezTo>
                    <a:cubicBezTo>
                      <a:pt x="52" y="157"/>
                      <a:pt x="71" y="146"/>
                      <a:pt x="83" y="139"/>
                    </a:cubicBezTo>
                    <a:cubicBezTo>
                      <a:pt x="84" y="139"/>
                      <a:pt x="84" y="139"/>
                      <a:pt x="84" y="139"/>
                    </a:cubicBezTo>
                    <a:cubicBezTo>
                      <a:pt x="84" y="139"/>
                      <a:pt x="84" y="139"/>
                      <a:pt x="84" y="140"/>
                    </a:cubicBezTo>
                    <a:cubicBezTo>
                      <a:pt x="64" y="154"/>
                      <a:pt x="17" y="188"/>
                      <a:pt x="4" y="198"/>
                    </a:cubicBezTo>
                    <a:cubicBezTo>
                      <a:pt x="17" y="191"/>
                      <a:pt x="65" y="163"/>
                      <a:pt x="91" y="148"/>
                    </a:cubicBezTo>
                    <a:cubicBezTo>
                      <a:pt x="91" y="148"/>
                      <a:pt x="92" y="148"/>
                      <a:pt x="92" y="148"/>
                    </a:cubicBezTo>
                    <a:cubicBezTo>
                      <a:pt x="92" y="148"/>
                      <a:pt x="92" y="148"/>
                      <a:pt x="92" y="148"/>
                    </a:cubicBezTo>
                    <a:cubicBezTo>
                      <a:pt x="30" y="191"/>
                      <a:pt x="30" y="191"/>
                      <a:pt x="30" y="191"/>
                    </a:cubicBezTo>
                    <a:cubicBezTo>
                      <a:pt x="43" y="184"/>
                      <a:pt x="72" y="167"/>
                      <a:pt x="85" y="159"/>
                    </a:cubicBezTo>
                    <a:cubicBezTo>
                      <a:pt x="85" y="159"/>
                      <a:pt x="85" y="159"/>
                      <a:pt x="85" y="160"/>
                    </a:cubicBezTo>
                    <a:cubicBezTo>
                      <a:pt x="85" y="160"/>
                      <a:pt x="85" y="160"/>
                      <a:pt x="85" y="160"/>
                    </a:cubicBezTo>
                    <a:cubicBezTo>
                      <a:pt x="29" y="196"/>
                      <a:pt x="29" y="196"/>
                      <a:pt x="29" y="196"/>
                    </a:cubicBezTo>
                    <a:cubicBezTo>
                      <a:pt x="104" y="153"/>
                      <a:pt x="104" y="153"/>
                      <a:pt x="104" y="153"/>
                    </a:cubicBezTo>
                    <a:cubicBezTo>
                      <a:pt x="104" y="153"/>
                      <a:pt x="104" y="153"/>
                      <a:pt x="104" y="153"/>
                    </a:cubicBezTo>
                    <a:cubicBezTo>
                      <a:pt x="106" y="152"/>
                      <a:pt x="107" y="152"/>
                      <a:pt x="107" y="152"/>
                    </a:cubicBezTo>
                    <a:cubicBezTo>
                      <a:pt x="107" y="152"/>
                      <a:pt x="107" y="152"/>
                      <a:pt x="107" y="152"/>
                    </a:cubicBezTo>
                    <a:cubicBezTo>
                      <a:pt x="108" y="152"/>
                      <a:pt x="108" y="152"/>
                      <a:pt x="69" y="183"/>
                    </a:cubicBezTo>
                    <a:cubicBezTo>
                      <a:pt x="49" y="198"/>
                      <a:pt x="25" y="217"/>
                      <a:pt x="16" y="224"/>
                    </a:cubicBezTo>
                    <a:cubicBezTo>
                      <a:pt x="27" y="217"/>
                      <a:pt x="62" y="197"/>
                      <a:pt x="84" y="185"/>
                    </a:cubicBezTo>
                    <a:cubicBezTo>
                      <a:pt x="101" y="174"/>
                      <a:pt x="106" y="172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1"/>
                      <a:pt x="108" y="171"/>
                      <a:pt x="108" y="172"/>
                    </a:cubicBezTo>
                    <a:cubicBezTo>
                      <a:pt x="108" y="172"/>
                      <a:pt x="108" y="172"/>
                      <a:pt x="108" y="172"/>
                    </a:cubicBezTo>
                    <a:cubicBezTo>
                      <a:pt x="108" y="172"/>
                      <a:pt x="108" y="172"/>
                      <a:pt x="107" y="172"/>
                    </a:cubicBezTo>
                    <a:cubicBezTo>
                      <a:pt x="106" y="173"/>
                      <a:pt x="101" y="176"/>
                      <a:pt x="83" y="187"/>
                    </a:cubicBezTo>
                    <a:cubicBezTo>
                      <a:pt x="11" y="241"/>
                      <a:pt x="11" y="241"/>
                      <a:pt x="11" y="241"/>
                    </a:cubicBezTo>
                    <a:cubicBezTo>
                      <a:pt x="23" y="234"/>
                      <a:pt x="51" y="218"/>
                      <a:pt x="73" y="205"/>
                    </a:cubicBezTo>
                    <a:cubicBezTo>
                      <a:pt x="83" y="199"/>
                      <a:pt x="92" y="194"/>
                      <a:pt x="99" y="190"/>
                    </a:cubicBezTo>
                    <a:cubicBezTo>
                      <a:pt x="105" y="186"/>
                      <a:pt x="108" y="185"/>
                      <a:pt x="109" y="184"/>
                    </a:cubicBezTo>
                    <a:cubicBezTo>
                      <a:pt x="109" y="184"/>
                      <a:pt x="109" y="184"/>
                      <a:pt x="109" y="184"/>
                    </a:cubicBezTo>
                    <a:cubicBezTo>
                      <a:pt x="109" y="184"/>
                      <a:pt x="109" y="184"/>
                      <a:pt x="109" y="184"/>
                    </a:cubicBezTo>
                    <a:cubicBezTo>
                      <a:pt x="110" y="184"/>
                      <a:pt x="110" y="184"/>
                      <a:pt x="110" y="184"/>
                    </a:cubicBezTo>
                    <a:cubicBezTo>
                      <a:pt x="110" y="184"/>
                      <a:pt x="110" y="184"/>
                      <a:pt x="110" y="185"/>
                    </a:cubicBezTo>
                    <a:cubicBezTo>
                      <a:pt x="110" y="185"/>
                      <a:pt x="110" y="185"/>
                      <a:pt x="110" y="185"/>
                    </a:cubicBezTo>
                    <a:cubicBezTo>
                      <a:pt x="110" y="185"/>
                      <a:pt x="110" y="185"/>
                      <a:pt x="110" y="185"/>
                    </a:cubicBezTo>
                    <a:cubicBezTo>
                      <a:pt x="109" y="185"/>
                      <a:pt x="108" y="186"/>
                      <a:pt x="105" y="188"/>
                    </a:cubicBezTo>
                    <a:cubicBezTo>
                      <a:pt x="10" y="255"/>
                      <a:pt x="10" y="255"/>
                      <a:pt x="10" y="255"/>
                    </a:cubicBezTo>
                    <a:cubicBezTo>
                      <a:pt x="25" y="247"/>
                      <a:pt x="61" y="225"/>
                      <a:pt x="82" y="213"/>
                    </a:cubicBezTo>
                    <a:cubicBezTo>
                      <a:pt x="98" y="204"/>
                      <a:pt x="102" y="201"/>
                      <a:pt x="104" y="201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5" y="200"/>
                      <a:pt x="105" y="200"/>
                      <a:pt x="105" y="201"/>
                    </a:cubicBezTo>
                    <a:cubicBezTo>
                      <a:pt x="105" y="201"/>
                      <a:pt x="105" y="201"/>
                      <a:pt x="105" y="201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41" y="242"/>
                      <a:pt x="49" y="238"/>
                      <a:pt x="58" y="233"/>
                    </a:cubicBezTo>
                    <a:cubicBezTo>
                      <a:pt x="95" y="211"/>
                      <a:pt x="102" y="207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6"/>
                      <a:pt x="104" y="206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7"/>
                      <a:pt x="104" y="207"/>
                      <a:pt x="100" y="210"/>
                    </a:cubicBezTo>
                    <a:cubicBezTo>
                      <a:pt x="100" y="210"/>
                      <a:pt x="100" y="210"/>
                      <a:pt x="100" y="210"/>
                    </a:cubicBezTo>
                    <a:cubicBezTo>
                      <a:pt x="100" y="210"/>
                      <a:pt x="100" y="210"/>
                      <a:pt x="100" y="210"/>
                    </a:cubicBezTo>
                    <a:cubicBezTo>
                      <a:pt x="98" y="212"/>
                      <a:pt x="89" y="217"/>
                      <a:pt x="57" y="237"/>
                    </a:cubicBezTo>
                    <a:cubicBezTo>
                      <a:pt x="46" y="244"/>
                      <a:pt x="36" y="250"/>
                      <a:pt x="28" y="256"/>
                    </a:cubicBezTo>
                    <a:cubicBezTo>
                      <a:pt x="48" y="244"/>
                      <a:pt x="84" y="223"/>
                      <a:pt x="101" y="213"/>
                    </a:cubicBezTo>
                    <a:cubicBezTo>
                      <a:pt x="101" y="213"/>
                      <a:pt x="101" y="213"/>
                      <a:pt x="102" y="213"/>
                    </a:cubicBezTo>
                    <a:cubicBezTo>
                      <a:pt x="102" y="213"/>
                      <a:pt x="102" y="213"/>
                      <a:pt x="102" y="213"/>
                    </a:cubicBezTo>
                    <a:cubicBezTo>
                      <a:pt x="102" y="213"/>
                      <a:pt x="102" y="213"/>
                      <a:pt x="102" y="213"/>
                    </a:cubicBezTo>
                    <a:cubicBezTo>
                      <a:pt x="102" y="214"/>
                      <a:pt x="102" y="214"/>
                      <a:pt x="102" y="214"/>
                    </a:cubicBezTo>
                    <a:cubicBezTo>
                      <a:pt x="101" y="214"/>
                      <a:pt x="101" y="214"/>
                      <a:pt x="101" y="214"/>
                    </a:cubicBezTo>
                    <a:cubicBezTo>
                      <a:pt x="100" y="214"/>
                      <a:pt x="99" y="215"/>
                      <a:pt x="97" y="216"/>
                    </a:cubicBezTo>
                    <a:cubicBezTo>
                      <a:pt x="97" y="217"/>
                      <a:pt x="96" y="217"/>
                      <a:pt x="95" y="218"/>
                    </a:cubicBezTo>
                    <a:cubicBezTo>
                      <a:pt x="95" y="218"/>
                      <a:pt x="95" y="218"/>
                      <a:pt x="95" y="218"/>
                    </a:cubicBezTo>
                    <a:cubicBezTo>
                      <a:pt x="95" y="218"/>
                      <a:pt x="95" y="218"/>
                      <a:pt x="95" y="218"/>
                    </a:cubicBezTo>
                    <a:cubicBezTo>
                      <a:pt x="95" y="219"/>
                      <a:pt x="95" y="219"/>
                      <a:pt x="48" y="250"/>
                    </a:cubicBezTo>
                    <a:cubicBezTo>
                      <a:pt x="36" y="258"/>
                      <a:pt x="24" y="266"/>
                      <a:pt x="15" y="272"/>
                    </a:cubicBezTo>
                    <a:cubicBezTo>
                      <a:pt x="27" y="265"/>
                      <a:pt x="45" y="255"/>
                      <a:pt x="64" y="244"/>
                    </a:cubicBezTo>
                    <a:cubicBezTo>
                      <a:pt x="79" y="235"/>
                      <a:pt x="95" y="226"/>
                      <a:pt x="107" y="219"/>
                    </a:cubicBezTo>
                    <a:cubicBezTo>
                      <a:pt x="113" y="216"/>
                      <a:pt x="117" y="213"/>
                      <a:pt x="121" y="211"/>
                    </a:cubicBezTo>
                    <a:cubicBezTo>
                      <a:pt x="124" y="209"/>
                      <a:pt x="125" y="208"/>
                      <a:pt x="126" y="208"/>
                    </a:cubicBezTo>
                    <a:cubicBezTo>
                      <a:pt x="126" y="208"/>
                      <a:pt x="126" y="208"/>
                      <a:pt x="126" y="208"/>
                    </a:cubicBezTo>
                    <a:cubicBezTo>
                      <a:pt x="126" y="208"/>
                      <a:pt x="126" y="208"/>
                      <a:pt x="126" y="208"/>
                    </a:cubicBezTo>
                    <a:cubicBezTo>
                      <a:pt x="127" y="208"/>
                      <a:pt x="127" y="208"/>
                      <a:pt x="127" y="208"/>
                    </a:cubicBezTo>
                    <a:cubicBezTo>
                      <a:pt x="127" y="208"/>
                      <a:pt x="127" y="208"/>
                      <a:pt x="127" y="209"/>
                    </a:cubicBezTo>
                    <a:cubicBezTo>
                      <a:pt x="127" y="209"/>
                      <a:pt x="127" y="209"/>
                      <a:pt x="127" y="209"/>
                    </a:cubicBezTo>
                    <a:cubicBezTo>
                      <a:pt x="127" y="209"/>
                      <a:pt x="127" y="209"/>
                      <a:pt x="126" y="209"/>
                    </a:cubicBezTo>
                    <a:cubicBezTo>
                      <a:pt x="125" y="210"/>
                      <a:pt x="122" y="212"/>
                      <a:pt x="115" y="217"/>
                    </a:cubicBezTo>
                    <a:cubicBezTo>
                      <a:pt x="107" y="221"/>
                      <a:pt x="97" y="228"/>
                      <a:pt x="86" y="235"/>
                    </a:cubicBezTo>
                    <a:cubicBezTo>
                      <a:pt x="65" y="250"/>
                      <a:pt x="37" y="267"/>
                      <a:pt x="23" y="277"/>
                    </a:cubicBezTo>
                    <a:cubicBezTo>
                      <a:pt x="52" y="260"/>
                      <a:pt x="134" y="213"/>
                      <a:pt x="135" y="212"/>
                    </a:cubicBezTo>
                    <a:cubicBezTo>
                      <a:pt x="135" y="212"/>
                      <a:pt x="136" y="212"/>
                      <a:pt x="136" y="212"/>
                    </a:cubicBezTo>
                    <a:cubicBezTo>
                      <a:pt x="136" y="212"/>
                      <a:pt x="136" y="213"/>
                      <a:pt x="136" y="213"/>
                    </a:cubicBezTo>
                    <a:cubicBezTo>
                      <a:pt x="20" y="290"/>
                      <a:pt x="20" y="290"/>
                      <a:pt x="20" y="290"/>
                    </a:cubicBezTo>
                    <a:cubicBezTo>
                      <a:pt x="29" y="284"/>
                      <a:pt x="44" y="276"/>
                      <a:pt x="59" y="267"/>
                    </a:cubicBezTo>
                    <a:cubicBezTo>
                      <a:pt x="114" y="235"/>
                      <a:pt x="127" y="227"/>
                      <a:pt x="128" y="227"/>
                    </a:cubicBezTo>
                    <a:cubicBezTo>
                      <a:pt x="128" y="227"/>
                      <a:pt x="128" y="227"/>
                      <a:pt x="128" y="227"/>
                    </a:cubicBezTo>
                    <a:cubicBezTo>
                      <a:pt x="128" y="227"/>
                      <a:pt x="129" y="227"/>
                      <a:pt x="129" y="227"/>
                    </a:cubicBezTo>
                    <a:cubicBezTo>
                      <a:pt x="129" y="228"/>
                      <a:pt x="129" y="228"/>
                      <a:pt x="115" y="238"/>
                    </a:cubicBezTo>
                    <a:cubicBezTo>
                      <a:pt x="107" y="243"/>
                      <a:pt x="97" y="251"/>
                      <a:pt x="84" y="260"/>
                    </a:cubicBezTo>
                    <a:cubicBezTo>
                      <a:pt x="69" y="271"/>
                      <a:pt x="54" y="282"/>
                      <a:pt x="46" y="288"/>
                    </a:cubicBezTo>
                    <a:cubicBezTo>
                      <a:pt x="66" y="276"/>
                      <a:pt x="125" y="242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7" y="225"/>
                      <a:pt x="147" y="232"/>
                      <a:pt x="91" y="269"/>
                    </a:cubicBezTo>
                    <a:cubicBezTo>
                      <a:pt x="74" y="279"/>
                      <a:pt x="58" y="290"/>
                      <a:pt x="47" y="297"/>
                    </a:cubicBezTo>
                    <a:cubicBezTo>
                      <a:pt x="173" y="224"/>
                      <a:pt x="240" y="186"/>
                      <a:pt x="246" y="182"/>
                    </a:cubicBezTo>
                    <a:cubicBezTo>
                      <a:pt x="246" y="182"/>
                      <a:pt x="246" y="182"/>
                      <a:pt x="246" y="182"/>
                    </a:cubicBezTo>
                    <a:cubicBezTo>
                      <a:pt x="246" y="182"/>
                      <a:pt x="246" y="182"/>
                      <a:pt x="246" y="182"/>
                    </a:cubicBezTo>
                    <a:cubicBezTo>
                      <a:pt x="246" y="182"/>
                      <a:pt x="247" y="182"/>
                      <a:pt x="247" y="182"/>
                    </a:cubicBezTo>
                    <a:cubicBezTo>
                      <a:pt x="247" y="182"/>
                      <a:pt x="247" y="182"/>
                      <a:pt x="247" y="182"/>
                    </a:cubicBezTo>
                    <a:cubicBezTo>
                      <a:pt x="247" y="183"/>
                      <a:pt x="247" y="183"/>
                      <a:pt x="247" y="183"/>
                    </a:cubicBezTo>
                    <a:cubicBezTo>
                      <a:pt x="247" y="183"/>
                      <a:pt x="247" y="183"/>
                      <a:pt x="247" y="183"/>
                    </a:cubicBezTo>
                    <a:cubicBezTo>
                      <a:pt x="247" y="183"/>
                      <a:pt x="247" y="183"/>
                      <a:pt x="247" y="183"/>
                    </a:cubicBezTo>
                    <a:cubicBezTo>
                      <a:pt x="245" y="185"/>
                      <a:pt x="239" y="189"/>
                      <a:pt x="212" y="207"/>
                    </a:cubicBezTo>
                    <a:cubicBezTo>
                      <a:pt x="192" y="220"/>
                      <a:pt x="166" y="238"/>
                      <a:pt x="142" y="254"/>
                    </a:cubicBezTo>
                    <a:cubicBezTo>
                      <a:pt x="121" y="268"/>
                      <a:pt x="100" y="282"/>
                      <a:pt x="88" y="290"/>
                    </a:cubicBezTo>
                    <a:cubicBezTo>
                      <a:pt x="256" y="193"/>
                      <a:pt x="256" y="193"/>
                      <a:pt x="256" y="193"/>
                    </a:cubicBezTo>
                    <a:cubicBezTo>
                      <a:pt x="256" y="193"/>
                      <a:pt x="256" y="193"/>
                      <a:pt x="256" y="194"/>
                    </a:cubicBezTo>
                    <a:cubicBezTo>
                      <a:pt x="256" y="194"/>
                      <a:pt x="256" y="194"/>
                      <a:pt x="256" y="194"/>
                    </a:cubicBezTo>
                    <a:cubicBezTo>
                      <a:pt x="216" y="223"/>
                      <a:pt x="145" y="274"/>
                      <a:pt x="127" y="288"/>
                    </a:cubicBezTo>
                    <a:cubicBezTo>
                      <a:pt x="207" y="242"/>
                      <a:pt x="248" y="218"/>
                      <a:pt x="249" y="218"/>
                    </a:cubicBezTo>
                    <a:cubicBezTo>
                      <a:pt x="249" y="218"/>
                      <a:pt x="249" y="218"/>
                      <a:pt x="249" y="218"/>
                    </a:cubicBezTo>
                    <a:cubicBezTo>
                      <a:pt x="249" y="218"/>
                      <a:pt x="249" y="218"/>
                      <a:pt x="249" y="218"/>
                    </a:cubicBezTo>
                    <a:cubicBezTo>
                      <a:pt x="249" y="218"/>
                      <a:pt x="250" y="218"/>
                      <a:pt x="249" y="219"/>
                    </a:cubicBezTo>
                    <a:cubicBezTo>
                      <a:pt x="249" y="219"/>
                      <a:pt x="249" y="219"/>
                      <a:pt x="249" y="219"/>
                    </a:cubicBezTo>
                    <a:cubicBezTo>
                      <a:pt x="249" y="219"/>
                      <a:pt x="249" y="219"/>
                      <a:pt x="249" y="219"/>
                    </a:cubicBezTo>
                    <a:cubicBezTo>
                      <a:pt x="247" y="221"/>
                      <a:pt x="238" y="227"/>
                      <a:pt x="194" y="255"/>
                    </a:cubicBezTo>
                    <a:cubicBezTo>
                      <a:pt x="181" y="264"/>
                      <a:pt x="167" y="272"/>
                      <a:pt x="157" y="279"/>
                    </a:cubicBezTo>
                    <a:cubicBezTo>
                      <a:pt x="161" y="277"/>
                      <a:pt x="165" y="275"/>
                      <a:pt x="169" y="272"/>
                    </a:cubicBezTo>
                    <a:cubicBezTo>
                      <a:pt x="238" y="231"/>
                      <a:pt x="262" y="217"/>
                      <a:pt x="266" y="216"/>
                    </a:cubicBezTo>
                    <a:cubicBezTo>
                      <a:pt x="266" y="216"/>
                      <a:pt x="266" y="216"/>
                      <a:pt x="266" y="216"/>
                    </a:cubicBezTo>
                    <a:cubicBezTo>
                      <a:pt x="266" y="216"/>
                      <a:pt x="266" y="216"/>
                      <a:pt x="266" y="216"/>
                    </a:cubicBezTo>
                    <a:cubicBezTo>
                      <a:pt x="266" y="216"/>
                      <a:pt x="266" y="216"/>
                      <a:pt x="266" y="216"/>
                    </a:cubicBezTo>
                    <a:cubicBezTo>
                      <a:pt x="266" y="216"/>
                      <a:pt x="266" y="216"/>
                      <a:pt x="267" y="216"/>
                    </a:cubicBezTo>
                    <a:cubicBezTo>
                      <a:pt x="267" y="216"/>
                      <a:pt x="267" y="217"/>
                      <a:pt x="266" y="217"/>
                    </a:cubicBezTo>
                    <a:cubicBezTo>
                      <a:pt x="266" y="218"/>
                      <a:pt x="194" y="271"/>
                      <a:pt x="173" y="287"/>
                    </a:cubicBezTo>
                    <a:cubicBezTo>
                      <a:pt x="180" y="283"/>
                      <a:pt x="191" y="276"/>
                      <a:pt x="203" y="269"/>
                    </a:cubicBezTo>
                    <a:cubicBezTo>
                      <a:pt x="253" y="240"/>
                      <a:pt x="262" y="235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5"/>
                      <a:pt x="264" y="235"/>
                    </a:cubicBezTo>
                    <a:cubicBezTo>
                      <a:pt x="263" y="235"/>
                      <a:pt x="200" y="280"/>
                      <a:pt x="181" y="294"/>
                    </a:cubicBezTo>
                    <a:cubicBezTo>
                      <a:pt x="197" y="285"/>
                      <a:pt x="243" y="258"/>
                      <a:pt x="269" y="243"/>
                    </a:cubicBezTo>
                    <a:cubicBezTo>
                      <a:pt x="269" y="243"/>
                      <a:pt x="269" y="243"/>
                      <a:pt x="270" y="243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243"/>
                      <a:pt x="270" y="243"/>
                      <a:pt x="270" y="244"/>
                    </a:cubicBezTo>
                    <a:cubicBezTo>
                      <a:pt x="268" y="245"/>
                      <a:pt x="262" y="249"/>
                      <a:pt x="240" y="264"/>
                    </a:cubicBezTo>
                    <a:cubicBezTo>
                      <a:pt x="228" y="272"/>
                      <a:pt x="214" y="281"/>
                      <a:pt x="206" y="286"/>
                    </a:cubicBezTo>
                    <a:cubicBezTo>
                      <a:pt x="248" y="262"/>
                      <a:pt x="248" y="262"/>
                      <a:pt x="248" y="262"/>
                    </a:cubicBezTo>
                    <a:cubicBezTo>
                      <a:pt x="249" y="262"/>
                      <a:pt x="249" y="262"/>
                      <a:pt x="249" y="262"/>
                    </a:cubicBezTo>
                    <a:cubicBezTo>
                      <a:pt x="249" y="262"/>
                      <a:pt x="249" y="262"/>
                      <a:pt x="249" y="263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3" y="254"/>
                      <a:pt x="263" y="254"/>
                      <a:pt x="263" y="255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2" y="256"/>
                      <a:pt x="260" y="258"/>
                      <a:pt x="254" y="264"/>
                    </a:cubicBezTo>
                    <a:cubicBezTo>
                      <a:pt x="248" y="268"/>
                      <a:pt x="240" y="275"/>
                      <a:pt x="232" y="282"/>
                    </a:cubicBezTo>
                    <a:cubicBezTo>
                      <a:pt x="222" y="290"/>
                      <a:pt x="211" y="299"/>
                      <a:pt x="205" y="304"/>
                    </a:cubicBezTo>
                    <a:cubicBezTo>
                      <a:pt x="211" y="301"/>
                      <a:pt x="220" y="296"/>
                      <a:pt x="229" y="290"/>
                    </a:cubicBezTo>
                    <a:cubicBezTo>
                      <a:pt x="236" y="286"/>
                      <a:pt x="244" y="282"/>
                      <a:pt x="249" y="279"/>
                    </a:cubicBezTo>
                    <a:cubicBezTo>
                      <a:pt x="254" y="276"/>
                      <a:pt x="257" y="275"/>
                      <a:pt x="258" y="274"/>
                    </a:cubicBezTo>
                    <a:cubicBezTo>
                      <a:pt x="258" y="274"/>
                      <a:pt x="258" y="274"/>
                      <a:pt x="258" y="274"/>
                    </a:cubicBezTo>
                    <a:cubicBezTo>
                      <a:pt x="258" y="274"/>
                      <a:pt x="258" y="274"/>
                      <a:pt x="258" y="274"/>
                    </a:cubicBezTo>
                    <a:cubicBezTo>
                      <a:pt x="258" y="274"/>
                      <a:pt x="258" y="274"/>
                      <a:pt x="259" y="274"/>
                    </a:cubicBezTo>
                    <a:cubicBezTo>
                      <a:pt x="259" y="274"/>
                      <a:pt x="259" y="274"/>
                      <a:pt x="258" y="275"/>
                    </a:cubicBezTo>
                    <a:cubicBezTo>
                      <a:pt x="233" y="297"/>
                      <a:pt x="233" y="297"/>
                      <a:pt x="233" y="297"/>
                    </a:cubicBezTo>
                    <a:cubicBezTo>
                      <a:pt x="240" y="293"/>
                      <a:pt x="255" y="285"/>
                      <a:pt x="264" y="279"/>
                    </a:cubicBezTo>
                    <a:cubicBezTo>
                      <a:pt x="264" y="279"/>
                      <a:pt x="264" y="279"/>
                      <a:pt x="264" y="279"/>
                    </a:cubicBezTo>
                    <a:cubicBezTo>
                      <a:pt x="264" y="279"/>
                      <a:pt x="264" y="280"/>
                      <a:pt x="264" y="280"/>
                    </a:cubicBezTo>
                    <a:cubicBezTo>
                      <a:pt x="264" y="280"/>
                      <a:pt x="264" y="280"/>
                      <a:pt x="264" y="280"/>
                    </a:cubicBezTo>
                    <a:cubicBezTo>
                      <a:pt x="264" y="280"/>
                      <a:pt x="264" y="280"/>
                      <a:pt x="264" y="280"/>
                    </a:cubicBezTo>
                    <a:cubicBezTo>
                      <a:pt x="264" y="280"/>
                      <a:pt x="264" y="280"/>
                      <a:pt x="264" y="280"/>
                    </a:cubicBezTo>
                    <a:cubicBezTo>
                      <a:pt x="263" y="281"/>
                      <a:pt x="259" y="284"/>
                      <a:pt x="246" y="294"/>
                    </a:cubicBezTo>
                    <a:cubicBezTo>
                      <a:pt x="255" y="289"/>
                      <a:pt x="255" y="289"/>
                      <a:pt x="255" y="289"/>
                    </a:cubicBezTo>
                    <a:cubicBezTo>
                      <a:pt x="255" y="289"/>
                      <a:pt x="255" y="289"/>
                      <a:pt x="255" y="289"/>
                    </a:cubicBezTo>
                    <a:cubicBezTo>
                      <a:pt x="260" y="294"/>
                      <a:pt x="260" y="294"/>
                      <a:pt x="260" y="294"/>
                    </a:cubicBezTo>
                    <a:cubicBezTo>
                      <a:pt x="261" y="293"/>
                      <a:pt x="261" y="293"/>
                      <a:pt x="261" y="293"/>
                    </a:cubicBezTo>
                    <a:cubicBezTo>
                      <a:pt x="261" y="294"/>
                      <a:pt x="261" y="294"/>
                      <a:pt x="261" y="294"/>
                    </a:cubicBezTo>
                    <a:cubicBezTo>
                      <a:pt x="261" y="294"/>
                      <a:pt x="261" y="294"/>
                      <a:pt x="261" y="294"/>
                    </a:cubicBezTo>
                    <a:cubicBezTo>
                      <a:pt x="261" y="294"/>
                      <a:pt x="261" y="294"/>
                      <a:pt x="261" y="294"/>
                    </a:cubicBezTo>
                    <a:cubicBezTo>
                      <a:pt x="261" y="294"/>
                      <a:pt x="260" y="295"/>
                      <a:pt x="260" y="295"/>
                    </a:cubicBezTo>
                    <a:cubicBezTo>
                      <a:pt x="260" y="295"/>
                      <a:pt x="260" y="295"/>
                      <a:pt x="260" y="294"/>
                    </a:cubicBezTo>
                    <a:cubicBezTo>
                      <a:pt x="255" y="290"/>
                      <a:pt x="255" y="290"/>
                      <a:pt x="255" y="290"/>
                    </a:cubicBezTo>
                    <a:cubicBezTo>
                      <a:pt x="240" y="299"/>
                      <a:pt x="240" y="299"/>
                      <a:pt x="240" y="299"/>
                    </a:cubicBezTo>
                    <a:cubicBezTo>
                      <a:pt x="240" y="299"/>
                      <a:pt x="239" y="299"/>
                      <a:pt x="239" y="299"/>
                    </a:cubicBezTo>
                    <a:cubicBezTo>
                      <a:pt x="239" y="298"/>
                      <a:pt x="239" y="298"/>
                      <a:pt x="239" y="298"/>
                    </a:cubicBezTo>
                    <a:cubicBezTo>
                      <a:pt x="245" y="293"/>
                      <a:pt x="253" y="287"/>
                      <a:pt x="259" y="284"/>
                    </a:cubicBezTo>
                    <a:cubicBezTo>
                      <a:pt x="236" y="297"/>
                      <a:pt x="231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29" y="301"/>
                      <a:pt x="229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54" y="277"/>
                      <a:pt x="254" y="277"/>
                      <a:pt x="254" y="277"/>
                    </a:cubicBezTo>
                    <a:cubicBezTo>
                      <a:pt x="242" y="284"/>
                      <a:pt x="202" y="307"/>
                      <a:pt x="201" y="308"/>
                    </a:cubicBezTo>
                    <a:cubicBezTo>
                      <a:pt x="201" y="308"/>
                      <a:pt x="201" y="308"/>
                      <a:pt x="201" y="3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2" name="Freeform 279"/>
              <p:cNvSpPr/>
              <p:nvPr/>
            </p:nvSpPr>
            <p:spPr bwMode="auto">
              <a:xfrm>
                <a:off x="2982913" y="5695950"/>
                <a:ext cx="557213" cy="534988"/>
              </a:xfrm>
              <a:custGeom>
                <a:avLst/>
                <a:gdLst>
                  <a:gd name="T0" fmla="*/ 76 w 172"/>
                  <a:gd name="T1" fmla="*/ 165 h 165"/>
                  <a:gd name="T2" fmla="*/ 132 w 172"/>
                  <a:gd name="T3" fmla="*/ 129 h 165"/>
                  <a:gd name="T4" fmla="*/ 89 w 172"/>
                  <a:gd name="T5" fmla="*/ 154 h 165"/>
                  <a:gd name="T6" fmla="*/ 75 w 172"/>
                  <a:gd name="T7" fmla="*/ 162 h 165"/>
                  <a:gd name="T8" fmla="*/ 135 w 172"/>
                  <a:gd name="T9" fmla="*/ 115 h 165"/>
                  <a:gd name="T10" fmla="*/ 85 w 172"/>
                  <a:gd name="T11" fmla="*/ 143 h 165"/>
                  <a:gd name="T12" fmla="*/ 158 w 172"/>
                  <a:gd name="T13" fmla="*/ 81 h 165"/>
                  <a:gd name="T14" fmla="*/ 77 w 172"/>
                  <a:gd name="T15" fmla="*/ 126 h 165"/>
                  <a:gd name="T16" fmla="*/ 146 w 172"/>
                  <a:gd name="T17" fmla="*/ 73 h 165"/>
                  <a:gd name="T18" fmla="*/ 126 w 172"/>
                  <a:gd name="T19" fmla="*/ 81 h 165"/>
                  <a:gd name="T20" fmla="*/ 81 w 172"/>
                  <a:gd name="T21" fmla="*/ 106 h 165"/>
                  <a:gd name="T22" fmla="*/ 141 w 172"/>
                  <a:gd name="T23" fmla="*/ 56 h 165"/>
                  <a:gd name="T24" fmla="*/ 80 w 172"/>
                  <a:gd name="T25" fmla="*/ 91 h 165"/>
                  <a:gd name="T26" fmla="*/ 118 w 172"/>
                  <a:gd name="T27" fmla="*/ 62 h 165"/>
                  <a:gd name="T28" fmla="*/ 80 w 172"/>
                  <a:gd name="T29" fmla="*/ 77 h 165"/>
                  <a:gd name="T30" fmla="*/ 117 w 172"/>
                  <a:gd name="T31" fmla="*/ 49 h 165"/>
                  <a:gd name="T32" fmla="*/ 83 w 172"/>
                  <a:gd name="T33" fmla="*/ 63 h 165"/>
                  <a:gd name="T34" fmla="*/ 58 w 172"/>
                  <a:gd name="T35" fmla="*/ 63 h 165"/>
                  <a:gd name="T36" fmla="*/ 71 w 172"/>
                  <a:gd name="T37" fmla="*/ 55 h 165"/>
                  <a:gd name="T38" fmla="*/ 72 w 172"/>
                  <a:gd name="T39" fmla="*/ 53 h 165"/>
                  <a:gd name="T40" fmla="*/ 56 w 172"/>
                  <a:gd name="T41" fmla="*/ 61 h 165"/>
                  <a:gd name="T42" fmla="*/ 24 w 172"/>
                  <a:gd name="T43" fmla="*/ 72 h 165"/>
                  <a:gd name="T44" fmla="*/ 24 w 172"/>
                  <a:gd name="T45" fmla="*/ 71 h 165"/>
                  <a:gd name="T46" fmla="*/ 31 w 172"/>
                  <a:gd name="T47" fmla="*/ 67 h 165"/>
                  <a:gd name="T48" fmla="*/ 75 w 172"/>
                  <a:gd name="T49" fmla="*/ 37 h 165"/>
                  <a:gd name="T50" fmla="*/ 0 w 172"/>
                  <a:gd name="T51" fmla="*/ 77 h 165"/>
                  <a:gd name="T52" fmla="*/ 57 w 172"/>
                  <a:gd name="T53" fmla="*/ 38 h 165"/>
                  <a:gd name="T54" fmla="*/ 1 w 172"/>
                  <a:gd name="T55" fmla="*/ 66 h 165"/>
                  <a:gd name="T56" fmla="*/ 115 w 172"/>
                  <a:gd name="T57" fmla="*/ 0 h 165"/>
                  <a:gd name="T58" fmla="*/ 55 w 172"/>
                  <a:gd name="T59" fmla="*/ 45 h 165"/>
                  <a:gd name="T60" fmla="*/ 120 w 172"/>
                  <a:gd name="T61" fmla="*/ 7 h 165"/>
                  <a:gd name="T62" fmla="*/ 74 w 172"/>
                  <a:gd name="T63" fmla="*/ 42 h 165"/>
                  <a:gd name="T64" fmla="*/ 126 w 172"/>
                  <a:gd name="T65" fmla="*/ 12 h 165"/>
                  <a:gd name="T66" fmla="*/ 103 w 172"/>
                  <a:gd name="T67" fmla="*/ 33 h 165"/>
                  <a:gd name="T68" fmla="*/ 137 w 172"/>
                  <a:gd name="T69" fmla="*/ 14 h 165"/>
                  <a:gd name="T70" fmla="*/ 136 w 172"/>
                  <a:gd name="T71" fmla="*/ 18 h 165"/>
                  <a:gd name="T72" fmla="*/ 154 w 172"/>
                  <a:gd name="T73" fmla="*/ 22 h 165"/>
                  <a:gd name="T74" fmla="*/ 156 w 172"/>
                  <a:gd name="T75" fmla="*/ 33 h 165"/>
                  <a:gd name="T76" fmla="*/ 158 w 172"/>
                  <a:gd name="T77" fmla="*/ 33 h 165"/>
                  <a:gd name="T78" fmla="*/ 145 w 172"/>
                  <a:gd name="T79" fmla="*/ 53 h 165"/>
                  <a:gd name="T80" fmla="*/ 85 w 172"/>
                  <a:gd name="T81" fmla="*/ 103 h 165"/>
                  <a:gd name="T82" fmla="*/ 144 w 172"/>
                  <a:gd name="T83" fmla="*/ 69 h 165"/>
                  <a:gd name="T84" fmla="*/ 88 w 172"/>
                  <a:gd name="T85" fmla="*/ 106 h 165"/>
                  <a:gd name="T86" fmla="*/ 152 w 172"/>
                  <a:gd name="T87" fmla="*/ 70 h 165"/>
                  <a:gd name="T88" fmla="*/ 83 w 172"/>
                  <a:gd name="T89" fmla="*/ 123 h 165"/>
                  <a:gd name="T90" fmla="*/ 162 w 172"/>
                  <a:gd name="T91" fmla="*/ 78 h 165"/>
                  <a:gd name="T92" fmla="*/ 135 w 172"/>
                  <a:gd name="T93" fmla="*/ 115 h 165"/>
                  <a:gd name="T94" fmla="*/ 172 w 172"/>
                  <a:gd name="T95" fmla="*/ 93 h 165"/>
                  <a:gd name="T96" fmla="*/ 166 w 172"/>
                  <a:gd name="T97" fmla="*/ 108 h 165"/>
                  <a:gd name="T98" fmla="*/ 167 w 172"/>
                  <a:gd name="T99" fmla="*/ 109 h 165"/>
                  <a:gd name="T100" fmla="*/ 144 w 172"/>
                  <a:gd name="T101" fmla="*/ 123 h 165"/>
                  <a:gd name="T102" fmla="*/ 171 w 172"/>
                  <a:gd name="T103" fmla="*/ 11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2" h="165">
                    <a:moveTo>
                      <a:pt x="76" y="165"/>
                    </a:moveTo>
                    <a:cubicBezTo>
                      <a:pt x="76" y="165"/>
                      <a:pt x="76" y="165"/>
                      <a:pt x="76" y="165"/>
                    </a:cubicBezTo>
                    <a:cubicBezTo>
                      <a:pt x="76" y="165"/>
                      <a:pt x="76" y="165"/>
                      <a:pt x="76" y="165"/>
                    </a:cubicBezTo>
                    <a:cubicBezTo>
                      <a:pt x="75" y="165"/>
                      <a:pt x="75" y="165"/>
                      <a:pt x="76" y="165"/>
                    </a:cubicBezTo>
                    <a:cubicBezTo>
                      <a:pt x="76" y="164"/>
                      <a:pt x="76" y="164"/>
                      <a:pt x="76" y="164"/>
                    </a:cubicBezTo>
                    <a:cubicBezTo>
                      <a:pt x="76" y="164"/>
                      <a:pt x="76" y="164"/>
                      <a:pt x="76" y="164"/>
                    </a:cubicBezTo>
                    <a:cubicBezTo>
                      <a:pt x="78" y="163"/>
                      <a:pt x="87" y="157"/>
                      <a:pt x="129" y="131"/>
                    </a:cubicBezTo>
                    <a:cubicBezTo>
                      <a:pt x="130" y="130"/>
                      <a:pt x="131" y="130"/>
                      <a:pt x="132" y="129"/>
                    </a:cubicBezTo>
                    <a:cubicBezTo>
                      <a:pt x="131" y="130"/>
                      <a:pt x="129" y="131"/>
                      <a:pt x="128" y="131"/>
                    </a:cubicBezTo>
                    <a:cubicBezTo>
                      <a:pt x="109" y="143"/>
                      <a:pt x="90" y="154"/>
                      <a:pt x="90" y="154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79" y="159"/>
                      <a:pt x="76" y="161"/>
                      <a:pt x="75" y="161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74" y="162"/>
                      <a:pt x="74" y="162"/>
                      <a:pt x="74" y="161"/>
                    </a:cubicBezTo>
                    <a:cubicBezTo>
                      <a:pt x="74" y="161"/>
                      <a:pt x="74" y="161"/>
                      <a:pt x="74" y="161"/>
                    </a:cubicBezTo>
                    <a:cubicBezTo>
                      <a:pt x="163" y="99"/>
                      <a:pt x="163" y="99"/>
                      <a:pt x="163" y="99"/>
                    </a:cubicBezTo>
                    <a:cubicBezTo>
                      <a:pt x="156" y="103"/>
                      <a:pt x="146" y="109"/>
                      <a:pt x="135" y="115"/>
                    </a:cubicBezTo>
                    <a:cubicBezTo>
                      <a:pt x="88" y="143"/>
                      <a:pt x="85" y="144"/>
                      <a:pt x="85" y="144"/>
                    </a:cubicBezTo>
                    <a:cubicBezTo>
                      <a:pt x="85" y="144"/>
                      <a:pt x="85" y="144"/>
                      <a:pt x="85" y="144"/>
                    </a:cubicBezTo>
                    <a:cubicBezTo>
                      <a:pt x="84" y="144"/>
                      <a:pt x="84" y="144"/>
                      <a:pt x="85" y="143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6" y="143"/>
                      <a:pt x="88" y="140"/>
                      <a:pt x="97" y="133"/>
                    </a:cubicBezTo>
                    <a:cubicBezTo>
                      <a:pt x="104" y="127"/>
                      <a:pt x="114" y="119"/>
                      <a:pt x="123" y="111"/>
                    </a:cubicBezTo>
                    <a:cubicBezTo>
                      <a:pt x="137" y="98"/>
                      <a:pt x="152" y="86"/>
                      <a:pt x="158" y="81"/>
                    </a:cubicBezTo>
                    <a:cubicBezTo>
                      <a:pt x="145" y="88"/>
                      <a:pt x="102" y="113"/>
                      <a:pt x="78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77" y="127"/>
                      <a:pt x="77" y="127"/>
                      <a:pt x="77" y="127"/>
                    </a:cubicBezTo>
                    <a:cubicBezTo>
                      <a:pt x="77" y="127"/>
                      <a:pt x="77" y="127"/>
                      <a:pt x="77" y="126"/>
                    </a:cubicBezTo>
                    <a:cubicBezTo>
                      <a:pt x="77" y="126"/>
                      <a:pt x="77" y="126"/>
                      <a:pt x="77" y="126"/>
                    </a:cubicBezTo>
                    <a:cubicBezTo>
                      <a:pt x="77" y="126"/>
                      <a:pt x="78" y="126"/>
                      <a:pt x="78" y="126"/>
                    </a:cubicBezTo>
                    <a:cubicBezTo>
                      <a:pt x="79" y="125"/>
                      <a:pt x="87" y="119"/>
                      <a:pt x="118" y="95"/>
                    </a:cubicBezTo>
                    <a:cubicBezTo>
                      <a:pt x="129" y="87"/>
                      <a:pt x="140" y="78"/>
                      <a:pt x="146" y="73"/>
                    </a:cubicBezTo>
                    <a:cubicBezTo>
                      <a:pt x="70" y="117"/>
                      <a:pt x="70" y="117"/>
                      <a:pt x="70" y="117"/>
                    </a:cubicBezTo>
                    <a:cubicBezTo>
                      <a:pt x="70" y="118"/>
                      <a:pt x="69" y="118"/>
                      <a:pt x="69" y="117"/>
                    </a:cubicBezTo>
                    <a:cubicBezTo>
                      <a:pt x="69" y="117"/>
                      <a:pt x="69" y="117"/>
                      <a:pt x="69" y="117"/>
                    </a:cubicBezTo>
                    <a:cubicBezTo>
                      <a:pt x="126" y="81"/>
                      <a:pt x="126" y="81"/>
                      <a:pt x="126" y="81"/>
                    </a:cubicBezTo>
                    <a:cubicBezTo>
                      <a:pt x="112" y="89"/>
                      <a:pt x="94" y="99"/>
                      <a:pt x="82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5"/>
                    </a:cubicBezTo>
                    <a:cubicBezTo>
                      <a:pt x="83" y="104"/>
                      <a:pt x="92" y="96"/>
                      <a:pt x="137" y="60"/>
                    </a:cubicBezTo>
                    <a:cubicBezTo>
                      <a:pt x="139" y="58"/>
                      <a:pt x="140" y="57"/>
                      <a:pt x="141" y="56"/>
                    </a:cubicBezTo>
                    <a:cubicBezTo>
                      <a:pt x="132" y="61"/>
                      <a:pt x="108" y="76"/>
                      <a:pt x="93" y="84"/>
                    </a:cubicBezTo>
                    <a:cubicBezTo>
                      <a:pt x="80" y="92"/>
                      <a:pt x="80" y="92"/>
                      <a:pt x="80" y="92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79" y="91"/>
                      <a:pt x="79" y="91"/>
                      <a:pt x="80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90"/>
                      <a:pt x="83" y="88"/>
                      <a:pt x="91" y="82"/>
                    </a:cubicBezTo>
                    <a:cubicBezTo>
                      <a:pt x="99" y="76"/>
                      <a:pt x="108" y="69"/>
                      <a:pt x="118" y="62"/>
                    </a:cubicBezTo>
                    <a:cubicBezTo>
                      <a:pt x="131" y="52"/>
                      <a:pt x="143" y="43"/>
                      <a:pt x="151" y="37"/>
                    </a:cubicBezTo>
                    <a:cubicBezTo>
                      <a:pt x="132" y="48"/>
                      <a:pt x="81" y="77"/>
                      <a:pt x="81" y="78"/>
                    </a:cubicBezTo>
                    <a:cubicBezTo>
                      <a:pt x="80" y="78"/>
                      <a:pt x="80" y="78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1" y="76"/>
                      <a:pt x="84" y="74"/>
                      <a:pt x="92" y="68"/>
                    </a:cubicBezTo>
                    <a:cubicBezTo>
                      <a:pt x="99" y="63"/>
                      <a:pt x="108" y="56"/>
                      <a:pt x="117" y="49"/>
                    </a:cubicBezTo>
                    <a:cubicBezTo>
                      <a:pt x="129" y="40"/>
                      <a:pt x="141" y="32"/>
                      <a:pt x="148" y="27"/>
                    </a:cubicBezTo>
                    <a:cubicBezTo>
                      <a:pt x="84" y="64"/>
                      <a:pt x="84" y="64"/>
                      <a:pt x="84" y="64"/>
                    </a:cubicBezTo>
                    <a:cubicBezTo>
                      <a:pt x="83" y="64"/>
                      <a:pt x="83" y="64"/>
                      <a:pt x="83" y="63"/>
                    </a:cubicBezTo>
                    <a:cubicBezTo>
                      <a:pt x="83" y="63"/>
                      <a:pt x="83" y="63"/>
                      <a:pt x="83" y="63"/>
                    </a:cubicBezTo>
                    <a:cubicBezTo>
                      <a:pt x="95" y="53"/>
                      <a:pt x="125" y="28"/>
                      <a:pt x="134" y="20"/>
                    </a:cubicBezTo>
                    <a:cubicBezTo>
                      <a:pt x="122" y="27"/>
                      <a:pt x="82" y="50"/>
                      <a:pt x="59" y="64"/>
                    </a:cubicBezTo>
                    <a:cubicBezTo>
                      <a:pt x="59" y="64"/>
                      <a:pt x="58" y="64"/>
                      <a:pt x="58" y="64"/>
                    </a:cubicBezTo>
                    <a:cubicBezTo>
                      <a:pt x="58" y="63"/>
                      <a:pt x="58" y="63"/>
                      <a:pt x="58" y="63"/>
                    </a:cubicBezTo>
                    <a:cubicBezTo>
                      <a:pt x="58" y="63"/>
                      <a:pt x="58" y="63"/>
                      <a:pt x="58" y="63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2"/>
                      <a:pt x="60" y="62"/>
                      <a:pt x="62" y="61"/>
                    </a:cubicBezTo>
                    <a:cubicBezTo>
                      <a:pt x="64" y="59"/>
                      <a:pt x="67" y="58"/>
                      <a:pt x="71" y="55"/>
                    </a:cubicBezTo>
                    <a:cubicBezTo>
                      <a:pt x="78" y="51"/>
                      <a:pt x="88" y="45"/>
                      <a:pt x="98" y="38"/>
                    </a:cubicBezTo>
                    <a:cubicBezTo>
                      <a:pt x="103" y="35"/>
                      <a:pt x="108" y="32"/>
                      <a:pt x="113" y="29"/>
                    </a:cubicBezTo>
                    <a:cubicBezTo>
                      <a:pt x="110" y="31"/>
                      <a:pt x="107" y="33"/>
                      <a:pt x="104" y="34"/>
                    </a:cubicBezTo>
                    <a:cubicBezTo>
                      <a:pt x="93" y="41"/>
                      <a:pt x="81" y="48"/>
                      <a:pt x="72" y="53"/>
                    </a:cubicBezTo>
                    <a:cubicBezTo>
                      <a:pt x="62" y="59"/>
                      <a:pt x="59" y="61"/>
                      <a:pt x="57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56" y="61"/>
                      <a:pt x="56" y="61"/>
                    </a:cubicBezTo>
                    <a:cubicBezTo>
                      <a:pt x="56" y="61"/>
                      <a:pt x="56" y="61"/>
                      <a:pt x="57" y="61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59" y="52"/>
                      <a:pt x="59" y="52"/>
                      <a:pt x="59" y="52"/>
                    </a:cubicBezTo>
                    <a:cubicBezTo>
                      <a:pt x="46" y="59"/>
                      <a:pt x="34" y="66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1"/>
                      <a:pt x="24" y="71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4" y="71"/>
                      <a:pt x="24" y="71"/>
                      <a:pt x="25" y="71"/>
                    </a:cubicBezTo>
                    <a:cubicBezTo>
                      <a:pt x="26" y="70"/>
                      <a:pt x="28" y="69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3" y="66"/>
                      <a:pt x="36" y="63"/>
                      <a:pt x="45" y="58"/>
                    </a:cubicBezTo>
                    <a:cubicBezTo>
                      <a:pt x="53" y="52"/>
                      <a:pt x="64" y="44"/>
                      <a:pt x="75" y="37"/>
                    </a:cubicBezTo>
                    <a:cubicBezTo>
                      <a:pt x="88" y="28"/>
                      <a:pt x="101" y="20"/>
                      <a:pt x="109" y="14"/>
                    </a:cubicBezTo>
                    <a:cubicBezTo>
                      <a:pt x="97" y="21"/>
                      <a:pt x="75" y="34"/>
                      <a:pt x="55" y="45"/>
                    </a:cubicBezTo>
                    <a:cubicBezTo>
                      <a:pt x="1" y="77"/>
                      <a:pt x="1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2" y="74"/>
                      <a:pt x="12" y="68"/>
                      <a:pt x="57" y="38"/>
                    </a:cubicBezTo>
                    <a:cubicBezTo>
                      <a:pt x="76" y="25"/>
                      <a:pt x="95" y="13"/>
                      <a:pt x="106" y="6"/>
                    </a:cubicBezTo>
                    <a:cubicBezTo>
                      <a:pt x="85" y="17"/>
                      <a:pt x="32" y="48"/>
                      <a:pt x="1" y="67"/>
                    </a:cubicBezTo>
                    <a:cubicBezTo>
                      <a:pt x="1" y="67"/>
                      <a:pt x="1" y="67"/>
                      <a:pt x="0" y="66"/>
                    </a:cubicBezTo>
                    <a:cubicBezTo>
                      <a:pt x="0" y="66"/>
                      <a:pt x="0" y="66"/>
                      <a:pt x="1" y="66"/>
                    </a:cubicBezTo>
                    <a:cubicBezTo>
                      <a:pt x="41" y="42"/>
                      <a:pt x="108" y="3"/>
                      <a:pt x="114" y="0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5" y="1"/>
                      <a:pt x="115" y="1"/>
                    </a:cubicBezTo>
                    <a:cubicBezTo>
                      <a:pt x="82" y="22"/>
                      <a:pt x="25" y="60"/>
                      <a:pt x="7" y="72"/>
                    </a:cubicBezTo>
                    <a:cubicBezTo>
                      <a:pt x="17" y="67"/>
                      <a:pt x="36" y="55"/>
                      <a:pt x="55" y="45"/>
                    </a:cubicBezTo>
                    <a:cubicBezTo>
                      <a:pt x="108" y="14"/>
                      <a:pt x="117" y="8"/>
                      <a:pt x="119" y="7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20" y="7"/>
                      <a:pt x="120" y="7"/>
                      <a:pt x="12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97" y="23"/>
                      <a:pt x="60" y="48"/>
                      <a:pt x="42" y="61"/>
                    </a:cubicBezTo>
                    <a:cubicBezTo>
                      <a:pt x="50" y="56"/>
                      <a:pt x="60" y="50"/>
                      <a:pt x="74" y="42"/>
                    </a:cubicBezTo>
                    <a:cubicBezTo>
                      <a:pt x="92" y="32"/>
                      <a:pt x="109" y="22"/>
                      <a:pt x="118" y="16"/>
                    </a:cubicBezTo>
                    <a:cubicBezTo>
                      <a:pt x="121" y="15"/>
                      <a:pt x="123" y="13"/>
                      <a:pt x="126" y="12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7" y="12"/>
                      <a:pt x="127" y="13"/>
                      <a:pt x="127" y="13"/>
                    </a:cubicBezTo>
                    <a:cubicBezTo>
                      <a:pt x="127" y="13"/>
                      <a:pt x="127" y="13"/>
                      <a:pt x="126" y="13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74" y="50"/>
                      <a:pt x="90" y="41"/>
                      <a:pt x="103" y="33"/>
                    </a:cubicBezTo>
                    <a:cubicBezTo>
                      <a:pt x="129" y="18"/>
                      <a:pt x="135" y="15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8" y="14"/>
                      <a:pt x="138" y="14"/>
                    </a:cubicBezTo>
                    <a:cubicBezTo>
                      <a:pt x="138" y="15"/>
                      <a:pt x="138" y="15"/>
                      <a:pt x="138" y="15"/>
                    </a:cubicBezTo>
                    <a:cubicBezTo>
                      <a:pt x="137" y="15"/>
                      <a:pt x="108" y="33"/>
                      <a:pt x="85" y="47"/>
                    </a:cubicBezTo>
                    <a:cubicBezTo>
                      <a:pt x="136" y="18"/>
                      <a:pt x="136" y="18"/>
                      <a:pt x="136" y="18"/>
                    </a:cubicBezTo>
                    <a:cubicBezTo>
                      <a:pt x="137" y="18"/>
                      <a:pt x="137" y="18"/>
                      <a:pt x="137" y="18"/>
                    </a:cubicBezTo>
                    <a:cubicBezTo>
                      <a:pt x="137" y="19"/>
                      <a:pt x="137" y="19"/>
                      <a:pt x="110" y="41"/>
                    </a:cubicBezTo>
                    <a:cubicBezTo>
                      <a:pt x="102" y="49"/>
                      <a:pt x="93" y="56"/>
                      <a:pt x="88" y="60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22"/>
                      <a:pt x="155" y="22"/>
                      <a:pt x="155" y="22"/>
                    </a:cubicBezTo>
                    <a:cubicBezTo>
                      <a:pt x="155" y="22"/>
                      <a:pt x="155" y="22"/>
                      <a:pt x="155" y="22"/>
                    </a:cubicBezTo>
                    <a:cubicBezTo>
                      <a:pt x="135" y="37"/>
                      <a:pt x="100" y="63"/>
                      <a:pt x="86" y="73"/>
                    </a:cubicBezTo>
                    <a:cubicBezTo>
                      <a:pt x="142" y="41"/>
                      <a:pt x="154" y="34"/>
                      <a:pt x="156" y="33"/>
                    </a:cubicBezTo>
                    <a:cubicBezTo>
                      <a:pt x="157" y="33"/>
                      <a:pt x="157" y="33"/>
                      <a:pt x="157" y="33"/>
                    </a:cubicBezTo>
                    <a:cubicBezTo>
                      <a:pt x="157" y="33"/>
                      <a:pt x="157" y="33"/>
                      <a:pt x="157" y="33"/>
                    </a:cubicBezTo>
                    <a:cubicBezTo>
                      <a:pt x="157" y="32"/>
                      <a:pt x="157" y="32"/>
                      <a:pt x="157" y="32"/>
                    </a:cubicBezTo>
                    <a:cubicBezTo>
                      <a:pt x="157" y="33"/>
                      <a:pt x="158" y="33"/>
                      <a:pt x="158" y="33"/>
                    </a:cubicBezTo>
                    <a:cubicBezTo>
                      <a:pt x="158" y="33"/>
                      <a:pt x="158" y="33"/>
                      <a:pt x="157" y="33"/>
                    </a:cubicBezTo>
                    <a:cubicBezTo>
                      <a:pt x="136" y="49"/>
                      <a:pt x="99" y="77"/>
                      <a:pt x="85" y="88"/>
                    </a:cubicBezTo>
                    <a:cubicBezTo>
                      <a:pt x="87" y="86"/>
                      <a:pt x="90" y="85"/>
                      <a:pt x="93" y="83"/>
                    </a:cubicBezTo>
                    <a:cubicBezTo>
                      <a:pt x="136" y="58"/>
                      <a:pt x="144" y="53"/>
                      <a:pt x="145" y="53"/>
                    </a:cubicBezTo>
                    <a:cubicBezTo>
                      <a:pt x="145" y="53"/>
                      <a:pt x="145" y="53"/>
                      <a:pt x="145" y="53"/>
                    </a:cubicBezTo>
                    <a:cubicBezTo>
                      <a:pt x="145" y="53"/>
                      <a:pt x="145" y="53"/>
                      <a:pt x="145" y="53"/>
                    </a:cubicBezTo>
                    <a:cubicBezTo>
                      <a:pt x="146" y="54"/>
                      <a:pt x="146" y="54"/>
                      <a:pt x="138" y="60"/>
                    </a:cubicBezTo>
                    <a:cubicBezTo>
                      <a:pt x="125" y="70"/>
                      <a:pt x="95" y="95"/>
                      <a:pt x="85" y="103"/>
                    </a:cubicBezTo>
                    <a:cubicBezTo>
                      <a:pt x="91" y="100"/>
                      <a:pt x="101" y="94"/>
                      <a:pt x="112" y="87"/>
                    </a:cubicBezTo>
                    <a:cubicBezTo>
                      <a:pt x="120" y="83"/>
                      <a:pt x="128" y="78"/>
                      <a:pt x="134" y="75"/>
                    </a:cubicBezTo>
                    <a:cubicBezTo>
                      <a:pt x="139" y="72"/>
                      <a:pt x="142" y="71"/>
                      <a:pt x="143" y="70"/>
                    </a:cubicBezTo>
                    <a:cubicBezTo>
                      <a:pt x="144" y="69"/>
                      <a:pt x="144" y="69"/>
                      <a:pt x="144" y="69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44" y="69"/>
                      <a:pt x="144" y="69"/>
                      <a:pt x="144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88" y="106"/>
                      <a:pt x="88" y="106"/>
                      <a:pt x="88" y="106"/>
                    </a:cubicBezTo>
                    <a:cubicBezTo>
                      <a:pt x="151" y="69"/>
                      <a:pt x="151" y="69"/>
                      <a:pt x="151" y="69"/>
                    </a:cubicBezTo>
                    <a:cubicBezTo>
                      <a:pt x="151" y="69"/>
                      <a:pt x="152" y="69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1" y="70"/>
                      <a:pt x="151" y="70"/>
                      <a:pt x="151" y="70"/>
                    </a:cubicBezTo>
                    <a:cubicBezTo>
                      <a:pt x="151" y="71"/>
                      <a:pt x="148" y="73"/>
                      <a:pt x="142" y="78"/>
                    </a:cubicBezTo>
                    <a:cubicBezTo>
                      <a:pt x="136" y="83"/>
                      <a:pt x="127" y="89"/>
                      <a:pt x="119" y="95"/>
                    </a:cubicBezTo>
                    <a:cubicBezTo>
                      <a:pt x="105" y="106"/>
                      <a:pt x="90" y="118"/>
                      <a:pt x="83" y="123"/>
                    </a:cubicBezTo>
                    <a:cubicBezTo>
                      <a:pt x="148" y="86"/>
                      <a:pt x="159" y="79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3" y="78"/>
                    </a:cubicBezTo>
                    <a:cubicBezTo>
                      <a:pt x="163" y="78"/>
                      <a:pt x="163" y="78"/>
                      <a:pt x="162" y="78"/>
                    </a:cubicBezTo>
                    <a:cubicBezTo>
                      <a:pt x="140" y="98"/>
                      <a:pt x="100" y="132"/>
                      <a:pt x="88" y="142"/>
                    </a:cubicBezTo>
                    <a:cubicBezTo>
                      <a:pt x="96" y="137"/>
                      <a:pt x="117" y="125"/>
                      <a:pt x="135" y="115"/>
                    </a:cubicBezTo>
                    <a:cubicBezTo>
                      <a:pt x="164" y="98"/>
                      <a:pt x="170" y="94"/>
                      <a:pt x="171" y="93"/>
                    </a:cubicBezTo>
                    <a:cubicBezTo>
                      <a:pt x="171" y="93"/>
                      <a:pt x="171" y="93"/>
                      <a:pt x="171" y="93"/>
                    </a:cubicBezTo>
                    <a:cubicBezTo>
                      <a:pt x="171" y="93"/>
                      <a:pt x="171" y="93"/>
                      <a:pt x="171" y="93"/>
                    </a:cubicBezTo>
                    <a:cubicBezTo>
                      <a:pt x="172" y="93"/>
                      <a:pt x="172" y="93"/>
                      <a:pt x="172" y="93"/>
                    </a:cubicBezTo>
                    <a:cubicBezTo>
                      <a:pt x="172" y="93"/>
                      <a:pt x="172" y="94"/>
                      <a:pt x="172" y="94"/>
                    </a:cubicBezTo>
                    <a:cubicBezTo>
                      <a:pt x="172" y="94"/>
                      <a:pt x="172" y="94"/>
                      <a:pt x="172" y="94"/>
                    </a:cubicBezTo>
                    <a:cubicBezTo>
                      <a:pt x="82" y="157"/>
                      <a:pt x="82" y="157"/>
                      <a:pt x="82" y="157"/>
                    </a:cubicBezTo>
                    <a:cubicBezTo>
                      <a:pt x="99" y="147"/>
                      <a:pt x="142" y="122"/>
                      <a:pt x="166" y="108"/>
                    </a:cubicBezTo>
                    <a:cubicBezTo>
                      <a:pt x="166" y="108"/>
                      <a:pt x="166" y="108"/>
                      <a:pt x="167" y="108"/>
                    </a:cubicBezTo>
                    <a:cubicBezTo>
                      <a:pt x="167" y="108"/>
                      <a:pt x="167" y="108"/>
                      <a:pt x="167" y="108"/>
                    </a:cubicBezTo>
                    <a:cubicBezTo>
                      <a:pt x="167" y="108"/>
                      <a:pt x="167" y="108"/>
                      <a:pt x="167" y="109"/>
                    </a:cubicBezTo>
                    <a:cubicBezTo>
                      <a:pt x="167" y="109"/>
                      <a:pt x="167" y="109"/>
                      <a:pt x="167" y="109"/>
                    </a:cubicBezTo>
                    <a:cubicBezTo>
                      <a:pt x="167" y="109"/>
                      <a:pt x="166" y="109"/>
                      <a:pt x="166" y="109"/>
                    </a:cubicBezTo>
                    <a:cubicBezTo>
                      <a:pt x="165" y="110"/>
                      <a:pt x="162" y="111"/>
                      <a:pt x="155" y="116"/>
                    </a:cubicBezTo>
                    <a:cubicBezTo>
                      <a:pt x="153" y="117"/>
                      <a:pt x="152" y="118"/>
                      <a:pt x="150" y="119"/>
                    </a:cubicBezTo>
                    <a:cubicBezTo>
                      <a:pt x="150" y="119"/>
                      <a:pt x="150" y="119"/>
                      <a:pt x="144" y="123"/>
                    </a:cubicBezTo>
                    <a:cubicBezTo>
                      <a:pt x="140" y="125"/>
                      <a:pt x="135" y="128"/>
                      <a:pt x="129" y="132"/>
                    </a:cubicBezTo>
                    <a:cubicBezTo>
                      <a:pt x="117" y="139"/>
                      <a:pt x="102" y="149"/>
                      <a:pt x="91" y="156"/>
                    </a:cubicBezTo>
                    <a:cubicBezTo>
                      <a:pt x="171" y="110"/>
                      <a:pt x="171" y="110"/>
                      <a:pt x="171" y="110"/>
                    </a:cubicBezTo>
                    <a:cubicBezTo>
                      <a:pt x="171" y="110"/>
                      <a:pt x="171" y="110"/>
                      <a:pt x="171" y="110"/>
                    </a:cubicBezTo>
                    <a:cubicBezTo>
                      <a:pt x="171" y="110"/>
                      <a:pt x="171" y="110"/>
                      <a:pt x="171" y="110"/>
                    </a:cubicBezTo>
                    <a:cubicBezTo>
                      <a:pt x="76" y="165"/>
                      <a:pt x="76" y="165"/>
                      <a:pt x="76" y="165"/>
                    </a:cubicBezTo>
                    <a:cubicBezTo>
                      <a:pt x="76" y="165"/>
                      <a:pt x="76" y="165"/>
                      <a:pt x="76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3" name="Freeform 280"/>
              <p:cNvSpPr/>
              <p:nvPr/>
            </p:nvSpPr>
            <p:spPr bwMode="auto">
              <a:xfrm>
                <a:off x="2940051" y="5630863"/>
                <a:ext cx="168275" cy="120650"/>
              </a:xfrm>
              <a:custGeom>
                <a:avLst/>
                <a:gdLst>
                  <a:gd name="T0" fmla="*/ 1 w 52"/>
                  <a:gd name="T1" fmla="*/ 37 h 37"/>
                  <a:gd name="T2" fmla="*/ 0 w 52"/>
                  <a:gd name="T3" fmla="*/ 37 h 37"/>
                  <a:gd name="T4" fmla="*/ 0 w 52"/>
                  <a:gd name="T5" fmla="*/ 37 h 37"/>
                  <a:gd name="T6" fmla="*/ 0 w 52"/>
                  <a:gd name="T7" fmla="*/ 36 h 37"/>
                  <a:gd name="T8" fmla="*/ 0 w 52"/>
                  <a:gd name="T9" fmla="*/ 36 h 37"/>
                  <a:gd name="T10" fmla="*/ 1 w 52"/>
                  <a:gd name="T11" fmla="*/ 36 h 37"/>
                  <a:gd name="T12" fmla="*/ 15 w 52"/>
                  <a:gd name="T13" fmla="*/ 27 h 37"/>
                  <a:gd name="T14" fmla="*/ 15 w 52"/>
                  <a:gd name="T15" fmla="*/ 27 h 37"/>
                  <a:gd name="T16" fmla="*/ 15 w 52"/>
                  <a:gd name="T17" fmla="*/ 27 h 37"/>
                  <a:gd name="T18" fmla="*/ 15 w 52"/>
                  <a:gd name="T19" fmla="*/ 27 h 37"/>
                  <a:gd name="T20" fmla="*/ 14 w 52"/>
                  <a:gd name="T21" fmla="*/ 27 h 37"/>
                  <a:gd name="T22" fmla="*/ 14 w 52"/>
                  <a:gd name="T23" fmla="*/ 27 h 37"/>
                  <a:gd name="T24" fmla="*/ 14 w 52"/>
                  <a:gd name="T25" fmla="*/ 26 h 37"/>
                  <a:gd name="T26" fmla="*/ 44 w 52"/>
                  <a:gd name="T27" fmla="*/ 5 h 37"/>
                  <a:gd name="T28" fmla="*/ 21 w 52"/>
                  <a:gd name="T29" fmla="*/ 18 h 37"/>
                  <a:gd name="T30" fmla="*/ 20 w 52"/>
                  <a:gd name="T31" fmla="*/ 18 h 37"/>
                  <a:gd name="T32" fmla="*/ 21 w 52"/>
                  <a:gd name="T33" fmla="*/ 17 h 37"/>
                  <a:gd name="T34" fmla="*/ 51 w 52"/>
                  <a:gd name="T35" fmla="*/ 0 h 37"/>
                  <a:gd name="T36" fmla="*/ 52 w 52"/>
                  <a:gd name="T37" fmla="*/ 0 h 37"/>
                  <a:gd name="T38" fmla="*/ 51 w 52"/>
                  <a:gd name="T39" fmla="*/ 0 h 37"/>
                  <a:gd name="T40" fmla="*/ 51 w 52"/>
                  <a:gd name="T41" fmla="*/ 1 h 37"/>
                  <a:gd name="T42" fmla="*/ 51 w 52"/>
                  <a:gd name="T43" fmla="*/ 1 h 37"/>
                  <a:gd name="T44" fmla="*/ 46 w 52"/>
                  <a:gd name="T45" fmla="*/ 5 h 37"/>
                  <a:gd name="T46" fmla="*/ 21 w 52"/>
                  <a:gd name="T47" fmla="*/ 23 h 37"/>
                  <a:gd name="T48" fmla="*/ 45 w 52"/>
                  <a:gd name="T49" fmla="*/ 9 h 37"/>
                  <a:gd name="T50" fmla="*/ 45 w 52"/>
                  <a:gd name="T51" fmla="*/ 9 h 37"/>
                  <a:gd name="T52" fmla="*/ 45 w 52"/>
                  <a:gd name="T53" fmla="*/ 9 h 37"/>
                  <a:gd name="T54" fmla="*/ 45 w 52"/>
                  <a:gd name="T55" fmla="*/ 9 h 37"/>
                  <a:gd name="T56" fmla="*/ 45 w 52"/>
                  <a:gd name="T57" fmla="*/ 10 h 37"/>
                  <a:gd name="T58" fmla="*/ 45 w 52"/>
                  <a:gd name="T59" fmla="*/ 10 h 37"/>
                  <a:gd name="T60" fmla="*/ 35 w 52"/>
                  <a:gd name="T61" fmla="*/ 16 h 37"/>
                  <a:gd name="T62" fmla="*/ 36 w 52"/>
                  <a:gd name="T63" fmla="*/ 16 h 37"/>
                  <a:gd name="T64" fmla="*/ 36 w 52"/>
                  <a:gd name="T65" fmla="*/ 16 h 37"/>
                  <a:gd name="T66" fmla="*/ 36 w 52"/>
                  <a:gd name="T67" fmla="*/ 17 h 37"/>
                  <a:gd name="T68" fmla="*/ 36 w 52"/>
                  <a:gd name="T69" fmla="*/ 17 h 37"/>
                  <a:gd name="T70" fmla="*/ 1 w 52"/>
                  <a:gd name="T71" fmla="*/ 37 h 37"/>
                  <a:gd name="T72" fmla="*/ 1 w 52"/>
                  <a:gd name="T7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" h="37">
                    <a:moveTo>
                      <a:pt x="1" y="37"/>
                    </a:moveTo>
                    <a:cubicBezTo>
                      <a:pt x="1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1" y="36"/>
                      <a:pt x="1" y="36"/>
                    </a:cubicBezTo>
                    <a:cubicBezTo>
                      <a:pt x="2" y="35"/>
                      <a:pt x="6" y="33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33" y="13"/>
                      <a:pt x="44" y="5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0" y="18"/>
                      <a:pt x="20" y="18"/>
                    </a:cubicBezTo>
                    <a:cubicBezTo>
                      <a:pt x="20" y="18"/>
                      <a:pt x="20" y="17"/>
                      <a:pt x="21" y="17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2" y="0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0" y="1"/>
                      <a:pt x="49" y="2"/>
                      <a:pt x="46" y="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7" y="19"/>
                      <a:pt x="37" y="13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6" y="9"/>
                      <a:pt x="46" y="9"/>
                      <a:pt x="45" y="9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4" y="10"/>
                      <a:pt x="42" y="12"/>
                      <a:pt x="35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6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7"/>
                      <a:pt x="14" y="29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4" name="Freeform 281"/>
              <p:cNvSpPr/>
              <p:nvPr/>
            </p:nvSpPr>
            <p:spPr bwMode="auto">
              <a:xfrm>
                <a:off x="2671763" y="5630863"/>
                <a:ext cx="698500" cy="415925"/>
              </a:xfrm>
              <a:custGeom>
                <a:avLst/>
                <a:gdLst>
                  <a:gd name="T0" fmla="*/ 192 w 216"/>
                  <a:gd name="T1" fmla="*/ 11 h 128"/>
                  <a:gd name="T2" fmla="*/ 3 w 216"/>
                  <a:gd name="T3" fmla="*/ 119 h 128"/>
                  <a:gd name="T4" fmla="*/ 6 w 216"/>
                  <a:gd name="T5" fmla="*/ 117 h 128"/>
                  <a:gd name="T6" fmla="*/ 12 w 216"/>
                  <a:gd name="T7" fmla="*/ 111 h 128"/>
                  <a:gd name="T8" fmla="*/ 103 w 216"/>
                  <a:gd name="T9" fmla="*/ 54 h 128"/>
                  <a:gd name="T10" fmla="*/ 1 w 216"/>
                  <a:gd name="T11" fmla="*/ 113 h 128"/>
                  <a:gd name="T12" fmla="*/ 0 w 216"/>
                  <a:gd name="T13" fmla="*/ 112 h 128"/>
                  <a:gd name="T14" fmla="*/ 0 w 216"/>
                  <a:gd name="T15" fmla="*/ 97 h 128"/>
                  <a:gd name="T16" fmla="*/ 70 w 216"/>
                  <a:gd name="T17" fmla="*/ 52 h 128"/>
                  <a:gd name="T18" fmla="*/ 21 w 216"/>
                  <a:gd name="T19" fmla="*/ 78 h 128"/>
                  <a:gd name="T20" fmla="*/ 19 w 216"/>
                  <a:gd name="T21" fmla="*/ 64 h 128"/>
                  <a:gd name="T22" fmla="*/ 54 w 216"/>
                  <a:gd name="T23" fmla="*/ 41 h 128"/>
                  <a:gd name="T24" fmla="*/ 11 w 216"/>
                  <a:gd name="T25" fmla="*/ 63 h 128"/>
                  <a:gd name="T26" fmla="*/ 21 w 216"/>
                  <a:gd name="T27" fmla="*/ 56 h 128"/>
                  <a:gd name="T28" fmla="*/ 71 w 216"/>
                  <a:gd name="T29" fmla="*/ 20 h 128"/>
                  <a:gd name="T30" fmla="*/ 19 w 216"/>
                  <a:gd name="T31" fmla="*/ 49 h 128"/>
                  <a:gd name="T32" fmla="*/ 75 w 216"/>
                  <a:gd name="T33" fmla="*/ 15 h 128"/>
                  <a:gd name="T34" fmla="*/ 0 w 216"/>
                  <a:gd name="T35" fmla="*/ 58 h 128"/>
                  <a:gd name="T36" fmla="*/ 23 w 216"/>
                  <a:gd name="T37" fmla="*/ 23 h 128"/>
                  <a:gd name="T38" fmla="*/ 35 w 216"/>
                  <a:gd name="T39" fmla="*/ 3 h 128"/>
                  <a:gd name="T40" fmla="*/ 14 w 216"/>
                  <a:gd name="T41" fmla="*/ 9 h 128"/>
                  <a:gd name="T42" fmla="*/ 14 w 216"/>
                  <a:gd name="T43" fmla="*/ 9 h 128"/>
                  <a:gd name="T44" fmla="*/ 17 w 216"/>
                  <a:gd name="T45" fmla="*/ 7 h 128"/>
                  <a:gd name="T46" fmla="*/ 25 w 216"/>
                  <a:gd name="T47" fmla="*/ 8 h 128"/>
                  <a:gd name="T48" fmla="*/ 15 w 216"/>
                  <a:gd name="T49" fmla="*/ 27 h 128"/>
                  <a:gd name="T50" fmla="*/ 38 w 216"/>
                  <a:gd name="T51" fmla="*/ 15 h 128"/>
                  <a:gd name="T52" fmla="*/ 94 w 216"/>
                  <a:gd name="T53" fmla="*/ 3 h 128"/>
                  <a:gd name="T54" fmla="*/ 94 w 216"/>
                  <a:gd name="T55" fmla="*/ 4 h 128"/>
                  <a:gd name="T56" fmla="*/ 80 w 216"/>
                  <a:gd name="T57" fmla="*/ 15 h 128"/>
                  <a:gd name="T58" fmla="*/ 71 w 216"/>
                  <a:gd name="T59" fmla="*/ 22 h 128"/>
                  <a:gd name="T60" fmla="*/ 85 w 216"/>
                  <a:gd name="T61" fmla="*/ 18 h 128"/>
                  <a:gd name="T62" fmla="*/ 85 w 216"/>
                  <a:gd name="T63" fmla="*/ 20 h 128"/>
                  <a:gd name="T64" fmla="*/ 97 w 216"/>
                  <a:gd name="T65" fmla="*/ 14 h 128"/>
                  <a:gd name="T66" fmla="*/ 55 w 216"/>
                  <a:gd name="T67" fmla="*/ 41 h 128"/>
                  <a:gd name="T68" fmla="*/ 108 w 216"/>
                  <a:gd name="T69" fmla="*/ 12 h 128"/>
                  <a:gd name="T70" fmla="*/ 65 w 216"/>
                  <a:gd name="T71" fmla="*/ 46 h 128"/>
                  <a:gd name="T72" fmla="*/ 140 w 216"/>
                  <a:gd name="T73" fmla="*/ 9 h 128"/>
                  <a:gd name="T74" fmla="*/ 11 w 216"/>
                  <a:gd name="T75" fmla="*/ 90 h 128"/>
                  <a:gd name="T76" fmla="*/ 151 w 216"/>
                  <a:gd name="T77" fmla="*/ 10 h 128"/>
                  <a:gd name="T78" fmla="*/ 69 w 216"/>
                  <a:gd name="T79" fmla="*/ 73 h 128"/>
                  <a:gd name="T80" fmla="*/ 195 w 216"/>
                  <a:gd name="T81" fmla="*/ 0 h 128"/>
                  <a:gd name="T82" fmla="*/ 175 w 216"/>
                  <a:gd name="T83" fmla="*/ 15 h 128"/>
                  <a:gd name="T84" fmla="*/ 175 w 216"/>
                  <a:gd name="T85" fmla="*/ 16 h 128"/>
                  <a:gd name="T86" fmla="*/ 196 w 216"/>
                  <a:gd name="T87" fmla="*/ 7 h 128"/>
                  <a:gd name="T88" fmla="*/ 196 w 216"/>
                  <a:gd name="T89" fmla="*/ 8 h 128"/>
                  <a:gd name="T90" fmla="*/ 209 w 216"/>
                  <a:gd name="T91" fmla="*/ 0 h 128"/>
                  <a:gd name="T92" fmla="*/ 215 w 216"/>
                  <a:gd name="T93" fmla="*/ 8 h 128"/>
                  <a:gd name="T94" fmla="*/ 83 w 216"/>
                  <a:gd name="T95" fmla="*/ 100 h 128"/>
                  <a:gd name="T96" fmla="*/ 108 w 216"/>
                  <a:gd name="T97" fmla="*/ 100 h 128"/>
                  <a:gd name="T98" fmla="*/ 108 w 216"/>
                  <a:gd name="T99" fmla="*/ 100 h 128"/>
                  <a:gd name="T100" fmla="*/ 82 w 216"/>
                  <a:gd name="T101" fmla="*/ 121 h 128"/>
                  <a:gd name="T102" fmla="*/ 96 w 216"/>
                  <a:gd name="T103" fmla="*/ 119 h 128"/>
                  <a:gd name="T104" fmla="*/ 96 w 216"/>
                  <a:gd name="T105" fmla="*/ 121 h 128"/>
                  <a:gd name="T106" fmla="*/ 94 w 216"/>
                  <a:gd name="T107" fmla="*/ 122 h 128"/>
                  <a:gd name="T108" fmla="*/ 90 w 216"/>
                  <a:gd name="T109" fmla="*/ 118 h 128"/>
                  <a:gd name="T110" fmla="*/ 75 w 216"/>
                  <a:gd name="T111" fmla="*/ 125 h 128"/>
                  <a:gd name="T112" fmla="*/ 103 w 216"/>
                  <a:gd name="T113" fmla="*/ 103 h 128"/>
                  <a:gd name="T114" fmla="*/ 64 w 216"/>
                  <a:gd name="T115" fmla="*/ 126 h 128"/>
                  <a:gd name="T116" fmla="*/ 47 w 216"/>
                  <a:gd name="T117" fmla="*/ 122 h 128"/>
                  <a:gd name="T118" fmla="*/ 10 w 216"/>
                  <a:gd name="T11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6" h="128">
                    <a:moveTo>
                      <a:pt x="10" y="128"/>
                    </a:moveTo>
                    <a:cubicBezTo>
                      <a:pt x="10" y="128"/>
                      <a:pt x="9" y="128"/>
                      <a:pt x="9" y="127"/>
                    </a:cubicBezTo>
                    <a:cubicBezTo>
                      <a:pt x="9" y="127"/>
                      <a:pt x="9" y="127"/>
                      <a:pt x="9" y="127"/>
                    </a:cubicBezTo>
                    <a:cubicBezTo>
                      <a:pt x="192" y="11"/>
                      <a:pt x="192" y="11"/>
                      <a:pt x="192" y="11"/>
                    </a:cubicBezTo>
                    <a:cubicBezTo>
                      <a:pt x="187" y="14"/>
                      <a:pt x="181" y="17"/>
                      <a:pt x="175" y="21"/>
                    </a:cubicBezTo>
                    <a:cubicBezTo>
                      <a:pt x="130" y="48"/>
                      <a:pt x="28" y="106"/>
                      <a:pt x="3" y="120"/>
                    </a:cubicBezTo>
                    <a:cubicBezTo>
                      <a:pt x="3" y="120"/>
                      <a:pt x="3" y="120"/>
                      <a:pt x="3" y="120"/>
                    </a:cubicBezTo>
                    <a:cubicBezTo>
                      <a:pt x="3" y="120"/>
                      <a:pt x="3" y="120"/>
                      <a:pt x="3" y="119"/>
                    </a:cubicBezTo>
                    <a:cubicBezTo>
                      <a:pt x="3" y="119"/>
                      <a:pt x="3" y="119"/>
                      <a:pt x="3" y="119"/>
                    </a:cubicBezTo>
                    <a:cubicBezTo>
                      <a:pt x="97" y="65"/>
                      <a:pt x="148" y="35"/>
                      <a:pt x="176" y="19"/>
                    </a:cubicBezTo>
                    <a:cubicBezTo>
                      <a:pt x="181" y="16"/>
                      <a:pt x="185" y="14"/>
                      <a:pt x="189" y="12"/>
                    </a:cubicBezTo>
                    <a:cubicBezTo>
                      <a:pt x="161" y="27"/>
                      <a:pt x="62" y="85"/>
                      <a:pt x="6" y="117"/>
                    </a:cubicBezTo>
                    <a:cubicBezTo>
                      <a:pt x="6" y="118"/>
                      <a:pt x="5" y="118"/>
                      <a:pt x="5" y="117"/>
                    </a:cubicBezTo>
                    <a:cubicBezTo>
                      <a:pt x="5" y="117"/>
                      <a:pt x="5" y="117"/>
                      <a:pt x="6" y="117"/>
                    </a:cubicBezTo>
                    <a:cubicBezTo>
                      <a:pt x="43" y="95"/>
                      <a:pt x="102" y="60"/>
                      <a:pt x="140" y="37"/>
                    </a:cubicBezTo>
                    <a:cubicBezTo>
                      <a:pt x="76" y="74"/>
                      <a:pt x="13" y="111"/>
                      <a:pt x="12" y="111"/>
                    </a:cubicBezTo>
                    <a:cubicBezTo>
                      <a:pt x="12" y="111"/>
                      <a:pt x="12" y="111"/>
                      <a:pt x="12" y="111"/>
                    </a:cubicBezTo>
                    <a:cubicBezTo>
                      <a:pt x="12" y="111"/>
                      <a:pt x="12" y="110"/>
                      <a:pt x="12" y="110"/>
                    </a:cubicBezTo>
                    <a:cubicBezTo>
                      <a:pt x="11" y="110"/>
                      <a:pt x="11" y="109"/>
                      <a:pt x="40" y="92"/>
                    </a:cubicBezTo>
                    <a:cubicBezTo>
                      <a:pt x="55" y="83"/>
                      <a:pt x="76" y="70"/>
                      <a:pt x="103" y="54"/>
                    </a:cubicBezTo>
                    <a:cubicBezTo>
                      <a:pt x="107" y="52"/>
                      <a:pt x="111" y="49"/>
                      <a:pt x="115" y="47"/>
                    </a:cubicBezTo>
                    <a:cubicBezTo>
                      <a:pt x="100" y="56"/>
                      <a:pt x="84" y="65"/>
                      <a:pt x="69" y="74"/>
                    </a:cubicBezTo>
                    <a:cubicBezTo>
                      <a:pt x="15" y="105"/>
                      <a:pt x="4" y="112"/>
                      <a:pt x="1" y="113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1" y="113"/>
                      <a:pt x="0" y="113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0" y="113"/>
                      <a:pt x="0" y="112"/>
                    </a:cubicBezTo>
                    <a:cubicBezTo>
                      <a:pt x="142" y="15"/>
                      <a:pt x="142" y="15"/>
                      <a:pt x="142" y="15"/>
                    </a:cubicBezTo>
                    <a:cubicBezTo>
                      <a:pt x="110" y="34"/>
                      <a:pt x="2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2" y="94"/>
                      <a:pt x="14" y="87"/>
                      <a:pt x="70" y="52"/>
                    </a:cubicBezTo>
                    <a:cubicBezTo>
                      <a:pt x="89" y="40"/>
                      <a:pt x="109" y="28"/>
                      <a:pt x="123" y="20"/>
                    </a:cubicBezTo>
                    <a:cubicBezTo>
                      <a:pt x="97" y="34"/>
                      <a:pt x="50" y="62"/>
                      <a:pt x="22" y="79"/>
                    </a:cubicBezTo>
                    <a:cubicBezTo>
                      <a:pt x="22" y="79"/>
                      <a:pt x="21" y="79"/>
                      <a:pt x="21" y="78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46" y="59"/>
                      <a:pt x="91" y="25"/>
                      <a:pt x="104" y="15"/>
                    </a:cubicBezTo>
                    <a:cubicBezTo>
                      <a:pt x="97" y="19"/>
                      <a:pt x="83" y="27"/>
                      <a:pt x="70" y="35"/>
                    </a:cubicBezTo>
                    <a:cubicBezTo>
                      <a:pt x="20" y="64"/>
                      <a:pt x="20" y="64"/>
                      <a:pt x="19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1" y="62"/>
                      <a:pt x="28" y="57"/>
                      <a:pt x="54" y="41"/>
                    </a:cubicBezTo>
                    <a:cubicBezTo>
                      <a:pt x="64" y="35"/>
                      <a:pt x="74" y="29"/>
                      <a:pt x="81" y="24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2" y="64"/>
                      <a:pt x="11" y="64"/>
                      <a:pt x="11" y="64"/>
                    </a:cubicBezTo>
                    <a:cubicBezTo>
                      <a:pt x="11" y="64"/>
                      <a:pt x="11" y="63"/>
                      <a:pt x="11" y="63"/>
                    </a:cubicBezTo>
                    <a:cubicBezTo>
                      <a:pt x="19" y="58"/>
                      <a:pt x="30" y="52"/>
                      <a:pt x="40" y="46"/>
                    </a:cubicBezTo>
                    <a:cubicBezTo>
                      <a:pt x="30" y="51"/>
                      <a:pt x="23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0" y="56"/>
                      <a:pt x="20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35" y="46"/>
                      <a:pt x="58" y="29"/>
                      <a:pt x="71" y="2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0"/>
                      <a:pt x="19" y="50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1" y="48"/>
                      <a:pt x="24" y="46"/>
                      <a:pt x="31" y="42"/>
                    </a:cubicBezTo>
                    <a:cubicBezTo>
                      <a:pt x="38" y="38"/>
                      <a:pt x="47" y="32"/>
                      <a:pt x="56" y="26"/>
                    </a:cubicBezTo>
                    <a:cubicBezTo>
                      <a:pt x="63" y="22"/>
                      <a:pt x="69" y="18"/>
                      <a:pt x="75" y="15"/>
                    </a:cubicBezTo>
                    <a:cubicBezTo>
                      <a:pt x="61" y="23"/>
                      <a:pt x="38" y="36"/>
                      <a:pt x="6" y="55"/>
                    </a:cubicBezTo>
                    <a:cubicBezTo>
                      <a:pt x="3" y="57"/>
                      <a:pt x="1" y="58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3" y="18"/>
                      <a:pt x="27" y="21"/>
                      <a:pt x="23" y="23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8" y="22"/>
                    </a:cubicBezTo>
                    <a:cubicBezTo>
                      <a:pt x="23" y="17"/>
                      <a:pt x="31" y="7"/>
                      <a:pt x="35" y="3"/>
                    </a:cubicBezTo>
                    <a:cubicBezTo>
                      <a:pt x="33" y="4"/>
                      <a:pt x="32" y="5"/>
                      <a:pt x="30" y="6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0" y="8"/>
                      <a:pt x="18" y="8"/>
                      <a:pt x="18" y="8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22" y="7"/>
                      <a:pt x="25" y="8"/>
                    </a:cubicBezTo>
                    <a:cubicBezTo>
                      <a:pt x="25" y="7"/>
                      <a:pt x="28" y="6"/>
                      <a:pt x="30" y="5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2"/>
                      <a:pt x="37" y="2"/>
                      <a:pt x="19" y="23"/>
                    </a:cubicBezTo>
                    <a:cubicBezTo>
                      <a:pt x="18" y="24"/>
                      <a:pt x="16" y="26"/>
                      <a:pt x="15" y="27"/>
                    </a:cubicBezTo>
                    <a:cubicBezTo>
                      <a:pt x="17" y="26"/>
                      <a:pt x="20" y="24"/>
                      <a:pt x="23" y="23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5"/>
                      <a:pt x="38" y="15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5"/>
                      <a:pt x="5" y="55"/>
                      <a:pt x="6" y="54"/>
                    </a:cubicBezTo>
                    <a:cubicBezTo>
                      <a:pt x="82" y="9"/>
                      <a:pt x="92" y="4"/>
                      <a:pt x="94" y="3"/>
                    </a:cubicBezTo>
                    <a:cubicBezTo>
                      <a:pt x="94" y="3"/>
                      <a:pt x="94" y="3"/>
                      <a:pt x="94" y="3"/>
                    </a:cubicBezTo>
                    <a:cubicBezTo>
                      <a:pt x="94" y="3"/>
                      <a:pt x="94" y="3"/>
                      <a:pt x="94" y="3"/>
                    </a:cubicBezTo>
                    <a:cubicBezTo>
                      <a:pt x="94" y="3"/>
                      <a:pt x="94" y="3"/>
                      <a:pt x="94" y="3"/>
                    </a:cubicBezTo>
                    <a:cubicBezTo>
                      <a:pt x="94" y="3"/>
                      <a:pt x="95" y="3"/>
                      <a:pt x="95" y="3"/>
                    </a:cubicBezTo>
                    <a:cubicBezTo>
                      <a:pt x="95" y="4"/>
                      <a:pt x="95" y="4"/>
                      <a:pt x="94" y="4"/>
                    </a:cubicBezTo>
                    <a:cubicBezTo>
                      <a:pt x="81" y="12"/>
                      <a:pt x="60" y="25"/>
                      <a:pt x="44" y="3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4"/>
                      <a:pt x="80" y="14"/>
                      <a:pt x="80" y="14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6"/>
                      <a:pt x="76" y="18"/>
                      <a:pt x="71" y="22"/>
                    </a:cubicBezTo>
                    <a:cubicBezTo>
                      <a:pt x="65" y="26"/>
                      <a:pt x="58" y="31"/>
                      <a:pt x="50" y="36"/>
                    </a:cubicBezTo>
                    <a:cubicBezTo>
                      <a:pt x="41" y="42"/>
                      <a:pt x="32" y="48"/>
                      <a:pt x="27" y="52"/>
                    </a:cubicBezTo>
                    <a:cubicBezTo>
                      <a:pt x="39" y="46"/>
                      <a:pt x="66" y="30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8"/>
                      <a:pt x="85" y="19"/>
                      <a:pt x="85" y="19"/>
                    </a:cubicBezTo>
                    <a:cubicBezTo>
                      <a:pt x="85" y="19"/>
                      <a:pt x="86" y="19"/>
                      <a:pt x="85" y="19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5" y="19"/>
                      <a:pt x="85" y="19"/>
                      <a:pt x="85" y="20"/>
                    </a:cubicBezTo>
                    <a:cubicBezTo>
                      <a:pt x="83" y="21"/>
                      <a:pt x="77" y="25"/>
                      <a:pt x="56" y="37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14"/>
                      <a:pt x="97" y="14"/>
                      <a:pt x="97" y="15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5" y="16"/>
                      <a:pt x="87" y="21"/>
                      <a:pt x="55" y="41"/>
                    </a:cubicBezTo>
                    <a:cubicBezTo>
                      <a:pt x="47" y="46"/>
                      <a:pt x="40" y="51"/>
                      <a:pt x="33" y="55"/>
                    </a:cubicBezTo>
                    <a:cubicBezTo>
                      <a:pt x="43" y="49"/>
                      <a:pt x="57" y="41"/>
                      <a:pt x="69" y="34"/>
                    </a:cubicBezTo>
                    <a:cubicBezTo>
                      <a:pt x="107" y="12"/>
                      <a:pt x="107" y="12"/>
                      <a:pt x="108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2"/>
                      <a:pt x="108" y="12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6" y="14"/>
                      <a:pt x="99" y="20"/>
                      <a:pt x="65" y="46"/>
                    </a:cubicBezTo>
                    <a:cubicBezTo>
                      <a:pt x="51" y="57"/>
                      <a:pt x="36" y="68"/>
                      <a:pt x="28" y="74"/>
                    </a:cubicBezTo>
                    <a:cubicBezTo>
                      <a:pt x="70" y="49"/>
                      <a:pt x="133" y="12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1" y="10"/>
                      <a:pt x="141" y="10"/>
                      <a:pt x="140" y="10"/>
                    </a:cubicBezTo>
                    <a:cubicBezTo>
                      <a:pt x="102" y="33"/>
                      <a:pt x="37" y="74"/>
                      <a:pt x="11" y="90"/>
                    </a:cubicBezTo>
                    <a:cubicBezTo>
                      <a:pt x="127" y="23"/>
                      <a:pt x="147" y="12"/>
                      <a:pt x="150" y="10"/>
                    </a:cubicBezTo>
                    <a:cubicBezTo>
                      <a:pt x="150" y="10"/>
                      <a:pt x="150" y="10"/>
                      <a:pt x="150" y="10"/>
                    </a:cubicBezTo>
                    <a:cubicBezTo>
                      <a:pt x="150" y="10"/>
                      <a:pt x="150" y="10"/>
                      <a:pt x="150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23" y="100"/>
                      <a:pt x="44" y="87"/>
                      <a:pt x="69" y="73"/>
                    </a:cubicBezTo>
                    <a:cubicBezTo>
                      <a:pt x="173" y="13"/>
                      <a:pt x="191" y="2"/>
                      <a:pt x="194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"/>
                      <a:pt x="196" y="1"/>
                      <a:pt x="195" y="1"/>
                    </a:cubicBezTo>
                    <a:cubicBezTo>
                      <a:pt x="142" y="32"/>
                      <a:pt x="48" y="88"/>
                      <a:pt x="20" y="105"/>
                    </a:cubicBezTo>
                    <a:cubicBezTo>
                      <a:pt x="46" y="90"/>
                      <a:pt x="128" y="43"/>
                      <a:pt x="175" y="15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5" y="15"/>
                      <a:pt x="176" y="16"/>
                      <a:pt x="176" y="16"/>
                    </a:cubicBezTo>
                    <a:cubicBezTo>
                      <a:pt x="176" y="16"/>
                      <a:pt x="176" y="16"/>
                      <a:pt x="175" y="16"/>
                    </a:cubicBezTo>
                    <a:cubicBezTo>
                      <a:pt x="175" y="16"/>
                      <a:pt x="175" y="16"/>
                      <a:pt x="175" y="16"/>
                    </a:cubicBezTo>
                    <a:cubicBezTo>
                      <a:pt x="175" y="16"/>
                      <a:pt x="175" y="16"/>
                      <a:pt x="175" y="16"/>
                    </a:cubicBezTo>
                    <a:cubicBezTo>
                      <a:pt x="174" y="18"/>
                      <a:pt x="168" y="21"/>
                      <a:pt x="149" y="32"/>
                    </a:cubicBezTo>
                    <a:cubicBezTo>
                      <a:pt x="140" y="38"/>
                      <a:pt x="127" y="46"/>
                      <a:pt x="113" y="54"/>
                    </a:cubicBezTo>
                    <a:cubicBezTo>
                      <a:pt x="157" y="29"/>
                      <a:pt x="195" y="7"/>
                      <a:pt x="196" y="7"/>
                    </a:cubicBezTo>
                    <a:cubicBezTo>
                      <a:pt x="196" y="7"/>
                      <a:pt x="196" y="7"/>
                      <a:pt x="196" y="7"/>
                    </a:cubicBezTo>
                    <a:cubicBezTo>
                      <a:pt x="196" y="7"/>
                      <a:pt x="196" y="7"/>
                      <a:pt x="196" y="7"/>
                    </a:cubicBezTo>
                    <a:cubicBezTo>
                      <a:pt x="196" y="7"/>
                      <a:pt x="196" y="7"/>
                      <a:pt x="196" y="8"/>
                    </a:cubicBezTo>
                    <a:cubicBezTo>
                      <a:pt x="196" y="8"/>
                      <a:pt x="196" y="8"/>
                      <a:pt x="196" y="8"/>
                    </a:cubicBezTo>
                    <a:cubicBezTo>
                      <a:pt x="204" y="4"/>
                      <a:pt x="207" y="2"/>
                      <a:pt x="208" y="1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10" y="0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09" y="1"/>
                    </a:cubicBezTo>
                    <a:cubicBezTo>
                      <a:pt x="29" y="115"/>
                      <a:pt x="29" y="115"/>
                      <a:pt x="29" y="115"/>
                    </a:cubicBezTo>
                    <a:cubicBezTo>
                      <a:pt x="215" y="8"/>
                      <a:pt x="215" y="8"/>
                      <a:pt x="215" y="8"/>
                    </a:cubicBezTo>
                    <a:cubicBezTo>
                      <a:pt x="216" y="8"/>
                      <a:pt x="216" y="8"/>
                      <a:pt x="216" y="8"/>
                    </a:cubicBezTo>
                    <a:cubicBezTo>
                      <a:pt x="216" y="8"/>
                      <a:pt x="216" y="8"/>
                      <a:pt x="216" y="9"/>
                    </a:cubicBezTo>
                    <a:cubicBezTo>
                      <a:pt x="61" y="113"/>
                      <a:pt x="61" y="113"/>
                      <a:pt x="61" y="113"/>
                    </a:cubicBezTo>
                    <a:cubicBezTo>
                      <a:pt x="82" y="100"/>
                      <a:pt x="83" y="100"/>
                      <a:pt x="83" y="100"/>
                    </a:cubicBezTo>
                    <a:cubicBezTo>
                      <a:pt x="83" y="100"/>
                      <a:pt x="83" y="100"/>
                      <a:pt x="83" y="100"/>
                    </a:cubicBezTo>
                    <a:cubicBezTo>
                      <a:pt x="83" y="101"/>
                      <a:pt x="83" y="101"/>
                      <a:pt x="83" y="101"/>
                    </a:cubicBezTo>
                    <a:cubicBezTo>
                      <a:pt x="65" y="124"/>
                      <a:pt x="65" y="124"/>
                      <a:pt x="65" y="124"/>
                    </a:cubicBezTo>
                    <a:cubicBezTo>
                      <a:pt x="72" y="120"/>
                      <a:pt x="95" y="107"/>
                      <a:pt x="108" y="100"/>
                    </a:cubicBezTo>
                    <a:cubicBezTo>
                      <a:pt x="108" y="99"/>
                      <a:pt x="108" y="99"/>
                      <a:pt x="108" y="99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7" y="101"/>
                      <a:pt x="103" y="104"/>
                      <a:pt x="89" y="116"/>
                    </a:cubicBezTo>
                    <a:cubicBezTo>
                      <a:pt x="86" y="118"/>
                      <a:pt x="82" y="121"/>
                      <a:pt x="80" y="122"/>
                    </a:cubicBezTo>
                    <a:cubicBezTo>
                      <a:pt x="81" y="122"/>
                      <a:pt x="82" y="122"/>
                      <a:pt x="82" y="121"/>
                    </a:cubicBezTo>
                    <a:cubicBezTo>
                      <a:pt x="90" y="116"/>
                      <a:pt x="90" y="116"/>
                      <a:pt x="91" y="116"/>
                    </a:cubicBezTo>
                    <a:cubicBezTo>
                      <a:pt x="91" y="117"/>
                      <a:pt x="91" y="117"/>
                      <a:pt x="91" y="117"/>
                    </a:cubicBezTo>
                    <a:cubicBezTo>
                      <a:pt x="92" y="121"/>
                      <a:pt x="92" y="121"/>
                      <a:pt x="92" y="121"/>
                    </a:cubicBezTo>
                    <a:cubicBezTo>
                      <a:pt x="96" y="119"/>
                      <a:pt x="96" y="119"/>
                      <a:pt x="96" y="119"/>
                    </a:cubicBezTo>
                    <a:cubicBezTo>
                      <a:pt x="96" y="119"/>
                      <a:pt x="96" y="119"/>
                      <a:pt x="96" y="119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6" y="120"/>
                      <a:pt x="96" y="121"/>
                      <a:pt x="96" y="121"/>
                    </a:cubicBezTo>
                    <a:cubicBezTo>
                      <a:pt x="96" y="121"/>
                      <a:pt x="96" y="121"/>
                      <a:pt x="96" y="121"/>
                    </a:cubicBezTo>
                    <a:cubicBezTo>
                      <a:pt x="94" y="122"/>
                      <a:pt x="94" y="122"/>
                      <a:pt x="94" y="122"/>
                    </a:cubicBezTo>
                    <a:cubicBezTo>
                      <a:pt x="94" y="123"/>
                      <a:pt x="94" y="123"/>
                      <a:pt x="93" y="122"/>
                    </a:cubicBezTo>
                    <a:cubicBezTo>
                      <a:pt x="93" y="122"/>
                      <a:pt x="93" y="122"/>
                      <a:pt x="94" y="12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2" y="123"/>
                      <a:pt x="92" y="123"/>
                      <a:pt x="92" y="123"/>
                    </a:cubicBezTo>
                    <a:cubicBezTo>
                      <a:pt x="92" y="122"/>
                      <a:pt x="91" y="122"/>
                      <a:pt x="91" y="122"/>
                    </a:cubicBezTo>
                    <a:cubicBezTo>
                      <a:pt x="90" y="118"/>
                      <a:pt x="90" y="118"/>
                      <a:pt x="90" y="118"/>
                    </a:cubicBezTo>
                    <a:cubicBezTo>
                      <a:pt x="89" y="118"/>
                      <a:pt x="86" y="120"/>
                      <a:pt x="83" y="122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6"/>
                      <a:pt x="75" y="126"/>
                      <a:pt x="75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6" y="124"/>
                      <a:pt x="79" y="122"/>
                      <a:pt x="88" y="115"/>
                    </a:cubicBezTo>
                    <a:cubicBezTo>
                      <a:pt x="93" y="111"/>
                      <a:pt x="99" y="106"/>
                      <a:pt x="103" y="103"/>
                    </a:cubicBezTo>
                    <a:cubicBezTo>
                      <a:pt x="72" y="121"/>
                      <a:pt x="66" y="125"/>
                      <a:pt x="64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63" y="126"/>
                      <a:pt x="63" y="126"/>
                      <a:pt x="63" y="126"/>
                    </a:cubicBezTo>
                    <a:cubicBezTo>
                      <a:pt x="63" y="125"/>
                      <a:pt x="63" y="125"/>
                      <a:pt x="63" y="125"/>
                    </a:cubicBezTo>
                    <a:cubicBezTo>
                      <a:pt x="81" y="102"/>
                      <a:pt x="81" y="102"/>
                      <a:pt x="81" y="102"/>
                    </a:cubicBezTo>
                    <a:cubicBezTo>
                      <a:pt x="76" y="105"/>
                      <a:pt x="59" y="115"/>
                      <a:pt x="47" y="122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46" y="121"/>
                      <a:pt x="47" y="121"/>
                      <a:pt x="47" y="121"/>
                    </a:cubicBezTo>
                    <a:cubicBezTo>
                      <a:pt x="204" y="16"/>
                      <a:pt x="204" y="16"/>
                      <a:pt x="204" y="16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28"/>
                      <a:pt x="10" y="128"/>
                      <a:pt x="10" y="1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5" name="Freeform 282"/>
              <p:cNvSpPr>
                <a:spLocks noEditPoints="1"/>
              </p:cNvSpPr>
              <p:nvPr/>
            </p:nvSpPr>
            <p:spPr bwMode="auto">
              <a:xfrm>
                <a:off x="2681288" y="5559425"/>
                <a:ext cx="855663" cy="1635125"/>
              </a:xfrm>
              <a:custGeom>
                <a:avLst/>
                <a:gdLst>
                  <a:gd name="T0" fmla="*/ 224 w 264"/>
                  <a:gd name="T1" fmla="*/ 293 h 504"/>
                  <a:gd name="T2" fmla="*/ 164 w 264"/>
                  <a:gd name="T3" fmla="*/ 305 h 504"/>
                  <a:gd name="T4" fmla="*/ 107 w 264"/>
                  <a:gd name="T5" fmla="*/ 288 h 504"/>
                  <a:gd name="T6" fmla="*/ 73 w 264"/>
                  <a:gd name="T7" fmla="*/ 379 h 504"/>
                  <a:gd name="T8" fmla="*/ 95 w 264"/>
                  <a:gd name="T9" fmla="*/ 399 h 504"/>
                  <a:gd name="T10" fmla="*/ 142 w 264"/>
                  <a:gd name="T11" fmla="*/ 386 h 504"/>
                  <a:gd name="T12" fmla="*/ 168 w 264"/>
                  <a:gd name="T13" fmla="*/ 372 h 504"/>
                  <a:gd name="T14" fmla="*/ 253 w 264"/>
                  <a:gd name="T15" fmla="*/ 395 h 504"/>
                  <a:gd name="T16" fmla="*/ 256 w 264"/>
                  <a:gd name="T17" fmla="*/ 465 h 504"/>
                  <a:gd name="T18" fmla="*/ 129 w 264"/>
                  <a:gd name="T19" fmla="*/ 491 h 504"/>
                  <a:gd name="T20" fmla="*/ 0 w 264"/>
                  <a:gd name="T21" fmla="*/ 400 h 504"/>
                  <a:gd name="T22" fmla="*/ 12 w 264"/>
                  <a:gd name="T23" fmla="*/ 271 h 504"/>
                  <a:gd name="T24" fmla="*/ 37 w 264"/>
                  <a:gd name="T25" fmla="*/ 219 h 504"/>
                  <a:gd name="T26" fmla="*/ 86 w 264"/>
                  <a:gd name="T27" fmla="*/ 198 h 504"/>
                  <a:gd name="T28" fmla="*/ 145 w 264"/>
                  <a:gd name="T29" fmla="*/ 198 h 504"/>
                  <a:gd name="T30" fmla="*/ 190 w 264"/>
                  <a:gd name="T31" fmla="*/ 192 h 504"/>
                  <a:gd name="T32" fmla="*/ 199 w 264"/>
                  <a:gd name="T33" fmla="*/ 145 h 504"/>
                  <a:gd name="T34" fmla="*/ 177 w 264"/>
                  <a:gd name="T35" fmla="*/ 113 h 504"/>
                  <a:gd name="T36" fmla="*/ 105 w 264"/>
                  <a:gd name="T37" fmla="*/ 78 h 504"/>
                  <a:gd name="T38" fmla="*/ 101 w 264"/>
                  <a:gd name="T39" fmla="*/ 120 h 504"/>
                  <a:gd name="T40" fmla="*/ 50 w 264"/>
                  <a:gd name="T41" fmla="*/ 134 h 504"/>
                  <a:gd name="T42" fmla="*/ 20 w 264"/>
                  <a:gd name="T43" fmla="*/ 104 h 504"/>
                  <a:gd name="T44" fmla="*/ 30 w 264"/>
                  <a:gd name="T45" fmla="*/ 12 h 504"/>
                  <a:gd name="T46" fmla="*/ 67 w 264"/>
                  <a:gd name="T47" fmla="*/ 28 h 504"/>
                  <a:gd name="T48" fmla="*/ 104 w 264"/>
                  <a:gd name="T49" fmla="*/ 15 h 504"/>
                  <a:gd name="T50" fmla="*/ 109 w 264"/>
                  <a:gd name="T51" fmla="*/ 20 h 504"/>
                  <a:gd name="T52" fmla="*/ 191 w 264"/>
                  <a:gd name="T53" fmla="*/ 41 h 504"/>
                  <a:gd name="T54" fmla="*/ 260 w 264"/>
                  <a:gd name="T55" fmla="*/ 72 h 504"/>
                  <a:gd name="T56" fmla="*/ 260 w 264"/>
                  <a:gd name="T57" fmla="*/ 195 h 504"/>
                  <a:gd name="T58" fmla="*/ 262 w 264"/>
                  <a:gd name="T59" fmla="*/ 279 h 504"/>
                  <a:gd name="T60" fmla="*/ 255 w 264"/>
                  <a:gd name="T61" fmla="*/ 269 h 504"/>
                  <a:gd name="T62" fmla="*/ 262 w 264"/>
                  <a:gd name="T63" fmla="*/ 115 h 504"/>
                  <a:gd name="T64" fmla="*/ 205 w 264"/>
                  <a:gd name="T65" fmla="*/ 43 h 504"/>
                  <a:gd name="T66" fmla="*/ 137 w 264"/>
                  <a:gd name="T67" fmla="*/ 25 h 504"/>
                  <a:gd name="T68" fmla="*/ 99 w 264"/>
                  <a:gd name="T69" fmla="*/ 17 h 504"/>
                  <a:gd name="T70" fmla="*/ 98 w 264"/>
                  <a:gd name="T71" fmla="*/ 23 h 504"/>
                  <a:gd name="T72" fmla="*/ 56 w 264"/>
                  <a:gd name="T73" fmla="*/ 27 h 504"/>
                  <a:gd name="T74" fmla="*/ 22 w 264"/>
                  <a:gd name="T75" fmla="*/ 1 h 504"/>
                  <a:gd name="T76" fmla="*/ 18 w 264"/>
                  <a:gd name="T77" fmla="*/ 138 h 504"/>
                  <a:gd name="T78" fmla="*/ 76 w 264"/>
                  <a:gd name="T79" fmla="*/ 130 h 504"/>
                  <a:gd name="T80" fmla="*/ 109 w 264"/>
                  <a:gd name="T81" fmla="*/ 126 h 504"/>
                  <a:gd name="T82" fmla="*/ 123 w 264"/>
                  <a:gd name="T83" fmla="*/ 82 h 504"/>
                  <a:gd name="T84" fmla="*/ 194 w 264"/>
                  <a:gd name="T85" fmla="*/ 118 h 504"/>
                  <a:gd name="T86" fmla="*/ 200 w 264"/>
                  <a:gd name="T87" fmla="*/ 156 h 504"/>
                  <a:gd name="T88" fmla="*/ 186 w 264"/>
                  <a:gd name="T89" fmla="*/ 202 h 504"/>
                  <a:gd name="T90" fmla="*/ 132 w 264"/>
                  <a:gd name="T91" fmla="*/ 196 h 504"/>
                  <a:gd name="T92" fmla="*/ 81 w 264"/>
                  <a:gd name="T93" fmla="*/ 203 h 504"/>
                  <a:gd name="T94" fmla="*/ 38 w 264"/>
                  <a:gd name="T95" fmla="*/ 221 h 504"/>
                  <a:gd name="T96" fmla="*/ 13 w 264"/>
                  <a:gd name="T97" fmla="*/ 272 h 504"/>
                  <a:gd name="T98" fmla="*/ 1 w 264"/>
                  <a:gd name="T99" fmla="*/ 400 h 504"/>
                  <a:gd name="T100" fmla="*/ 145 w 264"/>
                  <a:gd name="T101" fmla="*/ 488 h 504"/>
                  <a:gd name="T102" fmla="*/ 252 w 264"/>
                  <a:gd name="T103" fmla="*/ 451 h 504"/>
                  <a:gd name="T104" fmla="*/ 253 w 264"/>
                  <a:gd name="T105" fmla="*/ 390 h 504"/>
                  <a:gd name="T106" fmla="*/ 153 w 264"/>
                  <a:gd name="T107" fmla="*/ 376 h 504"/>
                  <a:gd name="T108" fmla="*/ 139 w 264"/>
                  <a:gd name="T109" fmla="*/ 389 h 504"/>
                  <a:gd name="T110" fmla="*/ 91 w 264"/>
                  <a:gd name="T111" fmla="*/ 400 h 504"/>
                  <a:gd name="T112" fmla="*/ 73 w 264"/>
                  <a:gd name="T113" fmla="*/ 379 h 504"/>
                  <a:gd name="T114" fmla="*/ 101 w 264"/>
                  <a:gd name="T115" fmla="*/ 287 h 504"/>
                  <a:gd name="T116" fmla="*/ 158 w 264"/>
                  <a:gd name="T117" fmla="*/ 304 h 504"/>
                  <a:gd name="T118" fmla="*/ 202 w 264"/>
                  <a:gd name="T119" fmla="*/ 294 h 504"/>
                  <a:gd name="T120" fmla="*/ 264 w 264"/>
                  <a:gd name="T121" fmla="*/ 278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4" h="504">
                    <a:moveTo>
                      <a:pt x="264" y="278"/>
                    </a:moveTo>
                    <a:cubicBezTo>
                      <a:pt x="259" y="281"/>
                      <a:pt x="259" y="281"/>
                      <a:pt x="259" y="281"/>
                    </a:cubicBezTo>
                    <a:cubicBezTo>
                      <a:pt x="257" y="282"/>
                      <a:pt x="256" y="283"/>
                      <a:pt x="254" y="283"/>
                    </a:cubicBezTo>
                    <a:cubicBezTo>
                      <a:pt x="253" y="284"/>
                      <a:pt x="251" y="285"/>
                      <a:pt x="249" y="286"/>
                    </a:cubicBezTo>
                    <a:cubicBezTo>
                      <a:pt x="248" y="287"/>
                      <a:pt x="246" y="287"/>
                      <a:pt x="244" y="288"/>
                    </a:cubicBezTo>
                    <a:cubicBezTo>
                      <a:pt x="243" y="288"/>
                      <a:pt x="241" y="289"/>
                      <a:pt x="239" y="290"/>
                    </a:cubicBezTo>
                    <a:cubicBezTo>
                      <a:pt x="234" y="291"/>
                      <a:pt x="234" y="291"/>
                      <a:pt x="234" y="291"/>
                    </a:cubicBezTo>
                    <a:cubicBezTo>
                      <a:pt x="229" y="292"/>
                      <a:pt x="229" y="292"/>
                      <a:pt x="229" y="292"/>
                    </a:cubicBezTo>
                    <a:cubicBezTo>
                      <a:pt x="224" y="293"/>
                      <a:pt x="224" y="293"/>
                      <a:pt x="224" y="293"/>
                    </a:cubicBezTo>
                    <a:cubicBezTo>
                      <a:pt x="216" y="293"/>
                      <a:pt x="209" y="293"/>
                      <a:pt x="202" y="294"/>
                    </a:cubicBezTo>
                    <a:cubicBezTo>
                      <a:pt x="200" y="294"/>
                      <a:pt x="199" y="294"/>
                      <a:pt x="197" y="294"/>
                    </a:cubicBezTo>
                    <a:cubicBezTo>
                      <a:pt x="195" y="295"/>
                      <a:pt x="193" y="295"/>
                      <a:pt x="192" y="295"/>
                    </a:cubicBezTo>
                    <a:cubicBezTo>
                      <a:pt x="190" y="296"/>
                      <a:pt x="188" y="296"/>
                      <a:pt x="186" y="297"/>
                    </a:cubicBezTo>
                    <a:cubicBezTo>
                      <a:pt x="185" y="297"/>
                      <a:pt x="183" y="298"/>
                      <a:pt x="181" y="299"/>
                    </a:cubicBezTo>
                    <a:cubicBezTo>
                      <a:pt x="181" y="299"/>
                      <a:pt x="181" y="299"/>
                      <a:pt x="181" y="299"/>
                    </a:cubicBezTo>
                    <a:cubicBezTo>
                      <a:pt x="176" y="301"/>
                      <a:pt x="176" y="301"/>
                      <a:pt x="176" y="301"/>
                    </a:cubicBezTo>
                    <a:cubicBezTo>
                      <a:pt x="174" y="302"/>
                      <a:pt x="172" y="303"/>
                      <a:pt x="170" y="304"/>
                    </a:cubicBezTo>
                    <a:cubicBezTo>
                      <a:pt x="168" y="304"/>
                      <a:pt x="166" y="304"/>
                      <a:pt x="164" y="305"/>
                    </a:cubicBezTo>
                    <a:cubicBezTo>
                      <a:pt x="162" y="305"/>
                      <a:pt x="160" y="305"/>
                      <a:pt x="158" y="305"/>
                    </a:cubicBezTo>
                    <a:cubicBezTo>
                      <a:pt x="156" y="305"/>
                      <a:pt x="154" y="304"/>
                      <a:pt x="152" y="304"/>
                    </a:cubicBezTo>
                    <a:cubicBezTo>
                      <a:pt x="151" y="303"/>
                      <a:pt x="149" y="303"/>
                      <a:pt x="147" y="302"/>
                    </a:cubicBezTo>
                    <a:cubicBezTo>
                      <a:pt x="141" y="300"/>
                      <a:pt x="141" y="300"/>
                      <a:pt x="141" y="300"/>
                    </a:cubicBezTo>
                    <a:cubicBezTo>
                      <a:pt x="135" y="298"/>
                      <a:pt x="135" y="298"/>
                      <a:pt x="135" y="298"/>
                    </a:cubicBezTo>
                    <a:cubicBezTo>
                      <a:pt x="132" y="296"/>
                      <a:pt x="128" y="294"/>
                      <a:pt x="124" y="293"/>
                    </a:cubicBezTo>
                    <a:cubicBezTo>
                      <a:pt x="119" y="291"/>
                      <a:pt x="119" y="291"/>
                      <a:pt x="119" y="291"/>
                    </a:cubicBezTo>
                    <a:cubicBezTo>
                      <a:pt x="117" y="290"/>
                      <a:pt x="115" y="289"/>
                      <a:pt x="113" y="289"/>
                    </a:cubicBezTo>
                    <a:cubicBezTo>
                      <a:pt x="111" y="289"/>
                      <a:pt x="109" y="288"/>
                      <a:pt x="107" y="288"/>
                    </a:cubicBezTo>
                    <a:cubicBezTo>
                      <a:pt x="105" y="288"/>
                      <a:pt x="103" y="287"/>
                      <a:pt x="101" y="287"/>
                    </a:cubicBezTo>
                    <a:cubicBezTo>
                      <a:pt x="99" y="288"/>
                      <a:pt x="97" y="288"/>
                      <a:pt x="95" y="288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7" y="291"/>
                      <a:pt x="86" y="293"/>
                      <a:pt x="84" y="295"/>
                    </a:cubicBezTo>
                    <a:cubicBezTo>
                      <a:pt x="82" y="297"/>
                      <a:pt x="81" y="299"/>
                      <a:pt x="80" y="302"/>
                    </a:cubicBezTo>
                    <a:cubicBezTo>
                      <a:pt x="78" y="306"/>
                      <a:pt x="76" y="311"/>
                      <a:pt x="75" y="316"/>
                    </a:cubicBezTo>
                    <a:cubicBezTo>
                      <a:pt x="72" y="327"/>
                      <a:pt x="71" y="337"/>
                      <a:pt x="71" y="348"/>
                    </a:cubicBezTo>
                    <a:cubicBezTo>
                      <a:pt x="70" y="358"/>
                      <a:pt x="71" y="369"/>
                      <a:pt x="73" y="379"/>
                    </a:cubicBezTo>
                    <a:cubicBezTo>
                      <a:pt x="75" y="390"/>
                      <a:pt x="78" y="400"/>
                      <a:pt x="82" y="409"/>
                    </a:cubicBezTo>
                    <a:cubicBezTo>
                      <a:pt x="82" y="409"/>
                      <a:pt x="82" y="409"/>
                      <a:pt x="82" y="409"/>
                    </a:cubicBezTo>
                    <a:cubicBezTo>
                      <a:pt x="82" y="407"/>
                      <a:pt x="82" y="407"/>
                      <a:pt x="82" y="407"/>
                    </a:cubicBezTo>
                    <a:cubicBezTo>
                      <a:pt x="83" y="406"/>
                      <a:pt x="83" y="406"/>
                      <a:pt x="83" y="405"/>
                    </a:cubicBezTo>
                    <a:cubicBezTo>
                      <a:pt x="84" y="404"/>
                      <a:pt x="84" y="404"/>
                      <a:pt x="85" y="403"/>
                    </a:cubicBezTo>
                    <a:cubicBezTo>
                      <a:pt x="87" y="402"/>
                      <a:pt x="87" y="402"/>
                      <a:pt x="87" y="402"/>
                    </a:cubicBezTo>
                    <a:cubicBezTo>
                      <a:pt x="87" y="401"/>
                      <a:pt x="88" y="401"/>
                      <a:pt x="89" y="400"/>
                    </a:cubicBezTo>
                    <a:cubicBezTo>
                      <a:pt x="89" y="400"/>
                      <a:pt x="90" y="400"/>
                      <a:pt x="91" y="400"/>
                    </a:cubicBezTo>
                    <a:cubicBezTo>
                      <a:pt x="92" y="399"/>
                      <a:pt x="94" y="399"/>
                      <a:pt x="95" y="399"/>
                    </a:cubicBezTo>
                    <a:cubicBezTo>
                      <a:pt x="98" y="398"/>
                      <a:pt x="101" y="398"/>
                      <a:pt x="104" y="398"/>
                    </a:cubicBezTo>
                    <a:cubicBezTo>
                      <a:pt x="107" y="398"/>
                      <a:pt x="110" y="397"/>
                      <a:pt x="113" y="397"/>
                    </a:cubicBezTo>
                    <a:cubicBezTo>
                      <a:pt x="117" y="396"/>
                      <a:pt x="117" y="396"/>
                      <a:pt x="117" y="396"/>
                    </a:cubicBezTo>
                    <a:cubicBezTo>
                      <a:pt x="122" y="395"/>
                      <a:pt x="122" y="395"/>
                      <a:pt x="122" y="395"/>
                    </a:cubicBezTo>
                    <a:cubicBezTo>
                      <a:pt x="123" y="395"/>
                      <a:pt x="125" y="394"/>
                      <a:pt x="126" y="394"/>
                    </a:cubicBezTo>
                    <a:cubicBezTo>
                      <a:pt x="128" y="393"/>
                      <a:pt x="129" y="393"/>
                      <a:pt x="130" y="392"/>
                    </a:cubicBezTo>
                    <a:cubicBezTo>
                      <a:pt x="132" y="392"/>
                      <a:pt x="133" y="391"/>
                      <a:pt x="134" y="390"/>
                    </a:cubicBezTo>
                    <a:cubicBezTo>
                      <a:pt x="138" y="388"/>
                      <a:pt x="138" y="388"/>
                      <a:pt x="138" y="388"/>
                    </a:cubicBezTo>
                    <a:cubicBezTo>
                      <a:pt x="140" y="388"/>
                      <a:pt x="141" y="387"/>
                      <a:pt x="142" y="386"/>
                    </a:cubicBezTo>
                    <a:cubicBezTo>
                      <a:pt x="146" y="383"/>
                      <a:pt x="146" y="383"/>
                      <a:pt x="146" y="383"/>
                    </a:cubicBezTo>
                    <a:cubicBezTo>
                      <a:pt x="146" y="383"/>
                      <a:pt x="146" y="383"/>
                      <a:pt x="146" y="383"/>
                    </a:cubicBezTo>
                    <a:cubicBezTo>
                      <a:pt x="146" y="381"/>
                      <a:pt x="146" y="378"/>
                      <a:pt x="146" y="375"/>
                    </a:cubicBezTo>
                    <a:cubicBezTo>
                      <a:pt x="146" y="375"/>
                      <a:pt x="146" y="374"/>
                      <a:pt x="146" y="374"/>
                    </a:cubicBezTo>
                    <a:cubicBezTo>
                      <a:pt x="147" y="374"/>
                      <a:pt x="147" y="374"/>
                      <a:pt x="147" y="374"/>
                    </a:cubicBezTo>
                    <a:cubicBezTo>
                      <a:pt x="148" y="374"/>
                      <a:pt x="148" y="375"/>
                      <a:pt x="149" y="375"/>
                    </a:cubicBezTo>
                    <a:cubicBezTo>
                      <a:pt x="150" y="375"/>
                      <a:pt x="152" y="375"/>
                      <a:pt x="153" y="375"/>
                    </a:cubicBezTo>
                    <a:cubicBezTo>
                      <a:pt x="156" y="375"/>
                      <a:pt x="158" y="375"/>
                      <a:pt x="161" y="374"/>
                    </a:cubicBezTo>
                    <a:cubicBezTo>
                      <a:pt x="163" y="373"/>
                      <a:pt x="166" y="373"/>
                      <a:pt x="168" y="372"/>
                    </a:cubicBezTo>
                    <a:cubicBezTo>
                      <a:pt x="168" y="372"/>
                      <a:pt x="168" y="372"/>
                      <a:pt x="168" y="372"/>
                    </a:cubicBezTo>
                    <a:cubicBezTo>
                      <a:pt x="168" y="370"/>
                      <a:pt x="169" y="368"/>
                      <a:pt x="171" y="366"/>
                    </a:cubicBezTo>
                    <a:cubicBezTo>
                      <a:pt x="172" y="364"/>
                      <a:pt x="173" y="363"/>
                      <a:pt x="175" y="362"/>
                    </a:cubicBezTo>
                    <a:cubicBezTo>
                      <a:pt x="179" y="360"/>
                      <a:pt x="183" y="359"/>
                      <a:pt x="187" y="359"/>
                    </a:cubicBezTo>
                    <a:cubicBezTo>
                      <a:pt x="196" y="359"/>
                      <a:pt x="204" y="361"/>
                      <a:pt x="211" y="364"/>
                    </a:cubicBezTo>
                    <a:cubicBezTo>
                      <a:pt x="227" y="370"/>
                      <a:pt x="241" y="379"/>
                      <a:pt x="254" y="390"/>
                    </a:cubicBezTo>
                    <a:cubicBezTo>
                      <a:pt x="254" y="390"/>
                      <a:pt x="254" y="390"/>
                      <a:pt x="254" y="390"/>
                    </a:cubicBezTo>
                    <a:cubicBezTo>
                      <a:pt x="254" y="390"/>
                      <a:pt x="254" y="390"/>
                      <a:pt x="254" y="390"/>
                    </a:cubicBezTo>
                    <a:cubicBezTo>
                      <a:pt x="253" y="395"/>
                      <a:pt x="253" y="395"/>
                      <a:pt x="253" y="395"/>
                    </a:cubicBezTo>
                    <a:cubicBezTo>
                      <a:pt x="253" y="396"/>
                      <a:pt x="252" y="398"/>
                      <a:pt x="252" y="399"/>
                    </a:cubicBezTo>
                    <a:cubicBezTo>
                      <a:pt x="252" y="403"/>
                      <a:pt x="251" y="406"/>
                      <a:pt x="251" y="409"/>
                    </a:cubicBezTo>
                    <a:cubicBezTo>
                      <a:pt x="251" y="412"/>
                      <a:pt x="251" y="415"/>
                      <a:pt x="251" y="418"/>
                    </a:cubicBezTo>
                    <a:cubicBezTo>
                      <a:pt x="251" y="421"/>
                      <a:pt x="250" y="424"/>
                      <a:pt x="251" y="428"/>
                    </a:cubicBezTo>
                    <a:cubicBezTo>
                      <a:pt x="251" y="431"/>
                      <a:pt x="251" y="434"/>
                      <a:pt x="251" y="437"/>
                    </a:cubicBezTo>
                    <a:cubicBezTo>
                      <a:pt x="251" y="440"/>
                      <a:pt x="252" y="443"/>
                      <a:pt x="252" y="446"/>
                    </a:cubicBezTo>
                    <a:cubicBezTo>
                      <a:pt x="253" y="451"/>
                      <a:pt x="253" y="451"/>
                      <a:pt x="253" y="451"/>
                    </a:cubicBezTo>
                    <a:cubicBezTo>
                      <a:pt x="253" y="452"/>
                      <a:pt x="253" y="454"/>
                      <a:pt x="254" y="455"/>
                    </a:cubicBezTo>
                    <a:cubicBezTo>
                      <a:pt x="256" y="465"/>
                      <a:pt x="256" y="465"/>
                      <a:pt x="256" y="465"/>
                    </a:cubicBezTo>
                    <a:cubicBezTo>
                      <a:pt x="256" y="465"/>
                      <a:pt x="256" y="465"/>
                      <a:pt x="256" y="465"/>
                    </a:cubicBezTo>
                    <a:cubicBezTo>
                      <a:pt x="256" y="465"/>
                      <a:pt x="256" y="465"/>
                      <a:pt x="256" y="465"/>
                    </a:cubicBezTo>
                    <a:cubicBezTo>
                      <a:pt x="225" y="475"/>
                      <a:pt x="225" y="475"/>
                      <a:pt x="225" y="475"/>
                    </a:cubicBezTo>
                    <a:cubicBezTo>
                      <a:pt x="219" y="476"/>
                      <a:pt x="214" y="477"/>
                      <a:pt x="209" y="478"/>
                    </a:cubicBezTo>
                    <a:cubicBezTo>
                      <a:pt x="193" y="482"/>
                      <a:pt x="193" y="482"/>
                      <a:pt x="193" y="482"/>
                    </a:cubicBezTo>
                    <a:cubicBezTo>
                      <a:pt x="188" y="483"/>
                      <a:pt x="182" y="484"/>
                      <a:pt x="177" y="485"/>
                    </a:cubicBezTo>
                    <a:cubicBezTo>
                      <a:pt x="161" y="487"/>
                      <a:pt x="161" y="487"/>
                      <a:pt x="161" y="487"/>
                    </a:cubicBezTo>
                    <a:cubicBezTo>
                      <a:pt x="145" y="489"/>
                      <a:pt x="145" y="489"/>
                      <a:pt x="145" y="489"/>
                    </a:cubicBezTo>
                    <a:cubicBezTo>
                      <a:pt x="140" y="490"/>
                      <a:pt x="134" y="491"/>
                      <a:pt x="129" y="491"/>
                    </a:cubicBezTo>
                    <a:cubicBezTo>
                      <a:pt x="97" y="494"/>
                      <a:pt x="97" y="494"/>
                      <a:pt x="97" y="494"/>
                    </a:cubicBezTo>
                    <a:cubicBezTo>
                      <a:pt x="86" y="495"/>
                      <a:pt x="75" y="496"/>
                      <a:pt x="65" y="497"/>
                    </a:cubicBezTo>
                    <a:cubicBezTo>
                      <a:pt x="49" y="499"/>
                      <a:pt x="49" y="499"/>
                      <a:pt x="49" y="499"/>
                    </a:cubicBezTo>
                    <a:cubicBezTo>
                      <a:pt x="43" y="499"/>
                      <a:pt x="38" y="500"/>
                      <a:pt x="33" y="500"/>
                    </a:cubicBezTo>
                    <a:cubicBezTo>
                      <a:pt x="1" y="504"/>
                      <a:pt x="1" y="504"/>
                      <a:pt x="1" y="504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0" y="481"/>
                      <a:pt x="0" y="458"/>
                      <a:pt x="0" y="435"/>
                    </a:cubicBezTo>
                    <a:cubicBezTo>
                      <a:pt x="0" y="400"/>
                      <a:pt x="0" y="400"/>
                      <a:pt x="0" y="40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0" y="377"/>
                      <a:pt x="0" y="371"/>
                      <a:pt x="0" y="365"/>
                    </a:cubicBezTo>
                    <a:cubicBezTo>
                      <a:pt x="2" y="348"/>
                      <a:pt x="2" y="348"/>
                      <a:pt x="2" y="348"/>
                    </a:cubicBezTo>
                    <a:cubicBezTo>
                      <a:pt x="2" y="340"/>
                      <a:pt x="2" y="340"/>
                      <a:pt x="2" y="340"/>
                    </a:cubicBezTo>
                    <a:cubicBezTo>
                      <a:pt x="2" y="337"/>
                      <a:pt x="2" y="334"/>
                      <a:pt x="3" y="331"/>
                    </a:cubicBezTo>
                    <a:cubicBezTo>
                      <a:pt x="5" y="314"/>
                      <a:pt x="5" y="314"/>
                      <a:pt x="5" y="314"/>
                    </a:cubicBezTo>
                    <a:cubicBezTo>
                      <a:pt x="6" y="308"/>
                      <a:pt x="6" y="302"/>
                      <a:pt x="7" y="297"/>
                    </a:cubicBezTo>
                    <a:cubicBezTo>
                      <a:pt x="10" y="280"/>
                      <a:pt x="10" y="280"/>
                      <a:pt x="10" y="280"/>
                    </a:cubicBezTo>
                    <a:cubicBezTo>
                      <a:pt x="12" y="271"/>
                      <a:pt x="12" y="271"/>
                      <a:pt x="12" y="271"/>
                    </a:cubicBezTo>
                    <a:cubicBezTo>
                      <a:pt x="13" y="267"/>
                      <a:pt x="13" y="267"/>
                      <a:pt x="13" y="267"/>
                    </a:cubicBezTo>
                    <a:cubicBezTo>
                      <a:pt x="14" y="263"/>
                      <a:pt x="14" y="263"/>
                      <a:pt x="14" y="263"/>
                    </a:cubicBezTo>
                    <a:cubicBezTo>
                      <a:pt x="22" y="229"/>
                      <a:pt x="22" y="229"/>
                      <a:pt x="22" y="229"/>
                    </a:cubicBezTo>
                    <a:cubicBezTo>
                      <a:pt x="22" y="230"/>
                      <a:pt x="22" y="230"/>
                      <a:pt x="22" y="230"/>
                    </a:cubicBezTo>
                    <a:cubicBezTo>
                      <a:pt x="22" y="228"/>
                      <a:pt x="22" y="228"/>
                      <a:pt x="22" y="228"/>
                    </a:cubicBezTo>
                    <a:cubicBezTo>
                      <a:pt x="21" y="228"/>
                      <a:pt x="22" y="227"/>
                      <a:pt x="22" y="227"/>
                    </a:cubicBezTo>
                    <a:cubicBezTo>
                      <a:pt x="23" y="226"/>
                      <a:pt x="23" y="225"/>
                      <a:pt x="24" y="225"/>
                    </a:cubicBezTo>
                    <a:cubicBezTo>
                      <a:pt x="26" y="224"/>
                      <a:pt x="27" y="223"/>
                      <a:pt x="28" y="223"/>
                    </a:cubicBezTo>
                    <a:cubicBezTo>
                      <a:pt x="37" y="219"/>
                      <a:pt x="37" y="219"/>
                      <a:pt x="37" y="219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9" y="206"/>
                      <a:pt x="62" y="200"/>
                      <a:pt x="67" y="194"/>
                    </a:cubicBezTo>
                    <a:cubicBezTo>
                      <a:pt x="68" y="193"/>
                      <a:pt x="69" y="192"/>
                      <a:pt x="71" y="191"/>
                    </a:cubicBezTo>
                    <a:cubicBezTo>
                      <a:pt x="72" y="190"/>
                      <a:pt x="73" y="190"/>
                      <a:pt x="74" y="191"/>
                    </a:cubicBezTo>
                    <a:cubicBezTo>
                      <a:pt x="75" y="191"/>
                      <a:pt x="76" y="192"/>
                      <a:pt x="77" y="192"/>
                    </a:cubicBezTo>
                    <a:cubicBezTo>
                      <a:pt x="79" y="195"/>
                      <a:pt x="80" y="199"/>
                      <a:pt x="81" y="203"/>
                    </a:cubicBezTo>
                    <a:cubicBezTo>
                      <a:pt x="80" y="202"/>
                      <a:pt x="80" y="202"/>
                      <a:pt x="80" y="202"/>
                    </a:cubicBezTo>
                    <a:cubicBezTo>
                      <a:pt x="86" y="198"/>
                      <a:pt x="86" y="198"/>
                      <a:pt x="86" y="198"/>
                    </a:cubicBezTo>
                    <a:cubicBezTo>
                      <a:pt x="87" y="197"/>
                      <a:pt x="90" y="196"/>
                      <a:pt x="92" y="195"/>
                    </a:cubicBezTo>
                    <a:cubicBezTo>
                      <a:pt x="93" y="194"/>
                      <a:pt x="94" y="194"/>
                      <a:pt x="95" y="193"/>
                    </a:cubicBezTo>
                    <a:cubicBezTo>
                      <a:pt x="98" y="192"/>
                      <a:pt x="98" y="192"/>
                      <a:pt x="98" y="192"/>
                    </a:cubicBezTo>
                    <a:cubicBezTo>
                      <a:pt x="100" y="191"/>
                      <a:pt x="103" y="191"/>
                      <a:pt x="105" y="191"/>
                    </a:cubicBezTo>
                    <a:cubicBezTo>
                      <a:pt x="107" y="191"/>
                      <a:pt x="110" y="191"/>
                      <a:pt x="112" y="191"/>
                    </a:cubicBezTo>
                    <a:cubicBezTo>
                      <a:pt x="114" y="191"/>
                      <a:pt x="117" y="191"/>
                      <a:pt x="119" y="192"/>
                    </a:cubicBezTo>
                    <a:cubicBezTo>
                      <a:pt x="126" y="193"/>
                      <a:pt x="126" y="193"/>
                      <a:pt x="126" y="193"/>
                    </a:cubicBezTo>
                    <a:cubicBezTo>
                      <a:pt x="132" y="195"/>
                      <a:pt x="132" y="195"/>
                      <a:pt x="132" y="195"/>
                    </a:cubicBezTo>
                    <a:cubicBezTo>
                      <a:pt x="145" y="198"/>
                      <a:pt x="145" y="198"/>
                      <a:pt x="145" y="198"/>
                    </a:cubicBezTo>
                    <a:cubicBezTo>
                      <a:pt x="152" y="200"/>
                      <a:pt x="152" y="200"/>
                      <a:pt x="152" y="200"/>
                    </a:cubicBezTo>
                    <a:cubicBezTo>
                      <a:pt x="159" y="202"/>
                      <a:pt x="159" y="202"/>
                      <a:pt x="159" y="202"/>
                    </a:cubicBezTo>
                    <a:cubicBezTo>
                      <a:pt x="161" y="202"/>
                      <a:pt x="163" y="202"/>
                      <a:pt x="165" y="203"/>
                    </a:cubicBezTo>
                    <a:cubicBezTo>
                      <a:pt x="168" y="203"/>
                      <a:pt x="170" y="203"/>
                      <a:pt x="172" y="203"/>
                    </a:cubicBezTo>
                    <a:cubicBezTo>
                      <a:pt x="174" y="203"/>
                      <a:pt x="177" y="203"/>
                      <a:pt x="179" y="202"/>
                    </a:cubicBezTo>
                    <a:cubicBezTo>
                      <a:pt x="185" y="201"/>
                      <a:pt x="185" y="201"/>
                      <a:pt x="185" y="201"/>
                    </a:cubicBezTo>
                    <a:cubicBezTo>
                      <a:pt x="185" y="201"/>
                      <a:pt x="185" y="201"/>
                      <a:pt x="185" y="201"/>
                    </a:cubicBezTo>
                    <a:cubicBezTo>
                      <a:pt x="186" y="200"/>
                      <a:pt x="187" y="198"/>
                      <a:pt x="188" y="197"/>
                    </a:cubicBezTo>
                    <a:cubicBezTo>
                      <a:pt x="189" y="195"/>
                      <a:pt x="190" y="194"/>
                      <a:pt x="190" y="192"/>
                    </a:cubicBezTo>
                    <a:cubicBezTo>
                      <a:pt x="191" y="190"/>
                      <a:pt x="192" y="189"/>
                      <a:pt x="192" y="187"/>
                    </a:cubicBezTo>
                    <a:cubicBezTo>
                      <a:pt x="193" y="185"/>
                      <a:pt x="194" y="184"/>
                      <a:pt x="194" y="182"/>
                    </a:cubicBezTo>
                    <a:cubicBezTo>
                      <a:pt x="195" y="180"/>
                      <a:pt x="195" y="179"/>
                      <a:pt x="196" y="177"/>
                    </a:cubicBezTo>
                    <a:cubicBezTo>
                      <a:pt x="196" y="175"/>
                      <a:pt x="197" y="173"/>
                      <a:pt x="197" y="172"/>
                    </a:cubicBezTo>
                    <a:cubicBezTo>
                      <a:pt x="197" y="170"/>
                      <a:pt x="198" y="168"/>
                      <a:pt x="198" y="166"/>
                    </a:cubicBezTo>
                    <a:cubicBezTo>
                      <a:pt x="198" y="165"/>
                      <a:pt x="198" y="163"/>
                      <a:pt x="199" y="161"/>
                    </a:cubicBezTo>
                    <a:cubicBezTo>
                      <a:pt x="199" y="156"/>
                      <a:pt x="199" y="156"/>
                      <a:pt x="199" y="156"/>
                    </a:cubicBezTo>
                    <a:cubicBezTo>
                      <a:pt x="199" y="150"/>
                      <a:pt x="199" y="150"/>
                      <a:pt x="199" y="150"/>
                    </a:cubicBezTo>
                    <a:cubicBezTo>
                      <a:pt x="199" y="145"/>
                      <a:pt x="199" y="145"/>
                      <a:pt x="199" y="145"/>
                    </a:cubicBezTo>
                    <a:cubicBezTo>
                      <a:pt x="199" y="143"/>
                      <a:pt x="199" y="141"/>
                      <a:pt x="199" y="139"/>
                    </a:cubicBezTo>
                    <a:cubicBezTo>
                      <a:pt x="199" y="138"/>
                      <a:pt x="199" y="136"/>
                      <a:pt x="198" y="134"/>
                    </a:cubicBezTo>
                    <a:cubicBezTo>
                      <a:pt x="198" y="132"/>
                      <a:pt x="198" y="131"/>
                      <a:pt x="197" y="129"/>
                    </a:cubicBezTo>
                    <a:cubicBezTo>
                      <a:pt x="197" y="127"/>
                      <a:pt x="196" y="125"/>
                      <a:pt x="196" y="124"/>
                    </a:cubicBezTo>
                    <a:cubicBezTo>
                      <a:pt x="195" y="122"/>
                      <a:pt x="194" y="121"/>
                      <a:pt x="194" y="119"/>
                    </a:cubicBezTo>
                    <a:cubicBezTo>
                      <a:pt x="194" y="119"/>
                      <a:pt x="194" y="119"/>
                      <a:pt x="194" y="119"/>
                    </a:cubicBezTo>
                    <a:cubicBezTo>
                      <a:pt x="192" y="119"/>
                      <a:pt x="190" y="118"/>
                      <a:pt x="188" y="118"/>
                    </a:cubicBezTo>
                    <a:cubicBezTo>
                      <a:pt x="186" y="117"/>
                      <a:pt x="184" y="116"/>
                      <a:pt x="182" y="115"/>
                    </a:cubicBezTo>
                    <a:cubicBezTo>
                      <a:pt x="181" y="115"/>
                      <a:pt x="179" y="114"/>
                      <a:pt x="177" y="113"/>
                    </a:cubicBezTo>
                    <a:cubicBezTo>
                      <a:pt x="175" y="112"/>
                      <a:pt x="173" y="111"/>
                      <a:pt x="171" y="110"/>
                    </a:cubicBezTo>
                    <a:cubicBezTo>
                      <a:pt x="164" y="106"/>
                      <a:pt x="157" y="101"/>
                      <a:pt x="150" y="97"/>
                    </a:cubicBezTo>
                    <a:cubicBezTo>
                      <a:pt x="146" y="95"/>
                      <a:pt x="143" y="93"/>
                      <a:pt x="139" y="91"/>
                    </a:cubicBezTo>
                    <a:cubicBezTo>
                      <a:pt x="137" y="90"/>
                      <a:pt x="136" y="89"/>
                      <a:pt x="134" y="88"/>
                    </a:cubicBezTo>
                    <a:cubicBezTo>
                      <a:pt x="132" y="87"/>
                      <a:pt x="130" y="86"/>
                      <a:pt x="128" y="85"/>
                    </a:cubicBezTo>
                    <a:cubicBezTo>
                      <a:pt x="123" y="83"/>
                      <a:pt x="123" y="83"/>
                      <a:pt x="123" y="83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05" y="78"/>
                      <a:pt x="105" y="78"/>
                      <a:pt x="105" y="78"/>
                    </a:cubicBezTo>
                    <a:cubicBezTo>
                      <a:pt x="106" y="77"/>
                      <a:pt x="106" y="77"/>
                      <a:pt x="106" y="77"/>
                    </a:cubicBezTo>
                    <a:cubicBezTo>
                      <a:pt x="111" y="86"/>
                      <a:pt x="115" y="97"/>
                      <a:pt x="116" y="108"/>
                    </a:cubicBezTo>
                    <a:cubicBezTo>
                      <a:pt x="116" y="111"/>
                      <a:pt x="116" y="114"/>
                      <a:pt x="115" y="116"/>
                    </a:cubicBezTo>
                    <a:cubicBezTo>
                      <a:pt x="115" y="119"/>
                      <a:pt x="114" y="122"/>
                      <a:pt x="113" y="124"/>
                    </a:cubicBezTo>
                    <a:cubicBezTo>
                      <a:pt x="112" y="126"/>
                      <a:pt x="111" y="127"/>
                      <a:pt x="110" y="127"/>
                    </a:cubicBezTo>
                    <a:cubicBezTo>
                      <a:pt x="108" y="128"/>
                      <a:pt x="107" y="127"/>
                      <a:pt x="106" y="126"/>
                    </a:cubicBezTo>
                    <a:cubicBezTo>
                      <a:pt x="104" y="126"/>
                      <a:pt x="104" y="124"/>
                      <a:pt x="103" y="123"/>
                    </a:cubicBezTo>
                    <a:cubicBezTo>
                      <a:pt x="102" y="122"/>
                      <a:pt x="101" y="121"/>
                      <a:pt x="101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92" y="126"/>
                      <a:pt x="92" y="126"/>
                      <a:pt x="92" y="126"/>
                    </a:cubicBezTo>
                    <a:cubicBezTo>
                      <a:pt x="90" y="127"/>
                      <a:pt x="89" y="127"/>
                      <a:pt x="87" y="128"/>
                    </a:cubicBezTo>
                    <a:cubicBezTo>
                      <a:pt x="85" y="129"/>
                      <a:pt x="84" y="130"/>
                      <a:pt x="82" y="130"/>
                    </a:cubicBezTo>
                    <a:cubicBezTo>
                      <a:pt x="77" y="131"/>
                      <a:pt x="77" y="131"/>
                      <a:pt x="77" y="131"/>
                    </a:cubicBezTo>
                    <a:cubicBezTo>
                      <a:pt x="76" y="132"/>
                      <a:pt x="75" y="132"/>
                      <a:pt x="74" y="132"/>
                    </a:cubicBezTo>
                    <a:cubicBezTo>
                      <a:pt x="71" y="132"/>
                      <a:pt x="71" y="132"/>
                      <a:pt x="71" y="132"/>
                    </a:cubicBezTo>
                    <a:cubicBezTo>
                      <a:pt x="66" y="133"/>
                      <a:pt x="66" y="133"/>
                      <a:pt x="66" y="133"/>
                    </a:cubicBezTo>
                    <a:cubicBezTo>
                      <a:pt x="60" y="134"/>
                      <a:pt x="60" y="134"/>
                      <a:pt x="60" y="134"/>
                    </a:cubicBezTo>
                    <a:cubicBezTo>
                      <a:pt x="50" y="134"/>
                      <a:pt x="50" y="134"/>
                      <a:pt x="50" y="134"/>
                    </a:cubicBezTo>
                    <a:cubicBezTo>
                      <a:pt x="46" y="135"/>
                      <a:pt x="42" y="135"/>
                      <a:pt x="39" y="135"/>
                    </a:cubicBezTo>
                    <a:cubicBezTo>
                      <a:pt x="35" y="136"/>
                      <a:pt x="32" y="136"/>
                      <a:pt x="28" y="137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8"/>
                      <a:pt x="17" y="138"/>
                      <a:pt x="17" y="138"/>
                    </a:cubicBezTo>
                    <a:cubicBezTo>
                      <a:pt x="18" y="130"/>
                      <a:pt x="18" y="130"/>
                      <a:pt x="18" y="130"/>
                    </a:cubicBezTo>
                    <a:cubicBezTo>
                      <a:pt x="18" y="127"/>
                      <a:pt x="19" y="124"/>
                      <a:pt x="19" y="121"/>
                    </a:cubicBezTo>
                    <a:cubicBezTo>
                      <a:pt x="19" y="112"/>
                      <a:pt x="19" y="112"/>
                      <a:pt x="19" y="112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98"/>
                      <a:pt x="20" y="93"/>
                      <a:pt x="20" y="87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4"/>
                      <a:pt x="21" y="12"/>
                      <a:pt x="22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3" y="2"/>
                      <a:pt x="24" y="4"/>
                      <a:pt x="25" y="6"/>
                    </a:cubicBezTo>
                    <a:cubicBezTo>
                      <a:pt x="26" y="7"/>
                      <a:pt x="27" y="9"/>
                      <a:pt x="29" y="10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5" y="16"/>
                      <a:pt x="37" y="17"/>
                    </a:cubicBezTo>
                    <a:cubicBezTo>
                      <a:pt x="38" y="18"/>
                      <a:pt x="40" y="19"/>
                      <a:pt x="41" y="20"/>
                    </a:cubicBezTo>
                    <a:cubicBezTo>
                      <a:pt x="43" y="21"/>
                      <a:pt x="45" y="22"/>
                      <a:pt x="46" y="23"/>
                    </a:cubicBezTo>
                    <a:cubicBezTo>
                      <a:pt x="48" y="23"/>
                      <a:pt x="49" y="24"/>
                      <a:pt x="51" y="25"/>
                    </a:cubicBezTo>
                    <a:cubicBezTo>
                      <a:pt x="53" y="25"/>
                      <a:pt x="55" y="26"/>
                      <a:pt x="56" y="26"/>
                    </a:cubicBezTo>
                    <a:cubicBezTo>
                      <a:pt x="58" y="27"/>
                      <a:pt x="60" y="27"/>
                      <a:pt x="62" y="27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69" y="28"/>
                      <a:pt x="70" y="28"/>
                      <a:pt x="72" y="28"/>
                    </a:cubicBezTo>
                    <a:cubicBezTo>
                      <a:pt x="74" y="28"/>
                      <a:pt x="76" y="28"/>
                      <a:pt x="78" y="28"/>
                    </a:cubicBezTo>
                    <a:cubicBezTo>
                      <a:pt x="79" y="28"/>
                      <a:pt x="81" y="28"/>
                      <a:pt x="83" y="27"/>
                    </a:cubicBezTo>
                    <a:cubicBezTo>
                      <a:pt x="85" y="27"/>
                      <a:pt x="87" y="27"/>
                      <a:pt x="88" y="26"/>
                    </a:cubicBezTo>
                    <a:cubicBezTo>
                      <a:pt x="90" y="26"/>
                      <a:pt x="92" y="25"/>
                      <a:pt x="93" y="24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9" y="20"/>
                      <a:pt x="101" y="19"/>
                      <a:pt x="102" y="17"/>
                    </a:cubicBezTo>
                    <a:cubicBezTo>
                      <a:pt x="102" y="16"/>
                      <a:pt x="103" y="15"/>
                      <a:pt x="104" y="15"/>
                    </a:cubicBezTo>
                    <a:cubicBezTo>
                      <a:pt x="104" y="14"/>
                      <a:pt x="104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4" y="13"/>
                      <a:pt x="105" y="13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2" y="15"/>
                      <a:pt x="101" y="16"/>
                      <a:pt x="99" y="17"/>
                    </a:cubicBezTo>
                    <a:cubicBezTo>
                      <a:pt x="98" y="19"/>
                      <a:pt x="96" y="20"/>
                      <a:pt x="95" y="22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4" y="20"/>
                      <a:pt x="106" y="20"/>
                      <a:pt x="109" y="20"/>
                    </a:cubicBezTo>
                    <a:cubicBezTo>
                      <a:pt x="111" y="20"/>
                      <a:pt x="114" y="20"/>
                      <a:pt x="116" y="20"/>
                    </a:cubicBezTo>
                    <a:cubicBezTo>
                      <a:pt x="118" y="21"/>
                      <a:pt x="121" y="21"/>
                      <a:pt x="123" y="21"/>
                    </a:cubicBezTo>
                    <a:cubicBezTo>
                      <a:pt x="125" y="22"/>
                      <a:pt x="128" y="22"/>
                      <a:pt x="130" y="23"/>
                    </a:cubicBezTo>
                    <a:cubicBezTo>
                      <a:pt x="132" y="23"/>
                      <a:pt x="134" y="24"/>
                      <a:pt x="137" y="24"/>
                    </a:cubicBezTo>
                    <a:cubicBezTo>
                      <a:pt x="141" y="25"/>
                      <a:pt x="146" y="27"/>
                      <a:pt x="150" y="28"/>
                    </a:cubicBezTo>
                    <a:cubicBezTo>
                      <a:pt x="164" y="33"/>
                      <a:pt x="164" y="33"/>
                      <a:pt x="164" y="33"/>
                    </a:cubicBezTo>
                    <a:cubicBezTo>
                      <a:pt x="168" y="35"/>
                      <a:pt x="173" y="36"/>
                      <a:pt x="177" y="37"/>
                    </a:cubicBezTo>
                    <a:cubicBezTo>
                      <a:pt x="184" y="39"/>
                      <a:pt x="184" y="39"/>
                      <a:pt x="184" y="39"/>
                    </a:cubicBezTo>
                    <a:cubicBezTo>
                      <a:pt x="186" y="40"/>
                      <a:pt x="188" y="40"/>
                      <a:pt x="191" y="41"/>
                    </a:cubicBezTo>
                    <a:cubicBezTo>
                      <a:pt x="198" y="42"/>
                      <a:pt x="198" y="42"/>
                      <a:pt x="198" y="42"/>
                    </a:cubicBezTo>
                    <a:cubicBezTo>
                      <a:pt x="205" y="42"/>
                      <a:pt x="205" y="42"/>
                      <a:pt x="205" y="42"/>
                    </a:cubicBezTo>
                    <a:cubicBezTo>
                      <a:pt x="205" y="42"/>
                      <a:pt x="205" y="42"/>
                      <a:pt x="205" y="42"/>
                    </a:cubicBezTo>
                    <a:cubicBezTo>
                      <a:pt x="205" y="41"/>
                      <a:pt x="206" y="40"/>
                      <a:pt x="208" y="39"/>
                    </a:cubicBezTo>
                    <a:cubicBezTo>
                      <a:pt x="209" y="38"/>
                      <a:pt x="210" y="37"/>
                      <a:pt x="212" y="37"/>
                    </a:cubicBezTo>
                    <a:cubicBezTo>
                      <a:pt x="214" y="36"/>
                      <a:pt x="217" y="36"/>
                      <a:pt x="220" y="37"/>
                    </a:cubicBezTo>
                    <a:cubicBezTo>
                      <a:pt x="226" y="39"/>
                      <a:pt x="231" y="42"/>
                      <a:pt x="235" y="46"/>
                    </a:cubicBezTo>
                    <a:cubicBezTo>
                      <a:pt x="244" y="54"/>
                      <a:pt x="252" y="63"/>
                      <a:pt x="260" y="72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61" y="97"/>
                      <a:pt x="261" y="97"/>
                      <a:pt x="261" y="97"/>
                    </a:cubicBezTo>
                    <a:cubicBezTo>
                      <a:pt x="262" y="109"/>
                      <a:pt x="262" y="109"/>
                      <a:pt x="262" y="109"/>
                    </a:cubicBezTo>
                    <a:cubicBezTo>
                      <a:pt x="262" y="115"/>
                      <a:pt x="262" y="115"/>
                      <a:pt x="262" y="115"/>
                    </a:cubicBezTo>
                    <a:cubicBezTo>
                      <a:pt x="262" y="121"/>
                      <a:pt x="262" y="121"/>
                      <a:pt x="262" y="121"/>
                    </a:cubicBezTo>
                    <a:cubicBezTo>
                      <a:pt x="262" y="146"/>
                      <a:pt x="262" y="146"/>
                      <a:pt x="262" y="146"/>
                    </a:cubicBezTo>
                    <a:cubicBezTo>
                      <a:pt x="262" y="158"/>
                      <a:pt x="262" y="158"/>
                      <a:pt x="262" y="158"/>
                    </a:cubicBezTo>
                    <a:cubicBezTo>
                      <a:pt x="262" y="162"/>
                      <a:pt x="262" y="166"/>
                      <a:pt x="261" y="170"/>
                    </a:cubicBezTo>
                    <a:cubicBezTo>
                      <a:pt x="260" y="195"/>
                      <a:pt x="260" y="195"/>
                      <a:pt x="260" y="195"/>
                    </a:cubicBezTo>
                    <a:cubicBezTo>
                      <a:pt x="260" y="207"/>
                      <a:pt x="260" y="207"/>
                      <a:pt x="260" y="207"/>
                    </a:cubicBezTo>
                    <a:cubicBezTo>
                      <a:pt x="260" y="211"/>
                      <a:pt x="259" y="216"/>
                      <a:pt x="259" y="220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7" y="269"/>
                      <a:pt x="258" y="270"/>
                      <a:pt x="259" y="271"/>
                    </a:cubicBezTo>
                    <a:cubicBezTo>
                      <a:pt x="260" y="272"/>
                      <a:pt x="261" y="274"/>
                      <a:pt x="261" y="275"/>
                    </a:cubicBezTo>
                    <a:cubicBezTo>
                      <a:pt x="261" y="277"/>
                      <a:pt x="260" y="278"/>
                      <a:pt x="260" y="280"/>
                    </a:cubicBezTo>
                    <a:cubicBezTo>
                      <a:pt x="260" y="281"/>
                      <a:pt x="261" y="280"/>
                      <a:pt x="261" y="280"/>
                    </a:cubicBezTo>
                    <a:cubicBezTo>
                      <a:pt x="261" y="280"/>
                      <a:pt x="261" y="280"/>
                      <a:pt x="262" y="279"/>
                    </a:cubicBezTo>
                    <a:lnTo>
                      <a:pt x="264" y="278"/>
                    </a:lnTo>
                    <a:close/>
                    <a:moveTo>
                      <a:pt x="264" y="278"/>
                    </a:moveTo>
                    <a:cubicBezTo>
                      <a:pt x="262" y="279"/>
                      <a:pt x="262" y="279"/>
                      <a:pt x="262" y="279"/>
                    </a:cubicBezTo>
                    <a:cubicBezTo>
                      <a:pt x="261" y="280"/>
                      <a:pt x="261" y="280"/>
                      <a:pt x="261" y="280"/>
                    </a:cubicBezTo>
                    <a:cubicBezTo>
                      <a:pt x="261" y="280"/>
                      <a:pt x="260" y="281"/>
                      <a:pt x="260" y="280"/>
                    </a:cubicBezTo>
                    <a:cubicBezTo>
                      <a:pt x="260" y="278"/>
                      <a:pt x="261" y="277"/>
                      <a:pt x="261" y="275"/>
                    </a:cubicBezTo>
                    <a:cubicBezTo>
                      <a:pt x="261" y="274"/>
                      <a:pt x="260" y="272"/>
                      <a:pt x="259" y="271"/>
                    </a:cubicBezTo>
                    <a:cubicBezTo>
                      <a:pt x="258" y="270"/>
                      <a:pt x="257" y="269"/>
                      <a:pt x="255" y="269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9" y="220"/>
                      <a:pt x="259" y="220"/>
                      <a:pt x="259" y="220"/>
                    </a:cubicBezTo>
                    <a:cubicBezTo>
                      <a:pt x="259" y="216"/>
                      <a:pt x="260" y="211"/>
                      <a:pt x="260" y="207"/>
                    </a:cubicBezTo>
                    <a:cubicBezTo>
                      <a:pt x="260" y="195"/>
                      <a:pt x="260" y="195"/>
                      <a:pt x="260" y="195"/>
                    </a:cubicBezTo>
                    <a:cubicBezTo>
                      <a:pt x="261" y="170"/>
                      <a:pt x="261" y="170"/>
                      <a:pt x="261" y="170"/>
                    </a:cubicBezTo>
                    <a:cubicBezTo>
                      <a:pt x="261" y="166"/>
                      <a:pt x="262" y="162"/>
                      <a:pt x="262" y="158"/>
                    </a:cubicBezTo>
                    <a:cubicBezTo>
                      <a:pt x="262" y="146"/>
                      <a:pt x="262" y="146"/>
                      <a:pt x="262" y="146"/>
                    </a:cubicBezTo>
                    <a:cubicBezTo>
                      <a:pt x="262" y="121"/>
                      <a:pt x="262" y="121"/>
                      <a:pt x="262" y="121"/>
                    </a:cubicBezTo>
                    <a:cubicBezTo>
                      <a:pt x="262" y="115"/>
                      <a:pt x="262" y="115"/>
                      <a:pt x="262" y="115"/>
                    </a:cubicBezTo>
                    <a:cubicBezTo>
                      <a:pt x="262" y="109"/>
                      <a:pt x="262" y="109"/>
                      <a:pt x="262" y="109"/>
                    </a:cubicBezTo>
                    <a:cubicBezTo>
                      <a:pt x="261" y="97"/>
                      <a:pt x="261" y="97"/>
                      <a:pt x="261" y="97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52" y="63"/>
                      <a:pt x="244" y="54"/>
                      <a:pt x="235" y="46"/>
                    </a:cubicBezTo>
                    <a:cubicBezTo>
                      <a:pt x="231" y="43"/>
                      <a:pt x="226" y="39"/>
                      <a:pt x="220" y="37"/>
                    </a:cubicBezTo>
                    <a:cubicBezTo>
                      <a:pt x="217" y="36"/>
                      <a:pt x="214" y="36"/>
                      <a:pt x="212" y="37"/>
                    </a:cubicBezTo>
                    <a:cubicBezTo>
                      <a:pt x="210" y="38"/>
                      <a:pt x="209" y="38"/>
                      <a:pt x="208" y="39"/>
                    </a:cubicBezTo>
                    <a:cubicBezTo>
                      <a:pt x="207" y="40"/>
                      <a:pt x="206" y="41"/>
                      <a:pt x="205" y="43"/>
                    </a:cubicBezTo>
                    <a:cubicBezTo>
                      <a:pt x="205" y="43"/>
                      <a:pt x="205" y="43"/>
                      <a:pt x="205" y="43"/>
                    </a:cubicBezTo>
                    <a:cubicBezTo>
                      <a:pt x="205" y="43"/>
                      <a:pt x="205" y="43"/>
                      <a:pt x="205" y="43"/>
                    </a:cubicBezTo>
                    <a:cubicBezTo>
                      <a:pt x="198" y="42"/>
                      <a:pt x="198" y="42"/>
                      <a:pt x="198" y="42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88" y="41"/>
                      <a:pt x="186" y="40"/>
                      <a:pt x="184" y="40"/>
                    </a:cubicBezTo>
                    <a:cubicBezTo>
                      <a:pt x="177" y="38"/>
                      <a:pt x="177" y="38"/>
                      <a:pt x="177" y="38"/>
                    </a:cubicBezTo>
                    <a:cubicBezTo>
                      <a:pt x="172" y="36"/>
                      <a:pt x="168" y="35"/>
                      <a:pt x="163" y="33"/>
                    </a:cubicBezTo>
                    <a:cubicBezTo>
                      <a:pt x="150" y="29"/>
                      <a:pt x="150" y="29"/>
                      <a:pt x="150" y="29"/>
                    </a:cubicBezTo>
                    <a:cubicBezTo>
                      <a:pt x="146" y="27"/>
                      <a:pt x="141" y="26"/>
                      <a:pt x="137" y="25"/>
                    </a:cubicBezTo>
                    <a:cubicBezTo>
                      <a:pt x="134" y="24"/>
                      <a:pt x="132" y="23"/>
                      <a:pt x="130" y="23"/>
                    </a:cubicBezTo>
                    <a:cubicBezTo>
                      <a:pt x="127" y="23"/>
                      <a:pt x="125" y="22"/>
                      <a:pt x="123" y="22"/>
                    </a:cubicBezTo>
                    <a:cubicBezTo>
                      <a:pt x="120" y="22"/>
                      <a:pt x="118" y="21"/>
                      <a:pt x="116" y="21"/>
                    </a:cubicBezTo>
                    <a:cubicBezTo>
                      <a:pt x="113" y="21"/>
                      <a:pt x="111" y="21"/>
                      <a:pt x="109" y="21"/>
                    </a:cubicBezTo>
                    <a:cubicBezTo>
                      <a:pt x="106" y="21"/>
                      <a:pt x="104" y="21"/>
                      <a:pt x="102" y="21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6" y="20"/>
                      <a:pt x="97" y="18"/>
                      <a:pt x="99" y="17"/>
                    </a:cubicBezTo>
                    <a:cubicBezTo>
                      <a:pt x="100" y="16"/>
                      <a:pt x="102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4" y="12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4"/>
                    </a:cubicBezTo>
                    <a:cubicBezTo>
                      <a:pt x="105" y="14"/>
                      <a:pt x="104" y="15"/>
                      <a:pt x="104" y="15"/>
                    </a:cubicBezTo>
                    <a:cubicBezTo>
                      <a:pt x="103" y="16"/>
                      <a:pt x="103" y="17"/>
                      <a:pt x="102" y="18"/>
                    </a:cubicBezTo>
                    <a:cubicBezTo>
                      <a:pt x="101" y="19"/>
                      <a:pt x="100" y="21"/>
                      <a:pt x="99" y="22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2" y="26"/>
                      <a:pt x="90" y="26"/>
                      <a:pt x="88" y="27"/>
                    </a:cubicBezTo>
                    <a:cubicBezTo>
                      <a:pt x="87" y="27"/>
                      <a:pt x="85" y="28"/>
                      <a:pt x="83" y="28"/>
                    </a:cubicBezTo>
                    <a:cubicBezTo>
                      <a:pt x="81" y="29"/>
                      <a:pt x="79" y="29"/>
                      <a:pt x="78" y="29"/>
                    </a:cubicBezTo>
                    <a:cubicBezTo>
                      <a:pt x="76" y="29"/>
                      <a:pt x="74" y="29"/>
                      <a:pt x="72" y="29"/>
                    </a:cubicBezTo>
                    <a:cubicBezTo>
                      <a:pt x="70" y="29"/>
                      <a:pt x="69" y="29"/>
                      <a:pt x="67" y="29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60" y="28"/>
                      <a:pt x="58" y="27"/>
                      <a:pt x="56" y="27"/>
                    </a:cubicBezTo>
                    <a:cubicBezTo>
                      <a:pt x="54" y="26"/>
                      <a:pt x="53" y="26"/>
                      <a:pt x="51" y="25"/>
                    </a:cubicBezTo>
                    <a:cubicBezTo>
                      <a:pt x="49" y="25"/>
                      <a:pt x="47" y="24"/>
                      <a:pt x="46" y="23"/>
                    </a:cubicBezTo>
                    <a:cubicBezTo>
                      <a:pt x="44" y="22"/>
                      <a:pt x="43" y="22"/>
                      <a:pt x="41" y="21"/>
                    </a:cubicBezTo>
                    <a:cubicBezTo>
                      <a:pt x="39" y="20"/>
                      <a:pt x="38" y="19"/>
                      <a:pt x="36" y="18"/>
                    </a:cubicBezTo>
                    <a:cubicBezTo>
                      <a:pt x="35" y="17"/>
                      <a:pt x="33" y="16"/>
                      <a:pt x="32" y="14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9"/>
                      <a:pt x="26" y="8"/>
                      <a:pt x="25" y="6"/>
                    </a:cubicBezTo>
                    <a:cubicBezTo>
                      <a:pt x="23" y="5"/>
                      <a:pt x="23" y="3"/>
                      <a:pt x="22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3"/>
                      <a:pt x="22" y="24"/>
                      <a:pt x="22" y="35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21" y="93"/>
                      <a:pt x="21" y="98"/>
                      <a:pt x="21" y="104"/>
                    </a:cubicBezTo>
                    <a:cubicBezTo>
                      <a:pt x="20" y="113"/>
                      <a:pt x="20" y="113"/>
                      <a:pt x="20" y="113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19" y="124"/>
                      <a:pt x="19" y="127"/>
                      <a:pt x="19" y="130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17" y="138"/>
                      <a:pt x="17" y="138"/>
                      <a:pt x="17" y="138"/>
                    </a:cubicBezTo>
                    <a:cubicBezTo>
                      <a:pt x="28" y="136"/>
                      <a:pt x="28" y="136"/>
                      <a:pt x="28" y="136"/>
                    </a:cubicBezTo>
                    <a:cubicBezTo>
                      <a:pt x="32" y="135"/>
                      <a:pt x="35" y="135"/>
                      <a:pt x="39" y="134"/>
                    </a:cubicBezTo>
                    <a:cubicBezTo>
                      <a:pt x="42" y="134"/>
                      <a:pt x="46" y="134"/>
                      <a:pt x="50" y="133"/>
                    </a:cubicBezTo>
                    <a:cubicBezTo>
                      <a:pt x="60" y="133"/>
                      <a:pt x="60" y="133"/>
                      <a:pt x="60" y="133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4" y="131"/>
                      <a:pt x="74" y="131"/>
                      <a:pt x="74" y="131"/>
                    </a:cubicBezTo>
                    <a:cubicBezTo>
                      <a:pt x="75" y="131"/>
                      <a:pt x="75" y="131"/>
                      <a:pt x="76" y="130"/>
                    </a:cubicBezTo>
                    <a:cubicBezTo>
                      <a:pt x="82" y="129"/>
                      <a:pt x="82" y="129"/>
                      <a:pt x="82" y="129"/>
                    </a:cubicBezTo>
                    <a:cubicBezTo>
                      <a:pt x="83" y="128"/>
                      <a:pt x="85" y="128"/>
                      <a:pt x="87" y="127"/>
                    </a:cubicBezTo>
                    <a:cubicBezTo>
                      <a:pt x="88" y="126"/>
                      <a:pt x="90" y="126"/>
                      <a:pt x="91" y="125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2" y="119"/>
                      <a:pt x="102" y="119"/>
                      <a:pt x="102" y="119"/>
                    </a:cubicBezTo>
                    <a:cubicBezTo>
                      <a:pt x="102" y="120"/>
                      <a:pt x="103" y="122"/>
                      <a:pt x="104" y="123"/>
                    </a:cubicBezTo>
                    <a:cubicBezTo>
                      <a:pt x="104" y="124"/>
                      <a:pt x="105" y="125"/>
                      <a:pt x="106" y="125"/>
                    </a:cubicBezTo>
                    <a:cubicBezTo>
                      <a:pt x="107" y="126"/>
                      <a:pt x="108" y="127"/>
                      <a:pt x="109" y="126"/>
                    </a:cubicBezTo>
                    <a:cubicBezTo>
                      <a:pt x="111" y="126"/>
                      <a:pt x="111" y="125"/>
                      <a:pt x="112" y="124"/>
                    </a:cubicBezTo>
                    <a:cubicBezTo>
                      <a:pt x="113" y="122"/>
                      <a:pt x="114" y="119"/>
                      <a:pt x="114" y="116"/>
                    </a:cubicBezTo>
                    <a:cubicBezTo>
                      <a:pt x="115" y="114"/>
                      <a:pt x="115" y="111"/>
                      <a:pt x="115" y="108"/>
                    </a:cubicBezTo>
                    <a:cubicBezTo>
                      <a:pt x="114" y="97"/>
                      <a:pt x="110" y="87"/>
                      <a:pt x="105" y="78"/>
                    </a:cubicBezTo>
                    <a:cubicBezTo>
                      <a:pt x="104" y="77"/>
                      <a:pt x="104" y="77"/>
                      <a:pt x="104" y="77"/>
                    </a:cubicBezTo>
                    <a:cubicBezTo>
                      <a:pt x="105" y="77"/>
                      <a:pt x="105" y="77"/>
                      <a:pt x="105" y="77"/>
                    </a:cubicBezTo>
                    <a:cubicBezTo>
                      <a:pt x="111" y="78"/>
                      <a:pt x="111" y="78"/>
                      <a:pt x="111" y="78"/>
                    </a:cubicBezTo>
                    <a:cubicBezTo>
                      <a:pt x="117" y="80"/>
                      <a:pt x="117" y="80"/>
                      <a:pt x="117" y="80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29" y="84"/>
                      <a:pt x="129" y="84"/>
                      <a:pt x="129" y="84"/>
                    </a:cubicBezTo>
                    <a:cubicBezTo>
                      <a:pt x="131" y="85"/>
                      <a:pt x="132" y="86"/>
                      <a:pt x="134" y="87"/>
                    </a:cubicBezTo>
                    <a:cubicBezTo>
                      <a:pt x="136" y="88"/>
                      <a:pt x="138" y="89"/>
                      <a:pt x="140" y="90"/>
                    </a:cubicBezTo>
                    <a:cubicBezTo>
                      <a:pt x="143" y="92"/>
                      <a:pt x="147" y="94"/>
                      <a:pt x="151" y="96"/>
                    </a:cubicBezTo>
                    <a:cubicBezTo>
                      <a:pt x="158" y="100"/>
                      <a:pt x="165" y="104"/>
                      <a:pt x="172" y="108"/>
                    </a:cubicBezTo>
                    <a:cubicBezTo>
                      <a:pt x="174" y="109"/>
                      <a:pt x="176" y="111"/>
                      <a:pt x="177" y="111"/>
                    </a:cubicBezTo>
                    <a:cubicBezTo>
                      <a:pt x="179" y="112"/>
                      <a:pt x="181" y="113"/>
                      <a:pt x="183" y="114"/>
                    </a:cubicBezTo>
                    <a:cubicBezTo>
                      <a:pt x="185" y="115"/>
                      <a:pt x="187" y="116"/>
                      <a:pt x="189" y="116"/>
                    </a:cubicBezTo>
                    <a:cubicBezTo>
                      <a:pt x="191" y="117"/>
                      <a:pt x="193" y="117"/>
                      <a:pt x="194" y="118"/>
                    </a:cubicBezTo>
                    <a:cubicBezTo>
                      <a:pt x="195" y="118"/>
                      <a:pt x="195" y="118"/>
                      <a:pt x="195" y="118"/>
                    </a:cubicBezTo>
                    <a:cubicBezTo>
                      <a:pt x="195" y="118"/>
                      <a:pt x="195" y="118"/>
                      <a:pt x="195" y="118"/>
                    </a:cubicBezTo>
                    <a:cubicBezTo>
                      <a:pt x="196" y="120"/>
                      <a:pt x="196" y="122"/>
                      <a:pt x="197" y="123"/>
                    </a:cubicBezTo>
                    <a:cubicBezTo>
                      <a:pt x="198" y="125"/>
                      <a:pt x="198" y="127"/>
                      <a:pt x="199" y="129"/>
                    </a:cubicBezTo>
                    <a:cubicBezTo>
                      <a:pt x="199" y="130"/>
                      <a:pt x="199" y="132"/>
                      <a:pt x="200" y="134"/>
                    </a:cubicBezTo>
                    <a:cubicBezTo>
                      <a:pt x="200" y="136"/>
                      <a:pt x="200" y="138"/>
                      <a:pt x="200" y="139"/>
                    </a:cubicBezTo>
                    <a:cubicBezTo>
                      <a:pt x="200" y="141"/>
                      <a:pt x="201" y="143"/>
                      <a:pt x="201" y="145"/>
                    </a:cubicBezTo>
                    <a:cubicBezTo>
                      <a:pt x="201" y="150"/>
                      <a:pt x="201" y="150"/>
                      <a:pt x="201" y="15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1"/>
                      <a:pt x="200" y="161"/>
                      <a:pt x="200" y="161"/>
                    </a:cubicBezTo>
                    <a:cubicBezTo>
                      <a:pt x="200" y="163"/>
                      <a:pt x="199" y="165"/>
                      <a:pt x="199" y="167"/>
                    </a:cubicBezTo>
                    <a:cubicBezTo>
                      <a:pt x="199" y="168"/>
                      <a:pt x="199" y="170"/>
                      <a:pt x="198" y="172"/>
                    </a:cubicBezTo>
                    <a:cubicBezTo>
                      <a:pt x="198" y="174"/>
                      <a:pt x="197" y="175"/>
                      <a:pt x="197" y="177"/>
                    </a:cubicBezTo>
                    <a:cubicBezTo>
                      <a:pt x="197" y="179"/>
                      <a:pt x="196" y="181"/>
                      <a:pt x="196" y="182"/>
                    </a:cubicBezTo>
                    <a:cubicBezTo>
                      <a:pt x="195" y="184"/>
                      <a:pt x="194" y="186"/>
                      <a:pt x="194" y="188"/>
                    </a:cubicBezTo>
                    <a:cubicBezTo>
                      <a:pt x="193" y="189"/>
                      <a:pt x="192" y="191"/>
                      <a:pt x="192" y="193"/>
                    </a:cubicBezTo>
                    <a:cubicBezTo>
                      <a:pt x="191" y="194"/>
                      <a:pt x="190" y="196"/>
                      <a:pt x="189" y="197"/>
                    </a:cubicBezTo>
                    <a:cubicBezTo>
                      <a:pt x="188" y="199"/>
                      <a:pt x="187" y="200"/>
                      <a:pt x="186" y="202"/>
                    </a:cubicBezTo>
                    <a:cubicBezTo>
                      <a:pt x="186" y="202"/>
                      <a:pt x="186" y="202"/>
                      <a:pt x="186" y="202"/>
                    </a:cubicBezTo>
                    <a:cubicBezTo>
                      <a:pt x="186" y="202"/>
                      <a:pt x="186" y="202"/>
                      <a:pt x="186" y="202"/>
                    </a:cubicBezTo>
                    <a:cubicBezTo>
                      <a:pt x="179" y="204"/>
                      <a:pt x="179" y="204"/>
                      <a:pt x="179" y="204"/>
                    </a:cubicBezTo>
                    <a:cubicBezTo>
                      <a:pt x="177" y="204"/>
                      <a:pt x="174" y="204"/>
                      <a:pt x="172" y="204"/>
                    </a:cubicBezTo>
                    <a:cubicBezTo>
                      <a:pt x="170" y="204"/>
                      <a:pt x="168" y="204"/>
                      <a:pt x="165" y="204"/>
                    </a:cubicBezTo>
                    <a:cubicBezTo>
                      <a:pt x="163" y="204"/>
                      <a:pt x="161" y="204"/>
                      <a:pt x="158" y="203"/>
                    </a:cubicBezTo>
                    <a:cubicBezTo>
                      <a:pt x="152" y="202"/>
                      <a:pt x="152" y="202"/>
                      <a:pt x="152" y="202"/>
                    </a:cubicBezTo>
                    <a:cubicBezTo>
                      <a:pt x="145" y="200"/>
                      <a:pt x="145" y="200"/>
                      <a:pt x="145" y="200"/>
                    </a:cubicBez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25" y="194"/>
                      <a:pt x="125" y="194"/>
                      <a:pt x="125" y="194"/>
                    </a:cubicBezTo>
                    <a:cubicBezTo>
                      <a:pt x="119" y="193"/>
                      <a:pt x="119" y="193"/>
                      <a:pt x="119" y="193"/>
                    </a:cubicBezTo>
                    <a:cubicBezTo>
                      <a:pt x="116" y="193"/>
                      <a:pt x="114" y="193"/>
                      <a:pt x="112" y="192"/>
                    </a:cubicBezTo>
                    <a:cubicBezTo>
                      <a:pt x="110" y="192"/>
                      <a:pt x="107" y="192"/>
                      <a:pt x="105" y="193"/>
                    </a:cubicBezTo>
                    <a:cubicBezTo>
                      <a:pt x="103" y="193"/>
                      <a:pt x="101" y="193"/>
                      <a:pt x="99" y="194"/>
                    </a:cubicBezTo>
                    <a:cubicBezTo>
                      <a:pt x="95" y="195"/>
                      <a:pt x="95" y="195"/>
                      <a:pt x="95" y="195"/>
                    </a:cubicBezTo>
                    <a:cubicBezTo>
                      <a:pt x="94" y="195"/>
                      <a:pt x="93" y="195"/>
                      <a:pt x="92" y="196"/>
                    </a:cubicBezTo>
                    <a:cubicBezTo>
                      <a:pt x="90" y="197"/>
                      <a:pt x="88" y="198"/>
                      <a:pt x="86" y="199"/>
                    </a:cubicBezTo>
                    <a:cubicBezTo>
                      <a:pt x="81" y="203"/>
                      <a:pt x="81" y="203"/>
                      <a:pt x="81" y="203"/>
                    </a:cubicBezTo>
                    <a:cubicBezTo>
                      <a:pt x="80" y="204"/>
                      <a:pt x="80" y="204"/>
                      <a:pt x="80" y="204"/>
                    </a:cubicBezTo>
                    <a:cubicBezTo>
                      <a:pt x="80" y="203"/>
                      <a:pt x="80" y="203"/>
                      <a:pt x="80" y="203"/>
                    </a:cubicBezTo>
                    <a:cubicBezTo>
                      <a:pt x="79" y="200"/>
                      <a:pt x="77" y="196"/>
                      <a:pt x="75" y="194"/>
                    </a:cubicBezTo>
                    <a:cubicBezTo>
                      <a:pt x="74" y="192"/>
                      <a:pt x="73" y="192"/>
                      <a:pt x="72" y="192"/>
                    </a:cubicBezTo>
                    <a:cubicBezTo>
                      <a:pt x="70" y="193"/>
                      <a:pt x="69" y="194"/>
                      <a:pt x="68" y="195"/>
                    </a:cubicBezTo>
                    <a:cubicBezTo>
                      <a:pt x="63" y="201"/>
                      <a:pt x="60" y="207"/>
                      <a:pt x="56" y="213"/>
                    </a:cubicBezTo>
                    <a:cubicBezTo>
                      <a:pt x="56" y="213"/>
                      <a:pt x="56" y="213"/>
                      <a:pt x="56" y="213"/>
                    </a:cubicBezTo>
                    <a:cubicBezTo>
                      <a:pt x="56" y="214"/>
                      <a:pt x="56" y="214"/>
                      <a:pt x="56" y="214"/>
                    </a:cubicBezTo>
                    <a:cubicBezTo>
                      <a:pt x="38" y="221"/>
                      <a:pt x="38" y="221"/>
                      <a:pt x="38" y="221"/>
                    </a:cubicBezTo>
                    <a:cubicBezTo>
                      <a:pt x="29" y="224"/>
                      <a:pt x="29" y="224"/>
                      <a:pt x="29" y="224"/>
                    </a:cubicBezTo>
                    <a:cubicBezTo>
                      <a:pt x="28" y="225"/>
                      <a:pt x="26" y="226"/>
                      <a:pt x="25" y="226"/>
                    </a:cubicBezTo>
                    <a:cubicBezTo>
                      <a:pt x="24" y="227"/>
                      <a:pt x="24" y="227"/>
                      <a:pt x="23" y="228"/>
                    </a:cubicBezTo>
                    <a:cubicBezTo>
                      <a:pt x="23" y="228"/>
                      <a:pt x="23" y="229"/>
                      <a:pt x="23" y="229"/>
                    </a:cubicBezTo>
                    <a:cubicBezTo>
                      <a:pt x="23" y="230"/>
                      <a:pt x="23" y="230"/>
                      <a:pt x="23" y="230"/>
                    </a:cubicBezTo>
                    <a:cubicBezTo>
                      <a:pt x="23" y="230"/>
                      <a:pt x="23" y="230"/>
                      <a:pt x="23" y="230"/>
                    </a:cubicBezTo>
                    <a:cubicBezTo>
                      <a:pt x="15" y="263"/>
                      <a:pt x="15" y="263"/>
                      <a:pt x="15" y="263"/>
                    </a:cubicBezTo>
                    <a:cubicBezTo>
                      <a:pt x="14" y="267"/>
                      <a:pt x="14" y="267"/>
                      <a:pt x="14" y="267"/>
                    </a:cubicBezTo>
                    <a:cubicBezTo>
                      <a:pt x="13" y="272"/>
                      <a:pt x="13" y="272"/>
                      <a:pt x="13" y="272"/>
                    </a:cubicBezTo>
                    <a:cubicBezTo>
                      <a:pt x="12" y="280"/>
                      <a:pt x="12" y="280"/>
                      <a:pt x="12" y="280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8" y="303"/>
                      <a:pt x="7" y="308"/>
                      <a:pt x="6" y="314"/>
                    </a:cubicBezTo>
                    <a:cubicBezTo>
                      <a:pt x="4" y="331"/>
                      <a:pt x="4" y="331"/>
                      <a:pt x="4" y="331"/>
                    </a:cubicBezTo>
                    <a:cubicBezTo>
                      <a:pt x="4" y="334"/>
                      <a:pt x="4" y="337"/>
                      <a:pt x="4" y="340"/>
                    </a:cubicBezTo>
                    <a:cubicBezTo>
                      <a:pt x="3" y="348"/>
                      <a:pt x="3" y="348"/>
                      <a:pt x="3" y="348"/>
                    </a:cubicBezTo>
                    <a:cubicBezTo>
                      <a:pt x="2" y="366"/>
                      <a:pt x="2" y="366"/>
                      <a:pt x="2" y="366"/>
                    </a:cubicBezTo>
                    <a:cubicBezTo>
                      <a:pt x="2" y="371"/>
                      <a:pt x="1" y="377"/>
                      <a:pt x="1" y="383"/>
                    </a:cubicBezTo>
                    <a:cubicBezTo>
                      <a:pt x="1" y="400"/>
                      <a:pt x="1" y="400"/>
                      <a:pt x="1" y="400"/>
                    </a:cubicBezTo>
                    <a:cubicBezTo>
                      <a:pt x="1" y="435"/>
                      <a:pt x="1" y="435"/>
                      <a:pt x="1" y="435"/>
                    </a:cubicBezTo>
                    <a:cubicBezTo>
                      <a:pt x="1" y="458"/>
                      <a:pt x="1" y="481"/>
                      <a:pt x="1" y="504"/>
                    </a:cubicBezTo>
                    <a:cubicBezTo>
                      <a:pt x="0" y="503"/>
                      <a:pt x="0" y="503"/>
                      <a:pt x="0" y="503"/>
                    </a:cubicBezTo>
                    <a:cubicBezTo>
                      <a:pt x="33" y="499"/>
                      <a:pt x="33" y="499"/>
                      <a:pt x="33" y="499"/>
                    </a:cubicBezTo>
                    <a:cubicBezTo>
                      <a:pt x="38" y="498"/>
                      <a:pt x="43" y="498"/>
                      <a:pt x="49" y="497"/>
                    </a:cubicBezTo>
                    <a:cubicBezTo>
                      <a:pt x="65" y="496"/>
                      <a:pt x="65" y="496"/>
                      <a:pt x="65" y="496"/>
                    </a:cubicBezTo>
                    <a:cubicBezTo>
                      <a:pt x="75" y="495"/>
                      <a:pt x="86" y="494"/>
                      <a:pt x="97" y="493"/>
                    </a:cubicBezTo>
                    <a:cubicBezTo>
                      <a:pt x="129" y="490"/>
                      <a:pt x="129" y="490"/>
                      <a:pt x="129" y="490"/>
                    </a:cubicBezTo>
                    <a:cubicBezTo>
                      <a:pt x="134" y="490"/>
                      <a:pt x="140" y="489"/>
                      <a:pt x="145" y="488"/>
                    </a:cubicBezTo>
                    <a:cubicBezTo>
                      <a:pt x="161" y="486"/>
                      <a:pt x="161" y="486"/>
                      <a:pt x="161" y="486"/>
                    </a:cubicBezTo>
                    <a:cubicBezTo>
                      <a:pt x="177" y="484"/>
                      <a:pt x="177" y="484"/>
                      <a:pt x="177" y="484"/>
                    </a:cubicBezTo>
                    <a:cubicBezTo>
                      <a:pt x="182" y="483"/>
                      <a:pt x="188" y="482"/>
                      <a:pt x="193" y="481"/>
                    </a:cubicBezTo>
                    <a:cubicBezTo>
                      <a:pt x="209" y="477"/>
                      <a:pt x="209" y="477"/>
                      <a:pt x="209" y="477"/>
                    </a:cubicBezTo>
                    <a:cubicBezTo>
                      <a:pt x="214" y="476"/>
                      <a:pt x="219" y="475"/>
                      <a:pt x="224" y="474"/>
                    </a:cubicBezTo>
                    <a:cubicBezTo>
                      <a:pt x="255" y="464"/>
                      <a:pt x="255" y="464"/>
                      <a:pt x="255" y="464"/>
                    </a:cubicBezTo>
                    <a:cubicBezTo>
                      <a:pt x="255" y="465"/>
                      <a:pt x="255" y="465"/>
                      <a:pt x="255" y="465"/>
                    </a:cubicBezTo>
                    <a:cubicBezTo>
                      <a:pt x="253" y="456"/>
                      <a:pt x="253" y="456"/>
                      <a:pt x="253" y="456"/>
                    </a:cubicBezTo>
                    <a:cubicBezTo>
                      <a:pt x="253" y="454"/>
                      <a:pt x="252" y="453"/>
                      <a:pt x="252" y="451"/>
                    </a:cubicBezTo>
                    <a:cubicBezTo>
                      <a:pt x="251" y="446"/>
                      <a:pt x="251" y="446"/>
                      <a:pt x="251" y="446"/>
                    </a:cubicBezTo>
                    <a:cubicBezTo>
                      <a:pt x="251" y="443"/>
                      <a:pt x="251" y="440"/>
                      <a:pt x="250" y="437"/>
                    </a:cubicBezTo>
                    <a:cubicBezTo>
                      <a:pt x="250" y="434"/>
                      <a:pt x="250" y="431"/>
                      <a:pt x="250" y="428"/>
                    </a:cubicBezTo>
                    <a:cubicBezTo>
                      <a:pt x="250" y="424"/>
                      <a:pt x="250" y="421"/>
                      <a:pt x="250" y="418"/>
                    </a:cubicBezTo>
                    <a:cubicBezTo>
                      <a:pt x="250" y="415"/>
                      <a:pt x="250" y="412"/>
                      <a:pt x="250" y="409"/>
                    </a:cubicBezTo>
                    <a:cubicBezTo>
                      <a:pt x="250" y="406"/>
                      <a:pt x="251" y="402"/>
                      <a:pt x="251" y="399"/>
                    </a:cubicBezTo>
                    <a:cubicBezTo>
                      <a:pt x="252" y="398"/>
                      <a:pt x="252" y="396"/>
                      <a:pt x="252" y="395"/>
                    </a:cubicBezTo>
                    <a:cubicBezTo>
                      <a:pt x="253" y="390"/>
                      <a:pt x="253" y="390"/>
                      <a:pt x="253" y="390"/>
                    </a:cubicBezTo>
                    <a:cubicBezTo>
                      <a:pt x="253" y="390"/>
                      <a:pt x="253" y="390"/>
                      <a:pt x="253" y="390"/>
                    </a:cubicBezTo>
                    <a:cubicBezTo>
                      <a:pt x="240" y="380"/>
                      <a:pt x="226" y="371"/>
                      <a:pt x="211" y="365"/>
                    </a:cubicBezTo>
                    <a:cubicBezTo>
                      <a:pt x="203" y="362"/>
                      <a:pt x="195" y="360"/>
                      <a:pt x="187" y="360"/>
                    </a:cubicBezTo>
                    <a:cubicBezTo>
                      <a:pt x="183" y="360"/>
                      <a:pt x="179" y="360"/>
                      <a:pt x="176" y="362"/>
                    </a:cubicBezTo>
                    <a:cubicBezTo>
                      <a:pt x="174" y="363"/>
                      <a:pt x="172" y="365"/>
                      <a:pt x="171" y="366"/>
                    </a:cubicBezTo>
                    <a:cubicBezTo>
                      <a:pt x="170" y="368"/>
                      <a:pt x="169" y="370"/>
                      <a:pt x="169" y="372"/>
                    </a:cubicBezTo>
                    <a:cubicBezTo>
                      <a:pt x="169" y="372"/>
                      <a:pt x="169" y="372"/>
                      <a:pt x="169" y="372"/>
                    </a:cubicBezTo>
                    <a:cubicBezTo>
                      <a:pt x="168" y="372"/>
                      <a:pt x="168" y="372"/>
                      <a:pt x="168" y="372"/>
                    </a:cubicBezTo>
                    <a:cubicBezTo>
                      <a:pt x="166" y="373"/>
                      <a:pt x="163" y="374"/>
                      <a:pt x="161" y="375"/>
                    </a:cubicBezTo>
                    <a:cubicBezTo>
                      <a:pt x="158" y="375"/>
                      <a:pt x="156" y="376"/>
                      <a:pt x="153" y="376"/>
                    </a:cubicBezTo>
                    <a:cubicBezTo>
                      <a:pt x="152" y="376"/>
                      <a:pt x="150" y="376"/>
                      <a:pt x="149" y="375"/>
                    </a:cubicBezTo>
                    <a:cubicBezTo>
                      <a:pt x="148" y="375"/>
                      <a:pt x="148" y="375"/>
                      <a:pt x="147" y="375"/>
                    </a:cubicBezTo>
                    <a:cubicBezTo>
                      <a:pt x="147" y="375"/>
                      <a:pt x="146" y="374"/>
                      <a:pt x="146" y="374"/>
                    </a:cubicBezTo>
                    <a:cubicBezTo>
                      <a:pt x="146" y="374"/>
                      <a:pt x="146" y="375"/>
                      <a:pt x="146" y="375"/>
                    </a:cubicBezTo>
                    <a:cubicBezTo>
                      <a:pt x="146" y="378"/>
                      <a:pt x="146" y="381"/>
                      <a:pt x="146" y="383"/>
                    </a:cubicBezTo>
                    <a:cubicBezTo>
                      <a:pt x="146" y="384"/>
                      <a:pt x="146" y="384"/>
                      <a:pt x="146" y="384"/>
                    </a:cubicBezTo>
                    <a:cubicBezTo>
                      <a:pt x="146" y="384"/>
                      <a:pt x="146" y="384"/>
                      <a:pt x="146" y="384"/>
                    </a:cubicBezTo>
                    <a:cubicBezTo>
                      <a:pt x="142" y="386"/>
                      <a:pt x="142" y="386"/>
                      <a:pt x="142" y="386"/>
                    </a:cubicBezTo>
                    <a:cubicBezTo>
                      <a:pt x="141" y="387"/>
                      <a:pt x="140" y="388"/>
                      <a:pt x="139" y="389"/>
                    </a:cubicBezTo>
                    <a:cubicBezTo>
                      <a:pt x="135" y="391"/>
                      <a:pt x="135" y="391"/>
                      <a:pt x="135" y="391"/>
                    </a:cubicBezTo>
                    <a:cubicBezTo>
                      <a:pt x="133" y="392"/>
                      <a:pt x="132" y="392"/>
                      <a:pt x="130" y="393"/>
                    </a:cubicBezTo>
                    <a:cubicBezTo>
                      <a:pt x="129" y="393"/>
                      <a:pt x="128" y="394"/>
                      <a:pt x="126" y="394"/>
                    </a:cubicBezTo>
                    <a:cubicBezTo>
                      <a:pt x="125" y="395"/>
                      <a:pt x="123" y="395"/>
                      <a:pt x="122" y="396"/>
                    </a:cubicBezTo>
                    <a:cubicBezTo>
                      <a:pt x="118" y="397"/>
                      <a:pt x="118" y="397"/>
                      <a:pt x="118" y="397"/>
                    </a:cubicBezTo>
                    <a:cubicBezTo>
                      <a:pt x="113" y="398"/>
                      <a:pt x="113" y="398"/>
                      <a:pt x="113" y="398"/>
                    </a:cubicBezTo>
                    <a:cubicBezTo>
                      <a:pt x="110" y="398"/>
                      <a:pt x="107" y="398"/>
                      <a:pt x="104" y="398"/>
                    </a:cubicBezTo>
                    <a:cubicBezTo>
                      <a:pt x="101" y="399"/>
                      <a:pt x="98" y="399"/>
                      <a:pt x="95" y="399"/>
                    </a:cubicBezTo>
                    <a:cubicBezTo>
                      <a:pt x="94" y="399"/>
                      <a:pt x="92" y="400"/>
                      <a:pt x="91" y="400"/>
                    </a:cubicBezTo>
                    <a:cubicBezTo>
                      <a:pt x="90" y="400"/>
                      <a:pt x="89" y="400"/>
                      <a:pt x="89" y="401"/>
                    </a:cubicBezTo>
                    <a:cubicBezTo>
                      <a:pt x="88" y="401"/>
                      <a:pt x="87" y="401"/>
                      <a:pt x="87" y="402"/>
                    </a:cubicBezTo>
                    <a:cubicBezTo>
                      <a:pt x="85" y="403"/>
                      <a:pt x="85" y="403"/>
                      <a:pt x="85" y="403"/>
                    </a:cubicBezTo>
                    <a:cubicBezTo>
                      <a:pt x="85" y="404"/>
                      <a:pt x="84" y="405"/>
                      <a:pt x="84" y="405"/>
                    </a:cubicBezTo>
                    <a:cubicBezTo>
                      <a:pt x="83" y="406"/>
                      <a:pt x="83" y="407"/>
                      <a:pt x="83" y="407"/>
                    </a:cubicBezTo>
                    <a:cubicBezTo>
                      <a:pt x="82" y="410"/>
                      <a:pt x="82" y="410"/>
                      <a:pt x="82" y="410"/>
                    </a:cubicBezTo>
                    <a:cubicBezTo>
                      <a:pt x="82" y="410"/>
                      <a:pt x="82" y="410"/>
                      <a:pt x="82" y="410"/>
                    </a:cubicBezTo>
                    <a:cubicBezTo>
                      <a:pt x="82" y="410"/>
                      <a:pt x="82" y="410"/>
                      <a:pt x="82" y="410"/>
                    </a:cubicBezTo>
                    <a:cubicBezTo>
                      <a:pt x="78" y="400"/>
                      <a:pt x="75" y="390"/>
                      <a:pt x="73" y="379"/>
                    </a:cubicBezTo>
                    <a:cubicBezTo>
                      <a:pt x="71" y="369"/>
                      <a:pt x="70" y="358"/>
                      <a:pt x="70" y="348"/>
                    </a:cubicBezTo>
                    <a:cubicBezTo>
                      <a:pt x="70" y="337"/>
                      <a:pt x="72" y="326"/>
                      <a:pt x="74" y="316"/>
                    </a:cubicBezTo>
                    <a:cubicBezTo>
                      <a:pt x="76" y="311"/>
                      <a:pt x="77" y="306"/>
                      <a:pt x="80" y="301"/>
                    </a:cubicBezTo>
                    <a:cubicBezTo>
                      <a:pt x="81" y="299"/>
                      <a:pt x="82" y="297"/>
                      <a:pt x="84" y="295"/>
                    </a:cubicBezTo>
                    <a:cubicBezTo>
                      <a:pt x="85" y="293"/>
                      <a:pt x="87" y="291"/>
                      <a:pt x="89" y="289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95" y="288"/>
                      <a:pt x="95" y="288"/>
                      <a:pt x="95" y="288"/>
                    </a:cubicBezTo>
                    <a:cubicBezTo>
                      <a:pt x="97" y="287"/>
                      <a:pt x="99" y="287"/>
                      <a:pt x="101" y="287"/>
                    </a:cubicBezTo>
                    <a:cubicBezTo>
                      <a:pt x="103" y="287"/>
                      <a:pt x="105" y="287"/>
                      <a:pt x="107" y="288"/>
                    </a:cubicBezTo>
                    <a:cubicBezTo>
                      <a:pt x="109" y="288"/>
                      <a:pt x="111" y="288"/>
                      <a:pt x="113" y="289"/>
                    </a:cubicBezTo>
                    <a:cubicBezTo>
                      <a:pt x="115" y="289"/>
                      <a:pt x="117" y="290"/>
                      <a:pt x="119" y="290"/>
                    </a:cubicBezTo>
                    <a:cubicBezTo>
                      <a:pt x="125" y="293"/>
                      <a:pt x="125" y="293"/>
                      <a:pt x="125" y="293"/>
                    </a:cubicBezTo>
                    <a:cubicBezTo>
                      <a:pt x="128" y="294"/>
                      <a:pt x="132" y="296"/>
                      <a:pt x="136" y="297"/>
                    </a:cubicBezTo>
                    <a:cubicBezTo>
                      <a:pt x="141" y="300"/>
                      <a:pt x="141" y="300"/>
                      <a:pt x="141" y="300"/>
                    </a:cubicBezTo>
                    <a:cubicBezTo>
                      <a:pt x="147" y="302"/>
                      <a:pt x="147" y="302"/>
                      <a:pt x="147" y="302"/>
                    </a:cubicBezTo>
                    <a:cubicBezTo>
                      <a:pt x="149" y="302"/>
                      <a:pt x="151" y="303"/>
                      <a:pt x="153" y="304"/>
                    </a:cubicBezTo>
                    <a:cubicBezTo>
                      <a:pt x="155" y="304"/>
                      <a:pt x="156" y="304"/>
                      <a:pt x="158" y="304"/>
                    </a:cubicBezTo>
                    <a:cubicBezTo>
                      <a:pt x="160" y="304"/>
                      <a:pt x="162" y="305"/>
                      <a:pt x="164" y="304"/>
                    </a:cubicBezTo>
                    <a:cubicBezTo>
                      <a:pt x="166" y="304"/>
                      <a:pt x="168" y="304"/>
                      <a:pt x="170" y="303"/>
                    </a:cubicBezTo>
                    <a:cubicBezTo>
                      <a:pt x="172" y="303"/>
                      <a:pt x="174" y="302"/>
                      <a:pt x="176" y="301"/>
                    </a:cubicBezTo>
                    <a:cubicBezTo>
                      <a:pt x="181" y="298"/>
                      <a:pt x="181" y="298"/>
                      <a:pt x="181" y="298"/>
                    </a:cubicBezTo>
                    <a:cubicBezTo>
                      <a:pt x="181" y="298"/>
                      <a:pt x="181" y="298"/>
                      <a:pt x="181" y="298"/>
                    </a:cubicBezTo>
                    <a:cubicBezTo>
                      <a:pt x="183" y="298"/>
                      <a:pt x="185" y="297"/>
                      <a:pt x="186" y="297"/>
                    </a:cubicBezTo>
                    <a:cubicBezTo>
                      <a:pt x="188" y="296"/>
                      <a:pt x="190" y="295"/>
                      <a:pt x="192" y="295"/>
                    </a:cubicBezTo>
                    <a:cubicBezTo>
                      <a:pt x="193" y="295"/>
                      <a:pt x="195" y="294"/>
                      <a:pt x="197" y="294"/>
                    </a:cubicBezTo>
                    <a:cubicBezTo>
                      <a:pt x="199" y="294"/>
                      <a:pt x="200" y="294"/>
                      <a:pt x="202" y="294"/>
                    </a:cubicBezTo>
                    <a:cubicBezTo>
                      <a:pt x="209" y="293"/>
                      <a:pt x="216" y="293"/>
                      <a:pt x="224" y="292"/>
                    </a:cubicBezTo>
                    <a:cubicBezTo>
                      <a:pt x="229" y="292"/>
                      <a:pt x="229" y="292"/>
                      <a:pt x="229" y="292"/>
                    </a:cubicBezTo>
                    <a:cubicBezTo>
                      <a:pt x="234" y="291"/>
                      <a:pt x="234" y="291"/>
                      <a:pt x="234" y="291"/>
                    </a:cubicBezTo>
                    <a:cubicBezTo>
                      <a:pt x="239" y="290"/>
                      <a:pt x="239" y="290"/>
                      <a:pt x="239" y="290"/>
                    </a:cubicBezTo>
                    <a:cubicBezTo>
                      <a:pt x="241" y="289"/>
                      <a:pt x="243" y="288"/>
                      <a:pt x="244" y="288"/>
                    </a:cubicBezTo>
                    <a:cubicBezTo>
                      <a:pt x="246" y="287"/>
                      <a:pt x="248" y="286"/>
                      <a:pt x="249" y="286"/>
                    </a:cubicBezTo>
                    <a:cubicBezTo>
                      <a:pt x="251" y="285"/>
                      <a:pt x="253" y="284"/>
                      <a:pt x="254" y="283"/>
                    </a:cubicBezTo>
                    <a:cubicBezTo>
                      <a:pt x="256" y="283"/>
                      <a:pt x="257" y="282"/>
                      <a:pt x="259" y="281"/>
                    </a:cubicBezTo>
                    <a:lnTo>
                      <a:pt x="264" y="2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6" name="Freeform 283"/>
              <p:cNvSpPr>
                <a:spLocks noEditPoints="1"/>
              </p:cNvSpPr>
              <p:nvPr/>
            </p:nvSpPr>
            <p:spPr bwMode="auto">
              <a:xfrm>
                <a:off x="2665413" y="5614988"/>
                <a:ext cx="887413" cy="1508125"/>
              </a:xfrm>
              <a:custGeom>
                <a:avLst/>
                <a:gdLst>
                  <a:gd name="T0" fmla="*/ 204 w 274"/>
                  <a:gd name="T1" fmla="*/ 287 h 465"/>
                  <a:gd name="T2" fmla="*/ 113 w 274"/>
                  <a:gd name="T3" fmla="*/ 269 h 465"/>
                  <a:gd name="T4" fmla="*/ 76 w 274"/>
                  <a:gd name="T5" fmla="*/ 315 h 465"/>
                  <a:gd name="T6" fmla="*/ 96 w 274"/>
                  <a:gd name="T7" fmla="*/ 372 h 465"/>
                  <a:gd name="T8" fmla="*/ 157 w 274"/>
                  <a:gd name="T9" fmla="*/ 364 h 465"/>
                  <a:gd name="T10" fmla="*/ 181 w 274"/>
                  <a:gd name="T11" fmla="*/ 350 h 465"/>
                  <a:gd name="T12" fmla="*/ 247 w 274"/>
                  <a:gd name="T13" fmla="*/ 355 h 465"/>
                  <a:gd name="T14" fmla="*/ 248 w 274"/>
                  <a:gd name="T15" fmla="*/ 390 h 465"/>
                  <a:gd name="T16" fmla="*/ 261 w 274"/>
                  <a:gd name="T17" fmla="*/ 464 h 465"/>
                  <a:gd name="T18" fmla="*/ 107 w 274"/>
                  <a:gd name="T19" fmla="*/ 461 h 465"/>
                  <a:gd name="T20" fmla="*/ 8 w 274"/>
                  <a:gd name="T21" fmla="*/ 434 h 465"/>
                  <a:gd name="T22" fmla="*/ 8 w 274"/>
                  <a:gd name="T23" fmla="*/ 246 h 465"/>
                  <a:gd name="T24" fmla="*/ 49 w 274"/>
                  <a:gd name="T25" fmla="*/ 189 h 465"/>
                  <a:gd name="T26" fmla="*/ 74 w 274"/>
                  <a:gd name="T27" fmla="*/ 173 h 465"/>
                  <a:gd name="T28" fmla="*/ 121 w 274"/>
                  <a:gd name="T29" fmla="*/ 181 h 465"/>
                  <a:gd name="T30" fmla="*/ 191 w 274"/>
                  <a:gd name="T31" fmla="*/ 188 h 465"/>
                  <a:gd name="T32" fmla="*/ 200 w 274"/>
                  <a:gd name="T33" fmla="*/ 96 h 465"/>
                  <a:gd name="T34" fmla="*/ 116 w 274"/>
                  <a:gd name="T35" fmla="*/ 82 h 465"/>
                  <a:gd name="T36" fmla="*/ 50 w 274"/>
                  <a:gd name="T37" fmla="*/ 111 h 465"/>
                  <a:gd name="T38" fmla="*/ 26 w 274"/>
                  <a:gd name="T39" fmla="*/ 69 h 465"/>
                  <a:gd name="T40" fmla="*/ 14 w 274"/>
                  <a:gd name="T41" fmla="*/ 1 h 465"/>
                  <a:gd name="T42" fmla="*/ 106 w 274"/>
                  <a:gd name="T43" fmla="*/ 2 h 465"/>
                  <a:gd name="T44" fmla="*/ 108 w 274"/>
                  <a:gd name="T45" fmla="*/ 18 h 465"/>
                  <a:gd name="T46" fmla="*/ 131 w 274"/>
                  <a:gd name="T47" fmla="*/ 5 h 465"/>
                  <a:gd name="T48" fmla="*/ 200 w 274"/>
                  <a:gd name="T49" fmla="*/ 5 h 465"/>
                  <a:gd name="T50" fmla="*/ 271 w 274"/>
                  <a:gd name="T51" fmla="*/ 58 h 465"/>
                  <a:gd name="T52" fmla="*/ 270 w 274"/>
                  <a:gd name="T53" fmla="*/ 179 h 465"/>
                  <a:gd name="T54" fmla="*/ 268 w 274"/>
                  <a:gd name="T55" fmla="*/ 203 h 465"/>
                  <a:gd name="T56" fmla="*/ 271 w 274"/>
                  <a:gd name="T57" fmla="*/ 58 h 465"/>
                  <a:gd name="T58" fmla="*/ 186 w 274"/>
                  <a:gd name="T59" fmla="*/ 5 h 465"/>
                  <a:gd name="T60" fmla="*/ 125 w 274"/>
                  <a:gd name="T61" fmla="*/ 9 h 465"/>
                  <a:gd name="T62" fmla="*/ 107 w 274"/>
                  <a:gd name="T63" fmla="*/ 18 h 465"/>
                  <a:gd name="T64" fmla="*/ 106 w 274"/>
                  <a:gd name="T65" fmla="*/ 2 h 465"/>
                  <a:gd name="T66" fmla="*/ 19 w 274"/>
                  <a:gd name="T67" fmla="*/ 15 h 465"/>
                  <a:gd name="T68" fmla="*/ 29 w 274"/>
                  <a:gd name="T69" fmla="*/ 97 h 465"/>
                  <a:gd name="T70" fmla="*/ 116 w 274"/>
                  <a:gd name="T71" fmla="*/ 117 h 465"/>
                  <a:gd name="T72" fmla="*/ 158 w 274"/>
                  <a:gd name="T73" fmla="*/ 88 h 465"/>
                  <a:gd name="T74" fmla="*/ 201 w 274"/>
                  <a:gd name="T75" fmla="*/ 123 h 465"/>
                  <a:gd name="T76" fmla="*/ 191 w 274"/>
                  <a:gd name="T77" fmla="*/ 202 h 465"/>
                  <a:gd name="T78" fmla="*/ 107 w 274"/>
                  <a:gd name="T79" fmla="*/ 179 h 465"/>
                  <a:gd name="T80" fmla="*/ 70 w 274"/>
                  <a:gd name="T81" fmla="*/ 176 h 465"/>
                  <a:gd name="T82" fmla="*/ 15 w 274"/>
                  <a:gd name="T83" fmla="*/ 216 h 465"/>
                  <a:gd name="T84" fmla="*/ 2 w 274"/>
                  <a:gd name="T85" fmla="*/ 340 h 465"/>
                  <a:gd name="T86" fmla="*/ 45 w 274"/>
                  <a:gd name="T87" fmla="*/ 461 h 465"/>
                  <a:gd name="T88" fmla="*/ 261 w 274"/>
                  <a:gd name="T89" fmla="*/ 464 h 465"/>
                  <a:gd name="T90" fmla="*/ 248 w 274"/>
                  <a:gd name="T91" fmla="*/ 397 h 465"/>
                  <a:gd name="T92" fmla="*/ 247 w 274"/>
                  <a:gd name="T93" fmla="*/ 356 h 465"/>
                  <a:gd name="T94" fmla="*/ 181 w 274"/>
                  <a:gd name="T95" fmla="*/ 350 h 465"/>
                  <a:gd name="T96" fmla="*/ 157 w 274"/>
                  <a:gd name="T97" fmla="*/ 374 h 465"/>
                  <a:gd name="T98" fmla="*/ 96 w 274"/>
                  <a:gd name="T99" fmla="*/ 373 h 465"/>
                  <a:gd name="T100" fmla="*/ 74 w 274"/>
                  <a:gd name="T101" fmla="*/ 328 h 465"/>
                  <a:gd name="T102" fmla="*/ 85 w 274"/>
                  <a:gd name="T103" fmla="*/ 261 h 465"/>
                  <a:gd name="T104" fmla="*/ 197 w 274"/>
                  <a:gd name="T105" fmla="*/ 293 h 465"/>
                  <a:gd name="T106" fmla="*/ 261 w 274"/>
                  <a:gd name="T107" fmla="*/ 251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74" h="465">
                    <a:moveTo>
                      <a:pt x="261" y="251"/>
                    </a:moveTo>
                    <a:cubicBezTo>
                      <a:pt x="253" y="256"/>
                      <a:pt x="253" y="256"/>
                      <a:pt x="253" y="256"/>
                    </a:cubicBezTo>
                    <a:cubicBezTo>
                      <a:pt x="245" y="261"/>
                      <a:pt x="245" y="261"/>
                      <a:pt x="245" y="261"/>
                    </a:cubicBezTo>
                    <a:cubicBezTo>
                      <a:pt x="228" y="271"/>
                      <a:pt x="228" y="271"/>
                      <a:pt x="228" y="271"/>
                    </a:cubicBezTo>
                    <a:cubicBezTo>
                      <a:pt x="223" y="274"/>
                      <a:pt x="217" y="277"/>
                      <a:pt x="212" y="281"/>
                    </a:cubicBezTo>
                    <a:cubicBezTo>
                      <a:pt x="204" y="287"/>
                      <a:pt x="204" y="287"/>
                      <a:pt x="204" y="287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169" y="286"/>
                      <a:pt x="169" y="286"/>
                      <a:pt x="169" y="286"/>
                    </a:cubicBezTo>
                    <a:cubicBezTo>
                      <a:pt x="141" y="278"/>
                      <a:pt x="141" y="278"/>
                      <a:pt x="141" y="278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86" y="261"/>
                      <a:pt x="86" y="261"/>
                      <a:pt x="86" y="261"/>
                    </a:cubicBezTo>
                    <a:cubicBezTo>
                      <a:pt x="86" y="261"/>
                      <a:pt x="86" y="261"/>
                      <a:pt x="86" y="261"/>
                    </a:cubicBezTo>
                    <a:cubicBezTo>
                      <a:pt x="82" y="274"/>
                      <a:pt x="82" y="274"/>
                      <a:pt x="82" y="274"/>
                    </a:cubicBezTo>
                    <a:cubicBezTo>
                      <a:pt x="79" y="288"/>
                      <a:pt x="79" y="288"/>
                      <a:pt x="79" y="288"/>
                    </a:cubicBezTo>
                    <a:cubicBezTo>
                      <a:pt x="77" y="301"/>
                      <a:pt x="77" y="301"/>
                      <a:pt x="77" y="301"/>
                    </a:cubicBezTo>
                    <a:cubicBezTo>
                      <a:pt x="76" y="315"/>
                      <a:pt x="76" y="315"/>
                      <a:pt x="76" y="315"/>
                    </a:cubicBezTo>
                    <a:cubicBezTo>
                      <a:pt x="75" y="329"/>
                      <a:pt x="75" y="329"/>
                      <a:pt x="75" y="329"/>
                    </a:cubicBezTo>
                    <a:cubicBezTo>
                      <a:pt x="75" y="333"/>
                      <a:pt x="75" y="338"/>
                      <a:pt x="74" y="342"/>
                    </a:cubicBezTo>
                    <a:cubicBezTo>
                      <a:pt x="74" y="347"/>
                      <a:pt x="75" y="351"/>
                      <a:pt x="75" y="356"/>
                    </a:cubicBezTo>
                    <a:cubicBezTo>
                      <a:pt x="76" y="370"/>
                      <a:pt x="76" y="370"/>
                      <a:pt x="76" y="370"/>
                    </a:cubicBezTo>
                    <a:cubicBezTo>
                      <a:pt x="75" y="369"/>
                      <a:pt x="75" y="369"/>
                      <a:pt x="75" y="369"/>
                    </a:cubicBezTo>
                    <a:cubicBezTo>
                      <a:pt x="96" y="372"/>
                      <a:pt x="96" y="372"/>
                      <a:pt x="96" y="372"/>
                    </a:cubicBezTo>
                    <a:cubicBezTo>
                      <a:pt x="116" y="375"/>
                      <a:pt x="116" y="375"/>
                      <a:pt x="116" y="375"/>
                    </a:cubicBezTo>
                    <a:cubicBezTo>
                      <a:pt x="136" y="379"/>
                      <a:pt x="136" y="379"/>
                      <a:pt x="136" y="379"/>
                    </a:cubicBezTo>
                    <a:cubicBezTo>
                      <a:pt x="156" y="383"/>
                      <a:pt x="156" y="383"/>
                      <a:pt x="156" y="383"/>
                    </a:cubicBezTo>
                    <a:cubicBezTo>
                      <a:pt x="156" y="384"/>
                      <a:pt x="156" y="384"/>
                      <a:pt x="156" y="384"/>
                    </a:cubicBezTo>
                    <a:cubicBezTo>
                      <a:pt x="156" y="374"/>
                      <a:pt x="156" y="374"/>
                      <a:pt x="156" y="374"/>
                    </a:cubicBezTo>
                    <a:cubicBezTo>
                      <a:pt x="157" y="364"/>
                      <a:pt x="157" y="364"/>
                      <a:pt x="157" y="364"/>
                    </a:cubicBezTo>
                    <a:cubicBezTo>
                      <a:pt x="157" y="359"/>
                      <a:pt x="157" y="359"/>
                      <a:pt x="157" y="359"/>
                    </a:cubicBezTo>
                    <a:cubicBezTo>
                      <a:pt x="157" y="358"/>
                      <a:pt x="157" y="356"/>
                      <a:pt x="158" y="355"/>
                    </a:cubicBezTo>
                    <a:cubicBezTo>
                      <a:pt x="159" y="345"/>
                      <a:pt x="159" y="345"/>
                      <a:pt x="159" y="345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81" y="350"/>
                      <a:pt x="181" y="350"/>
                      <a:pt x="181" y="350"/>
                    </a:cubicBezTo>
                    <a:cubicBezTo>
                      <a:pt x="192" y="352"/>
                      <a:pt x="192" y="352"/>
                      <a:pt x="192" y="352"/>
                    </a:cubicBezTo>
                    <a:cubicBezTo>
                      <a:pt x="203" y="354"/>
                      <a:pt x="203" y="354"/>
                      <a:pt x="203" y="354"/>
                    </a:cubicBezTo>
                    <a:cubicBezTo>
                      <a:pt x="214" y="355"/>
                      <a:pt x="214" y="355"/>
                      <a:pt x="214" y="355"/>
                    </a:cubicBezTo>
                    <a:cubicBezTo>
                      <a:pt x="225" y="356"/>
                      <a:pt x="225" y="356"/>
                      <a:pt x="225" y="356"/>
                    </a:cubicBezTo>
                    <a:cubicBezTo>
                      <a:pt x="236" y="356"/>
                      <a:pt x="236" y="356"/>
                      <a:pt x="236" y="356"/>
                    </a:cubicBezTo>
                    <a:cubicBezTo>
                      <a:pt x="247" y="355"/>
                      <a:pt x="247" y="355"/>
                      <a:pt x="247" y="355"/>
                    </a:cubicBezTo>
                    <a:cubicBezTo>
                      <a:pt x="248" y="355"/>
                      <a:pt x="248" y="355"/>
                      <a:pt x="248" y="355"/>
                    </a:cubicBezTo>
                    <a:cubicBezTo>
                      <a:pt x="248" y="356"/>
                      <a:pt x="248" y="356"/>
                      <a:pt x="248" y="356"/>
                    </a:cubicBezTo>
                    <a:cubicBezTo>
                      <a:pt x="247" y="369"/>
                      <a:pt x="247" y="369"/>
                      <a:pt x="247" y="369"/>
                    </a:cubicBezTo>
                    <a:cubicBezTo>
                      <a:pt x="247" y="372"/>
                      <a:pt x="247" y="374"/>
                      <a:pt x="247" y="376"/>
                    </a:cubicBezTo>
                    <a:cubicBezTo>
                      <a:pt x="248" y="383"/>
                      <a:pt x="248" y="383"/>
                      <a:pt x="248" y="383"/>
                    </a:cubicBezTo>
                    <a:cubicBezTo>
                      <a:pt x="248" y="385"/>
                      <a:pt x="248" y="388"/>
                      <a:pt x="248" y="390"/>
                    </a:cubicBezTo>
                    <a:cubicBezTo>
                      <a:pt x="249" y="397"/>
                      <a:pt x="249" y="397"/>
                      <a:pt x="249" y="397"/>
                    </a:cubicBezTo>
                    <a:cubicBezTo>
                      <a:pt x="249" y="399"/>
                      <a:pt x="249" y="401"/>
                      <a:pt x="250" y="403"/>
                    </a:cubicBezTo>
                    <a:cubicBezTo>
                      <a:pt x="251" y="410"/>
                      <a:pt x="251" y="410"/>
                      <a:pt x="251" y="410"/>
                    </a:cubicBezTo>
                    <a:cubicBezTo>
                      <a:pt x="251" y="415"/>
                      <a:pt x="252" y="419"/>
                      <a:pt x="253" y="424"/>
                    </a:cubicBezTo>
                    <a:cubicBezTo>
                      <a:pt x="256" y="437"/>
                      <a:pt x="256" y="437"/>
                      <a:pt x="256" y="437"/>
                    </a:cubicBezTo>
                    <a:cubicBezTo>
                      <a:pt x="258" y="446"/>
                      <a:pt x="260" y="455"/>
                      <a:pt x="261" y="464"/>
                    </a:cubicBezTo>
                    <a:cubicBezTo>
                      <a:pt x="261" y="465"/>
                      <a:pt x="261" y="465"/>
                      <a:pt x="261" y="465"/>
                    </a:cubicBezTo>
                    <a:cubicBezTo>
                      <a:pt x="261" y="465"/>
                      <a:pt x="261" y="465"/>
                      <a:pt x="261" y="465"/>
                    </a:cubicBezTo>
                    <a:cubicBezTo>
                      <a:pt x="230" y="465"/>
                      <a:pt x="230" y="465"/>
                      <a:pt x="230" y="465"/>
                    </a:cubicBezTo>
                    <a:cubicBezTo>
                      <a:pt x="199" y="465"/>
                      <a:pt x="199" y="465"/>
                      <a:pt x="199" y="465"/>
                    </a:cubicBezTo>
                    <a:cubicBezTo>
                      <a:pt x="179" y="464"/>
                      <a:pt x="158" y="463"/>
                      <a:pt x="138" y="462"/>
                    </a:cubicBezTo>
                    <a:cubicBezTo>
                      <a:pt x="107" y="461"/>
                      <a:pt x="107" y="461"/>
                      <a:pt x="107" y="461"/>
                    </a:cubicBezTo>
                    <a:cubicBezTo>
                      <a:pt x="76" y="461"/>
                      <a:pt x="76" y="461"/>
                      <a:pt x="76" y="461"/>
                    </a:cubicBezTo>
                    <a:cubicBezTo>
                      <a:pt x="45" y="462"/>
                      <a:pt x="45" y="462"/>
                      <a:pt x="45" y="462"/>
                    </a:cubicBezTo>
                    <a:cubicBezTo>
                      <a:pt x="15" y="465"/>
                      <a:pt x="15" y="465"/>
                      <a:pt x="15" y="465"/>
                    </a:cubicBezTo>
                    <a:cubicBezTo>
                      <a:pt x="14" y="465"/>
                      <a:pt x="14" y="465"/>
                      <a:pt x="14" y="465"/>
                    </a:cubicBezTo>
                    <a:cubicBezTo>
                      <a:pt x="14" y="464"/>
                      <a:pt x="14" y="464"/>
                      <a:pt x="14" y="464"/>
                    </a:cubicBezTo>
                    <a:cubicBezTo>
                      <a:pt x="8" y="434"/>
                      <a:pt x="8" y="434"/>
                      <a:pt x="8" y="434"/>
                    </a:cubicBezTo>
                    <a:cubicBezTo>
                      <a:pt x="3" y="403"/>
                      <a:pt x="3" y="403"/>
                      <a:pt x="3" y="403"/>
                    </a:cubicBezTo>
                    <a:cubicBezTo>
                      <a:pt x="1" y="371"/>
                      <a:pt x="1" y="371"/>
                      <a:pt x="1" y="371"/>
                    </a:cubicBezTo>
                    <a:cubicBezTo>
                      <a:pt x="0" y="340"/>
                      <a:pt x="0" y="340"/>
                      <a:pt x="0" y="340"/>
                    </a:cubicBezTo>
                    <a:cubicBezTo>
                      <a:pt x="1" y="309"/>
                      <a:pt x="1" y="309"/>
                      <a:pt x="1" y="309"/>
                    </a:cubicBezTo>
                    <a:cubicBezTo>
                      <a:pt x="4" y="277"/>
                      <a:pt x="4" y="277"/>
                      <a:pt x="4" y="277"/>
                    </a:cubicBezTo>
                    <a:cubicBezTo>
                      <a:pt x="8" y="246"/>
                      <a:pt x="8" y="246"/>
                      <a:pt x="8" y="246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45" y="191"/>
                      <a:pt x="45" y="191"/>
                      <a:pt x="45" y="191"/>
                    </a:cubicBezTo>
                    <a:cubicBezTo>
                      <a:pt x="49" y="189"/>
                      <a:pt x="49" y="189"/>
                      <a:pt x="49" y="189"/>
                    </a:cubicBezTo>
                    <a:cubicBezTo>
                      <a:pt x="50" y="188"/>
                      <a:pt x="52" y="187"/>
                      <a:pt x="53" y="186"/>
                    </a:cubicBezTo>
                    <a:cubicBezTo>
                      <a:pt x="61" y="180"/>
                      <a:pt x="61" y="180"/>
                      <a:pt x="61" y="180"/>
                    </a:cubicBezTo>
                    <a:cubicBezTo>
                      <a:pt x="62" y="179"/>
                      <a:pt x="64" y="178"/>
                      <a:pt x="65" y="177"/>
                    </a:cubicBezTo>
                    <a:cubicBezTo>
                      <a:pt x="66" y="176"/>
                      <a:pt x="68" y="175"/>
                      <a:pt x="69" y="175"/>
                    </a:cubicBezTo>
                    <a:cubicBezTo>
                      <a:pt x="72" y="174"/>
                      <a:pt x="72" y="174"/>
                      <a:pt x="72" y="174"/>
                    </a:cubicBezTo>
                    <a:cubicBezTo>
                      <a:pt x="74" y="173"/>
                      <a:pt x="74" y="173"/>
                      <a:pt x="74" y="173"/>
                    </a:cubicBezTo>
                    <a:cubicBezTo>
                      <a:pt x="76" y="173"/>
                      <a:pt x="77" y="173"/>
                      <a:pt x="79" y="173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93" y="175"/>
                      <a:pt x="93" y="175"/>
                      <a:pt x="93" y="175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21" y="181"/>
                      <a:pt x="121" y="181"/>
                      <a:pt x="121" y="181"/>
                    </a:cubicBezTo>
                    <a:cubicBezTo>
                      <a:pt x="135" y="186"/>
                      <a:pt x="135" y="186"/>
                      <a:pt x="135" y="186"/>
                    </a:cubicBezTo>
                    <a:cubicBezTo>
                      <a:pt x="144" y="188"/>
                      <a:pt x="153" y="191"/>
                      <a:pt x="162" y="194"/>
                    </a:cubicBezTo>
                    <a:cubicBezTo>
                      <a:pt x="176" y="198"/>
                      <a:pt x="176" y="198"/>
                      <a:pt x="176" y="198"/>
                    </a:cubicBezTo>
                    <a:cubicBezTo>
                      <a:pt x="190" y="201"/>
                      <a:pt x="190" y="201"/>
                      <a:pt x="190" y="201"/>
                    </a:cubicBezTo>
                    <a:cubicBezTo>
                      <a:pt x="189" y="201"/>
                      <a:pt x="189" y="201"/>
                      <a:pt x="189" y="201"/>
                    </a:cubicBezTo>
                    <a:cubicBezTo>
                      <a:pt x="191" y="188"/>
                      <a:pt x="191" y="188"/>
                      <a:pt x="191" y="188"/>
                    </a:cubicBezTo>
                    <a:cubicBezTo>
                      <a:pt x="193" y="175"/>
                      <a:pt x="193" y="175"/>
                      <a:pt x="193" y="175"/>
                    </a:cubicBezTo>
                    <a:cubicBezTo>
                      <a:pt x="197" y="149"/>
                      <a:pt x="197" y="149"/>
                      <a:pt x="197" y="149"/>
                    </a:cubicBezTo>
                    <a:cubicBezTo>
                      <a:pt x="199" y="136"/>
                      <a:pt x="199" y="136"/>
                      <a:pt x="199" y="136"/>
                    </a:cubicBezTo>
                    <a:cubicBezTo>
                      <a:pt x="200" y="123"/>
                      <a:pt x="200" y="123"/>
                      <a:pt x="200" y="123"/>
                    </a:cubicBezTo>
                    <a:cubicBezTo>
                      <a:pt x="200" y="110"/>
                      <a:pt x="200" y="110"/>
                      <a:pt x="200" y="110"/>
                    </a:cubicBezTo>
                    <a:cubicBezTo>
                      <a:pt x="200" y="96"/>
                      <a:pt x="200" y="96"/>
                      <a:pt x="200" y="96"/>
                    </a:cubicBezTo>
                    <a:cubicBezTo>
                      <a:pt x="200" y="97"/>
                      <a:pt x="200" y="97"/>
                      <a:pt x="200" y="97"/>
                    </a:cubicBezTo>
                    <a:cubicBezTo>
                      <a:pt x="179" y="92"/>
                      <a:pt x="179" y="92"/>
                      <a:pt x="179" y="92"/>
                    </a:cubicBezTo>
                    <a:cubicBezTo>
                      <a:pt x="158" y="89"/>
                      <a:pt x="158" y="89"/>
                      <a:pt x="158" y="89"/>
                    </a:cubicBezTo>
                    <a:cubicBezTo>
                      <a:pt x="137" y="86"/>
                      <a:pt x="137" y="86"/>
                      <a:pt x="137" y="86"/>
                    </a:cubicBezTo>
                    <a:cubicBezTo>
                      <a:pt x="116" y="83"/>
                      <a:pt x="116" y="83"/>
                      <a:pt x="116" y="83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6" y="118"/>
                      <a:pt x="116" y="118"/>
                      <a:pt x="116" y="118"/>
                    </a:cubicBezTo>
                    <a:cubicBezTo>
                      <a:pt x="116" y="118"/>
                      <a:pt x="116" y="118"/>
                      <a:pt x="116" y="118"/>
                    </a:cubicBezTo>
                    <a:cubicBezTo>
                      <a:pt x="94" y="115"/>
                      <a:pt x="94" y="115"/>
                      <a:pt x="94" y="115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50" y="111"/>
                      <a:pt x="50" y="111"/>
                      <a:pt x="50" y="111"/>
                    </a:cubicBezTo>
                    <a:cubicBezTo>
                      <a:pt x="28" y="111"/>
                      <a:pt x="28" y="111"/>
                      <a:pt x="28" y="111"/>
                    </a:cubicBezTo>
                    <a:cubicBezTo>
                      <a:pt x="28" y="111"/>
                      <a:pt x="28" y="111"/>
                      <a:pt x="28" y="111"/>
                    </a:cubicBezTo>
                    <a:cubicBezTo>
                      <a:pt x="28" y="110"/>
                      <a:pt x="28" y="110"/>
                      <a:pt x="28" y="110"/>
                    </a:cubicBezTo>
                    <a:cubicBezTo>
                      <a:pt x="28" y="97"/>
                      <a:pt x="28" y="97"/>
                      <a:pt x="28" y="97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65"/>
                      <a:pt x="25" y="60"/>
                      <a:pt x="25" y="56"/>
                    </a:cubicBezTo>
                    <a:cubicBezTo>
                      <a:pt x="24" y="51"/>
                      <a:pt x="24" y="47"/>
                      <a:pt x="23" y="42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7"/>
                      <a:pt x="106" y="7"/>
                      <a:pt x="106" y="7"/>
                    </a:cubicBezTo>
                    <a:cubicBezTo>
                      <a:pt x="106" y="9"/>
                      <a:pt x="106" y="11"/>
                      <a:pt x="107" y="13"/>
                    </a:cubicBezTo>
                    <a:cubicBezTo>
                      <a:pt x="107" y="15"/>
                      <a:pt x="107" y="15"/>
                      <a:pt x="107" y="15"/>
                    </a:cubicBezTo>
                    <a:cubicBezTo>
                      <a:pt x="107" y="16"/>
                      <a:pt x="107" y="16"/>
                      <a:pt x="107" y="16"/>
                    </a:cubicBezTo>
                    <a:cubicBezTo>
                      <a:pt x="107" y="17"/>
                      <a:pt x="107" y="17"/>
                      <a:pt x="108" y="18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5" y="15"/>
                      <a:pt x="117" y="14"/>
                      <a:pt x="119" y="12"/>
                    </a:cubicBezTo>
                    <a:cubicBezTo>
                      <a:pt x="120" y="11"/>
                      <a:pt x="122" y="10"/>
                      <a:pt x="124" y="8"/>
                    </a:cubicBezTo>
                    <a:cubicBezTo>
                      <a:pt x="127" y="7"/>
                      <a:pt x="129" y="6"/>
                      <a:pt x="131" y="5"/>
                    </a:cubicBezTo>
                    <a:cubicBezTo>
                      <a:pt x="133" y="5"/>
                      <a:pt x="135" y="4"/>
                      <a:pt x="138" y="3"/>
                    </a:cubicBezTo>
                    <a:cubicBezTo>
                      <a:pt x="140" y="3"/>
                      <a:pt x="142" y="3"/>
                      <a:pt x="144" y="2"/>
                    </a:cubicBezTo>
                    <a:cubicBezTo>
                      <a:pt x="147" y="2"/>
                      <a:pt x="149" y="2"/>
                      <a:pt x="151" y="2"/>
                    </a:cubicBezTo>
                    <a:cubicBezTo>
                      <a:pt x="154" y="2"/>
                      <a:pt x="156" y="2"/>
                      <a:pt x="158" y="2"/>
                    </a:cubicBezTo>
                    <a:cubicBezTo>
                      <a:pt x="168" y="2"/>
                      <a:pt x="177" y="4"/>
                      <a:pt x="186" y="4"/>
                    </a:cubicBezTo>
                    <a:cubicBezTo>
                      <a:pt x="191" y="5"/>
                      <a:pt x="195" y="5"/>
                      <a:pt x="200" y="5"/>
                    </a:cubicBezTo>
                    <a:cubicBezTo>
                      <a:pt x="207" y="5"/>
                      <a:pt x="207" y="5"/>
                      <a:pt x="207" y="5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3" y="82"/>
                      <a:pt x="273" y="82"/>
                      <a:pt x="273" y="82"/>
                    </a:cubicBezTo>
                    <a:cubicBezTo>
                      <a:pt x="274" y="106"/>
                      <a:pt x="274" y="106"/>
                      <a:pt x="274" y="106"/>
                    </a:cubicBezTo>
                    <a:cubicBezTo>
                      <a:pt x="274" y="130"/>
                      <a:pt x="274" y="130"/>
                      <a:pt x="274" y="130"/>
                    </a:cubicBezTo>
                    <a:cubicBezTo>
                      <a:pt x="272" y="155"/>
                      <a:pt x="272" y="155"/>
                      <a:pt x="272" y="155"/>
                    </a:cubicBezTo>
                    <a:cubicBezTo>
                      <a:pt x="270" y="179"/>
                      <a:pt x="270" y="179"/>
                      <a:pt x="270" y="179"/>
                    </a:cubicBezTo>
                    <a:cubicBezTo>
                      <a:pt x="268" y="203"/>
                      <a:pt x="268" y="203"/>
                      <a:pt x="268" y="203"/>
                    </a:cubicBezTo>
                    <a:cubicBezTo>
                      <a:pt x="265" y="227"/>
                      <a:pt x="265" y="227"/>
                      <a:pt x="265" y="227"/>
                    </a:cubicBezTo>
                    <a:lnTo>
                      <a:pt x="261" y="251"/>
                    </a:lnTo>
                    <a:close/>
                    <a:moveTo>
                      <a:pt x="261" y="251"/>
                    </a:moveTo>
                    <a:cubicBezTo>
                      <a:pt x="265" y="227"/>
                      <a:pt x="265" y="227"/>
                      <a:pt x="265" y="227"/>
                    </a:cubicBezTo>
                    <a:cubicBezTo>
                      <a:pt x="268" y="203"/>
                      <a:pt x="268" y="203"/>
                      <a:pt x="268" y="203"/>
                    </a:cubicBezTo>
                    <a:cubicBezTo>
                      <a:pt x="270" y="179"/>
                      <a:pt x="270" y="179"/>
                      <a:pt x="270" y="179"/>
                    </a:cubicBezTo>
                    <a:cubicBezTo>
                      <a:pt x="272" y="155"/>
                      <a:pt x="272" y="155"/>
                      <a:pt x="272" y="155"/>
                    </a:cubicBezTo>
                    <a:cubicBezTo>
                      <a:pt x="273" y="130"/>
                      <a:pt x="273" y="130"/>
                      <a:pt x="273" y="130"/>
                    </a:cubicBezTo>
                    <a:cubicBezTo>
                      <a:pt x="274" y="106"/>
                      <a:pt x="274" y="106"/>
                      <a:pt x="274" y="106"/>
                    </a:cubicBezTo>
                    <a:cubicBezTo>
                      <a:pt x="273" y="82"/>
                      <a:pt x="273" y="82"/>
                      <a:pt x="273" y="82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7" y="6"/>
                      <a:pt x="207" y="6"/>
                      <a:pt x="207" y="6"/>
                    </a:cubicBezTo>
                    <a:cubicBezTo>
                      <a:pt x="200" y="6"/>
                      <a:pt x="200" y="6"/>
                      <a:pt x="200" y="6"/>
                    </a:cubicBezTo>
                    <a:cubicBezTo>
                      <a:pt x="195" y="6"/>
                      <a:pt x="191" y="5"/>
                      <a:pt x="186" y="5"/>
                    </a:cubicBezTo>
                    <a:cubicBezTo>
                      <a:pt x="177" y="4"/>
                      <a:pt x="168" y="3"/>
                      <a:pt x="158" y="3"/>
                    </a:cubicBezTo>
                    <a:cubicBezTo>
                      <a:pt x="156" y="2"/>
                      <a:pt x="154" y="3"/>
                      <a:pt x="151" y="3"/>
                    </a:cubicBezTo>
                    <a:cubicBezTo>
                      <a:pt x="149" y="2"/>
                      <a:pt x="147" y="3"/>
                      <a:pt x="144" y="3"/>
                    </a:cubicBezTo>
                    <a:cubicBezTo>
                      <a:pt x="142" y="3"/>
                      <a:pt x="140" y="4"/>
                      <a:pt x="138" y="4"/>
                    </a:cubicBezTo>
                    <a:cubicBezTo>
                      <a:pt x="135" y="4"/>
                      <a:pt x="133" y="5"/>
                      <a:pt x="131" y="6"/>
                    </a:cubicBezTo>
                    <a:cubicBezTo>
                      <a:pt x="129" y="7"/>
                      <a:pt x="127" y="8"/>
                      <a:pt x="125" y="9"/>
                    </a:cubicBezTo>
                    <a:cubicBezTo>
                      <a:pt x="123" y="10"/>
                      <a:pt x="121" y="11"/>
                      <a:pt x="119" y="13"/>
                    </a:cubicBezTo>
                    <a:cubicBezTo>
                      <a:pt x="117" y="14"/>
                      <a:pt x="115" y="16"/>
                      <a:pt x="114" y="17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7" y="18"/>
                      <a:pt x="107" y="18"/>
                      <a:pt x="107" y="18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6" y="11"/>
                      <a:pt x="106" y="9"/>
                      <a:pt x="106" y="7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5" y="46"/>
                      <a:pt x="25" y="51"/>
                      <a:pt x="26" y="56"/>
                    </a:cubicBezTo>
                    <a:cubicBezTo>
                      <a:pt x="26" y="60"/>
                      <a:pt x="27" y="65"/>
                      <a:pt x="27" y="69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28" y="110"/>
                      <a:pt x="28" y="110"/>
                      <a:pt x="28" y="110"/>
                    </a:cubicBezTo>
                    <a:cubicBezTo>
                      <a:pt x="50" y="111"/>
                      <a:pt x="50" y="111"/>
                      <a:pt x="50" y="111"/>
                    </a:cubicBezTo>
                    <a:cubicBezTo>
                      <a:pt x="72" y="112"/>
                      <a:pt x="72" y="112"/>
                      <a:pt x="72" y="112"/>
                    </a:cubicBezTo>
                    <a:cubicBezTo>
                      <a:pt x="94" y="114"/>
                      <a:pt x="94" y="114"/>
                      <a:pt x="94" y="114"/>
                    </a:cubicBez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5" y="117"/>
                      <a:pt x="115" y="117"/>
                      <a:pt x="115" y="117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37" y="85"/>
                      <a:pt x="137" y="85"/>
                      <a:pt x="137" y="85"/>
                    </a:cubicBezTo>
                    <a:cubicBezTo>
                      <a:pt x="158" y="88"/>
                      <a:pt x="158" y="88"/>
                      <a:pt x="158" y="88"/>
                    </a:cubicBezTo>
                    <a:cubicBezTo>
                      <a:pt x="179" y="91"/>
                      <a:pt x="179" y="91"/>
                      <a:pt x="179" y="91"/>
                    </a:cubicBezTo>
                    <a:cubicBezTo>
                      <a:pt x="200" y="96"/>
                      <a:pt x="200" y="96"/>
                      <a:pt x="200" y="96"/>
                    </a:cubicBezTo>
                    <a:cubicBezTo>
                      <a:pt x="201" y="96"/>
                      <a:pt x="201" y="96"/>
                      <a:pt x="201" y="96"/>
                    </a:cubicBezTo>
                    <a:cubicBezTo>
                      <a:pt x="201" y="96"/>
                      <a:pt x="201" y="96"/>
                      <a:pt x="201" y="96"/>
                    </a:cubicBezTo>
                    <a:cubicBezTo>
                      <a:pt x="202" y="110"/>
                      <a:pt x="202" y="110"/>
                      <a:pt x="202" y="110"/>
                    </a:cubicBezTo>
                    <a:cubicBezTo>
                      <a:pt x="201" y="123"/>
                      <a:pt x="201" y="123"/>
                      <a:pt x="201" y="123"/>
                    </a:cubicBezTo>
                    <a:cubicBezTo>
                      <a:pt x="200" y="136"/>
                      <a:pt x="200" y="136"/>
                      <a:pt x="200" y="136"/>
                    </a:cubicBezTo>
                    <a:cubicBezTo>
                      <a:pt x="198" y="149"/>
                      <a:pt x="198" y="149"/>
                      <a:pt x="198" y="149"/>
                    </a:cubicBezTo>
                    <a:cubicBezTo>
                      <a:pt x="194" y="175"/>
                      <a:pt x="194" y="175"/>
                      <a:pt x="194" y="175"/>
                    </a:cubicBezTo>
                    <a:cubicBezTo>
                      <a:pt x="192" y="188"/>
                      <a:pt x="192" y="188"/>
                      <a:pt x="192" y="188"/>
                    </a:cubicBezTo>
                    <a:cubicBezTo>
                      <a:pt x="191" y="202"/>
                      <a:pt x="191" y="202"/>
                      <a:pt x="191" y="202"/>
                    </a:cubicBezTo>
                    <a:cubicBezTo>
                      <a:pt x="191" y="202"/>
                      <a:pt x="191" y="202"/>
                      <a:pt x="191" y="202"/>
                    </a:cubicBezTo>
                    <a:cubicBezTo>
                      <a:pt x="190" y="202"/>
                      <a:pt x="190" y="202"/>
                      <a:pt x="190" y="202"/>
                    </a:cubicBezTo>
                    <a:cubicBezTo>
                      <a:pt x="176" y="199"/>
                      <a:pt x="176" y="199"/>
                      <a:pt x="176" y="199"/>
                    </a:cubicBezTo>
                    <a:cubicBezTo>
                      <a:pt x="162" y="195"/>
                      <a:pt x="162" y="195"/>
                      <a:pt x="162" y="195"/>
                    </a:cubicBezTo>
                    <a:cubicBezTo>
                      <a:pt x="153" y="193"/>
                      <a:pt x="144" y="190"/>
                      <a:pt x="135" y="187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07" y="179"/>
                      <a:pt x="107" y="179"/>
                      <a:pt x="107" y="179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79" y="174"/>
                      <a:pt x="79" y="174"/>
                      <a:pt x="79" y="174"/>
                    </a:cubicBezTo>
                    <a:cubicBezTo>
                      <a:pt x="79" y="174"/>
                      <a:pt x="79" y="174"/>
                      <a:pt x="79" y="174"/>
                    </a:cubicBezTo>
                    <a:cubicBezTo>
                      <a:pt x="77" y="174"/>
                      <a:pt x="76" y="174"/>
                      <a:pt x="74" y="175"/>
                    </a:cubicBezTo>
                    <a:cubicBezTo>
                      <a:pt x="72" y="175"/>
                      <a:pt x="72" y="175"/>
                      <a:pt x="72" y="175"/>
                    </a:cubicBezTo>
                    <a:cubicBezTo>
                      <a:pt x="70" y="176"/>
                      <a:pt x="70" y="176"/>
                      <a:pt x="70" y="176"/>
                    </a:cubicBezTo>
                    <a:cubicBezTo>
                      <a:pt x="68" y="177"/>
                      <a:pt x="67" y="178"/>
                      <a:pt x="66" y="179"/>
                    </a:cubicBezTo>
                    <a:cubicBezTo>
                      <a:pt x="64" y="179"/>
                      <a:pt x="63" y="180"/>
                      <a:pt x="62" y="181"/>
                    </a:cubicBezTo>
                    <a:cubicBezTo>
                      <a:pt x="54" y="187"/>
                      <a:pt x="54" y="187"/>
                      <a:pt x="54" y="187"/>
                    </a:cubicBezTo>
                    <a:cubicBezTo>
                      <a:pt x="53" y="188"/>
                      <a:pt x="51" y="189"/>
                      <a:pt x="50" y="190"/>
                    </a:cubicBezTo>
                    <a:cubicBezTo>
                      <a:pt x="46" y="193"/>
                      <a:pt x="46" y="193"/>
                      <a:pt x="46" y="193"/>
                    </a:cubicBezTo>
                    <a:cubicBezTo>
                      <a:pt x="15" y="216"/>
                      <a:pt x="15" y="216"/>
                      <a:pt x="15" y="216"/>
                    </a:cubicBezTo>
                    <a:cubicBezTo>
                      <a:pt x="15" y="216"/>
                      <a:pt x="15" y="216"/>
                      <a:pt x="15" y="216"/>
                    </a:cubicBezTo>
                    <a:cubicBezTo>
                      <a:pt x="16" y="216"/>
                      <a:pt x="16" y="216"/>
                      <a:pt x="16" y="216"/>
                    </a:cubicBezTo>
                    <a:cubicBezTo>
                      <a:pt x="10" y="246"/>
                      <a:pt x="10" y="246"/>
                      <a:pt x="10" y="246"/>
                    </a:cubicBezTo>
                    <a:cubicBezTo>
                      <a:pt x="6" y="277"/>
                      <a:pt x="6" y="277"/>
                      <a:pt x="6" y="277"/>
                    </a:cubicBezTo>
                    <a:cubicBezTo>
                      <a:pt x="3" y="309"/>
                      <a:pt x="3" y="309"/>
                      <a:pt x="3" y="309"/>
                    </a:cubicBezTo>
                    <a:cubicBezTo>
                      <a:pt x="2" y="340"/>
                      <a:pt x="2" y="340"/>
                      <a:pt x="2" y="340"/>
                    </a:cubicBezTo>
                    <a:cubicBezTo>
                      <a:pt x="2" y="371"/>
                      <a:pt x="2" y="371"/>
                      <a:pt x="2" y="371"/>
                    </a:cubicBezTo>
                    <a:cubicBezTo>
                      <a:pt x="5" y="402"/>
                      <a:pt x="5" y="402"/>
                      <a:pt x="5" y="402"/>
                    </a:cubicBezTo>
                    <a:cubicBezTo>
                      <a:pt x="9" y="433"/>
                      <a:pt x="9" y="433"/>
                      <a:pt x="9" y="433"/>
                    </a:cubicBezTo>
                    <a:cubicBezTo>
                      <a:pt x="15" y="464"/>
                      <a:pt x="15" y="464"/>
                      <a:pt x="15" y="464"/>
                    </a:cubicBezTo>
                    <a:cubicBezTo>
                      <a:pt x="15" y="464"/>
                      <a:pt x="15" y="464"/>
                      <a:pt x="15" y="464"/>
                    </a:cubicBezTo>
                    <a:cubicBezTo>
                      <a:pt x="45" y="461"/>
                      <a:pt x="45" y="461"/>
                      <a:pt x="45" y="461"/>
                    </a:cubicBezTo>
                    <a:cubicBezTo>
                      <a:pt x="76" y="460"/>
                      <a:pt x="76" y="460"/>
                      <a:pt x="76" y="460"/>
                    </a:cubicBezTo>
                    <a:cubicBezTo>
                      <a:pt x="107" y="460"/>
                      <a:pt x="107" y="460"/>
                      <a:pt x="107" y="460"/>
                    </a:cubicBezTo>
                    <a:cubicBezTo>
                      <a:pt x="138" y="461"/>
                      <a:pt x="138" y="461"/>
                      <a:pt x="138" y="461"/>
                    </a:cubicBezTo>
                    <a:cubicBezTo>
                      <a:pt x="158" y="462"/>
                      <a:pt x="179" y="463"/>
                      <a:pt x="199" y="464"/>
                    </a:cubicBezTo>
                    <a:cubicBezTo>
                      <a:pt x="230" y="464"/>
                      <a:pt x="230" y="464"/>
                      <a:pt x="230" y="464"/>
                    </a:cubicBezTo>
                    <a:cubicBezTo>
                      <a:pt x="261" y="464"/>
                      <a:pt x="261" y="464"/>
                      <a:pt x="261" y="464"/>
                    </a:cubicBezTo>
                    <a:cubicBezTo>
                      <a:pt x="260" y="464"/>
                      <a:pt x="260" y="464"/>
                      <a:pt x="260" y="464"/>
                    </a:cubicBezTo>
                    <a:cubicBezTo>
                      <a:pt x="259" y="455"/>
                      <a:pt x="257" y="446"/>
                      <a:pt x="255" y="437"/>
                    </a:cubicBezTo>
                    <a:cubicBezTo>
                      <a:pt x="252" y="424"/>
                      <a:pt x="252" y="424"/>
                      <a:pt x="252" y="424"/>
                    </a:cubicBezTo>
                    <a:cubicBezTo>
                      <a:pt x="251" y="419"/>
                      <a:pt x="251" y="415"/>
                      <a:pt x="250" y="410"/>
                    </a:cubicBezTo>
                    <a:cubicBezTo>
                      <a:pt x="249" y="404"/>
                      <a:pt x="249" y="404"/>
                      <a:pt x="249" y="404"/>
                    </a:cubicBezTo>
                    <a:cubicBezTo>
                      <a:pt x="249" y="401"/>
                      <a:pt x="248" y="399"/>
                      <a:pt x="248" y="397"/>
                    </a:cubicBezTo>
                    <a:cubicBezTo>
                      <a:pt x="247" y="390"/>
                      <a:pt x="247" y="390"/>
                      <a:pt x="247" y="390"/>
                    </a:cubicBezTo>
                    <a:cubicBezTo>
                      <a:pt x="247" y="388"/>
                      <a:pt x="247" y="385"/>
                      <a:pt x="247" y="383"/>
                    </a:cubicBezTo>
                    <a:cubicBezTo>
                      <a:pt x="247" y="376"/>
                      <a:pt x="247" y="376"/>
                      <a:pt x="247" y="376"/>
                    </a:cubicBezTo>
                    <a:cubicBezTo>
                      <a:pt x="247" y="374"/>
                      <a:pt x="246" y="372"/>
                      <a:pt x="246" y="369"/>
                    </a:cubicBezTo>
                    <a:cubicBezTo>
                      <a:pt x="247" y="356"/>
                      <a:pt x="247" y="356"/>
                      <a:pt x="247" y="356"/>
                    </a:cubicBezTo>
                    <a:cubicBezTo>
                      <a:pt x="247" y="356"/>
                      <a:pt x="247" y="356"/>
                      <a:pt x="247" y="356"/>
                    </a:cubicBezTo>
                    <a:cubicBezTo>
                      <a:pt x="236" y="357"/>
                      <a:pt x="236" y="357"/>
                      <a:pt x="236" y="357"/>
                    </a:cubicBezTo>
                    <a:cubicBezTo>
                      <a:pt x="225" y="357"/>
                      <a:pt x="225" y="357"/>
                      <a:pt x="225" y="357"/>
                    </a:cubicBezTo>
                    <a:cubicBezTo>
                      <a:pt x="214" y="356"/>
                      <a:pt x="214" y="356"/>
                      <a:pt x="214" y="356"/>
                    </a:cubicBezTo>
                    <a:cubicBezTo>
                      <a:pt x="203" y="355"/>
                      <a:pt x="203" y="355"/>
                      <a:pt x="203" y="355"/>
                    </a:cubicBezTo>
                    <a:cubicBezTo>
                      <a:pt x="192" y="353"/>
                      <a:pt x="192" y="353"/>
                      <a:pt x="192" y="353"/>
                    </a:cubicBezTo>
                    <a:cubicBezTo>
                      <a:pt x="181" y="350"/>
                      <a:pt x="181" y="350"/>
                      <a:pt x="181" y="350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58" y="355"/>
                      <a:pt x="158" y="355"/>
                      <a:pt x="158" y="355"/>
                    </a:cubicBezTo>
                    <a:cubicBezTo>
                      <a:pt x="158" y="356"/>
                      <a:pt x="158" y="358"/>
                      <a:pt x="158" y="359"/>
                    </a:cubicBezTo>
                    <a:cubicBezTo>
                      <a:pt x="157" y="364"/>
                      <a:pt x="157" y="364"/>
                      <a:pt x="157" y="364"/>
                    </a:cubicBezTo>
                    <a:cubicBezTo>
                      <a:pt x="157" y="374"/>
                      <a:pt x="157" y="374"/>
                      <a:pt x="157" y="374"/>
                    </a:cubicBezTo>
                    <a:cubicBezTo>
                      <a:pt x="157" y="384"/>
                      <a:pt x="157" y="384"/>
                      <a:pt x="157" y="384"/>
                    </a:cubicBezTo>
                    <a:cubicBezTo>
                      <a:pt x="157" y="384"/>
                      <a:pt x="157" y="384"/>
                      <a:pt x="157" y="384"/>
                    </a:cubicBezTo>
                    <a:cubicBezTo>
                      <a:pt x="156" y="384"/>
                      <a:pt x="156" y="384"/>
                      <a:pt x="156" y="384"/>
                    </a:cubicBezTo>
                    <a:cubicBezTo>
                      <a:pt x="136" y="379"/>
                      <a:pt x="136" y="379"/>
                      <a:pt x="136" y="379"/>
                    </a:cubicBezTo>
                    <a:cubicBezTo>
                      <a:pt x="116" y="376"/>
                      <a:pt x="116" y="376"/>
                      <a:pt x="116" y="376"/>
                    </a:cubicBezTo>
                    <a:cubicBezTo>
                      <a:pt x="96" y="373"/>
                      <a:pt x="96" y="373"/>
                      <a:pt x="96" y="373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4" y="356"/>
                      <a:pt x="74" y="356"/>
                      <a:pt x="74" y="356"/>
                    </a:cubicBezTo>
                    <a:cubicBezTo>
                      <a:pt x="74" y="351"/>
                      <a:pt x="74" y="347"/>
                      <a:pt x="74" y="342"/>
                    </a:cubicBezTo>
                    <a:cubicBezTo>
                      <a:pt x="74" y="338"/>
                      <a:pt x="74" y="333"/>
                      <a:pt x="74" y="328"/>
                    </a:cubicBezTo>
                    <a:cubicBezTo>
                      <a:pt x="75" y="315"/>
                      <a:pt x="75" y="315"/>
                      <a:pt x="75" y="315"/>
                    </a:cubicBezTo>
                    <a:cubicBezTo>
                      <a:pt x="77" y="301"/>
                      <a:pt x="77" y="301"/>
                      <a:pt x="77" y="301"/>
                    </a:cubicBezTo>
                    <a:cubicBezTo>
                      <a:pt x="79" y="288"/>
                      <a:pt x="79" y="288"/>
                      <a:pt x="79" y="288"/>
                    </a:cubicBezTo>
                    <a:cubicBezTo>
                      <a:pt x="82" y="274"/>
                      <a:pt x="82" y="274"/>
                      <a:pt x="82" y="274"/>
                    </a:cubicBezTo>
                    <a:cubicBezTo>
                      <a:pt x="85" y="261"/>
                      <a:pt x="85" y="261"/>
                      <a:pt x="85" y="261"/>
                    </a:cubicBezTo>
                    <a:cubicBezTo>
                      <a:pt x="85" y="261"/>
                      <a:pt x="85" y="261"/>
                      <a:pt x="85" y="261"/>
                    </a:cubicBezTo>
                    <a:cubicBezTo>
                      <a:pt x="86" y="261"/>
                      <a:pt x="86" y="261"/>
                      <a:pt x="86" y="261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141" y="278"/>
                      <a:pt x="141" y="278"/>
                      <a:pt x="141" y="278"/>
                    </a:cubicBezTo>
                    <a:cubicBezTo>
                      <a:pt x="169" y="286"/>
                      <a:pt x="169" y="286"/>
                      <a:pt x="169" y="286"/>
                    </a:cubicBezTo>
                    <a:cubicBezTo>
                      <a:pt x="197" y="292"/>
                      <a:pt x="197" y="292"/>
                      <a:pt x="197" y="292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204" y="286"/>
                      <a:pt x="204" y="286"/>
                      <a:pt x="204" y="286"/>
                    </a:cubicBezTo>
                    <a:cubicBezTo>
                      <a:pt x="212" y="281"/>
                      <a:pt x="212" y="281"/>
                      <a:pt x="212" y="281"/>
                    </a:cubicBezTo>
                    <a:cubicBezTo>
                      <a:pt x="217" y="277"/>
                      <a:pt x="223" y="274"/>
                      <a:pt x="228" y="271"/>
                    </a:cubicBezTo>
                    <a:cubicBezTo>
                      <a:pt x="245" y="261"/>
                      <a:pt x="245" y="261"/>
                      <a:pt x="245" y="261"/>
                    </a:cubicBezTo>
                    <a:cubicBezTo>
                      <a:pt x="253" y="256"/>
                      <a:pt x="253" y="256"/>
                      <a:pt x="253" y="256"/>
                    </a:cubicBezTo>
                    <a:lnTo>
                      <a:pt x="261" y="2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7" name="Freeform 284"/>
              <p:cNvSpPr>
                <a:spLocks noEditPoints="1"/>
              </p:cNvSpPr>
              <p:nvPr/>
            </p:nvSpPr>
            <p:spPr bwMode="auto">
              <a:xfrm>
                <a:off x="2703513" y="5621338"/>
                <a:ext cx="806450" cy="1495425"/>
              </a:xfrm>
              <a:custGeom>
                <a:avLst/>
                <a:gdLst>
                  <a:gd name="T0" fmla="*/ 398 w 508"/>
                  <a:gd name="T1" fmla="*/ 558 h 942"/>
                  <a:gd name="T2" fmla="*/ 398 w 508"/>
                  <a:gd name="T3" fmla="*/ 558 h 942"/>
                  <a:gd name="T4" fmla="*/ 169 w 508"/>
                  <a:gd name="T5" fmla="*/ 558 h 942"/>
                  <a:gd name="T6" fmla="*/ 169 w 508"/>
                  <a:gd name="T7" fmla="*/ 766 h 942"/>
                  <a:gd name="T8" fmla="*/ 341 w 508"/>
                  <a:gd name="T9" fmla="*/ 768 h 942"/>
                  <a:gd name="T10" fmla="*/ 341 w 508"/>
                  <a:gd name="T11" fmla="*/ 691 h 942"/>
                  <a:gd name="T12" fmla="*/ 508 w 508"/>
                  <a:gd name="T13" fmla="*/ 691 h 942"/>
                  <a:gd name="T14" fmla="*/ 508 w 508"/>
                  <a:gd name="T15" fmla="*/ 691 h 942"/>
                  <a:gd name="T16" fmla="*/ 508 w 508"/>
                  <a:gd name="T17" fmla="*/ 942 h 942"/>
                  <a:gd name="T18" fmla="*/ 2 w 508"/>
                  <a:gd name="T19" fmla="*/ 942 h 942"/>
                  <a:gd name="T20" fmla="*/ 2 w 508"/>
                  <a:gd name="T21" fmla="*/ 942 h 942"/>
                  <a:gd name="T22" fmla="*/ 0 w 508"/>
                  <a:gd name="T23" fmla="*/ 480 h 942"/>
                  <a:gd name="T24" fmla="*/ 108 w 508"/>
                  <a:gd name="T25" fmla="*/ 382 h 942"/>
                  <a:gd name="T26" fmla="*/ 110 w 508"/>
                  <a:gd name="T27" fmla="*/ 382 h 942"/>
                  <a:gd name="T28" fmla="*/ 339 w 508"/>
                  <a:gd name="T29" fmla="*/ 384 h 942"/>
                  <a:gd name="T30" fmla="*/ 341 w 508"/>
                  <a:gd name="T31" fmla="*/ 176 h 942"/>
                  <a:gd name="T32" fmla="*/ 171 w 508"/>
                  <a:gd name="T33" fmla="*/ 174 h 942"/>
                  <a:gd name="T34" fmla="*/ 171 w 508"/>
                  <a:gd name="T35" fmla="*/ 251 h 942"/>
                  <a:gd name="T36" fmla="*/ 2 w 508"/>
                  <a:gd name="T37" fmla="*/ 251 h 942"/>
                  <a:gd name="T38" fmla="*/ 2 w 508"/>
                  <a:gd name="T39" fmla="*/ 249 h 942"/>
                  <a:gd name="T40" fmla="*/ 2 w 508"/>
                  <a:gd name="T41" fmla="*/ 0 h 942"/>
                  <a:gd name="T42" fmla="*/ 171 w 508"/>
                  <a:gd name="T43" fmla="*/ 0 h 942"/>
                  <a:gd name="T44" fmla="*/ 171 w 508"/>
                  <a:gd name="T45" fmla="*/ 0 h 942"/>
                  <a:gd name="T46" fmla="*/ 171 w 508"/>
                  <a:gd name="T47" fmla="*/ 49 h 942"/>
                  <a:gd name="T48" fmla="*/ 225 w 508"/>
                  <a:gd name="T49" fmla="*/ 0 h 942"/>
                  <a:gd name="T50" fmla="*/ 400 w 508"/>
                  <a:gd name="T51" fmla="*/ 0 h 942"/>
                  <a:gd name="T52" fmla="*/ 402 w 508"/>
                  <a:gd name="T53" fmla="*/ 0 h 942"/>
                  <a:gd name="T54" fmla="*/ 508 w 508"/>
                  <a:gd name="T55" fmla="*/ 98 h 942"/>
                  <a:gd name="T56" fmla="*/ 508 w 508"/>
                  <a:gd name="T57" fmla="*/ 460 h 942"/>
                  <a:gd name="T58" fmla="*/ 508 w 508"/>
                  <a:gd name="T59" fmla="*/ 98 h 942"/>
                  <a:gd name="T60" fmla="*/ 400 w 508"/>
                  <a:gd name="T61" fmla="*/ 0 h 942"/>
                  <a:gd name="T62" fmla="*/ 225 w 508"/>
                  <a:gd name="T63" fmla="*/ 0 h 942"/>
                  <a:gd name="T64" fmla="*/ 171 w 508"/>
                  <a:gd name="T65" fmla="*/ 49 h 942"/>
                  <a:gd name="T66" fmla="*/ 171 w 508"/>
                  <a:gd name="T67" fmla="*/ 49 h 942"/>
                  <a:gd name="T68" fmla="*/ 171 w 508"/>
                  <a:gd name="T69" fmla="*/ 0 h 942"/>
                  <a:gd name="T70" fmla="*/ 4 w 508"/>
                  <a:gd name="T71" fmla="*/ 0 h 942"/>
                  <a:gd name="T72" fmla="*/ 2 w 508"/>
                  <a:gd name="T73" fmla="*/ 249 h 942"/>
                  <a:gd name="T74" fmla="*/ 169 w 508"/>
                  <a:gd name="T75" fmla="*/ 249 h 942"/>
                  <a:gd name="T76" fmla="*/ 169 w 508"/>
                  <a:gd name="T77" fmla="*/ 171 h 942"/>
                  <a:gd name="T78" fmla="*/ 341 w 508"/>
                  <a:gd name="T79" fmla="*/ 171 h 942"/>
                  <a:gd name="T80" fmla="*/ 343 w 508"/>
                  <a:gd name="T81" fmla="*/ 174 h 942"/>
                  <a:gd name="T82" fmla="*/ 343 w 508"/>
                  <a:gd name="T83" fmla="*/ 384 h 942"/>
                  <a:gd name="T84" fmla="*/ 110 w 508"/>
                  <a:gd name="T85" fmla="*/ 384 h 942"/>
                  <a:gd name="T86" fmla="*/ 4 w 508"/>
                  <a:gd name="T87" fmla="*/ 482 h 942"/>
                  <a:gd name="T88" fmla="*/ 4 w 508"/>
                  <a:gd name="T89" fmla="*/ 942 h 942"/>
                  <a:gd name="T90" fmla="*/ 508 w 508"/>
                  <a:gd name="T91" fmla="*/ 940 h 942"/>
                  <a:gd name="T92" fmla="*/ 508 w 508"/>
                  <a:gd name="T93" fmla="*/ 691 h 942"/>
                  <a:gd name="T94" fmla="*/ 341 w 508"/>
                  <a:gd name="T95" fmla="*/ 693 h 942"/>
                  <a:gd name="T96" fmla="*/ 341 w 508"/>
                  <a:gd name="T97" fmla="*/ 768 h 942"/>
                  <a:gd name="T98" fmla="*/ 341 w 508"/>
                  <a:gd name="T99" fmla="*/ 768 h 942"/>
                  <a:gd name="T100" fmla="*/ 169 w 508"/>
                  <a:gd name="T101" fmla="*/ 768 h 942"/>
                  <a:gd name="T102" fmla="*/ 169 w 508"/>
                  <a:gd name="T103" fmla="*/ 558 h 942"/>
                  <a:gd name="T104" fmla="*/ 169 w 508"/>
                  <a:gd name="T105" fmla="*/ 558 h 942"/>
                  <a:gd name="T106" fmla="*/ 398 w 508"/>
                  <a:gd name="T107" fmla="*/ 558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8" h="942">
                    <a:moveTo>
                      <a:pt x="508" y="460"/>
                    </a:moveTo>
                    <a:lnTo>
                      <a:pt x="398" y="558"/>
                    </a:lnTo>
                    <a:lnTo>
                      <a:pt x="398" y="558"/>
                    </a:lnTo>
                    <a:lnTo>
                      <a:pt x="398" y="558"/>
                    </a:lnTo>
                    <a:lnTo>
                      <a:pt x="169" y="558"/>
                    </a:lnTo>
                    <a:lnTo>
                      <a:pt x="169" y="558"/>
                    </a:lnTo>
                    <a:lnTo>
                      <a:pt x="169" y="768"/>
                    </a:lnTo>
                    <a:lnTo>
                      <a:pt x="169" y="766"/>
                    </a:lnTo>
                    <a:lnTo>
                      <a:pt x="341" y="766"/>
                    </a:lnTo>
                    <a:lnTo>
                      <a:pt x="341" y="768"/>
                    </a:lnTo>
                    <a:lnTo>
                      <a:pt x="341" y="691"/>
                    </a:lnTo>
                    <a:lnTo>
                      <a:pt x="341" y="691"/>
                    </a:lnTo>
                    <a:lnTo>
                      <a:pt x="341" y="691"/>
                    </a:lnTo>
                    <a:lnTo>
                      <a:pt x="508" y="691"/>
                    </a:lnTo>
                    <a:lnTo>
                      <a:pt x="508" y="691"/>
                    </a:lnTo>
                    <a:lnTo>
                      <a:pt x="508" y="691"/>
                    </a:lnTo>
                    <a:lnTo>
                      <a:pt x="508" y="942"/>
                    </a:lnTo>
                    <a:lnTo>
                      <a:pt x="508" y="942"/>
                    </a:lnTo>
                    <a:lnTo>
                      <a:pt x="508" y="942"/>
                    </a:lnTo>
                    <a:lnTo>
                      <a:pt x="2" y="942"/>
                    </a:lnTo>
                    <a:lnTo>
                      <a:pt x="2" y="942"/>
                    </a:lnTo>
                    <a:lnTo>
                      <a:pt x="2" y="942"/>
                    </a:lnTo>
                    <a:lnTo>
                      <a:pt x="0" y="482"/>
                    </a:lnTo>
                    <a:lnTo>
                      <a:pt x="0" y="480"/>
                    </a:lnTo>
                    <a:lnTo>
                      <a:pt x="2" y="480"/>
                    </a:lnTo>
                    <a:lnTo>
                      <a:pt x="108" y="382"/>
                    </a:lnTo>
                    <a:lnTo>
                      <a:pt x="110" y="382"/>
                    </a:lnTo>
                    <a:lnTo>
                      <a:pt x="110" y="382"/>
                    </a:lnTo>
                    <a:lnTo>
                      <a:pt x="341" y="382"/>
                    </a:lnTo>
                    <a:lnTo>
                      <a:pt x="339" y="384"/>
                    </a:lnTo>
                    <a:lnTo>
                      <a:pt x="339" y="174"/>
                    </a:lnTo>
                    <a:lnTo>
                      <a:pt x="341" y="176"/>
                    </a:lnTo>
                    <a:lnTo>
                      <a:pt x="171" y="176"/>
                    </a:lnTo>
                    <a:lnTo>
                      <a:pt x="171" y="174"/>
                    </a:lnTo>
                    <a:lnTo>
                      <a:pt x="171" y="249"/>
                    </a:lnTo>
                    <a:lnTo>
                      <a:pt x="171" y="251"/>
                    </a:lnTo>
                    <a:lnTo>
                      <a:pt x="171" y="251"/>
                    </a:lnTo>
                    <a:lnTo>
                      <a:pt x="2" y="251"/>
                    </a:lnTo>
                    <a:lnTo>
                      <a:pt x="2" y="251"/>
                    </a:lnTo>
                    <a:lnTo>
                      <a:pt x="2" y="24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1" y="49"/>
                    </a:lnTo>
                    <a:lnTo>
                      <a:pt x="171" y="49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400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508" y="98"/>
                    </a:lnTo>
                    <a:lnTo>
                      <a:pt x="508" y="98"/>
                    </a:lnTo>
                    <a:lnTo>
                      <a:pt x="508" y="98"/>
                    </a:lnTo>
                    <a:lnTo>
                      <a:pt x="508" y="460"/>
                    </a:lnTo>
                    <a:close/>
                    <a:moveTo>
                      <a:pt x="508" y="460"/>
                    </a:moveTo>
                    <a:lnTo>
                      <a:pt x="508" y="98"/>
                    </a:lnTo>
                    <a:lnTo>
                      <a:pt x="508" y="98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225" y="0"/>
                    </a:lnTo>
                    <a:lnTo>
                      <a:pt x="227" y="0"/>
                    </a:lnTo>
                    <a:lnTo>
                      <a:pt x="171" y="49"/>
                    </a:lnTo>
                    <a:lnTo>
                      <a:pt x="171" y="51"/>
                    </a:lnTo>
                    <a:lnTo>
                      <a:pt x="171" y="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49"/>
                    </a:lnTo>
                    <a:lnTo>
                      <a:pt x="2" y="249"/>
                    </a:lnTo>
                    <a:lnTo>
                      <a:pt x="171" y="249"/>
                    </a:lnTo>
                    <a:lnTo>
                      <a:pt x="169" y="249"/>
                    </a:lnTo>
                    <a:lnTo>
                      <a:pt x="169" y="174"/>
                    </a:lnTo>
                    <a:lnTo>
                      <a:pt x="169" y="171"/>
                    </a:lnTo>
                    <a:lnTo>
                      <a:pt x="171" y="171"/>
                    </a:lnTo>
                    <a:lnTo>
                      <a:pt x="341" y="171"/>
                    </a:lnTo>
                    <a:lnTo>
                      <a:pt x="343" y="171"/>
                    </a:lnTo>
                    <a:lnTo>
                      <a:pt x="343" y="174"/>
                    </a:lnTo>
                    <a:lnTo>
                      <a:pt x="343" y="384"/>
                    </a:lnTo>
                    <a:lnTo>
                      <a:pt x="343" y="384"/>
                    </a:lnTo>
                    <a:lnTo>
                      <a:pt x="341" y="384"/>
                    </a:lnTo>
                    <a:lnTo>
                      <a:pt x="110" y="384"/>
                    </a:lnTo>
                    <a:lnTo>
                      <a:pt x="110" y="384"/>
                    </a:lnTo>
                    <a:lnTo>
                      <a:pt x="4" y="482"/>
                    </a:lnTo>
                    <a:lnTo>
                      <a:pt x="4" y="482"/>
                    </a:lnTo>
                    <a:lnTo>
                      <a:pt x="4" y="942"/>
                    </a:lnTo>
                    <a:lnTo>
                      <a:pt x="2" y="940"/>
                    </a:lnTo>
                    <a:lnTo>
                      <a:pt x="508" y="940"/>
                    </a:lnTo>
                    <a:lnTo>
                      <a:pt x="506" y="942"/>
                    </a:lnTo>
                    <a:lnTo>
                      <a:pt x="508" y="691"/>
                    </a:lnTo>
                    <a:lnTo>
                      <a:pt x="508" y="693"/>
                    </a:lnTo>
                    <a:lnTo>
                      <a:pt x="341" y="693"/>
                    </a:lnTo>
                    <a:lnTo>
                      <a:pt x="341" y="691"/>
                    </a:lnTo>
                    <a:lnTo>
                      <a:pt x="341" y="768"/>
                    </a:lnTo>
                    <a:lnTo>
                      <a:pt x="341" y="768"/>
                    </a:lnTo>
                    <a:lnTo>
                      <a:pt x="341" y="768"/>
                    </a:lnTo>
                    <a:lnTo>
                      <a:pt x="169" y="768"/>
                    </a:lnTo>
                    <a:lnTo>
                      <a:pt x="169" y="768"/>
                    </a:lnTo>
                    <a:lnTo>
                      <a:pt x="169" y="768"/>
                    </a:lnTo>
                    <a:lnTo>
                      <a:pt x="169" y="558"/>
                    </a:lnTo>
                    <a:lnTo>
                      <a:pt x="169" y="558"/>
                    </a:lnTo>
                    <a:lnTo>
                      <a:pt x="169" y="558"/>
                    </a:lnTo>
                    <a:lnTo>
                      <a:pt x="398" y="558"/>
                    </a:lnTo>
                    <a:lnTo>
                      <a:pt x="398" y="558"/>
                    </a:lnTo>
                    <a:lnTo>
                      <a:pt x="508" y="4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8" name="Freeform 285"/>
              <p:cNvSpPr>
                <a:spLocks noEditPoints="1"/>
              </p:cNvSpPr>
              <p:nvPr/>
            </p:nvSpPr>
            <p:spPr bwMode="auto">
              <a:xfrm>
                <a:off x="2703513" y="5643563"/>
                <a:ext cx="806450" cy="1420813"/>
              </a:xfrm>
              <a:custGeom>
                <a:avLst/>
                <a:gdLst>
                  <a:gd name="T0" fmla="*/ 396 w 508"/>
                  <a:gd name="T1" fmla="*/ 529 h 895"/>
                  <a:gd name="T2" fmla="*/ 394 w 508"/>
                  <a:gd name="T3" fmla="*/ 529 h 895"/>
                  <a:gd name="T4" fmla="*/ 176 w 508"/>
                  <a:gd name="T5" fmla="*/ 529 h 895"/>
                  <a:gd name="T6" fmla="*/ 171 w 508"/>
                  <a:gd name="T7" fmla="*/ 720 h 895"/>
                  <a:gd name="T8" fmla="*/ 333 w 508"/>
                  <a:gd name="T9" fmla="*/ 724 h 895"/>
                  <a:gd name="T10" fmla="*/ 333 w 508"/>
                  <a:gd name="T11" fmla="*/ 648 h 895"/>
                  <a:gd name="T12" fmla="*/ 500 w 508"/>
                  <a:gd name="T13" fmla="*/ 646 h 895"/>
                  <a:gd name="T14" fmla="*/ 508 w 508"/>
                  <a:gd name="T15" fmla="*/ 654 h 895"/>
                  <a:gd name="T16" fmla="*/ 508 w 508"/>
                  <a:gd name="T17" fmla="*/ 895 h 895"/>
                  <a:gd name="T18" fmla="*/ 10 w 508"/>
                  <a:gd name="T19" fmla="*/ 895 h 895"/>
                  <a:gd name="T20" fmla="*/ 0 w 508"/>
                  <a:gd name="T21" fmla="*/ 887 h 895"/>
                  <a:gd name="T22" fmla="*/ 0 w 508"/>
                  <a:gd name="T23" fmla="*/ 454 h 895"/>
                  <a:gd name="T24" fmla="*/ 108 w 508"/>
                  <a:gd name="T25" fmla="*/ 358 h 895"/>
                  <a:gd name="T26" fmla="*/ 114 w 508"/>
                  <a:gd name="T27" fmla="*/ 356 h 895"/>
                  <a:gd name="T28" fmla="*/ 329 w 508"/>
                  <a:gd name="T29" fmla="*/ 366 h 895"/>
                  <a:gd name="T30" fmla="*/ 339 w 508"/>
                  <a:gd name="T31" fmla="*/ 178 h 895"/>
                  <a:gd name="T32" fmla="*/ 182 w 508"/>
                  <a:gd name="T33" fmla="*/ 170 h 895"/>
                  <a:gd name="T34" fmla="*/ 182 w 508"/>
                  <a:gd name="T35" fmla="*/ 249 h 895"/>
                  <a:gd name="T36" fmla="*/ 10 w 508"/>
                  <a:gd name="T37" fmla="*/ 249 h 895"/>
                  <a:gd name="T38" fmla="*/ 2 w 508"/>
                  <a:gd name="T39" fmla="*/ 241 h 895"/>
                  <a:gd name="T40" fmla="*/ 2 w 508"/>
                  <a:gd name="T41" fmla="*/ 0 h 895"/>
                  <a:gd name="T42" fmla="*/ 174 w 508"/>
                  <a:gd name="T43" fmla="*/ 0 h 895"/>
                  <a:gd name="T44" fmla="*/ 180 w 508"/>
                  <a:gd name="T45" fmla="*/ 6 h 895"/>
                  <a:gd name="T46" fmla="*/ 169 w 508"/>
                  <a:gd name="T47" fmla="*/ 49 h 895"/>
                  <a:gd name="T48" fmla="*/ 225 w 508"/>
                  <a:gd name="T49" fmla="*/ 2 h 895"/>
                  <a:gd name="T50" fmla="*/ 396 w 508"/>
                  <a:gd name="T51" fmla="*/ 2 h 895"/>
                  <a:gd name="T52" fmla="*/ 400 w 508"/>
                  <a:gd name="T53" fmla="*/ 4 h 895"/>
                  <a:gd name="T54" fmla="*/ 504 w 508"/>
                  <a:gd name="T55" fmla="*/ 98 h 895"/>
                  <a:gd name="T56" fmla="*/ 500 w 508"/>
                  <a:gd name="T57" fmla="*/ 435 h 895"/>
                  <a:gd name="T58" fmla="*/ 498 w 508"/>
                  <a:gd name="T59" fmla="*/ 98 h 895"/>
                  <a:gd name="T60" fmla="*/ 394 w 508"/>
                  <a:gd name="T61" fmla="*/ 10 h 895"/>
                  <a:gd name="T62" fmla="*/ 227 w 508"/>
                  <a:gd name="T63" fmla="*/ 12 h 895"/>
                  <a:gd name="T64" fmla="*/ 178 w 508"/>
                  <a:gd name="T65" fmla="*/ 57 h 895"/>
                  <a:gd name="T66" fmla="*/ 167 w 508"/>
                  <a:gd name="T67" fmla="*/ 53 h 895"/>
                  <a:gd name="T68" fmla="*/ 174 w 508"/>
                  <a:gd name="T69" fmla="*/ 12 h 895"/>
                  <a:gd name="T70" fmla="*/ 16 w 508"/>
                  <a:gd name="T71" fmla="*/ 6 h 895"/>
                  <a:gd name="T72" fmla="*/ 10 w 508"/>
                  <a:gd name="T73" fmla="*/ 233 h 895"/>
                  <a:gd name="T74" fmla="*/ 165 w 508"/>
                  <a:gd name="T75" fmla="*/ 241 h 895"/>
                  <a:gd name="T76" fmla="*/ 165 w 508"/>
                  <a:gd name="T77" fmla="*/ 162 h 895"/>
                  <a:gd name="T78" fmla="*/ 339 w 508"/>
                  <a:gd name="T79" fmla="*/ 160 h 895"/>
                  <a:gd name="T80" fmla="*/ 347 w 508"/>
                  <a:gd name="T81" fmla="*/ 170 h 895"/>
                  <a:gd name="T82" fmla="*/ 347 w 508"/>
                  <a:gd name="T83" fmla="*/ 374 h 895"/>
                  <a:gd name="T84" fmla="*/ 114 w 508"/>
                  <a:gd name="T85" fmla="*/ 376 h 895"/>
                  <a:gd name="T86" fmla="*/ 16 w 508"/>
                  <a:gd name="T87" fmla="*/ 464 h 895"/>
                  <a:gd name="T88" fmla="*/ 18 w 508"/>
                  <a:gd name="T89" fmla="*/ 887 h 895"/>
                  <a:gd name="T90" fmla="*/ 500 w 508"/>
                  <a:gd name="T91" fmla="*/ 879 h 895"/>
                  <a:gd name="T92" fmla="*/ 494 w 508"/>
                  <a:gd name="T93" fmla="*/ 654 h 895"/>
                  <a:gd name="T94" fmla="*/ 339 w 508"/>
                  <a:gd name="T95" fmla="*/ 660 h 895"/>
                  <a:gd name="T96" fmla="*/ 345 w 508"/>
                  <a:gd name="T97" fmla="*/ 724 h 895"/>
                  <a:gd name="T98" fmla="*/ 339 w 508"/>
                  <a:gd name="T99" fmla="*/ 730 h 895"/>
                  <a:gd name="T100" fmla="*/ 167 w 508"/>
                  <a:gd name="T101" fmla="*/ 730 h 895"/>
                  <a:gd name="T102" fmla="*/ 169 w 508"/>
                  <a:gd name="T103" fmla="*/ 529 h 895"/>
                  <a:gd name="T104" fmla="*/ 171 w 508"/>
                  <a:gd name="T105" fmla="*/ 525 h 895"/>
                  <a:gd name="T106" fmla="*/ 392 w 508"/>
                  <a:gd name="T107" fmla="*/ 527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8" h="895">
                    <a:moveTo>
                      <a:pt x="500" y="435"/>
                    </a:moveTo>
                    <a:lnTo>
                      <a:pt x="396" y="529"/>
                    </a:lnTo>
                    <a:lnTo>
                      <a:pt x="394" y="529"/>
                    </a:lnTo>
                    <a:lnTo>
                      <a:pt x="394" y="529"/>
                    </a:lnTo>
                    <a:lnTo>
                      <a:pt x="171" y="532"/>
                    </a:lnTo>
                    <a:lnTo>
                      <a:pt x="176" y="529"/>
                    </a:lnTo>
                    <a:lnTo>
                      <a:pt x="178" y="724"/>
                    </a:lnTo>
                    <a:lnTo>
                      <a:pt x="171" y="720"/>
                    </a:lnTo>
                    <a:lnTo>
                      <a:pt x="339" y="720"/>
                    </a:lnTo>
                    <a:lnTo>
                      <a:pt x="333" y="724"/>
                    </a:lnTo>
                    <a:lnTo>
                      <a:pt x="333" y="654"/>
                    </a:lnTo>
                    <a:lnTo>
                      <a:pt x="333" y="648"/>
                    </a:lnTo>
                    <a:lnTo>
                      <a:pt x="339" y="648"/>
                    </a:lnTo>
                    <a:lnTo>
                      <a:pt x="500" y="646"/>
                    </a:lnTo>
                    <a:lnTo>
                      <a:pt x="508" y="646"/>
                    </a:lnTo>
                    <a:lnTo>
                      <a:pt x="508" y="654"/>
                    </a:lnTo>
                    <a:lnTo>
                      <a:pt x="508" y="887"/>
                    </a:lnTo>
                    <a:lnTo>
                      <a:pt x="508" y="895"/>
                    </a:lnTo>
                    <a:lnTo>
                      <a:pt x="500" y="895"/>
                    </a:lnTo>
                    <a:lnTo>
                      <a:pt x="10" y="895"/>
                    </a:lnTo>
                    <a:lnTo>
                      <a:pt x="0" y="895"/>
                    </a:lnTo>
                    <a:lnTo>
                      <a:pt x="0" y="887"/>
                    </a:lnTo>
                    <a:lnTo>
                      <a:pt x="0" y="458"/>
                    </a:lnTo>
                    <a:lnTo>
                      <a:pt x="0" y="454"/>
                    </a:lnTo>
                    <a:lnTo>
                      <a:pt x="4" y="450"/>
                    </a:lnTo>
                    <a:lnTo>
                      <a:pt x="108" y="358"/>
                    </a:lnTo>
                    <a:lnTo>
                      <a:pt x="110" y="356"/>
                    </a:lnTo>
                    <a:lnTo>
                      <a:pt x="114" y="356"/>
                    </a:lnTo>
                    <a:lnTo>
                      <a:pt x="339" y="356"/>
                    </a:lnTo>
                    <a:lnTo>
                      <a:pt x="329" y="366"/>
                    </a:lnTo>
                    <a:lnTo>
                      <a:pt x="329" y="170"/>
                    </a:lnTo>
                    <a:lnTo>
                      <a:pt x="339" y="178"/>
                    </a:lnTo>
                    <a:lnTo>
                      <a:pt x="174" y="178"/>
                    </a:lnTo>
                    <a:lnTo>
                      <a:pt x="182" y="170"/>
                    </a:lnTo>
                    <a:lnTo>
                      <a:pt x="182" y="241"/>
                    </a:lnTo>
                    <a:lnTo>
                      <a:pt x="182" y="249"/>
                    </a:lnTo>
                    <a:lnTo>
                      <a:pt x="174" y="249"/>
                    </a:lnTo>
                    <a:lnTo>
                      <a:pt x="10" y="249"/>
                    </a:lnTo>
                    <a:lnTo>
                      <a:pt x="2" y="249"/>
                    </a:lnTo>
                    <a:lnTo>
                      <a:pt x="2" y="241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0" y="6"/>
                    </a:lnTo>
                    <a:lnTo>
                      <a:pt x="180" y="53"/>
                    </a:lnTo>
                    <a:lnTo>
                      <a:pt x="169" y="49"/>
                    </a:lnTo>
                    <a:lnTo>
                      <a:pt x="222" y="2"/>
                    </a:lnTo>
                    <a:lnTo>
                      <a:pt x="225" y="2"/>
                    </a:lnTo>
                    <a:lnTo>
                      <a:pt x="227" y="2"/>
                    </a:lnTo>
                    <a:lnTo>
                      <a:pt x="396" y="2"/>
                    </a:lnTo>
                    <a:lnTo>
                      <a:pt x="398" y="2"/>
                    </a:lnTo>
                    <a:lnTo>
                      <a:pt x="400" y="4"/>
                    </a:lnTo>
                    <a:lnTo>
                      <a:pt x="502" y="96"/>
                    </a:lnTo>
                    <a:lnTo>
                      <a:pt x="504" y="98"/>
                    </a:lnTo>
                    <a:lnTo>
                      <a:pt x="504" y="98"/>
                    </a:lnTo>
                    <a:lnTo>
                      <a:pt x="500" y="435"/>
                    </a:lnTo>
                    <a:close/>
                    <a:moveTo>
                      <a:pt x="500" y="435"/>
                    </a:moveTo>
                    <a:lnTo>
                      <a:pt x="498" y="98"/>
                    </a:lnTo>
                    <a:lnTo>
                      <a:pt x="498" y="102"/>
                    </a:lnTo>
                    <a:lnTo>
                      <a:pt x="394" y="10"/>
                    </a:lnTo>
                    <a:lnTo>
                      <a:pt x="396" y="12"/>
                    </a:lnTo>
                    <a:lnTo>
                      <a:pt x="227" y="12"/>
                    </a:lnTo>
                    <a:lnTo>
                      <a:pt x="231" y="12"/>
                    </a:lnTo>
                    <a:lnTo>
                      <a:pt x="178" y="57"/>
                    </a:lnTo>
                    <a:lnTo>
                      <a:pt x="167" y="65"/>
                    </a:lnTo>
                    <a:lnTo>
                      <a:pt x="167" y="53"/>
                    </a:lnTo>
                    <a:lnTo>
                      <a:pt x="167" y="6"/>
                    </a:lnTo>
                    <a:lnTo>
                      <a:pt x="174" y="12"/>
                    </a:lnTo>
                    <a:lnTo>
                      <a:pt x="10" y="14"/>
                    </a:lnTo>
                    <a:lnTo>
                      <a:pt x="16" y="6"/>
                    </a:lnTo>
                    <a:lnTo>
                      <a:pt x="18" y="241"/>
                    </a:lnTo>
                    <a:lnTo>
                      <a:pt x="10" y="233"/>
                    </a:lnTo>
                    <a:lnTo>
                      <a:pt x="174" y="231"/>
                    </a:lnTo>
                    <a:lnTo>
                      <a:pt x="165" y="241"/>
                    </a:lnTo>
                    <a:lnTo>
                      <a:pt x="165" y="170"/>
                    </a:lnTo>
                    <a:lnTo>
                      <a:pt x="165" y="162"/>
                    </a:lnTo>
                    <a:lnTo>
                      <a:pt x="174" y="162"/>
                    </a:lnTo>
                    <a:lnTo>
                      <a:pt x="339" y="160"/>
                    </a:lnTo>
                    <a:lnTo>
                      <a:pt x="347" y="160"/>
                    </a:lnTo>
                    <a:lnTo>
                      <a:pt x="347" y="170"/>
                    </a:lnTo>
                    <a:lnTo>
                      <a:pt x="347" y="366"/>
                    </a:lnTo>
                    <a:lnTo>
                      <a:pt x="347" y="374"/>
                    </a:lnTo>
                    <a:lnTo>
                      <a:pt x="339" y="374"/>
                    </a:lnTo>
                    <a:lnTo>
                      <a:pt x="114" y="376"/>
                    </a:lnTo>
                    <a:lnTo>
                      <a:pt x="120" y="372"/>
                    </a:lnTo>
                    <a:lnTo>
                      <a:pt x="16" y="464"/>
                    </a:lnTo>
                    <a:lnTo>
                      <a:pt x="20" y="458"/>
                    </a:lnTo>
                    <a:lnTo>
                      <a:pt x="18" y="887"/>
                    </a:lnTo>
                    <a:lnTo>
                      <a:pt x="10" y="877"/>
                    </a:lnTo>
                    <a:lnTo>
                      <a:pt x="500" y="879"/>
                    </a:lnTo>
                    <a:lnTo>
                      <a:pt x="492" y="887"/>
                    </a:lnTo>
                    <a:lnTo>
                      <a:pt x="494" y="654"/>
                    </a:lnTo>
                    <a:lnTo>
                      <a:pt x="500" y="660"/>
                    </a:lnTo>
                    <a:lnTo>
                      <a:pt x="339" y="660"/>
                    </a:lnTo>
                    <a:lnTo>
                      <a:pt x="345" y="654"/>
                    </a:lnTo>
                    <a:lnTo>
                      <a:pt x="345" y="724"/>
                    </a:lnTo>
                    <a:lnTo>
                      <a:pt x="345" y="730"/>
                    </a:lnTo>
                    <a:lnTo>
                      <a:pt x="339" y="730"/>
                    </a:lnTo>
                    <a:lnTo>
                      <a:pt x="171" y="730"/>
                    </a:lnTo>
                    <a:lnTo>
                      <a:pt x="167" y="730"/>
                    </a:lnTo>
                    <a:lnTo>
                      <a:pt x="167" y="724"/>
                    </a:lnTo>
                    <a:lnTo>
                      <a:pt x="169" y="529"/>
                    </a:lnTo>
                    <a:lnTo>
                      <a:pt x="169" y="525"/>
                    </a:lnTo>
                    <a:lnTo>
                      <a:pt x="171" y="525"/>
                    </a:lnTo>
                    <a:lnTo>
                      <a:pt x="394" y="527"/>
                    </a:lnTo>
                    <a:lnTo>
                      <a:pt x="392" y="527"/>
                    </a:lnTo>
                    <a:lnTo>
                      <a:pt x="500" y="4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703" name="文本框 1702"/>
            <p:cNvSpPr txBox="1"/>
            <p:nvPr/>
          </p:nvSpPr>
          <p:spPr>
            <a:xfrm>
              <a:off x="4696136" y="3001972"/>
              <a:ext cx="6288499" cy="584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dirty="0">
                  <a:solidFill>
                    <a:schemeClr val="bg1"/>
                  </a:solidFill>
                  <a:latin typeface="+mn-lt"/>
                  <a:ea typeface="+mn-ea"/>
                </a:rPr>
                <a:t>课程设置</a:t>
              </a:r>
              <a:r>
                <a:rPr lang="zh-CN" altLang="en-US" sz="3200" dirty="0">
                  <a:solidFill>
                    <a:schemeClr val="bg1"/>
                  </a:solidFill>
                  <a:latin typeface="+mn-lt"/>
                  <a:ea typeface="+mn-ea"/>
                </a:rPr>
                <a:t>要求</a:t>
              </a:r>
              <a:endParaRPr lang="zh-CN" altLang="en-US" sz="32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711" name="Freeform 9"/>
          <p:cNvSpPr>
            <a:spLocks noEditPoints="1"/>
          </p:cNvSpPr>
          <p:nvPr/>
        </p:nvSpPr>
        <p:spPr bwMode="auto">
          <a:xfrm>
            <a:off x="1437471" y="3062440"/>
            <a:ext cx="1727200" cy="1252537"/>
          </a:xfrm>
          <a:custGeom>
            <a:avLst/>
            <a:gdLst>
              <a:gd name="T0" fmla="*/ 28 w 270"/>
              <a:gd name="T1" fmla="*/ 189 h 195"/>
              <a:gd name="T2" fmla="*/ 2 w 270"/>
              <a:gd name="T3" fmla="*/ 55 h 195"/>
              <a:gd name="T4" fmla="*/ 123 w 270"/>
              <a:gd name="T5" fmla="*/ 1 h 195"/>
              <a:gd name="T6" fmla="*/ 266 w 270"/>
              <a:gd name="T7" fmla="*/ 117 h 195"/>
              <a:gd name="T8" fmla="*/ 88 w 270"/>
              <a:gd name="T9" fmla="*/ 136 h 195"/>
              <a:gd name="T10" fmla="*/ 141 w 270"/>
              <a:gd name="T11" fmla="*/ 117 h 195"/>
              <a:gd name="T12" fmla="*/ 119 w 270"/>
              <a:gd name="T13" fmla="*/ 98 h 195"/>
              <a:gd name="T14" fmla="*/ 151 w 270"/>
              <a:gd name="T15" fmla="*/ 81 h 195"/>
              <a:gd name="T16" fmla="*/ 134 w 270"/>
              <a:gd name="T17" fmla="*/ 64 h 195"/>
              <a:gd name="T18" fmla="*/ 174 w 270"/>
              <a:gd name="T19" fmla="*/ 82 h 195"/>
              <a:gd name="T20" fmla="*/ 180 w 270"/>
              <a:gd name="T21" fmla="*/ 86 h 195"/>
              <a:gd name="T22" fmla="*/ 155 w 270"/>
              <a:gd name="T23" fmla="*/ 32 h 195"/>
              <a:gd name="T24" fmla="*/ 42 w 270"/>
              <a:gd name="T25" fmla="*/ 19 h 195"/>
              <a:gd name="T26" fmla="*/ 168 w 270"/>
              <a:gd name="T27" fmla="*/ 133 h 195"/>
              <a:gd name="T28" fmla="*/ 172 w 270"/>
              <a:gd name="T29" fmla="*/ 112 h 195"/>
              <a:gd name="T30" fmla="*/ 152 w 270"/>
              <a:gd name="T31" fmla="*/ 142 h 195"/>
              <a:gd name="T32" fmla="*/ 78 w 270"/>
              <a:gd name="T33" fmla="*/ 128 h 195"/>
              <a:gd name="T34" fmla="*/ 52 w 270"/>
              <a:gd name="T35" fmla="*/ 175 h 195"/>
              <a:gd name="T36" fmla="*/ 126 w 270"/>
              <a:gd name="T37" fmla="*/ 180 h 195"/>
              <a:gd name="T38" fmla="*/ 139 w 270"/>
              <a:gd name="T39" fmla="*/ 150 h 195"/>
              <a:gd name="T40" fmla="*/ 15 w 270"/>
              <a:gd name="T41" fmla="*/ 146 h 195"/>
              <a:gd name="T42" fmla="*/ 28 w 270"/>
              <a:gd name="T43" fmla="*/ 149 h 195"/>
              <a:gd name="T44" fmla="*/ 41 w 270"/>
              <a:gd name="T45" fmla="*/ 174 h 195"/>
              <a:gd name="T46" fmla="*/ 98 w 270"/>
              <a:gd name="T47" fmla="*/ 119 h 195"/>
              <a:gd name="T48" fmla="*/ 254 w 270"/>
              <a:gd name="T49" fmla="*/ 74 h 195"/>
              <a:gd name="T50" fmla="*/ 232 w 270"/>
              <a:gd name="T51" fmla="*/ 75 h 195"/>
              <a:gd name="T52" fmla="*/ 219 w 270"/>
              <a:gd name="T53" fmla="*/ 72 h 195"/>
              <a:gd name="T54" fmla="*/ 83 w 270"/>
              <a:gd name="T55" fmla="*/ 73 h 195"/>
              <a:gd name="T56" fmla="*/ 117 w 270"/>
              <a:gd name="T57" fmla="*/ 84 h 195"/>
              <a:gd name="T58" fmla="*/ 211 w 270"/>
              <a:gd name="T59" fmla="*/ 114 h 195"/>
              <a:gd name="T60" fmla="*/ 121 w 270"/>
              <a:gd name="T61" fmla="*/ 5 h 195"/>
              <a:gd name="T62" fmla="*/ 185 w 270"/>
              <a:gd name="T63" fmla="*/ 115 h 195"/>
              <a:gd name="T64" fmla="*/ 137 w 270"/>
              <a:gd name="T65" fmla="*/ 25 h 195"/>
              <a:gd name="T66" fmla="*/ 248 w 270"/>
              <a:gd name="T67" fmla="*/ 116 h 195"/>
              <a:gd name="T68" fmla="*/ 191 w 270"/>
              <a:gd name="T69" fmla="*/ 79 h 195"/>
              <a:gd name="T70" fmla="*/ 198 w 270"/>
              <a:gd name="T71" fmla="*/ 89 h 195"/>
              <a:gd name="T72" fmla="*/ 65 w 270"/>
              <a:gd name="T73" fmla="*/ 69 h 195"/>
              <a:gd name="T74" fmla="*/ 250 w 270"/>
              <a:gd name="T75" fmla="*/ 111 h 195"/>
              <a:gd name="T76" fmla="*/ 74 w 270"/>
              <a:gd name="T77" fmla="*/ 53 h 195"/>
              <a:gd name="T78" fmla="*/ 33 w 270"/>
              <a:gd name="T79" fmla="*/ 180 h 195"/>
              <a:gd name="T80" fmla="*/ 120 w 270"/>
              <a:gd name="T81" fmla="*/ 112 h 195"/>
              <a:gd name="T82" fmla="*/ 17 w 270"/>
              <a:gd name="T83" fmla="*/ 11 h 195"/>
              <a:gd name="T84" fmla="*/ 140 w 270"/>
              <a:gd name="T85" fmla="*/ 175 h 195"/>
              <a:gd name="T86" fmla="*/ 64 w 270"/>
              <a:gd name="T87" fmla="*/ 148 h 195"/>
              <a:gd name="T88" fmla="*/ 127 w 270"/>
              <a:gd name="T89" fmla="*/ 36 h 195"/>
              <a:gd name="T90" fmla="*/ 221 w 270"/>
              <a:gd name="T91" fmla="*/ 127 h 195"/>
              <a:gd name="T92" fmla="*/ 104 w 270"/>
              <a:gd name="T93" fmla="*/ 62 h 195"/>
              <a:gd name="T94" fmla="*/ 62 w 270"/>
              <a:gd name="T95" fmla="*/ 44 h 195"/>
              <a:gd name="T96" fmla="*/ 247 w 270"/>
              <a:gd name="T97" fmla="*/ 65 h 195"/>
              <a:gd name="T98" fmla="*/ 264 w 270"/>
              <a:gd name="T99" fmla="*/ 115 h 195"/>
              <a:gd name="T100" fmla="*/ 67 w 270"/>
              <a:gd name="T101" fmla="*/ 77 h 195"/>
              <a:gd name="T102" fmla="*/ 86 w 270"/>
              <a:gd name="T103" fmla="*/ 86 h 195"/>
              <a:gd name="T104" fmla="*/ 245 w 270"/>
              <a:gd name="T105" fmla="*/ 135 h 195"/>
              <a:gd name="T106" fmla="*/ 260 w 270"/>
              <a:gd name="T107" fmla="*/ 116 h 195"/>
              <a:gd name="T108" fmla="*/ 162 w 270"/>
              <a:gd name="T109" fmla="*/ 56 h 195"/>
              <a:gd name="T110" fmla="*/ 172 w 270"/>
              <a:gd name="T111" fmla="*/ 9 h 195"/>
              <a:gd name="T112" fmla="*/ 51 w 270"/>
              <a:gd name="T113" fmla="*/ 119 h 195"/>
              <a:gd name="T114" fmla="*/ 17 w 270"/>
              <a:gd name="T115" fmla="*/ 65 h 195"/>
              <a:gd name="T116" fmla="*/ 234 w 270"/>
              <a:gd name="T117" fmla="*/ 123 h 195"/>
              <a:gd name="T118" fmla="*/ 164 w 270"/>
              <a:gd name="T119" fmla="*/ 31 h 195"/>
              <a:gd name="T120" fmla="*/ 4 w 270"/>
              <a:gd name="T121" fmla="*/ 54 h 195"/>
              <a:gd name="T122" fmla="*/ 56 w 270"/>
              <a:gd name="T123" fmla="*/ 182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0" h="195">
                <a:moveTo>
                  <a:pt x="142" y="192"/>
                </a:moveTo>
                <a:cubicBezTo>
                  <a:pt x="142" y="192"/>
                  <a:pt x="141" y="192"/>
                  <a:pt x="141" y="192"/>
                </a:cubicBezTo>
                <a:cubicBezTo>
                  <a:pt x="136" y="192"/>
                  <a:pt x="131" y="192"/>
                  <a:pt x="126" y="192"/>
                </a:cubicBezTo>
                <a:cubicBezTo>
                  <a:pt x="126" y="193"/>
                  <a:pt x="126" y="193"/>
                  <a:pt x="126" y="192"/>
                </a:cubicBezTo>
                <a:cubicBezTo>
                  <a:pt x="124" y="192"/>
                  <a:pt x="123" y="192"/>
                  <a:pt x="123" y="190"/>
                </a:cubicBezTo>
                <a:cubicBezTo>
                  <a:pt x="123" y="189"/>
                  <a:pt x="123" y="188"/>
                  <a:pt x="123" y="187"/>
                </a:cubicBezTo>
                <a:cubicBezTo>
                  <a:pt x="123" y="187"/>
                  <a:pt x="123" y="186"/>
                  <a:pt x="122" y="186"/>
                </a:cubicBezTo>
                <a:cubicBezTo>
                  <a:pt x="121" y="185"/>
                  <a:pt x="121" y="184"/>
                  <a:pt x="121" y="184"/>
                </a:cubicBezTo>
                <a:cubicBezTo>
                  <a:pt x="122" y="183"/>
                  <a:pt x="122" y="183"/>
                  <a:pt x="122" y="183"/>
                </a:cubicBezTo>
                <a:cubicBezTo>
                  <a:pt x="122" y="181"/>
                  <a:pt x="122" y="179"/>
                  <a:pt x="122" y="177"/>
                </a:cubicBezTo>
                <a:cubicBezTo>
                  <a:pt x="122" y="174"/>
                  <a:pt x="122" y="171"/>
                  <a:pt x="122" y="168"/>
                </a:cubicBezTo>
                <a:cubicBezTo>
                  <a:pt x="122" y="164"/>
                  <a:pt x="121" y="160"/>
                  <a:pt x="120" y="156"/>
                </a:cubicBezTo>
                <a:cubicBezTo>
                  <a:pt x="118" y="152"/>
                  <a:pt x="116" y="150"/>
                  <a:pt x="113" y="147"/>
                </a:cubicBezTo>
                <a:cubicBezTo>
                  <a:pt x="111" y="146"/>
                  <a:pt x="108" y="144"/>
                  <a:pt x="105" y="143"/>
                </a:cubicBezTo>
                <a:cubicBezTo>
                  <a:pt x="103" y="143"/>
                  <a:pt x="101" y="143"/>
                  <a:pt x="98" y="143"/>
                </a:cubicBezTo>
                <a:cubicBezTo>
                  <a:pt x="94" y="143"/>
                  <a:pt x="90" y="143"/>
                  <a:pt x="85" y="144"/>
                </a:cubicBezTo>
                <a:cubicBezTo>
                  <a:pt x="82" y="144"/>
                  <a:pt x="79" y="145"/>
                  <a:pt x="76" y="147"/>
                </a:cubicBezTo>
                <a:cubicBezTo>
                  <a:pt x="75" y="147"/>
                  <a:pt x="75" y="147"/>
                  <a:pt x="75" y="148"/>
                </a:cubicBezTo>
                <a:cubicBezTo>
                  <a:pt x="71" y="152"/>
                  <a:pt x="69" y="157"/>
                  <a:pt x="68" y="163"/>
                </a:cubicBezTo>
                <a:cubicBezTo>
                  <a:pt x="68" y="164"/>
                  <a:pt x="68" y="165"/>
                  <a:pt x="68" y="166"/>
                </a:cubicBezTo>
                <a:cubicBezTo>
                  <a:pt x="68" y="171"/>
                  <a:pt x="68" y="176"/>
                  <a:pt x="69" y="181"/>
                </a:cubicBezTo>
                <a:cubicBezTo>
                  <a:pt x="69" y="181"/>
                  <a:pt x="69" y="181"/>
                  <a:pt x="69" y="181"/>
                </a:cubicBezTo>
                <a:cubicBezTo>
                  <a:pt x="70" y="183"/>
                  <a:pt x="70" y="183"/>
                  <a:pt x="68" y="184"/>
                </a:cubicBezTo>
                <a:cubicBezTo>
                  <a:pt x="68" y="184"/>
                  <a:pt x="68" y="185"/>
                  <a:pt x="68" y="185"/>
                </a:cubicBezTo>
                <a:cubicBezTo>
                  <a:pt x="68" y="185"/>
                  <a:pt x="69" y="186"/>
                  <a:pt x="69" y="186"/>
                </a:cubicBezTo>
                <a:cubicBezTo>
                  <a:pt x="69" y="187"/>
                  <a:pt x="69" y="188"/>
                  <a:pt x="68" y="188"/>
                </a:cubicBezTo>
                <a:cubicBezTo>
                  <a:pt x="66" y="189"/>
                  <a:pt x="64" y="189"/>
                  <a:pt x="62" y="189"/>
                </a:cubicBezTo>
                <a:cubicBezTo>
                  <a:pt x="56" y="189"/>
                  <a:pt x="50" y="189"/>
                  <a:pt x="44" y="189"/>
                </a:cubicBezTo>
                <a:cubicBezTo>
                  <a:pt x="43" y="189"/>
                  <a:pt x="42" y="189"/>
                  <a:pt x="41" y="189"/>
                </a:cubicBezTo>
                <a:cubicBezTo>
                  <a:pt x="41" y="190"/>
                  <a:pt x="41" y="190"/>
                  <a:pt x="40" y="190"/>
                </a:cubicBezTo>
                <a:cubicBezTo>
                  <a:pt x="40" y="191"/>
                  <a:pt x="39" y="192"/>
                  <a:pt x="38" y="191"/>
                </a:cubicBezTo>
                <a:cubicBezTo>
                  <a:pt x="35" y="191"/>
                  <a:pt x="32" y="190"/>
                  <a:pt x="30" y="189"/>
                </a:cubicBezTo>
                <a:cubicBezTo>
                  <a:pt x="29" y="189"/>
                  <a:pt x="29" y="189"/>
                  <a:pt x="28" y="189"/>
                </a:cubicBezTo>
                <a:cubicBezTo>
                  <a:pt x="24" y="189"/>
                  <a:pt x="19" y="189"/>
                  <a:pt x="15" y="189"/>
                </a:cubicBezTo>
                <a:cubicBezTo>
                  <a:pt x="14" y="189"/>
                  <a:pt x="13" y="189"/>
                  <a:pt x="11" y="188"/>
                </a:cubicBezTo>
                <a:cubicBezTo>
                  <a:pt x="11" y="188"/>
                  <a:pt x="11" y="188"/>
                  <a:pt x="11" y="187"/>
                </a:cubicBezTo>
                <a:cubicBezTo>
                  <a:pt x="9" y="187"/>
                  <a:pt x="8" y="187"/>
                  <a:pt x="6" y="186"/>
                </a:cubicBezTo>
                <a:cubicBezTo>
                  <a:pt x="4" y="186"/>
                  <a:pt x="4" y="185"/>
                  <a:pt x="4" y="183"/>
                </a:cubicBezTo>
                <a:cubicBezTo>
                  <a:pt x="4" y="177"/>
                  <a:pt x="4" y="172"/>
                  <a:pt x="4" y="166"/>
                </a:cubicBezTo>
                <a:cubicBezTo>
                  <a:pt x="4" y="164"/>
                  <a:pt x="4" y="162"/>
                  <a:pt x="3" y="160"/>
                </a:cubicBezTo>
                <a:cubicBezTo>
                  <a:pt x="3" y="159"/>
                  <a:pt x="3" y="159"/>
                  <a:pt x="4" y="158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57"/>
                  <a:pt x="4" y="157"/>
                  <a:pt x="4" y="156"/>
                </a:cubicBezTo>
                <a:cubicBezTo>
                  <a:pt x="4" y="145"/>
                  <a:pt x="4" y="133"/>
                  <a:pt x="4" y="121"/>
                </a:cubicBezTo>
                <a:cubicBezTo>
                  <a:pt x="4" y="118"/>
                  <a:pt x="5" y="117"/>
                  <a:pt x="8" y="117"/>
                </a:cubicBezTo>
                <a:cubicBezTo>
                  <a:pt x="10" y="117"/>
                  <a:pt x="11" y="117"/>
                  <a:pt x="13" y="117"/>
                </a:cubicBezTo>
                <a:cubicBezTo>
                  <a:pt x="13" y="117"/>
                  <a:pt x="14" y="117"/>
                  <a:pt x="14" y="117"/>
                </a:cubicBezTo>
                <a:cubicBezTo>
                  <a:pt x="15" y="117"/>
                  <a:pt x="15" y="117"/>
                  <a:pt x="15" y="117"/>
                </a:cubicBezTo>
                <a:cubicBezTo>
                  <a:pt x="18" y="117"/>
                  <a:pt x="21" y="118"/>
                  <a:pt x="23" y="118"/>
                </a:cubicBezTo>
                <a:cubicBezTo>
                  <a:pt x="27" y="119"/>
                  <a:pt x="30" y="119"/>
                  <a:pt x="34" y="120"/>
                </a:cubicBezTo>
                <a:cubicBezTo>
                  <a:pt x="39" y="120"/>
                  <a:pt x="44" y="119"/>
                  <a:pt x="48" y="116"/>
                </a:cubicBezTo>
                <a:cubicBezTo>
                  <a:pt x="50" y="115"/>
                  <a:pt x="52" y="114"/>
                  <a:pt x="54" y="112"/>
                </a:cubicBezTo>
                <a:cubicBezTo>
                  <a:pt x="55" y="112"/>
                  <a:pt x="55" y="111"/>
                  <a:pt x="56" y="110"/>
                </a:cubicBezTo>
                <a:cubicBezTo>
                  <a:pt x="58" y="105"/>
                  <a:pt x="60" y="101"/>
                  <a:pt x="60" y="96"/>
                </a:cubicBezTo>
                <a:cubicBezTo>
                  <a:pt x="60" y="92"/>
                  <a:pt x="60" y="88"/>
                  <a:pt x="59" y="85"/>
                </a:cubicBezTo>
                <a:cubicBezTo>
                  <a:pt x="58" y="79"/>
                  <a:pt x="55" y="74"/>
                  <a:pt x="52" y="70"/>
                </a:cubicBezTo>
                <a:cubicBezTo>
                  <a:pt x="51" y="69"/>
                  <a:pt x="51" y="69"/>
                  <a:pt x="50" y="69"/>
                </a:cubicBezTo>
                <a:cubicBezTo>
                  <a:pt x="47" y="68"/>
                  <a:pt x="44" y="68"/>
                  <a:pt x="41" y="68"/>
                </a:cubicBezTo>
                <a:cubicBezTo>
                  <a:pt x="38" y="67"/>
                  <a:pt x="35" y="67"/>
                  <a:pt x="32" y="67"/>
                </a:cubicBezTo>
                <a:cubicBezTo>
                  <a:pt x="26" y="68"/>
                  <a:pt x="22" y="69"/>
                  <a:pt x="17" y="70"/>
                </a:cubicBezTo>
                <a:cubicBezTo>
                  <a:pt x="14" y="71"/>
                  <a:pt x="11" y="72"/>
                  <a:pt x="8" y="73"/>
                </a:cubicBezTo>
                <a:cubicBezTo>
                  <a:pt x="8" y="73"/>
                  <a:pt x="7" y="73"/>
                  <a:pt x="7" y="74"/>
                </a:cubicBezTo>
                <a:cubicBezTo>
                  <a:pt x="6" y="74"/>
                  <a:pt x="5" y="74"/>
                  <a:pt x="4" y="73"/>
                </a:cubicBezTo>
                <a:cubicBezTo>
                  <a:pt x="4" y="71"/>
                  <a:pt x="3" y="70"/>
                  <a:pt x="3" y="68"/>
                </a:cubicBezTo>
                <a:cubicBezTo>
                  <a:pt x="3" y="66"/>
                  <a:pt x="3" y="64"/>
                  <a:pt x="2" y="62"/>
                </a:cubicBezTo>
                <a:cubicBezTo>
                  <a:pt x="2" y="60"/>
                  <a:pt x="2" y="57"/>
                  <a:pt x="2" y="55"/>
                </a:cubicBezTo>
                <a:cubicBezTo>
                  <a:pt x="0" y="54"/>
                  <a:pt x="0" y="53"/>
                  <a:pt x="0" y="51"/>
                </a:cubicBezTo>
                <a:cubicBezTo>
                  <a:pt x="1" y="48"/>
                  <a:pt x="1" y="45"/>
                  <a:pt x="1" y="42"/>
                </a:cubicBezTo>
                <a:cubicBezTo>
                  <a:pt x="1" y="37"/>
                  <a:pt x="1" y="31"/>
                  <a:pt x="1" y="25"/>
                </a:cubicBezTo>
                <a:cubicBezTo>
                  <a:pt x="1" y="22"/>
                  <a:pt x="1" y="18"/>
                  <a:pt x="1" y="15"/>
                </a:cubicBezTo>
                <a:cubicBezTo>
                  <a:pt x="1" y="12"/>
                  <a:pt x="2" y="10"/>
                  <a:pt x="3" y="8"/>
                </a:cubicBezTo>
                <a:cubicBezTo>
                  <a:pt x="3" y="7"/>
                  <a:pt x="3" y="7"/>
                  <a:pt x="4" y="6"/>
                </a:cubicBezTo>
                <a:cubicBezTo>
                  <a:pt x="4" y="6"/>
                  <a:pt x="5" y="5"/>
                  <a:pt x="6" y="5"/>
                </a:cubicBezTo>
                <a:cubicBezTo>
                  <a:pt x="7" y="5"/>
                  <a:pt x="8" y="5"/>
                  <a:pt x="8" y="5"/>
                </a:cubicBezTo>
                <a:cubicBezTo>
                  <a:pt x="10" y="6"/>
                  <a:pt x="12" y="6"/>
                  <a:pt x="13" y="6"/>
                </a:cubicBezTo>
                <a:cubicBezTo>
                  <a:pt x="20" y="6"/>
                  <a:pt x="26" y="6"/>
                  <a:pt x="32" y="6"/>
                </a:cubicBezTo>
                <a:cubicBezTo>
                  <a:pt x="36" y="6"/>
                  <a:pt x="39" y="6"/>
                  <a:pt x="42" y="5"/>
                </a:cubicBezTo>
                <a:cubicBezTo>
                  <a:pt x="46" y="4"/>
                  <a:pt x="51" y="4"/>
                  <a:pt x="55" y="3"/>
                </a:cubicBezTo>
                <a:cubicBezTo>
                  <a:pt x="57" y="2"/>
                  <a:pt x="59" y="1"/>
                  <a:pt x="61" y="1"/>
                </a:cubicBezTo>
                <a:cubicBezTo>
                  <a:pt x="62" y="0"/>
                  <a:pt x="62" y="0"/>
                  <a:pt x="63" y="0"/>
                </a:cubicBezTo>
                <a:cubicBezTo>
                  <a:pt x="64" y="1"/>
                  <a:pt x="64" y="2"/>
                  <a:pt x="64" y="3"/>
                </a:cubicBezTo>
                <a:cubicBezTo>
                  <a:pt x="63" y="5"/>
                  <a:pt x="63" y="8"/>
                  <a:pt x="63" y="10"/>
                </a:cubicBezTo>
                <a:cubicBezTo>
                  <a:pt x="63" y="13"/>
                  <a:pt x="63" y="17"/>
                  <a:pt x="63" y="20"/>
                </a:cubicBezTo>
                <a:cubicBezTo>
                  <a:pt x="63" y="22"/>
                  <a:pt x="62" y="25"/>
                  <a:pt x="63" y="27"/>
                </a:cubicBezTo>
                <a:cubicBezTo>
                  <a:pt x="64" y="37"/>
                  <a:pt x="69" y="44"/>
                  <a:pt x="77" y="49"/>
                </a:cubicBezTo>
                <a:cubicBezTo>
                  <a:pt x="78" y="50"/>
                  <a:pt x="79" y="50"/>
                  <a:pt x="81" y="51"/>
                </a:cubicBezTo>
                <a:cubicBezTo>
                  <a:pt x="85" y="52"/>
                  <a:pt x="88" y="52"/>
                  <a:pt x="92" y="52"/>
                </a:cubicBezTo>
                <a:cubicBezTo>
                  <a:pt x="97" y="52"/>
                  <a:pt x="101" y="51"/>
                  <a:pt x="106" y="49"/>
                </a:cubicBezTo>
                <a:cubicBezTo>
                  <a:pt x="108" y="48"/>
                  <a:pt x="110" y="47"/>
                  <a:pt x="113" y="46"/>
                </a:cubicBezTo>
                <a:cubicBezTo>
                  <a:pt x="113" y="45"/>
                  <a:pt x="114" y="45"/>
                  <a:pt x="115" y="44"/>
                </a:cubicBezTo>
                <a:cubicBezTo>
                  <a:pt x="117" y="40"/>
                  <a:pt x="119" y="37"/>
                  <a:pt x="120" y="32"/>
                </a:cubicBezTo>
                <a:cubicBezTo>
                  <a:pt x="121" y="30"/>
                  <a:pt x="121" y="27"/>
                  <a:pt x="121" y="25"/>
                </a:cubicBezTo>
                <a:cubicBezTo>
                  <a:pt x="122" y="22"/>
                  <a:pt x="121" y="19"/>
                  <a:pt x="120" y="16"/>
                </a:cubicBezTo>
                <a:cubicBezTo>
                  <a:pt x="119" y="14"/>
                  <a:pt x="117" y="11"/>
                  <a:pt x="116" y="9"/>
                </a:cubicBezTo>
                <a:cubicBezTo>
                  <a:pt x="116" y="8"/>
                  <a:pt x="115" y="7"/>
                  <a:pt x="115" y="6"/>
                </a:cubicBezTo>
                <a:cubicBezTo>
                  <a:pt x="115" y="5"/>
                  <a:pt x="115" y="4"/>
                  <a:pt x="116" y="3"/>
                </a:cubicBezTo>
                <a:cubicBezTo>
                  <a:pt x="117" y="3"/>
                  <a:pt x="117" y="3"/>
                  <a:pt x="117" y="3"/>
                </a:cubicBezTo>
                <a:cubicBezTo>
                  <a:pt x="117" y="2"/>
                  <a:pt x="118" y="1"/>
                  <a:pt x="119" y="1"/>
                </a:cubicBezTo>
                <a:cubicBezTo>
                  <a:pt x="121" y="1"/>
                  <a:pt x="122" y="1"/>
                  <a:pt x="123" y="1"/>
                </a:cubicBezTo>
                <a:cubicBezTo>
                  <a:pt x="130" y="1"/>
                  <a:pt x="137" y="1"/>
                  <a:pt x="144" y="2"/>
                </a:cubicBezTo>
                <a:cubicBezTo>
                  <a:pt x="147" y="2"/>
                  <a:pt x="151" y="2"/>
                  <a:pt x="154" y="3"/>
                </a:cubicBezTo>
                <a:cubicBezTo>
                  <a:pt x="160" y="3"/>
                  <a:pt x="167" y="3"/>
                  <a:pt x="173" y="3"/>
                </a:cubicBezTo>
                <a:cubicBezTo>
                  <a:pt x="174" y="3"/>
                  <a:pt x="176" y="3"/>
                  <a:pt x="177" y="3"/>
                </a:cubicBezTo>
                <a:cubicBezTo>
                  <a:pt x="178" y="3"/>
                  <a:pt x="180" y="3"/>
                  <a:pt x="181" y="3"/>
                </a:cubicBezTo>
                <a:cubicBezTo>
                  <a:pt x="182" y="3"/>
                  <a:pt x="183" y="4"/>
                  <a:pt x="183" y="6"/>
                </a:cubicBezTo>
                <a:cubicBezTo>
                  <a:pt x="183" y="7"/>
                  <a:pt x="182" y="8"/>
                  <a:pt x="182" y="10"/>
                </a:cubicBezTo>
                <a:cubicBezTo>
                  <a:pt x="181" y="13"/>
                  <a:pt x="180" y="17"/>
                  <a:pt x="179" y="20"/>
                </a:cubicBezTo>
                <a:cubicBezTo>
                  <a:pt x="178" y="24"/>
                  <a:pt x="177" y="29"/>
                  <a:pt x="177" y="33"/>
                </a:cubicBezTo>
                <a:cubicBezTo>
                  <a:pt x="177" y="37"/>
                  <a:pt x="177" y="41"/>
                  <a:pt x="177" y="45"/>
                </a:cubicBezTo>
                <a:cubicBezTo>
                  <a:pt x="177" y="46"/>
                  <a:pt x="177" y="47"/>
                  <a:pt x="178" y="48"/>
                </a:cubicBezTo>
                <a:cubicBezTo>
                  <a:pt x="178" y="49"/>
                  <a:pt x="178" y="49"/>
                  <a:pt x="177" y="50"/>
                </a:cubicBezTo>
                <a:cubicBezTo>
                  <a:pt x="177" y="50"/>
                  <a:pt x="177" y="51"/>
                  <a:pt x="177" y="52"/>
                </a:cubicBezTo>
                <a:cubicBezTo>
                  <a:pt x="177" y="56"/>
                  <a:pt x="178" y="61"/>
                  <a:pt x="180" y="65"/>
                </a:cubicBezTo>
                <a:cubicBezTo>
                  <a:pt x="181" y="66"/>
                  <a:pt x="181" y="66"/>
                  <a:pt x="181" y="66"/>
                </a:cubicBezTo>
                <a:cubicBezTo>
                  <a:pt x="182" y="66"/>
                  <a:pt x="183" y="66"/>
                  <a:pt x="183" y="67"/>
                </a:cubicBezTo>
                <a:cubicBezTo>
                  <a:pt x="183" y="68"/>
                  <a:pt x="183" y="68"/>
                  <a:pt x="184" y="69"/>
                </a:cubicBezTo>
                <a:cubicBezTo>
                  <a:pt x="189" y="73"/>
                  <a:pt x="195" y="75"/>
                  <a:pt x="201" y="76"/>
                </a:cubicBezTo>
                <a:cubicBezTo>
                  <a:pt x="202" y="76"/>
                  <a:pt x="203" y="76"/>
                  <a:pt x="204" y="76"/>
                </a:cubicBezTo>
                <a:cubicBezTo>
                  <a:pt x="205" y="76"/>
                  <a:pt x="206" y="76"/>
                  <a:pt x="207" y="75"/>
                </a:cubicBezTo>
                <a:cubicBezTo>
                  <a:pt x="210" y="74"/>
                  <a:pt x="212" y="72"/>
                  <a:pt x="213" y="70"/>
                </a:cubicBezTo>
                <a:cubicBezTo>
                  <a:pt x="214" y="69"/>
                  <a:pt x="215" y="68"/>
                  <a:pt x="216" y="67"/>
                </a:cubicBezTo>
                <a:cubicBezTo>
                  <a:pt x="218" y="65"/>
                  <a:pt x="220" y="62"/>
                  <a:pt x="223" y="60"/>
                </a:cubicBezTo>
                <a:cubicBezTo>
                  <a:pt x="223" y="60"/>
                  <a:pt x="223" y="60"/>
                  <a:pt x="223" y="60"/>
                </a:cubicBezTo>
                <a:cubicBezTo>
                  <a:pt x="227" y="58"/>
                  <a:pt x="231" y="55"/>
                  <a:pt x="236" y="54"/>
                </a:cubicBezTo>
                <a:cubicBezTo>
                  <a:pt x="239" y="53"/>
                  <a:pt x="243" y="53"/>
                  <a:pt x="247" y="54"/>
                </a:cubicBezTo>
                <a:cubicBezTo>
                  <a:pt x="249" y="54"/>
                  <a:pt x="251" y="55"/>
                  <a:pt x="252" y="56"/>
                </a:cubicBezTo>
                <a:cubicBezTo>
                  <a:pt x="254" y="57"/>
                  <a:pt x="255" y="57"/>
                  <a:pt x="256" y="58"/>
                </a:cubicBezTo>
                <a:cubicBezTo>
                  <a:pt x="263" y="64"/>
                  <a:pt x="268" y="71"/>
                  <a:pt x="269" y="80"/>
                </a:cubicBezTo>
                <a:cubicBezTo>
                  <a:pt x="269" y="82"/>
                  <a:pt x="270" y="85"/>
                  <a:pt x="270" y="88"/>
                </a:cubicBezTo>
                <a:cubicBezTo>
                  <a:pt x="270" y="93"/>
                  <a:pt x="270" y="98"/>
                  <a:pt x="270" y="103"/>
                </a:cubicBezTo>
                <a:cubicBezTo>
                  <a:pt x="270" y="107"/>
                  <a:pt x="269" y="111"/>
                  <a:pt x="267" y="115"/>
                </a:cubicBezTo>
                <a:cubicBezTo>
                  <a:pt x="266" y="115"/>
                  <a:pt x="266" y="116"/>
                  <a:pt x="266" y="117"/>
                </a:cubicBezTo>
                <a:cubicBezTo>
                  <a:pt x="265" y="121"/>
                  <a:pt x="263" y="125"/>
                  <a:pt x="261" y="128"/>
                </a:cubicBezTo>
                <a:cubicBezTo>
                  <a:pt x="258" y="133"/>
                  <a:pt x="254" y="135"/>
                  <a:pt x="249" y="137"/>
                </a:cubicBezTo>
                <a:cubicBezTo>
                  <a:pt x="246" y="137"/>
                  <a:pt x="243" y="138"/>
                  <a:pt x="240" y="138"/>
                </a:cubicBezTo>
                <a:cubicBezTo>
                  <a:pt x="238" y="138"/>
                  <a:pt x="235" y="138"/>
                  <a:pt x="233" y="138"/>
                </a:cubicBezTo>
                <a:cubicBezTo>
                  <a:pt x="232" y="138"/>
                  <a:pt x="232" y="138"/>
                  <a:pt x="232" y="138"/>
                </a:cubicBezTo>
                <a:cubicBezTo>
                  <a:pt x="229" y="137"/>
                  <a:pt x="226" y="136"/>
                  <a:pt x="224" y="135"/>
                </a:cubicBezTo>
                <a:cubicBezTo>
                  <a:pt x="222" y="135"/>
                  <a:pt x="220" y="134"/>
                  <a:pt x="218" y="133"/>
                </a:cubicBezTo>
                <a:cubicBezTo>
                  <a:pt x="215" y="131"/>
                  <a:pt x="213" y="129"/>
                  <a:pt x="211" y="127"/>
                </a:cubicBezTo>
                <a:cubicBezTo>
                  <a:pt x="207" y="124"/>
                  <a:pt x="204" y="121"/>
                  <a:pt x="199" y="121"/>
                </a:cubicBezTo>
                <a:cubicBezTo>
                  <a:pt x="197" y="120"/>
                  <a:pt x="195" y="120"/>
                  <a:pt x="193" y="120"/>
                </a:cubicBezTo>
                <a:cubicBezTo>
                  <a:pt x="193" y="120"/>
                  <a:pt x="192" y="120"/>
                  <a:pt x="192" y="121"/>
                </a:cubicBezTo>
                <a:cubicBezTo>
                  <a:pt x="190" y="123"/>
                  <a:pt x="189" y="125"/>
                  <a:pt x="188" y="127"/>
                </a:cubicBezTo>
                <a:cubicBezTo>
                  <a:pt x="187" y="131"/>
                  <a:pt x="186" y="135"/>
                  <a:pt x="185" y="139"/>
                </a:cubicBezTo>
                <a:cubicBezTo>
                  <a:pt x="185" y="144"/>
                  <a:pt x="184" y="148"/>
                  <a:pt x="184" y="154"/>
                </a:cubicBezTo>
                <a:cubicBezTo>
                  <a:pt x="184" y="155"/>
                  <a:pt x="184" y="156"/>
                  <a:pt x="185" y="158"/>
                </a:cubicBezTo>
                <a:cubicBezTo>
                  <a:pt x="185" y="163"/>
                  <a:pt x="186" y="168"/>
                  <a:pt x="185" y="173"/>
                </a:cubicBezTo>
                <a:cubicBezTo>
                  <a:pt x="185" y="174"/>
                  <a:pt x="186" y="175"/>
                  <a:pt x="186" y="175"/>
                </a:cubicBezTo>
                <a:cubicBezTo>
                  <a:pt x="186" y="177"/>
                  <a:pt x="186" y="179"/>
                  <a:pt x="186" y="181"/>
                </a:cubicBezTo>
                <a:cubicBezTo>
                  <a:pt x="184" y="185"/>
                  <a:pt x="182" y="188"/>
                  <a:pt x="179" y="189"/>
                </a:cubicBezTo>
                <a:cubicBezTo>
                  <a:pt x="176" y="190"/>
                  <a:pt x="173" y="191"/>
                  <a:pt x="170" y="191"/>
                </a:cubicBezTo>
                <a:cubicBezTo>
                  <a:pt x="167" y="192"/>
                  <a:pt x="163" y="192"/>
                  <a:pt x="160" y="192"/>
                </a:cubicBezTo>
                <a:cubicBezTo>
                  <a:pt x="157" y="192"/>
                  <a:pt x="154" y="192"/>
                  <a:pt x="151" y="193"/>
                </a:cubicBezTo>
                <a:cubicBezTo>
                  <a:pt x="149" y="193"/>
                  <a:pt x="147" y="194"/>
                  <a:pt x="145" y="195"/>
                </a:cubicBezTo>
                <a:cubicBezTo>
                  <a:pt x="145" y="195"/>
                  <a:pt x="143" y="195"/>
                  <a:pt x="143" y="194"/>
                </a:cubicBezTo>
                <a:cubicBezTo>
                  <a:pt x="142" y="193"/>
                  <a:pt x="142" y="193"/>
                  <a:pt x="142" y="192"/>
                </a:cubicBezTo>
                <a:close/>
                <a:moveTo>
                  <a:pt x="97" y="136"/>
                </a:moveTo>
                <a:cubicBezTo>
                  <a:pt x="98" y="136"/>
                  <a:pt x="99" y="136"/>
                  <a:pt x="99" y="136"/>
                </a:cubicBezTo>
                <a:cubicBezTo>
                  <a:pt x="99" y="135"/>
                  <a:pt x="99" y="135"/>
                  <a:pt x="99" y="135"/>
                </a:cubicBezTo>
                <a:cubicBezTo>
                  <a:pt x="99" y="135"/>
                  <a:pt x="98" y="135"/>
                  <a:pt x="97" y="136"/>
                </a:cubicBezTo>
                <a:cubicBezTo>
                  <a:pt x="97" y="135"/>
                  <a:pt x="97" y="135"/>
                  <a:pt x="97" y="135"/>
                </a:cubicBezTo>
                <a:cubicBezTo>
                  <a:pt x="95" y="135"/>
                  <a:pt x="93" y="135"/>
                  <a:pt x="91" y="135"/>
                </a:cubicBezTo>
                <a:cubicBezTo>
                  <a:pt x="90" y="135"/>
                  <a:pt x="90" y="135"/>
                  <a:pt x="89" y="136"/>
                </a:cubicBezTo>
                <a:cubicBezTo>
                  <a:pt x="89" y="136"/>
                  <a:pt x="88" y="136"/>
                  <a:pt x="88" y="136"/>
                </a:cubicBezTo>
                <a:cubicBezTo>
                  <a:pt x="88" y="136"/>
                  <a:pt x="88" y="136"/>
                  <a:pt x="88" y="137"/>
                </a:cubicBezTo>
                <a:cubicBezTo>
                  <a:pt x="89" y="136"/>
                  <a:pt x="89" y="136"/>
                  <a:pt x="90" y="136"/>
                </a:cubicBezTo>
                <a:cubicBezTo>
                  <a:pt x="92" y="136"/>
                  <a:pt x="95" y="135"/>
                  <a:pt x="97" y="136"/>
                </a:cubicBezTo>
                <a:close/>
                <a:moveTo>
                  <a:pt x="100" y="131"/>
                </a:moveTo>
                <a:cubicBezTo>
                  <a:pt x="100" y="131"/>
                  <a:pt x="100" y="131"/>
                  <a:pt x="100" y="131"/>
                </a:cubicBezTo>
                <a:cubicBezTo>
                  <a:pt x="102" y="131"/>
                  <a:pt x="105" y="131"/>
                  <a:pt x="107" y="131"/>
                </a:cubicBezTo>
                <a:cubicBezTo>
                  <a:pt x="112" y="132"/>
                  <a:pt x="116" y="133"/>
                  <a:pt x="120" y="136"/>
                </a:cubicBezTo>
                <a:cubicBezTo>
                  <a:pt x="121" y="136"/>
                  <a:pt x="121" y="136"/>
                  <a:pt x="121" y="136"/>
                </a:cubicBezTo>
                <a:cubicBezTo>
                  <a:pt x="122" y="135"/>
                  <a:pt x="122" y="133"/>
                  <a:pt x="123" y="131"/>
                </a:cubicBezTo>
                <a:cubicBezTo>
                  <a:pt x="124" y="130"/>
                  <a:pt x="124" y="130"/>
                  <a:pt x="124" y="128"/>
                </a:cubicBezTo>
                <a:cubicBezTo>
                  <a:pt x="124" y="128"/>
                  <a:pt x="124" y="128"/>
                  <a:pt x="124" y="127"/>
                </a:cubicBezTo>
                <a:cubicBezTo>
                  <a:pt x="124" y="126"/>
                  <a:pt x="125" y="126"/>
                  <a:pt x="126" y="126"/>
                </a:cubicBezTo>
                <a:cubicBezTo>
                  <a:pt x="127" y="126"/>
                  <a:pt x="127" y="126"/>
                  <a:pt x="128" y="127"/>
                </a:cubicBezTo>
                <a:cubicBezTo>
                  <a:pt x="128" y="127"/>
                  <a:pt x="128" y="127"/>
                  <a:pt x="128" y="128"/>
                </a:cubicBezTo>
                <a:cubicBezTo>
                  <a:pt x="129" y="128"/>
                  <a:pt x="128" y="129"/>
                  <a:pt x="128" y="130"/>
                </a:cubicBezTo>
                <a:cubicBezTo>
                  <a:pt x="127" y="130"/>
                  <a:pt x="127" y="130"/>
                  <a:pt x="127" y="130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5" y="132"/>
                  <a:pt x="125" y="133"/>
                  <a:pt x="124" y="134"/>
                </a:cubicBezTo>
                <a:cubicBezTo>
                  <a:pt x="124" y="134"/>
                  <a:pt x="124" y="135"/>
                  <a:pt x="125" y="135"/>
                </a:cubicBezTo>
                <a:cubicBezTo>
                  <a:pt x="125" y="134"/>
                  <a:pt x="125" y="134"/>
                  <a:pt x="125" y="134"/>
                </a:cubicBezTo>
                <a:cubicBezTo>
                  <a:pt x="126" y="133"/>
                  <a:pt x="127" y="132"/>
                  <a:pt x="128" y="130"/>
                </a:cubicBezTo>
                <a:cubicBezTo>
                  <a:pt x="130" y="128"/>
                  <a:pt x="132" y="125"/>
                  <a:pt x="135" y="122"/>
                </a:cubicBezTo>
                <a:cubicBezTo>
                  <a:pt x="135" y="121"/>
                  <a:pt x="135" y="121"/>
                  <a:pt x="136" y="120"/>
                </a:cubicBezTo>
                <a:cubicBezTo>
                  <a:pt x="136" y="120"/>
                  <a:pt x="137" y="120"/>
                  <a:pt x="137" y="120"/>
                </a:cubicBezTo>
                <a:cubicBezTo>
                  <a:pt x="138" y="120"/>
                  <a:pt x="138" y="121"/>
                  <a:pt x="138" y="121"/>
                </a:cubicBezTo>
                <a:cubicBezTo>
                  <a:pt x="138" y="122"/>
                  <a:pt x="138" y="122"/>
                  <a:pt x="138" y="122"/>
                </a:cubicBezTo>
                <a:cubicBezTo>
                  <a:pt x="138" y="123"/>
                  <a:pt x="138" y="124"/>
                  <a:pt x="137" y="125"/>
                </a:cubicBezTo>
                <a:cubicBezTo>
                  <a:pt x="136" y="128"/>
                  <a:pt x="135" y="132"/>
                  <a:pt x="134" y="135"/>
                </a:cubicBezTo>
                <a:cubicBezTo>
                  <a:pt x="133" y="136"/>
                  <a:pt x="133" y="136"/>
                  <a:pt x="133" y="137"/>
                </a:cubicBezTo>
                <a:cubicBezTo>
                  <a:pt x="133" y="137"/>
                  <a:pt x="133" y="137"/>
                  <a:pt x="133" y="137"/>
                </a:cubicBezTo>
                <a:cubicBezTo>
                  <a:pt x="137" y="131"/>
                  <a:pt x="141" y="126"/>
                  <a:pt x="144" y="120"/>
                </a:cubicBezTo>
                <a:cubicBezTo>
                  <a:pt x="144" y="120"/>
                  <a:pt x="144" y="121"/>
                  <a:pt x="144" y="121"/>
                </a:cubicBezTo>
                <a:cubicBezTo>
                  <a:pt x="142" y="121"/>
                  <a:pt x="140" y="119"/>
                  <a:pt x="141" y="117"/>
                </a:cubicBezTo>
                <a:cubicBezTo>
                  <a:pt x="141" y="117"/>
                  <a:pt x="141" y="117"/>
                  <a:pt x="141" y="117"/>
                </a:cubicBezTo>
                <a:cubicBezTo>
                  <a:pt x="143" y="112"/>
                  <a:pt x="145" y="107"/>
                  <a:pt x="146" y="102"/>
                </a:cubicBezTo>
                <a:cubicBezTo>
                  <a:pt x="147" y="100"/>
                  <a:pt x="148" y="97"/>
                  <a:pt x="149" y="94"/>
                </a:cubicBezTo>
                <a:cubicBezTo>
                  <a:pt x="148" y="93"/>
                  <a:pt x="148" y="93"/>
                  <a:pt x="147" y="93"/>
                </a:cubicBezTo>
                <a:cubicBezTo>
                  <a:pt x="147" y="93"/>
                  <a:pt x="147" y="93"/>
                  <a:pt x="147" y="94"/>
                </a:cubicBezTo>
                <a:cubicBezTo>
                  <a:pt x="143" y="102"/>
                  <a:pt x="140" y="109"/>
                  <a:pt x="137" y="118"/>
                </a:cubicBezTo>
                <a:cubicBezTo>
                  <a:pt x="137" y="118"/>
                  <a:pt x="137" y="119"/>
                  <a:pt x="137" y="119"/>
                </a:cubicBezTo>
                <a:cubicBezTo>
                  <a:pt x="136" y="119"/>
                  <a:pt x="136" y="120"/>
                  <a:pt x="135" y="119"/>
                </a:cubicBezTo>
                <a:cubicBezTo>
                  <a:pt x="135" y="119"/>
                  <a:pt x="135" y="119"/>
                  <a:pt x="135" y="118"/>
                </a:cubicBezTo>
                <a:cubicBezTo>
                  <a:pt x="135" y="118"/>
                  <a:pt x="135" y="118"/>
                  <a:pt x="135" y="117"/>
                </a:cubicBezTo>
                <a:cubicBezTo>
                  <a:pt x="136" y="115"/>
                  <a:pt x="136" y="113"/>
                  <a:pt x="137" y="111"/>
                </a:cubicBezTo>
                <a:cubicBezTo>
                  <a:pt x="139" y="103"/>
                  <a:pt x="141" y="96"/>
                  <a:pt x="142" y="89"/>
                </a:cubicBezTo>
                <a:cubicBezTo>
                  <a:pt x="142" y="88"/>
                  <a:pt x="142" y="87"/>
                  <a:pt x="142" y="87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8" y="95"/>
                  <a:pt x="134" y="103"/>
                  <a:pt x="131" y="111"/>
                </a:cubicBezTo>
                <a:cubicBezTo>
                  <a:pt x="130" y="115"/>
                  <a:pt x="128" y="119"/>
                  <a:pt x="127" y="123"/>
                </a:cubicBezTo>
                <a:cubicBezTo>
                  <a:pt x="126" y="124"/>
                  <a:pt x="126" y="124"/>
                  <a:pt x="125" y="124"/>
                </a:cubicBezTo>
                <a:cubicBezTo>
                  <a:pt x="124" y="124"/>
                  <a:pt x="124" y="123"/>
                  <a:pt x="125" y="122"/>
                </a:cubicBezTo>
                <a:cubicBezTo>
                  <a:pt x="125" y="120"/>
                  <a:pt x="126" y="119"/>
                  <a:pt x="126" y="118"/>
                </a:cubicBezTo>
                <a:cubicBezTo>
                  <a:pt x="129" y="108"/>
                  <a:pt x="131" y="99"/>
                  <a:pt x="133" y="90"/>
                </a:cubicBezTo>
                <a:cubicBezTo>
                  <a:pt x="133" y="89"/>
                  <a:pt x="133" y="87"/>
                  <a:pt x="134" y="86"/>
                </a:cubicBezTo>
                <a:cubicBezTo>
                  <a:pt x="134" y="86"/>
                  <a:pt x="133" y="86"/>
                  <a:pt x="133" y="86"/>
                </a:cubicBezTo>
                <a:cubicBezTo>
                  <a:pt x="133" y="88"/>
                  <a:pt x="132" y="89"/>
                  <a:pt x="132" y="90"/>
                </a:cubicBezTo>
                <a:cubicBezTo>
                  <a:pt x="127" y="100"/>
                  <a:pt x="123" y="110"/>
                  <a:pt x="120" y="120"/>
                </a:cubicBezTo>
                <a:cubicBezTo>
                  <a:pt x="119" y="123"/>
                  <a:pt x="118" y="126"/>
                  <a:pt x="117" y="129"/>
                </a:cubicBezTo>
                <a:cubicBezTo>
                  <a:pt x="117" y="129"/>
                  <a:pt x="117" y="130"/>
                  <a:pt x="117" y="130"/>
                </a:cubicBezTo>
                <a:cubicBezTo>
                  <a:pt x="116" y="131"/>
                  <a:pt x="116" y="131"/>
                  <a:pt x="115" y="131"/>
                </a:cubicBezTo>
                <a:cubicBezTo>
                  <a:pt x="115" y="130"/>
                  <a:pt x="115" y="130"/>
                  <a:pt x="114" y="130"/>
                </a:cubicBezTo>
                <a:cubicBezTo>
                  <a:pt x="114" y="129"/>
                  <a:pt x="115" y="129"/>
                  <a:pt x="115" y="129"/>
                </a:cubicBezTo>
                <a:cubicBezTo>
                  <a:pt x="115" y="126"/>
                  <a:pt x="115" y="124"/>
                  <a:pt x="116" y="122"/>
                </a:cubicBezTo>
                <a:cubicBezTo>
                  <a:pt x="117" y="115"/>
                  <a:pt x="119" y="107"/>
                  <a:pt x="120" y="100"/>
                </a:cubicBezTo>
                <a:cubicBezTo>
                  <a:pt x="120" y="99"/>
                  <a:pt x="120" y="98"/>
                  <a:pt x="120" y="97"/>
                </a:cubicBezTo>
                <a:cubicBezTo>
                  <a:pt x="119" y="97"/>
                  <a:pt x="119" y="98"/>
                  <a:pt x="119" y="98"/>
                </a:cubicBezTo>
                <a:cubicBezTo>
                  <a:pt x="118" y="102"/>
                  <a:pt x="116" y="105"/>
                  <a:pt x="115" y="109"/>
                </a:cubicBezTo>
                <a:cubicBezTo>
                  <a:pt x="113" y="115"/>
                  <a:pt x="111" y="122"/>
                  <a:pt x="109" y="129"/>
                </a:cubicBezTo>
                <a:cubicBezTo>
                  <a:pt x="109" y="129"/>
                  <a:pt x="109" y="130"/>
                  <a:pt x="109" y="130"/>
                </a:cubicBezTo>
                <a:cubicBezTo>
                  <a:pt x="109" y="131"/>
                  <a:pt x="108" y="131"/>
                  <a:pt x="108" y="131"/>
                </a:cubicBezTo>
                <a:cubicBezTo>
                  <a:pt x="107" y="131"/>
                  <a:pt x="107" y="130"/>
                  <a:pt x="107" y="130"/>
                </a:cubicBezTo>
                <a:cubicBezTo>
                  <a:pt x="107" y="129"/>
                  <a:pt x="107" y="129"/>
                  <a:pt x="107" y="128"/>
                </a:cubicBezTo>
                <a:cubicBezTo>
                  <a:pt x="107" y="122"/>
                  <a:pt x="107" y="116"/>
                  <a:pt x="108" y="109"/>
                </a:cubicBezTo>
                <a:cubicBezTo>
                  <a:pt x="108" y="109"/>
                  <a:pt x="108" y="108"/>
                  <a:pt x="108" y="107"/>
                </a:cubicBezTo>
                <a:cubicBezTo>
                  <a:pt x="107" y="108"/>
                  <a:pt x="106" y="108"/>
                  <a:pt x="106" y="109"/>
                </a:cubicBezTo>
                <a:cubicBezTo>
                  <a:pt x="104" y="116"/>
                  <a:pt x="102" y="123"/>
                  <a:pt x="100" y="129"/>
                </a:cubicBezTo>
                <a:cubicBezTo>
                  <a:pt x="100" y="130"/>
                  <a:pt x="100" y="130"/>
                  <a:pt x="100" y="131"/>
                </a:cubicBezTo>
                <a:close/>
                <a:moveTo>
                  <a:pt x="129" y="90"/>
                </a:moveTo>
                <a:cubicBezTo>
                  <a:pt x="129" y="90"/>
                  <a:pt x="130" y="89"/>
                  <a:pt x="130" y="89"/>
                </a:cubicBezTo>
                <a:cubicBezTo>
                  <a:pt x="131" y="87"/>
                  <a:pt x="132" y="84"/>
                  <a:pt x="133" y="82"/>
                </a:cubicBezTo>
                <a:cubicBezTo>
                  <a:pt x="133" y="82"/>
                  <a:pt x="133" y="81"/>
                  <a:pt x="134" y="81"/>
                </a:cubicBezTo>
                <a:cubicBezTo>
                  <a:pt x="134" y="80"/>
                  <a:pt x="134" y="80"/>
                  <a:pt x="135" y="80"/>
                </a:cubicBezTo>
                <a:cubicBezTo>
                  <a:pt x="136" y="80"/>
                  <a:pt x="136" y="80"/>
                  <a:pt x="136" y="81"/>
                </a:cubicBezTo>
                <a:cubicBezTo>
                  <a:pt x="136" y="82"/>
                  <a:pt x="136" y="83"/>
                  <a:pt x="136" y="84"/>
                </a:cubicBezTo>
                <a:cubicBezTo>
                  <a:pt x="135" y="89"/>
                  <a:pt x="135" y="93"/>
                  <a:pt x="134" y="97"/>
                </a:cubicBezTo>
                <a:cubicBezTo>
                  <a:pt x="134" y="98"/>
                  <a:pt x="133" y="99"/>
                  <a:pt x="133" y="100"/>
                </a:cubicBezTo>
                <a:cubicBezTo>
                  <a:pt x="134" y="99"/>
                  <a:pt x="134" y="99"/>
                  <a:pt x="134" y="98"/>
                </a:cubicBezTo>
                <a:cubicBezTo>
                  <a:pt x="134" y="97"/>
                  <a:pt x="135" y="96"/>
                  <a:pt x="136" y="95"/>
                </a:cubicBezTo>
                <a:cubicBezTo>
                  <a:pt x="137" y="92"/>
                  <a:pt x="139" y="89"/>
                  <a:pt x="140" y="86"/>
                </a:cubicBezTo>
                <a:cubicBezTo>
                  <a:pt x="141" y="85"/>
                  <a:pt x="141" y="84"/>
                  <a:pt x="142" y="83"/>
                </a:cubicBezTo>
                <a:cubicBezTo>
                  <a:pt x="142" y="83"/>
                  <a:pt x="143" y="83"/>
                  <a:pt x="144" y="83"/>
                </a:cubicBezTo>
                <a:cubicBezTo>
                  <a:pt x="144" y="83"/>
                  <a:pt x="145" y="84"/>
                  <a:pt x="145" y="85"/>
                </a:cubicBezTo>
                <a:cubicBezTo>
                  <a:pt x="145" y="85"/>
                  <a:pt x="145" y="86"/>
                  <a:pt x="145" y="86"/>
                </a:cubicBezTo>
                <a:cubicBezTo>
                  <a:pt x="144" y="88"/>
                  <a:pt x="144" y="90"/>
                  <a:pt x="144" y="92"/>
                </a:cubicBezTo>
                <a:cubicBezTo>
                  <a:pt x="144" y="93"/>
                  <a:pt x="143" y="95"/>
                  <a:pt x="143" y="96"/>
                </a:cubicBezTo>
                <a:cubicBezTo>
                  <a:pt x="143" y="96"/>
                  <a:pt x="143" y="95"/>
                  <a:pt x="144" y="95"/>
                </a:cubicBezTo>
                <a:cubicBezTo>
                  <a:pt x="144" y="93"/>
                  <a:pt x="145" y="92"/>
                  <a:pt x="146" y="90"/>
                </a:cubicBezTo>
                <a:cubicBezTo>
                  <a:pt x="147" y="88"/>
                  <a:pt x="148" y="86"/>
                  <a:pt x="149" y="83"/>
                </a:cubicBezTo>
                <a:cubicBezTo>
                  <a:pt x="150" y="83"/>
                  <a:pt x="150" y="82"/>
                  <a:pt x="151" y="81"/>
                </a:cubicBezTo>
                <a:cubicBezTo>
                  <a:pt x="151" y="81"/>
                  <a:pt x="152" y="81"/>
                  <a:pt x="153" y="81"/>
                </a:cubicBezTo>
                <a:cubicBezTo>
                  <a:pt x="153" y="82"/>
                  <a:pt x="153" y="82"/>
                  <a:pt x="154" y="82"/>
                </a:cubicBezTo>
                <a:cubicBezTo>
                  <a:pt x="155" y="80"/>
                  <a:pt x="156" y="79"/>
                  <a:pt x="157" y="77"/>
                </a:cubicBezTo>
                <a:cubicBezTo>
                  <a:pt x="156" y="77"/>
                  <a:pt x="156" y="77"/>
                  <a:pt x="156" y="77"/>
                </a:cubicBezTo>
                <a:cubicBezTo>
                  <a:pt x="155" y="78"/>
                  <a:pt x="154" y="77"/>
                  <a:pt x="153" y="77"/>
                </a:cubicBezTo>
                <a:cubicBezTo>
                  <a:pt x="153" y="76"/>
                  <a:pt x="153" y="75"/>
                  <a:pt x="153" y="74"/>
                </a:cubicBezTo>
                <a:cubicBezTo>
                  <a:pt x="153" y="74"/>
                  <a:pt x="154" y="73"/>
                  <a:pt x="154" y="73"/>
                </a:cubicBezTo>
                <a:cubicBezTo>
                  <a:pt x="156" y="71"/>
                  <a:pt x="158" y="68"/>
                  <a:pt x="160" y="65"/>
                </a:cubicBezTo>
                <a:cubicBezTo>
                  <a:pt x="161" y="64"/>
                  <a:pt x="160" y="63"/>
                  <a:pt x="160" y="61"/>
                </a:cubicBezTo>
                <a:cubicBezTo>
                  <a:pt x="159" y="62"/>
                  <a:pt x="158" y="63"/>
                  <a:pt x="158" y="63"/>
                </a:cubicBezTo>
                <a:cubicBezTo>
                  <a:pt x="157" y="64"/>
                  <a:pt x="156" y="65"/>
                  <a:pt x="155" y="64"/>
                </a:cubicBezTo>
                <a:cubicBezTo>
                  <a:pt x="154" y="65"/>
                  <a:pt x="154" y="66"/>
                  <a:pt x="154" y="66"/>
                </a:cubicBezTo>
                <a:cubicBezTo>
                  <a:pt x="153" y="67"/>
                  <a:pt x="153" y="68"/>
                  <a:pt x="153" y="68"/>
                </a:cubicBezTo>
                <a:cubicBezTo>
                  <a:pt x="152" y="70"/>
                  <a:pt x="150" y="70"/>
                  <a:pt x="149" y="69"/>
                </a:cubicBezTo>
                <a:cubicBezTo>
                  <a:pt x="148" y="69"/>
                  <a:pt x="148" y="67"/>
                  <a:pt x="149" y="66"/>
                </a:cubicBezTo>
                <a:cubicBezTo>
                  <a:pt x="149" y="65"/>
                  <a:pt x="150" y="64"/>
                  <a:pt x="151" y="63"/>
                </a:cubicBezTo>
                <a:cubicBezTo>
                  <a:pt x="151" y="62"/>
                  <a:pt x="151" y="62"/>
                  <a:pt x="151" y="62"/>
                </a:cubicBezTo>
                <a:cubicBezTo>
                  <a:pt x="151" y="62"/>
                  <a:pt x="150" y="62"/>
                  <a:pt x="150" y="62"/>
                </a:cubicBezTo>
                <a:cubicBezTo>
                  <a:pt x="147" y="64"/>
                  <a:pt x="144" y="67"/>
                  <a:pt x="141" y="70"/>
                </a:cubicBezTo>
                <a:cubicBezTo>
                  <a:pt x="140" y="71"/>
                  <a:pt x="139" y="73"/>
                  <a:pt x="138" y="74"/>
                </a:cubicBezTo>
                <a:cubicBezTo>
                  <a:pt x="137" y="75"/>
                  <a:pt x="135" y="76"/>
                  <a:pt x="134" y="77"/>
                </a:cubicBezTo>
                <a:cubicBezTo>
                  <a:pt x="130" y="81"/>
                  <a:pt x="125" y="84"/>
                  <a:pt x="121" y="88"/>
                </a:cubicBezTo>
                <a:cubicBezTo>
                  <a:pt x="117" y="91"/>
                  <a:pt x="113" y="94"/>
                  <a:pt x="110" y="97"/>
                </a:cubicBezTo>
                <a:cubicBezTo>
                  <a:pt x="109" y="98"/>
                  <a:pt x="109" y="98"/>
                  <a:pt x="109" y="99"/>
                </a:cubicBezTo>
                <a:cubicBezTo>
                  <a:pt x="109" y="99"/>
                  <a:pt x="110" y="98"/>
                  <a:pt x="110" y="98"/>
                </a:cubicBezTo>
                <a:cubicBezTo>
                  <a:pt x="114" y="96"/>
                  <a:pt x="118" y="94"/>
                  <a:pt x="121" y="91"/>
                </a:cubicBezTo>
                <a:cubicBezTo>
                  <a:pt x="123" y="91"/>
                  <a:pt x="124" y="90"/>
                  <a:pt x="125" y="90"/>
                </a:cubicBezTo>
                <a:cubicBezTo>
                  <a:pt x="126" y="89"/>
                  <a:pt x="128" y="89"/>
                  <a:pt x="129" y="90"/>
                </a:cubicBezTo>
                <a:close/>
                <a:moveTo>
                  <a:pt x="152" y="48"/>
                </a:moveTo>
                <a:cubicBezTo>
                  <a:pt x="152" y="48"/>
                  <a:pt x="152" y="48"/>
                  <a:pt x="152" y="48"/>
                </a:cubicBezTo>
                <a:cubicBezTo>
                  <a:pt x="152" y="48"/>
                  <a:pt x="152" y="49"/>
                  <a:pt x="152" y="49"/>
                </a:cubicBezTo>
                <a:cubicBezTo>
                  <a:pt x="148" y="51"/>
                  <a:pt x="144" y="55"/>
                  <a:pt x="140" y="58"/>
                </a:cubicBezTo>
                <a:cubicBezTo>
                  <a:pt x="138" y="60"/>
                  <a:pt x="136" y="62"/>
                  <a:pt x="134" y="64"/>
                </a:cubicBezTo>
                <a:cubicBezTo>
                  <a:pt x="133" y="65"/>
                  <a:pt x="133" y="65"/>
                  <a:pt x="132" y="65"/>
                </a:cubicBezTo>
                <a:cubicBezTo>
                  <a:pt x="132" y="66"/>
                  <a:pt x="131" y="66"/>
                  <a:pt x="131" y="65"/>
                </a:cubicBezTo>
                <a:cubicBezTo>
                  <a:pt x="130" y="65"/>
                  <a:pt x="130" y="64"/>
                  <a:pt x="130" y="64"/>
                </a:cubicBezTo>
                <a:cubicBezTo>
                  <a:pt x="131" y="63"/>
                  <a:pt x="131" y="62"/>
                  <a:pt x="131" y="62"/>
                </a:cubicBezTo>
                <a:cubicBezTo>
                  <a:pt x="133" y="59"/>
                  <a:pt x="134" y="56"/>
                  <a:pt x="136" y="53"/>
                </a:cubicBezTo>
                <a:cubicBezTo>
                  <a:pt x="137" y="51"/>
                  <a:pt x="138" y="49"/>
                  <a:pt x="139" y="47"/>
                </a:cubicBezTo>
                <a:cubicBezTo>
                  <a:pt x="139" y="46"/>
                  <a:pt x="139" y="46"/>
                  <a:pt x="140" y="46"/>
                </a:cubicBezTo>
                <a:cubicBezTo>
                  <a:pt x="139" y="46"/>
                  <a:pt x="138" y="46"/>
                  <a:pt x="138" y="47"/>
                </a:cubicBezTo>
                <a:cubicBezTo>
                  <a:pt x="134" y="51"/>
                  <a:pt x="129" y="56"/>
                  <a:pt x="125" y="60"/>
                </a:cubicBezTo>
                <a:cubicBezTo>
                  <a:pt x="126" y="61"/>
                  <a:pt x="126" y="62"/>
                  <a:pt x="125" y="63"/>
                </a:cubicBezTo>
                <a:cubicBezTo>
                  <a:pt x="125" y="63"/>
                  <a:pt x="125" y="63"/>
                  <a:pt x="124" y="63"/>
                </a:cubicBezTo>
                <a:cubicBezTo>
                  <a:pt x="123" y="63"/>
                  <a:pt x="122" y="64"/>
                  <a:pt x="121" y="65"/>
                </a:cubicBezTo>
                <a:cubicBezTo>
                  <a:pt x="115" y="69"/>
                  <a:pt x="109" y="72"/>
                  <a:pt x="104" y="77"/>
                </a:cubicBezTo>
                <a:cubicBezTo>
                  <a:pt x="104" y="77"/>
                  <a:pt x="104" y="78"/>
                  <a:pt x="103" y="78"/>
                </a:cubicBezTo>
                <a:cubicBezTo>
                  <a:pt x="104" y="78"/>
                  <a:pt x="104" y="78"/>
                  <a:pt x="104" y="78"/>
                </a:cubicBezTo>
                <a:cubicBezTo>
                  <a:pt x="106" y="77"/>
                  <a:pt x="107" y="76"/>
                  <a:pt x="109" y="76"/>
                </a:cubicBezTo>
                <a:cubicBezTo>
                  <a:pt x="115" y="72"/>
                  <a:pt x="121" y="69"/>
                  <a:pt x="128" y="65"/>
                </a:cubicBezTo>
                <a:cubicBezTo>
                  <a:pt x="128" y="65"/>
                  <a:pt x="128" y="65"/>
                  <a:pt x="128" y="65"/>
                </a:cubicBezTo>
                <a:cubicBezTo>
                  <a:pt x="129" y="64"/>
                  <a:pt x="129" y="65"/>
                  <a:pt x="130" y="65"/>
                </a:cubicBezTo>
                <a:cubicBezTo>
                  <a:pt x="130" y="65"/>
                  <a:pt x="130" y="66"/>
                  <a:pt x="130" y="66"/>
                </a:cubicBezTo>
                <a:cubicBezTo>
                  <a:pt x="129" y="67"/>
                  <a:pt x="129" y="67"/>
                  <a:pt x="129" y="67"/>
                </a:cubicBezTo>
                <a:cubicBezTo>
                  <a:pt x="126" y="69"/>
                  <a:pt x="124" y="70"/>
                  <a:pt x="122" y="72"/>
                </a:cubicBezTo>
                <a:cubicBezTo>
                  <a:pt x="116" y="76"/>
                  <a:pt x="110" y="80"/>
                  <a:pt x="105" y="85"/>
                </a:cubicBezTo>
                <a:cubicBezTo>
                  <a:pt x="105" y="85"/>
                  <a:pt x="104" y="85"/>
                  <a:pt x="104" y="86"/>
                </a:cubicBezTo>
                <a:cubicBezTo>
                  <a:pt x="104" y="86"/>
                  <a:pt x="104" y="87"/>
                  <a:pt x="104" y="87"/>
                </a:cubicBezTo>
                <a:cubicBezTo>
                  <a:pt x="105" y="87"/>
                  <a:pt x="105" y="87"/>
                  <a:pt x="106" y="87"/>
                </a:cubicBezTo>
                <a:cubicBezTo>
                  <a:pt x="108" y="86"/>
                  <a:pt x="109" y="85"/>
                  <a:pt x="111" y="84"/>
                </a:cubicBezTo>
                <a:cubicBezTo>
                  <a:pt x="119" y="81"/>
                  <a:pt x="127" y="77"/>
                  <a:pt x="134" y="73"/>
                </a:cubicBezTo>
                <a:cubicBezTo>
                  <a:pt x="135" y="72"/>
                  <a:pt x="136" y="72"/>
                  <a:pt x="137" y="71"/>
                </a:cubicBezTo>
                <a:cubicBezTo>
                  <a:pt x="137" y="69"/>
                  <a:pt x="138" y="68"/>
                  <a:pt x="139" y="67"/>
                </a:cubicBezTo>
                <a:cubicBezTo>
                  <a:pt x="143" y="61"/>
                  <a:pt x="147" y="56"/>
                  <a:pt x="152" y="50"/>
                </a:cubicBezTo>
                <a:cubicBezTo>
                  <a:pt x="152" y="49"/>
                  <a:pt x="152" y="49"/>
                  <a:pt x="152" y="48"/>
                </a:cubicBezTo>
                <a:close/>
                <a:moveTo>
                  <a:pt x="174" y="82"/>
                </a:moveTo>
                <a:cubicBezTo>
                  <a:pt x="174" y="82"/>
                  <a:pt x="174" y="82"/>
                  <a:pt x="173" y="82"/>
                </a:cubicBezTo>
                <a:cubicBezTo>
                  <a:pt x="173" y="82"/>
                  <a:pt x="173" y="82"/>
                  <a:pt x="173" y="82"/>
                </a:cubicBezTo>
                <a:cubicBezTo>
                  <a:pt x="168" y="87"/>
                  <a:pt x="163" y="92"/>
                  <a:pt x="158" y="97"/>
                </a:cubicBezTo>
                <a:cubicBezTo>
                  <a:pt x="157" y="98"/>
                  <a:pt x="156" y="98"/>
                  <a:pt x="155" y="99"/>
                </a:cubicBezTo>
                <a:cubicBezTo>
                  <a:pt x="155" y="99"/>
                  <a:pt x="154" y="100"/>
                  <a:pt x="154" y="100"/>
                </a:cubicBezTo>
                <a:cubicBezTo>
                  <a:pt x="154" y="100"/>
                  <a:pt x="153" y="100"/>
                  <a:pt x="153" y="100"/>
                </a:cubicBezTo>
                <a:cubicBezTo>
                  <a:pt x="152" y="99"/>
                  <a:pt x="152" y="99"/>
                  <a:pt x="153" y="98"/>
                </a:cubicBezTo>
                <a:cubicBezTo>
                  <a:pt x="153" y="98"/>
                  <a:pt x="153" y="98"/>
                  <a:pt x="153" y="97"/>
                </a:cubicBezTo>
                <a:cubicBezTo>
                  <a:pt x="154" y="96"/>
                  <a:pt x="155" y="95"/>
                  <a:pt x="155" y="94"/>
                </a:cubicBezTo>
                <a:cubicBezTo>
                  <a:pt x="159" y="89"/>
                  <a:pt x="163" y="83"/>
                  <a:pt x="167" y="77"/>
                </a:cubicBezTo>
                <a:cubicBezTo>
                  <a:pt x="168" y="77"/>
                  <a:pt x="168" y="77"/>
                  <a:pt x="168" y="77"/>
                </a:cubicBezTo>
                <a:cubicBezTo>
                  <a:pt x="168" y="77"/>
                  <a:pt x="168" y="77"/>
                  <a:pt x="167" y="77"/>
                </a:cubicBezTo>
                <a:cubicBezTo>
                  <a:pt x="163" y="81"/>
                  <a:pt x="158" y="86"/>
                  <a:pt x="153" y="91"/>
                </a:cubicBezTo>
                <a:cubicBezTo>
                  <a:pt x="153" y="91"/>
                  <a:pt x="153" y="91"/>
                  <a:pt x="153" y="92"/>
                </a:cubicBezTo>
                <a:cubicBezTo>
                  <a:pt x="151" y="100"/>
                  <a:pt x="149" y="109"/>
                  <a:pt x="146" y="118"/>
                </a:cubicBezTo>
                <a:cubicBezTo>
                  <a:pt x="146" y="118"/>
                  <a:pt x="146" y="118"/>
                  <a:pt x="146" y="119"/>
                </a:cubicBezTo>
                <a:cubicBezTo>
                  <a:pt x="146" y="118"/>
                  <a:pt x="147" y="118"/>
                  <a:pt x="147" y="117"/>
                </a:cubicBezTo>
                <a:cubicBezTo>
                  <a:pt x="148" y="116"/>
                  <a:pt x="148" y="115"/>
                  <a:pt x="149" y="114"/>
                </a:cubicBezTo>
                <a:cubicBezTo>
                  <a:pt x="150" y="114"/>
                  <a:pt x="150" y="113"/>
                  <a:pt x="150" y="113"/>
                </a:cubicBezTo>
                <a:cubicBezTo>
                  <a:pt x="151" y="113"/>
                  <a:pt x="151" y="113"/>
                  <a:pt x="152" y="113"/>
                </a:cubicBezTo>
                <a:cubicBezTo>
                  <a:pt x="152" y="113"/>
                  <a:pt x="153" y="114"/>
                  <a:pt x="153" y="114"/>
                </a:cubicBezTo>
                <a:cubicBezTo>
                  <a:pt x="152" y="115"/>
                  <a:pt x="152" y="116"/>
                  <a:pt x="152" y="116"/>
                </a:cubicBezTo>
                <a:cubicBezTo>
                  <a:pt x="150" y="120"/>
                  <a:pt x="149" y="124"/>
                  <a:pt x="147" y="128"/>
                </a:cubicBezTo>
                <a:cubicBezTo>
                  <a:pt x="147" y="128"/>
                  <a:pt x="147" y="129"/>
                  <a:pt x="146" y="129"/>
                </a:cubicBezTo>
                <a:cubicBezTo>
                  <a:pt x="147" y="129"/>
                  <a:pt x="147" y="128"/>
                  <a:pt x="147" y="128"/>
                </a:cubicBezTo>
                <a:cubicBezTo>
                  <a:pt x="150" y="125"/>
                  <a:pt x="152" y="122"/>
                  <a:pt x="154" y="119"/>
                </a:cubicBezTo>
                <a:cubicBezTo>
                  <a:pt x="157" y="116"/>
                  <a:pt x="159" y="113"/>
                  <a:pt x="162" y="110"/>
                </a:cubicBezTo>
                <a:cubicBezTo>
                  <a:pt x="163" y="109"/>
                  <a:pt x="164" y="108"/>
                  <a:pt x="165" y="109"/>
                </a:cubicBezTo>
                <a:cubicBezTo>
                  <a:pt x="166" y="108"/>
                  <a:pt x="166" y="108"/>
                  <a:pt x="166" y="108"/>
                </a:cubicBezTo>
                <a:cubicBezTo>
                  <a:pt x="170" y="103"/>
                  <a:pt x="173" y="98"/>
                  <a:pt x="177" y="93"/>
                </a:cubicBezTo>
                <a:cubicBezTo>
                  <a:pt x="179" y="90"/>
                  <a:pt x="181" y="87"/>
                  <a:pt x="183" y="84"/>
                </a:cubicBezTo>
                <a:cubicBezTo>
                  <a:pt x="183" y="84"/>
                  <a:pt x="183" y="83"/>
                  <a:pt x="183" y="83"/>
                </a:cubicBezTo>
                <a:cubicBezTo>
                  <a:pt x="182" y="84"/>
                  <a:pt x="181" y="85"/>
                  <a:pt x="180" y="86"/>
                </a:cubicBezTo>
                <a:cubicBezTo>
                  <a:pt x="173" y="92"/>
                  <a:pt x="167" y="99"/>
                  <a:pt x="160" y="105"/>
                </a:cubicBezTo>
                <a:cubicBezTo>
                  <a:pt x="160" y="106"/>
                  <a:pt x="159" y="107"/>
                  <a:pt x="158" y="108"/>
                </a:cubicBezTo>
                <a:cubicBezTo>
                  <a:pt x="157" y="109"/>
                  <a:pt x="157" y="109"/>
                  <a:pt x="156" y="108"/>
                </a:cubicBezTo>
                <a:cubicBezTo>
                  <a:pt x="156" y="108"/>
                  <a:pt x="156" y="107"/>
                  <a:pt x="156" y="106"/>
                </a:cubicBezTo>
                <a:cubicBezTo>
                  <a:pt x="156" y="106"/>
                  <a:pt x="157" y="106"/>
                  <a:pt x="157" y="105"/>
                </a:cubicBezTo>
                <a:cubicBezTo>
                  <a:pt x="158" y="104"/>
                  <a:pt x="158" y="104"/>
                  <a:pt x="159" y="103"/>
                </a:cubicBezTo>
                <a:cubicBezTo>
                  <a:pt x="164" y="97"/>
                  <a:pt x="168" y="90"/>
                  <a:pt x="172" y="84"/>
                </a:cubicBezTo>
                <a:cubicBezTo>
                  <a:pt x="173" y="83"/>
                  <a:pt x="173" y="82"/>
                  <a:pt x="174" y="82"/>
                </a:cubicBezTo>
                <a:close/>
                <a:moveTo>
                  <a:pt x="128" y="54"/>
                </a:moveTo>
                <a:cubicBezTo>
                  <a:pt x="128" y="54"/>
                  <a:pt x="128" y="54"/>
                  <a:pt x="128" y="54"/>
                </a:cubicBezTo>
                <a:cubicBezTo>
                  <a:pt x="128" y="53"/>
                  <a:pt x="128" y="53"/>
                  <a:pt x="129" y="53"/>
                </a:cubicBezTo>
                <a:cubicBezTo>
                  <a:pt x="131" y="51"/>
                  <a:pt x="133" y="48"/>
                  <a:pt x="135" y="46"/>
                </a:cubicBezTo>
                <a:cubicBezTo>
                  <a:pt x="136" y="45"/>
                  <a:pt x="137" y="44"/>
                  <a:pt x="138" y="44"/>
                </a:cubicBezTo>
                <a:cubicBezTo>
                  <a:pt x="139" y="43"/>
                  <a:pt x="140" y="43"/>
                  <a:pt x="141" y="43"/>
                </a:cubicBezTo>
                <a:cubicBezTo>
                  <a:pt x="142" y="43"/>
                  <a:pt x="142" y="44"/>
                  <a:pt x="142" y="45"/>
                </a:cubicBezTo>
                <a:cubicBezTo>
                  <a:pt x="142" y="45"/>
                  <a:pt x="142" y="46"/>
                  <a:pt x="142" y="47"/>
                </a:cubicBezTo>
                <a:cubicBezTo>
                  <a:pt x="141" y="49"/>
                  <a:pt x="140" y="51"/>
                  <a:pt x="139" y="53"/>
                </a:cubicBezTo>
                <a:cubicBezTo>
                  <a:pt x="138" y="55"/>
                  <a:pt x="136" y="57"/>
                  <a:pt x="135" y="59"/>
                </a:cubicBezTo>
                <a:cubicBezTo>
                  <a:pt x="135" y="59"/>
                  <a:pt x="135" y="60"/>
                  <a:pt x="135" y="60"/>
                </a:cubicBezTo>
                <a:cubicBezTo>
                  <a:pt x="135" y="60"/>
                  <a:pt x="136" y="59"/>
                  <a:pt x="136" y="59"/>
                </a:cubicBezTo>
                <a:cubicBezTo>
                  <a:pt x="141" y="53"/>
                  <a:pt x="148" y="49"/>
                  <a:pt x="154" y="44"/>
                </a:cubicBezTo>
                <a:cubicBezTo>
                  <a:pt x="155" y="44"/>
                  <a:pt x="155" y="43"/>
                  <a:pt x="156" y="43"/>
                </a:cubicBezTo>
                <a:cubicBezTo>
                  <a:pt x="157" y="43"/>
                  <a:pt x="158" y="42"/>
                  <a:pt x="158" y="41"/>
                </a:cubicBezTo>
                <a:cubicBezTo>
                  <a:pt x="159" y="40"/>
                  <a:pt x="159" y="40"/>
                  <a:pt x="159" y="39"/>
                </a:cubicBezTo>
                <a:cubicBezTo>
                  <a:pt x="160" y="38"/>
                  <a:pt x="161" y="36"/>
                  <a:pt x="161" y="34"/>
                </a:cubicBezTo>
                <a:cubicBezTo>
                  <a:pt x="161" y="34"/>
                  <a:pt x="161" y="33"/>
                  <a:pt x="161" y="32"/>
                </a:cubicBezTo>
                <a:cubicBezTo>
                  <a:pt x="162" y="31"/>
                  <a:pt x="162" y="31"/>
                  <a:pt x="162" y="30"/>
                </a:cubicBezTo>
                <a:cubicBezTo>
                  <a:pt x="162" y="30"/>
                  <a:pt x="161" y="30"/>
                  <a:pt x="161" y="30"/>
                </a:cubicBezTo>
                <a:cubicBezTo>
                  <a:pt x="161" y="30"/>
                  <a:pt x="161" y="30"/>
                  <a:pt x="161" y="30"/>
                </a:cubicBezTo>
                <a:cubicBezTo>
                  <a:pt x="160" y="32"/>
                  <a:pt x="159" y="33"/>
                  <a:pt x="158" y="34"/>
                </a:cubicBezTo>
                <a:cubicBezTo>
                  <a:pt x="158" y="34"/>
                  <a:pt x="157" y="34"/>
                  <a:pt x="157" y="35"/>
                </a:cubicBezTo>
                <a:cubicBezTo>
                  <a:pt x="156" y="35"/>
                  <a:pt x="155" y="35"/>
                  <a:pt x="155" y="34"/>
                </a:cubicBezTo>
                <a:cubicBezTo>
                  <a:pt x="155" y="33"/>
                  <a:pt x="155" y="33"/>
                  <a:pt x="155" y="32"/>
                </a:cubicBezTo>
                <a:cubicBezTo>
                  <a:pt x="156" y="32"/>
                  <a:pt x="156" y="31"/>
                  <a:pt x="157" y="30"/>
                </a:cubicBezTo>
                <a:cubicBezTo>
                  <a:pt x="159" y="26"/>
                  <a:pt x="161" y="22"/>
                  <a:pt x="164" y="18"/>
                </a:cubicBezTo>
                <a:cubicBezTo>
                  <a:pt x="164" y="18"/>
                  <a:pt x="164" y="17"/>
                  <a:pt x="164" y="17"/>
                </a:cubicBezTo>
                <a:cubicBezTo>
                  <a:pt x="164" y="17"/>
                  <a:pt x="164" y="17"/>
                  <a:pt x="164" y="17"/>
                </a:cubicBezTo>
                <a:cubicBezTo>
                  <a:pt x="164" y="17"/>
                  <a:pt x="163" y="17"/>
                  <a:pt x="163" y="18"/>
                </a:cubicBezTo>
                <a:cubicBezTo>
                  <a:pt x="159" y="23"/>
                  <a:pt x="155" y="28"/>
                  <a:pt x="150" y="33"/>
                </a:cubicBezTo>
                <a:cubicBezTo>
                  <a:pt x="150" y="34"/>
                  <a:pt x="149" y="34"/>
                  <a:pt x="148" y="35"/>
                </a:cubicBezTo>
                <a:cubicBezTo>
                  <a:pt x="148" y="35"/>
                  <a:pt x="147" y="35"/>
                  <a:pt x="146" y="35"/>
                </a:cubicBezTo>
                <a:cubicBezTo>
                  <a:pt x="146" y="35"/>
                  <a:pt x="146" y="34"/>
                  <a:pt x="146" y="33"/>
                </a:cubicBezTo>
                <a:cubicBezTo>
                  <a:pt x="146" y="33"/>
                  <a:pt x="147" y="32"/>
                  <a:pt x="147" y="31"/>
                </a:cubicBezTo>
                <a:cubicBezTo>
                  <a:pt x="150" y="27"/>
                  <a:pt x="153" y="22"/>
                  <a:pt x="156" y="17"/>
                </a:cubicBezTo>
                <a:cubicBezTo>
                  <a:pt x="156" y="16"/>
                  <a:pt x="156" y="16"/>
                  <a:pt x="156" y="16"/>
                </a:cubicBezTo>
                <a:cubicBezTo>
                  <a:pt x="156" y="16"/>
                  <a:pt x="156" y="16"/>
                  <a:pt x="156" y="16"/>
                </a:cubicBezTo>
                <a:cubicBezTo>
                  <a:pt x="152" y="20"/>
                  <a:pt x="149" y="24"/>
                  <a:pt x="146" y="29"/>
                </a:cubicBezTo>
                <a:cubicBezTo>
                  <a:pt x="144" y="30"/>
                  <a:pt x="143" y="32"/>
                  <a:pt x="142" y="33"/>
                </a:cubicBezTo>
                <a:cubicBezTo>
                  <a:pt x="141" y="34"/>
                  <a:pt x="141" y="34"/>
                  <a:pt x="140" y="35"/>
                </a:cubicBezTo>
                <a:cubicBezTo>
                  <a:pt x="140" y="35"/>
                  <a:pt x="139" y="35"/>
                  <a:pt x="139" y="36"/>
                </a:cubicBezTo>
                <a:cubicBezTo>
                  <a:pt x="135" y="41"/>
                  <a:pt x="132" y="47"/>
                  <a:pt x="128" y="52"/>
                </a:cubicBezTo>
                <a:cubicBezTo>
                  <a:pt x="128" y="53"/>
                  <a:pt x="128" y="53"/>
                  <a:pt x="128" y="54"/>
                </a:cubicBezTo>
                <a:close/>
                <a:moveTo>
                  <a:pt x="55" y="14"/>
                </a:moveTo>
                <a:cubicBezTo>
                  <a:pt x="55" y="14"/>
                  <a:pt x="55" y="14"/>
                  <a:pt x="55" y="14"/>
                </a:cubicBezTo>
                <a:cubicBezTo>
                  <a:pt x="55" y="15"/>
                  <a:pt x="55" y="15"/>
                  <a:pt x="55" y="15"/>
                </a:cubicBezTo>
                <a:cubicBezTo>
                  <a:pt x="51" y="20"/>
                  <a:pt x="48" y="25"/>
                  <a:pt x="45" y="30"/>
                </a:cubicBezTo>
                <a:cubicBezTo>
                  <a:pt x="44" y="31"/>
                  <a:pt x="43" y="32"/>
                  <a:pt x="42" y="33"/>
                </a:cubicBezTo>
                <a:cubicBezTo>
                  <a:pt x="42" y="33"/>
                  <a:pt x="42" y="34"/>
                  <a:pt x="41" y="34"/>
                </a:cubicBezTo>
                <a:cubicBezTo>
                  <a:pt x="41" y="35"/>
                  <a:pt x="40" y="35"/>
                  <a:pt x="40" y="34"/>
                </a:cubicBezTo>
                <a:cubicBezTo>
                  <a:pt x="39" y="34"/>
                  <a:pt x="39" y="33"/>
                  <a:pt x="39" y="33"/>
                </a:cubicBezTo>
                <a:cubicBezTo>
                  <a:pt x="39" y="32"/>
                  <a:pt x="39" y="32"/>
                  <a:pt x="40" y="31"/>
                </a:cubicBezTo>
                <a:cubicBezTo>
                  <a:pt x="41" y="28"/>
                  <a:pt x="43" y="24"/>
                  <a:pt x="44" y="20"/>
                </a:cubicBezTo>
                <a:cubicBezTo>
                  <a:pt x="45" y="18"/>
                  <a:pt x="47" y="15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6" y="14"/>
                  <a:pt x="44" y="17"/>
                  <a:pt x="42" y="19"/>
                </a:cubicBezTo>
                <a:cubicBezTo>
                  <a:pt x="39" y="23"/>
                  <a:pt x="36" y="28"/>
                  <a:pt x="33" y="32"/>
                </a:cubicBezTo>
                <a:cubicBezTo>
                  <a:pt x="32" y="33"/>
                  <a:pt x="31" y="35"/>
                  <a:pt x="30" y="36"/>
                </a:cubicBezTo>
                <a:cubicBezTo>
                  <a:pt x="29" y="36"/>
                  <a:pt x="29" y="37"/>
                  <a:pt x="28" y="36"/>
                </a:cubicBezTo>
                <a:cubicBezTo>
                  <a:pt x="28" y="36"/>
                  <a:pt x="27" y="36"/>
                  <a:pt x="28" y="35"/>
                </a:cubicBezTo>
                <a:cubicBezTo>
                  <a:pt x="28" y="34"/>
                  <a:pt x="28" y="34"/>
                  <a:pt x="28" y="33"/>
                </a:cubicBezTo>
                <a:cubicBezTo>
                  <a:pt x="30" y="28"/>
                  <a:pt x="32" y="23"/>
                  <a:pt x="34" y="18"/>
                </a:cubicBezTo>
                <a:cubicBezTo>
                  <a:pt x="35" y="17"/>
                  <a:pt x="35" y="17"/>
                  <a:pt x="35" y="16"/>
                </a:cubicBezTo>
                <a:cubicBezTo>
                  <a:pt x="34" y="17"/>
                  <a:pt x="34" y="17"/>
                  <a:pt x="34" y="18"/>
                </a:cubicBezTo>
                <a:cubicBezTo>
                  <a:pt x="30" y="23"/>
                  <a:pt x="27" y="28"/>
                  <a:pt x="23" y="33"/>
                </a:cubicBezTo>
                <a:cubicBezTo>
                  <a:pt x="23" y="34"/>
                  <a:pt x="23" y="34"/>
                  <a:pt x="23" y="34"/>
                </a:cubicBezTo>
                <a:cubicBezTo>
                  <a:pt x="22" y="36"/>
                  <a:pt x="22" y="37"/>
                  <a:pt x="21" y="39"/>
                </a:cubicBezTo>
                <a:cubicBezTo>
                  <a:pt x="20" y="43"/>
                  <a:pt x="18" y="47"/>
                  <a:pt x="16" y="51"/>
                </a:cubicBezTo>
                <a:cubicBezTo>
                  <a:pt x="16" y="51"/>
                  <a:pt x="16" y="52"/>
                  <a:pt x="16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9" y="52"/>
                  <a:pt x="19" y="52"/>
                  <a:pt x="20" y="51"/>
                </a:cubicBezTo>
                <a:cubicBezTo>
                  <a:pt x="23" y="46"/>
                  <a:pt x="26" y="42"/>
                  <a:pt x="29" y="38"/>
                </a:cubicBezTo>
                <a:cubicBezTo>
                  <a:pt x="30" y="36"/>
                  <a:pt x="31" y="35"/>
                  <a:pt x="33" y="33"/>
                </a:cubicBezTo>
                <a:cubicBezTo>
                  <a:pt x="33" y="32"/>
                  <a:pt x="33" y="32"/>
                  <a:pt x="34" y="32"/>
                </a:cubicBezTo>
                <a:cubicBezTo>
                  <a:pt x="34" y="31"/>
                  <a:pt x="35" y="31"/>
                  <a:pt x="36" y="31"/>
                </a:cubicBezTo>
                <a:cubicBezTo>
                  <a:pt x="36" y="32"/>
                  <a:pt x="36" y="32"/>
                  <a:pt x="36" y="33"/>
                </a:cubicBezTo>
                <a:cubicBezTo>
                  <a:pt x="36" y="33"/>
                  <a:pt x="36" y="34"/>
                  <a:pt x="36" y="34"/>
                </a:cubicBezTo>
                <a:cubicBezTo>
                  <a:pt x="35" y="35"/>
                  <a:pt x="35" y="37"/>
                  <a:pt x="34" y="38"/>
                </a:cubicBezTo>
                <a:cubicBezTo>
                  <a:pt x="33" y="42"/>
                  <a:pt x="31" y="46"/>
                  <a:pt x="29" y="50"/>
                </a:cubicBezTo>
                <a:cubicBezTo>
                  <a:pt x="29" y="50"/>
                  <a:pt x="29" y="50"/>
                  <a:pt x="29" y="51"/>
                </a:cubicBezTo>
                <a:cubicBezTo>
                  <a:pt x="30" y="51"/>
                  <a:pt x="31" y="51"/>
                  <a:pt x="32" y="49"/>
                </a:cubicBezTo>
                <a:cubicBezTo>
                  <a:pt x="36" y="45"/>
                  <a:pt x="40" y="40"/>
                  <a:pt x="43" y="36"/>
                </a:cubicBezTo>
                <a:cubicBezTo>
                  <a:pt x="44" y="36"/>
                  <a:pt x="44" y="35"/>
                  <a:pt x="45" y="35"/>
                </a:cubicBezTo>
                <a:cubicBezTo>
                  <a:pt x="45" y="34"/>
                  <a:pt x="46" y="34"/>
                  <a:pt x="47" y="34"/>
                </a:cubicBezTo>
                <a:cubicBezTo>
                  <a:pt x="47" y="34"/>
                  <a:pt x="47" y="34"/>
                  <a:pt x="47" y="35"/>
                </a:cubicBezTo>
                <a:cubicBezTo>
                  <a:pt x="50" y="28"/>
                  <a:pt x="53" y="21"/>
                  <a:pt x="55" y="14"/>
                </a:cubicBezTo>
                <a:close/>
                <a:moveTo>
                  <a:pt x="167" y="133"/>
                </a:moveTo>
                <a:cubicBezTo>
                  <a:pt x="167" y="134"/>
                  <a:pt x="167" y="134"/>
                  <a:pt x="167" y="134"/>
                </a:cubicBezTo>
                <a:cubicBezTo>
                  <a:pt x="167" y="133"/>
                  <a:pt x="167" y="133"/>
                  <a:pt x="168" y="133"/>
                </a:cubicBezTo>
                <a:cubicBezTo>
                  <a:pt x="169" y="131"/>
                  <a:pt x="171" y="129"/>
                  <a:pt x="172" y="126"/>
                </a:cubicBezTo>
                <a:cubicBezTo>
                  <a:pt x="173" y="126"/>
                  <a:pt x="173" y="125"/>
                  <a:pt x="174" y="124"/>
                </a:cubicBezTo>
                <a:cubicBezTo>
                  <a:pt x="175" y="121"/>
                  <a:pt x="177" y="118"/>
                  <a:pt x="179" y="115"/>
                </a:cubicBezTo>
                <a:cubicBezTo>
                  <a:pt x="181" y="114"/>
                  <a:pt x="182" y="112"/>
                  <a:pt x="183" y="111"/>
                </a:cubicBezTo>
                <a:cubicBezTo>
                  <a:pt x="184" y="110"/>
                  <a:pt x="185" y="109"/>
                  <a:pt x="186" y="108"/>
                </a:cubicBezTo>
                <a:cubicBezTo>
                  <a:pt x="186" y="108"/>
                  <a:pt x="186" y="107"/>
                  <a:pt x="187" y="107"/>
                </a:cubicBezTo>
                <a:cubicBezTo>
                  <a:pt x="188" y="103"/>
                  <a:pt x="189" y="98"/>
                  <a:pt x="189" y="94"/>
                </a:cubicBezTo>
                <a:cubicBezTo>
                  <a:pt x="190" y="91"/>
                  <a:pt x="191" y="87"/>
                  <a:pt x="190" y="84"/>
                </a:cubicBezTo>
                <a:cubicBezTo>
                  <a:pt x="190" y="83"/>
                  <a:pt x="190" y="83"/>
                  <a:pt x="191" y="83"/>
                </a:cubicBezTo>
                <a:cubicBezTo>
                  <a:pt x="191" y="82"/>
                  <a:pt x="191" y="82"/>
                  <a:pt x="192" y="82"/>
                </a:cubicBezTo>
                <a:cubicBezTo>
                  <a:pt x="190" y="81"/>
                  <a:pt x="189" y="81"/>
                  <a:pt x="187" y="80"/>
                </a:cubicBezTo>
                <a:cubicBezTo>
                  <a:pt x="185" y="85"/>
                  <a:pt x="182" y="90"/>
                  <a:pt x="179" y="94"/>
                </a:cubicBezTo>
                <a:cubicBezTo>
                  <a:pt x="180" y="94"/>
                  <a:pt x="180" y="93"/>
                  <a:pt x="180" y="93"/>
                </a:cubicBezTo>
                <a:cubicBezTo>
                  <a:pt x="181" y="92"/>
                  <a:pt x="183" y="91"/>
                  <a:pt x="184" y="89"/>
                </a:cubicBezTo>
                <a:cubicBezTo>
                  <a:pt x="184" y="89"/>
                  <a:pt x="185" y="89"/>
                  <a:pt x="186" y="88"/>
                </a:cubicBezTo>
                <a:cubicBezTo>
                  <a:pt x="187" y="88"/>
                  <a:pt x="188" y="89"/>
                  <a:pt x="188" y="90"/>
                </a:cubicBezTo>
                <a:cubicBezTo>
                  <a:pt x="189" y="91"/>
                  <a:pt x="188" y="91"/>
                  <a:pt x="188" y="92"/>
                </a:cubicBezTo>
                <a:cubicBezTo>
                  <a:pt x="188" y="92"/>
                  <a:pt x="188" y="93"/>
                  <a:pt x="187" y="94"/>
                </a:cubicBezTo>
                <a:cubicBezTo>
                  <a:pt x="185" y="100"/>
                  <a:pt x="182" y="105"/>
                  <a:pt x="179" y="110"/>
                </a:cubicBezTo>
                <a:cubicBezTo>
                  <a:pt x="179" y="111"/>
                  <a:pt x="179" y="111"/>
                  <a:pt x="179" y="111"/>
                </a:cubicBezTo>
                <a:cubicBezTo>
                  <a:pt x="178" y="112"/>
                  <a:pt x="176" y="112"/>
                  <a:pt x="175" y="111"/>
                </a:cubicBezTo>
                <a:cubicBezTo>
                  <a:pt x="174" y="111"/>
                  <a:pt x="174" y="109"/>
                  <a:pt x="175" y="108"/>
                </a:cubicBezTo>
                <a:cubicBezTo>
                  <a:pt x="175" y="108"/>
                  <a:pt x="175" y="108"/>
                  <a:pt x="175" y="107"/>
                </a:cubicBezTo>
                <a:cubicBezTo>
                  <a:pt x="178" y="103"/>
                  <a:pt x="180" y="99"/>
                  <a:pt x="183" y="95"/>
                </a:cubicBezTo>
                <a:cubicBezTo>
                  <a:pt x="183" y="94"/>
                  <a:pt x="183" y="94"/>
                  <a:pt x="183" y="94"/>
                </a:cubicBezTo>
                <a:cubicBezTo>
                  <a:pt x="183" y="94"/>
                  <a:pt x="183" y="94"/>
                  <a:pt x="183" y="93"/>
                </a:cubicBezTo>
                <a:cubicBezTo>
                  <a:pt x="182" y="94"/>
                  <a:pt x="181" y="95"/>
                  <a:pt x="180" y="96"/>
                </a:cubicBezTo>
                <a:cubicBezTo>
                  <a:pt x="176" y="101"/>
                  <a:pt x="172" y="105"/>
                  <a:pt x="168" y="110"/>
                </a:cubicBezTo>
                <a:cubicBezTo>
                  <a:pt x="167" y="110"/>
                  <a:pt x="166" y="111"/>
                  <a:pt x="166" y="111"/>
                </a:cubicBezTo>
                <a:cubicBezTo>
                  <a:pt x="163" y="117"/>
                  <a:pt x="161" y="122"/>
                  <a:pt x="159" y="128"/>
                </a:cubicBezTo>
                <a:cubicBezTo>
                  <a:pt x="159" y="128"/>
                  <a:pt x="160" y="127"/>
                  <a:pt x="160" y="127"/>
                </a:cubicBezTo>
                <a:cubicBezTo>
                  <a:pt x="164" y="122"/>
                  <a:pt x="167" y="118"/>
                  <a:pt x="171" y="113"/>
                </a:cubicBezTo>
                <a:cubicBezTo>
                  <a:pt x="171" y="113"/>
                  <a:pt x="172" y="112"/>
                  <a:pt x="172" y="112"/>
                </a:cubicBezTo>
                <a:cubicBezTo>
                  <a:pt x="173" y="111"/>
                  <a:pt x="174" y="111"/>
                  <a:pt x="174" y="111"/>
                </a:cubicBezTo>
                <a:cubicBezTo>
                  <a:pt x="175" y="111"/>
                  <a:pt x="175" y="112"/>
                  <a:pt x="175" y="113"/>
                </a:cubicBezTo>
                <a:cubicBezTo>
                  <a:pt x="175" y="114"/>
                  <a:pt x="175" y="114"/>
                  <a:pt x="175" y="115"/>
                </a:cubicBezTo>
                <a:cubicBezTo>
                  <a:pt x="174" y="116"/>
                  <a:pt x="174" y="117"/>
                  <a:pt x="174" y="117"/>
                </a:cubicBezTo>
                <a:cubicBezTo>
                  <a:pt x="171" y="122"/>
                  <a:pt x="169" y="127"/>
                  <a:pt x="167" y="132"/>
                </a:cubicBezTo>
                <a:cubicBezTo>
                  <a:pt x="167" y="133"/>
                  <a:pt x="167" y="133"/>
                  <a:pt x="167" y="133"/>
                </a:cubicBezTo>
                <a:close/>
                <a:moveTo>
                  <a:pt x="143" y="163"/>
                </a:moveTo>
                <a:cubicBezTo>
                  <a:pt x="143" y="163"/>
                  <a:pt x="143" y="163"/>
                  <a:pt x="143" y="163"/>
                </a:cubicBezTo>
                <a:cubicBezTo>
                  <a:pt x="143" y="163"/>
                  <a:pt x="144" y="163"/>
                  <a:pt x="144" y="162"/>
                </a:cubicBezTo>
                <a:cubicBezTo>
                  <a:pt x="148" y="157"/>
                  <a:pt x="153" y="151"/>
                  <a:pt x="157" y="146"/>
                </a:cubicBezTo>
                <a:cubicBezTo>
                  <a:pt x="158" y="145"/>
                  <a:pt x="159" y="145"/>
                  <a:pt x="159" y="144"/>
                </a:cubicBezTo>
                <a:cubicBezTo>
                  <a:pt x="160" y="144"/>
                  <a:pt x="161" y="143"/>
                  <a:pt x="161" y="144"/>
                </a:cubicBezTo>
                <a:cubicBezTo>
                  <a:pt x="162" y="144"/>
                  <a:pt x="162" y="145"/>
                  <a:pt x="161" y="146"/>
                </a:cubicBezTo>
                <a:cubicBezTo>
                  <a:pt x="161" y="146"/>
                  <a:pt x="160" y="147"/>
                  <a:pt x="160" y="148"/>
                </a:cubicBezTo>
                <a:cubicBezTo>
                  <a:pt x="156" y="154"/>
                  <a:pt x="153" y="160"/>
                  <a:pt x="149" y="165"/>
                </a:cubicBezTo>
                <a:cubicBezTo>
                  <a:pt x="149" y="166"/>
                  <a:pt x="149" y="166"/>
                  <a:pt x="149" y="167"/>
                </a:cubicBezTo>
                <a:cubicBezTo>
                  <a:pt x="149" y="166"/>
                  <a:pt x="149" y="166"/>
                  <a:pt x="150" y="166"/>
                </a:cubicBezTo>
                <a:cubicBezTo>
                  <a:pt x="151" y="165"/>
                  <a:pt x="152" y="163"/>
                  <a:pt x="153" y="162"/>
                </a:cubicBezTo>
                <a:cubicBezTo>
                  <a:pt x="157" y="158"/>
                  <a:pt x="160" y="153"/>
                  <a:pt x="164" y="149"/>
                </a:cubicBezTo>
                <a:cubicBezTo>
                  <a:pt x="165" y="148"/>
                  <a:pt x="165" y="148"/>
                  <a:pt x="166" y="148"/>
                </a:cubicBezTo>
                <a:cubicBezTo>
                  <a:pt x="166" y="147"/>
                  <a:pt x="167" y="147"/>
                  <a:pt x="167" y="147"/>
                </a:cubicBezTo>
                <a:cubicBezTo>
                  <a:pt x="168" y="145"/>
                  <a:pt x="168" y="143"/>
                  <a:pt x="168" y="141"/>
                </a:cubicBezTo>
                <a:cubicBezTo>
                  <a:pt x="169" y="138"/>
                  <a:pt x="169" y="136"/>
                  <a:pt x="170" y="134"/>
                </a:cubicBezTo>
                <a:cubicBezTo>
                  <a:pt x="169" y="134"/>
                  <a:pt x="169" y="135"/>
                  <a:pt x="169" y="135"/>
                </a:cubicBezTo>
                <a:cubicBezTo>
                  <a:pt x="167" y="137"/>
                  <a:pt x="166" y="138"/>
                  <a:pt x="165" y="140"/>
                </a:cubicBezTo>
                <a:cubicBezTo>
                  <a:pt x="165" y="141"/>
                  <a:pt x="164" y="141"/>
                  <a:pt x="164" y="141"/>
                </a:cubicBezTo>
                <a:cubicBezTo>
                  <a:pt x="163" y="142"/>
                  <a:pt x="163" y="142"/>
                  <a:pt x="162" y="142"/>
                </a:cubicBezTo>
                <a:cubicBezTo>
                  <a:pt x="162" y="141"/>
                  <a:pt x="162" y="141"/>
                  <a:pt x="162" y="140"/>
                </a:cubicBezTo>
                <a:cubicBezTo>
                  <a:pt x="162" y="140"/>
                  <a:pt x="162" y="139"/>
                  <a:pt x="162" y="139"/>
                </a:cubicBezTo>
                <a:cubicBezTo>
                  <a:pt x="162" y="138"/>
                  <a:pt x="163" y="137"/>
                  <a:pt x="163" y="136"/>
                </a:cubicBezTo>
                <a:cubicBezTo>
                  <a:pt x="166" y="130"/>
                  <a:pt x="169" y="123"/>
                  <a:pt x="171" y="117"/>
                </a:cubicBezTo>
                <a:cubicBezTo>
                  <a:pt x="171" y="117"/>
                  <a:pt x="172" y="116"/>
                  <a:pt x="172" y="116"/>
                </a:cubicBezTo>
                <a:cubicBezTo>
                  <a:pt x="168" y="119"/>
                  <a:pt x="153" y="139"/>
                  <a:pt x="152" y="142"/>
                </a:cubicBezTo>
                <a:cubicBezTo>
                  <a:pt x="154" y="142"/>
                  <a:pt x="154" y="143"/>
                  <a:pt x="153" y="144"/>
                </a:cubicBezTo>
                <a:cubicBezTo>
                  <a:pt x="153" y="145"/>
                  <a:pt x="152" y="146"/>
                  <a:pt x="152" y="147"/>
                </a:cubicBezTo>
                <a:cubicBezTo>
                  <a:pt x="149" y="152"/>
                  <a:pt x="146" y="157"/>
                  <a:pt x="144" y="162"/>
                </a:cubicBezTo>
                <a:cubicBezTo>
                  <a:pt x="143" y="162"/>
                  <a:pt x="143" y="163"/>
                  <a:pt x="143" y="163"/>
                </a:cubicBezTo>
                <a:close/>
                <a:moveTo>
                  <a:pt x="242" y="71"/>
                </a:moveTo>
                <a:cubicBezTo>
                  <a:pt x="236" y="86"/>
                  <a:pt x="231" y="101"/>
                  <a:pt x="227" y="116"/>
                </a:cubicBezTo>
                <a:cubicBezTo>
                  <a:pt x="228" y="116"/>
                  <a:pt x="228" y="116"/>
                  <a:pt x="228" y="116"/>
                </a:cubicBezTo>
                <a:cubicBezTo>
                  <a:pt x="230" y="116"/>
                  <a:pt x="231" y="116"/>
                  <a:pt x="233" y="117"/>
                </a:cubicBezTo>
                <a:cubicBezTo>
                  <a:pt x="234" y="117"/>
                  <a:pt x="235" y="117"/>
                  <a:pt x="236" y="116"/>
                </a:cubicBezTo>
                <a:cubicBezTo>
                  <a:pt x="236" y="116"/>
                  <a:pt x="237" y="115"/>
                  <a:pt x="237" y="115"/>
                </a:cubicBezTo>
                <a:cubicBezTo>
                  <a:pt x="237" y="111"/>
                  <a:pt x="238" y="107"/>
                  <a:pt x="238" y="103"/>
                </a:cubicBezTo>
                <a:cubicBezTo>
                  <a:pt x="240" y="93"/>
                  <a:pt x="241" y="84"/>
                  <a:pt x="243" y="74"/>
                </a:cubicBezTo>
                <a:cubicBezTo>
                  <a:pt x="243" y="73"/>
                  <a:pt x="243" y="72"/>
                  <a:pt x="243" y="71"/>
                </a:cubicBezTo>
                <a:cubicBezTo>
                  <a:pt x="243" y="71"/>
                  <a:pt x="242" y="71"/>
                  <a:pt x="242" y="71"/>
                </a:cubicBezTo>
                <a:close/>
                <a:moveTo>
                  <a:pt x="89" y="126"/>
                </a:moveTo>
                <a:cubicBezTo>
                  <a:pt x="90" y="119"/>
                  <a:pt x="91" y="113"/>
                  <a:pt x="94" y="107"/>
                </a:cubicBezTo>
                <a:cubicBezTo>
                  <a:pt x="93" y="105"/>
                  <a:pt x="93" y="104"/>
                  <a:pt x="92" y="103"/>
                </a:cubicBezTo>
                <a:cubicBezTo>
                  <a:pt x="91" y="100"/>
                  <a:pt x="91" y="97"/>
                  <a:pt x="90" y="94"/>
                </a:cubicBezTo>
                <a:cubicBezTo>
                  <a:pt x="90" y="94"/>
                  <a:pt x="90" y="94"/>
                  <a:pt x="90" y="93"/>
                </a:cubicBezTo>
                <a:cubicBezTo>
                  <a:pt x="89" y="94"/>
                  <a:pt x="89" y="94"/>
                  <a:pt x="89" y="94"/>
                </a:cubicBezTo>
                <a:cubicBezTo>
                  <a:pt x="89" y="99"/>
                  <a:pt x="89" y="104"/>
                  <a:pt x="88" y="108"/>
                </a:cubicBezTo>
                <a:cubicBezTo>
                  <a:pt x="88" y="110"/>
                  <a:pt x="87" y="112"/>
                  <a:pt x="87" y="113"/>
                </a:cubicBezTo>
                <a:cubicBezTo>
                  <a:pt x="87" y="114"/>
                  <a:pt x="86" y="114"/>
                  <a:pt x="86" y="114"/>
                </a:cubicBezTo>
                <a:cubicBezTo>
                  <a:pt x="85" y="114"/>
                  <a:pt x="84" y="114"/>
                  <a:pt x="84" y="113"/>
                </a:cubicBezTo>
                <a:cubicBezTo>
                  <a:pt x="84" y="113"/>
                  <a:pt x="83" y="112"/>
                  <a:pt x="83" y="111"/>
                </a:cubicBezTo>
                <a:cubicBezTo>
                  <a:pt x="82" y="108"/>
                  <a:pt x="82" y="106"/>
                  <a:pt x="81" y="104"/>
                </a:cubicBezTo>
                <a:cubicBezTo>
                  <a:pt x="81" y="102"/>
                  <a:pt x="81" y="100"/>
                  <a:pt x="80" y="97"/>
                </a:cubicBezTo>
                <a:cubicBezTo>
                  <a:pt x="80" y="98"/>
                  <a:pt x="80" y="98"/>
                  <a:pt x="80" y="99"/>
                </a:cubicBezTo>
                <a:cubicBezTo>
                  <a:pt x="79" y="102"/>
                  <a:pt x="79" y="105"/>
                  <a:pt x="79" y="109"/>
                </a:cubicBezTo>
                <a:cubicBezTo>
                  <a:pt x="78" y="112"/>
                  <a:pt x="77" y="116"/>
                  <a:pt x="77" y="120"/>
                </a:cubicBezTo>
                <a:cubicBezTo>
                  <a:pt x="76" y="121"/>
                  <a:pt x="76" y="122"/>
                  <a:pt x="75" y="123"/>
                </a:cubicBezTo>
                <a:cubicBezTo>
                  <a:pt x="75" y="125"/>
                  <a:pt x="75" y="127"/>
                  <a:pt x="76" y="129"/>
                </a:cubicBezTo>
                <a:cubicBezTo>
                  <a:pt x="77" y="129"/>
                  <a:pt x="77" y="128"/>
                  <a:pt x="78" y="128"/>
                </a:cubicBezTo>
                <a:cubicBezTo>
                  <a:pt x="79" y="128"/>
                  <a:pt x="79" y="127"/>
                  <a:pt x="79" y="127"/>
                </a:cubicBezTo>
                <a:cubicBezTo>
                  <a:pt x="79" y="126"/>
                  <a:pt x="80" y="125"/>
                  <a:pt x="80" y="124"/>
                </a:cubicBezTo>
                <a:cubicBezTo>
                  <a:pt x="80" y="121"/>
                  <a:pt x="81" y="118"/>
                  <a:pt x="82" y="116"/>
                </a:cubicBezTo>
                <a:cubicBezTo>
                  <a:pt x="82" y="115"/>
                  <a:pt x="83" y="114"/>
                  <a:pt x="83" y="114"/>
                </a:cubicBezTo>
                <a:cubicBezTo>
                  <a:pt x="84" y="114"/>
                  <a:pt x="85" y="115"/>
                  <a:pt x="85" y="116"/>
                </a:cubicBezTo>
                <a:cubicBezTo>
                  <a:pt x="85" y="118"/>
                  <a:pt x="85" y="119"/>
                  <a:pt x="86" y="121"/>
                </a:cubicBezTo>
                <a:cubicBezTo>
                  <a:pt x="86" y="123"/>
                  <a:pt x="86" y="124"/>
                  <a:pt x="86" y="126"/>
                </a:cubicBezTo>
                <a:cubicBezTo>
                  <a:pt x="87" y="126"/>
                  <a:pt x="88" y="126"/>
                  <a:pt x="89" y="126"/>
                </a:cubicBezTo>
                <a:close/>
                <a:moveTo>
                  <a:pt x="52" y="176"/>
                </a:moveTo>
                <a:cubicBezTo>
                  <a:pt x="52" y="176"/>
                  <a:pt x="52" y="176"/>
                  <a:pt x="52" y="176"/>
                </a:cubicBezTo>
                <a:cubicBezTo>
                  <a:pt x="52" y="176"/>
                  <a:pt x="52" y="175"/>
                  <a:pt x="52" y="175"/>
                </a:cubicBezTo>
                <a:cubicBezTo>
                  <a:pt x="53" y="168"/>
                  <a:pt x="53" y="161"/>
                  <a:pt x="52" y="153"/>
                </a:cubicBezTo>
                <a:cubicBezTo>
                  <a:pt x="52" y="149"/>
                  <a:pt x="52" y="145"/>
                  <a:pt x="52" y="140"/>
                </a:cubicBezTo>
                <a:cubicBezTo>
                  <a:pt x="52" y="139"/>
                  <a:pt x="52" y="138"/>
                  <a:pt x="53" y="138"/>
                </a:cubicBezTo>
                <a:cubicBezTo>
                  <a:pt x="54" y="138"/>
                  <a:pt x="54" y="139"/>
                  <a:pt x="54" y="140"/>
                </a:cubicBezTo>
                <a:cubicBezTo>
                  <a:pt x="54" y="142"/>
                  <a:pt x="54" y="143"/>
                  <a:pt x="54" y="145"/>
                </a:cubicBezTo>
                <a:cubicBezTo>
                  <a:pt x="55" y="149"/>
                  <a:pt x="55" y="153"/>
                  <a:pt x="56" y="157"/>
                </a:cubicBezTo>
                <a:cubicBezTo>
                  <a:pt x="56" y="158"/>
                  <a:pt x="56" y="158"/>
                  <a:pt x="56" y="159"/>
                </a:cubicBezTo>
                <a:cubicBezTo>
                  <a:pt x="57" y="155"/>
                  <a:pt x="59" y="142"/>
                  <a:pt x="58" y="140"/>
                </a:cubicBezTo>
                <a:cubicBezTo>
                  <a:pt x="58" y="142"/>
                  <a:pt x="58" y="143"/>
                  <a:pt x="57" y="144"/>
                </a:cubicBezTo>
                <a:cubicBezTo>
                  <a:pt x="57" y="144"/>
                  <a:pt x="57" y="145"/>
                  <a:pt x="57" y="145"/>
                </a:cubicBezTo>
                <a:cubicBezTo>
                  <a:pt x="56" y="146"/>
                  <a:pt x="55" y="146"/>
                  <a:pt x="55" y="145"/>
                </a:cubicBezTo>
                <a:cubicBezTo>
                  <a:pt x="55" y="144"/>
                  <a:pt x="55" y="144"/>
                  <a:pt x="54" y="143"/>
                </a:cubicBezTo>
                <a:cubicBezTo>
                  <a:pt x="54" y="141"/>
                  <a:pt x="54" y="139"/>
                  <a:pt x="54" y="137"/>
                </a:cubicBezTo>
                <a:cubicBezTo>
                  <a:pt x="54" y="133"/>
                  <a:pt x="54" y="129"/>
                  <a:pt x="54" y="125"/>
                </a:cubicBezTo>
                <a:cubicBezTo>
                  <a:pt x="54" y="124"/>
                  <a:pt x="54" y="124"/>
                  <a:pt x="53" y="123"/>
                </a:cubicBezTo>
                <a:cubicBezTo>
                  <a:pt x="53" y="123"/>
                  <a:pt x="52" y="123"/>
                  <a:pt x="52" y="124"/>
                </a:cubicBezTo>
                <a:cubicBezTo>
                  <a:pt x="52" y="124"/>
                  <a:pt x="52" y="125"/>
                  <a:pt x="51" y="126"/>
                </a:cubicBezTo>
                <a:cubicBezTo>
                  <a:pt x="49" y="132"/>
                  <a:pt x="48" y="138"/>
                  <a:pt x="47" y="144"/>
                </a:cubicBezTo>
                <a:cubicBezTo>
                  <a:pt x="47" y="145"/>
                  <a:pt x="47" y="146"/>
                  <a:pt x="47" y="146"/>
                </a:cubicBezTo>
                <a:cubicBezTo>
                  <a:pt x="47" y="147"/>
                  <a:pt x="47" y="148"/>
                  <a:pt x="47" y="149"/>
                </a:cubicBezTo>
                <a:cubicBezTo>
                  <a:pt x="48" y="154"/>
                  <a:pt x="49" y="159"/>
                  <a:pt x="50" y="164"/>
                </a:cubicBezTo>
                <a:cubicBezTo>
                  <a:pt x="50" y="168"/>
                  <a:pt x="51" y="171"/>
                  <a:pt x="52" y="175"/>
                </a:cubicBezTo>
                <a:cubicBezTo>
                  <a:pt x="52" y="175"/>
                  <a:pt x="52" y="176"/>
                  <a:pt x="52" y="176"/>
                </a:cubicBezTo>
                <a:close/>
                <a:moveTo>
                  <a:pt x="222" y="70"/>
                </a:moveTo>
                <a:cubicBezTo>
                  <a:pt x="223" y="70"/>
                  <a:pt x="223" y="71"/>
                  <a:pt x="223" y="72"/>
                </a:cubicBezTo>
                <a:cubicBezTo>
                  <a:pt x="223" y="73"/>
                  <a:pt x="223" y="74"/>
                  <a:pt x="223" y="74"/>
                </a:cubicBezTo>
                <a:cubicBezTo>
                  <a:pt x="223" y="77"/>
                  <a:pt x="222" y="80"/>
                  <a:pt x="222" y="83"/>
                </a:cubicBezTo>
                <a:cubicBezTo>
                  <a:pt x="222" y="89"/>
                  <a:pt x="221" y="95"/>
                  <a:pt x="220" y="100"/>
                </a:cubicBezTo>
                <a:cubicBezTo>
                  <a:pt x="220" y="101"/>
                  <a:pt x="220" y="103"/>
                  <a:pt x="220" y="104"/>
                </a:cubicBezTo>
                <a:cubicBezTo>
                  <a:pt x="223" y="96"/>
                  <a:pt x="225" y="87"/>
                  <a:pt x="227" y="79"/>
                </a:cubicBezTo>
                <a:cubicBezTo>
                  <a:pt x="226" y="79"/>
                  <a:pt x="225" y="78"/>
                  <a:pt x="225" y="77"/>
                </a:cubicBezTo>
                <a:cubicBezTo>
                  <a:pt x="225" y="77"/>
                  <a:pt x="226" y="76"/>
                  <a:pt x="226" y="76"/>
                </a:cubicBezTo>
                <a:cubicBezTo>
                  <a:pt x="227" y="75"/>
                  <a:pt x="227" y="75"/>
                  <a:pt x="227" y="75"/>
                </a:cubicBezTo>
                <a:cubicBezTo>
                  <a:pt x="227" y="75"/>
                  <a:pt x="228" y="75"/>
                  <a:pt x="228" y="75"/>
                </a:cubicBezTo>
                <a:cubicBezTo>
                  <a:pt x="228" y="73"/>
                  <a:pt x="229" y="72"/>
                  <a:pt x="228" y="70"/>
                </a:cubicBezTo>
                <a:cubicBezTo>
                  <a:pt x="228" y="70"/>
                  <a:pt x="228" y="69"/>
                  <a:pt x="229" y="69"/>
                </a:cubicBezTo>
                <a:cubicBezTo>
                  <a:pt x="229" y="68"/>
                  <a:pt x="230" y="68"/>
                  <a:pt x="230" y="67"/>
                </a:cubicBezTo>
                <a:cubicBezTo>
                  <a:pt x="230" y="65"/>
                  <a:pt x="231" y="65"/>
                  <a:pt x="232" y="66"/>
                </a:cubicBezTo>
                <a:cubicBezTo>
                  <a:pt x="235" y="63"/>
                  <a:pt x="239" y="62"/>
                  <a:pt x="243" y="62"/>
                </a:cubicBezTo>
                <a:cubicBezTo>
                  <a:pt x="243" y="61"/>
                  <a:pt x="244" y="60"/>
                  <a:pt x="244" y="59"/>
                </a:cubicBezTo>
                <a:cubicBezTo>
                  <a:pt x="244" y="59"/>
                  <a:pt x="244" y="58"/>
                  <a:pt x="244" y="58"/>
                </a:cubicBezTo>
                <a:cubicBezTo>
                  <a:pt x="242" y="58"/>
                  <a:pt x="240" y="58"/>
                  <a:pt x="239" y="58"/>
                </a:cubicBezTo>
                <a:cubicBezTo>
                  <a:pt x="235" y="58"/>
                  <a:pt x="232" y="60"/>
                  <a:pt x="229" y="62"/>
                </a:cubicBezTo>
                <a:cubicBezTo>
                  <a:pt x="227" y="64"/>
                  <a:pt x="225" y="67"/>
                  <a:pt x="222" y="69"/>
                </a:cubicBezTo>
                <a:cubicBezTo>
                  <a:pt x="222" y="69"/>
                  <a:pt x="222" y="69"/>
                  <a:pt x="222" y="70"/>
                </a:cubicBezTo>
                <a:close/>
                <a:moveTo>
                  <a:pt x="90" y="139"/>
                </a:moveTo>
                <a:cubicBezTo>
                  <a:pt x="92" y="139"/>
                  <a:pt x="93" y="139"/>
                  <a:pt x="95" y="139"/>
                </a:cubicBezTo>
                <a:cubicBezTo>
                  <a:pt x="98" y="139"/>
                  <a:pt x="100" y="139"/>
                  <a:pt x="103" y="140"/>
                </a:cubicBezTo>
                <a:cubicBezTo>
                  <a:pt x="105" y="141"/>
                  <a:pt x="107" y="141"/>
                  <a:pt x="109" y="142"/>
                </a:cubicBezTo>
                <a:cubicBezTo>
                  <a:pt x="112" y="143"/>
                  <a:pt x="114" y="144"/>
                  <a:pt x="115" y="146"/>
                </a:cubicBezTo>
                <a:cubicBezTo>
                  <a:pt x="119" y="149"/>
                  <a:pt x="122" y="154"/>
                  <a:pt x="124" y="158"/>
                </a:cubicBezTo>
                <a:cubicBezTo>
                  <a:pt x="124" y="159"/>
                  <a:pt x="124" y="160"/>
                  <a:pt x="124" y="160"/>
                </a:cubicBezTo>
                <a:cubicBezTo>
                  <a:pt x="124" y="162"/>
                  <a:pt x="125" y="164"/>
                  <a:pt x="125" y="166"/>
                </a:cubicBezTo>
                <a:cubicBezTo>
                  <a:pt x="125" y="170"/>
                  <a:pt x="125" y="175"/>
                  <a:pt x="126" y="179"/>
                </a:cubicBezTo>
                <a:cubicBezTo>
                  <a:pt x="126" y="179"/>
                  <a:pt x="126" y="180"/>
                  <a:pt x="126" y="180"/>
                </a:cubicBezTo>
                <a:cubicBezTo>
                  <a:pt x="126" y="180"/>
                  <a:pt x="126" y="180"/>
                  <a:pt x="126" y="180"/>
                </a:cubicBezTo>
                <a:cubicBezTo>
                  <a:pt x="126" y="179"/>
                  <a:pt x="126" y="179"/>
                  <a:pt x="126" y="179"/>
                </a:cubicBezTo>
                <a:cubicBezTo>
                  <a:pt x="127" y="177"/>
                  <a:pt x="128" y="175"/>
                  <a:pt x="128" y="173"/>
                </a:cubicBezTo>
                <a:cubicBezTo>
                  <a:pt x="129" y="171"/>
                  <a:pt x="129" y="170"/>
                  <a:pt x="129" y="169"/>
                </a:cubicBezTo>
                <a:cubicBezTo>
                  <a:pt x="129" y="166"/>
                  <a:pt x="129" y="164"/>
                  <a:pt x="129" y="162"/>
                </a:cubicBezTo>
                <a:cubicBezTo>
                  <a:pt x="128" y="158"/>
                  <a:pt x="126" y="154"/>
                  <a:pt x="124" y="150"/>
                </a:cubicBezTo>
                <a:cubicBezTo>
                  <a:pt x="121" y="146"/>
                  <a:pt x="118" y="143"/>
                  <a:pt x="113" y="141"/>
                </a:cubicBezTo>
                <a:cubicBezTo>
                  <a:pt x="112" y="141"/>
                  <a:pt x="110" y="140"/>
                  <a:pt x="108" y="139"/>
                </a:cubicBezTo>
                <a:cubicBezTo>
                  <a:pt x="104" y="138"/>
                  <a:pt x="100" y="138"/>
                  <a:pt x="95" y="138"/>
                </a:cubicBezTo>
                <a:cubicBezTo>
                  <a:pt x="94" y="138"/>
                  <a:pt x="92" y="138"/>
                  <a:pt x="90" y="139"/>
                </a:cubicBezTo>
                <a:close/>
                <a:moveTo>
                  <a:pt x="139" y="150"/>
                </a:moveTo>
                <a:cubicBezTo>
                  <a:pt x="139" y="150"/>
                  <a:pt x="140" y="150"/>
                  <a:pt x="140" y="150"/>
                </a:cubicBezTo>
                <a:cubicBezTo>
                  <a:pt x="141" y="148"/>
                  <a:pt x="142" y="146"/>
                  <a:pt x="144" y="144"/>
                </a:cubicBezTo>
                <a:cubicBezTo>
                  <a:pt x="144" y="144"/>
                  <a:pt x="144" y="144"/>
                  <a:pt x="144" y="143"/>
                </a:cubicBezTo>
                <a:cubicBezTo>
                  <a:pt x="143" y="141"/>
                  <a:pt x="144" y="140"/>
                  <a:pt x="146" y="140"/>
                </a:cubicBezTo>
                <a:cubicBezTo>
                  <a:pt x="147" y="140"/>
                  <a:pt x="147" y="140"/>
                  <a:pt x="148" y="141"/>
                </a:cubicBezTo>
                <a:cubicBezTo>
                  <a:pt x="148" y="142"/>
                  <a:pt x="148" y="143"/>
                  <a:pt x="148" y="143"/>
                </a:cubicBezTo>
                <a:cubicBezTo>
                  <a:pt x="147" y="144"/>
                  <a:pt x="146" y="145"/>
                  <a:pt x="145" y="147"/>
                </a:cubicBezTo>
                <a:cubicBezTo>
                  <a:pt x="144" y="148"/>
                  <a:pt x="143" y="150"/>
                  <a:pt x="142" y="152"/>
                </a:cubicBezTo>
                <a:cubicBezTo>
                  <a:pt x="142" y="152"/>
                  <a:pt x="142" y="152"/>
                  <a:pt x="142" y="152"/>
                </a:cubicBezTo>
                <a:cubicBezTo>
                  <a:pt x="142" y="151"/>
                  <a:pt x="142" y="151"/>
                  <a:pt x="143" y="151"/>
                </a:cubicBezTo>
                <a:cubicBezTo>
                  <a:pt x="144" y="150"/>
                  <a:pt x="145" y="149"/>
                  <a:pt x="146" y="147"/>
                </a:cubicBezTo>
                <a:cubicBezTo>
                  <a:pt x="147" y="146"/>
                  <a:pt x="148" y="146"/>
                  <a:pt x="148" y="144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50" y="140"/>
                  <a:pt x="152" y="136"/>
                  <a:pt x="154" y="133"/>
                </a:cubicBezTo>
                <a:cubicBezTo>
                  <a:pt x="157" y="127"/>
                  <a:pt x="160" y="120"/>
                  <a:pt x="162" y="114"/>
                </a:cubicBezTo>
                <a:cubicBezTo>
                  <a:pt x="162" y="114"/>
                  <a:pt x="162" y="113"/>
                  <a:pt x="163" y="113"/>
                </a:cubicBezTo>
                <a:cubicBezTo>
                  <a:pt x="162" y="113"/>
                  <a:pt x="162" y="113"/>
                  <a:pt x="162" y="114"/>
                </a:cubicBezTo>
                <a:cubicBezTo>
                  <a:pt x="159" y="116"/>
                  <a:pt x="157" y="119"/>
                  <a:pt x="155" y="122"/>
                </a:cubicBezTo>
                <a:cubicBezTo>
                  <a:pt x="150" y="128"/>
                  <a:pt x="145" y="135"/>
                  <a:pt x="141" y="142"/>
                </a:cubicBezTo>
                <a:cubicBezTo>
                  <a:pt x="141" y="142"/>
                  <a:pt x="140" y="143"/>
                  <a:pt x="139" y="144"/>
                </a:cubicBezTo>
                <a:cubicBezTo>
                  <a:pt x="139" y="144"/>
                  <a:pt x="139" y="145"/>
                  <a:pt x="139" y="145"/>
                </a:cubicBezTo>
                <a:cubicBezTo>
                  <a:pt x="139" y="147"/>
                  <a:pt x="139" y="149"/>
                  <a:pt x="139" y="150"/>
                </a:cubicBezTo>
                <a:close/>
                <a:moveTo>
                  <a:pt x="174" y="167"/>
                </a:moveTo>
                <a:cubicBezTo>
                  <a:pt x="172" y="169"/>
                  <a:pt x="170" y="170"/>
                  <a:pt x="168" y="172"/>
                </a:cubicBezTo>
                <a:cubicBezTo>
                  <a:pt x="167" y="174"/>
                  <a:pt x="165" y="176"/>
                  <a:pt x="163" y="178"/>
                </a:cubicBezTo>
                <a:cubicBezTo>
                  <a:pt x="163" y="178"/>
                  <a:pt x="162" y="179"/>
                  <a:pt x="162" y="179"/>
                </a:cubicBezTo>
                <a:cubicBezTo>
                  <a:pt x="161" y="180"/>
                  <a:pt x="161" y="180"/>
                  <a:pt x="160" y="180"/>
                </a:cubicBezTo>
                <a:cubicBezTo>
                  <a:pt x="160" y="179"/>
                  <a:pt x="160" y="179"/>
                  <a:pt x="160" y="178"/>
                </a:cubicBezTo>
                <a:cubicBezTo>
                  <a:pt x="160" y="177"/>
                  <a:pt x="160" y="176"/>
                  <a:pt x="161" y="176"/>
                </a:cubicBezTo>
                <a:cubicBezTo>
                  <a:pt x="163" y="172"/>
                  <a:pt x="164" y="169"/>
                  <a:pt x="166" y="165"/>
                </a:cubicBezTo>
                <a:cubicBezTo>
                  <a:pt x="167" y="164"/>
                  <a:pt x="167" y="163"/>
                  <a:pt x="167" y="162"/>
                </a:cubicBezTo>
                <a:cubicBezTo>
                  <a:pt x="166" y="162"/>
                  <a:pt x="166" y="162"/>
                  <a:pt x="166" y="163"/>
                </a:cubicBezTo>
                <a:cubicBezTo>
                  <a:pt x="161" y="168"/>
                  <a:pt x="156" y="174"/>
                  <a:pt x="151" y="180"/>
                </a:cubicBezTo>
                <a:cubicBezTo>
                  <a:pt x="151" y="180"/>
                  <a:pt x="151" y="180"/>
                  <a:pt x="151" y="180"/>
                </a:cubicBezTo>
                <a:cubicBezTo>
                  <a:pt x="151" y="181"/>
                  <a:pt x="151" y="181"/>
                  <a:pt x="151" y="181"/>
                </a:cubicBezTo>
                <a:cubicBezTo>
                  <a:pt x="151" y="181"/>
                  <a:pt x="152" y="181"/>
                  <a:pt x="152" y="181"/>
                </a:cubicBezTo>
                <a:cubicBezTo>
                  <a:pt x="156" y="181"/>
                  <a:pt x="159" y="181"/>
                  <a:pt x="163" y="181"/>
                </a:cubicBezTo>
                <a:cubicBezTo>
                  <a:pt x="164" y="181"/>
                  <a:pt x="165" y="181"/>
                  <a:pt x="166" y="183"/>
                </a:cubicBezTo>
                <a:cubicBezTo>
                  <a:pt x="166" y="183"/>
                  <a:pt x="166" y="183"/>
                  <a:pt x="166" y="183"/>
                </a:cubicBezTo>
                <a:cubicBezTo>
                  <a:pt x="167" y="183"/>
                  <a:pt x="168" y="183"/>
                  <a:pt x="169" y="182"/>
                </a:cubicBezTo>
                <a:cubicBezTo>
                  <a:pt x="169" y="181"/>
                  <a:pt x="170" y="181"/>
                  <a:pt x="170" y="180"/>
                </a:cubicBezTo>
                <a:cubicBezTo>
                  <a:pt x="171" y="176"/>
                  <a:pt x="173" y="173"/>
                  <a:pt x="174" y="170"/>
                </a:cubicBezTo>
                <a:cubicBezTo>
                  <a:pt x="174" y="170"/>
                  <a:pt x="174" y="169"/>
                  <a:pt x="174" y="169"/>
                </a:cubicBezTo>
                <a:cubicBezTo>
                  <a:pt x="174" y="168"/>
                  <a:pt x="174" y="168"/>
                  <a:pt x="174" y="167"/>
                </a:cubicBezTo>
                <a:close/>
                <a:moveTo>
                  <a:pt x="8" y="120"/>
                </a:moveTo>
                <a:cubicBezTo>
                  <a:pt x="8" y="120"/>
                  <a:pt x="8" y="121"/>
                  <a:pt x="8" y="121"/>
                </a:cubicBezTo>
                <a:cubicBezTo>
                  <a:pt x="8" y="124"/>
                  <a:pt x="8" y="127"/>
                  <a:pt x="8" y="129"/>
                </a:cubicBezTo>
                <a:cubicBezTo>
                  <a:pt x="8" y="136"/>
                  <a:pt x="8" y="143"/>
                  <a:pt x="9" y="150"/>
                </a:cubicBezTo>
                <a:cubicBezTo>
                  <a:pt x="9" y="158"/>
                  <a:pt x="9" y="166"/>
                  <a:pt x="10" y="174"/>
                </a:cubicBezTo>
                <a:cubicBezTo>
                  <a:pt x="10" y="175"/>
                  <a:pt x="10" y="176"/>
                  <a:pt x="10" y="178"/>
                </a:cubicBezTo>
                <a:cubicBezTo>
                  <a:pt x="10" y="177"/>
                  <a:pt x="10" y="177"/>
                  <a:pt x="10" y="177"/>
                </a:cubicBezTo>
                <a:cubicBezTo>
                  <a:pt x="11" y="171"/>
                  <a:pt x="12" y="166"/>
                  <a:pt x="13" y="160"/>
                </a:cubicBezTo>
                <a:cubicBezTo>
                  <a:pt x="14" y="156"/>
                  <a:pt x="14" y="152"/>
                  <a:pt x="14" y="149"/>
                </a:cubicBezTo>
                <a:cubicBezTo>
                  <a:pt x="14" y="148"/>
                  <a:pt x="15" y="148"/>
                  <a:pt x="15" y="147"/>
                </a:cubicBezTo>
                <a:cubicBezTo>
                  <a:pt x="15" y="147"/>
                  <a:pt x="15" y="146"/>
                  <a:pt x="15" y="146"/>
                </a:cubicBezTo>
                <a:cubicBezTo>
                  <a:pt x="15" y="144"/>
                  <a:pt x="15" y="142"/>
                  <a:pt x="15" y="140"/>
                </a:cubicBezTo>
                <a:cubicBezTo>
                  <a:pt x="15" y="139"/>
                  <a:pt x="15" y="137"/>
                  <a:pt x="15" y="136"/>
                </a:cubicBezTo>
                <a:cubicBezTo>
                  <a:pt x="15" y="136"/>
                  <a:pt x="15" y="137"/>
                  <a:pt x="15" y="137"/>
                </a:cubicBezTo>
                <a:cubicBezTo>
                  <a:pt x="15" y="138"/>
                  <a:pt x="15" y="139"/>
                  <a:pt x="15" y="140"/>
                </a:cubicBezTo>
                <a:cubicBezTo>
                  <a:pt x="14" y="146"/>
                  <a:pt x="13" y="152"/>
                  <a:pt x="12" y="159"/>
                </a:cubicBezTo>
                <a:cubicBezTo>
                  <a:pt x="12" y="159"/>
                  <a:pt x="12" y="159"/>
                  <a:pt x="12" y="159"/>
                </a:cubicBezTo>
                <a:cubicBezTo>
                  <a:pt x="12" y="160"/>
                  <a:pt x="12" y="160"/>
                  <a:pt x="11" y="160"/>
                </a:cubicBezTo>
                <a:cubicBezTo>
                  <a:pt x="11" y="160"/>
                  <a:pt x="10" y="160"/>
                  <a:pt x="10" y="159"/>
                </a:cubicBezTo>
                <a:cubicBezTo>
                  <a:pt x="10" y="158"/>
                  <a:pt x="10" y="158"/>
                  <a:pt x="10" y="157"/>
                </a:cubicBezTo>
                <a:cubicBezTo>
                  <a:pt x="10" y="154"/>
                  <a:pt x="10" y="150"/>
                  <a:pt x="11" y="146"/>
                </a:cubicBezTo>
                <a:cubicBezTo>
                  <a:pt x="11" y="141"/>
                  <a:pt x="11" y="135"/>
                  <a:pt x="11" y="130"/>
                </a:cubicBezTo>
                <a:cubicBezTo>
                  <a:pt x="11" y="128"/>
                  <a:pt x="11" y="127"/>
                  <a:pt x="11" y="125"/>
                </a:cubicBezTo>
                <a:cubicBezTo>
                  <a:pt x="11" y="124"/>
                  <a:pt x="12" y="124"/>
                  <a:pt x="13" y="123"/>
                </a:cubicBezTo>
                <a:cubicBezTo>
                  <a:pt x="13" y="123"/>
                  <a:pt x="13" y="123"/>
                  <a:pt x="14" y="123"/>
                </a:cubicBezTo>
                <a:cubicBezTo>
                  <a:pt x="13" y="122"/>
                  <a:pt x="9" y="120"/>
                  <a:pt x="8" y="120"/>
                </a:cubicBezTo>
                <a:close/>
                <a:moveTo>
                  <a:pt x="220" y="75"/>
                </a:moveTo>
                <a:cubicBezTo>
                  <a:pt x="216" y="87"/>
                  <a:pt x="213" y="98"/>
                  <a:pt x="209" y="110"/>
                </a:cubicBezTo>
                <a:cubicBezTo>
                  <a:pt x="210" y="110"/>
                  <a:pt x="211" y="110"/>
                  <a:pt x="212" y="111"/>
                </a:cubicBezTo>
                <a:cubicBezTo>
                  <a:pt x="212" y="111"/>
                  <a:pt x="212" y="111"/>
                  <a:pt x="213" y="111"/>
                </a:cubicBezTo>
                <a:cubicBezTo>
                  <a:pt x="214" y="112"/>
                  <a:pt x="215" y="112"/>
                  <a:pt x="216" y="112"/>
                </a:cubicBezTo>
                <a:cubicBezTo>
                  <a:pt x="217" y="113"/>
                  <a:pt x="217" y="112"/>
                  <a:pt x="217" y="112"/>
                </a:cubicBezTo>
                <a:cubicBezTo>
                  <a:pt x="218" y="100"/>
                  <a:pt x="220" y="88"/>
                  <a:pt x="220" y="75"/>
                </a:cubicBezTo>
                <a:close/>
                <a:moveTo>
                  <a:pt x="30" y="172"/>
                </a:moveTo>
                <a:cubicBezTo>
                  <a:pt x="30" y="172"/>
                  <a:pt x="30" y="172"/>
                  <a:pt x="30" y="172"/>
                </a:cubicBezTo>
                <a:cubicBezTo>
                  <a:pt x="30" y="172"/>
                  <a:pt x="30" y="171"/>
                  <a:pt x="30" y="170"/>
                </a:cubicBezTo>
                <a:cubicBezTo>
                  <a:pt x="31" y="166"/>
                  <a:pt x="32" y="162"/>
                  <a:pt x="33" y="158"/>
                </a:cubicBezTo>
                <a:cubicBezTo>
                  <a:pt x="34" y="152"/>
                  <a:pt x="35" y="146"/>
                  <a:pt x="35" y="140"/>
                </a:cubicBezTo>
                <a:cubicBezTo>
                  <a:pt x="35" y="140"/>
                  <a:pt x="35" y="139"/>
                  <a:pt x="35" y="139"/>
                </a:cubicBezTo>
                <a:cubicBezTo>
                  <a:pt x="35" y="135"/>
                  <a:pt x="35" y="131"/>
                  <a:pt x="35" y="127"/>
                </a:cubicBezTo>
                <a:cubicBezTo>
                  <a:pt x="35" y="127"/>
                  <a:pt x="35" y="127"/>
                  <a:pt x="35" y="126"/>
                </a:cubicBezTo>
                <a:cubicBezTo>
                  <a:pt x="34" y="126"/>
                  <a:pt x="34" y="127"/>
                  <a:pt x="34" y="127"/>
                </a:cubicBezTo>
                <a:cubicBezTo>
                  <a:pt x="34" y="129"/>
                  <a:pt x="33" y="131"/>
                  <a:pt x="32" y="133"/>
                </a:cubicBezTo>
                <a:cubicBezTo>
                  <a:pt x="31" y="138"/>
                  <a:pt x="29" y="143"/>
                  <a:pt x="28" y="149"/>
                </a:cubicBezTo>
                <a:cubicBezTo>
                  <a:pt x="28" y="149"/>
                  <a:pt x="28" y="149"/>
                  <a:pt x="28" y="150"/>
                </a:cubicBezTo>
                <a:cubicBezTo>
                  <a:pt x="28" y="151"/>
                  <a:pt x="29" y="151"/>
                  <a:pt x="29" y="152"/>
                </a:cubicBezTo>
                <a:cubicBezTo>
                  <a:pt x="29" y="153"/>
                  <a:pt x="29" y="155"/>
                  <a:pt x="29" y="156"/>
                </a:cubicBezTo>
                <a:cubicBezTo>
                  <a:pt x="29" y="161"/>
                  <a:pt x="29" y="165"/>
                  <a:pt x="29" y="170"/>
                </a:cubicBezTo>
                <a:cubicBezTo>
                  <a:pt x="30" y="171"/>
                  <a:pt x="30" y="172"/>
                  <a:pt x="30" y="172"/>
                </a:cubicBezTo>
                <a:close/>
                <a:moveTo>
                  <a:pt x="138" y="33"/>
                </a:moveTo>
                <a:cubicBezTo>
                  <a:pt x="138" y="33"/>
                  <a:pt x="138" y="32"/>
                  <a:pt x="138" y="32"/>
                </a:cubicBezTo>
                <a:cubicBezTo>
                  <a:pt x="136" y="34"/>
                  <a:pt x="135" y="36"/>
                  <a:pt x="133" y="38"/>
                </a:cubicBezTo>
                <a:cubicBezTo>
                  <a:pt x="132" y="39"/>
                  <a:pt x="132" y="40"/>
                  <a:pt x="131" y="40"/>
                </a:cubicBezTo>
                <a:cubicBezTo>
                  <a:pt x="128" y="48"/>
                  <a:pt x="123" y="54"/>
                  <a:pt x="116" y="59"/>
                </a:cubicBezTo>
                <a:cubicBezTo>
                  <a:pt x="115" y="59"/>
                  <a:pt x="115" y="60"/>
                  <a:pt x="114" y="60"/>
                </a:cubicBezTo>
                <a:cubicBezTo>
                  <a:pt x="114" y="60"/>
                  <a:pt x="113" y="61"/>
                  <a:pt x="113" y="61"/>
                </a:cubicBezTo>
                <a:cubicBezTo>
                  <a:pt x="112" y="61"/>
                  <a:pt x="112" y="61"/>
                  <a:pt x="111" y="61"/>
                </a:cubicBezTo>
                <a:cubicBezTo>
                  <a:pt x="110" y="62"/>
                  <a:pt x="108" y="63"/>
                  <a:pt x="107" y="63"/>
                </a:cubicBezTo>
                <a:cubicBezTo>
                  <a:pt x="106" y="63"/>
                  <a:pt x="106" y="64"/>
                  <a:pt x="106" y="64"/>
                </a:cubicBezTo>
                <a:cubicBezTo>
                  <a:pt x="103" y="66"/>
                  <a:pt x="101" y="67"/>
                  <a:pt x="99" y="70"/>
                </a:cubicBezTo>
                <a:cubicBezTo>
                  <a:pt x="99" y="70"/>
                  <a:pt x="98" y="70"/>
                  <a:pt x="98" y="71"/>
                </a:cubicBezTo>
                <a:cubicBezTo>
                  <a:pt x="99" y="71"/>
                  <a:pt x="100" y="71"/>
                  <a:pt x="100" y="71"/>
                </a:cubicBezTo>
                <a:cubicBezTo>
                  <a:pt x="101" y="70"/>
                  <a:pt x="103" y="70"/>
                  <a:pt x="104" y="70"/>
                </a:cubicBezTo>
                <a:cubicBezTo>
                  <a:pt x="109" y="68"/>
                  <a:pt x="114" y="65"/>
                  <a:pt x="119" y="63"/>
                </a:cubicBezTo>
                <a:cubicBezTo>
                  <a:pt x="120" y="63"/>
                  <a:pt x="121" y="62"/>
                  <a:pt x="122" y="62"/>
                </a:cubicBezTo>
                <a:cubicBezTo>
                  <a:pt x="121" y="61"/>
                  <a:pt x="121" y="60"/>
                  <a:pt x="122" y="59"/>
                </a:cubicBezTo>
                <a:cubicBezTo>
                  <a:pt x="122" y="58"/>
                  <a:pt x="123" y="57"/>
                  <a:pt x="123" y="56"/>
                </a:cubicBezTo>
                <a:cubicBezTo>
                  <a:pt x="128" y="49"/>
                  <a:pt x="133" y="41"/>
                  <a:pt x="138" y="34"/>
                </a:cubicBezTo>
                <a:cubicBezTo>
                  <a:pt x="138" y="33"/>
                  <a:pt x="138" y="33"/>
                  <a:pt x="138" y="33"/>
                </a:cubicBezTo>
                <a:close/>
                <a:moveTo>
                  <a:pt x="42" y="130"/>
                </a:moveTo>
                <a:cubicBezTo>
                  <a:pt x="42" y="130"/>
                  <a:pt x="42" y="130"/>
                  <a:pt x="42" y="130"/>
                </a:cubicBezTo>
                <a:cubicBezTo>
                  <a:pt x="42" y="130"/>
                  <a:pt x="42" y="131"/>
                  <a:pt x="42" y="131"/>
                </a:cubicBezTo>
                <a:cubicBezTo>
                  <a:pt x="41" y="136"/>
                  <a:pt x="39" y="141"/>
                  <a:pt x="38" y="146"/>
                </a:cubicBezTo>
                <a:cubicBezTo>
                  <a:pt x="38" y="146"/>
                  <a:pt x="38" y="147"/>
                  <a:pt x="38" y="148"/>
                </a:cubicBezTo>
                <a:cubicBezTo>
                  <a:pt x="38" y="155"/>
                  <a:pt x="39" y="162"/>
                  <a:pt x="39" y="169"/>
                </a:cubicBezTo>
                <a:cubicBezTo>
                  <a:pt x="39" y="170"/>
                  <a:pt x="39" y="172"/>
                  <a:pt x="40" y="173"/>
                </a:cubicBezTo>
                <a:cubicBezTo>
                  <a:pt x="40" y="174"/>
                  <a:pt x="40" y="174"/>
                  <a:pt x="41" y="174"/>
                </a:cubicBezTo>
                <a:cubicBezTo>
                  <a:pt x="41" y="174"/>
                  <a:pt x="41" y="173"/>
                  <a:pt x="41" y="173"/>
                </a:cubicBezTo>
                <a:cubicBezTo>
                  <a:pt x="41" y="169"/>
                  <a:pt x="42" y="165"/>
                  <a:pt x="42" y="161"/>
                </a:cubicBezTo>
                <a:cubicBezTo>
                  <a:pt x="43" y="156"/>
                  <a:pt x="43" y="152"/>
                  <a:pt x="43" y="147"/>
                </a:cubicBezTo>
                <a:cubicBezTo>
                  <a:pt x="43" y="142"/>
                  <a:pt x="43" y="138"/>
                  <a:pt x="43" y="134"/>
                </a:cubicBezTo>
                <a:cubicBezTo>
                  <a:pt x="43" y="133"/>
                  <a:pt x="43" y="131"/>
                  <a:pt x="42" y="130"/>
                </a:cubicBezTo>
                <a:close/>
                <a:moveTo>
                  <a:pt x="25" y="131"/>
                </a:moveTo>
                <a:cubicBezTo>
                  <a:pt x="25" y="131"/>
                  <a:pt x="25" y="131"/>
                  <a:pt x="25" y="131"/>
                </a:cubicBezTo>
                <a:cubicBezTo>
                  <a:pt x="23" y="138"/>
                  <a:pt x="21" y="146"/>
                  <a:pt x="19" y="154"/>
                </a:cubicBezTo>
                <a:cubicBezTo>
                  <a:pt x="19" y="155"/>
                  <a:pt x="20" y="156"/>
                  <a:pt x="20" y="157"/>
                </a:cubicBezTo>
                <a:cubicBezTo>
                  <a:pt x="20" y="158"/>
                  <a:pt x="20" y="159"/>
                  <a:pt x="20" y="160"/>
                </a:cubicBezTo>
                <a:cubicBezTo>
                  <a:pt x="20" y="164"/>
                  <a:pt x="20" y="169"/>
                  <a:pt x="20" y="173"/>
                </a:cubicBezTo>
                <a:cubicBezTo>
                  <a:pt x="20" y="174"/>
                  <a:pt x="20" y="174"/>
                  <a:pt x="20" y="175"/>
                </a:cubicBezTo>
                <a:cubicBezTo>
                  <a:pt x="21" y="175"/>
                  <a:pt x="21" y="175"/>
                  <a:pt x="21" y="175"/>
                </a:cubicBezTo>
                <a:cubicBezTo>
                  <a:pt x="22" y="173"/>
                  <a:pt x="22" y="172"/>
                  <a:pt x="22" y="171"/>
                </a:cubicBezTo>
                <a:cubicBezTo>
                  <a:pt x="23" y="166"/>
                  <a:pt x="24" y="161"/>
                  <a:pt x="25" y="156"/>
                </a:cubicBezTo>
                <a:cubicBezTo>
                  <a:pt x="25" y="156"/>
                  <a:pt x="25" y="155"/>
                  <a:pt x="24" y="155"/>
                </a:cubicBezTo>
                <a:cubicBezTo>
                  <a:pt x="24" y="154"/>
                  <a:pt x="24" y="154"/>
                  <a:pt x="24" y="153"/>
                </a:cubicBezTo>
                <a:cubicBezTo>
                  <a:pt x="25" y="148"/>
                  <a:pt x="25" y="143"/>
                  <a:pt x="25" y="139"/>
                </a:cubicBezTo>
                <a:cubicBezTo>
                  <a:pt x="25" y="136"/>
                  <a:pt x="25" y="133"/>
                  <a:pt x="25" y="131"/>
                </a:cubicBezTo>
                <a:close/>
                <a:moveTo>
                  <a:pt x="98" y="125"/>
                </a:moveTo>
                <a:cubicBezTo>
                  <a:pt x="98" y="125"/>
                  <a:pt x="98" y="125"/>
                  <a:pt x="99" y="125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100" y="119"/>
                  <a:pt x="102" y="114"/>
                  <a:pt x="103" y="108"/>
                </a:cubicBezTo>
                <a:cubicBezTo>
                  <a:pt x="104" y="108"/>
                  <a:pt x="104" y="107"/>
                  <a:pt x="103" y="106"/>
                </a:cubicBezTo>
                <a:cubicBezTo>
                  <a:pt x="103" y="106"/>
                  <a:pt x="103" y="106"/>
                  <a:pt x="103" y="105"/>
                </a:cubicBezTo>
                <a:cubicBezTo>
                  <a:pt x="103" y="100"/>
                  <a:pt x="102" y="96"/>
                  <a:pt x="102" y="91"/>
                </a:cubicBezTo>
                <a:cubicBezTo>
                  <a:pt x="102" y="91"/>
                  <a:pt x="102" y="91"/>
                  <a:pt x="102" y="91"/>
                </a:cubicBezTo>
                <a:cubicBezTo>
                  <a:pt x="101" y="90"/>
                  <a:pt x="100" y="90"/>
                  <a:pt x="99" y="90"/>
                </a:cubicBezTo>
                <a:cubicBezTo>
                  <a:pt x="99" y="93"/>
                  <a:pt x="99" y="95"/>
                  <a:pt x="98" y="98"/>
                </a:cubicBezTo>
                <a:cubicBezTo>
                  <a:pt x="98" y="100"/>
                  <a:pt x="97" y="102"/>
                  <a:pt x="97" y="105"/>
                </a:cubicBezTo>
                <a:cubicBezTo>
                  <a:pt x="97" y="105"/>
                  <a:pt x="97" y="106"/>
                  <a:pt x="97" y="107"/>
                </a:cubicBezTo>
                <a:cubicBezTo>
                  <a:pt x="97" y="107"/>
                  <a:pt x="97" y="108"/>
                  <a:pt x="97" y="109"/>
                </a:cubicBezTo>
                <a:cubicBezTo>
                  <a:pt x="98" y="112"/>
                  <a:pt x="98" y="116"/>
                  <a:pt x="98" y="119"/>
                </a:cubicBezTo>
                <a:cubicBezTo>
                  <a:pt x="98" y="121"/>
                  <a:pt x="98" y="123"/>
                  <a:pt x="98" y="125"/>
                </a:cubicBezTo>
                <a:close/>
                <a:moveTo>
                  <a:pt x="25" y="16"/>
                </a:moveTo>
                <a:cubicBezTo>
                  <a:pt x="25" y="16"/>
                  <a:pt x="25" y="16"/>
                  <a:pt x="25" y="16"/>
                </a:cubicBezTo>
                <a:cubicBezTo>
                  <a:pt x="24" y="16"/>
                  <a:pt x="24" y="16"/>
                  <a:pt x="24" y="17"/>
                </a:cubicBezTo>
                <a:cubicBezTo>
                  <a:pt x="22" y="20"/>
                  <a:pt x="19" y="23"/>
                  <a:pt x="17" y="27"/>
                </a:cubicBezTo>
                <a:cubicBezTo>
                  <a:pt x="17" y="27"/>
                  <a:pt x="17" y="27"/>
                  <a:pt x="17" y="28"/>
                </a:cubicBezTo>
                <a:cubicBezTo>
                  <a:pt x="17" y="28"/>
                  <a:pt x="17" y="28"/>
                  <a:pt x="16" y="28"/>
                </a:cubicBezTo>
                <a:cubicBezTo>
                  <a:pt x="16" y="29"/>
                  <a:pt x="16" y="29"/>
                  <a:pt x="15" y="30"/>
                </a:cubicBezTo>
                <a:cubicBezTo>
                  <a:pt x="12" y="36"/>
                  <a:pt x="10" y="44"/>
                  <a:pt x="9" y="51"/>
                </a:cubicBezTo>
                <a:cubicBezTo>
                  <a:pt x="8" y="51"/>
                  <a:pt x="8" y="51"/>
                  <a:pt x="8" y="52"/>
                </a:cubicBezTo>
                <a:cubicBezTo>
                  <a:pt x="9" y="51"/>
                  <a:pt x="9" y="51"/>
                  <a:pt x="10" y="51"/>
                </a:cubicBezTo>
                <a:cubicBezTo>
                  <a:pt x="12" y="48"/>
                  <a:pt x="14" y="45"/>
                  <a:pt x="16" y="41"/>
                </a:cubicBezTo>
                <a:cubicBezTo>
                  <a:pt x="17" y="40"/>
                  <a:pt x="17" y="38"/>
                  <a:pt x="18" y="37"/>
                </a:cubicBezTo>
                <a:cubicBezTo>
                  <a:pt x="20" y="31"/>
                  <a:pt x="22" y="25"/>
                  <a:pt x="24" y="19"/>
                </a:cubicBezTo>
                <a:cubicBezTo>
                  <a:pt x="24" y="18"/>
                  <a:pt x="25" y="17"/>
                  <a:pt x="25" y="16"/>
                </a:cubicBezTo>
                <a:close/>
                <a:moveTo>
                  <a:pt x="97" y="73"/>
                </a:moveTo>
                <a:cubicBezTo>
                  <a:pt x="96" y="73"/>
                  <a:pt x="96" y="74"/>
                  <a:pt x="96" y="74"/>
                </a:cubicBezTo>
                <a:cubicBezTo>
                  <a:pt x="95" y="79"/>
                  <a:pt x="94" y="84"/>
                  <a:pt x="93" y="88"/>
                </a:cubicBezTo>
                <a:cubicBezTo>
                  <a:pt x="93" y="89"/>
                  <a:pt x="93" y="89"/>
                  <a:pt x="92" y="90"/>
                </a:cubicBezTo>
                <a:cubicBezTo>
                  <a:pt x="91" y="91"/>
                  <a:pt x="92" y="91"/>
                  <a:pt x="92" y="92"/>
                </a:cubicBezTo>
                <a:cubicBezTo>
                  <a:pt x="92" y="93"/>
                  <a:pt x="92" y="93"/>
                  <a:pt x="92" y="94"/>
                </a:cubicBezTo>
                <a:cubicBezTo>
                  <a:pt x="93" y="97"/>
                  <a:pt x="94" y="99"/>
                  <a:pt x="94" y="102"/>
                </a:cubicBezTo>
                <a:cubicBezTo>
                  <a:pt x="94" y="103"/>
                  <a:pt x="95" y="103"/>
                  <a:pt x="95" y="103"/>
                </a:cubicBezTo>
                <a:cubicBezTo>
                  <a:pt x="95" y="103"/>
                  <a:pt x="95" y="102"/>
                  <a:pt x="95" y="102"/>
                </a:cubicBezTo>
                <a:cubicBezTo>
                  <a:pt x="96" y="96"/>
                  <a:pt x="97" y="91"/>
                  <a:pt x="98" y="85"/>
                </a:cubicBezTo>
                <a:cubicBezTo>
                  <a:pt x="98" y="83"/>
                  <a:pt x="98" y="81"/>
                  <a:pt x="98" y="80"/>
                </a:cubicBezTo>
                <a:cubicBezTo>
                  <a:pt x="99" y="79"/>
                  <a:pt x="99" y="78"/>
                  <a:pt x="100" y="78"/>
                </a:cubicBezTo>
                <a:cubicBezTo>
                  <a:pt x="100" y="78"/>
                  <a:pt x="100" y="77"/>
                  <a:pt x="101" y="77"/>
                </a:cubicBezTo>
                <a:cubicBezTo>
                  <a:pt x="103" y="75"/>
                  <a:pt x="106" y="73"/>
                  <a:pt x="108" y="71"/>
                </a:cubicBezTo>
                <a:cubicBezTo>
                  <a:pt x="108" y="71"/>
                  <a:pt x="109" y="71"/>
                  <a:pt x="109" y="70"/>
                </a:cubicBezTo>
                <a:cubicBezTo>
                  <a:pt x="107" y="71"/>
                  <a:pt x="106" y="71"/>
                  <a:pt x="105" y="72"/>
                </a:cubicBezTo>
                <a:cubicBezTo>
                  <a:pt x="102" y="73"/>
                  <a:pt x="100" y="74"/>
                  <a:pt x="97" y="73"/>
                </a:cubicBezTo>
                <a:close/>
                <a:moveTo>
                  <a:pt x="254" y="74"/>
                </a:moveTo>
                <a:cubicBezTo>
                  <a:pt x="250" y="87"/>
                  <a:pt x="248" y="100"/>
                  <a:pt x="246" y="114"/>
                </a:cubicBezTo>
                <a:cubicBezTo>
                  <a:pt x="247" y="114"/>
                  <a:pt x="247" y="113"/>
                  <a:pt x="247" y="113"/>
                </a:cubicBezTo>
                <a:cubicBezTo>
                  <a:pt x="248" y="109"/>
                  <a:pt x="249" y="105"/>
                  <a:pt x="250" y="102"/>
                </a:cubicBezTo>
                <a:cubicBezTo>
                  <a:pt x="253" y="94"/>
                  <a:pt x="255" y="87"/>
                  <a:pt x="257" y="80"/>
                </a:cubicBezTo>
                <a:cubicBezTo>
                  <a:pt x="257" y="79"/>
                  <a:pt x="258" y="78"/>
                  <a:pt x="258" y="77"/>
                </a:cubicBezTo>
                <a:cubicBezTo>
                  <a:pt x="258" y="77"/>
                  <a:pt x="258" y="77"/>
                  <a:pt x="258" y="76"/>
                </a:cubicBezTo>
                <a:cubicBezTo>
                  <a:pt x="257" y="76"/>
                  <a:pt x="257" y="76"/>
                  <a:pt x="256" y="76"/>
                </a:cubicBezTo>
                <a:cubicBezTo>
                  <a:pt x="256" y="75"/>
                  <a:pt x="255" y="74"/>
                  <a:pt x="254" y="74"/>
                </a:cubicBezTo>
                <a:close/>
                <a:moveTo>
                  <a:pt x="175" y="70"/>
                </a:moveTo>
                <a:cubicBezTo>
                  <a:pt x="171" y="77"/>
                  <a:pt x="166" y="83"/>
                  <a:pt x="162" y="89"/>
                </a:cubicBezTo>
                <a:cubicBezTo>
                  <a:pt x="162" y="89"/>
                  <a:pt x="162" y="89"/>
                  <a:pt x="163" y="89"/>
                </a:cubicBezTo>
                <a:cubicBezTo>
                  <a:pt x="166" y="85"/>
                  <a:pt x="170" y="82"/>
                  <a:pt x="173" y="79"/>
                </a:cubicBezTo>
                <a:cubicBezTo>
                  <a:pt x="174" y="78"/>
                  <a:pt x="175" y="78"/>
                  <a:pt x="175" y="77"/>
                </a:cubicBezTo>
                <a:cubicBezTo>
                  <a:pt x="176" y="77"/>
                  <a:pt x="177" y="77"/>
                  <a:pt x="177" y="77"/>
                </a:cubicBezTo>
                <a:cubicBezTo>
                  <a:pt x="178" y="78"/>
                  <a:pt x="178" y="78"/>
                  <a:pt x="178" y="79"/>
                </a:cubicBezTo>
                <a:cubicBezTo>
                  <a:pt x="177" y="80"/>
                  <a:pt x="177" y="81"/>
                  <a:pt x="176" y="81"/>
                </a:cubicBezTo>
                <a:cubicBezTo>
                  <a:pt x="174" y="85"/>
                  <a:pt x="172" y="88"/>
                  <a:pt x="170" y="92"/>
                </a:cubicBezTo>
                <a:cubicBezTo>
                  <a:pt x="170" y="92"/>
                  <a:pt x="169" y="93"/>
                  <a:pt x="169" y="93"/>
                </a:cubicBezTo>
                <a:cubicBezTo>
                  <a:pt x="174" y="88"/>
                  <a:pt x="179" y="83"/>
                  <a:pt x="185" y="79"/>
                </a:cubicBezTo>
                <a:cubicBezTo>
                  <a:pt x="181" y="76"/>
                  <a:pt x="178" y="73"/>
                  <a:pt x="175" y="70"/>
                </a:cubicBezTo>
                <a:close/>
                <a:moveTo>
                  <a:pt x="138" y="141"/>
                </a:moveTo>
                <a:cubicBezTo>
                  <a:pt x="141" y="134"/>
                  <a:pt x="145" y="127"/>
                  <a:pt x="148" y="120"/>
                </a:cubicBezTo>
                <a:cubicBezTo>
                  <a:pt x="141" y="128"/>
                  <a:pt x="136" y="137"/>
                  <a:pt x="130" y="145"/>
                </a:cubicBezTo>
                <a:cubicBezTo>
                  <a:pt x="131" y="147"/>
                  <a:pt x="133" y="149"/>
                  <a:pt x="133" y="151"/>
                </a:cubicBezTo>
                <a:cubicBezTo>
                  <a:pt x="134" y="153"/>
                  <a:pt x="135" y="155"/>
                  <a:pt x="135" y="157"/>
                </a:cubicBezTo>
                <a:cubicBezTo>
                  <a:pt x="136" y="156"/>
                  <a:pt x="137" y="155"/>
                  <a:pt x="137" y="154"/>
                </a:cubicBezTo>
                <a:cubicBezTo>
                  <a:pt x="138" y="154"/>
                  <a:pt x="138" y="153"/>
                  <a:pt x="138" y="153"/>
                </a:cubicBezTo>
                <a:cubicBezTo>
                  <a:pt x="137" y="150"/>
                  <a:pt x="136" y="146"/>
                  <a:pt x="135" y="143"/>
                </a:cubicBezTo>
                <a:cubicBezTo>
                  <a:pt x="135" y="143"/>
                  <a:pt x="135" y="143"/>
                  <a:pt x="135" y="142"/>
                </a:cubicBezTo>
                <a:cubicBezTo>
                  <a:pt x="135" y="142"/>
                  <a:pt x="136" y="141"/>
                  <a:pt x="137" y="141"/>
                </a:cubicBezTo>
                <a:cubicBezTo>
                  <a:pt x="137" y="141"/>
                  <a:pt x="138" y="141"/>
                  <a:pt x="138" y="141"/>
                </a:cubicBezTo>
                <a:close/>
                <a:moveTo>
                  <a:pt x="239" y="72"/>
                </a:moveTo>
                <a:cubicBezTo>
                  <a:pt x="236" y="72"/>
                  <a:pt x="234" y="73"/>
                  <a:pt x="232" y="75"/>
                </a:cubicBezTo>
                <a:cubicBezTo>
                  <a:pt x="232" y="75"/>
                  <a:pt x="231" y="76"/>
                  <a:pt x="231" y="76"/>
                </a:cubicBezTo>
                <a:cubicBezTo>
                  <a:pt x="230" y="87"/>
                  <a:pt x="228" y="97"/>
                  <a:pt x="226" y="107"/>
                </a:cubicBezTo>
                <a:cubicBezTo>
                  <a:pt x="226" y="108"/>
                  <a:pt x="226" y="109"/>
                  <a:pt x="226" y="110"/>
                </a:cubicBezTo>
                <a:cubicBezTo>
                  <a:pt x="230" y="97"/>
                  <a:pt x="234" y="84"/>
                  <a:pt x="239" y="72"/>
                </a:cubicBezTo>
                <a:close/>
                <a:moveTo>
                  <a:pt x="78" y="97"/>
                </a:moveTo>
                <a:cubicBezTo>
                  <a:pt x="78" y="96"/>
                  <a:pt x="78" y="96"/>
                  <a:pt x="78" y="95"/>
                </a:cubicBezTo>
                <a:cubicBezTo>
                  <a:pt x="78" y="94"/>
                  <a:pt x="78" y="93"/>
                  <a:pt x="79" y="92"/>
                </a:cubicBezTo>
                <a:cubicBezTo>
                  <a:pt x="79" y="91"/>
                  <a:pt x="79" y="91"/>
                  <a:pt x="79" y="91"/>
                </a:cubicBezTo>
                <a:cubicBezTo>
                  <a:pt x="79" y="90"/>
                  <a:pt x="79" y="90"/>
                  <a:pt x="80" y="90"/>
                </a:cubicBezTo>
                <a:cubicBezTo>
                  <a:pt x="81" y="90"/>
                  <a:pt x="81" y="90"/>
                  <a:pt x="81" y="91"/>
                </a:cubicBezTo>
                <a:cubicBezTo>
                  <a:pt x="81" y="91"/>
                  <a:pt x="82" y="91"/>
                  <a:pt x="82" y="92"/>
                </a:cubicBezTo>
                <a:cubicBezTo>
                  <a:pt x="82" y="94"/>
                  <a:pt x="82" y="96"/>
                  <a:pt x="83" y="98"/>
                </a:cubicBezTo>
                <a:cubicBezTo>
                  <a:pt x="83" y="101"/>
                  <a:pt x="84" y="105"/>
                  <a:pt x="85" y="109"/>
                </a:cubicBezTo>
                <a:cubicBezTo>
                  <a:pt x="85" y="109"/>
                  <a:pt x="85" y="110"/>
                  <a:pt x="85" y="110"/>
                </a:cubicBezTo>
                <a:cubicBezTo>
                  <a:pt x="85" y="110"/>
                  <a:pt x="85" y="110"/>
                  <a:pt x="86" y="110"/>
                </a:cubicBezTo>
                <a:cubicBezTo>
                  <a:pt x="86" y="108"/>
                  <a:pt x="86" y="105"/>
                  <a:pt x="86" y="103"/>
                </a:cubicBezTo>
                <a:cubicBezTo>
                  <a:pt x="85" y="103"/>
                  <a:pt x="85" y="102"/>
                  <a:pt x="85" y="101"/>
                </a:cubicBezTo>
                <a:cubicBezTo>
                  <a:pt x="84" y="100"/>
                  <a:pt x="84" y="99"/>
                  <a:pt x="84" y="99"/>
                </a:cubicBezTo>
                <a:cubicBezTo>
                  <a:pt x="84" y="95"/>
                  <a:pt x="83" y="91"/>
                  <a:pt x="83" y="87"/>
                </a:cubicBezTo>
                <a:cubicBezTo>
                  <a:pt x="83" y="84"/>
                  <a:pt x="83" y="82"/>
                  <a:pt x="82" y="79"/>
                </a:cubicBezTo>
                <a:cubicBezTo>
                  <a:pt x="82" y="79"/>
                  <a:pt x="82" y="79"/>
                  <a:pt x="82" y="78"/>
                </a:cubicBezTo>
                <a:cubicBezTo>
                  <a:pt x="81" y="80"/>
                  <a:pt x="80" y="81"/>
                  <a:pt x="79" y="82"/>
                </a:cubicBezTo>
                <a:cubicBezTo>
                  <a:pt x="78" y="83"/>
                  <a:pt x="77" y="84"/>
                  <a:pt x="75" y="83"/>
                </a:cubicBezTo>
                <a:cubicBezTo>
                  <a:pt x="75" y="85"/>
                  <a:pt x="75" y="86"/>
                  <a:pt x="75" y="88"/>
                </a:cubicBezTo>
                <a:cubicBezTo>
                  <a:pt x="76" y="89"/>
                  <a:pt x="76" y="90"/>
                  <a:pt x="76" y="91"/>
                </a:cubicBezTo>
                <a:cubicBezTo>
                  <a:pt x="77" y="93"/>
                  <a:pt x="77" y="95"/>
                  <a:pt x="78" y="97"/>
                </a:cubicBezTo>
                <a:close/>
                <a:moveTo>
                  <a:pt x="219" y="72"/>
                </a:moveTo>
                <a:cubicBezTo>
                  <a:pt x="216" y="75"/>
                  <a:pt x="212" y="77"/>
                  <a:pt x="209" y="79"/>
                </a:cubicBezTo>
                <a:cubicBezTo>
                  <a:pt x="210" y="80"/>
                  <a:pt x="210" y="81"/>
                  <a:pt x="210" y="82"/>
                </a:cubicBezTo>
                <a:cubicBezTo>
                  <a:pt x="210" y="84"/>
                  <a:pt x="210" y="85"/>
                  <a:pt x="209" y="86"/>
                </a:cubicBezTo>
                <a:cubicBezTo>
                  <a:pt x="209" y="92"/>
                  <a:pt x="209" y="98"/>
                  <a:pt x="208" y="104"/>
                </a:cubicBezTo>
                <a:cubicBezTo>
                  <a:pt x="208" y="104"/>
                  <a:pt x="208" y="104"/>
                  <a:pt x="208" y="105"/>
                </a:cubicBezTo>
                <a:cubicBezTo>
                  <a:pt x="212" y="94"/>
                  <a:pt x="215" y="83"/>
                  <a:pt x="219" y="72"/>
                </a:cubicBezTo>
                <a:close/>
                <a:moveTo>
                  <a:pt x="245" y="71"/>
                </a:moveTo>
                <a:cubicBezTo>
                  <a:pt x="243" y="83"/>
                  <a:pt x="241" y="94"/>
                  <a:pt x="240" y="106"/>
                </a:cubicBezTo>
                <a:cubicBezTo>
                  <a:pt x="244" y="95"/>
                  <a:pt x="247" y="84"/>
                  <a:pt x="251" y="72"/>
                </a:cubicBezTo>
                <a:cubicBezTo>
                  <a:pt x="249" y="72"/>
                  <a:pt x="247" y="72"/>
                  <a:pt x="245" y="71"/>
                </a:cubicBezTo>
                <a:close/>
                <a:moveTo>
                  <a:pt x="206" y="81"/>
                </a:moveTo>
                <a:cubicBezTo>
                  <a:pt x="202" y="82"/>
                  <a:pt x="202" y="83"/>
                  <a:pt x="194" y="82"/>
                </a:cubicBezTo>
                <a:cubicBezTo>
                  <a:pt x="194" y="83"/>
                  <a:pt x="194" y="83"/>
                  <a:pt x="194" y="83"/>
                </a:cubicBezTo>
                <a:cubicBezTo>
                  <a:pt x="195" y="84"/>
                  <a:pt x="195" y="84"/>
                  <a:pt x="194" y="85"/>
                </a:cubicBezTo>
                <a:cubicBezTo>
                  <a:pt x="194" y="86"/>
                  <a:pt x="194" y="86"/>
                  <a:pt x="194" y="86"/>
                </a:cubicBezTo>
                <a:cubicBezTo>
                  <a:pt x="192" y="92"/>
                  <a:pt x="191" y="99"/>
                  <a:pt x="189" y="105"/>
                </a:cubicBezTo>
                <a:cubicBezTo>
                  <a:pt x="189" y="105"/>
                  <a:pt x="189" y="105"/>
                  <a:pt x="189" y="105"/>
                </a:cubicBezTo>
                <a:cubicBezTo>
                  <a:pt x="190" y="105"/>
                  <a:pt x="190" y="105"/>
                  <a:pt x="190" y="104"/>
                </a:cubicBezTo>
                <a:cubicBezTo>
                  <a:pt x="192" y="99"/>
                  <a:pt x="194" y="93"/>
                  <a:pt x="196" y="87"/>
                </a:cubicBezTo>
                <a:cubicBezTo>
                  <a:pt x="196" y="87"/>
                  <a:pt x="197" y="86"/>
                  <a:pt x="197" y="86"/>
                </a:cubicBezTo>
                <a:cubicBezTo>
                  <a:pt x="197" y="86"/>
                  <a:pt x="197" y="85"/>
                  <a:pt x="197" y="85"/>
                </a:cubicBezTo>
                <a:cubicBezTo>
                  <a:pt x="198" y="85"/>
                  <a:pt x="198" y="84"/>
                  <a:pt x="199" y="84"/>
                </a:cubicBezTo>
                <a:cubicBezTo>
                  <a:pt x="200" y="84"/>
                  <a:pt x="200" y="85"/>
                  <a:pt x="200" y="86"/>
                </a:cubicBezTo>
                <a:cubicBezTo>
                  <a:pt x="200" y="87"/>
                  <a:pt x="201" y="88"/>
                  <a:pt x="200" y="89"/>
                </a:cubicBezTo>
                <a:cubicBezTo>
                  <a:pt x="200" y="92"/>
                  <a:pt x="200" y="95"/>
                  <a:pt x="200" y="98"/>
                </a:cubicBezTo>
                <a:cubicBezTo>
                  <a:pt x="199" y="100"/>
                  <a:pt x="199" y="102"/>
                  <a:pt x="199" y="104"/>
                </a:cubicBezTo>
                <a:cubicBezTo>
                  <a:pt x="199" y="104"/>
                  <a:pt x="199" y="104"/>
                  <a:pt x="199" y="104"/>
                </a:cubicBezTo>
                <a:cubicBezTo>
                  <a:pt x="201" y="96"/>
                  <a:pt x="204" y="89"/>
                  <a:pt x="206" y="81"/>
                </a:cubicBezTo>
                <a:close/>
                <a:moveTo>
                  <a:pt x="56" y="71"/>
                </a:moveTo>
                <a:cubicBezTo>
                  <a:pt x="63" y="82"/>
                  <a:pt x="64" y="93"/>
                  <a:pt x="61" y="105"/>
                </a:cubicBezTo>
                <a:cubicBezTo>
                  <a:pt x="62" y="104"/>
                  <a:pt x="62" y="103"/>
                  <a:pt x="63" y="101"/>
                </a:cubicBezTo>
                <a:cubicBezTo>
                  <a:pt x="65" y="98"/>
                  <a:pt x="65" y="94"/>
                  <a:pt x="66" y="89"/>
                </a:cubicBezTo>
                <a:cubicBezTo>
                  <a:pt x="66" y="85"/>
                  <a:pt x="65" y="80"/>
                  <a:pt x="63" y="76"/>
                </a:cubicBezTo>
                <a:cubicBezTo>
                  <a:pt x="61" y="74"/>
                  <a:pt x="59" y="73"/>
                  <a:pt x="56" y="71"/>
                </a:cubicBezTo>
                <a:close/>
                <a:moveTo>
                  <a:pt x="86" y="57"/>
                </a:moveTo>
                <a:cubicBezTo>
                  <a:pt x="85" y="59"/>
                  <a:pt x="85" y="61"/>
                  <a:pt x="84" y="63"/>
                </a:cubicBezTo>
                <a:cubicBezTo>
                  <a:pt x="83" y="65"/>
                  <a:pt x="82" y="67"/>
                  <a:pt x="82" y="70"/>
                </a:cubicBezTo>
                <a:cubicBezTo>
                  <a:pt x="81" y="70"/>
                  <a:pt x="81" y="70"/>
                  <a:pt x="81" y="71"/>
                </a:cubicBezTo>
                <a:cubicBezTo>
                  <a:pt x="82" y="72"/>
                  <a:pt x="82" y="73"/>
                  <a:pt x="83" y="73"/>
                </a:cubicBezTo>
                <a:cubicBezTo>
                  <a:pt x="86" y="70"/>
                  <a:pt x="90" y="66"/>
                  <a:pt x="94" y="62"/>
                </a:cubicBezTo>
                <a:cubicBezTo>
                  <a:pt x="93" y="60"/>
                  <a:pt x="93" y="60"/>
                  <a:pt x="94" y="59"/>
                </a:cubicBezTo>
                <a:cubicBezTo>
                  <a:pt x="94" y="58"/>
                  <a:pt x="95" y="58"/>
                  <a:pt x="96" y="57"/>
                </a:cubicBezTo>
                <a:cubicBezTo>
                  <a:pt x="94" y="57"/>
                  <a:pt x="92" y="58"/>
                  <a:pt x="91" y="58"/>
                </a:cubicBezTo>
                <a:cubicBezTo>
                  <a:pt x="89" y="58"/>
                  <a:pt x="88" y="57"/>
                  <a:pt x="86" y="57"/>
                </a:cubicBezTo>
                <a:close/>
                <a:moveTo>
                  <a:pt x="42" y="49"/>
                </a:moveTo>
                <a:cubicBezTo>
                  <a:pt x="44" y="49"/>
                  <a:pt x="46" y="49"/>
                  <a:pt x="47" y="49"/>
                </a:cubicBezTo>
                <a:cubicBezTo>
                  <a:pt x="48" y="49"/>
                  <a:pt x="48" y="49"/>
                  <a:pt x="48" y="49"/>
                </a:cubicBezTo>
                <a:cubicBezTo>
                  <a:pt x="51" y="46"/>
                  <a:pt x="51" y="46"/>
                  <a:pt x="52" y="42"/>
                </a:cubicBezTo>
                <a:cubicBezTo>
                  <a:pt x="54" y="38"/>
                  <a:pt x="55" y="35"/>
                  <a:pt x="56" y="31"/>
                </a:cubicBezTo>
                <a:cubicBezTo>
                  <a:pt x="56" y="30"/>
                  <a:pt x="57" y="30"/>
                  <a:pt x="56" y="29"/>
                </a:cubicBezTo>
                <a:cubicBezTo>
                  <a:pt x="56" y="30"/>
                  <a:pt x="55" y="30"/>
                  <a:pt x="55" y="31"/>
                </a:cubicBezTo>
                <a:cubicBezTo>
                  <a:pt x="53" y="33"/>
                  <a:pt x="51" y="35"/>
                  <a:pt x="49" y="37"/>
                </a:cubicBezTo>
                <a:cubicBezTo>
                  <a:pt x="49" y="38"/>
                  <a:pt x="48" y="39"/>
                  <a:pt x="47" y="38"/>
                </a:cubicBezTo>
                <a:cubicBezTo>
                  <a:pt x="45" y="42"/>
                  <a:pt x="44" y="45"/>
                  <a:pt x="42" y="49"/>
                </a:cubicBezTo>
                <a:close/>
                <a:moveTo>
                  <a:pt x="70" y="83"/>
                </a:moveTo>
                <a:cubicBezTo>
                  <a:pt x="70" y="84"/>
                  <a:pt x="70" y="85"/>
                  <a:pt x="70" y="86"/>
                </a:cubicBezTo>
                <a:cubicBezTo>
                  <a:pt x="70" y="90"/>
                  <a:pt x="69" y="93"/>
                  <a:pt x="68" y="97"/>
                </a:cubicBezTo>
                <a:cubicBezTo>
                  <a:pt x="67" y="100"/>
                  <a:pt x="65" y="103"/>
                  <a:pt x="63" y="106"/>
                </a:cubicBezTo>
                <a:cubicBezTo>
                  <a:pt x="61" y="110"/>
                  <a:pt x="58" y="113"/>
                  <a:pt x="55" y="116"/>
                </a:cubicBezTo>
                <a:cubicBezTo>
                  <a:pt x="54" y="116"/>
                  <a:pt x="54" y="117"/>
                  <a:pt x="53" y="117"/>
                </a:cubicBezTo>
                <a:cubicBezTo>
                  <a:pt x="54" y="118"/>
                  <a:pt x="55" y="118"/>
                  <a:pt x="55" y="119"/>
                </a:cubicBezTo>
                <a:cubicBezTo>
                  <a:pt x="56" y="118"/>
                  <a:pt x="56" y="118"/>
                  <a:pt x="57" y="118"/>
                </a:cubicBezTo>
                <a:cubicBezTo>
                  <a:pt x="59" y="116"/>
                  <a:pt x="61" y="114"/>
                  <a:pt x="63" y="112"/>
                </a:cubicBezTo>
                <a:cubicBezTo>
                  <a:pt x="65" y="110"/>
                  <a:pt x="66" y="108"/>
                  <a:pt x="68" y="105"/>
                </a:cubicBezTo>
                <a:cubicBezTo>
                  <a:pt x="68" y="105"/>
                  <a:pt x="68" y="104"/>
                  <a:pt x="68" y="103"/>
                </a:cubicBezTo>
                <a:cubicBezTo>
                  <a:pt x="69" y="102"/>
                  <a:pt x="69" y="101"/>
                  <a:pt x="70" y="99"/>
                </a:cubicBezTo>
                <a:cubicBezTo>
                  <a:pt x="70" y="99"/>
                  <a:pt x="70" y="99"/>
                  <a:pt x="70" y="99"/>
                </a:cubicBezTo>
                <a:cubicBezTo>
                  <a:pt x="70" y="95"/>
                  <a:pt x="71" y="92"/>
                  <a:pt x="71" y="89"/>
                </a:cubicBezTo>
                <a:cubicBezTo>
                  <a:pt x="71" y="87"/>
                  <a:pt x="71" y="85"/>
                  <a:pt x="70" y="83"/>
                </a:cubicBezTo>
                <a:close/>
                <a:moveTo>
                  <a:pt x="129" y="78"/>
                </a:moveTo>
                <a:cubicBezTo>
                  <a:pt x="129" y="78"/>
                  <a:pt x="129" y="78"/>
                  <a:pt x="129" y="78"/>
                </a:cubicBezTo>
                <a:cubicBezTo>
                  <a:pt x="125" y="80"/>
                  <a:pt x="121" y="82"/>
                  <a:pt x="117" y="84"/>
                </a:cubicBezTo>
                <a:cubicBezTo>
                  <a:pt x="113" y="86"/>
                  <a:pt x="109" y="88"/>
                  <a:pt x="105" y="90"/>
                </a:cubicBezTo>
                <a:cubicBezTo>
                  <a:pt x="106" y="92"/>
                  <a:pt x="106" y="94"/>
                  <a:pt x="107" y="97"/>
                </a:cubicBezTo>
                <a:cubicBezTo>
                  <a:pt x="107" y="97"/>
                  <a:pt x="129" y="78"/>
                  <a:pt x="129" y="78"/>
                </a:cubicBezTo>
                <a:close/>
                <a:moveTo>
                  <a:pt x="8" y="11"/>
                </a:moveTo>
                <a:cubicBezTo>
                  <a:pt x="7" y="11"/>
                  <a:pt x="6" y="12"/>
                  <a:pt x="6" y="13"/>
                </a:cubicBezTo>
                <a:cubicBezTo>
                  <a:pt x="6" y="14"/>
                  <a:pt x="6" y="14"/>
                  <a:pt x="6" y="15"/>
                </a:cubicBezTo>
                <a:cubicBezTo>
                  <a:pt x="6" y="20"/>
                  <a:pt x="6" y="24"/>
                  <a:pt x="7" y="29"/>
                </a:cubicBezTo>
                <a:cubicBezTo>
                  <a:pt x="7" y="34"/>
                  <a:pt x="7" y="38"/>
                  <a:pt x="7" y="43"/>
                </a:cubicBezTo>
                <a:cubicBezTo>
                  <a:pt x="7" y="43"/>
                  <a:pt x="8" y="43"/>
                  <a:pt x="8" y="44"/>
                </a:cubicBezTo>
                <a:cubicBezTo>
                  <a:pt x="8" y="44"/>
                  <a:pt x="8" y="43"/>
                  <a:pt x="8" y="43"/>
                </a:cubicBezTo>
                <a:cubicBezTo>
                  <a:pt x="9" y="40"/>
                  <a:pt x="10" y="37"/>
                  <a:pt x="11" y="34"/>
                </a:cubicBezTo>
                <a:cubicBezTo>
                  <a:pt x="12" y="32"/>
                  <a:pt x="12" y="29"/>
                  <a:pt x="12" y="27"/>
                </a:cubicBezTo>
                <a:cubicBezTo>
                  <a:pt x="12" y="26"/>
                  <a:pt x="12" y="26"/>
                  <a:pt x="13" y="26"/>
                </a:cubicBezTo>
                <a:cubicBezTo>
                  <a:pt x="14" y="25"/>
                  <a:pt x="13" y="23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12" y="25"/>
                  <a:pt x="11" y="26"/>
                  <a:pt x="10" y="28"/>
                </a:cubicBezTo>
                <a:cubicBezTo>
                  <a:pt x="10" y="28"/>
                  <a:pt x="10" y="29"/>
                  <a:pt x="9" y="29"/>
                </a:cubicBezTo>
                <a:cubicBezTo>
                  <a:pt x="9" y="29"/>
                  <a:pt x="9" y="29"/>
                  <a:pt x="8" y="29"/>
                </a:cubicBezTo>
                <a:cubicBezTo>
                  <a:pt x="8" y="29"/>
                  <a:pt x="7" y="29"/>
                  <a:pt x="7" y="28"/>
                </a:cubicBezTo>
                <a:cubicBezTo>
                  <a:pt x="7" y="27"/>
                  <a:pt x="7" y="27"/>
                  <a:pt x="8" y="26"/>
                </a:cubicBezTo>
                <a:cubicBezTo>
                  <a:pt x="8" y="22"/>
                  <a:pt x="8" y="18"/>
                  <a:pt x="9" y="13"/>
                </a:cubicBezTo>
                <a:cubicBezTo>
                  <a:pt x="9" y="13"/>
                  <a:pt x="9" y="12"/>
                  <a:pt x="8" y="11"/>
                </a:cubicBezTo>
                <a:close/>
                <a:moveTo>
                  <a:pt x="211" y="116"/>
                </a:moveTo>
                <a:cubicBezTo>
                  <a:pt x="213" y="118"/>
                  <a:pt x="216" y="121"/>
                  <a:pt x="219" y="123"/>
                </a:cubicBezTo>
                <a:cubicBezTo>
                  <a:pt x="222" y="125"/>
                  <a:pt x="224" y="127"/>
                  <a:pt x="228" y="128"/>
                </a:cubicBezTo>
                <a:cubicBezTo>
                  <a:pt x="227" y="127"/>
                  <a:pt x="227" y="125"/>
                  <a:pt x="227" y="124"/>
                </a:cubicBezTo>
                <a:cubicBezTo>
                  <a:pt x="227" y="123"/>
                  <a:pt x="226" y="123"/>
                  <a:pt x="225" y="122"/>
                </a:cubicBezTo>
                <a:cubicBezTo>
                  <a:pt x="225" y="122"/>
                  <a:pt x="225" y="123"/>
                  <a:pt x="225" y="123"/>
                </a:cubicBezTo>
                <a:cubicBezTo>
                  <a:pt x="224" y="124"/>
                  <a:pt x="224" y="124"/>
                  <a:pt x="223" y="124"/>
                </a:cubicBezTo>
                <a:cubicBezTo>
                  <a:pt x="223" y="124"/>
                  <a:pt x="222" y="123"/>
                  <a:pt x="222" y="122"/>
                </a:cubicBezTo>
                <a:cubicBezTo>
                  <a:pt x="222" y="122"/>
                  <a:pt x="222" y="121"/>
                  <a:pt x="222" y="120"/>
                </a:cubicBezTo>
                <a:cubicBezTo>
                  <a:pt x="223" y="119"/>
                  <a:pt x="223" y="118"/>
                  <a:pt x="223" y="116"/>
                </a:cubicBezTo>
                <a:cubicBezTo>
                  <a:pt x="219" y="115"/>
                  <a:pt x="215" y="114"/>
                  <a:pt x="211" y="114"/>
                </a:cubicBezTo>
                <a:cubicBezTo>
                  <a:pt x="211" y="115"/>
                  <a:pt x="211" y="115"/>
                  <a:pt x="211" y="116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100" y="133"/>
                </a:cubicBezTo>
                <a:cubicBezTo>
                  <a:pt x="100" y="133"/>
                  <a:pt x="101" y="133"/>
                  <a:pt x="101" y="133"/>
                </a:cubicBezTo>
                <a:cubicBezTo>
                  <a:pt x="105" y="134"/>
                  <a:pt x="108" y="135"/>
                  <a:pt x="112" y="137"/>
                </a:cubicBezTo>
                <a:cubicBezTo>
                  <a:pt x="114" y="138"/>
                  <a:pt x="123" y="144"/>
                  <a:pt x="125" y="146"/>
                </a:cubicBezTo>
                <a:cubicBezTo>
                  <a:pt x="125" y="146"/>
                  <a:pt x="125" y="146"/>
                  <a:pt x="125" y="146"/>
                </a:cubicBezTo>
                <a:cubicBezTo>
                  <a:pt x="128" y="149"/>
                  <a:pt x="131" y="153"/>
                  <a:pt x="132" y="158"/>
                </a:cubicBezTo>
                <a:cubicBezTo>
                  <a:pt x="132" y="159"/>
                  <a:pt x="132" y="160"/>
                  <a:pt x="133" y="161"/>
                </a:cubicBezTo>
                <a:cubicBezTo>
                  <a:pt x="133" y="156"/>
                  <a:pt x="132" y="152"/>
                  <a:pt x="130" y="149"/>
                </a:cubicBezTo>
                <a:cubicBezTo>
                  <a:pt x="129" y="147"/>
                  <a:pt x="128" y="146"/>
                  <a:pt x="127" y="144"/>
                </a:cubicBezTo>
                <a:cubicBezTo>
                  <a:pt x="125" y="142"/>
                  <a:pt x="122" y="140"/>
                  <a:pt x="120" y="138"/>
                </a:cubicBezTo>
                <a:cubicBezTo>
                  <a:pt x="114" y="134"/>
                  <a:pt x="107" y="133"/>
                  <a:pt x="99" y="133"/>
                </a:cubicBezTo>
                <a:close/>
                <a:moveTo>
                  <a:pt x="24" y="126"/>
                </a:moveTo>
                <a:cubicBezTo>
                  <a:pt x="21" y="125"/>
                  <a:pt x="18" y="124"/>
                  <a:pt x="15" y="123"/>
                </a:cubicBezTo>
                <a:cubicBezTo>
                  <a:pt x="16" y="124"/>
                  <a:pt x="16" y="124"/>
                  <a:pt x="16" y="124"/>
                </a:cubicBezTo>
                <a:cubicBezTo>
                  <a:pt x="16" y="125"/>
                  <a:pt x="17" y="125"/>
                  <a:pt x="17" y="125"/>
                </a:cubicBezTo>
                <a:cubicBezTo>
                  <a:pt x="17" y="126"/>
                  <a:pt x="17" y="126"/>
                  <a:pt x="17" y="126"/>
                </a:cubicBezTo>
                <a:cubicBezTo>
                  <a:pt x="17" y="127"/>
                  <a:pt x="17" y="127"/>
                  <a:pt x="17" y="128"/>
                </a:cubicBezTo>
                <a:cubicBezTo>
                  <a:pt x="18" y="133"/>
                  <a:pt x="18" y="139"/>
                  <a:pt x="18" y="145"/>
                </a:cubicBezTo>
                <a:cubicBezTo>
                  <a:pt x="18" y="145"/>
                  <a:pt x="18" y="146"/>
                  <a:pt x="18" y="146"/>
                </a:cubicBezTo>
                <a:cubicBezTo>
                  <a:pt x="18" y="146"/>
                  <a:pt x="18" y="147"/>
                  <a:pt x="18" y="147"/>
                </a:cubicBezTo>
                <a:cubicBezTo>
                  <a:pt x="20" y="140"/>
                  <a:pt x="22" y="133"/>
                  <a:pt x="24" y="126"/>
                </a:cubicBezTo>
                <a:close/>
                <a:moveTo>
                  <a:pt x="126" y="11"/>
                </a:moveTo>
                <a:cubicBezTo>
                  <a:pt x="127" y="10"/>
                  <a:pt x="127" y="10"/>
                  <a:pt x="128" y="9"/>
                </a:cubicBezTo>
                <a:cubicBezTo>
                  <a:pt x="128" y="9"/>
                  <a:pt x="129" y="8"/>
                  <a:pt x="130" y="7"/>
                </a:cubicBezTo>
                <a:cubicBezTo>
                  <a:pt x="131" y="6"/>
                  <a:pt x="131" y="6"/>
                  <a:pt x="132" y="6"/>
                </a:cubicBezTo>
                <a:cubicBezTo>
                  <a:pt x="132" y="7"/>
                  <a:pt x="133" y="7"/>
                  <a:pt x="132" y="8"/>
                </a:cubicBezTo>
                <a:cubicBezTo>
                  <a:pt x="132" y="9"/>
                  <a:pt x="132" y="10"/>
                  <a:pt x="132" y="10"/>
                </a:cubicBezTo>
                <a:cubicBezTo>
                  <a:pt x="132" y="11"/>
                  <a:pt x="132" y="12"/>
                  <a:pt x="132" y="12"/>
                </a:cubicBezTo>
                <a:cubicBezTo>
                  <a:pt x="132" y="13"/>
                  <a:pt x="133" y="14"/>
                  <a:pt x="133" y="15"/>
                </a:cubicBezTo>
                <a:cubicBezTo>
                  <a:pt x="136" y="12"/>
                  <a:pt x="139" y="9"/>
                  <a:pt x="142" y="5"/>
                </a:cubicBezTo>
                <a:cubicBezTo>
                  <a:pt x="140" y="5"/>
                  <a:pt x="124" y="5"/>
                  <a:pt x="121" y="5"/>
                </a:cubicBezTo>
                <a:cubicBezTo>
                  <a:pt x="121" y="6"/>
                  <a:pt x="122" y="6"/>
                  <a:pt x="122" y="6"/>
                </a:cubicBezTo>
                <a:cubicBezTo>
                  <a:pt x="123" y="6"/>
                  <a:pt x="124" y="6"/>
                  <a:pt x="124" y="7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6" y="9"/>
                </a:cubicBezTo>
                <a:cubicBezTo>
                  <a:pt x="126" y="10"/>
                  <a:pt x="126" y="10"/>
                  <a:pt x="126" y="11"/>
                </a:cubicBezTo>
                <a:close/>
                <a:moveTo>
                  <a:pt x="44" y="26"/>
                </a:moveTo>
                <a:cubicBezTo>
                  <a:pt x="44" y="26"/>
                  <a:pt x="44" y="26"/>
                  <a:pt x="44" y="26"/>
                </a:cubicBezTo>
                <a:cubicBezTo>
                  <a:pt x="45" y="25"/>
                  <a:pt x="45" y="25"/>
                  <a:pt x="45" y="24"/>
                </a:cubicBezTo>
                <a:cubicBezTo>
                  <a:pt x="49" y="20"/>
                  <a:pt x="52" y="15"/>
                  <a:pt x="55" y="11"/>
                </a:cubicBezTo>
                <a:cubicBezTo>
                  <a:pt x="55" y="10"/>
                  <a:pt x="56" y="9"/>
                  <a:pt x="56" y="9"/>
                </a:cubicBezTo>
                <a:cubicBezTo>
                  <a:pt x="57" y="8"/>
                  <a:pt x="57" y="8"/>
                  <a:pt x="58" y="8"/>
                </a:cubicBezTo>
                <a:cubicBezTo>
                  <a:pt x="59" y="8"/>
                  <a:pt x="59" y="9"/>
                  <a:pt x="59" y="10"/>
                </a:cubicBezTo>
                <a:cubicBezTo>
                  <a:pt x="59" y="10"/>
                  <a:pt x="59" y="11"/>
                  <a:pt x="59" y="11"/>
                </a:cubicBezTo>
                <a:cubicBezTo>
                  <a:pt x="58" y="13"/>
                  <a:pt x="58" y="14"/>
                  <a:pt x="57" y="16"/>
                </a:cubicBezTo>
                <a:cubicBezTo>
                  <a:pt x="55" y="21"/>
                  <a:pt x="53" y="26"/>
                  <a:pt x="51" y="31"/>
                </a:cubicBezTo>
                <a:cubicBezTo>
                  <a:pt x="51" y="31"/>
                  <a:pt x="51" y="32"/>
                  <a:pt x="51" y="32"/>
                </a:cubicBezTo>
                <a:cubicBezTo>
                  <a:pt x="51" y="32"/>
                  <a:pt x="51" y="32"/>
                  <a:pt x="51" y="32"/>
                </a:cubicBezTo>
                <a:cubicBezTo>
                  <a:pt x="53" y="30"/>
                  <a:pt x="55" y="28"/>
                  <a:pt x="56" y="26"/>
                </a:cubicBezTo>
                <a:cubicBezTo>
                  <a:pt x="57" y="25"/>
                  <a:pt x="57" y="25"/>
                  <a:pt x="57" y="25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2"/>
                  <a:pt x="56" y="22"/>
                  <a:pt x="57" y="21"/>
                </a:cubicBezTo>
                <a:cubicBezTo>
                  <a:pt x="57" y="21"/>
                  <a:pt x="57" y="21"/>
                  <a:pt x="57" y="21"/>
                </a:cubicBezTo>
                <a:cubicBezTo>
                  <a:pt x="58" y="17"/>
                  <a:pt x="59" y="14"/>
                  <a:pt x="60" y="11"/>
                </a:cubicBezTo>
                <a:cubicBezTo>
                  <a:pt x="60" y="9"/>
                  <a:pt x="61" y="8"/>
                  <a:pt x="61" y="6"/>
                </a:cubicBezTo>
                <a:cubicBezTo>
                  <a:pt x="58" y="7"/>
                  <a:pt x="55" y="7"/>
                  <a:pt x="53" y="8"/>
                </a:cubicBezTo>
                <a:cubicBezTo>
                  <a:pt x="50" y="14"/>
                  <a:pt x="47" y="20"/>
                  <a:pt x="44" y="26"/>
                </a:cubicBezTo>
                <a:close/>
                <a:moveTo>
                  <a:pt x="196" y="114"/>
                </a:moveTo>
                <a:cubicBezTo>
                  <a:pt x="196" y="113"/>
                  <a:pt x="196" y="111"/>
                  <a:pt x="196" y="110"/>
                </a:cubicBezTo>
                <a:cubicBezTo>
                  <a:pt x="194" y="110"/>
                  <a:pt x="192" y="110"/>
                  <a:pt x="191" y="111"/>
                </a:cubicBezTo>
                <a:cubicBezTo>
                  <a:pt x="190" y="111"/>
                  <a:pt x="190" y="111"/>
                  <a:pt x="190" y="112"/>
                </a:cubicBezTo>
                <a:cubicBezTo>
                  <a:pt x="189" y="113"/>
                  <a:pt x="189" y="114"/>
                  <a:pt x="188" y="115"/>
                </a:cubicBezTo>
                <a:cubicBezTo>
                  <a:pt x="187" y="116"/>
                  <a:pt x="186" y="116"/>
                  <a:pt x="185" y="115"/>
                </a:cubicBezTo>
                <a:cubicBezTo>
                  <a:pt x="185" y="115"/>
                  <a:pt x="185" y="115"/>
                  <a:pt x="185" y="115"/>
                </a:cubicBezTo>
                <a:cubicBezTo>
                  <a:pt x="184" y="117"/>
                  <a:pt x="183" y="118"/>
                  <a:pt x="182" y="121"/>
                </a:cubicBezTo>
                <a:cubicBezTo>
                  <a:pt x="182" y="123"/>
                  <a:pt x="181" y="125"/>
                  <a:pt x="181" y="128"/>
                </a:cubicBezTo>
                <a:cubicBezTo>
                  <a:pt x="181" y="128"/>
                  <a:pt x="181" y="128"/>
                  <a:pt x="180" y="128"/>
                </a:cubicBezTo>
                <a:cubicBezTo>
                  <a:pt x="181" y="128"/>
                  <a:pt x="181" y="128"/>
                  <a:pt x="181" y="128"/>
                </a:cubicBezTo>
                <a:cubicBezTo>
                  <a:pt x="181" y="128"/>
                  <a:pt x="181" y="128"/>
                  <a:pt x="181" y="127"/>
                </a:cubicBezTo>
                <a:cubicBezTo>
                  <a:pt x="183" y="124"/>
                  <a:pt x="185" y="121"/>
                  <a:pt x="188" y="11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1" y="117"/>
                  <a:pt x="193" y="115"/>
                  <a:pt x="196" y="114"/>
                </a:cubicBezTo>
                <a:close/>
                <a:moveTo>
                  <a:pt x="84" y="79"/>
                </a:moveTo>
                <a:cubicBezTo>
                  <a:pt x="85" y="77"/>
                  <a:pt x="86" y="77"/>
                  <a:pt x="88" y="77"/>
                </a:cubicBezTo>
                <a:cubicBezTo>
                  <a:pt x="89" y="77"/>
                  <a:pt x="90" y="78"/>
                  <a:pt x="91" y="79"/>
                </a:cubicBezTo>
                <a:cubicBezTo>
                  <a:pt x="93" y="73"/>
                  <a:pt x="95" y="68"/>
                  <a:pt x="97" y="62"/>
                </a:cubicBezTo>
                <a:cubicBezTo>
                  <a:pt x="96" y="62"/>
                  <a:pt x="96" y="63"/>
                  <a:pt x="96" y="63"/>
                </a:cubicBezTo>
                <a:cubicBezTo>
                  <a:pt x="93" y="65"/>
                  <a:pt x="91" y="68"/>
                  <a:pt x="89" y="70"/>
                </a:cubicBezTo>
                <a:cubicBezTo>
                  <a:pt x="87" y="72"/>
                  <a:pt x="86" y="74"/>
                  <a:pt x="84" y="76"/>
                </a:cubicBezTo>
                <a:cubicBezTo>
                  <a:pt x="84" y="76"/>
                  <a:pt x="84" y="76"/>
                  <a:pt x="84" y="77"/>
                </a:cubicBezTo>
                <a:cubicBezTo>
                  <a:pt x="84" y="77"/>
                  <a:pt x="84" y="78"/>
                  <a:pt x="84" y="79"/>
                </a:cubicBezTo>
                <a:close/>
                <a:moveTo>
                  <a:pt x="46" y="152"/>
                </a:moveTo>
                <a:cubicBezTo>
                  <a:pt x="46" y="152"/>
                  <a:pt x="46" y="152"/>
                  <a:pt x="45" y="152"/>
                </a:cubicBezTo>
                <a:cubicBezTo>
                  <a:pt x="45" y="159"/>
                  <a:pt x="44" y="167"/>
                  <a:pt x="43" y="174"/>
                </a:cubicBezTo>
                <a:cubicBezTo>
                  <a:pt x="45" y="175"/>
                  <a:pt x="47" y="175"/>
                  <a:pt x="49" y="175"/>
                </a:cubicBezTo>
                <a:cubicBezTo>
                  <a:pt x="48" y="167"/>
                  <a:pt x="47" y="160"/>
                  <a:pt x="46" y="152"/>
                </a:cubicBezTo>
                <a:close/>
                <a:moveTo>
                  <a:pt x="162" y="155"/>
                </a:moveTo>
                <a:cubicBezTo>
                  <a:pt x="161" y="156"/>
                  <a:pt x="147" y="173"/>
                  <a:pt x="145" y="176"/>
                </a:cubicBezTo>
                <a:cubicBezTo>
                  <a:pt x="145" y="176"/>
                  <a:pt x="145" y="176"/>
                  <a:pt x="145" y="176"/>
                </a:cubicBezTo>
                <a:cubicBezTo>
                  <a:pt x="146" y="176"/>
                  <a:pt x="148" y="175"/>
                  <a:pt x="149" y="177"/>
                </a:cubicBezTo>
                <a:cubicBezTo>
                  <a:pt x="154" y="170"/>
                  <a:pt x="158" y="162"/>
                  <a:pt x="162" y="155"/>
                </a:cubicBezTo>
                <a:close/>
                <a:moveTo>
                  <a:pt x="148" y="13"/>
                </a:moveTo>
                <a:cubicBezTo>
                  <a:pt x="148" y="13"/>
                  <a:pt x="148" y="13"/>
                  <a:pt x="148" y="13"/>
                </a:cubicBezTo>
                <a:cubicBezTo>
                  <a:pt x="147" y="13"/>
                  <a:pt x="147" y="14"/>
                  <a:pt x="147" y="14"/>
                </a:cubicBezTo>
                <a:cubicBezTo>
                  <a:pt x="145" y="16"/>
                  <a:pt x="143" y="19"/>
                  <a:pt x="141" y="21"/>
                </a:cubicBezTo>
                <a:cubicBezTo>
                  <a:pt x="140" y="22"/>
                  <a:pt x="138" y="24"/>
                  <a:pt x="137" y="25"/>
                </a:cubicBezTo>
                <a:cubicBezTo>
                  <a:pt x="136" y="26"/>
                  <a:pt x="135" y="26"/>
                  <a:pt x="134" y="25"/>
                </a:cubicBezTo>
                <a:cubicBezTo>
                  <a:pt x="133" y="26"/>
                  <a:pt x="133" y="26"/>
                  <a:pt x="133" y="28"/>
                </a:cubicBezTo>
                <a:cubicBezTo>
                  <a:pt x="133" y="30"/>
                  <a:pt x="133" y="32"/>
                  <a:pt x="133" y="34"/>
                </a:cubicBezTo>
                <a:cubicBezTo>
                  <a:pt x="133" y="34"/>
                  <a:pt x="133" y="34"/>
                  <a:pt x="133" y="34"/>
                </a:cubicBezTo>
                <a:cubicBezTo>
                  <a:pt x="134" y="34"/>
                  <a:pt x="134" y="34"/>
                  <a:pt x="134" y="34"/>
                </a:cubicBezTo>
                <a:cubicBezTo>
                  <a:pt x="136" y="31"/>
                  <a:pt x="139" y="29"/>
                  <a:pt x="141" y="26"/>
                </a:cubicBezTo>
                <a:cubicBezTo>
                  <a:pt x="142" y="26"/>
                  <a:pt x="142" y="25"/>
                  <a:pt x="142" y="25"/>
                </a:cubicBezTo>
                <a:cubicBezTo>
                  <a:pt x="144" y="21"/>
                  <a:pt x="146" y="18"/>
                  <a:pt x="147" y="14"/>
                </a:cubicBezTo>
                <a:cubicBezTo>
                  <a:pt x="148" y="14"/>
                  <a:pt x="148" y="13"/>
                  <a:pt x="148" y="13"/>
                </a:cubicBezTo>
                <a:close/>
                <a:moveTo>
                  <a:pt x="23" y="29"/>
                </a:moveTo>
                <a:cubicBezTo>
                  <a:pt x="23" y="29"/>
                  <a:pt x="24" y="29"/>
                  <a:pt x="24" y="29"/>
                </a:cubicBezTo>
                <a:cubicBezTo>
                  <a:pt x="28" y="23"/>
                  <a:pt x="32" y="16"/>
                  <a:pt x="36" y="10"/>
                </a:cubicBezTo>
                <a:cubicBezTo>
                  <a:pt x="34" y="10"/>
                  <a:pt x="31" y="10"/>
                  <a:pt x="29" y="10"/>
                </a:cubicBezTo>
                <a:cubicBezTo>
                  <a:pt x="29" y="12"/>
                  <a:pt x="28" y="13"/>
                  <a:pt x="28" y="15"/>
                </a:cubicBezTo>
                <a:cubicBezTo>
                  <a:pt x="26" y="19"/>
                  <a:pt x="25" y="23"/>
                  <a:pt x="24" y="27"/>
                </a:cubicBezTo>
                <a:cubicBezTo>
                  <a:pt x="24" y="28"/>
                  <a:pt x="24" y="28"/>
                  <a:pt x="23" y="29"/>
                </a:cubicBezTo>
                <a:close/>
                <a:moveTo>
                  <a:pt x="38" y="187"/>
                </a:moveTo>
                <a:cubicBezTo>
                  <a:pt x="39" y="187"/>
                  <a:pt x="39" y="187"/>
                  <a:pt x="40" y="187"/>
                </a:cubicBezTo>
                <a:cubicBezTo>
                  <a:pt x="45" y="187"/>
                  <a:pt x="51" y="187"/>
                  <a:pt x="56" y="187"/>
                </a:cubicBezTo>
                <a:cubicBezTo>
                  <a:pt x="59" y="187"/>
                  <a:pt x="62" y="187"/>
                  <a:pt x="65" y="187"/>
                </a:cubicBezTo>
                <a:cubicBezTo>
                  <a:pt x="65" y="187"/>
                  <a:pt x="66" y="187"/>
                  <a:pt x="66" y="186"/>
                </a:cubicBezTo>
                <a:cubicBezTo>
                  <a:pt x="66" y="186"/>
                  <a:pt x="65" y="185"/>
                  <a:pt x="65" y="185"/>
                </a:cubicBezTo>
                <a:cubicBezTo>
                  <a:pt x="56" y="185"/>
                  <a:pt x="47" y="185"/>
                  <a:pt x="38" y="185"/>
                </a:cubicBezTo>
                <a:cubicBezTo>
                  <a:pt x="38" y="185"/>
                  <a:pt x="38" y="186"/>
                  <a:pt x="38" y="187"/>
                </a:cubicBezTo>
                <a:close/>
                <a:moveTo>
                  <a:pt x="207" y="86"/>
                </a:moveTo>
                <a:cubicBezTo>
                  <a:pt x="207" y="86"/>
                  <a:pt x="207" y="86"/>
                  <a:pt x="207" y="86"/>
                </a:cubicBezTo>
                <a:cubicBezTo>
                  <a:pt x="204" y="94"/>
                  <a:pt x="203" y="101"/>
                  <a:pt x="200" y="109"/>
                </a:cubicBezTo>
                <a:cubicBezTo>
                  <a:pt x="202" y="109"/>
                  <a:pt x="204" y="110"/>
                  <a:pt x="205" y="111"/>
                </a:cubicBezTo>
                <a:cubicBezTo>
                  <a:pt x="206" y="103"/>
                  <a:pt x="207" y="94"/>
                  <a:pt x="207" y="86"/>
                </a:cubicBezTo>
                <a:close/>
                <a:moveTo>
                  <a:pt x="254" y="112"/>
                </a:moveTo>
                <a:cubicBezTo>
                  <a:pt x="254" y="112"/>
                  <a:pt x="254" y="112"/>
                  <a:pt x="254" y="112"/>
                </a:cubicBezTo>
                <a:cubicBezTo>
                  <a:pt x="252" y="113"/>
                  <a:pt x="251" y="114"/>
                  <a:pt x="249" y="115"/>
                </a:cubicBezTo>
                <a:cubicBezTo>
                  <a:pt x="249" y="116"/>
                  <a:pt x="249" y="116"/>
                  <a:pt x="248" y="116"/>
                </a:cubicBezTo>
                <a:cubicBezTo>
                  <a:pt x="248" y="118"/>
                  <a:pt x="247" y="120"/>
                  <a:pt x="246" y="122"/>
                </a:cubicBezTo>
                <a:cubicBezTo>
                  <a:pt x="247" y="123"/>
                  <a:pt x="247" y="123"/>
                  <a:pt x="247" y="123"/>
                </a:cubicBezTo>
                <a:cubicBezTo>
                  <a:pt x="248" y="124"/>
                  <a:pt x="248" y="125"/>
                  <a:pt x="246" y="125"/>
                </a:cubicBezTo>
                <a:cubicBezTo>
                  <a:pt x="246" y="125"/>
                  <a:pt x="246" y="125"/>
                  <a:pt x="246" y="126"/>
                </a:cubicBezTo>
                <a:cubicBezTo>
                  <a:pt x="245" y="126"/>
                  <a:pt x="245" y="126"/>
                  <a:pt x="245" y="126"/>
                </a:cubicBezTo>
                <a:cubicBezTo>
                  <a:pt x="246" y="127"/>
                  <a:pt x="246" y="127"/>
                  <a:pt x="247" y="128"/>
                </a:cubicBezTo>
                <a:cubicBezTo>
                  <a:pt x="247" y="128"/>
                  <a:pt x="248" y="127"/>
                  <a:pt x="248" y="127"/>
                </a:cubicBezTo>
                <a:cubicBezTo>
                  <a:pt x="249" y="125"/>
                  <a:pt x="251" y="124"/>
                  <a:pt x="252" y="122"/>
                </a:cubicBezTo>
                <a:cubicBezTo>
                  <a:pt x="253" y="121"/>
                  <a:pt x="253" y="121"/>
                  <a:pt x="253" y="120"/>
                </a:cubicBezTo>
                <a:cubicBezTo>
                  <a:pt x="253" y="120"/>
                  <a:pt x="253" y="119"/>
                  <a:pt x="253" y="119"/>
                </a:cubicBezTo>
                <a:cubicBezTo>
                  <a:pt x="254" y="118"/>
                  <a:pt x="254" y="116"/>
                  <a:pt x="254" y="115"/>
                </a:cubicBezTo>
                <a:cubicBezTo>
                  <a:pt x="254" y="114"/>
                  <a:pt x="254" y="113"/>
                  <a:pt x="254" y="112"/>
                </a:cubicBezTo>
                <a:close/>
                <a:moveTo>
                  <a:pt x="200" y="80"/>
                </a:moveTo>
                <a:cubicBezTo>
                  <a:pt x="199" y="80"/>
                  <a:pt x="198" y="80"/>
                  <a:pt x="198" y="80"/>
                </a:cubicBezTo>
                <a:cubicBezTo>
                  <a:pt x="195" y="80"/>
                  <a:pt x="193" y="79"/>
                  <a:pt x="191" y="78"/>
                </a:cubicBezTo>
                <a:cubicBezTo>
                  <a:pt x="187" y="77"/>
                  <a:pt x="184" y="74"/>
                  <a:pt x="181" y="71"/>
                </a:cubicBezTo>
                <a:cubicBezTo>
                  <a:pt x="181" y="70"/>
                  <a:pt x="181" y="70"/>
                  <a:pt x="180" y="70"/>
                </a:cubicBezTo>
                <a:cubicBezTo>
                  <a:pt x="180" y="70"/>
                  <a:pt x="180" y="70"/>
                  <a:pt x="179" y="70"/>
                </a:cubicBezTo>
                <a:cubicBezTo>
                  <a:pt x="179" y="69"/>
                  <a:pt x="179" y="69"/>
                  <a:pt x="179" y="69"/>
                </a:cubicBezTo>
                <a:cubicBezTo>
                  <a:pt x="179" y="68"/>
                  <a:pt x="178" y="67"/>
                  <a:pt x="178" y="66"/>
                </a:cubicBezTo>
                <a:cubicBezTo>
                  <a:pt x="175" y="63"/>
                  <a:pt x="173" y="60"/>
                  <a:pt x="172" y="55"/>
                </a:cubicBezTo>
                <a:cubicBezTo>
                  <a:pt x="172" y="54"/>
                  <a:pt x="172" y="52"/>
                  <a:pt x="172" y="51"/>
                </a:cubicBezTo>
                <a:cubicBezTo>
                  <a:pt x="172" y="43"/>
                  <a:pt x="173" y="36"/>
                  <a:pt x="174" y="29"/>
                </a:cubicBezTo>
                <a:cubicBezTo>
                  <a:pt x="174" y="28"/>
                  <a:pt x="174" y="28"/>
                  <a:pt x="174" y="27"/>
                </a:cubicBezTo>
                <a:cubicBezTo>
                  <a:pt x="174" y="27"/>
                  <a:pt x="174" y="27"/>
                  <a:pt x="174" y="27"/>
                </a:cubicBezTo>
                <a:cubicBezTo>
                  <a:pt x="174" y="28"/>
                  <a:pt x="174" y="29"/>
                  <a:pt x="174" y="29"/>
                </a:cubicBezTo>
                <a:cubicBezTo>
                  <a:pt x="173" y="31"/>
                  <a:pt x="172" y="33"/>
                  <a:pt x="173" y="35"/>
                </a:cubicBezTo>
                <a:cubicBezTo>
                  <a:pt x="173" y="35"/>
                  <a:pt x="173" y="36"/>
                  <a:pt x="173" y="36"/>
                </a:cubicBezTo>
                <a:cubicBezTo>
                  <a:pt x="172" y="37"/>
                  <a:pt x="172" y="37"/>
                  <a:pt x="172" y="38"/>
                </a:cubicBezTo>
                <a:cubicBezTo>
                  <a:pt x="171" y="42"/>
                  <a:pt x="171" y="47"/>
                  <a:pt x="171" y="52"/>
                </a:cubicBezTo>
                <a:cubicBezTo>
                  <a:pt x="172" y="55"/>
                  <a:pt x="172" y="59"/>
                  <a:pt x="173" y="62"/>
                </a:cubicBezTo>
                <a:cubicBezTo>
                  <a:pt x="176" y="67"/>
                  <a:pt x="179" y="72"/>
                  <a:pt x="184" y="76"/>
                </a:cubicBezTo>
                <a:cubicBezTo>
                  <a:pt x="186" y="77"/>
                  <a:pt x="189" y="79"/>
                  <a:pt x="191" y="79"/>
                </a:cubicBezTo>
                <a:cubicBezTo>
                  <a:pt x="194" y="80"/>
                  <a:pt x="197" y="80"/>
                  <a:pt x="200" y="80"/>
                </a:cubicBezTo>
                <a:close/>
                <a:moveTo>
                  <a:pt x="155" y="49"/>
                </a:moveTo>
                <a:cubicBezTo>
                  <a:pt x="151" y="54"/>
                  <a:pt x="148" y="58"/>
                  <a:pt x="145" y="63"/>
                </a:cubicBezTo>
                <a:cubicBezTo>
                  <a:pt x="146" y="62"/>
                  <a:pt x="146" y="62"/>
                  <a:pt x="147" y="61"/>
                </a:cubicBezTo>
                <a:cubicBezTo>
                  <a:pt x="149" y="60"/>
                  <a:pt x="151" y="58"/>
                  <a:pt x="153" y="56"/>
                </a:cubicBezTo>
                <a:cubicBezTo>
                  <a:pt x="154" y="55"/>
                  <a:pt x="156" y="55"/>
                  <a:pt x="157" y="57"/>
                </a:cubicBezTo>
                <a:cubicBezTo>
                  <a:pt x="157" y="57"/>
                  <a:pt x="157" y="57"/>
                  <a:pt x="157" y="57"/>
                </a:cubicBezTo>
                <a:cubicBezTo>
                  <a:pt x="158" y="56"/>
                  <a:pt x="159" y="55"/>
                  <a:pt x="159" y="54"/>
                </a:cubicBezTo>
                <a:cubicBezTo>
                  <a:pt x="159" y="53"/>
                  <a:pt x="160" y="53"/>
                  <a:pt x="160" y="53"/>
                </a:cubicBezTo>
                <a:cubicBezTo>
                  <a:pt x="160" y="51"/>
                  <a:pt x="160" y="50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9" y="48"/>
                  <a:pt x="158" y="49"/>
                  <a:pt x="157" y="50"/>
                </a:cubicBezTo>
                <a:cubicBezTo>
                  <a:pt x="156" y="50"/>
                  <a:pt x="155" y="50"/>
                  <a:pt x="155" y="49"/>
                </a:cubicBezTo>
                <a:close/>
                <a:moveTo>
                  <a:pt x="33" y="27"/>
                </a:moveTo>
                <a:cubicBezTo>
                  <a:pt x="38" y="21"/>
                  <a:pt x="42" y="15"/>
                  <a:pt x="47" y="9"/>
                </a:cubicBezTo>
                <a:cubicBezTo>
                  <a:pt x="44" y="9"/>
                  <a:pt x="42" y="9"/>
                  <a:pt x="40" y="10"/>
                </a:cubicBezTo>
                <a:cubicBezTo>
                  <a:pt x="38" y="16"/>
                  <a:pt x="35" y="21"/>
                  <a:pt x="33" y="27"/>
                </a:cubicBezTo>
                <a:close/>
                <a:moveTo>
                  <a:pt x="52" y="52"/>
                </a:moveTo>
                <a:cubicBezTo>
                  <a:pt x="52" y="52"/>
                  <a:pt x="51" y="52"/>
                  <a:pt x="50" y="52"/>
                </a:cubicBezTo>
                <a:cubicBezTo>
                  <a:pt x="49" y="52"/>
                  <a:pt x="49" y="52"/>
                  <a:pt x="48" y="53"/>
                </a:cubicBezTo>
                <a:cubicBezTo>
                  <a:pt x="46" y="55"/>
                  <a:pt x="44" y="57"/>
                  <a:pt x="42" y="59"/>
                </a:cubicBezTo>
                <a:cubicBezTo>
                  <a:pt x="42" y="59"/>
                  <a:pt x="41" y="59"/>
                  <a:pt x="41" y="59"/>
                </a:cubicBezTo>
                <a:cubicBezTo>
                  <a:pt x="44" y="61"/>
                  <a:pt x="47" y="62"/>
                  <a:pt x="50" y="62"/>
                </a:cubicBezTo>
                <a:cubicBezTo>
                  <a:pt x="49" y="61"/>
                  <a:pt x="48" y="61"/>
                  <a:pt x="48" y="60"/>
                </a:cubicBezTo>
                <a:cubicBezTo>
                  <a:pt x="49" y="59"/>
                  <a:pt x="50" y="59"/>
                  <a:pt x="50" y="59"/>
                </a:cubicBezTo>
                <a:cubicBezTo>
                  <a:pt x="51" y="57"/>
                  <a:pt x="52" y="55"/>
                  <a:pt x="52" y="52"/>
                </a:cubicBezTo>
                <a:close/>
                <a:moveTo>
                  <a:pt x="110" y="101"/>
                </a:moveTo>
                <a:cubicBezTo>
                  <a:pt x="110" y="107"/>
                  <a:pt x="109" y="113"/>
                  <a:pt x="110" y="119"/>
                </a:cubicBezTo>
                <a:cubicBezTo>
                  <a:pt x="112" y="112"/>
                  <a:pt x="114" y="105"/>
                  <a:pt x="116" y="98"/>
                </a:cubicBezTo>
                <a:cubicBezTo>
                  <a:pt x="114" y="99"/>
                  <a:pt x="112" y="100"/>
                  <a:pt x="110" y="101"/>
                </a:cubicBezTo>
                <a:close/>
                <a:moveTo>
                  <a:pt x="191" y="108"/>
                </a:moveTo>
                <a:cubicBezTo>
                  <a:pt x="193" y="108"/>
                  <a:pt x="195" y="108"/>
                  <a:pt x="196" y="108"/>
                </a:cubicBezTo>
                <a:cubicBezTo>
                  <a:pt x="197" y="107"/>
                  <a:pt x="198" y="91"/>
                  <a:pt x="198" y="89"/>
                </a:cubicBezTo>
                <a:cubicBezTo>
                  <a:pt x="195" y="96"/>
                  <a:pt x="193" y="102"/>
                  <a:pt x="191" y="108"/>
                </a:cubicBezTo>
                <a:close/>
                <a:moveTo>
                  <a:pt x="158" y="9"/>
                </a:moveTo>
                <a:cubicBezTo>
                  <a:pt x="156" y="9"/>
                  <a:pt x="154" y="9"/>
                  <a:pt x="152" y="9"/>
                </a:cubicBezTo>
                <a:cubicBezTo>
                  <a:pt x="152" y="10"/>
                  <a:pt x="152" y="10"/>
                  <a:pt x="152" y="10"/>
                </a:cubicBezTo>
                <a:cubicBezTo>
                  <a:pt x="149" y="15"/>
                  <a:pt x="147" y="20"/>
                  <a:pt x="145" y="24"/>
                </a:cubicBezTo>
                <a:cubicBezTo>
                  <a:pt x="145" y="25"/>
                  <a:pt x="145" y="25"/>
                  <a:pt x="145" y="25"/>
                </a:cubicBezTo>
                <a:cubicBezTo>
                  <a:pt x="145" y="25"/>
                  <a:pt x="145" y="26"/>
                  <a:pt x="145" y="26"/>
                </a:cubicBezTo>
                <a:cubicBezTo>
                  <a:pt x="149" y="20"/>
                  <a:pt x="154" y="15"/>
                  <a:pt x="158" y="9"/>
                </a:cubicBezTo>
                <a:close/>
                <a:moveTo>
                  <a:pt x="127" y="189"/>
                </a:moveTo>
                <a:cubicBezTo>
                  <a:pt x="127" y="189"/>
                  <a:pt x="127" y="190"/>
                  <a:pt x="127" y="190"/>
                </a:cubicBezTo>
                <a:cubicBezTo>
                  <a:pt x="127" y="190"/>
                  <a:pt x="127" y="190"/>
                  <a:pt x="128" y="190"/>
                </a:cubicBezTo>
                <a:cubicBezTo>
                  <a:pt x="130" y="190"/>
                  <a:pt x="132" y="190"/>
                  <a:pt x="134" y="190"/>
                </a:cubicBezTo>
                <a:cubicBezTo>
                  <a:pt x="144" y="190"/>
                  <a:pt x="153" y="190"/>
                  <a:pt x="163" y="189"/>
                </a:cubicBezTo>
                <a:cubicBezTo>
                  <a:pt x="167" y="189"/>
                  <a:pt x="171" y="188"/>
                  <a:pt x="175" y="187"/>
                </a:cubicBezTo>
                <a:cubicBezTo>
                  <a:pt x="175" y="186"/>
                  <a:pt x="175" y="186"/>
                  <a:pt x="175" y="185"/>
                </a:cubicBezTo>
                <a:cubicBezTo>
                  <a:pt x="175" y="185"/>
                  <a:pt x="175" y="185"/>
                  <a:pt x="175" y="185"/>
                </a:cubicBezTo>
                <a:cubicBezTo>
                  <a:pt x="175" y="185"/>
                  <a:pt x="174" y="185"/>
                  <a:pt x="174" y="185"/>
                </a:cubicBezTo>
                <a:cubicBezTo>
                  <a:pt x="166" y="188"/>
                  <a:pt x="158" y="188"/>
                  <a:pt x="151" y="189"/>
                </a:cubicBezTo>
                <a:cubicBezTo>
                  <a:pt x="143" y="189"/>
                  <a:pt x="135" y="189"/>
                  <a:pt x="128" y="189"/>
                </a:cubicBezTo>
                <a:cubicBezTo>
                  <a:pt x="127" y="189"/>
                  <a:pt x="127" y="189"/>
                  <a:pt x="127" y="189"/>
                </a:cubicBezTo>
                <a:close/>
                <a:moveTo>
                  <a:pt x="65" y="70"/>
                </a:moveTo>
                <a:cubicBezTo>
                  <a:pt x="66" y="71"/>
                  <a:pt x="67" y="72"/>
                  <a:pt x="68" y="73"/>
                </a:cubicBezTo>
                <a:cubicBezTo>
                  <a:pt x="69" y="75"/>
                  <a:pt x="70" y="76"/>
                  <a:pt x="71" y="77"/>
                </a:cubicBezTo>
                <a:cubicBezTo>
                  <a:pt x="71" y="79"/>
                  <a:pt x="72" y="80"/>
                  <a:pt x="73" y="82"/>
                </a:cubicBezTo>
                <a:cubicBezTo>
                  <a:pt x="74" y="78"/>
                  <a:pt x="74" y="75"/>
                  <a:pt x="75" y="71"/>
                </a:cubicBezTo>
                <a:cubicBezTo>
                  <a:pt x="75" y="71"/>
                  <a:pt x="74" y="72"/>
                  <a:pt x="74" y="72"/>
                </a:cubicBezTo>
                <a:cubicBezTo>
                  <a:pt x="74" y="72"/>
                  <a:pt x="73" y="73"/>
                  <a:pt x="73" y="73"/>
                </a:cubicBezTo>
                <a:cubicBezTo>
                  <a:pt x="72" y="74"/>
                  <a:pt x="71" y="74"/>
                  <a:pt x="71" y="74"/>
                </a:cubicBezTo>
                <a:cubicBezTo>
                  <a:pt x="70" y="73"/>
                  <a:pt x="70" y="73"/>
                  <a:pt x="70" y="72"/>
                </a:cubicBezTo>
                <a:cubicBezTo>
                  <a:pt x="70" y="71"/>
                  <a:pt x="70" y="71"/>
                  <a:pt x="70" y="70"/>
                </a:cubicBezTo>
                <a:cubicBezTo>
                  <a:pt x="71" y="69"/>
                  <a:pt x="71" y="68"/>
                  <a:pt x="71" y="67"/>
                </a:cubicBezTo>
                <a:cubicBezTo>
                  <a:pt x="70" y="68"/>
                  <a:pt x="69" y="68"/>
                  <a:pt x="68" y="68"/>
                </a:cubicBezTo>
                <a:cubicBezTo>
                  <a:pt x="67" y="68"/>
                  <a:pt x="66" y="68"/>
                  <a:pt x="65" y="69"/>
                </a:cubicBezTo>
                <a:cubicBezTo>
                  <a:pt x="65" y="69"/>
                  <a:pt x="65" y="69"/>
                  <a:pt x="65" y="70"/>
                </a:cubicBezTo>
                <a:close/>
                <a:moveTo>
                  <a:pt x="37" y="59"/>
                </a:moveTo>
                <a:cubicBezTo>
                  <a:pt x="38" y="56"/>
                  <a:pt x="38" y="54"/>
                  <a:pt x="39" y="52"/>
                </a:cubicBezTo>
                <a:cubicBezTo>
                  <a:pt x="39" y="52"/>
                  <a:pt x="39" y="52"/>
                  <a:pt x="38" y="52"/>
                </a:cubicBezTo>
                <a:cubicBezTo>
                  <a:pt x="37" y="52"/>
                  <a:pt x="35" y="52"/>
                  <a:pt x="33" y="53"/>
                </a:cubicBezTo>
                <a:cubicBezTo>
                  <a:pt x="33" y="53"/>
                  <a:pt x="32" y="53"/>
                  <a:pt x="32" y="53"/>
                </a:cubicBezTo>
                <a:cubicBezTo>
                  <a:pt x="31" y="55"/>
                  <a:pt x="29" y="57"/>
                  <a:pt x="28" y="58"/>
                </a:cubicBezTo>
                <a:cubicBezTo>
                  <a:pt x="28" y="59"/>
                  <a:pt x="27" y="59"/>
                  <a:pt x="27" y="59"/>
                </a:cubicBezTo>
                <a:cubicBezTo>
                  <a:pt x="31" y="59"/>
                  <a:pt x="34" y="58"/>
                  <a:pt x="37" y="59"/>
                </a:cubicBezTo>
                <a:close/>
                <a:moveTo>
                  <a:pt x="36" y="155"/>
                </a:moveTo>
                <a:cubicBezTo>
                  <a:pt x="36" y="155"/>
                  <a:pt x="36" y="155"/>
                  <a:pt x="36" y="155"/>
                </a:cubicBezTo>
                <a:cubicBezTo>
                  <a:pt x="34" y="161"/>
                  <a:pt x="33" y="167"/>
                  <a:pt x="32" y="174"/>
                </a:cubicBezTo>
                <a:cubicBezTo>
                  <a:pt x="34" y="174"/>
                  <a:pt x="36" y="174"/>
                  <a:pt x="37" y="174"/>
                </a:cubicBezTo>
                <a:cubicBezTo>
                  <a:pt x="37" y="167"/>
                  <a:pt x="36" y="161"/>
                  <a:pt x="36" y="155"/>
                </a:cubicBezTo>
                <a:close/>
                <a:moveTo>
                  <a:pt x="128" y="142"/>
                </a:moveTo>
                <a:cubicBezTo>
                  <a:pt x="130" y="137"/>
                  <a:pt x="133" y="131"/>
                  <a:pt x="134" y="126"/>
                </a:cubicBezTo>
                <a:cubicBezTo>
                  <a:pt x="131" y="130"/>
                  <a:pt x="128" y="135"/>
                  <a:pt x="124" y="138"/>
                </a:cubicBezTo>
                <a:cubicBezTo>
                  <a:pt x="126" y="140"/>
                  <a:pt x="127" y="141"/>
                  <a:pt x="128" y="142"/>
                </a:cubicBezTo>
                <a:close/>
                <a:moveTo>
                  <a:pt x="68" y="146"/>
                </a:moveTo>
                <a:cubicBezTo>
                  <a:pt x="68" y="146"/>
                  <a:pt x="68" y="146"/>
                  <a:pt x="69" y="146"/>
                </a:cubicBezTo>
                <a:cubicBezTo>
                  <a:pt x="69" y="146"/>
                  <a:pt x="69" y="146"/>
                  <a:pt x="69" y="145"/>
                </a:cubicBezTo>
                <a:cubicBezTo>
                  <a:pt x="71" y="144"/>
                  <a:pt x="73" y="142"/>
                  <a:pt x="74" y="140"/>
                </a:cubicBezTo>
                <a:cubicBezTo>
                  <a:pt x="74" y="140"/>
                  <a:pt x="75" y="140"/>
                  <a:pt x="75" y="139"/>
                </a:cubicBezTo>
                <a:cubicBezTo>
                  <a:pt x="74" y="138"/>
                  <a:pt x="74" y="136"/>
                  <a:pt x="74" y="135"/>
                </a:cubicBezTo>
                <a:cubicBezTo>
                  <a:pt x="74" y="134"/>
                  <a:pt x="74" y="133"/>
                  <a:pt x="74" y="132"/>
                </a:cubicBezTo>
                <a:cubicBezTo>
                  <a:pt x="72" y="133"/>
                  <a:pt x="71" y="134"/>
                  <a:pt x="70" y="134"/>
                </a:cubicBezTo>
                <a:cubicBezTo>
                  <a:pt x="70" y="135"/>
                  <a:pt x="70" y="135"/>
                  <a:pt x="70" y="135"/>
                </a:cubicBezTo>
                <a:cubicBezTo>
                  <a:pt x="70" y="137"/>
                  <a:pt x="69" y="139"/>
                  <a:pt x="69" y="140"/>
                </a:cubicBezTo>
                <a:cubicBezTo>
                  <a:pt x="69" y="142"/>
                  <a:pt x="69" y="144"/>
                  <a:pt x="68" y="146"/>
                </a:cubicBezTo>
                <a:close/>
                <a:moveTo>
                  <a:pt x="257" y="87"/>
                </a:moveTo>
                <a:cubicBezTo>
                  <a:pt x="257" y="87"/>
                  <a:pt x="257" y="87"/>
                  <a:pt x="257" y="87"/>
                </a:cubicBezTo>
                <a:cubicBezTo>
                  <a:pt x="255" y="95"/>
                  <a:pt x="252" y="103"/>
                  <a:pt x="250" y="111"/>
                </a:cubicBezTo>
                <a:cubicBezTo>
                  <a:pt x="250" y="111"/>
                  <a:pt x="250" y="111"/>
                  <a:pt x="250" y="111"/>
                </a:cubicBezTo>
                <a:cubicBezTo>
                  <a:pt x="251" y="110"/>
                  <a:pt x="252" y="109"/>
                  <a:pt x="252" y="109"/>
                </a:cubicBezTo>
                <a:cubicBezTo>
                  <a:pt x="253" y="108"/>
                  <a:pt x="254" y="107"/>
                  <a:pt x="255" y="107"/>
                </a:cubicBezTo>
                <a:cubicBezTo>
                  <a:pt x="256" y="100"/>
                  <a:pt x="257" y="94"/>
                  <a:pt x="257" y="87"/>
                </a:cubicBezTo>
                <a:close/>
                <a:moveTo>
                  <a:pt x="153" y="87"/>
                </a:moveTo>
                <a:cubicBezTo>
                  <a:pt x="154" y="87"/>
                  <a:pt x="154" y="87"/>
                  <a:pt x="154" y="87"/>
                </a:cubicBezTo>
                <a:cubicBezTo>
                  <a:pt x="158" y="83"/>
                  <a:pt x="162" y="79"/>
                  <a:pt x="167" y="75"/>
                </a:cubicBezTo>
                <a:cubicBezTo>
                  <a:pt x="166" y="74"/>
                  <a:pt x="165" y="73"/>
                  <a:pt x="164" y="71"/>
                </a:cubicBezTo>
                <a:cubicBezTo>
                  <a:pt x="164" y="72"/>
                  <a:pt x="164" y="72"/>
                  <a:pt x="163" y="73"/>
                </a:cubicBezTo>
                <a:cubicBezTo>
                  <a:pt x="160" y="76"/>
                  <a:pt x="157" y="81"/>
                  <a:pt x="154" y="85"/>
                </a:cubicBezTo>
                <a:cubicBezTo>
                  <a:pt x="154" y="86"/>
                  <a:pt x="154" y="86"/>
                  <a:pt x="153" y="87"/>
                </a:cubicBezTo>
                <a:close/>
                <a:moveTo>
                  <a:pt x="74" y="92"/>
                </a:moveTo>
                <a:cubicBezTo>
                  <a:pt x="74" y="92"/>
                  <a:pt x="74" y="92"/>
                  <a:pt x="74" y="92"/>
                </a:cubicBezTo>
                <a:cubicBezTo>
                  <a:pt x="74" y="97"/>
                  <a:pt x="73" y="102"/>
                  <a:pt x="73" y="107"/>
                </a:cubicBezTo>
                <a:cubicBezTo>
                  <a:pt x="73" y="109"/>
                  <a:pt x="74" y="111"/>
                  <a:pt x="74" y="113"/>
                </a:cubicBezTo>
                <a:cubicBezTo>
                  <a:pt x="74" y="113"/>
                  <a:pt x="74" y="114"/>
                  <a:pt x="74" y="114"/>
                </a:cubicBezTo>
                <a:cubicBezTo>
                  <a:pt x="75" y="114"/>
                  <a:pt x="75" y="113"/>
                  <a:pt x="75" y="113"/>
                </a:cubicBezTo>
                <a:cubicBezTo>
                  <a:pt x="76" y="112"/>
                  <a:pt x="76" y="111"/>
                  <a:pt x="76" y="109"/>
                </a:cubicBezTo>
                <a:cubicBezTo>
                  <a:pt x="76" y="105"/>
                  <a:pt x="76" y="100"/>
                  <a:pt x="75" y="96"/>
                </a:cubicBezTo>
                <a:cubicBezTo>
                  <a:pt x="75" y="95"/>
                  <a:pt x="75" y="93"/>
                  <a:pt x="74" y="92"/>
                </a:cubicBezTo>
                <a:close/>
                <a:moveTo>
                  <a:pt x="74" y="53"/>
                </a:moveTo>
                <a:cubicBezTo>
                  <a:pt x="73" y="53"/>
                  <a:pt x="72" y="52"/>
                  <a:pt x="71" y="51"/>
                </a:cubicBezTo>
                <a:cubicBezTo>
                  <a:pt x="69" y="50"/>
                  <a:pt x="68" y="49"/>
                  <a:pt x="67" y="48"/>
                </a:cubicBezTo>
                <a:cubicBezTo>
                  <a:pt x="66" y="47"/>
                  <a:pt x="65" y="46"/>
                  <a:pt x="64" y="45"/>
                </a:cubicBezTo>
                <a:cubicBezTo>
                  <a:pt x="63" y="47"/>
                  <a:pt x="62" y="49"/>
                  <a:pt x="62" y="51"/>
                </a:cubicBezTo>
                <a:cubicBezTo>
                  <a:pt x="62" y="51"/>
                  <a:pt x="63" y="51"/>
                  <a:pt x="63" y="50"/>
                </a:cubicBezTo>
                <a:cubicBezTo>
                  <a:pt x="65" y="49"/>
                  <a:pt x="66" y="50"/>
                  <a:pt x="66" y="51"/>
                </a:cubicBezTo>
                <a:cubicBezTo>
                  <a:pt x="66" y="52"/>
                  <a:pt x="66" y="52"/>
                  <a:pt x="66" y="53"/>
                </a:cubicBezTo>
                <a:cubicBezTo>
                  <a:pt x="66" y="53"/>
                  <a:pt x="66" y="53"/>
                  <a:pt x="66" y="54"/>
                </a:cubicBezTo>
                <a:cubicBezTo>
                  <a:pt x="66" y="54"/>
                  <a:pt x="67" y="54"/>
                  <a:pt x="67" y="53"/>
                </a:cubicBezTo>
                <a:cubicBezTo>
                  <a:pt x="68" y="53"/>
                  <a:pt x="69" y="53"/>
                  <a:pt x="70" y="55"/>
                </a:cubicBezTo>
                <a:cubicBezTo>
                  <a:pt x="71" y="55"/>
                  <a:pt x="71" y="56"/>
                  <a:pt x="71" y="56"/>
                </a:cubicBezTo>
                <a:cubicBezTo>
                  <a:pt x="71" y="57"/>
                  <a:pt x="71" y="57"/>
                  <a:pt x="71" y="58"/>
                </a:cubicBezTo>
                <a:cubicBezTo>
                  <a:pt x="72" y="56"/>
                  <a:pt x="73" y="55"/>
                  <a:pt x="74" y="53"/>
                </a:cubicBezTo>
                <a:close/>
                <a:moveTo>
                  <a:pt x="95" y="110"/>
                </a:moveTo>
                <a:cubicBezTo>
                  <a:pt x="93" y="115"/>
                  <a:pt x="92" y="120"/>
                  <a:pt x="91" y="125"/>
                </a:cubicBezTo>
                <a:cubicBezTo>
                  <a:pt x="93" y="125"/>
                  <a:pt x="94" y="125"/>
                  <a:pt x="96" y="126"/>
                </a:cubicBezTo>
                <a:cubicBezTo>
                  <a:pt x="96" y="120"/>
                  <a:pt x="96" y="115"/>
                  <a:pt x="95" y="110"/>
                </a:cubicBezTo>
                <a:close/>
                <a:moveTo>
                  <a:pt x="56" y="121"/>
                </a:moveTo>
                <a:cubicBezTo>
                  <a:pt x="56" y="126"/>
                  <a:pt x="56" y="132"/>
                  <a:pt x="57" y="137"/>
                </a:cubicBezTo>
                <a:cubicBezTo>
                  <a:pt x="57" y="137"/>
                  <a:pt x="57" y="137"/>
                  <a:pt x="57" y="137"/>
                </a:cubicBezTo>
                <a:cubicBezTo>
                  <a:pt x="58" y="130"/>
                  <a:pt x="60" y="124"/>
                  <a:pt x="61" y="117"/>
                </a:cubicBezTo>
                <a:cubicBezTo>
                  <a:pt x="59" y="119"/>
                  <a:pt x="57" y="120"/>
                  <a:pt x="56" y="121"/>
                </a:cubicBezTo>
                <a:close/>
                <a:moveTo>
                  <a:pt x="132" y="178"/>
                </a:moveTo>
                <a:cubicBezTo>
                  <a:pt x="132" y="178"/>
                  <a:pt x="132" y="178"/>
                  <a:pt x="132" y="178"/>
                </a:cubicBezTo>
                <a:cubicBezTo>
                  <a:pt x="132" y="177"/>
                  <a:pt x="132" y="177"/>
                  <a:pt x="132" y="177"/>
                </a:cubicBezTo>
                <a:cubicBezTo>
                  <a:pt x="134" y="174"/>
                  <a:pt x="136" y="171"/>
                  <a:pt x="137" y="168"/>
                </a:cubicBezTo>
                <a:cubicBezTo>
                  <a:pt x="139" y="166"/>
                  <a:pt x="139" y="164"/>
                  <a:pt x="139" y="162"/>
                </a:cubicBezTo>
                <a:cubicBezTo>
                  <a:pt x="139" y="162"/>
                  <a:pt x="139" y="161"/>
                  <a:pt x="139" y="161"/>
                </a:cubicBezTo>
                <a:cubicBezTo>
                  <a:pt x="139" y="160"/>
                  <a:pt x="138" y="160"/>
                  <a:pt x="138" y="159"/>
                </a:cubicBezTo>
                <a:cubicBezTo>
                  <a:pt x="138" y="160"/>
                  <a:pt x="138" y="160"/>
                  <a:pt x="138" y="160"/>
                </a:cubicBezTo>
                <a:cubicBezTo>
                  <a:pt x="137" y="161"/>
                  <a:pt x="136" y="162"/>
                  <a:pt x="135" y="163"/>
                </a:cubicBezTo>
                <a:cubicBezTo>
                  <a:pt x="135" y="163"/>
                  <a:pt x="135" y="163"/>
                  <a:pt x="135" y="164"/>
                </a:cubicBezTo>
                <a:cubicBezTo>
                  <a:pt x="134" y="166"/>
                  <a:pt x="134" y="168"/>
                  <a:pt x="134" y="170"/>
                </a:cubicBezTo>
                <a:cubicBezTo>
                  <a:pt x="133" y="173"/>
                  <a:pt x="132" y="175"/>
                  <a:pt x="132" y="178"/>
                </a:cubicBezTo>
                <a:close/>
                <a:moveTo>
                  <a:pt x="223" y="114"/>
                </a:moveTo>
                <a:cubicBezTo>
                  <a:pt x="224" y="111"/>
                  <a:pt x="224" y="108"/>
                  <a:pt x="224" y="106"/>
                </a:cubicBezTo>
                <a:cubicBezTo>
                  <a:pt x="225" y="103"/>
                  <a:pt x="225" y="100"/>
                  <a:pt x="226" y="97"/>
                </a:cubicBezTo>
                <a:cubicBezTo>
                  <a:pt x="226" y="94"/>
                  <a:pt x="227" y="91"/>
                  <a:pt x="227" y="88"/>
                </a:cubicBezTo>
                <a:cubicBezTo>
                  <a:pt x="225" y="97"/>
                  <a:pt x="222" y="105"/>
                  <a:pt x="220" y="113"/>
                </a:cubicBezTo>
                <a:cubicBezTo>
                  <a:pt x="221" y="114"/>
                  <a:pt x="222" y="114"/>
                  <a:pt x="223" y="114"/>
                </a:cubicBezTo>
                <a:close/>
                <a:moveTo>
                  <a:pt x="12" y="182"/>
                </a:moveTo>
                <a:cubicBezTo>
                  <a:pt x="12" y="182"/>
                  <a:pt x="12" y="183"/>
                  <a:pt x="12" y="182"/>
                </a:cubicBezTo>
                <a:cubicBezTo>
                  <a:pt x="16" y="182"/>
                  <a:pt x="20" y="182"/>
                  <a:pt x="24" y="182"/>
                </a:cubicBezTo>
                <a:cubicBezTo>
                  <a:pt x="24" y="182"/>
                  <a:pt x="25" y="182"/>
                  <a:pt x="25" y="182"/>
                </a:cubicBezTo>
                <a:cubicBezTo>
                  <a:pt x="28" y="182"/>
                  <a:pt x="30" y="181"/>
                  <a:pt x="32" y="181"/>
                </a:cubicBezTo>
                <a:cubicBezTo>
                  <a:pt x="32" y="181"/>
                  <a:pt x="33" y="180"/>
                  <a:pt x="33" y="180"/>
                </a:cubicBezTo>
                <a:cubicBezTo>
                  <a:pt x="29" y="180"/>
                  <a:pt x="26" y="180"/>
                  <a:pt x="22" y="180"/>
                </a:cubicBezTo>
                <a:cubicBezTo>
                  <a:pt x="22" y="180"/>
                  <a:pt x="22" y="181"/>
                  <a:pt x="22" y="181"/>
                </a:cubicBezTo>
                <a:cubicBezTo>
                  <a:pt x="21" y="182"/>
                  <a:pt x="19" y="182"/>
                  <a:pt x="19" y="181"/>
                </a:cubicBezTo>
                <a:cubicBezTo>
                  <a:pt x="19" y="180"/>
                  <a:pt x="18" y="180"/>
                  <a:pt x="18" y="179"/>
                </a:cubicBezTo>
                <a:cubicBezTo>
                  <a:pt x="16" y="179"/>
                  <a:pt x="14" y="179"/>
                  <a:pt x="13" y="178"/>
                </a:cubicBezTo>
                <a:cubicBezTo>
                  <a:pt x="12" y="179"/>
                  <a:pt x="12" y="181"/>
                  <a:pt x="12" y="182"/>
                </a:cubicBezTo>
                <a:close/>
                <a:moveTo>
                  <a:pt x="64" y="117"/>
                </a:moveTo>
                <a:cubicBezTo>
                  <a:pt x="62" y="121"/>
                  <a:pt x="60" y="130"/>
                  <a:pt x="60" y="131"/>
                </a:cubicBezTo>
                <a:cubicBezTo>
                  <a:pt x="62" y="131"/>
                  <a:pt x="62" y="131"/>
                  <a:pt x="63" y="133"/>
                </a:cubicBezTo>
                <a:cubicBezTo>
                  <a:pt x="63" y="133"/>
                  <a:pt x="63" y="133"/>
                  <a:pt x="63" y="134"/>
                </a:cubicBezTo>
                <a:cubicBezTo>
                  <a:pt x="64" y="135"/>
                  <a:pt x="64" y="135"/>
                  <a:pt x="64" y="136"/>
                </a:cubicBezTo>
                <a:cubicBezTo>
                  <a:pt x="65" y="136"/>
                  <a:pt x="65" y="135"/>
                  <a:pt x="65" y="135"/>
                </a:cubicBezTo>
                <a:cubicBezTo>
                  <a:pt x="65" y="134"/>
                  <a:pt x="65" y="134"/>
                  <a:pt x="65" y="133"/>
                </a:cubicBezTo>
                <a:cubicBezTo>
                  <a:pt x="65" y="132"/>
                  <a:pt x="65" y="132"/>
                  <a:pt x="65" y="131"/>
                </a:cubicBezTo>
                <a:cubicBezTo>
                  <a:pt x="64" y="127"/>
                  <a:pt x="64" y="123"/>
                  <a:pt x="64" y="119"/>
                </a:cubicBezTo>
                <a:cubicBezTo>
                  <a:pt x="64" y="118"/>
                  <a:pt x="64" y="117"/>
                  <a:pt x="64" y="117"/>
                </a:cubicBezTo>
                <a:close/>
                <a:moveTo>
                  <a:pt x="19" y="11"/>
                </a:moveTo>
                <a:cubicBezTo>
                  <a:pt x="19" y="11"/>
                  <a:pt x="19" y="11"/>
                  <a:pt x="19" y="11"/>
                </a:cubicBezTo>
                <a:cubicBezTo>
                  <a:pt x="20" y="12"/>
                  <a:pt x="20" y="13"/>
                  <a:pt x="19" y="14"/>
                </a:cubicBezTo>
                <a:cubicBezTo>
                  <a:pt x="18" y="17"/>
                  <a:pt x="17" y="20"/>
                  <a:pt x="16" y="23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9" y="20"/>
                  <a:pt x="22" y="15"/>
                  <a:pt x="25" y="11"/>
                </a:cubicBezTo>
                <a:cubicBezTo>
                  <a:pt x="25" y="11"/>
                  <a:pt x="25" y="11"/>
                  <a:pt x="26" y="10"/>
                </a:cubicBezTo>
                <a:cubicBezTo>
                  <a:pt x="23" y="10"/>
                  <a:pt x="21" y="11"/>
                  <a:pt x="19" y="11"/>
                </a:cubicBezTo>
                <a:close/>
                <a:moveTo>
                  <a:pt x="120" y="112"/>
                </a:moveTo>
                <a:cubicBezTo>
                  <a:pt x="120" y="112"/>
                  <a:pt x="120" y="112"/>
                  <a:pt x="120" y="112"/>
                </a:cubicBezTo>
                <a:cubicBezTo>
                  <a:pt x="123" y="106"/>
                  <a:pt x="125" y="100"/>
                  <a:pt x="127" y="94"/>
                </a:cubicBezTo>
                <a:cubicBezTo>
                  <a:pt x="126" y="94"/>
                  <a:pt x="125" y="94"/>
                  <a:pt x="124" y="94"/>
                </a:cubicBezTo>
                <a:cubicBezTo>
                  <a:pt x="124" y="95"/>
                  <a:pt x="123" y="95"/>
                  <a:pt x="123" y="95"/>
                </a:cubicBezTo>
                <a:cubicBezTo>
                  <a:pt x="122" y="95"/>
                  <a:pt x="122" y="95"/>
                  <a:pt x="122" y="96"/>
                </a:cubicBezTo>
                <a:cubicBezTo>
                  <a:pt x="122" y="101"/>
                  <a:pt x="121" y="106"/>
                  <a:pt x="120" y="110"/>
                </a:cubicBezTo>
                <a:cubicBezTo>
                  <a:pt x="120" y="111"/>
                  <a:pt x="120" y="111"/>
                  <a:pt x="120" y="112"/>
                </a:cubicBezTo>
                <a:close/>
                <a:moveTo>
                  <a:pt x="14" y="63"/>
                </a:moveTo>
                <a:cubicBezTo>
                  <a:pt x="14" y="63"/>
                  <a:pt x="14" y="63"/>
                  <a:pt x="14" y="63"/>
                </a:cubicBezTo>
                <a:cubicBezTo>
                  <a:pt x="17" y="62"/>
                  <a:pt x="19" y="61"/>
                  <a:pt x="22" y="60"/>
                </a:cubicBezTo>
                <a:cubicBezTo>
                  <a:pt x="22" y="60"/>
                  <a:pt x="22" y="60"/>
                  <a:pt x="23" y="60"/>
                </a:cubicBezTo>
                <a:cubicBezTo>
                  <a:pt x="23" y="58"/>
                  <a:pt x="24" y="57"/>
                  <a:pt x="24" y="56"/>
                </a:cubicBezTo>
                <a:cubicBezTo>
                  <a:pt x="24" y="55"/>
                  <a:pt x="24" y="55"/>
                  <a:pt x="25" y="54"/>
                </a:cubicBezTo>
                <a:cubicBezTo>
                  <a:pt x="23" y="54"/>
                  <a:pt x="22" y="54"/>
                  <a:pt x="21" y="55"/>
                </a:cubicBezTo>
                <a:cubicBezTo>
                  <a:pt x="20" y="55"/>
                  <a:pt x="20" y="55"/>
                  <a:pt x="19" y="55"/>
                </a:cubicBezTo>
                <a:cubicBezTo>
                  <a:pt x="19" y="57"/>
                  <a:pt x="18" y="58"/>
                  <a:pt x="17" y="59"/>
                </a:cubicBezTo>
                <a:cubicBezTo>
                  <a:pt x="16" y="60"/>
                  <a:pt x="15" y="62"/>
                  <a:pt x="14" y="63"/>
                </a:cubicBezTo>
                <a:close/>
                <a:moveTo>
                  <a:pt x="153" y="25"/>
                </a:moveTo>
                <a:cubicBezTo>
                  <a:pt x="153" y="25"/>
                  <a:pt x="153" y="25"/>
                  <a:pt x="153" y="26"/>
                </a:cubicBezTo>
                <a:cubicBezTo>
                  <a:pt x="158" y="20"/>
                  <a:pt x="163" y="15"/>
                  <a:pt x="167" y="10"/>
                </a:cubicBezTo>
                <a:cubicBezTo>
                  <a:pt x="166" y="9"/>
                  <a:pt x="164" y="9"/>
                  <a:pt x="163" y="9"/>
                </a:cubicBezTo>
                <a:cubicBezTo>
                  <a:pt x="160" y="15"/>
                  <a:pt x="156" y="20"/>
                  <a:pt x="153" y="25"/>
                </a:cubicBezTo>
                <a:close/>
                <a:moveTo>
                  <a:pt x="177" y="125"/>
                </a:moveTo>
                <a:cubicBezTo>
                  <a:pt x="176" y="126"/>
                  <a:pt x="175" y="127"/>
                  <a:pt x="174" y="128"/>
                </a:cubicBezTo>
                <a:cubicBezTo>
                  <a:pt x="172" y="133"/>
                  <a:pt x="171" y="138"/>
                  <a:pt x="170" y="143"/>
                </a:cubicBezTo>
                <a:cubicBezTo>
                  <a:pt x="170" y="144"/>
                  <a:pt x="170" y="145"/>
                  <a:pt x="170" y="145"/>
                </a:cubicBezTo>
                <a:cubicBezTo>
                  <a:pt x="170" y="145"/>
                  <a:pt x="170" y="145"/>
                  <a:pt x="170" y="145"/>
                </a:cubicBezTo>
                <a:cubicBezTo>
                  <a:pt x="172" y="140"/>
                  <a:pt x="175" y="134"/>
                  <a:pt x="177" y="129"/>
                </a:cubicBezTo>
                <a:cubicBezTo>
                  <a:pt x="177" y="128"/>
                  <a:pt x="177" y="128"/>
                  <a:pt x="177" y="128"/>
                </a:cubicBezTo>
                <a:cubicBezTo>
                  <a:pt x="176" y="127"/>
                  <a:pt x="176" y="126"/>
                  <a:pt x="177" y="126"/>
                </a:cubicBezTo>
                <a:cubicBezTo>
                  <a:pt x="177" y="125"/>
                  <a:pt x="177" y="125"/>
                  <a:pt x="177" y="125"/>
                </a:cubicBezTo>
                <a:close/>
                <a:moveTo>
                  <a:pt x="18" y="161"/>
                </a:moveTo>
                <a:cubicBezTo>
                  <a:pt x="18" y="161"/>
                  <a:pt x="18" y="161"/>
                  <a:pt x="17" y="161"/>
                </a:cubicBezTo>
                <a:cubicBezTo>
                  <a:pt x="16" y="166"/>
                  <a:pt x="14" y="171"/>
                  <a:pt x="13" y="176"/>
                </a:cubicBezTo>
                <a:cubicBezTo>
                  <a:pt x="15" y="176"/>
                  <a:pt x="16" y="176"/>
                  <a:pt x="18" y="175"/>
                </a:cubicBezTo>
                <a:cubicBezTo>
                  <a:pt x="18" y="170"/>
                  <a:pt x="18" y="166"/>
                  <a:pt x="18" y="161"/>
                </a:cubicBezTo>
                <a:close/>
                <a:moveTo>
                  <a:pt x="10" y="23"/>
                </a:moveTo>
                <a:cubicBezTo>
                  <a:pt x="10" y="23"/>
                  <a:pt x="10" y="23"/>
                  <a:pt x="10" y="23"/>
                </a:cubicBezTo>
                <a:cubicBezTo>
                  <a:pt x="12" y="21"/>
                  <a:pt x="13" y="19"/>
                  <a:pt x="14" y="17"/>
                </a:cubicBezTo>
                <a:cubicBezTo>
                  <a:pt x="15" y="15"/>
                  <a:pt x="16" y="13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6" y="11"/>
                  <a:pt x="14" y="11"/>
                  <a:pt x="13" y="11"/>
                </a:cubicBezTo>
                <a:cubicBezTo>
                  <a:pt x="12" y="11"/>
                  <a:pt x="12" y="11"/>
                  <a:pt x="12" y="12"/>
                </a:cubicBezTo>
                <a:cubicBezTo>
                  <a:pt x="12" y="13"/>
                  <a:pt x="11" y="14"/>
                  <a:pt x="11" y="15"/>
                </a:cubicBezTo>
                <a:cubicBezTo>
                  <a:pt x="11" y="16"/>
                  <a:pt x="11" y="18"/>
                  <a:pt x="11" y="19"/>
                </a:cubicBezTo>
                <a:cubicBezTo>
                  <a:pt x="10" y="20"/>
                  <a:pt x="10" y="22"/>
                  <a:pt x="10" y="23"/>
                </a:cubicBezTo>
                <a:close/>
                <a:moveTo>
                  <a:pt x="201" y="117"/>
                </a:moveTo>
                <a:cubicBezTo>
                  <a:pt x="201" y="117"/>
                  <a:pt x="201" y="117"/>
                  <a:pt x="201" y="117"/>
                </a:cubicBezTo>
                <a:cubicBezTo>
                  <a:pt x="201" y="117"/>
                  <a:pt x="201" y="117"/>
                  <a:pt x="202" y="117"/>
                </a:cubicBezTo>
                <a:cubicBezTo>
                  <a:pt x="204" y="118"/>
                  <a:pt x="205" y="119"/>
                  <a:pt x="207" y="120"/>
                </a:cubicBezTo>
                <a:cubicBezTo>
                  <a:pt x="209" y="121"/>
                  <a:pt x="210" y="122"/>
                  <a:pt x="212" y="124"/>
                </a:cubicBezTo>
                <a:cubicBezTo>
                  <a:pt x="213" y="125"/>
                  <a:pt x="214" y="126"/>
                  <a:pt x="216" y="128"/>
                </a:cubicBezTo>
                <a:cubicBezTo>
                  <a:pt x="217" y="129"/>
                  <a:pt x="219" y="130"/>
                  <a:pt x="220" y="131"/>
                </a:cubicBezTo>
                <a:cubicBezTo>
                  <a:pt x="221" y="131"/>
                  <a:pt x="221" y="132"/>
                  <a:pt x="221" y="132"/>
                </a:cubicBezTo>
                <a:cubicBezTo>
                  <a:pt x="219" y="129"/>
                  <a:pt x="217" y="126"/>
                  <a:pt x="215" y="123"/>
                </a:cubicBezTo>
                <a:cubicBezTo>
                  <a:pt x="213" y="121"/>
                  <a:pt x="211" y="120"/>
                  <a:pt x="209" y="119"/>
                </a:cubicBezTo>
                <a:cubicBezTo>
                  <a:pt x="208" y="118"/>
                  <a:pt x="208" y="118"/>
                  <a:pt x="207" y="119"/>
                </a:cubicBezTo>
                <a:cubicBezTo>
                  <a:pt x="207" y="119"/>
                  <a:pt x="206" y="119"/>
                  <a:pt x="206" y="118"/>
                </a:cubicBezTo>
                <a:cubicBezTo>
                  <a:pt x="204" y="117"/>
                  <a:pt x="203" y="117"/>
                  <a:pt x="201" y="117"/>
                </a:cubicBezTo>
                <a:close/>
                <a:moveTo>
                  <a:pt x="232" y="72"/>
                </a:moveTo>
                <a:cubicBezTo>
                  <a:pt x="234" y="71"/>
                  <a:pt x="237" y="71"/>
                  <a:pt x="239" y="70"/>
                </a:cubicBezTo>
                <a:cubicBezTo>
                  <a:pt x="240" y="70"/>
                  <a:pt x="240" y="70"/>
                  <a:pt x="240" y="69"/>
                </a:cubicBezTo>
                <a:cubicBezTo>
                  <a:pt x="240" y="68"/>
                  <a:pt x="241" y="67"/>
                  <a:pt x="241" y="66"/>
                </a:cubicBezTo>
                <a:cubicBezTo>
                  <a:pt x="242" y="65"/>
                  <a:pt x="242" y="65"/>
                  <a:pt x="242" y="64"/>
                </a:cubicBezTo>
                <a:cubicBezTo>
                  <a:pt x="242" y="64"/>
                  <a:pt x="241" y="64"/>
                  <a:pt x="241" y="64"/>
                </a:cubicBezTo>
                <a:cubicBezTo>
                  <a:pt x="240" y="64"/>
                  <a:pt x="239" y="65"/>
                  <a:pt x="237" y="66"/>
                </a:cubicBezTo>
                <a:cubicBezTo>
                  <a:pt x="236" y="67"/>
                  <a:pt x="234" y="68"/>
                  <a:pt x="233" y="70"/>
                </a:cubicBezTo>
                <a:cubicBezTo>
                  <a:pt x="232" y="70"/>
                  <a:pt x="232" y="71"/>
                  <a:pt x="232" y="72"/>
                </a:cubicBezTo>
                <a:close/>
                <a:moveTo>
                  <a:pt x="153" y="155"/>
                </a:moveTo>
                <a:cubicBezTo>
                  <a:pt x="152" y="155"/>
                  <a:pt x="152" y="156"/>
                  <a:pt x="152" y="156"/>
                </a:cubicBezTo>
                <a:cubicBezTo>
                  <a:pt x="149" y="160"/>
                  <a:pt x="146" y="164"/>
                  <a:pt x="143" y="167"/>
                </a:cubicBezTo>
                <a:cubicBezTo>
                  <a:pt x="142" y="169"/>
                  <a:pt x="141" y="170"/>
                  <a:pt x="141" y="172"/>
                </a:cubicBezTo>
                <a:cubicBezTo>
                  <a:pt x="141" y="173"/>
                  <a:pt x="140" y="174"/>
                  <a:pt x="140" y="175"/>
                </a:cubicBezTo>
                <a:cubicBezTo>
                  <a:pt x="142" y="174"/>
                  <a:pt x="153" y="156"/>
                  <a:pt x="153" y="155"/>
                </a:cubicBezTo>
                <a:close/>
                <a:moveTo>
                  <a:pt x="265" y="92"/>
                </a:moveTo>
                <a:cubicBezTo>
                  <a:pt x="265" y="91"/>
                  <a:pt x="265" y="91"/>
                  <a:pt x="265" y="90"/>
                </a:cubicBezTo>
                <a:cubicBezTo>
                  <a:pt x="265" y="89"/>
                  <a:pt x="264" y="88"/>
                  <a:pt x="264" y="87"/>
                </a:cubicBezTo>
                <a:cubicBezTo>
                  <a:pt x="264" y="83"/>
                  <a:pt x="263" y="79"/>
                  <a:pt x="261" y="75"/>
                </a:cubicBezTo>
                <a:cubicBezTo>
                  <a:pt x="261" y="75"/>
                  <a:pt x="260" y="74"/>
                  <a:pt x="260" y="74"/>
                </a:cubicBezTo>
                <a:cubicBezTo>
                  <a:pt x="261" y="77"/>
                  <a:pt x="261" y="80"/>
                  <a:pt x="261" y="84"/>
                </a:cubicBezTo>
                <a:cubicBezTo>
                  <a:pt x="262" y="87"/>
                  <a:pt x="262" y="90"/>
                  <a:pt x="262" y="93"/>
                </a:cubicBezTo>
                <a:cubicBezTo>
                  <a:pt x="263" y="92"/>
                  <a:pt x="263" y="91"/>
                  <a:pt x="265" y="92"/>
                </a:cubicBezTo>
                <a:close/>
                <a:moveTo>
                  <a:pt x="138" y="174"/>
                </a:moveTo>
                <a:cubicBezTo>
                  <a:pt x="138" y="174"/>
                  <a:pt x="138" y="174"/>
                  <a:pt x="138" y="174"/>
                </a:cubicBezTo>
                <a:cubicBezTo>
                  <a:pt x="138" y="174"/>
                  <a:pt x="138" y="174"/>
                  <a:pt x="138" y="174"/>
                </a:cubicBezTo>
                <a:cubicBezTo>
                  <a:pt x="135" y="177"/>
                  <a:pt x="133" y="180"/>
                  <a:pt x="131" y="183"/>
                </a:cubicBezTo>
                <a:cubicBezTo>
                  <a:pt x="131" y="184"/>
                  <a:pt x="130" y="184"/>
                  <a:pt x="129" y="184"/>
                </a:cubicBezTo>
                <a:cubicBezTo>
                  <a:pt x="128" y="185"/>
                  <a:pt x="128" y="186"/>
                  <a:pt x="128" y="187"/>
                </a:cubicBezTo>
                <a:cubicBezTo>
                  <a:pt x="130" y="186"/>
                  <a:pt x="132" y="186"/>
                  <a:pt x="133" y="186"/>
                </a:cubicBezTo>
                <a:cubicBezTo>
                  <a:pt x="134" y="183"/>
                  <a:pt x="135" y="181"/>
                  <a:pt x="137" y="179"/>
                </a:cubicBezTo>
                <a:cubicBezTo>
                  <a:pt x="137" y="179"/>
                  <a:pt x="137" y="179"/>
                  <a:pt x="137" y="179"/>
                </a:cubicBezTo>
                <a:cubicBezTo>
                  <a:pt x="137" y="177"/>
                  <a:pt x="138" y="175"/>
                  <a:pt x="138" y="174"/>
                </a:cubicBezTo>
                <a:close/>
                <a:moveTo>
                  <a:pt x="157" y="170"/>
                </a:moveTo>
                <a:cubicBezTo>
                  <a:pt x="157" y="170"/>
                  <a:pt x="157" y="170"/>
                  <a:pt x="157" y="170"/>
                </a:cubicBezTo>
                <a:cubicBezTo>
                  <a:pt x="157" y="170"/>
                  <a:pt x="157" y="169"/>
                  <a:pt x="158" y="169"/>
                </a:cubicBezTo>
                <a:cubicBezTo>
                  <a:pt x="160" y="166"/>
                  <a:pt x="163" y="163"/>
                  <a:pt x="165" y="160"/>
                </a:cubicBezTo>
                <a:cubicBezTo>
                  <a:pt x="166" y="159"/>
                  <a:pt x="167" y="158"/>
                  <a:pt x="167" y="157"/>
                </a:cubicBezTo>
                <a:cubicBezTo>
                  <a:pt x="167" y="155"/>
                  <a:pt x="167" y="154"/>
                  <a:pt x="167" y="153"/>
                </a:cubicBezTo>
                <a:cubicBezTo>
                  <a:pt x="167" y="152"/>
                  <a:pt x="167" y="152"/>
                  <a:pt x="167" y="151"/>
                </a:cubicBezTo>
                <a:cubicBezTo>
                  <a:pt x="163" y="158"/>
                  <a:pt x="160" y="164"/>
                  <a:pt x="157" y="170"/>
                </a:cubicBezTo>
                <a:close/>
                <a:moveTo>
                  <a:pt x="63" y="143"/>
                </a:moveTo>
                <a:cubicBezTo>
                  <a:pt x="63" y="143"/>
                  <a:pt x="63" y="143"/>
                  <a:pt x="62" y="143"/>
                </a:cubicBezTo>
                <a:cubicBezTo>
                  <a:pt x="60" y="147"/>
                  <a:pt x="60" y="152"/>
                  <a:pt x="60" y="158"/>
                </a:cubicBezTo>
                <a:cubicBezTo>
                  <a:pt x="60" y="156"/>
                  <a:pt x="61" y="155"/>
                  <a:pt x="62" y="154"/>
                </a:cubicBezTo>
                <a:cubicBezTo>
                  <a:pt x="62" y="154"/>
                  <a:pt x="63" y="153"/>
                  <a:pt x="63" y="153"/>
                </a:cubicBezTo>
                <a:cubicBezTo>
                  <a:pt x="64" y="151"/>
                  <a:pt x="64" y="150"/>
                  <a:pt x="64" y="148"/>
                </a:cubicBezTo>
                <a:cubicBezTo>
                  <a:pt x="63" y="146"/>
                  <a:pt x="63" y="144"/>
                  <a:pt x="63" y="143"/>
                </a:cubicBezTo>
                <a:close/>
                <a:moveTo>
                  <a:pt x="73" y="69"/>
                </a:moveTo>
                <a:cubicBezTo>
                  <a:pt x="73" y="69"/>
                  <a:pt x="73" y="69"/>
                  <a:pt x="73" y="69"/>
                </a:cubicBezTo>
                <a:cubicBezTo>
                  <a:pt x="76" y="65"/>
                  <a:pt x="79" y="61"/>
                  <a:pt x="82" y="57"/>
                </a:cubicBezTo>
                <a:cubicBezTo>
                  <a:pt x="81" y="56"/>
                  <a:pt x="79" y="56"/>
                  <a:pt x="78" y="55"/>
                </a:cubicBezTo>
                <a:cubicBezTo>
                  <a:pt x="76" y="60"/>
                  <a:pt x="75" y="64"/>
                  <a:pt x="73" y="69"/>
                </a:cubicBezTo>
                <a:close/>
                <a:moveTo>
                  <a:pt x="141" y="181"/>
                </a:moveTo>
                <a:cubicBezTo>
                  <a:pt x="138" y="184"/>
                  <a:pt x="137" y="185"/>
                  <a:pt x="137" y="186"/>
                </a:cubicBezTo>
                <a:cubicBezTo>
                  <a:pt x="143" y="185"/>
                  <a:pt x="148" y="185"/>
                  <a:pt x="154" y="185"/>
                </a:cubicBezTo>
                <a:cubicBezTo>
                  <a:pt x="154" y="184"/>
                  <a:pt x="153" y="184"/>
                  <a:pt x="153" y="184"/>
                </a:cubicBezTo>
                <a:cubicBezTo>
                  <a:pt x="152" y="184"/>
                  <a:pt x="151" y="184"/>
                  <a:pt x="150" y="184"/>
                </a:cubicBezTo>
                <a:cubicBezTo>
                  <a:pt x="149" y="184"/>
                  <a:pt x="148" y="183"/>
                  <a:pt x="148" y="184"/>
                </a:cubicBezTo>
                <a:cubicBezTo>
                  <a:pt x="147" y="185"/>
                  <a:pt x="146" y="184"/>
                  <a:pt x="146" y="183"/>
                </a:cubicBezTo>
                <a:cubicBezTo>
                  <a:pt x="146" y="183"/>
                  <a:pt x="146" y="183"/>
                  <a:pt x="146" y="183"/>
                </a:cubicBezTo>
                <a:cubicBezTo>
                  <a:pt x="144" y="182"/>
                  <a:pt x="142" y="182"/>
                  <a:pt x="141" y="181"/>
                </a:cubicBezTo>
                <a:close/>
                <a:moveTo>
                  <a:pt x="244" y="113"/>
                </a:moveTo>
                <a:cubicBezTo>
                  <a:pt x="245" y="106"/>
                  <a:pt x="246" y="98"/>
                  <a:pt x="248" y="91"/>
                </a:cubicBezTo>
                <a:cubicBezTo>
                  <a:pt x="246" y="93"/>
                  <a:pt x="241" y="110"/>
                  <a:pt x="241" y="112"/>
                </a:cubicBezTo>
                <a:cubicBezTo>
                  <a:pt x="242" y="112"/>
                  <a:pt x="243" y="113"/>
                  <a:pt x="244" y="113"/>
                </a:cubicBezTo>
                <a:close/>
                <a:moveTo>
                  <a:pt x="27" y="142"/>
                </a:moveTo>
                <a:cubicBezTo>
                  <a:pt x="27" y="142"/>
                  <a:pt x="27" y="142"/>
                  <a:pt x="27" y="142"/>
                </a:cubicBezTo>
                <a:cubicBezTo>
                  <a:pt x="29" y="137"/>
                  <a:pt x="30" y="131"/>
                  <a:pt x="32" y="126"/>
                </a:cubicBezTo>
                <a:cubicBezTo>
                  <a:pt x="31" y="126"/>
                  <a:pt x="29" y="126"/>
                  <a:pt x="28" y="126"/>
                </a:cubicBezTo>
                <a:cubicBezTo>
                  <a:pt x="28" y="131"/>
                  <a:pt x="27" y="136"/>
                  <a:pt x="27" y="142"/>
                </a:cubicBezTo>
                <a:close/>
                <a:moveTo>
                  <a:pt x="118" y="51"/>
                </a:moveTo>
                <a:cubicBezTo>
                  <a:pt x="118" y="52"/>
                  <a:pt x="118" y="52"/>
                  <a:pt x="118" y="52"/>
                </a:cubicBezTo>
                <a:cubicBezTo>
                  <a:pt x="119" y="51"/>
                  <a:pt x="119" y="51"/>
                  <a:pt x="119" y="51"/>
                </a:cubicBezTo>
                <a:cubicBezTo>
                  <a:pt x="122" y="47"/>
                  <a:pt x="125" y="43"/>
                  <a:pt x="129" y="39"/>
                </a:cubicBezTo>
                <a:cubicBezTo>
                  <a:pt x="130" y="38"/>
                  <a:pt x="130" y="37"/>
                  <a:pt x="131" y="36"/>
                </a:cubicBezTo>
                <a:cubicBezTo>
                  <a:pt x="131" y="34"/>
                  <a:pt x="131" y="32"/>
                  <a:pt x="131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30" y="32"/>
                  <a:pt x="128" y="34"/>
                  <a:pt x="127" y="35"/>
                </a:cubicBezTo>
                <a:cubicBezTo>
                  <a:pt x="127" y="36"/>
                  <a:pt x="127" y="36"/>
                  <a:pt x="127" y="36"/>
                </a:cubicBezTo>
                <a:cubicBezTo>
                  <a:pt x="128" y="37"/>
                  <a:pt x="127" y="38"/>
                  <a:pt x="127" y="39"/>
                </a:cubicBezTo>
                <a:cubicBezTo>
                  <a:pt x="125" y="43"/>
                  <a:pt x="122" y="46"/>
                  <a:pt x="119" y="50"/>
                </a:cubicBezTo>
                <a:cubicBezTo>
                  <a:pt x="119" y="50"/>
                  <a:pt x="118" y="51"/>
                  <a:pt x="118" y="51"/>
                </a:cubicBezTo>
                <a:close/>
                <a:moveTo>
                  <a:pt x="68" y="133"/>
                </a:moveTo>
                <a:cubicBezTo>
                  <a:pt x="68" y="133"/>
                  <a:pt x="68" y="133"/>
                  <a:pt x="68" y="133"/>
                </a:cubicBezTo>
                <a:cubicBezTo>
                  <a:pt x="68" y="132"/>
                  <a:pt x="68" y="130"/>
                  <a:pt x="69" y="129"/>
                </a:cubicBezTo>
                <a:cubicBezTo>
                  <a:pt x="69" y="126"/>
                  <a:pt x="70" y="123"/>
                  <a:pt x="70" y="121"/>
                </a:cubicBezTo>
                <a:cubicBezTo>
                  <a:pt x="71" y="120"/>
                  <a:pt x="71" y="119"/>
                  <a:pt x="72" y="118"/>
                </a:cubicBezTo>
                <a:cubicBezTo>
                  <a:pt x="72" y="114"/>
                  <a:pt x="71" y="111"/>
                  <a:pt x="70" y="107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69" y="116"/>
                  <a:pt x="69" y="124"/>
                  <a:pt x="68" y="133"/>
                </a:cubicBezTo>
                <a:close/>
                <a:moveTo>
                  <a:pt x="44" y="126"/>
                </a:moveTo>
                <a:cubicBezTo>
                  <a:pt x="45" y="130"/>
                  <a:pt x="45" y="134"/>
                  <a:pt x="45" y="139"/>
                </a:cubicBezTo>
                <a:cubicBezTo>
                  <a:pt x="47" y="134"/>
                  <a:pt x="48" y="130"/>
                  <a:pt x="49" y="126"/>
                </a:cubicBezTo>
                <a:cubicBezTo>
                  <a:pt x="49" y="125"/>
                  <a:pt x="49" y="125"/>
                  <a:pt x="49" y="125"/>
                </a:cubicBezTo>
                <a:cubicBezTo>
                  <a:pt x="49" y="125"/>
                  <a:pt x="49" y="125"/>
                  <a:pt x="49" y="124"/>
                </a:cubicBezTo>
                <a:cubicBezTo>
                  <a:pt x="49" y="124"/>
                  <a:pt x="49" y="124"/>
                  <a:pt x="49" y="124"/>
                </a:cubicBezTo>
                <a:cubicBezTo>
                  <a:pt x="47" y="125"/>
                  <a:pt x="46" y="125"/>
                  <a:pt x="44" y="126"/>
                </a:cubicBezTo>
                <a:close/>
                <a:moveTo>
                  <a:pt x="131" y="21"/>
                </a:moveTo>
                <a:cubicBezTo>
                  <a:pt x="129" y="21"/>
                  <a:pt x="128" y="22"/>
                  <a:pt x="127" y="22"/>
                </a:cubicBezTo>
                <a:cubicBezTo>
                  <a:pt x="127" y="24"/>
                  <a:pt x="127" y="26"/>
                  <a:pt x="126" y="28"/>
                </a:cubicBezTo>
                <a:cubicBezTo>
                  <a:pt x="126" y="30"/>
                  <a:pt x="126" y="32"/>
                  <a:pt x="125" y="34"/>
                </a:cubicBezTo>
                <a:cubicBezTo>
                  <a:pt x="126" y="34"/>
                  <a:pt x="126" y="33"/>
                  <a:pt x="126" y="33"/>
                </a:cubicBezTo>
                <a:cubicBezTo>
                  <a:pt x="127" y="31"/>
                  <a:pt x="128" y="30"/>
                  <a:pt x="129" y="29"/>
                </a:cubicBezTo>
                <a:cubicBezTo>
                  <a:pt x="131" y="25"/>
                  <a:pt x="131" y="25"/>
                  <a:pt x="131" y="21"/>
                </a:cubicBezTo>
                <a:cubicBezTo>
                  <a:pt x="131" y="21"/>
                  <a:pt x="131" y="21"/>
                  <a:pt x="131" y="21"/>
                </a:cubicBezTo>
                <a:close/>
                <a:moveTo>
                  <a:pt x="221" y="127"/>
                </a:moveTo>
                <a:cubicBezTo>
                  <a:pt x="221" y="128"/>
                  <a:pt x="221" y="128"/>
                  <a:pt x="222" y="129"/>
                </a:cubicBezTo>
                <a:cubicBezTo>
                  <a:pt x="223" y="131"/>
                  <a:pt x="225" y="132"/>
                  <a:pt x="228" y="133"/>
                </a:cubicBezTo>
                <a:cubicBezTo>
                  <a:pt x="228" y="134"/>
                  <a:pt x="229" y="134"/>
                  <a:pt x="229" y="134"/>
                </a:cubicBezTo>
                <a:cubicBezTo>
                  <a:pt x="232" y="134"/>
                  <a:pt x="235" y="133"/>
                  <a:pt x="238" y="133"/>
                </a:cubicBezTo>
                <a:cubicBezTo>
                  <a:pt x="238" y="133"/>
                  <a:pt x="238" y="132"/>
                  <a:pt x="239" y="132"/>
                </a:cubicBezTo>
                <a:cubicBezTo>
                  <a:pt x="232" y="133"/>
                  <a:pt x="226" y="131"/>
                  <a:pt x="221" y="127"/>
                </a:cubicBezTo>
                <a:close/>
                <a:moveTo>
                  <a:pt x="116" y="47"/>
                </a:moveTo>
                <a:cubicBezTo>
                  <a:pt x="112" y="51"/>
                  <a:pt x="107" y="53"/>
                  <a:pt x="103" y="55"/>
                </a:cubicBezTo>
                <a:cubicBezTo>
                  <a:pt x="103" y="56"/>
                  <a:pt x="103" y="56"/>
                  <a:pt x="103" y="56"/>
                </a:cubicBezTo>
                <a:cubicBezTo>
                  <a:pt x="103" y="56"/>
                  <a:pt x="104" y="56"/>
                  <a:pt x="104" y="56"/>
                </a:cubicBezTo>
                <a:cubicBezTo>
                  <a:pt x="107" y="55"/>
                  <a:pt x="109" y="54"/>
                  <a:pt x="112" y="53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14" y="51"/>
                  <a:pt x="115" y="50"/>
                  <a:pt x="116" y="49"/>
                </a:cubicBezTo>
                <a:cubicBezTo>
                  <a:pt x="116" y="48"/>
                  <a:pt x="116" y="48"/>
                  <a:pt x="116" y="47"/>
                </a:cubicBezTo>
                <a:close/>
                <a:moveTo>
                  <a:pt x="27" y="159"/>
                </a:moveTo>
                <a:cubicBezTo>
                  <a:pt x="27" y="159"/>
                  <a:pt x="27" y="159"/>
                  <a:pt x="26" y="159"/>
                </a:cubicBezTo>
                <a:cubicBezTo>
                  <a:pt x="26" y="164"/>
                  <a:pt x="25" y="169"/>
                  <a:pt x="24" y="175"/>
                </a:cubicBezTo>
                <a:cubicBezTo>
                  <a:pt x="25" y="174"/>
                  <a:pt x="26" y="174"/>
                  <a:pt x="27" y="174"/>
                </a:cubicBezTo>
                <a:cubicBezTo>
                  <a:pt x="27" y="169"/>
                  <a:pt x="27" y="164"/>
                  <a:pt x="27" y="159"/>
                </a:cubicBezTo>
                <a:close/>
                <a:moveTo>
                  <a:pt x="256" y="69"/>
                </a:moveTo>
                <a:cubicBezTo>
                  <a:pt x="256" y="68"/>
                  <a:pt x="255" y="66"/>
                  <a:pt x="255" y="65"/>
                </a:cubicBezTo>
                <a:cubicBezTo>
                  <a:pt x="253" y="63"/>
                  <a:pt x="251" y="62"/>
                  <a:pt x="250" y="61"/>
                </a:cubicBezTo>
                <a:cubicBezTo>
                  <a:pt x="249" y="61"/>
                  <a:pt x="248" y="60"/>
                  <a:pt x="247" y="60"/>
                </a:cubicBezTo>
                <a:cubicBezTo>
                  <a:pt x="247" y="61"/>
                  <a:pt x="247" y="62"/>
                  <a:pt x="247" y="63"/>
                </a:cubicBezTo>
                <a:cubicBezTo>
                  <a:pt x="250" y="65"/>
                  <a:pt x="253" y="67"/>
                  <a:pt x="256" y="69"/>
                </a:cubicBezTo>
                <a:close/>
                <a:moveTo>
                  <a:pt x="138" y="21"/>
                </a:moveTo>
                <a:cubicBezTo>
                  <a:pt x="138" y="21"/>
                  <a:pt x="138" y="21"/>
                  <a:pt x="138" y="21"/>
                </a:cubicBezTo>
                <a:cubicBezTo>
                  <a:pt x="141" y="17"/>
                  <a:pt x="144" y="14"/>
                  <a:pt x="147" y="10"/>
                </a:cubicBezTo>
                <a:cubicBezTo>
                  <a:pt x="147" y="10"/>
                  <a:pt x="147" y="10"/>
                  <a:pt x="147" y="9"/>
                </a:cubicBezTo>
                <a:cubicBezTo>
                  <a:pt x="147" y="9"/>
                  <a:pt x="147" y="9"/>
                  <a:pt x="147" y="9"/>
                </a:cubicBezTo>
                <a:cubicBezTo>
                  <a:pt x="147" y="9"/>
                  <a:pt x="147" y="9"/>
                  <a:pt x="147" y="9"/>
                </a:cubicBezTo>
                <a:cubicBezTo>
                  <a:pt x="146" y="9"/>
                  <a:pt x="145" y="9"/>
                  <a:pt x="144" y="9"/>
                </a:cubicBezTo>
                <a:cubicBezTo>
                  <a:pt x="142" y="13"/>
                  <a:pt x="139" y="17"/>
                  <a:pt x="138" y="21"/>
                </a:cubicBezTo>
                <a:close/>
                <a:moveTo>
                  <a:pt x="108" y="57"/>
                </a:moveTo>
                <a:cubicBezTo>
                  <a:pt x="108" y="57"/>
                  <a:pt x="108" y="57"/>
                  <a:pt x="108" y="57"/>
                </a:cubicBezTo>
                <a:cubicBezTo>
                  <a:pt x="105" y="58"/>
                  <a:pt x="102" y="59"/>
                  <a:pt x="100" y="60"/>
                </a:cubicBezTo>
                <a:cubicBezTo>
                  <a:pt x="99" y="62"/>
                  <a:pt x="99" y="64"/>
                  <a:pt x="99" y="66"/>
                </a:cubicBezTo>
                <a:cubicBezTo>
                  <a:pt x="100" y="65"/>
                  <a:pt x="102" y="64"/>
                  <a:pt x="104" y="62"/>
                </a:cubicBezTo>
                <a:cubicBezTo>
                  <a:pt x="104" y="62"/>
                  <a:pt x="104" y="62"/>
                  <a:pt x="104" y="62"/>
                </a:cubicBezTo>
                <a:cubicBezTo>
                  <a:pt x="104" y="61"/>
                  <a:pt x="105" y="61"/>
                  <a:pt x="105" y="60"/>
                </a:cubicBezTo>
                <a:cubicBezTo>
                  <a:pt x="106" y="59"/>
                  <a:pt x="107" y="58"/>
                  <a:pt x="108" y="57"/>
                </a:cubicBezTo>
                <a:close/>
                <a:moveTo>
                  <a:pt x="15" y="48"/>
                </a:moveTo>
                <a:cubicBezTo>
                  <a:pt x="15" y="48"/>
                  <a:pt x="15" y="48"/>
                  <a:pt x="15" y="48"/>
                </a:cubicBezTo>
                <a:cubicBezTo>
                  <a:pt x="14" y="48"/>
                  <a:pt x="14" y="49"/>
                  <a:pt x="13" y="50"/>
                </a:cubicBezTo>
                <a:cubicBezTo>
                  <a:pt x="12" y="51"/>
                  <a:pt x="11" y="53"/>
                  <a:pt x="9" y="55"/>
                </a:cubicBezTo>
                <a:cubicBezTo>
                  <a:pt x="9" y="55"/>
                  <a:pt x="8" y="56"/>
                  <a:pt x="8" y="56"/>
                </a:cubicBezTo>
                <a:cubicBezTo>
                  <a:pt x="9" y="57"/>
                  <a:pt x="9" y="59"/>
                  <a:pt x="9" y="60"/>
                </a:cubicBezTo>
                <a:cubicBezTo>
                  <a:pt x="9" y="62"/>
                  <a:pt x="9" y="63"/>
                  <a:pt x="10" y="64"/>
                </a:cubicBezTo>
                <a:cubicBezTo>
                  <a:pt x="10" y="65"/>
                  <a:pt x="10" y="65"/>
                  <a:pt x="11" y="65"/>
                </a:cubicBezTo>
                <a:cubicBezTo>
                  <a:pt x="10" y="64"/>
                  <a:pt x="10" y="63"/>
                  <a:pt x="10" y="62"/>
                </a:cubicBezTo>
                <a:cubicBezTo>
                  <a:pt x="11" y="60"/>
                  <a:pt x="11" y="58"/>
                  <a:pt x="12" y="56"/>
                </a:cubicBezTo>
                <a:cubicBezTo>
                  <a:pt x="12" y="56"/>
                  <a:pt x="12" y="55"/>
                  <a:pt x="12" y="55"/>
                </a:cubicBezTo>
                <a:cubicBezTo>
                  <a:pt x="12" y="54"/>
                  <a:pt x="12" y="53"/>
                  <a:pt x="13" y="53"/>
                </a:cubicBezTo>
                <a:cubicBezTo>
                  <a:pt x="13" y="52"/>
                  <a:pt x="13" y="52"/>
                  <a:pt x="13" y="52"/>
                </a:cubicBezTo>
                <a:cubicBezTo>
                  <a:pt x="14" y="51"/>
                  <a:pt x="14" y="49"/>
                  <a:pt x="15" y="48"/>
                </a:cubicBezTo>
                <a:close/>
                <a:moveTo>
                  <a:pt x="32" y="38"/>
                </a:moveTo>
                <a:cubicBezTo>
                  <a:pt x="30" y="40"/>
                  <a:pt x="22" y="51"/>
                  <a:pt x="22" y="52"/>
                </a:cubicBezTo>
                <a:cubicBezTo>
                  <a:pt x="23" y="52"/>
                  <a:pt x="24" y="52"/>
                  <a:pt x="25" y="52"/>
                </a:cubicBezTo>
                <a:cubicBezTo>
                  <a:pt x="26" y="52"/>
                  <a:pt x="26" y="51"/>
                  <a:pt x="26" y="51"/>
                </a:cubicBezTo>
                <a:cubicBezTo>
                  <a:pt x="28" y="47"/>
                  <a:pt x="29" y="43"/>
                  <a:pt x="31" y="39"/>
                </a:cubicBezTo>
                <a:cubicBezTo>
                  <a:pt x="31" y="39"/>
                  <a:pt x="31" y="39"/>
                  <a:pt x="32" y="38"/>
                </a:cubicBezTo>
                <a:close/>
                <a:moveTo>
                  <a:pt x="35" y="50"/>
                </a:moveTo>
                <a:cubicBezTo>
                  <a:pt x="35" y="50"/>
                  <a:pt x="35" y="50"/>
                  <a:pt x="35" y="50"/>
                </a:cubicBezTo>
                <a:cubicBezTo>
                  <a:pt x="36" y="50"/>
                  <a:pt x="38" y="50"/>
                  <a:pt x="39" y="50"/>
                </a:cubicBezTo>
                <a:cubicBezTo>
                  <a:pt x="40" y="50"/>
                  <a:pt x="40" y="49"/>
                  <a:pt x="40" y="49"/>
                </a:cubicBezTo>
                <a:cubicBezTo>
                  <a:pt x="41" y="46"/>
                  <a:pt x="42" y="43"/>
                  <a:pt x="43" y="40"/>
                </a:cubicBezTo>
                <a:cubicBezTo>
                  <a:pt x="43" y="40"/>
                  <a:pt x="44" y="40"/>
                  <a:pt x="44" y="39"/>
                </a:cubicBezTo>
                <a:cubicBezTo>
                  <a:pt x="44" y="39"/>
                  <a:pt x="44" y="39"/>
                  <a:pt x="44" y="39"/>
                </a:cubicBezTo>
                <a:cubicBezTo>
                  <a:pt x="41" y="43"/>
                  <a:pt x="38" y="46"/>
                  <a:pt x="35" y="50"/>
                </a:cubicBezTo>
                <a:close/>
                <a:moveTo>
                  <a:pt x="55" y="51"/>
                </a:moveTo>
                <a:cubicBezTo>
                  <a:pt x="57" y="52"/>
                  <a:pt x="58" y="52"/>
                  <a:pt x="59" y="53"/>
                </a:cubicBezTo>
                <a:cubicBezTo>
                  <a:pt x="60" y="50"/>
                  <a:pt x="61" y="47"/>
                  <a:pt x="62" y="44"/>
                </a:cubicBezTo>
                <a:cubicBezTo>
                  <a:pt x="62" y="44"/>
                  <a:pt x="61" y="44"/>
                  <a:pt x="61" y="44"/>
                </a:cubicBezTo>
                <a:cubicBezTo>
                  <a:pt x="60" y="45"/>
                  <a:pt x="58" y="46"/>
                  <a:pt x="57" y="48"/>
                </a:cubicBezTo>
                <a:cubicBezTo>
                  <a:pt x="57" y="48"/>
                  <a:pt x="56" y="48"/>
                  <a:pt x="56" y="48"/>
                </a:cubicBezTo>
                <a:cubicBezTo>
                  <a:pt x="56" y="49"/>
                  <a:pt x="56" y="50"/>
                  <a:pt x="55" y="51"/>
                </a:cubicBezTo>
                <a:close/>
                <a:moveTo>
                  <a:pt x="57" y="35"/>
                </a:moveTo>
                <a:cubicBezTo>
                  <a:pt x="57" y="36"/>
                  <a:pt x="56" y="37"/>
                  <a:pt x="56" y="39"/>
                </a:cubicBezTo>
                <a:cubicBezTo>
                  <a:pt x="56" y="40"/>
                  <a:pt x="55" y="41"/>
                  <a:pt x="55" y="42"/>
                </a:cubicBezTo>
                <a:cubicBezTo>
                  <a:pt x="56" y="42"/>
                  <a:pt x="56" y="42"/>
                  <a:pt x="57" y="42"/>
                </a:cubicBezTo>
                <a:cubicBezTo>
                  <a:pt x="57" y="43"/>
                  <a:pt x="57" y="43"/>
                  <a:pt x="58" y="44"/>
                </a:cubicBezTo>
                <a:cubicBezTo>
                  <a:pt x="59" y="43"/>
                  <a:pt x="60" y="42"/>
                  <a:pt x="61" y="42"/>
                </a:cubicBezTo>
                <a:cubicBezTo>
                  <a:pt x="60" y="39"/>
                  <a:pt x="58" y="37"/>
                  <a:pt x="57" y="35"/>
                </a:cubicBezTo>
                <a:close/>
                <a:moveTo>
                  <a:pt x="168" y="167"/>
                </a:moveTo>
                <a:cubicBezTo>
                  <a:pt x="167" y="169"/>
                  <a:pt x="166" y="171"/>
                  <a:pt x="165" y="172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68" y="169"/>
                  <a:pt x="171" y="166"/>
                  <a:pt x="173" y="164"/>
                </a:cubicBezTo>
                <a:cubicBezTo>
                  <a:pt x="174" y="163"/>
                  <a:pt x="174" y="163"/>
                  <a:pt x="174" y="162"/>
                </a:cubicBezTo>
                <a:cubicBezTo>
                  <a:pt x="174" y="160"/>
                  <a:pt x="174" y="159"/>
                  <a:pt x="174" y="157"/>
                </a:cubicBezTo>
                <a:cubicBezTo>
                  <a:pt x="174" y="157"/>
                  <a:pt x="174" y="156"/>
                  <a:pt x="174" y="156"/>
                </a:cubicBezTo>
                <a:cubicBezTo>
                  <a:pt x="174" y="157"/>
                  <a:pt x="173" y="158"/>
                  <a:pt x="172" y="159"/>
                </a:cubicBezTo>
                <a:cubicBezTo>
                  <a:pt x="171" y="161"/>
                  <a:pt x="171" y="162"/>
                  <a:pt x="170" y="164"/>
                </a:cubicBezTo>
                <a:cubicBezTo>
                  <a:pt x="170" y="165"/>
                  <a:pt x="170" y="165"/>
                  <a:pt x="170" y="165"/>
                </a:cubicBezTo>
                <a:cubicBezTo>
                  <a:pt x="170" y="166"/>
                  <a:pt x="169" y="167"/>
                  <a:pt x="168" y="167"/>
                </a:cubicBezTo>
                <a:close/>
                <a:moveTo>
                  <a:pt x="55" y="165"/>
                </a:moveTo>
                <a:cubicBezTo>
                  <a:pt x="55" y="169"/>
                  <a:pt x="55" y="173"/>
                  <a:pt x="54" y="177"/>
                </a:cubicBezTo>
                <a:cubicBezTo>
                  <a:pt x="54" y="177"/>
                  <a:pt x="54" y="177"/>
                  <a:pt x="55" y="177"/>
                </a:cubicBezTo>
                <a:cubicBezTo>
                  <a:pt x="56" y="178"/>
                  <a:pt x="57" y="179"/>
                  <a:pt x="58" y="180"/>
                </a:cubicBezTo>
                <a:cubicBezTo>
                  <a:pt x="58" y="179"/>
                  <a:pt x="58" y="179"/>
                  <a:pt x="58" y="178"/>
                </a:cubicBezTo>
                <a:cubicBezTo>
                  <a:pt x="57" y="176"/>
                  <a:pt x="56" y="173"/>
                  <a:pt x="56" y="170"/>
                </a:cubicBezTo>
                <a:cubicBezTo>
                  <a:pt x="56" y="168"/>
                  <a:pt x="55" y="167"/>
                  <a:pt x="55" y="165"/>
                </a:cubicBezTo>
                <a:close/>
                <a:moveTo>
                  <a:pt x="246" y="70"/>
                </a:moveTo>
                <a:cubicBezTo>
                  <a:pt x="248" y="70"/>
                  <a:pt x="250" y="71"/>
                  <a:pt x="251" y="71"/>
                </a:cubicBezTo>
                <a:cubicBezTo>
                  <a:pt x="252" y="70"/>
                  <a:pt x="252" y="69"/>
                  <a:pt x="252" y="68"/>
                </a:cubicBezTo>
                <a:cubicBezTo>
                  <a:pt x="251" y="67"/>
                  <a:pt x="249" y="66"/>
                  <a:pt x="247" y="65"/>
                </a:cubicBezTo>
                <a:cubicBezTo>
                  <a:pt x="246" y="67"/>
                  <a:pt x="246" y="68"/>
                  <a:pt x="246" y="70"/>
                </a:cubicBezTo>
                <a:close/>
                <a:moveTo>
                  <a:pt x="80" y="137"/>
                </a:moveTo>
                <a:cubicBezTo>
                  <a:pt x="81" y="136"/>
                  <a:pt x="83" y="135"/>
                  <a:pt x="84" y="134"/>
                </a:cubicBezTo>
                <a:cubicBezTo>
                  <a:pt x="84" y="132"/>
                  <a:pt x="84" y="131"/>
                  <a:pt x="84" y="129"/>
                </a:cubicBezTo>
                <a:cubicBezTo>
                  <a:pt x="83" y="129"/>
                  <a:pt x="82" y="129"/>
                  <a:pt x="82" y="129"/>
                </a:cubicBezTo>
                <a:cubicBezTo>
                  <a:pt x="81" y="129"/>
                  <a:pt x="81" y="130"/>
                  <a:pt x="81" y="130"/>
                </a:cubicBezTo>
                <a:cubicBezTo>
                  <a:pt x="81" y="132"/>
                  <a:pt x="80" y="133"/>
                  <a:pt x="80" y="135"/>
                </a:cubicBezTo>
                <a:cubicBezTo>
                  <a:pt x="80" y="135"/>
                  <a:pt x="80" y="136"/>
                  <a:pt x="80" y="137"/>
                </a:cubicBezTo>
                <a:close/>
                <a:moveTo>
                  <a:pt x="175" y="151"/>
                </a:moveTo>
                <a:cubicBezTo>
                  <a:pt x="177" y="146"/>
                  <a:pt x="178" y="141"/>
                  <a:pt x="178" y="136"/>
                </a:cubicBezTo>
                <a:cubicBezTo>
                  <a:pt x="178" y="136"/>
                  <a:pt x="178" y="137"/>
                  <a:pt x="178" y="137"/>
                </a:cubicBezTo>
                <a:cubicBezTo>
                  <a:pt x="177" y="141"/>
                  <a:pt x="175" y="144"/>
                  <a:pt x="174" y="148"/>
                </a:cubicBezTo>
                <a:cubicBezTo>
                  <a:pt x="174" y="148"/>
                  <a:pt x="174" y="149"/>
                  <a:pt x="174" y="149"/>
                </a:cubicBezTo>
                <a:cubicBezTo>
                  <a:pt x="173" y="150"/>
                  <a:pt x="173" y="151"/>
                  <a:pt x="173" y="152"/>
                </a:cubicBezTo>
                <a:cubicBezTo>
                  <a:pt x="174" y="151"/>
                  <a:pt x="174" y="151"/>
                  <a:pt x="175" y="151"/>
                </a:cubicBezTo>
                <a:close/>
                <a:moveTo>
                  <a:pt x="141" y="161"/>
                </a:moveTo>
                <a:cubicBezTo>
                  <a:pt x="141" y="161"/>
                  <a:pt x="141" y="161"/>
                  <a:pt x="141" y="161"/>
                </a:cubicBezTo>
                <a:cubicBezTo>
                  <a:pt x="144" y="157"/>
                  <a:pt x="146" y="153"/>
                  <a:pt x="148" y="149"/>
                </a:cubicBezTo>
                <a:cubicBezTo>
                  <a:pt x="148" y="149"/>
                  <a:pt x="148" y="149"/>
                  <a:pt x="148" y="149"/>
                </a:cubicBezTo>
                <a:cubicBezTo>
                  <a:pt x="146" y="151"/>
                  <a:pt x="143" y="154"/>
                  <a:pt x="141" y="156"/>
                </a:cubicBezTo>
                <a:cubicBezTo>
                  <a:pt x="141" y="157"/>
                  <a:pt x="141" y="157"/>
                  <a:pt x="141" y="157"/>
                </a:cubicBezTo>
                <a:cubicBezTo>
                  <a:pt x="141" y="159"/>
                  <a:pt x="141" y="160"/>
                  <a:pt x="141" y="161"/>
                </a:cubicBezTo>
                <a:close/>
                <a:moveTo>
                  <a:pt x="55" y="53"/>
                </a:moveTo>
                <a:cubicBezTo>
                  <a:pt x="54" y="55"/>
                  <a:pt x="53" y="58"/>
                  <a:pt x="53" y="60"/>
                </a:cubicBezTo>
                <a:cubicBezTo>
                  <a:pt x="53" y="60"/>
                  <a:pt x="54" y="60"/>
                  <a:pt x="54" y="61"/>
                </a:cubicBezTo>
                <a:cubicBezTo>
                  <a:pt x="56" y="59"/>
                  <a:pt x="58" y="57"/>
                  <a:pt x="58" y="55"/>
                </a:cubicBezTo>
                <a:cubicBezTo>
                  <a:pt x="57" y="54"/>
                  <a:pt x="56" y="54"/>
                  <a:pt x="55" y="53"/>
                </a:cubicBezTo>
                <a:close/>
                <a:moveTo>
                  <a:pt x="38" y="126"/>
                </a:moveTo>
                <a:cubicBezTo>
                  <a:pt x="37" y="131"/>
                  <a:pt x="37" y="135"/>
                  <a:pt x="37" y="139"/>
                </a:cubicBezTo>
                <a:cubicBezTo>
                  <a:pt x="37" y="139"/>
                  <a:pt x="37" y="139"/>
                  <a:pt x="37" y="139"/>
                </a:cubicBezTo>
                <a:cubicBezTo>
                  <a:pt x="39" y="135"/>
                  <a:pt x="40" y="131"/>
                  <a:pt x="41" y="126"/>
                </a:cubicBezTo>
                <a:cubicBezTo>
                  <a:pt x="40" y="126"/>
                  <a:pt x="39" y="126"/>
                  <a:pt x="38" y="126"/>
                </a:cubicBezTo>
                <a:close/>
                <a:moveTo>
                  <a:pt x="264" y="115"/>
                </a:moveTo>
                <a:cubicBezTo>
                  <a:pt x="264" y="115"/>
                  <a:pt x="264" y="115"/>
                  <a:pt x="264" y="115"/>
                </a:cubicBezTo>
                <a:cubicBezTo>
                  <a:pt x="263" y="117"/>
                  <a:pt x="261" y="118"/>
                  <a:pt x="260" y="120"/>
                </a:cubicBezTo>
                <a:cubicBezTo>
                  <a:pt x="257" y="124"/>
                  <a:pt x="254" y="127"/>
                  <a:pt x="249" y="129"/>
                </a:cubicBezTo>
                <a:cubicBezTo>
                  <a:pt x="248" y="130"/>
                  <a:pt x="247" y="131"/>
                  <a:pt x="245" y="132"/>
                </a:cubicBezTo>
                <a:cubicBezTo>
                  <a:pt x="245" y="132"/>
                  <a:pt x="245" y="132"/>
                  <a:pt x="245" y="132"/>
                </a:cubicBezTo>
                <a:cubicBezTo>
                  <a:pt x="249" y="131"/>
                  <a:pt x="253" y="129"/>
                  <a:pt x="256" y="126"/>
                </a:cubicBezTo>
                <a:cubicBezTo>
                  <a:pt x="259" y="123"/>
                  <a:pt x="261" y="120"/>
                  <a:pt x="263" y="116"/>
                </a:cubicBezTo>
                <a:cubicBezTo>
                  <a:pt x="264" y="116"/>
                  <a:pt x="264" y="115"/>
                  <a:pt x="264" y="115"/>
                </a:cubicBezTo>
                <a:close/>
                <a:moveTo>
                  <a:pt x="38" y="176"/>
                </a:moveTo>
                <a:cubicBezTo>
                  <a:pt x="36" y="176"/>
                  <a:pt x="34" y="176"/>
                  <a:pt x="32" y="176"/>
                </a:cubicBezTo>
                <a:cubicBezTo>
                  <a:pt x="31" y="176"/>
                  <a:pt x="31" y="177"/>
                  <a:pt x="31" y="177"/>
                </a:cubicBezTo>
                <a:cubicBezTo>
                  <a:pt x="30" y="177"/>
                  <a:pt x="29" y="177"/>
                  <a:pt x="29" y="177"/>
                </a:cubicBezTo>
                <a:cubicBezTo>
                  <a:pt x="28" y="177"/>
                  <a:pt x="28" y="176"/>
                  <a:pt x="28" y="176"/>
                </a:cubicBezTo>
                <a:cubicBezTo>
                  <a:pt x="26" y="177"/>
                  <a:pt x="25" y="177"/>
                  <a:pt x="24" y="177"/>
                </a:cubicBezTo>
                <a:cubicBezTo>
                  <a:pt x="24" y="177"/>
                  <a:pt x="23" y="177"/>
                  <a:pt x="23" y="177"/>
                </a:cubicBezTo>
                <a:cubicBezTo>
                  <a:pt x="23" y="177"/>
                  <a:pt x="23" y="177"/>
                  <a:pt x="23" y="177"/>
                </a:cubicBezTo>
                <a:cubicBezTo>
                  <a:pt x="28" y="178"/>
                  <a:pt x="33" y="178"/>
                  <a:pt x="38" y="178"/>
                </a:cubicBezTo>
                <a:cubicBezTo>
                  <a:pt x="38" y="177"/>
                  <a:pt x="38" y="177"/>
                  <a:pt x="38" y="176"/>
                </a:cubicBezTo>
                <a:close/>
                <a:moveTo>
                  <a:pt x="133" y="21"/>
                </a:moveTo>
                <a:cubicBezTo>
                  <a:pt x="133" y="21"/>
                  <a:pt x="134" y="21"/>
                  <a:pt x="134" y="21"/>
                </a:cubicBezTo>
                <a:cubicBezTo>
                  <a:pt x="134" y="20"/>
                  <a:pt x="135" y="20"/>
                  <a:pt x="135" y="20"/>
                </a:cubicBezTo>
                <a:cubicBezTo>
                  <a:pt x="136" y="20"/>
                  <a:pt x="136" y="19"/>
                  <a:pt x="136" y="19"/>
                </a:cubicBezTo>
                <a:cubicBezTo>
                  <a:pt x="137" y="16"/>
                  <a:pt x="138" y="14"/>
                  <a:pt x="140" y="12"/>
                </a:cubicBezTo>
                <a:cubicBezTo>
                  <a:pt x="140" y="12"/>
                  <a:pt x="140" y="11"/>
                  <a:pt x="140" y="11"/>
                </a:cubicBezTo>
                <a:cubicBezTo>
                  <a:pt x="138" y="13"/>
                  <a:pt x="135" y="16"/>
                  <a:pt x="133" y="18"/>
                </a:cubicBezTo>
                <a:cubicBezTo>
                  <a:pt x="133" y="18"/>
                  <a:pt x="133" y="19"/>
                  <a:pt x="133" y="19"/>
                </a:cubicBezTo>
                <a:cubicBezTo>
                  <a:pt x="133" y="20"/>
                  <a:pt x="133" y="20"/>
                  <a:pt x="133" y="21"/>
                </a:cubicBezTo>
                <a:close/>
                <a:moveTo>
                  <a:pt x="180" y="164"/>
                </a:moveTo>
                <a:cubicBezTo>
                  <a:pt x="180" y="165"/>
                  <a:pt x="179" y="165"/>
                  <a:pt x="179" y="165"/>
                </a:cubicBezTo>
                <a:cubicBezTo>
                  <a:pt x="179" y="167"/>
                  <a:pt x="179" y="168"/>
                  <a:pt x="178" y="170"/>
                </a:cubicBezTo>
                <a:cubicBezTo>
                  <a:pt x="177" y="172"/>
                  <a:pt x="178" y="174"/>
                  <a:pt x="178" y="176"/>
                </a:cubicBezTo>
                <a:cubicBezTo>
                  <a:pt x="180" y="173"/>
                  <a:pt x="181" y="168"/>
                  <a:pt x="180" y="164"/>
                </a:cubicBezTo>
                <a:close/>
                <a:moveTo>
                  <a:pt x="67" y="77"/>
                </a:moveTo>
                <a:cubicBezTo>
                  <a:pt x="67" y="77"/>
                  <a:pt x="67" y="77"/>
                  <a:pt x="67" y="77"/>
                </a:cubicBezTo>
                <a:cubicBezTo>
                  <a:pt x="66" y="74"/>
                  <a:pt x="64" y="73"/>
                  <a:pt x="62" y="71"/>
                </a:cubicBezTo>
                <a:cubicBezTo>
                  <a:pt x="61" y="71"/>
                  <a:pt x="60" y="70"/>
                  <a:pt x="60" y="69"/>
                </a:cubicBezTo>
                <a:cubicBezTo>
                  <a:pt x="58" y="68"/>
                  <a:pt x="55" y="66"/>
                  <a:pt x="53" y="66"/>
                </a:cubicBezTo>
                <a:cubicBezTo>
                  <a:pt x="53" y="66"/>
                  <a:pt x="52" y="66"/>
                  <a:pt x="52" y="67"/>
                </a:cubicBezTo>
                <a:cubicBezTo>
                  <a:pt x="63" y="72"/>
                  <a:pt x="62" y="72"/>
                  <a:pt x="67" y="77"/>
                </a:cubicBezTo>
                <a:close/>
                <a:moveTo>
                  <a:pt x="169" y="30"/>
                </a:moveTo>
                <a:cubicBezTo>
                  <a:pt x="169" y="31"/>
                  <a:pt x="169" y="33"/>
                  <a:pt x="169" y="34"/>
                </a:cubicBezTo>
                <a:cubicBezTo>
                  <a:pt x="170" y="34"/>
                  <a:pt x="170" y="33"/>
                  <a:pt x="171" y="33"/>
                </a:cubicBezTo>
                <a:cubicBezTo>
                  <a:pt x="171" y="28"/>
                  <a:pt x="172" y="24"/>
                  <a:pt x="174" y="20"/>
                </a:cubicBezTo>
                <a:cubicBezTo>
                  <a:pt x="175" y="18"/>
                  <a:pt x="174" y="16"/>
                  <a:pt x="174" y="14"/>
                </a:cubicBezTo>
                <a:cubicBezTo>
                  <a:pt x="174" y="14"/>
                  <a:pt x="174" y="14"/>
                  <a:pt x="174" y="15"/>
                </a:cubicBezTo>
                <a:cubicBezTo>
                  <a:pt x="175" y="16"/>
                  <a:pt x="174" y="17"/>
                  <a:pt x="174" y="18"/>
                </a:cubicBezTo>
                <a:cubicBezTo>
                  <a:pt x="173" y="20"/>
                  <a:pt x="172" y="22"/>
                  <a:pt x="172" y="24"/>
                </a:cubicBezTo>
                <a:cubicBezTo>
                  <a:pt x="172" y="25"/>
                  <a:pt x="171" y="26"/>
                  <a:pt x="171" y="27"/>
                </a:cubicBezTo>
                <a:cubicBezTo>
                  <a:pt x="171" y="28"/>
                  <a:pt x="170" y="29"/>
                  <a:pt x="169" y="30"/>
                </a:cubicBezTo>
                <a:close/>
                <a:moveTo>
                  <a:pt x="4" y="50"/>
                </a:moveTo>
                <a:cubicBezTo>
                  <a:pt x="4" y="50"/>
                  <a:pt x="4" y="50"/>
                  <a:pt x="4" y="50"/>
                </a:cubicBezTo>
                <a:cubicBezTo>
                  <a:pt x="4" y="43"/>
                  <a:pt x="5" y="35"/>
                  <a:pt x="4" y="27"/>
                </a:cubicBezTo>
                <a:cubicBezTo>
                  <a:pt x="4" y="28"/>
                  <a:pt x="3" y="29"/>
                  <a:pt x="3" y="30"/>
                </a:cubicBezTo>
                <a:cubicBezTo>
                  <a:pt x="4" y="35"/>
                  <a:pt x="4" y="41"/>
                  <a:pt x="4" y="46"/>
                </a:cubicBezTo>
                <a:cubicBezTo>
                  <a:pt x="4" y="47"/>
                  <a:pt x="4" y="49"/>
                  <a:pt x="4" y="50"/>
                </a:cubicBezTo>
                <a:close/>
                <a:moveTo>
                  <a:pt x="89" y="133"/>
                </a:moveTo>
                <a:cubicBezTo>
                  <a:pt x="92" y="132"/>
                  <a:pt x="94" y="131"/>
                  <a:pt x="96" y="131"/>
                </a:cubicBezTo>
                <a:cubicBezTo>
                  <a:pt x="94" y="129"/>
                  <a:pt x="92" y="129"/>
                  <a:pt x="90" y="128"/>
                </a:cubicBezTo>
                <a:cubicBezTo>
                  <a:pt x="90" y="130"/>
                  <a:pt x="90" y="131"/>
                  <a:pt x="89" y="133"/>
                </a:cubicBezTo>
                <a:close/>
                <a:moveTo>
                  <a:pt x="87" y="93"/>
                </a:moveTo>
                <a:cubicBezTo>
                  <a:pt x="87" y="93"/>
                  <a:pt x="87" y="93"/>
                  <a:pt x="87" y="93"/>
                </a:cubicBezTo>
                <a:cubicBezTo>
                  <a:pt x="87" y="93"/>
                  <a:pt x="87" y="92"/>
                  <a:pt x="87" y="92"/>
                </a:cubicBezTo>
                <a:cubicBezTo>
                  <a:pt x="87" y="91"/>
                  <a:pt x="87" y="89"/>
                  <a:pt x="88" y="88"/>
                </a:cubicBezTo>
                <a:cubicBezTo>
                  <a:pt x="88" y="87"/>
                  <a:pt x="88" y="86"/>
                  <a:pt x="89" y="85"/>
                </a:cubicBezTo>
                <a:cubicBezTo>
                  <a:pt x="88" y="84"/>
                  <a:pt x="88" y="83"/>
                  <a:pt x="87" y="81"/>
                </a:cubicBezTo>
                <a:cubicBezTo>
                  <a:pt x="86" y="83"/>
                  <a:pt x="86" y="84"/>
                  <a:pt x="86" y="86"/>
                </a:cubicBezTo>
                <a:cubicBezTo>
                  <a:pt x="86" y="88"/>
                  <a:pt x="87" y="91"/>
                  <a:pt x="87" y="93"/>
                </a:cubicBezTo>
                <a:close/>
                <a:moveTo>
                  <a:pt x="174" y="68"/>
                </a:moveTo>
                <a:cubicBezTo>
                  <a:pt x="173" y="66"/>
                  <a:pt x="172" y="65"/>
                  <a:pt x="172" y="64"/>
                </a:cubicBezTo>
                <a:cubicBezTo>
                  <a:pt x="171" y="65"/>
                  <a:pt x="171" y="65"/>
                  <a:pt x="170" y="66"/>
                </a:cubicBezTo>
                <a:cubicBezTo>
                  <a:pt x="170" y="66"/>
                  <a:pt x="169" y="66"/>
                  <a:pt x="169" y="67"/>
                </a:cubicBezTo>
                <a:cubicBezTo>
                  <a:pt x="170" y="68"/>
                  <a:pt x="170" y="69"/>
                  <a:pt x="170" y="71"/>
                </a:cubicBezTo>
                <a:cubicBezTo>
                  <a:pt x="172" y="70"/>
                  <a:pt x="173" y="69"/>
                  <a:pt x="174" y="68"/>
                </a:cubicBezTo>
                <a:close/>
                <a:moveTo>
                  <a:pt x="227" y="120"/>
                </a:moveTo>
                <a:cubicBezTo>
                  <a:pt x="227" y="121"/>
                  <a:pt x="228" y="121"/>
                  <a:pt x="228" y="122"/>
                </a:cubicBezTo>
                <a:cubicBezTo>
                  <a:pt x="229" y="122"/>
                  <a:pt x="229" y="122"/>
                  <a:pt x="230" y="122"/>
                </a:cubicBezTo>
                <a:cubicBezTo>
                  <a:pt x="231" y="121"/>
                  <a:pt x="233" y="121"/>
                  <a:pt x="235" y="121"/>
                </a:cubicBezTo>
                <a:cubicBezTo>
                  <a:pt x="235" y="121"/>
                  <a:pt x="236" y="121"/>
                  <a:pt x="237" y="121"/>
                </a:cubicBezTo>
                <a:cubicBezTo>
                  <a:pt x="237" y="120"/>
                  <a:pt x="236" y="120"/>
                  <a:pt x="236" y="119"/>
                </a:cubicBezTo>
                <a:cubicBezTo>
                  <a:pt x="233" y="119"/>
                  <a:pt x="230" y="120"/>
                  <a:pt x="227" y="120"/>
                </a:cubicBezTo>
                <a:close/>
                <a:moveTo>
                  <a:pt x="26" y="64"/>
                </a:moveTo>
                <a:cubicBezTo>
                  <a:pt x="32" y="63"/>
                  <a:pt x="39" y="64"/>
                  <a:pt x="46" y="65"/>
                </a:cubicBezTo>
                <a:cubicBezTo>
                  <a:pt x="45" y="64"/>
                  <a:pt x="44" y="64"/>
                  <a:pt x="43" y="63"/>
                </a:cubicBezTo>
                <a:cubicBezTo>
                  <a:pt x="39" y="63"/>
                  <a:pt x="35" y="63"/>
                  <a:pt x="31" y="63"/>
                </a:cubicBezTo>
                <a:cubicBezTo>
                  <a:pt x="30" y="63"/>
                  <a:pt x="28" y="63"/>
                  <a:pt x="26" y="64"/>
                </a:cubicBezTo>
                <a:close/>
                <a:moveTo>
                  <a:pt x="229" y="125"/>
                </a:moveTo>
                <a:cubicBezTo>
                  <a:pt x="230" y="126"/>
                  <a:pt x="231" y="126"/>
                  <a:pt x="232" y="127"/>
                </a:cubicBezTo>
                <a:cubicBezTo>
                  <a:pt x="235" y="127"/>
                  <a:pt x="237" y="127"/>
                  <a:pt x="240" y="127"/>
                </a:cubicBezTo>
                <a:cubicBezTo>
                  <a:pt x="240" y="127"/>
                  <a:pt x="241" y="127"/>
                  <a:pt x="242" y="127"/>
                </a:cubicBezTo>
                <a:cubicBezTo>
                  <a:pt x="242" y="127"/>
                  <a:pt x="242" y="126"/>
                  <a:pt x="242" y="126"/>
                </a:cubicBezTo>
                <a:cubicBezTo>
                  <a:pt x="240" y="126"/>
                  <a:pt x="239" y="126"/>
                  <a:pt x="237" y="126"/>
                </a:cubicBezTo>
                <a:cubicBezTo>
                  <a:pt x="235" y="126"/>
                  <a:pt x="233" y="125"/>
                  <a:pt x="231" y="125"/>
                </a:cubicBezTo>
                <a:cubicBezTo>
                  <a:pt x="230" y="125"/>
                  <a:pt x="230" y="125"/>
                  <a:pt x="229" y="125"/>
                </a:cubicBezTo>
                <a:close/>
                <a:moveTo>
                  <a:pt x="74" y="130"/>
                </a:moveTo>
                <a:cubicBezTo>
                  <a:pt x="73" y="127"/>
                  <a:pt x="73" y="125"/>
                  <a:pt x="72" y="123"/>
                </a:cubicBezTo>
                <a:cubicBezTo>
                  <a:pt x="71" y="126"/>
                  <a:pt x="71" y="128"/>
                  <a:pt x="71" y="131"/>
                </a:cubicBezTo>
                <a:cubicBezTo>
                  <a:pt x="71" y="131"/>
                  <a:pt x="71" y="131"/>
                  <a:pt x="71" y="131"/>
                </a:cubicBezTo>
                <a:cubicBezTo>
                  <a:pt x="72" y="131"/>
                  <a:pt x="73" y="130"/>
                  <a:pt x="74" y="130"/>
                </a:cubicBezTo>
                <a:close/>
                <a:moveTo>
                  <a:pt x="245" y="135"/>
                </a:moveTo>
                <a:cubicBezTo>
                  <a:pt x="252" y="134"/>
                  <a:pt x="258" y="130"/>
                  <a:pt x="259" y="126"/>
                </a:cubicBezTo>
                <a:cubicBezTo>
                  <a:pt x="255" y="131"/>
                  <a:pt x="250" y="133"/>
                  <a:pt x="245" y="135"/>
                </a:cubicBezTo>
                <a:close/>
                <a:moveTo>
                  <a:pt x="40" y="57"/>
                </a:moveTo>
                <a:cubicBezTo>
                  <a:pt x="42" y="56"/>
                  <a:pt x="45" y="53"/>
                  <a:pt x="46" y="51"/>
                </a:cubicBezTo>
                <a:cubicBezTo>
                  <a:pt x="44" y="52"/>
                  <a:pt x="43" y="52"/>
                  <a:pt x="41" y="52"/>
                </a:cubicBezTo>
                <a:cubicBezTo>
                  <a:pt x="41" y="54"/>
                  <a:pt x="40" y="55"/>
                  <a:pt x="40" y="57"/>
                </a:cubicBezTo>
                <a:close/>
                <a:moveTo>
                  <a:pt x="63" y="64"/>
                </a:moveTo>
                <a:cubicBezTo>
                  <a:pt x="65" y="66"/>
                  <a:pt x="65" y="66"/>
                  <a:pt x="67" y="64"/>
                </a:cubicBezTo>
                <a:cubicBezTo>
                  <a:pt x="67" y="64"/>
                  <a:pt x="67" y="63"/>
                  <a:pt x="67" y="63"/>
                </a:cubicBezTo>
                <a:cubicBezTo>
                  <a:pt x="66" y="61"/>
                  <a:pt x="65" y="60"/>
                  <a:pt x="64" y="60"/>
                </a:cubicBezTo>
                <a:cubicBezTo>
                  <a:pt x="64" y="61"/>
                  <a:pt x="64" y="63"/>
                  <a:pt x="63" y="64"/>
                </a:cubicBezTo>
                <a:close/>
                <a:moveTo>
                  <a:pt x="258" y="105"/>
                </a:moveTo>
                <a:cubicBezTo>
                  <a:pt x="259" y="103"/>
                  <a:pt x="260" y="100"/>
                  <a:pt x="260" y="98"/>
                </a:cubicBezTo>
                <a:cubicBezTo>
                  <a:pt x="260" y="95"/>
                  <a:pt x="260" y="93"/>
                  <a:pt x="260" y="90"/>
                </a:cubicBezTo>
                <a:cubicBezTo>
                  <a:pt x="260" y="90"/>
                  <a:pt x="259" y="90"/>
                  <a:pt x="259" y="90"/>
                </a:cubicBezTo>
                <a:cubicBezTo>
                  <a:pt x="259" y="95"/>
                  <a:pt x="258" y="100"/>
                  <a:pt x="258" y="105"/>
                </a:cubicBezTo>
                <a:close/>
                <a:moveTo>
                  <a:pt x="267" y="87"/>
                </a:moveTo>
                <a:cubicBezTo>
                  <a:pt x="267" y="80"/>
                  <a:pt x="266" y="74"/>
                  <a:pt x="262" y="68"/>
                </a:cubicBezTo>
                <a:cubicBezTo>
                  <a:pt x="265" y="74"/>
                  <a:pt x="267" y="80"/>
                  <a:pt x="267" y="87"/>
                </a:cubicBezTo>
                <a:close/>
                <a:moveTo>
                  <a:pt x="153" y="7"/>
                </a:moveTo>
                <a:cubicBezTo>
                  <a:pt x="158" y="7"/>
                  <a:pt x="163" y="6"/>
                  <a:pt x="167" y="6"/>
                </a:cubicBezTo>
                <a:cubicBezTo>
                  <a:pt x="163" y="6"/>
                  <a:pt x="158" y="6"/>
                  <a:pt x="154" y="6"/>
                </a:cubicBezTo>
                <a:cubicBezTo>
                  <a:pt x="154" y="6"/>
                  <a:pt x="153" y="6"/>
                  <a:pt x="153" y="7"/>
                </a:cubicBezTo>
                <a:close/>
                <a:moveTo>
                  <a:pt x="66" y="146"/>
                </a:moveTo>
                <a:cubicBezTo>
                  <a:pt x="66" y="146"/>
                  <a:pt x="66" y="146"/>
                  <a:pt x="66" y="146"/>
                </a:cubicBezTo>
                <a:cubicBezTo>
                  <a:pt x="66" y="143"/>
                  <a:pt x="67" y="140"/>
                  <a:pt x="67" y="137"/>
                </a:cubicBezTo>
                <a:cubicBezTo>
                  <a:pt x="66" y="137"/>
                  <a:pt x="66" y="138"/>
                  <a:pt x="65" y="139"/>
                </a:cubicBezTo>
                <a:cubicBezTo>
                  <a:pt x="65" y="139"/>
                  <a:pt x="65" y="140"/>
                  <a:pt x="65" y="140"/>
                </a:cubicBezTo>
                <a:cubicBezTo>
                  <a:pt x="65" y="141"/>
                  <a:pt x="65" y="142"/>
                  <a:pt x="65" y="143"/>
                </a:cubicBezTo>
                <a:cubicBezTo>
                  <a:pt x="65" y="144"/>
                  <a:pt x="66" y="145"/>
                  <a:pt x="66" y="146"/>
                </a:cubicBezTo>
                <a:close/>
                <a:moveTo>
                  <a:pt x="260" y="116"/>
                </a:moveTo>
                <a:cubicBezTo>
                  <a:pt x="263" y="111"/>
                  <a:pt x="265" y="106"/>
                  <a:pt x="265" y="100"/>
                </a:cubicBezTo>
                <a:cubicBezTo>
                  <a:pt x="264" y="106"/>
                  <a:pt x="262" y="111"/>
                  <a:pt x="260" y="116"/>
                </a:cubicBezTo>
                <a:close/>
                <a:moveTo>
                  <a:pt x="243" y="121"/>
                </a:moveTo>
                <a:cubicBezTo>
                  <a:pt x="243" y="120"/>
                  <a:pt x="243" y="119"/>
                  <a:pt x="243" y="118"/>
                </a:cubicBezTo>
                <a:cubicBezTo>
                  <a:pt x="242" y="118"/>
                  <a:pt x="240" y="118"/>
                  <a:pt x="239" y="119"/>
                </a:cubicBezTo>
                <a:cubicBezTo>
                  <a:pt x="239" y="119"/>
                  <a:pt x="238" y="120"/>
                  <a:pt x="238" y="121"/>
                </a:cubicBezTo>
                <a:cubicBezTo>
                  <a:pt x="239" y="121"/>
                  <a:pt x="241" y="121"/>
                  <a:pt x="243" y="121"/>
                </a:cubicBezTo>
                <a:close/>
                <a:moveTo>
                  <a:pt x="75" y="57"/>
                </a:moveTo>
                <a:cubicBezTo>
                  <a:pt x="75" y="57"/>
                  <a:pt x="75" y="57"/>
                  <a:pt x="74" y="57"/>
                </a:cubicBezTo>
                <a:cubicBezTo>
                  <a:pt x="73" y="59"/>
                  <a:pt x="72" y="61"/>
                  <a:pt x="70" y="63"/>
                </a:cubicBezTo>
                <a:cubicBezTo>
                  <a:pt x="71" y="64"/>
                  <a:pt x="71" y="65"/>
                  <a:pt x="72" y="66"/>
                </a:cubicBezTo>
                <a:cubicBezTo>
                  <a:pt x="73" y="63"/>
                  <a:pt x="74" y="60"/>
                  <a:pt x="75" y="57"/>
                </a:cubicBezTo>
                <a:close/>
                <a:moveTo>
                  <a:pt x="83" y="60"/>
                </a:moveTo>
                <a:cubicBezTo>
                  <a:pt x="83" y="60"/>
                  <a:pt x="83" y="60"/>
                  <a:pt x="83" y="60"/>
                </a:cubicBezTo>
                <a:cubicBezTo>
                  <a:pt x="81" y="62"/>
                  <a:pt x="79" y="65"/>
                  <a:pt x="78" y="67"/>
                </a:cubicBezTo>
                <a:cubicBezTo>
                  <a:pt x="78" y="67"/>
                  <a:pt x="79" y="68"/>
                  <a:pt x="80" y="68"/>
                </a:cubicBezTo>
                <a:cubicBezTo>
                  <a:pt x="81" y="65"/>
                  <a:pt x="82" y="63"/>
                  <a:pt x="83" y="60"/>
                </a:cubicBezTo>
                <a:close/>
                <a:moveTo>
                  <a:pt x="181" y="142"/>
                </a:moveTo>
                <a:cubicBezTo>
                  <a:pt x="179" y="147"/>
                  <a:pt x="179" y="151"/>
                  <a:pt x="180" y="156"/>
                </a:cubicBezTo>
                <a:cubicBezTo>
                  <a:pt x="180" y="152"/>
                  <a:pt x="180" y="147"/>
                  <a:pt x="181" y="142"/>
                </a:cubicBezTo>
                <a:close/>
                <a:moveTo>
                  <a:pt x="43" y="177"/>
                </a:moveTo>
                <a:cubicBezTo>
                  <a:pt x="42" y="177"/>
                  <a:pt x="42" y="178"/>
                  <a:pt x="42" y="178"/>
                </a:cubicBezTo>
                <a:cubicBezTo>
                  <a:pt x="44" y="179"/>
                  <a:pt x="49" y="179"/>
                  <a:pt x="50" y="178"/>
                </a:cubicBezTo>
                <a:cubicBezTo>
                  <a:pt x="49" y="177"/>
                  <a:pt x="46" y="177"/>
                  <a:pt x="43" y="177"/>
                </a:cubicBezTo>
                <a:close/>
                <a:moveTo>
                  <a:pt x="62" y="60"/>
                </a:moveTo>
                <a:cubicBezTo>
                  <a:pt x="60" y="61"/>
                  <a:pt x="59" y="62"/>
                  <a:pt x="57" y="61"/>
                </a:cubicBezTo>
                <a:cubicBezTo>
                  <a:pt x="57" y="61"/>
                  <a:pt x="57" y="61"/>
                  <a:pt x="56" y="62"/>
                </a:cubicBezTo>
                <a:cubicBezTo>
                  <a:pt x="58" y="63"/>
                  <a:pt x="59" y="63"/>
                  <a:pt x="61" y="64"/>
                </a:cubicBezTo>
                <a:cubicBezTo>
                  <a:pt x="61" y="62"/>
                  <a:pt x="62" y="61"/>
                  <a:pt x="62" y="60"/>
                </a:cubicBezTo>
                <a:close/>
                <a:moveTo>
                  <a:pt x="76" y="131"/>
                </a:moveTo>
                <a:cubicBezTo>
                  <a:pt x="76" y="134"/>
                  <a:pt x="77" y="136"/>
                  <a:pt x="77" y="138"/>
                </a:cubicBezTo>
                <a:cubicBezTo>
                  <a:pt x="77" y="138"/>
                  <a:pt x="77" y="138"/>
                  <a:pt x="77" y="138"/>
                </a:cubicBezTo>
                <a:cubicBezTo>
                  <a:pt x="78" y="135"/>
                  <a:pt x="78" y="133"/>
                  <a:pt x="79" y="130"/>
                </a:cubicBezTo>
                <a:cubicBezTo>
                  <a:pt x="78" y="131"/>
                  <a:pt x="77" y="131"/>
                  <a:pt x="76" y="131"/>
                </a:cubicBezTo>
                <a:close/>
                <a:moveTo>
                  <a:pt x="162" y="56"/>
                </a:moveTo>
                <a:cubicBezTo>
                  <a:pt x="163" y="55"/>
                  <a:pt x="164" y="55"/>
                  <a:pt x="165" y="54"/>
                </a:cubicBezTo>
                <a:cubicBezTo>
                  <a:pt x="165" y="54"/>
                  <a:pt x="165" y="54"/>
                  <a:pt x="165" y="53"/>
                </a:cubicBezTo>
                <a:cubicBezTo>
                  <a:pt x="165" y="53"/>
                  <a:pt x="165" y="52"/>
                  <a:pt x="165" y="52"/>
                </a:cubicBezTo>
                <a:cubicBezTo>
                  <a:pt x="165" y="51"/>
                  <a:pt x="165" y="51"/>
                  <a:pt x="164" y="50"/>
                </a:cubicBezTo>
                <a:cubicBezTo>
                  <a:pt x="164" y="51"/>
                  <a:pt x="163" y="52"/>
                  <a:pt x="163" y="53"/>
                </a:cubicBezTo>
                <a:cubicBezTo>
                  <a:pt x="162" y="54"/>
                  <a:pt x="162" y="55"/>
                  <a:pt x="162" y="56"/>
                </a:cubicBezTo>
                <a:close/>
                <a:moveTo>
                  <a:pt x="199" y="113"/>
                </a:moveTo>
                <a:cubicBezTo>
                  <a:pt x="201" y="113"/>
                  <a:pt x="203" y="113"/>
                  <a:pt x="205" y="113"/>
                </a:cubicBezTo>
                <a:cubicBezTo>
                  <a:pt x="203" y="112"/>
                  <a:pt x="202" y="111"/>
                  <a:pt x="200" y="111"/>
                </a:cubicBezTo>
                <a:cubicBezTo>
                  <a:pt x="199" y="112"/>
                  <a:pt x="199" y="112"/>
                  <a:pt x="199" y="113"/>
                </a:cubicBezTo>
                <a:close/>
                <a:moveTo>
                  <a:pt x="60" y="166"/>
                </a:moveTo>
                <a:cubicBezTo>
                  <a:pt x="59" y="166"/>
                  <a:pt x="59" y="167"/>
                  <a:pt x="59" y="168"/>
                </a:cubicBezTo>
                <a:cubicBezTo>
                  <a:pt x="58" y="170"/>
                  <a:pt x="59" y="172"/>
                  <a:pt x="59" y="174"/>
                </a:cubicBezTo>
                <a:cubicBezTo>
                  <a:pt x="60" y="171"/>
                  <a:pt x="60" y="168"/>
                  <a:pt x="60" y="166"/>
                </a:cubicBezTo>
                <a:close/>
                <a:moveTo>
                  <a:pt x="63" y="162"/>
                </a:moveTo>
                <a:cubicBezTo>
                  <a:pt x="63" y="164"/>
                  <a:pt x="63" y="166"/>
                  <a:pt x="63" y="167"/>
                </a:cubicBezTo>
                <a:cubicBezTo>
                  <a:pt x="62" y="170"/>
                  <a:pt x="63" y="173"/>
                  <a:pt x="64" y="176"/>
                </a:cubicBezTo>
                <a:cubicBezTo>
                  <a:pt x="64" y="172"/>
                  <a:pt x="63" y="167"/>
                  <a:pt x="63" y="162"/>
                </a:cubicBezTo>
                <a:close/>
                <a:moveTo>
                  <a:pt x="66" y="120"/>
                </a:moveTo>
                <a:cubicBezTo>
                  <a:pt x="66" y="120"/>
                  <a:pt x="67" y="120"/>
                  <a:pt x="67" y="120"/>
                </a:cubicBezTo>
                <a:cubicBezTo>
                  <a:pt x="67" y="117"/>
                  <a:pt x="67" y="114"/>
                  <a:pt x="67" y="110"/>
                </a:cubicBezTo>
                <a:cubicBezTo>
                  <a:pt x="66" y="112"/>
                  <a:pt x="65" y="112"/>
                  <a:pt x="66" y="114"/>
                </a:cubicBezTo>
                <a:cubicBezTo>
                  <a:pt x="66" y="115"/>
                  <a:pt x="66" y="115"/>
                  <a:pt x="66" y="116"/>
                </a:cubicBezTo>
                <a:cubicBezTo>
                  <a:pt x="66" y="117"/>
                  <a:pt x="66" y="118"/>
                  <a:pt x="66" y="120"/>
                </a:cubicBezTo>
                <a:close/>
                <a:moveTo>
                  <a:pt x="162" y="49"/>
                </a:moveTo>
                <a:cubicBezTo>
                  <a:pt x="162" y="49"/>
                  <a:pt x="162" y="49"/>
                  <a:pt x="162" y="49"/>
                </a:cubicBezTo>
                <a:cubicBezTo>
                  <a:pt x="163" y="47"/>
                  <a:pt x="165" y="45"/>
                  <a:pt x="164" y="43"/>
                </a:cubicBezTo>
                <a:cubicBezTo>
                  <a:pt x="164" y="43"/>
                  <a:pt x="163" y="44"/>
                  <a:pt x="163" y="44"/>
                </a:cubicBezTo>
                <a:cubicBezTo>
                  <a:pt x="163" y="44"/>
                  <a:pt x="162" y="45"/>
                  <a:pt x="162" y="45"/>
                </a:cubicBezTo>
                <a:cubicBezTo>
                  <a:pt x="162" y="46"/>
                  <a:pt x="162" y="48"/>
                  <a:pt x="162" y="49"/>
                </a:cubicBezTo>
                <a:close/>
                <a:moveTo>
                  <a:pt x="169" y="16"/>
                </a:moveTo>
                <a:cubicBezTo>
                  <a:pt x="170" y="15"/>
                  <a:pt x="170" y="15"/>
                  <a:pt x="170" y="14"/>
                </a:cubicBezTo>
                <a:cubicBezTo>
                  <a:pt x="171" y="12"/>
                  <a:pt x="172" y="10"/>
                  <a:pt x="172" y="9"/>
                </a:cubicBezTo>
                <a:cubicBezTo>
                  <a:pt x="172" y="8"/>
                  <a:pt x="173" y="8"/>
                  <a:pt x="172" y="8"/>
                </a:cubicBezTo>
                <a:cubicBezTo>
                  <a:pt x="172" y="9"/>
                  <a:pt x="172" y="10"/>
                  <a:pt x="171" y="10"/>
                </a:cubicBezTo>
                <a:cubicBezTo>
                  <a:pt x="171" y="10"/>
                  <a:pt x="171" y="10"/>
                  <a:pt x="171" y="10"/>
                </a:cubicBezTo>
                <a:cubicBezTo>
                  <a:pt x="170" y="12"/>
                  <a:pt x="169" y="13"/>
                  <a:pt x="168" y="15"/>
                </a:cubicBezTo>
                <a:cubicBezTo>
                  <a:pt x="169" y="15"/>
                  <a:pt x="169" y="16"/>
                  <a:pt x="169" y="16"/>
                </a:cubicBezTo>
                <a:close/>
                <a:moveTo>
                  <a:pt x="178" y="184"/>
                </a:moveTo>
                <a:cubicBezTo>
                  <a:pt x="178" y="185"/>
                  <a:pt x="178" y="185"/>
                  <a:pt x="178" y="186"/>
                </a:cubicBezTo>
                <a:cubicBezTo>
                  <a:pt x="179" y="186"/>
                  <a:pt x="180" y="185"/>
                  <a:pt x="182" y="184"/>
                </a:cubicBezTo>
                <a:cubicBezTo>
                  <a:pt x="182" y="183"/>
                  <a:pt x="182" y="183"/>
                  <a:pt x="182" y="182"/>
                </a:cubicBezTo>
                <a:cubicBezTo>
                  <a:pt x="181" y="183"/>
                  <a:pt x="179" y="183"/>
                  <a:pt x="178" y="184"/>
                </a:cubicBezTo>
                <a:close/>
                <a:moveTo>
                  <a:pt x="84" y="126"/>
                </a:moveTo>
                <a:cubicBezTo>
                  <a:pt x="84" y="124"/>
                  <a:pt x="83" y="121"/>
                  <a:pt x="83" y="120"/>
                </a:cubicBezTo>
                <a:cubicBezTo>
                  <a:pt x="82" y="122"/>
                  <a:pt x="82" y="125"/>
                  <a:pt x="81" y="127"/>
                </a:cubicBezTo>
                <a:cubicBezTo>
                  <a:pt x="82" y="127"/>
                  <a:pt x="83" y="126"/>
                  <a:pt x="84" y="126"/>
                </a:cubicBezTo>
                <a:close/>
                <a:moveTo>
                  <a:pt x="103" y="83"/>
                </a:moveTo>
                <a:cubicBezTo>
                  <a:pt x="105" y="82"/>
                  <a:pt x="106" y="80"/>
                  <a:pt x="108" y="7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6" y="80"/>
                  <a:pt x="104" y="80"/>
                  <a:pt x="102" y="81"/>
                </a:cubicBezTo>
                <a:cubicBezTo>
                  <a:pt x="103" y="82"/>
                  <a:pt x="103" y="82"/>
                  <a:pt x="103" y="83"/>
                </a:cubicBezTo>
                <a:close/>
                <a:moveTo>
                  <a:pt x="170" y="148"/>
                </a:moveTo>
                <a:cubicBezTo>
                  <a:pt x="169" y="151"/>
                  <a:pt x="169" y="153"/>
                  <a:pt x="169" y="156"/>
                </a:cubicBezTo>
                <a:cubicBezTo>
                  <a:pt x="169" y="155"/>
                  <a:pt x="170" y="155"/>
                  <a:pt x="170" y="155"/>
                </a:cubicBezTo>
                <a:cubicBezTo>
                  <a:pt x="170" y="153"/>
                  <a:pt x="170" y="152"/>
                  <a:pt x="171" y="150"/>
                </a:cubicBezTo>
                <a:cubicBezTo>
                  <a:pt x="171" y="150"/>
                  <a:pt x="171" y="150"/>
                  <a:pt x="170" y="149"/>
                </a:cubicBezTo>
                <a:cubicBezTo>
                  <a:pt x="170" y="149"/>
                  <a:pt x="170" y="149"/>
                  <a:pt x="170" y="148"/>
                </a:cubicBezTo>
                <a:close/>
                <a:moveTo>
                  <a:pt x="164" y="67"/>
                </a:moveTo>
                <a:cubicBezTo>
                  <a:pt x="166" y="65"/>
                  <a:pt x="167" y="64"/>
                  <a:pt x="166" y="61"/>
                </a:cubicBezTo>
                <a:cubicBezTo>
                  <a:pt x="165" y="63"/>
                  <a:pt x="165" y="64"/>
                  <a:pt x="164" y="65"/>
                </a:cubicBezTo>
                <a:cubicBezTo>
                  <a:pt x="164" y="65"/>
                  <a:pt x="164" y="66"/>
                  <a:pt x="164" y="67"/>
                </a:cubicBezTo>
                <a:close/>
                <a:moveTo>
                  <a:pt x="44" y="123"/>
                </a:moveTo>
                <a:cubicBezTo>
                  <a:pt x="44" y="123"/>
                  <a:pt x="44" y="123"/>
                  <a:pt x="44" y="123"/>
                </a:cubicBezTo>
                <a:cubicBezTo>
                  <a:pt x="46" y="123"/>
                  <a:pt x="47" y="122"/>
                  <a:pt x="49" y="122"/>
                </a:cubicBezTo>
                <a:cubicBezTo>
                  <a:pt x="50" y="122"/>
                  <a:pt x="51" y="121"/>
                  <a:pt x="51" y="119"/>
                </a:cubicBezTo>
                <a:cubicBezTo>
                  <a:pt x="49" y="121"/>
                  <a:pt x="47" y="122"/>
                  <a:pt x="44" y="123"/>
                </a:cubicBezTo>
                <a:close/>
                <a:moveTo>
                  <a:pt x="78" y="78"/>
                </a:moveTo>
                <a:cubicBezTo>
                  <a:pt x="78" y="78"/>
                  <a:pt x="78" y="78"/>
                  <a:pt x="78" y="79"/>
                </a:cubicBezTo>
                <a:cubicBezTo>
                  <a:pt x="79" y="78"/>
                  <a:pt x="80" y="77"/>
                  <a:pt x="81" y="76"/>
                </a:cubicBezTo>
                <a:cubicBezTo>
                  <a:pt x="81" y="76"/>
                  <a:pt x="81" y="76"/>
                  <a:pt x="81" y="75"/>
                </a:cubicBezTo>
                <a:cubicBezTo>
                  <a:pt x="81" y="75"/>
                  <a:pt x="80" y="74"/>
                  <a:pt x="80" y="74"/>
                </a:cubicBezTo>
                <a:cubicBezTo>
                  <a:pt x="80" y="74"/>
                  <a:pt x="80" y="74"/>
                  <a:pt x="80" y="74"/>
                </a:cubicBezTo>
                <a:cubicBezTo>
                  <a:pt x="79" y="75"/>
                  <a:pt x="79" y="77"/>
                  <a:pt x="78" y="78"/>
                </a:cubicBezTo>
                <a:close/>
                <a:moveTo>
                  <a:pt x="86" y="128"/>
                </a:moveTo>
                <a:cubicBezTo>
                  <a:pt x="86" y="130"/>
                  <a:pt x="86" y="131"/>
                  <a:pt x="86" y="133"/>
                </a:cubicBezTo>
                <a:cubicBezTo>
                  <a:pt x="87" y="133"/>
                  <a:pt x="87" y="133"/>
                  <a:pt x="87" y="133"/>
                </a:cubicBezTo>
                <a:cubicBezTo>
                  <a:pt x="87" y="131"/>
                  <a:pt x="88" y="130"/>
                  <a:pt x="88" y="128"/>
                </a:cubicBezTo>
                <a:cubicBezTo>
                  <a:pt x="87" y="128"/>
                  <a:pt x="87" y="128"/>
                  <a:pt x="86" y="128"/>
                </a:cubicBezTo>
                <a:close/>
                <a:moveTo>
                  <a:pt x="63" y="181"/>
                </a:moveTo>
                <a:cubicBezTo>
                  <a:pt x="63" y="181"/>
                  <a:pt x="63" y="181"/>
                  <a:pt x="63" y="181"/>
                </a:cubicBezTo>
                <a:cubicBezTo>
                  <a:pt x="63" y="180"/>
                  <a:pt x="62" y="179"/>
                  <a:pt x="62" y="178"/>
                </a:cubicBezTo>
                <a:cubicBezTo>
                  <a:pt x="62" y="178"/>
                  <a:pt x="62" y="177"/>
                  <a:pt x="61" y="176"/>
                </a:cubicBezTo>
                <a:cubicBezTo>
                  <a:pt x="61" y="176"/>
                  <a:pt x="61" y="176"/>
                  <a:pt x="61" y="176"/>
                </a:cubicBezTo>
                <a:cubicBezTo>
                  <a:pt x="61" y="177"/>
                  <a:pt x="61" y="178"/>
                  <a:pt x="60" y="180"/>
                </a:cubicBezTo>
                <a:cubicBezTo>
                  <a:pt x="61" y="180"/>
                  <a:pt x="62" y="180"/>
                  <a:pt x="63" y="181"/>
                </a:cubicBezTo>
                <a:close/>
                <a:moveTo>
                  <a:pt x="166" y="70"/>
                </a:moveTo>
                <a:cubicBezTo>
                  <a:pt x="167" y="71"/>
                  <a:pt x="167" y="72"/>
                  <a:pt x="168" y="73"/>
                </a:cubicBezTo>
                <a:cubicBezTo>
                  <a:pt x="168" y="71"/>
                  <a:pt x="168" y="69"/>
                  <a:pt x="167" y="68"/>
                </a:cubicBezTo>
                <a:cubicBezTo>
                  <a:pt x="167" y="69"/>
                  <a:pt x="166" y="69"/>
                  <a:pt x="166" y="70"/>
                </a:cubicBezTo>
                <a:close/>
                <a:moveTo>
                  <a:pt x="163" y="41"/>
                </a:moveTo>
                <a:cubicBezTo>
                  <a:pt x="164" y="39"/>
                  <a:pt x="165" y="38"/>
                  <a:pt x="164" y="36"/>
                </a:cubicBezTo>
                <a:cubicBezTo>
                  <a:pt x="163" y="37"/>
                  <a:pt x="163" y="39"/>
                  <a:pt x="163" y="41"/>
                </a:cubicBezTo>
                <a:close/>
                <a:moveTo>
                  <a:pt x="17" y="65"/>
                </a:moveTo>
                <a:cubicBezTo>
                  <a:pt x="17" y="65"/>
                  <a:pt x="17" y="65"/>
                  <a:pt x="17" y="65"/>
                </a:cubicBezTo>
                <a:cubicBezTo>
                  <a:pt x="15" y="65"/>
                  <a:pt x="13" y="66"/>
                  <a:pt x="12" y="67"/>
                </a:cubicBezTo>
                <a:cubicBezTo>
                  <a:pt x="11" y="67"/>
                  <a:pt x="11" y="67"/>
                  <a:pt x="10" y="67"/>
                </a:cubicBezTo>
                <a:cubicBezTo>
                  <a:pt x="11" y="68"/>
                  <a:pt x="11" y="68"/>
                  <a:pt x="11" y="68"/>
                </a:cubicBezTo>
                <a:cubicBezTo>
                  <a:pt x="13" y="67"/>
                  <a:pt x="15" y="66"/>
                  <a:pt x="17" y="65"/>
                </a:cubicBezTo>
                <a:close/>
                <a:moveTo>
                  <a:pt x="77" y="75"/>
                </a:moveTo>
                <a:cubicBezTo>
                  <a:pt x="77" y="75"/>
                  <a:pt x="77" y="75"/>
                  <a:pt x="77" y="76"/>
                </a:cubicBezTo>
                <a:cubicBezTo>
                  <a:pt x="77" y="74"/>
                  <a:pt x="78" y="72"/>
                  <a:pt x="78" y="71"/>
                </a:cubicBezTo>
                <a:cubicBezTo>
                  <a:pt x="79" y="70"/>
                  <a:pt x="78" y="70"/>
                  <a:pt x="78" y="70"/>
                </a:cubicBezTo>
                <a:cubicBezTo>
                  <a:pt x="77" y="72"/>
                  <a:pt x="77" y="74"/>
                  <a:pt x="77" y="75"/>
                </a:cubicBezTo>
                <a:close/>
                <a:moveTo>
                  <a:pt x="144" y="180"/>
                </a:moveTo>
                <a:cubicBezTo>
                  <a:pt x="144" y="180"/>
                  <a:pt x="144" y="180"/>
                  <a:pt x="144" y="180"/>
                </a:cubicBezTo>
                <a:cubicBezTo>
                  <a:pt x="145" y="180"/>
                  <a:pt x="145" y="180"/>
                  <a:pt x="146" y="180"/>
                </a:cubicBezTo>
                <a:cubicBezTo>
                  <a:pt x="147" y="180"/>
                  <a:pt x="147" y="180"/>
                  <a:pt x="148" y="179"/>
                </a:cubicBezTo>
                <a:cubicBezTo>
                  <a:pt x="148" y="179"/>
                  <a:pt x="148" y="179"/>
                  <a:pt x="148" y="178"/>
                </a:cubicBezTo>
                <a:cubicBezTo>
                  <a:pt x="147" y="179"/>
                  <a:pt x="145" y="179"/>
                  <a:pt x="144" y="180"/>
                </a:cubicBezTo>
                <a:close/>
                <a:moveTo>
                  <a:pt x="14" y="57"/>
                </a:moveTo>
                <a:cubicBezTo>
                  <a:pt x="14" y="58"/>
                  <a:pt x="13" y="59"/>
                  <a:pt x="13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4" y="59"/>
                  <a:pt x="15" y="58"/>
                  <a:pt x="16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16" y="56"/>
                  <a:pt x="16" y="56"/>
                  <a:pt x="15" y="57"/>
                </a:cubicBezTo>
                <a:cubicBezTo>
                  <a:pt x="15" y="57"/>
                  <a:pt x="14" y="57"/>
                  <a:pt x="14" y="57"/>
                </a:cubicBezTo>
                <a:close/>
                <a:moveTo>
                  <a:pt x="254" y="72"/>
                </a:moveTo>
                <a:cubicBezTo>
                  <a:pt x="255" y="73"/>
                  <a:pt x="256" y="73"/>
                  <a:pt x="257" y="73"/>
                </a:cubicBezTo>
                <a:cubicBezTo>
                  <a:pt x="256" y="72"/>
                  <a:pt x="256" y="71"/>
                  <a:pt x="255" y="70"/>
                </a:cubicBezTo>
                <a:cubicBezTo>
                  <a:pt x="254" y="71"/>
                  <a:pt x="254" y="72"/>
                  <a:pt x="254" y="72"/>
                </a:cubicBezTo>
                <a:close/>
                <a:moveTo>
                  <a:pt x="159" y="74"/>
                </a:moveTo>
                <a:cubicBezTo>
                  <a:pt x="159" y="74"/>
                  <a:pt x="159" y="74"/>
                  <a:pt x="159" y="74"/>
                </a:cubicBezTo>
                <a:cubicBezTo>
                  <a:pt x="160" y="72"/>
                  <a:pt x="161" y="71"/>
                  <a:pt x="162" y="69"/>
                </a:cubicBezTo>
                <a:cubicBezTo>
                  <a:pt x="163" y="69"/>
                  <a:pt x="163" y="69"/>
                  <a:pt x="162" y="68"/>
                </a:cubicBezTo>
                <a:cubicBezTo>
                  <a:pt x="161" y="70"/>
                  <a:pt x="160" y="72"/>
                  <a:pt x="159" y="74"/>
                </a:cubicBezTo>
                <a:close/>
                <a:moveTo>
                  <a:pt x="13" y="133"/>
                </a:moveTo>
                <a:cubicBezTo>
                  <a:pt x="13" y="133"/>
                  <a:pt x="13" y="133"/>
                  <a:pt x="13" y="133"/>
                </a:cubicBezTo>
                <a:cubicBezTo>
                  <a:pt x="14" y="131"/>
                  <a:pt x="14" y="129"/>
                  <a:pt x="14" y="127"/>
                </a:cubicBezTo>
                <a:cubicBezTo>
                  <a:pt x="14" y="127"/>
                  <a:pt x="13" y="127"/>
                  <a:pt x="13" y="128"/>
                </a:cubicBezTo>
                <a:cubicBezTo>
                  <a:pt x="13" y="130"/>
                  <a:pt x="13" y="131"/>
                  <a:pt x="13" y="133"/>
                </a:cubicBezTo>
                <a:close/>
                <a:moveTo>
                  <a:pt x="234" y="123"/>
                </a:moveTo>
                <a:cubicBezTo>
                  <a:pt x="237" y="124"/>
                  <a:pt x="239" y="124"/>
                  <a:pt x="241" y="124"/>
                </a:cubicBezTo>
                <a:cubicBezTo>
                  <a:pt x="239" y="123"/>
                  <a:pt x="237" y="123"/>
                  <a:pt x="234" y="123"/>
                </a:cubicBezTo>
                <a:close/>
                <a:moveTo>
                  <a:pt x="62" y="38"/>
                </a:moveTo>
                <a:cubicBezTo>
                  <a:pt x="61" y="36"/>
                  <a:pt x="60" y="34"/>
                  <a:pt x="59" y="32"/>
                </a:cubicBezTo>
                <a:cubicBezTo>
                  <a:pt x="59" y="34"/>
                  <a:pt x="60" y="36"/>
                  <a:pt x="62" y="38"/>
                </a:cubicBezTo>
                <a:close/>
                <a:moveTo>
                  <a:pt x="243" y="70"/>
                </a:moveTo>
                <a:cubicBezTo>
                  <a:pt x="244" y="69"/>
                  <a:pt x="244" y="68"/>
                  <a:pt x="244" y="68"/>
                </a:cubicBezTo>
                <a:cubicBezTo>
                  <a:pt x="244" y="67"/>
                  <a:pt x="244" y="66"/>
                  <a:pt x="244" y="66"/>
                </a:cubicBezTo>
                <a:cubicBezTo>
                  <a:pt x="243" y="67"/>
                  <a:pt x="243" y="68"/>
                  <a:pt x="242" y="70"/>
                </a:cubicBezTo>
                <a:cubicBezTo>
                  <a:pt x="243" y="70"/>
                  <a:pt x="243" y="70"/>
                  <a:pt x="243" y="70"/>
                </a:cubicBezTo>
                <a:close/>
                <a:moveTo>
                  <a:pt x="61" y="140"/>
                </a:moveTo>
                <a:cubicBezTo>
                  <a:pt x="62" y="139"/>
                  <a:pt x="62" y="138"/>
                  <a:pt x="61" y="136"/>
                </a:cubicBezTo>
                <a:cubicBezTo>
                  <a:pt x="61" y="137"/>
                  <a:pt x="61" y="139"/>
                  <a:pt x="61" y="140"/>
                </a:cubicBezTo>
                <a:close/>
                <a:moveTo>
                  <a:pt x="127" y="16"/>
                </a:moveTo>
                <a:cubicBezTo>
                  <a:pt x="128" y="14"/>
                  <a:pt x="128" y="14"/>
                  <a:pt x="127" y="13"/>
                </a:cubicBezTo>
                <a:cubicBezTo>
                  <a:pt x="126" y="14"/>
                  <a:pt x="126" y="14"/>
                  <a:pt x="127" y="16"/>
                </a:cubicBezTo>
                <a:close/>
                <a:moveTo>
                  <a:pt x="176" y="5"/>
                </a:moveTo>
                <a:cubicBezTo>
                  <a:pt x="177" y="7"/>
                  <a:pt x="177" y="8"/>
                  <a:pt x="177" y="9"/>
                </a:cubicBezTo>
                <a:cubicBezTo>
                  <a:pt x="177" y="9"/>
                  <a:pt x="177" y="9"/>
                  <a:pt x="177" y="9"/>
                </a:cubicBezTo>
                <a:cubicBezTo>
                  <a:pt x="177" y="8"/>
                  <a:pt x="177" y="7"/>
                  <a:pt x="178" y="5"/>
                </a:cubicBezTo>
                <a:cubicBezTo>
                  <a:pt x="177" y="5"/>
                  <a:pt x="177" y="5"/>
                  <a:pt x="176" y="5"/>
                </a:cubicBezTo>
                <a:close/>
                <a:moveTo>
                  <a:pt x="65" y="155"/>
                </a:moveTo>
                <a:cubicBezTo>
                  <a:pt x="63" y="157"/>
                  <a:pt x="64" y="159"/>
                  <a:pt x="64" y="160"/>
                </a:cubicBezTo>
                <a:cubicBezTo>
                  <a:pt x="64" y="159"/>
                  <a:pt x="64" y="157"/>
                  <a:pt x="65" y="155"/>
                </a:cubicBezTo>
                <a:close/>
                <a:moveTo>
                  <a:pt x="129" y="19"/>
                </a:moveTo>
                <a:cubicBezTo>
                  <a:pt x="129" y="19"/>
                  <a:pt x="129" y="19"/>
                  <a:pt x="129" y="19"/>
                </a:cubicBezTo>
                <a:cubicBezTo>
                  <a:pt x="129" y="19"/>
                  <a:pt x="130" y="18"/>
                  <a:pt x="130" y="18"/>
                </a:cubicBezTo>
                <a:cubicBezTo>
                  <a:pt x="130" y="17"/>
                  <a:pt x="130" y="17"/>
                  <a:pt x="130" y="16"/>
                </a:cubicBezTo>
                <a:cubicBezTo>
                  <a:pt x="130" y="16"/>
                  <a:pt x="129" y="16"/>
                  <a:pt x="129" y="16"/>
                </a:cubicBezTo>
                <a:cubicBezTo>
                  <a:pt x="129" y="17"/>
                  <a:pt x="129" y="18"/>
                  <a:pt x="129" y="19"/>
                </a:cubicBezTo>
                <a:close/>
                <a:moveTo>
                  <a:pt x="164" y="31"/>
                </a:moveTo>
                <a:cubicBezTo>
                  <a:pt x="165" y="29"/>
                  <a:pt x="165" y="27"/>
                  <a:pt x="165" y="26"/>
                </a:cubicBezTo>
                <a:cubicBezTo>
                  <a:pt x="164" y="27"/>
                  <a:pt x="164" y="29"/>
                  <a:pt x="164" y="31"/>
                </a:cubicBezTo>
                <a:close/>
                <a:moveTo>
                  <a:pt x="29" y="53"/>
                </a:moveTo>
                <a:cubicBezTo>
                  <a:pt x="27" y="54"/>
                  <a:pt x="27" y="54"/>
                  <a:pt x="27" y="56"/>
                </a:cubicBezTo>
                <a:cubicBezTo>
                  <a:pt x="27" y="55"/>
                  <a:pt x="28" y="54"/>
                  <a:pt x="29" y="53"/>
                </a:cubicBezTo>
                <a:close/>
                <a:moveTo>
                  <a:pt x="22" y="122"/>
                </a:moveTo>
                <a:cubicBezTo>
                  <a:pt x="24" y="123"/>
                  <a:pt x="25" y="123"/>
                  <a:pt x="26" y="123"/>
                </a:cubicBezTo>
                <a:cubicBezTo>
                  <a:pt x="25" y="123"/>
                  <a:pt x="23" y="122"/>
                  <a:pt x="22" y="122"/>
                </a:cubicBezTo>
                <a:close/>
                <a:moveTo>
                  <a:pt x="7" y="67"/>
                </a:moveTo>
                <a:cubicBezTo>
                  <a:pt x="8" y="66"/>
                  <a:pt x="8" y="66"/>
                  <a:pt x="8" y="66"/>
                </a:cubicBezTo>
                <a:cubicBezTo>
                  <a:pt x="7" y="65"/>
                  <a:pt x="7" y="64"/>
                  <a:pt x="7" y="63"/>
                </a:cubicBezTo>
                <a:cubicBezTo>
                  <a:pt x="7" y="63"/>
                  <a:pt x="7" y="63"/>
                  <a:pt x="7" y="63"/>
                </a:cubicBezTo>
                <a:cubicBezTo>
                  <a:pt x="7" y="64"/>
                  <a:pt x="7" y="65"/>
                  <a:pt x="7" y="67"/>
                </a:cubicBezTo>
                <a:close/>
                <a:moveTo>
                  <a:pt x="62" y="57"/>
                </a:moveTo>
                <a:cubicBezTo>
                  <a:pt x="61" y="57"/>
                  <a:pt x="61" y="57"/>
                  <a:pt x="61" y="57"/>
                </a:cubicBezTo>
                <a:cubicBezTo>
                  <a:pt x="60" y="57"/>
                  <a:pt x="60" y="58"/>
                  <a:pt x="59" y="58"/>
                </a:cubicBezTo>
                <a:cubicBezTo>
                  <a:pt x="59" y="58"/>
                  <a:pt x="59" y="59"/>
                  <a:pt x="60" y="59"/>
                </a:cubicBezTo>
                <a:cubicBezTo>
                  <a:pt x="60" y="58"/>
                  <a:pt x="61" y="58"/>
                  <a:pt x="62" y="57"/>
                </a:cubicBezTo>
                <a:close/>
                <a:moveTo>
                  <a:pt x="51" y="50"/>
                </a:moveTo>
                <a:cubicBezTo>
                  <a:pt x="51" y="50"/>
                  <a:pt x="52" y="50"/>
                  <a:pt x="53" y="50"/>
                </a:cubicBezTo>
                <a:cubicBezTo>
                  <a:pt x="53" y="50"/>
                  <a:pt x="53" y="50"/>
                  <a:pt x="53" y="50"/>
                </a:cubicBezTo>
                <a:cubicBezTo>
                  <a:pt x="53" y="49"/>
                  <a:pt x="52" y="49"/>
                  <a:pt x="51" y="49"/>
                </a:cubicBezTo>
                <a:cubicBezTo>
                  <a:pt x="51" y="49"/>
                  <a:pt x="51" y="49"/>
                  <a:pt x="51" y="50"/>
                </a:cubicBezTo>
                <a:close/>
                <a:moveTo>
                  <a:pt x="148" y="6"/>
                </a:moveTo>
                <a:cubicBezTo>
                  <a:pt x="149" y="7"/>
                  <a:pt x="150" y="7"/>
                  <a:pt x="150" y="6"/>
                </a:cubicBezTo>
                <a:cubicBezTo>
                  <a:pt x="150" y="6"/>
                  <a:pt x="149" y="6"/>
                  <a:pt x="148" y="6"/>
                </a:cubicBezTo>
                <a:close/>
                <a:moveTo>
                  <a:pt x="163" y="60"/>
                </a:moveTo>
                <a:cubicBezTo>
                  <a:pt x="163" y="60"/>
                  <a:pt x="163" y="59"/>
                  <a:pt x="164" y="58"/>
                </a:cubicBezTo>
                <a:cubicBezTo>
                  <a:pt x="163" y="59"/>
                  <a:pt x="162" y="59"/>
                  <a:pt x="163" y="60"/>
                </a:cubicBezTo>
                <a:close/>
                <a:moveTo>
                  <a:pt x="6" y="181"/>
                </a:moveTo>
                <a:cubicBezTo>
                  <a:pt x="6" y="183"/>
                  <a:pt x="6" y="184"/>
                  <a:pt x="7" y="184"/>
                </a:cubicBezTo>
                <a:cubicBezTo>
                  <a:pt x="7" y="183"/>
                  <a:pt x="6" y="182"/>
                  <a:pt x="6" y="181"/>
                </a:cubicBezTo>
                <a:close/>
                <a:moveTo>
                  <a:pt x="4" y="54"/>
                </a:moveTo>
                <a:cubicBezTo>
                  <a:pt x="4" y="55"/>
                  <a:pt x="4" y="56"/>
                  <a:pt x="4" y="58"/>
                </a:cubicBezTo>
                <a:cubicBezTo>
                  <a:pt x="4" y="56"/>
                  <a:pt x="4" y="55"/>
                  <a:pt x="4" y="54"/>
                </a:cubicBezTo>
                <a:close/>
                <a:moveTo>
                  <a:pt x="100" y="84"/>
                </a:moveTo>
                <a:cubicBezTo>
                  <a:pt x="100" y="85"/>
                  <a:pt x="100" y="85"/>
                  <a:pt x="100" y="86"/>
                </a:cubicBezTo>
                <a:cubicBezTo>
                  <a:pt x="101" y="86"/>
                  <a:pt x="100" y="85"/>
                  <a:pt x="100" y="84"/>
                </a:cubicBezTo>
                <a:close/>
                <a:moveTo>
                  <a:pt x="64" y="53"/>
                </a:moveTo>
                <a:cubicBezTo>
                  <a:pt x="63" y="54"/>
                  <a:pt x="63" y="54"/>
                  <a:pt x="62" y="55"/>
                </a:cubicBezTo>
                <a:cubicBezTo>
                  <a:pt x="63" y="55"/>
                  <a:pt x="63" y="55"/>
                  <a:pt x="63" y="55"/>
                </a:cubicBezTo>
                <a:cubicBezTo>
                  <a:pt x="63" y="55"/>
                  <a:pt x="63" y="54"/>
                  <a:pt x="64" y="54"/>
                </a:cubicBezTo>
                <a:cubicBezTo>
                  <a:pt x="64" y="54"/>
                  <a:pt x="64" y="54"/>
                  <a:pt x="64" y="53"/>
                </a:cubicBezTo>
                <a:close/>
                <a:moveTo>
                  <a:pt x="8" y="68"/>
                </a:moveTo>
                <a:cubicBezTo>
                  <a:pt x="8" y="69"/>
                  <a:pt x="7" y="70"/>
                  <a:pt x="8" y="70"/>
                </a:cubicBezTo>
                <a:cubicBezTo>
                  <a:pt x="8" y="70"/>
                  <a:pt x="8" y="70"/>
                  <a:pt x="9" y="70"/>
                </a:cubicBezTo>
                <a:cubicBezTo>
                  <a:pt x="8" y="69"/>
                  <a:pt x="8" y="69"/>
                  <a:pt x="8" y="68"/>
                </a:cubicBezTo>
                <a:close/>
                <a:moveTo>
                  <a:pt x="27" y="123"/>
                </a:moveTo>
                <a:cubicBezTo>
                  <a:pt x="28" y="124"/>
                  <a:pt x="28" y="124"/>
                  <a:pt x="30" y="123"/>
                </a:cubicBezTo>
                <a:cubicBezTo>
                  <a:pt x="29" y="123"/>
                  <a:pt x="28" y="123"/>
                  <a:pt x="27" y="123"/>
                </a:cubicBezTo>
                <a:close/>
                <a:moveTo>
                  <a:pt x="183" y="129"/>
                </a:moveTo>
                <a:cubicBezTo>
                  <a:pt x="183" y="130"/>
                  <a:pt x="182" y="130"/>
                  <a:pt x="183" y="131"/>
                </a:cubicBezTo>
                <a:cubicBezTo>
                  <a:pt x="183" y="131"/>
                  <a:pt x="183" y="130"/>
                  <a:pt x="183" y="129"/>
                </a:cubicBezTo>
                <a:close/>
                <a:moveTo>
                  <a:pt x="175" y="179"/>
                </a:moveTo>
                <a:cubicBezTo>
                  <a:pt x="175" y="179"/>
                  <a:pt x="175" y="180"/>
                  <a:pt x="174" y="180"/>
                </a:cubicBezTo>
                <a:cubicBezTo>
                  <a:pt x="175" y="180"/>
                  <a:pt x="175" y="180"/>
                  <a:pt x="175" y="179"/>
                </a:cubicBezTo>
                <a:close/>
                <a:moveTo>
                  <a:pt x="68" y="154"/>
                </a:moveTo>
                <a:cubicBezTo>
                  <a:pt x="68" y="153"/>
                  <a:pt x="68" y="152"/>
                  <a:pt x="69" y="151"/>
                </a:cubicBezTo>
                <a:cubicBezTo>
                  <a:pt x="68" y="152"/>
                  <a:pt x="68" y="153"/>
                  <a:pt x="68" y="154"/>
                </a:cubicBezTo>
                <a:close/>
                <a:moveTo>
                  <a:pt x="75" y="118"/>
                </a:moveTo>
                <a:cubicBezTo>
                  <a:pt x="75" y="117"/>
                  <a:pt x="75" y="117"/>
                  <a:pt x="75" y="116"/>
                </a:cubicBezTo>
                <a:cubicBezTo>
                  <a:pt x="74" y="116"/>
                  <a:pt x="74" y="117"/>
                  <a:pt x="75" y="118"/>
                </a:cubicBezTo>
                <a:close/>
                <a:moveTo>
                  <a:pt x="160" y="43"/>
                </a:moveTo>
                <a:cubicBezTo>
                  <a:pt x="160" y="43"/>
                  <a:pt x="160" y="43"/>
                  <a:pt x="160" y="43"/>
                </a:cubicBezTo>
                <a:cubicBezTo>
                  <a:pt x="160" y="43"/>
                  <a:pt x="159" y="44"/>
                  <a:pt x="159" y="44"/>
                </a:cubicBezTo>
                <a:cubicBezTo>
                  <a:pt x="159" y="44"/>
                  <a:pt x="159" y="44"/>
                  <a:pt x="159" y="44"/>
                </a:cubicBezTo>
                <a:cubicBezTo>
                  <a:pt x="160" y="44"/>
                  <a:pt x="160" y="44"/>
                  <a:pt x="160" y="43"/>
                </a:cubicBezTo>
                <a:close/>
                <a:moveTo>
                  <a:pt x="56" y="182"/>
                </a:moveTo>
                <a:cubicBezTo>
                  <a:pt x="56" y="182"/>
                  <a:pt x="56" y="182"/>
                  <a:pt x="56" y="182"/>
                </a:cubicBezTo>
                <a:cubicBezTo>
                  <a:pt x="55" y="182"/>
                  <a:pt x="54" y="182"/>
                  <a:pt x="53" y="182"/>
                </a:cubicBezTo>
                <a:cubicBezTo>
                  <a:pt x="53" y="182"/>
                  <a:pt x="53" y="182"/>
                  <a:pt x="53" y="182"/>
                </a:cubicBezTo>
                <a:cubicBezTo>
                  <a:pt x="54" y="182"/>
                  <a:pt x="55" y="182"/>
                  <a:pt x="56" y="182"/>
                </a:cubicBezTo>
                <a:close/>
                <a:moveTo>
                  <a:pt x="55" y="45"/>
                </a:moveTo>
                <a:cubicBezTo>
                  <a:pt x="54" y="46"/>
                  <a:pt x="54" y="46"/>
                  <a:pt x="54" y="47"/>
                </a:cubicBezTo>
                <a:cubicBezTo>
                  <a:pt x="54" y="47"/>
                  <a:pt x="55" y="46"/>
                  <a:pt x="55" y="45"/>
                </a:cubicBezTo>
                <a:close/>
                <a:moveTo>
                  <a:pt x="67" y="57"/>
                </a:moveTo>
                <a:cubicBezTo>
                  <a:pt x="66" y="57"/>
                  <a:pt x="66" y="57"/>
                  <a:pt x="66" y="58"/>
                </a:cubicBezTo>
                <a:cubicBezTo>
                  <a:pt x="66" y="58"/>
                  <a:pt x="66" y="58"/>
                  <a:pt x="66" y="58"/>
                </a:cubicBezTo>
                <a:cubicBezTo>
                  <a:pt x="67" y="58"/>
                  <a:pt x="67" y="58"/>
                  <a:pt x="67" y="57"/>
                </a:cubicBezTo>
                <a:close/>
                <a:moveTo>
                  <a:pt x="146" y="7"/>
                </a:moveTo>
                <a:cubicBezTo>
                  <a:pt x="145" y="6"/>
                  <a:pt x="145" y="6"/>
                  <a:pt x="145" y="6"/>
                </a:cubicBezTo>
                <a:cubicBezTo>
                  <a:pt x="145" y="6"/>
                  <a:pt x="145" y="6"/>
                  <a:pt x="145" y="7"/>
                </a:cubicBezTo>
                <a:cubicBezTo>
                  <a:pt x="145" y="7"/>
                  <a:pt x="145" y="7"/>
                  <a:pt x="146" y="7"/>
                </a:cubicBezTo>
                <a:close/>
                <a:moveTo>
                  <a:pt x="64" y="67"/>
                </a:moveTo>
                <a:cubicBezTo>
                  <a:pt x="63" y="67"/>
                  <a:pt x="63" y="67"/>
                  <a:pt x="63" y="67"/>
                </a:cubicBezTo>
                <a:cubicBezTo>
                  <a:pt x="63" y="68"/>
                  <a:pt x="63" y="68"/>
                  <a:pt x="63" y="68"/>
                </a:cubicBezTo>
                <a:cubicBezTo>
                  <a:pt x="63" y="68"/>
                  <a:pt x="63" y="67"/>
                  <a:pt x="64" y="67"/>
                </a:cubicBezTo>
                <a:close/>
                <a:moveTo>
                  <a:pt x="159" y="59"/>
                </a:moveTo>
                <a:cubicBezTo>
                  <a:pt x="159" y="59"/>
                  <a:pt x="159" y="59"/>
                  <a:pt x="159" y="59"/>
                </a:cubicBezTo>
                <a:cubicBezTo>
                  <a:pt x="159" y="59"/>
                  <a:pt x="160" y="59"/>
                  <a:pt x="160" y="58"/>
                </a:cubicBezTo>
                <a:cubicBezTo>
                  <a:pt x="159" y="58"/>
                  <a:pt x="159" y="59"/>
                  <a:pt x="159" y="59"/>
                </a:cubicBezTo>
                <a:close/>
                <a:moveTo>
                  <a:pt x="227" y="118"/>
                </a:moveTo>
                <a:cubicBezTo>
                  <a:pt x="227" y="118"/>
                  <a:pt x="227" y="118"/>
                  <a:pt x="227" y="118"/>
                </a:cubicBezTo>
                <a:cubicBezTo>
                  <a:pt x="227" y="118"/>
                  <a:pt x="227" y="118"/>
                  <a:pt x="227" y="118"/>
                </a:cubicBezTo>
                <a:cubicBezTo>
                  <a:pt x="227" y="118"/>
                  <a:pt x="227" y="118"/>
                  <a:pt x="227" y="118"/>
                </a:cubicBezTo>
                <a:cubicBezTo>
                  <a:pt x="227" y="118"/>
                  <a:pt x="227" y="118"/>
                  <a:pt x="227" y="118"/>
                </a:cubicBezTo>
                <a:close/>
                <a:moveTo>
                  <a:pt x="68" y="60"/>
                </a:moveTo>
                <a:cubicBezTo>
                  <a:pt x="69" y="61"/>
                  <a:pt x="69" y="61"/>
                  <a:pt x="69" y="60"/>
                </a:cubicBezTo>
                <a:cubicBezTo>
                  <a:pt x="69" y="60"/>
                  <a:pt x="69" y="60"/>
                  <a:pt x="68" y="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46530" y="794385"/>
            <a:ext cx="2773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问题的提出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ac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 descr="F:\tao\2008051282157673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843" y="4133850"/>
            <a:ext cx="30511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215"/>
          <p:cNvSpPr txBox="1"/>
          <p:nvPr/>
        </p:nvSpPr>
        <p:spPr bwMode="auto">
          <a:xfrm>
            <a:off x="1840644" y="2079368"/>
            <a:ext cx="8510712" cy="1181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b="1" dirty="0">
                <a:blipFill>
                  <a:blip r:embed="rId2"/>
                  <a:stretch>
                    <a:fillRect/>
                  </a:stretch>
                </a:blipFill>
                <a:latin typeface="+mj-ea"/>
                <a:ea typeface="+mj-ea"/>
              </a:rPr>
              <a:t>谢谢</a:t>
            </a:r>
            <a:r>
              <a:rPr lang="en-US" altLang="zh-CN" sz="8000" b="1" dirty="0">
                <a:blipFill>
                  <a:blip r:embed="rId2"/>
                  <a:stretch>
                    <a:fillRect/>
                  </a:stretch>
                </a:blipFill>
                <a:latin typeface="+mj-ea"/>
                <a:ea typeface="+mj-ea"/>
              </a:rPr>
              <a:t> </a:t>
            </a:r>
            <a:endParaRPr lang="en-US" altLang="zh-CN" sz="8000" b="1" dirty="0">
              <a:blipFill>
                <a:blip r:embed="rId2"/>
                <a:stretch>
                  <a:fillRect/>
                </a:stretch>
              </a:blipFill>
              <a:latin typeface="+mj-ea"/>
              <a:ea typeface="+mj-ea"/>
            </a:endParaRPr>
          </a:p>
        </p:txBody>
      </p:sp>
      <p:pic>
        <p:nvPicPr>
          <p:cNvPr id="12" name="Picture 16" descr="F:\tao\2008051282157673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4" y="117475"/>
            <a:ext cx="1891906" cy="168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 bwMode="auto">
          <a:xfrm>
            <a:off x="937346" y="3710959"/>
            <a:ext cx="2304304" cy="2306336"/>
            <a:chOff x="4167731" y="1943317"/>
            <a:chExt cx="3600300" cy="3602682"/>
          </a:xfrm>
        </p:grpSpPr>
        <p:sp>
          <p:nvSpPr>
            <p:cNvPr id="16" name="直角三角形 15"/>
            <p:cNvSpPr/>
            <p:nvPr/>
          </p:nvSpPr>
          <p:spPr>
            <a:xfrm>
              <a:off x="5999630" y="1943317"/>
              <a:ext cx="934999" cy="1768012"/>
            </a:xfrm>
            <a:prstGeom prst="rtTriangl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直角三角形 16"/>
            <p:cNvSpPr/>
            <p:nvPr/>
          </p:nvSpPr>
          <p:spPr>
            <a:xfrm rot="5400000">
              <a:off x="6416434" y="3361182"/>
              <a:ext cx="934792" cy="1768401"/>
            </a:xfrm>
            <a:prstGeom prst="rtTriangl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8" name="直角三角形 17"/>
            <p:cNvSpPr/>
            <p:nvPr/>
          </p:nvSpPr>
          <p:spPr>
            <a:xfrm rot="10800000">
              <a:off x="5001134" y="3777987"/>
              <a:ext cx="934998" cy="1768012"/>
            </a:xfrm>
            <a:prstGeom prst="rtTriangl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" name="直角三角形 18"/>
            <p:cNvSpPr/>
            <p:nvPr/>
          </p:nvSpPr>
          <p:spPr>
            <a:xfrm rot="16200000">
              <a:off x="4584536" y="2359731"/>
              <a:ext cx="934793" cy="1768401"/>
            </a:xfrm>
            <a:prstGeom prst="rtTriangl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78"/>
          <p:cNvGrpSpPr/>
          <p:nvPr/>
        </p:nvGrpSpPr>
        <p:grpSpPr bwMode="auto">
          <a:xfrm>
            <a:off x="1028700" y="874837"/>
            <a:ext cx="1908174" cy="708025"/>
            <a:chOff x="492102" y="346590"/>
            <a:chExt cx="1907590" cy="707886"/>
          </a:xfrm>
        </p:grpSpPr>
        <p:sp>
          <p:nvSpPr>
            <p:cNvPr id="645" name="文本框 644"/>
            <p:cNvSpPr txBox="1"/>
            <p:nvPr/>
          </p:nvSpPr>
          <p:spPr>
            <a:xfrm>
              <a:off x="933749" y="346590"/>
              <a:ext cx="1465943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 b="1" dirty="0">
                  <a:blipFill>
                    <a:blip r:embed="rId1"/>
                    <a:stretch>
                      <a:fillRect/>
                    </a:stretch>
                  </a:blipFill>
                  <a:latin typeface="+mn-lt"/>
                  <a:ea typeface="+mn-ea"/>
                </a:rPr>
                <a:t>目录</a:t>
              </a:r>
              <a:endParaRPr lang="zh-CN" altLang="en-US" sz="4000" b="1" dirty="0">
                <a:blipFill>
                  <a:blip r:embed="rId1"/>
                  <a:stretch>
                    <a:fillRect/>
                  </a:stretch>
                </a:blipFill>
                <a:latin typeface="+mn-lt"/>
                <a:ea typeface="+mn-ea"/>
              </a:endParaRPr>
            </a:p>
          </p:txBody>
        </p:sp>
        <p:grpSp>
          <p:nvGrpSpPr>
            <p:cNvPr id="3" name="组合 646"/>
            <p:cNvGrpSpPr/>
            <p:nvPr/>
          </p:nvGrpSpPr>
          <p:grpSpPr>
            <a:xfrm>
              <a:off x="492102" y="476070"/>
              <a:ext cx="441648" cy="448927"/>
              <a:chOff x="8545513" y="3471863"/>
              <a:chExt cx="1444625" cy="1468437"/>
            </a:xfrm>
            <a:solidFill>
              <a:schemeClr val="bg1">
                <a:lumMod val="75000"/>
              </a:schemeClr>
            </a:solidFill>
          </p:grpSpPr>
          <p:grpSp>
            <p:nvGrpSpPr>
              <p:cNvPr id="4" name="Group 3235"/>
              <p:cNvGrpSpPr/>
              <p:nvPr/>
            </p:nvGrpSpPr>
            <p:grpSpPr bwMode="auto">
              <a:xfrm>
                <a:off x="8551863" y="3471863"/>
                <a:ext cx="1431925" cy="1465262"/>
                <a:chOff x="5387" y="2187"/>
                <a:chExt cx="902" cy="923"/>
              </a:xfrm>
              <a:grpFill/>
            </p:grpSpPr>
            <p:sp>
              <p:nvSpPr>
                <p:cNvPr id="779" name="Freeform 3035"/>
                <p:cNvSpPr/>
                <p:nvPr/>
              </p:nvSpPr>
              <p:spPr bwMode="auto">
                <a:xfrm>
                  <a:off x="5490" y="3104"/>
                  <a:ext cx="6" cy="2"/>
                </a:xfrm>
                <a:custGeom>
                  <a:avLst/>
                  <a:gdLst>
                    <a:gd name="T0" fmla="*/ 0 w 3"/>
                    <a:gd name="T1" fmla="*/ 1 h 1"/>
                    <a:gd name="T2" fmla="*/ 2 w 3"/>
                    <a:gd name="T3" fmla="*/ 1 h 1"/>
                    <a:gd name="T4" fmla="*/ 0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cubicBezTo>
                        <a:pt x="1" y="1"/>
                        <a:pt x="2" y="1"/>
                        <a:pt x="2" y="1"/>
                      </a:cubicBezTo>
                      <a:cubicBezTo>
                        <a:pt x="3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80" name="Freeform 3036"/>
                <p:cNvSpPr/>
                <p:nvPr/>
              </p:nvSpPr>
              <p:spPr bwMode="auto">
                <a:xfrm>
                  <a:off x="6157" y="3048"/>
                  <a:ext cx="5" cy="11"/>
                </a:xfrm>
                <a:custGeom>
                  <a:avLst/>
                  <a:gdLst>
                    <a:gd name="T0" fmla="*/ 1 w 2"/>
                    <a:gd name="T1" fmla="*/ 1 h 5"/>
                    <a:gd name="T2" fmla="*/ 0 w 2"/>
                    <a:gd name="T3" fmla="*/ 2 h 5"/>
                    <a:gd name="T4" fmla="*/ 1 w 2"/>
                    <a:gd name="T5" fmla="*/ 5 h 5"/>
                    <a:gd name="T6" fmla="*/ 2 w 2"/>
                    <a:gd name="T7" fmla="*/ 4 h 5"/>
                    <a:gd name="T8" fmla="*/ 1 w 2"/>
                    <a:gd name="T9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5">
                      <a:moveTo>
                        <a:pt x="1" y="1"/>
                      </a:moveTo>
                      <a:cubicBezTo>
                        <a:pt x="1" y="3"/>
                        <a:pt x="0" y="0"/>
                        <a:pt x="0" y="2"/>
                      </a:cubicBezTo>
                      <a:cubicBezTo>
                        <a:pt x="1" y="2"/>
                        <a:pt x="0" y="4"/>
                        <a:pt x="1" y="5"/>
                      </a:cubicBezTo>
                      <a:cubicBezTo>
                        <a:pt x="2" y="5"/>
                        <a:pt x="2" y="5"/>
                        <a:pt x="2" y="4"/>
                      </a:cubicBezTo>
                      <a:cubicBezTo>
                        <a:pt x="0" y="4"/>
                        <a:pt x="2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81" name="Freeform 3037"/>
                <p:cNvSpPr/>
                <p:nvPr/>
              </p:nvSpPr>
              <p:spPr bwMode="auto">
                <a:xfrm>
                  <a:off x="5475" y="2900"/>
                  <a:ext cx="5" cy="4"/>
                </a:xfrm>
                <a:custGeom>
                  <a:avLst/>
                  <a:gdLst>
                    <a:gd name="T0" fmla="*/ 1 w 2"/>
                    <a:gd name="T1" fmla="*/ 1 h 2"/>
                    <a:gd name="T2" fmla="*/ 1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  <a:gd name="T8" fmla="*/ 0 w 2"/>
                    <a:gd name="T9" fmla="*/ 0 h 2"/>
                    <a:gd name="T10" fmla="*/ 1 w 2"/>
                    <a:gd name="T11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1" y="1"/>
                      </a:moveTo>
                      <a:cubicBezTo>
                        <a:pt x="1" y="1"/>
                        <a:pt x="0" y="2"/>
                        <a:pt x="1" y="2"/>
                      </a:cubicBezTo>
                      <a:cubicBezTo>
                        <a:pt x="1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82" name="Freeform 3038"/>
                <p:cNvSpPr/>
                <p:nvPr/>
              </p:nvSpPr>
              <p:spPr bwMode="auto">
                <a:xfrm>
                  <a:off x="5800" y="2721"/>
                  <a:ext cx="4" cy="7"/>
                </a:xfrm>
                <a:custGeom>
                  <a:avLst/>
                  <a:gdLst>
                    <a:gd name="T0" fmla="*/ 1 w 2"/>
                    <a:gd name="T1" fmla="*/ 2 h 3"/>
                    <a:gd name="T2" fmla="*/ 2 w 2"/>
                    <a:gd name="T3" fmla="*/ 3 h 3"/>
                    <a:gd name="T4" fmla="*/ 0 w 2"/>
                    <a:gd name="T5" fmla="*/ 0 h 3"/>
                    <a:gd name="T6" fmla="*/ 0 w 2"/>
                    <a:gd name="T7" fmla="*/ 3 h 3"/>
                    <a:gd name="T8" fmla="*/ 1 w 2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1" y="2"/>
                      </a:moveTo>
                      <a:cubicBezTo>
                        <a:pt x="1" y="2"/>
                        <a:pt x="2" y="3"/>
                        <a:pt x="2" y="3"/>
                      </a:cubicBezTo>
                      <a:cubicBezTo>
                        <a:pt x="2" y="1"/>
                        <a:pt x="1" y="1"/>
                        <a:pt x="0" y="0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1" y="3"/>
                        <a:pt x="1" y="2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83" name="Freeform 3039"/>
                <p:cNvSpPr/>
                <p:nvPr/>
              </p:nvSpPr>
              <p:spPr bwMode="auto">
                <a:xfrm>
                  <a:off x="5397" y="3059"/>
                  <a:ext cx="5" cy="4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0"/>
                        <a:pt x="0" y="0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1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84" name="Freeform 3040"/>
                <p:cNvSpPr/>
                <p:nvPr/>
              </p:nvSpPr>
              <p:spPr bwMode="auto">
                <a:xfrm>
                  <a:off x="5730" y="2728"/>
                  <a:ext cx="4" cy="2"/>
                </a:xfrm>
                <a:custGeom>
                  <a:avLst/>
                  <a:gdLst>
                    <a:gd name="T0" fmla="*/ 1 w 2"/>
                    <a:gd name="T1" fmla="*/ 0 h 1"/>
                    <a:gd name="T2" fmla="*/ 1 w 2"/>
                    <a:gd name="T3" fmla="*/ 0 h 1"/>
                    <a:gd name="T4" fmla="*/ 0 w 2"/>
                    <a:gd name="T5" fmla="*/ 1 h 1"/>
                    <a:gd name="T6" fmla="*/ 1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1" y="1"/>
                        <a:pt x="2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85" name="Freeform 3041"/>
                <p:cNvSpPr/>
                <p:nvPr/>
              </p:nvSpPr>
              <p:spPr bwMode="auto">
                <a:xfrm>
                  <a:off x="5582" y="2693"/>
                  <a:ext cx="13" cy="8"/>
                </a:xfrm>
                <a:custGeom>
                  <a:avLst/>
                  <a:gdLst>
                    <a:gd name="T0" fmla="*/ 5 w 6"/>
                    <a:gd name="T1" fmla="*/ 3 h 4"/>
                    <a:gd name="T2" fmla="*/ 6 w 6"/>
                    <a:gd name="T3" fmla="*/ 2 h 4"/>
                    <a:gd name="T4" fmla="*/ 6 w 6"/>
                    <a:gd name="T5" fmla="*/ 0 h 4"/>
                    <a:gd name="T6" fmla="*/ 4 w 6"/>
                    <a:gd name="T7" fmla="*/ 1 h 4"/>
                    <a:gd name="T8" fmla="*/ 1 w 6"/>
                    <a:gd name="T9" fmla="*/ 1 h 4"/>
                    <a:gd name="T10" fmla="*/ 0 w 6"/>
                    <a:gd name="T11" fmla="*/ 4 h 4"/>
                    <a:gd name="T12" fmla="*/ 5 w 6"/>
                    <a:gd name="T13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4">
                      <a:moveTo>
                        <a:pt x="5" y="3"/>
                      </a:moveTo>
                      <a:cubicBezTo>
                        <a:pt x="5" y="2"/>
                        <a:pt x="5" y="2"/>
                        <a:pt x="6" y="2"/>
                      </a:cubicBezTo>
                      <a:cubicBezTo>
                        <a:pt x="6" y="1"/>
                        <a:pt x="6" y="1"/>
                        <a:pt x="6" y="0"/>
                      </a:cubicBezTo>
                      <a:cubicBezTo>
                        <a:pt x="5" y="0"/>
                        <a:pt x="5" y="1"/>
                        <a:pt x="4" y="1"/>
                      </a:cubicBezTo>
                      <a:cubicBezTo>
                        <a:pt x="3" y="0"/>
                        <a:pt x="3" y="1"/>
                        <a:pt x="1" y="1"/>
                      </a:cubicBezTo>
                      <a:cubicBezTo>
                        <a:pt x="1" y="3"/>
                        <a:pt x="1" y="3"/>
                        <a:pt x="0" y="4"/>
                      </a:cubicBezTo>
                      <a:cubicBezTo>
                        <a:pt x="2" y="3"/>
                        <a:pt x="2" y="4"/>
                        <a:pt x="5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86" name="Freeform 3042"/>
                <p:cNvSpPr/>
                <p:nvPr/>
              </p:nvSpPr>
              <p:spPr bwMode="auto">
                <a:xfrm>
                  <a:off x="5648" y="2641"/>
                  <a:ext cx="10" cy="11"/>
                </a:xfrm>
                <a:custGeom>
                  <a:avLst/>
                  <a:gdLst>
                    <a:gd name="T0" fmla="*/ 4 w 5"/>
                    <a:gd name="T1" fmla="*/ 3 h 5"/>
                    <a:gd name="T2" fmla="*/ 0 w 5"/>
                    <a:gd name="T3" fmla="*/ 2 h 5"/>
                    <a:gd name="T4" fmla="*/ 1 w 5"/>
                    <a:gd name="T5" fmla="*/ 3 h 5"/>
                    <a:gd name="T6" fmla="*/ 1 w 5"/>
                    <a:gd name="T7" fmla="*/ 3 h 5"/>
                    <a:gd name="T8" fmla="*/ 3 w 5"/>
                    <a:gd name="T9" fmla="*/ 4 h 5"/>
                    <a:gd name="T10" fmla="*/ 4 w 5"/>
                    <a:gd name="T1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5">
                      <a:moveTo>
                        <a:pt x="4" y="3"/>
                      </a:moveTo>
                      <a:cubicBezTo>
                        <a:pt x="2" y="5"/>
                        <a:pt x="1" y="0"/>
                        <a:pt x="0" y="2"/>
                      </a:cubicBezTo>
                      <a:cubicBezTo>
                        <a:pt x="1" y="2"/>
                        <a:pt x="0" y="3"/>
                        <a:pt x="1" y="3"/>
                      </a:cubicBez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2" y="4"/>
                        <a:pt x="3" y="3"/>
                        <a:pt x="3" y="4"/>
                      </a:cubicBezTo>
                      <a:cubicBezTo>
                        <a:pt x="4" y="5"/>
                        <a:pt x="5" y="3"/>
                        <a:pt x="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87" name="Freeform 3043"/>
                <p:cNvSpPr/>
                <p:nvPr/>
              </p:nvSpPr>
              <p:spPr bwMode="auto">
                <a:xfrm>
                  <a:off x="5634" y="2641"/>
                  <a:ext cx="12" cy="11"/>
                </a:xfrm>
                <a:custGeom>
                  <a:avLst/>
                  <a:gdLst>
                    <a:gd name="T0" fmla="*/ 0 w 6"/>
                    <a:gd name="T1" fmla="*/ 3 h 5"/>
                    <a:gd name="T2" fmla="*/ 5 w 6"/>
                    <a:gd name="T3" fmla="*/ 4 h 5"/>
                    <a:gd name="T4" fmla="*/ 6 w 6"/>
                    <a:gd name="T5" fmla="*/ 2 h 5"/>
                    <a:gd name="T6" fmla="*/ 1 w 6"/>
                    <a:gd name="T7" fmla="*/ 1 h 5"/>
                    <a:gd name="T8" fmla="*/ 2 w 6"/>
                    <a:gd name="T9" fmla="*/ 2 h 5"/>
                    <a:gd name="T10" fmla="*/ 0 w 6"/>
                    <a:gd name="T1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5">
                      <a:moveTo>
                        <a:pt x="0" y="3"/>
                      </a:moveTo>
                      <a:cubicBezTo>
                        <a:pt x="1" y="4"/>
                        <a:pt x="3" y="5"/>
                        <a:pt x="5" y="4"/>
                      </a:cubicBezTo>
                      <a:cubicBezTo>
                        <a:pt x="5" y="3"/>
                        <a:pt x="6" y="3"/>
                        <a:pt x="6" y="2"/>
                      </a:cubicBezTo>
                      <a:cubicBezTo>
                        <a:pt x="5" y="1"/>
                        <a:pt x="2" y="0"/>
                        <a:pt x="1" y="1"/>
                      </a:cubicBezTo>
                      <a:cubicBezTo>
                        <a:pt x="2" y="1"/>
                        <a:pt x="2" y="1"/>
                        <a:pt x="2" y="2"/>
                      </a:cubicBezTo>
                      <a:cubicBezTo>
                        <a:pt x="0" y="1"/>
                        <a:pt x="1" y="3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88" name="Freeform 3044"/>
                <p:cNvSpPr/>
                <p:nvPr/>
              </p:nvSpPr>
              <p:spPr bwMode="auto">
                <a:xfrm>
                  <a:off x="5695" y="2689"/>
                  <a:ext cx="6" cy="4"/>
                </a:xfrm>
                <a:custGeom>
                  <a:avLst/>
                  <a:gdLst>
                    <a:gd name="T0" fmla="*/ 0 w 3"/>
                    <a:gd name="T1" fmla="*/ 1 h 2"/>
                    <a:gd name="T2" fmla="*/ 2 w 3"/>
                    <a:gd name="T3" fmla="*/ 0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3" y="1"/>
                        <a:pt x="2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89" name="Freeform 3045"/>
                <p:cNvSpPr/>
                <p:nvPr/>
              </p:nvSpPr>
              <p:spPr bwMode="auto">
                <a:xfrm>
                  <a:off x="5753" y="2639"/>
                  <a:ext cx="6" cy="6"/>
                </a:xfrm>
                <a:custGeom>
                  <a:avLst/>
                  <a:gdLst>
                    <a:gd name="T0" fmla="*/ 3 w 3"/>
                    <a:gd name="T1" fmla="*/ 3 h 3"/>
                    <a:gd name="T2" fmla="*/ 0 w 3"/>
                    <a:gd name="T3" fmla="*/ 1 h 3"/>
                    <a:gd name="T4" fmla="*/ 2 w 3"/>
                    <a:gd name="T5" fmla="*/ 3 h 3"/>
                    <a:gd name="T6" fmla="*/ 1 w 3"/>
                    <a:gd name="T7" fmla="*/ 2 h 3"/>
                    <a:gd name="T8" fmla="*/ 3 w 3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3" y="0"/>
                        <a:pt x="0" y="0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2" y="3"/>
                        <a:pt x="1" y="3"/>
                        <a:pt x="1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90" name="Freeform 3046"/>
                <p:cNvSpPr/>
                <p:nvPr/>
              </p:nvSpPr>
              <p:spPr bwMode="auto">
                <a:xfrm>
                  <a:off x="5722" y="2639"/>
                  <a:ext cx="10" cy="8"/>
                </a:xfrm>
                <a:custGeom>
                  <a:avLst/>
                  <a:gdLst>
                    <a:gd name="T0" fmla="*/ 3 w 5"/>
                    <a:gd name="T1" fmla="*/ 0 h 4"/>
                    <a:gd name="T2" fmla="*/ 1 w 5"/>
                    <a:gd name="T3" fmla="*/ 0 h 4"/>
                    <a:gd name="T4" fmla="*/ 1 w 5"/>
                    <a:gd name="T5" fmla="*/ 2 h 4"/>
                    <a:gd name="T6" fmla="*/ 0 w 5"/>
                    <a:gd name="T7" fmla="*/ 3 h 4"/>
                    <a:gd name="T8" fmla="*/ 5 w 5"/>
                    <a:gd name="T9" fmla="*/ 3 h 4"/>
                    <a:gd name="T10" fmla="*/ 5 w 5"/>
                    <a:gd name="T11" fmla="*/ 1 h 4"/>
                    <a:gd name="T12" fmla="*/ 3 w 5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4">
                      <a:moveTo>
                        <a:pt x="3" y="0"/>
                      </a:move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0" y="2"/>
                        <a:pt x="0" y="1"/>
                        <a:pt x="0" y="3"/>
                      </a:cubicBezTo>
                      <a:cubicBezTo>
                        <a:pt x="2" y="2"/>
                        <a:pt x="2" y="4"/>
                        <a:pt x="5" y="3"/>
                      </a:cubicBezTo>
                      <a:cubicBezTo>
                        <a:pt x="4" y="2"/>
                        <a:pt x="4" y="2"/>
                        <a:pt x="5" y="1"/>
                      </a:cubicBezTo>
                      <a:cubicBezTo>
                        <a:pt x="3" y="1"/>
                        <a:pt x="2" y="2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91" name="Freeform 3047"/>
                <p:cNvSpPr/>
                <p:nvPr/>
              </p:nvSpPr>
              <p:spPr bwMode="auto">
                <a:xfrm>
                  <a:off x="5821" y="2724"/>
                  <a:ext cx="6" cy="8"/>
                </a:xfrm>
                <a:custGeom>
                  <a:avLst/>
                  <a:gdLst>
                    <a:gd name="T0" fmla="*/ 0 w 3"/>
                    <a:gd name="T1" fmla="*/ 1 h 4"/>
                    <a:gd name="T2" fmla="*/ 3 w 3"/>
                    <a:gd name="T3" fmla="*/ 2 h 4"/>
                    <a:gd name="T4" fmla="*/ 0 w 3"/>
                    <a:gd name="T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1"/>
                      </a:moveTo>
                      <a:cubicBezTo>
                        <a:pt x="1" y="1"/>
                        <a:pt x="2" y="4"/>
                        <a:pt x="3" y="2"/>
                      </a:cubicBezTo>
                      <a:cubicBezTo>
                        <a:pt x="2" y="1"/>
                        <a:pt x="1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92" name="Freeform 3048"/>
                <p:cNvSpPr/>
                <p:nvPr/>
              </p:nvSpPr>
              <p:spPr bwMode="auto">
                <a:xfrm>
                  <a:off x="5580" y="2695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" y="2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93" name="Freeform 3049"/>
                <p:cNvSpPr/>
                <p:nvPr/>
              </p:nvSpPr>
              <p:spPr bwMode="auto">
                <a:xfrm>
                  <a:off x="5443" y="3059"/>
                  <a:ext cx="8" cy="2"/>
                </a:xfrm>
                <a:custGeom>
                  <a:avLst/>
                  <a:gdLst>
                    <a:gd name="T0" fmla="*/ 4 w 4"/>
                    <a:gd name="T1" fmla="*/ 0 h 1"/>
                    <a:gd name="T2" fmla="*/ 3 w 4"/>
                    <a:gd name="T3" fmla="*/ 0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4" y="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94" name="Freeform 3050"/>
                <p:cNvSpPr/>
                <p:nvPr/>
              </p:nvSpPr>
              <p:spPr bwMode="auto">
                <a:xfrm>
                  <a:off x="5418" y="3061"/>
                  <a:ext cx="4" cy="2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  <a:gd name="T8" fmla="*/ 0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95" name="Freeform 3051"/>
                <p:cNvSpPr/>
                <p:nvPr/>
              </p:nvSpPr>
              <p:spPr bwMode="auto">
                <a:xfrm>
                  <a:off x="5414" y="3024"/>
                  <a:ext cx="6" cy="8"/>
                </a:xfrm>
                <a:custGeom>
                  <a:avLst/>
                  <a:gdLst>
                    <a:gd name="T0" fmla="*/ 1 w 3"/>
                    <a:gd name="T1" fmla="*/ 0 h 4"/>
                    <a:gd name="T2" fmla="*/ 0 w 3"/>
                    <a:gd name="T3" fmla="*/ 2 h 4"/>
                    <a:gd name="T4" fmla="*/ 2 w 3"/>
                    <a:gd name="T5" fmla="*/ 2 h 4"/>
                    <a:gd name="T6" fmla="*/ 1 w 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1" y="0"/>
                      </a:moveTo>
                      <a:cubicBezTo>
                        <a:pt x="1" y="1"/>
                        <a:pt x="0" y="0"/>
                        <a:pt x="0" y="2"/>
                      </a:cubicBezTo>
                      <a:cubicBezTo>
                        <a:pt x="1" y="1"/>
                        <a:pt x="1" y="4"/>
                        <a:pt x="2" y="2"/>
                      </a:cubicBezTo>
                      <a:cubicBezTo>
                        <a:pt x="0" y="2"/>
                        <a:pt x="3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96" name="Freeform 3052"/>
                <p:cNvSpPr>
                  <a:spLocks noEditPoints="1"/>
                </p:cNvSpPr>
                <p:nvPr/>
              </p:nvSpPr>
              <p:spPr bwMode="auto">
                <a:xfrm>
                  <a:off x="5422" y="3015"/>
                  <a:ext cx="12" cy="13"/>
                </a:xfrm>
                <a:custGeom>
                  <a:avLst/>
                  <a:gdLst>
                    <a:gd name="T0" fmla="*/ 6 w 6"/>
                    <a:gd name="T1" fmla="*/ 1 h 6"/>
                    <a:gd name="T2" fmla="*/ 4 w 6"/>
                    <a:gd name="T3" fmla="*/ 1 h 6"/>
                    <a:gd name="T4" fmla="*/ 2 w 6"/>
                    <a:gd name="T5" fmla="*/ 2 h 6"/>
                    <a:gd name="T6" fmla="*/ 2 w 6"/>
                    <a:gd name="T7" fmla="*/ 5 h 6"/>
                    <a:gd name="T8" fmla="*/ 5 w 6"/>
                    <a:gd name="T9" fmla="*/ 4 h 6"/>
                    <a:gd name="T10" fmla="*/ 6 w 6"/>
                    <a:gd name="T11" fmla="*/ 1 h 6"/>
                    <a:gd name="T12" fmla="*/ 3 w 6"/>
                    <a:gd name="T13" fmla="*/ 4 h 6"/>
                    <a:gd name="T14" fmla="*/ 3 w 6"/>
                    <a:gd name="T15" fmla="*/ 3 h 6"/>
                    <a:gd name="T16" fmla="*/ 3 w 6"/>
                    <a:gd name="T1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6" y="1"/>
                      </a:moveTo>
                      <a:cubicBezTo>
                        <a:pt x="5" y="1"/>
                        <a:pt x="4" y="0"/>
                        <a:pt x="4" y="1"/>
                      </a:cubicBezTo>
                      <a:cubicBezTo>
                        <a:pt x="6" y="2"/>
                        <a:pt x="2" y="2"/>
                        <a:pt x="2" y="2"/>
                      </a:cubicBezTo>
                      <a:cubicBezTo>
                        <a:pt x="2" y="3"/>
                        <a:pt x="0" y="4"/>
                        <a:pt x="2" y="5"/>
                      </a:cubicBezTo>
                      <a:cubicBezTo>
                        <a:pt x="2" y="4"/>
                        <a:pt x="5" y="6"/>
                        <a:pt x="5" y="4"/>
                      </a:cubicBezTo>
                      <a:cubicBezTo>
                        <a:pt x="4" y="4"/>
                        <a:pt x="6" y="3"/>
                        <a:pt x="6" y="1"/>
                      </a:cubicBezTo>
                      <a:close/>
                      <a:moveTo>
                        <a:pt x="3" y="4"/>
                      </a:move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4" y="2"/>
                        <a:pt x="4" y="5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97" name="Freeform 3053"/>
                <p:cNvSpPr/>
                <p:nvPr/>
              </p:nvSpPr>
              <p:spPr bwMode="auto">
                <a:xfrm>
                  <a:off x="5607" y="2787"/>
                  <a:ext cx="4" cy="6"/>
                </a:xfrm>
                <a:custGeom>
                  <a:avLst/>
                  <a:gdLst>
                    <a:gd name="T0" fmla="*/ 0 w 2"/>
                    <a:gd name="T1" fmla="*/ 2 h 3"/>
                    <a:gd name="T2" fmla="*/ 1 w 2"/>
                    <a:gd name="T3" fmla="*/ 3 h 3"/>
                    <a:gd name="T4" fmla="*/ 0 w 2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0" y="2"/>
                      </a:moveTo>
                      <a:cubicBezTo>
                        <a:pt x="1" y="1"/>
                        <a:pt x="1" y="3"/>
                        <a:pt x="1" y="3"/>
                      </a:cubicBezTo>
                      <a:cubicBezTo>
                        <a:pt x="2" y="2"/>
                        <a:pt x="1" y="0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98" name="Freeform 3054"/>
                <p:cNvSpPr/>
                <p:nvPr/>
              </p:nvSpPr>
              <p:spPr bwMode="auto">
                <a:xfrm>
                  <a:off x="5432" y="3024"/>
                  <a:ext cx="7" cy="2"/>
                </a:xfrm>
                <a:custGeom>
                  <a:avLst/>
                  <a:gdLst>
                    <a:gd name="T0" fmla="*/ 2 w 3"/>
                    <a:gd name="T1" fmla="*/ 0 h 1"/>
                    <a:gd name="T2" fmla="*/ 1 w 3"/>
                    <a:gd name="T3" fmla="*/ 0 h 1"/>
                    <a:gd name="T4" fmla="*/ 2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0"/>
                      </a:move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0" y="1"/>
                        <a:pt x="3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99" name="Freeform 3055"/>
                <p:cNvSpPr/>
                <p:nvPr/>
              </p:nvSpPr>
              <p:spPr bwMode="auto">
                <a:xfrm>
                  <a:off x="5570" y="2785"/>
                  <a:ext cx="2" cy="6"/>
                </a:xfrm>
                <a:custGeom>
                  <a:avLst/>
                  <a:gdLst>
                    <a:gd name="T0" fmla="*/ 0 w 1"/>
                    <a:gd name="T1" fmla="*/ 1 h 3"/>
                    <a:gd name="T2" fmla="*/ 0 w 1"/>
                    <a:gd name="T3" fmla="*/ 3 h 3"/>
                    <a:gd name="T4" fmla="*/ 0 w 1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0" y="1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1" y="3"/>
                        <a:pt x="1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00" name="Freeform 3056"/>
                <p:cNvSpPr/>
                <p:nvPr/>
              </p:nvSpPr>
              <p:spPr bwMode="auto">
                <a:xfrm>
                  <a:off x="5574" y="2785"/>
                  <a:ext cx="6" cy="6"/>
                </a:xfrm>
                <a:custGeom>
                  <a:avLst/>
                  <a:gdLst>
                    <a:gd name="T0" fmla="*/ 2 w 3"/>
                    <a:gd name="T1" fmla="*/ 1 h 3"/>
                    <a:gd name="T2" fmla="*/ 0 w 3"/>
                    <a:gd name="T3" fmla="*/ 3 h 3"/>
                    <a:gd name="T4" fmla="*/ 2 w 3"/>
                    <a:gd name="T5" fmla="*/ 3 h 3"/>
                    <a:gd name="T6" fmla="*/ 3 w 3"/>
                    <a:gd name="T7" fmla="*/ 2 h 3"/>
                    <a:gd name="T8" fmla="*/ 2 w 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3">
                      <a:moveTo>
                        <a:pt x="2" y="1"/>
                      </a:moveTo>
                      <a:cubicBezTo>
                        <a:pt x="2" y="2"/>
                        <a:pt x="1" y="2"/>
                        <a:pt x="0" y="3"/>
                      </a:cubicBezTo>
                      <a:cubicBezTo>
                        <a:pt x="1" y="3"/>
                        <a:pt x="2" y="3"/>
                        <a:pt x="2" y="3"/>
                      </a:cubicBezTo>
                      <a:cubicBezTo>
                        <a:pt x="2" y="2"/>
                        <a:pt x="3" y="2"/>
                        <a:pt x="3" y="2"/>
                      </a:cubicBezTo>
                      <a:cubicBezTo>
                        <a:pt x="2" y="2"/>
                        <a:pt x="3" y="0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01" name="Freeform 3057"/>
                <p:cNvSpPr/>
                <p:nvPr/>
              </p:nvSpPr>
              <p:spPr bwMode="auto">
                <a:xfrm>
                  <a:off x="5576" y="2785"/>
                  <a:ext cx="17" cy="19"/>
                </a:xfrm>
                <a:custGeom>
                  <a:avLst/>
                  <a:gdLst>
                    <a:gd name="T0" fmla="*/ 8 w 8"/>
                    <a:gd name="T1" fmla="*/ 1 h 9"/>
                    <a:gd name="T2" fmla="*/ 6 w 8"/>
                    <a:gd name="T3" fmla="*/ 1 h 9"/>
                    <a:gd name="T4" fmla="*/ 7 w 8"/>
                    <a:gd name="T5" fmla="*/ 0 h 9"/>
                    <a:gd name="T6" fmla="*/ 4 w 8"/>
                    <a:gd name="T7" fmla="*/ 1 h 9"/>
                    <a:gd name="T8" fmla="*/ 3 w 8"/>
                    <a:gd name="T9" fmla="*/ 0 h 9"/>
                    <a:gd name="T10" fmla="*/ 3 w 8"/>
                    <a:gd name="T11" fmla="*/ 1 h 9"/>
                    <a:gd name="T12" fmla="*/ 4 w 8"/>
                    <a:gd name="T13" fmla="*/ 4 h 9"/>
                    <a:gd name="T14" fmla="*/ 2 w 8"/>
                    <a:gd name="T15" fmla="*/ 5 h 9"/>
                    <a:gd name="T16" fmla="*/ 4 w 8"/>
                    <a:gd name="T17" fmla="*/ 5 h 9"/>
                    <a:gd name="T18" fmla="*/ 4 w 8"/>
                    <a:gd name="T19" fmla="*/ 7 h 9"/>
                    <a:gd name="T20" fmla="*/ 5 w 8"/>
                    <a:gd name="T21" fmla="*/ 7 h 9"/>
                    <a:gd name="T22" fmla="*/ 6 w 8"/>
                    <a:gd name="T23" fmla="*/ 9 h 9"/>
                    <a:gd name="T24" fmla="*/ 6 w 8"/>
                    <a:gd name="T25" fmla="*/ 6 h 9"/>
                    <a:gd name="T26" fmla="*/ 5 w 8"/>
                    <a:gd name="T27" fmla="*/ 6 h 9"/>
                    <a:gd name="T28" fmla="*/ 6 w 8"/>
                    <a:gd name="T29" fmla="*/ 5 h 9"/>
                    <a:gd name="T30" fmla="*/ 6 w 8"/>
                    <a:gd name="T31" fmla="*/ 5 h 9"/>
                    <a:gd name="T32" fmla="*/ 7 w 8"/>
                    <a:gd name="T33" fmla="*/ 6 h 9"/>
                    <a:gd name="T34" fmla="*/ 7 w 8"/>
                    <a:gd name="T35" fmla="*/ 5 h 9"/>
                    <a:gd name="T36" fmla="*/ 8 w 8"/>
                    <a:gd name="T37" fmla="*/ 5 h 9"/>
                    <a:gd name="T38" fmla="*/ 8 w 8"/>
                    <a:gd name="T39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" h="9">
                      <a:moveTo>
                        <a:pt x="8" y="1"/>
                      </a:moveTo>
                      <a:cubicBezTo>
                        <a:pt x="8" y="1"/>
                        <a:pt x="7" y="1"/>
                        <a:pt x="6" y="1"/>
                      </a:cubicBezTo>
                      <a:cubicBezTo>
                        <a:pt x="6" y="1"/>
                        <a:pt x="7" y="0"/>
                        <a:pt x="7" y="0"/>
                      </a:cubicBezTo>
                      <a:cubicBezTo>
                        <a:pt x="5" y="0"/>
                        <a:pt x="5" y="1"/>
                        <a:pt x="4" y="1"/>
                      </a:cubicBezTo>
                      <a:cubicBezTo>
                        <a:pt x="3" y="1"/>
                        <a:pt x="3" y="0"/>
                        <a:pt x="3" y="0"/>
                      </a:cubicBezTo>
                      <a:cubicBezTo>
                        <a:pt x="3" y="0"/>
                        <a:pt x="3" y="1"/>
                        <a:pt x="3" y="1"/>
                      </a:cubicBezTo>
                      <a:cubicBezTo>
                        <a:pt x="2" y="3"/>
                        <a:pt x="4" y="3"/>
                        <a:pt x="4" y="4"/>
                      </a:cubicBezTo>
                      <a:cubicBezTo>
                        <a:pt x="3" y="5"/>
                        <a:pt x="3" y="6"/>
                        <a:pt x="2" y="5"/>
                      </a:cubicBezTo>
                      <a:cubicBezTo>
                        <a:pt x="0" y="5"/>
                        <a:pt x="4" y="7"/>
                        <a:pt x="4" y="5"/>
                      </a:cubicBezTo>
                      <a:cubicBezTo>
                        <a:pt x="4" y="6"/>
                        <a:pt x="4" y="6"/>
                        <a:pt x="4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5" y="9"/>
                        <a:pt x="6" y="9"/>
                      </a:cubicBezTo>
                      <a:cubicBezTo>
                        <a:pt x="6" y="7"/>
                        <a:pt x="6" y="8"/>
                        <a:pt x="6" y="6"/>
                      </a:cubicBezTo>
                      <a:cubicBezTo>
                        <a:pt x="6" y="6"/>
                        <a:pt x="5" y="6"/>
                        <a:pt x="5" y="6"/>
                      </a:cubicBezTo>
                      <a:cubicBezTo>
                        <a:pt x="6" y="6"/>
                        <a:pt x="6" y="6"/>
                        <a:pt x="6" y="5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6" y="5"/>
                        <a:pt x="6" y="6"/>
                        <a:pt x="7" y="6"/>
                      </a:cubicBezTo>
                      <a:cubicBezTo>
                        <a:pt x="7" y="6"/>
                        <a:pt x="7" y="5"/>
                        <a:pt x="7" y="5"/>
                      </a:cubicBezTo>
                      <a:cubicBezTo>
                        <a:pt x="7" y="5"/>
                        <a:pt x="8" y="5"/>
                        <a:pt x="8" y="5"/>
                      </a:cubicBezTo>
                      <a:cubicBezTo>
                        <a:pt x="8" y="4"/>
                        <a:pt x="8" y="3"/>
                        <a:pt x="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02" name="Freeform 3058"/>
                <p:cNvSpPr/>
                <p:nvPr/>
              </p:nvSpPr>
              <p:spPr bwMode="auto">
                <a:xfrm>
                  <a:off x="5535" y="2787"/>
                  <a:ext cx="6" cy="4"/>
                </a:xfrm>
                <a:custGeom>
                  <a:avLst/>
                  <a:gdLst>
                    <a:gd name="T0" fmla="*/ 3 w 3"/>
                    <a:gd name="T1" fmla="*/ 2 h 2"/>
                    <a:gd name="T2" fmla="*/ 1 w 3"/>
                    <a:gd name="T3" fmla="*/ 0 h 2"/>
                    <a:gd name="T4" fmla="*/ 3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cubicBezTo>
                        <a:pt x="2" y="1"/>
                        <a:pt x="2" y="0"/>
                        <a:pt x="1" y="0"/>
                      </a:cubicBezTo>
                      <a:cubicBezTo>
                        <a:pt x="0" y="2"/>
                        <a:pt x="1" y="2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03" name="Freeform 3059"/>
                <p:cNvSpPr/>
                <p:nvPr/>
              </p:nvSpPr>
              <p:spPr bwMode="auto">
                <a:xfrm>
                  <a:off x="5541" y="278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1 h 1"/>
                    <a:gd name="T4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04" name="Freeform 3060"/>
                <p:cNvSpPr/>
                <p:nvPr/>
              </p:nvSpPr>
              <p:spPr bwMode="auto">
                <a:xfrm>
                  <a:off x="5482" y="2892"/>
                  <a:ext cx="4" cy="2"/>
                </a:xfrm>
                <a:custGeom>
                  <a:avLst/>
                  <a:gdLst>
                    <a:gd name="T0" fmla="*/ 1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1"/>
                        <a:pt x="2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05" name="Freeform 3061"/>
                <p:cNvSpPr/>
                <p:nvPr/>
              </p:nvSpPr>
              <p:spPr bwMode="auto">
                <a:xfrm>
                  <a:off x="5510" y="2830"/>
                  <a:ext cx="7" cy="7"/>
                </a:xfrm>
                <a:custGeom>
                  <a:avLst/>
                  <a:gdLst>
                    <a:gd name="T0" fmla="*/ 2 w 3"/>
                    <a:gd name="T1" fmla="*/ 0 h 3"/>
                    <a:gd name="T2" fmla="*/ 1 w 3"/>
                    <a:gd name="T3" fmla="*/ 2 h 3"/>
                    <a:gd name="T4" fmla="*/ 0 w 3"/>
                    <a:gd name="T5" fmla="*/ 2 h 3"/>
                    <a:gd name="T6" fmla="*/ 3 w 3"/>
                    <a:gd name="T7" fmla="*/ 3 h 3"/>
                    <a:gd name="T8" fmla="*/ 2 w 3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3">
                      <a:moveTo>
                        <a:pt x="2" y="0"/>
                      </a:moveTo>
                      <a:cubicBezTo>
                        <a:pt x="2" y="1"/>
                        <a:pt x="2" y="1"/>
                        <a:pt x="1" y="2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" y="2"/>
                        <a:pt x="1" y="3"/>
                        <a:pt x="3" y="3"/>
                      </a:cubicBezTo>
                      <a:cubicBezTo>
                        <a:pt x="2" y="2"/>
                        <a:pt x="3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06" name="Freeform 3062"/>
                <p:cNvSpPr/>
                <p:nvPr/>
              </p:nvSpPr>
              <p:spPr bwMode="auto">
                <a:xfrm>
                  <a:off x="5387" y="3100"/>
                  <a:ext cx="8" cy="4"/>
                </a:xfrm>
                <a:custGeom>
                  <a:avLst/>
                  <a:gdLst>
                    <a:gd name="T0" fmla="*/ 1 w 4"/>
                    <a:gd name="T1" fmla="*/ 0 h 2"/>
                    <a:gd name="T2" fmla="*/ 4 w 4"/>
                    <a:gd name="T3" fmla="*/ 1 h 2"/>
                    <a:gd name="T4" fmla="*/ 1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0" y="2"/>
                        <a:pt x="3" y="2"/>
                        <a:pt x="4" y="1"/>
                      </a:cubicBezTo>
                      <a:cubicBezTo>
                        <a:pt x="2" y="2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07" name="Freeform 3063"/>
                <p:cNvSpPr/>
                <p:nvPr/>
              </p:nvSpPr>
              <p:spPr bwMode="auto">
                <a:xfrm>
                  <a:off x="5786" y="2641"/>
                  <a:ext cx="4" cy="6"/>
                </a:xfrm>
                <a:custGeom>
                  <a:avLst/>
                  <a:gdLst>
                    <a:gd name="T0" fmla="*/ 1 w 2"/>
                    <a:gd name="T1" fmla="*/ 1 h 3"/>
                    <a:gd name="T2" fmla="*/ 0 w 2"/>
                    <a:gd name="T3" fmla="*/ 2 h 3"/>
                    <a:gd name="T4" fmla="*/ 1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1"/>
                      </a:move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2" y="3"/>
                        <a:pt x="2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08" name="Freeform 3064"/>
                <p:cNvSpPr/>
                <p:nvPr/>
              </p:nvSpPr>
              <p:spPr bwMode="auto">
                <a:xfrm>
                  <a:off x="5769" y="2386"/>
                  <a:ext cx="4" cy="7"/>
                </a:xfrm>
                <a:custGeom>
                  <a:avLst/>
                  <a:gdLst>
                    <a:gd name="T0" fmla="*/ 1 w 2"/>
                    <a:gd name="T1" fmla="*/ 1 h 3"/>
                    <a:gd name="T2" fmla="*/ 2 w 2"/>
                    <a:gd name="T3" fmla="*/ 2 h 3"/>
                    <a:gd name="T4" fmla="*/ 1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1"/>
                      </a:moveTo>
                      <a:cubicBezTo>
                        <a:pt x="0" y="2"/>
                        <a:pt x="1" y="3"/>
                        <a:pt x="2" y="2"/>
                      </a:cubicBezTo>
                      <a:cubicBezTo>
                        <a:pt x="2" y="2"/>
                        <a:pt x="2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09" name="Freeform 3065"/>
                <p:cNvSpPr/>
                <p:nvPr/>
              </p:nvSpPr>
              <p:spPr bwMode="auto">
                <a:xfrm>
                  <a:off x="5816" y="2389"/>
                  <a:ext cx="7" cy="6"/>
                </a:xfrm>
                <a:custGeom>
                  <a:avLst/>
                  <a:gdLst>
                    <a:gd name="T0" fmla="*/ 3 w 3"/>
                    <a:gd name="T1" fmla="*/ 0 h 3"/>
                    <a:gd name="T2" fmla="*/ 3 w 3"/>
                    <a:gd name="T3" fmla="*/ 0 h 3"/>
                    <a:gd name="T4" fmla="*/ 1 w 3"/>
                    <a:gd name="T5" fmla="*/ 1 h 3"/>
                    <a:gd name="T6" fmla="*/ 2 w 3"/>
                    <a:gd name="T7" fmla="*/ 1 h 3"/>
                    <a:gd name="T8" fmla="*/ 0 w 3"/>
                    <a:gd name="T9" fmla="*/ 2 h 3"/>
                    <a:gd name="T10" fmla="*/ 3 w 3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1" y="1"/>
                      </a:cubicBezTo>
                      <a:cubicBezTo>
                        <a:pt x="2" y="0"/>
                        <a:pt x="2" y="1"/>
                        <a:pt x="2" y="1"/>
                      </a:cubicBezTo>
                      <a:cubicBezTo>
                        <a:pt x="2" y="1"/>
                        <a:pt x="0" y="1"/>
                        <a:pt x="0" y="2"/>
                      </a:cubicBezTo>
                      <a:cubicBezTo>
                        <a:pt x="2" y="3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10" name="Freeform 3066"/>
                <p:cNvSpPr/>
                <p:nvPr/>
              </p:nvSpPr>
              <p:spPr bwMode="auto">
                <a:xfrm>
                  <a:off x="5804" y="2389"/>
                  <a:ext cx="2" cy="2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11" name="Freeform 3067"/>
                <p:cNvSpPr/>
                <p:nvPr/>
              </p:nvSpPr>
              <p:spPr bwMode="auto">
                <a:xfrm>
                  <a:off x="5845" y="2384"/>
                  <a:ext cx="4" cy="5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1 h 2"/>
                    <a:gd name="T4" fmla="*/ 1 w 2"/>
                    <a:gd name="T5" fmla="*/ 2 h 2"/>
                    <a:gd name="T6" fmla="*/ 1 w 2"/>
                    <a:gd name="T7" fmla="*/ 0 h 2"/>
                    <a:gd name="T8" fmla="*/ 0 w 2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1" y="1"/>
                        <a:pt x="2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12" name="Freeform 3068"/>
                <p:cNvSpPr/>
                <p:nvPr/>
              </p:nvSpPr>
              <p:spPr bwMode="auto">
                <a:xfrm>
                  <a:off x="5849" y="2384"/>
                  <a:ext cx="4" cy="5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cubicBezTo>
                        <a:pt x="1" y="1"/>
                        <a:pt x="1" y="1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13" name="Freeform 3069"/>
                <p:cNvSpPr/>
                <p:nvPr/>
              </p:nvSpPr>
              <p:spPr bwMode="auto">
                <a:xfrm>
                  <a:off x="5847" y="2341"/>
                  <a:ext cx="4" cy="2"/>
                </a:xfrm>
                <a:custGeom>
                  <a:avLst/>
                  <a:gdLst>
                    <a:gd name="T0" fmla="*/ 1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14" name="Freeform 3070"/>
                <p:cNvSpPr>
                  <a:spLocks noEditPoints="1"/>
                </p:cNvSpPr>
                <p:nvPr/>
              </p:nvSpPr>
              <p:spPr bwMode="auto">
                <a:xfrm>
                  <a:off x="5734" y="2382"/>
                  <a:ext cx="208" cy="41"/>
                </a:xfrm>
                <a:custGeom>
                  <a:avLst/>
                  <a:gdLst>
                    <a:gd name="T0" fmla="*/ 6 w 101"/>
                    <a:gd name="T1" fmla="*/ 16 h 20"/>
                    <a:gd name="T2" fmla="*/ 12 w 101"/>
                    <a:gd name="T3" fmla="*/ 14 h 20"/>
                    <a:gd name="T4" fmla="*/ 21 w 101"/>
                    <a:gd name="T5" fmla="*/ 18 h 20"/>
                    <a:gd name="T6" fmla="*/ 27 w 101"/>
                    <a:gd name="T7" fmla="*/ 16 h 20"/>
                    <a:gd name="T8" fmla="*/ 28 w 101"/>
                    <a:gd name="T9" fmla="*/ 15 h 20"/>
                    <a:gd name="T10" fmla="*/ 38 w 101"/>
                    <a:gd name="T11" fmla="*/ 16 h 20"/>
                    <a:gd name="T12" fmla="*/ 41 w 101"/>
                    <a:gd name="T13" fmla="*/ 13 h 20"/>
                    <a:gd name="T14" fmla="*/ 49 w 101"/>
                    <a:gd name="T15" fmla="*/ 15 h 20"/>
                    <a:gd name="T16" fmla="*/ 60 w 101"/>
                    <a:gd name="T17" fmla="*/ 17 h 20"/>
                    <a:gd name="T18" fmla="*/ 63 w 101"/>
                    <a:gd name="T19" fmla="*/ 14 h 20"/>
                    <a:gd name="T20" fmla="*/ 66 w 101"/>
                    <a:gd name="T21" fmla="*/ 19 h 20"/>
                    <a:gd name="T22" fmla="*/ 71 w 101"/>
                    <a:gd name="T23" fmla="*/ 14 h 20"/>
                    <a:gd name="T24" fmla="*/ 75 w 101"/>
                    <a:gd name="T25" fmla="*/ 12 h 20"/>
                    <a:gd name="T26" fmla="*/ 74 w 101"/>
                    <a:gd name="T27" fmla="*/ 17 h 20"/>
                    <a:gd name="T28" fmla="*/ 84 w 101"/>
                    <a:gd name="T29" fmla="*/ 20 h 20"/>
                    <a:gd name="T30" fmla="*/ 88 w 101"/>
                    <a:gd name="T31" fmla="*/ 17 h 20"/>
                    <a:gd name="T32" fmla="*/ 98 w 101"/>
                    <a:gd name="T33" fmla="*/ 16 h 20"/>
                    <a:gd name="T34" fmla="*/ 96 w 101"/>
                    <a:gd name="T35" fmla="*/ 11 h 20"/>
                    <a:gd name="T36" fmla="*/ 95 w 101"/>
                    <a:gd name="T37" fmla="*/ 4 h 20"/>
                    <a:gd name="T38" fmla="*/ 91 w 101"/>
                    <a:gd name="T39" fmla="*/ 5 h 20"/>
                    <a:gd name="T40" fmla="*/ 89 w 101"/>
                    <a:gd name="T41" fmla="*/ 8 h 20"/>
                    <a:gd name="T42" fmla="*/ 83 w 101"/>
                    <a:gd name="T43" fmla="*/ 8 h 20"/>
                    <a:gd name="T44" fmla="*/ 80 w 101"/>
                    <a:gd name="T45" fmla="*/ 2 h 20"/>
                    <a:gd name="T46" fmla="*/ 74 w 101"/>
                    <a:gd name="T47" fmla="*/ 5 h 20"/>
                    <a:gd name="T48" fmla="*/ 64 w 101"/>
                    <a:gd name="T49" fmla="*/ 5 h 20"/>
                    <a:gd name="T50" fmla="*/ 61 w 101"/>
                    <a:gd name="T51" fmla="*/ 4 h 20"/>
                    <a:gd name="T52" fmla="*/ 59 w 101"/>
                    <a:gd name="T53" fmla="*/ 4 h 20"/>
                    <a:gd name="T54" fmla="*/ 54 w 101"/>
                    <a:gd name="T55" fmla="*/ 4 h 20"/>
                    <a:gd name="T56" fmla="*/ 47 w 101"/>
                    <a:gd name="T57" fmla="*/ 1 h 20"/>
                    <a:gd name="T58" fmla="*/ 43 w 101"/>
                    <a:gd name="T59" fmla="*/ 4 h 20"/>
                    <a:gd name="T60" fmla="*/ 49 w 101"/>
                    <a:gd name="T61" fmla="*/ 4 h 20"/>
                    <a:gd name="T62" fmla="*/ 53 w 101"/>
                    <a:gd name="T63" fmla="*/ 8 h 20"/>
                    <a:gd name="T64" fmla="*/ 45 w 101"/>
                    <a:gd name="T65" fmla="*/ 6 h 20"/>
                    <a:gd name="T66" fmla="*/ 39 w 101"/>
                    <a:gd name="T67" fmla="*/ 6 h 20"/>
                    <a:gd name="T68" fmla="*/ 32 w 101"/>
                    <a:gd name="T69" fmla="*/ 6 h 20"/>
                    <a:gd name="T70" fmla="*/ 28 w 101"/>
                    <a:gd name="T71" fmla="*/ 4 h 20"/>
                    <a:gd name="T72" fmla="*/ 22 w 101"/>
                    <a:gd name="T73" fmla="*/ 3 h 20"/>
                    <a:gd name="T74" fmla="*/ 18 w 101"/>
                    <a:gd name="T75" fmla="*/ 4 h 20"/>
                    <a:gd name="T76" fmla="*/ 11 w 101"/>
                    <a:gd name="T77" fmla="*/ 7 h 20"/>
                    <a:gd name="T78" fmla="*/ 5 w 101"/>
                    <a:gd name="T79" fmla="*/ 6 h 20"/>
                    <a:gd name="T80" fmla="*/ 2 w 101"/>
                    <a:gd name="T81" fmla="*/ 12 h 20"/>
                    <a:gd name="T82" fmla="*/ 93 w 101"/>
                    <a:gd name="T83" fmla="*/ 13 h 20"/>
                    <a:gd name="T84" fmla="*/ 86 w 101"/>
                    <a:gd name="T85" fmla="*/ 7 h 20"/>
                    <a:gd name="T86" fmla="*/ 20 w 101"/>
                    <a:gd name="T87" fmla="*/ 12 h 20"/>
                    <a:gd name="T88" fmla="*/ 22 w 101"/>
                    <a:gd name="T89" fmla="*/ 13 h 20"/>
                    <a:gd name="T90" fmla="*/ 28 w 101"/>
                    <a:gd name="T91" fmla="*/ 14 h 20"/>
                    <a:gd name="T92" fmla="*/ 35 w 101"/>
                    <a:gd name="T93" fmla="*/ 12 h 20"/>
                    <a:gd name="T94" fmla="*/ 47 w 101"/>
                    <a:gd name="T95" fmla="*/ 13 h 20"/>
                    <a:gd name="T96" fmla="*/ 56 w 101"/>
                    <a:gd name="T97" fmla="*/ 14 h 20"/>
                    <a:gd name="T98" fmla="*/ 56 w 101"/>
                    <a:gd name="T99" fmla="*/ 14 h 20"/>
                    <a:gd name="T100" fmla="*/ 66 w 101"/>
                    <a:gd name="T101" fmla="*/ 14 h 20"/>
                    <a:gd name="T102" fmla="*/ 68 w 101"/>
                    <a:gd name="T103" fmla="*/ 10 h 20"/>
                    <a:gd name="T104" fmla="*/ 77 w 101"/>
                    <a:gd name="T105" fmla="*/ 15 h 20"/>
                    <a:gd name="T106" fmla="*/ 79 w 101"/>
                    <a:gd name="T107" fmla="*/ 13 h 20"/>
                    <a:gd name="T108" fmla="*/ 79 w 101"/>
                    <a:gd name="T109" fmla="*/ 14 h 20"/>
                    <a:gd name="T110" fmla="*/ 59 w 101"/>
                    <a:gd name="T111" fmla="*/ 6 h 20"/>
                    <a:gd name="T112" fmla="*/ 50 w 101"/>
                    <a:gd name="T113" fmla="*/ 11 h 20"/>
                    <a:gd name="T114" fmla="*/ 50 w 101"/>
                    <a:gd name="T115" fmla="*/ 11 h 20"/>
                    <a:gd name="T116" fmla="*/ 33 w 101"/>
                    <a:gd name="T117" fmla="*/ 9 h 20"/>
                    <a:gd name="T118" fmla="*/ 16 w 101"/>
                    <a:gd name="T119" fmla="*/ 9 h 20"/>
                    <a:gd name="T120" fmla="*/ 12 w 101"/>
                    <a:gd name="T121" fmla="*/ 13 h 20"/>
                    <a:gd name="T122" fmla="*/ 11 w 101"/>
                    <a:gd name="T123" fmla="*/ 6 h 20"/>
                    <a:gd name="T124" fmla="*/ 5 w 101"/>
                    <a:gd name="T125" fmla="*/ 12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01" h="20">
                      <a:moveTo>
                        <a:pt x="1" y="14"/>
                      </a:moveTo>
                      <a:cubicBezTo>
                        <a:pt x="2" y="14"/>
                        <a:pt x="3" y="13"/>
                        <a:pt x="3" y="14"/>
                      </a:cubicBezTo>
                      <a:cubicBezTo>
                        <a:pt x="4" y="16"/>
                        <a:pt x="2" y="16"/>
                        <a:pt x="2" y="17"/>
                      </a:cubicBezTo>
                      <a:cubicBezTo>
                        <a:pt x="2" y="17"/>
                        <a:pt x="4" y="17"/>
                        <a:pt x="4" y="17"/>
                      </a:cubicBezTo>
                      <a:cubicBezTo>
                        <a:pt x="3" y="19"/>
                        <a:pt x="6" y="18"/>
                        <a:pt x="6" y="17"/>
                      </a:cubicBezTo>
                      <a:cubicBezTo>
                        <a:pt x="6" y="17"/>
                        <a:pt x="5" y="17"/>
                        <a:pt x="5" y="1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8" y="16"/>
                        <a:pt x="10" y="17"/>
                        <a:pt x="11" y="17"/>
                      </a:cubicBezTo>
                      <a:cubicBezTo>
                        <a:pt x="12" y="16"/>
                        <a:pt x="13" y="16"/>
                        <a:pt x="13" y="15"/>
                      </a:cubicBezTo>
                      <a:cubicBezTo>
                        <a:pt x="12" y="16"/>
                        <a:pt x="12" y="15"/>
                        <a:pt x="12" y="15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3" y="15"/>
                        <a:pt x="14" y="15"/>
                        <a:pt x="15" y="15"/>
                      </a:cubicBezTo>
                      <a:cubicBezTo>
                        <a:pt x="15" y="15"/>
                        <a:pt x="15" y="16"/>
                        <a:pt x="15" y="16"/>
                      </a:cubicBezTo>
                      <a:cubicBezTo>
                        <a:pt x="15" y="16"/>
                        <a:pt x="16" y="16"/>
                        <a:pt x="16" y="16"/>
                      </a:cubicBezTo>
                      <a:cubicBezTo>
                        <a:pt x="16" y="16"/>
                        <a:pt x="16" y="17"/>
                        <a:pt x="16" y="17"/>
                      </a:cubicBezTo>
                      <a:cubicBezTo>
                        <a:pt x="16" y="17"/>
                        <a:pt x="17" y="16"/>
                        <a:pt x="17" y="16"/>
                      </a:cubicBezTo>
                      <a:cubicBezTo>
                        <a:pt x="17" y="17"/>
                        <a:pt x="18" y="17"/>
                        <a:pt x="18" y="18"/>
                      </a:cubicBezTo>
                      <a:cubicBezTo>
                        <a:pt x="19" y="17"/>
                        <a:pt x="19" y="18"/>
                        <a:pt x="21" y="18"/>
                      </a:cubicBezTo>
                      <a:cubicBezTo>
                        <a:pt x="22" y="18"/>
                        <a:pt x="22" y="17"/>
                        <a:pt x="22" y="17"/>
                      </a:cubicBezTo>
                      <a:cubicBezTo>
                        <a:pt x="22" y="17"/>
                        <a:pt x="22" y="17"/>
                        <a:pt x="23" y="17"/>
                      </a:cubicBezTo>
                      <a:cubicBezTo>
                        <a:pt x="23" y="17"/>
                        <a:pt x="23" y="17"/>
                        <a:pt x="23" y="16"/>
                      </a:cubicBezTo>
                      <a:cubicBezTo>
                        <a:pt x="24" y="17"/>
                        <a:pt x="25" y="17"/>
                        <a:pt x="25" y="16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6" y="16"/>
                        <a:pt x="27" y="16"/>
                        <a:pt x="27" y="16"/>
                      </a:cubicBezTo>
                      <a:cubicBezTo>
                        <a:pt x="26" y="16"/>
                        <a:pt x="25" y="17"/>
                        <a:pt x="26" y="17"/>
                      </a:cubicBezTo>
                      <a:cubicBezTo>
                        <a:pt x="27" y="17"/>
                        <a:pt x="28" y="16"/>
                        <a:pt x="28" y="15"/>
                      </a:cubicBezTo>
                      <a:cubicBezTo>
                        <a:pt x="28" y="15"/>
                        <a:pt x="26" y="16"/>
                        <a:pt x="27" y="15"/>
                      </a:cubicBezTo>
                      <a:cubicBezTo>
                        <a:pt x="27" y="15"/>
                        <a:pt x="28" y="15"/>
                        <a:pt x="28" y="15"/>
                      </a:cubicBezTo>
                      <a:cubicBezTo>
                        <a:pt x="28" y="15"/>
                        <a:pt x="28" y="15"/>
                        <a:pt x="28" y="15"/>
                      </a:cubicBezTo>
                      <a:cubicBezTo>
                        <a:pt x="28" y="15"/>
                        <a:pt x="28" y="15"/>
                        <a:pt x="28" y="15"/>
                      </a:cubicBezTo>
                      <a:cubicBezTo>
                        <a:pt x="28" y="15"/>
                        <a:pt x="28" y="15"/>
                        <a:pt x="28" y="15"/>
                      </a:cubicBezTo>
                      <a:cubicBezTo>
                        <a:pt x="28" y="15"/>
                        <a:pt x="28" y="16"/>
                        <a:pt x="28" y="17"/>
                      </a:cubicBezTo>
                      <a:cubicBezTo>
                        <a:pt x="29" y="17"/>
                        <a:pt x="31" y="17"/>
                        <a:pt x="32" y="16"/>
                      </a:cubicBezTo>
                      <a:cubicBezTo>
                        <a:pt x="32" y="16"/>
                        <a:pt x="33" y="16"/>
                        <a:pt x="33" y="17"/>
                      </a:cubicBezTo>
                      <a:cubicBezTo>
                        <a:pt x="34" y="17"/>
                        <a:pt x="33" y="16"/>
                        <a:pt x="33" y="16"/>
                      </a:cubicBezTo>
                      <a:cubicBezTo>
                        <a:pt x="34" y="16"/>
                        <a:pt x="34" y="16"/>
                        <a:pt x="35" y="17"/>
                      </a:cubicBezTo>
                      <a:cubicBezTo>
                        <a:pt x="35" y="16"/>
                        <a:pt x="35" y="16"/>
                        <a:pt x="35" y="16"/>
                      </a:cubicBezTo>
                      <a:cubicBezTo>
                        <a:pt x="36" y="17"/>
                        <a:pt x="37" y="15"/>
                        <a:pt x="38" y="16"/>
                      </a:cubicBezTo>
                      <a:cubicBezTo>
                        <a:pt x="39" y="16"/>
                        <a:pt x="37" y="17"/>
                        <a:pt x="39" y="17"/>
                      </a:cubicBezTo>
                      <a:cubicBezTo>
                        <a:pt x="39" y="16"/>
                        <a:pt x="39" y="16"/>
                        <a:pt x="39" y="15"/>
                      </a:cubicBezTo>
                      <a:cubicBezTo>
                        <a:pt x="39" y="15"/>
                        <a:pt x="39" y="15"/>
                        <a:pt x="40" y="15"/>
                      </a:cubicBezTo>
                      <a:cubicBezTo>
                        <a:pt x="40" y="16"/>
                        <a:pt x="41" y="17"/>
                        <a:pt x="41" y="14"/>
                      </a:cubicBezTo>
                      <a:cubicBezTo>
                        <a:pt x="40" y="15"/>
                        <a:pt x="40" y="15"/>
                        <a:pt x="40" y="15"/>
                      </a:cubicBezTo>
                      <a:cubicBezTo>
                        <a:pt x="40" y="14"/>
                        <a:pt x="40" y="14"/>
                        <a:pt x="39" y="14"/>
                      </a:cubicBezTo>
                      <a:cubicBezTo>
                        <a:pt x="40" y="13"/>
                        <a:pt x="40" y="13"/>
                        <a:pt x="41" y="13"/>
                      </a:cubicBezTo>
                      <a:cubicBezTo>
                        <a:pt x="41" y="14"/>
                        <a:pt x="42" y="14"/>
                        <a:pt x="41" y="15"/>
                      </a:cubicBezTo>
                      <a:cubicBezTo>
                        <a:pt x="42" y="15"/>
                        <a:pt x="43" y="15"/>
                        <a:pt x="43" y="15"/>
                      </a:cubicBezTo>
                      <a:cubicBezTo>
                        <a:pt x="43" y="15"/>
                        <a:pt x="43" y="15"/>
                        <a:pt x="43" y="15"/>
                      </a:cubicBezTo>
                      <a:cubicBezTo>
                        <a:pt x="44" y="16"/>
                        <a:pt x="44" y="15"/>
                        <a:pt x="44" y="15"/>
                      </a:cubicBezTo>
                      <a:cubicBezTo>
                        <a:pt x="45" y="15"/>
                        <a:pt x="46" y="15"/>
                        <a:pt x="48" y="15"/>
                      </a:cubicBezTo>
                      <a:cubicBezTo>
                        <a:pt x="48" y="14"/>
                        <a:pt x="48" y="14"/>
                        <a:pt x="49" y="14"/>
                      </a:cubicBezTo>
                      <a:cubicBezTo>
                        <a:pt x="49" y="13"/>
                        <a:pt x="49" y="15"/>
                        <a:pt x="49" y="15"/>
                      </a:cubicBezTo>
                      <a:cubicBezTo>
                        <a:pt x="49" y="15"/>
                        <a:pt x="49" y="15"/>
                        <a:pt x="50" y="15"/>
                      </a:cubicBezTo>
                      <a:cubicBezTo>
                        <a:pt x="50" y="16"/>
                        <a:pt x="50" y="17"/>
                        <a:pt x="49" y="17"/>
                      </a:cubicBezTo>
                      <a:cubicBezTo>
                        <a:pt x="50" y="18"/>
                        <a:pt x="50" y="17"/>
                        <a:pt x="50" y="16"/>
                      </a:cubicBezTo>
                      <a:cubicBezTo>
                        <a:pt x="50" y="16"/>
                        <a:pt x="52" y="17"/>
                        <a:pt x="52" y="17"/>
                      </a:cubicBezTo>
                      <a:cubicBezTo>
                        <a:pt x="52" y="17"/>
                        <a:pt x="52" y="15"/>
                        <a:pt x="53" y="15"/>
                      </a:cubicBezTo>
                      <a:cubicBezTo>
                        <a:pt x="53" y="16"/>
                        <a:pt x="53" y="16"/>
                        <a:pt x="53" y="17"/>
                      </a:cubicBezTo>
                      <a:cubicBezTo>
                        <a:pt x="56" y="17"/>
                        <a:pt x="57" y="17"/>
                        <a:pt x="60" y="17"/>
                      </a:cubicBezTo>
                      <a:cubicBezTo>
                        <a:pt x="59" y="15"/>
                        <a:pt x="61" y="14"/>
                        <a:pt x="59" y="14"/>
                      </a:cubicBezTo>
                      <a:cubicBezTo>
                        <a:pt x="59" y="13"/>
                        <a:pt x="60" y="14"/>
                        <a:pt x="61" y="14"/>
                      </a:cubicBezTo>
                      <a:cubicBezTo>
                        <a:pt x="61" y="14"/>
                        <a:pt x="61" y="14"/>
                        <a:pt x="61" y="14"/>
                      </a:cubicBezTo>
                      <a:cubicBezTo>
                        <a:pt x="62" y="14"/>
                        <a:pt x="62" y="14"/>
                        <a:pt x="62" y="13"/>
                      </a:cubicBezTo>
                      <a:cubicBezTo>
                        <a:pt x="62" y="13"/>
                        <a:pt x="62" y="13"/>
                        <a:pt x="62" y="13"/>
                      </a:cubicBezTo>
                      <a:cubicBezTo>
                        <a:pt x="63" y="14"/>
                        <a:pt x="62" y="14"/>
                        <a:pt x="62" y="15"/>
                      </a:cubicBezTo>
                      <a:cubicBezTo>
                        <a:pt x="65" y="15"/>
                        <a:pt x="62" y="14"/>
                        <a:pt x="63" y="14"/>
                      </a:cubicBezTo>
                      <a:cubicBezTo>
                        <a:pt x="64" y="14"/>
                        <a:pt x="64" y="14"/>
                        <a:pt x="65" y="14"/>
                      </a:cubicBezTo>
                      <a:cubicBezTo>
                        <a:pt x="64" y="14"/>
                        <a:pt x="64" y="14"/>
                        <a:pt x="64" y="14"/>
                      </a:cubicBezTo>
                      <a:cubicBezTo>
                        <a:pt x="63" y="15"/>
                        <a:pt x="63" y="15"/>
                        <a:pt x="63" y="15"/>
                      </a:cubicBezTo>
                      <a:cubicBezTo>
                        <a:pt x="62" y="16"/>
                        <a:pt x="61" y="16"/>
                        <a:pt x="61" y="17"/>
                      </a:cubicBezTo>
                      <a:cubicBezTo>
                        <a:pt x="62" y="17"/>
                        <a:pt x="63" y="17"/>
                        <a:pt x="63" y="17"/>
                      </a:cubicBezTo>
                      <a:cubicBezTo>
                        <a:pt x="64" y="18"/>
                        <a:pt x="64" y="17"/>
                        <a:pt x="65" y="18"/>
                      </a:cubicBezTo>
                      <a:cubicBezTo>
                        <a:pt x="66" y="18"/>
                        <a:pt x="66" y="18"/>
                        <a:pt x="66" y="19"/>
                      </a:cubicBezTo>
                      <a:cubicBezTo>
                        <a:pt x="68" y="17"/>
                        <a:pt x="70" y="19"/>
                        <a:pt x="73" y="19"/>
                      </a:cubicBezTo>
                      <a:cubicBezTo>
                        <a:pt x="73" y="17"/>
                        <a:pt x="72" y="17"/>
                        <a:pt x="73" y="15"/>
                      </a:cubicBezTo>
                      <a:cubicBezTo>
                        <a:pt x="71" y="16"/>
                        <a:pt x="70" y="15"/>
                        <a:pt x="70" y="14"/>
                      </a:cubicBezTo>
                      <a:cubicBezTo>
                        <a:pt x="70" y="14"/>
                        <a:pt x="70" y="14"/>
                        <a:pt x="70" y="14"/>
                      </a:cubicBezTo>
                      <a:cubicBezTo>
                        <a:pt x="70" y="13"/>
                        <a:pt x="70" y="12"/>
                        <a:pt x="71" y="12"/>
                      </a:cubicBezTo>
                      <a:cubicBezTo>
                        <a:pt x="71" y="12"/>
                        <a:pt x="71" y="12"/>
                        <a:pt x="71" y="12"/>
                      </a:cubicBezTo>
                      <a:cubicBezTo>
                        <a:pt x="71" y="13"/>
                        <a:pt x="71" y="13"/>
                        <a:pt x="71" y="14"/>
                      </a:cubicBezTo>
                      <a:cubicBezTo>
                        <a:pt x="71" y="14"/>
                        <a:pt x="72" y="14"/>
                        <a:pt x="72" y="14"/>
                      </a:cubicBezTo>
                      <a:cubicBezTo>
                        <a:pt x="72" y="13"/>
                        <a:pt x="72" y="13"/>
                        <a:pt x="72" y="13"/>
                      </a:cubicBezTo>
                      <a:cubicBezTo>
                        <a:pt x="72" y="13"/>
                        <a:pt x="73" y="13"/>
                        <a:pt x="73" y="13"/>
                      </a:cubicBezTo>
                      <a:cubicBezTo>
                        <a:pt x="73" y="13"/>
                        <a:pt x="73" y="13"/>
                        <a:pt x="73" y="13"/>
                      </a:cubicBezTo>
                      <a:cubicBezTo>
                        <a:pt x="73" y="13"/>
                        <a:pt x="73" y="13"/>
                        <a:pt x="73" y="13"/>
                      </a:cubicBezTo>
                      <a:cubicBezTo>
                        <a:pt x="74" y="13"/>
                        <a:pt x="74" y="13"/>
                        <a:pt x="74" y="14"/>
                      </a:cubicBezTo>
                      <a:cubicBezTo>
                        <a:pt x="74" y="13"/>
                        <a:pt x="75" y="13"/>
                        <a:pt x="75" y="12"/>
                      </a:cubicBezTo>
                      <a:cubicBezTo>
                        <a:pt x="75" y="12"/>
                        <a:pt x="75" y="12"/>
                        <a:pt x="75" y="12"/>
                      </a:cubicBezTo>
                      <a:cubicBezTo>
                        <a:pt x="76" y="12"/>
                        <a:pt x="76" y="14"/>
                        <a:pt x="76" y="14"/>
                      </a:cubicBezTo>
                      <a:cubicBezTo>
                        <a:pt x="76" y="14"/>
                        <a:pt x="76" y="15"/>
                        <a:pt x="77" y="15"/>
                      </a:cubicBezTo>
                      <a:cubicBezTo>
                        <a:pt x="77" y="15"/>
                        <a:pt x="77" y="15"/>
                        <a:pt x="77" y="16"/>
                      </a:cubicBezTo>
                      <a:cubicBezTo>
                        <a:pt x="76" y="16"/>
                        <a:pt x="76" y="15"/>
                        <a:pt x="75" y="14"/>
                      </a:cubicBezTo>
                      <a:cubicBezTo>
                        <a:pt x="74" y="14"/>
                        <a:pt x="73" y="15"/>
                        <a:pt x="73" y="17"/>
                      </a:cubicBezTo>
                      <a:cubicBezTo>
                        <a:pt x="73" y="17"/>
                        <a:pt x="74" y="17"/>
                        <a:pt x="74" y="17"/>
                      </a:cubicBezTo>
                      <a:cubicBezTo>
                        <a:pt x="75" y="17"/>
                        <a:pt x="74" y="17"/>
                        <a:pt x="74" y="17"/>
                      </a:cubicBezTo>
                      <a:cubicBezTo>
                        <a:pt x="73" y="18"/>
                        <a:pt x="75" y="19"/>
                        <a:pt x="75" y="19"/>
                      </a:cubicBezTo>
                      <a:cubicBezTo>
                        <a:pt x="76" y="19"/>
                        <a:pt x="75" y="18"/>
                        <a:pt x="74" y="18"/>
                      </a:cubicBezTo>
                      <a:cubicBezTo>
                        <a:pt x="75" y="18"/>
                        <a:pt x="78" y="18"/>
                        <a:pt x="76" y="18"/>
                      </a:cubicBezTo>
                      <a:cubicBezTo>
                        <a:pt x="77" y="20"/>
                        <a:pt x="78" y="18"/>
                        <a:pt x="79" y="18"/>
                      </a:cubicBezTo>
                      <a:cubicBezTo>
                        <a:pt x="80" y="18"/>
                        <a:pt x="79" y="19"/>
                        <a:pt x="80" y="20"/>
                      </a:cubicBezTo>
                      <a:cubicBezTo>
                        <a:pt x="82" y="20"/>
                        <a:pt x="82" y="19"/>
                        <a:pt x="84" y="20"/>
                      </a:cubicBezTo>
                      <a:cubicBezTo>
                        <a:pt x="83" y="19"/>
                        <a:pt x="84" y="19"/>
                        <a:pt x="84" y="18"/>
                      </a:cubicBezTo>
                      <a:cubicBezTo>
                        <a:pt x="84" y="18"/>
                        <a:pt x="85" y="19"/>
                        <a:pt x="85" y="19"/>
                      </a:cubicBezTo>
                      <a:cubicBezTo>
                        <a:pt x="86" y="19"/>
                        <a:pt x="85" y="18"/>
                        <a:pt x="85" y="18"/>
                      </a:cubicBezTo>
                      <a:cubicBezTo>
                        <a:pt x="86" y="18"/>
                        <a:pt x="86" y="18"/>
                        <a:pt x="86" y="18"/>
                      </a:cubicBezTo>
                      <a:cubicBezTo>
                        <a:pt x="86" y="18"/>
                        <a:pt x="86" y="17"/>
                        <a:pt x="86" y="17"/>
                      </a:cubicBezTo>
                      <a:cubicBezTo>
                        <a:pt x="87" y="17"/>
                        <a:pt x="88" y="17"/>
                        <a:pt x="89" y="16"/>
                      </a:cubicBezTo>
                      <a:cubicBezTo>
                        <a:pt x="90" y="16"/>
                        <a:pt x="89" y="18"/>
                        <a:pt x="88" y="17"/>
                      </a:cubicBezTo>
                      <a:cubicBezTo>
                        <a:pt x="88" y="18"/>
                        <a:pt x="89" y="18"/>
                        <a:pt x="90" y="19"/>
                      </a:cubicBezTo>
                      <a:cubicBezTo>
                        <a:pt x="92" y="18"/>
                        <a:pt x="93" y="18"/>
                        <a:pt x="95" y="18"/>
                      </a:cubicBezTo>
                      <a:cubicBezTo>
                        <a:pt x="95" y="18"/>
                        <a:pt x="95" y="18"/>
                        <a:pt x="96" y="18"/>
                      </a:cubicBezTo>
                      <a:cubicBezTo>
                        <a:pt x="96" y="19"/>
                        <a:pt x="95" y="19"/>
                        <a:pt x="95" y="19"/>
                      </a:cubicBezTo>
                      <a:cubicBezTo>
                        <a:pt x="95" y="20"/>
                        <a:pt x="98" y="20"/>
                        <a:pt x="97" y="19"/>
                      </a:cubicBezTo>
                      <a:cubicBezTo>
                        <a:pt x="98" y="19"/>
                        <a:pt x="99" y="19"/>
                        <a:pt x="99" y="19"/>
                      </a:cubicBezTo>
                      <a:cubicBezTo>
                        <a:pt x="99" y="18"/>
                        <a:pt x="97" y="18"/>
                        <a:pt x="98" y="16"/>
                      </a:cubicBezTo>
                      <a:cubicBezTo>
                        <a:pt x="98" y="15"/>
                        <a:pt x="100" y="16"/>
                        <a:pt x="100" y="16"/>
                      </a:cubicBezTo>
                      <a:cubicBezTo>
                        <a:pt x="101" y="14"/>
                        <a:pt x="99" y="15"/>
                        <a:pt x="99" y="14"/>
                      </a:cubicBezTo>
                      <a:cubicBezTo>
                        <a:pt x="98" y="14"/>
                        <a:pt x="98" y="15"/>
                        <a:pt x="98" y="15"/>
                      </a:cubicBezTo>
                      <a:cubicBezTo>
                        <a:pt x="97" y="15"/>
                        <a:pt x="99" y="14"/>
                        <a:pt x="98" y="13"/>
                      </a:cubicBezTo>
                      <a:cubicBezTo>
                        <a:pt x="97" y="13"/>
                        <a:pt x="97" y="12"/>
                        <a:pt x="96" y="12"/>
                      </a:cubicBezTo>
                      <a:cubicBezTo>
                        <a:pt x="96" y="12"/>
                        <a:pt x="96" y="12"/>
                        <a:pt x="97" y="12"/>
                      </a:cubicBezTo>
                      <a:cubicBezTo>
                        <a:pt x="96" y="12"/>
                        <a:pt x="96" y="11"/>
                        <a:pt x="96" y="11"/>
                      </a:cubicBezTo>
                      <a:cubicBezTo>
                        <a:pt x="96" y="10"/>
                        <a:pt x="96" y="10"/>
                        <a:pt x="96" y="10"/>
                      </a:cubicBezTo>
                      <a:cubicBezTo>
                        <a:pt x="96" y="10"/>
                        <a:pt x="96" y="9"/>
                        <a:pt x="96" y="9"/>
                      </a:cubicBezTo>
                      <a:cubicBezTo>
                        <a:pt x="96" y="9"/>
                        <a:pt x="96" y="9"/>
                        <a:pt x="96" y="9"/>
                      </a:cubicBezTo>
                      <a:cubicBezTo>
                        <a:pt x="96" y="9"/>
                        <a:pt x="96" y="9"/>
                        <a:pt x="95" y="9"/>
                      </a:cubicBezTo>
                      <a:cubicBezTo>
                        <a:pt x="95" y="9"/>
                        <a:pt x="95" y="9"/>
                        <a:pt x="95" y="9"/>
                      </a:cubicBezTo>
                      <a:cubicBezTo>
                        <a:pt x="95" y="9"/>
                        <a:pt x="96" y="9"/>
                        <a:pt x="96" y="8"/>
                      </a:cubicBezTo>
                      <a:cubicBezTo>
                        <a:pt x="96" y="6"/>
                        <a:pt x="94" y="7"/>
                        <a:pt x="95" y="4"/>
                      </a:cubicBezTo>
                      <a:cubicBezTo>
                        <a:pt x="96" y="4"/>
                        <a:pt x="96" y="4"/>
                        <a:pt x="96" y="4"/>
                      </a:cubicBezTo>
                      <a:cubicBezTo>
                        <a:pt x="96" y="4"/>
                        <a:pt x="96" y="3"/>
                        <a:pt x="96" y="3"/>
                      </a:cubicBezTo>
                      <a:cubicBezTo>
                        <a:pt x="94" y="3"/>
                        <a:pt x="93" y="3"/>
                        <a:pt x="91" y="3"/>
                      </a:cubicBezTo>
                      <a:cubicBezTo>
                        <a:pt x="91" y="3"/>
                        <a:pt x="91" y="3"/>
                        <a:pt x="91" y="4"/>
                      </a:cubicBezTo>
                      <a:cubicBezTo>
                        <a:pt x="90" y="3"/>
                        <a:pt x="90" y="4"/>
                        <a:pt x="90" y="4"/>
                      </a:cubicBezTo>
                      <a:cubicBezTo>
                        <a:pt x="89" y="4"/>
                        <a:pt x="89" y="4"/>
                        <a:pt x="88" y="4"/>
                      </a:cubicBezTo>
                      <a:cubicBezTo>
                        <a:pt x="88" y="5"/>
                        <a:pt x="89" y="6"/>
                        <a:pt x="91" y="5"/>
                      </a:cubicBezTo>
                      <a:cubicBezTo>
                        <a:pt x="91" y="5"/>
                        <a:pt x="91" y="5"/>
                        <a:pt x="92" y="4"/>
                      </a:cubicBezTo>
                      <a:cubicBezTo>
                        <a:pt x="92" y="5"/>
                        <a:pt x="92" y="5"/>
                        <a:pt x="92" y="5"/>
                      </a:cubicBezTo>
                      <a:cubicBezTo>
                        <a:pt x="92" y="6"/>
                        <a:pt x="91" y="6"/>
                        <a:pt x="90" y="7"/>
                      </a:cubicBezTo>
                      <a:cubicBezTo>
                        <a:pt x="90" y="7"/>
                        <a:pt x="90" y="7"/>
                        <a:pt x="90" y="7"/>
                      </a:cubicBezTo>
                      <a:cubicBezTo>
                        <a:pt x="90" y="7"/>
                        <a:pt x="89" y="7"/>
                        <a:pt x="89" y="8"/>
                      </a:cubicBezTo>
                      <a:cubicBezTo>
                        <a:pt x="89" y="8"/>
                        <a:pt x="89" y="8"/>
                        <a:pt x="90" y="8"/>
                      </a:cubicBezTo>
                      <a:cubicBezTo>
                        <a:pt x="89" y="8"/>
                        <a:pt x="89" y="9"/>
                        <a:pt x="89" y="8"/>
                      </a:cubicBezTo>
                      <a:cubicBezTo>
                        <a:pt x="90" y="7"/>
                        <a:pt x="87" y="6"/>
                        <a:pt x="86" y="4"/>
                      </a:cubicBezTo>
                      <a:cubicBezTo>
                        <a:pt x="85" y="5"/>
                        <a:pt x="84" y="5"/>
                        <a:pt x="84" y="5"/>
                      </a:cubicBezTo>
                      <a:cubicBezTo>
                        <a:pt x="84" y="5"/>
                        <a:pt x="84" y="5"/>
                        <a:pt x="84" y="4"/>
                      </a:cubicBezTo>
                      <a:cubicBezTo>
                        <a:pt x="82" y="4"/>
                        <a:pt x="82" y="5"/>
                        <a:pt x="82" y="6"/>
                      </a:cubicBezTo>
                      <a:cubicBezTo>
                        <a:pt x="82" y="6"/>
                        <a:pt x="82" y="6"/>
                        <a:pt x="83" y="6"/>
                      </a:cubicBezTo>
                      <a:cubicBezTo>
                        <a:pt x="82" y="6"/>
                        <a:pt x="82" y="6"/>
                        <a:pt x="82" y="6"/>
                      </a:cubicBezTo>
                      <a:cubicBezTo>
                        <a:pt x="82" y="7"/>
                        <a:pt x="83" y="7"/>
                        <a:pt x="83" y="8"/>
                      </a:cubicBezTo>
                      <a:cubicBezTo>
                        <a:pt x="83" y="8"/>
                        <a:pt x="83" y="8"/>
                        <a:pt x="82" y="8"/>
                      </a:cubicBezTo>
                      <a:cubicBezTo>
                        <a:pt x="82" y="8"/>
                        <a:pt x="82" y="8"/>
                        <a:pt x="82" y="8"/>
                      </a:cubicBezTo>
                      <a:cubicBezTo>
                        <a:pt x="82" y="7"/>
                        <a:pt x="82" y="5"/>
                        <a:pt x="81" y="5"/>
                      </a:cubicBezTo>
                      <a:cubicBezTo>
                        <a:pt x="81" y="6"/>
                        <a:pt x="81" y="6"/>
                        <a:pt x="81" y="6"/>
                      </a:cubicBezTo>
                      <a:cubicBezTo>
                        <a:pt x="80" y="6"/>
                        <a:pt x="80" y="5"/>
                        <a:pt x="81" y="5"/>
                      </a:cubicBezTo>
                      <a:cubicBezTo>
                        <a:pt x="81" y="4"/>
                        <a:pt x="80" y="3"/>
                        <a:pt x="81" y="3"/>
                      </a:cubicBezTo>
                      <a:cubicBezTo>
                        <a:pt x="79" y="3"/>
                        <a:pt x="79" y="2"/>
                        <a:pt x="80" y="2"/>
                      </a:cubicBezTo>
                      <a:cubicBezTo>
                        <a:pt x="80" y="1"/>
                        <a:pt x="80" y="2"/>
                        <a:pt x="80" y="1"/>
                      </a:cubicBezTo>
                      <a:cubicBezTo>
                        <a:pt x="80" y="1"/>
                        <a:pt x="79" y="2"/>
                        <a:pt x="79" y="2"/>
                      </a:cubicBezTo>
                      <a:cubicBezTo>
                        <a:pt x="79" y="1"/>
                        <a:pt x="79" y="1"/>
                        <a:pt x="79" y="1"/>
                      </a:cubicBezTo>
                      <a:cubicBezTo>
                        <a:pt x="79" y="1"/>
                        <a:pt x="78" y="1"/>
                        <a:pt x="78" y="1"/>
                      </a:cubicBezTo>
                      <a:cubicBezTo>
                        <a:pt x="77" y="1"/>
                        <a:pt x="76" y="2"/>
                        <a:pt x="77" y="4"/>
                      </a:cubicBezTo>
                      <a:cubicBezTo>
                        <a:pt x="75" y="4"/>
                        <a:pt x="75" y="5"/>
                        <a:pt x="75" y="6"/>
                      </a:cubicBezTo>
                      <a:cubicBezTo>
                        <a:pt x="74" y="6"/>
                        <a:pt x="74" y="5"/>
                        <a:pt x="74" y="5"/>
                      </a:cubicBezTo>
                      <a:cubicBezTo>
                        <a:pt x="74" y="6"/>
                        <a:pt x="74" y="6"/>
                        <a:pt x="74" y="6"/>
                      </a:cubicBezTo>
                      <a:cubicBezTo>
                        <a:pt x="73" y="6"/>
                        <a:pt x="73" y="6"/>
                        <a:pt x="73" y="4"/>
                      </a:cubicBezTo>
                      <a:cubicBezTo>
                        <a:pt x="71" y="4"/>
                        <a:pt x="70" y="5"/>
                        <a:pt x="69" y="6"/>
                      </a:cubicBezTo>
                      <a:cubicBezTo>
                        <a:pt x="68" y="7"/>
                        <a:pt x="69" y="7"/>
                        <a:pt x="69" y="7"/>
                      </a:cubicBezTo>
                      <a:cubicBezTo>
                        <a:pt x="68" y="5"/>
                        <a:pt x="66" y="7"/>
                        <a:pt x="65" y="7"/>
                      </a:cubicBezTo>
                      <a:cubicBezTo>
                        <a:pt x="65" y="7"/>
                        <a:pt x="65" y="6"/>
                        <a:pt x="65" y="6"/>
                      </a:cubicBezTo>
                      <a:cubicBezTo>
                        <a:pt x="65" y="6"/>
                        <a:pt x="64" y="5"/>
                        <a:pt x="64" y="5"/>
                      </a:cubicBezTo>
                      <a:cubicBezTo>
                        <a:pt x="64" y="5"/>
                        <a:pt x="63" y="6"/>
                        <a:pt x="63" y="5"/>
                      </a:cubicBezTo>
                      <a:cubicBezTo>
                        <a:pt x="63" y="5"/>
                        <a:pt x="64" y="5"/>
                        <a:pt x="64" y="5"/>
                      </a:cubicBezTo>
                      <a:cubicBezTo>
                        <a:pt x="64" y="3"/>
                        <a:pt x="64" y="3"/>
                        <a:pt x="64" y="3"/>
                      </a:cubicBezTo>
                      <a:cubicBezTo>
                        <a:pt x="65" y="2"/>
                        <a:pt x="66" y="3"/>
                        <a:pt x="66" y="2"/>
                      </a:cubicBezTo>
                      <a:cubicBezTo>
                        <a:pt x="65" y="2"/>
                        <a:pt x="64" y="1"/>
                        <a:pt x="62" y="1"/>
                      </a:cubicBezTo>
                      <a:cubicBezTo>
                        <a:pt x="61" y="2"/>
                        <a:pt x="62" y="3"/>
                        <a:pt x="62" y="4"/>
                      </a:cubicBezTo>
                      <a:cubicBezTo>
                        <a:pt x="62" y="4"/>
                        <a:pt x="61" y="4"/>
                        <a:pt x="61" y="4"/>
                      </a:cubicBezTo>
                      <a:cubicBezTo>
                        <a:pt x="62" y="5"/>
                        <a:pt x="61" y="6"/>
                        <a:pt x="61" y="6"/>
                      </a:cubicBezTo>
                      <a:cubicBezTo>
                        <a:pt x="61" y="6"/>
                        <a:pt x="61" y="7"/>
                        <a:pt x="61" y="7"/>
                      </a:cubicBezTo>
                      <a:cubicBezTo>
                        <a:pt x="61" y="6"/>
                        <a:pt x="60" y="6"/>
                        <a:pt x="60" y="6"/>
                      </a:cubicBezTo>
                      <a:cubicBezTo>
                        <a:pt x="60" y="6"/>
                        <a:pt x="61" y="6"/>
                        <a:pt x="61" y="4"/>
                      </a:cubicBezTo>
                      <a:cubicBezTo>
                        <a:pt x="59" y="4"/>
                        <a:pt x="59" y="5"/>
                        <a:pt x="59" y="5"/>
                      </a:cubicBezTo>
                      <a:cubicBezTo>
                        <a:pt x="59" y="5"/>
                        <a:pt x="59" y="5"/>
                        <a:pt x="58" y="4"/>
                      </a:cubicBezTo>
                      <a:cubicBezTo>
                        <a:pt x="58" y="4"/>
                        <a:pt x="59" y="4"/>
                        <a:pt x="59" y="4"/>
                      </a:cubicBezTo>
                      <a:cubicBezTo>
                        <a:pt x="58" y="4"/>
                        <a:pt x="58" y="4"/>
                        <a:pt x="58" y="4"/>
                      </a:cubicBezTo>
                      <a:cubicBezTo>
                        <a:pt x="58" y="4"/>
                        <a:pt x="59" y="4"/>
                        <a:pt x="59" y="4"/>
                      </a:cubicBezTo>
                      <a:cubicBezTo>
                        <a:pt x="59" y="3"/>
                        <a:pt x="58" y="3"/>
                        <a:pt x="57" y="3"/>
                      </a:cubicBezTo>
                      <a:cubicBezTo>
                        <a:pt x="57" y="3"/>
                        <a:pt x="57" y="3"/>
                        <a:pt x="57" y="3"/>
                      </a:cubicBezTo>
                      <a:cubicBezTo>
                        <a:pt x="56" y="3"/>
                        <a:pt x="56" y="4"/>
                        <a:pt x="56" y="4"/>
                      </a:cubicBezTo>
                      <a:cubicBezTo>
                        <a:pt x="56" y="4"/>
                        <a:pt x="56" y="4"/>
                        <a:pt x="56" y="4"/>
                      </a:cubicBezTo>
                      <a:cubicBezTo>
                        <a:pt x="55" y="5"/>
                        <a:pt x="55" y="3"/>
                        <a:pt x="54" y="4"/>
                      </a:cubicBezTo>
                      <a:cubicBezTo>
                        <a:pt x="54" y="4"/>
                        <a:pt x="54" y="4"/>
                        <a:pt x="53" y="4"/>
                      </a:cubicBezTo>
                      <a:cubicBezTo>
                        <a:pt x="52" y="4"/>
                        <a:pt x="53" y="2"/>
                        <a:pt x="54" y="3"/>
                      </a:cubicBezTo>
                      <a:cubicBezTo>
                        <a:pt x="54" y="3"/>
                        <a:pt x="53" y="2"/>
                        <a:pt x="52" y="2"/>
                      </a:cubicBezTo>
                      <a:cubicBezTo>
                        <a:pt x="52" y="2"/>
                        <a:pt x="52" y="2"/>
                        <a:pt x="52" y="2"/>
                      </a:cubicBezTo>
                      <a:cubicBezTo>
                        <a:pt x="51" y="4"/>
                        <a:pt x="51" y="1"/>
                        <a:pt x="51" y="1"/>
                      </a:cubicBezTo>
                      <a:cubicBezTo>
                        <a:pt x="51" y="1"/>
                        <a:pt x="50" y="2"/>
                        <a:pt x="50" y="1"/>
                      </a:cubicBezTo>
                      <a:cubicBezTo>
                        <a:pt x="50" y="0"/>
                        <a:pt x="47" y="0"/>
                        <a:pt x="47" y="1"/>
                      </a:cubicBezTo>
                      <a:cubicBezTo>
                        <a:pt x="48" y="0"/>
                        <a:pt x="49" y="2"/>
                        <a:pt x="48" y="3"/>
                      </a:cubicBezTo>
                      <a:cubicBezTo>
                        <a:pt x="48" y="3"/>
                        <a:pt x="47" y="2"/>
                        <a:pt x="47" y="2"/>
                      </a:cubicBezTo>
                      <a:cubicBezTo>
                        <a:pt x="46" y="1"/>
                        <a:pt x="46" y="3"/>
                        <a:pt x="45" y="3"/>
                      </a:cubicBezTo>
                      <a:cubicBezTo>
                        <a:pt x="45" y="1"/>
                        <a:pt x="43" y="1"/>
                        <a:pt x="42" y="2"/>
                      </a:cubicBezTo>
                      <a:cubicBezTo>
                        <a:pt x="43" y="2"/>
                        <a:pt x="44" y="2"/>
                        <a:pt x="45" y="3"/>
                      </a:cubicBezTo>
                      <a:cubicBezTo>
                        <a:pt x="44" y="3"/>
                        <a:pt x="44" y="3"/>
                        <a:pt x="43" y="3"/>
                      </a:cubicBezTo>
                      <a:cubicBezTo>
                        <a:pt x="43" y="4"/>
                        <a:pt x="43" y="4"/>
                        <a:pt x="43" y="4"/>
                      </a:cubicBezTo>
                      <a:cubicBezTo>
                        <a:pt x="44" y="4"/>
                        <a:pt x="44" y="4"/>
                        <a:pt x="45" y="4"/>
                      </a:cubicBezTo>
                      <a:cubicBezTo>
                        <a:pt x="45" y="4"/>
                        <a:pt x="44" y="4"/>
                        <a:pt x="44" y="4"/>
                      </a:cubicBezTo>
                      <a:cubicBezTo>
                        <a:pt x="46" y="4"/>
                        <a:pt x="46" y="5"/>
                        <a:pt x="48" y="5"/>
                      </a:cubicBezTo>
                      <a:cubicBezTo>
                        <a:pt x="48" y="5"/>
                        <a:pt x="48" y="4"/>
                        <a:pt x="49" y="4"/>
                      </a:cubicBezTo>
                      <a:cubicBezTo>
                        <a:pt x="49" y="4"/>
                        <a:pt x="49" y="3"/>
                        <a:pt x="50" y="3"/>
                      </a:cubicBezTo>
                      <a:cubicBezTo>
                        <a:pt x="50" y="3"/>
                        <a:pt x="49" y="4"/>
                        <a:pt x="49" y="4"/>
                      </a:cubicBezTo>
                      <a:cubicBezTo>
                        <a:pt x="49" y="4"/>
                        <a:pt x="49" y="4"/>
                        <a:pt x="49" y="4"/>
                      </a:cubicBezTo>
                      <a:cubicBezTo>
                        <a:pt x="48" y="4"/>
                        <a:pt x="50" y="5"/>
                        <a:pt x="50" y="6"/>
                      </a:cubicBezTo>
                      <a:cubicBezTo>
                        <a:pt x="50" y="6"/>
                        <a:pt x="51" y="7"/>
                        <a:pt x="52" y="6"/>
                      </a:cubicBezTo>
                      <a:cubicBezTo>
                        <a:pt x="52" y="6"/>
                        <a:pt x="52" y="6"/>
                        <a:pt x="52" y="5"/>
                      </a:cubicBezTo>
                      <a:cubicBezTo>
                        <a:pt x="52" y="5"/>
                        <a:pt x="52" y="6"/>
                        <a:pt x="53" y="6"/>
                      </a:cubicBezTo>
                      <a:cubicBezTo>
                        <a:pt x="53" y="6"/>
                        <a:pt x="53" y="6"/>
                        <a:pt x="54" y="7"/>
                      </a:cubicBezTo>
                      <a:cubicBezTo>
                        <a:pt x="54" y="7"/>
                        <a:pt x="54" y="7"/>
                        <a:pt x="54" y="7"/>
                      </a:cubicBezTo>
                      <a:cubicBezTo>
                        <a:pt x="54" y="7"/>
                        <a:pt x="54" y="8"/>
                        <a:pt x="53" y="8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3" y="8"/>
                        <a:pt x="53" y="8"/>
                        <a:pt x="52" y="8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49" y="9"/>
                        <a:pt x="53" y="7"/>
                        <a:pt x="51" y="6"/>
                      </a:cubicBezTo>
                      <a:cubicBezTo>
                        <a:pt x="50" y="7"/>
                        <a:pt x="47" y="6"/>
                        <a:pt x="45" y="7"/>
                      </a:cubicBezTo>
                      <a:cubicBezTo>
                        <a:pt x="45" y="7"/>
                        <a:pt x="45" y="6"/>
                        <a:pt x="45" y="6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5" y="6"/>
                        <a:pt x="45" y="6"/>
                        <a:pt x="44" y="6"/>
                      </a:cubicBezTo>
                      <a:cubicBezTo>
                        <a:pt x="45" y="6"/>
                        <a:pt x="45" y="5"/>
                        <a:pt x="44" y="5"/>
                      </a:cubicBezTo>
                      <a:cubicBezTo>
                        <a:pt x="44" y="5"/>
                        <a:pt x="44" y="5"/>
                        <a:pt x="43" y="5"/>
                      </a:cubicBezTo>
                      <a:cubicBezTo>
                        <a:pt x="43" y="5"/>
                        <a:pt x="43" y="5"/>
                        <a:pt x="43" y="4"/>
                      </a:cubicBezTo>
                      <a:cubicBezTo>
                        <a:pt x="42" y="4"/>
                        <a:pt x="42" y="5"/>
                        <a:pt x="42" y="5"/>
                      </a:cubicBezTo>
                      <a:cubicBezTo>
                        <a:pt x="41" y="5"/>
                        <a:pt x="41" y="6"/>
                        <a:pt x="40" y="6"/>
                      </a:cubicBezTo>
                      <a:cubicBezTo>
                        <a:pt x="40" y="6"/>
                        <a:pt x="40" y="6"/>
                        <a:pt x="39" y="6"/>
                      </a:cubicBez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9" y="5"/>
                        <a:pt x="40" y="4"/>
                        <a:pt x="39" y="3"/>
                      </a:cubicBezTo>
                      <a:cubicBezTo>
                        <a:pt x="37" y="3"/>
                        <a:pt x="36" y="4"/>
                        <a:pt x="35" y="4"/>
                      </a:cubicBezTo>
                      <a:cubicBezTo>
                        <a:pt x="35" y="5"/>
                        <a:pt x="36" y="4"/>
                        <a:pt x="37" y="4"/>
                      </a:cubicBez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36" y="6"/>
                        <a:pt x="36" y="7"/>
                        <a:pt x="36" y="7"/>
                      </a:cubicBezTo>
                      <a:cubicBezTo>
                        <a:pt x="35" y="6"/>
                        <a:pt x="33" y="6"/>
                        <a:pt x="32" y="6"/>
                      </a:cubicBezTo>
                      <a:cubicBezTo>
                        <a:pt x="32" y="6"/>
                        <a:pt x="32" y="7"/>
                        <a:pt x="32" y="7"/>
                      </a:cubicBezTo>
                      <a:cubicBezTo>
                        <a:pt x="31" y="7"/>
                        <a:pt x="31" y="7"/>
                        <a:pt x="30" y="6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30" y="6"/>
                        <a:pt x="29" y="6"/>
                        <a:pt x="29" y="6"/>
                      </a:cubicBezTo>
                      <a:cubicBezTo>
                        <a:pt x="29" y="6"/>
                        <a:pt x="29" y="6"/>
                        <a:pt x="29" y="6"/>
                      </a:cubicBezTo>
                      <a:cubicBezTo>
                        <a:pt x="29" y="7"/>
                        <a:pt x="27" y="7"/>
                        <a:pt x="27" y="6"/>
                      </a:cubicBezTo>
                      <a:cubicBezTo>
                        <a:pt x="27" y="5"/>
                        <a:pt x="28" y="6"/>
                        <a:pt x="28" y="4"/>
                      </a:cubicBezTo>
                      <a:cubicBezTo>
                        <a:pt x="27" y="4"/>
                        <a:pt x="27" y="4"/>
                        <a:pt x="28" y="4"/>
                      </a:cubicBezTo>
                      <a:cubicBezTo>
                        <a:pt x="26" y="3"/>
                        <a:pt x="27" y="5"/>
                        <a:pt x="25" y="4"/>
                      </a:cubicBezTo>
                      <a:cubicBezTo>
                        <a:pt x="25" y="5"/>
                        <a:pt x="25" y="5"/>
                        <a:pt x="24" y="5"/>
                      </a:cubicBezTo>
                      <a:cubicBezTo>
                        <a:pt x="25" y="4"/>
                        <a:pt x="24" y="3"/>
                        <a:pt x="23" y="2"/>
                      </a:cubicBezTo>
                      <a:cubicBezTo>
                        <a:pt x="23" y="2"/>
                        <a:pt x="23" y="3"/>
                        <a:pt x="22" y="3"/>
                      </a:cubicBezTo>
                      <a:cubicBezTo>
                        <a:pt x="22" y="3"/>
                        <a:pt x="22" y="3"/>
                        <a:pt x="22" y="4"/>
                      </a:cubicBezTo>
                      <a:cubicBezTo>
                        <a:pt x="22" y="4"/>
                        <a:pt x="21" y="3"/>
                        <a:pt x="22" y="3"/>
                      </a:cubicBezTo>
                      <a:cubicBezTo>
                        <a:pt x="21" y="4"/>
                        <a:pt x="21" y="3"/>
                        <a:pt x="22" y="4"/>
                      </a:cubicBezTo>
                      <a:cubicBezTo>
                        <a:pt x="22" y="4"/>
                        <a:pt x="22" y="5"/>
                        <a:pt x="20" y="4"/>
                      </a:cubicBezTo>
                      <a:cubicBezTo>
                        <a:pt x="20" y="4"/>
                        <a:pt x="21" y="4"/>
                        <a:pt x="20" y="4"/>
                      </a:cubicBezTo>
                      <a:cubicBezTo>
                        <a:pt x="19" y="3"/>
                        <a:pt x="19" y="6"/>
                        <a:pt x="20" y="6"/>
                      </a:cubicBezTo>
                      <a:cubicBezTo>
                        <a:pt x="18" y="6"/>
                        <a:pt x="18" y="7"/>
                        <a:pt x="17" y="7"/>
                      </a:cubicBez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8" y="6"/>
                        <a:pt x="18" y="5"/>
                        <a:pt x="18" y="4"/>
                      </a:cubicBezTo>
                      <a:cubicBezTo>
                        <a:pt x="16" y="4"/>
                        <a:pt x="19" y="6"/>
                        <a:pt x="17" y="6"/>
                      </a:cubicBezTo>
                      <a:cubicBezTo>
                        <a:pt x="16" y="6"/>
                        <a:pt x="16" y="5"/>
                        <a:pt x="15" y="5"/>
                      </a:cubicBezTo>
                      <a:cubicBezTo>
                        <a:pt x="15" y="6"/>
                        <a:pt x="14" y="7"/>
                        <a:pt x="14" y="6"/>
                      </a:cubicBezTo>
                      <a:cubicBezTo>
                        <a:pt x="14" y="6"/>
                        <a:pt x="13" y="7"/>
                        <a:pt x="13" y="7"/>
                      </a:cubicBezTo>
                      <a:cubicBezTo>
                        <a:pt x="13" y="7"/>
                        <a:pt x="12" y="7"/>
                        <a:pt x="12" y="7"/>
                      </a:cubicBezTo>
                      <a:cubicBezTo>
                        <a:pt x="12" y="8"/>
                        <a:pt x="12" y="8"/>
                        <a:pt x="11" y="8"/>
                      </a:cubicBezTo>
                      <a:cubicBezTo>
                        <a:pt x="12" y="8"/>
                        <a:pt x="11" y="7"/>
                        <a:pt x="11" y="7"/>
                      </a:cubicBezTo>
                      <a:cubicBezTo>
                        <a:pt x="12" y="7"/>
                        <a:pt x="13" y="7"/>
                        <a:pt x="13" y="5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5"/>
                        <a:pt x="11" y="5"/>
                        <a:pt x="10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8" y="5"/>
                        <a:pt x="7" y="5"/>
                        <a:pt x="5" y="5"/>
                      </a:cubicBezTo>
                      <a:cubicBezTo>
                        <a:pt x="5" y="5"/>
                        <a:pt x="6" y="6"/>
                        <a:pt x="5" y="6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9"/>
                        <a:pt x="4" y="8"/>
                        <a:pt x="5" y="10"/>
                      </a:cubicBezTo>
                      <a:cubicBezTo>
                        <a:pt x="4" y="10"/>
                        <a:pt x="4" y="11"/>
                        <a:pt x="3" y="11"/>
                      </a:cubicBezTo>
                      <a:cubicBezTo>
                        <a:pt x="3" y="12"/>
                        <a:pt x="5" y="13"/>
                        <a:pt x="3" y="13"/>
                      </a:cubicBezTo>
                      <a:cubicBezTo>
                        <a:pt x="3" y="13"/>
                        <a:pt x="3" y="12"/>
                        <a:pt x="2" y="12"/>
                      </a:cubicBezTo>
                      <a:cubicBezTo>
                        <a:pt x="2" y="13"/>
                        <a:pt x="0" y="12"/>
                        <a:pt x="1" y="14"/>
                      </a:cubicBezTo>
                      <a:close/>
                      <a:moveTo>
                        <a:pt x="90" y="15"/>
                      </a:moveTo>
                      <a:cubicBezTo>
                        <a:pt x="90" y="15"/>
                        <a:pt x="89" y="14"/>
                        <a:pt x="88" y="15"/>
                      </a:cubicBezTo>
                      <a:cubicBezTo>
                        <a:pt x="88" y="14"/>
                        <a:pt x="87" y="14"/>
                        <a:pt x="86" y="14"/>
                      </a:cubicBezTo>
                      <a:cubicBezTo>
                        <a:pt x="86" y="13"/>
                        <a:pt x="86" y="13"/>
                        <a:pt x="87" y="13"/>
                      </a:cubicBezTo>
                      <a:cubicBezTo>
                        <a:pt x="87" y="15"/>
                        <a:pt x="92" y="13"/>
                        <a:pt x="90" y="15"/>
                      </a:cubicBezTo>
                      <a:close/>
                      <a:moveTo>
                        <a:pt x="93" y="13"/>
                      </a:moveTo>
                      <a:cubicBezTo>
                        <a:pt x="94" y="12"/>
                        <a:pt x="96" y="12"/>
                        <a:pt x="96" y="14"/>
                      </a:cubicBezTo>
                      <a:cubicBezTo>
                        <a:pt x="96" y="14"/>
                        <a:pt x="93" y="15"/>
                        <a:pt x="93" y="13"/>
                      </a:cubicBezTo>
                      <a:close/>
                      <a:moveTo>
                        <a:pt x="90" y="9"/>
                      </a:moveTo>
                      <a:cubicBezTo>
                        <a:pt x="90" y="10"/>
                        <a:pt x="90" y="10"/>
                        <a:pt x="90" y="10"/>
                      </a:cubicBezTo>
                      <a:cubicBezTo>
                        <a:pt x="89" y="10"/>
                        <a:pt x="89" y="10"/>
                        <a:pt x="89" y="9"/>
                      </a:cubicBezTo>
                      <a:cubicBezTo>
                        <a:pt x="89" y="9"/>
                        <a:pt x="90" y="9"/>
                        <a:pt x="90" y="9"/>
                      </a:cubicBezTo>
                      <a:close/>
                      <a:moveTo>
                        <a:pt x="86" y="7"/>
                      </a:moveTo>
                      <a:cubicBezTo>
                        <a:pt x="85" y="7"/>
                        <a:pt x="85" y="7"/>
                        <a:pt x="85" y="7"/>
                      </a:cubicBezTo>
                      <a:cubicBezTo>
                        <a:pt x="85" y="7"/>
                        <a:pt x="85" y="7"/>
                        <a:pt x="84" y="7"/>
                      </a:cubicBezTo>
                      <a:cubicBezTo>
                        <a:pt x="84" y="6"/>
                        <a:pt x="85" y="6"/>
                        <a:pt x="86" y="7"/>
                      </a:cubicBezTo>
                      <a:close/>
                      <a:moveTo>
                        <a:pt x="50" y="4"/>
                      </a:move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5"/>
                        <a:pt x="50" y="5"/>
                        <a:pt x="50" y="4"/>
                      </a:cubicBezTo>
                      <a:close/>
                      <a:moveTo>
                        <a:pt x="20" y="12"/>
                      </a:moveTo>
                      <a:cubicBezTo>
                        <a:pt x="20" y="12"/>
                        <a:pt x="20" y="11"/>
                        <a:pt x="20" y="11"/>
                      </a:cubicBezTo>
                      <a:cubicBezTo>
                        <a:pt x="21" y="11"/>
                        <a:pt x="21" y="12"/>
                        <a:pt x="21" y="12"/>
                      </a:cubicBezTo>
                      <a:cubicBezTo>
                        <a:pt x="21" y="12"/>
                        <a:pt x="20" y="12"/>
                        <a:pt x="20" y="12"/>
                      </a:cubicBezTo>
                      <a:close/>
                      <a:moveTo>
                        <a:pt x="22" y="13"/>
                      </a:moveTo>
                      <a:cubicBezTo>
                        <a:pt x="22" y="13"/>
                        <a:pt x="22" y="13"/>
                        <a:pt x="23" y="14"/>
                      </a:cubicBezTo>
                      <a:cubicBezTo>
                        <a:pt x="22" y="14"/>
                        <a:pt x="22" y="14"/>
                        <a:pt x="22" y="14"/>
                      </a:cubicBezTo>
                      <a:cubicBezTo>
                        <a:pt x="22" y="14"/>
                        <a:pt x="22" y="13"/>
                        <a:pt x="22" y="13"/>
                      </a:cubicBezTo>
                      <a:close/>
                      <a:moveTo>
                        <a:pt x="26" y="12"/>
                      </a:moveTo>
                      <a:cubicBezTo>
                        <a:pt x="26" y="12"/>
                        <a:pt x="26" y="12"/>
                        <a:pt x="26" y="12"/>
                      </a:cubicBezTo>
                      <a:cubicBezTo>
                        <a:pt x="26" y="12"/>
                        <a:pt x="26" y="12"/>
                        <a:pt x="26" y="12"/>
                      </a:cubicBezTo>
                      <a:close/>
                      <a:moveTo>
                        <a:pt x="28" y="14"/>
                      </a:moveTo>
                      <a:cubicBezTo>
                        <a:pt x="28" y="14"/>
                        <a:pt x="28" y="14"/>
                        <a:pt x="28" y="14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close/>
                      <a:moveTo>
                        <a:pt x="33" y="13"/>
                      </a:moveTo>
                      <a:cubicBezTo>
                        <a:pt x="33" y="13"/>
                        <a:pt x="33" y="13"/>
                        <a:pt x="33" y="12"/>
                      </a:cubicBezTo>
                      <a:cubicBezTo>
                        <a:pt x="33" y="12"/>
                        <a:pt x="33" y="12"/>
                        <a:pt x="34" y="12"/>
                      </a:cubicBezTo>
                      <a:cubicBezTo>
                        <a:pt x="33" y="12"/>
                        <a:pt x="33" y="12"/>
                        <a:pt x="33" y="13"/>
                      </a:cubicBezTo>
                      <a:close/>
                      <a:moveTo>
                        <a:pt x="39" y="14"/>
                      </a:moveTo>
                      <a:cubicBezTo>
                        <a:pt x="38" y="13"/>
                        <a:pt x="38" y="13"/>
                        <a:pt x="37" y="13"/>
                      </a:cubicBezTo>
                      <a:cubicBezTo>
                        <a:pt x="37" y="12"/>
                        <a:pt x="36" y="12"/>
                        <a:pt x="35" y="12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5" y="11"/>
                        <a:pt x="36" y="12"/>
                        <a:pt x="36" y="11"/>
                      </a:cubicBezTo>
                      <a:cubicBezTo>
                        <a:pt x="38" y="12"/>
                        <a:pt x="39" y="12"/>
                        <a:pt x="39" y="14"/>
                      </a:cubicBezTo>
                      <a:cubicBezTo>
                        <a:pt x="39" y="14"/>
                        <a:pt x="39" y="14"/>
                        <a:pt x="39" y="14"/>
                      </a:cubicBezTo>
                      <a:cubicBezTo>
                        <a:pt x="39" y="14"/>
                        <a:pt x="39" y="14"/>
                        <a:pt x="39" y="14"/>
                      </a:cubicBezTo>
                      <a:close/>
                      <a:moveTo>
                        <a:pt x="47" y="13"/>
                      </a:moveTo>
                      <a:cubicBezTo>
                        <a:pt x="47" y="13"/>
                        <a:pt x="47" y="13"/>
                        <a:pt x="47" y="13"/>
                      </a:cubicBezTo>
                      <a:cubicBezTo>
                        <a:pt x="47" y="13"/>
                        <a:pt x="47" y="13"/>
                        <a:pt x="47" y="13"/>
                      </a:cubicBezTo>
                      <a:close/>
                      <a:moveTo>
                        <a:pt x="51" y="14"/>
                      </a:moveTo>
                      <a:cubicBezTo>
                        <a:pt x="51" y="14"/>
                        <a:pt x="51" y="13"/>
                        <a:pt x="51" y="13"/>
                      </a:cubicBezTo>
                      <a:cubicBezTo>
                        <a:pt x="51" y="13"/>
                        <a:pt x="51" y="13"/>
                        <a:pt x="51" y="13"/>
                      </a:cubicBezTo>
                      <a:cubicBezTo>
                        <a:pt x="53" y="13"/>
                        <a:pt x="52" y="11"/>
                        <a:pt x="54" y="13"/>
                      </a:cubicBezTo>
                      <a:cubicBezTo>
                        <a:pt x="53" y="13"/>
                        <a:pt x="53" y="14"/>
                        <a:pt x="51" y="14"/>
                      </a:cubicBezTo>
                      <a:close/>
                      <a:moveTo>
                        <a:pt x="56" y="14"/>
                      </a:moveTo>
                      <a:cubicBezTo>
                        <a:pt x="56" y="13"/>
                        <a:pt x="53" y="16"/>
                        <a:pt x="54" y="15"/>
                      </a:cubicBezTo>
                      <a:cubicBezTo>
                        <a:pt x="54" y="14"/>
                        <a:pt x="55" y="14"/>
                        <a:pt x="55" y="14"/>
                      </a:cubicBezTo>
                      <a:cubicBezTo>
                        <a:pt x="55" y="13"/>
                        <a:pt x="55" y="13"/>
                        <a:pt x="54" y="13"/>
                      </a:cubicBezTo>
                      <a:cubicBezTo>
                        <a:pt x="55" y="13"/>
                        <a:pt x="55" y="13"/>
                        <a:pt x="55" y="12"/>
                      </a:cubicBezTo>
                      <a:cubicBezTo>
                        <a:pt x="55" y="12"/>
                        <a:pt x="56" y="13"/>
                        <a:pt x="56" y="13"/>
                      </a:cubicBezTo>
                      <a:cubicBezTo>
                        <a:pt x="56" y="13"/>
                        <a:pt x="56" y="13"/>
                        <a:pt x="56" y="13"/>
                      </a:cubicBezTo>
                      <a:cubicBezTo>
                        <a:pt x="56" y="14"/>
                        <a:pt x="57" y="14"/>
                        <a:pt x="56" y="14"/>
                      </a:cubicBezTo>
                      <a:close/>
                      <a:moveTo>
                        <a:pt x="70" y="12"/>
                      </a:moveTo>
                      <a:cubicBezTo>
                        <a:pt x="69" y="12"/>
                        <a:pt x="69" y="13"/>
                        <a:pt x="70" y="14"/>
                      </a:cubicBezTo>
                      <a:cubicBezTo>
                        <a:pt x="69" y="14"/>
                        <a:pt x="69" y="14"/>
                        <a:pt x="69" y="14"/>
                      </a:cubicBezTo>
                      <a:cubicBezTo>
                        <a:pt x="69" y="14"/>
                        <a:pt x="69" y="14"/>
                        <a:pt x="69" y="14"/>
                      </a:cubicBezTo>
                      <a:cubicBezTo>
                        <a:pt x="69" y="14"/>
                        <a:pt x="69" y="14"/>
                        <a:pt x="69" y="14"/>
                      </a:cubicBezTo>
                      <a:cubicBezTo>
                        <a:pt x="69" y="14"/>
                        <a:pt x="68" y="14"/>
                        <a:pt x="68" y="14"/>
                      </a:cubicBezTo>
                      <a:cubicBezTo>
                        <a:pt x="68" y="14"/>
                        <a:pt x="67" y="14"/>
                        <a:pt x="66" y="14"/>
                      </a:cubicBezTo>
                      <a:cubicBezTo>
                        <a:pt x="66" y="14"/>
                        <a:pt x="66" y="14"/>
                        <a:pt x="66" y="14"/>
                      </a:cubicBezTo>
                      <a:cubicBezTo>
                        <a:pt x="66" y="14"/>
                        <a:pt x="66" y="14"/>
                        <a:pt x="66" y="14"/>
                      </a:cubicBezTo>
                      <a:cubicBezTo>
                        <a:pt x="66" y="14"/>
                        <a:pt x="66" y="14"/>
                        <a:pt x="66" y="14"/>
                      </a:cubicBezTo>
                      <a:cubicBezTo>
                        <a:pt x="65" y="14"/>
                        <a:pt x="64" y="14"/>
                        <a:pt x="64" y="13"/>
                      </a:cubicBezTo>
                      <a:cubicBezTo>
                        <a:pt x="65" y="13"/>
                        <a:pt x="65" y="12"/>
                        <a:pt x="65" y="12"/>
                      </a:cubicBezTo>
                      <a:cubicBezTo>
                        <a:pt x="65" y="12"/>
                        <a:pt x="65" y="12"/>
                        <a:pt x="65" y="13"/>
                      </a:cubicBezTo>
                      <a:cubicBezTo>
                        <a:pt x="66" y="12"/>
                        <a:pt x="68" y="11"/>
                        <a:pt x="68" y="10"/>
                      </a:cubicBezTo>
                      <a:cubicBezTo>
                        <a:pt x="68" y="11"/>
                        <a:pt x="69" y="11"/>
                        <a:pt x="69" y="11"/>
                      </a:cubicBezTo>
                      <a:cubicBezTo>
                        <a:pt x="69" y="11"/>
                        <a:pt x="69" y="11"/>
                        <a:pt x="69" y="11"/>
                      </a:cubicBezTo>
                      <a:cubicBezTo>
                        <a:pt x="69" y="11"/>
                        <a:pt x="69" y="11"/>
                        <a:pt x="69" y="11"/>
                      </a:cubicBezTo>
                      <a:cubicBezTo>
                        <a:pt x="69" y="11"/>
                        <a:pt x="69" y="12"/>
                        <a:pt x="70" y="12"/>
                      </a:cubicBezTo>
                      <a:close/>
                      <a:moveTo>
                        <a:pt x="77" y="15"/>
                      </a:moveTo>
                      <a:cubicBezTo>
                        <a:pt x="77" y="13"/>
                        <a:pt x="79" y="14"/>
                        <a:pt x="78" y="15"/>
                      </a:cubicBezTo>
                      <a:cubicBezTo>
                        <a:pt x="78" y="15"/>
                        <a:pt x="78" y="15"/>
                        <a:pt x="77" y="15"/>
                      </a:cubicBezTo>
                      <a:close/>
                      <a:moveTo>
                        <a:pt x="78" y="17"/>
                      </a:moveTo>
                      <a:cubicBezTo>
                        <a:pt x="77" y="17"/>
                        <a:pt x="78" y="16"/>
                        <a:pt x="78" y="15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79" y="16"/>
                        <a:pt x="79" y="17"/>
                        <a:pt x="78" y="17"/>
                      </a:cubicBezTo>
                      <a:close/>
                      <a:moveTo>
                        <a:pt x="79" y="14"/>
                      </a:moveTo>
                      <a:cubicBezTo>
                        <a:pt x="79" y="14"/>
                        <a:pt x="79" y="13"/>
                        <a:pt x="79" y="13"/>
                      </a:cubicBezTo>
                      <a:cubicBezTo>
                        <a:pt x="79" y="13"/>
                        <a:pt x="80" y="14"/>
                        <a:pt x="80" y="14"/>
                      </a:cubicBezTo>
                      <a:cubicBezTo>
                        <a:pt x="80" y="13"/>
                        <a:pt x="80" y="13"/>
                        <a:pt x="80" y="13"/>
                      </a:cubicBezTo>
                      <a:cubicBezTo>
                        <a:pt x="80" y="12"/>
                        <a:pt x="79" y="12"/>
                        <a:pt x="79" y="12"/>
                      </a:cubicBezTo>
                      <a:cubicBezTo>
                        <a:pt x="79" y="12"/>
                        <a:pt x="79" y="11"/>
                        <a:pt x="79" y="11"/>
                      </a:cubicBezTo>
                      <a:cubicBezTo>
                        <a:pt x="80" y="11"/>
                        <a:pt x="80" y="12"/>
                        <a:pt x="81" y="12"/>
                      </a:cubicBezTo>
                      <a:cubicBezTo>
                        <a:pt x="81" y="13"/>
                        <a:pt x="81" y="13"/>
                        <a:pt x="81" y="14"/>
                      </a:cubicBezTo>
                      <a:cubicBezTo>
                        <a:pt x="81" y="14"/>
                        <a:pt x="80" y="14"/>
                        <a:pt x="79" y="14"/>
                      </a:cubicBezTo>
                      <a:close/>
                      <a:moveTo>
                        <a:pt x="81" y="6"/>
                      </a:moveTo>
                      <a:cubicBezTo>
                        <a:pt x="81" y="6"/>
                        <a:pt x="81" y="7"/>
                        <a:pt x="81" y="7"/>
                      </a:cubicBezTo>
                      <a:cubicBezTo>
                        <a:pt x="81" y="7"/>
                        <a:pt x="81" y="7"/>
                        <a:pt x="80" y="7"/>
                      </a:cubicBezTo>
                      <a:cubicBezTo>
                        <a:pt x="80" y="7"/>
                        <a:pt x="80" y="7"/>
                        <a:pt x="80" y="6"/>
                      </a:cubicBezTo>
                      <a:cubicBezTo>
                        <a:pt x="81" y="6"/>
                        <a:pt x="81" y="6"/>
                        <a:pt x="81" y="6"/>
                      </a:cubicBezTo>
                      <a:close/>
                      <a:moveTo>
                        <a:pt x="59" y="5"/>
                      </a:moveTo>
                      <a:cubicBezTo>
                        <a:pt x="59" y="6"/>
                        <a:pt x="59" y="6"/>
                        <a:pt x="59" y="6"/>
                      </a:cubicBezTo>
                      <a:cubicBezTo>
                        <a:pt x="59" y="6"/>
                        <a:pt x="59" y="6"/>
                        <a:pt x="59" y="5"/>
                      </a:cubicBezTo>
                      <a:close/>
                      <a:moveTo>
                        <a:pt x="58" y="5"/>
                      </a:moveTo>
                      <a:cubicBezTo>
                        <a:pt x="59" y="5"/>
                        <a:pt x="59" y="5"/>
                        <a:pt x="59" y="6"/>
                      </a:cubicBezTo>
                      <a:cubicBezTo>
                        <a:pt x="58" y="6"/>
                        <a:pt x="58" y="5"/>
                        <a:pt x="58" y="5"/>
                      </a:cubicBezTo>
                      <a:cubicBezTo>
                        <a:pt x="58" y="5"/>
                        <a:pt x="58" y="5"/>
                        <a:pt x="58" y="5"/>
                      </a:cubicBezTo>
                      <a:cubicBezTo>
                        <a:pt x="58" y="5"/>
                        <a:pt x="58" y="5"/>
                        <a:pt x="58" y="5"/>
                      </a:cubicBezTo>
                      <a:close/>
                      <a:moveTo>
                        <a:pt x="50" y="11"/>
                      </a:moveTo>
                      <a:cubicBezTo>
                        <a:pt x="50" y="11"/>
                        <a:pt x="50" y="11"/>
                        <a:pt x="50" y="11"/>
                      </a:cubicBezTo>
                      <a:cubicBezTo>
                        <a:pt x="50" y="11"/>
                        <a:pt x="51" y="11"/>
                        <a:pt x="51" y="11"/>
                      </a:cubicBezTo>
                      <a:cubicBezTo>
                        <a:pt x="51" y="12"/>
                        <a:pt x="50" y="12"/>
                        <a:pt x="51" y="13"/>
                      </a:cubicBezTo>
                      <a:cubicBezTo>
                        <a:pt x="51" y="13"/>
                        <a:pt x="50" y="13"/>
                        <a:pt x="51" y="12"/>
                      </a:cubicBezTo>
                      <a:cubicBezTo>
                        <a:pt x="50" y="12"/>
                        <a:pt x="50" y="12"/>
                        <a:pt x="49" y="12"/>
                      </a:cubicBezTo>
                      <a:cubicBezTo>
                        <a:pt x="49" y="11"/>
                        <a:pt x="49" y="11"/>
                        <a:pt x="48" y="10"/>
                      </a:cubicBezTo>
                      <a:cubicBezTo>
                        <a:pt x="49" y="10"/>
                        <a:pt x="49" y="11"/>
                        <a:pt x="50" y="11"/>
                      </a:cubicBezTo>
                      <a:close/>
                      <a:moveTo>
                        <a:pt x="33" y="9"/>
                      </a:moveTo>
                      <a:cubicBezTo>
                        <a:pt x="33" y="9"/>
                        <a:pt x="33" y="9"/>
                        <a:pt x="33" y="9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9"/>
                        <a:pt x="32" y="9"/>
                        <a:pt x="32" y="8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3" y="8"/>
                        <a:pt x="33" y="7"/>
                        <a:pt x="33" y="7"/>
                      </a:cubicBezTo>
                      <a:cubicBezTo>
                        <a:pt x="33" y="8"/>
                        <a:pt x="33" y="8"/>
                        <a:pt x="33" y="9"/>
                      </a:cubicBezTo>
                      <a:close/>
                      <a:moveTo>
                        <a:pt x="20" y="4"/>
                      </a:move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5"/>
                        <a:pt x="20" y="5"/>
                        <a:pt x="20" y="4"/>
                      </a:cubicBezTo>
                      <a:close/>
                      <a:moveTo>
                        <a:pt x="16" y="8"/>
                      </a:moveTo>
                      <a:cubicBezTo>
                        <a:pt x="16" y="8"/>
                        <a:pt x="16" y="9"/>
                        <a:pt x="16" y="9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6" y="8"/>
                        <a:pt x="16" y="8"/>
                        <a:pt x="16" y="8"/>
                      </a:cubicBezTo>
                      <a:close/>
                      <a:moveTo>
                        <a:pt x="12" y="13"/>
                      </a:moveTo>
                      <a:cubicBezTo>
                        <a:pt x="12" y="13"/>
                        <a:pt x="11" y="13"/>
                        <a:pt x="11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3"/>
                        <a:pt x="11" y="12"/>
                        <a:pt x="11" y="12"/>
                      </a:cubicBezTo>
                      <a:cubicBezTo>
                        <a:pt x="11" y="12"/>
                        <a:pt x="12" y="12"/>
                        <a:pt x="12" y="12"/>
                      </a:cubicBezTo>
                      <a:cubicBezTo>
                        <a:pt x="12" y="12"/>
                        <a:pt x="12" y="12"/>
                        <a:pt x="12" y="13"/>
                      </a:cubicBezTo>
                      <a:close/>
                      <a:moveTo>
                        <a:pt x="16" y="7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6" y="6"/>
                        <a:pt x="16" y="6"/>
                        <a:pt x="16" y="7"/>
                      </a:cubicBezTo>
                      <a:close/>
                      <a:moveTo>
                        <a:pt x="12" y="6"/>
                      </a:move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6"/>
                        <a:pt x="12" y="6"/>
                        <a:pt x="12" y="6"/>
                      </a:cubicBezTo>
                      <a:close/>
                      <a:moveTo>
                        <a:pt x="6" y="10"/>
                      </a:moveTo>
                      <a:cubicBezTo>
                        <a:pt x="7" y="11"/>
                        <a:pt x="7" y="11"/>
                        <a:pt x="8" y="11"/>
                      </a:cubicBezTo>
                      <a:cubicBezTo>
                        <a:pt x="8" y="12"/>
                        <a:pt x="7" y="12"/>
                        <a:pt x="7" y="12"/>
                      </a:cubicBezTo>
                      <a:cubicBezTo>
                        <a:pt x="6" y="13"/>
                        <a:pt x="7" y="11"/>
                        <a:pt x="5" y="11"/>
                      </a:cubicBezTo>
                      <a:cubicBezTo>
                        <a:pt x="5" y="11"/>
                        <a:pt x="5" y="12"/>
                        <a:pt x="5" y="12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1"/>
                        <a:pt x="5" y="11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15" name="Freeform 3071"/>
                <p:cNvSpPr/>
                <p:nvPr/>
              </p:nvSpPr>
              <p:spPr bwMode="auto">
                <a:xfrm>
                  <a:off x="5753" y="2417"/>
                  <a:ext cx="4" cy="4"/>
                </a:xfrm>
                <a:custGeom>
                  <a:avLst/>
                  <a:gdLst>
                    <a:gd name="T0" fmla="*/ 0 w 2"/>
                    <a:gd name="T1" fmla="*/ 2 h 2"/>
                    <a:gd name="T2" fmla="*/ 1 w 2"/>
                    <a:gd name="T3" fmla="*/ 0 h 2"/>
                    <a:gd name="T4" fmla="*/ 0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2"/>
                      </a:moveTo>
                      <a:cubicBezTo>
                        <a:pt x="1" y="2"/>
                        <a:pt x="2" y="0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16" name="Freeform 3072"/>
                <p:cNvSpPr/>
                <p:nvPr/>
              </p:nvSpPr>
              <p:spPr bwMode="auto">
                <a:xfrm>
                  <a:off x="5802" y="2689"/>
                  <a:ext cx="4" cy="4"/>
                </a:xfrm>
                <a:custGeom>
                  <a:avLst/>
                  <a:gdLst>
                    <a:gd name="T0" fmla="*/ 0 w 2"/>
                    <a:gd name="T1" fmla="*/ 1 h 2"/>
                    <a:gd name="T2" fmla="*/ 1 w 2"/>
                    <a:gd name="T3" fmla="*/ 2 h 2"/>
                    <a:gd name="T4" fmla="*/ 1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1" y="1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17" name="Freeform 3073"/>
                <p:cNvSpPr/>
                <p:nvPr/>
              </p:nvSpPr>
              <p:spPr bwMode="auto">
                <a:xfrm>
                  <a:off x="5535" y="2894"/>
                  <a:ext cx="6" cy="6"/>
                </a:xfrm>
                <a:custGeom>
                  <a:avLst/>
                  <a:gdLst>
                    <a:gd name="T0" fmla="*/ 2 w 3"/>
                    <a:gd name="T1" fmla="*/ 2 h 3"/>
                    <a:gd name="T2" fmla="*/ 3 w 3"/>
                    <a:gd name="T3" fmla="*/ 2 h 3"/>
                    <a:gd name="T4" fmla="*/ 3 w 3"/>
                    <a:gd name="T5" fmla="*/ 1 h 3"/>
                    <a:gd name="T6" fmla="*/ 2 w 3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2"/>
                      </a:moveTo>
                      <a:cubicBezTo>
                        <a:pt x="2" y="0"/>
                        <a:pt x="3" y="3"/>
                        <a:pt x="3" y="2"/>
                      </a:cubicBezTo>
                      <a:cubicBezTo>
                        <a:pt x="3" y="1"/>
                        <a:pt x="2" y="1"/>
                        <a:pt x="3" y="1"/>
                      </a:cubicBezTo>
                      <a:cubicBezTo>
                        <a:pt x="2" y="0"/>
                        <a:pt x="0" y="2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18" name="Freeform 3074"/>
                <p:cNvSpPr/>
                <p:nvPr/>
              </p:nvSpPr>
              <p:spPr bwMode="auto">
                <a:xfrm>
                  <a:off x="5687" y="2822"/>
                  <a:ext cx="4" cy="6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0 h 3"/>
                    <a:gd name="T6" fmla="*/ 0 w 2"/>
                    <a:gd name="T7" fmla="*/ 3 h 3"/>
                    <a:gd name="T8" fmla="*/ 1 w 2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1"/>
                        <a:pt x="2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19" name="Freeform 3075"/>
                <p:cNvSpPr/>
                <p:nvPr/>
              </p:nvSpPr>
              <p:spPr bwMode="auto">
                <a:xfrm>
                  <a:off x="5630" y="2824"/>
                  <a:ext cx="10" cy="6"/>
                </a:xfrm>
                <a:custGeom>
                  <a:avLst/>
                  <a:gdLst>
                    <a:gd name="T0" fmla="*/ 1 w 5"/>
                    <a:gd name="T1" fmla="*/ 0 h 3"/>
                    <a:gd name="T2" fmla="*/ 1 w 5"/>
                    <a:gd name="T3" fmla="*/ 2 h 3"/>
                    <a:gd name="T4" fmla="*/ 5 w 5"/>
                    <a:gd name="T5" fmla="*/ 1 h 3"/>
                    <a:gd name="T6" fmla="*/ 1 w 5"/>
                    <a:gd name="T7" fmla="*/ 1 h 3"/>
                    <a:gd name="T8" fmla="*/ 1 w 5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3">
                      <a:moveTo>
                        <a:pt x="1" y="0"/>
                      </a:moveTo>
                      <a:cubicBezTo>
                        <a:pt x="0" y="1"/>
                        <a:pt x="1" y="1"/>
                        <a:pt x="1" y="2"/>
                      </a:cubicBezTo>
                      <a:cubicBezTo>
                        <a:pt x="3" y="3"/>
                        <a:pt x="3" y="2"/>
                        <a:pt x="5" y="1"/>
                      </a:cubicBezTo>
                      <a:cubicBezTo>
                        <a:pt x="3" y="1"/>
                        <a:pt x="3" y="2"/>
                        <a:pt x="1" y="1"/>
                      </a:cubicBezTo>
                      <a:cubicBezTo>
                        <a:pt x="1" y="0"/>
                        <a:pt x="3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20" name="Freeform 3076"/>
                <p:cNvSpPr/>
                <p:nvPr/>
              </p:nvSpPr>
              <p:spPr bwMode="auto">
                <a:xfrm>
                  <a:off x="5664" y="2822"/>
                  <a:ext cx="7" cy="10"/>
                </a:xfrm>
                <a:custGeom>
                  <a:avLst/>
                  <a:gdLst>
                    <a:gd name="T0" fmla="*/ 1 w 3"/>
                    <a:gd name="T1" fmla="*/ 3 h 5"/>
                    <a:gd name="T2" fmla="*/ 3 w 3"/>
                    <a:gd name="T3" fmla="*/ 3 h 5"/>
                    <a:gd name="T4" fmla="*/ 2 w 3"/>
                    <a:gd name="T5" fmla="*/ 3 h 5"/>
                    <a:gd name="T6" fmla="*/ 0 w 3"/>
                    <a:gd name="T7" fmla="*/ 1 h 5"/>
                    <a:gd name="T8" fmla="*/ 0 w 3"/>
                    <a:gd name="T9" fmla="*/ 3 h 5"/>
                    <a:gd name="T10" fmla="*/ 1 w 3"/>
                    <a:gd name="T1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5">
                      <a:moveTo>
                        <a:pt x="1" y="3"/>
                      </a:moveTo>
                      <a:cubicBezTo>
                        <a:pt x="2" y="5"/>
                        <a:pt x="2" y="3"/>
                        <a:pt x="3" y="3"/>
                      </a:cubicBezTo>
                      <a:cubicBezTo>
                        <a:pt x="3" y="2"/>
                        <a:pt x="2" y="2"/>
                        <a:pt x="2" y="3"/>
                      </a:cubicBezTo>
                      <a:cubicBezTo>
                        <a:pt x="2" y="1"/>
                        <a:pt x="1" y="0"/>
                        <a:pt x="0" y="1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3"/>
                        <a:pt x="1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21" name="Freeform 3077"/>
                <p:cNvSpPr/>
                <p:nvPr/>
              </p:nvSpPr>
              <p:spPr bwMode="auto">
                <a:xfrm>
                  <a:off x="5788" y="2826"/>
                  <a:ext cx="4" cy="4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2 h 2"/>
                    <a:gd name="T4" fmla="*/ 1 w 2"/>
                    <a:gd name="T5" fmla="*/ 2 h 2"/>
                    <a:gd name="T6" fmla="*/ 1 w 2"/>
                    <a:gd name="T7" fmla="*/ 2 h 2"/>
                    <a:gd name="T8" fmla="*/ 0 w 2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22" name="Freeform 3078"/>
                <p:cNvSpPr/>
                <p:nvPr/>
              </p:nvSpPr>
              <p:spPr bwMode="auto">
                <a:xfrm>
                  <a:off x="5874" y="2602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1 h 2"/>
                    <a:gd name="T4" fmla="*/ 1 w 1"/>
                    <a:gd name="T5" fmla="*/ 1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1" y="2"/>
                        <a:pt x="1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23" name="Freeform 3079"/>
                <p:cNvSpPr/>
                <p:nvPr/>
              </p:nvSpPr>
              <p:spPr bwMode="auto">
                <a:xfrm>
                  <a:off x="5872" y="2539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  <a:gd name="T8" fmla="*/ 0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24" name="Freeform 3080"/>
                <p:cNvSpPr/>
                <p:nvPr/>
              </p:nvSpPr>
              <p:spPr bwMode="auto">
                <a:xfrm>
                  <a:off x="5923" y="2534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  <a:gd name="T8" fmla="*/ 0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25" name="Freeform 3081"/>
                <p:cNvSpPr/>
                <p:nvPr/>
              </p:nvSpPr>
              <p:spPr bwMode="auto">
                <a:xfrm>
                  <a:off x="5917" y="2532"/>
                  <a:ext cx="8" cy="9"/>
                </a:xfrm>
                <a:custGeom>
                  <a:avLst/>
                  <a:gdLst>
                    <a:gd name="T0" fmla="*/ 2 w 4"/>
                    <a:gd name="T1" fmla="*/ 0 h 4"/>
                    <a:gd name="T2" fmla="*/ 1 w 4"/>
                    <a:gd name="T3" fmla="*/ 3 h 4"/>
                    <a:gd name="T4" fmla="*/ 3 w 4"/>
                    <a:gd name="T5" fmla="*/ 3 h 4"/>
                    <a:gd name="T6" fmla="*/ 2 w 4"/>
                    <a:gd name="T7" fmla="*/ 2 h 4"/>
                    <a:gd name="T8" fmla="*/ 2 w 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4">
                      <a:moveTo>
                        <a:pt x="2" y="0"/>
                      </a:moveTo>
                      <a:cubicBezTo>
                        <a:pt x="2" y="1"/>
                        <a:pt x="0" y="2"/>
                        <a:pt x="1" y="3"/>
                      </a:cubicBezTo>
                      <a:cubicBezTo>
                        <a:pt x="2" y="3"/>
                        <a:pt x="4" y="4"/>
                        <a:pt x="3" y="3"/>
                      </a:cubicBezTo>
                      <a:cubicBezTo>
                        <a:pt x="3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26" name="Freeform 3082"/>
                <p:cNvSpPr/>
                <p:nvPr/>
              </p:nvSpPr>
              <p:spPr bwMode="auto">
                <a:xfrm>
                  <a:off x="5962" y="2602"/>
                  <a:ext cx="9" cy="4"/>
                </a:xfrm>
                <a:custGeom>
                  <a:avLst/>
                  <a:gdLst>
                    <a:gd name="T0" fmla="*/ 4 w 4"/>
                    <a:gd name="T1" fmla="*/ 2 h 2"/>
                    <a:gd name="T2" fmla="*/ 0 w 4"/>
                    <a:gd name="T3" fmla="*/ 0 h 2"/>
                    <a:gd name="T4" fmla="*/ 1 w 4"/>
                    <a:gd name="T5" fmla="*/ 1 h 2"/>
                    <a:gd name="T6" fmla="*/ 4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2"/>
                      </a:moveTo>
                      <a:cubicBezTo>
                        <a:pt x="4" y="0"/>
                        <a:pt x="1" y="0"/>
                        <a:pt x="0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3" y="2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27" name="Freeform 3083"/>
                <p:cNvSpPr/>
                <p:nvPr/>
              </p:nvSpPr>
              <p:spPr bwMode="auto">
                <a:xfrm>
                  <a:off x="5847" y="26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  <a:gd name="T8" fmla="*/ 0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28" name="Freeform 3084"/>
                <p:cNvSpPr/>
                <p:nvPr/>
              </p:nvSpPr>
              <p:spPr bwMode="auto">
                <a:xfrm>
                  <a:off x="5927" y="2536"/>
                  <a:ext cx="7" cy="5"/>
                </a:xfrm>
                <a:custGeom>
                  <a:avLst/>
                  <a:gdLst>
                    <a:gd name="T0" fmla="*/ 3 w 3"/>
                    <a:gd name="T1" fmla="*/ 1 h 2"/>
                    <a:gd name="T2" fmla="*/ 3 w 3"/>
                    <a:gd name="T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0" y="0"/>
                        <a:pt x="3" y="2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29" name="Freeform 3085"/>
                <p:cNvSpPr/>
                <p:nvPr/>
              </p:nvSpPr>
              <p:spPr bwMode="auto">
                <a:xfrm>
                  <a:off x="5884" y="2596"/>
                  <a:ext cx="6" cy="4"/>
                </a:xfrm>
                <a:custGeom>
                  <a:avLst/>
                  <a:gdLst>
                    <a:gd name="T0" fmla="*/ 2 w 3"/>
                    <a:gd name="T1" fmla="*/ 0 h 2"/>
                    <a:gd name="T2" fmla="*/ 1 w 3"/>
                    <a:gd name="T3" fmla="*/ 1 h 2"/>
                    <a:gd name="T4" fmla="*/ 2 w 3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0"/>
                      </a:moveTo>
                      <a:cubicBezTo>
                        <a:pt x="2" y="0"/>
                        <a:pt x="1" y="1"/>
                        <a:pt x="1" y="1"/>
                      </a:cubicBezTo>
                      <a:cubicBezTo>
                        <a:pt x="0" y="2"/>
                        <a:pt x="3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30" name="Freeform 3086"/>
                <p:cNvSpPr/>
                <p:nvPr/>
              </p:nvSpPr>
              <p:spPr bwMode="auto">
                <a:xfrm>
                  <a:off x="5915" y="2600"/>
                  <a:ext cx="2" cy="4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0" y="1"/>
                        <a:pt x="0" y="2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31" name="Freeform 3087"/>
                <p:cNvSpPr/>
                <p:nvPr/>
              </p:nvSpPr>
              <p:spPr bwMode="auto">
                <a:xfrm>
                  <a:off x="5884" y="2602"/>
                  <a:ext cx="8" cy="8"/>
                </a:xfrm>
                <a:custGeom>
                  <a:avLst/>
                  <a:gdLst>
                    <a:gd name="T0" fmla="*/ 4 w 4"/>
                    <a:gd name="T1" fmla="*/ 1 h 4"/>
                    <a:gd name="T2" fmla="*/ 2 w 4"/>
                    <a:gd name="T3" fmla="*/ 0 h 4"/>
                    <a:gd name="T4" fmla="*/ 4 w 4"/>
                    <a:gd name="T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4">
                      <a:moveTo>
                        <a:pt x="4" y="1"/>
                      </a:moveTo>
                      <a:cubicBezTo>
                        <a:pt x="2" y="2"/>
                        <a:pt x="3" y="0"/>
                        <a:pt x="2" y="0"/>
                      </a:cubicBezTo>
                      <a:cubicBezTo>
                        <a:pt x="0" y="2"/>
                        <a:pt x="3" y="4"/>
                        <a:pt x="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32" name="Freeform 3088"/>
                <p:cNvSpPr>
                  <a:spLocks noEditPoints="1"/>
                </p:cNvSpPr>
                <p:nvPr/>
              </p:nvSpPr>
              <p:spPr bwMode="auto">
                <a:xfrm>
                  <a:off x="6083" y="2867"/>
                  <a:ext cx="29" cy="25"/>
                </a:xfrm>
                <a:custGeom>
                  <a:avLst/>
                  <a:gdLst>
                    <a:gd name="T0" fmla="*/ 4 w 14"/>
                    <a:gd name="T1" fmla="*/ 8 h 12"/>
                    <a:gd name="T2" fmla="*/ 3 w 14"/>
                    <a:gd name="T3" fmla="*/ 6 h 12"/>
                    <a:gd name="T4" fmla="*/ 1 w 14"/>
                    <a:gd name="T5" fmla="*/ 5 h 12"/>
                    <a:gd name="T6" fmla="*/ 0 w 14"/>
                    <a:gd name="T7" fmla="*/ 8 h 12"/>
                    <a:gd name="T8" fmla="*/ 2 w 14"/>
                    <a:gd name="T9" fmla="*/ 7 h 12"/>
                    <a:gd name="T10" fmla="*/ 2 w 14"/>
                    <a:gd name="T11" fmla="*/ 8 h 12"/>
                    <a:gd name="T12" fmla="*/ 7 w 14"/>
                    <a:gd name="T13" fmla="*/ 10 h 12"/>
                    <a:gd name="T14" fmla="*/ 10 w 14"/>
                    <a:gd name="T15" fmla="*/ 12 h 12"/>
                    <a:gd name="T16" fmla="*/ 11 w 14"/>
                    <a:gd name="T17" fmla="*/ 10 h 12"/>
                    <a:gd name="T18" fmla="*/ 12 w 14"/>
                    <a:gd name="T19" fmla="*/ 9 h 12"/>
                    <a:gd name="T20" fmla="*/ 13 w 14"/>
                    <a:gd name="T21" fmla="*/ 9 h 12"/>
                    <a:gd name="T22" fmla="*/ 14 w 14"/>
                    <a:gd name="T23" fmla="*/ 7 h 12"/>
                    <a:gd name="T24" fmla="*/ 10 w 14"/>
                    <a:gd name="T25" fmla="*/ 5 h 12"/>
                    <a:gd name="T26" fmla="*/ 9 w 14"/>
                    <a:gd name="T27" fmla="*/ 1 h 12"/>
                    <a:gd name="T28" fmla="*/ 9 w 14"/>
                    <a:gd name="T29" fmla="*/ 0 h 12"/>
                    <a:gd name="T30" fmla="*/ 7 w 14"/>
                    <a:gd name="T31" fmla="*/ 1 h 12"/>
                    <a:gd name="T32" fmla="*/ 8 w 14"/>
                    <a:gd name="T33" fmla="*/ 3 h 12"/>
                    <a:gd name="T34" fmla="*/ 6 w 14"/>
                    <a:gd name="T35" fmla="*/ 6 h 12"/>
                    <a:gd name="T36" fmla="*/ 5 w 14"/>
                    <a:gd name="T37" fmla="*/ 5 h 12"/>
                    <a:gd name="T38" fmla="*/ 4 w 14"/>
                    <a:gd name="T39" fmla="*/ 8 h 12"/>
                    <a:gd name="T40" fmla="*/ 11 w 14"/>
                    <a:gd name="T41" fmla="*/ 7 h 12"/>
                    <a:gd name="T42" fmla="*/ 11 w 14"/>
                    <a:gd name="T43" fmla="*/ 8 h 12"/>
                    <a:gd name="T44" fmla="*/ 11 w 14"/>
                    <a:gd name="T45" fmla="*/ 7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" h="12">
                      <a:moveTo>
                        <a:pt x="4" y="8"/>
                      </a:moveTo>
                      <a:cubicBezTo>
                        <a:pt x="3" y="8"/>
                        <a:pt x="3" y="6"/>
                        <a:pt x="3" y="6"/>
                      </a:cubicBezTo>
                      <a:cubicBezTo>
                        <a:pt x="2" y="6"/>
                        <a:pt x="2" y="5"/>
                        <a:pt x="1" y="5"/>
                      </a:cubicBezTo>
                      <a:cubicBezTo>
                        <a:pt x="0" y="6"/>
                        <a:pt x="0" y="7"/>
                        <a:pt x="0" y="8"/>
                      </a:cubicBezTo>
                      <a:cubicBezTo>
                        <a:pt x="2" y="9"/>
                        <a:pt x="1" y="7"/>
                        <a:pt x="2" y="7"/>
                      </a:cubicBezTo>
                      <a:cubicBezTo>
                        <a:pt x="2" y="7"/>
                        <a:pt x="2" y="7"/>
                        <a:pt x="2" y="8"/>
                      </a:cubicBezTo>
                      <a:cubicBezTo>
                        <a:pt x="4" y="7"/>
                        <a:pt x="4" y="10"/>
                        <a:pt x="7" y="10"/>
                      </a:cubicBezTo>
                      <a:cubicBezTo>
                        <a:pt x="7" y="11"/>
                        <a:pt x="8" y="12"/>
                        <a:pt x="10" y="12"/>
                      </a:cubicBezTo>
                      <a:cubicBezTo>
                        <a:pt x="9" y="10"/>
                        <a:pt x="10" y="10"/>
                        <a:pt x="11" y="10"/>
                      </a:cubicBezTo>
                      <a:cubicBezTo>
                        <a:pt x="11" y="9"/>
                        <a:pt x="11" y="9"/>
                        <a:pt x="12" y="9"/>
                      </a:cubicBezTo>
                      <a:cubicBezTo>
                        <a:pt x="12" y="9"/>
                        <a:pt x="13" y="9"/>
                        <a:pt x="13" y="9"/>
                      </a:cubicBezTo>
                      <a:cubicBezTo>
                        <a:pt x="13" y="8"/>
                        <a:pt x="14" y="8"/>
                        <a:pt x="14" y="7"/>
                      </a:cubicBezTo>
                      <a:cubicBezTo>
                        <a:pt x="12" y="6"/>
                        <a:pt x="10" y="6"/>
                        <a:pt x="10" y="5"/>
                      </a:cubicBezTo>
                      <a:cubicBezTo>
                        <a:pt x="11" y="4"/>
                        <a:pt x="10" y="2"/>
                        <a:pt x="9" y="1"/>
                      </a:cubicBezTo>
                      <a:cubicBezTo>
                        <a:pt x="10" y="1"/>
                        <a:pt x="10" y="0"/>
                        <a:pt x="9" y="0"/>
                      </a:cubicBezTo>
                      <a:cubicBezTo>
                        <a:pt x="9" y="1"/>
                        <a:pt x="8" y="1"/>
                        <a:pt x="7" y="1"/>
                      </a:cubicBezTo>
                      <a:cubicBezTo>
                        <a:pt x="7" y="2"/>
                        <a:pt x="9" y="3"/>
                        <a:pt x="8" y="3"/>
                      </a:cubicBezTo>
                      <a:cubicBezTo>
                        <a:pt x="7" y="3"/>
                        <a:pt x="8" y="6"/>
                        <a:pt x="6" y="6"/>
                      </a:cubicBezTo>
                      <a:cubicBezTo>
                        <a:pt x="5" y="6"/>
                        <a:pt x="6" y="4"/>
                        <a:pt x="5" y="5"/>
                      </a:cubicBezTo>
                      <a:cubicBezTo>
                        <a:pt x="4" y="6"/>
                        <a:pt x="6" y="8"/>
                        <a:pt x="4" y="8"/>
                      </a:cubicBezTo>
                      <a:close/>
                      <a:moveTo>
                        <a:pt x="11" y="7"/>
                      </a:moveTo>
                      <a:cubicBezTo>
                        <a:pt x="12" y="6"/>
                        <a:pt x="12" y="9"/>
                        <a:pt x="11" y="8"/>
                      </a:cubicBezTo>
                      <a:cubicBezTo>
                        <a:pt x="11" y="8"/>
                        <a:pt x="11" y="7"/>
                        <a:pt x="11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33" name="Freeform 3089"/>
                <p:cNvSpPr/>
                <p:nvPr/>
              </p:nvSpPr>
              <p:spPr bwMode="auto">
                <a:xfrm>
                  <a:off x="6143" y="2869"/>
                  <a:ext cx="6" cy="9"/>
                </a:xfrm>
                <a:custGeom>
                  <a:avLst/>
                  <a:gdLst>
                    <a:gd name="T0" fmla="*/ 2 w 3"/>
                    <a:gd name="T1" fmla="*/ 0 h 4"/>
                    <a:gd name="T2" fmla="*/ 0 w 3"/>
                    <a:gd name="T3" fmla="*/ 0 h 4"/>
                    <a:gd name="T4" fmla="*/ 0 w 3"/>
                    <a:gd name="T5" fmla="*/ 2 h 4"/>
                    <a:gd name="T6" fmla="*/ 2 w 3"/>
                    <a:gd name="T7" fmla="*/ 3 h 4"/>
                    <a:gd name="T8" fmla="*/ 3 w 3"/>
                    <a:gd name="T9" fmla="*/ 4 h 4"/>
                    <a:gd name="T10" fmla="*/ 2 w 3"/>
                    <a:gd name="T11" fmla="*/ 2 h 4"/>
                    <a:gd name="T12" fmla="*/ 2 w 3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2" y="0"/>
                      </a:moveTo>
                      <a:cubicBezTo>
                        <a:pt x="2" y="1"/>
                        <a:pt x="2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" y="2"/>
                        <a:pt x="2" y="2"/>
                        <a:pt x="2" y="3"/>
                      </a:cubicBezTo>
                      <a:cubicBezTo>
                        <a:pt x="2" y="3"/>
                        <a:pt x="2" y="4"/>
                        <a:pt x="3" y="4"/>
                      </a:cubicBezTo>
                      <a:cubicBezTo>
                        <a:pt x="3" y="3"/>
                        <a:pt x="2" y="3"/>
                        <a:pt x="2" y="2"/>
                      </a:cubicBezTo>
                      <a:cubicBezTo>
                        <a:pt x="3" y="2"/>
                        <a:pt x="3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34" name="Freeform 3090"/>
                <p:cNvSpPr/>
                <p:nvPr/>
              </p:nvSpPr>
              <p:spPr bwMode="auto">
                <a:xfrm>
                  <a:off x="6104" y="2974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  <a:gd name="T8" fmla="*/ 0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35" name="Freeform 3091"/>
                <p:cNvSpPr/>
                <p:nvPr/>
              </p:nvSpPr>
              <p:spPr bwMode="auto">
                <a:xfrm>
                  <a:off x="6112" y="2888"/>
                  <a:ext cx="8" cy="12"/>
                </a:xfrm>
                <a:custGeom>
                  <a:avLst/>
                  <a:gdLst>
                    <a:gd name="T0" fmla="*/ 0 w 4"/>
                    <a:gd name="T1" fmla="*/ 3 h 6"/>
                    <a:gd name="T2" fmla="*/ 1 w 4"/>
                    <a:gd name="T3" fmla="*/ 4 h 6"/>
                    <a:gd name="T4" fmla="*/ 0 w 4"/>
                    <a:gd name="T5" fmla="*/ 4 h 6"/>
                    <a:gd name="T6" fmla="*/ 0 w 4"/>
                    <a:gd name="T7" fmla="*/ 5 h 6"/>
                    <a:gd name="T8" fmla="*/ 1 w 4"/>
                    <a:gd name="T9" fmla="*/ 4 h 6"/>
                    <a:gd name="T10" fmla="*/ 1 w 4"/>
                    <a:gd name="T11" fmla="*/ 6 h 6"/>
                    <a:gd name="T12" fmla="*/ 3 w 4"/>
                    <a:gd name="T13" fmla="*/ 5 h 6"/>
                    <a:gd name="T14" fmla="*/ 2 w 4"/>
                    <a:gd name="T15" fmla="*/ 4 h 6"/>
                    <a:gd name="T16" fmla="*/ 4 w 4"/>
                    <a:gd name="T17" fmla="*/ 4 h 6"/>
                    <a:gd name="T18" fmla="*/ 3 w 4"/>
                    <a:gd name="T19" fmla="*/ 2 h 6"/>
                    <a:gd name="T20" fmla="*/ 3 w 4"/>
                    <a:gd name="T21" fmla="*/ 0 h 6"/>
                    <a:gd name="T22" fmla="*/ 0 w 4"/>
                    <a:gd name="T23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" h="6">
                      <a:moveTo>
                        <a:pt x="0" y="3"/>
                      </a:moveTo>
                      <a:cubicBezTo>
                        <a:pt x="0" y="3"/>
                        <a:pt x="1" y="3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5"/>
                        <a:pt x="0" y="5"/>
                      </a:cubicBezTo>
                      <a:cubicBezTo>
                        <a:pt x="1" y="5"/>
                        <a:pt x="1" y="4"/>
                        <a:pt x="1" y="4"/>
                      </a:cubicBezTo>
                      <a:cubicBezTo>
                        <a:pt x="1" y="5"/>
                        <a:pt x="1" y="5"/>
                        <a:pt x="1" y="6"/>
                      </a:cubicBezTo>
                      <a:cubicBezTo>
                        <a:pt x="3" y="6"/>
                        <a:pt x="3" y="5"/>
                        <a:pt x="3" y="5"/>
                      </a:cubicBezTo>
                      <a:cubicBezTo>
                        <a:pt x="3" y="4"/>
                        <a:pt x="2" y="4"/>
                        <a:pt x="2" y="4"/>
                      </a:cubicBezTo>
                      <a:cubicBezTo>
                        <a:pt x="3" y="4"/>
                        <a:pt x="3" y="4"/>
                        <a:pt x="4" y="4"/>
                      </a:cubicBezTo>
                      <a:cubicBezTo>
                        <a:pt x="4" y="3"/>
                        <a:pt x="3" y="3"/>
                        <a:pt x="3" y="2"/>
                      </a:cubicBezTo>
                      <a:cubicBezTo>
                        <a:pt x="3" y="2"/>
                        <a:pt x="4" y="1"/>
                        <a:pt x="3" y="0"/>
                      </a:cubicBezTo>
                      <a:cubicBezTo>
                        <a:pt x="3" y="2"/>
                        <a:pt x="0" y="1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36" name="Freeform 3092"/>
                <p:cNvSpPr/>
                <p:nvPr/>
              </p:nvSpPr>
              <p:spPr bwMode="auto">
                <a:xfrm>
                  <a:off x="6123" y="2876"/>
                  <a:ext cx="18" cy="16"/>
                </a:xfrm>
                <a:custGeom>
                  <a:avLst/>
                  <a:gdLst>
                    <a:gd name="T0" fmla="*/ 2 w 9"/>
                    <a:gd name="T1" fmla="*/ 1 h 8"/>
                    <a:gd name="T2" fmla="*/ 1 w 9"/>
                    <a:gd name="T3" fmla="*/ 2 h 8"/>
                    <a:gd name="T4" fmla="*/ 1 w 9"/>
                    <a:gd name="T5" fmla="*/ 6 h 8"/>
                    <a:gd name="T6" fmla="*/ 6 w 9"/>
                    <a:gd name="T7" fmla="*/ 7 h 8"/>
                    <a:gd name="T8" fmla="*/ 5 w 9"/>
                    <a:gd name="T9" fmla="*/ 4 h 8"/>
                    <a:gd name="T10" fmla="*/ 6 w 9"/>
                    <a:gd name="T11" fmla="*/ 4 h 8"/>
                    <a:gd name="T12" fmla="*/ 7 w 9"/>
                    <a:gd name="T13" fmla="*/ 6 h 8"/>
                    <a:gd name="T14" fmla="*/ 9 w 9"/>
                    <a:gd name="T15" fmla="*/ 5 h 8"/>
                    <a:gd name="T16" fmla="*/ 8 w 9"/>
                    <a:gd name="T17" fmla="*/ 2 h 8"/>
                    <a:gd name="T18" fmla="*/ 9 w 9"/>
                    <a:gd name="T19" fmla="*/ 2 h 8"/>
                    <a:gd name="T20" fmla="*/ 6 w 9"/>
                    <a:gd name="T21" fmla="*/ 1 h 8"/>
                    <a:gd name="T22" fmla="*/ 4 w 9"/>
                    <a:gd name="T23" fmla="*/ 1 h 8"/>
                    <a:gd name="T24" fmla="*/ 3 w 9"/>
                    <a:gd name="T25" fmla="*/ 0 h 8"/>
                    <a:gd name="T26" fmla="*/ 4 w 9"/>
                    <a:gd name="T27" fmla="*/ 3 h 8"/>
                    <a:gd name="T28" fmla="*/ 2 w 9"/>
                    <a:gd name="T29" fmla="*/ 2 h 8"/>
                    <a:gd name="T30" fmla="*/ 2 w 9"/>
                    <a:gd name="T31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" h="8">
                      <a:moveTo>
                        <a:pt x="2" y="1"/>
                      </a:moveTo>
                      <a:cubicBezTo>
                        <a:pt x="2" y="1"/>
                        <a:pt x="1" y="2"/>
                        <a:pt x="1" y="2"/>
                      </a:cubicBezTo>
                      <a:cubicBezTo>
                        <a:pt x="2" y="3"/>
                        <a:pt x="0" y="4"/>
                        <a:pt x="1" y="6"/>
                      </a:cubicBezTo>
                      <a:cubicBezTo>
                        <a:pt x="3" y="6"/>
                        <a:pt x="4" y="8"/>
                        <a:pt x="6" y="7"/>
                      </a:cubicBezTo>
                      <a:cubicBezTo>
                        <a:pt x="6" y="6"/>
                        <a:pt x="5" y="6"/>
                        <a:pt x="5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7" y="4"/>
                        <a:pt x="6" y="6"/>
                        <a:pt x="7" y="6"/>
                      </a:cubicBezTo>
                      <a:cubicBezTo>
                        <a:pt x="8" y="5"/>
                        <a:pt x="8" y="4"/>
                        <a:pt x="9" y="5"/>
                      </a:cubicBezTo>
                      <a:cubicBezTo>
                        <a:pt x="9" y="4"/>
                        <a:pt x="8" y="3"/>
                        <a:pt x="8" y="2"/>
                      </a:cubicBezTo>
                      <a:cubicBezTo>
                        <a:pt x="8" y="2"/>
                        <a:pt x="9" y="3"/>
                        <a:pt x="9" y="2"/>
                      </a:cubicBezTo>
                      <a:cubicBezTo>
                        <a:pt x="8" y="2"/>
                        <a:pt x="8" y="1"/>
                        <a:pt x="6" y="1"/>
                      </a:cubicBezTo>
                      <a:cubicBezTo>
                        <a:pt x="6" y="0"/>
                        <a:pt x="4" y="0"/>
                        <a:pt x="4" y="1"/>
                      </a:cubicBezTo>
                      <a:cubicBezTo>
                        <a:pt x="4" y="0"/>
                        <a:pt x="3" y="0"/>
                        <a:pt x="3" y="0"/>
                      </a:cubicBezTo>
                      <a:cubicBezTo>
                        <a:pt x="2" y="2"/>
                        <a:pt x="4" y="1"/>
                        <a:pt x="4" y="3"/>
                      </a:cubicBezTo>
                      <a:cubicBezTo>
                        <a:pt x="3" y="3"/>
                        <a:pt x="3" y="3"/>
                        <a:pt x="2" y="2"/>
                      </a:cubicBezTo>
                      <a:cubicBezTo>
                        <a:pt x="2" y="2"/>
                        <a:pt x="2" y="2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37" name="Freeform 3093"/>
                <p:cNvSpPr/>
                <p:nvPr/>
              </p:nvSpPr>
              <p:spPr bwMode="auto">
                <a:xfrm>
                  <a:off x="6129" y="2894"/>
                  <a:ext cx="6" cy="8"/>
                </a:xfrm>
                <a:custGeom>
                  <a:avLst/>
                  <a:gdLst>
                    <a:gd name="T0" fmla="*/ 0 w 3"/>
                    <a:gd name="T1" fmla="*/ 2 h 4"/>
                    <a:gd name="T2" fmla="*/ 3 w 3"/>
                    <a:gd name="T3" fmla="*/ 2 h 4"/>
                    <a:gd name="T4" fmla="*/ 0 w 3"/>
                    <a:gd name="T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cubicBezTo>
                        <a:pt x="1" y="1"/>
                        <a:pt x="3" y="4"/>
                        <a:pt x="3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38" name="Freeform 3094"/>
                <p:cNvSpPr/>
                <p:nvPr/>
              </p:nvSpPr>
              <p:spPr bwMode="auto">
                <a:xfrm>
                  <a:off x="5808" y="2970"/>
                  <a:ext cx="6" cy="6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3"/>
                        <a:pt x="2" y="3"/>
                        <a:pt x="3" y="3"/>
                      </a:cubicBezTo>
                      <a:cubicBezTo>
                        <a:pt x="3" y="1"/>
                        <a:pt x="0" y="0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39" name="Freeform 3095"/>
                <p:cNvSpPr/>
                <p:nvPr/>
              </p:nvSpPr>
              <p:spPr bwMode="auto">
                <a:xfrm>
                  <a:off x="5843" y="2972"/>
                  <a:ext cx="6" cy="4"/>
                </a:xfrm>
                <a:custGeom>
                  <a:avLst/>
                  <a:gdLst>
                    <a:gd name="T0" fmla="*/ 2 w 3"/>
                    <a:gd name="T1" fmla="*/ 0 h 2"/>
                    <a:gd name="T2" fmla="*/ 1 w 3"/>
                    <a:gd name="T3" fmla="*/ 1 h 2"/>
                    <a:gd name="T4" fmla="*/ 0 w 3"/>
                    <a:gd name="T5" fmla="*/ 0 h 2"/>
                    <a:gd name="T6" fmla="*/ 0 w 3"/>
                    <a:gd name="T7" fmla="*/ 2 h 2"/>
                    <a:gd name="T8" fmla="*/ 2 w 3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2">
                      <a:moveTo>
                        <a:pt x="2" y="0"/>
                      </a:moveTo>
                      <a:cubicBezTo>
                        <a:pt x="2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1" y="2"/>
                        <a:pt x="3" y="2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40" name="Freeform 3096"/>
                <p:cNvSpPr/>
                <p:nvPr/>
              </p:nvSpPr>
              <p:spPr bwMode="auto">
                <a:xfrm>
                  <a:off x="5931" y="2972"/>
                  <a:ext cx="5" cy="8"/>
                </a:xfrm>
                <a:custGeom>
                  <a:avLst/>
                  <a:gdLst>
                    <a:gd name="T0" fmla="*/ 0 w 2"/>
                    <a:gd name="T1" fmla="*/ 1 h 4"/>
                    <a:gd name="T2" fmla="*/ 2 w 2"/>
                    <a:gd name="T3" fmla="*/ 2 h 4"/>
                    <a:gd name="T4" fmla="*/ 0 w 2"/>
                    <a:gd name="T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0" y="1"/>
                      </a:moveTo>
                      <a:cubicBezTo>
                        <a:pt x="0" y="2"/>
                        <a:pt x="2" y="4"/>
                        <a:pt x="2" y="2"/>
                      </a:cubicBezTo>
                      <a:cubicBezTo>
                        <a:pt x="0" y="2"/>
                        <a:pt x="1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41" name="Freeform 3097"/>
                <p:cNvSpPr/>
                <p:nvPr/>
              </p:nvSpPr>
              <p:spPr bwMode="auto">
                <a:xfrm>
                  <a:off x="5837" y="2921"/>
                  <a:ext cx="10" cy="6"/>
                </a:xfrm>
                <a:custGeom>
                  <a:avLst/>
                  <a:gdLst>
                    <a:gd name="T0" fmla="*/ 2 w 5"/>
                    <a:gd name="T1" fmla="*/ 0 h 3"/>
                    <a:gd name="T2" fmla="*/ 1 w 5"/>
                    <a:gd name="T3" fmla="*/ 0 h 3"/>
                    <a:gd name="T4" fmla="*/ 2 w 5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3">
                      <a:moveTo>
                        <a:pt x="2" y="0"/>
                      </a:moveTo>
                      <a:cubicBezTo>
                        <a:pt x="2" y="1"/>
                        <a:pt x="1" y="1"/>
                        <a:pt x="1" y="0"/>
                      </a:cubicBezTo>
                      <a:cubicBezTo>
                        <a:pt x="0" y="3"/>
                        <a:pt x="5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42" name="Freeform 3098"/>
                <p:cNvSpPr/>
                <p:nvPr/>
              </p:nvSpPr>
              <p:spPr bwMode="auto">
                <a:xfrm>
                  <a:off x="5788" y="2972"/>
                  <a:ext cx="6" cy="6"/>
                </a:xfrm>
                <a:custGeom>
                  <a:avLst/>
                  <a:gdLst>
                    <a:gd name="T0" fmla="*/ 0 w 3"/>
                    <a:gd name="T1" fmla="*/ 1 h 3"/>
                    <a:gd name="T2" fmla="*/ 2 w 3"/>
                    <a:gd name="T3" fmla="*/ 2 h 3"/>
                    <a:gd name="T4" fmla="*/ 3 w 3"/>
                    <a:gd name="T5" fmla="*/ 1 h 3"/>
                    <a:gd name="T6" fmla="*/ 0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0" y="2"/>
                        <a:pt x="1" y="1"/>
                        <a:pt x="2" y="2"/>
                      </a:cubicBezTo>
                      <a:cubicBezTo>
                        <a:pt x="2" y="2"/>
                        <a:pt x="3" y="3"/>
                        <a:pt x="3" y="1"/>
                      </a:cubicBezTo>
                      <a:cubicBezTo>
                        <a:pt x="3" y="0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43" name="Freeform 3099"/>
                <p:cNvSpPr/>
                <p:nvPr/>
              </p:nvSpPr>
              <p:spPr bwMode="auto">
                <a:xfrm>
                  <a:off x="5703" y="2929"/>
                  <a:ext cx="7" cy="4"/>
                </a:xfrm>
                <a:custGeom>
                  <a:avLst/>
                  <a:gdLst>
                    <a:gd name="T0" fmla="*/ 1 w 3"/>
                    <a:gd name="T1" fmla="*/ 0 h 2"/>
                    <a:gd name="T2" fmla="*/ 1 w 3"/>
                    <a:gd name="T3" fmla="*/ 1 h 2"/>
                    <a:gd name="T4" fmla="*/ 2 w 3"/>
                    <a:gd name="T5" fmla="*/ 2 h 2"/>
                    <a:gd name="T6" fmla="*/ 3 w 3"/>
                    <a:gd name="T7" fmla="*/ 1 h 2"/>
                    <a:gd name="T8" fmla="*/ 2 w 3"/>
                    <a:gd name="T9" fmla="*/ 0 h 2"/>
                    <a:gd name="T10" fmla="*/ 1 w 3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2"/>
                        <a:pt x="2" y="2"/>
                        <a:pt x="2" y="2"/>
                      </a:cubicBezTo>
                      <a:cubicBezTo>
                        <a:pt x="2" y="2"/>
                        <a:pt x="3" y="2"/>
                        <a:pt x="3" y="1"/>
                      </a:cubicBezTo>
                      <a:cubicBezTo>
                        <a:pt x="3" y="1"/>
                        <a:pt x="1" y="1"/>
                        <a:pt x="2" y="0"/>
                      </a:cubicBezTo>
                      <a:cubicBezTo>
                        <a:pt x="2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44" name="Freeform 3100"/>
                <p:cNvSpPr/>
                <p:nvPr/>
              </p:nvSpPr>
              <p:spPr bwMode="auto">
                <a:xfrm>
                  <a:off x="5730" y="2927"/>
                  <a:ext cx="6" cy="6"/>
                </a:xfrm>
                <a:custGeom>
                  <a:avLst/>
                  <a:gdLst>
                    <a:gd name="T0" fmla="*/ 2 w 3"/>
                    <a:gd name="T1" fmla="*/ 0 h 3"/>
                    <a:gd name="T2" fmla="*/ 2 w 3"/>
                    <a:gd name="T3" fmla="*/ 3 h 3"/>
                    <a:gd name="T4" fmla="*/ 1 w 3"/>
                    <a:gd name="T5" fmla="*/ 1 h 3"/>
                    <a:gd name="T6" fmla="*/ 2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0"/>
                      </a:moveTo>
                      <a:cubicBezTo>
                        <a:pt x="0" y="0"/>
                        <a:pt x="1" y="3"/>
                        <a:pt x="2" y="3"/>
                      </a:cubicBezTo>
                      <a:cubicBezTo>
                        <a:pt x="3" y="2"/>
                        <a:pt x="2" y="2"/>
                        <a:pt x="1" y="1"/>
                      </a:cubicBezTo>
                      <a:cubicBezTo>
                        <a:pt x="2" y="1"/>
                        <a:pt x="2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45" name="Freeform 3101"/>
                <p:cNvSpPr/>
                <p:nvPr/>
              </p:nvSpPr>
              <p:spPr bwMode="auto">
                <a:xfrm>
                  <a:off x="5958" y="2972"/>
                  <a:ext cx="4" cy="6"/>
                </a:xfrm>
                <a:custGeom>
                  <a:avLst/>
                  <a:gdLst>
                    <a:gd name="T0" fmla="*/ 2 w 2"/>
                    <a:gd name="T1" fmla="*/ 2 h 3"/>
                    <a:gd name="T2" fmla="*/ 2 w 2"/>
                    <a:gd name="T3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cubicBezTo>
                        <a:pt x="0" y="0"/>
                        <a:pt x="0" y="3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46" name="Freeform 3102"/>
                <p:cNvSpPr/>
                <p:nvPr/>
              </p:nvSpPr>
              <p:spPr bwMode="auto">
                <a:xfrm>
                  <a:off x="5954" y="2974"/>
                  <a:ext cx="4" cy="9"/>
                </a:xfrm>
                <a:custGeom>
                  <a:avLst/>
                  <a:gdLst>
                    <a:gd name="T0" fmla="*/ 1 w 2"/>
                    <a:gd name="T1" fmla="*/ 0 h 4"/>
                    <a:gd name="T2" fmla="*/ 1 w 2"/>
                    <a:gd name="T3" fmla="*/ 2 h 4"/>
                    <a:gd name="T4" fmla="*/ 0 w 2"/>
                    <a:gd name="T5" fmla="*/ 4 h 4"/>
                    <a:gd name="T6" fmla="*/ 2 w 2"/>
                    <a:gd name="T7" fmla="*/ 2 h 4"/>
                    <a:gd name="T8" fmla="*/ 2 w 2"/>
                    <a:gd name="T9" fmla="*/ 2 h 4"/>
                    <a:gd name="T10" fmla="*/ 1 w 2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4">
                      <a:moveTo>
                        <a:pt x="1" y="0"/>
                      </a:moveTo>
                      <a:cubicBezTo>
                        <a:pt x="1" y="0"/>
                        <a:pt x="1" y="1"/>
                        <a:pt x="1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1" y="4"/>
                        <a:pt x="2" y="3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47" name="Freeform 3103"/>
                <p:cNvSpPr/>
                <p:nvPr/>
              </p:nvSpPr>
              <p:spPr bwMode="auto">
                <a:xfrm>
                  <a:off x="5952" y="2972"/>
                  <a:ext cx="2" cy="2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  <a:gd name="T8" fmla="*/ 1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48" name="Freeform 3104"/>
                <p:cNvSpPr/>
                <p:nvPr/>
              </p:nvSpPr>
              <p:spPr bwMode="auto">
                <a:xfrm>
                  <a:off x="5671" y="2933"/>
                  <a:ext cx="2" cy="2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  <a:gd name="T8" fmla="*/ 1 w 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49" name="Freeform 3105"/>
                <p:cNvSpPr/>
                <p:nvPr/>
              </p:nvSpPr>
              <p:spPr bwMode="auto">
                <a:xfrm>
                  <a:off x="5595" y="2978"/>
                  <a:ext cx="4" cy="7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0" y="1"/>
                        <a:pt x="1" y="2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50" name="Freeform 3106"/>
                <p:cNvSpPr/>
                <p:nvPr/>
              </p:nvSpPr>
              <p:spPr bwMode="auto">
                <a:xfrm>
                  <a:off x="5463" y="2985"/>
                  <a:ext cx="2" cy="2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  <a:gd name="T8" fmla="*/ 1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51" name="Freeform 3107"/>
                <p:cNvSpPr>
                  <a:spLocks noEditPoints="1"/>
                </p:cNvSpPr>
                <p:nvPr/>
              </p:nvSpPr>
              <p:spPr bwMode="auto">
                <a:xfrm>
                  <a:off x="5525" y="2913"/>
                  <a:ext cx="22" cy="14"/>
                </a:xfrm>
                <a:custGeom>
                  <a:avLst/>
                  <a:gdLst>
                    <a:gd name="T0" fmla="*/ 0 w 11"/>
                    <a:gd name="T1" fmla="*/ 3 h 7"/>
                    <a:gd name="T2" fmla="*/ 2 w 11"/>
                    <a:gd name="T3" fmla="*/ 3 h 7"/>
                    <a:gd name="T4" fmla="*/ 4 w 11"/>
                    <a:gd name="T5" fmla="*/ 6 h 7"/>
                    <a:gd name="T6" fmla="*/ 8 w 11"/>
                    <a:gd name="T7" fmla="*/ 7 h 7"/>
                    <a:gd name="T8" fmla="*/ 9 w 11"/>
                    <a:gd name="T9" fmla="*/ 5 h 7"/>
                    <a:gd name="T10" fmla="*/ 11 w 11"/>
                    <a:gd name="T11" fmla="*/ 6 h 7"/>
                    <a:gd name="T12" fmla="*/ 10 w 11"/>
                    <a:gd name="T13" fmla="*/ 3 h 7"/>
                    <a:gd name="T14" fmla="*/ 8 w 11"/>
                    <a:gd name="T15" fmla="*/ 4 h 7"/>
                    <a:gd name="T16" fmla="*/ 9 w 11"/>
                    <a:gd name="T17" fmla="*/ 2 h 7"/>
                    <a:gd name="T18" fmla="*/ 10 w 11"/>
                    <a:gd name="T19" fmla="*/ 3 h 7"/>
                    <a:gd name="T20" fmla="*/ 7 w 11"/>
                    <a:gd name="T21" fmla="*/ 2 h 7"/>
                    <a:gd name="T22" fmla="*/ 6 w 11"/>
                    <a:gd name="T23" fmla="*/ 1 h 7"/>
                    <a:gd name="T24" fmla="*/ 5 w 11"/>
                    <a:gd name="T25" fmla="*/ 0 h 7"/>
                    <a:gd name="T26" fmla="*/ 3 w 11"/>
                    <a:gd name="T27" fmla="*/ 4 h 7"/>
                    <a:gd name="T28" fmla="*/ 0 w 11"/>
                    <a:gd name="T29" fmla="*/ 3 h 7"/>
                    <a:gd name="T30" fmla="*/ 8 w 11"/>
                    <a:gd name="T31" fmla="*/ 2 h 7"/>
                    <a:gd name="T32" fmla="*/ 6 w 11"/>
                    <a:gd name="T33" fmla="*/ 3 h 7"/>
                    <a:gd name="T34" fmla="*/ 8 w 11"/>
                    <a:gd name="T3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" h="7">
                      <a:moveTo>
                        <a:pt x="0" y="3"/>
                      </a:moveTo>
                      <a:cubicBezTo>
                        <a:pt x="1" y="3"/>
                        <a:pt x="1" y="4"/>
                        <a:pt x="2" y="3"/>
                      </a:cubicBezTo>
                      <a:cubicBezTo>
                        <a:pt x="2" y="5"/>
                        <a:pt x="4" y="5"/>
                        <a:pt x="4" y="6"/>
                      </a:cubicBezTo>
                      <a:cubicBezTo>
                        <a:pt x="6" y="6"/>
                        <a:pt x="6" y="7"/>
                        <a:pt x="8" y="7"/>
                      </a:cubicBezTo>
                      <a:cubicBezTo>
                        <a:pt x="9" y="7"/>
                        <a:pt x="8" y="6"/>
                        <a:pt x="9" y="5"/>
                      </a:cubicBezTo>
                      <a:cubicBezTo>
                        <a:pt x="9" y="6"/>
                        <a:pt x="11" y="6"/>
                        <a:pt x="11" y="6"/>
                      </a:cubicBezTo>
                      <a:cubicBezTo>
                        <a:pt x="11" y="5"/>
                        <a:pt x="11" y="3"/>
                        <a:pt x="10" y="3"/>
                      </a:cubicBez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9" y="4"/>
                        <a:pt x="9" y="2"/>
                        <a:pt x="9" y="2"/>
                      </a:cubicBezTo>
                      <a:cubicBezTo>
                        <a:pt x="9" y="2"/>
                        <a:pt x="10" y="3"/>
                        <a:pt x="10" y="3"/>
                      </a:cubicBezTo>
                      <a:cubicBezTo>
                        <a:pt x="10" y="1"/>
                        <a:pt x="7" y="1"/>
                        <a:pt x="7" y="2"/>
                      </a:cubicBezTo>
                      <a:cubicBezTo>
                        <a:pt x="6" y="1"/>
                        <a:pt x="7" y="1"/>
                        <a:pt x="6" y="1"/>
                      </a:cubicBezTo>
                      <a:cubicBezTo>
                        <a:pt x="6" y="1"/>
                        <a:pt x="6" y="0"/>
                        <a:pt x="5" y="0"/>
                      </a:cubicBezTo>
                      <a:cubicBezTo>
                        <a:pt x="4" y="1"/>
                        <a:pt x="4" y="3"/>
                        <a:pt x="3" y="4"/>
                      </a:cubicBezTo>
                      <a:cubicBezTo>
                        <a:pt x="3" y="2"/>
                        <a:pt x="0" y="2"/>
                        <a:pt x="0" y="3"/>
                      </a:cubicBezTo>
                      <a:close/>
                      <a:moveTo>
                        <a:pt x="8" y="2"/>
                      </a:moveTo>
                      <a:cubicBezTo>
                        <a:pt x="8" y="4"/>
                        <a:pt x="7" y="4"/>
                        <a:pt x="6" y="3"/>
                      </a:cubicBezTo>
                      <a:cubicBezTo>
                        <a:pt x="6" y="2"/>
                        <a:pt x="7" y="2"/>
                        <a:pt x="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52" name="Freeform 3108"/>
                <p:cNvSpPr/>
                <p:nvPr/>
              </p:nvSpPr>
              <p:spPr bwMode="auto">
                <a:xfrm>
                  <a:off x="5459" y="2978"/>
                  <a:ext cx="6" cy="7"/>
                </a:xfrm>
                <a:custGeom>
                  <a:avLst/>
                  <a:gdLst>
                    <a:gd name="T0" fmla="*/ 3 w 3"/>
                    <a:gd name="T1" fmla="*/ 2 h 3"/>
                    <a:gd name="T2" fmla="*/ 1 w 3"/>
                    <a:gd name="T3" fmla="*/ 2 h 3"/>
                    <a:gd name="T4" fmla="*/ 0 w 3"/>
                    <a:gd name="T5" fmla="*/ 1 h 3"/>
                    <a:gd name="T6" fmla="*/ 3 w 3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2"/>
                      </a:moveTo>
                      <a:cubicBezTo>
                        <a:pt x="2" y="2"/>
                        <a:pt x="2" y="2"/>
                        <a:pt x="1" y="2"/>
                      </a:cubicBezTo>
                      <a:cubicBezTo>
                        <a:pt x="1" y="1"/>
                        <a:pt x="1" y="0"/>
                        <a:pt x="0" y="1"/>
                      </a:cubicBezTo>
                      <a:cubicBezTo>
                        <a:pt x="0" y="3"/>
                        <a:pt x="3" y="3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53" name="Freeform 3109"/>
                <p:cNvSpPr/>
                <p:nvPr/>
              </p:nvSpPr>
              <p:spPr bwMode="auto">
                <a:xfrm>
                  <a:off x="5660" y="2933"/>
                  <a:ext cx="2" cy="2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54" name="Freeform 3110"/>
                <p:cNvSpPr/>
                <p:nvPr/>
              </p:nvSpPr>
              <p:spPr bwMode="auto">
                <a:xfrm>
                  <a:off x="5457" y="3054"/>
                  <a:ext cx="14" cy="11"/>
                </a:xfrm>
                <a:custGeom>
                  <a:avLst/>
                  <a:gdLst>
                    <a:gd name="T0" fmla="*/ 1 w 7"/>
                    <a:gd name="T1" fmla="*/ 3 h 5"/>
                    <a:gd name="T2" fmla="*/ 1 w 7"/>
                    <a:gd name="T3" fmla="*/ 2 h 5"/>
                    <a:gd name="T4" fmla="*/ 0 w 7"/>
                    <a:gd name="T5" fmla="*/ 3 h 5"/>
                    <a:gd name="T6" fmla="*/ 0 w 7"/>
                    <a:gd name="T7" fmla="*/ 4 h 5"/>
                    <a:gd name="T8" fmla="*/ 0 w 7"/>
                    <a:gd name="T9" fmla="*/ 5 h 5"/>
                    <a:gd name="T10" fmla="*/ 4 w 7"/>
                    <a:gd name="T11" fmla="*/ 3 h 5"/>
                    <a:gd name="T12" fmla="*/ 4 w 7"/>
                    <a:gd name="T13" fmla="*/ 5 h 5"/>
                    <a:gd name="T14" fmla="*/ 7 w 7"/>
                    <a:gd name="T15" fmla="*/ 2 h 5"/>
                    <a:gd name="T16" fmla="*/ 6 w 7"/>
                    <a:gd name="T17" fmla="*/ 3 h 5"/>
                    <a:gd name="T18" fmla="*/ 5 w 7"/>
                    <a:gd name="T19" fmla="*/ 2 h 5"/>
                    <a:gd name="T20" fmla="*/ 5 w 7"/>
                    <a:gd name="T21" fmla="*/ 0 h 5"/>
                    <a:gd name="T22" fmla="*/ 3 w 7"/>
                    <a:gd name="T23" fmla="*/ 1 h 5"/>
                    <a:gd name="T24" fmla="*/ 3 w 7"/>
                    <a:gd name="T25" fmla="*/ 2 h 5"/>
                    <a:gd name="T26" fmla="*/ 3 w 7"/>
                    <a:gd name="T27" fmla="*/ 2 h 5"/>
                    <a:gd name="T28" fmla="*/ 1 w 7"/>
                    <a:gd name="T2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" h="5">
                      <a:moveTo>
                        <a:pt x="1" y="3"/>
                      </a:moveTo>
                      <a:cubicBezTo>
                        <a:pt x="1" y="3"/>
                        <a:pt x="1" y="2"/>
                        <a:pt x="1" y="2"/>
                      </a:cubicBezTo>
                      <a:cubicBezTo>
                        <a:pt x="1" y="2"/>
                        <a:pt x="1" y="3"/>
                        <a:pt x="0" y="3"/>
                      </a:cubicBez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2" y="5"/>
                        <a:pt x="2" y="3"/>
                        <a:pt x="4" y="3"/>
                      </a:cubicBezTo>
                      <a:cubicBezTo>
                        <a:pt x="4" y="4"/>
                        <a:pt x="4" y="4"/>
                        <a:pt x="4" y="5"/>
                      </a:cubicBezTo>
                      <a:cubicBezTo>
                        <a:pt x="5" y="3"/>
                        <a:pt x="7" y="5"/>
                        <a:pt x="7" y="2"/>
                      </a:cubicBezTo>
                      <a:cubicBezTo>
                        <a:pt x="6" y="2"/>
                        <a:pt x="6" y="2"/>
                        <a:pt x="6" y="3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6" y="1"/>
                        <a:pt x="5" y="1"/>
                        <a:pt x="5" y="0"/>
                      </a:cubicBezTo>
                      <a:cubicBezTo>
                        <a:pt x="4" y="0"/>
                        <a:pt x="4" y="1"/>
                        <a:pt x="3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1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55" name="Freeform 3111"/>
                <p:cNvSpPr/>
                <p:nvPr/>
              </p:nvSpPr>
              <p:spPr bwMode="auto">
                <a:xfrm>
                  <a:off x="5580" y="2980"/>
                  <a:ext cx="8" cy="7"/>
                </a:xfrm>
                <a:custGeom>
                  <a:avLst/>
                  <a:gdLst>
                    <a:gd name="T0" fmla="*/ 1 w 4"/>
                    <a:gd name="T1" fmla="*/ 1 h 3"/>
                    <a:gd name="T2" fmla="*/ 0 w 4"/>
                    <a:gd name="T3" fmla="*/ 2 h 3"/>
                    <a:gd name="T4" fmla="*/ 2 w 4"/>
                    <a:gd name="T5" fmla="*/ 3 h 3"/>
                    <a:gd name="T6" fmla="*/ 4 w 4"/>
                    <a:gd name="T7" fmla="*/ 1 h 3"/>
                    <a:gd name="T8" fmla="*/ 2 w 4"/>
                    <a:gd name="T9" fmla="*/ 2 h 3"/>
                    <a:gd name="T10" fmla="*/ 1 w 4"/>
                    <a:gd name="T11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3">
                      <a:moveTo>
                        <a:pt x="1" y="1"/>
                      </a:moveTo>
                      <a:cubicBezTo>
                        <a:pt x="1" y="1"/>
                        <a:pt x="1" y="2"/>
                        <a:pt x="0" y="2"/>
                      </a:cubicBez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2" y="2"/>
                        <a:pt x="4" y="2"/>
                        <a:pt x="4" y="1"/>
                      </a:cubicBezTo>
                      <a:cubicBezTo>
                        <a:pt x="3" y="0"/>
                        <a:pt x="3" y="1"/>
                        <a:pt x="2" y="2"/>
                      </a:cubicBezTo>
                      <a:cubicBezTo>
                        <a:pt x="2" y="1"/>
                        <a:pt x="2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56" name="Freeform 3112"/>
                <p:cNvSpPr>
                  <a:spLocks noEditPoints="1"/>
                </p:cNvSpPr>
                <p:nvPr/>
              </p:nvSpPr>
              <p:spPr bwMode="auto">
                <a:xfrm>
                  <a:off x="5576" y="2927"/>
                  <a:ext cx="15" cy="14"/>
                </a:xfrm>
                <a:custGeom>
                  <a:avLst/>
                  <a:gdLst>
                    <a:gd name="T0" fmla="*/ 6 w 7"/>
                    <a:gd name="T1" fmla="*/ 3 h 7"/>
                    <a:gd name="T2" fmla="*/ 5 w 7"/>
                    <a:gd name="T3" fmla="*/ 1 h 7"/>
                    <a:gd name="T4" fmla="*/ 4 w 7"/>
                    <a:gd name="T5" fmla="*/ 0 h 7"/>
                    <a:gd name="T6" fmla="*/ 5 w 7"/>
                    <a:gd name="T7" fmla="*/ 2 h 7"/>
                    <a:gd name="T8" fmla="*/ 2 w 7"/>
                    <a:gd name="T9" fmla="*/ 4 h 7"/>
                    <a:gd name="T10" fmla="*/ 1 w 7"/>
                    <a:gd name="T11" fmla="*/ 4 h 7"/>
                    <a:gd name="T12" fmla="*/ 2 w 7"/>
                    <a:gd name="T13" fmla="*/ 7 h 7"/>
                    <a:gd name="T14" fmla="*/ 4 w 7"/>
                    <a:gd name="T15" fmla="*/ 5 h 7"/>
                    <a:gd name="T16" fmla="*/ 7 w 7"/>
                    <a:gd name="T17" fmla="*/ 5 h 7"/>
                    <a:gd name="T18" fmla="*/ 6 w 7"/>
                    <a:gd name="T19" fmla="*/ 3 h 7"/>
                    <a:gd name="T20" fmla="*/ 4 w 7"/>
                    <a:gd name="T21" fmla="*/ 5 h 7"/>
                    <a:gd name="T22" fmla="*/ 4 w 7"/>
                    <a:gd name="T23" fmla="*/ 4 h 7"/>
                    <a:gd name="T24" fmla="*/ 4 w 7"/>
                    <a:gd name="T25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" h="7">
                      <a:moveTo>
                        <a:pt x="6" y="3"/>
                      </a:moveTo>
                      <a:cubicBezTo>
                        <a:pt x="6" y="3"/>
                        <a:pt x="6" y="1"/>
                        <a:pt x="5" y="1"/>
                      </a:cubicBezTo>
                      <a:cubicBezTo>
                        <a:pt x="4" y="1"/>
                        <a:pt x="5" y="0"/>
                        <a:pt x="4" y="0"/>
                      </a:cubicBezTo>
                      <a:cubicBezTo>
                        <a:pt x="3" y="2"/>
                        <a:pt x="5" y="1"/>
                        <a:pt x="5" y="2"/>
                      </a:cubicBezTo>
                      <a:cubicBezTo>
                        <a:pt x="4" y="3"/>
                        <a:pt x="1" y="2"/>
                        <a:pt x="2" y="4"/>
                      </a:cubicBezTo>
                      <a:cubicBezTo>
                        <a:pt x="2" y="4"/>
                        <a:pt x="0" y="3"/>
                        <a:pt x="1" y="4"/>
                      </a:cubicBezTo>
                      <a:cubicBezTo>
                        <a:pt x="1" y="4"/>
                        <a:pt x="2" y="5"/>
                        <a:pt x="2" y="7"/>
                      </a:cubicBezTo>
                      <a:cubicBezTo>
                        <a:pt x="3" y="7"/>
                        <a:pt x="3" y="5"/>
                        <a:pt x="4" y="5"/>
                      </a:cubicBezTo>
                      <a:cubicBezTo>
                        <a:pt x="4" y="6"/>
                        <a:pt x="6" y="5"/>
                        <a:pt x="7" y="5"/>
                      </a:cubicBezTo>
                      <a:cubicBezTo>
                        <a:pt x="7" y="4"/>
                        <a:pt x="7" y="4"/>
                        <a:pt x="6" y="3"/>
                      </a:cubicBezTo>
                      <a:close/>
                      <a:moveTo>
                        <a:pt x="4" y="5"/>
                      </a:moveTo>
                      <a:cubicBezTo>
                        <a:pt x="4" y="5"/>
                        <a:pt x="4" y="4"/>
                        <a:pt x="4" y="4"/>
                      </a:cubicBezTo>
                      <a:cubicBezTo>
                        <a:pt x="4" y="3"/>
                        <a:pt x="5" y="5"/>
                        <a:pt x="4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57" name="Freeform 3113"/>
                <p:cNvSpPr>
                  <a:spLocks noEditPoints="1"/>
                </p:cNvSpPr>
                <p:nvPr/>
              </p:nvSpPr>
              <p:spPr bwMode="auto">
                <a:xfrm>
                  <a:off x="5533" y="2925"/>
                  <a:ext cx="41" cy="16"/>
                </a:xfrm>
                <a:custGeom>
                  <a:avLst/>
                  <a:gdLst>
                    <a:gd name="T0" fmla="*/ 18 w 20"/>
                    <a:gd name="T1" fmla="*/ 2 h 8"/>
                    <a:gd name="T2" fmla="*/ 16 w 20"/>
                    <a:gd name="T3" fmla="*/ 3 h 8"/>
                    <a:gd name="T4" fmla="*/ 14 w 20"/>
                    <a:gd name="T5" fmla="*/ 4 h 8"/>
                    <a:gd name="T6" fmla="*/ 14 w 20"/>
                    <a:gd name="T7" fmla="*/ 3 h 8"/>
                    <a:gd name="T8" fmla="*/ 13 w 20"/>
                    <a:gd name="T9" fmla="*/ 4 h 8"/>
                    <a:gd name="T10" fmla="*/ 13 w 20"/>
                    <a:gd name="T11" fmla="*/ 0 h 8"/>
                    <a:gd name="T12" fmla="*/ 11 w 20"/>
                    <a:gd name="T13" fmla="*/ 1 h 8"/>
                    <a:gd name="T14" fmla="*/ 10 w 20"/>
                    <a:gd name="T15" fmla="*/ 1 h 8"/>
                    <a:gd name="T16" fmla="*/ 8 w 20"/>
                    <a:gd name="T17" fmla="*/ 1 h 8"/>
                    <a:gd name="T18" fmla="*/ 7 w 20"/>
                    <a:gd name="T19" fmla="*/ 2 h 8"/>
                    <a:gd name="T20" fmla="*/ 6 w 20"/>
                    <a:gd name="T21" fmla="*/ 3 h 8"/>
                    <a:gd name="T22" fmla="*/ 4 w 20"/>
                    <a:gd name="T23" fmla="*/ 2 h 8"/>
                    <a:gd name="T24" fmla="*/ 4 w 20"/>
                    <a:gd name="T25" fmla="*/ 4 h 8"/>
                    <a:gd name="T26" fmla="*/ 4 w 20"/>
                    <a:gd name="T27" fmla="*/ 2 h 8"/>
                    <a:gd name="T28" fmla="*/ 3 w 20"/>
                    <a:gd name="T29" fmla="*/ 3 h 8"/>
                    <a:gd name="T30" fmla="*/ 0 w 20"/>
                    <a:gd name="T31" fmla="*/ 4 h 8"/>
                    <a:gd name="T32" fmla="*/ 1 w 20"/>
                    <a:gd name="T33" fmla="*/ 7 h 8"/>
                    <a:gd name="T34" fmla="*/ 3 w 20"/>
                    <a:gd name="T35" fmla="*/ 8 h 8"/>
                    <a:gd name="T36" fmla="*/ 4 w 20"/>
                    <a:gd name="T37" fmla="*/ 7 h 8"/>
                    <a:gd name="T38" fmla="*/ 5 w 20"/>
                    <a:gd name="T39" fmla="*/ 7 h 8"/>
                    <a:gd name="T40" fmla="*/ 3 w 20"/>
                    <a:gd name="T41" fmla="*/ 5 h 8"/>
                    <a:gd name="T42" fmla="*/ 4 w 20"/>
                    <a:gd name="T43" fmla="*/ 4 h 8"/>
                    <a:gd name="T44" fmla="*/ 5 w 20"/>
                    <a:gd name="T45" fmla="*/ 5 h 8"/>
                    <a:gd name="T46" fmla="*/ 6 w 20"/>
                    <a:gd name="T47" fmla="*/ 7 h 8"/>
                    <a:gd name="T48" fmla="*/ 13 w 20"/>
                    <a:gd name="T49" fmla="*/ 5 h 8"/>
                    <a:gd name="T50" fmla="*/ 14 w 20"/>
                    <a:gd name="T51" fmla="*/ 6 h 8"/>
                    <a:gd name="T52" fmla="*/ 15 w 20"/>
                    <a:gd name="T53" fmla="*/ 4 h 8"/>
                    <a:gd name="T54" fmla="*/ 15 w 20"/>
                    <a:gd name="T55" fmla="*/ 6 h 8"/>
                    <a:gd name="T56" fmla="*/ 19 w 20"/>
                    <a:gd name="T57" fmla="*/ 7 h 8"/>
                    <a:gd name="T58" fmla="*/ 20 w 20"/>
                    <a:gd name="T59" fmla="*/ 4 h 8"/>
                    <a:gd name="T60" fmla="*/ 18 w 20"/>
                    <a:gd name="T61" fmla="*/ 2 h 8"/>
                    <a:gd name="T62" fmla="*/ 7 w 20"/>
                    <a:gd name="T63" fmla="*/ 4 h 8"/>
                    <a:gd name="T64" fmla="*/ 7 w 20"/>
                    <a:gd name="T65" fmla="*/ 5 h 8"/>
                    <a:gd name="T66" fmla="*/ 6 w 20"/>
                    <a:gd name="T67" fmla="*/ 4 h 8"/>
                    <a:gd name="T68" fmla="*/ 8 w 20"/>
                    <a:gd name="T69" fmla="*/ 2 h 8"/>
                    <a:gd name="T70" fmla="*/ 7 w 20"/>
                    <a:gd name="T71" fmla="*/ 4 h 8"/>
                    <a:gd name="T72" fmla="*/ 9 w 20"/>
                    <a:gd name="T73" fmla="*/ 6 h 8"/>
                    <a:gd name="T74" fmla="*/ 9 w 20"/>
                    <a:gd name="T75" fmla="*/ 4 h 8"/>
                    <a:gd name="T76" fmla="*/ 10 w 20"/>
                    <a:gd name="T77" fmla="*/ 5 h 8"/>
                    <a:gd name="T78" fmla="*/ 11 w 20"/>
                    <a:gd name="T79" fmla="*/ 6 h 8"/>
                    <a:gd name="T80" fmla="*/ 9 w 20"/>
                    <a:gd name="T8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0" h="8">
                      <a:moveTo>
                        <a:pt x="18" y="2"/>
                      </a:moveTo>
                      <a:cubicBezTo>
                        <a:pt x="18" y="4"/>
                        <a:pt x="17" y="3"/>
                        <a:pt x="16" y="3"/>
                      </a:cubicBezTo>
                      <a:cubicBezTo>
                        <a:pt x="15" y="3"/>
                        <a:pt x="15" y="4"/>
                        <a:pt x="14" y="4"/>
                      </a:cubicBezTo>
                      <a:cubicBezTo>
                        <a:pt x="14" y="4"/>
                        <a:pt x="14" y="3"/>
                        <a:pt x="14" y="3"/>
                      </a:cubicBezTo>
                      <a:cubicBezTo>
                        <a:pt x="13" y="3"/>
                        <a:pt x="13" y="4"/>
                        <a:pt x="13" y="4"/>
                      </a:cubicBezTo>
                      <a:cubicBezTo>
                        <a:pt x="12" y="2"/>
                        <a:pt x="15" y="1"/>
                        <a:pt x="13" y="0"/>
                      </a:cubicBezTo>
                      <a:cubicBezTo>
                        <a:pt x="12" y="2"/>
                        <a:pt x="12" y="1"/>
                        <a:pt x="11" y="1"/>
                      </a:cubicBezTo>
                      <a:cubicBezTo>
                        <a:pt x="11" y="1"/>
                        <a:pt x="10" y="1"/>
                        <a:pt x="10" y="1"/>
                      </a:cubicBezTo>
                      <a:cubicBezTo>
                        <a:pt x="8" y="2"/>
                        <a:pt x="9" y="2"/>
                        <a:pt x="8" y="1"/>
                      </a:cubicBezTo>
                      <a:cubicBezTo>
                        <a:pt x="8" y="2"/>
                        <a:pt x="7" y="1"/>
                        <a:pt x="7" y="2"/>
                      </a:cubicBezTo>
                      <a:cubicBezTo>
                        <a:pt x="7" y="2"/>
                        <a:pt x="7" y="3"/>
                        <a:pt x="6" y="3"/>
                      </a:cubicBezTo>
                      <a:cubicBezTo>
                        <a:pt x="6" y="3"/>
                        <a:pt x="5" y="3"/>
                        <a:pt x="4" y="2"/>
                      </a:cubicBezTo>
                      <a:cubicBezTo>
                        <a:pt x="4" y="3"/>
                        <a:pt x="5" y="4"/>
                        <a:pt x="4" y="4"/>
                      </a:cubicBezTo>
                      <a:cubicBezTo>
                        <a:pt x="4" y="4"/>
                        <a:pt x="4" y="3"/>
                        <a:pt x="4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2" y="3"/>
                        <a:pt x="0" y="2"/>
                        <a:pt x="0" y="4"/>
                      </a:cubicBezTo>
                      <a:cubicBezTo>
                        <a:pt x="2" y="3"/>
                        <a:pt x="1" y="7"/>
                        <a:pt x="1" y="7"/>
                      </a:cubicBezTo>
                      <a:cubicBezTo>
                        <a:pt x="1" y="7"/>
                        <a:pt x="2" y="8"/>
                        <a:pt x="3" y="8"/>
                      </a:cubicBezTo>
                      <a:cubicBezTo>
                        <a:pt x="3" y="7"/>
                        <a:pt x="3" y="6"/>
                        <a:pt x="4" y="7"/>
                      </a:cubicBezTo>
                      <a:cubicBezTo>
                        <a:pt x="4" y="8"/>
                        <a:pt x="5" y="8"/>
                        <a:pt x="5" y="7"/>
                      </a:cubicBezTo>
                      <a:cubicBezTo>
                        <a:pt x="6" y="5"/>
                        <a:pt x="3" y="6"/>
                        <a:pt x="3" y="5"/>
                      </a:cubicBezTo>
                      <a:cubicBezTo>
                        <a:pt x="3" y="5"/>
                        <a:pt x="3" y="4"/>
                        <a:pt x="4" y="4"/>
                      </a:cubicBezTo>
                      <a:cubicBezTo>
                        <a:pt x="3" y="6"/>
                        <a:pt x="5" y="4"/>
                        <a:pt x="5" y="5"/>
                      </a:cubicBezTo>
                      <a:cubicBezTo>
                        <a:pt x="5" y="6"/>
                        <a:pt x="8" y="6"/>
                        <a:pt x="6" y="7"/>
                      </a:cubicBezTo>
                      <a:cubicBezTo>
                        <a:pt x="8" y="8"/>
                        <a:pt x="14" y="8"/>
                        <a:pt x="13" y="5"/>
                      </a:cubicBezTo>
                      <a:cubicBezTo>
                        <a:pt x="13" y="5"/>
                        <a:pt x="14" y="6"/>
                        <a:pt x="14" y="6"/>
                      </a:cubicBezTo>
                      <a:cubicBezTo>
                        <a:pt x="16" y="5"/>
                        <a:pt x="14" y="5"/>
                        <a:pt x="15" y="4"/>
                      </a:cubicBezTo>
                      <a:cubicBezTo>
                        <a:pt x="16" y="4"/>
                        <a:pt x="15" y="5"/>
                        <a:pt x="15" y="6"/>
                      </a:cubicBezTo>
                      <a:cubicBezTo>
                        <a:pt x="17" y="6"/>
                        <a:pt x="18" y="7"/>
                        <a:pt x="19" y="7"/>
                      </a:cubicBezTo>
                      <a:cubicBezTo>
                        <a:pt x="19" y="5"/>
                        <a:pt x="20" y="6"/>
                        <a:pt x="20" y="4"/>
                      </a:cubicBezTo>
                      <a:cubicBezTo>
                        <a:pt x="18" y="5"/>
                        <a:pt x="19" y="3"/>
                        <a:pt x="18" y="2"/>
                      </a:cubicBezTo>
                      <a:close/>
                      <a:moveTo>
                        <a:pt x="7" y="4"/>
                      </a:moveTo>
                      <a:cubicBezTo>
                        <a:pt x="7" y="4"/>
                        <a:pt x="8" y="4"/>
                        <a:pt x="7" y="5"/>
                      </a:cubicBezTo>
                      <a:cubicBezTo>
                        <a:pt x="7" y="5"/>
                        <a:pt x="6" y="4"/>
                        <a:pt x="6" y="4"/>
                      </a:cubicBezTo>
                      <a:cubicBezTo>
                        <a:pt x="7" y="3"/>
                        <a:pt x="7" y="3"/>
                        <a:pt x="8" y="2"/>
                      </a:cubicBezTo>
                      <a:cubicBezTo>
                        <a:pt x="9" y="2"/>
                        <a:pt x="8" y="4"/>
                        <a:pt x="7" y="4"/>
                      </a:cubicBezTo>
                      <a:close/>
                      <a:moveTo>
                        <a:pt x="9" y="6"/>
                      </a:moveTo>
                      <a:cubicBezTo>
                        <a:pt x="9" y="5"/>
                        <a:pt x="10" y="4"/>
                        <a:pt x="9" y="4"/>
                      </a:cubicBezTo>
                      <a:cubicBezTo>
                        <a:pt x="9" y="3"/>
                        <a:pt x="10" y="4"/>
                        <a:pt x="10" y="5"/>
                      </a:cubicBezTo>
                      <a:cubicBezTo>
                        <a:pt x="11" y="5"/>
                        <a:pt x="11" y="5"/>
                        <a:pt x="11" y="6"/>
                      </a:cubicBezTo>
                      <a:cubicBezTo>
                        <a:pt x="10" y="6"/>
                        <a:pt x="10" y="6"/>
                        <a:pt x="9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58" name="Freeform 3114"/>
                <p:cNvSpPr/>
                <p:nvPr/>
              </p:nvSpPr>
              <p:spPr bwMode="auto">
                <a:xfrm>
                  <a:off x="5562" y="2976"/>
                  <a:ext cx="2" cy="4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0" y="1"/>
                      </a:cubicBezTo>
                      <a:cubicBezTo>
                        <a:pt x="0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59" name="Freeform 3115"/>
                <p:cNvSpPr/>
                <p:nvPr/>
              </p:nvSpPr>
              <p:spPr bwMode="auto">
                <a:xfrm>
                  <a:off x="5531" y="2935"/>
                  <a:ext cx="4" cy="4"/>
                </a:xfrm>
                <a:custGeom>
                  <a:avLst/>
                  <a:gdLst>
                    <a:gd name="T0" fmla="*/ 2 w 2"/>
                    <a:gd name="T1" fmla="*/ 1 h 2"/>
                    <a:gd name="T2" fmla="*/ 0 w 2"/>
                    <a:gd name="T3" fmla="*/ 0 h 2"/>
                    <a:gd name="T4" fmla="*/ 2 w 2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1"/>
                      </a:move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0" y="1"/>
                        <a:pt x="1" y="2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60" name="Freeform 3116"/>
                <p:cNvSpPr/>
                <p:nvPr/>
              </p:nvSpPr>
              <p:spPr bwMode="auto">
                <a:xfrm>
                  <a:off x="5615" y="2929"/>
                  <a:ext cx="6" cy="8"/>
                </a:xfrm>
                <a:custGeom>
                  <a:avLst/>
                  <a:gdLst>
                    <a:gd name="T0" fmla="*/ 1 w 3"/>
                    <a:gd name="T1" fmla="*/ 4 h 4"/>
                    <a:gd name="T2" fmla="*/ 1 w 3"/>
                    <a:gd name="T3" fmla="*/ 2 h 4"/>
                    <a:gd name="T4" fmla="*/ 0 w 3"/>
                    <a:gd name="T5" fmla="*/ 4 h 4"/>
                    <a:gd name="T6" fmla="*/ 3 w 3"/>
                    <a:gd name="T7" fmla="*/ 4 h 4"/>
                    <a:gd name="T8" fmla="*/ 2 w 3"/>
                    <a:gd name="T9" fmla="*/ 2 h 4"/>
                    <a:gd name="T10" fmla="*/ 1 w 3"/>
                    <a:gd name="T1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4">
                      <a:moveTo>
                        <a:pt x="1" y="4"/>
                      </a:moveTo>
                      <a:cubicBezTo>
                        <a:pt x="1" y="3"/>
                        <a:pt x="1" y="2"/>
                        <a:pt x="1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2" y="4"/>
                        <a:pt x="2" y="3"/>
                        <a:pt x="3" y="4"/>
                      </a:cubicBezTo>
                      <a:cubicBezTo>
                        <a:pt x="3" y="3"/>
                        <a:pt x="3" y="0"/>
                        <a:pt x="2" y="2"/>
                      </a:cubicBezTo>
                      <a:cubicBezTo>
                        <a:pt x="3" y="2"/>
                        <a:pt x="2" y="4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61" name="Freeform 3117"/>
                <p:cNvSpPr/>
                <p:nvPr/>
              </p:nvSpPr>
              <p:spPr bwMode="auto">
                <a:xfrm>
                  <a:off x="5640" y="2927"/>
                  <a:ext cx="10" cy="12"/>
                </a:xfrm>
                <a:custGeom>
                  <a:avLst/>
                  <a:gdLst>
                    <a:gd name="T0" fmla="*/ 1 w 5"/>
                    <a:gd name="T1" fmla="*/ 3 h 6"/>
                    <a:gd name="T2" fmla="*/ 1 w 5"/>
                    <a:gd name="T3" fmla="*/ 6 h 6"/>
                    <a:gd name="T4" fmla="*/ 3 w 5"/>
                    <a:gd name="T5" fmla="*/ 5 h 6"/>
                    <a:gd name="T6" fmla="*/ 3 w 5"/>
                    <a:gd name="T7" fmla="*/ 3 h 6"/>
                    <a:gd name="T8" fmla="*/ 4 w 5"/>
                    <a:gd name="T9" fmla="*/ 5 h 6"/>
                    <a:gd name="T10" fmla="*/ 5 w 5"/>
                    <a:gd name="T11" fmla="*/ 4 h 6"/>
                    <a:gd name="T12" fmla="*/ 4 w 5"/>
                    <a:gd name="T13" fmla="*/ 2 h 6"/>
                    <a:gd name="T14" fmla="*/ 4 w 5"/>
                    <a:gd name="T15" fmla="*/ 1 h 6"/>
                    <a:gd name="T16" fmla="*/ 2 w 5"/>
                    <a:gd name="T17" fmla="*/ 0 h 6"/>
                    <a:gd name="T18" fmla="*/ 2 w 5"/>
                    <a:gd name="T19" fmla="*/ 4 h 6"/>
                    <a:gd name="T20" fmla="*/ 1 w 5"/>
                    <a:gd name="T21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6">
                      <a:moveTo>
                        <a:pt x="1" y="3"/>
                      </a:moveTo>
                      <a:cubicBezTo>
                        <a:pt x="0" y="3"/>
                        <a:pt x="0" y="6"/>
                        <a:pt x="1" y="6"/>
                      </a:cubicBezTo>
                      <a:cubicBezTo>
                        <a:pt x="1" y="5"/>
                        <a:pt x="2" y="4"/>
                        <a:pt x="3" y="5"/>
                      </a:cubicBezTo>
                      <a:cubicBezTo>
                        <a:pt x="3" y="4"/>
                        <a:pt x="2" y="3"/>
                        <a:pt x="3" y="3"/>
                      </a:cubicBezTo>
                      <a:cubicBezTo>
                        <a:pt x="4" y="3"/>
                        <a:pt x="4" y="4"/>
                        <a:pt x="4" y="5"/>
                      </a:cubicBezTo>
                      <a:cubicBezTo>
                        <a:pt x="4" y="5"/>
                        <a:pt x="5" y="5"/>
                        <a:pt x="5" y="4"/>
                      </a:cubicBezTo>
                      <a:cubicBezTo>
                        <a:pt x="3" y="4"/>
                        <a:pt x="5" y="2"/>
                        <a:pt x="4" y="2"/>
                      </a:cubicBezTo>
                      <a:cubicBezTo>
                        <a:pt x="4" y="2"/>
                        <a:pt x="4" y="1"/>
                        <a:pt x="4" y="1"/>
                      </a:cubicBezTo>
                      <a:cubicBezTo>
                        <a:pt x="3" y="1"/>
                        <a:pt x="2" y="1"/>
                        <a:pt x="2" y="0"/>
                      </a:cubicBezTo>
                      <a:cubicBezTo>
                        <a:pt x="1" y="2"/>
                        <a:pt x="2" y="3"/>
                        <a:pt x="2" y="4"/>
                      </a:cubicBezTo>
                      <a:cubicBezTo>
                        <a:pt x="2" y="4"/>
                        <a:pt x="1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62" name="Freeform 3118"/>
                <p:cNvSpPr/>
                <p:nvPr/>
              </p:nvSpPr>
              <p:spPr bwMode="auto">
                <a:xfrm>
                  <a:off x="5593" y="2931"/>
                  <a:ext cx="8" cy="8"/>
                </a:xfrm>
                <a:custGeom>
                  <a:avLst/>
                  <a:gdLst>
                    <a:gd name="T0" fmla="*/ 2 w 4"/>
                    <a:gd name="T1" fmla="*/ 1 h 4"/>
                    <a:gd name="T2" fmla="*/ 1 w 4"/>
                    <a:gd name="T3" fmla="*/ 3 h 4"/>
                    <a:gd name="T4" fmla="*/ 0 w 4"/>
                    <a:gd name="T5" fmla="*/ 2 h 4"/>
                    <a:gd name="T6" fmla="*/ 1 w 4"/>
                    <a:gd name="T7" fmla="*/ 4 h 4"/>
                    <a:gd name="T8" fmla="*/ 3 w 4"/>
                    <a:gd name="T9" fmla="*/ 4 h 4"/>
                    <a:gd name="T10" fmla="*/ 2 w 4"/>
                    <a:gd name="T11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4">
                      <a:moveTo>
                        <a:pt x="2" y="1"/>
                      </a:moveTo>
                      <a:cubicBezTo>
                        <a:pt x="2" y="1"/>
                        <a:pt x="2" y="3"/>
                        <a:pt x="1" y="3"/>
                      </a:cubicBezTo>
                      <a:cubicBezTo>
                        <a:pt x="2" y="1"/>
                        <a:pt x="0" y="0"/>
                        <a:pt x="0" y="2"/>
                      </a:cubicBezTo>
                      <a:cubicBezTo>
                        <a:pt x="1" y="1"/>
                        <a:pt x="1" y="3"/>
                        <a:pt x="1" y="4"/>
                      </a:cubicBezTo>
                      <a:cubicBezTo>
                        <a:pt x="2" y="3"/>
                        <a:pt x="3" y="4"/>
                        <a:pt x="3" y="4"/>
                      </a:cubicBezTo>
                      <a:cubicBezTo>
                        <a:pt x="4" y="3"/>
                        <a:pt x="4" y="1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63" name="Freeform 3119"/>
                <p:cNvSpPr/>
                <p:nvPr/>
              </p:nvSpPr>
              <p:spPr bwMode="auto">
                <a:xfrm>
                  <a:off x="5578" y="2917"/>
                  <a:ext cx="8" cy="10"/>
                </a:xfrm>
                <a:custGeom>
                  <a:avLst/>
                  <a:gdLst>
                    <a:gd name="T0" fmla="*/ 3 w 4"/>
                    <a:gd name="T1" fmla="*/ 5 h 5"/>
                    <a:gd name="T2" fmla="*/ 4 w 4"/>
                    <a:gd name="T3" fmla="*/ 5 h 5"/>
                    <a:gd name="T4" fmla="*/ 4 w 4"/>
                    <a:gd name="T5" fmla="*/ 1 h 5"/>
                    <a:gd name="T6" fmla="*/ 3 w 4"/>
                    <a:gd name="T7" fmla="*/ 2 h 5"/>
                    <a:gd name="T8" fmla="*/ 1 w 4"/>
                    <a:gd name="T9" fmla="*/ 3 h 5"/>
                    <a:gd name="T10" fmla="*/ 3 w 4"/>
                    <a:gd name="T11" fmla="*/ 3 h 5"/>
                    <a:gd name="T12" fmla="*/ 3 w 4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5">
                      <a:moveTo>
                        <a:pt x="3" y="5"/>
                      </a:moveTo>
                      <a:cubicBezTo>
                        <a:pt x="3" y="5"/>
                        <a:pt x="4" y="5"/>
                        <a:pt x="4" y="5"/>
                      </a:cubicBezTo>
                      <a:cubicBezTo>
                        <a:pt x="4" y="3"/>
                        <a:pt x="4" y="3"/>
                        <a:pt x="4" y="1"/>
                      </a:cubicBezTo>
                      <a:cubicBezTo>
                        <a:pt x="4" y="0"/>
                        <a:pt x="3" y="1"/>
                        <a:pt x="3" y="2"/>
                      </a:cubicBezTo>
                      <a:cubicBezTo>
                        <a:pt x="2" y="2"/>
                        <a:pt x="0" y="1"/>
                        <a:pt x="1" y="3"/>
                      </a:cubicBezTo>
                      <a:cubicBezTo>
                        <a:pt x="2" y="3"/>
                        <a:pt x="4" y="2"/>
                        <a:pt x="3" y="3"/>
                      </a:cubicBezTo>
                      <a:cubicBezTo>
                        <a:pt x="3" y="4"/>
                        <a:pt x="2" y="4"/>
                        <a:pt x="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64" name="Freeform 3120"/>
                <p:cNvSpPr/>
                <p:nvPr/>
              </p:nvSpPr>
              <p:spPr bwMode="auto">
                <a:xfrm>
                  <a:off x="5488" y="3019"/>
                  <a:ext cx="6" cy="7"/>
                </a:xfrm>
                <a:custGeom>
                  <a:avLst/>
                  <a:gdLst>
                    <a:gd name="T0" fmla="*/ 3 w 3"/>
                    <a:gd name="T1" fmla="*/ 0 h 3"/>
                    <a:gd name="T2" fmla="*/ 2 w 3"/>
                    <a:gd name="T3" fmla="*/ 1 h 3"/>
                    <a:gd name="T4" fmla="*/ 0 w 3"/>
                    <a:gd name="T5" fmla="*/ 2 h 3"/>
                    <a:gd name="T6" fmla="*/ 3 w 3"/>
                    <a:gd name="T7" fmla="*/ 2 h 3"/>
                    <a:gd name="T8" fmla="*/ 2 w 3"/>
                    <a:gd name="T9" fmla="*/ 1 h 3"/>
                    <a:gd name="T10" fmla="*/ 3 w 3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2" y="0"/>
                        <a:pt x="2" y="0"/>
                        <a:pt x="2" y="1"/>
                      </a:cubicBezTo>
                      <a:cubicBezTo>
                        <a:pt x="1" y="0"/>
                        <a:pt x="0" y="0"/>
                        <a:pt x="0" y="2"/>
                      </a:cubicBezTo>
                      <a:cubicBezTo>
                        <a:pt x="1" y="1"/>
                        <a:pt x="2" y="3"/>
                        <a:pt x="3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65" name="Freeform 3121"/>
                <p:cNvSpPr/>
                <p:nvPr/>
              </p:nvSpPr>
              <p:spPr bwMode="auto">
                <a:xfrm>
                  <a:off x="5837" y="2972"/>
                  <a:ext cx="4" cy="4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0 w 2"/>
                    <a:gd name="T7" fmla="*/ 1 h 2"/>
                    <a:gd name="T8" fmla="*/ 1 w 2"/>
                    <a:gd name="T9" fmla="*/ 1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66" name="Freeform 3122"/>
                <p:cNvSpPr/>
                <p:nvPr/>
              </p:nvSpPr>
              <p:spPr bwMode="auto">
                <a:xfrm>
                  <a:off x="6221" y="2972"/>
                  <a:ext cx="4" cy="2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1" y="1"/>
                        <a:pt x="2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67" name="Freeform 3123"/>
                <p:cNvSpPr/>
                <p:nvPr/>
              </p:nvSpPr>
              <p:spPr bwMode="auto">
                <a:xfrm>
                  <a:off x="6178" y="2980"/>
                  <a:ext cx="4" cy="3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0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0" y="1"/>
                        <a:pt x="2" y="1"/>
                        <a:pt x="2" y="0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68" name="Freeform 3124"/>
                <p:cNvSpPr/>
                <p:nvPr/>
              </p:nvSpPr>
              <p:spPr bwMode="auto">
                <a:xfrm>
                  <a:off x="6164" y="288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69" name="Freeform 3125"/>
                <p:cNvSpPr/>
                <p:nvPr/>
              </p:nvSpPr>
              <p:spPr bwMode="auto">
                <a:xfrm>
                  <a:off x="6112" y="3059"/>
                  <a:ext cx="2" cy="2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  <a:gd name="T8" fmla="*/ 1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70" name="Freeform 3126"/>
                <p:cNvSpPr/>
                <p:nvPr/>
              </p:nvSpPr>
              <p:spPr bwMode="auto">
                <a:xfrm>
                  <a:off x="6079" y="3052"/>
                  <a:ext cx="15" cy="11"/>
                </a:xfrm>
                <a:custGeom>
                  <a:avLst/>
                  <a:gdLst>
                    <a:gd name="T0" fmla="*/ 7 w 7"/>
                    <a:gd name="T1" fmla="*/ 0 h 5"/>
                    <a:gd name="T2" fmla="*/ 0 w 7"/>
                    <a:gd name="T3" fmla="*/ 1 h 5"/>
                    <a:gd name="T4" fmla="*/ 0 w 7"/>
                    <a:gd name="T5" fmla="*/ 3 h 5"/>
                    <a:gd name="T6" fmla="*/ 2 w 7"/>
                    <a:gd name="T7" fmla="*/ 5 h 5"/>
                    <a:gd name="T8" fmla="*/ 5 w 7"/>
                    <a:gd name="T9" fmla="*/ 4 h 5"/>
                    <a:gd name="T10" fmla="*/ 5 w 7"/>
                    <a:gd name="T11" fmla="*/ 3 h 5"/>
                    <a:gd name="T12" fmla="*/ 7 w 7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">
                      <a:moveTo>
                        <a:pt x="7" y="0"/>
                      </a:moveTo>
                      <a:cubicBezTo>
                        <a:pt x="5" y="1"/>
                        <a:pt x="2" y="0"/>
                        <a:pt x="0" y="1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4"/>
                        <a:pt x="3" y="3"/>
                        <a:pt x="2" y="5"/>
                      </a:cubicBezTo>
                      <a:cubicBezTo>
                        <a:pt x="4" y="5"/>
                        <a:pt x="4" y="3"/>
                        <a:pt x="5" y="4"/>
                      </a:cubicBezTo>
                      <a:cubicBezTo>
                        <a:pt x="5" y="4"/>
                        <a:pt x="5" y="3"/>
                        <a:pt x="5" y="3"/>
                      </a:cubicBezTo>
                      <a:cubicBezTo>
                        <a:pt x="5" y="3"/>
                        <a:pt x="7" y="2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71" name="Freeform 3127"/>
                <p:cNvSpPr/>
                <p:nvPr/>
              </p:nvSpPr>
              <p:spPr bwMode="auto">
                <a:xfrm>
                  <a:off x="6139" y="3048"/>
                  <a:ext cx="8" cy="4"/>
                </a:xfrm>
                <a:custGeom>
                  <a:avLst/>
                  <a:gdLst>
                    <a:gd name="T0" fmla="*/ 0 w 4"/>
                    <a:gd name="T1" fmla="*/ 1 h 2"/>
                    <a:gd name="T2" fmla="*/ 3 w 4"/>
                    <a:gd name="T3" fmla="*/ 2 h 2"/>
                    <a:gd name="T4" fmla="*/ 0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4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72" name="Freeform 3128"/>
                <p:cNvSpPr/>
                <p:nvPr/>
              </p:nvSpPr>
              <p:spPr bwMode="auto">
                <a:xfrm>
                  <a:off x="6162" y="3052"/>
                  <a:ext cx="6" cy="4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cubicBezTo>
                        <a:pt x="3" y="1"/>
                        <a:pt x="2" y="0"/>
                        <a:pt x="0" y="0"/>
                      </a:cubicBezTo>
                      <a:cubicBezTo>
                        <a:pt x="0" y="1"/>
                        <a:pt x="2" y="1"/>
                        <a:pt x="1" y="2"/>
                      </a:cubicBezTo>
                      <a:cubicBezTo>
                        <a:pt x="1" y="2"/>
                        <a:pt x="2" y="2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73" name="Freeform 3129"/>
                <p:cNvSpPr/>
                <p:nvPr/>
              </p:nvSpPr>
              <p:spPr bwMode="auto">
                <a:xfrm>
                  <a:off x="6157" y="2894"/>
                  <a:ext cx="5" cy="4"/>
                </a:xfrm>
                <a:custGeom>
                  <a:avLst/>
                  <a:gdLst>
                    <a:gd name="T0" fmla="*/ 2 w 2"/>
                    <a:gd name="T1" fmla="*/ 1 h 2"/>
                    <a:gd name="T2" fmla="*/ 0 w 2"/>
                    <a:gd name="T3" fmla="*/ 1 h 2"/>
                    <a:gd name="T4" fmla="*/ 2 w 2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1"/>
                      </a:moveTo>
                      <a:cubicBezTo>
                        <a:pt x="1" y="1"/>
                        <a:pt x="1" y="0"/>
                        <a:pt x="0" y="1"/>
                      </a:cubicBezTo>
                      <a:cubicBezTo>
                        <a:pt x="0" y="2"/>
                        <a:pt x="2" y="2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74" name="Freeform 3130"/>
                <p:cNvSpPr/>
                <p:nvPr/>
              </p:nvSpPr>
              <p:spPr bwMode="auto">
                <a:xfrm>
                  <a:off x="6145" y="2878"/>
                  <a:ext cx="12" cy="6"/>
                </a:xfrm>
                <a:custGeom>
                  <a:avLst/>
                  <a:gdLst>
                    <a:gd name="T0" fmla="*/ 5 w 6"/>
                    <a:gd name="T1" fmla="*/ 0 h 3"/>
                    <a:gd name="T2" fmla="*/ 1 w 6"/>
                    <a:gd name="T3" fmla="*/ 1 h 3"/>
                    <a:gd name="T4" fmla="*/ 0 w 6"/>
                    <a:gd name="T5" fmla="*/ 3 h 3"/>
                    <a:gd name="T6" fmla="*/ 4 w 6"/>
                    <a:gd name="T7" fmla="*/ 2 h 3"/>
                    <a:gd name="T8" fmla="*/ 5 w 6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">
                      <a:moveTo>
                        <a:pt x="5" y="0"/>
                      </a:moveTo>
                      <a:cubicBezTo>
                        <a:pt x="3" y="0"/>
                        <a:pt x="3" y="1"/>
                        <a:pt x="1" y="1"/>
                      </a:cubicBezTo>
                      <a:cubicBezTo>
                        <a:pt x="2" y="3"/>
                        <a:pt x="0" y="2"/>
                        <a:pt x="0" y="3"/>
                      </a:cubicBezTo>
                      <a:cubicBezTo>
                        <a:pt x="1" y="3"/>
                        <a:pt x="4" y="3"/>
                        <a:pt x="4" y="2"/>
                      </a:cubicBezTo>
                      <a:cubicBezTo>
                        <a:pt x="3" y="2"/>
                        <a:pt x="6" y="2"/>
                        <a:pt x="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75" name="Freeform 3131"/>
                <p:cNvSpPr/>
                <p:nvPr/>
              </p:nvSpPr>
              <p:spPr bwMode="auto">
                <a:xfrm>
                  <a:off x="6178" y="2896"/>
                  <a:ext cx="4" cy="4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2" y="0"/>
                        <a:pt x="2" y="0"/>
                        <a:pt x="0" y="0"/>
                      </a:cubicBezTo>
                      <a:cubicBezTo>
                        <a:pt x="0" y="1"/>
                        <a:pt x="1" y="2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76" name="Freeform 3132"/>
                <p:cNvSpPr/>
                <p:nvPr/>
              </p:nvSpPr>
              <p:spPr bwMode="auto">
                <a:xfrm>
                  <a:off x="6157" y="2880"/>
                  <a:ext cx="15" cy="8"/>
                </a:xfrm>
                <a:custGeom>
                  <a:avLst/>
                  <a:gdLst>
                    <a:gd name="T0" fmla="*/ 5 w 7"/>
                    <a:gd name="T1" fmla="*/ 0 h 4"/>
                    <a:gd name="T2" fmla="*/ 3 w 7"/>
                    <a:gd name="T3" fmla="*/ 1 h 4"/>
                    <a:gd name="T4" fmla="*/ 1 w 7"/>
                    <a:gd name="T5" fmla="*/ 0 h 4"/>
                    <a:gd name="T6" fmla="*/ 1 w 7"/>
                    <a:gd name="T7" fmla="*/ 1 h 4"/>
                    <a:gd name="T8" fmla="*/ 0 w 7"/>
                    <a:gd name="T9" fmla="*/ 0 h 4"/>
                    <a:gd name="T10" fmla="*/ 0 w 7"/>
                    <a:gd name="T11" fmla="*/ 0 h 4"/>
                    <a:gd name="T12" fmla="*/ 0 w 7"/>
                    <a:gd name="T13" fmla="*/ 3 h 4"/>
                    <a:gd name="T14" fmla="*/ 0 w 7"/>
                    <a:gd name="T15" fmla="*/ 4 h 4"/>
                    <a:gd name="T16" fmla="*/ 6 w 7"/>
                    <a:gd name="T17" fmla="*/ 4 h 4"/>
                    <a:gd name="T18" fmla="*/ 7 w 7"/>
                    <a:gd name="T19" fmla="*/ 2 h 4"/>
                    <a:gd name="T20" fmla="*/ 5 w 7"/>
                    <a:gd name="T2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" h="4">
                      <a:moveTo>
                        <a:pt x="5" y="0"/>
                      </a:moveTo>
                      <a:cubicBezTo>
                        <a:pt x="6" y="2"/>
                        <a:pt x="4" y="2"/>
                        <a:pt x="3" y="1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2" y="1"/>
                        <a:pt x="1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1"/>
                        <a:pt x="0" y="3"/>
                      </a:cubicBezTo>
                      <a:cubicBezTo>
                        <a:pt x="0" y="3"/>
                        <a:pt x="1" y="3"/>
                        <a:pt x="0" y="4"/>
                      </a:cubicBezTo>
                      <a:cubicBezTo>
                        <a:pt x="3" y="4"/>
                        <a:pt x="3" y="3"/>
                        <a:pt x="6" y="4"/>
                      </a:cubicBezTo>
                      <a:cubicBezTo>
                        <a:pt x="5" y="2"/>
                        <a:pt x="7" y="4"/>
                        <a:pt x="7" y="2"/>
                      </a:cubicBezTo>
                      <a:cubicBezTo>
                        <a:pt x="5" y="3"/>
                        <a:pt x="7" y="0"/>
                        <a:pt x="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77" name="Freeform 3133"/>
                <p:cNvSpPr/>
                <p:nvPr/>
              </p:nvSpPr>
              <p:spPr bwMode="auto">
                <a:xfrm>
                  <a:off x="6032" y="2976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1" y="2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78" name="Freeform 3134"/>
                <p:cNvSpPr/>
                <p:nvPr/>
              </p:nvSpPr>
              <p:spPr bwMode="auto">
                <a:xfrm>
                  <a:off x="6141" y="2890"/>
                  <a:ext cx="12" cy="10"/>
                </a:xfrm>
                <a:custGeom>
                  <a:avLst/>
                  <a:gdLst>
                    <a:gd name="T0" fmla="*/ 4 w 6"/>
                    <a:gd name="T1" fmla="*/ 5 h 5"/>
                    <a:gd name="T2" fmla="*/ 5 w 6"/>
                    <a:gd name="T3" fmla="*/ 3 h 5"/>
                    <a:gd name="T4" fmla="*/ 4 w 6"/>
                    <a:gd name="T5" fmla="*/ 1 h 5"/>
                    <a:gd name="T6" fmla="*/ 2 w 6"/>
                    <a:gd name="T7" fmla="*/ 2 h 5"/>
                    <a:gd name="T8" fmla="*/ 1 w 6"/>
                    <a:gd name="T9" fmla="*/ 1 h 5"/>
                    <a:gd name="T10" fmla="*/ 4 w 6"/>
                    <a:gd name="T1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5">
                      <a:moveTo>
                        <a:pt x="4" y="5"/>
                      </a:moveTo>
                      <a:cubicBezTo>
                        <a:pt x="6" y="4"/>
                        <a:pt x="5" y="4"/>
                        <a:pt x="5" y="3"/>
                      </a:cubicBezTo>
                      <a:cubicBezTo>
                        <a:pt x="4" y="3"/>
                        <a:pt x="3" y="2"/>
                        <a:pt x="4" y="1"/>
                      </a:cubicBezTo>
                      <a:cubicBezTo>
                        <a:pt x="3" y="1"/>
                        <a:pt x="3" y="2"/>
                        <a:pt x="2" y="2"/>
                      </a:cubicBezTo>
                      <a:cubicBezTo>
                        <a:pt x="2" y="2"/>
                        <a:pt x="2" y="0"/>
                        <a:pt x="1" y="1"/>
                      </a:cubicBezTo>
                      <a:cubicBezTo>
                        <a:pt x="0" y="4"/>
                        <a:pt x="6" y="1"/>
                        <a:pt x="4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79" name="Freeform 3135"/>
                <p:cNvSpPr/>
                <p:nvPr/>
              </p:nvSpPr>
              <p:spPr bwMode="auto">
                <a:xfrm>
                  <a:off x="6151" y="3052"/>
                  <a:ext cx="6" cy="9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1 h 4"/>
                    <a:gd name="T4" fmla="*/ 0 w 3"/>
                    <a:gd name="T5" fmla="*/ 0 h 4"/>
                    <a:gd name="T6" fmla="*/ 0 w 3"/>
                    <a:gd name="T7" fmla="*/ 3 h 4"/>
                    <a:gd name="T8" fmla="*/ 2 w 3"/>
                    <a:gd name="T9" fmla="*/ 2 h 4"/>
                    <a:gd name="T10" fmla="*/ 2 w 3"/>
                    <a:gd name="T1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4"/>
                        <a:pt x="3" y="3"/>
                        <a:pt x="3" y="1"/>
                      </a:cubicBezTo>
                      <a:cubicBezTo>
                        <a:pt x="0" y="2"/>
                        <a:pt x="1" y="0"/>
                        <a:pt x="0" y="0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" y="3"/>
                        <a:pt x="1" y="2"/>
                        <a:pt x="2" y="2"/>
                      </a:cubicBezTo>
                      <a:cubicBezTo>
                        <a:pt x="2" y="3"/>
                        <a:pt x="1" y="4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80" name="Freeform 3136"/>
                <p:cNvSpPr/>
                <p:nvPr/>
              </p:nvSpPr>
              <p:spPr bwMode="auto">
                <a:xfrm>
                  <a:off x="6176" y="2898"/>
                  <a:ext cx="2" cy="2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81" name="Freeform 3137"/>
                <p:cNvSpPr/>
                <p:nvPr/>
              </p:nvSpPr>
              <p:spPr bwMode="auto">
                <a:xfrm>
                  <a:off x="6231" y="2974"/>
                  <a:ext cx="4" cy="4"/>
                </a:xfrm>
                <a:custGeom>
                  <a:avLst/>
                  <a:gdLst>
                    <a:gd name="T0" fmla="*/ 0 w 2"/>
                    <a:gd name="T1" fmla="*/ 2 h 2"/>
                    <a:gd name="T2" fmla="*/ 2 w 2"/>
                    <a:gd name="T3" fmla="*/ 1 h 2"/>
                    <a:gd name="T4" fmla="*/ 0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2"/>
                      </a:moveTo>
                      <a:cubicBezTo>
                        <a:pt x="1" y="2"/>
                        <a:pt x="2" y="2"/>
                        <a:pt x="2" y="1"/>
                      </a:cubicBezTo>
                      <a:cubicBezTo>
                        <a:pt x="1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82" name="Freeform 3138"/>
                <p:cNvSpPr/>
                <p:nvPr/>
              </p:nvSpPr>
              <p:spPr bwMode="auto">
                <a:xfrm>
                  <a:off x="6108" y="3052"/>
                  <a:ext cx="4" cy="7"/>
                </a:xfrm>
                <a:custGeom>
                  <a:avLst/>
                  <a:gdLst>
                    <a:gd name="T0" fmla="*/ 0 w 2"/>
                    <a:gd name="T1" fmla="*/ 1 h 3"/>
                    <a:gd name="T2" fmla="*/ 0 w 2"/>
                    <a:gd name="T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" h="3">
                      <a:moveTo>
                        <a:pt x="0" y="1"/>
                      </a:moveTo>
                      <a:cubicBezTo>
                        <a:pt x="2" y="3"/>
                        <a:pt x="2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83" name="Freeform 3139"/>
                <p:cNvSpPr/>
                <p:nvPr/>
              </p:nvSpPr>
              <p:spPr bwMode="auto">
                <a:xfrm>
                  <a:off x="6079" y="3050"/>
                  <a:ext cx="4" cy="2"/>
                </a:xfrm>
                <a:custGeom>
                  <a:avLst/>
                  <a:gdLst>
                    <a:gd name="T0" fmla="*/ 1 w 2"/>
                    <a:gd name="T1" fmla="*/ 0 h 1"/>
                    <a:gd name="T2" fmla="*/ 0 w 2"/>
                    <a:gd name="T3" fmla="*/ 0 h 1"/>
                    <a:gd name="T4" fmla="*/ 0 w 2"/>
                    <a:gd name="T5" fmla="*/ 1 h 1"/>
                    <a:gd name="T6" fmla="*/ 1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2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84" name="Freeform 3140"/>
                <p:cNvSpPr/>
                <p:nvPr/>
              </p:nvSpPr>
              <p:spPr bwMode="auto">
                <a:xfrm>
                  <a:off x="6083" y="3007"/>
                  <a:ext cx="3" cy="4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0" y="1"/>
                        <a:pt x="0" y="2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85" name="Freeform 3141"/>
                <p:cNvSpPr/>
                <p:nvPr/>
              </p:nvSpPr>
              <p:spPr bwMode="auto">
                <a:xfrm>
                  <a:off x="6083" y="3048"/>
                  <a:ext cx="5" cy="6"/>
                </a:xfrm>
                <a:custGeom>
                  <a:avLst/>
                  <a:gdLst>
                    <a:gd name="T0" fmla="*/ 2 w 2"/>
                    <a:gd name="T1" fmla="*/ 1 h 3"/>
                    <a:gd name="T2" fmla="*/ 2 w 2"/>
                    <a:gd name="T3" fmla="*/ 0 h 3"/>
                    <a:gd name="T4" fmla="*/ 0 w 2"/>
                    <a:gd name="T5" fmla="*/ 0 h 3"/>
                    <a:gd name="T6" fmla="*/ 2 w 2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1" y="3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86" name="Freeform 3142"/>
                <p:cNvSpPr/>
                <p:nvPr/>
              </p:nvSpPr>
              <p:spPr bwMode="auto">
                <a:xfrm>
                  <a:off x="6012" y="2687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0" y="1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87" name="Freeform 3143"/>
                <p:cNvSpPr/>
                <p:nvPr/>
              </p:nvSpPr>
              <p:spPr bwMode="auto">
                <a:xfrm>
                  <a:off x="6014" y="2687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88" name="Freeform 3144"/>
                <p:cNvSpPr/>
                <p:nvPr/>
              </p:nvSpPr>
              <p:spPr bwMode="auto">
                <a:xfrm>
                  <a:off x="6028" y="2876"/>
                  <a:ext cx="4" cy="2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1" y="1"/>
                        <a:pt x="2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89" name="Freeform 3145"/>
                <p:cNvSpPr/>
                <p:nvPr/>
              </p:nvSpPr>
              <p:spPr bwMode="auto">
                <a:xfrm>
                  <a:off x="6036" y="2869"/>
                  <a:ext cx="6" cy="5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0 h 2"/>
                    <a:gd name="T4" fmla="*/ 3 w 3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0" y="2"/>
                        <a:pt x="3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90" name="Freeform 3146"/>
                <p:cNvSpPr/>
                <p:nvPr/>
              </p:nvSpPr>
              <p:spPr bwMode="auto">
                <a:xfrm>
                  <a:off x="6047" y="2882"/>
                  <a:ext cx="2" cy="2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  <a:gd name="T8" fmla="*/ 1 w 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91" name="Freeform 3147"/>
                <p:cNvSpPr>
                  <a:spLocks noEditPoints="1"/>
                </p:cNvSpPr>
                <p:nvPr/>
              </p:nvSpPr>
              <p:spPr bwMode="auto">
                <a:xfrm>
                  <a:off x="5938" y="2534"/>
                  <a:ext cx="10" cy="19"/>
                </a:xfrm>
                <a:custGeom>
                  <a:avLst/>
                  <a:gdLst>
                    <a:gd name="T0" fmla="*/ 2 w 5"/>
                    <a:gd name="T1" fmla="*/ 9 h 9"/>
                    <a:gd name="T2" fmla="*/ 4 w 5"/>
                    <a:gd name="T3" fmla="*/ 7 h 9"/>
                    <a:gd name="T4" fmla="*/ 5 w 5"/>
                    <a:gd name="T5" fmla="*/ 5 h 9"/>
                    <a:gd name="T6" fmla="*/ 4 w 5"/>
                    <a:gd name="T7" fmla="*/ 3 h 9"/>
                    <a:gd name="T8" fmla="*/ 0 w 5"/>
                    <a:gd name="T9" fmla="*/ 2 h 9"/>
                    <a:gd name="T10" fmla="*/ 0 w 5"/>
                    <a:gd name="T11" fmla="*/ 3 h 9"/>
                    <a:gd name="T12" fmla="*/ 1 w 5"/>
                    <a:gd name="T13" fmla="*/ 5 h 9"/>
                    <a:gd name="T14" fmla="*/ 2 w 5"/>
                    <a:gd name="T15" fmla="*/ 7 h 9"/>
                    <a:gd name="T16" fmla="*/ 2 w 5"/>
                    <a:gd name="T17" fmla="*/ 9 h 9"/>
                    <a:gd name="T18" fmla="*/ 3 w 5"/>
                    <a:gd name="T19" fmla="*/ 6 h 9"/>
                    <a:gd name="T20" fmla="*/ 3 w 5"/>
                    <a:gd name="T21" fmla="*/ 5 h 9"/>
                    <a:gd name="T22" fmla="*/ 3 w 5"/>
                    <a:gd name="T23" fmla="*/ 7 h 9"/>
                    <a:gd name="T24" fmla="*/ 3 w 5"/>
                    <a:gd name="T25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9">
                      <a:moveTo>
                        <a:pt x="2" y="9"/>
                      </a:moveTo>
                      <a:cubicBezTo>
                        <a:pt x="4" y="9"/>
                        <a:pt x="4" y="7"/>
                        <a:pt x="4" y="7"/>
                      </a:cubicBezTo>
                      <a:cubicBezTo>
                        <a:pt x="5" y="7"/>
                        <a:pt x="5" y="6"/>
                        <a:pt x="5" y="5"/>
                      </a:cubicBezTo>
                      <a:cubicBezTo>
                        <a:pt x="4" y="5"/>
                        <a:pt x="4" y="4"/>
                        <a:pt x="4" y="3"/>
                      </a:cubicBezTo>
                      <a:cubicBezTo>
                        <a:pt x="2" y="4"/>
                        <a:pt x="2" y="0"/>
                        <a:pt x="0" y="2"/>
                      </a:cubicBezTo>
                      <a:cubicBezTo>
                        <a:pt x="3" y="2"/>
                        <a:pt x="0" y="4"/>
                        <a:pt x="0" y="3"/>
                      </a:cubicBezTo>
                      <a:cubicBezTo>
                        <a:pt x="0" y="4"/>
                        <a:pt x="1" y="4"/>
                        <a:pt x="1" y="5"/>
                      </a:cubicBezTo>
                      <a:cubicBezTo>
                        <a:pt x="1" y="7"/>
                        <a:pt x="2" y="6"/>
                        <a:pt x="2" y="7"/>
                      </a:cubicBezTo>
                      <a:cubicBezTo>
                        <a:pt x="2" y="8"/>
                        <a:pt x="1" y="8"/>
                        <a:pt x="2" y="9"/>
                      </a:cubicBezTo>
                      <a:close/>
                      <a:moveTo>
                        <a:pt x="3" y="6"/>
                      </a:moveTo>
                      <a:cubicBezTo>
                        <a:pt x="3" y="6"/>
                        <a:pt x="3" y="6"/>
                        <a:pt x="3" y="5"/>
                      </a:cubicBezTo>
                      <a:cubicBezTo>
                        <a:pt x="4" y="5"/>
                        <a:pt x="4" y="8"/>
                        <a:pt x="3" y="7"/>
                      </a:cubicBezTo>
                      <a:cubicBezTo>
                        <a:pt x="3" y="6"/>
                        <a:pt x="3" y="6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92" name="Freeform 3148"/>
                <p:cNvSpPr/>
                <p:nvPr/>
              </p:nvSpPr>
              <p:spPr bwMode="auto">
                <a:xfrm>
                  <a:off x="6003" y="2972"/>
                  <a:ext cx="7" cy="2"/>
                </a:xfrm>
                <a:custGeom>
                  <a:avLst/>
                  <a:gdLst>
                    <a:gd name="T0" fmla="*/ 2 w 3"/>
                    <a:gd name="T1" fmla="*/ 0 h 1"/>
                    <a:gd name="T2" fmla="*/ 1 w 3"/>
                    <a:gd name="T3" fmla="*/ 1 h 1"/>
                    <a:gd name="T4" fmla="*/ 2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0"/>
                      </a:moveTo>
                      <a:cubicBezTo>
                        <a:pt x="2" y="0"/>
                        <a:pt x="0" y="1"/>
                        <a:pt x="1" y="1"/>
                      </a:cubicBezTo>
                      <a:cubicBezTo>
                        <a:pt x="1" y="1"/>
                        <a:pt x="3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93" name="Freeform 3149"/>
                <p:cNvSpPr/>
                <p:nvPr/>
              </p:nvSpPr>
              <p:spPr bwMode="auto">
                <a:xfrm>
                  <a:off x="6003" y="2787"/>
                  <a:ext cx="4" cy="4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2"/>
                        <a:pt x="2" y="2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94" name="Freeform 3150"/>
                <p:cNvSpPr/>
                <p:nvPr/>
              </p:nvSpPr>
              <p:spPr bwMode="auto">
                <a:xfrm>
                  <a:off x="6016" y="2787"/>
                  <a:ext cx="4" cy="4"/>
                </a:xfrm>
                <a:custGeom>
                  <a:avLst/>
                  <a:gdLst>
                    <a:gd name="T0" fmla="*/ 1 w 2"/>
                    <a:gd name="T1" fmla="*/ 0 h 2"/>
                    <a:gd name="T2" fmla="*/ 0 w 2"/>
                    <a:gd name="T3" fmla="*/ 2 h 2"/>
                    <a:gd name="T4" fmla="*/ 1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1" y="2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95" name="Freeform 3151"/>
                <p:cNvSpPr/>
                <p:nvPr/>
              </p:nvSpPr>
              <p:spPr bwMode="auto">
                <a:xfrm>
                  <a:off x="6042" y="2785"/>
                  <a:ext cx="7" cy="6"/>
                </a:xfrm>
                <a:custGeom>
                  <a:avLst/>
                  <a:gdLst>
                    <a:gd name="T0" fmla="*/ 2 w 3"/>
                    <a:gd name="T1" fmla="*/ 1 h 3"/>
                    <a:gd name="T2" fmla="*/ 3 w 3"/>
                    <a:gd name="T3" fmla="*/ 1 h 3"/>
                    <a:gd name="T4" fmla="*/ 1 w 3"/>
                    <a:gd name="T5" fmla="*/ 0 h 3"/>
                    <a:gd name="T6" fmla="*/ 0 w 3"/>
                    <a:gd name="T7" fmla="*/ 3 h 3"/>
                    <a:gd name="T8" fmla="*/ 2 w 3"/>
                    <a:gd name="T9" fmla="*/ 2 h 3"/>
                    <a:gd name="T10" fmla="*/ 2 w 3"/>
                    <a:gd name="T11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3">
                      <a:moveTo>
                        <a:pt x="2" y="1"/>
                      </a:moveTo>
                      <a:cubicBezTo>
                        <a:pt x="3" y="1"/>
                        <a:pt x="3" y="2"/>
                        <a:pt x="3" y="1"/>
                      </a:cubicBezTo>
                      <a:cubicBezTo>
                        <a:pt x="2" y="1"/>
                        <a:pt x="2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ubicBezTo>
                        <a:pt x="1" y="2"/>
                        <a:pt x="2" y="3"/>
                        <a:pt x="2" y="2"/>
                      </a:cubicBezTo>
                      <a:cubicBezTo>
                        <a:pt x="2" y="2"/>
                        <a:pt x="1" y="1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96" name="Freeform 3152"/>
                <p:cNvSpPr/>
                <p:nvPr/>
              </p:nvSpPr>
              <p:spPr bwMode="auto">
                <a:xfrm>
                  <a:off x="5851" y="2236"/>
                  <a:ext cx="7" cy="5"/>
                </a:xfrm>
                <a:custGeom>
                  <a:avLst/>
                  <a:gdLst>
                    <a:gd name="T0" fmla="*/ 2 w 3"/>
                    <a:gd name="T1" fmla="*/ 1 h 2"/>
                    <a:gd name="T2" fmla="*/ 3 w 3"/>
                    <a:gd name="T3" fmla="*/ 2 h 2"/>
                    <a:gd name="T4" fmla="*/ 2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1"/>
                      </a:moveTo>
                      <a:cubicBezTo>
                        <a:pt x="2" y="1"/>
                        <a:pt x="2" y="2"/>
                        <a:pt x="3" y="2"/>
                      </a:cubicBezTo>
                      <a:cubicBezTo>
                        <a:pt x="3" y="0"/>
                        <a:pt x="0" y="0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97" name="Freeform 3153"/>
                <p:cNvSpPr>
                  <a:spLocks noEditPoints="1"/>
                </p:cNvSpPr>
                <p:nvPr/>
              </p:nvSpPr>
              <p:spPr bwMode="auto">
                <a:xfrm>
                  <a:off x="5802" y="2228"/>
                  <a:ext cx="70" cy="23"/>
                </a:xfrm>
                <a:custGeom>
                  <a:avLst/>
                  <a:gdLst>
                    <a:gd name="T0" fmla="*/ 2 w 34"/>
                    <a:gd name="T1" fmla="*/ 7 h 11"/>
                    <a:gd name="T2" fmla="*/ 2 w 34"/>
                    <a:gd name="T3" fmla="*/ 8 h 11"/>
                    <a:gd name="T4" fmla="*/ 6 w 34"/>
                    <a:gd name="T5" fmla="*/ 10 h 11"/>
                    <a:gd name="T6" fmla="*/ 6 w 34"/>
                    <a:gd name="T7" fmla="*/ 9 h 11"/>
                    <a:gd name="T8" fmla="*/ 7 w 34"/>
                    <a:gd name="T9" fmla="*/ 9 h 11"/>
                    <a:gd name="T10" fmla="*/ 9 w 34"/>
                    <a:gd name="T11" fmla="*/ 11 h 11"/>
                    <a:gd name="T12" fmla="*/ 12 w 34"/>
                    <a:gd name="T13" fmla="*/ 10 h 11"/>
                    <a:gd name="T14" fmla="*/ 13 w 34"/>
                    <a:gd name="T15" fmla="*/ 7 h 11"/>
                    <a:gd name="T16" fmla="*/ 13 w 34"/>
                    <a:gd name="T17" fmla="*/ 7 h 11"/>
                    <a:gd name="T18" fmla="*/ 11 w 34"/>
                    <a:gd name="T19" fmla="*/ 3 h 11"/>
                    <a:gd name="T20" fmla="*/ 13 w 34"/>
                    <a:gd name="T21" fmla="*/ 4 h 11"/>
                    <a:gd name="T22" fmla="*/ 15 w 34"/>
                    <a:gd name="T23" fmla="*/ 5 h 11"/>
                    <a:gd name="T24" fmla="*/ 16 w 34"/>
                    <a:gd name="T25" fmla="*/ 7 h 11"/>
                    <a:gd name="T26" fmla="*/ 16 w 34"/>
                    <a:gd name="T27" fmla="*/ 8 h 11"/>
                    <a:gd name="T28" fmla="*/ 18 w 34"/>
                    <a:gd name="T29" fmla="*/ 11 h 11"/>
                    <a:gd name="T30" fmla="*/ 21 w 34"/>
                    <a:gd name="T31" fmla="*/ 9 h 11"/>
                    <a:gd name="T32" fmla="*/ 21 w 34"/>
                    <a:gd name="T33" fmla="*/ 7 h 11"/>
                    <a:gd name="T34" fmla="*/ 23 w 34"/>
                    <a:gd name="T35" fmla="*/ 5 h 11"/>
                    <a:gd name="T36" fmla="*/ 23 w 34"/>
                    <a:gd name="T37" fmla="*/ 7 h 11"/>
                    <a:gd name="T38" fmla="*/ 22 w 34"/>
                    <a:gd name="T39" fmla="*/ 9 h 11"/>
                    <a:gd name="T40" fmla="*/ 25 w 34"/>
                    <a:gd name="T41" fmla="*/ 10 h 11"/>
                    <a:gd name="T42" fmla="*/ 28 w 34"/>
                    <a:gd name="T43" fmla="*/ 9 h 11"/>
                    <a:gd name="T44" fmla="*/ 31 w 34"/>
                    <a:gd name="T45" fmla="*/ 10 h 11"/>
                    <a:gd name="T46" fmla="*/ 33 w 34"/>
                    <a:gd name="T47" fmla="*/ 10 h 11"/>
                    <a:gd name="T48" fmla="*/ 32 w 34"/>
                    <a:gd name="T49" fmla="*/ 5 h 11"/>
                    <a:gd name="T50" fmla="*/ 30 w 34"/>
                    <a:gd name="T51" fmla="*/ 6 h 11"/>
                    <a:gd name="T52" fmla="*/ 28 w 34"/>
                    <a:gd name="T53" fmla="*/ 6 h 11"/>
                    <a:gd name="T54" fmla="*/ 25 w 34"/>
                    <a:gd name="T55" fmla="*/ 4 h 11"/>
                    <a:gd name="T56" fmla="*/ 21 w 34"/>
                    <a:gd name="T57" fmla="*/ 5 h 11"/>
                    <a:gd name="T58" fmla="*/ 19 w 34"/>
                    <a:gd name="T59" fmla="*/ 2 h 11"/>
                    <a:gd name="T60" fmla="*/ 17 w 34"/>
                    <a:gd name="T61" fmla="*/ 0 h 11"/>
                    <a:gd name="T62" fmla="*/ 15 w 34"/>
                    <a:gd name="T63" fmla="*/ 3 h 11"/>
                    <a:gd name="T64" fmla="*/ 10 w 34"/>
                    <a:gd name="T65" fmla="*/ 2 h 11"/>
                    <a:gd name="T66" fmla="*/ 9 w 34"/>
                    <a:gd name="T67" fmla="*/ 3 h 11"/>
                    <a:gd name="T68" fmla="*/ 7 w 34"/>
                    <a:gd name="T69" fmla="*/ 5 h 11"/>
                    <a:gd name="T70" fmla="*/ 6 w 34"/>
                    <a:gd name="T71" fmla="*/ 5 h 11"/>
                    <a:gd name="T72" fmla="*/ 5 w 34"/>
                    <a:gd name="T73" fmla="*/ 5 h 11"/>
                    <a:gd name="T74" fmla="*/ 4 w 34"/>
                    <a:gd name="T75" fmla="*/ 4 h 11"/>
                    <a:gd name="T76" fmla="*/ 3 w 34"/>
                    <a:gd name="T77" fmla="*/ 4 h 11"/>
                    <a:gd name="T78" fmla="*/ 3 w 34"/>
                    <a:gd name="T79" fmla="*/ 4 h 11"/>
                    <a:gd name="T80" fmla="*/ 3 w 34"/>
                    <a:gd name="T81" fmla="*/ 4 h 11"/>
                    <a:gd name="T82" fmla="*/ 2 w 34"/>
                    <a:gd name="T83" fmla="*/ 6 h 11"/>
                    <a:gd name="T84" fmla="*/ 2 w 34"/>
                    <a:gd name="T85" fmla="*/ 8 h 11"/>
                    <a:gd name="T86" fmla="*/ 3 w 34"/>
                    <a:gd name="T87" fmla="*/ 8 h 11"/>
                    <a:gd name="T88" fmla="*/ 3 w 34"/>
                    <a:gd name="T89" fmla="*/ 8 h 11"/>
                    <a:gd name="T90" fmla="*/ 8 w 34"/>
                    <a:gd name="T91" fmla="*/ 7 h 11"/>
                    <a:gd name="T92" fmla="*/ 7 w 34"/>
                    <a:gd name="T93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4" h="11">
                      <a:moveTo>
                        <a:pt x="2" y="8"/>
                      </a:moveTo>
                      <a:cubicBezTo>
                        <a:pt x="2" y="8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3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0" y="8"/>
                        <a:pt x="4" y="9"/>
                        <a:pt x="3" y="10"/>
                      </a:cubicBezTo>
                      <a:cubicBezTo>
                        <a:pt x="3" y="11"/>
                        <a:pt x="6" y="9"/>
                        <a:pt x="6" y="10"/>
                      </a:cubicBezTo>
                      <a:cubicBezTo>
                        <a:pt x="7" y="10"/>
                        <a:pt x="7" y="9"/>
                        <a:pt x="6" y="9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9"/>
                        <a:pt x="6" y="9"/>
                        <a:pt x="7" y="9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7" y="9"/>
                        <a:pt x="7" y="9"/>
                        <a:pt x="8" y="9"/>
                      </a:cubicBezTo>
                      <a:cubicBezTo>
                        <a:pt x="9" y="9"/>
                        <a:pt x="8" y="10"/>
                        <a:pt x="9" y="11"/>
                      </a:cubicBezTo>
                      <a:cubicBezTo>
                        <a:pt x="10" y="11"/>
                        <a:pt x="9" y="10"/>
                        <a:pt x="10" y="10"/>
                      </a:cubicBezTo>
                      <a:cubicBezTo>
                        <a:pt x="10" y="10"/>
                        <a:pt x="11" y="10"/>
                        <a:pt x="12" y="10"/>
                      </a:cubicBezTo>
                      <a:cubicBezTo>
                        <a:pt x="13" y="9"/>
                        <a:pt x="13" y="8"/>
                        <a:pt x="13" y="6"/>
                      </a:cubicBezTo>
                      <a:cubicBezTo>
                        <a:pt x="13" y="6"/>
                        <a:pt x="13" y="6"/>
                        <a:pt x="13" y="7"/>
                      </a:cubicBezTo>
                      <a:cubicBezTo>
                        <a:pt x="13" y="7"/>
                        <a:pt x="13" y="7"/>
                        <a:pt x="12" y="6"/>
                      </a:cubicBezTo>
                      <a:cubicBezTo>
                        <a:pt x="12" y="7"/>
                        <a:pt x="13" y="7"/>
                        <a:pt x="13" y="7"/>
                      </a:cubicBezTo>
                      <a:cubicBezTo>
                        <a:pt x="13" y="6"/>
                        <a:pt x="12" y="3"/>
                        <a:pt x="11" y="4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2" y="4"/>
                        <a:pt x="13" y="3"/>
                        <a:pt x="13" y="4"/>
                      </a:cubicBezTo>
                      <a:cubicBezTo>
                        <a:pt x="14" y="4"/>
                        <a:pt x="13" y="5"/>
                        <a:pt x="14" y="5"/>
                      </a:cubicBezTo>
                      <a:cubicBezTo>
                        <a:pt x="14" y="5"/>
                        <a:pt x="14" y="3"/>
                        <a:pt x="15" y="5"/>
                      </a:cubicBezTo>
                      <a:cubicBezTo>
                        <a:pt x="14" y="5"/>
                        <a:pt x="13" y="5"/>
                        <a:pt x="14" y="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6" y="9"/>
                        <a:pt x="16" y="9"/>
                        <a:pt x="15" y="9"/>
                      </a:cubicBezTo>
                      <a:cubicBezTo>
                        <a:pt x="15" y="11"/>
                        <a:pt x="19" y="9"/>
                        <a:pt x="18" y="11"/>
                      </a:cubicBezTo>
                      <a:cubicBezTo>
                        <a:pt x="19" y="11"/>
                        <a:pt x="19" y="10"/>
                        <a:pt x="19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2" y="7"/>
                        <a:pt x="21" y="7"/>
                        <a:pt x="21" y="6"/>
                      </a:cubicBezTo>
                      <a:cubicBezTo>
                        <a:pt x="21" y="5"/>
                        <a:pt x="21" y="7"/>
                        <a:pt x="21" y="7"/>
                      </a:cubicBezTo>
                      <a:cubicBezTo>
                        <a:pt x="22" y="7"/>
                        <a:pt x="22" y="6"/>
                        <a:pt x="22" y="6"/>
                      </a:cubicBezTo>
                      <a:cubicBezTo>
                        <a:pt x="22" y="5"/>
                        <a:pt x="23" y="6"/>
                        <a:pt x="23" y="5"/>
                      </a:cubicBezTo>
                      <a:cubicBezTo>
                        <a:pt x="23" y="5"/>
                        <a:pt x="23" y="5"/>
                        <a:pt x="24" y="5"/>
                      </a:cubicBezTo>
                      <a:cubicBezTo>
                        <a:pt x="24" y="5"/>
                        <a:pt x="24" y="7"/>
                        <a:pt x="23" y="7"/>
                      </a:cubicBezTo>
                      <a:cubicBezTo>
                        <a:pt x="23" y="7"/>
                        <a:pt x="23" y="7"/>
                        <a:pt x="23" y="7"/>
                      </a:cubicBezTo>
                      <a:cubicBezTo>
                        <a:pt x="23" y="8"/>
                        <a:pt x="23" y="9"/>
                        <a:pt x="22" y="9"/>
                      </a:cubicBezTo>
                      <a:cubicBezTo>
                        <a:pt x="23" y="11"/>
                        <a:pt x="24" y="9"/>
                        <a:pt x="25" y="9"/>
                      </a:cubicBezTo>
                      <a:cubicBezTo>
                        <a:pt x="26" y="9"/>
                        <a:pt x="25" y="10"/>
                        <a:pt x="25" y="10"/>
                      </a:cubicBezTo>
                      <a:cubicBezTo>
                        <a:pt x="25" y="11"/>
                        <a:pt x="26" y="9"/>
                        <a:pt x="26" y="10"/>
                      </a:cubicBezTo>
                      <a:cubicBezTo>
                        <a:pt x="27" y="10"/>
                        <a:pt x="26" y="8"/>
                        <a:pt x="28" y="9"/>
                      </a:cubicBezTo>
                      <a:cubicBezTo>
                        <a:pt x="29" y="9"/>
                        <a:pt x="28" y="11"/>
                        <a:pt x="29" y="11"/>
                      </a:cubicBezTo>
                      <a:cubicBezTo>
                        <a:pt x="29" y="10"/>
                        <a:pt x="31" y="11"/>
                        <a:pt x="31" y="10"/>
                      </a:cubicBezTo>
                      <a:cubicBezTo>
                        <a:pt x="32" y="10"/>
                        <a:pt x="33" y="10"/>
                        <a:pt x="33" y="9"/>
                      </a:cubicBezTo>
                      <a:cubicBezTo>
                        <a:pt x="33" y="9"/>
                        <a:pt x="33" y="9"/>
                        <a:pt x="33" y="10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3" y="8"/>
                        <a:pt x="33" y="7"/>
                        <a:pt x="32" y="5"/>
                      </a:cubicBezTo>
                      <a:cubicBezTo>
                        <a:pt x="32" y="6"/>
                        <a:pt x="30" y="5"/>
                        <a:pt x="31" y="7"/>
                      </a:cubicBezTo>
                      <a:cubicBezTo>
                        <a:pt x="30" y="7"/>
                        <a:pt x="30" y="7"/>
                        <a:pt x="30" y="6"/>
                      </a:cubicBezTo>
                      <a:cubicBezTo>
                        <a:pt x="29" y="7"/>
                        <a:pt x="30" y="8"/>
                        <a:pt x="30" y="9"/>
                      </a:cubicBezTo>
                      <a:cubicBezTo>
                        <a:pt x="28" y="9"/>
                        <a:pt x="30" y="7"/>
                        <a:pt x="28" y="6"/>
                      </a:cubicBezTo>
                      <a:cubicBezTo>
                        <a:pt x="27" y="6"/>
                        <a:pt x="26" y="7"/>
                        <a:pt x="24" y="6"/>
                      </a:cubicBezTo>
                      <a:cubicBezTo>
                        <a:pt x="24" y="6"/>
                        <a:pt x="25" y="6"/>
                        <a:pt x="25" y="4"/>
                      </a:cubicBezTo>
                      <a:cubicBezTo>
                        <a:pt x="24" y="4"/>
                        <a:pt x="24" y="4"/>
                        <a:pt x="24" y="3"/>
                      </a:cubicBezTo>
                      <a:cubicBezTo>
                        <a:pt x="23" y="3"/>
                        <a:pt x="22" y="4"/>
                        <a:pt x="21" y="5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4"/>
                        <a:pt x="19" y="3"/>
                        <a:pt x="19" y="2"/>
                      </a:cubicBezTo>
                      <a:cubicBezTo>
                        <a:pt x="19" y="2"/>
                        <a:pt x="20" y="1"/>
                        <a:pt x="19" y="1"/>
                      </a:cubicBezTo>
                      <a:cubicBezTo>
                        <a:pt x="19" y="3"/>
                        <a:pt x="18" y="0"/>
                        <a:pt x="17" y="0"/>
                      </a:cubicBezTo>
                      <a:cubicBezTo>
                        <a:pt x="17" y="1"/>
                        <a:pt x="16" y="1"/>
                        <a:pt x="16" y="1"/>
                      </a:cubicBezTo>
                      <a:cubicBezTo>
                        <a:pt x="16" y="2"/>
                        <a:pt x="16" y="3"/>
                        <a:pt x="15" y="3"/>
                      </a:cubicBezTo>
                      <a:cubicBezTo>
                        <a:pt x="13" y="2"/>
                        <a:pt x="13" y="1"/>
                        <a:pt x="11" y="1"/>
                      </a:cubicBezTo>
                      <a:cubicBezTo>
                        <a:pt x="11" y="2"/>
                        <a:pt x="11" y="2"/>
                        <a:pt x="10" y="2"/>
                      </a:cubicBezTo>
                      <a:cubicBezTo>
                        <a:pt x="10" y="3"/>
                        <a:pt x="10" y="3"/>
                        <a:pt x="11" y="4"/>
                      </a:cubicBezTo>
                      <a:cubicBezTo>
                        <a:pt x="10" y="3"/>
                        <a:pt x="9" y="2"/>
                        <a:pt x="9" y="3"/>
                      </a:cubicBezTo>
                      <a:cubicBezTo>
                        <a:pt x="10" y="4"/>
                        <a:pt x="9" y="4"/>
                        <a:pt x="9" y="4"/>
                      </a:cubicBezTo>
                      <a:cubicBezTo>
                        <a:pt x="8" y="4"/>
                        <a:pt x="8" y="4"/>
                        <a:pt x="7" y="5"/>
                      </a:cubicBezTo>
                      <a:cubicBezTo>
                        <a:pt x="6" y="6"/>
                        <a:pt x="7" y="7"/>
                        <a:pt x="5" y="7"/>
                      </a:cubicBezTo>
                      <a:cubicBezTo>
                        <a:pt x="5" y="6"/>
                        <a:pt x="6" y="6"/>
                        <a:pt x="6" y="5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6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4"/>
                        <a:pt x="1" y="5"/>
                        <a:pt x="1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7"/>
                        <a:pt x="1" y="7"/>
                        <a:pt x="1" y="8"/>
                      </a:cubicBezTo>
                      <a:cubicBezTo>
                        <a:pt x="1" y="8"/>
                        <a:pt x="2" y="8"/>
                        <a:pt x="2" y="8"/>
                      </a:cubicBezTo>
                      <a:close/>
                      <a:moveTo>
                        <a:pt x="3" y="8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lose/>
                      <a:moveTo>
                        <a:pt x="7" y="7"/>
                      </a:moveTo>
                      <a:cubicBezTo>
                        <a:pt x="7" y="7"/>
                        <a:pt x="8" y="7"/>
                        <a:pt x="8" y="7"/>
                      </a:cubicBezTo>
                      <a:cubicBezTo>
                        <a:pt x="8" y="7"/>
                        <a:pt x="7" y="7"/>
                        <a:pt x="8" y="8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7"/>
                        <a:pt x="7" y="7"/>
                        <a:pt x="7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98" name="Freeform 3154"/>
                <p:cNvSpPr>
                  <a:spLocks noEditPoints="1"/>
                </p:cNvSpPr>
                <p:nvPr/>
              </p:nvSpPr>
              <p:spPr bwMode="auto">
                <a:xfrm>
                  <a:off x="5823" y="2187"/>
                  <a:ext cx="32" cy="17"/>
                </a:xfrm>
                <a:custGeom>
                  <a:avLst/>
                  <a:gdLst>
                    <a:gd name="T0" fmla="*/ 3 w 16"/>
                    <a:gd name="T1" fmla="*/ 6 h 8"/>
                    <a:gd name="T2" fmla="*/ 3 w 16"/>
                    <a:gd name="T3" fmla="*/ 7 h 8"/>
                    <a:gd name="T4" fmla="*/ 5 w 16"/>
                    <a:gd name="T5" fmla="*/ 7 h 8"/>
                    <a:gd name="T6" fmla="*/ 6 w 16"/>
                    <a:gd name="T7" fmla="*/ 5 h 8"/>
                    <a:gd name="T8" fmla="*/ 7 w 16"/>
                    <a:gd name="T9" fmla="*/ 5 h 8"/>
                    <a:gd name="T10" fmla="*/ 8 w 16"/>
                    <a:gd name="T11" fmla="*/ 3 h 8"/>
                    <a:gd name="T12" fmla="*/ 8 w 16"/>
                    <a:gd name="T13" fmla="*/ 5 h 8"/>
                    <a:gd name="T14" fmla="*/ 8 w 16"/>
                    <a:gd name="T15" fmla="*/ 5 h 8"/>
                    <a:gd name="T16" fmla="*/ 8 w 16"/>
                    <a:gd name="T17" fmla="*/ 7 h 8"/>
                    <a:gd name="T18" fmla="*/ 9 w 16"/>
                    <a:gd name="T19" fmla="*/ 7 h 8"/>
                    <a:gd name="T20" fmla="*/ 12 w 16"/>
                    <a:gd name="T21" fmla="*/ 7 h 8"/>
                    <a:gd name="T22" fmla="*/ 13 w 16"/>
                    <a:gd name="T23" fmla="*/ 7 h 8"/>
                    <a:gd name="T24" fmla="*/ 16 w 16"/>
                    <a:gd name="T25" fmla="*/ 7 h 8"/>
                    <a:gd name="T26" fmla="*/ 15 w 16"/>
                    <a:gd name="T27" fmla="*/ 4 h 8"/>
                    <a:gd name="T28" fmla="*/ 13 w 16"/>
                    <a:gd name="T29" fmla="*/ 5 h 8"/>
                    <a:gd name="T30" fmla="*/ 12 w 16"/>
                    <a:gd name="T31" fmla="*/ 5 h 8"/>
                    <a:gd name="T32" fmla="*/ 12 w 16"/>
                    <a:gd name="T33" fmla="*/ 3 h 8"/>
                    <a:gd name="T34" fmla="*/ 12 w 16"/>
                    <a:gd name="T35" fmla="*/ 0 h 8"/>
                    <a:gd name="T36" fmla="*/ 10 w 16"/>
                    <a:gd name="T37" fmla="*/ 0 h 8"/>
                    <a:gd name="T38" fmla="*/ 6 w 16"/>
                    <a:gd name="T39" fmla="*/ 0 h 8"/>
                    <a:gd name="T40" fmla="*/ 6 w 16"/>
                    <a:gd name="T41" fmla="*/ 3 h 8"/>
                    <a:gd name="T42" fmla="*/ 5 w 16"/>
                    <a:gd name="T43" fmla="*/ 2 h 8"/>
                    <a:gd name="T44" fmla="*/ 3 w 16"/>
                    <a:gd name="T45" fmla="*/ 2 h 8"/>
                    <a:gd name="T46" fmla="*/ 3 w 16"/>
                    <a:gd name="T47" fmla="*/ 3 h 8"/>
                    <a:gd name="T48" fmla="*/ 3 w 16"/>
                    <a:gd name="T49" fmla="*/ 5 h 8"/>
                    <a:gd name="T50" fmla="*/ 2 w 16"/>
                    <a:gd name="T51" fmla="*/ 3 h 8"/>
                    <a:gd name="T52" fmla="*/ 1 w 16"/>
                    <a:gd name="T53" fmla="*/ 3 h 8"/>
                    <a:gd name="T54" fmla="*/ 0 w 16"/>
                    <a:gd name="T55" fmla="*/ 5 h 8"/>
                    <a:gd name="T56" fmla="*/ 10 w 16"/>
                    <a:gd name="T57" fmla="*/ 5 h 8"/>
                    <a:gd name="T58" fmla="*/ 9 w 16"/>
                    <a:gd name="T59" fmla="*/ 5 h 8"/>
                    <a:gd name="T60" fmla="*/ 10 w 16"/>
                    <a:gd name="T61" fmla="*/ 5 h 8"/>
                    <a:gd name="T62" fmla="*/ 8 w 16"/>
                    <a:gd name="T63" fmla="*/ 2 h 8"/>
                    <a:gd name="T64" fmla="*/ 7 w 16"/>
                    <a:gd name="T65" fmla="*/ 3 h 8"/>
                    <a:gd name="T66" fmla="*/ 6 w 16"/>
                    <a:gd name="T67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6" h="8">
                      <a:moveTo>
                        <a:pt x="2" y="5"/>
                      </a:moveTo>
                      <a:cubicBezTo>
                        <a:pt x="1" y="6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3" y="5"/>
                      </a:cubicBez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8"/>
                        <a:pt x="5" y="6"/>
                        <a:pt x="5" y="8"/>
                      </a:cubicBezTo>
                      <a:cubicBezTo>
                        <a:pt x="5" y="8"/>
                        <a:pt x="5" y="7"/>
                        <a:pt x="5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6"/>
                        <a:pt x="7" y="5"/>
                        <a:pt x="6" y="5"/>
                      </a:cubicBezTo>
                      <a:cubicBezTo>
                        <a:pt x="7" y="5"/>
                        <a:pt x="7" y="6"/>
                        <a:pt x="8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8" y="4"/>
                        <a:pt x="8" y="3"/>
                      </a:cubicBezTo>
                      <a:cubicBezTo>
                        <a:pt x="8" y="3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8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6"/>
                        <a:pt x="8" y="7"/>
                        <a:pt x="8" y="7"/>
                      </a:cubicBezTo>
                      <a:cubicBezTo>
                        <a:pt x="8" y="8"/>
                        <a:pt x="9" y="7"/>
                        <a:pt x="9" y="7"/>
                      </a:cubicBezTo>
                      <a:cubicBezTo>
                        <a:pt x="10" y="7"/>
                        <a:pt x="9" y="7"/>
                        <a:pt x="9" y="7"/>
                      </a:cubicBezTo>
                      <a:cubicBezTo>
                        <a:pt x="10" y="8"/>
                        <a:pt x="10" y="7"/>
                        <a:pt x="10" y="8"/>
                      </a:cubicBezTo>
                      <a:cubicBezTo>
                        <a:pt x="11" y="8"/>
                        <a:pt x="10" y="6"/>
                        <a:pt x="12" y="7"/>
                      </a:cubicBezTo>
                      <a:cubicBezTo>
                        <a:pt x="13" y="6"/>
                        <a:pt x="12" y="8"/>
                        <a:pt x="12" y="8"/>
                      </a:cubicBezTo>
                      <a:cubicBezTo>
                        <a:pt x="12" y="8"/>
                        <a:pt x="14" y="8"/>
                        <a:pt x="13" y="7"/>
                      </a:cubicBezTo>
                      <a:cubicBezTo>
                        <a:pt x="14" y="7"/>
                        <a:pt x="15" y="7"/>
                        <a:pt x="15" y="7"/>
                      </a:cubicBezTo>
                      <a:cubicBezTo>
                        <a:pt x="16" y="7"/>
                        <a:pt x="15" y="7"/>
                        <a:pt x="16" y="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6"/>
                        <a:pt x="15" y="5"/>
                        <a:pt x="15" y="4"/>
                      </a:cubicBezTo>
                      <a:cubicBezTo>
                        <a:pt x="15" y="5"/>
                        <a:pt x="13" y="4"/>
                        <a:pt x="13" y="5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2" y="5"/>
                        <a:pt x="13" y="6"/>
                        <a:pt x="13" y="7"/>
                      </a:cubicBezTo>
                      <a:cubicBezTo>
                        <a:pt x="12" y="6"/>
                        <a:pt x="12" y="6"/>
                        <a:pt x="12" y="5"/>
                      </a:cubicBezTo>
                      <a:cubicBezTo>
                        <a:pt x="12" y="5"/>
                        <a:pt x="13" y="5"/>
                        <a:pt x="13" y="5"/>
                      </a:cubicBezTo>
                      <a:cubicBezTo>
                        <a:pt x="12" y="5"/>
                        <a:pt x="12" y="3"/>
                        <a:pt x="12" y="3"/>
                      </a:cubicBezTo>
                      <a:cubicBezTo>
                        <a:pt x="13" y="3"/>
                        <a:pt x="12" y="2"/>
                        <a:pt x="12" y="1"/>
                      </a:cubicBezTo>
                      <a:cubicBezTo>
                        <a:pt x="12" y="1"/>
                        <a:pt x="13" y="1"/>
                        <a:pt x="12" y="0"/>
                      </a:cubicBezTo>
                      <a:cubicBezTo>
                        <a:pt x="12" y="1"/>
                        <a:pt x="11" y="0"/>
                        <a:pt x="11" y="0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10" y="1"/>
                        <a:pt x="10" y="2"/>
                        <a:pt x="9" y="2"/>
                      </a:cubicBezTo>
                      <a:cubicBezTo>
                        <a:pt x="8" y="1"/>
                        <a:pt x="7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2"/>
                        <a:pt x="6" y="2"/>
                        <a:pt x="6" y="3"/>
                      </a:cubicBezTo>
                      <a:cubicBezTo>
                        <a:pt x="6" y="3"/>
                        <a:pt x="6" y="3"/>
                        <a:pt x="5" y="3"/>
                      </a:cubicBezTo>
                      <a:cubicBezTo>
                        <a:pt x="5" y="3"/>
                        <a:pt x="5" y="2"/>
                        <a:pt x="5" y="2"/>
                      </a:cubicBezTo>
                      <a:cubicBezTo>
                        <a:pt x="5" y="2"/>
                        <a:pt x="4" y="2"/>
                        <a:pt x="5" y="2"/>
                      </a:cubicBezTo>
                      <a:cubicBezTo>
                        <a:pt x="4" y="2"/>
                        <a:pt x="4" y="3"/>
                        <a:pt x="3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4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4"/>
                        <a:pt x="3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1" y="5"/>
                        <a:pt x="0" y="5"/>
                      </a:cubicBezTo>
                      <a:cubicBezTo>
                        <a:pt x="1" y="5"/>
                        <a:pt x="1" y="5"/>
                        <a:pt x="2" y="5"/>
                      </a:cubicBezTo>
                      <a:close/>
                      <a:moveTo>
                        <a:pt x="10" y="5"/>
                      </a:move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lnTo>
                        <a:pt x="10" y="5"/>
                      </a:lnTo>
                      <a:close/>
                      <a:moveTo>
                        <a:pt x="7" y="2"/>
                      </a:moveTo>
                      <a:cubicBezTo>
                        <a:pt x="7" y="2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8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2"/>
                        <a:pt x="6" y="2"/>
                      </a:cubicBezTo>
                      <a:cubicBezTo>
                        <a:pt x="7" y="2"/>
                        <a:pt x="7" y="2"/>
                        <a:pt x="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99" name="Freeform 3155"/>
                <p:cNvSpPr/>
                <p:nvPr/>
              </p:nvSpPr>
              <p:spPr bwMode="auto">
                <a:xfrm>
                  <a:off x="5701" y="2463"/>
                  <a:ext cx="5" cy="4"/>
                </a:xfrm>
                <a:custGeom>
                  <a:avLst/>
                  <a:gdLst>
                    <a:gd name="T0" fmla="*/ 2 w 2"/>
                    <a:gd name="T1" fmla="*/ 1 h 2"/>
                    <a:gd name="T2" fmla="*/ 1 w 2"/>
                    <a:gd name="T3" fmla="*/ 0 h 2"/>
                    <a:gd name="T4" fmla="*/ 2 w 2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1"/>
                      </a:move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1"/>
                        <a:pt x="2" y="2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00" name="Freeform 3156"/>
                <p:cNvSpPr/>
                <p:nvPr/>
              </p:nvSpPr>
              <p:spPr bwMode="auto">
                <a:xfrm>
                  <a:off x="5804" y="2489"/>
                  <a:ext cx="4" cy="4"/>
                </a:xfrm>
                <a:custGeom>
                  <a:avLst/>
                  <a:gdLst>
                    <a:gd name="T0" fmla="*/ 2 w 2"/>
                    <a:gd name="T1" fmla="*/ 1 h 2"/>
                    <a:gd name="T2" fmla="*/ 1 w 2"/>
                    <a:gd name="T3" fmla="*/ 0 h 2"/>
                    <a:gd name="T4" fmla="*/ 2 w 2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1"/>
                      </a:moveTo>
                      <a:cubicBezTo>
                        <a:pt x="2" y="1"/>
                        <a:pt x="2" y="0"/>
                        <a:pt x="1" y="0"/>
                      </a:cubicBezTo>
                      <a:cubicBezTo>
                        <a:pt x="0" y="1"/>
                        <a:pt x="2" y="2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01" name="Freeform 3157"/>
                <p:cNvSpPr/>
                <p:nvPr/>
              </p:nvSpPr>
              <p:spPr bwMode="auto">
                <a:xfrm>
                  <a:off x="5862" y="2487"/>
                  <a:ext cx="4" cy="6"/>
                </a:xfrm>
                <a:custGeom>
                  <a:avLst/>
                  <a:gdLst>
                    <a:gd name="T0" fmla="*/ 2 w 2"/>
                    <a:gd name="T1" fmla="*/ 2 h 3"/>
                    <a:gd name="T2" fmla="*/ 2 w 2"/>
                    <a:gd name="T3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cubicBezTo>
                        <a:pt x="0" y="0"/>
                        <a:pt x="1" y="3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02" name="Freeform 3158"/>
                <p:cNvSpPr/>
                <p:nvPr/>
              </p:nvSpPr>
              <p:spPr bwMode="auto">
                <a:xfrm>
                  <a:off x="5800" y="2602"/>
                  <a:ext cx="4" cy="4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1 h 2"/>
                    <a:gd name="T4" fmla="*/ 0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0" y="2"/>
                        <a:pt x="2" y="2"/>
                        <a:pt x="2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03" name="Freeform 3159"/>
                <p:cNvSpPr/>
                <p:nvPr/>
              </p:nvSpPr>
              <p:spPr bwMode="auto">
                <a:xfrm>
                  <a:off x="5749" y="2569"/>
                  <a:ext cx="14" cy="11"/>
                </a:xfrm>
                <a:custGeom>
                  <a:avLst/>
                  <a:gdLst>
                    <a:gd name="T0" fmla="*/ 7 w 7"/>
                    <a:gd name="T1" fmla="*/ 3 h 5"/>
                    <a:gd name="T2" fmla="*/ 5 w 7"/>
                    <a:gd name="T3" fmla="*/ 2 h 5"/>
                    <a:gd name="T4" fmla="*/ 5 w 7"/>
                    <a:gd name="T5" fmla="*/ 2 h 5"/>
                    <a:gd name="T6" fmla="*/ 4 w 7"/>
                    <a:gd name="T7" fmla="*/ 1 h 5"/>
                    <a:gd name="T8" fmla="*/ 3 w 7"/>
                    <a:gd name="T9" fmla="*/ 0 h 5"/>
                    <a:gd name="T10" fmla="*/ 3 w 7"/>
                    <a:gd name="T11" fmla="*/ 0 h 5"/>
                    <a:gd name="T12" fmla="*/ 3 w 7"/>
                    <a:gd name="T13" fmla="*/ 0 h 5"/>
                    <a:gd name="T14" fmla="*/ 2 w 7"/>
                    <a:gd name="T15" fmla="*/ 0 h 5"/>
                    <a:gd name="T16" fmla="*/ 2 w 7"/>
                    <a:gd name="T17" fmla="*/ 0 h 5"/>
                    <a:gd name="T18" fmla="*/ 0 w 7"/>
                    <a:gd name="T19" fmla="*/ 2 h 5"/>
                    <a:gd name="T20" fmla="*/ 1 w 7"/>
                    <a:gd name="T21" fmla="*/ 2 h 5"/>
                    <a:gd name="T22" fmla="*/ 1 w 7"/>
                    <a:gd name="T23" fmla="*/ 1 h 5"/>
                    <a:gd name="T24" fmla="*/ 3 w 7"/>
                    <a:gd name="T25" fmla="*/ 2 h 5"/>
                    <a:gd name="T26" fmla="*/ 3 w 7"/>
                    <a:gd name="T27" fmla="*/ 2 h 5"/>
                    <a:gd name="T28" fmla="*/ 3 w 7"/>
                    <a:gd name="T29" fmla="*/ 2 h 5"/>
                    <a:gd name="T30" fmla="*/ 3 w 7"/>
                    <a:gd name="T31" fmla="*/ 2 h 5"/>
                    <a:gd name="T32" fmla="*/ 3 w 7"/>
                    <a:gd name="T33" fmla="*/ 1 h 5"/>
                    <a:gd name="T34" fmla="*/ 4 w 7"/>
                    <a:gd name="T35" fmla="*/ 2 h 5"/>
                    <a:gd name="T36" fmla="*/ 4 w 7"/>
                    <a:gd name="T37" fmla="*/ 4 h 5"/>
                    <a:gd name="T38" fmla="*/ 5 w 7"/>
                    <a:gd name="T39" fmla="*/ 3 h 5"/>
                    <a:gd name="T40" fmla="*/ 5 w 7"/>
                    <a:gd name="T41" fmla="*/ 4 h 5"/>
                    <a:gd name="T42" fmla="*/ 7 w 7"/>
                    <a:gd name="T43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" h="5">
                      <a:moveTo>
                        <a:pt x="7" y="3"/>
                      </a:moveTo>
                      <a:cubicBezTo>
                        <a:pt x="6" y="3"/>
                        <a:pt x="5" y="3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6" y="1"/>
                        <a:pt x="4" y="1"/>
                        <a:pt x="4" y="1"/>
                      </a:cubicBezTo>
                      <a:cubicBezTo>
                        <a:pt x="4" y="1"/>
                        <a:pt x="4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2"/>
                        <a:pt x="0" y="2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2"/>
                        <a:pt x="4" y="2"/>
                        <a:pt x="4" y="2"/>
                      </a:cubicBezTo>
                      <a:cubicBezTo>
                        <a:pt x="4" y="2"/>
                        <a:pt x="3" y="5"/>
                        <a:pt x="4" y="4"/>
                      </a:cubicBezTo>
                      <a:cubicBezTo>
                        <a:pt x="4" y="3"/>
                        <a:pt x="4" y="3"/>
                        <a:pt x="5" y="3"/>
                      </a:cubicBezTo>
                      <a:cubicBezTo>
                        <a:pt x="5" y="3"/>
                        <a:pt x="5" y="4"/>
                        <a:pt x="5" y="4"/>
                      </a:cubicBezTo>
                      <a:cubicBezTo>
                        <a:pt x="5" y="5"/>
                        <a:pt x="7" y="5"/>
                        <a:pt x="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04" name="Freeform 3160"/>
                <p:cNvSpPr/>
                <p:nvPr/>
              </p:nvSpPr>
              <p:spPr bwMode="auto">
                <a:xfrm>
                  <a:off x="5607" y="2625"/>
                  <a:ext cx="4" cy="6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0" y="1"/>
                        <a:pt x="2" y="3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05" name="Freeform 3161"/>
                <p:cNvSpPr/>
                <p:nvPr/>
              </p:nvSpPr>
              <p:spPr bwMode="auto">
                <a:xfrm>
                  <a:off x="5662" y="258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06" name="Freeform 3162"/>
                <p:cNvSpPr/>
                <p:nvPr/>
              </p:nvSpPr>
              <p:spPr bwMode="auto">
                <a:xfrm>
                  <a:off x="5677" y="2489"/>
                  <a:ext cx="4" cy="4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0 h 2"/>
                    <a:gd name="T4" fmla="*/ 0 w 2"/>
                    <a:gd name="T5" fmla="*/ 2 h 2"/>
                    <a:gd name="T6" fmla="*/ 1 w 2"/>
                    <a:gd name="T7" fmla="*/ 2 h 2"/>
                    <a:gd name="T8" fmla="*/ 2 w 2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2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07" name="Freeform 3163"/>
                <p:cNvSpPr/>
                <p:nvPr/>
              </p:nvSpPr>
              <p:spPr bwMode="auto">
                <a:xfrm>
                  <a:off x="6112" y="2867"/>
                  <a:ext cx="15" cy="13"/>
                </a:xfrm>
                <a:custGeom>
                  <a:avLst/>
                  <a:gdLst>
                    <a:gd name="T0" fmla="*/ 1 w 7"/>
                    <a:gd name="T1" fmla="*/ 2 h 6"/>
                    <a:gd name="T2" fmla="*/ 0 w 7"/>
                    <a:gd name="T3" fmla="*/ 5 h 6"/>
                    <a:gd name="T4" fmla="*/ 4 w 7"/>
                    <a:gd name="T5" fmla="*/ 6 h 6"/>
                    <a:gd name="T6" fmla="*/ 6 w 7"/>
                    <a:gd name="T7" fmla="*/ 4 h 6"/>
                    <a:gd name="T8" fmla="*/ 5 w 7"/>
                    <a:gd name="T9" fmla="*/ 4 h 6"/>
                    <a:gd name="T10" fmla="*/ 6 w 7"/>
                    <a:gd name="T11" fmla="*/ 4 h 6"/>
                    <a:gd name="T12" fmla="*/ 6 w 7"/>
                    <a:gd name="T13" fmla="*/ 2 h 6"/>
                    <a:gd name="T14" fmla="*/ 5 w 7"/>
                    <a:gd name="T15" fmla="*/ 2 h 6"/>
                    <a:gd name="T16" fmla="*/ 4 w 7"/>
                    <a:gd name="T17" fmla="*/ 1 h 6"/>
                    <a:gd name="T18" fmla="*/ 2 w 7"/>
                    <a:gd name="T19" fmla="*/ 1 h 6"/>
                    <a:gd name="T20" fmla="*/ 3 w 7"/>
                    <a:gd name="T21" fmla="*/ 0 h 6"/>
                    <a:gd name="T22" fmla="*/ 1 w 7"/>
                    <a:gd name="T23" fmla="*/ 1 h 6"/>
                    <a:gd name="T24" fmla="*/ 2 w 7"/>
                    <a:gd name="T25" fmla="*/ 2 h 6"/>
                    <a:gd name="T26" fmla="*/ 2 w 7"/>
                    <a:gd name="T27" fmla="*/ 3 h 6"/>
                    <a:gd name="T28" fmla="*/ 1 w 7"/>
                    <a:gd name="T29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" h="6">
                      <a:moveTo>
                        <a:pt x="1" y="2"/>
                      </a:moveTo>
                      <a:cubicBezTo>
                        <a:pt x="1" y="3"/>
                        <a:pt x="0" y="3"/>
                        <a:pt x="0" y="5"/>
                      </a:cubicBezTo>
                      <a:cubicBezTo>
                        <a:pt x="2" y="5"/>
                        <a:pt x="2" y="6"/>
                        <a:pt x="4" y="6"/>
                      </a:cubicBezTo>
                      <a:cubicBezTo>
                        <a:pt x="4" y="4"/>
                        <a:pt x="5" y="5"/>
                        <a:pt x="6" y="4"/>
                      </a:cubicBezTo>
                      <a:cubicBezTo>
                        <a:pt x="6" y="4"/>
                        <a:pt x="5" y="4"/>
                        <a:pt x="5" y="4"/>
                      </a:cubicBezTo>
                      <a:cubicBezTo>
                        <a:pt x="5" y="3"/>
                        <a:pt x="6" y="4"/>
                        <a:pt x="6" y="4"/>
                      </a:cubicBezTo>
                      <a:cubicBezTo>
                        <a:pt x="7" y="3"/>
                        <a:pt x="6" y="2"/>
                        <a:pt x="6" y="2"/>
                      </a:cubicBezTo>
                      <a:cubicBezTo>
                        <a:pt x="6" y="1"/>
                        <a:pt x="5" y="2"/>
                        <a:pt x="5" y="2"/>
                      </a:cubicBezTo>
                      <a:cubicBezTo>
                        <a:pt x="4" y="2"/>
                        <a:pt x="5" y="1"/>
                        <a:pt x="4" y="1"/>
                      </a:cubicBezTo>
                      <a:cubicBezTo>
                        <a:pt x="4" y="1"/>
                        <a:pt x="3" y="2"/>
                        <a:pt x="2" y="1"/>
                      </a:cubicBezTo>
                      <a:cubicBezTo>
                        <a:pt x="2" y="1"/>
                        <a:pt x="3" y="0"/>
                        <a:pt x="3" y="0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2" y="1"/>
                        <a:pt x="2" y="1"/>
                        <a:pt x="2" y="2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3"/>
                        <a:pt x="2" y="2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08" name="Freeform 3164"/>
                <p:cNvSpPr/>
                <p:nvPr/>
              </p:nvSpPr>
              <p:spPr bwMode="auto">
                <a:xfrm>
                  <a:off x="6123" y="2892"/>
                  <a:ext cx="2" cy="6"/>
                </a:xfrm>
                <a:custGeom>
                  <a:avLst/>
                  <a:gdLst>
                    <a:gd name="T0" fmla="*/ 1 w 1"/>
                    <a:gd name="T1" fmla="*/ 1 h 3"/>
                    <a:gd name="T2" fmla="*/ 1 w 1"/>
                    <a:gd name="T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" h="3">
                      <a:moveTo>
                        <a:pt x="1" y="1"/>
                      </a:moveTo>
                      <a:cubicBezTo>
                        <a:pt x="0" y="0"/>
                        <a:pt x="0" y="3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09" name="Freeform 3165"/>
                <p:cNvSpPr/>
                <p:nvPr/>
              </p:nvSpPr>
              <p:spPr bwMode="auto">
                <a:xfrm>
                  <a:off x="6114" y="2880"/>
                  <a:ext cx="4" cy="6"/>
                </a:xfrm>
                <a:custGeom>
                  <a:avLst/>
                  <a:gdLst>
                    <a:gd name="T0" fmla="*/ 0 w 2"/>
                    <a:gd name="T1" fmla="*/ 1 h 3"/>
                    <a:gd name="T2" fmla="*/ 2 w 2"/>
                    <a:gd name="T3" fmla="*/ 3 h 3"/>
                    <a:gd name="T4" fmla="*/ 1 w 2"/>
                    <a:gd name="T5" fmla="*/ 0 h 3"/>
                    <a:gd name="T6" fmla="*/ 0 w 2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0" y="1"/>
                      </a:moveTo>
                      <a:cubicBezTo>
                        <a:pt x="0" y="2"/>
                        <a:pt x="1" y="2"/>
                        <a:pt x="2" y="3"/>
                      </a:cubicBez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1" y="2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10" name="Freeform 3166"/>
                <p:cNvSpPr/>
                <p:nvPr/>
              </p:nvSpPr>
              <p:spPr bwMode="auto">
                <a:xfrm>
                  <a:off x="6081" y="2974"/>
                  <a:ext cx="5" cy="6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1 h 3"/>
                    <a:gd name="T6" fmla="*/ 1 w 2"/>
                    <a:gd name="T7" fmla="*/ 3 h 3"/>
                    <a:gd name="T8" fmla="*/ 2 w 2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cubicBezTo>
                        <a:pt x="2" y="1"/>
                        <a:pt x="2" y="1"/>
                        <a:pt x="1" y="0"/>
                      </a:cubicBezTo>
                      <a:cubicBezTo>
                        <a:pt x="1" y="1"/>
                        <a:pt x="1" y="1"/>
                        <a:pt x="0" y="1"/>
                      </a:cubicBez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1" y="3"/>
                        <a:pt x="2" y="2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11" name="Freeform 3167"/>
                <p:cNvSpPr/>
                <p:nvPr/>
              </p:nvSpPr>
              <p:spPr bwMode="auto">
                <a:xfrm>
                  <a:off x="6069" y="2787"/>
                  <a:ext cx="4" cy="4"/>
                </a:xfrm>
                <a:custGeom>
                  <a:avLst/>
                  <a:gdLst>
                    <a:gd name="T0" fmla="*/ 0 w 2"/>
                    <a:gd name="T1" fmla="*/ 2 h 2"/>
                    <a:gd name="T2" fmla="*/ 2 w 2"/>
                    <a:gd name="T3" fmla="*/ 2 h 2"/>
                    <a:gd name="T4" fmla="*/ 1 w 2"/>
                    <a:gd name="T5" fmla="*/ 0 h 2"/>
                    <a:gd name="T6" fmla="*/ 1 w 2"/>
                    <a:gd name="T7" fmla="*/ 0 h 2"/>
                    <a:gd name="T8" fmla="*/ 0 w 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2">
                      <a:moveTo>
                        <a:pt x="0" y="2"/>
                      </a:move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2" y="1"/>
                        <a:pt x="2" y="1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12" name="Freeform 3168"/>
                <p:cNvSpPr/>
                <p:nvPr/>
              </p:nvSpPr>
              <p:spPr bwMode="auto">
                <a:xfrm>
                  <a:off x="6067" y="2869"/>
                  <a:ext cx="4" cy="5"/>
                </a:xfrm>
                <a:custGeom>
                  <a:avLst/>
                  <a:gdLst>
                    <a:gd name="T0" fmla="*/ 1 w 2"/>
                    <a:gd name="T1" fmla="*/ 0 h 2"/>
                    <a:gd name="T2" fmla="*/ 0 w 2"/>
                    <a:gd name="T3" fmla="*/ 1 h 2"/>
                    <a:gd name="T4" fmla="*/ 0 w 2"/>
                    <a:gd name="T5" fmla="*/ 2 h 2"/>
                    <a:gd name="T6" fmla="*/ 1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" y="2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13" name="Freeform 3169"/>
                <p:cNvSpPr/>
                <p:nvPr/>
              </p:nvSpPr>
              <p:spPr bwMode="auto">
                <a:xfrm>
                  <a:off x="5999" y="2543"/>
                  <a:ext cx="4" cy="4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2"/>
                        <a:pt x="2" y="2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14" name="Freeform 3170"/>
                <p:cNvSpPr/>
                <p:nvPr/>
              </p:nvSpPr>
              <p:spPr bwMode="auto">
                <a:xfrm>
                  <a:off x="5999" y="2600"/>
                  <a:ext cx="8" cy="4"/>
                </a:xfrm>
                <a:custGeom>
                  <a:avLst/>
                  <a:gdLst>
                    <a:gd name="T0" fmla="*/ 3 w 4"/>
                    <a:gd name="T1" fmla="*/ 1 h 2"/>
                    <a:gd name="T2" fmla="*/ 4 w 4"/>
                    <a:gd name="T3" fmla="*/ 1 h 2"/>
                    <a:gd name="T4" fmla="*/ 3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3" y="1"/>
                      </a:moveTo>
                      <a:cubicBezTo>
                        <a:pt x="0" y="0"/>
                        <a:pt x="4" y="2"/>
                        <a:pt x="4" y="1"/>
                      </a:cubicBezTo>
                      <a:cubicBezTo>
                        <a:pt x="4" y="1"/>
                        <a:pt x="3" y="1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15" name="Freeform 3171"/>
                <p:cNvSpPr/>
                <p:nvPr/>
              </p:nvSpPr>
              <p:spPr bwMode="auto">
                <a:xfrm>
                  <a:off x="6007" y="2600"/>
                  <a:ext cx="27" cy="15"/>
                </a:xfrm>
                <a:custGeom>
                  <a:avLst/>
                  <a:gdLst>
                    <a:gd name="T0" fmla="*/ 11 w 13"/>
                    <a:gd name="T1" fmla="*/ 4 h 7"/>
                    <a:gd name="T2" fmla="*/ 12 w 13"/>
                    <a:gd name="T3" fmla="*/ 5 h 7"/>
                    <a:gd name="T4" fmla="*/ 13 w 13"/>
                    <a:gd name="T5" fmla="*/ 7 h 7"/>
                    <a:gd name="T6" fmla="*/ 13 w 13"/>
                    <a:gd name="T7" fmla="*/ 2 h 7"/>
                    <a:gd name="T8" fmla="*/ 11 w 13"/>
                    <a:gd name="T9" fmla="*/ 2 h 7"/>
                    <a:gd name="T10" fmla="*/ 11 w 13"/>
                    <a:gd name="T11" fmla="*/ 1 h 7"/>
                    <a:gd name="T12" fmla="*/ 8 w 13"/>
                    <a:gd name="T13" fmla="*/ 1 h 7"/>
                    <a:gd name="T14" fmla="*/ 7 w 13"/>
                    <a:gd name="T15" fmla="*/ 1 h 7"/>
                    <a:gd name="T16" fmla="*/ 7 w 13"/>
                    <a:gd name="T17" fmla="*/ 2 h 7"/>
                    <a:gd name="T18" fmla="*/ 5 w 13"/>
                    <a:gd name="T19" fmla="*/ 1 h 7"/>
                    <a:gd name="T20" fmla="*/ 5 w 13"/>
                    <a:gd name="T21" fmla="*/ 1 h 7"/>
                    <a:gd name="T22" fmla="*/ 3 w 13"/>
                    <a:gd name="T23" fmla="*/ 2 h 7"/>
                    <a:gd name="T24" fmla="*/ 2 w 13"/>
                    <a:gd name="T25" fmla="*/ 1 h 7"/>
                    <a:gd name="T26" fmla="*/ 4 w 13"/>
                    <a:gd name="T27" fmla="*/ 0 h 7"/>
                    <a:gd name="T28" fmla="*/ 1 w 13"/>
                    <a:gd name="T29" fmla="*/ 1 h 7"/>
                    <a:gd name="T30" fmla="*/ 0 w 13"/>
                    <a:gd name="T31" fmla="*/ 1 h 7"/>
                    <a:gd name="T32" fmla="*/ 0 w 13"/>
                    <a:gd name="T33" fmla="*/ 5 h 7"/>
                    <a:gd name="T34" fmla="*/ 4 w 13"/>
                    <a:gd name="T35" fmla="*/ 6 h 7"/>
                    <a:gd name="T36" fmla="*/ 5 w 13"/>
                    <a:gd name="T37" fmla="*/ 5 h 7"/>
                    <a:gd name="T38" fmla="*/ 5 w 13"/>
                    <a:gd name="T39" fmla="*/ 3 h 7"/>
                    <a:gd name="T40" fmla="*/ 9 w 13"/>
                    <a:gd name="T41" fmla="*/ 2 h 7"/>
                    <a:gd name="T42" fmla="*/ 11 w 13"/>
                    <a:gd name="T43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3" h="7">
                      <a:moveTo>
                        <a:pt x="11" y="4"/>
                      </a:moveTo>
                      <a:cubicBezTo>
                        <a:pt x="12" y="5"/>
                        <a:pt x="11" y="5"/>
                        <a:pt x="12" y="5"/>
                      </a:cubicBezTo>
                      <a:cubicBezTo>
                        <a:pt x="13" y="5"/>
                        <a:pt x="12" y="7"/>
                        <a:pt x="13" y="7"/>
                      </a:cubicBezTo>
                      <a:cubicBezTo>
                        <a:pt x="13" y="5"/>
                        <a:pt x="13" y="5"/>
                        <a:pt x="13" y="2"/>
                      </a:cubicBezTo>
                      <a:cubicBezTo>
                        <a:pt x="13" y="2"/>
                        <a:pt x="12" y="3"/>
                        <a:pt x="11" y="2"/>
                      </a:cubicBezTo>
                      <a:cubicBezTo>
                        <a:pt x="11" y="2"/>
                        <a:pt x="12" y="2"/>
                        <a:pt x="11" y="1"/>
                      </a:cubicBezTo>
                      <a:cubicBezTo>
                        <a:pt x="10" y="1"/>
                        <a:pt x="9" y="1"/>
                        <a:pt x="8" y="1"/>
                      </a:cubicBezTo>
                      <a:cubicBezTo>
                        <a:pt x="8" y="1"/>
                        <a:pt x="7" y="1"/>
                        <a:pt x="7" y="1"/>
                      </a:cubicBezTo>
                      <a:cubicBezTo>
                        <a:pt x="8" y="1"/>
                        <a:pt x="8" y="2"/>
                        <a:pt x="7" y="2"/>
                      </a:cubicBezTo>
                      <a:cubicBezTo>
                        <a:pt x="7" y="2"/>
                        <a:pt x="5" y="2"/>
                        <a:pt x="5" y="1"/>
                      </a:cubicBezTo>
                      <a:cubicBezTo>
                        <a:pt x="6" y="1"/>
                        <a:pt x="6" y="0"/>
                        <a:pt x="5" y="1"/>
                      </a:cubicBezTo>
                      <a:cubicBezTo>
                        <a:pt x="4" y="1"/>
                        <a:pt x="4" y="2"/>
                        <a:pt x="3" y="2"/>
                      </a:cubicBezTo>
                      <a:cubicBezTo>
                        <a:pt x="3" y="2"/>
                        <a:pt x="2" y="1"/>
                        <a:pt x="2" y="1"/>
                      </a:cubicBezTo>
                      <a:cubicBezTo>
                        <a:pt x="3" y="1"/>
                        <a:pt x="4" y="1"/>
                        <a:pt x="4" y="0"/>
                      </a:cubicBezTo>
                      <a:cubicBezTo>
                        <a:pt x="2" y="0"/>
                        <a:pt x="2" y="1"/>
                        <a:pt x="1" y="1"/>
                      </a:cubicBezTo>
                      <a:cubicBezTo>
                        <a:pt x="1" y="1"/>
                        <a:pt x="1" y="2"/>
                        <a:pt x="0" y="1"/>
                      </a:cubicBezTo>
                      <a:cubicBezTo>
                        <a:pt x="1" y="3"/>
                        <a:pt x="0" y="3"/>
                        <a:pt x="0" y="5"/>
                      </a:cubicBezTo>
                      <a:cubicBezTo>
                        <a:pt x="1" y="6"/>
                        <a:pt x="2" y="6"/>
                        <a:pt x="4" y="6"/>
                      </a:cubicBezTo>
                      <a:cubicBezTo>
                        <a:pt x="4" y="6"/>
                        <a:pt x="4" y="5"/>
                        <a:pt x="5" y="5"/>
                      </a:cubicBezTo>
                      <a:cubicBezTo>
                        <a:pt x="5" y="4"/>
                        <a:pt x="5" y="4"/>
                        <a:pt x="5" y="3"/>
                      </a:cubicBezTo>
                      <a:cubicBezTo>
                        <a:pt x="7" y="4"/>
                        <a:pt x="7" y="3"/>
                        <a:pt x="9" y="2"/>
                      </a:cubicBezTo>
                      <a:cubicBezTo>
                        <a:pt x="7" y="4"/>
                        <a:pt x="11" y="3"/>
                        <a:pt x="1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16" name="Freeform 3172"/>
                <p:cNvSpPr/>
                <p:nvPr/>
              </p:nvSpPr>
              <p:spPr bwMode="auto">
                <a:xfrm>
                  <a:off x="6079" y="2980"/>
                  <a:ext cx="2" cy="5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0 h 2"/>
                    <a:gd name="T4" fmla="*/ 1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1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17" name="Freeform 3173"/>
                <p:cNvSpPr/>
                <p:nvPr/>
              </p:nvSpPr>
              <p:spPr bwMode="auto">
                <a:xfrm>
                  <a:off x="5860" y="3091"/>
                  <a:ext cx="10" cy="13"/>
                </a:xfrm>
                <a:custGeom>
                  <a:avLst/>
                  <a:gdLst>
                    <a:gd name="T0" fmla="*/ 5 w 5"/>
                    <a:gd name="T1" fmla="*/ 3 h 6"/>
                    <a:gd name="T2" fmla="*/ 2 w 5"/>
                    <a:gd name="T3" fmla="*/ 1 h 6"/>
                    <a:gd name="T4" fmla="*/ 2 w 5"/>
                    <a:gd name="T5" fmla="*/ 0 h 6"/>
                    <a:gd name="T6" fmla="*/ 0 w 5"/>
                    <a:gd name="T7" fmla="*/ 1 h 6"/>
                    <a:gd name="T8" fmla="*/ 0 w 5"/>
                    <a:gd name="T9" fmla="*/ 4 h 6"/>
                    <a:gd name="T10" fmla="*/ 0 w 5"/>
                    <a:gd name="T11" fmla="*/ 4 h 6"/>
                    <a:gd name="T12" fmla="*/ 0 w 5"/>
                    <a:gd name="T13" fmla="*/ 4 h 6"/>
                    <a:gd name="T14" fmla="*/ 0 w 5"/>
                    <a:gd name="T15" fmla="*/ 5 h 6"/>
                    <a:gd name="T16" fmla="*/ 0 w 5"/>
                    <a:gd name="T17" fmla="*/ 5 h 6"/>
                    <a:gd name="T18" fmla="*/ 1 w 5"/>
                    <a:gd name="T19" fmla="*/ 6 h 6"/>
                    <a:gd name="T20" fmla="*/ 1 w 5"/>
                    <a:gd name="T21" fmla="*/ 4 h 6"/>
                    <a:gd name="T22" fmla="*/ 2 w 5"/>
                    <a:gd name="T23" fmla="*/ 2 h 6"/>
                    <a:gd name="T24" fmla="*/ 4 w 5"/>
                    <a:gd name="T25" fmla="*/ 3 h 6"/>
                    <a:gd name="T26" fmla="*/ 3 w 5"/>
                    <a:gd name="T27" fmla="*/ 5 h 6"/>
                    <a:gd name="T28" fmla="*/ 3 w 5"/>
                    <a:gd name="T29" fmla="*/ 5 h 6"/>
                    <a:gd name="T30" fmla="*/ 4 w 5"/>
                    <a:gd name="T31" fmla="*/ 6 h 6"/>
                    <a:gd name="T32" fmla="*/ 4 w 5"/>
                    <a:gd name="T33" fmla="*/ 5 h 6"/>
                    <a:gd name="T34" fmla="*/ 4 w 5"/>
                    <a:gd name="T35" fmla="*/ 5 h 6"/>
                    <a:gd name="T36" fmla="*/ 5 w 5"/>
                    <a:gd name="T3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" h="6">
                      <a:moveTo>
                        <a:pt x="5" y="3"/>
                      </a:moveTo>
                      <a:cubicBezTo>
                        <a:pt x="4" y="2"/>
                        <a:pt x="2" y="2"/>
                        <a:pt x="2" y="1"/>
                      </a:cubicBezTo>
                      <a:cubicBezTo>
                        <a:pt x="3" y="1"/>
                        <a:pt x="3" y="1"/>
                        <a:pt x="2" y="0"/>
                      </a:cubicBez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1" y="5"/>
                        <a:pt x="1" y="6"/>
                      </a:cubicBezTo>
                      <a:cubicBezTo>
                        <a:pt x="2" y="5"/>
                        <a:pt x="2" y="5"/>
                        <a:pt x="1" y="4"/>
                      </a:cubicBezTo>
                      <a:cubicBezTo>
                        <a:pt x="1" y="4"/>
                        <a:pt x="1" y="3"/>
                        <a:pt x="2" y="2"/>
                      </a:cubicBezTo>
                      <a:cubicBezTo>
                        <a:pt x="3" y="2"/>
                        <a:pt x="4" y="3"/>
                        <a:pt x="4" y="3"/>
                      </a:cubicBezTo>
                      <a:cubicBezTo>
                        <a:pt x="4" y="4"/>
                        <a:pt x="3" y="4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4" y="6"/>
                        <a:pt x="4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4"/>
                        <a:pt x="5" y="4"/>
                        <a:pt x="5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18" name="Freeform 3174"/>
                <p:cNvSpPr/>
                <p:nvPr/>
              </p:nvSpPr>
              <p:spPr bwMode="auto">
                <a:xfrm>
                  <a:off x="6205" y="3050"/>
                  <a:ext cx="10" cy="11"/>
                </a:xfrm>
                <a:custGeom>
                  <a:avLst/>
                  <a:gdLst>
                    <a:gd name="T0" fmla="*/ 1 w 5"/>
                    <a:gd name="T1" fmla="*/ 3 h 5"/>
                    <a:gd name="T2" fmla="*/ 0 w 5"/>
                    <a:gd name="T3" fmla="*/ 2 h 5"/>
                    <a:gd name="T4" fmla="*/ 3 w 5"/>
                    <a:gd name="T5" fmla="*/ 5 h 5"/>
                    <a:gd name="T6" fmla="*/ 5 w 5"/>
                    <a:gd name="T7" fmla="*/ 1 h 5"/>
                    <a:gd name="T8" fmla="*/ 2 w 5"/>
                    <a:gd name="T9" fmla="*/ 0 h 5"/>
                    <a:gd name="T10" fmla="*/ 2 w 5"/>
                    <a:gd name="T11" fmla="*/ 2 h 5"/>
                    <a:gd name="T12" fmla="*/ 1 w 5"/>
                    <a:gd name="T13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5">
                      <a:moveTo>
                        <a:pt x="1" y="3"/>
                      </a:moveTo>
                      <a:cubicBezTo>
                        <a:pt x="1" y="3"/>
                        <a:pt x="1" y="2"/>
                        <a:pt x="0" y="2"/>
                      </a:cubicBezTo>
                      <a:cubicBezTo>
                        <a:pt x="0" y="5"/>
                        <a:pt x="2" y="3"/>
                        <a:pt x="3" y="5"/>
                      </a:cubicBezTo>
                      <a:cubicBezTo>
                        <a:pt x="3" y="3"/>
                        <a:pt x="4" y="3"/>
                        <a:pt x="5" y="1"/>
                      </a:cubicBezTo>
                      <a:cubicBezTo>
                        <a:pt x="3" y="1"/>
                        <a:pt x="4" y="0"/>
                        <a:pt x="2" y="0"/>
                      </a:cubicBezTo>
                      <a:cubicBezTo>
                        <a:pt x="2" y="1"/>
                        <a:pt x="1" y="1"/>
                        <a:pt x="2" y="2"/>
                      </a:cubicBezTo>
                      <a:cubicBezTo>
                        <a:pt x="1" y="2"/>
                        <a:pt x="1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19" name="Freeform 3175"/>
                <p:cNvSpPr/>
                <p:nvPr/>
              </p:nvSpPr>
              <p:spPr bwMode="auto">
                <a:xfrm>
                  <a:off x="6190" y="3052"/>
                  <a:ext cx="6" cy="13"/>
                </a:xfrm>
                <a:custGeom>
                  <a:avLst/>
                  <a:gdLst>
                    <a:gd name="T0" fmla="*/ 1 w 3"/>
                    <a:gd name="T1" fmla="*/ 0 h 6"/>
                    <a:gd name="T2" fmla="*/ 1 w 3"/>
                    <a:gd name="T3" fmla="*/ 3 h 6"/>
                    <a:gd name="T4" fmla="*/ 0 w 3"/>
                    <a:gd name="T5" fmla="*/ 4 h 6"/>
                    <a:gd name="T6" fmla="*/ 2 w 3"/>
                    <a:gd name="T7" fmla="*/ 2 h 6"/>
                    <a:gd name="T8" fmla="*/ 2 w 3"/>
                    <a:gd name="T9" fmla="*/ 3 h 6"/>
                    <a:gd name="T10" fmla="*/ 0 w 3"/>
                    <a:gd name="T11" fmla="*/ 5 h 6"/>
                    <a:gd name="T12" fmla="*/ 3 w 3"/>
                    <a:gd name="T13" fmla="*/ 4 h 6"/>
                    <a:gd name="T14" fmla="*/ 3 w 3"/>
                    <a:gd name="T15" fmla="*/ 1 h 6"/>
                    <a:gd name="T16" fmla="*/ 1 w 3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1" y="0"/>
                      </a:moveTo>
                      <a:cubicBezTo>
                        <a:pt x="1" y="1"/>
                        <a:pt x="1" y="2"/>
                        <a:pt x="1" y="3"/>
                      </a:cubicBez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1" y="4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1" y="3"/>
                        <a:pt x="0" y="4"/>
                        <a:pt x="0" y="5"/>
                      </a:cubicBezTo>
                      <a:cubicBezTo>
                        <a:pt x="1" y="6"/>
                        <a:pt x="2" y="4"/>
                        <a:pt x="3" y="4"/>
                      </a:cubicBezTo>
                      <a:cubicBezTo>
                        <a:pt x="3" y="3"/>
                        <a:pt x="3" y="2"/>
                        <a:pt x="3" y="1"/>
                      </a:cubicBezTo>
                      <a:cubicBezTo>
                        <a:pt x="2" y="1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20" name="Freeform 3176"/>
                <p:cNvSpPr/>
                <p:nvPr/>
              </p:nvSpPr>
              <p:spPr bwMode="auto">
                <a:xfrm>
                  <a:off x="6174" y="3054"/>
                  <a:ext cx="2" cy="5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" y="2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21" name="Freeform 3177"/>
                <p:cNvSpPr/>
                <p:nvPr/>
              </p:nvSpPr>
              <p:spPr bwMode="auto">
                <a:xfrm>
                  <a:off x="6192" y="3048"/>
                  <a:ext cx="9" cy="4"/>
                </a:xfrm>
                <a:custGeom>
                  <a:avLst/>
                  <a:gdLst>
                    <a:gd name="T0" fmla="*/ 2 w 4"/>
                    <a:gd name="T1" fmla="*/ 0 h 2"/>
                    <a:gd name="T2" fmla="*/ 2 w 4"/>
                    <a:gd name="T3" fmla="*/ 2 h 2"/>
                    <a:gd name="T4" fmla="*/ 2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2" y="0"/>
                      </a:moveTo>
                      <a:cubicBezTo>
                        <a:pt x="2" y="1"/>
                        <a:pt x="0" y="2"/>
                        <a:pt x="2" y="2"/>
                      </a:cubicBezTo>
                      <a:cubicBezTo>
                        <a:pt x="2" y="1"/>
                        <a:pt x="4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22" name="Freeform 3178"/>
                <p:cNvSpPr/>
                <p:nvPr/>
              </p:nvSpPr>
              <p:spPr bwMode="auto">
                <a:xfrm>
                  <a:off x="6176" y="3054"/>
                  <a:ext cx="8" cy="7"/>
                </a:xfrm>
                <a:custGeom>
                  <a:avLst/>
                  <a:gdLst>
                    <a:gd name="T0" fmla="*/ 4 w 4"/>
                    <a:gd name="T1" fmla="*/ 2 h 3"/>
                    <a:gd name="T2" fmla="*/ 2 w 4"/>
                    <a:gd name="T3" fmla="*/ 0 h 3"/>
                    <a:gd name="T4" fmla="*/ 0 w 4"/>
                    <a:gd name="T5" fmla="*/ 2 h 3"/>
                    <a:gd name="T6" fmla="*/ 2 w 4"/>
                    <a:gd name="T7" fmla="*/ 3 h 3"/>
                    <a:gd name="T8" fmla="*/ 4 w 4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3">
                      <a:moveTo>
                        <a:pt x="4" y="2"/>
                      </a:moveTo>
                      <a:cubicBezTo>
                        <a:pt x="3" y="2"/>
                        <a:pt x="2" y="2"/>
                        <a:pt x="2" y="0"/>
                      </a:cubicBezTo>
                      <a:cubicBezTo>
                        <a:pt x="1" y="0"/>
                        <a:pt x="0" y="0"/>
                        <a:pt x="0" y="2"/>
                      </a:cubicBezTo>
                      <a:cubicBezTo>
                        <a:pt x="1" y="1"/>
                        <a:pt x="2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23" name="Freeform 3179"/>
                <p:cNvSpPr/>
                <p:nvPr/>
              </p:nvSpPr>
              <p:spPr bwMode="auto">
                <a:xfrm>
                  <a:off x="6172" y="3050"/>
                  <a:ext cx="6" cy="4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2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2" y="0"/>
                        <a:pt x="0" y="0"/>
                        <a:pt x="0" y="2"/>
                      </a:cubicBez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2" y="0"/>
                        <a:pt x="3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24" name="Freeform 3180"/>
                <p:cNvSpPr/>
                <p:nvPr/>
              </p:nvSpPr>
              <p:spPr bwMode="auto">
                <a:xfrm>
                  <a:off x="6266" y="3052"/>
                  <a:ext cx="6" cy="4"/>
                </a:xfrm>
                <a:custGeom>
                  <a:avLst/>
                  <a:gdLst>
                    <a:gd name="T0" fmla="*/ 2 w 3"/>
                    <a:gd name="T1" fmla="*/ 2 h 2"/>
                    <a:gd name="T2" fmla="*/ 2 w 3"/>
                    <a:gd name="T3" fmla="*/ 0 h 2"/>
                    <a:gd name="T4" fmla="*/ 0 w 3"/>
                    <a:gd name="T5" fmla="*/ 2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3" y="1"/>
                        <a:pt x="2" y="0"/>
                      </a:cubicBezTo>
                      <a:cubicBezTo>
                        <a:pt x="2" y="1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25" name="Freeform 3181"/>
                <p:cNvSpPr/>
                <p:nvPr/>
              </p:nvSpPr>
              <p:spPr bwMode="auto">
                <a:xfrm>
                  <a:off x="6038" y="3048"/>
                  <a:ext cx="4" cy="6"/>
                </a:xfrm>
                <a:custGeom>
                  <a:avLst/>
                  <a:gdLst>
                    <a:gd name="T0" fmla="*/ 0 w 2"/>
                    <a:gd name="T1" fmla="*/ 1 h 3"/>
                    <a:gd name="T2" fmla="*/ 0 w 2"/>
                    <a:gd name="T3" fmla="*/ 3 h 3"/>
                    <a:gd name="T4" fmla="*/ 1 w 2"/>
                    <a:gd name="T5" fmla="*/ 3 h 3"/>
                    <a:gd name="T6" fmla="*/ 2 w 2"/>
                    <a:gd name="T7" fmla="*/ 2 h 3"/>
                    <a:gd name="T8" fmla="*/ 0 w 2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0" y="1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2" y="2"/>
                        <a:pt x="2" y="2"/>
                      </a:cubicBezTo>
                      <a:cubicBezTo>
                        <a:pt x="1" y="3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26" name="Freeform 3182"/>
                <p:cNvSpPr/>
                <p:nvPr/>
              </p:nvSpPr>
              <p:spPr bwMode="auto">
                <a:xfrm>
                  <a:off x="6012" y="3052"/>
                  <a:ext cx="4" cy="7"/>
                </a:xfrm>
                <a:custGeom>
                  <a:avLst/>
                  <a:gdLst>
                    <a:gd name="T0" fmla="*/ 0 w 2"/>
                    <a:gd name="T1" fmla="*/ 1 h 3"/>
                    <a:gd name="T2" fmla="*/ 0 w 2"/>
                    <a:gd name="T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" h="3">
                      <a:moveTo>
                        <a:pt x="0" y="1"/>
                      </a:moveTo>
                      <a:cubicBezTo>
                        <a:pt x="2" y="3"/>
                        <a:pt x="2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27" name="Freeform 3183"/>
                <p:cNvSpPr/>
                <p:nvPr/>
              </p:nvSpPr>
              <p:spPr bwMode="auto">
                <a:xfrm>
                  <a:off x="6020" y="3052"/>
                  <a:ext cx="12" cy="9"/>
                </a:xfrm>
                <a:custGeom>
                  <a:avLst/>
                  <a:gdLst>
                    <a:gd name="T0" fmla="*/ 6 w 6"/>
                    <a:gd name="T1" fmla="*/ 1 h 4"/>
                    <a:gd name="T2" fmla="*/ 2 w 6"/>
                    <a:gd name="T3" fmla="*/ 0 h 4"/>
                    <a:gd name="T4" fmla="*/ 0 w 6"/>
                    <a:gd name="T5" fmla="*/ 2 h 4"/>
                    <a:gd name="T6" fmla="*/ 5 w 6"/>
                    <a:gd name="T7" fmla="*/ 4 h 4"/>
                    <a:gd name="T8" fmla="*/ 5 w 6"/>
                    <a:gd name="T9" fmla="*/ 2 h 4"/>
                    <a:gd name="T10" fmla="*/ 6 w 6"/>
                    <a:gd name="T11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4">
                      <a:moveTo>
                        <a:pt x="6" y="1"/>
                      </a:moveTo>
                      <a:cubicBezTo>
                        <a:pt x="4" y="1"/>
                        <a:pt x="4" y="0"/>
                        <a:pt x="2" y="0"/>
                      </a:cubicBezTo>
                      <a:cubicBezTo>
                        <a:pt x="2" y="2"/>
                        <a:pt x="1" y="1"/>
                        <a:pt x="0" y="2"/>
                      </a:cubicBezTo>
                      <a:cubicBezTo>
                        <a:pt x="2" y="3"/>
                        <a:pt x="3" y="4"/>
                        <a:pt x="5" y="4"/>
                      </a:cubicBezTo>
                      <a:cubicBezTo>
                        <a:pt x="6" y="3"/>
                        <a:pt x="5" y="3"/>
                        <a:pt x="5" y="2"/>
                      </a:cubicBezTo>
                      <a:cubicBezTo>
                        <a:pt x="6" y="2"/>
                        <a:pt x="6" y="2"/>
                        <a:pt x="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28" name="Freeform 3184"/>
                <p:cNvSpPr/>
                <p:nvPr/>
              </p:nvSpPr>
              <p:spPr bwMode="auto">
                <a:xfrm>
                  <a:off x="6003" y="3048"/>
                  <a:ext cx="9" cy="8"/>
                </a:xfrm>
                <a:custGeom>
                  <a:avLst/>
                  <a:gdLst>
                    <a:gd name="T0" fmla="*/ 2 w 4"/>
                    <a:gd name="T1" fmla="*/ 0 h 4"/>
                    <a:gd name="T2" fmla="*/ 1 w 4"/>
                    <a:gd name="T3" fmla="*/ 2 h 4"/>
                    <a:gd name="T4" fmla="*/ 3 w 4"/>
                    <a:gd name="T5" fmla="*/ 3 h 4"/>
                    <a:gd name="T6" fmla="*/ 4 w 4"/>
                    <a:gd name="T7" fmla="*/ 4 h 4"/>
                    <a:gd name="T8" fmla="*/ 3 w 4"/>
                    <a:gd name="T9" fmla="*/ 1 h 4"/>
                    <a:gd name="T10" fmla="*/ 2 w 4"/>
                    <a:gd name="T11" fmla="*/ 1 h 4"/>
                    <a:gd name="T12" fmla="*/ 2 w 4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4">
                      <a:moveTo>
                        <a:pt x="2" y="0"/>
                      </a:moveTo>
                      <a:cubicBezTo>
                        <a:pt x="2" y="2"/>
                        <a:pt x="0" y="1"/>
                        <a:pt x="1" y="2"/>
                      </a:cubicBezTo>
                      <a:cubicBezTo>
                        <a:pt x="1" y="3"/>
                        <a:pt x="2" y="3"/>
                        <a:pt x="3" y="3"/>
                      </a:cubicBezTo>
                      <a:cubicBezTo>
                        <a:pt x="4" y="3"/>
                        <a:pt x="3" y="4"/>
                        <a:pt x="4" y="4"/>
                      </a:cubicBezTo>
                      <a:cubicBezTo>
                        <a:pt x="4" y="3"/>
                        <a:pt x="4" y="1"/>
                        <a:pt x="3" y="1"/>
                      </a:cubicBezTo>
                      <a:cubicBezTo>
                        <a:pt x="3" y="1"/>
                        <a:pt x="2" y="2"/>
                        <a:pt x="2" y="1"/>
                      </a:cubicBezTo>
                      <a:cubicBezTo>
                        <a:pt x="2" y="1"/>
                        <a:pt x="3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29" name="Freeform 3185"/>
                <p:cNvSpPr/>
                <p:nvPr/>
              </p:nvSpPr>
              <p:spPr bwMode="auto">
                <a:xfrm>
                  <a:off x="6272" y="3063"/>
                  <a:ext cx="11" cy="12"/>
                </a:xfrm>
                <a:custGeom>
                  <a:avLst/>
                  <a:gdLst>
                    <a:gd name="T0" fmla="*/ 1 w 5"/>
                    <a:gd name="T1" fmla="*/ 3 h 6"/>
                    <a:gd name="T2" fmla="*/ 2 w 5"/>
                    <a:gd name="T3" fmla="*/ 3 h 6"/>
                    <a:gd name="T4" fmla="*/ 3 w 5"/>
                    <a:gd name="T5" fmla="*/ 4 h 6"/>
                    <a:gd name="T6" fmla="*/ 1 w 5"/>
                    <a:gd name="T7" fmla="*/ 4 h 6"/>
                    <a:gd name="T8" fmla="*/ 4 w 5"/>
                    <a:gd name="T9" fmla="*/ 5 h 6"/>
                    <a:gd name="T10" fmla="*/ 3 w 5"/>
                    <a:gd name="T11" fmla="*/ 3 h 6"/>
                    <a:gd name="T12" fmla="*/ 4 w 5"/>
                    <a:gd name="T13" fmla="*/ 3 h 6"/>
                    <a:gd name="T14" fmla="*/ 2 w 5"/>
                    <a:gd name="T15" fmla="*/ 3 h 6"/>
                    <a:gd name="T16" fmla="*/ 2 w 5"/>
                    <a:gd name="T17" fmla="*/ 2 h 6"/>
                    <a:gd name="T18" fmla="*/ 3 w 5"/>
                    <a:gd name="T19" fmla="*/ 2 h 6"/>
                    <a:gd name="T20" fmla="*/ 1 w 5"/>
                    <a:gd name="T21" fmla="*/ 0 h 6"/>
                    <a:gd name="T22" fmla="*/ 2 w 5"/>
                    <a:gd name="T23" fmla="*/ 0 h 6"/>
                    <a:gd name="T24" fmla="*/ 1 w 5"/>
                    <a:gd name="T25" fmla="*/ 1 h 6"/>
                    <a:gd name="T26" fmla="*/ 1 w 5"/>
                    <a:gd name="T2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" h="6">
                      <a:moveTo>
                        <a:pt x="1" y="3"/>
                      </a:moveTo>
                      <a:cubicBezTo>
                        <a:pt x="2" y="2"/>
                        <a:pt x="1" y="3"/>
                        <a:pt x="2" y="3"/>
                      </a:cubicBezTo>
                      <a:cubicBezTo>
                        <a:pt x="2" y="4"/>
                        <a:pt x="4" y="4"/>
                        <a:pt x="3" y="4"/>
                      </a:cubicBezTo>
                      <a:cubicBezTo>
                        <a:pt x="3" y="4"/>
                        <a:pt x="1" y="3"/>
                        <a:pt x="1" y="4"/>
                      </a:cubicBezTo>
                      <a:cubicBezTo>
                        <a:pt x="3" y="4"/>
                        <a:pt x="2" y="6"/>
                        <a:pt x="4" y="5"/>
                      </a:cubicBezTo>
                      <a:cubicBezTo>
                        <a:pt x="5" y="4"/>
                        <a:pt x="3" y="4"/>
                        <a:pt x="3" y="3"/>
                      </a:cubicBezTo>
                      <a:cubicBezTo>
                        <a:pt x="3" y="3"/>
                        <a:pt x="4" y="3"/>
                        <a:pt x="4" y="3"/>
                      </a:cubicBezTo>
                      <a:cubicBezTo>
                        <a:pt x="3" y="2"/>
                        <a:pt x="2" y="3"/>
                        <a:pt x="2" y="3"/>
                      </a:cubicBezTo>
                      <a:cubicBezTo>
                        <a:pt x="2" y="3"/>
                        <a:pt x="2" y="2"/>
                        <a:pt x="2" y="2"/>
                      </a:cubicBezTo>
                      <a:cubicBezTo>
                        <a:pt x="2" y="2"/>
                        <a:pt x="3" y="2"/>
                        <a:pt x="3" y="2"/>
                      </a:cubicBezTo>
                      <a:cubicBezTo>
                        <a:pt x="3" y="0"/>
                        <a:pt x="3" y="0"/>
                        <a:pt x="1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2" y="1"/>
                        <a:pt x="0" y="1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30" name="Freeform 3186"/>
                <p:cNvSpPr/>
                <p:nvPr/>
              </p:nvSpPr>
              <p:spPr bwMode="auto">
                <a:xfrm>
                  <a:off x="5808" y="3096"/>
                  <a:ext cx="2" cy="6"/>
                </a:xfrm>
                <a:custGeom>
                  <a:avLst/>
                  <a:gdLst>
                    <a:gd name="T0" fmla="*/ 0 w 1"/>
                    <a:gd name="T1" fmla="*/ 0 h 3"/>
                    <a:gd name="T2" fmla="*/ 0 w 1"/>
                    <a:gd name="T3" fmla="*/ 1 h 3"/>
                    <a:gd name="T4" fmla="*/ 0 w 1"/>
                    <a:gd name="T5" fmla="*/ 2 h 3"/>
                    <a:gd name="T6" fmla="*/ 0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" y="3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31" name="Freeform 3187"/>
                <p:cNvSpPr/>
                <p:nvPr/>
              </p:nvSpPr>
              <p:spPr bwMode="auto">
                <a:xfrm>
                  <a:off x="5833" y="3017"/>
                  <a:ext cx="8" cy="5"/>
                </a:xfrm>
                <a:custGeom>
                  <a:avLst/>
                  <a:gdLst>
                    <a:gd name="T0" fmla="*/ 2 w 4"/>
                    <a:gd name="T1" fmla="*/ 0 h 2"/>
                    <a:gd name="T2" fmla="*/ 2 w 4"/>
                    <a:gd name="T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" h="2">
                      <a:moveTo>
                        <a:pt x="2" y="0"/>
                      </a:moveTo>
                      <a:cubicBezTo>
                        <a:pt x="0" y="2"/>
                        <a:pt x="4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32" name="Freeform 3188"/>
                <p:cNvSpPr/>
                <p:nvPr/>
              </p:nvSpPr>
              <p:spPr bwMode="auto">
                <a:xfrm>
                  <a:off x="5769" y="3054"/>
                  <a:ext cx="6" cy="5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1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2"/>
                        <a:pt x="2" y="1"/>
                        <a:pt x="3" y="1"/>
                      </a:cubicBezTo>
                      <a:cubicBezTo>
                        <a:pt x="2" y="0"/>
                        <a:pt x="0" y="2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33" name="Freeform 3189"/>
                <p:cNvSpPr/>
                <p:nvPr/>
              </p:nvSpPr>
              <p:spPr bwMode="auto">
                <a:xfrm>
                  <a:off x="5954" y="3052"/>
                  <a:ext cx="4" cy="4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2 h 2"/>
                    <a:gd name="T4" fmla="*/ 1 w 2"/>
                    <a:gd name="T5" fmla="*/ 2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1" y="1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34" name="Freeform 3190"/>
                <p:cNvSpPr/>
                <p:nvPr/>
              </p:nvSpPr>
              <p:spPr bwMode="auto">
                <a:xfrm>
                  <a:off x="5948" y="3048"/>
                  <a:ext cx="4" cy="15"/>
                </a:xfrm>
                <a:custGeom>
                  <a:avLst/>
                  <a:gdLst>
                    <a:gd name="T0" fmla="*/ 2 w 2"/>
                    <a:gd name="T1" fmla="*/ 5 h 7"/>
                    <a:gd name="T2" fmla="*/ 1 w 2"/>
                    <a:gd name="T3" fmla="*/ 5 h 7"/>
                    <a:gd name="T4" fmla="*/ 2 w 2"/>
                    <a:gd name="T5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7">
                      <a:moveTo>
                        <a:pt x="2" y="5"/>
                      </a:moveTo>
                      <a:cubicBezTo>
                        <a:pt x="2" y="5"/>
                        <a:pt x="2" y="5"/>
                        <a:pt x="1" y="5"/>
                      </a:cubicBezTo>
                      <a:cubicBezTo>
                        <a:pt x="1" y="0"/>
                        <a:pt x="0" y="7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35" name="Freeform 3191"/>
                <p:cNvSpPr/>
                <p:nvPr/>
              </p:nvSpPr>
              <p:spPr bwMode="auto">
                <a:xfrm>
                  <a:off x="5977" y="3059"/>
                  <a:ext cx="4" cy="2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  <a:gd name="T8" fmla="*/ 0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36" name="Freeform 3192"/>
                <p:cNvSpPr/>
                <p:nvPr/>
              </p:nvSpPr>
              <p:spPr bwMode="auto">
                <a:xfrm>
                  <a:off x="5880" y="3015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37" name="Freeform 3193"/>
                <p:cNvSpPr/>
                <p:nvPr/>
              </p:nvSpPr>
              <p:spPr bwMode="auto">
                <a:xfrm>
                  <a:off x="5708" y="3100"/>
                  <a:ext cx="6" cy="4"/>
                </a:xfrm>
                <a:custGeom>
                  <a:avLst/>
                  <a:gdLst>
                    <a:gd name="T0" fmla="*/ 1 w 3"/>
                    <a:gd name="T1" fmla="*/ 0 h 2"/>
                    <a:gd name="T2" fmla="*/ 3 w 3"/>
                    <a:gd name="T3" fmla="*/ 0 h 2"/>
                    <a:gd name="T4" fmla="*/ 1 w 3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0" y="2"/>
                        <a:pt x="3" y="1"/>
                        <a:pt x="3" y="0"/>
                      </a:cubicBezTo>
                      <a:cubicBezTo>
                        <a:pt x="2" y="0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38" name="Freeform 3194"/>
                <p:cNvSpPr>
                  <a:spLocks noEditPoints="1"/>
                </p:cNvSpPr>
                <p:nvPr/>
              </p:nvSpPr>
              <p:spPr bwMode="auto">
                <a:xfrm>
                  <a:off x="5414" y="2970"/>
                  <a:ext cx="850" cy="62"/>
                </a:xfrm>
                <a:custGeom>
                  <a:avLst/>
                  <a:gdLst>
                    <a:gd name="T0" fmla="*/ 24 w 414"/>
                    <a:gd name="T1" fmla="*/ 27 h 30"/>
                    <a:gd name="T2" fmla="*/ 86 w 414"/>
                    <a:gd name="T3" fmla="*/ 22 h 30"/>
                    <a:gd name="T4" fmla="*/ 133 w 414"/>
                    <a:gd name="T5" fmla="*/ 17 h 30"/>
                    <a:gd name="T6" fmla="*/ 168 w 414"/>
                    <a:gd name="T7" fmla="*/ 26 h 30"/>
                    <a:gd name="T8" fmla="*/ 191 w 414"/>
                    <a:gd name="T9" fmla="*/ 24 h 30"/>
                    <a:gd name="T10" fmla="*/ 216 w 414"/>
                    <a:gd name="T11" fmla="*/ 22 h 30"/>
                    <a:gd name="T12" fmla="*/ 240 w 414"/>
                    <a:gd name="T13" fmla="*/ 23 h 30"/>
                    <a:gd name="T14" fmla="*/ 267 w 414"/>
                    <a:gd name="T15" fmla="*/ 24 h 30"/>
                    <a:gd name="T16" fmla="*/ 284 w 414"/>
                    <a:gd name="T17" fmla="*/ 23 h 30"/>
                    <a:gd name="T18" fmla="*/ 310 w 414"/>
                    <a:gd name="T19" fmla="*/ 28 h 30"/>
                    <a:gd name="T20" fmla="*/ 380 w 414"/>
                    <a:gd name="T21" fmla="*/ 26 h 30"/>
                    <a:gd name="T22" fmla="*/ 397 w 414"/>
                    <a:gd name="T23" fmla="*/ 28 h 30"/>
                    <a:gd name="T24" fmla="*/ 392 w 414"/>
                    <a:gd name="T25" fmla="*/ 8 h 30"/>
                    <a:gd name="T26" fmla="*/ 387 w 414"/>
                    <a:gd name="T27" fmla="*/ 7 h 30"/>
                    <a:gd name="T28" fmla="*/ 346 w 414"/>
                    <a:gd name="T29" fmla="*/ 3 h 30"/>
                    <a:gd name="T30" fmla="*/ 317 w 414"/>
                    <a:gd name="T31" fmla="*/ 6 h 30"/>
                    <a:gd name="T32" fmla="*/ 294 w 414"/>
                    <a:gd name="T33" fmla="*/ 7 h 30"/>
                    <a:gd name="T34" fmla="*/ 272 w 414"/>
                    <a:gd name="T35" fmla="*/ 10 h 30"/>
                    <a:gd name="T36" fmla="*/ 238 w 414"/>
                    <a:gd name="T37" fmla="*/ 3 h 30"/>
                    <a:gd name="T38" fmla="*/ 204 w 414"/>
                    <a:gd name="T39" fmla="*/ 3 h 30"/>
                    <a:gd name="T40" fmla="*/ 160 w 414"/>
                    <a:gd name="T41" fmla="*/ 7 h 30"/>
                    <a:gd name="T42" fmla="*/ 134 w 414"/>
                    <a:gd name="T43" fmla="*/ 7 h 30"/>
                    <a:gd name="T44" fmla="*/ 107 w 414"/>
                    <a:gd name="T45" fmla="*/ 5 h 30"/>
                    <a:gd name="T46" fmla="*/ 76 w 414"/>
                    <a:gd name="T47" fmla="*/ 5 h 30"/>
                    <a:gd name="T48" fmla="*/ 41 w 414"/>
                    <a:gd name="T49" fmla="*/ 7 h 30"/>
                    <a:gd name="T50" fmla="*/ 13 w 414"/>
                    <a:gd name="T51" fmla="*/ 12 h 30"/>
                    <a:gd name="T52" fmla="*/ 9 w 414"/>
                    <a:gd name="T53" fmla="*/ 15 h 30"/>
                    <a:gd name="T54" fmla="*/ 33 w 414"/>
                    <a:gd name="T55" fmla="*/ 14 h 30"/>
                    <a:gd name="T56" fmla="*/ 55 w 414"/>
                    <a:gd name="T57" fmla="*/ 7 h 30"/>
                    <a:gd name="T58" fmla="*/ 64 w 414"/>
                    <a:gd name="T59" fmla="*/ 10 h 30"/>
                    <a:gd name="T60" fmla="*/ 52 w 414"/>
                    <a:gd name="T61" fmla="*/ 17 h 30"/>
                    <a:gd name="T62" fmla="*/ 70 w 414"/>
                    <a:gd name="T63" fmla="*/ 18 h 30"/>
                    <a:gd name="T64" fmla="*/ 199 w 414"/>
                    <a:gd name="T65" fmla="*/ 14 h 30"/>
                    <a:gd name="T66" fmla="*/ 196 w 414"/>
                    <a:gd name="T67" fmla="*/ 13 h 30"/>
                    <a:gd name="T68" fmla="*/ 160 w 414"/>
                    <a:gd name="T69" fmla="*/ 18 h 30"/>
                    <a:gd name="T70" fmla="*/ 142 w 414"/>
                    <a:gd name="T71" fmla="*/ 20 h 30"/>
                    <a:gd name="T72" fmla="*/ 101 w 414"/>
                    <a:gd name="T73" fmla="*/ 13 h 30"/>
                    <a:gd name="T74" fmla="*/ 99 w 414"/>
                    <a:gd name="T75" fmla="*/ 20 h 30"/>
                    <a:gd name="T76" fmla="*/ 141 w 414"/>
                    <a:gd name="T77" fmla="*/ 22 h 30"/>
                    <a:gd name="T78" fmla="*/ 169 w 414"/>
                    <a:gd name="T79" fmla="*/ 24 h 30"/>
                    <a:gd name="T80" fmla="*/ 209 w 414"/>
                    <a:gd name="T81" fmla="*/ 14 h 30"/>
                    <a:gd name="T82" fmla="*/ 234 w 414"/>
                    <a:gd name="T83" fmla="*/ 15 h 30"/>
                    <a:gd name="T84" fmla="*/ 247 w 414"/>
                    <a:gd name="T85" fmla="*/ 20 h 30"/>
                    <a:gd name="T86" fmla="*/ 252 w 414"/>
                    <a:gd name="T87" fmla="*/ 20 h 30"/>
                    <a:gd name="T88" fmla="*/ 269 w 414"/>
                    <a:gd name="T89" fmla="*/ 19 h 30"/>
                    <a:gd name="T90" fmla="*/ 300 w 414"/>
                    <a:gd name="T91" fmla="*/ 11 h 30"/>
                    <a:gd name="T92" fmla="*/ 314 w 414"/>
                    <a:gd name="T93" fmla="*/ 11 h 30"/>
                    <a:gd name="T94" fmla="*/ 297 w 414"/>
                    <a:gd name="T95" fmla="*/ 15 h 30"/>
                    <a:gd name="T96" fmla="*/ 319 w 414"/>
                    <a:gd name="T97" fmla="*/ 19 h 30"/>
                    <a:gd name="T98" fmla="*/ 346 w 414"/>
                    <a:gd name="T99" fmla="*/ 7 h 30"/>
                    <a:gd name="T100" fmla="*/ 351 w 414"/>
                    <a:gd name="T101" fmla="*/ 19 h 30"/>
                    <a:gd name="T102" fmla="*/ 362 w 414"/>
                    <a:gd name="T103" fmla="*/ 20 h 30"/>
                    <a:gd name="T104" fmla="*/ 383 w 414"/>
                    <a:gd name="T105" fmla="*/ 9 h 30"/>
                    <a:gd name="T106" fmla="*/ 384 w 414"/>
                    <a:gd name="T107" fmla="*/ 6 h 30"/>
                    <a:gd name="T108" fmla="*/ 343 w 414"/>
                    <a:gd name="T109" fmla="*/ 7 h 30"/>
                    <a:gd name="T110" fmla="*/ 318 w 414"/>
                    <a:gd name="T111" fmla="*/ 7 h 30"/>
                    <a:gd name="T112" fmla="*/ 316 w 414"/>
                    <a:gd name="T113" fmla="*/ 12 h 30"/>
                    <a:gd name="T114" fmla="*/ 240 w 414"/>
                    <a:gd name="T115" fmla="*/ 6 h 30"/>
                    <a:gd name="T116" fmla="*/ 153 w 414"/>
                    <a:gd name="T117" fmla="*/ 10 h 30"/>
                    <a:gd name="T118" fmla="*/ 97 w 414"/>
                    <a:gd name="T119" fmla="*/ 5 h 30"/>
                    <a:gd name="T120" fmla="*/ 78 w 414"/>
                    <a:gd name="T121" fmla="*/ 17 h 30"/>
                    <a:gd name="T122" fmla="*/ 46 w 414"/>
                    <a:gd name="T1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14" h="30">
                      <a:moveTo>
                        <a:pt x="1" y="24"/>
                      </a:moveTo>
                      <a:cubicBezTo>
                        <a:pt x="1" y="24"/>
                        <a:pt x="1" y="26"/>
                        <a:pt x="3" y="26"/>
                      </a:cubicBezTo>
                      <a:cubicBezTo>
                        <a:pt x="3" y="24"/>
                        <a:pt x="2" y="25"/>
                        <a:pt x="2" y="24"/>
                      </a:cubicBezTo>
                      <a:cubicBezTo>
                        <a:pt x="4" y="24"/>
                        <a:pt x="3" y="23"/>
                        <a:pt x="2" y="23"/>
                      </a:cubicBezTo>
                      <a:cubicBezTo>
                        <a:pt x="5" y="23"/>
                        <a:pt x="3" y="21"/>
                        <a:pt x="6" y="21"/>
                      </a:cubicBezTo>
                      <a:cubicBezTo>
                        <a:pt x="6" y="22"/>
                        <a:pt x="8" y="23"/>
                        <a:pt x="9" y="22"/>
                      </a:cubicBezTo>
                      <a:cubicBezTo>
                        <a:pt x="8" y="22"/>
                        <a:pt x="7" y="20"/>
                        <a:pt x="8" y="20"/>
                      </a:cubicBezTo>
                      <a:cubicBezTo>
                        <a:pt x="9" y="20"/>
                        <a:pt x="9" y="21"/>
                        <a:pt x="9" y="22"/>
                      </a:cubicBezTo>
                      <a:cubicBezTo>
                        <a:pt x="11" y="22"/>
                        <a:pt x="12" y="23"/>
                        <a:pt x="13" y="22"/>
                      </a:cubicBezTo>
                      <a:cubicBezTo>
                        <a:pt x="13" y="23"/>
                        <a:pt x="15" y="23"/>
                        <a:pt x="15" y="24"/>
                      </a:cubicBezTo>
                      <a:cubicBezTo>
                        <a:pt x="15" y="25"/>
                        <a:pt x="15" y="25"/>
                        <a:pt x="14" y="25"/>
                      </a:cubicBezTo>
                      <a:cubicBezTo>
                        <a:pt x="15" y="26"/>
                        <a:pt x="14" y="27"/>
                        <a:pt x="16" y="27"/>
                      </a:cubicBezTo>
                      <a:cubicBezTo>
                        <a:pt x="17" y="26"/>
                        <a:pt x="14" y="25"/>
                        <a:pt x="16" y="25"/>
                      </a:cubicBezTo>
                      <a:cubicBezTo>
                        <a:pt x="17" y="25"/>
                        <a:pt x="17" y="26"/>
                        <a:pt x="18" y="26"/>
                      </a:cubicBezTo>
                      <a:cubicBezTo>
                        <a:pt x="17" y="25"/>
                        <a:pt x="18" y="25"/>
                        <a:pt x="18" y="24"/>
                      </a:cubicBezTo>
                      <a:cubicBezTo>
                        <a:pt x="18" y="24"/>
                        <a:pt x="17" y="24"/>
                        <a:pt x="17" y="23"/>
                      </a:cubicBezTo>
                      <a:cubicBezTo>
                        <a:pt x="19" y="23"/>
                        <a:pt x="17" y="21"/>
                        <a:pt x="19" y="21"/>
                      </a:cubicBezTo>
                      <a:cubicBezTo>
                        <a:pt x="18" y="23"/>
                        <a:pt x="21" y="23"/>
                        <a:pt x="21" y="23"/>
                      </a:cubicBezTo>
                      <a:cubicBezTo>
                        <a:pt x="20" y="22"/>
                        <a:pt x="20" y="21"/>
                        <a:pt x="20" y="21"/>
                      </a:cubicBezTo>
                      <a:cubicBezTo>
                        <a:pt x="20" y="21"/>
                        <a:pt x="21" y="21"/>
                        <a:pt x="21" y="21"/>
                      </a:cubicBezTo>
                      <a:cubicBezTo>
                        <a:pt x="21" y="19"/>
                        <a:pt x="20" y="20"/>
                        <a:pt x="20" y="19"/>
                      </a:cubicBezTo>
                      <a:cubicBezTo>
                        <a:pt x="20" y="19"/>
                        <a:pt x="22" y="20"/>
                        <a:pt x="21" y="18"/>
                      </a:cubicBezTo>
                      <a:cubicBezTo>
                        <a:pt x="20" y="18"/>
                        <a:pt x="19" y="19"/>
                        <a:pt x="18" y="19"/>
                      </a:cubicBezTo>
                      <a:cubicBezTo>
                        <a:pt x="18" y="18"/>
                        <a:pt x="18" y="17"/>
                        <a:pt x="18" y="16"/>
                      </a:cubicBezTo>
                      <a:cubicBezTo>
                        <a:pt x="19" y="16"/>
                        <a:pt x="19" y="16"/>
                        <a:pt x="20" y="16"/>
                      </a:cubicBezTo>
                      <a:cubicBezTo>
                        <a:pt x="20" y="16"/>
                        <a:pt x="19" y="16"/>
                        <a:pt x="18" y="16"/>
                      </a:cubicBezTo>
                      <a:cubicBezTo>
                        <a:pt x="18" y="17"/>
                        <a:pt x="20" y="18"/>
                        <a:pt x="18" y="18"/>
                      </a:cubicBezTo>
                      <a:cubicBezTo>
                        <a:pt x="19" y="20"/>
                        <a:pt x="19" y="17"/>
                        <a:pt x="21" y="18"/>
                      </a:cubicBezTo>
                      <a:cubicBezTo>
                        <a:pt x="21" y="18"/>
                        <a:pt x="21" y="17"/>
                        <a:pt x="21" y="16"/>
                      </a:cubicBezTo>
                      <a:cubicBezTo>
                        <a:pt x="22" y="17"/>
                        <a:pt x="22" y="17"/>
                        <a:pt x="23" y="17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5" y="17"/>
                        <a:pt x="27" y="17"/>
                        <a:pt x="28" y="17"/>
                      </a:cubicBezTo>
                      <a:cubicBezTo>
                        <a:pt x="29" y="16"/>
                        <a:pt x="28" y="15"/>
                        <a:pt x="29" y="15"/>
                      </a:cubicBezTo>
                      <a:cubicBezTo>
                        <a:pt x="28" y="14"/>
                        <a:pt x="28" y="15"/>
                        <a:pt x="28" y="13"/>
                      </a:cubicBezTo>
                      <a:cubicBezTo>
                        <a:pt x="28" y="13"/>
                        <a:pt x="28" y="13"/>
                        <a:pt x="29" y="13"/>
                      </a:cubicBezTo>
                      <a:cubicBezTo>
                        <a:pt x="29" y="15"/>
                        <a:pt x="30" y="13"/>
                        <a:pt x="31" y="14"/>
                      </a:cubicBezTo>
                      <a:cubicBezTo>
                        <a:pt x="31" y="14"/>
                        <a:pt x="30" y="14"/>
                        <a:pt x="30" y="14"/>
                      </a:cubicBezTo>
                      <a:cubicBezTo>
                        <a:pt x="30" y="14"/>
                        <a:pt x="30" y="14"/>
                        <a:pt x="30" y="15"/>
                      </a:cubicBezTo>
                      <a:cubicBezTo>
                        <a:pt x="30" y="15"/>
                        <a:pt x="30" y="16"/>
                        <a:pt x="30" y="16"/>
                      </a:cubicBezTo>
                      <a:cubicBezTo>
                        <a:pt x="27" y="15"/>
                        <a:pt x="28" y="18"/>
                        <a:pt x="26" y="18"/>
                      </a:cubicBezTo>
                      <a:cubicBezTo>
                        <a:pt x="27" y="19"/>
                        <a:pt x="26" y="20"/>
                        <a:pt x="25" y="21"/>
                      </a:cubicBezTo>
                      <a:cubicBezTo>
                        <a:pt x="25" y="20"/>
                        <a:pt x="26" y="19"/>
                        <a:pt x="25" y="18"/>
                      </a:cubicBezTo>
                      <a:cubicBezTo>
                        <a:pt x="25" y="19"/>
                        <a:pt x="24" y="19"/>
                        <a:pt x="23" y="19"/>
                      </a:cubicBezTo>
                      <a:cubicBezTo>
                        <a:pt x="23" y="19"/>
                        <a:pt x="24" y="18"/>
                        <a:pt x="24" y="18"/>
                      </a:cubicBezTo>
                      <a:cubicBezTo>
                        <a:pt x="20" y="18"/>
                        <a:pt x="22" y="21"/>
                        <a:pt x="22" y="25"/>
                      </a:cubicBezTo>
                      <a:cubicBezTo>
                        <a:pt x="20" y="25"/>
                        <a:pt x="22" y="26"/>
                        <a:pt x="21" y="27"/>
                      </a:cubicBezTo>
                      <a:cubicBezTo>
                        <a:pt x="23" y="27"/>
                        <a:pt x="22" y="25"/>
                        <a:pt x="24" y="25"/>
                      </a:cubicBezTo>
                      <a:cubicBezTo>
                        <a:pt x="24" y="26"/>
                        <a:pt x="24" y="26"/>
                        <a:pt x="24" y="27"/>
                      </a:cubicBezTo>
                      <a:cubicBezTo>
                        <a:pt x="25" y="24"/>
                        <a:pt x="22" y="23"/>
                        <a:pt x="24" y="22"/>
                      </a:cubicBezTo>
                      <a:cubicBezTo>
                        <a:pt x="25" y="22"/>
                        <a:pt x="26" y="22"/>
                        <a:pt x="26" y="23"/>
                      </a:cubicBezTo>
                      <a:cubicBezTo>
                        <a:pt x="26" y="23"/>
                        <a:pt x="27" y="23"/>
                        <a:pt x="27" y="23"/>
                      </a:cubicBezTo>
                      <a:cubicBezTo>
                        <a:pt x="26" y="24"/>
                        <a:pt x="27" y="24"/>
                        <a:pt x="28" y="25"/>
                      </a:cubicBezTo>
                      <a:cubicBezTo>
                        <a:pt x="30" y="24"/>
                        <a:pt x="29" y="26"/>
                        <a:pt x="31" y="26"/>
                      </a:cubicBezTo>
                      <a:cubicBezTo>
                        <a:pt x="33" y="25"/>
                        <a:pt x="33" y="24"/>
                        <a:pt x="33" y="24"/>
                      </a:cubicBezTo>
                      <a:cubicBezTo>
                        <a:pt x="35" y="24"/>
                        <a:pt x="35" y="23"/>
                        <a:pt x="35" y="23"/>
                      </a:cubicBezTo>
                      <a:cubicBezTo>
                        <a:pt x="37" y="24"/>
                        <a:pt x="38" y="22"/>
                        <a:pt x="39" y="22"/>
                      </a:cubicBezTo>
                      <a:cubicBezTo>
                        <a:pt x="39" y="22"/>
                        <a:pt x="39" y="23"/>
                        <a:pt x="39" y="23"/>
                      </a:cubicBezTo>
                      <a:cubicBezTo>
                        <a:pt x="40" y="22"/>
                        <a:pt x="41" y="24"/>
                        <a:pt x="43" y="23"/>
                      </a:cubicBezTo>
                      <a:cubicBezTo>
                        <a:pt x="44" y="23"/>
                        <a:pt x="43" y="25"/>
                        <a:pt x="43" y="25"/>
                      </a:cubicBezTo>
                      <a:cubicBezTo>
                        <a:pt x="43" y="25"/>
                        <a:pt x="44" y="25"/>
                        <a:pt x="45" y="25"/>
                      </a:cubicBezTo>
                      <a:cubicBezTo>
                        <a:pt x="45" y="25"/>
                        <a:pt x="45" y="26"/>
                        <a:pt x="45" y="26"/>
                      </a:cubicBezTo>
                      <a:cubicBezTo>
                        <a:pt x="46" y="26"/>
                        <a:pt x="47" y="26"/>
                        <a:pt x="47" y="26"/>
                      </a:cubicBezTo>
                      <a:cubicBezTo>
                        <a:pt x="47" y="25"/>
                        <a:pt x="48" y="25"/>
                        <a:pt x="49" y="24"/>
                      </a:cubicBezTo>
                      <a:cubicBezTo>
                        <a:pt x="48" y="24"/>
                        <a:pt x="48" y="23"/>
                        <a:pt x="48" y="23"/>
                      </a:cubicBezTo>
                      <a:cubicBezTo>
                        <a:pt x="49" y="24"/>
                        <a:pt x="49" y="22"/>
                        <a:pt x="51" y="23"/>
                      </a:cubicBezTo>
                      <a:cubicBezTo>
                        <a:pt x="50" y="25"/>
                        <a:pt x="53" y="23"/>
                        <a:pt x="52" y="25"/>
                      </a:cubicBezTo>
                      <a:cubicBezTo>
                        <a:pt x="52" y="24"/>
                        <a:pt x="50" y="25"/>
                        <a:pt x="52" y="26"/>
                      </a:cubicBezTo>
                      <a:cubicBezTo>
                        <a:pt x="52" y="24"/>
                        <a:pt x="52" y="27"/>
                        <a:pt x="53" y="26"/>
                      </a:cubicBezTo>
                      <a:cubicBezTo>
                        <a:pt x="54" y="26"/>
                        <a:pt x="53" y="25"/>
                        <a:pt x="53" y="25"/>
                      </a:cubicBezTo>
                      <a:cubicBezTo>
                        <a:pt x="53" y="25"/>
                        <a:pt x="54" y="25"/>
                        <a:pt x="54" y="25"/>
                      </a:cubicBezTo>
                      <a:cubicBezTo>
                        <a:pt x="55" y="24"/>
                        <a:pt x="54" y="24"/>
                        <a:pt x="55" y="24"/>
                      </a:cubicBezTo>
                      <a:cubicBezTo>
                        <a:pt x="58" y="23"/>
                        <a:pt x="59" y="24"/>
                        <a:pt x="60" y="26"/>
                      </a:cubicBezTo>
                      <a:cubicBezTo>
                        <a:pt x="61" y="26"/>
                        <a:pt x="61" y="25"/>
                        <a:pt x="63" y="25"/>
                      </a:cubicBezTo>
                      <a:cubicBezTo>
                        <a:pt x="63" y="24"/>
                        <a:pt x="62" y="24"/>
                        <a:pt x="62" y="23"/>
                      </a:cubicBezTo>
                      <a:cubicBezTo>
                        <a:pt x="63" y="25"/>
                        <a:pt x="65" y="22"/>
                        <a:pt x="66" y="25"/>
                      </a:cubicBezTo>
                      <a:cubicBezTo>
                        <a:pt x="65" y="25"/>
                        <a:pt x="66" y="26"/>
                        <a:pt x="66" y="28"/>
                      </a:cubicBezTo>
                      <a:cubicBezTo>
                        <a:pt x="67" y="27"/>
                        <a:pt x="67" y="27"/>
                        <a:pt x="69" y="28"/>
                      </a:cubicBezTo>
                      <a:cubicBezTo>
                        <a:pt x="68" y="26"/>
                        <a:pt x="71" y="27"/>
                        <a:pt x="71" y="26"/>
                      </a:cubicBezTo>
                      <a:cubicBezTo>
                        <a:pt x="69" y="26"/>
                        <a:pt x="67" y="27"/>
                        <a:pt x="66" y="26"/>
                      </a:cubicBezTo>
                      <a:cubicBezTo>
                        <a:pt x="68" y="27"/>
                        <a:pt x="70" y="23"/>
                        <a:pt x="72" y="23"/>
                      </a:cubicBezTo>
                      <a:cubicBezTo>
                        <a:pt x="71" y="24"/>
                        <a:pt x="73" y="24"/>
                        <a:pt x="73" y="24"/>
                      </a:cubicBezTo>
                      <a:cubicBezTo>
                        <a:pt x="73" y="25"/>
                        <a:pt x="76" y="28"/>
                        <a:pt x="77" y="26"/>
                      </a:cubicBezTo>
                      <a:cubicBezTo>
                        <a:pt x="76" y="26"/>
                        <a:pt x="76" y="26"/>
                        <a:pt x="76" y="26"/>
                      </a:cubicBezTo>
                      <a:cubicBezTo>
                        <a:pt x="78" y="26"/>
                        <a:pt x="77" y="24"/>
                        <a:pt x="78" y="24"/>
                      </a:cubicBezTo>
                      <a:cubicBezTo>
                        <a:pt x="78" y="23"/>
                        <a:pt x="78" y="23"/>
                        <a:pt x="78" y="23"/>
                      </a:cubicBezTo>
                      <a:cubicBezTo>
                        <a:pt x="78" y="22"/>
                        <a:pt x="78" y="22"/>
                        <a:pt x="78" y="22"/>
                      </a:cubicBezTo>
                      <a:cubicBezTo>
                        <a:pt x="78" y="22"/>
                        <a:pt x="78" y="22"/>
                        <a:pt x="78" y="22"/>
                      </a:cubicBezTo>
                      <a:cubicBezTo>
                        <a:pt x="79" y="22"/>
                        <a:pt x="79" y="23"/>
                        <a:pt x="79" y="23"/>
                      </a:cubicBezTo>
                      <a:cubicBezTo>
                        <a:pt x="79" y="23"/>
                        <a:pt x="79" y="23"/>
                        <a:pt x="79" y="23"/>
                      </a:cubicBezTo>
                      <a:cubicBezTo>
                        <a:pt x="79" y="24"/>
                        <a:pt x="80" y="24"/>
                        <a:pt x="81" y="24"/>
                      </a:cubicBezTo>
                      <a:cubicBezTo>
                        <a:pt x="81" y="24"/>
                        <a:pt x="81" y="24"/>
                        <a:pt x="82" y="24"/>
                      </a:cubicBezTo>
                      <a:cubicBezTo>
                        <a:pt x="82" y="25"/>
                        <a:pt x="81" y="25"/>
                        <a:pt x="82" y="27"/>
                      </a:cubicBezTo>
                      <a:cubicBezTo>
                        <a:pt x="82" y="26"/>
                        <a:pt x="83" y="27"/>
                        <a:pt x="83" y="26"/>
                      </a:cubicBezTo>
                      <a:cubicBezTo>
                        <a:pt x="83" y="26"/>
                        <a:pt x="83" y="26"/>
                        <a:pt x="83" y="26"/>
                      </a:cubicBezTo>
                      <a:cubicBezTo>
                        <a:pt x="84" y="25"/>
                        <a:pt x="83" y="24"/>
                        <a:pt x="83" y="23"/>
                      </a:cubicBezTo>
                      <a:cubicBezTo>
                        <a:pt x="85" y="22"/>
                        <a:pt x="84" y="24"/>
                        <a:pt x="86" y="24"/>
                      </a:cubicBezTo>
                      <a:cubicBezTo>
                        <a:pt x="87" y="23"/>
                        <a:pt x="85" y="22"/>
                        <a:pt x="86" y="22"/>
                      </a:cubicBezTo>
                      <a:cubicBezTo>
                        <a:pt x="87" y="22"/>
                        <a:pt x="87" y="23"/>
                        <a:pt x="87" y="25"/>
                      </a:cubicBezTo>
                      <a:cubicBezTo>
                        <a:pt x="88" y="25"/>
                        <a:pt x="89" y="26"/>
                        <a:pt x="90" y="27"/>
                      </a:cubicBezTo>
                      <a:cubicBezTo>
                        <a:pt x="90" y="26"/>
                        <a:pt x="90" y="25"/>
                        <a:pt x="92" y="26"/>
                      </a:cubicBezTo>
                      <a:cubicBezTo>
                        <a:pt x="91" y="24"/>
                        <a:pt x="92" y="24"/>
                        <a:pt x="93" y="23"/>
                      </a:cubicBezTo>
                      <a:cubicBezTo>
                        <a:pt x="93" y="23"/>
                        <a:pt x="93" y="23"/>
                        <a:pt x="93" y="23"/>
                      </a:cubicBezTo>
                      <a:cubicBezTo>
                        <a:pt x="93" y="23"/>
                        <a:pt x="93" y="23"/>
                        <a:pt x="93" y="23"/>
                      </a:cubicBezTo>
                      <a:cubicBezTo>
                        <a:pt x="94" y="24"/>
                        <a:pt x="95" y="25"/>
                        <a:pt x="97" y="26"/>
                      </a:cubicBezTo>
                      <a:cubicBezTo>
                        <a:pt x="97" y="26"/>
                        <a:pt x="98" y="27"/>
                        <a:pt x="99" y="27"/>
                      </a:cubicBezTo>
                      <a:cubicBezTo>
                        <a:pt x="99" y="26"/>
                        <a:pt x="98" y="24"/>
                        <a:pt x="99" y="24"/>
                      </a:cubicBezTo>
                      <a:cubicBezTo>
                        <a:pt x="99" y="24"/>
                        <a:pt x="100" y="24"/>
                        <a:pt x="100" y="25"/>
                      </a:cubicBezTo>
                      <a:cubicBezTo>
                        <a:pt x="102" y="25"/>
                        <a:pt x="102" y="27"/>
                        <a:pt x="103" y="26"/>
                      </a:cubicBezTo>
                      <a:cubicBezTo>
                        <a:pt x="103" y="26"/>
                        <a:pt x="103" y="26"/>
                        <a:pt x="103" y="26"/>
                      </a:cubicBezTo>
                      <a:cubicBezTo>
                        <a:pt x="104" y="26"/>
                        <a:pt x="104" y="26"/>
                        <a:pt x="105" y="27"/>
                      </a:cubicBezTo>
                      <a:cubicBezTo>
                        <a:pt x="105" y="27"/>
                        <a:pt x="105" y="26"/>
                        <a:pt x="105" y="26"/>
                      </a:cubicBezTo>
                      <a:cubicBezTo>
                        <a:pt x="107" y="26"/>
                        <a:pt x="106" y="27"/>
                        <a:pt x="107" y="26"/>
                      </a:cubicBezTo>
                      <a:cubicBezTo>
                        <a:pt x="107" y="25"/>
                        <a:pt x="108" y="26"/>
                        <a:pt x="108" y="26"/>
                      </a:cubicBezTo>
                      <a:cubicBezTo>
                        <a:pt x="108" y="25"/>
                        <a:pt x="109" y="25"/>
                        <a:pt x="109" y="25"/>
                      </a:cubicBezTo>
                      <a:cubicBezTo>
                        <a:pt x="109" y="24"/>
                        <a:pt x="110" y="25"/>
                        <a:pt x="109" y="24"/>
                      </a:cubicBezTo>
                      <a:cubicBezTo>
                        <a:pt x="109" y="24"/>
                        <a:pt x="111" y="23"/>
                        <a:pt x="111" y="23"/>
                      </a:cubicBezTo>
                      <a:cubicBezTo>
                        <a:pt x="111" y="23"/>
                        <a:pt x="110" y="23"/>
                        <a:pt x="110" y="23"/>
                      </a:cubicBezTo>
                      <a:cubicBezTo>
                        <a:pt x="110" y="23"/>
                        <a:pt x="111" y="23"/>
                        <a:pt x="111" y="23"/>
                      </a:cubicBezTo>
                      <a:cubicBezTo>
                        <a:pt x="111" y="23"/>
                        <a:pt x="113" y="22"/>
                        <a:pt x="112" y="24"/>
                      </a:cubicBezTo>
                      <a:cubicBezTo>
                        <a:pt x="114" y="23"/>
                        <a:pt x="115" y="23"/>
                        <a:pt x="115" y="22"/>
                      </a:cubicBezTo>
                      <a:cubicBezTo>
                        <a:pt x="115" y="22"/>
                        <a:pt x="115" y="22"/>
                        <a:pt x="116" y="22"/>
                      </a:cubicBezTo>
                      <a:cubicBezTo>
                        <a:pt x="116" y="22"/>
                        <a:pt x="116" y="22"/>
                        <a:pt x="116" y="21"/>
                      </a:cubicBezTo>
                      <a:cubicBezTo>
                        <a:pt x="117" y="21"/>
                        <a:pt x="117" y="21"/>
                        <a:pt x="117" y="22"/>
                      </a:cubicBezTo>
                      <a:cubicBezTo>
                        <a:pt x="116" y="22"/>
                        <a:pt x="116" y="23"/>
                        <a:pt x="115" y="24"/>
                      </a:cubicBezTo>
                      <a:cubicBezTo>
                        <a:pt x="117" y="24"/>
                        <a:pt x="117" y="25"/>
                        <a:pt x="117" y="26"/>
                      </a:cubicBezTo>
                      <a:cubicBezTo>
                        <a:pt x="118" y="26"/>
                        <a:pt x="119" y="26"/>
                        <a:pt x="120" y="26"/>
                      </a:cubicBezTo>
                      <a:cubicBezTo>
                        <a:pt x="120" y="25"/>
                        <a:pt x="120" y="25"/>
                        <a:pt x="120" y="25"/>
                      </a:cubicBezTo>
                      <a:cubicBezTo>
                        <a:pt x="121" y="25"/>
                        <a:pt x="121" y="24"/>
                        <a:pt x="122" y="24"/>
                      </a:cubicBezTo>
                      <a:cubicBezTo>
                        <a:pt x="122" y="25"/>
                        <a:pt x="122" y="25"/>
                        <a:pt x="123" y="25"/>
                      </a:cubicBezTo>
                      <a:cubicBezTo>
                        <a:pt x="124" y="25"/>
                        <a:pt x="124" y="23"/>
                        <a:pt x="124" y="23"/>
                      </a:cubicBezTo>
                      <a:cubicBezTo>
                        <a:pt x="124" y="24"/>
                        <a:pt x="124" y="24"/>
                        <a:pt x="125" y="24"/>
                      </a:cubicBezTo>
                      <a:cubicBezTo>
                        <a:pt x="126" y="24"/>
                        <a:pt x="126" y="23"/>
                        <a:pt x="127" y="24"/>
                      </a:cubicBezTo>
                      <a:cubicBezTo>
                        <a:pt x="127" y="23"/>
                        <a:pt x="127" y="22"/>
                        <a:pt x="128" y="22"/>
                      </a:cubicBezTo>
                      <a:cubicBezTo>
                        <a:pt x="128" y="23"/>
                        <a:pt x="127" y="23"/>
                        <a:pt x="127" y="24"/>
                      </a:cubicBezTo>
                      <a:cubicBezTo>
                        <a:pt x="128" y="24"/>
                        <a:pt x="128" y="24"/>
                        <a:pt x="128" y="24"/>
                      </a:cubicBezTo>
                      <a:cubicBezTo>
                        <a:pt x="130" y="24"/>
                        <a:pt x="131" y="23"/>
                        <a:pt x="131" y="21"/>
                      </a:cubicBezTo>
                      <a:cubicBezTo>
                        <a:pt x="131" y="20"/>
                        <a:pt x="131" y="19"/>
                        <a:pt x="131" y="19"/>
                      </a:cubicBezTo>
                      <a:cubicBezTo>
                        <a:pt x="132" y="18"/>
                        <a:pt x="129" y="19"/>
                        <a:pt x="128" y="19"/>
                      </a:cubicBezTo>
                      <a:cubicBezTo>
                        <a:pt x="128" y="19"/>
                        <a:pt x="127" y="19"/>
                        <a:pt x="127" y="19"/>
                      </a:cubicBezTo>
                      <a:cubicBezTo>
                        <a:pt x="127" y="19"/>
                        <a:pt x="127" y="18"/>
                        <a:pt x="127" y="18"/>
                      </a:cubicBezTo>
                      <a:cubicBezTo>
                        <a:pt x="128" y="18"/>
                        <a:pt x="128" y="18"/>
                        <a:pt x="128" y="17"/>
                      </a:cubicBezTo>
                      <a:cubicBezTo>
                        <a:pt x="128" y="17"/>
                        <a:pt x="129" y="17"/>
                        <a:pt x="129" y="17"/>
                      </a:cubicBezTo>
                      <a:cubicBezTo>
                        <a:pt x="129" y="17"/>
                        <a:pt x="129" y="17"/>
                        <a:pt x="129" y="17"/>
                      </a:cubicBezTo>
                      <a:cubicBezTo>
                        <a:pt x="130" y="17"/>
                        <a:pt x="131" y="17"/>
                        <a:pt x="132" y="17"/>
                      </a:cubicBezTo>
                      <a:cubicBezTo>
                        <a:pt x="132" y="17"/>
                        <a:pt x="132" y="17"/>
                        <a:pt x="132" y="17"/>
                      </a:cubicBezTo>
                      <a:cubicBezTo>
                        <a:pt x="133" y="17"/>
                        <a:pt x="133" y="17"/>
                        <a:pt x="133" y="17"/>
                      </a:cubicBezTo>
                      <a:cubicBezTo>
                        <a:pt x="133" y="17"/>
                        <a:pt x="133" y="18"/>
                        <a:pt x="133" y="19"/>
                      </a:cubicBezTo>
                      <a:cubicBezTo>
                        <a:pt x="133" y="20"/>
                        <a:pt x="134" y="20"/>
                        <a:pt x="134" y="21"/>
                      </a:cubicBezTo>
                      <a:cubicBezTo>
                        <a:pt x="133" y="21"/>
                        <a:pt x="133" y="21"/>
                        <a:pt x="133" y="21"/>
                      </a:cubicBezTo>
                      <a:cubicBezTo>
                        <a:pt x="133" y="23"/>
                        <a:pt x="131" y="22"/>
                        <a:pt x="131" y="24"/>
                      </a:cubicBezTo>
                      <a:cubicBezTo>
                        <a:pt x="131" y="24"/>
                        <a:pt x="131" y="25"/>
                        <a:pt x="132" y="25"/>
                      </a:cubicBezTo>
                      <a:cubicBezTo>
                        <a:pt x="132" y="25"/>
                        <a:pt x="133" y="25"/>
                        <a:pt x="133" y="25"/>
                      </a:cubicBezTo>
                      <a:cubicBezTo>
                        <a:pt x="134" y="25"/>
                        <a:pt x="133" y="26"/>
                        <a:pt x="134" y="26"/>
                      </a:cubicBezTo>
                      <a:cubicBezTo>
                        <a:pt x="135" y="25"/>
                        <a:pt x="134" y="25"/>
                        <a:pt x="135" y="25"/>
                      </a:cubicBezTo>
                      <a:cubicBezTo>
                        <a:pt x="135" y="25"/>
                        <a:pt x="136" y="26"/>
                        <a:pt x="136" y="26"/>
                      </a:cubicBezTo>
                      <a:cubicBezTo>
                        <a:pt x="136" y="26"/>
                        <a:pt x="136" y="26"/>
                        <a:pt x="136" y="26"/>
                      </a:cubicBezTo>
                      <a:cubicBezTo>
                        <a:pt x="136" y="27"/>
                        <a:pt x="137" y="26"/>
                        <a:pt x="137" y="26"/>
                      </a:cubicBezTo>
                      <a:cubicBezTo>
                        <a:pt x="137" y="25"/>
                        <a:pt x="137" y="25"/>
                        <a:pt x="137" y="25"/>
                      </a:cubicBezTo>
                      <a:cubicBezTo>
                        <a:pt x="138" y="26"/>
                        <a:pt x="140" y="25"/>
                        <a:pt x="139" y="24"/>
                      </a:cubicBezTo>
                      <a:cubicBezTo>
                        <a:pt x="138" y="24"/>
                        <a:pt x="138" y="24"/>
                        <a:pt x="137" y="24"/>
                      </a:cubicBezTo>
                      <a:cubicBezTo>
                        <a:pt x="138" y="23"/>
                        <a:pt x="137" y="22"/>
                        <a:pt x="136" y="21"/>
                      </a:cubicBezTo>
                      <a:cubicBezTo>
                        <a:pt x="136" y="21"/>
                        <a:pt x="136" y="21"/>
                        <a:pt x="136" y="21"/>
                      </a:cubicBezTo>
                      <a:cubicBezTo>
                        <a:pt x="137" y="22"/>
                        <a:pt x="138" y="23"/>
                        <a:pt x="140" y="23"/>
                      </a:cubicBezTo>
                      <a:cubicBezTo>
                        <a:pt x="140" y="24"/>
                        <a:pt x="141" y="24"/>
                        <a:pt x="142" y="23"/>
                      </a:cubicBezTo>
                      <a:cubicBezTo>
                        <a:pt x="142" y="24"/>
                        <a:pt x="142" y="25"/>
                        <a:pt x="143" y="25"/>
                      </a:cubicBezTo>
                      <a:cubicBezTo>
                        <a:pt x="143" y="24"/>
                        <a:pt x="144" y="24"/>
                        <a:pt x="144" y="24"/>
                      </a:cubicBezTo>
                      <a:cubicBezTo>
                        <a:pt x="144" y="24"/>
                        <a:pt x="144" y="23"/>
                        <a:pt x="144" y="23"/>
                      </a:cubicBezTo>
                      <a:cubicBezTo>
                        <a:pt x="144" y="23"/>
                        <a:pt x="144" y="22"/>
                        <a:pt x="145" y="22"/>
                      </a:cubicBezTo>
                      <a:cubicBezTo>
                        <a:pt x="145" y="22"/>
                        <a:pt x="145" y="23"/>
                        <a:pt x="145" y="23"/>
                      </a:cubicBezTo>
                      <a:cubicBezTo>
                        <a:pt x="145" y="23"/>
                        <a:pt x="145" y="23"/>
                        <a:pt x="145" y="23"/>
                      </a:cubicBezTo>
                      <a:cubicBezTo>
                        <a:pt x="145" y="24"/>
                        <a:pt x="146" y="24"/>
                        <a:pt x="146" y="25"/>
                      </a:cubicBezTo>
                      <a:cubicBezTo>
                        <a:pt x="146" y="25"/>
                        <a:pt x="146" y="25"/>
                        <a:pt x="146" y="25"/>
                      </a:cubicBezTo>
                      <a:cubicBezTo>
                        <a:pt x="146" y="25"/>
                        <a:pt x="147" y="25"/>
                        <a:pt x="148" y="25"/>
                      </a:cubicBezTo>
                      <a:cubicBezTo>
                        <a:pt x="148" y="25"/>
                        <a:pt x="148" y="24"/>
                        <a:pt x="147" y="24"/>
                      </a:cubicBezTo>
                      <a:cubicBezTo>
                        <a:pt x="148" y="24"/>
                        <a:pt x="148" y="24"/>
                        <a:pt x="148" y="24"/>
                      </a:cubicBezTo>
                      <a:cubicBezTo>
                        <a:pt x="148" y="26"/>
                        <a:pt x="151" y="25"/>
                        <a:pt x="153" y="24"/>
                      </a:cubicBezTo>
                      <a:cubicBezTo>
                        <a:pt x="153" y="24"/>
                        <a:pt x="152" y="23"/>
                        <a:pt x="152" y="23"/>
                      </a:cubicBezTo>
                      <a:cubicBezTo>
                        <a:pt x="152" y="23"/>
                        <a:pt x="151" y="22"/>
                        <a:pt x="151" y="22"/>
                      </a:cubicBezTo>
                      <a:cubicBezTo>
                        <a:pt x="152" y="22"/>
                        <a:pt x="153" y="20"/>
                        <a:pt x="153" y="22"/>
                      </a:cubicBezTo>
                      <a:cubicBezTo>
                        <a:pt x="154" y="22"/>
                        <a:pt x="154" y="21"/>
                        <a:pt x="154" y="21"/>
                      </a:cubicBezTo>
                      <a:cubicBezTo>
                        <a:pt x="154" y="21"/>
                        <a:pt x="155" y="21"/>
                        <a:pt x="155" y="22"/>
                      </a:cubicBezTo>
                      <a:cubicBezTo>
                        <a:pt x="155" y="23"/>
                        <a:pt x="156" y="24"/>
                        <a:pt x="156" y="24"/>
                      </a:cubicBezTo>
                      <a:cubicBezTo>
                        <a:pt x="157" y="24"/>
                        <a:pt x="157" y="25"/>
                        <a:pt x="158" y="25"/>
                      </a:cubicBezTo>
                      <a:cubicBezTo>
                        <a:pt x="158" y="25"/>
                        <a:pt x="158" y="25"/>
                        <a:pt x="158" y="25"/>
                      </a:cubicBezTo>
                      <a:cubicBezTo>
                        <a:pt x="158" y="25"/>
                        <a:pt x="160" y="26"/>
                        <a:pt x="158" y="26"/>
                      </a:cubicBezTo>
                      <a:cubicBezTo>
                        <a:pt x="160" y="28"/>
                        <a:pt x="160" y="25"/>
                        <a:pt x="159" y="25"/>
                      </a:cubicBezTo>
                      <a:cubicBezTo>
                        <a:pt x="159" y="24"/>
                        <a:pt x="158" y="25"/>
                        <a:pt x="158" y="24"/>
                      </a:cubicBezTo>
                      <a:cubicBezTo>
                        <a:pt x="158" y="24"/>
                        <a:pt x="158" y="24"/>
                        <a:pt x="158" y="24"/>
                      </a:cubicBezTo>
                      <a:cubicBezTo>
                        <a:pt x="158" y="24"/>
                        <a:pt x="158" y="23"/>
                        <a:pt x="159" y="23"/>
                      </a:cubicBezTo>
                      <a:cubicBezTo>
                        <a:pt x="160" y="23"/>
                        <a:pt x="160" y="24"/>
                        <a:pt x="161" y="25"/>
                      </a:cubicBezTo>
                      <a:cubicBezTo>
                        <a:pt x="161" y="25"/>
                        <a:pt x="162" y="26"/>
                        <a:pt x="162" y="26"/>
                      </a:cubicBezTo>
                      <a:cubicBezTo>
                        <a:pt x="165" y="26"/>
                        <a:pt x="163" y="25"/>
                        <a:pt x="164" y="25"/>
                      </a:cubicBezTo>
                      <a:cubicBezTo>
                        <a:pt x="164" y="24"/>
                        <a:pt x="165" y="25"/>
                        <a:pt x="165" y="25"/>
                      </a:cubicBezTo>
                      <a:cubicBezTo>
                        <a:pt x="165" y="25"/>
                        <a:pt x="165" y="25"/>
                        <a:pt x="165" y="25"/>
                      </a:cubicBezTo>
                      <a:cubicBezTo>
                        <a:pt x="166" y="27"/>
                        <a:pt x="168" y="23"/>
                        <a:pt x="168" y="26"/>
                      </a:cubicBezTo>
                      <a:cubicBezTo>
                        <a:pt x="169" y="26"/>
                        <a:pt x="169" y="24"/>
                        <a:pt x="170" y="24"/>
                      </a:cubicBezTo>
                      <a:cubicBezTo>
                        <a:pt x="170" y="25"/>
                        <a:pt x="170" y="25"/>
                        <a:pt x="171" y="25"/>
                      </a:cubicBezTo>
                      <a:cubicBezTo>
                        <a:pt x="171" y="24"/>
                        <a:pt x="173" y="24"/>
                        <a:pt x="173" y="23"/>
                      </a:cubicBezTo>
                      <a:cubicBezTo>
                        <a:pt x="172" y="23"/>
                        <a:pt x="171" y="25"/>
                        <a:pt x="171" y="23"/>
                      </a:cubicBezTo>
                      <a:cubicBezTo>
                        <a:pt x="171" y="23"/>
                        <a:pt x="172" y="23"/>
                        <a:pt x="173" y="23"/>
                      </a:cubicBezTo>
                      <a:cubicBezTo>
                        <a:pt x="173" y="22"/>
                        <a:pt x="173" y="22"/>
                        <a:pt x="174" y="21"/>
                      </a:cubicBezTo>
                      <a:cubicBezTo>
                        <a:pt x="174" y="21"/>
                        <a:pt x="174" y="18"/>
                        <a:pt x="173" y="20"/>
                      </a:cubicBezTo>
                      <a:cubicBezTo>
                        <a:pt x="173" y="23"/>
                        <a:pt x="172" y="20"/>
                        <a:pt x="171" y="21"/>
                      </a:cubicBezTo>
                      <a:cubicBezTo>
                        <a:pt x="171" y="21"/>
                        <a:pt x="171" y="21"/>
                        <a:pt x="171" y="21"/>
                      </a:cubicBezTo>
                      <a:cubicBezTo>
                        <a:pt x="171" y="21"/>
                        <a:pt x="171" y="21"/>
                        <a:pt x="171" y="21"/>
                      </a:cubicBezTo>
                      <a:cubicBezTo>
                        <a:pt x="171" y="20"/>
                        <a:pt x="171" y="20"/>
                        <a:pt x="171" y="20"/>
                      </a:cubicBezTo>
                      <a:cubicBezTo>
                        <a:pt x="172" y="20"/>
                        <a:pt x="172" y="20"/>
                        <a:pt x="173" y="20"/>
                      </a:cubicBezTo>
                      <a:cubicBezTo>
                        <a:pt x="173" y="19"/>
                        <a:pt x="173" y="19"/>
                        <a:pt x="173" y="19"/>
                      </a:cubicBezTo>
                      <a:cubicBezTo>
                        <a:pt x="174" y="19"/>
                        <a:pt x="173" y="20"/>
                        <a:pt x="174" y="21"/>
                      </a:cubicBezTo>
                      <a:cubicBezTo>
                        <a:pt x="174" y="21"/>
                        <a:pt x="174" y="21"/>
                        <a:pt x="175" y="22"/>
                      </a:cubicBezTo>
                      <a:cubicBezTo>
                        <a:pt x="174" y="22"/>
                        <a:pt x="174" y="22"/>
                        <a:pt x="174" y="22"/>
                      </a:cubicBezTo>
                      <a:cubicBezTo>
                        <a:pt x="174" y="23"/>
                        <a:pt x="173" y="23"/>
                        <a:pt x="173" y="24"/>
                      </a:cubicBezTo>
                      <a:cubicBezTo>
                        <a:pt x="173" y="24"/>
                        <a:pt x="173" y="24"/>
                        <a:pt x="173" y="25"/>
                      </a:cubicBezTo>
                      <a:cubicBezTo>
                        <a:pt x="173" y="25"/>
                        <a:pt x="173" y="25"/>
                        <a:pt x="173" y="25"/>
                      </a:cubicBezTo>
                      <a:cubicBezTo>
                        <a:pt x="173" y="25"/>
                        <a:pt x="173" y="25"/>
                        <a:pt x="173" y="25"/>
                      </a:cubicBezTo>
                      <a:cubicBezTo>
                        <a:pt x="173" y="25"/>
                        <a:pt x="174" y="25"/>
                        <a:pt x="174" y="25"/>
                      </a:cubicBezTo>
                      <a:cubicBezTo>
                        <a:pt x="174" y="25"/>
                        <a:pt x="174" y="24"/>
                        <a:pt x="174" y="24"/>
                      </a:cubicBezTo>
                      <a:cubicBezTo>
                        <a:pt x="175" y="24"/>
                        <a:pt x="175" y="25"/>
                        <a:pt x="176" y="24"/>
                      </a:cubicBezTo>
                      <a:cubicBezTo>
                        <a:pt x="176" y="24"/>
                        <a:pt x="176" y="24"/>
                        <a:pt x="176" y="24"/>
                      </a:cubicBezTo>
                      <a:cubicBezTo>
                        <a:pt x="177" y="24"/>
                        <a:pt x="177" y="25"/>
                        <a:pt x="178" y="24"/>
                      </a:cubicBezTo>
                      <a:cubicBezTo>
                        <a:pt x="178" y="26"/>
                        <a:pt x="175" y="25"/>
                        <a:pt x="173" y="26"/>
                      </a:cubicBezTo>
                      <a:cubicBezTo>
                        <a:pt x="173" y="27"/>
                        <a:pt x="174" y="27"/>
                        <a:pt x="174" y="27"/>
                      </a:cubicBezTo>
                      <a:cubicBezTo>
                        <a:pt x="177" y="26"/>
                        <a:pt x="176" y="26"/>
                        <a:pt x="179" y="27"/>
                      </a:cubicBezTo>
                      <a:cubicBezTo>
                        <a:pt x="178" y="25"/>
                        <a:pt x="179" y="24"/>
                        <a:pt x="179" y="22"/>
                      </a:cubicBezTo>
                      <a:cubicBezTo>
                        <a:pt x="179" y="22"/>
                        <a:pt x="179" y="22"/>
                        <a:pt x="179" y="23"/>
                      </a:cubicBezTo>
                      <a:cubicBezTo>
                        <a:pt x="179" y="24"/>
                        <a:pt x="179" y="25"/>
                        <a:pt x="180" y="25"/>
                      </a:cubicBezTo>
                      <a:cubicBezTo>
                        <a:pt x="180" y="23"/>
                        <a:pt x="181" y="23"/>
                        <a:pt x="180" y="21"/>
                      </a:cubicBezTo>
                      <a:cubicBezTo>
                        <a:pt x="180" y="21"/>
                        <a:pt x="181" y="21"/>
                        <a:pt x="181" y="20"/>
                      </a:cubicBezTo>
                      <a:cubicBezTo>
                        <a:pt x="181" y="21"/>
                        <a:pt x="181" y="21"/>
                        <a:pt x="181" y="21"/>
                      </a:cubicBezTo>
                      <a:cubicBezTo>
                        <a:pt x="182" y="21"/>
                        <a:pt x="183" y="21"/>
                        <a:pt x="184" y="22"/>
                      </a:cubicBezTo>
                      <a:cubicBezTo>
                        <a:pt x="185" y="22"/>
                        <a:pt x="185" y="21"/>
                        <a:pt x="185" y="21"/>
                      </a:cubicBezTo>
                      <a:cubicBezTo>
                        <a:pt x="186" y="21"/>
                        <a:pt x="187" y="21"/>
                        <a:pt x="187" y="21"/>
                      </a:cubicBezTo>
                      <a:cubicBezTo>
                        <a:pt x="187" y="21"/>
                        <a:pt x="187" y="20"/>
                        <a:pt x="187" y="20"/>
                      </a:cubicBezTo>
                      <a:cubicBezTo>
                        <a:pt x="187" y="20"/>
                        <a:pt x="188" y="21"/>
                        <a:pt x="189" y="20"/>
                      </a:cubicBezTo>
                      <a:cubicBezTo>
                        <a:pt x="189" y="20"/>
                        <a:pt x="189" y="21"/>
                        <a:pt x="189" y="21"/>
                      </a:cubicBezTo>
                      <a:cubicBezTo>
                        <a:pt x="188" y="21"/>
                        <a:pt x="188" y="21"/>
                        <a:pt x="188" y="21"/>
                      </a:cubicBezTo>
                      <a:cubicBezTo>
                        <a:pt x="188" y="21"/>
                        <a:pt x="188" y="21"/>
                        <a:pt x="188" y="22"/>
                      </a:cubicBezTo>
                      <a:cubicBezTo>
                        <a:pt x="188" y="22"/>
                        <a:pt x="186" y="21"/>
                        <a:pt x="186" y="23"/>
                      </a:cubicBezTo>
                      <a:cubicBezTo>
                        <a:pt x="188" y="22"/>
                        <a:pt x="189" y="23"/>
                        <a:pt x="190" y="23"/>
                      </a:cubicBezTo>
                      <a:cubicBezTo>
                        <a:pt x="190" y="23"/>
                        <a:pt x="190" y="23"/>
                        <a:pt x="190" y="23"/>
                      </a:cubicBezTo>
                      <a:cubicBezTo>
                        <a:pt x="190" y="25"/>
                        <a:pt x="188" y="24"/>
                        <a:pt x="189" y="27"/>
                      </a:cubicBezTo>
                      <a:cubicBezTo>
                        <a:pt x="190" y="27"/>
                        <a:pt x="191" y="27"/>
                        <a:pt x="192" y="27"/>
                      </a:cubicBezTo>
                      <a:cubicBezTo>
                        <a:pt x="192" y="26"/>
                        <a:pt x="190" y="26"/>
                        <a:pt x="190" y="25"/>
                      </a:cubicBezTo>
                      <a:cubicBezTo>
                        <a:pt x="191" y="25"/>
                        <a:pt x="191" y="25"/>
                        <a:pt x="191" y="24"/>
                      </a:cubicBezTo>
                      <a:cubicBezTo>
                        <a:pt x="192" y="24"/>
                        <a:pt x="192" y="25"/>
                        <a:pt x="192" y="26"/>
                      </a:cubicBezTo>
                      <a:cubicBezTo>
                        <a:pt x="193" y="26"/>
                        <a:pt x="193" y="25"/>
                        <a:pt x="193" y="25"/>
                      </a:cubicBezTo>
                      <a:cubicBezTo>
                        <a:pt x="194" y="25"/>
                        <a:pt x="194" y="26"/>
                        <a:pt x="194" y="26"/>
                      </a:cubicBezTo>
                      <a:cubicBezTo>
                        <a:pt x="194" y="25"/>
                        <a:pt x="196" y="26"/>
                        <a:pt x="197" y="25"/>
                      </a:cubicBezTo>
                      <a:cubicBezTo>
                        <a:pt x="196" y="25"/>
                        <a:pt x="196" y="24"/>
                        <a:pt x="195" y="24"/>
                      </a:cubicBezTo>
                      <a:cubicBezTo>
                        <a:pt x="195" y="23"/>
                        <a:pt x="197" y="24"/>
                        <a:pt x="197" y="24"/>
                      </a:cubicBezTo>
                      <a:cubicBezTo>
                        <a:pt x="197" y="25"/>
                        <a:pt x="197" y="25"/>
                        <a:pt x="197" y="26"/>
                      </a:cubicBezTo>
                      <a:cubicBezTo>
                        <a:pt x="196" y="26"/>
                        <a:pt x="196" y="26"/>
                        <a:pt x="196" y="27"/>
                      </a:cubicBezTo>
                      <a:cubicBezTo>
                        <a:pt x="196" y="27"/>
                        <a:pt x="196" y="26"/>
                        <a:pt x="197" y="26"/>
                      </a:cubicBezTo>
                      <a:cubicBezTo>
                        <a:pt x="198" y="25"/>
                        <a:pt x="199" y="27"/>
                        <a:pt x="199" y="25"/>
                      </a:cubicBezTo>
                      <a:cubicBezTo>
                        <a:pt x="200" y="25"/>
                        <a:pt x="200" y="24"/>
                        <a:pt x="200" y="24"/>
                      </a:cubicBezTo>
                      <a:cubicBezTo>
                        <a:pt x="199" y="24"/>
                        <a:pt x="198" y="24"/>
                        <a:pt x="199" y="25"/>
                      </a:cubicBezTo>
                      <a:cubicBezTo>
                        <a:pt x="198" y="24"/>
                        <a:pt x="197" y="23"/>
                        <a:pt x="198" y="22"/>
                      </a:cubicBezTo>
                      <a:cubicBezTo>
                        <a:pt x="196" y="21"/>
                        <a:pt x="196" y="24"/>
                        <a:pt x="195" y="22"/>
                      </a:cubicBezTo>
                      <a:cubicBezTo>
                        <a:pt x="195" y="22"/>
                        <a:pt x="194" y="22"/>
                        <a:pt x="194" y="23"/>
                      </a:cubicBezTo>
                      <a:cubicBezTo>
                        <a:pt x="194" y="22"/>
                        <a:pt x="195" y="22"/>
                        <a:pt x="195" y="22"/>
                      </a:cubicBezTo>
                      <a:cubicBezTo>
                        <a:pt x="194" y="21"/>
                        <a:pt x="195" y="20"/>
                        <a:pt x="195" y="19"/>
                      </a:cubicBezTo>
                      <a:cubicBezTo>
                        <a:pt x="195" y="19"/>
                        <a:pt x="196" y="18"/>
                        <a:pt x="196" y="18"/>
                      </a:cubicBezTo>
                      <a:cubicBezTo>
                        <a:pt x="197" y="19"/>
                        <a:pt x="195" y="20"/>
                        <a:pt x="196" y="21"/>
                      </a:cubicBezTo>
                      <a:cubicBezTo>
                        <a:pt x="198" y="21"/>
                        <a:pt x="199" y="21"/>
                        <a:pt x="201" y="21"/>
                      </a:cubicBezTo>
                      <a:cubicBezTo>
                        <a:pt x="200" y="21"/>
                        <a:pt x="200" y="22"/>
                        <a:pt x="199" y="22"/>
                      </a:cubicBezTo>
                      <a:cubicBezTo>
                        <a:pt x="199" y="23"/>
                        <a:pt x="201" y="23"/>
                        <a:pt x="201" y="24"/>
                      </a:cubicBezTo>
                      <a:cubicBezTo>
                        <a:pt x="202" y="23"/>
                        <a:pt x="202" y="22"/>
                        <a:pt x="201" y="21"/>
                      </a:cubicBezTo>
                      <a:cubicBezTo>
                        <a:pt x="201" y="21"/>
                        <a:pt x="201" y="21"/>
                        <a:pt x="201" y="21"/>
                      </a:cubicBezTo>
                      <a:cubicBezTo>
                        <a:pt x="201" y="20"/>
                        <a:pt x="203" y="20"/>
                        <a:pt x="202" y="19"/>
                      </a:cubicBezTo>
                      <a:cubicBezTo>
                        <a:pt x="203" y="19"/>
                        <a:pt x="203" y="21"/>
                        <a:pt x="205" y="20"/>
                      </a:cubicBezTo>
                      <a:cubicBezTo>
                        <a:pt x="205" y="19"/>
                        <a:pt x="207" y="19"/>
                        <a:pt x="209" y="18"/>
                      </a:cubicBezTo>
                      <a:cubicBezTo>
                        <a:pt x="209" y="18"/>
                        <a:pt x="209" y="18"/>
                        <a:pt x="209" y="18"/>
                      </a:cubicBezTo>
                      <a:cubicBezTo>
                        <a:pt x="209" y="18"/>
                        <a:pt x="209" y="18"/>
                        <a:pt x="209" y="18"/>
                      </a:cubicBezTo>
                      <a:cubicBezTo>
                        <a:pt x="209" y="18"/>
                        <a:pt x="210" y="18"/>
                        <a:pt x="210" y="18"/>
                      </a:cubicBezTo>
                      <a:cubicBezTo>
                        <a:pt x="210" y="19"/>
                        <a:pt x="210" y="19"/>
                        <a:pt x="210" y="19"/>
                      </a:cubicBezTo>
                      <a:cubicBezTo>
                        <a:pt x="209" y="19"/>
                        <a:pt x="209" y="19"/>
                        <a:pt x="208" y="19"/>
                      </a:cubicBezTo>
                      <a:cubicBezTo>
                        <a:pt x="209" y="21"/>
                        <a:pt x="207" y="23"/>
                        <a:pt x="209" y="25"/>
                      </a:cubicBezTo>
                      <a:cubicBezTo>
                        <a:pt x="209" y="23"/>
                        <a:pt x="210" y="24"/>
                        <a:pt x="210" y="24"/>
                      </a:cubicBezTo>
                      <a:cubicBezTo>
                        <a:pt x="210" y="24"/>
                        <a:pt x="210" y="25"/>
                        <a:pt x="210" y="25"/>
                      </a:cubicBezTo>
                      <a:cubicBezTo>
                        <a:pt x="209" y="26"/>
                        <a:pt x="210" y="26"/>
                        <a:pt x="210" y="26"/>
                      </a:cubicBezTo>
                      <a:cubicBezTo>
                        <a:pt x="210" y="26"/>
                        <a:pt x="211" y="26"/>
                        <a:pt x="211" y="26"/>
                      </a:cubicBezTo>
                      <a:cubicBezTo>
                        <a:pt x="211" y="25"/>
                        <a:pt x="211" y="25"/>
                        <a:pt x="210" y="24"/>
                      </a:cubicBezTo>
                      <a:cubicBezTo>
                        <a:pt x="211" y="24"/>
                        <a:pt x="211" y="25"/>
                        <a:pt x="211" y="25"/>
                      </a:cubicBezTo>
                      <a:cubicBezTo>
                        <a:pt x="211" y="23"/>
                        <a:pt x="211" y="23"/>
                        <a:pt x="211" y="21"/>
                      </a:cubicBezTo>
                      <a:cubicBezTo>
                        <a:pt x="211" y="21"/>
                        <a:pt x="211" y="21"/>
                        <a:pt x="211" y="21"/>
                      </a:cubicBezTo>
                      <a:cubicBezTo>
                        <a:pt x="211" y="21"/>
                        <a:pt x="211" y="21"/>
                        <a:pt x="211" y="21"/>
                      </a:cubicBezTo>
                      <a:cubicBezTo>
                        <a:pt x="212" y="21"/>
                        <a:pt x="212" y="21"/>
                        <a:pt x="212" y="22"/>
                      </a:cubicBezTo>
                      <a:cubicBezTo>
                        <a:pt x="212" y="22"/>
                        <a:pt x="213" y="22"/>
                        <a:pt x="213" y="22"/>
                      </a:cubicBezTo>
                      <a:cubicBezTo>
                        <a:pt x="213" y="23"/>
                        <a:pt x="213" y="23"/>
                        <a:pt x="214" y="23"/>
                      </a:cubicBezTo>
                      <a:cubicBezTo>
                        <a:pt x="214" y="25"/>
                        <a:pt x="215" y="23"/>
                        <a:pt x="217" y="24"/>
                      </a:cubicBezTo>
                      <a:cubicBezTo>
                        <a:pt x="217" y="24"/>
                        <a:pt x="217" y="25"/>
                        <a:pt x="217" y="25"/>
                      </a:cubicBezTo>
                      <a:cubicBezTo>
                        <a:pt x="218" y="24"/>
                        <a:pt x="217" y="24"/>
                        <a:pt x="217" y="24"/>
                      </a:cubicBezTo>
                      <a:cubicBezTo>
                        <a:pt x="216" y="23"/>
                        <a:pt x="216" y="23"/>
                        <a:pt x="216" y="22"/>
                      </a:cubicBezTo>
                      <a:cubicBezTo>
                        <a:pt x="216" y="22"/>
                        <a:pt x="218" y="21"/>
                        <a:pt x="218" y="22"/>
                      </a:cubicBezTo>
                      <a:cubicBezTo>
                        <a:pt x="217" y="22"/>
                        <a:pt x="217" y="23"/>
                        <a:pt x="217" y="23"/>
                      </a:cubicBezTo>
                      <a:cubicBezTo>
                        <a:pt x="217" y="24"/>
                        <a:pt x="218" y="24"/>
                        <a:pt x="218" y="24"/>
                      </a:cubicBezTo>
                      <a:cubicBezTo>
                        <a:pt x="219" y="25"/>
                        <a:pt x="219" y="24"/>
                        <a:pt x="219" y="26"/>
                      </a:cubicBezTo>
                      <a:cubicBezTo>
                        <a:pt x="219" y="26"/>
                        <a:pt x="219" y="25"/>
                        <a:pt x="219" y="25"/>
                      </a:cubicBezTo>
                      <a:cubicBezTo>
                        <a:pt x="219" y="24"/>
                        <a:pt x="221" y="25"/>
                        <a:pt x="220" y="24"/>
                      </a:cubicBezTo>
                      <a:cubicBezTo>
                        <a:pt x="221" y="24"/>
                        <a:pt x="222" y="24"/>
                        <a:pt x="223" y="24"/>
                      </a:cubicBezTo>
                      <a:cubicBezTo>
                        <a:pt x="222" y="24"/>
                        <a:pt x="221" y="24"/>
                        <a:pt x="221" y="25"/>
                      </a:cubicBezTo>
                      <a:cubicBezTo>
                        <a:pt x="222" y="25"/>
                        <a:pt x="222" y="25"/>
                        <a:pt x="223" y="25"/>
                      </a:cubicBezTo>
                      <a:cubicBezTo>
                        <a:pt x="224" y="25"/>
                        <a:pt x="225" y="24"/>
                        <a:pt x="227" y="25"/>
                      </a:cubicBezTo>
                      <a:cubicBezTo>
                        <a:pt x="227" y="23"/>
                        <a:pt x="226" y="24"/>
                        <a:pt x="225" y="24"/>
                      </a:cubicBezTo>
                      <a:cubicBezTo>
                        <a:pt x="225" y="23"/>
                        <a:pt x="225" y="23"/>
                        <a:pt x="225" y="23"/>
                      </a:cubicBezTo>
                      <a:cubicBezTo>
                        <a:pt x="225" y="23"/>
                        <a:pt x="225" y="23"/>
                        <a:pt x="224" y="23"/>
                      </a:cubicBezTo>
                      <a:cubicBezTo>
                        <a:pt x="224" y="22"/>
                        <a:pt x="224" y="22"/>
                        <a:pt x="224" y="22"/>
                      </a:cubicBezTo>
                      <a:cubicBezTo>
                        <a:pt x="224" y="20"/>
                        <a:pt x="226" y="23"/>
                        <a:pt x="225" y="21"/>
                      </a:cubicBezTo>
                      <a:cubicBezTo>
                        <a:pt x="225" y="21"/>
                        <a:pt x="224" y="21"/>
                        <a:pt x="223" y="21"/>
                      </a:cubicBezTo>
                      <a:cubicBezTo>
                        <a:pt x="223" y="21"/>
                        <a:pt x="224" y="20"/>
                        <a:pt x="224" y="20"/>
                      </a:cubicBezTo>
                      <a:cubicBezTo>
                        <a:pt x="225" y="19"/>
                        <a:pt x="223" y="19"/>
                        <a:pt x="224" y="18"/>
                      </a:cubicBezTo>
                      <a:cubicBezTo>
                        <a:pt x="224" y="19"/>
                        <a:pt x="225" y="18"/>
                        <a:pt x="225" y="18"/>
                      </a:cubicBezTo>
                      <a:cubicBezTo>
                        <a:pt x="226" y="19"/>
                        <a:pt x="226" y="19"/>
                        <a:pt x="225" y="19"/>
                      </a:cubicBezTo>
                      <a:cubicBezTo>
                        <a:pt x="226" y="20"/>
                        <a:pt x="227" y="20"/>
                        <a:pt x="227" y="21"/>
                      </a:cubicBezTo>
                      <a:cubicBezTo>
                        <a:pt x="228" y="21"/>
                        <a:pt x="228" y="21"/>
                        <a:pt x="230" y="21"/>
                      </a:cubicBezTo>
                      <a:cubicBezTo>
                        <a:pt x="230" y="20"/>
                        <a:pt x="230" y="19"/>
                        <a:pt x="231" y="19"/>
                      </a:cubicBezTo>
                      <a:cubicBezTo>
                        <a:pt x="231" y="19"/>
                        <a:pt x="231" y="19"/>
                        <a:pt x="231" y="19"/>
                      </a:cubicBezTo>
                      <a:cubicBezTo>
                        <a:pt x="232" y="19"/>
                        <a:pt x="233" y="19"/>
                        <a:pt x="234" y="19"/>
                      </a:cubicBezTo>
                      <a:cubicBezTo>
                        <a:pt x="234" y="20"/>
                        <a:pt x="233" y="20"/>
                        <a:pt x="233" y="19"/>
                      </a:cubicBezTo>
                      <a:cubicBezTo>
                        <a:pt x="232" y="20"/>
                        <a:pt x="234" y="22"/>
                        <a:pt x="232" y="22"/>
                      </a:cubicBezTo>
                      <a:cubicBezTo>
                        <a:pt x="232" y="23"/>
                        <a:pt x="233" y="23"/>
                        <a:pt x="233" y="23"/>
                      </a:cubicBezTo>
                      <a:cubicBezTo>
                        <a:pt x="232" y="25"/>
                        <a:pt x="234" y="25"/>
                        <a:pt x="233" y="27"/>
                      </a:cubicBezTo>
                      <a:cubicBezTo>
                        <a:pt x="234" y="27"/>
                        <a:pt x="234" y="26"/>
                        <a:pt x="234" y="25"/>
                      </a:cubicBezTo>
                      <a:cubicBezTo>
                        <a:pt x="234" y="24"/>
                        <a:pt x="234" y="24"/>
                        <a:pt x="235" y="24"/>
                      </a:cubicBezTo>
                      <a:cubicBezTo>
                        <a:pt x="235" y="24"/>
                        <a:pt x="235" y="25"/>
                        <a:pt x="235" y="25"/>
                      </a:cubicBezTo>
                      <a:cubicBezTo>
                        <a:pt x="236" y="24"/>
                        <a:pt x="236" y="24"/>
                        <a:pt x="237" y="24"/>
                      </a:cubicBezTo>
                      <a:cubicBezTo>
                        <a:pt x="237" y="25"/>
                        <a:pt x="235" y="26"/>
                        <a:pt x="238" y="26"/>
                      </a:cubicBezTo>
                      <a:cubicBezTo>
                        <a:pt x="238" y="25"/>
                        <a:pt x="238" y="25"/>
                        <a:pt x="238" y="25"/>
                      </a:cubicBezTo>
                      <a:cubicBezTo>
                        <a:pt x="238" y="25"/>
                        <a:pt x="238" y="25"/>
                        <a:pt x="239" y="25"/>
                      </a:cubicBezTo>
                      <a:cubicBezTo>
                        <a:pt x="239" y="25"/>
                        <a:pt x="238" y="26"/>
                        <a:pt x="239" y="27"/>
                      </a:cubicBezTo>
                      <a:cubicBezTo>
                        <a:pt x="239" y="27"/>
                        <a:pt x="240" y="27"/>
                        <a:pt x="240" y="27"/>
                      </a:cubicBezTo>
                      <a:cubicBezTo>
                        <a:pt x="240" y="26"/>
                        <a:pt x="240" y="25"/>
                        <a:pt x="240" y="25"/>
                      </a:cubicBezTo>
                      <a:cubicBezTo>
                        <a:pt x="240" y="25"/>
                        <a:pt x="240" y="24"/>
                        <a:pt x="240" y="24"/>
                      </a:cubicBezTo>
                      <a:cubicBezTo>
                        <a:pt x="240" y="24"/>
                        <a:pt x="240" y="24"/>
                        <a:pt x="240" y="24"/>
                      </a:cubicBezTo>
                      <a:cubicBezTo>
                        <a:pt x="240" y="24"/>
                        <a:pt x="240" y="24"/>
                        <a:pt x="240" y="24"/>
                      </a:cubicBezTo>
                      <a:cubicBezTo>
                        <a:pt x="239" y="24"/>
                        <a:pt x="238" y="23"/>
                        <a:pt x="238" y="23"/>
                      </a:cubicBezTo>
                      <a:cubicBezTo>
                        <a:pt x="238" y="23"/>
                        <a:pt x="237" y="23"/>
                        <a:pt x="237" y="24"/>
                      </a:cubicBezTo>
                      <a:cubicBezTo>
                        <a:pt x="237" y="24"/>
                        <a:pt x="236" y="24"/>
                        <a:pt x="236" y="23"/>
                      </a:cubicBezTo>
                      <a:cubicBezTo>
                        <a:pt x="236" y="23"/>
                        <a:pt x="236" y="23"/>
                        <a:pt x="237" y="23"/>
                      </a:cubicBezTo>
                      <a:cubicBezTo>
                        <a:pt x="237" y="22"/>
                        <a:pt x="237" y="22"/>
                        <a:pt x="237" y="22"/>
                      </a:cubicBezTo>
                      <a:cubicBezTo>
                        <a:pt x="237" y="22"/>
                        <a:pt x="237" y="22"/>
                        <a:pt x="238" y="22"/>
                      </a:cubicBezTo>
                      <a:cubicBezTo>
                        <a:pt x="238" y="23"/>
                        <a:pt x="238" y="22"/>
                        <a:pt x="240" y="23"/>
                      </a:cubicBezTo>
                      <a:cubicBezTo>
                        <a:pt x="240" y="23"/>
                        <a:pt x="240" y="23"/>
                        <a:pt x="240" y="23"/>
                      </a:cubicBezTo>
                      <a:cubicBezTo>
                        <a:pt x="240" y="23"/>
                        <a:pt x="241" y="24"/>
                        <a:pt x="241" y="25"/>
                      </a:cubicBezTo>
                      <a:cubicBezTo>
                        <a:pt x="241" y="25"/>
                        <a:pt x="242" y="24"/>
                        <a:pt x="242" y="25"/>
                      </a:cubicBezTo>
                      <a:cubicBezTo>
                        <a:pt x="242" y="27"/>
                        <a:pt x="241" y="25"/>
                        <a:pt x="241" y="25"/>
                      </a:cubicBezTo>
                      <a:cubicBezTo>
                        <a:pt x="241" y="26"/>
                        <a:pt x="242" y="26"/>
                        <a:pt x="242" y="27"/>
                      </a:cubicBezTo>
                      <a:cubicBezTo>
                        <a:pt x="243" y="27"/>
                        <a:pt x="243" y="25"/>
                        <a:pt x="243" y="25"/>
                      </a:cubicBezTo>
                      <a:cubicBezTo>
                        <a:pt x="244" y="25"/>
                        <a:pt x="245" y="25"/>
                        <a:pt x="245" y="26"/>
                      </a:cubicBezTo>
                      <a:cubicBezTo>
                        <a:pt x="246" y="26"/>
                        <a:pt x="246" y="24"/>
                        <a:pt x="246" y="23"/>
                      </a:cubicBezTo>
                      <a:cubicBezTo>
                        <a:pt x="246" y="23"/>
                        <a:pt x="246" y="23"/>
                        <a:pt x="246" y="23"/>
                      </a:cubicBezTo>
                      <a:cubicBezTo>
                        <a:pt x="247" y="24"/>
                        <a:pt x="248" y="24"/>
                        <a:pt x="248" y="23"/>
                      </a:cubicBezTo>
                      <a:cubicBezTo>
                        <a:pt x="248" y="23"/>
                        <a:pt x="247" y="23"/>
                        <a:pt x="247" y="23"/>
                      </a:cubicBezTo>
                      <a:cubicBezTo>
                        <a:pt x="247" y="23"/>
                        <a:pt x="248" y="23"/>
                        <a:pt x="248" y="23"/>
                      </a:cubicBezTo>
                      <a:cubicBezTo>
                        <a:pt x="248" y="22"/>
                        <a:pt x="248" y="22"/>
                        <a:pt x="248" y="22"/>
                      </a:cubicBezTo>
                      <a:cubicBezTo>
                        <a:pt x="249" y="23"/>
                        <a:pt x="249" y="24"/>
                        <a:pt x="250" y="25"/>
                      </a:cubicBezTo>
                      <a:cubicBezTo>
                        <a:pt x="249" y="26"/>
                        <a:pt x="247" y="25"/>
                        <a:pt x="248" y="27"/>
                      </a:cubicBezTo>
                      <a:cubicBezTo>
                        <a:pt x="249" y="27"/>
                        <a:pt x="249" y="26"/>
                        <a:pt x="250" y="27"/>
                      </a:cubicBezTo>
                      <a:cubicBezTo>
                        <a:pt x="251" y="27"/>
                        <a:pt x="249" y="28"/>
                        <a:pt x="251" y="28"/>
                      </a:cubicBezTo>
                      <a:cubicBezTo>
                        <a:pt x="251" y="27"/>
                        <a:pt x="252" y="27"/>
                        <a:pt x="252" y="27"/>
                      </a:cubicBezTo>
                      <a:cubicBezTo>
                        <a:pt x="253" y="26"/>
                        <a:pt x="254" y="25"/>
                        <a:pt x="254" y="25"/>
                      </a:cubicBezTo>
                      <a:cubicBezTo>
                        <a:pt x="255" y="25"/>
                        <a:pt x="255" y="26"/>
                        <a:pt x="255" y="27"/>
                      </a:cubicBezTo>
                      <a:cubicBezTo>
                        <a:pt x="256" y="26"/>
                        <a:pt x="256" y="26"/>
                        <a:pt x="257" y="26"/>
                      </a:cubicBezTo>
                      <a:cubicBezTo>
                        <a:pt x="257" y="26"/>
                        <a:pt x="259" y="25"/>
                        <a:pt x="259" y="24"/>
                      </a:cubicBezTo>
                      <a:cubicBezTo>
                        <a:pt x="259" y="23"/>
                        <a:pt x="259" y="23"/>
                        <a:pt x="260" y="23"/>
                      </a:cubicBezTo>
                      <a:cubicBezTo>
                        <a:pt x="259" y="23"/>
                        <a:pt x="259" y="23"/>
                        <a:pt x="259" y="24"/>
                      </a:cubicBezTo>
                      <a:cubicBezTo>
                        <a:pt x="260" y="24"/>
                        <a:pt x="260" y="24"/>
                        <a:pt x="260" y="24"/>
                      </a:cubicBezTo>
                      <a:cubicBezTo>
                        <a:pt x="261" y="24"/>
                        <a:pt x="261" y="24"/>
                        <a:pt x="261" y="23"/>
                      </a:cubicBezTo>
                      <a:cubicBezTo>
                        <a:pt x="261" y="23"/>
                        <a:pt x="260" y="23"/>
                        <a:pt x="260" y="23"/>
                      </a:cubicBezTo>
                      <a:cubicBezTo>
                        <a:pt x="260" y="23"/>
                        <a:pt x="260" y="23"/>
                        <a:pt x="261" y="23"/>
                      </a:cubicBezTo>
                      <a:cubicBezTo>
                        <a:pt x="261" y="22"/>
                        <a:pt x="260" y="22"/>
                        <a:pt x="260" y="22"/>
                      </a:cubicBezTo>
                      <a:cubicBezTo>
                        <a:pt x="260" y="22"/>
                        <a:pt x="260" y="22"/>
                        <a:pt x="260" y="22"/>
                      </a:cubicBezTo>
                      <a:cubicBezTo>
                        <a:pt x="260" y="22"/>
                        <a:pt x="260" y="22"/>
                        <a:pt x="260" y="22"/>
                      </a:cubicBezTo>
                      <a:cubicBezTo>
                        <a:pt x="260" y="22"/>
                        <a:pt x="260" y="22"/>
                        <a:pt x="260" y="22"/>
                      </a:cubicBezTo>
                      <a:cubicBezTo>
                        <a:pt x="259" y="20"/>
                        <a:pt x="261" y="20"/>
                        <a:pt x="261" y="20"/>
                      </a:cubicBezTo>
                      <a:cubicBezTo>
                        <a:pt x="262" y="20"/>
                        <a:pt x="262" y="20"/>
                        <a:pt x="262" y="20"/>
                      </a:cubicBezTo>
                      <a:cubicBezTo>
                        <a:pt x="262" y="20"/>
                        <a:pt x="263" y="21"/>
                        <a:pt x="263" y="20"/>
                      </a:cubicBezTo>
                      <a:cubicBezTo>
                        <a:pt x="262" y="20"/>
                        <a:pt x="263" y="19"/>
                        <a:pt x="263" y="19"/>
                      </a:cubicBezTo>
                      <a:cubicBezTo>
                        <a:pt x="263" y="18"/>
                        <a:pt x="262" y="19"/>
                        <a:pt x="262" y="19"/>
                      </a:cubicBezTo>
                      <a:cubicBezTo>
                        <a:pt x="262" y="18"/>
                        <a:pt x="262" y="18"/>
                        <a:pt x="263" y="18"/>
                      </a:cubicBezTo>
                      <a:cubicBezTo>
                        <a:pt x="264" y="19"/>
                        <a:pt x="262" y="20"/>
                        <a:pt x="263" y="21"/>
                      </a:cubicBezTo>
                      <a:cubicBezTo>
                        <a:pt x="263" y="21"/>
                        <a:pt x="264" y="22"/>
                        <a:pt x="264" y="21"/>
                      </a:cubicBezTo>
                      <a:cubicBezTo>
                        <a:pt x="264" y="22"/>
                        <a:pt x="262" y="23"/>
                        <a:pt x="264" y="23"/>
                      </a:cubicBezTo>
                      <a:cubicBezTo>
                        <a:pt x="264" y="24"/>
                        <a:pt x="263" y="24"/>
                        <a:pt x="263" y="25"/>
                      </a:cubicBezTo>
                      <a:cubicBezTo>
                        <a:pt x="263" y="25"/>
                        <a:pt x="263" y="24"/>
                        <a:pt x="262" y="24"/>
                      </a:cubicBezTo>
                      <a:cubicBezTo>
                        <a:pt x="262" y="24"/>
                        <a:pt x="262" y="25"/>
                        <a:pt x="261" y="25"/>
                      </a:cubicBezTo>
                      <a:cubicBezTo>
                        <a:pt x="261" y="25"/>
                        <a:pt x="261" y="25"/>
                        <a:pt x="261" y="26"/>
                      </a:cubicBezTo>
                      <a:cubicBezTo>
                        <a:pt x="262" y="27"/>
                        <a:pt x="265" y="27"/>
                        <a:pt x="265" y="26"/>
                      </a:cubicBezTo>
                      <a:cubicBezTo>
                        <a:pt x="266" y="26"/>
                        <a:pt x="266" y="27"/>
                        <a:pt x="267" y="27"/>
                      </a:cubicBezTo>
                      <a:cubicBezTo>
                        <a:pt x="267" y="26"/>
                        <a:pt x="269" y="26"/>
                        <a:pt x="268" y="25"/>
                      </a:cubicBezTo>
                      <a:cubicBezTo>
                        <a:pt x="268" y="24"/>
                        <a:pt x="267" y="24"/>
                        <a:pt x="267" y="24"/>
                      </a:cubicBezTo>
                      <a:cubicBezTo>
                        <a:pt x="266" y="24"/>
                        <a:pt x="266" y="25"/>
                        <a:pt x="266" y="25"/>
                      </a:cubicBezTo>
                      <a:cubicBezTo>
                        <a:pt x="265" y="25"/>
                        <a:pt x="265" y="24"/>
                        <a:pt x="264" y="24"/>
                      </a:cubicBezTo>
                      <a:cubicBezTo>
                        <a:pt x="264" y="23"/>
                        <a:pt x="264" y="22"/>
                        <a:pt x="266" y="23"/>
                      </a:cubicBezTo>
                      <a:cubicBezTo>
                        <a:pt x="266" y="23"/>
                        <a:pt x="266" y="23"/>
                        <a:pt x="266" y="23"/>
                      </a:cubicBezTo>
                      <a:cubicBezTo>
                        <a:pt x="266" y="23"/>
                        <a:pt x="267" y="23"/>
                        <a:pt x="267" y="23"/>
                      </a:cubicBezTo>
                      <a:cubicBezTo>
                        <a:pt x="267" y="23"/>
                        <a:pt x="267" y="23"/>
                        <a:pt x="268" y="23"/>
                      </a:cubicBezTo>
                      <a:cubicBezTo>
                        <a:pt x="267" y="24"/>
                        <a:pt x="269" y="24"/>
                        <a:pt x="269" y="25"/>
                      </a:cubicBezTo>
                      <a:cubicBezTo>
                        <a:pt x="269" y="25"/>
                        <a:pt x="269" y="25"/>
                        <a:pt x="269" y="26"/>
                      </a:cubicBezTo>
                      <a:cubicBezTo>
                        <a:pt x="269" y="26"/>
                        <a:pt x="270" y="26"/>
                        <a:pt x="270" y="27"/>
                      </a:cubicBezTo>
                      <a:cubicBezTo>
                        <a:pt x="271" y="27"/>
                        <a:pt x="272" y="26"/>
                        <a:pt x="272" y="25"/>
                      </a:cubicBezTo>
                      <a:cubicBezTo>
                        <a:pt x="273" y="26"/>
                        <a:pt x="273" y="25"/>
                        <a:pt x="273" y="24"/>
                      </a:cubicBezTo>
                      <a:cubicBezTo>
                        <a:pt x="272" y="24"/>
                        <a:pt x="273" y="24"/>
                        <a:pt x="271" y="24"/>
                      </a:cubicBezTo>
                      <a:cubicBezTo>
                        <a:pt x="272" y="23"/>
                        <a:pt x="272" y="22"/>
                        <a:pt x="271" y="21"/>
                      </a:cubicBezTo>
                      <a:cubicBezTo>
                        <a:pt x="271" y="21"/>
                        <a:pt x="272" y="21"/>
                        <a:pt x="272" y="21"/>
                      </a:cubicBezTo>
                      <a:cubicBezTo>
                        <a:pt x="272" y="21"/>
                        <a:pt x="272" y="21"/>
                        <a:pt x="272" y="21"/>
                      </a:cubicBezTo>
                      <a:cubicBezTo>
                        <a:pt x="273" y="21"/>
                        <a:pt x="273" y="21"/>
                        <a:pt x="273" y="21"/>
                      </a:cubicBezTo>
                      <a:cubicBezTo>
                        <a:pt x="273" y="21"/>
                        <a:pt x="273" y="21"/>
                        <a:pt x="273" y="21"/>
                      </a:cubicBezTo>
                      <a:cubicBezTo>
                        <a:pt x="275" y="21"/>
                        <a:pt x="276" y="20"/>
                        <a:pt x="277" y="19"/>
                      </a:cubicBezTo>
                      <a:cubicBezTo>
                        <a:pt x="277" y="20"/>
                        <a:pt x="276" y="20"/>
                        <a:pt x="277" y="21"/>
                      </a:cubicBezTo>
                      <a:cubicBezTo>
                        <a:pt x="277" y="21"/>
                        <a:pt x="276" y="21"/>
                        <a:pt x="276" y="21"/>
                      </a:cubicBezTo>
                      <a:cubicBezTo>
                        <a:pt x="275" y="23"/>
                        <a:pt x="277" y="22"/>
                        <a:pt x="277" y="23"/>
                      </a:cubicBezTo>
                      <a:cubicBezTo>
                        <a:pt x="277" y="23"/>
                        <a:pt x="277" y="23"/>
                        <a:pt x="277" y="23"/>
                      </a:cubicBezTo>
                      <a:cubicBezTo>
                        <a:pt x="277" y="23"/>
                        <a:pt x="277" y="23"/>
                        <a:pt x="277" y="23"/>
                      </a:cubicBezTo>
                      <a:cubicBezTo>
                        <a:pt x="277" y="23"/>
                        <a:pt x="277" y="23"/>
                        <a:pt x="277" y="23"/>
                      </a:cubicBezTo>
                      <a:cubicBezTo>
                        <a:pt x="276" y="24"/>
                        <a:pt x="275" y="25"/>
                        <a:pt x="276" y="26"/>
                      </a:cubicBezTo>
                      <a:cubicBezTo>
                        <a:pt x="275" y="26"/>
                        <a:pt x="275" y="25"/>
                        <a:pt x="274" y="26"/>
                      </a:cubicBezTo>
                      <a:cubicBezTo>
                        <a:pt x="274" y="27"/>
                        <a:pt x="276" y="28"/>
                        <a:pt x="276" y="27"/>
                      </a:cubicBezTo>
                      <a:cubicBezTo>
                        <a:pt x="276" y="27"/>
                        <a:pt x="277" y="27"/>
                        <a:pt x="277" y="28"/>
                      </a:cubicBezTo>
                      <a:cubicBezTo>
                        <a:pt x="277" y="28"/>
                        <a:pt x="278" y="27"/>
                        <a:pt x="278" y="27"/>
                      </a:cubicBezTo>
                      <a:cubicBezTo>
                        <a:pt x="279" y="27"/>
                        <a:pt x="279" y="27"/>
                        <a:pt x="279" y="28"/>
                      </a:cubicBezTo>
                      <a:cubicBezTo>
                        <a:pt x="280" y="28"/>
                        <a:pt x="280" y="27"/>
                        <a:pt x="280" y="27"/>
                      </a:cubicBezTo>
                      <a:cubicBezTo>
                        <a:pt x="280" y="26"/>
                        <a:pt x="281" y="27"/>
                        <a:pt x="282" y="27"/>
                      </a:cubicBezTo>
                      <a:cubicBezTo>
                        <a:pt x="282" y="27"/>
                        <a:pt x="282" y="26"/>
                        <a:pt x="282" y="26"/>
                      </a:cubicBezTo>
                      <a:cubicBezTo>
                        <a:pt x="283" y="25"/>
                        <a:pt x="282" y="25"/>
                        <a:pt x="282" y="25"/>
                      </a:cubicBezTo>
                      <a:cubicBezTo>
                        <a:pt x="282" y="25"/>
                        <a:pt x="282" y="25"/>
                        <a:pt x="282" y="25"/>
                      </a:cubicBezTo>
                      <a:cubicBezTo>
                        <a:pt x="282" y="24"/>
                        <a:pt x="281" y="23"/>
                        <a:pt x="281" y="23"/>
                      </a:cubicBezTo>
                      <a:cubicBezTo>
                        <a:pt x="281" y="23"/>
                        <a:pt x="281" y="24"/>
                        <a:pt x="281" y="24"/>
                      </a:cubicBezTo>
                      <a:cubicBezTo>
                        <a:pt x="281" y="23"/>
                        <a:pt x="281" y="23"/>
                        <a:pt x="281" y="23"/>
                      </a:cubicBezTo>
                      <a:cubicBezTo>
                        <a:pt x="280" y="23"/>
                        <a:pt x="280" y="23"/>
                        <a:pt x="280" y="23"/>
                      </a:cubicBezTo>
                      <a:cubicBezTo>
                        <a:pt x="279" y="22"/>
                        <a:pt x="280" y="22"/>
                        <a:pt x="281" y="21"/>
                      </a:cubicBezTo>
                      <a:cubicBezTo>
                        <a:pt x="281" y="20"/>
                        <a:pt x="280" y="19"/>
                        <a:pt x="280" y="19"/>
                      </a:cubicBezTo>
                      <a:cubicBezTo>
                        <a:pt x="280" y="19"/>
                        <a:pt x="281" y="19"/>
                        <a:pt x="282" y="17"/>
                      </a:cubicBezTo>
                      <a:cubicBezTo>
                        <a:pt x="282" y="17"/>
                        <a:pt x="282" y="18"/>
                        <a:pt x="282" y="18"/>
                      </a:cubicBezTo>
                      <a:cubicBezTo>
                        <a:pt x="282" y="18"/>
                        <a:pt x="282" y="18"/>
                        <a:pt x="282" y="18"/>
                      </a:cubicBezTo>
                      <a:cubicBezTo>
                        <a:pt x="283" y="19"/>
                        <a:pt x="283" y="20"/>
                        <a:pt x="284" y="20"/>
                      </a:cubicBezTo>
                      <a:cubicBezTo>
                        <a:pt x="284" y="20"/>
                        <a:pt x="284" y="19"/>
                        <a:pt x="284" y="19"/>
                      </a:cubicBezTo>
                      <a:cubicBezTo>
                        <a:pt x="284" y="19"/>
                        <a:pt x="285" y="19"/>
                        <a:pt x="285" y="19"/>
                      </a:cubicBezTo>
                      <a:cubicBezTo>
                        <a:pt x="286" y="20"/>
                        <a:pt x="286" y="20"/>
                        <a:pt x="286" y="20"/>
                      </a:cubicBezTo>
                      <a:cubicBezTo>
                        <a:pt x="286" y="21"/>
                        <a:pt x="285" y="22"/>
                        <a:pt x="284" y="23"/>
                      </a:cubicBezTo>
                      <a:cubicBezTo>
                        <a:pt x="284" y="23"/>
                        <a:pt x="283" y="22"/>
                        <a:pt x="282" y="22"/>
                      </a:cubicBezTo>
                      <a:cubicBezTo>
                        <a:pt x="282" y="25"/>
                        <a:pt x="283" y="26"/>
                        <a:pt x="285" y="26"/>
                      </a:cubicBezTo>
                      <a:cubicBezTo>
                        <a:pt x="285" y="26"/>
                        <a:pt x="285" y="26"/>
                        <a:pt x="286" y="26"/>
                      </a:cubicBezTo>
                      <a:cubicBezTo>
                        <a:pt x="286" y="25"/>
                        <a:pt x="285" y="25"/>
                        <a:pt x="285" y="24"/>
                      </a:cubicBezTo>
                      <a:cubicBezTo>
                        <a:pt x="286" y="24"/>
                        <a:pt x="286" y="25"/>
                        <a:pt x="286" y="26"/>
                      </a:cubicBezTo>
                      <a:cubicBezTo>
                        <a:pt x="287" y="24"/>
                        <a:pt x="288" y="27"/>
                        <a:pt x="289" y="25"/>
                      </a:cubicBezTo>
                      <a:cubicBezTo>
                        <a:pt x="290" y="25"/>
                        <a:pt x="290" y="26"/>
                        <a:pt x="290" y="27"/>
                      </a:cubicBezTo>
                      <a:cubicBezTo>
                        <a:pt x="291" y="27"/>
                        <a:pt x="292" y="27"/>
                        <a:pt x="292" y="26"/>
                      </a:cubicBezTo>
                      <a:cubicBezTo>
                        <a:pt x="292" y="26"/>
                        <a:pt x="292" y="27"/>
                        <a:pt x="293" y="27"/>
                      </a:cubicBezTo>
                      <a:cubicBezTo>
                        <a:pt x="293" y="27"/>
                        <a:pt x="293" y="27"/>
                        <a:pt x="293" y="28"/>
                      </a:cubicBezTo>
                      <a:cubicBezTo>
                        <a:pt x="294" y="28"/>
                        <a:pt x="295" y="28"/>
                        <a:pt x="296" y="28"/>
                      </a:cubicBezTo>
                      <a:cubicBezTo>
                        <a:pt x="297" y="27"/>
                        <a:pt x="296" y="26"/>
                        <a:pt x="298" y="26"/>
                      </a:cubicBezTo>
                      <a:cubicBezTo>
                        <a:pt x="297" y="25"/>
                        <a:pt x="297" y="24"/>
                        <a:pt x="296" y="24"/>
                      </a:cubicBezTo>
                      <a:cubicBezTo>
                        <a:pt x="297" y="22"/>
                        <a:pt x="297" y="22"/>
                        <a:pt x="299" y="23"/>
                      </a:cubicBezTo>
                      <a:cubicBezTo>
                        <a:pt x="299" y="21"/>
                        <a:pt x="297" y="22"/>
                        <a:pt x="297" y="21"/>
                      </a:cubicBezTo>
                      <a:cubicBezTo>
                        <a:pt x="297" y="20"/>
                        <a:pt x="296" y="20"/>
                        <a:pt x="295" y="20"/>
                      </a:cubicBezTo>
                      <a:cubicBezTo>
                        <a:pt x="295" y="21"/>
                        <a:pt x="295" y="21"/>
                        <a:pt x="295" y="21"/>
                      </a:cubicBezTo>
                      <a:cubicBezTo>
                        <a:pt x="293" y="21"/>
                        <a:pt x="296" y="20"/>
                        <a:pt x="296" y="19"/>
                      </a:cubicBezTo>
                      <a:cubicBezTo>
                        <a:pt x="296" y="19"/>
                        <a:pt x="296" y="19"/>
                        <a:pt x="296" y="19"/>
                      </a:cubicBezTo>
                      <a:cubicBezTo>
                        <a:pt x="296" y="19"/>
                        <a:pt x="296" y="19"/>
                        <a:pt x="297" y="19"/>
                      </a:cubicBezTo>
                      <a:cubicBezTo>
                        <a:pt x="297" y="20"/>
                        <a:pt x="297" y="20"/>
                        <a:pt x="298" y="20"/>
                      </a:cubicBezTo>
                      <a:cubicBezTo>
                        <a:pt x="298" y="19"/>
                        <a:pt x="298" y="21"/>
                        <a:pt x="300" y="21"/>
                      </a:cubicBezTo>
                      <a:cubicBezTo>
                        <a:pt x="300" y="20"/>
                        <a:pt x="300" y="20"/>
                        <a:pt x="300" y="19"/>
                      </a:cubicBezTo>
                      <a:cubicBezTo>
                        <a:pt x="301" y="19"/>
                        <a:pt x="301" y="20"/>
                        <a:pt x="301" y="20"/>
                      </a:cubicBezTo>
                      <a:cubicBezTo>
                        <a:pt x="301" y="20"/>
                        <a:pt x="301" y="20"/>
                        <a:pt x="302" y="20"/>
                      </a:cubicBezTo>
                      <a:cubicBezTo>
                        <a:pt x="302" y="20"/>
                        <a:pt x="302" y="20"/>
                        <a:pt x="302" y="20"/>
                      </a:cubicBezTo>
                      <a:cubicBezTo>
                        <a:pt x="302" y="21"/>
                        <a:pt x="303" y="21"/>
                        <a:pt x="303" y="21"/>
                      </a:cubicBezTo>
                      <a:cubicBezTo>
                        <a:pt x="303" y="21"/>
                        <a:pt x="303" y="22"/>
                        <a:pt x="303" y="22"/>
                      </a:cubicBezTo>
                      <a:cubicBezTo>
                        <a:pt x="303" y="22"/>
                        <a:pt x="304" y="22"/>
                        <a:pt x="304" y="22"/>
                      </a:cubicBezTo>
                      <a:cubicBezTo>
                        <a:pt x="304" y="22"/>
                        <a:pt x="304" y="22"/>
                        <a:pt x="304" y="22"/>
                      </a:cubicBezTo>
                      <a:cubicBezTo>
                        <a:pt x="304" y="22"/>
                        <a:pt x="304" y="22"/>
                        <a:pt x="304" y="22"/>
                      </a:cubicBezTo>
                      <a:cubicBezTo>
                        <a:pt x="304" y="20"/>
                        <a:pt x="304" y="21"/>
                        <a:pt x="305" y="22"/>
                      </a:cubicBezTo>
                      <a:cubicBezTo>
                        <a:pt x="305" y="22"/>
                        <a:pt x="305" y="23"/>
                        <a:pt x="305" y="24"/>
                      </a:cubicBezTo>
                      <a:cubicBezTo>
                        <a:pt x="304" y="23"/>
                        <a:pt x="303" y="22"/>
                        <a:pt x="303" y="21"/>
                      </a:cubicBezTo>
                      <a:cubicBezTo>
                        <a:pt x="302" y="22"/>
                        <a:pt x="301" y="22"/>
                        <a:pt x="301" y="21"/>
                      </a:cubicBezTo>
                      <a:cubicBezTo>
                        <a:pt x="300" y="22"/>
                        <a:pt x="300" y="22"/>
                        <a:pt x="299" y="23"/>
                      </a:cubicBezTo>
                      <a:cubicBezTo>
                        <a:pt x="299" y="24"/>
                        <a:pt x="300" y="23"/>
                        <a:pt x="301" y="23"/>
                      </a:cubicBezTo>
                      <a:cubicBezTo>
                        <a:pt x="301" y="24"/>
                        <a:pt x="300" y="24"/>
                        <a:pt x="300" y="25"/>
                      </a:cubicBezTo>
                      <a:cubicBezTo>
                        <a:pt x="299" y="25"/>
                        <a:pt x="299" y="23"/>
                        <a:pt x="298" y="23"/>
                      </a:cubicBezTo>
                      <a:cubicBezTo>
                        <a:pt x="298" y="25"/>
                        <a:pt x="299" y="25"/>
                        <a:pt x="301" y="26"/>
                      </a:cubicBezTo>
                      <a:cubicBezTo>
                        <a:pt x="300" y="24"/>
                        <a:pt x="303" y="25"/>
                        <a:pt x="303" y="24"/>
                      </a:cubicBezTo>
                      <a:cubicBezTo>
                        <a:pt x="303" y="24"/>
                        <a:pt x="303" y="25"/>
                        <a:pt x="303" y="25"/>
                      </a:cubicBezTo>
                      <a:cubicBezTo>
                        <a:pt x="303" y="25"/>
                        <a:pt x="304" y="26"/>
                        <a:pt x="304" y="26"/>
                      </a:cubicBezTo>
                      <a:cubicBezTo>
                        <a:pt x="303" y="27"/>
                        <a:pt x="304" y="26"/>
                        <a:pt x="304" y="27"/>
                      </a:cubicBezTo>
                      <a:cubicBezTo>
                        <a:pt x="305" y="27"/>
                        <a:pt x="305" y="27"/>
                        <a:pt x="305" y="28"/>
                      </a:cubicBezTo>
                      <a:cubicBezTo>
                        <a:pt x="305" y="28"/>
                        <a:pt x="306" y="27"/>
                        <a:pt x="306" y="28"/>
                      </a:cubicBezTo>
                      <a:cubicBezTo>
                        <a:pt x="307" y="29"/>
                        <a:pt x="306" y="28"/>
                        <a:pt x="308" y="28"/>
                      </a:cubicBezTo>
                      <a:cubicBezTo>
                        <a:pt x="308" y="27"/>
                        <a:pt x="308" y="28"/>
                        <a:pt x="308" y="28"/>
                      </a:cubicBezTo>
                      <a:cubicBezTo>
                        <a:pt x="309" y="28"/>
                        <a:pt x="309" y="28"/>
                        <a:pt x="310" y="28"/>
                      </a:cubicBezTo>
                      <a:cubicBezTo>
                        <a:pt x="310" y="28"/>
                        <a:pt x="310" y="28"/>
                        <a:pt x="310" y="28"/>
                      </a:cubicBezTo>
                      <a:cubicBezTo>
                        <a:pt x="311" y="29"/>
                        <a:pt x="312" y="26"/>
                        <a:pt x="313" y="27"/>
                      </a:cubicBezTo>
                      <a:cubicBezTo>
                        <a:pt x="313" y="26"/>
                        <a:pt x="314" y="26"/>
                        <a:pt x="314" y="26"/>
                      </a:cubicBezTo>
                      <a:cubicBezTo>
                        <a:pt x="315" y="26"/>
                        <a:pt x="314" y="28"/>
                        <a:pt x="314" y="28"/>
                      </a:cubicBezTo>
                      <a:cubicBezTo>
                        <a:pt x="315" y="29"/>
                        <a:pt x="316" y="28"/>
                        <a:pt x="316" y="28"/>
                      </a:cubicBezTo>
                      <a:cubicBezTo>
                        <a:pt x="318" y="27"/>
                        <a:pt x="319" y="26"/>
                        <a:pt x="320" y="25"/>
                      </a:cubicBezTo>
                      <a:cubicBezTo>
                        <a:pt x="321" y="25"/>
                        <a:pt x="322" y="26"/>
                        <a:pt x="322" y="28"/>
                      </a:cubicBezTo>
                      <a:cubicBezTo>
                        <a:pt x="323" y="27"/>
                        <a:pt x="323" y="28"/>
                        <a:pt x="323" y="28"/>
                      </a:cubicBezTo>
                      <a:cubicBezTo>
                        <a:pt x="324" y="28"/>
                        <a:pt x="325" y="27"/>
                        <a:pt x="326" y="27"/>
                      </a:cubicBezTo>
                      <a:cubicBezTo>
                        <a:pt x="326" y="25"/>
                        <a:pt x="326" y="24"/>
                        <a:pt x="327" y="24"/>
                      </a:cubicBezTo>
                      <a:cubicBezTo>
                        <a:pt x="328" y="24"/>
                        <a:pt x="326" y="25"/>
                        <a:pt x="327" y="26"/>
                      </a:cubicBezTo>
                      <a:cubicBezTo>
                        <a:pt x="329" y="26"/>
                        <a:pt x="328" y="24"/>
                        <a:pt x="331" y="25"/>
                      </a:cubicBezTo>
                      <a:cubicBezTo>
                        <a:pt x="330" y="26"/>
                        <a:pt x="329" y="26"/>
                        <a:pt x="331" y="28"/>
                      </a:cubicBezTo>
                      <a:cubicBezTo>
                        <a:pt x="331" y="28"/>
                        <a:pt x="330" y="28"/>
                        <a:pt x="330" y="28"/>
                      </a:cubicBezTo>
                      <a:cubicBezTo>
                        <a:pt x="330" y="29"/>
                        <a:pt x="331" y="28"/>
                        <a:pt x="332" y="28"/>
                      </a:cubicBezTo>
                      <a:cubicBezTo>
                        <a:pt x="332" y="27"/>
                        <a:pt x="331" y="27"/>
                        <a:pt x="332" y="26"/>
                      </a:cubicBezTo>
                      <a:cubicBezTo>
                        <a:pt x="332" y="25"/>
                        <a:pt x="333" y="25"/>
                        <a:pt x="334" y="25"/>
                      </a:cubicBezTo>
                      <a:cubicBezTo>
                        <a:pt x="334" y="25"/>
                        <a:pt x="334" y="24"/>
                        <a:pt x="335" y="24"/>
                      </a:cubicBezTo>
                      <a:cubicBezTo>
                        <a:pt x="336" y="24"/>
                        <a:pt x="334" y="25"/>
                        <a:pt x="335" y="26"/>
                      </a:cubicBezTo>
                      <a:cubicBezTo>
                        <a:pt x="336" y="26"/>
                        <a:pt x="335" y="28"/>
                        <a:pt x="337" y="28"/>
                      </a:cubicBezTo>
                      <a:cubicBezTo>
                        <a:pt x="337" y="28"/>
                        <a:pt x="337" y="28"/>
                        <a:pt x="336" y="28"/>
                      </a:cubicBezTo>
                      <a:cubicBezTo>
                        <a:pt x="337" y="30"/>
                        <a:pt x="340" y="27"/>
                        <a:pt x="340" y="26"/>
                      </a:cubicBezTo>
                      <a:cubicBezTo>
                        <a:pt x="341" y="25"/>
                        <a:pt x="342" y="26"/>
                        <a:pt x="342" y="25"/>
                      </a:cubicBezTo>
                      <a:cubicBezTo>
                        <a:pt x="344" y="25"/>
                        <a:pt x="345" y="29"/>
                        <a:pt x="347" y="28"/>
                      </a:cubicBezTo>
                      <a:cubicBezTo>
                        <a:pt x="347" y="29"/>
                        <a:pt x="344" y="28"/>
                        <a:pt x="343" y="28"/>
                      </a:cubicBezTo>
                      <a:cubicBezTo>
                        <a:pt x="342" y="29"/>
                        <a:pt x="345" y="28"/>
                        <a:pt x="344" y="29"/>
                      </a:cubicBezTo>
                      <a:cubicBezTo>
                        <a:pt x="346" y="29"/>
                        <a:pt x="346" y="29"/>
                        <a:pt x="347" y="29"/>
                      </a:cubicBezTo>
                      <a:cubicBezTo>
                        <a:pt x="347" y="28"/>
                        <a:pt x="348" y="27"/>
                        <a:pt x="347" y="27"/>
                      </a:cubicBezTo>
                      <a:cubicBezTo>
                        <a:pt x="348" y="24"/>
                        <a:pt x="350" y="26"/>
                        <a:pt x="351" y="25"/>
                      </a:cubicBezTo>
                      <a:cubicBezTo>
                        <a:pt x="352" y="26"/>
                        <a:pt x="350" y="26"/>
                        <a:pt x="350" y="27"/>
                      </a:cubicBezTo>
                      <a:cubicBezTo>
                        <a:pt x="352" y="27"/>
                        <a:pt x="352" y="28"/>
                        <a:pt x="353" y="28"/>
                      </a:cubicBezTo>
                      <a:cubicBezTo>
                        <a:pt x="354" y="26"/>
                        <a:pt x="356" y="25"/>
                        <a:pt x="358" y="26"/>
                      </a:cubicBezTo>
                      <a:cubicBezTo>
                        <a:pt x="359" y="25"/>
                        <a:pt x="359" y="26"/>
                        <a:pt x="359" y="27"/>
                      </a:cubicBezTo>
                      <a:cubicBezTo>
                        <a:pt x="359" y="27"/>
                        <a:pt x="360" y="26"/>
                        <a:pt x="360" y="27"/>
                      </a:cubicBezTo>
                      <a:cubicBezTo>
                        <a:pt x="360" y="27"/>
                        <a:pt x="360" y="28"/>
                        <a:pt x="360" y="28"/>
                      </a:cubicBezTo>
                      <a:cubicBezTo>
                        <a:pt x="361" y="29"/>
                        <a:pt x="361" y="26"/>
                        <a:pt x="362" y="28"/>
                      </a:cubicBezTo>
                      <a:cubicBezTo>
                        <a:pt x="363" y="27"/>
                        <a:pt x="361" y="26"/>
                        <a:pt x="361" y="27"/>
                      </a:cubicBezTo>
                      <a:cubicBezTo>
                        <a:pt x="360" y="25"/>
                        <a:pt x="363" y="26"/>
                        <a:pt x="363" y="25"/>
                      </a:cubicBezTo>
                      <a:cubicBezTo>
                        <a:pt x="364" y="24"/>
                        <a:pt x="364" y="26"/>
                        <a:pt x="365" y="25"/>
                      </a:cubicBezTo>
                      <a:cubicBezTo>
                        <a:pt x="365" y="25"/>
                        <a:pt x="365" y="26"/>
                        <a:pt x="365" y="26"/>
                      </a:cubicBezTo>
                      <a:cubicBezTo>
                        <a:pt x="365" y="27"/>
                        <a:pt x="366" y="27"/>
                        <a:pt x="366" y="28"/>
                      </a:cubicBezTo>
                      <a:cubicBezTo>
                        <a:pt x="367" y="27"/>
                        <a:pt x="367" y="28"/>
                        <a:pt x="368" y="28"/>
                      </a:cubicBezTo>
                      <a:cubicBezTo>
                        <a:pt x="368" y="27"/>
                        <a:pt x="368" y="27"/>
                        <a:pt x="368" y="27"/>
                      </a:cubicBezTo>
                      <a:cubicBezTo>
                        <a:pt x="369" y="26"/>
                        <a:pt x="370" y="27"/>
                        <a:pt x="370" y="27"/>
                      </a:cubicBezTo>
                      <a:cubicBezTo>
                        <a:pt x="370" y="27"/>
                        <a:pt x="370" y="25"/>
                        <a:pt x="370" y="25"/>
                      </a:cubicBezTo>
                      <a:cubicBezTo>
                        <a:pt x="372" y="26"/>
                        <a:pt x="373" y="24"/>
                        <a:pt x="374" y="25"/>
                      </a:cubicBezTo>
                      <a:cubicBezTo>
                        <a:pt x="375" y="25"/>
                        <a:pt x="374" y="24"/>
                        <a:pt x="375" y="24"/>
                      </a:cubicBezTo>
                      <a:cubicBezTo>
                        <a:pt x="376" y="24"/>
                        <a:pt x="377" y="26"/>
                        <a:pt x="378" y="25"/>
                      </a:cubicBezTo>
                      <a:cubicBezTo>
                        <a:pt x="379" y="25"/>
                        <a:pt x="378" y="26"/>
                        <a:pt x="380" y="26"/>
                      </a:cubicBezTo>
                      <a:cubicBezTo>
                        <a:pt x="381" y="26"/>
                        <a:pt x="381" y="27"/>
                        <a:pt x="382" y="28"/>
                      </a:cubicBezTo>
                      <a:cubicBezTo>
                        <a:pt x="384" y="27"/>
                        <a:pt x="383" y="26"/>
                        <a:pt x="385" y="27"/>
                      </a:cubicBezTo>
                      <a:cubicBezTo>
                        <a:pt x="386" y="26"/>
                        <a:pt x="387" y="26"/>
                        <a:pt x="386" y="25"/>
                      </a:cubicBezTo>
                      <a:cubicBezTo>
                        <a:pt x="386" y="25"/>
                        <a:pt x="387" y="25"/>
                        <a:pt x="387" y="25"/>
                      </a:cubicBezTo>
                      <a:cubicBezTo>
                        <a:pt x="388" y="24"/>
                        <a:pt x="388" y="24"/>
                        <a:pt x="389" y="24"/>
                      </a:cubicBezTo>
                      <a:cubicBezTo>
                        <a:pt x="391" y="25"/>
                        <a:pt x="388" y="26"/>
                        <a:pt x="389" y="28"/>
                      </a:cubicBezTo>
                      <a:cubicBezTo>
                        <a:pt x="389" y="28"/>
                        <a:pt x="389" y="28"/>
                        <a:pt x="389" y="27"/>
                      </a:cubicBezTo>
                      <a:cubicBezTo>
                        <a:pt x="391" y="27"/>
                        <a:pt x="390" y="29"/>
                        <a:pt x="392" y="28"/>
                      </a:cubicBezTo>
                      <a:cubicBezTo>
                        <a:pt x="391" y="28"/>
                        <a:pt x="393" y="26"/>
                        <a:pt x="391" y="27"/>
                      </a:cubicBezTo>
                      <a:cubicBezTo>
                        <a:pt x="391" y="23"/>
                        <a:pt x="393" y="20"/>
                        <a:pt x="389" y="20"/>
                      </a:cubicBezTo>
                      <a:cubicBezTo>
                        <a:pt x="389" y="20"/>
                        <a:pt x="390" y="21"/>
                        <a:pt x="390" y="21"/>
                      </a:cubicBezTo>
                      <a:cubicBezTo>
                        <a:pt x="389" y="21"/>
                        <a:pt x="388" y="21"/>
                        <a:pt x="388" y="20"/>
                      </a:cubicBezTo>
                      <a:cubicBezTo>
                        <a:pt x="388" y="21"/>
                        <a:pt x="388" y="21"/>
                        <a:pt x="388" y="23"/>
                      </a:cubicBezTo>
                      <a:cubicBezTo>
                        <a:pt x="387" y="22"/>
                        <a:pt x="386" y="21"/>
                        <a:pt x="387" y="20"/>
                      </a:cubicBezTo>
                      <a:cubicBezTo>
                        <a:pt x="385" y="20"/>
                        <a:pt x="386" y="17"/>
                        <a:pt x="384" y="18"/>
                      </a:cubicBezTo>
                      <a:cubicBezTo>
                        <a:pt x="383" y="18"/>
                        <a:pt x="384" y="16"/>
                        <a:pt x="382" y="16"/>
                      </a:cubicBezTo>
                      <a:cubicBezTo>
                        <a:pt x="383" y="15"/>
                        <a:pt x="384" y="17"/>
                        <a:pt x="385" y="15"/>
                      </a:cubicBezTo>
                      <a:cubicBezTo>
                        <a:pt x="385" y="15"/>
                        <a:pt x="385" y="16"/>
                        <a:pt x="385" y="16"/>
                      </a:cubicBezTo>
                      <a:cubicBezTo>
                        <a:pt x="387" y="15"/>
                        <a:pt x="383" y="15"/>
                        <a:pt x="384" y="12"/>
                      </a:cubicBezTo>
                      <a:cubicBezTo>
                        <a:pt x="384" y="12"/>
                        <a:pt x="384" y="12"/>
                        <a:pt x="384" y="13"/>
                      </a:cubicBezTo>
                      <a:cubicBezTo>
                        <a:pt x="384" y="13"/>
                        <a:pt x="384" y="13"/>
                        <a:pt x="384" y="13"/>
                      </a:cubicBezTo>
                      <a:cubicBezTo>
                        <a:pt x="384" y="13"/>
                        <a:pt x="384" y="13"/>
                        <a:pt x="384" y="13"/>
                      </a:cubicBezTo>
                      <a:cubicBezTo>
                        <a:pt x="384" y="13"/>
                        <a:pt x="385" y="14"/>
                        <a:pt x="385" y="14"/>
                      </a:cubicBezTo>
                      <a:cubicBezTo>
                        <a:pt x="385" y="14"/>
                        <a:pt x="385" y="15"/>
                        <a:pt x="385" y="15"/>
                      </a:cubicBezTo>
                      <a:cubicBezTo>
                        <a:pt x="386" y="15"/>
                        <a:pt x="387" y="15"/>
                        <a:pt x="388" y="15"/>
                      </a:cubicBezTo>
                      <a:cubicBezTo>
                        <a:pt x="389" y="16"/>
                        <a:pt x="390" y="17"/>
                        <a:pt x="389" y="18"/>
                      </a:cubicBezTo>
                      <a:cubicBezTo>
                        <a:pt x="390" y="18"/>
                        <a:pt x="390" y="19"/>
                        <a:pt x="390" y="19"/>
                      </a:cubicBezTo>
                      <a:cubicBezTo>
                        <a:pt x="392" y="19"/>
                        <a:pt x="392" y="18"/>
                        <a:pt x="393" y="17"/>
                      </a:cubicBezTo>
                      <a:cubicBezTo>
                        <a:pt x="393" y="17"/>
                        <a:pt x="393" y="16"/>
                        <a:pt x="393" y="16"/>
                      </a:cubicBezTo>
                      <a:cubicBezTo>
                        <a:pt x="394" y="16"/>
                        <a:pt x="394" y="18"/>
                        <a:pt x="395" y="17"/>
                      </a:cubicBezTo>
                      <a:cubicBezTo>
                        <a:pt x="393" y="16"/>
                        <a:pt x="395" y="15"/>
                        <a:pt x="395" y="14"/>
                      </a:cubicBezTo>
                      <a:cubicBezTo>
                        <a:pt x="394" y="14"/>
                        <a:pt x="394" y="14"/>
                        <a:pt x="393" y="14"/>
                      </a:cubicBezTo>
                      <a:cubicBezTo>
                        <a:pt x="394" y="14"/>
                        <a:pt x="395" y="14"/>
                        <a:pt x="395" y="14"/>
                      </a:cubicBezTo>
                      <a:cubicBezTo>
                        <a:pt x="395" y="14"/>
                        <a:pt x="395" y="14"/>
                        <a:pt x="395" y="14"/>
                      </a:cubicBezTo>
                      <a:cubicBezTo>
                        <a:pt x="396" y="14"/>
                        <a:pt x="396" y="14"/>
                        <a:pt x="396" y="14"/>
                      </a:cubicBezTo>
                      <a:cubicBezTo>
                        <a:pt x="396" y="14"/>
                        <a:pt x="396" y="16"/>
                        <a:pt x="397" y="16"/>
                      </a:cubicBezTo>
                      <a:cubicBezTo>
                        <a:pt x="397" y="17"/>
                        <a:pt x="396" y="15"/>
                        <a:pt x="395" y="16"/>
                      </a:cubicBezTo>
                      <a:cubicBezTo>
                        <a:pt x="395" y="18"/>
                        <a:pt x="395" y="19"/>
                        <a:pt x="395" y="21"/>
                      </a:cubicBezTo>
                      <a:cubicBezTo>
                        <a:pt x="394" y="21"/>
                        <a:pt x="393" y="20"/>
                        <a:pt x="392" y="20"/>
                      </a:cubicBezTo>
                      <a:cubicBezTo>
                        <a:pt x="391" y="22"/>
                        <a:pt x="393" y="21"/>
                        <a:pt x="393" y="21"/>
                      </a:cubicBezTo>
                      <a:cubicBezTo>
                        <a:pt x="393" y="22"/>
                        <a:pt x="392" y="21"/>
                        <a:pt x="392" y="23"/>
                      </a:cubicBezTo>
                      <a:cubicBezTo>
                        <a:pt x="392" y="23"/>
                        <a:pt x="393" y="23"/>
                        <a:pt x="393" y="23"/>
                      </a:cubicBezTo>
                      <a:cubicBezTo>
                        <a:pt x="393" y="23"/>
                        <a:pt x="393" y="24"/>
                        <a:pt x="392" y="25"/>
                      </a:cubicBezTo>
                      <a:cubicBezTo>
                        <a:pt x="392" y="25"/>
                        <a:pt x="395" y="25"/>
                        <a:pt x="395" y="23"/>
                      </a:cubicBezTo>
                      <a:cubicBezTo>
                        <a:pt x="396" y="23"/>
                        <a:pt x="394" y="25"/>
                        <a:pt x="396" y="25"/>
                      </a:cubicBezTo>
                      <a:cubicBezTo>
                        <a:pt x="396" y="25"/>
                        <a:pt x="396" y="26"/>
                        <a:pt x="395" y="26"/>
                      </a:cubicBezTo>
                      <a:cubicBezTo>
                        <a:pt x="395" y="27"/>
                        <a:pt x="396" y="27"/>
                        <a:pt x="396" y="28"/>
                      </a:cubicBezTo>
                      <a:cubicBezTo>
                        <a:pt x="396" y="28"/>
                        <a:pt x="396" y="27"/>
                        <a:pt x="397" y="27"/>
                      </a:cubicBezTo>
                      <a:cubicBezTo>
                        <a:pt x="399" y="27"/>
                        <a:pt x="396" y="28"/>
                        <a:pt x="397" y="28"/>
                      </a:cubicBezTo>
                      <a:cubicBezTo>
                        <a:pt x="399" y="29"/>
                        <a:pt x="399" y="27"/>
                        <a:pt x="399" y="27"/>
                      </a:cubicBezTo>
                      <a:cubicBezTo>
                        <a:pt x="398" y="27"/>
                        <a:pt x="398" y="26"/>
                        <a:pt x="398" y="26"/>
                      </a:cubicBezTo>
                      <a:cubicBezTo>
                        <a:pt x="398" y="25"/>
                        <a:pt x="400" y="25"/>
                        <a:pt x="400" y="24"/>
                      </a:cubicBezTo>
                      <a:cubicBezTo>
                        <a:pt x="401" y="25"/>
                        <a:pt x="403" y="24"/>
                        <a:pt x="404" y="24"/>
                      </a:cubicBezTo>
                      <a:cubicBezTo>
                        <a:pt x="404" y="23"/>
                        <a:pt x="404" y="22"/>
                        <a:pt x="405" y="22"/>
                      </a:cubicBezTo>
                      <a:cubicBezTo>
                        <a:pt x="406" y="22"/>
                        <a:pt x="405" y="24"/>
                        <a:pt x="405" y="24"/>
                      </a:cubicBezTo>
                      <a:cubicBezTo>
                        <a:pt x="405" y="25"/>
                        <a:pt x="408" y="24"/>
                        <a:pt x="407" y="23"/>
                      </a:cubicBezTo>
                      <a:cubicBezTo>
                        <a:pt x="410" y="23"/>
                        <a:pt x="408" y="25"/>
                        <a:pt x="411" y="25"/>
                      </a:cubicBezTo>
                      <a:cubicBezTo>
                        <a:pt x="410" y="25"/>
                        <a:pt x="409" y="26"/>
                        <a:pt x="411" y="26"/>
                      </a:cubicBezTo>
                      <a:cubicBezTo>
                        <a:pt x="411" y="27"/>
                        <a:pt x="410" y="26"/>
                        <a:pt x="410" y="28"/>
                      </a:cubicBezTo>
                      <a:cubicBezTo>
                        <a:pt x="412" y="28"/>
                        <a:pt x="412" y="26"/>
                        <a:pt x="412" y="26"/>
                      </a:cubicBezTo>
                      <a:cubicBezTo>
                        <a:pt x="413" y="26"/>
                        <a:pt x="413" y="27"/>
                        <a:pt x="414" y="27"/>
                      </a:cubicBezTo>
                      <a:cubicBezTo>
                        <a:pt x="413" y="26"/>
                        <a:pt x="413" y="25"/>
                        <a:pt x="412" y="24"/>
                      </a:cubicBezTo>
                      <a:cubicBezTo>
                        <a:pt x="412" y="24"/>
                        <a:pt x="412" y="24"/>
                        <a:pt x="412" y="24"/>
                      </a:cubicBezTo>
                      <a:cubicBezTo>
                        <a:pt x="411" y="24"/>
                        <a:pt x="411" y="23"/>
                        <a:pt x="410" y="23"/>
                      </a:cubicBezTo>
                      <a:cubicBezTo>
                        <a:pt x="411" y="23"/>
                        <a:pt x="411" y="23"/>
                        <a:pt x="412" y="23"/>
                      </a:cubicBezTo>
                      <a:cubicBezTo>
                        <a:pt x="411" y="21"/>
                        <a:pt x="410" y="20"/>
                        <a:pt x="410" y="18"/>
                      </a:cubicBezTo>
                      <a:cubicBezTo>
                        <a:pt x="409" y="18"/>
                        <a:pt x="409" y="19"/>
                        <a:pt x="409" y="19"/>
                      </a:cubicBezTo>
                      <a:cubicBezTo>
                        <a:pt x="406" y="19"/>
                        <a:pt x="406" y="19"/>
                        <a:pt x="406" y="19"/>
                      </a:cubicBezTo>
                      <a:cubicBezTo>
                        <a:pt x="407" y="18"/>
                        <a:pt x="407" y="18"/>
                        <a:pt x="407" y="18"/>
                      </a:cubicBezTo>
                      <a:cubicBezTo>
                        <a:pt x="408" y="18"/>
                        <a:pt x="409" y="17"/>
                        <a:pt x="409" y="17"/>
                      </a:cubicBezTo>
                      <a:cubicBezTo>
                        <a:pt x="409" y="16"/>
                        <a:pt x="408" y="16"/>
                        <a:pt x="408" y="15"/>
                      </a:cubicBezTo>
                      <a:cubicBezTo>
                        <a:pt x="406" y="15"/>
                        <a:pt x="406" y="15"/>
                        <a:pt x="406" y="15"/>
                      </a:cubicBezTo>
                      <a:cubicBezTo>
                        <a:pt x="407" y="16"/>
                        <a:pt x="407" y="16"/>
                        <a:pt x="406" y="16"/>
                      </a:cubicBezTo>
                      <a:cubicBezTo>
                        <a:pt x="405" y="16"/>
                        <a:pt x="406" y="15"/>
                        <a:pt x="404" y="15"/>
                      </a:cubicBezTo>
                      <a:cubicBezTo>
                        <a:pt x="404" y="15"/>
                        <a:pt x="404" y="15"/>
                        <a:pt x="404" y="15"/>
                      </a:cubicBezTo>
                      <a:cubicBezTo>
                        <a:pt x="404" y="15"/>
                        <a:pt x="404" y="15"/>
                        <a:pt x="404" y="15"/>
                      </a:cubicBezTo>
                      <a:cubicBezTo>
                        <a:pt x="404" y="15"/>
                        <a:pt x="405" y="14"/>
                        <a:pt x="405" y="14"/>
                      </a:cubicBezTo>
                      <a:cubicBezTo>
                        <a:pt x="405" y="14"/>
                        <a:pt x="405" y="13"/>
                        <a:pt x="405" y="13"/>
                      </a:cubicBezTo>
                      <a:cubicBezTo>
                        <a:pt x="405" y="13"/>
                        <a:pt x="405" y="13"/>
                        <a:pt x="405" y="13"/>
                      </a:cubicBezTo>
                      <a:cubicBezTo>
                        <a:pt x="405" y="13"/>
                        <a:pt x="405" y="13"/>
                        <a:pt x="405" y="13"/>
                      </a:cubicBezTo>
                      <a:cubicBezTo>
                        <a:pt x="406" y="13"/>
                        <a:pt x="406" y="14"/>
                        <a:pt x="407" y="15"/>
                      </a:cubicBezTo>
                      <a:cubicBezTo>
                        <a:pt x="407" y="15"/>
                        <a:pt x="407" y="14"/>
                        <a:pt x="408" y="14"/>
                      </a:cubicBezTo>
                      <a:cubicBezTo>
                        <a:pt x="407" y="13"/>
                        <a:pt x="407" y="12"/>
                        <a:pt x="406" y="11"/>
                      </a:cubicBezTo>
                      <a:cubicBezTo>
                        <a:pt x="406" y="11"/>
                        <a:pt x="406" y="11"/>
                        <a:pt x="406" y="11"/>
                      </a:cubicBezTo>
                      <a:cubicBezTo>
                        <a:pt x="406" y="10"/>
                        <a:pt x="405" y="10"/>
                        <a:pt x="405" y="9"/>
                      </a:cubicBezTo>
                      <a:cubicBezTo>
                        <a:pt x="405" y="9"/>
                        <a:pt x="405" y="9"/>
                        <a:pt x="405" y="9"/>
                      </a:cubicBezTo>
                      <a:cubicBezTo>
                        <a:pt x="405" y="8"/>
                        <a:pt x="404" y="7"/>
                        <a:pt x="404" y="7"/>
                      </a:cubicBezTo>
                      <a:cubicBezTo>
                        <a:pt x="403" y="7"/>
                        <a:pt x="403" y="6"/>
                        <a:pt x="402" y="6"/>
                      </a:cubicBezTo>
                      <a:cubicBezTo>
                        <a:pt x="400" y="6"/>
                        <a:pt x="400" y="5"/>
                        <a:pt x="398" y="5"/>
                      </a:cubicBezTo>
                      <a:cubicBezTo>
                        <a:pt x="398" y="7"/>
                        <a:pt x="397" y="7"/>
                        <a:pt x="398" y="8"/>
                      </a:cubicBezTo>
                      <a:cubicBezTo>
                        <a:pt x="397" y="8"/>
                        <a:pt x="397" y="7"/>
                        <a:pt x="396" y="7"/>
                      </a:cubicBezTo>
                      <a:cubicBezTo>
                        <a:pt x="396" y="6"/>
                        <a:pt x="396" y="6"/>
                        <a:pt x="396" y="6"/>
                      </a:cubicBezTo>
                      <a:cubicBezTo>
                        <a:pt x="396" y="6"/>
                        <a:pt x="396" y="6"/>
                        <a:pt x="396" y="6"/>
                      </a:cubicBezTo>
                      <a:cubicBezTo>
                        <a:pt x="395" y="5"/>
                        <a:pt x="395" y="6"/>
                        <a:pt x="395" y="7"/>
                      </a:cubicBezTo>
                      <a:cubicBezTo>
                        <a:pt x="396" y="5"/>
                        <a:pt x="395" y="4"/>
                        <a:pt x="393" y="4"/>
                      </a:cubicBezTo>
                      <a:cubicBezTo>
                        <a:pt x="393" y="5"/>
                        <a:pt x="392" y="6"/>
                        <a:pt x="392" y="6"/>
                      </a:cubicBezTo>
                      <a:cubicBezTo>
                        <a:pt x="392" y="6"/>
                        <a:pt x="391" y="6"/>
                        <a:pt x="391" y="7"/>
                      </a:cubicBezTo>
                      <a:cubicBezTo>
                        <a:pt x="391" y="7"/>
                        <a:pt x="391" y="7"/>
                        <a:pt x="392" y="8"/>
                      </a:cubicBezTo>
                      <a:cubicBezTo>
                        <a:pt x="392" y="8"/>
                        <a:pt x="392" y="8"/>
                        <a:pt x="392" y="8"/>
                      </a:cubicBezTo>
                      <a:cubicBezTo>
                        <a:pt x="392" y="8"/>
                        <a:pt x="393" y="8"/>
                        <a:pt x="394" y="9"/>
                      </a:cubicBezTo>
                      <a:cubicBezTo>
                        <a:pt x="394" y="9"/>
                        <a:pt x="394" y="9"/>
                        <a:pt x="394" y="9"/>
                      </a:cubicBezTo>
                      <a:cubicBezTo>
                        <a:pt x="394" y="9"/>
                        <a:pt x="394" y="9"/>
                        <a:pt x="394" y="9"/>
                      </a:cubicBezTo>
                      <a:cubicBezTo>
                        <a:pt x="394" y="9"/>
                        <a:pt x="395" y="9"/>
                        <a:pt x="395" y="9"/>
                      </a:cubicBezTo>
                      <a:cubicBezTo>
                        <a:pt x="395" y="9"/>
                        <a:pt x="395" y="8"/>
                        <a:pt x="395" y="8"/>
                      </a:cubicBezTo>
                      <a:cubicBezTo>
                        <a:pt x="395" y="9"/>
                        <a:pt x="395" y="9"/>
                        <a:pt x="395" y="10"/>
                      </a:cubicBezTo>
                      <a:cubicBezTo>
                        <a:pt x="395" y="10"/>
                        <a:pt x="395" y="11"/>
                        <a:pt x="396" y="11"/>
                      </a:cubicBezTo>
                      <a:cubicBezTo>
                        <a:pt x="397" y="12"/>
                        <a:pt x="397" y="10"/>
                        <a:pt x="399" y="10"/>
                      </a:cubicBezTo>
                      <a:cubicBezTo>
                        <a:pt x="399" y="7"/>
                        <a:pt x="399" y="7"/>
                        <a:pt x="399" y="7"/>
                      </a:cubicBezTo>
                      <a:cubicBezTo>
                        <a:pt x="399" y="6"/>
                        <a:pt x="400" y="6"/>
                        <a:pt x="400" y="6"/>
                      </a:cubicBezTo>
                      <a:cubicBezTo>
                        <a:pt x="401" y="6"/>
                        <a:pt x="400" y="7"/>
                        <a:pt x="401" y="7"/>
                      </a:cubicBezTo>
                      <a:cubicBezTo>
                        <a:pt x="401" y="8"/>
                        <a:pt x="402" y="7"/>
                        <a:pt x="402" y="7"/>
                      </a:cubicBezTo>
                      <a:cubicBezTo>
                        <a:pt x="402" y="8"/>
                        <a:pt x="402" y="8"/>
                        <a:pt x="402" y="8"/>
                      </a:cubicBezTo>
                      <a:cubicBezTo>
                        <a:pt x="402" y="8"/>
                        <a:pt x="401" y="8"/>
                        <a:pt x="401" y="8"/>
                      </a:cubicBezTo>
                      <a:cubicBezTo>
                        <a:pt x="400" y="9"/>
                        <a:pt x="403" y="9"/>
                        <a:pt x="402" y="10"/>
                      </a:cubicBezTo>
                      <a:cubicBezTo>
                        <a:pt x="401" y="10"/>
                        <a:pt x="401" y="9"/>
                        <a:pt x="400" y="8"/>
                      </a:cubicBezTo>
                      <a:cubicBezTo>
                        <a:pt x="399" y="10"/>
                        <a:pt x="400" y="11"/>
                        <a:pt x="401" y="11"/>
                      </a:cubicBezTo>
                      <a:cubicBezTo>
                        <a:pt x="401" y="11"/>
                        <a:pt x="402" y="10"/>
                        <a:pt x="403" y="10"/>
                      </a:cubicBezTo>
                      <a:cubicBezTo>
                        <a:pt x="402" y="11"/>
                        <a:pt x="402" y="12"/>
                        <a:pt x="403" y="12"/>
                      </a:cubicBezTo>
                      <a:cubicBezTo>
                        <a:pt x="403" y="12"/>
                        <a:pt x="403" y="13"/>
                        <a:pt x="403" y="12"/>
                      </a:cubicBezTo>
                      <a:cubicBezTo>
                        <a:pt x="402" y="12"/>
                        <a:pt x="402" y="12"/>
                        <a:pt x="402" y="13"/>
                      </a:cubicBezTo>
                      <a:cubicBezTo>
                        <a:pt x="401" y="14"/>
                        <a:pt x="401" y="14"/>
                        <a:pt x="400" y="14"/>
                      </a:cubicBezTo>
                      <a:cubicBezTo>
                        <a:pt x="400" y="13"/>
                        <a:pt x="400" y="13"/>
                        <a:pt x="400" y="12"/>
                      </a:cubicBezTo>
                      <a:cubicBezTo>
                        <a:pt x="400" y="12"/>
                        <a:pt x="399" y="11"/>
                        <a:pt x="399" y="11"/>
                      </a:cubicBezTo>
                      <a:cubicBezTo>
                        <a:pt x="399" y="11"/>
                        <a:pt x="399" y="10"/>
                        <a:pt x="398" y="10"/>
                      </a:cubicBezTo>
                      <a:cubicBezTo>
                        <a:pt x="398" y="11"/>
                        <a:pt x="398" y="11"/>
                        <a:pt x="398" y="12"/>
                      </a:cubicBezTo>
                      <a:cubicBezTo>
                        <a:pt x="398" y="12"/>
                        <a:pt x="399" y="13"/>
                        <a:pt x="399" y="13"/>
                      </a:cubicBezTo>
                      <a:cubicBezTo>
                        <a:pt x="397" y="13"/>
                        <a:pt x="396" y="12"/>
                        <a:pt x="395" y="13"/>
                      </a:cubicBezTo>
                      <a:cubicBezTo>
                        <a:pt x="395" y="12"/>
                        <a:pt x="395" y="12"/>
                        <a:pt x="395" y="11"/>
                      </a:cubicBezTo>
                      <a:cubicBezTo>
                        <a:pt x="394" y="11"/>
                        <a:pt x="393" y="12"/>
                        <a:pt x="394" y="10"/>
                      </a:cubicBezTo>
                      <a:cubicBezTo>
                        <a:pt x="393" y="10"/>
                        <a:pt x="393" y="11"/>
                        <a:pt x="392" y="10"/>
                      </a:cubicBezTo>
                      <a:cubicBezTo>
                        <a:pt x="391" y="12"/>
                        <a:pt x="394" y="11"/>
                        <a:pt x="393" y="12"/>
                      </a:cubicBezTo>
                      <a:cubicBezTo>
                        <a:pt x="392" y="12"/>
                        <a:pt x="392" y="11"/>
                        <a:pt x="391" y="11"/>
                      </a:cubicBezTo>
                      <a:cubicBezTo>
                        <a:pt x="391" y="12"/>
                        <a:pt x="391" y="12"/>
                        <a:pt x="391" y="12"/>
                      </a:cubicBezTo>
                      <a:cubicBezTo>
                        <a:pt x="391" y="12"/>
                        <a:pt x="390" y="12"/>
                        <a:pt x="390" y="11"/>
                      </a:cubicBezTo>
                      <a:cubicBezTo>
                        <a:pt x="390" y="11"/>
                        <a:pt x="390" y="11"/>
                        <a:pt x="390" y="12"/>
                      </a:cubicBezTo>
                      <a:cubicBezTo>
                        <a:pt x="390" y="13"/>
                        <a:pt x="389" y="13"/>
                        <a:pt x="389" y="13"/>
                      </a:cubicBezTo>
                      <a:cubicBezTo>
                        <a:pt x="389" y="13"/>
                        <a:pt x="389" y="13"/>
                        <a:pt x="388" y="13"/>
                      </a:cubicBezTo>
                      <a:cubicBezTo>
                        <a:pt x="388" y="14"/>
                        <a:pt x="388" y="14"/>
                        <a:pt x="387" y="14"/>
                      </a:cubicBezTo>
                      <a:cubicBezTo>
                        <a:pt x="387" y="13"/>
                        <a:pt x="387" y="13"/>
                        <a:pt x="386" y="13"/>
                      </a:cubicBezTo>
                      <a:cubicBezTo>
                        <a:pt x="386" y="12"/>
                        <a:pt x="386" y="12"/>
                        <a:pt x="385" y="11"/>
                      </a:cubicBezTo>
                      <a:cubicBezTo>
                        <a:pt x="386" y="11"/>
                        <a:pt x="386" y="11"/>
                        <a:pt x="386" y="11"/>
                      </a:cubicBezTo>
                      <a:cubicBezTo>
                        <a:pt x="386" y="9"/>
                        <a:pt x="385" y="10"/>
                        <a:pt x="384" y="9"/>
                      </a:cubicBezTo>
                      <a:cubicBezTo>
                        <a:pt x="384" y="9"/>
                        <a:pt x="385" y="9"/>
                        <a:pt x="385" y="9"/>
                      </a:cubicBezTo>
                      <a:cubicBezTo>
                        <a:pt x="385" y="8"/>
                        <a:pt x="385" y="7"/>
                        <a:pt x="385" y="7"/>
                      </a:cubicBezTo>
                      <a:cubicBezTo>
                        <a:pt x="385" y="6"/>
                        <a:pt x="385" y="8"/>
                        <a:pt x="386" y="7"/>
                      </a:cubicBezTo>
                      <a:cubicBezTo>
                        <a:pt x="386" y="7"/>
                        <a:pt x="386" y="7"/>
                        <a:pt x="386" y="7"/>
                      </a:cubicBezTo>
                      <a:cubicBezTo>
                        <a:pt x="387" y="7"/>
                        <a:pt x="387" y="7"/>
                        <a:pt x="387" y="7"/>
                      </a:cubicBezTo>
                      <a:cubicBezTo>
                        <a:pt x="386" y="6"/>
                        <a:pt x="386" y="5"/>
                        <a:pt x="387" y="5"/>
                      </a:cubicBezTo>
                      <a:cubicBezTo>
                        <a:pt x="386" y="5"/>
                        <a:pt x="384" y="5"/>
                        <a:pt x="385" y="4"/>
                      </a:cubicBezTo>
                      <a:cubicBezTo>
                        <a:pt x="383" y="4"/>
                        <a:pt x="382" y="4"/>
                        <a:pt x="382" y="5"/>
                      </a:cubicBezTo>
                      <a:cubicBezTo>
                        <a:pt x="381" y="4"/>
                        <a:pt x="380" y="4"/>
                        <a:pt x="379" y="3"/>
                      </a:cubicBezTo>
                      <a:cubicBezTo>
                        <a:pt x="378" y="5"/>
                        <a:pt x="376" y="5"/>
                        <a:pt x="375" y="5"/>
                      </a:cubicBezTo>
                      <a:cubicBezTo>
                        <a:pt x="374" y="6"/>
                        <a:pt x="376" y="6"/>
                        <a:pt x="376" y="6"/>
                      </a:cubicBezTo>
                      <a:cubicBezTo>
                        <a:pt x="376" y="6"/>
                        <a:pt x="376" y="7"/>
                        <a:pt x="376" y="7"/>
                      </a:cubicBezTo>
                      <a:cubicBezTo>
                        <a:pt x="377" y="8"/>
                        <a:pt x="377" y="8"/>
                        <a:pt x="378" y="8"/>
                      </a:cubicBezTo>
                      <a:cubicBezTo>
                        <a:pt x="378" y="8"/>
                        <a:pt x="378" y="8"/>
                        <a:pt x="379" y="8"/>
                      </a:cubicBezTo>
                      <a:cubicBezTo>
                        <a:pt x="379" y="9"/>
                        <a:pt x="379" y="9"/>
                        <a:pt x="379" y="9"/>
                      </a:cubicBezTo>
                      <a:cubicBezTo>
                        <a:pt x="379" y="10"/>
                        <a:pt x="379" y="11"/>
                        <a:pt x="378" y="11"/>
                      </a:cubicBezTo>
                      <a:cubicBezTo>
                        <a:pt x="377" y="10"/>
                        <a:pt x="376" y="11"/>
                        <a:pt x="375" y="11"/>
                      </a:cubicBezTo>
                      <a:cubicBezTo>
                        <a:pt x="375" y="11"/>
                        <a:pt x="377" y="10"/>
                        <a:pt x="376" y="8"/>
                      </a:cubicBezTo>
                      <a:cubicBezTo>
                        <a:pt x="375" y="8"/>
                        <a:pt x="373" y="8"/>
                        <a:pt x="374" y="8"/>
                      </a:cubicBezTo>
                      <a:cubicBezTo>
                        <a:pt x="373" y="8"/>
                        <a:pt x="373" y="7"/>
                        <a:pt x="372" y="7"/>
                      </a:cubicBezTo>
                      <a:cubicBezTo>
                        <a:pt x="372" y="7"/>
                        <a:pt x="373" y="6"/>
                        <a:pt x="372" y="6"/>
                      </a:cubicBezTo>
                      <a:cubicBezTo>
                        <a:pt x="371" y="6"/>
                        <a:pt x="371" y="7"/>
                        <a:pt x="370" y="7"/>
                      </a:cubicBezTo>
                      <a:cubicBezTo>
                        <a:pt x="370" y="7"/>
                        <a:pt x="370" y="7"/>
                        <a:pt x="370" y="7"/>
                      </a:cubicBezTo>
                      <a:cubicBezTo>
                        <a:pt x="370" y="6"/>
                        <a:pt x="369" y="5"/>
                        <a:pt x="369" y="5"/>
                      </a:cubicBezTo>
                      <a:cubicBezTo>
                        <a:pt x="367" y="5"/>
                        <a:pt x="367" y="4"/>
                        <a:pt x="366" y="4"/>
                      </a:cubicBezTo>
                      <a:cubicBezTo>
                        <a:pt x="365" y="4"/>
                        <a:pt x="365" y="5"/>
                        <a:pt x="364" y="5"/>
                      </a:cubicBezTo>
                      <a:cubicBezTo>
                        <a:pt x="364" y="5"/>
                        <a:pt x="364" y="3"/>
                        <a:pt x="363" y="4"/>
                      </a:cubicBezTo>
                      <a:cubicBezTo>
                        <a:pt x="362" y="4"/>
                        <a:pt x="362" y="5"/>
                        <a:pt x="361" y="5"/>
                      </a:cubicBezTo>
                      <a:cubicBezTo>
                        <a:pt x="360" y="2"/>
                        <a:pt x="359" y="4"/>
                        <a:pt x="357" y="2"/>
                      </a:cubicBezTo>
                      <a:cubicBezTo>
                        <a:pt x="358" y="2"/>
                        <a:pt x="358" y="2"/>
                        <a:pt x="358" y="2"/>
                      </a:cubicBezTo>
                      <a:cubicBezTo>
                        <a:pt x="356" y="1"/>
                        <a:pt x="357" y="3"/>
                        <a:pt x="356" y="3"/>
                      </a:cubicBezTo>
                      <a:cubicBezTo>
                        <a:pt x="358" y="4"/>
                        <a:pt x="360" y="4"/>
                        <a:pt x="360" y="6"/>
                      </a:cubicBezTo>
                      <a:cubicBezTo>
                        <a:pt x="361" y="6"/>
                        <a:pt x="363" y="5"/>
                        <a:pt x="362" y="6"/>
                      </a:cubicBezTo>
                      <a:cubicBezTo>
                        <a:pt x="362" y="6"/>
                        <a:pt x="362" y="6"/>
                        <a:pt x="362" y="7"/>
                      </a:cubicBezTo>
                      <a:cubicBezTo>
                        <a:pt x="361" y="6"/>
                        <a:pt x="360" y="6"/>
                        <a:pt x="360" y="6"/>
                      </a:cubicBezTo>
                      <a:cubicBezTo>
                        <a:pt x="359" y="6"/>
                        <a:pt x="359" y="6"/>
                        <a:pt x="359" y="7"/>
                      </a:cubicBezTo>
                      <a:cubicBezTo>
                        <a:pt x="359" y="7"/>
                        <a:pt x="358" y="7"/>
                        <a:pt x="358" y="7"/>
                      </a:cubicBezTo>
                      <a:cubicBezTo>
                        <a:pt x="358" y="6"/>
                        <a:pt x="358" y="5"/>
                        <a:pt x="357" y="5"/>
                      </a:cubicBezTo>
                      <a:cubicBezTo>
                        <a:pt x="358" y="5"/>
                        <a:pt x="358" y="5"/>
                        <a:pt x="358" y="5"/>
                      </a:cubicBezTo>
                      <a:cubicBezTo>
                        <a:pt x="358" y="5"/>
                        <a:pt x="358" y="5"/>
                        <a:pt x="357" y="5"/>
                      </a:cubicBezTo>
                      <a:cubicBezTo>
                        <a:pt x="357" y="4"/>
                        <a:pt x="357" y="4"/>
                        <a:pt x="357" y="4"/>
                      </a:cubicBezTo>
                      <a:cubicBezTo>
                        <a:pt x="357" y="4"/>
                        <a:pt x="357" y="5"/>
                        <a:pt x="357" y="6"/>
                      </a:cubicBezTo>
                      <a:cubicBezTo>
                        <a:pt x="357" y="6"/>
                        <a:pt x="356" y="5"/>
                        <a:pt x="356" y="6"/>
                      </a:cubicBezTo>
                      <a:cubicBezTo>
                        <a:pt x="356" y="6"/>
                        <a:pt x="356" y="7"/>
                        <a:pt x="355" y="7"/>
                      </a:cubicBezTo>
                      <a:cubicBezTo>
                        <a:pt x="354" y="6"/>
                        <a:pt x="356" y="6"/>
                        <a:pt x="355" y="5"/>
                      </a:cubicBezTo>
                      <a:cubicBezTo>
                        <a:pt x="355" y="4"/>
                        <a:pt x="354" y="5"/>
                        <a:pt x="354" y="5"/>
                      </a:cubicBezTo>
                      <a:cubicBezTo>
                        <a:pt x="354" y="5"/>
                        <a:pt x="354" y="4"/>
                        <a:pt x="354" y="4"/>
                      </a:cubicBezTo>
                      <a:cubicBezTo>
                        <a:pt x="354" y="4"/>
                        <a:pt x="353" y="4"/>
                        <a:pt x="353" y="4"/>
                      </a:cubicBezTo>
                      <a:cubicBezTo>
                        <a:pt x="353" y="4"/>
                        <a:pt x="353" y="3"/>
                        <a:pt x="352" y="3"/>
                      </a:cubicBezTo>
                      <a:cubicBezTo>
                        <a:pt x="352" y="3"/>
                        <a:pt x="351" y="3"/>
                        <a:pt x="352" y="3"/>
                      </a:cubicBezTo>
                      <a:cubicBezTo>
                        <a:pt x="352" y="3"/>
                        <a:pt x="353" y="3"/>
                        <a:pt x="352" y="4"/>
                      </a:cubicBezTo>
                      <a:cubicBezTo>
                        <a:pt x="351" y="5"/>
                        <a:pt x="350" y="3"/>
                        <a:pt x="349" y="2"/>
                      </a:cubicBezTo>
                      <a:cubicBezTo>
                        <a:pt x="349" y="3"/>
                        <a:pt x="349" y="4"/>
                        <a:pt x="349" y="4"/>
                      </a:cubicBezTo>
                      <a:cubicBezTo>
                        <a:pt x="347" y="4"/>
                        <a:pt x="347" y="4"/>
                        <a:pt x="346" y="3"/>
                      </a:cubicBezTo>
                      <a:cubicBezTo>
                        <a:pt x="346" y="3"/>
                        <a:pt x="347" y="2"/>
                        <a:pt x="346" y="2"/>
                      </a:cubicBezTo>
                      <a:cubicBezTo>
                        <a:pt x="346" y="3"/>
                        <a:pt x="345" y="3"/>
                        <a:pt x="344" y="3"/>
                      </a:cubicBezTo>
                      <a:cubicBezTo>
                        <a:pt x="344" y="4"/>
                        <a:pt x="343" y="4"/>
                        <a:pt x="343" y="5"/>
                      </a:cubicBezTo>
                      <a:cubicBezTo>
                        <a:pt x="343" y="4"/>
                        <a:pt x="342" y="4"/>
                        <a:pt x="341" y="4"/>
                      </a:cubicBezTo>
                      <a:cubicBezTo>
                        <a:pt x="340" y="4"/>
                        <a:pt x="340" y="7"/>
                        <a:pt x="341" y="8"/>
                      </a:cubicBezTo>
                      <a:cubicBezTo>
                        <a:pt x="340" y="8"/>
                        <a:pt x="340" y="7"/>
                        <a:pt x="340" y="7"/>
                      </a:cubicBezTo>
                      <a:cubicBezTo>
                        <a:pt x="340" y="8"/>
                        <a:pt x="340" y="8"/>
                        <a:pt x="340" y="8"/>
                      </a:cubicBezTo>
                      <a:cubicBezTo>
                        <a:pt x="340" y="8"/>
                        <a:pt x="339" y="8"/>
                        <a:pt x="339" y="8"/>
                      </a:cubicBezTo>
                      <a:cubicBezTo>
                        <a:pt x="338" y="8"/>
                        <a:pt x="339" y="7"/>
                        <a:pt x="339" y="7"/>
                      </a:cubicBezTo>
                      <a:cubicBezTo>
                        <a:pt x="339" y="6"/>
                        <a:pt x="338" y="6"/>
                        <a:pt x="337" y="6"/>
                      </a:cubicBezTo>
                      <a:cubicBezTo>
                        <a:pt x="337" y="6"/>
                        <a:pt x="337" y="6"/>
                        <a:pt x="337" y="6"/>
                      </a:cubicBezTo>
                      <a:cubicBezTo>
                        <a:pt x="337" y="6"/>
                        <a:pt x="337" y="6"/>
                        <a:pt x="337" y="6"/>
                      </a:cubicBezTo>
                      <a:cubicBezTo>
                        <a:pt x="337" y="5"/>
                        <a:pt x="338" y="6"/>
                        <a:pt x="338" y="5"/>
                      </a:cubicBezTo>
                      <a:cubicBezTo>
                        <a:pt x="337" y="5"/>
                        <a:pt x="337" y="5"/>
                        <a:pt x="338" y="4"/>
                      </a:cubicBezTo>
                      <a:cubicBezTo>
                        <a:pt x="337" y="4"/>
                        <a:pt x="337" y="5"/>
                        <a:pt x="336" y="5"/>
                      </a:cubicBezTo>
                      <a:cubicBezTo>
                        <a:pt x="336" y="3"/>
                        <a:pt x="334" y="3"/>
                        <a:pt x="332" y="3"/>
                      </a:cubicBezTo>
                      <a:cubicBezTo>
                        <a:pt x="332" y="4"/>
                        <a:pt x="334" y="4"/>
                        <a:pt x="333" y="6"/>
                      </a:cubicBezTo>
                      <a:cubicBezTo>
                        <a:pt x="332" y="6"/>
                        <a:pt x="333" y="6"/>
                        <a:pt x="333" y="7"/>
                      </a:cubicBezTo>
                      <a:cubicBezTo>
                        <a:pt x="333" y="7"/>
                        <a:pt x="332" y="7"/>
                        <a:pt x="332" y="8"/>
                      </a:cubicBezTo>
                      <a:cubicBezTo>
                        <a:pt x="333" y="9"/>
                        <a:pt x="334" y="8"/>
                        <a:pt x="334" y="8"/>
                      </a:cubicBezTo>
                      <a:cubicBezTo>
                        <a:pt x="335" y="9"/>
                        <a:pt x="334" y="9"/>
                        <a:pt x="334" y="9"/>
                      </a:cubicBezTo>
                      <a:cubicBezTo>
                        <a:pt x="334" y="10"/>
                        <a:pt x="334" y="10"/>
                        <a:pt x="334" y="10"/>
                      </a:cubicBezTo>
                      <a:cubicBezTo>
                        <a:pt x="333" y="11"/>
                        <a:pt x="332" y="11"/>
                        <a:pt x="331" y="12"/>
                      </a:cubicBezTo>
                      <a:cubicBezTo>
                        <a:pt x="331" y="12"/>
                        <a:pt x="330" y="12"/>
                        <a:pt x="331" y="11"/>
                      </a:cubicBezTo>
                      <a:cubicBezTo>
                        <a:pt x="331" y="11"/>
                        <a:pt x="331" y="11"/>
                        <a:pt x="330" y="11"/>
                      </a:cubicBezTo>
                      <a:cubicBezTo>
                        <a:pt x="330" y="11"/>
                        <a:pt x="330" y="10"/>
                        <a:pt x="330" y="10"/>
                      </a:cubicBezTo>
                      <a:cubicBezTo>
                        <a:pt x="331" y="10"/>
                        <a:pt x="332" y="10"/>
                        <a:pt x="332" y="8"/>
                      </a:cubicBezTo>
                      <a:cubicBezTo>
                        <a:pt x="331" y="9"/>
                        <a:pt x="331" y="8"/>
                        <a:pt x="331" y="7"/>
                      </a:cubicBezTo>
                      <a:cubicBezTo>
                        <a:pt x="331" y="8"/>
                        <a:pt x="330" y="8"/>
                        <a:pt x="330" y="8"/>
                      </a:cubicBezTo>
                      <a:cubicBezTo>
                        <a:pt x="330" y="8"/>
                        <a:pt x="330" y="8"/>
                        <a:pt x="330" y="8"/>
                      </a:cubicBezTo>
                      <a:cubicBezTo>
                        <a:pt x="329" y="8"/>
                        <a:pt x="329" y="8"/>
                        <a:pt x="329" y="7"/>
                      </a:cubicBezTo>
                      <a:cubicBezTo>
                        <a:pt x="329" y="7"/>
                        <a:pt x="330" y="6"/>
                        <a:pt x="328" y="6"/>
                      </a:cubicBezTo>
                      <a:cubicBezTo>
                        <a:pt x="328" y="6"/>
                        <a:pt x="328" y="7"/>
                        <a:pt x="327" y="7"/>
                      </a:cubicBezTo>
                      <a:cubicBezTo>
                        <a:pt x="327" y="7"/>
                        <a:pt x="327" y="7"/>
                        <a:pt x="327" y="7"/>
                      </a:cubicBezTo>
                      <a:cubicBezTo>
                        <a:pt x="326" y="7"/>
                        <a:pt x="326" y="7"/>
                        <a:pt x="325" y="7"/>
                      </a:cubicBezTo>
                      <a:cubicBezTo>
                        <a:pt x="325" y="8"/>
                        <a:pt x="325" y="8"/>
                        <a:pt x="325" y="8"/>
                      </a:cubicBezTo>
                      <a:cubicBezTo>
                        <a:pt x="325" y="8"/>
                        <a:pt x="325" y="9"/>
                        <a:pt x="324" y="9"/>
                      </a:cubicBezTo>
                      <a:cubicBezTo>
                        <a:pt x="324" y="9"/>
                        <a:pt x="324" y="9"/>
                        <a:pt x="324" y="8"/>
                      </a:cubicBezTo>
                      <a:cubicBezTo>
                        <a:pt x="324" y="9"/>
                        <a:pt x="323" y="9"/>
                        <a:pt x="323" y="9"/>
                      </a:cubicBezTo>
                      <a:cubicBezTo>
                        <a:pt x="323" y="9"/>
                        <a:pt x="322" y="9"/>
                        <a:pt x="322" y="8"/>
                      </a:cubicBezTo>
                      <a:cubicBezTo>
                        <a:pt x="322" y="7"/>
                        <a:pt x="323" y="5"/>
                        <a:pt x="322" y="5"/>
                      </a:cubicBezTo>
                      <a:cubicBezTo>
                        <a:pt x="321" y="7"/>
                        <a:pt x="320" y="5"/>
                        <a:pt x="320" y="4"/>
                      </a:cubicBezTo>
                      <a:cubicBezTo>
                        <a:pt x="320" y="4"/>
                        <a:pt x="319" y="5"/>
                        <a:pt x="318" y="5"/>
                      </a:cubicBezTo>
                      <a:cubicBezTo>
                        <a:pt x="318" y="5"/>
                        <a:pt x="317" y="3"/>
                        <a:pt x="317" y="3"/>
                      </a:cubicBezTo>
                      <a:cubicBezTo>
                        <a:pt x="318" y="3"/>
                        <a:pt x="318" y="2"/>
                        <a:pt x="318" y="2"/>
                      </a:cubicBezTo>
                      <a:cubicBezTo>
                        <a:pt x="318" y="2"/>
                        <a:pt x="317" y="2"/>
                        <a:pt x="316" y="2"/>
                      </a:cubicBezTo>
                      <a:cubicBezTo>
                        <a:pt x="316" y="2"/>
                        <a:pt x="316" y="2"/>
                        <a:pt x="316" y="3"/>
                      </a:cubicBezTo>
                      <a:cubicBezTo>
                        <a:pt x="316" y="3"/>
                        <a:pt x="317" y="3"/>
                        <a:pt x="317" y="3"/>
                      </a:cubicBezTo>
                      <a:cubicBezTo>
                        <a:pt x="316" y="4"/>
                        <a:pt x="316" y="5"/>
                        <a:pt x="317" y="6"/>
                      </a:cubicBezTo>
                      <a:cubicBezTo>
                        <a:pt x="317" y="6"/>
                        <a:pt x="317" y="6"/>
                        <a:pt x="318" y="6"/>
                      </a:cubicBezTo>
                      <a:cubicBezTo>
                        <a:pt x="318" y="6"/>
                        <a:pt x="318" y="7"/>
                        <a:pt x="318" y="7"/>
                      </a:cubicBezTo>
                      <a:cubicBezTo>
                        <a:pt x="317" y="7"/>
                        <a:pt x="317" y="8"/>
                        <a:pt x="316" y="7"/>
                      </a:cubicBezTo>
                      <a:cubicBezTo>
                        <a:pt x="316" y="7"/>
                        <a:pt x="316" y="7"/>
                        <a:pt x="316" y="7"/>
                      </a:cubicBezTo>
                      <a:cubicBezTo>
                        <a:pt x="317" y="6"/>
                        <a:pt x="314" y="7"/>
                        <a:pt x="315" y="6"/>
                      </a:cubicBezTo>
                      <a:cubicBezTo>
                        <a:pt x="313" y="5"/>
                        <a:pt x="314" y="7"/>
                        <a:pt x="313" y="7"/>
                      </a:cubicBezTo>
                      <a:cubicBezTo>
                        <a:pt x="313" y="8"/>
                        <a:pt x="315" y="7"/>
                        <a:pt x="315" y="8"/>
                      </a:cubicBezTo>
                      <a:cubicBezTo>
                        <a:pt x="315" y="9"/>
                        <a:pt x="314" y="8"/>
                        <a:pt x="314" y="8"/>
                      </a:cubicBezTo>
                      <a:cubicBezTo>
                        <a:pt x="314" y="7"/>
                        <a:pt x="312" y="8"/>
                        <a:pt x="312" y="6"/>
                      </a:cubicBezTo>
                      <a:cubicBezTo>
                        <a:pt x="315" y="7"/>
                        <a:pt x="314" y="5"/>
                        <a:pt x="314" y="4"/>
                      </a:cubicBezTo>
                      <a:cubicBezTo>
                        <a:pt x="314" y="4"/>
                        <a:pt x="316" y="4"/>
                        <a:pt x="316" y="3"/>
                      </a:cubicBezTo>
                      <a:cubicBezTo>
                        <a:pt x="314" y="3"/>
                        <a:pt x="313" y="4"/>
                        <a:pt x="312" y="5"/>
                      </a:cubicBezTo>
                      <a:cubicBezTo>
                        <a:pt x="311" y="4"/>
                        <a:pt x="311" y="5"/>
                        <a:pt x="310" y="6"/>
                      </a:cubicBezTo>
                      <a:cubicBezTo>
                        <a:pt x="311" y="6"/>
                        <a:pt x="310" y="5"/>
                        <a:pt x="310" y="6"/>
                      </a:cubicBezTo>
                      <a:cubicBezTo>
                        <a:pt x="310" y="6"/>
                        <a:pt x="310" y="6"/>
                        <a:pt x="310" y="7"/>
                      </a:cubicBezTo>
                      <a:cubicBezTo>
                        <a:pt x="309" y="7"/>
                        <a:pt x="309" y="7"/>
                        <a:pt x="309" y="7"/>
                      </a:cubicBezTo>
                      <a:cubicBezTo>
                        <a:pt x="308" y="8"/>
                        <a:pt x="307" y="6"/>
                        <a:pt x="307" y="7"/>
                      </a:cubicBezTo>
                      <a:cubicBezTo>
                        <a:pt x="306" y="7"/>
                        <a:pt x="307" y="7"/>
                        <a:pt x="306" y="7"/>
                      </a:cubicBezTo>
                      <a:cubicBezTo>
                        <a:pt x="306" y="7"/>
                        <a:pt x="306" y="7"/>
                        <a:pt x="306" y="7"/>
                      </a:cubicBezTo>
                      <a:cubicBezTo>
                        <a:pt x="307" y="7"/>
                        <a:pt x="308" y="6"/>
                        <a:pt x="308" y="6"/>
                      </a:cubicBezTo>
                      <a:cubicBezTo>
                        <a:pt x="309" y="5"/>
                        <a:pt x="308" y="5"/>
                        <a:pt x="308" y="5"/>
                      </a:cubicBezTo>
                      <a:cubicBezTo>
                        <a:pt x="309" y="4"/>
                        <a:pt x="310" y="5"/>
                        <a:pt x="310" y="3"/>
                      </a:cubicBezTo>
                      <a:cubicBezTo>
                        <a:pt x="308" y="3"/>
                        <a:pt x="305" y="6"/>
                        <a:pt x="306" y="4"/>
                      </a:cubicBezTo>
                      <a:cubicBezTo>
                        <a:pt x="305" y="3"/>
                        <a:pt x="305" y="5"/>
                        <a:pt x="303" y="5"/>
                      </a:cubicBezTo>
                      <a:cubicBezTo>
                        <a:pt x="303" y="5"/>
                        <a:pt x="303" y="6"/>
                        <a:pt x="303" y="6"/>
                      </a:cubicBezTo>
                      <a:cubicBezTo>
                        <a:pt x="302" y="4"/>
                        <a:pt x="304" y="5"/>
                        <a:pt x="304" y="4"/>
                      </a:cubicBezTo>
                      <a:cubicBezTo>
                        <a:pt x="303" y="4"/>
                        <a:pt x="303" y="4"/>
                        <a:pt x="302" y="4"/>
                      </a:cubicBezTo>
                      <a:cubicBezTo>
                        <a:pt x="303" y="6"/>
                        <a:pt x="301" y="6"/>
                        <a:pt x="301" y="7"/>
                      </a:cubicBezTo>
                      <a:cubicBezTo>
                        <a:pt x="301" y="7"/>
                        <a:pt x="301" y="7"/>
                        <a:pt x="301" y="7"/>
                      </a:cubicBezTo>
                      <a:cubicBezTo>
                        <a:pt x="301" y="7"/>
                        <a:pt x="300" y="8"/>
                        <a:pt x="300" y="8"/>
                      </a:cubicBezTo>
                      <a:cubicBezTo>
                        <a:pt x="299" y="8"/>
                        <a:pt x="299" y="7"/>
                        <a:pt x="298" y="7"/>
                      </a:cubicBezTo>
                      <a:cubicBezTo>
                        <a:pt x="298" y="7"/>
                        <a:pt x="298" y="8"/>
                        <a:pt x="298" y="8"/>
                      </a:cubicBezTo>
                      <a:cubicBezTo>
                        <a:pt x="298" y="8"/>
                        <a:pt x="298" y="7"/>
                        <a:pt x="298" y="7"/>
                      </a:cubicBezTo>
                      <a:cubicBezTo>
                        <a:pt x="298" y="8"/>
                        <a:pt x="297" y="8"/>
                        <a:pt x="297" y="8"/>
                      </a:cubicBezTo>
                      <a:cubicBezTo>
                        <a:pt x="297" y="8"/>
                        <a:pt x="297" y="7"/>
                        <a:pt x="296" y="7"/>
                      </a:cubicBezTo>
                      <a:cubicBezTo>
                        <a:pt x="296" y="7"/>
                        <a:pt x="296" y="7"/>
                        <a:pt x="296" y="6"/>
                      </a:cubicBezTo>
                      <a:cubicBezTo>
                        <a:pt x="297" y="7"/>
                        <a:pt x="297" y="7"/>
                        <a:pt x="298" y="7"/>
                      </a:cubicBezTo>
                      <a:cubicBezTo>
                        <a:pt x="299" y="7"/>
                        <a:pt x="299" y="5"/>
                        <a:pt x="299" y="3"/>
                      </a:cubicBezTo>
                      <a:cubicBezTo>
                        <a:pt x="298" y="3"/>
                        <a:pt x="297" y="4"/>
                        <a:pt x="297" y="4"/>
                      </a:cubicBezTo>
                      <a:cubicBezTo>
                        <a:pt x="297" y="4"/>
                        <a:pt x="296" y="3"/>
                        <a:pt x="296" y="3"/>
                      </a:cubicBezTo>
                      <a:cubicBezTo>
                        <a:pt x="296" y="3"/>
                        <a:pt x="295" y="3"/>
                        <a:pt x="295" y="3"/>
                      </a:cubicBezTo>
                      <a:cubicBezTo>
                        <a:pt x="295" y="3"/>
                        <a:pt x="295" y="4"/>
                        <a:pt x="295" y="4"/>
                      </a:cubicBezTo>
                      <a:cubicBezTo>
                        <a:pt x="295" y="4"/>
                        <a:pt x="292" y="3"/>
                        <a:pt x="292" y="4"/>
                      </a:cubicBezTo>
                      <a:cubicBezTo>
                        <a:pt x="293" y="5"/>
                        <a:pt x="295" y="5"/>
                        <a:pt x="296" y="5"/>
                      </a:cubicBezTo>
                      <a:cubicBezTo>
                        <a:pt x="296" y="5"/>
                        <a:pt x="296" y="6"/>
                        <a:pt x="296" y="6"/>
                      </a:cubicBezTo>
                      <a:cubicBezTo>
                        <a:pt x="296" y="6"/>
                        <a:pt x="295" y="7"/>
                        <a:pt x="294" y="7"/>
                      </a:cubicBezTo>
                      <a:cubicBezTo>
                        <a:pt x="294" y="7"/>
                        <a:pt x="294" y="7"/>
                        <a:pt x="293" y="7"/>
                      </a:cubicBezTo>
                      <a:cubicBezTo>
                        <a:pt x="292" y="7"/>
                        <a:pt x="293" y="7"/>
                        <a:pt x="294" y="7"/>
                      </a:cubicBezTo>
                      <a:cubicBezTo>
                        <a:pt x="294" y="7"/>
                        <a:pt x="294" y="7"/>
                        <a:pt x="294" y="7"/>
                      </a:cubicBezTo>
                      <a:cubicBezTo>
                        <a:pt x="294" y="6"/>
                        <a:pt x="294" y="6"/>
                        <a:pt x="294" y="6"/>
                      </a:cubicBezTo>
                      <a:cubicBezTo>
                        <a:pt x="294" y="6"/>
                        <a:pt x="294" y="6"/>
                        <a:pt x="294" y="6"/>
                      </a:cubicBezTo>
                      <a:cubicBezTo>
                        <a:pt x="294" y="6"/>
                        <a:pt x="294" y="6"/>
                        <a:pt x="294" y="6"/>
                      </a:cubicBezTo>
                      <a:cubicBezTo>
                        <a:pt x="293" y="5"/>
                        <a:pt x="292" y="5"/>
                        <a:pt x="292" y="6"/>
                      </a:cubicBezTo>
                      <a:cubicBezTo>
                        <a:pt x="292" y="6"/>
                        <a:pt x="292" y="6"/>
                        <a:pt x="292" y="6"/>
                      </a:cubicBezTo>
                      <a:cubicBezTo>
                        <a:pt x="292" y="5"/>
                        <a:pt x="292" y="4"/>
                        <a:pt x="292" y="3"/>
                      </a:cubicBezTo>
                      <a:cubicBezTo>
                        <a:pt x="290" y="3"/>
                        <a:pt x="289" y="4"/>
                        <a:pt x="289" y="5"/>
                      </a:cubicBezTo>
                      <a:cubicBezTo>
                        <a:pt x="288" y="3"/>
                        <a:pt x="287" y="5"/>
                        <a:pt x="285" y="5"/>
                      </a:cubicBezTo>
                      <a:cubicBezTo>
                        <a:pt x="285" y="5"/>
                        <a:pt x="285" y="5"/>
                        <a:pt x="285" y="5"/>
                      </a:cubicBezTo>
                      <a:cubicBezTo>
                        <a:pt x="285" y="6"/>
                        <a:pt x="285" y="6"/>
                        <a:pt x="285" y="7"/>
                      </a:cubicBezTo>
                      <a:cubicBezTo>
                        <a:pt x="285" y="8"/>
                        <a:pt x="285" y="7"/>
                        <a:pt x="284" y="7"/>
                      </a:cubicBezTo>
                      <a:cubicBezTo>
                        <a:pt x="284" y="7"/>
                        <a:pt x="284" y="7"/>
                        <a:pt x="283" y="7"/>
                      </a:cubicBezTo>
                      <a:cubicBezTo>
                        <a:pt x="283" y="8"/>
                        <a:pt x="283" y="7"/>
                        <a:pt x="283" y="7"/>
                      </a:cubicBezTo>
                      <a:cubicBezTo>
                        <a:pt x="283" y="7"/>
                        <a:pt x="283" y="7"/>
                        <a:pt x="283" y="7"/>
                      </a:cubicBezTo>
                      <a:cubicBezTo>
                        <a:pt x="283" y="6"/>
                        <a:pt x="282" y="7"/>
                        <a:pt x="282" y="6"/>
                      </a:cubicBezTo>
                      <a:cubicBezTo>
                        <a:pt x="283" y="6"/>
                        <a:pt x="283" y="5"/>
                        <a:pt x="284" y="6"/>
                      </a:cubicBezTo>
                      <a:cubicBezTo>
                        <a:pt x="284" y="5"/>
                        <a:pt x="284" y="5"/>
                        <a:pt x="285" y="4"/>
                      </a:cubicBezTo>
                      <a:cubicBezTo>
                        <a:pt x="284" y="4"/>
                        <a:pt x="285" y="1"/>
                        <a:pt x="283" y="2"/>
                      </a:cubicBezTo>
                      <a:cubicBezTo>
                        <a:pt x="283" y="3"/>
                        <a:pt x="283" y="3"/>
                        <a:pt x="283" y="4"/>
                      </a:cubicBezTo>
                      <a:cubicBezTo>
                        <a:pt x="283" y="4"/>
                        <a:pt x="284" y="4"/>
                        <a:pt x="284" y="5"/>
                      </a:cubicBezTo>
                      <a:cubicBezTo>
                        <a:pt x="283" y="4"/>
                        <a:pt x="282" y="6"/>
                        <a:pt x="282" y="4"/>
                      </a:cubicBezTo>
                      <a:cubicBezTo>
                        <a:pt x="282" y="4"/>
                        <a:pt x="283" y="3"/>
                        <a:pt x="282" y="3"/>
                      </a:cubicBezTo>
                      <a:cubicBezTo>
                        <a:pt x="282" y="4"/>
                        <a:pt x="280" y="3"/>
                        <a:pt x="280" y="4"/>
                      </a:cubicBezTo>
                      <a:cubicBezTo>
                        <a:pt x="281" y="4"/>
                        <a:pt x="280" y="5"/>
                        <a:pt x="280" y="5"/>
                      </a:cubicBezTo>
                      <a:cubicBezTo>
                        <a:pt x="281" y="5"/>
                        <a:pt x="281" y="5"/>
                        <a:pt x="281" y="7"/>
                      </a:cubicBezTo>
                      <a:cubicBezTo>
                        <a:pt x="280" y="6"/>
                        <a:pt x="281" y="8"/>
                        <a:pt x="280" y="8"/>
                      </a:cubicBezTo>
                      <a:cubicBezTo>
                        <a:pt x="280" y="8"/>
                        <a:pt x="279" y="8"/>
                        <a:pt x="279" y="8"/>
                      </a:cubicBezTo>
                      <a:cubicBezTo>
                        <a:pt x="279" y="8"/>
                        <a:pt x="279" y="7"/>
                        <a:pt x="278" y="7"/>
                      </a:cubicBezTo>
                      <a:cubicBezTo>
                        <a:pt x="278" y="7"/>
                        <a:pt x="278" y="7"/>
                        <a:pt x="278" y="7"/>
                      </a:cubicBezTo>
                      <a:cubicBezTo>
                        <a:pt x="278" y="6"/>
                        <a:pt x="278" y="5"/>
                        <a:pt x="279" y="5"/>
                      </a:cubicBezTo>
                      <a:cubicBezTo>
                        <a:pt x="279" y="5"/>
                        <a:pt x="280" y="5"/>
                        <a:pt x="280" y="4"/>
                      </a:cubicBezTo>
                      <a:cubicBezTo>
                        <a:pt x="279" y="4"/>
                        <a:pt x="279" y="2"/>
                        <a:pt x="278" y="2"/>
                      </a:cubicBezTo>
                      <a:cubicBezTo>
                        <a:pt x="278" y="2"/>
                        <a:pt x="277" y="3"/>
                        <a:pt x="276" y="3"/>
                      </a:cubicBezTo>
                      <a:cubicBezTo>
                        <a:pt x="276" y="2"/>
                        <a:pt x="276" y="1"/>
                        <a:pt x="275" y="1"/>
                      </a:cubicBezTo>
                      <a:cubicBezTo>
                        <a:pt x="275" y="2"/>
                        <a:pt x="274" y="1"/>
                        <a:pt x="273" y="1"/>
                      </a:cubicBezTo>
                      <a:cubicBezTo>
                        <a:pt x="272" y="2"/>
                        <a:pt x="274" y="2"/>
                        <a:pt x="273" y="3"/>
                      </a:cubicBezTo>
                      <a:cubicBezTo>
                        <a:pt x="271" y="3"/>
                        <a:pt x="272" y="1"/>
                        <a:pt x="270" y="2"/>
                      </a:cubicBezTo>
                      <a:cubicBezTo>
                        <a:pt x="271" y="4"/>
                        <a:pt x="270" y="4"/>
                        <a:pt x="270" y="6"/>
                      </a:cubicBezTo>
                      <a:cubicBezTo>
                        <a:pt x="271" y="6"/>
                        <a:pt x="271" y="6"/>
                        <a:pt x="272" y="6"/>
                      </a:cubicBezTo>
                      <a:cubicBezTo>
                        <a:pt x="271" y="7"/>
                        <a:pt x="272" y="8"/>
                        <a:pt x="274" y="7"/>
                      </a:cubicBezTo>
                      <a:cubicBezTo>
                        <a:pt x="275" y="6"/>
                        <a:pt x="274" y="6"/>
                        <a:pt x="275" y="6"/>
                      </a:cubicBezTo>
                      <a:cubicBezTo>
                        <a:pt x="276" y="6"/>
                        <a:pt x="276" y="6"/>
                        <a:pt x="277" y="6"/>
                      </a:cubicBezTo>
                      <a:cubicBezTo>
                        <a:pt x="277" y="6"/>
                        <a:pt x="277" y="6"/>
                        <a:pt x="277" y="6"/>
                      </a:cubicBezTo>
                      <a:cubicBezTo>
                        <a:pt x="276" y="6"/>
                        <a:pt x="275" y="7"/>
                        <a:pt x="274" y="8"/>
                      </a:cubicBezTo>
                      <a:cubicBezTo>
                        <a:pt x="275" y="8"/>
                        <a:pt x="275" y="8"/>
                        <a:pt x="275" y="8"/>
                      </a:cubicBezTo>
                      <a:cubicBezTo>
                        <a:pt x="275" y="8"/>
                        <a:pt x="275" y="8"/>
                        <a:pt x="275" y="9"/>
                      </a:cubicBezTo>
                      <a:cubicBezTo>
                        <a:pt x="273" y="9"/>
                        <a:pt x="273" y="7"/>
                        <a:pt x="272" y="7"/>
                      </a:cubicBezTo>
                      <a:cubicBezTo>
                        <a:pt x="272" y="8"/>
                        <a:pt x="272" y="10"/>
                        <a:pt x="273" y="9"/>
                      </a:cubicBezTo>
                      <a:cubicBezTo>
                        <a:pt x="273" y="10"/>
                        <a:pt x="272" y="10"/>
                        <a:pt x="272" y="10"/>
                      </a:cubicBezTo>
                      <a:cubicBezTo>
                        <a:pt x="272" y="10"/>
                        <a:pt x="271" y="10"/>
                        <a:pt x="271" y="10"/>
                      </a:cubicBezTo>
                      <a:cubicBezTo>
                        <a:pt x="271" y="9"/>
                        <a:pt x="271" y="8"/>
                        <a:pt x="271" y="8"/>
                      </a:cubicBezTo>
                      <a:cubicBezTo>
                        <a:pt x="270" y="8"/>
                        <a:pt x="270" y="8"/>
                        <a:pt x="269" y="8"/>
                      </a:cubicBezTo>
                      <a:cubicBezTo>
                        <a:pt x="269" y="8"/>
                        <a:pt x="269" y="8"/>
                        <a:pt x="269" y="7"/>
                      </a:cubicBezTo>
                      <a:cubicBezTo>
                        <a:pt x="267" y="8"/>
                        <a:pt x="268" y="7"/>
                        <a:pt x="266" y="7"/>
                      </a:cubicBezTo>
                      <a:cubicBezTo>
                        <a:pt x="266" y="7"/>
                        <a:pt x="266" y="7"/>
                        <a:pt x="266" y="7"/>
                      </a:cubicBezTo>
                      <a:cubicBezTo>
                        <a:pt x="266" y="7"/>
                        <a:pt x="265" y="7"/>
                        <a:pt x="265" y="7"/>
                      </a:cubicBezTo>
                      <a:cubicBezTo>
                        <a:pt x="264" y="7"/>
                        <a:pt x="261" y="6"/>
                        <a:pt x="262" y="7"/>
                      </a:cubicBezTo>
                      <a:cubicBezTo>
                        <a:pt x="262" y="7"/>
                        <a:pt x="262" y="8"/>
                        <a:pt x="262" y="8"/>
                      </a:cubicBezTo>
                      <a:cubicBezTo>
                        <a:pt x="261" y="7"/>
                        <a:pt x="261" y="7"/>
                        <a:pt x="262" y="7"/>
                      </a:cubicBezTo>
                      <a:cubicBezTo>
                        <a:pt x="261" y="6"/>
                        <a:pt x="260" y="5"/>
                        <a:pt x="261" y="5"/>
                      </a:cubicBezTo>
                      <a:cubicBezTo>
                        <a:pt x="262" y="5"/>
                        <a:pt x="262" y="6"/>
                        <a:pt x="263" y="6"/>
                      </a:cubicBezTo>
                      <a:cubicBezTo>
                        <a:pt x="263" y="4"/>
                        <a:pt x="264" y="4"/>
                        <a:pt x="263" y="3"/>
                      </a:cubicBezTo>
                      <a:cubicBezTo>
                        <a:pt x="262" y="2"/>
                        <a:pt x="261" y="4"/>
                        <a:pt x="261" y="1"/>
                      </a:cubicBezTo>
                      <a:cubicBezTo>
                        <a:pt x="259" y="0"/>
                        <a:pt x="261" y="3"/>
                        <a:pt x="260" y="3"/>
                      </a:cubicBezTo>
                      <a:cubicBezTo>
                        <a:pt x="260" y="3"/>
                        <a:pt x="259" y="2"/>
                        <a:pt x="259" y="2"/>
                      </a:cubicBezTo>
                      <a:cubicBezTo>
                        <a:pt x="258" y="2"/>
                        <a:pt x="258" y="2"/>
                        <a:pt x="257" y="2"/>
                      </a:cubicBezTo>
                      <a:cubicBezTo>
                        <a:pt x="257" y="3"/>
                        <a:pt x="257" y="3"/>
                        <a:pt x="256" y="4"/>
                      </a:cubicBezTo>
                      <a:cubicBezTo>
                        <a:pt x="256" y="4"/>
                        <a:pt x="256" y="4"/>
                        <a:pt x="256" y="4"/>
                      </a:cubicBezTo>
                      <a:cubicBezTo>
                        <a:pt x="256" y="4"/>
                        <a:pt x="256" y="5"/>
                        <a:pt x="256" y="5"/>
                      </a:cubicBezTo>
                      <a:cubicBezTo>
                        <a:pt x="256" y="6"/>
                        <a:pt x="256" y="6"/>
                        <a:pt x="257" y="5"/>
                      </a:cubicBezTo>
                      <a:cubicBezTo>
                        <a:pt x="257" y="5"/>
                        <a:pt x="257" y="6"/>
                        <a:pt x="257" y="6"/>
                      </a:cubicBezTo>
                      <a:cubicBezTo>
                        <a:pt x="258" y="6"/>
                        <a:pt x="259" y="6"/>
                        <a:pt x="259" y="7"/>
                      </a:cubicBezTo>
                      <a:cubicBezTo>
                        <a:pt x="259" y="6"/>
                        <a:pt x="261" y="7"/>
                        <a:pt x="260" y="8"/>
                      </a:cubicBezTo>
                      <a:cubicBezTo>
                        <a:pt x="260" y="8"/>
                        <a:pt x="260" y="8"/>
                        <a:pt x="259" y="7"/>
                      </a:cubicBezTo>
                      <a:cubicBezTo>
                        <a:pt x="259" y="8"/>
                        <a:pt x="259" y="8"/>
                        <a:pt x="259" y="8"/>
                      </a:cubicBezTo>
                      <a:cubicBezTo>
                        <a:pt x="259" y="8"/>
                        <a:pt x="258" y="7"/>
                        <a:pt x="259" y="7"/>
                      </a:cubicBezTo>
                      <a:cubicBezTo>
                        <a:pt x="258" y="7"/>
                        <a:pt x="256" y="6"/>
                        <a:pt x="257" y="7"/>
                      </a:cubicBezTo>
                      <a:cubicBezTo>
                        <a:pt x="256" y="7"/>
                        <a:pt x="255" y="8"/>
                        <a:pt x="255" y="8"/>
                      </a:cubicBezTo>
                      <a:cubicBezTo>
                        <a:pt x="255" y="8"/>
                        <a:pt x="254" y="8"/>
                        <a:pt x="254" y="7"/>
                      </a:cubicBezTo>
                      <a:cubicBezTo>
                        <a:pt x="254" y="8"/>
                        <a:pt x="253" y="9"/>
                        <a:pt x="252" y="8"/>
                      </a:cubicBezTo>
                      <a:cubicBezTo>
                        <a:pt x="252" y="8"/>
                        <a:pt x="252" y="8"/>
                        <a:pt x="252" y="8"/>
                      </a:cubicBezTo>
                      <a:cubicBezTo>
                        <a:pt x="252" y="8"/>
                        <a:pt x="252" y="8"/>
                        <a:pt x="252" y="8"/>
                      </a:cubicBezTo>
                      <a:cubicBezTo>
                        <a:pt x="252" y="8"/>
                        <a:pt x="252" y="8"/>
                        <a:pt x="252" y="8"/>
                      </a:cubicBezTo>
                      <a:cubicBezTo>
                        <a:pt x="252" y="8"/>
                        <a:pt x="253" y="8"/>
                        <a:pt x="253" y="7"/>
                      </a:cubicBezTo>
                      <a:cubicBezTo>
                        <a:pt x="253" y="7"/>
                        <a:pt x="252" y="6"/>
                        <a:pt x="253" y="5"/>
                      </a:cubicBezTo>
                      <a:cubicBezTo>
                        <a:pt x="252" y="5"/>
                        <a:pt x="251" y="4"/>
                        <a:pt x="251" y="3"/>
                      </a:cubicBezTo>
                      <a:cubicBezTo>
                        <a:pt x="250" y="3"/>
                        <a:pt x="249" y="3"/>
                        <a:pt x="248" y="4"/>
                      </a:cubicBezTo>
                      <a:cubicBezTo>
                        <a:pt x="248" y="3"/>
                        <a:pt x="248" y="3"/>
                        <a:pt x="247" y="3"/>
                      </a:cubicBezTo>
                      <a:cubicBezTo>
                        <a:pt x="247" y="3"/>
                        <a:pt x="247" y="4"/>
                        <a:pt x="247" y="4"/>
                      </a:cubicBezTo>
                      <a:cubicBezTo>
                        <a:pt x="247" y="4"/>
                        <a:pt x="247" y="4"/>
                        <a:pt x="246" y="4"/>
                      </a:cubicBezTo>
                      <a:cubicBezTo>
                        <a:pt x="245" y="3"/>
                        <a:pt x="245" y="4"/>
                        <a:pt x="245" y="5"/>
                      </a:cubicBezTo>
                      <a:cubicBezTo>
                        <a:pt x="244" y="5"/>
                        <a:pt x="243" y="4"/>
                        <a:pt x="242" y="5"/>
                      </a:cubicBezTo>
                      <a:cubicBezTo>
                        <a:pt x="242" y="5"/>
                        <a:pt x="242" y="4"/>
                        <a:pt x="242" y="4"/>
                      </a:cubicBezTo>
                      <a:cubicBezTo>
                        <a:pt x="241" y="3"/>
                        <a:pt x="241" y="4"/>
                        <a:pt x="240" y="4"/>
                      </a:cubicBezTo>
                      <a:cubicBezTo>
                        <a:pt x="240" y="4"/>
                        <a:pt x="240" y="4"/>
                        <a:pt x="240" y="4"/>
                      </a:cubicBezTo>
                      <a:cubicBezTo>
                        <a:pt x="240" y="4"/>
                        <a:pt x="240" y="4"/>
                        <a:pt x="240" y="4"/>
                      </a:cubicBezTo>
                      <a:cubicBezTo>
                        <a:pt x="240" y="4"/>
                        <a:pt x="240" y="4"/>
                        <a:pt x="240" y="4"/>
                      </a:cubicBezTo>
                      <a:cubicBezTo>
                        <a:pt x="239" y="3"/>
                        <a:pt x="239" y="3"/>
                        <a:pt x="238" y="3"/>
                      </a:cubicBezTo>
                      <a:cubicBezTo>
                        <a:pt x="238" y="3"/>
                        <a:pt x="237" y="4"/>
                        <a:pt x="236" y="4"/>
                      </a:cubicBezTo>
                      <a:cubicBezTo>
                        <a:pt x="236" y="3"/>
                        <a:pt x="235" y="3"/>
                        <a:pt x="235" y="2"/>
                      </a:cubicBezTo>
                      <a:cubicBezTo>
                        <a:pt x="232" y="3"/>
                        <a:pt x="231" y="2"/>
                        <a:pt x="227" y="3"/>
                      </a:cubicBezTo>
                      <a:cubicBezTo>
                        <a:pt x="228" y="1"/>
                        <a:pt x="225" y="1"/>
                        <a:pt x="224" y="2"/>
                      </a:cubicBezTo>
                      <a:cubicBezTo>
                        <a:pt x="224" y="2"/>
                        <a:pt x="224" y="3"/>
                        <a:pt x="224" y="3"/>
                      </a:cubicBezTo>
                      <a:cubicBezTo>
                        <a:pt x="223" y="3"/>
                        <a:pt x="223" y="2"/>
                        <a:pt x="223" y="2"/>
                      </a:cubicBezTo>
                      <a:cubicBezTo>
                        <a:pt x="223" y="2"/>
                        <a:pt x="223" y="2"/>
                        <a:pt x="222" y="2"/>
                      </a:cubicBezTo>
                      <a:cubicBezTo>
                        <a:pt x="222" y="3"/>
                        <a:pt x="222" y="3"/>
                        <a:pt x="222" y="3"/>
                      </a:cubicBezTo>
                      <a:cubicBezTo>
                        <a:pt x="223" y="4"/>
                        <a:pt x="224" y="3"/>
                        <a:pt x="226" y="4"/>
                      </a:cubicBezTo>
                      <a:cubicBezTo>
                        <a:pt x="226" y="4"/>
                        <a:pt x="226" y="4"/>
                        <a:pt x="226" y="5"/>
                      </a:cubicBezTo>
                      <a:cubicBezTo>
                        <a:pt x="226" y="5"/>
                        <a:pt x="226" y="6"/>
                        <a:pt x="226" y="7"/>
                      </a:cubicBezTo>
                      <a:cubicBezTo>
                        <a:pt x="227" y="7"/>
                        <a:pt x="227" y="7"/>
                        <a:pt x="228" y="7"/>
                      </a:cubicBezTo>
                      <a:cubicBezTo>
                        <a:pt x="228" y="6"/>
                        <a:pt x="228" y="5"/>
                        <a:pt x="227" y="5"/>
                      </a:cubicBezTo>
                      <a:cubicBezTo>
                        <a:pt x="228" y="5"/>
                        <a:pt x="228" y="5"/>
                        <a:pt x="228" y="6"/>
                      </a:cubicBezTo>
                      <a:cubicBezTo>
                        <a:pt x="229" y="6"/>
                        <a:pt x="231" y="8"/>
                        <a:pt x="232" y="6"/>
                      </a:cubicBezTo>
                      <a:cubicBezTo>
                        <a:pt x="231" y="6"/>
                        <a:pt x="232" y="4"/>
                        <a:pt x="232" y="5"/>
                      </a:cubicBezTo>
                      <a:cubicBezTo>
                        <a:pt x="232" y="5"/>
                        <a:pt x="233" y="5"/>
                        <a:pt x="233" y="5"/>
                      </a:cubicBezTo>
                      <a:cubicBezTo>
                        <a:pt x="232" y="6"/>
                        <a:pt x="233" y="7"/>
                        <a:pt x="231" y="7"/>
                      </a:cubicBezTo>
                      <a:cubicBezTo>
                        <a:pt x="230" y="7"/>
                        <a:pt x="230" y="8"/>
                        <a:pt x="230" y="9"/>
                      </a:cubicBezTo>
                      <a:cubicBezTo>
                        <a:pt x="230" y="8"/>
                        <a:pt x="229" y="8"/>
                        <a:pt x="229" y="7"/>
                      </a:cubicBezTo>
                      <a:cubicBezTo>
                        <a:pt x="228" y="7"/>
                        <a:pt x="227" y="8"/>
                        <a:pt x="226" y="8"/>
                      </a:cubicBezTo>
                      <a:cubicBezTo>
                        <a:pt x="225" y="7"/>
                        <a:pt x="224" y="7"/>
                        <a:pt x="224" y="5"/>
                      </a:cubicBezTo>
                      <a:cubicBezTo>
                        <a:pt x="224" y="5"/>
                        <a:pt x="225" y="6"/>
                        <a:pt x="225" y="5"/>
                      </a:cubicBezTo>
                      <a:cubicBezTo>
                        <a:pt x="225" y="3"/>
                        <a:pt x="224" y="5"/>
                        <a:pt x="223" y="5"/>
                      </a:cubicBezTo>
                      <a:cubicBezTo>
                        <a:pt x="223" y="6"/>
                        <a:pt x="223" y="7"/>
                        <a:pt x="221" y="7"/>
                      </a:cubicBezTo>
                      <a:cubicBezTo>
                        <a:pt x="220" y="7"/>
                        <a:pt x="220" y="7"/>
                        <a:pt x="219" y="7"/>
                      </a:cubicBezTo>
                      <a:cubicBezTo>
                        <a:pt x="219" y="7"/>
                        <a:pt x="219" y="7"/>
                        <a:pt x="219" y="7"/>
                      </a:cubicBezTo>
                      <a:cubicBezTo>
                        <a:pt x="218" y="7"/>
                        <a:pt x="218" y="7"/>
                        <a:pt x="217" y="7"/>
                      </a:cubicBezTo>
                      <a:cubicBezTo>
                        <a:pt x="217" y="7"/>
                        <a:pt x="217" y="7"/>
                        <a:pt x="217" y="7"/>
                      </a:cubicBezTo>
                      <a:cubicBezTo>
                        <a:pt x="217" y="7"/>
                        <a:pt x="217" y="7"/>
                        <a:pt x="216" y="7"/>
                      </a:cubicBezTo>
                      <a:cubicBezTo>
                        <a:pt x="216" y="7"/>
                        <a:pt x="217" y="7"/>
                        <a:pt x="217" y="7"/>
                      </a:cubicBezTo>
                      <a:cubicBezTo>
                        <a:pt x="217" y="6"/>
                        <a:pt x="216" y="6"/>
                        <a:pt x="216" y="6"/>
                      </a:cubicBezTo>
                      <a:cubicBezTo>
                        <a:pt x="216" y="5"/>
                        <a:pt x="217" y="4"/>
                        <a:pt x="217" y="4"/>
                      </a:cubicBezTo>
                      <a:cubicBezTo>
                        <a:pt x="218" y="3"/>
                        <a:pt x="219" y="3"/>
                        <a:pt x="219" y="2"/>
                      </a:cubicBezTo>
                      <a:cubicBezTo>
                        <a:pt x="217" y="0"/>
                        <a:pt x="215" y="1"/>
                        <a:pt x="213" y="1"/>
                      </a:cubicBezTo>
                      <a:cubicBezTo>
                        <a:pt x="213" y="2"/>
                        <a:pt x="212" y="2"/>
                        <a:pt x="212" y="2"/>
                      </a:cubicBezTo>
                      <a:cubicBezTo>
                        <a:pt x="212" y="3"/>
                        <a:pt x="214" y="2"/>
                        <a:pt x="214" y="3"/>
                      </a:cubicBezTo>
                      <a:cubicBezTo>
                        <a:pt x="214" y="3"/>
                        <a:pt x="214" y="4"/>
                        <a:pt x="214" y="4"/>
                      </a:cubicBezTo>
                      <a:cubicBezTo>
                        <a:pt x="213" y="4"/>
                        <a:pt x="212" y="4"/>
                        <a:pt x="212" y="3"/>
                      </a:cubicBezTo>
                      <a:cubicBezTo>
                        <a:pt x="211" y="2"/>
                        <a:pt x="211" y="5"/>
                        <a:pt x="210" y="5"/>
                      </a:cubicBezTo>
                      <a:cubicBezTo>
                        <a:pt x="209" y="5"/>
                        <a:pt x="209" y="5"/>
                        <a:pt x="208" y="5"/>
                      </a:cubicBezTo>
                      <a:cubicBezTo>
                        <a:pt x="208" y="6"/>
                        <a:pt x="207" y="5"/>
                        <a:pt x="207" y="7"/>
                      </a:cubicBezTo>
                      <a:cubicBezTo>
                        <a:pt x="206" y="7"/>
                        <a:pt x="206" y="7"/>
                        <a:pt x="206" y="7"/>
                      </a:cubicBezTo>
                      <a:cubicBezTo>
                        <a:pt x="205" y="7"/>
                        <a:pt x="205" y="7"/>
                        <a:pt x="205" y="7"/>
                      </a:cubicBezTo>
                      <a:cubicBezTo>
                        <a:pt x="205" y="7"/>
                        <a:pt x="204" y="7"/>
                        <a:pt x="204" y="7"/>
                      </a:cubicBezTo>
                      <a:cubicBezTo>
                        <a:pt x="204" y="7"/>
                        <a:pt x="204" y="7"/>
                        <a:pt x="204" y="7"/>
                      </a:cubicBezTo>
                      <a:cubicBezTo>
                        <a:pt x="204" y="6"/>
                        <a:pt x="204" y="5"/>
                        <a:pt x="204" y="5"/>
                      </a:cubicBezTo>
                      <a:cubicBezTo>
                        <a:pt x="204" y="5"/>
                        <a:pt x="204" y="5"/>
                        <a:pt x="204" y="5"/>
                      </a:cubicBezTo>
                      <a:cubicBezTo>
                        <a:pt x="204" y="4"/>
                        <a:pt x="204" y="3"/>
                        <a:pt x="204" y="3"/>
                      </a:cubicBezTo>
                      <a:cubicBezTo>
                        <a:pt x="204" y="3"/>
                        <a:pt x="203" y="3"/>
                        <a:pt x="203" y="4"/>
                      </a:cubicBezTo>
                      <a:cubicBezTo>
                        <a:pt x="203" y="3"/>
                        <a:pt x="203" y="1"/>
                        <a:pt x="201" y="1"/>
                      </a:cubicBezTo>
                      <a:cubicBezTo>
                        <a:pt x="202" y="2"/>
                        <a:pt x="200" y="2"/>
                        <a:pt x="199" y="2"/>
                      </a:cubicBezTo>
                      <a:cubicBezTo>
                        <a:pt x="198" y="2"/>
                        <a:pt x="198" y="2"/>
                        <a:pt x="197" y="2"/>
                      </a:cubicBezTo>
                      <a:cubicBezTo>
                        <a:pt x="197" y="2"/>
                        <a:pt x="198" y="1"/>
                        <a:pt x="197" y="1"/>
                      </a:cubicBezTo>
                      <a:cubicBezTo>
                        <a:pt x="197" y="1"/>
                        <a:pt x="196" y="1"/>
                        <a:pt x="196" y="1"/>
                      </a:cubicBezTo>
                      <a:cubicBezTo>
                        <a:pt x="196" y="2"/>
                        <a:pt x="196" y="2"/>
                        <a:pt x="196" y="3"/>
                      </a:cubicBezTo>
                      <a:cubicBezTo>
                        <a:pt x="196" y="3"/>
                        <a:pt x="195" y="3"/>
                        <a:pt x="194" y="4"/>
                      </a:cubicBezTo>
                      <a:cubicBezTo>
                        <a:pt x="194" y="4"/>
                        <a:pt x="194" y="4"/>
                        <a:pt x="195" y="5"/>
                      </a:cubicBezTo>
                      <a:cubicBezTo>
                        <a:pt x="193" y="5"/>
                        <a:pt x="192" y="5"/>
                        <a:pt x="191" y="5"/>
                      </a:cubicBezTo>
                      <a:cubicBezTo>
                        <a:pt x="191" y="5"/>
                        <a:pt x="191" y="5"/>
                        <a:pt x="191" y="5"/>
                      </a:cubicBezTo>
                      <a:cubicBezTo>
                        <a:pt x="191" y="5"/>
                        <a:pt x="191" y="4"/>
                        <a:pt x="191" y="4"/>
                      </a:cubicBezTo>
                      <a:cubicBezTo>
                        <a:pt x="191" y="4"/>
                        <a:pt x="190" y="4"/>
                        <a:pt x="190" y="4"/>
                      </a:cubicBezTo>
                      <a:cubicBezTo>
                        <a:pt x="190" y="4"/>
                        <a:pt x="190" y="5"/>
                        <a:pt x="189" y="5"/>
                      </a:cubicBezTo>
                      <a:cubicBezTo>
                        <a:pt x="189" y="5"/>
                        <a:pt x="189" y="4"/>
                        <a:pt x="189" y="4"/>
                      </a:cubicBezTo>
                      <a:cubicBezTo>
                        <a:pt x="189" y="3"/>
                        <a:pt x="188" y="3"/>
                        <a:pt x="187" y="4"/>
                      </a:cubicBezTo>
                      <a:cubicBezTo>
                        <a:pt x="187" y="3"/>
                        <a:pt x="187" y="2"/>
                        <a:pt x="186" y="3"/>
                      </a:cubicBezTo>
                      <a:cubicBezTo>
                        <a:pt x="186" y="3"/>
                        <a:pt x="185" y="4"/>
                        <a:pt x="186" y="5"/>
                      </a:cubicBezTo>
                      <a:cubicBezTo>
                        <a:pt x="184" y="4"/>
                        <a:pt x="182" y="4"/>
                        <a:pt x="181" y="4"/>
                      </a:cubicBezTo>
                      <a:cubicBezTo>
                        <a:pt x="181" y="4"/>
                        <a:pt x="180" y="3"/>
                        <a:pt x="180" y="3"/>
                      </a:cubicBezTo>
                      <a:cubicBezTo>
                        <a:pt x="181" y="3"/>
                        <a:pt x="181" y="3"/>
                        <a:pt x="181" y="2"/>
                      </a:cubicBezTo>
                      <a:cubicBezTo>
                        <a:pt x="179" y="2"/>
                        <a:pt x="180" y="3"/>
                        <a:pt x="179" y="4"/>
                      </a:cubicBezTo>
                      <a:cubicBezTo>
                        <a:pt x="179" y="4"/>
                        <a:pt x="178" y="4"/>
                        <a:pt x="178" y="4"/>
                      </a:cubicBezTo>
                      <a:cubicBezTo>
                        <a:pt x="178" y="4"/>
                        <a:pt x="178" y="4"/>
                        <a:pt x="178" y="4"/>
                      </a:cubicBezTo>
                      <a:cubicBezTo>
                        <a:pt x="178" y="4"/>
                        <a:pt x="178" y="4"/>
                        <a:pt x="178" y="4"/>
                      </a:cubicBezTo>
                      <a:cubicBezTo>
                        <a:pt x="178" y="4"/>
                        <a:pt x="178" y="5"/>
                        <a:pt x="178" y="5"/>
                      </a:cubicBezTo>
                      <a:cubicBezTo>
                        <a:pt x="177" y="4"/>
                        <a:pt x="178" y="3"/>
                        <a:pt x="177" y="3"/>
                      </a:cubicBezTo>
                      <a:cubicBezTo>
                        <a:pt x="177" y="5"/>
                        <a:pt x="177" y="2"/>
                        <a:pt x="176" y="2"/>
                      </a:cubicBezTo>
                      <a:cubicBezTo>
                        <a:pt x="175" y="3"/>
                        <a:pt x="174" y="3"/>
                        <a:pt x="173" y="2"/>
                      </a:cubicBezTo>
                      <a:cubicBezTo>
                        <a:pt x="173" y="3"/>
                        <a:pt x="174" y="4"/>
                        <a:pt x="174" y="5"/>
                      </a:cubicBezTo>
                      <a:cubicBezTo>
                        <a:pt x="173" y="5"/>
                        <a:pt x="173" y="5"/>
                        <a:pt x="172" y="5"/>
                      </a:cubicBezTo>
                      <a:cubicBezTo>
                        <a:pt x="172" y="4"/>
                        <a:pt x="173" y="4"/>
                        <a:pt x="173" y="3"/>
                      </a:cubicBezTo>
                      <a:cubicBezTo>
                        <a:pt x="171" y="2"/>
                        <a:pt x="172" y="4"/>
                        <a:pt x="171" y="4"/>
                      </a:cubicBezTo>
                      <a:cubicBezTo>
                        <a:pt x="171" y="5"/>
                        <a:pt x="170" y="6"/>
                        <a:pt x="170" y="7"/>
                      </a:cubicBezTo>
                      <a:cubicBezTo>
                        <a:pt x="169" y="6"/>
                        <a:pt x="168" y="7"/>
                        <a:pt x="167" y="7"/>
                      </a:cubicBezTo>
                      <a:cubicBezTo>
                        <a:pt x="167" y="7"/>
                        <a:pt x="167" y="7"/>
                        <a:pt x="166" y="6"/>
                      </a:cubicBezTo>
                      <a:cubicBezTo>
                        <a:pt x="166" y="6"/>
                        <a:pt x="167" y="5"/>
                        <a:pt x="166" y="5"/>
                      </a:cubicBezTo>
                      <a:cubicBezTo>
                        <a:pt x="166" y="5"/>
                        <a:pt x="166" y="5"/>
                        <a:pt x="166" y="5"/>
                      </a:cubicBezTo>
                      <a:cubicBezTo>
                        <a:pt x="167" y="5"/>
                        <a:pt x="168" y="4"/>
                        <a:pt x="169" y="3"/>
                      </a:cubicBezTo>
                      <a:cubicBezTo>
                        <a:pt x="168" y="3"/>
                        <a:pt x="168" y="1"/>
                        <a:pt x="167" y="2"/>
                      </a:cubicBezTo>
                      <a:cubicBezTo>
                        <a:pt x="166" y="2"/>
                        <a:pt x="166" y="3"/>
                        <a:pt x="166" y="3"/>
                      </a:cubicBezTo>
                      <a:cubicBezTo>
                        <a:pt x="166" y="2"/>
                        <a:pt x="164" y="2"/>
                        <a:pt x="164" y="3"/>
                      </a:cubicBezTo>
                      <a:cubicBezTo>
                        <a:pt x="164" y="3"/>
                        <a:pt x="164" y="3"/>
                        <a:pt x="164" y="3"/>
                      </a:cubicBezTo>
                      <a:cubicBezTo>
                        <a:pt x="163" y="3"/>
                        <a:pt x="163" y="3"/>
                        <a:pt x="163" y="3"/>
                      </a:cubicBezTo>
                      <a:cubicBezTo>
                        <a:pt x="162" y="3"/>
                        <a:pt x="162" y="3"/>
                        <a:pt x="162" y="4"/>
                      </a:cubicBezTo>
                      <a:cubicBezTo>
                        <a:pt x="162" y="5"/>
                        <a:pt x="161" y="5"/>
                        <a:pt x="161" y="6"/>
                      </a:cubicBezTo>
                      <a:cubicBezTo>
                        <a:pt x="161" y="6"/>
                        <a:pt x="161" y="6"/>
                        <a:pt x="160" y="7"/>
                      </a:cubicBezTo>
                      <a:cubicBezTo>
                        <a:pt x="160" y="7"/>
                        <a:pt x="159" y="7"/>
                        <a:pt x="159" y="7"/>
                      </a:cubicBezTo>
                      <a:cubicBezTo>
                        <a:pt x="159" y="7"/>
                        <a:pt x="160" y="7"/>
                        <a:pt x="160" y="7"/>
                      </a:cubicBezTo>
                      <a:cubicBezTo>
                        <a:pt x="160" y="8"/>
                        <a:pt x="160" y="8"/>
                        <a:pt x="160" y="8"/>
                      </a:cubicBezTo>
                      <a:cubicBezTo>
                        <a:pt x="159" y="8"/>
                        <a:pt x="158" y="8"/>
                        <a:pt x="159" y="9"/>
                      </a:cubicBezTo>
                      <a:cubicBezTo>
                        <a:pt x="159" y="9"/>
                        <a:pt x="159" y="8"/>
                        <a:pt x="159" y="8"/>
                      </a:cubicBezTo>
                      <a:cubicBezTo>
                        <a:pt x="159" y="9"/>
                        <a:pt x="159" y="10"/>
                        <a:pt x="160" y="10"/>
                      </a:cubicBezTo>
                      <a:cubicBezTo>
                        <a:pt x="159" y="10"/>
                        <a:pt x="159" y="10"/>
                        <a:pt x="159" y="9"/>
                      </a:cubicBezTo>
                      <a:cubicBezTo>
                        <a:pt x="158" y="10"/>
                        <a:pt x="159" y="11"/>
                        <a:pt x="157" y="10"/>
                      </a:cubicBezTo>
                      <a:cubicBezTo>
                        <a:pt x="158" y="11"/>
                        <a:pt x="157" y="11"/>
                        <a:pt x="156" y="12"/>
                      </a:cubicBezTo>
                      <a:cubicBezTo>
                        <a:pt x="156" y="12"/>
                        <a:pt x="156" y="12"/>
                        <a:pt x="156" y="11"/>
                      </a:cubicBezTo>
                      <a:cubicBezTo>
                        <a:pt x="156" y="11"/>
                        <a:pt x="156" y="11"/>
                        <a:pt x="156" y="11"/>
                      </a:cubicBezTo>
                      <a:cubicBezTo>
                        <a:pt x="156" y="10"/>
                        <a:pt x="155" y="12"/>
                        <a:pt x="155" y="10"/>
                      </a:cubicBezTo>
                      <a:cubicBezTo>
                        <a:pt x="154" y="10"/>
                        <a:pt x="154" y="10"/>
                        <a:pt x="154" y="9"/>
                      </a:cubicBezTo>
                      <a:cubicBezTo>
                        <a:pt x="155" y="10"/>
                        <a:pt x="155" y="11"/>
                        <a:pt x="157" y="10"/>
                      </a:cubicBezTo>
                      <a:cubicBezTo>
                        <a:pt x="157" y="9"/>
                        <a:pt x="158" y="9"/>
                        <a:pt x="157" y="7"/>
                      </a:cubicBezTo>
                      <a:cubicBezTo>
                        <a:pt x="158" y="7"/>
                        <a:pt x="159" y="7"/>
                        <a:pt x="159" y="6"/>
                      </a:cubicBezTo>
                      <a:cubicBezTo>
                        <a:pt x="158" y="6"/>
                        <a:pt x="158" y="6"/>
                        <a:pt x="157" y="6"/>
                      </a:cubicBezTo>
                      <a:cubicBezTo>
                        <a:pt x="157" y="5"/>
                        <a:pt x="156" y="5"/>
                        <a:pt x="157" y="4"/>
                      </a:cubicBezTo>
                      <a:cubicBezTo>
                        <a:pt x="156" y="4"/>
                        <a:pt x="156" y="4"/>
                        <a:pt x="155" y="4"/>
                      </a:cubicBezTo>
                      <a:cubicBezTo>
                        <a:pt x="155" y="1"/>
                        <a:pt x="157" y="5"/>
                        <a:pt x="157" y="3"/>
                      </a:cubicBezTo>
                      <a:cubicBezTo>
                        <a:pt x="157" y="3"/>
                        <a:pt x="157" y="2"/>
                        <a:pt x="157" y="2"/>
                      </a:cubicBezTo>
                      <a:cubicBezTo>
                        <a:pt x="156" y="1"/>
                        <a:pt x="156" y="3"/>
                        <a:pt x="155" y="3"/>
                      </a:cubicBezTo>
                      <a:cubicBezTo>
                        <a:pt x="154" y="3"/>
                        <a:pt x="155" y="1"/>
                        <a:pt x="154" y="2"/>
                      </a:cubicBezTo>
                      <a:cubicBezTo>
                        <a:pt x="154" y="3"/>
                        <a:pt x="154" y="4"/>
                        <a:pt x="155" y="4"/>
                      </a:cubicBezTo>
                      <a:cubicBezTo>
                        <a:pt x="155" y="4"/>
                        <a:pt x="154" y="4"/>
                        <a:pt x="154" y="4"/>
                      </a:cubicBezTo>
                      <a:cubicBezTo>
                        <a:pt x="154" y="4"/>
                        <a:pt x="154" y="5"/>
                        <a:pt x="153" y="5"/>
                      </a:cubicBezTo>
                      <a:cubicBezTo>
                        <a:pt x="152" y="5"/>
                        <a:pt x="154" y="2"/>
                        <a:pt x="152" y="3"/>
                      </a:cubicBezTo>
                      <a:cubicBezTo>
                        <a:pt x="152" y="5"/>
                        <a:pt x="151" y="4"/>
                        <a:pt x="150" y="5"/>
                      </a:cubicBezTo>
                      <a:cubicBezTo>
                        <a:pt x="150" y="5"/>
                        <a:pt x="150" y="5"/>
                        <a:pt x="150" y="5"/>
                      </a:cubicBezTo>
                      <a:cubicBezTo>
                        <a:pt x="150" y="5"/>
                        <a:pt x="149" y="5"/>
                        <a:pt x="149" y="5"/>
                      </a:cubicBezTo>
                      <a:cubicBezTo>
                        <a:pt x="149" y="5"/>
                        <a:pt x="149" y="4"/>
                        <a:pt x="149" y="4"/>
                      </a:cubicBezTo>
                      <a:cubicBezTo>
                        <a:pt x="149" y="4"/>
                        <a:pt x="149" y="4"/>
                        <a:pt x="148" y="5"/>
                      </a:cubicBezTo>
                      <a:cubicBezTo>
                        <a:pt x="148" y="5"/>
                        <a:pt x="148" y="5"/>
                        <a:pt x="148" y="5"/>
                      </a:cubicBezTo>
                      <a:cubicBezTo>
                        <a:pt x="148" y="6"/>
                        <a:pt x="147" y="5"/>
                        <a:pt x="146" y="6"/>
                      </a:cubicBezTo>
                      <a:cubicBezTo>
                        <a:pt x="146" y="6"/>
                        <a:pt x="146" y="7"/>
                        <a:pt x="145" y="7"/>
                      </a:cubicBezTo>
                      <a:cubicBezTo>
                        <a:pt x="145" y="7"/>
                        <a:pt x="144" y="6"/>
                        <a:pt x="143" y="6"/>
                      </a:cubicBezTo>
                      <a:cubicBezTo>
                        <a:pt x="143" y="5"/>
                        <a:pt x="143" y="5"/>
                        <a:pt x="143" y="4"/>
                      </a:cubicBezTo>
                      <a:cubicBezTo>
                        <a:pt x="143" y="4"/>
                        <a:pt x="142" y="4"/>
                        <a:pt x="142" y="4"/>
                      </a:cubicBezTo>
                      <a:cubicBezTo>
                        <a:pt x="143" y="3"/>
                        <a:pt x="142" y="1"/>
                        <a:pt x="141" y="2"/>
                      </a:cubicBezTo>
                      <a:cubicBezTo>
                        <a:pt x="141" y="3"/>
                        <a:pt x="141" y="3"/>
                        <a:pt x="142" y="4"/>
                      </a:cubicBezTo>
                      <a:cubicBezTo>
                        <a:pt x="141" y="4"/>
                        <a:pt x="141" y="5"/>
                        <a:pt x="140" y="5"/>
                      </a:cubicBezTo>
                      <a:cubicBezTo>
                        <a:pt x="139" y="4"/>
                        <a:pt x="141" y="4"/>
                        <a:pt x="140" y="3"/>
                      </a:cubicBezTo>
                      <a:cubicBezTo>
                        <a:pt x="140" y="3"/>
                        <a:pt x="138" y="4"/>
                        <a:pt x="138" y="3"/>
                      </a:cubicBezTo>
                      <a:cubicBezTo>
                        <a:pt x="137" y="3"/>
                        <a:pt x="137" y="4"/>
                        <a:pt x="137" y="5"/>
                      </a:cubicBezTo>
                      <a:cubicBezTo>
                        <a:pt x="137" y="5"/>
                        <a:pt x="136" y="5"/>
                        <a:pt x="136" y="5"/>
                      </a:cubicBezTo>
                      <a:cubicBezTo>
                        <a:pt x="136" y="4"/>
                        <a:pt x="137" y="4"/>
                        <a:pt x="136" y="3"/>
                      </a:cubicBezTo>
                      <a:cubicBezTo>
                        <a:pt x="136" y="4"/>
                        <a:pt x="136" y="4"/>
                        <a:pt x="135" y="4"/>
                      </a:cubicBezTo>
                      <a:cubicBezTo>
                        <a:pt x="135" y="4"/>
                        <a:pt x="135" y="4"/>
                        <a:pt x="135" y="4"/>
                      </a:cubicBezTo>
                      <a:cubicBezTo>
                        <a:pt x="134" y="4"/>
                        <a:pt x="135" y="6"/>
                        <a:pt x="133" y="6"/>
                      </a:cubicBezTo>
                      <a:cubicBezTo>
                        <a:pt x="133" y="6"/>
                        <a:pt x="133" y="6"/>
                        <a:pt x="134" y="6"/>
                      </a:cubicBezTo>
                      <a:cubicBezTo>
                        <a:pt x="134" y="6"/>
                        <a:pt x="134" y="7"/>
                        <a:pt x="134" y="7"/>
                      </a:cubicBezTo>
                      <a:cubicBezTo>
                        <a:pt x="133" y="6"/>
                        <a:pt x="133" y="6"/>
                        <a:pt x="133" y="6"/>
                      </a:cubicBezTo>
                      <a:cubicBezTo>
                        <a:pt x="133" y="6"/>
                        <a:pt x="133" y="6"/>
                        <a:pt x="133" y="6"/>
                      </a:cubicBezTo>
                      <a:cubicBezTo>
                        <a:pt x="133" y="5"/>
                        <a:pt x="131" y="6"/>
                        <a:pt x="131" y="5"/>
                      </a:cubicBezTo>
                      <a:cubicBezTo>
                        <a:pt x="130" y="5"/>
                        <a:pt x="131" y="5"/>
                        <a:pt x="131" y="6"/>
                      </a:cubicBezTo>
                      <a:cubicBezTo>
                        <a:pt x="131" y="6"/>
                        <a:pt x="131" y="6"/>
                        <a:pt x="131" y="7"/>
                      </a:cubicBezTo>
                      <a:cubicBezTo>
                        <a:pt x="131" y="6"/>
                        <a:pt x="131" y="6"/>
                        <a:pt x="131" y="6"/>
                      </a:cubicBezTo>
                      <a:cubicBezTo>
                        <a:pt x="131" y="6"/>
                        <a:pt x="130" y="6"/>
                        <a:pt x="130" y="6"/>
                      </a:cubicBezTo>
                      <a:cubicBezTo>
                        <a:pt x="130" y="5"/>
                        <a:pt x="130" y="4"/>
                        <a:pt x="130" y="4"/>
                      </a:cubicBezTo>
                      <a:cubicBezTo>
                        <a:pt x="129" y="3"/>
                        <a:pt x="129" y="4"/>
                        <a:pt x="129" y="5"/>
                      </a:cubicBezTo>
                      <a:cubicBezTo>
                        <a:pt x="128" y="5"/>
                        <a:pt x="128" y="6"/>
                        <a:pt x="128" y="5"/>
                      </a:cubicBezTo>
                      <a:cubicBezTo>
                        <a:pt x="128" y="4"/>
                        <a:pt x="129" y="4"/>
                        <a:pt x="128" y="3"/>
                      </a:cubicBezTo>
                      <a:cubicBezTo>
                        <a:pt x="127" y="3"/>
                        <a:pt x="126" y="4"/>
                        <a:pt x="126" y="5"/>
                      </a:cubicBezTo>
                      <a:cubicBezTo>
                        <a:pt x="126" y="6"/>
                        <a:pt x="128" y="5"/>
                        <a:pt x="127" y="7"/>
                      </a:cubicBezTo>
                      <a:cubicBezTo>
                        <a:pt x="127" y="7"/>
                        <a:pt x="127" y="7"/>
                        <a:pt x="127" y="7"/>
                      </a:cubicBezTo>
                      <a:cubicBezTo>
                        <a:pt x="127" y="6"/>
                        <a:pt x="127" y="6"/>
                        <a:pt x="126" y="6"/>
                      </a:cubicBezTo>
                      <a:cubicBezTo>
                        <a:pt x="126" y="6"/>
                        <a:pt x="126" y="6"/>
                        <a:pt x="125" y="6"/>
                      </a:cubicBezTo>
                      <a:cubicBezTo>
                        <a:pt x="125" y="6"/>
                        <a:pt x="125" y="6"/>
                        <a:pt x="125" y="6"/>
                      </a:cubicBezTo>
                      <a:cubicBezTo>
                        <a:pt x="125" y="6"/>
                        <a:pt x="125" y="6"/>
                        <a:pt x="125" y="7"/>
                      </a:cubicBezTo>
                      <a:cubicBezTo>
                        <a:pt x="124" y="6"/>
                        <a:pt x="123" y="5"/>
                        <a:pt x="122" y="5"/>
                      </a:cubicBezTo>
                      <a:cubicBezTo>
                        <a:pt x="122" y="5"/>
                        <a:pt x="122" y="4"/>
                        <a:pt x="122" y="4"/>
                      </a:cubicBezTo>
                      <a:cubicBezTo>
                        <a:pt x="121" y="4"/>
                        <a:pt x="120" y="4"/>
                        <a:pt x="119" y="4"/>
                      </a:cubicBezTo>
                      <a:cubicBezTo>
                        <a:pt x="119" y="5"/>
                        <a:pt x="121" y="5"/>
                        <a:pt x="120" y="5"/>
                      </a:cubicBezTo>
                      <a:cubicBezTo>
                        <a:pt x="120" y="5"/>
                        <a:pt x="120" y="5"/>
                        <a:pt x="119" y="5"/>
                      </a:cubicBezTo>
                      <a:cubicBezTo>
                        <a:pt x="119" y="5"/>
                        <a:pt x="119" y="5"/>
                        <a:pt x="119" y="5"/>
                      </a:cubicBezTo>
                      <a:cubicBezTo>
                        <a:pt x="119" y="5"/>
                        <a:pt x="119" y="5"/>
                        <a:pt x="118" y="5"/>
                      </a:cubicBezTo>
                      <a:cubicBezTo>
                        <a:pt x="118" y="5"/>
                        <a:pt x="118" y="5"/>
                        <a:pt x="118" y="5"/>
                      </a:cubicBezTo>
                      <a:cubicBezTo>
                        <a:pt x="117" y="4"/>
                        <a:pt x="117" y="4"/>
                        <a:pt x="117" y="4"/>
                      </a:cubicBezTo>
                      <a:cubicBezTo>
                        <a:pt x="117" y="4"/>
                        <a:pt x="117" y="5"/>
                        <a:pt x="117" y="5"/>
                      </a:cubicBezTo>
                      <a:cubicBezTo>
                        <a:pt x="117" y="5"/>
                        <a:pt x="117" y="6"/>
                        <a:pt x="117" y="6"/>
                      </a:cubicBezTo>
                      <a:cubicBezTo>
                        <a:pt x="116" y="6"/>
                        <a:pt x="115" y="5"/>
                        <a:pt x="114" y="5"/>
                      </a:cubicBezTo>
                      <a:cubicBezTo>
                        <a:pt x="114" y="5"/>
                        <a:pt x="114" y="6"/>
                        <a:pt x="114" y="6"/>
                      </a:cubicBezTo>
                      <a:cubicBezTo>
                        <a:pt x="114" y="6"/>
                        <a:pt x="114" y="6"/>
                        <a:pt x="114" y="6"/>
                      </a:cubicBezTo>
                      <a:cubicBezTo>
                        <a:pt x="113" y="6"/>
                        <a:pt x="112" y="5"/>
                        <a:pt x="112" y="5"/>
                      </a:cubicBezTo>
                      <a:cubicBezTo>
                        <a:pt x="112" y="5"/>
                        <a:pt x="112" y="5"/>
                        <a:pt x="112" y="5"/>
                      </a:cubicBezTo>
                      <a:cubicBezTo>
                        <a:pt x="111" y="5"/>
                        <a:pt x="111" y="5"/>
                        <a:pt x="111" y="5"/>
                      </a:cubicBezTo>
                      <a:cubicBezTo>
                        <a:pt x="111" y="6"/>
                        <a:pt x="111" y="6"/>
                        <a:pt x="111" y="6"/>
                      </a:cubicBezTo>
                      <a:cubicBezTo>
                        <a:pt x="111" y="6"/>
                        <a:pt x="111" y="6"/>
                        <a:pt x="111" y="6"/>
                      </a:cubicBezTo>
                      <a:cubicBezTo>
                        <a:pt x="111" y="6"/>
                        <a:pt x="111" y="6"/>
                        <a:pt x="111" y="7"/>
                      </a:cubicBezTo>
                      <a:cubicBezTo>
                        <a:pt x="111" y="7"/>
                        <a:pt x="111" y="7"/>
                        <a:pt x="111" y="7"/>
                      </a:cubicBezTo>
                      <a:cubicBezTo>
                        <a:pt x="111" y="6"/>
                        <a:pt x="111" y="6"/>
                        <a:pt x="111" y="6"/>
                      </a:cubicBezTo>
                      <a:cubicBezTo>
                        <a:pt x="110" y="6"/>
                        <a:pt x="110" y="5"/>
                        <a:pt x="109" y="6"/>
                      </a:cubicBezTo>
                      <a:cubicBezTo>
                        <a:pt x="109" y="6"/>
                        <a:pt x="110" y="6"/>
                        <a:pt x="110" y="7"/>
                      </a:cubicBezTo>
                      <a:cubicBezTo>
                        <a:pt x="110" y="7"/>
                        <a:pt x="110" y="7"/>
                        <a:pt x="110" y="7"/>
                      </a:cubicBezTo>
                      <a:cubicBezTo>
                        <a:pt x="110" y="7"/>
                        <a:pt x="110" y="7"/>
                        <a:pt x="110" y="7"/>
                      </a:cubicBezTo>
                      <a:cubicBezTo>
                        <a:pt x="110" y="7"/>
                        <a:pt x="110" y="7"/>
                        <a:pt x="110" y="7"/>
                      </a:cubicBezTo>
                      <a:cubicBezTo>
                        <a:pt x="109" y="7"/>
                        <a:pt x="109" y="7"/>
                        <a:pt x="109" y="7"/>
                      </a:cubicBezTo>
                      <a:cubicBezTo>
                        <a:pt x="109" y="7"/>
                        <a:pt x="109" y="6"/>
                        <a:pt x="109" y="6"/>
                      </a:cubicBezTo>
                      <a:cubicBezTo>
                        <a:pt x="109" y="6"/>
                        <a:pt x="109" y="6"/>
                        <a:pt x="108" y="6"/>
                      </a:cubicBezTo>
                      <a:cubicBezTo>
                        <a:pt x="108" y="6"/>
                        <a:pt x="108" y="4"/>
                        <a:pt x="107" y="5"/>
                      </a:cubicBezTo>
                      <a:cubicBezTo>
                        <a:pt x="106" y="5"/>
                        <a:pt x="107" y="5"/>
                        <a:pt x="106" y="6"/>
                      </a:cubicBezTo>
                      <a:cubicBezTo>
                        <a:pt x="106" y="5"/>
                        <a:pt x="105" y="5"/>
                        <a:pt x="105" y="5"/>
                      </a:cubicBezTo>
                      <a:cubicBezTo>
                        <a:pt x="104" y="5"/>
                        <a:pt x="104" y="5"/>
                        <a:pt x="104" y="5"/>
                      </a:cubicBezTo>
                      <a:cubicBezTo>
                        <a:pt x="104" y="5"/>
                        <a:pt x="104" y="4"/>
                        <a:pt x="103" y="5"/>
                      </a:cubicBezTo>
                      <a:cubicBezTo>
                        <a:pt x="103" y="5"/>
                        <a:pt x="103" y="6"/>
                        <a:pt x="103" y="7"/>
                      </a:cubicBezTo>
                      <a:cubicBezTo>
                        <a:pt x="101" y="7"/>
                        <a:pt x="102" y="6"/>
                        <a:pt x="101" y="6"/>
                      </a:cubicBezTo>
                      <a:cubicBezTo>
                        <a:pt x="101" y="6"/>
                        <a:pt x="100" y="6"/>
                        <a:pt x="100" y="6"/>
                      </a:cubicBezTo>
                      <a:cubicBezTo>
                        <a:pt x="100" y="6"/>
                        <a:pt x="100" y="6"/>
                        <a:pt x="100" y="6"/>
                      </a:cubicBezTo>
                      <a:cubicBezTo>
                        <a:pt x="100" y="5"/>
                        <a:pt x="100" y="5"/>
                        <a:pt x="100" y="5"/>
                      </a:cubicBezTo>
                      <a:cubicBezTo>
                        <a:pt x="99" y="5"/>
                        <a:pt x="100" y="3"/>
                        <a:pt x="98" y="4"/>
                      </a:cubicBezTo>
                      <a:cubicBezTo>
                        <a:pt x="99" y="5"/>
                        <a:pt x="98" y="5"/>
                        <a:pt x="97" y="5"/>
                      </a:cubicBezTo>
                      <a:cubicBezTo>
                        <a:pt x="97" y="4"/>
                        <a:pt x="97" y="4"/>
                        <a:pt x="97" y="4"/>
                      </a:cubicBezTo>
                      <a:cubicBezTo>
                        <a:pt x="96" y="4"/>
                        <a:pt x="96" y="4"/>
                        <a:pt x="95" y="4"/>
                      </a:cubicBezTo>
                      <a:cubicBezTo>
                        <a:pt x="95" y="4"/>
                        <a:pt x="95" y="5"/>
                        <a:pt x="96" y="5"/>
                      </a:cubicBezTo>
                      <a:cubicBezTo>
                        <a:pt x="96" y="5"/>
                        <a:pt x="96" y="5"/>
                        <a:pt x="96" y="5"/>
                      </a:cubicBezTo>
                      <a:cubicBezTo>
                        <a:pt x="95" y="5"/>
                        <a:pt x="95" y="5"/>
                        <a:pt x="95" y="6"/>
                      </a:cubicBezTo>
                      <a:cubicBezTo>
                        <a:pt x="95" y="6"/>
                        <a:pt x="95" y="6"/>
                        <a:pt x="96" y="6"/>
                      </a:cubicBezTo>
                      <a:cubicBezTo>
                        <a:pt x="95" y="6"/>
                        <a:pt x="95" y="6"/>
                        <a:pt x="95" y="6"/>
                      </a:cubicBezTo>
                      <a:cubicBezTo>
                        <a:pt x="94" y="6"/>
                        <a:pt x="93" y="5"/>
                        <a:pt x="91" y="5"/>
                      </a:cubicBezTo>
                      <a:cubicBezTo>
                        <a:pt x="91" y="6"/>
                        <a:pt x="91" y="7"/>
                        <a:pt x="90" y="7"/>
                      </a:cubicBezTo>
                      <a:cubicBezTo>
                        <a:pt x="90" y="8"/>
                        <a:pt x="90" y="7"/>
                        <a:pt x="89" y="7"/>
                      </a:cubicBezTo>
                      <a:cubicBezTo>
                        <a:pt x="89" y="7"/>
                        <a:pt x="89" y="7"/>
                        <a:pt x="89" y="7"/>
                      </a:cubicBezTo>
                      <a:cubicBezTo>
                        <a:pt x="89" y="7"/>
                        <a:pt x="89" y="7"/>
                        <a:pt x="89" y="7"/>
                      </a:cubicBezTo>
                      <a:cubicBezTo>
                        <a:pt x="88" y="7"/>
                        <a:pt x="88" y="6"/>
                        <a:pt x="88" y="6"/>
                      </a:cubicBezTo>
                      <a:cubicBezTo>
                        <a:pt x="88" y="6"/>
                        <a:pt x="88" y="5"/>
                        <a:pt x="88" y="5"/>
                      </a:cubicBezTo>
                      <a:cubicBezTo>
                        <a:pt x="87" y="5"/>
                        <a:pt x="87" y="5"/>
                        <a:pt x="87" y="4"/>
                      </a:cubicBezTo>
                      <a:cubicBezTo>
                        <a:pt x="87" y="4"/>
                        <a:pt x="86" y="5"/>
                        <a:pt x="86" y="5"/>
                      </a:cubicBezTo>
                      <a:cubicBezTo>
                        <a:pt x="86" y="5"/>
                        <a:pt x="86" y="5"/>
                        <a:pt x="85" y="6"/>
                      </a:cubicBezTo>
                      <a:cubicBezTo>
                        <a:pt x="86" y="6"/>
                        <a:pt x="86" y="6"/>
                        <a:pt x="86" y="6"/>
                      </a:cubicBezTo>
                      <a:cubicBezTo>
                        <a:pt x="86" y="6"/>
                        <a:pt x="86" y="6"/>
                        <a:pt x="86" y="6"/>
                      </a:cubicBezTo>
                      <a:cubicBezTo>
                        <a:pt x="86" y="6"/>
                        <a:pt x="86" y="6"/>
                        <a:pt x="86" y="6"/>
                      </a:cubicBezTo>
                      <a:cubicBezTo>
                        <a:pt x="86" y="7"/>
                        <a:pt x="88" y="8"/>
                        <a:pt x="86" y="9"/>
                      </a:cubicBezTo>
                      <a:cubicBezTo>
                        <a:pt x="86" y="9"/>
                        <a:pt x="85" y="8"/>
                        <a:pt x="85" y="7"/>
                      </a:cubicBezTo>
                      <a:cubicBezTo>
                        <a:pt x="83" y="8"/>
                        <a:pt x="85" y="9"/>
                        <a:pt x="85" y="10"/>
                      </a:cubicBezTo>
                      <a:cubicBezTo>
                        <a:pt x="84" y="10"/>
                        <a:pt x="84" y="10"/>
                        <a:pt x="83" y="10"/>
                      </a:cubicBezTo>
                      <a:cubicBezTo>
                        <a:pt x="83" y="10"/>
                        <a:pt x="84" y="9"/>
                        <a:pt x="83" y="9"/>
                      </a:cubicBezTo>
                      <a:cubicBezTo>
                        <a:pt x="83" y="9"/>
                        <a:pt x="82" y="9"/>
                        <a:pt x="82" y="9"/>
                      </a:cubicBezTo>
                      <a:cubicBezTo>
                        <a:pt x="84" y="10"/>
                        <a:pt x="81" y="10"/>
                        <a:pt x="81" y="10"/>
                      </a:cubicBezTo>
                      <a:cubicBezTo>
                        <a:pt x="81" y="9"/>
                        <a:pt x="80" y="9"/>
                        <a:pt x="80" y="8"/>
                      </a:cubicBezTo>
                      <a:cubicBezTo>
                        <a:pt x="80" y="8"/>
                        <a:pt x="81" y="7"/>
                        <a:pt x="80" y="7"/>
                      </a:cubicBezTo>
                      <a:cubicBezTo>
                        <a:pt x="80" y="6"/>
                        <a:pt x="81" y="6"/>
                        <a:pt x="81" y="5"/>
                      </a:cubicBezTo>
                      <a:cubicBezTo>
                        <a:pt x="80" y="5"/>
                        <a:pt x="79" y="5"/>
                        <a:pt x="79" y="5"/>
                      </a:cubicBezTo>
                      <a:cubicBezTo>
                        <a:pt x="78" y="5"/>
                        <a:pt x="78" y="5"/>
                        <a:pt x="78" y="5"/>
                      </a:cubicBezTo>
                      <a:cubicBezTo>
                        <a:pt x="78" y="5"/>
                        <a:pt x="78" y="5"/>
                        <a:pt x="78" y="5"/>
                      </a:cubicBezTo>
                      <a:cubicBezTo>
                        <a:pt x="78" y="6"/>
                        <a:pt x="78" y="6"/>
                        <a:pt x="78" y="6"/>
                      </a:cubicBezTo>
                      <a:cubicBezTo>
                        <a:pt x="77" y="6"/>
                        <a:pt x="77" y="6"/>
                        <a:pt x="77" y="6"/>
                      </a:cubicBezTo>
                      <a:cubicBezTo>
                        <a:pt x="77" y="6"/>
                        <a:pt x="76" y="6"/>
                        <a:pt x="76" y="6"/>
                      </a:cubicBezTo>
                      <a:cubicBezTo>
                        <a:pt x="75" y="5"/>
                        <a:pt x="76" y="5"/>
                        <a:pt x="76" y="4"/>
                      </a:cubicBezTo>
                      <a:cubicBezTo>
                        <a:pt x="76" y="4"/>
                        <a:pt x="76" y="4"/>
                        <a:pt x="76" y="5"/>
                      </a:cubicBezTo>
                      <a:cubicBezTo>
                        <a:pt x="77" y="5"/>
                        <a:pt x="77" y="5"/>
                        <a:pt x="77" y="5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6" y="4"/>
                        <a:pt x="76" y="4"/>
                        <a:pt x="76" y="4"/>
                      </a:cubicBezTo>
                      <a:cubicBezTo>
                        <a:pt x="76" y="4"/>
                        <a:pt x="75" y="4"/>
                        <a:pt x="74" y="5"/>
                      </a:cubicBezTo>
                      <a:cubicBezTo>
                        <a:pt x="74" y="5"/>
                        <a:pt x="75" y="6"/>
                        <a:pt x="74" y="7"/>
                      </a:cubicBezTo>
                      <a:cubicBezTo>
                        <a:pt x="73" y="7"/>
                        <a:pt x="73" y="6"/>
                        <a:pt x="73" y="6"/>
                      </a:cubicBezTo>
                      <a:cubicBezTo>
                        <a:pt x="73" y="8"/>
                        <a:pt x="75" y="7"/>
                        <a:pt x="74" y="8"/>
                      </a:cubicBezTo>
                      <a:cubicBezTo>
                        <a:pt x="74" y="9"/>
                        <a:pt x="73" y="8"/>
                        <a:pt x="73" y="8"/>
                      </a:cubicBezTo>
                      <a:cubicBezTo>
                        <a:pt x="73" y="7"/>
                        <a:pt x="73" y="6"/>
                        <a:pt x="72" y="6"/>
                      </a:cubicBezTo>
                      <a:cubicBezTo>
                        <a:pt x="71" y="5"/>
                        <a:pt x="70" y="6"/>
                        <a:pt x="70" y="6"/>
                      </a:cubicBezTo>
                      <a:cubicBezTo>
                        <a:pt x="70" y="6"/>
                        <a:pt x="70" y="6"/>
                        <a:pt x="70" y="6"/>
                      </a:cubicBezTo>
                      <a:cubicBezTo>
                        <a:pt x="70" y="6"/>
                        <a:pt x="70" y="6"/>
                        <a:pt x="69" y="5"/>
                      </a:cubicBezTo>
                      <a:cubicBezTo>
                        <a:pt x="70" y="5"/>
                        <a:pt x="70" y="5"/>
                        <a:pt x="70" y="5"/>
                      </a:cubicBezTo>
                      <a:cubicBezTo>
                        <a:pt x="69" y="5"/>
                        <a:pt x="68" y="4"/>
                        <a:pt x="67" y="4"/>
                      </a:cubicBezTo>
                      <a:cubicBezTo>
                        <a:pt x="67" y="4"/>
                        <a:pt x="67" y="4"/>
                        <a:pt x="67" y="4"/>
                      </a:cubicBezTo>
                      <a:cubicBezTo>
                        <a:pt x="66" y="4"/>
                        <a:pt x="67" y="5"/>
                        <a:pt x="67" y="5"/>
                      </a:cubicBezTo>
                      <a:cubicBezTo>
                        <a:pt x="67" y="5"/>
                        <a:pt x="67" y="5"/>
                        <a:pt x="66" y="6"/>
                      </a:cubicBezTo>
                      <a:cubicBezTo>
                        <a:pt x="66" y="6"/>
                        <a:pt x="66" y="6"/>
                        <a:pt x="66" y="6"/>
                      </a:cubicBezTo>
                      <a:cubicBezTo>
                        <a:pt x="65" y="6"/>
                        <a:pt x="64" y="5"/>
                        <a:pt x="64" y="5"/>
                      </a:cubicBezTo>
                      <a:cubicBezTo>
                        <a:pt x="64" y="5"/>
                        <a:pt x="64" y="4"/>
                        <a:pt x="64" y="4"/>
                      </a:cubicBezTo>
                      <a:cubicBezTo>
                        <a:pt x="64" y="4"/>
                        <a:pt x="64" y="4"/>
                        <a:pt x="64" y="4"/>
                      </a:cubicBezTo>
                      <a:cubicBezTo>
                        <a:pt x="64" y="4"/>
                        <a:pt x="64" y="4"/>
                        <a:pt x="64" y="4"/>
                      </a:cubicBezTo>
                      <a:cubicBezTo>
                        <a:pt x="62" y="3"/>
                        <a:pt x="62" y="5"/>
                        <a:pt x="60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59" y="6"/>
                        <a:pt x="59" y="6"/>
                        <a:pt x="59" y="6"/>
                      </a:cubicBezTo>
                      <a:cubicBezTo>
                        <a:pt x="59" y="6"/>
                        <a:pt x="59" y="6"/>
                        <a:pt x="59" y="6"/>
                      </a:cubicBezTo>
                      <a:cubicBezTo>
                        <a:pt x="59" y="7"/>
                        <a:pt x="58" y="6"/>
                        <a:pt x="57" y="6"/>
                      </a:cubicBezTo>
                      <a:cubicBezTo>
                        <a:pt x="57" y="6"/>
                        <a:pt x="57" y="5"/>
                        <a:pt x="57" y="5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56" y="4"/>
                        <a:pt x="56" y="3"/>
                        <a:pt x="55" y="4"/>
                      </a:cubicBezTo>
                      <a:cubicBezTo>
                        <a:pt x="55" y="4"/>
                        <a:pt x="56" y="4"/>
                        <a:pt x="56" y="4"/>
                      </a:cubicBezTo>
                      <a:cubicBezTo>
                        <a:pt x="55" y="5"/>
                        <a:pt x="55" y="5"/>
                        <a:pt x="54" y="5"/>
                      </a:cubicBezTo>
                      <a:cubicBezTo>
                        <a:pt x="54" y="4"/>
                        <a:pt x="54" y="4"/>
                        <a:pt x="53" y="4"/>
                      </a:cubicBezTo>
                      <a:cubicBezTo>
                        <a:pt x="53" y="4"/>
                        <a:pt x="51" y="4"/>
                        <a:pt x="51" y="5"/>
                      </a:cubicBezTo>
                      <a:cubicBezTo>
                        <a:pt x="50" y="4"/>
                        <a:pt x="50" y="5"/>
                        <a:pt x="49" y="5"/>
                      </a:cubicBezTo>
                      <a:cubicBezTo>
                        <a:pt x="49" y="4"/>
                        <a:pt x="48" y="4"/>
                        <a:pt x="47" y="4"/>
                      </a:cubicBezTo>
                      <a:cubicBezTo>
                        <a:pt x="47" y="3"/>
                        <a:pt x="46" y="4"/>
                        <a:pt x="46" y="4"/>
                      </a:cubicBezTo>
                      <a:cubicBezTo>
                        <a:pt x="46" y="4"/>
                        <a:pt x="46" y="4"/>
                        <a:pt x="45" y="4"/>
                      </a:cubicBezTo>
                      <a:cubicBezTo>
                        <a:pt x="44" y="3"/>
                        <a:pt x="43" y="4"/>
                        <a:pt x="43" y="5"/>
                      </a:cubicBezTo>
                      <a:cubicBezTo>
                        <a:pt x="43" y="5"/>
                        <a:pt x="46" y="4"/>
                        <a:pt x="44" y="5"/>
                      </a:cubicBezTo>
                      <a:cubicBezTo>
                        <a:pt x="44" y="6"/>
                        <a:pt x="44" y="7"/>
                        <a:pt x="45" y="7"/>
                      </a:cubicBezTo>
                      <a:cubicBezTo>
                        <a:pt x="45" y="7"/>
                        <a:pt x="44" y="7"/>
                        <a:pt x="44" y="7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42" y="9"/>
                        <a:pt x="42" y="8"/>
                        <a:pt x="41" y="8"/>
                      </a:cubicBezTo>
                      <a:cubicBezTo>
                        <a:pt x="41" y="8"/>
                        <a:pt x="41" y="8"/>
                        <a:pt x="41" y="7"/>
                      </a:cubicBezTo>
                      <a:cubicBezTo>
                        <a:pt x="41" y="8"/>
                        <a:pt x="41" y="7"/>
                        <a:pt x="41" y="7"/>
                      </a:cubicBezTo>
                      <a:cubicBezTo>
                        <a:pt x="41" y="7"/>
                        <a:pt x="41" y="7"/>
                        <a:pt x="41" y="7"/>
                      </a:cubicBezTo>
                      <a:cubicBezTo>
                        <a:pt x="41" y="7"/>
                        <a:pt x="41" y="7"/>
                        <a:pt x="41" y="7"/>
                      </a:cubicBezTo>
                      <a:cubicBezTo>
                        <a:pt x="41" y="6"/>
                        <a:pt x="42" y="5"/>
                        <a:pt x="42" y="5"/>
                      </a:cubicBezTo>
                      <a:cubicBezTo>
                        <a:pt x="43" y="6"/>
                        <a:pt x="41" y="7"/>
                        <a:pt x="42" y="7"/>
                      </a:cubicBezTo>
                      <a:cubicBezTo>
                        <a:pt x="43" y="6"/>
                        <a:pt x="43" y="5"/>
                        <a:pt x="42" y="5"/>
                      </a:cubicBezTo>
                      <a:cubicBezTo>
                        <a:pt x="40" y="5"/>
                        <a:pt x="41" y="6"/>
                        <a:pt x="39" y="7"/>
                      </a:cubicBezTo>
                      <a:cubicBezTo>
                        <a:pt x="40" y="6"/>
                        <a:pt x="38" y="6"/>
                        <a:pt x="37" y="7"/>
                      </a:cubicBezTo>
                      <a:cubicBezTo>
                        <a:pt x="37" y="7"/>
                        <a:pt x="37" y="7"/>
                        <a:pt x="37" y="7"/>
                      </a:cubicBezTo>
                      <a:cubicBezTo>
                        <a:pt x="37" y="7"/>
                        <a:pt x="36" y="6"/>
                        <a:pt x="36" y="6"/>
                      </a:cubicBezTo>
                      <a:cubicBezTo>
                        <a:pt x="36" y="6"/>
                        <a:pt x="36" y="5"/>
                        <a:pt x="36" y="5"/>
                      </a:cubicBezTo>
                      <a:cubicBezTo>
                        <a:pt x="35" y="5"/>
                        <a:pt x="35" y="5"/>
                        <a:pt x="34" y="5"/>
                      </a:cubicBez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3" y="5"/>
                        <a:pt x="33" y="5"/>
                        <a:pt x="32" y="4"/>
                      </a:cubicBezTo>
                      <a:cubicBezTo>
                        <a:pt x="32" y="5"/>
                        <a:pt x="32" y="6"/>
                        <a:pt x="31" y="6"/>
                      </a:cubicBezTo>
                      <a:cubicBezTo>
                        <a:pt x="30" y="6"/>
                        <a:pt x="31" y="5"/>
                        <a:pt x="30" y="5"/>
                      </a:cubicBezTo>
                      <a:cubicBezTo>
                        <a:pt x="30" y="5"/>
                        <a:pt x="29" y="4"/>
                        <a:pt x="29" y="4"/>
                      </a:cubicBezTo>
                      <a:cubicBezTo>
                        <a:pt x="29" y="4"/>
                        <a:pt x="30" y="4"/>
                        <a:pt x="30" y="3"/>
                      </a:cubicBezTo>
                      <a:cubicBezTo>
                        <a:pt x="28" y="4"/>
                        <a:pt x="26" y="3"/>
                        <a:pt x="27" y="6"/>
                      </a:cubicBezTo>
                      <a:cubicBezTo>
                        <a:pt x="28" y="6"/>
                        <a:pt x="28" y="4"/>
                        <a:pt x="29" y="5"/>
                      </a:cubicBezTo>
                      <a:cubicBezTo>
                        <a:pt x="28" y="5"/>
                        <a:pt x="28" y="6"/>
                        <a:pt x="28" y="7"/>
                      </a:cubicBezTo>
                      <a:cubicBezTo>
                        <a:pt x="27" y="7"/>
                        <a:pt x="27" y="6"/>
                        <a:pt x="26" y="7"/>
                      </a:cubicBezTo>
                      <a:cubicBezTo>
                        <a:pt x="27" y="7"/>
                        <a:pt x="27" y="8"/>
                        <a:pt x="26" y="8"/>
                      </a:cubicBezTo>
                      <a:cubicBezTo>
                        <a:pt x="26" y="9"/>
                        <a:pt x="27" y="9"/>
                        <a:pt x="27" y="9"/>
                      </a:cubicBezTo>
                      <a:cubicBezTo>
                        <a:pt x="27" y="10"/>
                        <a:pt x="29" y="9"/>
                        <a:pt x="29" y="10"/>
                      </a:cubicBezTo>
                      <a:cubicBezTo>
                        <a:pt x="28" y="10"/>
                        <a:pt x="28" y="12"/>
                        <a:pt x="27" y="12"/>
                      </a:cubicBezTo>
                      <a:cubicBezTo>
                        <a:pt x="29" y="13"/>
                        <a:pt x="28" y="11"/>
                        <a:pt x="30" y="10"/>
                      </a:cubicBezTo>
                      <a:cubicBezTo>
                        <a:pt x="30" y="12"/>
                        <a:pt x="28" y="13"/>
                        <a:pt x="27" y="13"/>
                      </a:cubicBezTo>
                      <a:cubicBezTo>
                        <a:pt x="27" y="14"/>
                        <a:pt x="27" y="14"/>
                        <a:pt x="27" y="15"/>
                      </a:cubicBezTo>
                      <a:cubicBezTo>
                        <a:pt x="27" y="15"/>
                        <a:pt x="26" y="15"/>
                        <a:pt x="26" y="16"/>
                      </a:cubicBezTo>
                      <a:cubicBezTo>
                        <a:pt x="25" y="16"/>
                        <a:pt x="25" y="16"/>
                        <a:pt x="25" y="15"/>
                      </a:cubicBezTo>
                      <a:cubicBezTo>
                        <a:pt x="24" y="15"/>
                        <a:pt x="24" y="15"/>
                        <a:pt x="24" y="15"/>
                      </a:cubicBezTo>
                      <a:cubicBezTo>
                        <a:pt x="24" y="14"/>
                        <a:pt x="25" y="14"/>
                        <a:pt x="25" y="13"/>
                      </a:cubicBezTo>
                      <a:cubicBezTo>
                        <a:pt x="25" y="12"/>
                        <a:pt x="25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5" y="11"/>
                        <a:pt x="26" y="12"/>
                        <a:pt x="26" y="10"/>
                      </a:cubicBezTo>
                      <a:cubicBezTo>
                        <a:pt x="25" y="10"/>
                        <a:pt x="24" y="11"/>
                        <a:pt x="24" y="11"/>
                      </a:cubicBezTo>
                      <a:cubicBezTo>
                        <a:pt x="24" y="11"/>
                        <a:pt x="23" y="11"/>
                        <a:pt x="23" y="10"/>
                      </a:cubicBezTo>
                      <a:cubicBezTo>
                        <a:pt x="23" y="10"/>
                        <a:pt x="23" y="9"/>
                        <a:pt x="23" y="9"/>
                      </a:cubicBezTo>
                      <a:cubicBezTo>
                        <a:pt x="22" y="10"/>
                        <a:pt x="21" y="10"/>
                        <a:pt x="20" y="11"/>
                      </a:cubicBezTo>
                      <a:cubicBezTo>
                        <a:pt x="20" y="11"/>
                        <a:pt x="20" y="12"/>
                        <a:pt x="20" y="12"/>
                      </a:cubicBezTo>
                      <a:cubicBezTo>
                        <a:pt x="20" y="12"/>
                        <a:pt x="20" y="12"/>
                        <a:pt x="19" y="12"/>
                      </a:cubicBezTo>
                      <a:cubicBezTo>
                        <a:pt x="20" y="13"/>
                        <a:pt x="19" y="13"/>
                        <a:pt x="18" y="13"/>
                      </a:cubicBezTo>
                      <a:cubicBezTo>
                        <a:pt x="18" y="13"/>
                        <a:pt x="18" y="13"/>
                        <a:pt x="18" y="14"/>
                      </a:cubicBezTo>
                      <a:cubicBezTo>
                        <a:pt x="17" y="14"/>
                        <a:pt x="17" y="15"/>
                        <a:pt x="16" y="14"/>
                      </a:cubicBezTo>
                      <a:cubicBezTo>
                        <a:pt x="18" y="14"/>
                        <a:pt x="17" y="12"/>
                        <a:pt x="17" y="12"/>
                      </a:cubicBezTo>
                      <a:cubicBezTo>
                        <a:pt x="17" y="12"/>
                        <a:pt x="18" y="12"/>
                        <a:pt x="18" y="11"/>
                      </a:cubicBezTo>
                      <a:cubicBezTo>
                        <a:pt x="17" y="9"/>
                        <a:pt x="15" y="11"/>
                        <a:pt x="13" y="12"/>
                      </a:cubicBezTo>
                      <a:cubicBezTo>
                        <a:pt x="14" y="11"/>
                        <a:pt x="14" y="11"/>
                        <a:pt x="14" y="10"/>
                      </a:cubicBezTo>
                      <a:cubicBezTo>
                        <a:pt x="13" y="10"/>
                        <a:pt x="13" y="12"/>
                        <a:pt x="12" y="12"/>
                      </a:cubicBezTo>
                      <a:cubicBezTo>
                        <a:pt x="12" y="12"/>
                        <a:pt x="11" y="12"/>
                        <a:pt x="11" y="12"/>
                      </a:cubicBezTo>
                      <a:cubicBezTo>
                        <a:pt x="11" y="12"/>
                        <a:pt x="11" y="12"/>
                        <a:pt x="11" y="11"/>
                      </a:cubicBezTo>
                      <a:cubicBezTo>
                        <a:pt x="11" y="11"/>
                        <a:pt x="13" y="11"/>
                        <a:pt x="12" y="10"/>
                      </a:cubicBezTo>
                      <a:cubicBezTo>
                        <a:pt x="12" y="10"/>
                        <a:pt x="11" y="10"/>
                        <a:pt x="11" y="10"/>
                      </a:cubicBezTo>
                      <a:cubicBezTo>
                        <a:pt x="11" y="10"/>
                        <a:pt x="11" y="10"/>
                        <a:pt x="10" y="10"/>
                      </a:cubicBezTo>
                      <a:cubicBezTo>
                        <a:pt x="10" y="11"/>
                        <a:pt x="11" y="9"/>
                        <a:pt x="10" y="9"/>
                      </a:cubicBezTo>
                      <a:cubicBezTo>
                        <a:pt x="10" y="9"/>
                        <a:pt x="9" y="8"/>
                        <a:pt x="10" y="8"/>
                      </a:cubicBezTo>
                      <a:cubicBezTo>
                        <a:pt x="10" y="8"/>
                        <a:pt x="10" y="8"/>
                        <a:pt x="10" y="7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7"/>
                        <a:pt x="11" y="6"/>
                        <a:pt x="11" y="6"/>
                      </a:cubicBezTo>
                      <a:cubicBezTo>
                        <a:pt x="12" y="5"/>
                        <a:pt x="12" y="6"/>
                        <a:pt x="12" y="6"/>
                      </a:cubicBezTo>
                      <a:cubicBezTo>
                        <a:pt x="13" y="5"/>
                        <a:pt x="12" y="4"/>
                        <a:pt x="13" y="4"/>
                      </a:cubicBezTo>
                      <a:cubicBezTo>
                        <a:pt x="14" y="4"/>
                        <a:pt x="14" y="4"/>
                        <a:pt x="14" y="5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4" y="5"/>
                        <a:pt x="13" y="5"/>
                        <a:pt x="13" y="5"/>
                      </a:cubicBezTo>
                      <a:cubicBezTo>
                        <a:pt x="13" y="5"/>
                        <a:pt x="13" y="6"/>
                        <a:pt x="14" y="6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6" y="8"/>
                        <a:pt x="16" y="10"/>
                        <a:pt x="17" y="9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8" y="10"/>
                        <a:pt x="18" y="10"/>
                        <a:pt x="18" y="11"/>
                      </a:cubicBezTo>
                      <a:cubicBezTo>
                        <a:pt x="19" y="10"/>
                        <a:pt x="21" y="10"/>
                        <a:pt x="22" y="10"/>
                      </a:cubicBezTo>
                      <a:cubicBezTo>
                        <a:pt x="22" y="8"/>
                        <a:pt x="21" y="8"/>
                        <a:pt x="20" y="6"/>
                      </a:cubicBezTo>
                      <a:cubicBezTo>
                        <a:pt x="21" y="6"/>
                        <a:pt x="22" y="6"/>
                        <a:pt x="22" y="5"/>
                      </a:cubicBezTo>
                      <a:cubicBezTo>
                        <a:pt x="21" y="4"/>
                        <a:pt x="21" y="5"/>
                        <a:pt x="20" y="6"/>
                      </a:cubicBezTo>
                      <a:cubicBezTo>
                        <a:pt x="20" y="6"/>
                        <a:pt x="18" y="6"/>
                        <a:pt x="19" y="7"/>
                      </a:cubicBezTo>
                      <a:cubicBezTo>
                        <a:pt x="18" y="7"/>
                        <a:pt x="18" y="7"/>
                        <a:pt x="18" y="8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7"/>
                        <a:pt x="18" y="7"/>
                        <a:pt x="18" y="6"/>
                      </a:cubicBezTo>
                      <a:cubicBezTo>
                        <a:pt x="17" y="6"/>
                        <a:pt x="18" y="4"/>
                        <a:pt x="17" y="5"/>
                      </a:cubicBezTo>
                      <a:cubicBezTo>
                        <a:pt x="16" y="5"/>
                        <a:pt x="16" y="6"/>
                        <a:pt x="15" y="7"/>
                      </a:cubicBezTo>
                      <a:cubicBezTo>
                        <a:pt x="16" y="5"/>
                        <a:pt x="15" y="5"/>
                        <a:pt x="15" y="3"/>
                      </a:cubicBezTo>
                      <a:cubicBezTo>
                        <a:pt x="13" y="3"/>
                        <a:pt x="13" y="4"/>
                        <a:pt x="11" y="4"/>
                      </a:cubicBezTo>
                      <a:cubicBezTo>
                        <a:pt x="10" y="4"/>
                        <a:pt x="10" y="5"/>
                        <a:pt x="9" y="5"/>
                      </a:cubicBezTo>
                      <a:cubicBezTo>
                        <a:pt x="9" y="5"/>
                        <a:pt x="8" y="6"/>
                        <a:pt x="8" y="7"/>
                      </a:cubicBezTo>
                      <a:cubicBezTo>
                        <a:pt x="8" y="7"/>
                        <a:pt x="8" y="7"/>
                        <a:pt x="9" y="7"/>
                      </a:cubicBezTo>
                      <a:cubicBezTo>
                        <a:pt x="8" y="8"/>
                        <a:pt x="8" y="8"/>
                        <a:pt x="8" y="9"/>
                      </a:cubicBezTo>
                      <a:cubicBezTo>
                        <a:pt x="7" y="10"/>
                        <a:pt x="7" y="9"/>
                        <a:pt x="7" y="9"/>
                      </a:cubicBezTo>
                      <a:cubicBezTo>
                        <a:pt x="7" y="10"/>
                        <a:pt x="6" y="11"/>
                        <a:pt x="6" y="12"/>
                      </a:cubicBezTo>
                      <a:cubicBezTo>
                        <a:pt x="6" y="12"/>
                        <a:pt x="6" y="13"/>
                        <a:pt x="6" y="13"/>
                      </a:cubicBezTo>
                      <a:cubicBezTo>
                        <a:pt x="7" y="12"/>
                        <a:pt x="8" y="11"/>
                        <a:pt x="8" y="10"/>
                      </a:cubicBezTo>
                      <a:cubicBezTo>
                        <a:pt x="9" y="10"/>
                        <a:pt x="8" y="12"/>
                        <a:pt x="8" y="12"/>
                      </a:cubicBezTo>
                      <a:cubicBezTo>
                        <a:pt x="8" y="12"/>
                        <a:pt x="9" y="13"/>
                        <a:pt x="9" y="13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13"/>
                        <a:pt x="8" y="13"/>
                        <a:pt x="8" y="13"/>
                      </a:cubicBezTo>
                      <a:cubicBezTo>
                        <a:pt x="8" y="14"/>
                        <a:pt x="8" y="14"/>
                        <a:pt x="8" y="15"/>
                      </a:cubicBezTo>
                      <a:cubicBezTo>
                        <a:pt x="8" y="15"/>
                        <a:pt x="8" y="15"/>
                        <a:pt x="9" y="15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8" y="16"/>
                        <a:pt x="8" y="14"/>
                        <a:pt x="8" y="14"/>
                      </a:cubicBezTo>
                      <a:cubicBezTo>
                        <a:pt x="7" y="14"/>
                        <a:pt x="6" y="15"/>
                        <a:pt x="7" y="13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5" y="14"/>
                        <a:pt x="4" y="15"/>
                        <a:pt x="4" y="15"/>
                      </a:cubicBezTo>
                      <a:cubicBezTo>
                        <a:pt x="5" y="15"/>
                        <a:pt x="5" y="16"/>
                        <a:pt x="6" y="16"/>
                      </a:cubicBezTo>
                      <a:cubicBezTo>
                        <a:pt x="7" y="16"/>
                        <a:pt x="7" y="16"/>
                        <a:pt x="7" y="17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7"/>
                        <a:pt x="4" y="16"/>
                        <a:pt x="4" y="16"/>
                      </a:cubicBezTo>
                      <a:cubicBezTo>
                        <a:pt x="3" y="18"/>
                        <a:pt x="2" y="19"/>
                        <a:pt x="1" y="21"/>
                      </a:cubicBezTo>
                      <a:cubicBezTo>
                        <a:pt x="2" y="21"/>
                        <a:pt x="3" y="21"/>
                        <a:pt x="3" y="21"/>
                      </a:cubicBezTo>
                      <a:cubicBezTo>
                        <a:pt x="3" y="21"/>
                        <a:pt x="2" y="22"/>
                        <a:pt x="1" y="22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3"/>
                        <a:pt x="0" y="24"/>
                        <a:pt x="0" y="25"/>
                      </a:cubicBezTo>
                      <a:cubicBezTo>
                        <a:pt x="0" y="25"/>
                        <a:pt x="0" y="24"/>
                        <a:pt x="1" y="24"/>
                      </a:cubicBezTo>
                      <a:close/>
                      <a:moveTo>
                        <a:pt x="238" y="24"/>
                      </a:moveTo>
                      <a:cubicBezTo>
                        <a:pt x="238" y="24"/>
                        <a:pt x="238" y="24"/>
                        <a:pt x="238" y="24"/>
                      </a:cubicBezTo>
                      <a:cubicBezTo>
                        <a:pt x="238" y="24"/>
                        <a:pt x="238" y="24"/>
                        <a:pt x="238" y="24"/>
                      </a:cubicBezTo>
                      <a:cubicBezTo>
                        <a:pt x="238" y="24"/>
                        <a:pt x="238" y="24"/>
                        <a:pt x="238" y="24"/>
                      </a:cubicBezTo>
                      <a:close/>
                      <a:moveTo>
                        <a:pt x="405" y="17"/>
                      </a:moveTo>
                      <a:cubicBezTo>
                        <a:pt x="405" y="17"/>
                        <a:pt x="405" y="17"/>
                        <a:pt x="405" y="17"/>
                      </a:cubicBezTo>
                      <a:cubicBezTo>
                        <a:pt x="405" y="17"/>
                        <a:pt x="405" y="16"/>
                        <a:pt x="405" y="16"/>
                      </a:cubicBezTo>
                      <a:cubicBezTo>
                        <a:pt x="405" y="16"/>
                        <a:pt x="405" y="16"/>
                        <a:pt x="405" y="17"/>
                      </a:cubicBezTo>
                      <a:close/>
                      <a:moveTo>
                        <a:pt x="398" y="23"/>
                      </a:moveTo>
                      <a:cubicBezTo>
                        <a:pt x="397" y="23"/>
                        <a:pt x="397" y="24"/>
                        <a:pt x="397" y="24"/>
                      </a:cubicBezTo>
                      <a:cubicBezTo>
                        <a:pt x="397" y="23"/>
                        <a:pt x="397" y="22"/>
                        <a:pt x="398" y="22"/>
                      </a:cubicBezTo>
                      <a:lnTo>
                        <a:pt x="398" y="23"/>
                      </a:lnTo>
                      <a:close/>
                      <a:moveTo>
                        <a:pt x="404" y="9"/>
                      </a:moveTo>
                      <a:cubicBezTo>
                        <a:pt x="404" y="10"/>
                        <a:pt x="404" y="10"/>
                        <a:pt x="403" y="10"/>
                      </a:cubicBezTo>
                      <a:cubicBezTo>
                        <a:pt x="403" y="10"/>
                        <a:pt x="403" y="10"/>
                        <a:pt x="403" y="9"/>
                      </a:cubicBezTo>
                      <a:lnTo>
                        <a:pt x="404" y="9"/>
                      </a:lnTo>
                      <a:close/>
                      <a:moveTo>
                        <a:pt x="401" y="16"/>
                      </a:moveTo>
                      <a:cubicBezTo>
                        <a:pt x="401" y="16"/>
                        <a:pt x="402" y="15"/>
                        <a:pt x="402" y="16"/>
                      </a:cubicBezTo>
                      <a:cubicBezTo>
                        <a:pt x="401" y="16"/>
                        <a:pt x="402" y="16"/>
                        <a:pt x="402" y="17"/>
                      </a:cubicBezTo>
                      <a:cubicBezTo>
                        <a:pt x="402" y="17"/>
                        <a:pt x="401" y="18"/>
                        <a:pt x="402" y="18"/>
                      </a:cubicBezTo>
                      <a:cubicBezTo>
                        <a:pt x="402" y="18"/>
                        <a:pt x="402" y="18"/>
                        <a:pt x="402" y="18"/>
                      </a:cubicBezTo>
                      <a:cubicBezTo>
                        <a:pt x="401" y="18"/>
                        <a:pt x="401" y="18"/>
                        <a:pt x="401" y="18"/>
                      </a:cubicBezTo>
                      <a:cubicBezTo>
                        <a:pt x="402" y="18"/>
                        <a:pt x="401" y="20"/>
                        <a:pt x="401" y="21"/>
                      </a:cubicBezTo>
                      <a:cubicBezTo>
                        <a:pt x="400" y="21"/>
                        <a:pt x="400" y="20"/>
                        <a:pt x="400" y="19"/>
                      </a:cubicBezTo>
                      <a:cubicBezTo>
                        <a:pt x="400" y="19"/>
                        <a:pt x="399" y="18"/>
                        <a:pt x="399" y="17"/>
                      </a:cubicBezTo>
                      <a:cubicBezTo>
                        <a:pt x="400" y="18"/>
                        <a:pt x="399" y="16"/>
                        <a:pt x="400" y="16"/>
                      </a:cubicBezTo>
                      <a:cubicBezTo>
                        <a:pt x="400" y="16"/>
                        <a:pt x="401" y="16"/>
                        <a:pt x="401" y="16"/>
                      </a:cubicBezTo>
                      <a:close/>
                      <a:moveTo>
                        <a:pt x="38" y="9"/>
                      </a:move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7" y="9"/>
                        <a:pt x="37" y="8"/>
                        <a:pt x="37" y="8"/>
                      </a:cubicBezTo>
                      <a:cubicBezTo>
                        <a:pt x="38" y="9"/>
                        <a:pt x="38" y="9"/>
                        <a:pt x="38" y="9"/>
                      </a:cubicBezTo>
                      <a:close/>
                      <a:moveTo>
                        <a:pt x="40" y="16"/>
                      </a:moveTo>
                      <a:cubicBezTo>
                        <a:pt x="40" y="16"/>
                        <a:pt x="40" y="16"/>
                        <a:pt x="40" y="16"/>
                      </a:cubicBezTo>
                      <a:cubicBezTo>
                        <a:pt x="40" y="16"/>
                        <a:pt x="40" y="16"/>
                        <a:pt x="40" y="16"/>
                      </a:cubicBezTo>
                      <a:close/>
                      <a:moveTo>
                        <a:pt x="33" y="14"/>
                      </a:moveTo>
                      <a:cubicBezTo>
                        <a:pt x="33" y="14"/>
                        <a:pt x="33" y="14"/>
                        <a:pt x="32" y="15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lose/>
                      <a:moveTo>
                        <a:pt x="33" y="17"/>
                      </a:moveTo>
                      <a:cubicBezTo>
                        <a:pt x="33" y="16"/>
                        <a:pt x="33" y="16"/>
                        <a:pt x="33" y="15"/>
                      </a:cubicBezTo>
                      <a:cubicBezTo>
                        <a:pt x="34" y="15"/>
                        <a:pt x="34" y="16"/>
                        <a:pt x="34" y="17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lose/>
                      <a:moveTo>
                        <a:pt x="36" y="10"/>
                      </a:moveTo>
                      <a:cubicBezTo>
                        <a:pt x="36" y="10"/>
                        <a:pt x="36" y="10"/>
                        <a:pt x="36" y="10"/>
                      </a:cubicBezTo>
                      <a:cubicBezTo>
                        <a:pt x="36" y="10"/>
                        <a:pt x="36" y="10"/>
                        <a:pt x="36" y="10"/>
                      </a:cubicBezTo>
                      <a:close/>
                      <a:moveTo>
                        <a:pt x="35" y="10"/>
                      </a:moveTo>
                      <a:cubicBezTo>
                        <a:pt x="35" y="10"/>
                        <a:pt x="35" y="10"/>
                        <a:pt x="35" y="10"/>
                      </a:cubicBezTo>
                      <a:cubicBezTo>
                        <a:pt x="35" y="10"/>
                        <a:pt x="35" y="10"/>
                        <a:pt x="35" y="10"/>
                      </a:cubicBezTo>
                      <a:close/>
                      <a:moveTo>
                        <a:pt x="32" y="9"/>
                      </a:moveTo>
                      <a:cubicBezTo>
                        <a:pt x="31" y="9"/>
                        <a:pt x="31" y="9"/>
                        <a:pt x="31" y="8"/>
                      </a:cubicBezTo>
                      <a:cubicBezTo>
                        <a:pt x="31" y="9"/>
                        <a:pt x="32" y="9"/>
                        <a:pt x="32" y="9"/>
                      </a:cubicBezTo>
                      <a:close/>
                      <a:moveTo>
                        <a:pt x="31" y="13"/>
                      </a:moveTo>
                      <a:cubicBezTo>
                        <a:pt x="31" y="12"/>
                        <a:pt x="30" y="10"/>
                        <a:pt x="31" y="10"/>
                      </a:cubicBezTo>
                      <a:cubicBezTo>
                        <a:pt x="32" y="11"/>
                        <a:pt x="32" y="11"/>
                        <a:pt x="32" y="10"/>
                      </a:cubicBezTo>
                      <a:cubicBezTo>
                        <a:pt x="33" y="10"/>
                        <a:pt x="33" y="10"/>
                        <a:pt x="34" y="10"/>
                      </a:cubicBezTo>
                      <a:cubicBezTo>
                        <a:pt x="34" y="11"/>
                        <a:pt x="32" y="11"/>
                        <a:pt x="32" y="11"/>
                      </a:cubicBezTo>
                      <a:cubicBezTo>
                        <a:pt x="32" y="11"/>
                        <a:pt x="32" y="11"/>
                        <a:pt x="32" y="11"/>
                      </a:cubicBezTo>
                      <a:cubicBezTo>
                        <a:pt x="32" y="11"/>
                        <a:pt x="32" y="11"/>
                        <a:pt x="31" y="11"/>
                      </a:cubicBezTo>
                      <a:cubicBezTo>
                        <a:pt x="31" y="12"/>
                        <a:pt x="31" y="13"/>
                        <a:pt x="31" y="13"/>
                      </a:cubicBezTo>
                      <a:close/>
                      <a:moveTo>
                        <a:pt x="36" y="17"/>
                      </a:moveTo>
                      <a:cubicBezTo>
                        <a:pt x="36" y="17"/>
                        <a:pt x="36" y="17"/>
                        <a:pt x="36" y="17"/>
                      </a:cubicBezTo>
                      <a:cubicBezTo>
                        <a:pt x="36" y="17"/>
                        <a:pt x="37" y="17"/>
                        <a:pt x="37" y="17"/>
                      </a:cubicBezTo>
                      <a:cubicBezTo>
                        <a:pt x="37" y="17"/>
                        <a:pt x="37" y="17"/>
                        <a:pt x="36" y="17"/>
                      </a:cubicBezTo>
                      <a:close/>
                      <a:moveTo>
                        <a:pt x="38" y="18"/>
                      </a:moveTo>
                      <a:cubicBezTo>
                        <a:pt x="38" y="17"/>
                        <a:pt x="39" y="18"/>
                        <a:pt x="40" y="17"/>
                      </a:cubicBezTo>
                      <a:cubicBezTo>
                        <a:pt x="40" y="17"/>
                        <a:pt x="40" y="17"/>
                        <a:pt x="40" y="17"/>
                      </a:cubicBezTo>
                      <a:cubicBezTo>
                        <a:pt x="40" y="17"/>
                        <a:pt x="42" y="16"/>
                        <a:pt x="42" y="17"/>
                      </a:cubicBezTo>
                      <a:cubicBezTo>
                        <a:pt x="43" y="17"/>
                        <a:pt x="44" y="17"/>
                        <a:pt x="44" y="16"/>
                      </a:cubicBezTo>
                      <a:cubicBezTo>
                        <a:pt x="44" y="16"/>
                        <a:pt x="44" y="16"/>
                        <a:pt x="44" y="16"/>
                      </a:cubicBezTo>
                      <a:cubicBezTo>
                        <a:pt x="44" y="17"/>
                        <a:pt x="43" y="17"/>
                        <a:pt x="43" y="17"/>
                      </a:cubicBezTo>
                      <a:cubicBezTo>
                        <a:pt x="43" y="17"/>
                        <a:pt x="43" y="18"/>
                        <a:pt x="42" y="18"/>
                      </a:cubicBezTo>
                      <a:cubicBezTo>
                        <a:pt x="42" y="18"/>
                        <a:pt x="42" y="18"/>
                        <a:pt x="42" y="18"/>
                      </a:cubicBezTo>
                      <a:cubicBezTo>
                        <a:pt x="41" y="19"/>
                        <a:pt x="40" y="18"/>
                        <a:pt x="38" y="18"/>
                      </a:cubicBezTo>
                      <a:close/>
                      <a:moveTo>
                        <a:pt x="42" y="19"/>
                      </a:moveTo>
                      <a:cubicBezTo>
                        <a:pt x="42" y="19"/>
                        <a:pt x="42" y="20"/>
                        <a:pt x="42" y="20"/>
                      </a:cubicBezTo>
                      <a:cubicBezTo>
                        <a:pt x="41" y="20"/>
                        <a:pt x="41" y="18"/>
                        <a:pt x="42" y="19"/>
                      </a:cubicBezTo>
                      <a:close/>
                      <a:moveTo>
                        <a:pt x="44" y="13"/>
                      </a:moveTo>
                      <a:cubicBezTo>
                        <a:pt x="44" y="13"/>
                        <a:pt x="45" y="13"/>
                        <a:pt x="45" y="13"/>
                      </a:cubicBezTo>
                      <a:cubicBezTo>
                        <a:pt x="45" y="13"/>
                        <a:pt x="45" y="12"/>
                        <a:pt x="45" y="12"/>
                      </a:cubicBezTo>
                      <a:cubicBezTo>
                        <a:pt x="45" y="12"/>
                        <a:pt x="45" y="12"/>
                        <a:pt x="45" y="12"/>
                      </a:cubicBezTo>
                      <a:cubicBezTo>
                        <a:pt x="45" y="13"/>
                        <a:pt x="45" y="13"/>
                        <a:pt x="44" y="13"/>
                      </a:cubicBezTo>
                      <a:close/>
                      <a:moveTo>
                        <a:pt x="53" y="7"/>
                      </a:moveTo>
                      <a:cubicBezTo>
                        <a:pt x="53" y="7"/>
                        <a:pt x="53" y="7"/>
                        <a:pt x="54" y="7"/>
                      </a:cubicBezTo>
                      <a:cubicBezTo>
                        <a:pt x="54" y="7"/>
                        <a:pt x="55" y="7"/>
                        <a:pt x="55" y="7"/>
                      </a:cubicBezTo>
                      <a:cubicBezTo>
                        <a:pt x="55" y="7"/>
                        <a:pt x="55" y="7"/>
                        <a:pt x="55" y="7"/>
                      </a:cubicBezTo>
                      <a:cubicBezTo>
                        <a:pt x="55" y="7"/>
                        <a:pt x="55" y="7"/>
                        <a:pt x="55" y="7"/>
                      </a:cubicBezTo>
                      <a:cubicBezTo>
                        <a:pt x="55" y="7"/>
                        <a:pt x="56" y="7"/>
                        <a:pt x="56" y="7"/>
                      </a:cubicBezTo>
                      <a:cubicBezTo>
                        <a:pt x="55" y="8"/>
                        <a:pt x="55" y="8"/>
                        <a:pt x="55" y="9"/>
                      </a:cubicBezTo>
                      <a:cubicBezTo>
                        <a:pt x="54" y="8"/>
                        <a:pt x="53" y="9"/>
                        <a:pt x="53" y="7"/>
                      </a:cubicBezTo>
                      <a:cubicBezTo>
                        <a:pt x="53" y="7"/>
                        <a:pt x="53" y="7"/>
                        <a:pt x="53" y="7"/>
                      </a:cubicBezTo>
                      <a:close/>
                      <a:moveTo>
                        <a:pt x="68" y="9"/>
                      </a:moveTo>
                      <a:cubicBezTo>
                        <a:pt x="67" y="9"/>
                        <a:pt x="67" y="9"/>
                        <a:pt x="67" y="9"/>
                      </a:cubicBezTo>
                      <a:cubicBezTo>
                        <a:pt x="67" y="9"/>
                        <a:pt x="67" y="9"/>
                        <a:pt x="67" y="8"/>
                      </a:cubicBezTo>
                      <a:cubicBezTo>
                        <a:pt x="67" y="9"/>
                        <a:pt x="67" y="9"/>
                        <a:pt x="68" y="9"/>
                      </a:cubicBezTo>
                      <a:cubicBezTo>
                        <a:pt x="68" y="9"/>
                        <a:pt x="68" y="9"/>
                        <a:pt x="68" y="9"/>
                      </a:cubicBezTo>
                      <a:close/>
                      <a:moveTo>
                        <a:pt x="64" y="17"/>
                      </a:moveTo>
                      <a:cubicBezTo>
                        <a:pt x="63" y="17"/>
                        <a:pt x="63" y="17"/>
                        <a:pt x="62" y="17"/>
                      </a:cubicBezTo>
                      <a:cubicBezTo>
                        <a:pt x="62" y="16"/>
                        <a:pt x="62" y="15"/>
                        <a:pt x="62" y="15"/>
                      </a:cubicBezTo>
                      <a:cubicBezTo>
                        <a:pt x="63" y="15"/>
                        <a:pt x="64" y="15"/>
                        <a:pt x="65" y="16"/>
                      </a:cubicBezTo>
                      <a:cubicBezTo>
                        <a:pt x="65" y="16"/>
                        <a:pt x="65" y="16"/>
                        <a:pt x="65" y="16"/>
                      </a:cubicBezTo>
                      <a:cubicBezTo>
                        <a:pt x="65" y="16"/>
                        <a:pt x="65" y="16"/>
                        <a:pt x="65" y="16"/>
                      </a:cubicBezTo>
                      <a:cubicBezTo>
                        <a:pt x="65" y="17"/>
                        <a:pt x="64" y="17"/>
                        <a:pt x="64" y="17"/>
                      </a:cubicBezTo>
                      <a:close/>
                      <a:moveTo>
                        <a:pt x="64" y="18"/>
                      </a:moveTo>
                      <a:cubicBezTo>
                        <a:pt x="64" y="19"/>
                        <a:pt x="62" y="19"/>
                        <a:pt x="62" y="19"/>
                      </a:cubicBezTo>
                      <a:cubicBezTo>
                        <a:pt x="62" y="19"/>
                        <a:pt x="62" y="19"/>
                        <a:pt x="62" y="18"/>
                      </a:cubicBezTo>
                      <a:cubicBezTo>
                        <a:pt x="63" y="19"/>
                        <a:pt x="63" y="19"/>
                        <a:pt x="64" y="18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close/>
                      <a:moveTo>
                        <a:pt x="67" y="13"/>
                      </a:moveTo>
                      <a:cubicBezTo>
                        <a:pt x="67" y="13"/>
                        <a:pt x="67" y="13"/>
                        <a:pt x="66" y="13"/>
                      </a:cubicBezTo>
                      <a:cubicBezTo>
                        <a:pt x="66" y="13"/>
                        <a:pt x="67" y="13"/>
                        <a:pt x="67" y="13"/>
                      </a:cubicBezTo>
                      <a:cubicBezTo>
                        <a:pt x="66" y="14"/>
                        <a:pt x="66" y="14"/>
                        <a:pt x="66" y="14"/>
                      </a:cubicBezTo>
                      <a:cubicBezTo>
                        <a:pt x="65" y="13"/>
                        <a:pt x="67" y="13"/>
                        <a:pt x="67" y="12"/>
                      </a:cubicBezTo>
                      <a:cubicBezTo>
                        <a:pt x="68" y="13"/>
                        <a:pt x="67" y="13"/>
                        <a:pt x="67" y="13"/>
                      </a:cubicBezTo>
                      <a:close/>
                      <a:moveTo>
                        <a:pt x="66" y="12"/>
                      </a:moveTo>
                      <a:cubicBezTo>
                        <a:pt x="66" y="11"/>
                        <a:pt x="66" y="11"/>
                        <a:pt x="67" y="11"/>
                      </a:cubicBezTo>
                      <a:cubicBezTo>
                        <a:pt x="67" y="11"/>
                        <a:pt x="67" y="12"/>
                        <a:pt x="66" y="12"/>
                      </a:cubicBezTo>
                      <a:close/>
                      <a:moveTo>
                        <a:pt x="63" y="12"/>
                      </a:moveTo>
                      <a:cubicBezTo>
                        <a:pt x="63" y="12"/>
                        <a:pt x="63" y="12"/>
                        <a:pt x="63" y="12"/>
                      </a:cubicBezTo>
                      <a:cubicBezTo>
                        <a:pt x="64" y="12"/>
                        <a:pt x="64" y="12"/>
                        <a:pt x="64" y="12"/>
                      </a:cubicBezTo>
                      <a:cubicBezTo>
                        <a:pt x="64" y="12"/>
                        <a:pt x="64" y="12"/>
                        <a:pt x="63" y="12"/>
                      </a:cubicBezTo>
                      <a:close/>
                      <a:moveTo>
                        <a:pt x="67" y="17"/>
                      </a:moveTo>
                      <a:cubicBezTo>
                        <a:pt x="67" y="18"/>
                        <a:pt x="67" y="18"/>
                        <a:pt x="67" y="18"/>
                      </a:cubicBezTo>
                      <a:cubicBezTo>
                        <a:pt x="67" y="18"/>
                        <a:pt x="66" y="18"/>
                        <a:pt x="66" y="17"/>
                      </a:cubicBezTo>
                      <a:cubicBezTo>
                        <a:pt x="66" y="17"/>
                        <a:pt x="66" y="17"/>
                        <a:pt x="66" y="17"/>
                      </a:cubicBezTo>
                      <a:cubicBezTo>
                        <a:pt x="66" y="17"/>
                        <a:pt x="67" y="17"/>
                        <a:pt x="67" y="17"/>
                      </a:cubicBezTo>
                      <a:close/>
                      <a:moveTo>
                        <a:pt x="68" y="7"/>
                      </a:moveTo>
                      <a:cubicBezTo>
                        <a:pt x="68" y="7"/>
                        <a:pt x="68" y="7"/>
                        <a:pt x="68" y="7"/>
                      </a:cubicBezTo>
                      <a:cubicBezTo>
                        <a:pt x="68" y="7"/>
                        <a:pt x="68" y="7"/>
                        <a:pt x="68" y="7"/>
                      </a:cubicBezTo>
                      <a:cubicBezTo>
                        <a:pt x="68" y="7"/>
                        <a:pt x="68" y="7"/>
                        <a:pt x="68" y="7"/>
                      </a:cubicBezTo>
                      <a:close/>
                      <a:moveTo>
                        <a:pt x="65" y="11"/>
                      </a:moveTo>
                      <a:cubicBezTo>
                        <a:pt x="65" y="11"/>
                        <a:pt x="65" y="12"/>
                        <a:pt x="65" y="12"/>
                      </a:cubicBezTo>
                      <a:cubicBezTo>
                        <a:pt x="65" y="11"/>
                        <a:pt x="64" y="11"/>
                        <a:pt x="63" y="11"/>
                      </a:cubicBezTo>
                      <a:cubicBezTo>
                        <a:pt x="63" y="11"/>
                        <a:pt x="64" y="11"/>
                        <a:pt x="64" y="10"/>
                      </a:cubicBezTo>
                      <a:cubicBezTo>
                        <a:pt x="64" y="11"/>
                        <a:pt x="65" y="11"/>
                        <a:pt x="65" y="11"/>
                      </a:cubicBezTo>
                      <a:close/>
                      <a:moveTo>
                        <a:pt x="60" y="12"/>
                      </a:moveTo>
                      <a:cubicBezTo>
                        <a:pt x="60" y="12"/>
                        <a:pt x="60" y="12"/>
                        <a:pt x="59" y="12"/>
                      </a:cubicBezTo>
                      <a:cubicBezTo>
                        <a:pt x="60" y="12"/>
                        <a:pt x="60" y="12"/>
                        <a:pt x="60" y="11"/>
                      </a:cubicBezTo>
                      <a:cubicBezTo>
                        <a:pt x="60" y="11"/>
                        <a:pt x="61" y="11"/>
                        <a:pt x="61" y="11"/>
                      </a:cubicBezTo>
                      <a:cubicBezTo>
                        <a:pt x="61" y="11"/>
                        <a:pt x="61" y="11"/>
                        <a:pt x="61" y="11"/>
                      </a:cubicBezTo>
                      <a:cubicBezTo>
                        <a:pt x="61" y="12"/>
                        <a:pt x="61" y="12"/>
                        <a:pt x="60" y="12"/>
                      </a:cubicBezTo>
                      <a:cubicBezTo>
                        <a:pt x="60" y="12"/>
                        <a:pt x="60" y="12"/>
                        <a:pt x="60" y="12"/>
                      </a:cubicBezTo>
                      <a:close/>
                      <a:moveTo>
                        <a:pt x="48" y="14"/>
                      </a:moveTo>
                      <a:cubicBezTo>
                        <a:pt x="48" y="14"/>
                        <a:pt x="48" y="14"/>
                        <a:pt x="48" y="14"/>
                      </a:cubicBezTo>
                      <a:cubicBezTo>
                        <a:pt x="48" y="14"/>
                        <a:pt x="48" y="14"/>
                        <a:pt x="48" y="14"/>
                      </a:cubicBezTo>
                      <a:cubicBezTo>
                        <a:pt x="48" y="14"/>
                        <a:pt x="48" y="14"/>
                        <a:pt x="48" y="14"/>
                      </a:cubicBezTo>
                      <a:cubicBezTo>
                        <a:pt x="48" y="14"/>
                        <a:pt x="48" y="14"/>
                        <a:pt x="48" y="14"/>
                      </a:cubicBezTo>
                      <a:close/>
                      <a:moveTo>
                        <a:pt x="48" y="10"/>
                      </a:moveTo>
                      <a:cubicBezTo>
                        <a:pt x="48" y="10"/>
                        <a:pt x="47" y="11"/>
                        <a:pt x="48" y="11"/>
                      </a:cubicBezTo>
                      <a:cubicBezTo>
                        <a:pt x="48" y="11"/>
                        <a:pt x="47" y="12"/>
                        <a:pt x="47" y="12"/>
                      </a:cubicBezTo>
                      <a:cubicBezTo>
                        <a:pt x="47" y="11"/>
                        <a:pt x="47" y="11"/>
                        <a:pt x="47" y="10"/>
                      </a:cubicBezTo>
                      <a:cubicBezTo>
                        <a:pt x="47" y="10"/>
                        <a:pt x="47" y="10"/>
                        <a:pt x="46" y="10"/>
                      </a:cubicBezTo>
                      <a:cubicBezTo>
                        <a:pt x="46" y="9"/>
                        <a:pt x="47" y="9"/>
                        <a:pt x="47" y="9"/>
                      </a:cubicBezTo>
                      <a:cubicBezTo>
                        <a:pt x="47" y="10"/>
                        <a:pt x="48" y="10"/>
                        <a:pt x="48" y="10"/>
                      </a:cubicBezTo>
                      <a:close/>
                      <a:moveTo>
                        <a:pt x="52" y="10"/>
                      </a:moveTo>
                      <a:cubicBezTo>
                        <a:pt x="52" y="10"/>
                        <a:pt x="53" y="9"/>
                        <a:pt x="54" y="9"/>
                      </a:cubicBezTo>
                      <a:cubicBezTo>
                        <a:pt x="54" y="10"/>
                        <a:pt x="53" y="10"/>
                        <a:pt x="52" y="10"/>
                      </a:cubicBezTo>
                      <a:close/>
                      <a:moveTo>
                        <a:pt x="55" y="9"/>
                      </a:moveTo>
                      <a:cubicBezTo>
                        <a:pt x="55" y="10"/>
                        <a:pt x="55" y="10"/>
                        <a:pt x="55" y="11"/>
                      </a:cubicBezTo>
                      <a:cubicBezTo>
                        <a:pt x="55" y="10"/>
                        <a:pt x="55" y="10"/>
                        <a:pt x="55" y="9"/>
                      </a:cubicBezTo>
                      <a:close/>
                      <a:moveTo>
                        <a:pt x="55" y="13"/>
                      </a:moveTo>
                      <a:cubicBezTo>
                        <a:pt x="55" y="13"/>
                        <a:pt x="56" y="13"/>
                        <a:pt x="56" y="13"/>
                      </a:cubicBezTo>
                      <a:cubicBezTo>
                        <a:pt x="56" y="13"/>
                        <a:pt x="56" y="13"/>
                        <a:pt x="57" y="13"/>
                      </a:cubicBezTo>
                      <a:cubicBezTo>
                        <a:pt x="56" y="14"/>
                        <a:pt x="56" y="14"/>
                        <a:pt x="55" y="13"/>
                      </a:cubicBezTo>
                      <a:close/>
                      <a:moveTo>
                        <a:pt x="53" y="8"/>
                      </a:moveTo>
                      <a:cubicBezTo>
                        <a:pt x="53" y="9"/>
                        <a:pt x="52" y="9"/>
                        <a:pt x="52" y="9"/>
                      </a:cubicBezTo>
                      <a:cubicBezTo>
                        <a:pt x="52" y="9"/>
                        <a:pt x="51" y="10"/>
                        <a:pt x="51" y="10"/>
                      </a:cubicBezTo>
                      <a:cubicBezTo>
                        <a:pt x="51" y="11"/>
                        <a:pt x="52" y="11"/>
                        <a:pt x="52" y="12"/>
                      </a:cubicBezTo>
                      <a:cubicBezTo>
                        <a:pt x="51" y="12"/>
                        <a:pt x="51" y="12"/>
                        <a:pt x="51" y="12"/>
                      </a:cubicBezTo>
                      <a:cubicBezTo>
                        <a:pt x="50" y="12"/>
                        <a:pt x="51" y="13"/>
                        <a:pt x="51" y="13"/>
                      </a:cubicBezTo>
                      <a:cubicBezTo>
                        <a:pt x="51" y="13"/>
                        <a:pt x="51" y="13"/>
                        <a:pt x="51" y="13"/>
                      </a:cubicBezTo>
                      <a:cubicBezTo>
                        <a:pt x="51" y="12"/>
                        <a:pt x="50" y="12"/>
                        <a:pt x="50" y="11"/>
                      </a:cubicBezTo>
                      <a:cubicBezTo>
                        <a:pt x="50" y="10"/>
                        <a:pt x="52" y="9"/>
                        <a:pt x="51" y="8"/>
                      </a:cubicBezTo>
                      <a:cubicBezTo>
                        <a:pt x="51" y="7"/>
                        <a:pt x="52" y="7"/>
                        <a:pt x="52" y="7"/>
                      </a:cubicBezTo>
                      <a:cubicBezTo>
                        <a:pt x="52" y="8"/>
                        <a:pt x="53" y="8"/>
                        <a:pt x="53" y="8"/>
                      </a:cubicBezTo>
                      <a:close/>
                      <a:moveTo>
                        <a:pt x="47" y="16"/>
                      </a:moveTo>
                      <a:cubicBezTo>
                        <a:pt x="47" y="16"/>
                        <a:pt x="48" y="15"/>
                        <a:pt x="48" y="15"/>
                      </a:cubicBezTo>
                      <a:cubicBezTo>
                        <a:pt x="48" y="15"/>
                        <a:pt x="48" y="15"/>
                        <a:pt x="48" y="16"/>
                      </a:cubicBezTo>
                      <a:cubicBezTo>
                        <a:pt x="48" y="16"/>
                        <a:pt x="49" y="16"/>
                        <a:pt x="50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16"/>
                        <a:pt x="50" y="16"/>
                        <a:pt x="49" y="17"/>
                      </a:cubicBezTo>
                      <a:cubicBezTo>
                        <a:pt x="49" y="17"/>
                        <a:pt x="50" y="17"/>
                        <a:pt x="51" y="17"/>
                      </a:cubicBezTo>
                      <a:cubicBezTo>
                        <a:pt x="51" y="17"/>
                        <a:pt x="51" y="17"/>
                        <a:pt x="52" y="17"/>
                      </a:cubicBezTo>
                      <a:cubicBezTo>
                        <a:pt x="51" y="18"/>
                        <a:pt x="51" y="18"/>
                        <a:pt x="50" y="18"/>
                      </a:cubicBezTo>
                      <a:cubicBezTo>
                        <a:pt x="50" y="17"/>
                        <a:pt x="49" y="17"/>
                        <a:pt x="48" y="17"/>
                      </a:cubicBezTo>
                      <a:cubicBezTo>
                        <a:pt x="48" y="17"/>
                        <a:pt x="49" y="15"/>
                        <a:pt x="47" y="16"/>
                      </a:cubicBezTo>
                      <a:close/>
                      <a:moveTo>
                        <a:pt x="52" y="24"/>
                      </a:moveTo>
                      <a:cubicBezTo>
                        <a:pt x="52" y="23"/>
                        <a:pt x="53" y="23"/>
                        <a:pt x="54" y="23"/>
                      </a:cubicBezTo>
                      <a:cubicBezTo>
                        <a:pt x="54" y="23"/>
                        <a:pt x="53" y="24"/>
                        <a:pt x="52" y="24"/>
                      </a:cubicBezTo>
                      <a:close/>
                      <a:moveTo>
                        <a:pt x="55" y="20"/>
                      </a:moveTo>
                      <a:cubicBezTo>
                        <a:pt x="54" y="20"/>
                        <a:pt x="54" y="19"/>
                        <a:pt x="54" y="19"/>
                      </a:cubicBezTo>
                      <a:cubicBezTo>
                        <a:pt x="54" y="19"/>
                        <a:pt x="54" y="19"/>
                        <a:pt x="53" y="20"/>
                      </a:cubicBezTo>
                      <a:cubicBezTo>
                        <a:pt x="53" y="20"/>
                        <a:pt x="53" y="20"/>
                        <a:pt x="53" y="20"/>
                      </a:cubicBezTo>
                      <a:cubicBezTo>
                        <a:pt x="53" y="20"/>
                        <a:pt x="53" y="20"/>
                        <a:pt x="52" y="20"/>
                      </a:cubicBezTo>
                      <a:cubicBezTo>
                        <a:pt x="52" y="19"/>
                        <a:pt x="52" y="19"/>
                        <a:pt x="52" y="18"/>
                      </a:cubicBezTo>
                      <a:cubicBezTo>
                        <a:pt x="54" y="18"/>
                        <a:pt x="56" y="19"/>
                        <a:pt x="55" y="20"/>
                      </a:cubicBezTo>
                      <a:close/>
                      <a:moveTo>
                        <a:pt x="60" y="21"/>
                      </a:moveTo>
                      <a:cubicBezTo>
                        <a:pt x="58" y="21"/>
                        <a:pt x="59" y="22"/>
                        <a:pt x="57" y="22"/>
                      </a:cubicBezTo>
                      <a:cubicBezTo>
                        <a:pt x="57" y="22"/>
                        <a:pt x="57" y="22"/>
                        <a:pt x="57" y="21"/>
                      </a:cubicBezTo>
                      <a:cubicBezTo>
                        <a:pt x="57" y="21"/>
                        <a:pt x="58" y="21"/>
                        <a:pt x="58" y="21"/>
                      </a:cubicBezTo>
                      <a:cubicBezTo>
                        <a:pt x="58" y="21"/>
                        <a:pt x="58" y="20"/>
                        <a:pt x="58" y="19"/>
                      </a:cubicBezTo>
                      <a:cubicBezTo>
                        <a:pt x="58" y="19"/>
                        <a:pt x="56" y="19"/>
                        <a:pt x="56" y="18"/>
                      </a:cubicBezTo>
                      <a:cubicBezTo>
                        <a:pt x="56" y="17"/>
                        <a:pt x="55" y="17"/>
                        <a:pt x="55" y="16"/>
                      </a:cubicBezTo>
                      <a:cubicBezTo>
                        <a:pt x="57" y="16"/>
                        <a:pt x="57" y="18"/>
                        <a:pt x="58" y="17"/>
                      </a:cubicBezTo>
                      <a:cubicBezTo>
                        <a:pt x="58" y="16"/>
                        <a:pt x="59" y="17"/>
                        <a:pt x="59" y="17"/>
                      </a:cubicBezTo>
                      <a:cubicBezTo>
                        <a:pt x="60" y="16"/>
                        <a:pt x="59" y="15"/>
                        <a:pt x="60" y="15"/>
                      </a:cubicBezTo>
                      <a:cubicBezTo>
                        <a:pt x="60" y="15"/>
                        <a:pt x="60" y="15"/>
                        <a:pt x="60" y="15"/>
                      </a:cubicBezTo>
                      <a:cubicBezTo>
                        <a:pt x="60" y="15"/>
                        <a:pt x="59" y="17"/>
                        <a:pt x="60" y="17"/>
                      </a:cubicBezTo>
                      <a:cubicBezTo>
                        <a:pt x="60" y="18"/>
                        <a:pt x="58" y="16"/>
                        <a:pt x="58" y="18"/>
                      </a:cubicBezTo>
                      <a:cubicBezTo>
                        <a:pt x="58" y="21"/>
                        <a:pt x="60" y="19"/>
                        <a:pt x="62" y="20"/>
                      </a:cubicBezTo>
                      <a:cubicBezTo>
                        <a:pt x="61" y="21"/>
                        <a:pt x="61" y="21"/>
                        <a:pt x="60" y="21"/>
                      </a:cubicBezTo>
                      <a:close/>
                      <a:moveTo>
                        <a:pt x="65" y="22"/>
                      </a:moveTo>
                      <a:cubicBezTo>
                        <a:pt x="65" y="20"/>
                        <a:pt x="63" y="19"/>
                        <a:pt x="63" y="21"/>
                      </a:cubicBezTo>
                      <a:cubicBezTo>
                        <a:pt x="63" y="21"/>
                        <a:pt x="62" y="20"/>
                        <a:pt x="62" y="20"/>
                      </a:cubicBezTo>
                      <a:cubicBezTo>
                        <a:pt x="64" y="19"/>
                        <a:pt x="64" y="21"/>
                        <a:pt x="66" y="21"/>
                      </a:cubicBezTo>
                      <a:cubicBezTo>
                        <a:pt x="66" y="20"/>
                        <a:pt x="66" y="20"/>
                        <a:pt x="65" y="20"/>
                      </a:cubicBezTo>
                      <a:cubicBezTo>
                        <a:pt x="64" y="19"/>
                        <a:pt x="65" y="19"/>
                        <a:pt x="65" y="18"/>
                      </a:cubicBezTo>
                      <a:cubicBezTo>
                        <a:pt x="65" y="19"/>
                        <a:pt x="66" y="19"/>
                        <a:pt x="66" y="19"/>
                      </a:cubicBezTo>
                      <a:cubicBezTo>
                        <a:pt x="66" y="20"/>
                        <a:pt x="66" y="21"/>
                        <a:pt x="67" y="20"/>
                      </a:cubicBezTo>
                      <a:cubicBezTo>
                        <a:pt x="67" y="21"/>
                        <a:pt x="66" y="22"/>
                        <a:pt x="65" y="22"/>
                      </a:cubicBezTo>
                      <a:close/>
                      <a:moveTo>
                        <a:pt x="76" y="11"/>
                      </a:moveTo>
                      <a:cubicBezTo>
                        <a:pt x="76" y="11"/>
                        <a:pt x="77" y="12"/>
                        <a:pt x="76" y="12"/>
                      </a:cubicBezTo>
                      <a:cubicBezTo>
                        <a:pt x="76" y="12"/>
                        <a:pt x="76" y="12"/>
                        <a:pt x="76" y="12"/>
                      </a:cubicBezTo>
                      <a:cubicBezTo>
                        <a:pt x="76" y="11"/>
                        <a:pt x="77" y="11"/>
                        <a:pt x="78" y="10"/>
                      </a:cubicBezTo>
                      <a:cubicBezTo>
                        <a:pt x="77" y="10"/>
                        <a:pt x="77" y="9"/>
                        <a:pt x="78" y="9"/>
                      </a:cubicBezTo>
                      <a:cubicBezTo>
                        <a:pt x="78" y="9"/>
                        <a:pt x="78" y="9"/>
                        <a:pt x="78" y="9"/>
                      </a:cubicBezTo>
                      <a:cubicBezTo>
                        <a:pt x="78" y="10"/>
                        <a:pt x="78" y="10"/>
                        <a:pt x="78" y="11"/>
                      </a:cubicBezTo>
                      <a:cubicBezTo>
                        <a:pt x="78" y="12"/>
                        <a:pt x="77" y="11"/>
                        <a:pt x="76" y="11"/>
                      </a:cubicBezTo>
                      <a:close/>
                      <a:moveTo>
                        <a:pt x="74" y="19"/>
                      </a:moveTo>
                      <a:cubicBezTo>
                        <a:pt x="73" y="19"/>
                        <a:pt x="74" y="21"/>
                        <a:pt x="72" y="21"/>
                      </a:cubicBezTo>
                      <a:cubicBezTo>
                        <a:pt x="72" y="20"/>
                        <a:pt x="73" y="19"/>
                        <a:pt x="72" y="19"/>
                      </a:cubicBezTo>
                      <a:cubicBezTo>
                        <a:pt x="71" y="18"/>
                        <a:pt x="71" y="21"/>
                        <a:pt x="70" y="18"/>
                      </a:cubicBezTo>
                      <a:cubicBezTo>
                        <a:pt x="70" y="19"/>
                        <a:pt x="71" y="18"/>
                        <a:pt x="71" y="18"/>
                      </a:cubicBezTo>
                      <a:cubicBezTo>
                        <a:pt x="69" y="17"/>
                        <a:pt x="71" y="17"/>
                        <a:pt x="71" y="16"/>
                      </a:cubicBezTo>
                      <a:cubicBezTo>
                        <a:pt x="72" y="16"/>
                        <a:pt x="72" y="17"/>
                        <a:pt x="72" y="17"/>
                      </a:cubicBezTo>
                      <a:cubicBezTo>
                        <a:pt x="73" y="17"/>
                        <a:pt x="73" y="17"/>
                        <a:pt x="74" y="17"/>
                      </a:cubicBezTo>
                      <a:cubicBezTo>
                        <a:pt x="74" y="17"/>
                        <a:pt x="74" y="18"/>
                        <a:pt x="74" y="18"/>
                      </a:cubicBezTo>
                      <a:cubicBezTo>
                        <a:pt x="74" y="19"/>
                        <a:pt x="75" y="17"/>
                        <a:pt x="76" y="18"/>
                      </a:cubicBezTo>
                      <a:cubicBezTo>
                        <a:pt x="76" y="19"/>
                        <a:pt x="75" y="19"/>
                        <a:pt x="75" y="20"/>
                      </a:cubicBezTo>
                      <a:cubicBezTo>
                        <a:pt x="75" y="20"/>
                        <a:pt x="75" y="20"/>
                        <a:pt x="75" y="20"/>
                      </a:cubicBezTo>
                      <a:cubicBezTo>
                        <a:pt x="75" y="20"/>
                        <a:pt x="75" y="20"/>
                        <a:pt x="75" y="20"/>
                      </a:cubicBezTo>
                      <a:cubicBezTo>
                        <a:pt x="75" y="20"/>
                        <a:pt x="75" y="20"/>
                        <a:pt x="75" y="20"/>
                      </a:cubicBezTo>
                      <a:cubicBezTo>
                        <a:pt x="75" y="20"/>
                        <a:pt x="74" y="19"/>
                        <a:pt x="74" y="19"/>
                      </a:cubicBezTo>
                      <a:close/>
                      <a:moveTo>
                        <a:pt x="92" y="11"/>
                      </a:moveTo>
                      <a:cubicBezTo>
                        <a:pt x="93" y="10"/>
                        <a:pt x="93" y="11"/>
                        <a:pt x="94" y="10"/>
                      </a:cubicBezTo>
                      <a:cubicBezTo>
                        <a:pt x="94" y="10"/>
                        <a:pt x="94" y="9"/>
                        <a:pt x="96" y="9"/>
                      </a:cubicBezTo>
                      <a:cubicBezTo>
                        <a:pt x="96" y="9"/>
                        <a:pt x="96" y="9"/>
                        <a:pt x="96" y="8"/>
                      </a:cubicBezTo>
                      <a:cubicBezTo>
                        <a:pt x="97" y="8"/>
                        <a:pt x="98" y="8"/>
                        <a:pt x="98" y="9"/>
                      </a:cubicBezTo>
                      <a:cubicBezTo>
                        <a:pt x="97" y="9"/>
                        <a:pt x="97" y="10"/>
                        <a:pt x="97" y="10"/>
                      </a:cubicBezTo>
                      <a:cubicBezTo>
                        <a:pt x="96" y="10"/>
                        <a:pt x="94" y="11"/>
                        <a:pt x="96" y="11"/>
                      </a:cubicBezTo>
                      <a:cubicBezTo>
                        <a:pt x="96" y="10"/>
                        <a:pt x="98" y="11"/>
                        <a:pt x="99" y="12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cubicBezTo>
                        <a:pt x="98" y="12"/>
                        <a:pt x="98" y="12"/>
                        <a:pt x="99" y="12"/>
                      </a:cubicBezTo>
                      <a:cubicBezTo>
                        <a:pt x="97" y="12"/>
                        <a:pt x="97" y="14"/>
                        <a:pt x="95" y="13"/>
                      </a:cubicBezTo>
                      <a:cubicBezTo>
                        <a:pt x="95" y="13"/>
                        <a:pt x="96" y="12"/>
                        <a:pt x="96" y="12"/>
                      </a:cubicBezTo>
                      <a:cubicBezTo>
                        <a:pt x="95" y="12"/>
                        <a:pt x="94" y="12"/>
                        <a:pt x="94" y="12"/>
                      </a:cubicBezTo>
                      <a:cubicBezTo>
                        <a:pt x="93" y="12"/>
                        <a:pt x="92" y="11"/>
                        <a:pt x="92" y="12"/>
                      </a:cubicBezTo>
                      <a:cubicBezTo>
                        <a:pt x="91" y="12"/>
                        <a:pt x="93" y="11"/>
                        <a:pt x="92" y="11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lose/>
                      <a:moveTo>
                        <a:pt x="99" y="8"/>
                      </a:moveTo>
                      <a:cubicBezTo>
                        <a:pt x="100" y="9"/>
                        <a:pt x="100" y="8"/>
                        <a:pt x="100" y="8"/>
                      </a:cubicBezTo>
                      <a:cubicBezTo>
                        <a:pt x="100" y="8"/>
                        <a:pt x="101" y="8"/>
                        <a:pt x="101" y="8"/>
                      </a:cubicBezTo>
                      <a:cubicBezTo>
                        <a:pt x="102" y="10"/>
                        <a:pt x="99" y="9"/>
                        <a:pt x="99" y="10"/>
                      </a:cubicBezTo>
                      <a:cubicBezTo>
                        <a:pt x="100" y="11"/>
                        <a:pt x="101" y="10"/>
                        <a:pt x="101" y="10"/>
                      </a:cubicBezTo>
                      <a:cubicBezTo>
                        <a:pt x="102" y="12"/>
                        <a:pt x="100" y="11"/>
                        <a:pt x="99" y="12"/>
                      </a:cubicBezTo>
                      <a:cubicBezTo>
                        <a:pt x="99" y="10"/>
                        <a:pt x="98" y="8"/>
                        <a:pt x="99" y="8"/>
                      </a:cubicBezTo>
                      <a:close/>
                      <a:moveTo>
                        <a:pt x="113" y="12"/>
                      </a:moveTo>
                      <a:cubicBezTo>
                        <a:pt x="113" y="12"/>
                        <a:pt x="113" y="13"/>
                        <a:pt x="114" y="13"/>
                      </a:cubicBezTo>
                      <a:cubicBezTo>
                        <a:pt x="113" y="13"/>
                        <a:pt x="113" y="13"/>
                        <a:pt x="113" y="13"/>
                      </a:cubicBezTo>
                      <a:cubicBezTo>
                        <a:pt x="113" y="13"/>
                        <a:pt x="113" y="13"/>
                        <a:pt x="113" y="13"/>
                      </a:cubicBezTo>
                      <a:cubicBezTo>
                        <a:pt x="113" y="13"/>
                        <a:pt x="113" y="13"/>
                        <a:pt x="113" y="13"/>
                      </a:cubicBezTo>
                      <a:cubicBezTo>
                        <a:pt x="113" y="12"/>
                        <a:pt x="113" y="12"/>
                        <a:pt x="113" y="12"/>
                      </a:cubicBezTo>
                      <a:close/>
                      <a:moveTo>
                        <a:pt x="199" y="10"/>
                      </a:moveTo>
                      <a:cubicBezTo>
                        <a:pt x="199" y="11"/>
                        <a:pt x="199" y="11"/>
                        <a:pt x="199" y="11"/>
                      </a:cubicBezTo>
                      <a:cubicBezTo>
                        <a:pt x="199" y="11"/>
                        <a:pt x="199" y="11"/>
                        <a:pt x="199" y="11"/>
                      </a:cubicBezTo>
                      <a:cubicBezTo>
                        <a:pt x="199" y="11"/>
                        <a:pt x="199" y="11"/>
                        <a:pt x="199" y="10"/>
                      </a:cubicBezTo>
                      <a:close/>
                      <a:moveTo>
                        <a:pt x="199" y="14"/>
                      </a:moveTo>
                      <a:cubicBezTo>
                        <a:pt x="199" y="14"/>
                        <a:pt x="200" y="14"/>
                        <a:pt x="200" y="13"/>
                      </a:cubicBezTo>
                      <a:cubicBezTo>
                        <a:pt x="201" y="14"/>
                        <a:pt x="200" y="14"/>
                        <a:pt x="199" y="15"/>
                      </a:cubicBezTo>
                      <a:cubicBezTo>
                        <a:pt x="199" y="15"/>
                        <a:pt x="199" y="14"/>
                        <a:pt x="199" y="14"/>
                      </a:cubicBezTo>
                      <a:close/>
                      <a:moveTo>
                        <a:pt x="187" y="10"/>
                      </a:moveTo>
                      <a:cubicBezTo>
                        <a:pt x="187" y="10"/>
                        <a:pt x="187" y="10"/>
                        <a:pt x="187" y="11"/>
                      </a:cubicBezTo>
                      <a:cubicBezTo>
                        <a:pt x="186" y="11"/>
                        <a:pt x="187" y="12"/>
                        <a:pt x="187" y="12"/>
                      </a:cubicBezTo>
                      <a:cubicBezTo>
                        <a:pt x="186" y="12"/>
                        <a:pt x="186" y="12"/>
                        <a:pt x="185" y="12"/>
                      </a:cubicBezTo>
                      <a:cubicBezTo>
                        <a:pt x="185" y="11"/>
                        <a:pt x="185" y="11"/>
                        <a:pt x="185" y="10"/>
                      </a:cubicBezTo>
                      <a:cubicBezTo>
                        <a:pt x="183" y="10"/>
                        <a:pt x="185" y="11"/>
                        <a:pt x="184" y="12"/>
                      </a:cubicBezTo>
                      <a:cubicBezTo>
                        <a:pt x="183" y="12"/>
                        <a:pt x="184" y="10"/>
                        <a:pt x="182" y="9"/>
                      </a:cubicBezTo>
                      <a:cubicBezTo>
                        <a:pt x="182" y="9"/>
                        <a:pt x="182" y="9"/>
                        <a:pt x="183" y="9"/>
                      </a:cubicBezTo>
                      <a:cubicBezTo>
                        <a:pt x="183" y="10"/>
                        <a:pt x="185" y="9"/>
                        <a:pt x="186" y="10"/>
                      </a:cubicBezTo>
                      <a:cubicBezTo>
                        <a:pt x="186" y="10"/>
                        <a:pt x="187" y="10"/>
                        <a:pt x="187" y="10"/>
                      </a:cubicBezTo>
                      <a:close/>
                      <a:moveTo>
                        <a:pt x="191" y="15"/>
                      </a:moveTo>
                      <a:cubicBezTo>
                        <a:pt x="191" y="15"/>
                        <a:pt x="192" y="15"/>
                        <a:pt x="192" y="16"/>
                      </a:cubicBezTo>
                      <a:cubicBezTo>
                        <a:pt x="191" y="16"/>
                        <a:pt x="191" y="16"/>
                        <a:pt x="191" y="15"/>
                      </a:cubicBezTo>
                      <a:cubicBezTo>
                        <a:pt x="191" y="15"/>
                        <a:pt x="191" y="15"/>
                        <a:pt x="191" y="15"/>
                      </a:cubicBezTo>
                      <a:close/>
                      <a:moveTo>
                        <a:pt x="190" y="15"/>
                      </a:moveTo>
                      <a:cubicBezTo>
                        <a:pt x="190" y="16"/>
                        <a:pt x="190" y="16"/>
                        <a:pt x="191" y="16"/>
                      </a:cubicBezTo>
                      <a:cubicBezTo>
                        <a:pt x="190" y="16"/>
                        <a:pt x="190" y="16"/>
                        <a:pt x="190" y="16"/>
                      </a:cubicBezTo>
                      <a:cubicBezTo>
                        <a:pt x="189" y="16"/>
                        <a:pt x="188" y="16"/>
                        <a:pt x="188" y="17"/>
                      </a:cubicBezTo>
                      <a:cubicBezTo>
                        <a:pt x="188" y="17"/>
                        <a:pt x="188" y="16"/>
                        <a:pt x="188" y="16"/>
                      </a:cubicBezTo>
                      <a:cubicBezTo>
                        <a:pt x="188" y="16"/>
                        <a:pt x="188" y="15"/>
                        <a:pt x="188" y="14"/>
                      </a:cubicBezTo>
                      <a:cubicBezTo>
                        <a:pt x="189" y="15"/>
                        <a:pt x="189" y="15"/>
                        <a:pt x="189" y="15"/>
                      </a:cubicBezTo>
                      <a:cubicBezTo>
                        <a:pt x="189" y="15"/>
                        <a:pt x="190" y="15"/>
                        <a:pt x="190" y="15"/>
                      </a:cubicBezTo>
                      <a:close/>
                      <a:moveTo>
                        <a:pt x="187" y="12"/>
                      </a:moveTo>
                      <a:cubicBezTo>
                        <a:pt x="187" y="12"/>
                        <a:pt x="188" y="12"/>
                        <a:pt x="188" y="12"/>
                      </a:cubicBezTo>
                      <a:cubicBezTo>
                        <a:pt x="188" y="13"/>
                        <a:pt x="188" y="14"/>
                        <a:pt x="188" y="14"/>
                      </a:cubicBezTo>
                      <a:cubicBezTo>
                        <a:pt x="188" y="14"/>
                        <a:pt x="188" y="14"/>
                        <a:pt x="188" y="14"/>
                      </a:cubicBezTo>
                      <a:cubicBezTo>
                        <a:pt x="188" y="14"/>
                        <a:pt x="188" y="14"/>
                        <a:pt x="188" y="14"/>
                      </a:cubicBezTo>
                      <a:cubicBezTo>
                        <a:pt x="187" y="14"/>
                        <a:pt x="187" y="13"/>
                        <a:pt x="187" y="12"/>
                      </a:cubicBezTo>
                      <a:close/>
                      <a:moveTo>
                        <a:pt x="182" y="11"/>
                      </a:moveTo>
                      <a:cubicBezTo>
                        <a:pt x="182" y="11"/>
                        <a:pt x="182" y="11"/>
                        <a:pt x="182" y="11"/>
                      </a:cubicBezTo>
                      <a:cubicBezTo>
                        <a:pt x="182" y="11"/>
                        <a:pt x="182" y="11"/>
                        <a:pt x="181" y="11"/>
                      </a:cubicBezTo>
                      <a:cubicBezTo>
                        <a:pt x="182" y="11"/>
                        <a:pt x="182" y="11"/>
                        <a:pt x="182" y="11"/>
                      </a:cubicBezTo>
                      <a:close/>
                      <a:moveTo>
                        <a:pt x="179" y="14"/>
                      </a:moveTo>
                      <a:cubicBezTo>
                        <a:pt x="179" y="14"/>
                        <a:pt x="179" y="13"/>
                        <a:pt x="179" y="13"/>
                      </a:cubicBezTo>
                      <a:cubicBezTo>
                        <a:pt x="179" y="13"/>
                        <a:pt x="179" y="12"/>
                        <a:pt x="180" y="12"/>
                      </a:cubicBezTo>
                      <a:cubicBezTo>
                        <a:pt x="180" y="12"/>
                        <a:pt x="180" y="12"/>
                        <a:pt x="180" y="12"/>
                      </a:cubicBezTo>
                      <a:cubicBezTo>
                        <a:pt x="180" y="13"/>
                        <a:pt x="180" y="13"/>
                        <a:pt x="180" y="13"/>
                      </a:cubicBezTo>
                      <a:cubicBezTo>
                        <a:pt x="181" y="13"/>
                        <a:pt x="181" y="13"/>
                        <a:pt x="182" y="13"/>
                      </a:cubicBezTo>
                      <a:cubicBezTo>
                        <a:pt x="182" y="13"/>
                        <a:pt x="182" y="13"/>
                        <a:pt x="182" y="13"/>
                      </a:cubicBezTo>
                      <a:cubicBezTo>
                        <a:pt x="182" y="14"/>
                        <a:pt x="182" y="14"/>
                        <a:pt x="181" y="15"/>
                      </a:cubicBezTo>
                      <a:cubicBezTo>
                        <a:pt x="181" y="14"/>
                        <a:pt x="180" y="14"/>
                        <a:pt x="179" y="14"/>
                      </a:cubicBezTo>
                      <a:close/>
                      <a:moveTo>
                        <a:pt x="192" y="18"/>
                      </a:moveTo>
                      <a:cubicBezTo>
                        <a:pt x="192" y="18"/>
                        <a:pt x="192" y="18"/>
                        <a:pt x="192" y="18"/>
                      </a:cubicBezTo>
                      <a:cubicBezTo>
                        <a:pt x="193" y="19"/>
                        <a:pt x="194" y="20"/>
                        <a:pt x="193" y="21"/>
                      </a:cubicBezTo>
                      <a:cubicBezTo>
                        <a:pt x="192" y="20"/>
                        <a:pt x="193" y="19"/>
                        <a:pt x="192" y="18"/>
                      </a:cubicBezTo>
                      <a:close/>
                      <a:moveTo>
                        <a:pt x="196" y="14"/>
                      </a:moveTo>
                      <a:cubicBezTo>
                        <a:pt x="196" y="14"/>
                        <a:pt x="196" y="14"/>
                        <a:pt x="196" y="14"/>
                      </a:cubicBezTo>
                      <a:cubicBezTo>
                        <a:pt x="196" y="12"/>
                        <a:pt x="195" y="13"/>
                        <a:pt x="194" y="12"/>
                      </a:cubicBezTo>
                      <a:cubicBezTo>
                        <a:pt x="195" y="12"/>
                        <a:pt x="196" y="12"/>
                        <a:pt x="196" y="13"/>
                      </a:cubicBezTo>
                      <a:cubicBezTo>
                        <a:pt x="196" y="13"/>
                        <a:pt x="196" y="13"/>
                        <a:pt x="196" y="14"/>
                      </a:cubicBezTo>
                      <a:close/>
                      <a:moveTo>
                        <a:pt x="182" y="7"/>
                      </a:moveTo>
                      <a:cubicBezTo>
                        <a:pt x="182" y="7"/>
                        <a:pt x="182" y="7"/>
                        <a:pt x="182" y="7"/>
                      </a:cubicBezTo>
                      <a:cubicBezTo>
                        <a:pt x="182" y="7"/>
                        <a:pt x="182" y="7"/>
                        <a:pt x="182" y="7"/>
                      </a:cubicBezTo>
                      <a:cubicBezTo>
                        <a:pt x="182" y="7"/>
                        <a:pt x="182" y="7"/>
                        <a:pt x="182" y="7"/>
                      </a:cubicBezTo>
                      <a:close/>
                      <a:moveTo>
                        <a:pt x="176" y="16"/>
                      </a:moveTo>
                      <a:cubicBezTo>
                        <a:pt x="177" y="17"/>
                        <a:pt x="176" y="17"/>
                        <a:pt x="176" y="18"/>
                      </a:cubicBezTo>
                      <a:cubicBezTo>
                        <a:pt x="177" y="18"/>
                        <a:pt x="177" y="18"/>
                        <a:pt x="177" y="19"/>
                      </a:cubicBezTo>
                      <a:cubicBezTo>
                        <a:pt x="176" y="19"/>
                        <a:pt x="176" y="18"/>
                        <a:pt x="175" y="18"/>
                      </a:cubicBezTo>
                      <a:cubicBezTo>
                        <a:pt x="175" y="18"/>
                        <a:pt x="175" y="17"/>
                        <a:pt x="175" y="17"/>
                      </a:cubicBezTo>
                      <a:cubicBezTo>
                        <a:pt x="175" y="17"/>
                        <a:pt x="175" y="17"/>
                        <a:pt x="176" y="17"/>
                      </a:cubicBezTo>
                      <a:cubicBezTo>
                        <a:pt x="176" y="17"/>
                        <a:pt x="176" y="17"/>
                        <a:pt x="176" y="17"/>
                      </a:cubicBezTo>
                      <a:cubicBezTo>
                        <a:pt x="176" y="17"/>
                        <a:pt x="176" y="16"/>
                        <a:pt x="176" y="16"/>
                      </a:cubicBezTo>
                      <a:cubicBezTo>
                        <a:pt x="176" y="16"/>
                        <a:pt x="176" y="16"/>
                        <a:pt x="176" y="16"/>
                      </a:cubicBezTo>
                      <a:close/>
                      <a:moveTo>
                        <a:pt x="169" y="21"/>
                      </a:moveTo>
                      <a:cubicBezTo>
                        <a:pt x="169" y="21"/>
                        <a:pt x="169" y="21"/>
                        <a:pt x="168" y="22"/>
                      </a:cubicBezTo>
                      <a:cubicBezTo>
                        <a:pt x="168" y="22"/>
                        <a:pt x="168" y="22"/>
                        <a:pt x="168" y="22"/>
                      </a:cubicBezTo>
                      <a:cubicBezTo>
                        <a:pt x="168" y="22"/>
                        <a:pt x="168" y="22"/>
                        <a:pt x="168" y="22"/>
                      </a:cubicBezTo>
                      <a:cubicBezTo>
                        <a:pt x="168" y="22"/>
                        <a:pt x="168" y="22"/>
                        <a:pt x="167" y="22"/>
                      </a:cubicBezTo>
                      <a:cubicBezTo>
                        <a:pt x="168" y="21"/>
                        <a:pt x="168" y="21"/>
                        <a:pt x="168" y="21"/>
                      </a:cubicBezTo>
                      <a:cubicBezTo>
                        <a:pt x="168" y="21"/>
                        <a:pt x="168" y="20"/>
                        <a:pt x="168" y="20"/>
                      </a:cubicBezTo>
                      <a:cubicBezTo>
                        <a:pt x="169" y="20"/>
                        <a:pt x="169" y="20"/>
                        <a:pt x="170" y="20"/>
                      </a:cubicBezTo>
                      <a:cubicBezTo>
                        <a:pt x="170" y="21"/>
                        <a:pt x="169" y="21"/>
                        <a:pt x="169" y="21"/>
                      </a:cubicBezTo>
                      <a:close/>
                      <a:moveTo>
                        <a:pt x="173" y="9"/>
                      </a:moveTo>
                      <a:cubicBezTo>
                        <a:pt x="173" y="9"/>
                        <a:pt x="173" y="9"/>
                        <a:pt x="173" y="9"/>
                      </a:cubicBezTo>
                      <a:cubicBezTo>
                        <a:pt x="173" y="9"/>
                        <a:pt x="173" y="9"/>
                        <a:pt x="173" y="9"/>
                      </a:cubicBezTo>
                      <a:close/>
                      <a:moveTo>
                        <a:pt x="174" y="10"/>
                      </a:moveTo>
                      <a:cubicBezTo>
                        <a:pt x="174" y="10"/>
                        <a:pt x="174" y="10"/>
                        <a:pt x="174" y="10"/>
                      </a:cubicBezTo>
                      <a:cubicBezTo>
                        <a:pt x="174" y="10"/>
                        <a:pt x="174" y="10"/>
                        <a:pt x="174" y="10"/>
                      </a:cubicBezTo>
                      <a:cubicBezTo>
                        <a:pt x="174" y="10"/>
                        <a:pt x="174" y="10"/>
                        <a:pt x="174" y="10"/>
                      </a:cubicBezTo>
                      <a:close/>
                      <a:moveTo>
                        <a:pt x="166" y="20"/>
                      </a:moveTo>
                      <a:cubicBezTo>
                        <a:pt x="166" y="20"/>
                        <a:pt x="166" y="20"/>
                        <a:pt x="166" y="20"/>
                      </a:cubicBezTo>
                      <a:cubicBezTo>
                        <a:pt x="166" y="20"/>
                        <a:pt x="166" y="20"/>
                        <a:pt x="166" y="20"/>
                      </a:cubicBezTo>
                      <a:close/>
                      <a:moveTo>
                        <a:pt x="169" y="15"/>
                      </a:moveTo>
                      <a:cubicBezTo>
                        <a:pt x="170" y="15"/>
                        <a:pt x="170" y="15"/>
                        <a:pt x="170" y="15"/>
                      </a:cubicBezTo>
                      <a:cubicBezTo>
                        <a:pt x="170" y="15"/>
                        <a:pt x="170" y="15"/>
                        <a:pt x="170" y="15"/>
                      </a:cubicBezTo>
                      <a:cubicBezTo>
                        <a:pt x="170" y="16"/>
                        <a:pt x="170" y="16"/>
                        <a:pt x="169" y="16"/>
                      </a:cubicBezTo>
                      <a:cubicBezTo>
                        <a:pt x="169" y="16"/>
                        <a:pt x="169" y="15"/>
                        <a:pt x="169" y="15"/>
                      </a:cubicBezTo>
                      <a:close/>
                      <a:moveTo>
                        <a:pt x="174" y="9"/>
                      </a:moveTo>
                      <a:cubicBezTo>
                        <a:pt x="174" y="9"/>
                        <a:pt x="174" y="9"/>
                        <a:pt x="174" y="9"/>
                      </a:cubicBezTo>
                      <a:cubicBezTo>
                        <a:pt x="173" y="8"/>
                        <a:pt x="174" y="8"/>
                        <a:pt x="174" y="8"/>
                      </a:cubicBezTo>
                      <a:cubicBezTo>
                        <a:pt x="174" y="8"/>
                        <a:pt x="174" y="9"/>
                        <a:pt x="174" y="9"/>
                      </a:cubicBezTo>
                      <a:close/>
                      <a:moveTo>
                        <a:pt x="163" y="12"/>
                      </a:moveTo>
                      <a:cubicBezTo>
                        <a:pt x="163" y="13"/>
                        <a:pt x="163" y="13"/>
                        <a:pt x="162" y="13"/>
                      </a:cubicBezTo>
                      <a:cubicBezTo>
                        <a:pt x="162" y="13"/>
                        <a:pt x="162" y="12"/>
                        <a:pt x="162" y="12"/>
                      </a:cubicBezTo>
                      <a:cubicBezTo>
                        <a:pt x="163" y="12"/>
                        <a:pt x="163" y="12"/>
                        <a:pt x="163" y="12"/>
                      </a:cubicBezTo>
                      <a:close/>
                      <a:moveTo>
                        <a:pt x="162" y="18"/>
                      </a:moveTo>
                      <a:cubicBezTo>
                        <a:pt x="161" y="19"/>
                        <a:pt x="161" y="18"/>
                        <a:pt x="161" y="18"/>
                      </a:cubicBezTo>
                      <a:cubicBezTo>
                        <a:pt x="160" y="18"/>
                        <a:pt x="160" y="18"/>
                        <a:pt x="160" y="18"/>
                      </a:cubicBezTo>
                      <a:cubicBezTo>
                        <a:pt x="160" y="18"/>
                        <a:pt x="160" y="18"/>
                        <a:pt x="159" y="18"/>
                      </a:cubicBezTo>
                      <a:cubicBezTo>
                        <a:pt x="159" y="17"/>
                        <a:pt x="160" y="17"/>
                        <a:pt x="161" y="17"/>
                      </a:cubicBezTo>
                      <a:cubicBezTo>
                        <a:pt x="161" y="17"/>
                        <a:pt x="162" y="18"/>
                        <a:pt x="162" y="18"/>
                      </a:cubicBezTo>
                      <a:cubicBezTo>
                        <a:pt x="162" y="18"/>
                        <a:pt x="162" y="18"/>
                        <a:pt x="162" y="18"/>
                      </a:cubicBezTo>
                      <a:close/>
                      <a:moveTo>
                        <a:pt x="146" y="15"/>
                      </a:moveTo>
                      <a:cubicBezTo>
                        <a:pt x="146" y="15"/>
                        <a:pt x="147" y="15"/>
                        <a:pt x="147" y="15"/>
                      </a:cubicBezTo>
                      <a:cubicBezTo>
                        <a:pt x="147" y="15"/>
                        <a:pt x="147" y="16"/>
                        <a:pt x="146" y="16"/>
                      </a:cubicBezTo>
                      <a:cubicBezTo>
                        <a:pt x="146" y="15"/>
                        <a:pt x="146" y="15"/>
                        <a:pt x="146" y="15"/>
                      </a:cubicBezTo>
                      <a:close/>
                      <a:moveTo>
                        <a:pt x="152" y="11"/>
                      </a:moveTo>
                      <a:cubicBezTo>
                        <a:pt x="152" y="11"/>
                        <a:pt x="152" y="11"/>
                        <a:pt x="152" y="11"/>
                      </a:cubicBezTo>
                      <a:cubicBezTo>
                        <a:pt x="152" y="11"/>
                        <a:pt x="152" y="11"/>
                        <a:pt x="152" y="11"/>
                      </a:cubicBezTo>
                      <a:cubicBezTo>
                        <a:pt x="152" y="11"/>
                        <a:pt x="152" y="11"/>
                        <a:pt x="152" y="11"/>
                      </a:cubicBezTo>
                      <a:close/>
                      <a:moveTo>
                        <a:pt x="151" y="13"/>
                      </a:moveTo>
                      <a:cubicBezTo>
                        <a:pt x="150" y="13"/>
                        <a:pt x="150" y="13"/>
                        <a:pt x="150" y="13"/>
                      </a:cubicBezTo>
                      <a:cubicBezTo>
                        <a:pt x="150" y="13"/>
                        <a:pt x="151" y="13"/>
                        <a:pt x="151" y="13"/>
                      </a:cubicBezTo>
                      <a:close/>
                      <a:moveTo>
                        <a:pt x="150" y="6"/>
                      </a:moveTo>
                      <a:cubicBezTo>
                        <a:pt x="150" y="7"/>
                        <a:pt x="149" y="7"/>
                        <a:pt x="149" y="6"/>
                      </a:cubicBezTo>
                      <a:cubicBezTo>
                        <a:pt x="149" y="6"/>
                        <a:pt x="150" y="6"/>
                        <a:pt x="149" y="6"/>
                      </a:cubicBezTo>
                      <a:cubicBezTo>
                        <a:pt x="150" y="6"/>
                        <a:pt x="150" y="6"/>
                        <a:pt x="150" y="6"/>
                      </a:cubicBezTo>
                      <a:cubicBezTo>
                        <a:pt x="150" y="6"/>
                        <a:pt x="150" y="6"/>
                        <a:pt x="150" y="6"/>
                      </a:cubicBezTo>
                      <a:close/>
                      <a:moveTo>
                        <a:pt x="145" y="16"/>
                      </a:moveTo>
                      <a:cubicBezTo>
                        <a:pt x="146" y="16"/>
                        <a:pt x="146" y="16"/>
                        <a:pt x="146" y="16"/>
                      </a:cubicBezTo>
                      <a:cubicBezTo>
                        <a:pt x="146" y="16"/>
                        <a:pt x="146" y="17"/>
                        <a:pt x="146" y="18"/>
                      </a:cubicBezTo>
                      <a:cubicBezTo>
                        <a:pt x="146" y="18"/>
                        <a:pt x="145" y="18"/>
                        <a:pt x="145" y="18"/>
                      </a:cubicBezTo>
                      <a:cubicBezTo>
                        <a:pt x="145" y="18"/>
                        <a:pt x="145" y="18"/>
                        <a:pt x="143" y="18"/>
                      </a:cubicBezTo>
                      <a:cubicBezTo>
                        <a:pt x="143" y="17"/>
                        <a:pt x="144" y="16"/>
                        <a:pt x="144" y="15"/>
                      </a:cubicBezTo>
                      <a:cubicBezTo>
                        <a:pt x="144" y="16"/>
                        <a:pt x="144" y="16"/>
                        <a:pt x="145" y="16"/>
                      </a:cubicBezTo>
                      <a:close/>
                      <a:moveTo>
                        <a:pt x="138" y="15"/>
                      </a:moveTo>
                      <a:cubicBezTo>
                        <a:pt x="138" y="16"/>
                        <a:pt x="137" y="15"/>
                        <a:pt x="137" y="16"/>
                      </a:cubicBezTo>
                      <a:cubicBezTo>
                        <a:pt x="137" y="16"/>
                        <a:pt x="138" y="16"/>
                        <a:pt x="137" y="17"/>
                      </a:cubicBezTo>
                      <a:cubicBezTo>
                        <a:pt x="137" y="17"/>
                        <a:pt x="137" y="17"/>
                        <a:pt x="137" y="18"/>
                      </a:cubicBezTo>
                      <a:cubicBezTo>
                        <a:pt x="136" y="17"/>
                        <a:pt x="136" y="16"/>
                        <a:pt x="137" y="16"/>
                      </a:cubicBezTo>
                      <a:cubicBezTo>
                        <a:pt x="136" y="15"/>
                        <a:pt x="135" y="15"/>
                        <a:pt x="135" y="14"/>
                      </a:cubicBezTo>
                      <a:cubicBezTo>
                        <a:pt x="135" y="14"/>
                        <a:pt x="136" y="14"/>
                        <a:pt x="136" y="14"/>
                      </a:cubicBezTo>
                      <a:cubicBezTo>
                        <a:pt x="136" y="13"/>
                        <a:pt x="136" y="13"/>
                        <a:pt x="136" y="13"/>
                      </a:cubicBezTo>
                      <a:cubicBezTo>
                        <a:pt x="136" y="13"/>
                        <a:pt x="135" y="13"/>
                        <a:pt x="135" y="12"/>
                      </a:cubicBezTo>
                      <a:cubicBezTo>
                        <a:pt x="136" y="13"/>
                        <a:pt x="136" y="12"/>
                        <a:pt x="137" y="12"/>
                      </a:cubicBezTo>
                      <a:cubicBezTo>
                        <a:pt x="137" y="12"/>
                        <a:pt x="137" y="12"/>
                        <a:pt x="137" y="12"/>
                      </a:cubicBezTo>
                      <a:cubicBezTo>
                        <a:pt x="137" y="13"/>
                        <a:pt x="137" y="13"/>
                        <a:pt x="138" y="13"/>
                      </a:cubicBezTo>
                      <a:cubicBezTo>
                        <a:pt x="137" y="14"/>
                        <a:pt x="138" y="14"/>
                        <a:pt x="138" y="15"/>
                      </a:cubicBezTo>
                      <a:close/>
                      <a:moveTo>
                        <a:pt x="137" y="11"/>
                      </a:moveTo>
                      <a:cubicBezTo>
                        <a:pt x="137" y="11"/>
                        <a:pt x="137" y="11"/>
                        <a:pt x="137" y="10"/>
                      </a:cubicBezTo>
                      <a:cubicBezTo>
                        <a:pt x="137" y="10"/>
                        <a:pt x="138" y="10"/>
                        <a:pt x="138" y="10"/>
                      </a:cubicBezTo>
                      <a:cubicBezTo>
                        <a:pt x="138" y="10"/>
                        <a:pt x="138" y="10"/>
                        <a:pt x="138" y="10"/>
                      </a:cubicBezTo>
                      <a:cubicBezTo>
                        <a:pt x="139" y="10"/>
                        <a:pt x="140" y="10"/>
                        <a:pt x="140" y="11"/>
                      </a:cubicBezTo>
                      <a:cubicBezTo>
                        <a:pt x="140" y="11"/>
                        <a:pt x="140" y="12"/>
                        <a:pt x="140" y="12"/>
                      </a:cubicBezTo>
                      <a:cubicBezTo>
                        <a:pt x="139" y="11"/>
                        <a:pt x="139" y="11"/>
                        <a:pt x="139" y="11"/>
                      </a:cubicBezTo>
                      <a:cubicBezTo>
                        <a:pt x="139" y="11"/>
                        <a:pt x="138" y="11"/>
                        <a:pt x="137" y="11"/>
                      </a:cubicBezTo>
                      <a:close/>
                      <a:moveTo>
                        <a:pt x="142" y="20"/>
                      </a:moveTo>
                      <a:cubicBezTo>
                        <a:pt x="142" y="20"/>
                        <a:pt x="142" y="20"/>
                        <a:pt x="142" y="20"/>
                      </a:cubicBezTo>
                      <a:cubicBezTo>
                        <a:pt x="142" y="20"/>
                        <a:pt x="142" y="20"/>
                        <a:pt x="142" y="20"/>
                      </a:cubicBezTo>
                      <a:cubicBezTo>
                        <a:pt x="142" y="20"/>
                        <a:pt x="142" y="20"/>
                        <a:pt x="142" y="20"/>
                      </a:cubicBezTo>
                      <a:close/>
                      <a:moveTo>
                        <a:pt x="142" y="9"/>
                      </a:moveTo>
                      <a:cubicBezTo>
                        <a:pt x="142" y="9"/>
                        <a:pt x="141" y="9"/>
                        <a:pt x="141" y="9"/>
                      </a:cubicBezTo>
                      <a:cubicBezTo>
                        <a:pt x="142" y="9"/>
                        <a:pt x="142" y="8"/>
                        <a:pt x="141" y="7"/>
                      </a:cubicBezTo>
                      <a:cubicBezTo>
                        <a:pt x="142" y="8"/>
                        <a:pt x="142" y="8"/>
                        <a:pt x="142" y="8"/>
                      </a:cubicBezTo>
                      <a:cubicBezTo>
                        <a:pt x="142" y="8"/>
                        <a:pt x="142" y="9"/>
                        <a:pt x="142" y="9"/>
                      </a:cubicBezTo>
                      <a:close/>
                      <a:moveTo>
                        <a:pt x="129" y="10"/>
                      </a:moveTo>
                      <a:cubicBezTo>
                        <a:pt x="130" y="10"/>
                        <a:pt x="130" y="9"/>
                        <a:pt x="130" y="7"/>
                      </a:cubicBezTo>
                      <a:cubicBezTo>
                        <a:pt x="130" y="8"/>
                        <a:pt x="130" y="8"/>
                        <a:pt x="131" y="8"/>
                      </a:cubicBezTo>
                      <a:cubicBezTo>
                        <a:pt x="131" y="8"/>
                        <a:pt x="130" y="8"/>
                        <a:pt x="130" y="8"/>
                      </a:cubicBezTo>
                      <a:cubicBezTo>
                        <a:pt x="131" y="10"/>
                        <a:pt x="130" y="10"/>
                        <a:pt x="129" y="10"/>
                      </a:cubicBezTo>
                      <a:close/>
                      <a:moveTo>
                        <a:pt x="121" y="17"/>
                      </a:moveTo>
                      <a:cubicBezTo>
                        <a:pt x="121" y="16"/>
                        <a:pt x="121" y="16"/>
                        <a:pt x="122" y="16"/>
                      </a:cubicBezTo>
                      <a:cubicBezTo>
                        <a:pt x="122" y="16"/>
                        <a:pt x="122" y="16"/>
                        <a:pt x="122" y="17"/>
                      </a:cubicBezTo>
                      <a:cubicBezTo>
                        <a:pt x="121" y="17"/>
                        <a:pt x="121" y="17"/>
                        <a:pt x="121" y="17"/>
                      </a:cubicBezTo>
                      <a:close/>
                      <a:moveTo>
                        <a:pt x="125" y="11"/>
                      </a:moveTo>
                      <a:cubicBezTo>
                        <a:pt x="125" y="11"/>
                        <a:pt x="125" y="11"/>
                        <a:pt x="125" y="11"/>
                      </a:cubicBezTo>
                      <a:cubicBezTo>
                        <a:pt x="125" y="11"/>
                        <a:pt x="125" y="11"/>
                        <a:pt x="124" y="12"/>
                      </a:cubicBezTo>
                      <a:cubicBezTo>
                        <a:pt x="124" y="11"/>
                        <a:pt x="125" y="11"/>
                        <a:pt x="125" y="11"/>
                      </a:cubicBezTo>
                      <a:close/>
                      <a:moveTo>
                        <a:pt x="126" y="12"/>
                      </a:moveTo>
                      <a:cubicBezTo>
                        <a:pt x="126" y="12"/>
                        <a:pt x="126" y="12"/>
                        <a:pt x="125" y="12"/>
                      </a:cubicBezTo>
                      <a:cubicBezTo>
                        <a:pt x="126" y="12"/>
                        <a:pt x="127" y="12"/>
                        <a:pt x="126" y="12"/>
                      </a:cubicBezTo>
                      <a:cubicBezTo>
                        <a:pt x="126" y="12"/>
                        <a:pt x="126" y="12"/>
                        <a:pt x="126" y="12"/>
                      </a:cubicBezTo>
                      <a:close/>
                      <a:moveTo>
                        <a:pt x="125" y="10"/>
                      </a:moveTo>
                      <a:cubicBezTo>
                        <a:pt x="125" y="10"/>
                        <a:pt x="125" y="10"/>
                        <a:pt x="125" y="9"/>
                      </a:cubicBezTo>
                      <a:cubicBezTo>
                        <a:pt x="125" y="9"/>
                        <a:pt x="125" y="9"/>
                        <a:pt x="125" y="9"/>
                      </a:cubicBezTo>
                      <a:cubicBezTo>
                        <a:pt x="125" y="9"/>
                        <a:pt x="125" y="10"/>
                        <a:pt x="125" y="10"/>
                      </a:cubicBezTo>
                      <a:close/>
                      <a:moveTo>
                        <a:pt x="122" y="11"/>
                      </a:moveTo>
                      <a:cubicBezTo>
                        <a:pt x="122" y="12"/>
                        <a:pt x="122" y="13"/>
                        <a:pt x="121" y="13"/>
                      </a:cubicBezTo>
                      <a:cubicBezTo>
                        <a:pt x="121" y="13"/>
                        <a:pt x="121" y="13"/>
                        <a:pt x="121" y="12"/>
                      </a:cubicBezTo>
                      <a:cubicBezTo>
                        <a:pt x="121" y="12"/>
                        <a:pt x="121" y="11"/>
                        <a:pt x="122" y="11"/>
                      </a:cubicBezTo>
                      <a:close/>
                      <a:moveTo>
                        <a:pt x="117" y="16"/>
                      </a:moveTo>
                      <a:cubicBezTo>
                        <a:pt x="117" y="16"/>
                        <a:pt x="117" y="16"/>
                        <a:pt x="117" y="16"/>
                      </a:cubicBezTo>
                      <a:cubicBezTo>
                        <a:pt x="117" y="16"/>
                        <a:pt x="117" y="17"/>
                        <a:pt x="117" y="17"/>
                      </a:cubicBezTo>
                      <a:cubicBezTo>
                        <a:pt x="117" y="18"/>
                        <a:pt x="119" y="18"/>
                        <a:pt x="119" y="19"/>
                      </a:cubicBezTo>
                      <a:cubicBezTo>
                        <a:pt x="119" y="19"/>
                        <a:pt x="118" y="19"/>
                        <a:pt x="118" y="19"/>
                      </a:cubicBezTo>
                      <a:cubicBezTo>
                        <a:pt x="118" y="18"/>
                        <a:pt x="118" y="18"/>
                        <a:pt x="118" y="18"/>
                      </a:cubicBezTo>
                      <a:cubicBezTo>
                        <a:pt x="118" y="18"/>
                        <a:pt x="118" y="18"/>
                        <a:pt x="118" y="18"/>
                      </a:cubicBezTo>
                      <a:cubicBezTo>
                        <a:pt x="118" y="18"/>
                        <a:pt x="117" y="17"/>
                        <a:pt x="116" y="17"/>
                      </a:cubicBezTo>
                      <a:cubicBezTo>
                        <a:pt x="116" y="18"/>
                        <a:pt x="116" y="18"/>
                        <a:pt x="116" y="19"/>
                      </a:cubicBezTo>
                      <a:cubicBezTo>
                        <a:pt x="116" y="19"/>
                        <a:pt x="116" y="19"/>
                        <a:pt x="116" y="19"/>
                      </a:cubicBezTo>
                      <a:cubicBezTo>
                        <a:pt x="116" y="19"/>
                        <a:pt x="116" y="19"/>
                        <a:pt x="116" y="19"/>
                      </a:cubicBezTo>
                      <a:cubicBezTo>
                        <a:pt x="115" y="19"/>
                        <a:pt x="115" y="18"/>
                        <a:pt x="115" y="18"/>
                      </a:cubicBezTo>
                      <a:cubicBezTo>
                        <a:pt x="115" y="17"/>
                        <a:pt x="116" y="17"/>
                        <a:pt x="117" y="16"/>
                      </a:cubicBezTo>
                      <a:close/>
                      <a:moveTo>
                        <a:pt x="101" y="14"/>
                      </a:moveTo>
                      <a:cubicBezTo>
                        <a:pt x="100" y="13"/>
                        <a:pt x="100" y="13"/>
                        <a:pt x="99" y="12"/>
                      </a:cubicBezTo>
                      <a:cubicBezTo>
                        <a:pt x="100" y="12"/>
                        <a:pt x="101" y="12"/>
                        <a:pt x="101" y="13"/>
                      </a:cubicBezTo>
                      <a:cubicBezTo>
                        <a:pt x="100" y="13"/>
                        <a:pt x="102" y="15"/>
                        <a:pt x="101" y="14"/>
                      </a:cubicBezTo>
                      <a:close/>
                      <a:moveTo>
                        <a:pt x="94" y="14"/>
                      </a:moveTo>
                      <a:cubicBezTo>
                        <a:pt x="94" y="14"/>
                        <a:pt x="94" y="13"/>
                        <a:pt x="94" y="13"/>
                      </a:cubicBezTo>
                      <a:cubicBezTo>
                        <a:pt x="94" y="13"/>
                        <a:pt x="95" y="13"/>
                        <a:pt x="94" y="14"/>
                      </a:cubicBezTo>
                      <a:cubicBezTo>
                        <a:pt x="94" y="14"/>
                        <a:pt x="93" y="14"/>
                        <a:pt x="93" y="14"/>
                      </a:cubicBezTo>
                      <a:cubicBezTo>
                        <a:pt x="93" y="14"/>
                        <a:pt x="93" y="14"/>
                        <a:pt x="94" y="14"/>
                      </a:cubicBezTo>
                      <a:close/>
                      <a:moveTo>
                        <a:pt x="103" y="20"/>
                      </a:moveTo>
                      <a:cubicBezTo>
                        <a:pt x="103" y="20"/>
                        <a:pt x="103" y="20"/>
                        <a:pt x="103" y="20"/>
                      </a:cubicBezTo>
                      <a:cubicBezTo>
                        <a:pt x="103" y="20"/>
                        <a:pt x="103" y="20"/>
                        <a:pt x="103" y="20"/>
                      </a:cubicBezTo>
                      <a:cubicBezTo>
                        <a:pt x="103" y="19"/>
                        <a:pt x="103" y="19"/>
                        <a:pt x="104" y="19"/>
                      </a:cubicBezTo>
                      <a:cubicBezTo>
                        <a:pt x="104" y="20"/>
                        <a:pt x="104" y="20"/>
                        <a:pt x="104" y="20"/>
                      </a:cubicBezTo>
                      <a:cubicBezTo>
                        <a:pt x="104" y="20"/>
                        <a:pt x="103" y="20"/>
                        <a:pt x="103" y="20"/>
                      </a:cubicBezTo>
                      <a:close/>
                      <a:moveTo>
                        <a:pt x="103" y="19"/>
                      </a:moveTo>
                      <a:cubicBezTo>
                        <a:pt x="104" y="19"/>
                        <a:pt x="104" y="18"/>
                        <a:pt x="104" y="18"/>
                      </a:cubicBezTo>
                      <a:cubicBezTo>
                        <a:pt x="104" y="18"/>
                        <a:pt x="104" y="17"/>
                        <a:pt x="104" y="17"/>
                      </a:cubicBezTo>
                      <a:cubicBezTo>
                        <a:pt x="106" y="17"/>
                        <a:pt x="104" y="20"/>
                        <a:pt x="103" y="19"/>
                      </a:cubicBezTo>
                      <a:close/>
                      <a:moveTo>
                        <a:pt x="113" y="18"/>
                      </a:moveTo>
                      <a:cubicBezTo>
                        <a:pt x="113" y="18"/>
                        <a:pt x="114" y="18"/>
                        <a:pt x="114" y="19"/>
                      </a:cubicBezTo>
                      <a:cubicBezTo>
                        <a:pt x="113" y="19"/>
                        <a:pt x="112" y="19"/>
                        <a:pt x="112" y="18"/>
                      </a:cubicBezTo>
                      <a:cubicBezTo>
                        <a:pt x="112" y="18"/>
                        <a:pt x="113" y="18"/>
                        <a:pt x="113" y="18"/>
                      </a:cubicBezTo>
                      <a:close/>
                      <a:moveTo>
                        <a:pt x="108" y="22"/>
                      </a:moveTo>
                      <a:cubicBezTo>
                        <a:pt x="108" y="21"/>
                        <a:pt x="108" y="21"/>
                        <a:pt x="108" y="21"/>
                      </a:cubicBezTo>
                      <a:cubicBezTo>
                        <a:pt x="109" y="21"/>
                        <a:pt x="109" y="21"/>
                        <a:pt x="109" y="21"/>
                      </a:cubicBezTo>
                      <a:cubicBezTo>
                        <a:pt x="109" y="20"/>
                        <a:pt x="109" y="19"/>
                        <a:pt x="109" y="18"/>
                      </a:cubicBezTo>
                      <a:cubicBezTo>
                        <a:pt x="110" y="18"/>
                        <a:pt x="110" y="19"/>
                        <a:pt x="110" y="19"/>
                      </a:cubicBezTo>
                      <a:cubicBezTo>
                        <a:pt x="110" y="19"/>
                        <a:pt x="109" y="19"/>
                        <a:pt x="109" y="19"/>
                      </a:cubicBezTo>
                      <a:cubicBezTo>
                        <a:pt x="109" y="19"/>
                        <a:pt x="109" y="20"/>
                        <a:pt x="109" y="20"/>
                      </a:cubicBezTo>
                      <a:cubicBezTo>
                        <a:pt x="109" y="20"/>
                        <a:pt x="110" y="20"/>
                        <a:pt x="110" y="20"/>
                      </a:cubicBezTo>
                      <a:cubicBezTo>
                        <a:pt x="110" y="20"/>
                        <a:pt x="110" y="20"/>
                        <a:pt x="110" y="20"/>
                      </a:cubicBezTo>
                      <a:cubicBezTo>
                        <a:pt x="110" y="20"/>
                        <a:pt x="110" y="21"/>
                        <a:pt x="109" y="21"/>
                      </a:cubicBezTo>
                      <a:cubicBezTo>
                        <a:pt x="109" y="21"/>
                        <a:pt x="109" y="21"/>
                        <a:pt x="108" y="22"/>
                      </a:cubicBezTo>
                      <a:close/>
                      <a:moveTo>
                        <a:pt x="103" y="16"/>
                      </a:moveTo>
                      <a:cubicBezTo>
                        <a:pt x="103" y="16"/>
                        <a:pt x="104" y="17"/>
                        <a:pt x="103" y="17"/>
                      </a:cubicBezTo>
                      <a:cubicBezTo>
                        <a:pt x="103" y="17"/>
                        <a:pt x="103" y="18"/>
                        <a:pt x="103" y="18"/>
                      </a:cubicBezTo>
                      <a:cubicBezTo>
                        <a:pt x="103" y="18"/>
                        <a:pt x="103" y="18"/>
                        <a:pt x="102" y="18"/>
                      </a:cubicBezTo>
                      <a:cubicBezTo>
                        <a:pt x="102" y="18"/>
                        <a:pt x="103" y="17"/>
                        <a:pt x="102" y="17"/>
                      </a:cubicBezTo>
                      <a:cubicBezTo>
                        <a:pt x="102" y="16"/>
                        <a:pt x="103" y="16"/>
                        <a:pt x="103" y="16"/>
                      </a:cubicBezTo>
                      <a:close/>
                      <a:moveTo>
                        <a:pt x="94" y="23"/>
                      </a:moveTo>
                      <a:cubicBezTo>
                        <a:pt x="94" y="22"/>
                        <a:pt x="94" y="22"/>
                        <a:pt x="94" y="22"/>
                      </a:cubicBezTo>
                      <a:cubicBezTo>
                        <a:pt x="94" y="22"/>
                        <a:pt x="94" y="22"/>
                        <a:pt x="94" y="21"/>
                      </a:cubicBezTo>
                      <a:cubicBezTo>
                        <a:pt x="95" y="22"/>
                        <a:pt x="95" y="22"/>
                        <a:pt x="94" y="23"/>
                      </a:cubicBezTo>
                      <a:close/>
                      <a:moveTo>
                        <a:pt x="97" y="20"/>
                      </a:moveTo>
                      <a:cubicBezTo>
                        <a:pt x="97" y="19"/>
                        <a:pt x="97" y="19"/>
                        <a:pt x="97" y="18"/>
                      </a:cubicBezTo>
                      <a:cubicBezTo>
                        <a:pt x="97" y="18"/>
                        <a:pt x="98" y="18"/>
                        <a:pt x="98" y="18"/>
                      </a:cubicBezTo>
                      <a:cubicBezTo>
                        <a:pt x="98" y="19"/>
                        <a:pt x="98" y="19"/>
                        <a:pt x="98" y="20"/>
                      </a:cubicBezTo>
                      <a:cubicBezTo>
                        <a:pt x="98" y="20"/>
                        <a:pt x="98" y="20"/>
                        <a:pt x="97" y="20"/>
                      </a:cubicBezTo>
                      <a:close/>
                      <a:moveTo>
                        <a:pt x="100" y="22"/>
                      </a:moveTo>
                      <a:cubicBezTo>
                        <a:pt x="99" y="22"/>
                        <a:pt x="99" y="21"/>
                        <a:pt x="98" y="21"/>
                      </a:cubicBezTo>
                      <a:cubicBezTo>
                        <a:pt x="98" y="21"/>
                        <a:pt x="99" y="21"/>
                        <a:pt x="99" y="20"/>
                      </a:cubicBezTo>
                      <a:cubicBezTo>
                        <a:pt x="99" y="20"/>
                        <a:pt x="99" y="20"/>
                        <a:pt x="100" y="20"/>
                      </a:cubicBezTo>
                      <a:cubicBezTo>
                        <a:pt x="100" y="21"/>
                        <a:pt x="100" y="21"/>
                        <a:pt x="100" y="22"/>
                      </a:cubicBezTo>
                      <a:close/>
                      <a:moveTo>
                        <a:pt x="100" y="20"/>
                      </a:moveTo>
                      <a:cubicBezTo>
                        <a:pt x="100" y="18"/>
                        <a:pt x="99" y="19"/>
                        <a:pt x="99" y="18"/>
                      </a:cubicBezTo>
                      <a:cubicBezTo>
                        <a:pt x="99" y="18"/>
                        <a:pt x="99" y="18"/>
                        <a:pt x="99" y="18"/>
                      </a:cubicBezTo>
                      <a:cubicBezTo>
                        <a:pt x="100" y="18"/>
                        <a:pt x="100" y="18"/>
                        <a:pt x="100" y="17"/>
                      </a:cubicBezTo>
                      <a:cubicBezTo>
                        <a:pt x="101" y="17"/>
                        <a:pt x="101" y="18"/>
                        <a:pt x="101" y="18"/>
                      </a:cubicBezTo>
                      <a:cubicBezTo>
                        <a:pt x="101" y="19"/>
                        <a:pt x="100" y="20"/>
                        <a:pt x="100" y="19"/>
                      </a:cubicBezTo>
                      <a:cubicBezTo>
                        <a:pt x="100" y="20"/>
                        <a:pt x="101" y="20"/>
                        <a:pt x="101" y="20"/>
                      </a:cubicBezTo>
                      <a:cubicBezTo>
                        <a:pt x="101" y="20"/>
                        <a:pt x="101" y="20"/>
                        <a:pt x="101" y="20"/>
                      </a:cubicBezTo>
                      <a:cubicBezTo>
                        <a:pt x="100" y="20"/>
                        <a:pt x="100" y="20"/>
                        <a:pt x="100" y="20"/>
                      </a:cubicBezTo>
                      <a:close/>
                      <a:moveTo>
                        <a:pt x="104" y="22"/>
                      </a:moveTo>
                      <a:cubicBezTo>
                        <a:pt x="104" y="22"/>
                        <a:pt x="104" y="21"/>
                        <a:pt x="104" y="21"/>
                      </a:cubicBezTo>
                      <a:cubicBezTo>
                        <a:pt x="104" y="21"/>
                        <a:pt x="104" y="21"/>
                        <a:pt x="104" y="22"/>
                      </a:cubicBezTo>
                      <a:close/>
                      <a:moveTo>
                        <a:pt x="105" y="24"/>
                      </a:moveTo>
                      <a:cubicBezTo>
                        <a:pt x="104" y="23"/>
                        <a:pt x="105" y="21"/>
                        <a:pt x="104" y="21"/>
                      </a:cubicBezTo>
                      <a:cubicBezTo>
                        <a:pt x="105" y="20"/>
                        <a:pt x="105" y="21"/>
                        <a:pt x="105" y="21"/>
                      </a:cubicBezTo>
                      <a:cubicBezTo>
                        <a:pt x="105" y="21"/>
                        <a:pt x="105" y="21"/>
                        <a:pt x="105" y="22"/>
                      </a:cubicBezTo>
                      <a:cubicBezTo>
                        <a:pt x="106" y="22"/>
                        <a:pt x="106" y="22"/>
                        <a:pt x="106" y="21"/>
                      </a:cubicBezTo>
                      <a:cubicBezTo>
                        <a:pt x="106" y="22"/>
                        <a:pt x="105" y="23"/>
                        <a:pt x="105" y="24"/>
                      </a:cubicBezTo>
                      <a:close/>
                      <a:moveTo>
                        <a:pt x="113" y="21"/>
                      </a:moveTo>
                      <a:cubicBezTo>
                        <a:pt x="113" y="21"/>
                        <a:pt x="113" y="21"/>
                        <a:pt x="113" y="22"/>
                      </a:cubicBezTo>
                      <a:cubicBezTo>
                        <a:pt x="113" y="22"/>
                        <a:pt x="113" y="22"/>
                        <a:pt x="114" y="23"/>
                      </a:cubicBezTo>
                      <a:cubicBezTo>
                        <a:pt x="113" y="23"/>
                        <a:pt x="113" y="23"/>
                        <a:pt x="113" y="23"/>
                      </a:cubicBezTo>
                      <a:cubicBezTo>
                        <a:pt x="113" y="22"/>
                        <a:pt x="112" y="22"/>
                        <a:pt x="113" y="21"/>
                      </a:cubicBezTo>
                      <a:close/>
                      <a:moveTo>
                        <a:pt x="129" y="21"/>
                      </a:move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29" y="21"/>
                        <a:pt x="129" y="20"/>
                        <a:pt x="128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30" y="20"/>
                        <a:pt x="129" y="20"/>
                        <a:pt x="129" y="21"/>
                      </a:cubicBezTo>
                      <a:close/>
                      <a:moveTo>
                        <a:pt x="134" y="17"/>
                      </a:moveTo>
                      <a:cubicBezTo>
                        <a:pt x="134" y="16"/>
                        <a:pt x="136" y="17"/>
                        <a:pt x="135" y="18"/>
                      </a:cubicBezTo>
                      <a:cubicBezTo>
                        <a:pt x="135" y="18"/>
                        <a:pt x="134" y="18"/>
                        <a:pt x="134" y="17"/>
                      </a:cubicBezTo>
                      <a:close/>
                      <a:moveTo>
                        <a:pt x="135" y="24"/>
                      </a:moveTo>
                      <a:cubicBezTo>
                        <a:pt x="135" y="24"/>
                        <a:pt x="134" y="24"/>
                        <a:pt x="134" y="24"/>
                      </a:cubicBezTo>
                      <a:cubicBezTo>
                        <a:pt x="134" y="23"/>
                        <a:pt x="134" y="23"/>
                        <a:pt x="134" y="23"/>
                      </a:cubicBezTo>
                      <a:cubicBezTo>
                        <a:pt x="135" y="23"/>
                        <a:pt x="136" y="23"/>
                        <a:pt x="135" y="24"/>
                      </a:cubicBezTo>
                      <a:close/>
                      <a:moveTo>
                        <a:pt x="137" y="19"/>
                      </a:moveTo>
                      <a:cubicBezTo>
                        <a:pt x="137" y="19"/>
                        <a:pt x="137" y="19"/>
                        <a:pt x="137" y="19"/>
                      </a:cubicBezTo>
                      <a:cubicBezTo>
                        <a:pt x="137" y="19"/>
                        <a:pt x="136" y="19"/>
                        <a:pt x="136" y="19"/>
                      </a:cubicBezTo>
                      <a:cubicBezTo>
                        <a:pt x="137" y="19"/>
                        <a:pt x="137" y="19"/>
                        <a:pt x="137" y="18"/>
                      </a:cubicBezTo>
                      <a:cubicBezTo>
                        <a:pt x="137" y="18"/>
                        <a:pt x="137" y="18"/>
                        <a:pt x="137" y="18"/>
                      </a:cubicBezTo>
                      <a:cubicBezTo>
                        <a:pt x="137" y="18"/>
                        <a:pt x="137" y="18"/>
                        <a:pt x="138" y="18"/>
                      </a:cubicBezTo>
                      <a:cubicBezTo>
                        <a:pt x="138" y="18"/>
                        <a:pt x="138" y="19"/>
                        <a:pt x="138" y="21"/>
                      </a:cubicBezTo>
                      <a:cubicBezTo>
                        <a:pt x="138" y="21"/>
                        <a:pt x="137" y="20"/>
                        <a:pt x="137" y="19"/>
                      </a:cubicBezTo>
                      <a:close/>
                      <a:moveTo>
                        <a:pt x="141" y="22"/>
                      </a:moveTo>
                      <a:cubicBezTo>
                        <a:pt x="141" y="22"/>
                        <a:pt x="142" y="22"/>
                        <a:pt x="142" y="21"/>
                      </a:cubicBezTo>
                      <a:cubicBezTo>
                        <a:pt x="142" y="22"/>
                        <a:pt x="142" y="22"/>
                        <a:pt x="142" y="22"/>
                      </a:cubicBezTo>
                      <a:cubicBezTo>
                        <a:pt x="142" y="22"/>
                        <a:pt x="141" y="22"/>
                        <a:pt x="141" y="22"/>
                      </a:cubicBezTo>
                      <a:close/>
                      <a:moveTo>
                        <a:pt x="147" y="23"/>
                      </a:moveTo>
                      <a:cubicBezTo>
                        <a:pt x="147" y="22"/>
                        <a:pt x="147" y="21"/>
                        <a:pt x="149" y="22"/>
                      </a:cubicBezTo>
                      <a:cubicBezTo>
                        <a:pt x="149" y="22"/>
                        <a:pt x="149" y="21"/>
                        <a:pt x="149" y="21"/>
                      </a:cubicBezTo>
                      <a:cubicBezTo>
                        <a:pt x="149" y="21"/>
                        <a:pt x="149" y="22"/>
                        <a:pt x="149" y="22"/>
                      </a:cubicBezTo>
                      <a:cubicBezTo>
                        <a:pt x="148" y="22"/>
                        <a:pt x="148" y="23"/>
                        <a:pt x="147" y="23"/>
                      </a:cubicBezTo>
                      <a:close/>
                      <a:moveTo>
                        <a:pt x="150" y="21"/>
                      </a:moveTo>
                      <a:cubicBezTo>
                        <a:pt x="150" y="21"/>
                        <a:pt x="151" y="22"/>
                        <a:pt x="150" y="22"/>
                      </a:cubicBezTo>
                      <a:cubicBezTo>
                        <a:pt x="150" y="22"/>
                        <a:pt x="151" y="22"/>
                        <a:pt x="151" y="22"/>
                      </a:cubicBezTo>
                      <a:cubicBezTo>
                        <a:pt x="151" y="23"/>
                        <a:pt x="150" y="23"/>
                        <a:pt x="150" y="23"/>
                      </a:cubicBezTo>
                      <a:cubicBezTo>
                        <a:pt x="150" y="22"/>
                        <a:pt x="149" y="22"/>
                        <a:pt x="149" y="21"/>
                      </a:cubicBezTo>
                      <a:cubicBezTo>
                        <a:pt x="152" y="21"/>
                        <a:pt x="149" y="20"/>
                        <a:pt x="149" y="19"/>
                      </a:cubicBezTo>
                      <a:cubicBezTo>
                        <a:pt x="149" y="20"/>
                        <a:pt x="150" y="19"/>
                        <a:pt x="150" y="19"/>
                      </a:cubicBezTo>
                      <a:cubicBezTo>
                        <a:pt x="151" y="18"/>
                        <a:pt x="149" y="17"/>
                        <a:pt x="150" y="17"/>
                      </a:cubicBezTo>
                      <a:cubicBezTo>
                        <a:pt x="151" y="16"/>
                        <a:pt x="151" y="17"/>
                        <a:pt x="151" y="18"/>
                      </a:cubicBezTo>
                      <a:cubicBezTo>
                        <a:pt x="151" y="18"/>
                        <a:pt x="151" y="19"/>
                        <a:pt x="152" y="20"/>
                      </a:cubicBezTo>
                      <a:cubicBezTo>
                        <a:pt x="151" y="21"/>
                        <a:pt x="151" y="20"/>
                        <a:pt x="150" y="21"/>
                      </a:cubicBezTo>
                      <a:close/>
                      <a:moveTo>
                        <a:pt x="156" y="20"/>
                      </a:moveTo>
                      <a:cubicBezTo>
                        <a:pt x="156" y="20"/>
                        <a:pt x="156" y="20"/>
                        <a:pt x="157" y="20"/>
                      </a:cubicBezTo>
                      <a:cubicBezTo>
                        <a:pt x="156" y="19"/>
                        <a:pt x="156" y="19"/>
                        <a:pt x="156" y="19"/>
                      </a:cubicBezTo>
                      <a:cubicBezTo>
                        <a:pt x="156" y="19"/>
                        <a:pt x="156" y="19"/>
                        <a:pt x="156" y="19"/>
                      </a:cubicBezTo>
                      <a:cubicBezTo>
                        <a:pt x="157" y="19"/>
                        <a:pt x="158" y="19"/>
                        <a:pt x="157" y="20"/>
                      </a:cubicBezTo>
                      <a:cubicBezTo>
                        <a:pt x="157" y="21"/>
                        <a:pt x="156" y="20"/>
                        <a:pt x="156" y="20"/>
                      </a:cubicBezTo>
                      <a:close/>
                      <a:moveTo>
                        <a:pt x="162" y="23"/>
                      </a:moveTo>
                      <a:cubicBezTo>
                        <a:pt x="162" y="22"/>
                        <a:pt x="162" y="22"/>
                        <a:pt x="162" y="21"/>
                      </a:cubicBezTo>
                      <a:cubicBezTo>
                        <a:pt x="164" y="21"/>
                        <a:pt x="164" y="23"/>
                        <a:pt x="162" y="23"/>
                      </a:cubicBezTo>
                      <a:close/>
                      <a:moveTo>
                        <a:pt x="164" y="16"/>
                      </a:moveTo>
                      <a:cubicBezTo>
                        <a:pt x="163" y="16"/>
                        <a:pt x="162" y="15"/>
                        <a:pt x="162" y="15"/>
                      </a:cubicBezTo>
                      <a:cubicBezTo>
                        <a:pt x="162" y="15"/>
                        <a:pt x="163" y="14"/>
                        <a:pt x="163" y="14"/>
                      </a:cubicBezTo>
                      <a:cubicBezTo>
                        <a:pt x="163" y="15"/>
                        <a:pt x="164" y="16"/>
                        <a:pt x="165" y="17"/>
                      </a:cubicBezTo>
                      <a:cubicBezTo>
                        <a:pt x="165" y="17"/>
                        <a:pt x="165" y="17"/>
                        <a:pt x="165" y="17"/>
                      </a:cubicBezTo>
                      <a:cubicBezTo>
                        <a:pt x="165" y="17"/>
                        <a:pt x="164" y="17"/>
                        <a:pt x="164" y="17"/>
                      </a:cubicBezTo>
                      <a:cubicBezTo>
                        <a:pt x="164" y="17"/>
                        <a:pt x="164" y="18"/>
                        <a:pt x="164" y="18"/>
                      </a:cubicBezTo>
                      <a:cubicBezTo>
                        <a:pt x="163" y="17"/>
                        <a:pt x="163" y="16"/>
                        <a:pt x="164" y="16"/>
                      </a:cubicBezTo>
                      <a:close/>
                      <a:moveTo>
                        <a:pt x="166" y="23"/>
                      </a:moveTo>
                      <a:cubicBezTo>
                        <a:pt x="166" y="23"/>
                        <a:pt x="166" y="23"/>
                        <a:pt x="166" y="23"/>
                      </a:cubicBezTo>
                      <a:cubicBezTo>
                        <a:pt x="166" y="23"/>
                        <a:pt x="166" y="23"/>
                        <a:pt x="166" y="23"/>
                      </a:cubicBezTo>
                      <a:cubicBezTo>
                        <a:pt x="165" y="24"/>
                        <a:pt x="166" y="24"/>
                        <a:pt x="166" y="24"/>
                      </a:cubicBezTo>
                      <a:cubicBezTo>
                        <a:pt x="166" y="24"/>
                        <a:pt x="166" y="25"/>
                        <a:pt x="166" y="25"/>
                      </a:cubicBezTo>
                      <a:cubicBezTo>
                        <a:pt x="166" y="23"/>
                        <a:pt x="164" y="24"/>
                        <a:pt x="164" y="23"/>
                      </a:cubicBezTo>
                      <a:cubicBezTo>
                        <a:pt x="164" y="23"/>
                        <a:pt x="164" y="22"/>
                        <a:pt x="165" y="21"/>
                      </a:cubicBezTo>
                      <a:cubicBezTo>
                        <a:pt x="165" y="21"/>
                        <a:pt x="165" y="20"/>
                        <a:pt x="165" y="20"/>
                      </a:cubicBezTo>
                      <a:cubicBezTo>
                        <a:pt x="165" y="20"/>
                        <a:pt x="166" y="21"/>
                        <a:pt x="165" y="21"/>
                      </a:cubicBezTo>
                      <a:cubicBezTo>
                        <a:pt x="166" y="21"/>
                        <a:pt x="167" y="21"/>
                        <a:pt x="167" y="21"/>
                      </a:cubicBezTo>
                      <a:cubicBezTo>
                        <a:pt x="167" y="22"/>
                        <a:pt x="167" y="23"/>
                        <a:pt x="168" y="23"/>
                      </a:cubicBezTo>
                      <a:cubicBezTo>
                        <a:pt x="167" y="23"/>
                        <a:pt x="167" y="22"/>
                        <a:pt x="166" y="23"/>
                      </a:cubicBezTo>
                      <a:close/>
                      <a:moveTo>
                        <a:pt x="169" y="24"/>
                      </a:moveTo>
                      <a:cubicBezTo>
                        <a:pt x="169" y="24"/>
                        <a:pt x="169" y="23"/>
                        <a:pt x="169" y="23"/>
                      </a:cubicBezTo>
                      <a:cubicBezTo>
                        <a:pt x="169" y="23"/>
                        <a:pt x="169" y="24"/>
                        <a:pt x="169" y="24"/>
                      </a:cubicBezTo>
                      <a:cubicBezTo>
                        <a:pt x="169" y="24"/>
                        <a:pt x="169" y="24"/>
                        <a:pt x="169" y="24"/>
                      </a:cubicBezTo>
                      <a:close/>
                      <a:moveTo>
                        <a:pt x="170" y="23"/>
                      </a:moveTo>
                      <a:cubicBezTo>
                        <a:pt x="170" y="23"/>
                        <a:pt x="170" y="23"/>
                        <a:pt x="170" y="23"/>
                      </a:cubicBezTo>
                      <a:cubicBezTo>
                        <a:pt x="170" y="23"/>
                        <a:pt x="170" y="23"/>
                        <a:pt x="170" y="23"/>
                      </a:cubicBezTo>
                      <a:cubicBezTo>
                        <a:pt x="170" y="23"/>
                        <a:pt x="170" y="23"/>
                        <a:pt x="170" y="23"/>
                      </a:cubicBezTo>
                      <a:close/>
                      <a:moveTo>
                        <a:pt x="171" y="19"/>
                      </a:moveTo>
                      <a:cubicBezTo>
                        <a:pt x="171" y="19"/>
                        <a:pt x="171" y="19"/>
                        <a:pt x="171" y="19"/>
                      </a:cubicBezTo>
                      <a:cubicBezTo>
                        <a:pt x="171" y="19"/>
                        <a:pt x="171" y="19"/>
                        <a:pt x="171" y="19"/>
                      </a:cubicBezTo>
                      <a:cubicBezTo>
                        <a:pt x="170" y="19"/>
                        <a:pt x="169" y="19"/>
                        <a:pt x="169" y="18"/>
                      </a:cubicBezTo>
                      <a:cubicBezTo>
                        <a:pt x="169" y="19"/>
                        <a:pt x="169" y="18"/>
                        <a:pt x="170" y="18"/>
                      </a:cubicBezTo>
                      <a:cubicBezTo>
                        <a:pt x="170" y="19"/>
                        <a:pt x="170" y="19"/>
                        <a:pt x="170" y="19"/>
                      </a:cubicBezTo>
                      <a:cubicBezTo>
                        <a:pt x="170" y="19"/>
                        <a:pt x="170" y="19"/>
                        <a:pt x="171" y="18"/>
                      </a:cubicBezTo>
                      <a:cubicBezTo>
                        <a:pt x="171" y="19"/>
                        <a:pt x="171" y="19"/>
                        <a:pt x="171" y="19"/>
                      </a:cubicBezTo>
                      <a:cubicBezTo>
                        <a:pt x="171" y="19"/>
                        <a:pt x="171" y="19"/>
                        <a:pt x="171" y="19"/>
                      </a:cubicBezTo>
                      <a:close/>
                      <a:moveTo>
                        <a:pt x="175" y="23"/>
                      </a:moveTo>
                      <a:cubicBezTo>
                        <a:pt x="174" y="23"/>
                        <a:pt x="174" y="22"/>
                        <a:pt x="175" y="22"/>
                      </a:cubicBezTo>
                      <a:cubicBezTo>
                        <a:pt x="175" y="22"/>
                        <a:pt x="175" y="22"/>
                        <a:pt x="175" y="22"/>
                      </a:cubicBezTo>
                      <a:cubicBezTo>
                        <a:pt x="175" y="23"/>
                        <a:pt x="175" y="23"/>
                        <a:pt x="175" y="23"/>
                      </a:cubicBezTo>
                      <a:close/>
                      <a:moveTo>
                        <a:pt x="179" y="17"/>
                      </a:moveTo>
                      <a:cubicBezTo>
                        <a:pt x="180" y="17"/>
                        <a:pt x="180" y="17"/>
                        <a:pt x="180" y="17"/>
                      </a:cubicBezTo>
                      <a:cubicBezTo>
                        <a:pt x="180" y="17"/>
                        <a:pt x="180" y="18"/>
                        <a:pt x="180" y="18"/>
                      </a:cubicBezTo>
                      <a:cubicBezTo>
                        <a:pt x="180" y="18"/>
                        <a:pt x="180" y="18"/>
                        <a:pt x="180" y="17"/>
                      </a:cubicBezTo>
                      <a:cubicBezTo>
                        <a:pt x="180" y="18"/>
                        <a:pt x="179" y="18"/>
                        <a:pt x="179" y="17"/>
                      </a:cubicBezTo>
                      <a:close/>
                      <a:moveTo>
                        <a:pt x="180" y="19"/>
                      </a:moveTo>
                      <a:cubicBezTo>
                        <a:pt x="181" y="19"/>
                        <a:pt x="181" y="19"/>
                        <a:pt x="181" y="20"/>
                      </a:cubicBezTo>
                      <a:cubicBezTo>
                        <a:pt x="180" y="20"/>
                        <a:pt x="180" y="20"/>
                        <a:pt x="180" y="19"/>
                      </a:cubicBezTo>
                      <a:close/>
                      <a:moveTo>
                        <a:pt x="194" y="24"/>
                      </a:moveTo>
                      <a:cubicBezTo>
                        <a:pt x="192" y="24"/>
                        <a:pt x="192" y="22"/>
                        <a:pt x="191" y="22"/>
                      </a:cubicBezTo>
                      <a:cubicBezTo>
                        <a:pt x="191" y="22"/>
                        <a:pt x="191" y="22"/>
                        <a:pt x="191" y="22"/>
                      </a:cubicBezTo>
                      <a:cubicBezTo>
                        <a:pt x="191" y="22"/>
                        <a:pt x="192" y="22"/>
                        <a:pt x="193" y="22"/>
                      </a:cubicBezTo>
                      <a:cubicBezTo>
                        <a:pt x="193" y="23"/>
                        <a:pt x="193" y="23"/>
                        <a:pt x="194" y="23"/>
                      </a:cubicBezTo>
                      <a:cubicBezTo>
                        <a:pt x="194" y="23"/>
                        <a:pt x="194" y="24"/>
                        <a:pt x="194" y="24"/>
                      </a:cubicBezTo>
                      <a:close/>
                      <a:moveTo>
                        <a:pt x="204" y="16"/>
                      </a:moveTo>
                      <a:cubicBezTo>
                        <a:pt x="204" y="16"/>
                        <a:pt x="204" y="16"/>
                        <a:pt x="204" y="16"/>
                      </a:cubicBezTo>
                      <a:cubicBezTo>
                        <a:pt x="204" y="16"/>
                        <a:pt x="203" y="16"/>
                        <a:pt x="203" y="16"/>
                      </a:cubicBezTo>
                      <a:cubicBezTo>
                        <a:pt x="203" y="16"/>
                        <a:pt x="203" y="16"/>
                        <a:pt x="203" y="16"/>
                      </a:cubicBezTo>
                      <a:cubicBezTo>
                        <a:pt x="202" y="15"/>
                        <a:pt x="202" y="14"/>
                        <a:pt x="201" y="14"/>
                      </a:cubicBezTo>
                      <a:cubicBezTo>
                        <a:pt x="203" y="14"/>
                        <a:pt x="203" y="15"/>
                        <a:pt x="204" y="15"/>
                      </a:cubicBezTo>
                      <a:cubicBezTo>
                        <a:pt x="204" y="15"/>
                        <a:pt x="204" y="15"/>
                        <a:pt x="204" y="15"/>
                      </a:cubicBezTo>
                      <a:cubicBezTo>
                        <a:pt x="204" y="15"/>
                        <a:pt x="204" y="16"/>
                        <a:pt x="204" y="16"/>
                      </a:cubicBezTo>
                      <a:cubicBezTo>
                        <a:pt x="204" y="16"/>
                        <a:pt x="204" y="16"/>
                        <a:pt x="204" y="16"/>
                      </a:cubicBezTo>
                      <a:close/>
                      <a:moveTo>
                        <a:pt x="207" y="12"/>
                      </a:moveTo>
                      <a:cubicBezTo>
                        <a:pt x="207" y="12"/>
                        <a:pt x="207" y="12"/>
                        <a:pt x="207" y="12"/>
                      </a:cubicBezTo>
                      <a:cubicBezTo>
                        <a:pt x="208" y="12"/>
                        <a:pt x="208" y="12"/>
                        <a:pt x="208" y="12"/>
                      </a:cubicBezTo>
                      <a:cubicBezTo>
                        <a:pt x="207" y="12"/>
                        <a:pt x="207" y="13"/>
                        <a:pt x="207" y="13"/>
                      </a:cubicBezTo>
                      <a:cubicBezTo>
                        <a:pt x="207" y="13"/>
                        <a:pt x="206" y="12"/>
                        <a:pt x="207" y="12"/>
                      </a:cubicBezTo>
                      <a:close/>
                      <a:moveTo>
                        <a:pt x="210" y="12"/>
                      </a:moveTo>
                      <a:cubicBezTo>
                        <a:pt x="210" y="12"/>
                        <a:pt x="211" y="13"/>
                        <a:pt x="211" y="12"/>
                      </a:cubicBezTo>
                      <a:cubicBezTo>
                        <a:pt x="211" y="12"/>
                        <a:pt x="211" y="13"/>
                        <a:pt x="211" y="14"/>
                      </a:cubicBezTo>
                      <a:cubicBezTo>
                        <a:pt x="210" y="14"/>
                        <a:pt x="210" y="14"/>
                        <a:pt x="209" y="14"/>
                      </a:cubicBezTo>
                      <a:cubicBezTo>
                        <a:pt x="209" y="13"/>
                        <a:pt x="209" y="12"/>
                        <a:pt x="210" y="12"/>
                      </a:cubicBezTo>
                      <a:close/>
                      <a:moveTo>
                        <a:pt x="220" y="22"/>
                      </a:moveTo>
                      <a:cubicBezTo>
                        <a:pt x="220" y="21"/>
                        <a:pt x="220" y="21"/>
                        <a:pt x="221" y="20"/>
                      </a:cubicBezTo>
                      <a:cubicBezTo>
                        <a:pt x="221" y="20"/>
                        <a:pt x="221" y="21"/>
                        <a:pt x="221" y="22"/>
                      </a:cubicBezTo>
                      <a:cubicBezTo>
                        <a:pt x="220" y="22"/>
                        <a:pt x="220" y="22"/>
                        <a:pt x="220" y="22"/>
                      </a:cubicBezTo>
                      <a:close/>
                      <a:moveTo>
                        <a:pt x="221" y="19"/>
                      </a:moveTo>
                      <a:cubicBezTo>
                        <a:pt x="222" y="19"/>
                        <a:pt x="222" y="19"/>
                        <a:pt x="222" y="19"/>
                      </a:cubicBezTo>
                      <a:cubicBezTo>
                        <a:pt x="222" y="19"/>
                        <a:pt x="222" y="20"/>
                        <a:pt x="222" y="20"/>
                      </a:cubicBezTo>
                      <a:cubicBezTo>
                        <a:pt x="222" y="20"/>
                        <a:pt x="222" y="20"/>
                        <a:pt x="222" y="20"/>
                      </a:cubicBezTo>
                      <a:cubicBezTo>
                        <a:pt x="222" y="20"/>
                        <a:pt x="222" y="19"/>
                        <a:pt x="221" y="19"/>
                      </a:cubicBezTo>
                      <a:close/>
                      <a:moveTo>
                        <a:pt x="218" y="14"/>
                      </a:moveTo>
                      <a:cubicBezTo>
                        <a:pt x="218" y="14"/>
                        <a:pt x="219" y="14"/>
                        <a:pt x="219" y="14"/>
                      </a:cubicBezTo>
                      <a:cubicBezTo>
                        <a:pt x="219" y="14"/>
                        <a:pt x="219" y="14"/>
                        <a:pt x="219" y="14"/>
                      </a:cubicBezTo>
                      <a:cubicBezTo>
                        <a:pt x="219" y="14"/>
                        <a:pt x="219" y="14"/>
                        <a:pt x="219" y="14"/>
                      </a:cubicBezTo>
                      <a:cubicBezTo>
                        <a:pt x="218" y="15"/>
                        <a:pt x="218" y="15"/>
                        <a:pt x="218" y="15"/>
                      </a:cubicBezTo>
                      <a:cubicBezTo>
                        <a:pt x="218" y="15"/>
                        <a:pt x="218" y="15"/>
                        <a:pt x="217" y="15"/>
                      </a:cubicBezTo>
                      <a:cubicBezTo>
                        <a:pt x="218" y="15"/>
                        <a:pt x="218" y="14"/>
                        <a:pt x="218" y="14"/>
                      </a:cubicBezTo>
                      <a:close/>
                      <a:moveTo>
                        <a:pt x="210" y="18"/>
                      </a:moveTo>
                      <a:cubicBezTo>
                        <a:pt x="210" y="18"/>
                        <a:pt x="210" y="17"/>
                        <a:pt x="211" y="17"/>
                      </a:cubicBezTo>
                      <a:cubicBezTo>
                        <a:pt x="211" y="17"/>
                        <a:pt x="211" y="17"/>
                        <a:pt x="211" y="17"/>
                      </a:cubicBezTo>
                      <a:cubicBezTo>
                        <a:pt x="211" y="18"/>
                        <a:pt x="211" y="18"/>
                        <a:pt x="210" y="18"/>
                      </a:cubicBezTo>
                      <a:cubicBezTo>
                        <a:pt x="210" y="18"/>
                        <a:pt x="210" y="18"/>
                        <a:pt x="210" y="18"/>
                      </a:cubicBezTo>
                      <a:close/>
                      <a:moveTo>
                        <a:pt x="215" y="23"/>
                      </a:moveTo>
                      <a:cubicBezTo>
                        <a:pt x="215" y="22"/>
                        <a:pt x="214" y="22"/>
                        <a:pt x="214" y="22"/>
                      </a:cubicBezTo>
                      <a:cubicBezTo>
                        <a:pt x="214" y="22"/>
                        <a:pt x="215" y="22"/>
                        <a:pt x="215" y="22"/>
                      </a:cubicBezTo>
                      <a:cubicBezTo>
                        <a:pt x="215" y="21"/>
                        <a:pt x="215" y="20"/>
                        <a:pt x="216" y="20"/>
                      </a:cubicBezTo>
                      <a:cubicBezTo>
                        <a:pt x="216" y="21"/>
                        <a:pt x="215" y="22"/>
                        <a:pt x="215" y="23"/>
                      </a:cubicBezTo>
                      <a:close/>
                      <a:moveTo>
                        <a:pt x="216" y="20"/>
                      </a:moveTo>
                      <a:cubicBezTo>
                        <a:pt x="216" y="19"/>
                        <a:pt x="217" y="19"/>
                        <a:pt x="218" y="19"/>
                      </a:cubicBezTo>
                      <a:cubicBezTo>
                        <a:pt x="218" y="19"/>
                        <a:pt x="218" y="19"/>
                        <a:pt x="219" y="19"/>
                      </a:cubicBezTo>
                      <a:cubicBezTo>
                        <a:pt x="218" y="20"/>
                        <a:pt x="218" y="20"/>
                        <a:pt x="218" y="21"/>
                      </a:cubicBezTo>
                      <a:cubicBezTo>
                        <a:pt x="217" y="21"/>
                        <a:pt x="217" y="19"/>
                        <a:pt x="216" y="20"/>
                      </a:cubicBezTo>
                      <a:close/>
                      <a:moveTo>
                        <a:pt x="231" y="9"/>
                      </a:moveTo>
                      <a:cubicBezTo>
                        <a:pt x="231" y="9"/>
                        <a:pt x="231" y="9"/>
                        <a:pt x="231" y="9"/>
                      </a:cubicBezTo>
                      <a:cubicBezTo>
                        <a:pt x="231" y="9"/>
                        <a:pt x="231" y="9"/>
                        <a:pt x="231" y="9"/>
                      </a:cubicBezTo>
                      <a:cubicBezTo>
                        <a:pt x="231" y="9"/>
                        <a:pt x="231" y="9"/>
                        <a:pt x="231" y="9"/>
                      </a:cubicBezTo>
                      <a:close/>
                      <a:moveTo>
                        <a:pt x="244" y="21"/>
                      </a:moveTo>
                      <a:cubicBezTo>
                        <a:pt x="243" y="21"/>
                        <a:pt x="243" y="21"/>
                        <a:pt x="243" y="22"/>
                      </a:cubicBezTo>
                      <a:cubicBezTo>
                        <a:pt x="243" y="21"/>
                        <a:pt x="243" y="21"/>
                        <a:pt x="242" y="21"/>
                      </a:cubicBezTo>
                      <a:cubicBezTo>
                        <a:pt x="243" y="21"/>
                        <a:pt x="243" y="21"/>
                        <a:pt x="243" y="21"/>
                      </a:cubicBezTo>
                      <a:cubicBezTo>
                        <a:pt x="243" y="21"/>
                        <a:pt x="243" y="21"/>
                        <a:pt x="243" y="21"/>
                      </a:cubicBezTo>
                      <a:cubicBezTo>
                        <a:pt x="243" y="21"/>
                        <a:pt x="243" y="21"/>
                        <a:pt x="243" y="21"/>
                      </a:cubicBezTo>
                      <a:cubicBezTo>
                        <a:pt x="243" y="21"/>
                        <a:pt x="244" y="20"/>
                        <a:pt x="244" y="21"/>
                      </a:cubicBezTo>
                      <a:close/>
                      <a:moveTo>
                        <a:pt x="231" y="11"/>
                      </a:moveTo>
                      <a:cubicBezTo>
                        <a:pt x="231" y="11"/>
                        <a:pt x="231" y="12"/>
                        <a:pt x="231" y="12"/>
                      </a:cubicBezTo>
                      <a:cubicBezTo>
                        <a:pt x="231" y="12"/>
                        <a:pt x="231" y="11"/>
                        <a:pt x="231" y="11"/>
                      </a:cubicBezTo>
                      <a:close/>
                      <a:moveTo>
                        <a:pt x="233" y="14"/>
                      </a:moveTo>
                      <a:cubicBezTo>
                        <a:pt x="233" y="14"/>
                        <a:pt x="233" y="14"/>
                        <a:pt x="233" y="14"/>
                      </a:cubicBezTo>
                      <a:cubicBezTo>
                        <a:pt x="234" y="14"/>
                        <a:pt x="234" y="15"/>
                        <a:pt x="234" y="15"/>
                      </a:cubicBezTo>
                      <a:cubicBezTo>
                        <a:pt x="234" y="16"/>
                        <a:pt x="234" y="16"/>
                        <a:pt x="233" y="16"/>
                      </a:cubicBezTo>
                      <a:cubicBezTo>
                        <a:pt x="233" y="16"/>
                        <a:pt x="233" y="15"/>
                        <a:pt x="233" y="14"/>
                      </a:cubicBezTo>
                      <a:close/>
                      <a:moveTo>
                        <a:pt x="238" y="16"/>
                      </a:moveTo>
                      <a:cubicBezTo>
                        <a:pt x="238" y="16"/>
                        <a:pt x="238" y="16"/>
                        <a:pt x="238" y="17"/>
                      </a:cubicBezTo>
                      <a:cubicBezTo>
                        <a:pt x="238" y="16"/>
                        <a:pt x="237" y="17"/>
                        <a:pt x="237" y="17"/>
                      </a:cubicBezTo>
                      <a:cubicBezTo>
                        <a:pt x="237" y="16"/>
                        <a:pt x="238" y="16"/>
                        <a:pt x="238" y="16"/>
                      </a:cubicBezTo>
                      <a:close/>
                      <a:moveTo>
                        <a:pt x="243" y="17"/>
                      </a:moveTo>
                      <a:cubicBezTo>
                        <a:pt x="243" y="17"/>
                        <a:pt x="243" y="17"/>
                        <a:pt x="243" y="17"/>
                      </a:cubicBezTo>
                      <a:cubicBezTo>
                        <a:pt x="243" y="17"/>
                        <a:pt x="243" y="17"/>
                        <a:pt x="244" y="17"/>
                      </a:cubicBezTo>
                      <a:cubicBezTo>
                        <a:pt x="244" y="17"/>
                        <a:pt x="243" y="17"/>
                        <a:pt x="243" y="17"/>
                      </a:cubicBezTo>
                      <a:close/>
                      <a:moveTo>
                        <a:pt x="243" y="15"/>
                      </a:moveTo>
                      <a:cubicBezTo>
                        <a:pt x="243" y="15"/>
                        <a:pt x="242" y="16"/>
                        <a:pt x="242" y="16"/>
                      </a:cubicBezTo>
                      <a:cubicBezTo>
                        <a:pt x="242" y="15"/>
                        <a:pt x="242" y="15"/>
                        <a:pt x="243" y="15"/>
                      </a:cubicBezTo>
                      <a:cubicBezTo>
                        <a:pt x="243" y="15"/>
                        <a:pt x="243" y="15"/>
                        <a:pt x="243" y="15"/>
                      </a:cubicBezTo>
                      <a:close/>
                      <a:moveTo>
                        <a:pt x="244" y="13"/>
                      </a:moveTo>
                      <a:cubicBezTo>
                        <a:pt x="244" y="13"/>
                        <a:pt x="244" y="14"/>
                        <a:pt x="244" y="14"/>
                      </a:cubicBezTo>
                      <a:cubicBezTo>
                        <a:pt x="244" y="14"/>
                        <a:pt x="243" y="14"/>
                        <a:pt x="243" y="14"/>
                      </a:cubicBezTo>
                      <a:cubicBezTo>
                        <a:pt x="243" y="13"/>
                        <a:pt x="244" y="13"/>
                        <a:pt x="244" y="13"/>
                      </a:cubicBezTo>
                      <a:cubicBezTo>
                        <a:pt x="244" y="13"/>
                        <a:pt x="244" y="13"/>
                        <a:pt x="244" y="13"/>
                      </a:cubicBezTo>
                      <a:close/>
                      <a:moveTo>
                        <a:pt x="242" y="23"/>
                      </a:moveTo>
                      <a:cubicBezTo>
                        <a:pt x="241" y="22"/>
                        <a:pt x="240" y="24"/>
                        <a:pt x="240" y="23"/>
                      </a:cubicBezTo>
                      <a:cubicBezTo>
                        <a:pt x="240" y="23"/>
                        <a:pt x="240" y="23"/>
                        <a:pt x="240" y="23"/>
                      </a:cubicBezTo>
                      <a:cubicBezTo>
                        <a:pt x="240" y="22"/>
                        <a:pt x="240" y="22"/>
                        <a:pt x="240" y="22"/>
                      </a:cubicBezTo>
                      <a:cubicBezTo>
                        <a:pt x="240" y="22"/>
                        <a:pt x="240" y="22"/>
                        <a:pt x="240" y="22"/>
                      </a:cubicBezTo>
                      <a:cubicBezTo>
                        <a:pt x="240" y="21"/>
                        <a:pt x="240" y="21"/>
                        <a:pt x="240" y="22"/>
                      </a:cubicBezTo>
                      <a:cubicBezTo>
                        <a:pt x="239" y="22"/>
                        <a:pt x="238" y="22"/>
                        <a:pt x="238" y="20"/>
                      </a:cubicBezTo>
                      <a:cubicBezTo>
                        <a:pt x="238" y="19"/>
                        <a:pt x="239" y="19"/>
                        <a:pt x="239" y="19"/>
                      </a:cubicBezTo>
                      <a:cubicBezTo>
                        <a:pt x="239" y="19"/>
                        <a:pt x="239" y="19"/>
                        <a:pt x="239" y="18"/>
                      </a:cubicBezTo>
                      <a:cubicBezTo>
                        <a:pt x="240" y="18"/>
                        <a:pt x="240" y="18"/>
                        <a:pt x="240" y="18"/>
                      </a:cubicBezTo>
                      <a:cubicBezTo>
                        <a:pt x="240" y="19"/>
                        <a:pt x="239" y="20"/>
                        <a:pt x="239" y="20"/>
                      </a:cubicBezTo>
                      <a:cubicBezTo>
                        <a:pt x="239" y="21"/>
                        <a:pt x="241" y="20"/>
                        <a:pt x="241" y="21"/>
                      </a:cubicBezTo>
                      <a:cubicBezTo>
                        <a:pt x="242" y="21"/>
                        <a:pt x="241" y="20"/>
                        <a:pt x="241" y="20"/>
                      </a:cubicBezTo>
                      <a:cubicBezTo>
                        <a:pt x="242" y="20"/>
                        <a:pt x="242" y="20"/>
                        <a:pt x="242" y="20"/>
                      </a:cubicBezTo>
                      <a:cubicBezTo>
                        <a:pt x="242" y="20"/>
                        <a:pt x="242" y="21"/>
                        <a:pt x="242" y="21"/>
                      </a:cubicBezTo>
                      <a:cubicBezTo>
                        <a:pt x="242" y="21"/>
                        <a:pt x="242" y="21"/>
                        <a:pt x="242" y="21"/>
                      </a:cubicBezTo>
                      <a:cubicBezTo>
                        <a:pt x="241" y="21"/>
                        <a:pt x="243" y="23"/>
                        <a:pt x="242" y="24"/>
                      </a:cubicBezTo>
                      <a:cubicBezTo>
                        <a:pt x="242" y="24"/>
                        <a:pt x="242" y="23"/>
                        <a:pt x="242" y="23"/>
                      </a:cubicBezTo>
                      <a:close/>
                      <a:moveTo>
                        <a:pt x="246" y="24"/>
                      </a:moveTo>
                      <a:cubicBezTo>
                        <a:pt x="245" y="24"/>
                        <a:pt x="245" y="24"/>
                        <a:pt x="245" y="24"/>
                      </a:cubicBezTo>
                      <a:cubicBezTo>
                        <a:pt x="245" y="23"/>
                        <a:pt x="245" y="23"/>
                        <a:pt x="245" y="23"/>
                      </a:cubicBezTo>
                      <a:cubicBezTo>
                        <a:pt x="245" y="23"/>
                        <a:pt x="245" y="23"/>
                        <a:pt x="246" y="24"/>
                      </a:cubicBezTo>
                      <a:close/>
                      <a:moveTo>
                        <a:pt x="247" y="22"/>
                      </a:moveTo>
                      <a:cubicBezTo>
                        <a:pt x="247" y="22"/>
                        <a:pt x="247" y="21"/>
                        <a:pt x="247" y="21"/>
                      </a:cubicBezTo>
                      <a:cubicBezTo>
                        <a:pt x="245" y="20"/>
                        <a:pt x="246" y="22"/>
                        <a:pt x="244" y="22"/>
                      </a:cubicBezTo>
                      <a:cubicBezTo>
                        <a:pt x="244" y="21"/>
                        <a:pt x="245" y="21"/>
                        <a:pt x="245" y="20"/>
                      </a:cubicBezTo>
                      <a:cubicBezTo>
                        <a:pt x="245" y="20"/>
                        <a:pt x="245" y="20"/>
                        <a:pt x="245" y="20"/>
                      </a:cubicBezTo>
                      <a:cubicBezTo>
                        <a:pt x="245" y="20"/>
                        <a:pt x="246" y="20"/>
                        <a:pt x="246" y="20"/>
                      </a:cubicBezTo>
                      <a:cubicBezTo>
                        <a:pt x="246" y="20"/>
                        <a:pt x="246" y="20"/>
                        <a:pt x="246" y="20"/>
                      </a:cubicBezTo>
                      <a:cubicBezTo>
                        <a:pt x="246" y="20"/>
                        <a:pt x="246" y="20"/>
                        <a:pt x="247" y="20"/>
                      </a:cubicBezTo>
                      <a:cubicBezTo>
                        <a:pt x="247" y="21"/>
                        <a:pt x="247" y="21"/>
                        <a:pt x="248" y="21"/>
                      </a:cubicBezTo>
                      <a:cubicBezTo>
                        <a:pt x="248" y="22"/>
                        <a:pt x="247" y="22"/>
                        <a:pt x="247" y="22"/>
                      </a:cubicBezTo>
                      <a:close/>
                      <a:moveTo>
                        <a:pt x="248" y="19"/>
                      </a:moveTo>
                      <a:cubicBezTo>
                        <a:pt x="248" y="19"/>
                        <a:pt x="248" y="19"/>
                        <a:pt x="248" y="19"/>
                      </a:cubicBezTo>
                      <a:cubicBezTo>
                        <a:pt x="248" y="19"/>
                        <a:pt x="248" y="19"/>
                        <a:pt x="248" y="19"/>
                      </a:cubicBezTo>
                      <a:cubicBezTo>
                        <a:pt x="248" y="19"/>
                        <a:pt x="248" y="19"/>
                        <a:pt x="248" y="19"/>
                      </a:cubicBezTo>
                      <a:close/>
                      <a:moveTo>
                        <a:pt x="250" y="20"/>
                      </a:moveTo>
                      <a:cubicBezTo>
                        <a:pt x="249" y="20"/>
                        <a:pt x="249" y="19"/>
                        <a:pt x="249" y="18"/>
                      </a:cubicBezTo>
                      <a:cubicBezTo>
                        <a:pt x="249" y="18"/>
                        <a:pt x="249" y="18"/>
                        <a:pt x="249" y="19"/>
                      </a:cubicBezTo>
                      <a:cubicBezTo>
                        <a:pt x="249" y="18"/>
                        <a:pt x="249" y="18"/>
                        <a:pt x="249" y="18"/>
                      </a:cubicBezTo>
                      <a:cubicBezTo>
                        <a:pt x="250" y="17"/>
                        <a:pt x="251" y="16"/>
                        <a:pt x="250" y="15"/>
                      </a:cubicBezTo>
                      <a:cubicBezTo>
                        <a:pt x="249" y="15"/>
                        <a:pt x="249" y="15"/>
                        <a:pt x="249" y="15"/>
                      </a:cubicBezTo>
                      <a:cubicBezTo>
                        <a:pt x="249" y="15"/>
                        <a:pt x="249" y="15"/>
                        <a:pt x="248" y="15"/>
                      </a:cubicBezTo>
                      <a:cubicBezTo>
                        <a:pt x="248" y="15"/>
                        <a:pt x="248" y="15"/>
                        <a:pt x="248" y="15"/>
                      </a:cubicBezTo>
                      <a:cubicBezTo>
                        <a:pt x="248" y="15"/>
                        <a:pt x="246" y="15"/>
                        <a:pt x="247" y="14"/>
                      </a:cubicBezTo>
                      <a:cubicBezTo>
                        <a:pt x="247" y="14"/>
                        <a:pt x="247" y="14"/>
                        <a:pt x="248" y="14"/>
                      </a:cubicBezTo>
                      <a:cubicBezTo>
                        <a:pt x="248" y="14"/>
                        <a:pt x="248" y="14"/>
                        <a:pt x="248" y="14"/>
                      </a:cubicBezTo>
                      <a:cubicBezTo>
                        <a:pt x="248" y="14"/>
                        <a:pt x="248" y="14"/>
                        <a:pt x="248" y="14"/>
                      </a:cubicBezTo>
                      <a:cubicBezTo>
                        <a:pt x="248" y="14"/>
                        <a:pt x="248" y="14"/>
                        <a:pt x="248" y="14"/>
                      </a:cubicBezTo>
                      <a:cubicBezTo>
                        <a:pt x="250" y="14"/>
                        <a:pt x="251" y="14"/>
                        <a:pt x="252" y="14"/>
                      </a:cubicBezTo>
                      <a:cubicBezTo>
                        <a:pt x="252" y="14"/>
                        <a:pt x="253" y="14"/>
                        <a:pt x="253" y="14"/>
                      </a:cubicBezTo>
                      <a:cubicBezTo>
                        <a:pt x="254" y="13"/>
                        <a:pt x="255" y="13"/>
                        <a:pt x="257" y="13"/>
                      </a:cubicBezTo>
                      <a:cubicBezTo>
                        <a:pt x="258" y="14"/>
                        <a:pt x="256" y="14"/>
                        <a:pt x="256" y="15"/>
                      </a:cubicBezTo>
                      <a:cubicBezTo>
                        <a:pt x="256" y="15"/>
                        <a:pt x="256" y="15"/>
                        <a:pt x="256" y="15"/>
                      </a:cubicBezTo>
                      <a:cubicBezTo>
                        <a:pt x="256" y="16"/>
                        <a:pt x="254" y="14"/>
                        <a:pt x="254" y="15"/>
                      </a:cubicBezTo>
                      <a:cubicBezTo>
                        <a:pt x="255" y="15"/>
                        <a:pt x="255" y="15"/>
                        <a:pt x="255" y="16"/>
                      </a:cubicBezTo>
                      <a:cubicBezTo>
                        <a:pt x="254" y="16"/>
                        <a:pt x="254" y="16"/>
                        <a:pt x="254" y="16"/>
                      </a:cubicBezTo>
                      <a:cubicBezTo>
                        <a:pt x="254" y="16"/>
                        <a:pt x="254" y="16"/>
                        <a:pt x="254" y="16"/>
                      </a:cubicBezTo>
                      <a:cubicBezTo>
                        <a:pt x="254" y="16"/>
                        <a:pt x="254" y="16"/>
                        <a:pt x="254" y="16"/>
                      </a:cubicBezTo>
                      <a:cubicBezTo>
                        <a:pt x="253" y="16"/>
                        <a:pt x="253" y="16"/>
                        <a:pt x="253" y="16"/>
                      </a:cubicBezTo>
                      <a:cubicBezTo>
                        <a:pt x="253" y="16"/>
                        <a:pt x="253" y="16"/>
                        <a:pt x="253" y="17"/>
                      </a:cubicBezTo>
                      <a:cubicBezTo>
                        <a:pt x="253" y="17"/>
                        <a:pt x="253" y="17"/>
                        <a:pt x="252" y="17"/>
                      </a:cubicBezTo>
                      <a:cubicBezTo>
                        <a:pt x="253" y="16"/>
                        <a:pt x="253" y="16"/>
                        <a:pt x="253" y="15"/>
                      </a:cubicBezTo>
                      <a:cubicBezTo>
                        <a:pt x="252" y="15"/>
                        <a:pt x="252" y="16"/>
                        <a:pt x="251" y="16"/>
                      </a:cubicBezTo>
                      <a:cubicBezTo>
                        <a:pt x="251" y="16"/>
                        <a:pt x="251" y="15"/>
                        <a:pt x="250" y="16"/>
                      </a:cubicBezTo>
                      <a:cubicBezTo>
                        <a:pt x="250" y="16"/>
                        <a:pt x="250" y="17"/>
                        <a:pt x="250" y="17"/>
                      </a:cubicBezTo>
                      <a:cubicBezTo>
                        <a:pt x="250" y="17"/>
                        <a:pt x="250" y="17"/>
                        <a:pt x="250" y="17"/>
                      </a:cubicBezTo>
                      <a:cubicBezTo>
                        <a:pt x="251" y="18"/>
                        <a:pt x="250" y="19"/>
                        <a:pt x="250" y="20"/>
                      </a:cubicBezTo>
                      <a:close/>
                      <a:moveTo>
                        <a:pt x="259" y="15"/>
                      </a:moveTo>
                      <a:cubicBezTo>
                        <a:pt x="258" y="15"/>
                        <a:pt x="258" y="14"/>
                        <a:pt x="257" y="13"/>
                      </a:cubicBezTo>
                      <a:cubicBezTo>
                        <a:pt x="258" y="13"/>
                        <a:pt x="258" y="13"/>
                        <a:pt x="258" y="13"/>
                      </a:cubicBezTo>
                      <a:cubicBezTo>
                        <a:pt x="258" y="14"/>
                        <a:pt x="259" y="14"/>
                        <a:pt x="259" y="15"/>
                      </a:cubicBezTo>
                      <a:cubicBezTo>
                        <a:pt x="259" y="15"/>
                        <a:pt x="259" y="15"/>
                        <a:pt x="259" y="15"/>
                      </a:cubicBezTo>
                      <a:cubicBezTo>
                        <a:pt x="259" y="15"/>
                        <a:pt x="259" y="15"/>
                        <a:pt x="259" y="15"/>
                      </a:cubicBezTo>
                      <a:close/>
                      <a:moveTo>
                        <a:pt x="251" y="23"/>
                      </a:moveTo>
                      <a:cubicBezTo>
                        <a:pt x="251" y="24"/>
                        <a:pt x="251" y="24"/>
                        <a:pt x="251" y="25"/>
                      </a:cubicBezTo>
                      <a:cubicBezTo>
                        <a:pt x="250" y="25"/>
                        <a:pt x="250" y="23"/>
                        <a:pt x="251" y="23"/>
                      </a:cubicBezTo>
                      <a:close/>
                      <a:moveTo>
                        <a:pt x="253" y="21"/>
                      </a:moveTo>
                      <a:cubicBezTo>
                        <a:pt x="253" y="20"/>
                        <a:pt x="253" y="20"/>
                        <a:pt x="252" y="20"/>
                      </a:cubicBezTo>
                      <a:cubicBezTo>
                        <a:pt x="252" y="20"/>
                        <a:pt x="251" y="20"/>
                        <a:pt x="251" y="20"/>
                      </a:cubicBezTo>
                      <a:cubicBezTo>
                        <a:pt x="252" y="20"/>
                        <a:pt x="252" y="19"/>
                        <a:pt x="252" y="19"/>
                      </a:cubicBezTo>
                      <a:cubicBezTo>
                        <a:pt x="252" y="19"/>
                        <a:pt x="253" y="20"/>
                        <a:pt x="254" y="20"/>
                      </a:cubicBezTo>
                      <a:cubicBezTo>
                        <a:pt x="254" y="20"/>
                        <a:pt x="254" y="21"/>
                        <a:pt x="253" y="21"/>
                      </a:cubicBezTo>
                      <a:close/>
                      <a:moveTo>
                        <a:pt x="258" y="22"/>
                      </a:moveTo>
                      <a:cubicBezTo>
                        <a:pt x="257" y="21"/>
                        <a:pt x="257" y="23"/>
                        <a:pt x="256" y="22"/>
                      </a:cubicBezTo>
                      <a:cubicBezTo>
                        <a:pt x="255" y="20"/>
                        <a:pt x="257" y="21"/>
                        <a:pt x="258" y="20"/>
                      </a:cubicBezTo>
                      <a:cubicBezTo>
                        <a:pt x="258" y="21"/>
                        <a:pt x="258" y="22"/>
                        <a:pt x="258" y="22"/>
                      </a:cubicBezTo>
                      <a:close/>
                      <a:moveTo>
                        <a:pt x="261" y="15"/>
                      </a:moveTo>
                      <a:cubicBezTo>
                        <a:pt x="261" y="14"/>
                        <a:pt x="261" y="14"/>
                        <a:pt x="260" y="13"/>
                      </a:cubicBezTo>
                      <a:cubicBezTo>
                        <a:pt x="261" y="13"/>
                        <a:pt x="261" y="13"/>
                        <a:pt x="261" y="13"/>
                      </a:cubicBezTo>
                      <a:cubicBezTo>
                        <a:pt x="261" y="13"/>
                        <a:pt x="261" y="13"/>
                        <a:pt x="261" y="13"/>
                      </a:cubicBezTo>
                      <a:cubicBezTo>
                        <a:pt x="262" y="13"/>
                        <a:pt x="262" y="13"/>
                        <a:pt x="262" y="13"/>
                      </a:cubicBezTo>
                      <a:cubicBezTo>
                        <a:pt x="263" y="13"/>
                        <a:pt x="262" y="15"/>
                        <a:pt x="263" y="15"/>
                      </a:cubicBezTo>
                      <a:cubicBezTo>
                        <a:pt x="263" y="15"/>
                        <a:pt x="262" y="15"/>
                        <a:pt x="261" y="15"/>
                      </a:cubicBezTo>
                      <a:close/>
                      <a:moveTo>
                        <a:pt x="263" y="15"/>
                      </a:moveTo>
                      <a:cubicBezTo>
                        <a:pt x="264" y="14"/>
                        <a:pt x="265" y="14"/>
                        <a:pt x="265" y="13"/>
                      </a:cubicBezTo>
                      <a:cubicBezTo>
                        <a:pt x="265" y="13"/>
                        <a:pt x="265" y="13"/>
                        <a:pt x="265" y="13"/>
                      </a:cubicBezTo>
                      <a:cubicBezTo>
                        <a:pt x="266" y="13"/>
                        <a:pt x="266" y="13"/>
                        <a:pt x="267" y="13"/>
                      </a:cubicBezTo>
                      <a:cubicBezTo>
                        <a:pt x="267" y="14"/>
                        <a:pt x="267" y="14"/>
                        <a:pt x="268" y="14"/>
                      </a:cubicBezTo>
                      <a:cubicBezTo>
                        <a:pt x="269" y="14"/>
                        <a:pt x="269" y="13"/>
                        <a:pt x="270" y="13"/>
                      </a:cubicBezTo>
                      <a:cubicBezTo>
                        <a:pt x="270" y="13"/>
                        <a:pt x="270" y="13"/>
                        <a:pt x="270" y="13"/>
                      </a:cubicBezTo>
                      <a:cubicBezTo>
                        <a:pt x="270" y="14"/>
                        <a:pt x="269" y="15"/>
                        <a:pt x="269" y="16"/>
                      </a:cubicBezTo>
                      <a:cubicBezTo>
                        <a:pt x="269" y="16"/>
                        <a:pt x="269" y="16"/>
                        <a:pt x="269" y="17"/>
                      </a:cubicBezTo>
                      <a:cubicBezTo>
                        <a:pt x="269" y="17"/>
                        <a:pt x="269" y="17"/>
                        <a:pt x="268" y="17"/>
                      </a:cubicBezTo>
                      <a:cubicBezTo>
                        <a:pt x="268" y="17"/>
                        <a:pt x="269" y="17"/>
                        <a:pt x="269" y="17"/>
                      </a:cubicBezTo>
                      <a:cubicBezTo>
                        <a:pt x="269" y="16"/>
                        <a:pt x="267" y="16"/>
                        <a:pt x="267" y="16"/>
                      </a:cubicBezTo>
                      <a:cubicBezTo>
                        <a:pt x="267" y="16"/>
                        <a:pt x="267" y="16"/>
                        <a:pt x="266" y="16"/>
                      </a:cubicBezTo>
                      <a:cubicBezTo>
                        <a:pt x="266" y="16"/>
                        <a:pt x="266" y="15"/>
                        <a:pt x="265" y="15"/>
                      </a:cubicBezTo>
                      <a:cubicBezTo>
                        <a:pt x="265" y="15"/>
                        <a:pt x="264" y="15"/>
                        <a:pt x="263" y="15"/>
                      </a:cubicBezTo>
                      <a:close/>
                      <a:moveTo>
                        <a:pt x="270" y="12"/>
                      </a:moveTo>
                      <a:cubicBezTo>
                        <a:pt x="270" y="12"/>
                        <a:pt x="270" y="13"/>
                        <a:pt x="270" y="13"/>
                      </a:cubicBezTo>
                      <a:cubicBezTo>
                        <a:pt x="270" y="13"/>
                        <a:pt x="270" y="12"/>
                        <a:pt x="270" y="12"/>
                      </a:cubicBezTo>
                      <a:cubicBezTo>
                        <a:pt x="270" y="12"/>
                        <a:pt x="270" y="12"/>
                        <a:pt x="270" y="12"/>
                      </a:cubicBezTo>
                      <a:close/>
                      <a:moveTo>
                        <a:pt x="269" y="10"/>
                      </a:moveTo>
                      <a:cubicBezTo>
                        <a:pt x="269" y="10"/>
                        <a:pt x="269" y="10"/>
                        <a:pt x="269" y="10"/>
                      </a:cubicBezTo>
                      <a:cubicBezTo>
                        <a:pt x="269" y="10"/>
                        <a:pt x="269" y="10"/>
                        <a:pt x="269" y="10"/>
                      </a:cubicBezTo>
                      <a:cubicBezTo>
                        <a:pt x="269" y="10"/>
                        <a:pt x="269" y="10"/>
                        <a:pt x="269" y="10"/>
                      </a:cubicBezTo>
                      <a:close/>
                      <a:moveTo>
                        <a:pt x="269" y="17"/>
                      </a:moveTo>
                      <a:cubicBezTo>
                        <a:pt x="269" y="17"/>
                        <a:pt x="269" y="17"/>
                        <a:pt x="269" y="17"/>
                      </a:cubicBezTo>
                      <a:cubicBezTo>
                        <a:pt x="269" y="17"/>
                        <a:pt x="269" y="17"/>
                        <a:pt x="269" y="17"/>
                      </a:cubicBezTo>
                      <a:cubicBezTo>
                        <a:pt x="269" y="17"/>
                        <a:pt x="269" y="17"/>
                        <a:pt x="269" y="17"/>
                      </a:cubicBezTo>
                      <a:close/>
                      <a:moveTo>
                        <a:pt x="267" y="21"/>
                      </a:moveTo>
                      <a:cubicBezTo>
                        <a:pt x="267" y="21"/>
                        <a:pt x="267" y="21"/>
                        <a:pt x="267" y="21"/>
                      </a:cubicBezTo>
                      <a:cubicBezTo>
                        <a:pt x="268" y="21"/>
                        <a:pt x="268" y="21"/>
                        <a:pt x="268" y="20"/>
                      </a:cubicBezTo>
                      <a:cubicBezTo>
                        <a:pt x="268" y="21"/>
                        <a:pt x="268" y="21"/>
                        <a:pt x="267" y="21"/>
                      </a:cubicBezTo>
                      <a:close/>
                      <a:moveTo>
                        <a:pt x="270" y="20"/>
                      </a:moveTo>
                      <a:cubicBezTo>
                        <a:pt x="269" y="20"/>
                        <a:pt x="269" y="20"/>
                        <a:pt x="269" y="20"/>
                      </a:cubicBezTo>
                      <a:cubicBezTo>
                        <a:pt x="269" y="20"/>
                        <a:pt x="269" y="20"/>
                        <a:pt x="269" y="19"/>
                      </a:cubicBezTo>
                      <a:cubicBezTo>
                        <a:pt x="269" y="19"/>
                        <a:pt x="269" y="19"/>
                        <a:pt x="269" y="19"/>
                      </a:cubicBezTo>
                      <a:cubicBezTo>
                        <a:pt x="268" y="19"/>
                        <a:pt x="269" y="19"/>
                        <a:pt x="269" y="18"/>
                      </a:cubicBezTo>
                      <a:cubicBezTo>
                        <a:pt x="269" y="18"/>
                        <a:pt x="269" y="18"/>
                        <a:pt x="269" y="18"/>
                      </a:cubicBezTo>
                      <a:cubicBezTo>
                        <a:pt x="270" y="18"/>
                        <a:pt x="270" y="18"/>
                        <a:pt x="270" y="19"/>
                      </a:cubicBezTo>
                      <a:cubicBezTo>
                        <a:pt x="270" y="19"/>
                        <a:pt x="270" y="19"/>
                        <a:pt x="270" y="19"/>
                      </a:cubicBezTo>
                      <a:cubicBezTo>
                        <a:pt x="270" y="19"/>
                        <a:pt x="270" y="19"/>
                        <a:pt x="270" y="19"/>
                      </a:cubicBezTo>
                      <a:cubicBezTo>
                        <a:pt x="270" y="19"/>
                        <a:pt x="270" y="19"/>
                        <a:pt x="270" y="20"/>
                      </a:cubicBezTo>
                      <a:close/>
                      <a:moveTo>
                        <a:pt x="276" y="17"/>
                      </a:moveTo>
                      <a:cubicBezTo>
                        <a:pt x="276" y="18"/>
                        <a:pt x="276" y="19"/>
                        <a:pt x="275" y="19"/>
                      </a:cubicBezTo>
                      <a:cubicBezTo>
                        <a:pt x="275" y="18"/>
                        <a:pt x="275" y="18"/>
                        <a:pt x="275" y="18"/>
                      </a:cubicBezTo>
                      <a:cubicBezTo>
                        <a:pt x="275" y="17"/>
                        <a:pt x="275" y="17"/>
                        <a:pt x="275" y="17"/>
                      </a:cubicBezTo>
                      <a:cubicBezTo>
                        <a:pt x="275" y="16"/>
                        <a:pt x="275" y="16"/>
                        <a:pt x="275" y="16"/>
                      </a:cubicBezTo>
                      <a:cubicBezTo>
                        <a:pt x="276" y="16"/>
                        <a:pt x="276" y="16"/>
                        <a:pt x="277" y="17"/>
                      </a:cubicBezTo>
                      <a:cubicBezTo>
                        <a:pt x="277" y="15"/>
                        <a:pt x="276" y="15"/>
                        <a:pt x="276" y="15"/>
                      </a:cubicBezTo>
                      <a:cubicBezTo>
                        <a:pt x="275" y="14"/>
                        <a:pt x="276" y="14"/>
                        <a:pt x="276" y="14"/>
                      </a:cubicBezTo>
                      <a:cubicBezTo>
                        <a:pt x="276" y="13"/>
                        <a:pt x="275" y="14"/>
                        <a:pt x="275" y="13"/>
                      </a:cubicBezTo>
                      <a:cubicBezTo>
                        <a:pt x="275" y="12"/>
                        <a:pt x="276" y="12"/>
                        <a:pt x="275" y="11"/>
                      </a:cubicBezTo>
                      <a:cubicBezTo>
                        <a:pt x="275" y="11"/>
                        <a:pt x="275" y="11"/>
                        <a:pt x="275" y="11"/>
                      </a:cubicBezTo>
                      <a:cubicBezTo>
                        <a:pt x="277" y="12"/>
                        <a:pt x="275" y="15"/>
                        <a:pt x="278" y="14"/>
                      </a:cubicBezTo>
                      <a:cubicBezTo>
                        <a:pt x="278" y="15"/>
                        <a:pt x="277" y="15"/>
                        <a:pt x="277" y="15"/>
                      </a:cubicBezTo>
                      <a:cubicBezTo>
                        <a:pt x="277" y="16"/>
                        <a:pt x="277" y="16"/>
                        <a:pt x="278" y="16"/>
                      </a:cubicBezTo>
                      <a:cubicBezTo>
                        <a:pt x="278" y="17"/>
                        <a:pt x="278" y="17"/>
                        <a:pt x="277" y="17"/>
                      </a:cubicBezTo>
                      <a:cubicBezTo>
                        <a:pt x="277" y="17"/>
                        <a:pt x="277" y="17"/>
                        <a:pt x="277" y="17"/>
                      </a:cubicBezTo>
                      <a:cubicBezTo>
                        <a:pt x="277" y="17"/>
                        <a:pt x="277" y="17"/>
                        <a:pt x="277" y="17"/>
                      </a:cubicBezTo>
                      <a:cubicBezTo>
                        <a:pt x="277" y="17"/>
                        <a:pt x="277" y="17"/>
                        <a:pt x="277" y="17"/>
                      </a:cubicBezTo>
                      <a:cubicBezTo>
                        <a:pt x="276" y="17"/>
                        <a:pt x="276" y="17"/>
                        <a:pt x="276" y="17"/>
                      </a:cubicBezTo>
                      <a:close/>
                      <a:moveTo>
                        <a:pt x="278" y="26"/>
                      </a:moveTo>
                      <a:cubicBezTo>
                        <a:pt x="278" y="25"/>
                        <a:pt x="278" y="25"/>
                        <a:pt x="279" y="25"/>
                      </a:cubicBezTo>
                      <a:cubicBezTo>
                        <a:pt x="279" y="25"/>
                        <a:pt x="279" y="25"/>
                        <a:pt x="279" y="26"/>
                      </a:cubicBezTo>
                      <a:cubicBezTo>
                        <a:pt x="279" y="26"/>
                        <a:pt x="279" y="26"/>
                        <a:pt x="278" y="26"/>
                      </a:cubicBezTo>
                      <a:close/>
                      <a:moveTo>
                        <a:pt x="278" y="20"/>
                      </a:moveTo>
                      <a:cubicBezTo>
                        <a:pt x="278" y="20"/>
                        <a:pt x="278" y="20"/>
                        <a:pt x="278" y="20"/>
                      </a:cubicBezTo>
                      <a:cubicBezTo>
                        <a:pt x="278" y="20"/>
                        <a:pt x="278" y="20"/>
                        <a:pt x="279" y="20"/>
                      </a:cubicBezTo>
                      <a:cubicBezTo>
                        <a:pt x="279" y="19"/>
                        <a:pt x="279" y="19"/>
                        <a:pt x="278" y="19"/>
                      </a:cubicBezTo>
                      <a:cubicBezTo>
                        <a:pt x="279" y="19"/>
                        <a:pt x="280" y="19"/>
                        <a:pt x="280" y="19"/>
                      </a:cubicBezTo>
                      <a:cubicBezTo>
                        <a:pt x="279" y="20"/>
                        <a:pt x="278" y="20"/>
                        <a:pt x="278" y="20"/>
                      </a:cubicBezTo>
                      <a:close/>
                      <a:moveTo>
                        <a:pt x="280" y="16"/>
                      </a:moveTo>
                      <a:cubicBezTo>
                        <a:pt x="280" y="15"/>
                        <a:pt x="280" y="15"/>
                        <a:pt x="280" y="14"/>
                      </a:cubicBezTo>
                      <a:cubicBezTo>
                        <a:pt x="280" y="14"/>
                        <a:pt x="281" y="14"/>
                        <a:pt x="281" y="14"/>
                      </a:cubicBezTo>
                      <a:cubicBezTo>
                        <a:pt x="281" y="14"/>
                        <a:pt x="281" y="15"/>
                        <a:pt x="281" y="15"/>
                      </a:cubicBezTo>
                      <a:cubicBezTo>
                        <a:pt x="283" y="15"/>
                        <a:pt x="284" y="15"/>
                        <a:pt x="284" y="15"/>
                      </a:cubicBezTo>
                      <a:cubicBezTo>
                        <a:pt x="284" y="15"/>
                        <a:pt x="284" y="15"/>
                        <a:pt x="284" y="15"/>
                      </a:cubicBezTo>
                      <a:cubicBezTo>
                        <a:pt x="285" y="15"/>
                        <a:pt x="283" y="16"/>
                        <a:pt x="283" y="16"/>
                      </a:cubicBezTo>
                      <a:cubicBezTo>
                        <a:pt x="282" y="16"/>
                        <a:pt x="281" y="15"/>
                        <a:pt x="280" y="16"/>
                      </a:cubicBezTo>
                      <a:close/>
                      <a:moveTo>
                        <a:pt x="300" y="11"/>
                      </a:moveTo>
                      <a:cubicBezTo>
                        <a:pt x="300" y="11"/>
                        <a:pt x="300" y="11"/>
                        <a:pt x="300" y="11"/>
                      </a:cubicBezTo>
                      <a:cubicBezTo>
                        <a:pt x="300" y="11"/>
                        <a:pt x="300" y="12"/>
                        <a:pt x="300" y="12"/>
                      </a:cubicBezTo>
                      <a:cubicBezTo>
                        <a:pt x="299" y="11"/>
                        <a:pt x="300" y="11"/>
                        <a:pt x="300" y="10"/>
                      </a:cubicBezTo>
                      <a:cubicBezTo>
                        <a:pt x="300" y="11"/>
                        <a:pt x="300" y="11"/>
                        <a:pt x="300" y="11"/>
                      </a:cubicBezTo>
                      <a:close/>
                      <a:moveTo>
                        <a:pt x="305" y="8"/>
                      </a:moveTo>
                      <a:cubicBezTo>
                        <a:pt x="306" y="9"/>
                        <a:pt x="306" y="9"/>
                        <a:pt x="306" y="9"/>
                      </a:cubicBezTo>
                      <a:cubicBezTo>
                        <a:pt x="306" y="9"/>
                        <a:pt x="305" y="9"/>
                        <a:pt x="305" y="9"/>
                      </a:cubicBezTo>
                      <a:cubicBezTo>
                        <a:pt x="305" y="9"/>
                        <a:pt x="306" y="9"/>
                        <a:pt x="305" y="8"/>
                      </a:cubicBezTo>
                      <a:cubicBezTo>
                        <a:pt x="305" y="8"/>
                        <a:pt x="305" y="8"/>
                        <a:pt x="305" y="8"/>
                      </a:cubicBezTo>
                      <a:close/>
                      <a:moveTo>
                        <a:pt x="313" y="17"/>
                      </a:moveTo>
                      <a:cubicBezTo>
                        <a:pt x="313" y="17"/>
                        <a:pt x="312" y="17"/>
                        <a:pt x="312" y="17"/>
                      </a:cubicBezTo>
                      <a:cubicBezTo>
                        <a:pt x="312" y="16"/>
                        <a:pt x="312" y="15"/>
                        <a:pt x="313" y="15"/>
                      </a:cubicBezTo>
                      <a:cubicBezTo>
                        <a:pt x="313" y="16"/>
                        <a:pt x="313" y="16"/>
                        <a:pt x="313" y="16"/>
                      </a:cubicBezTo>
                      <a:cubicBezTo>
                        <a:pt x="313" y="16"/>
                        <a:pt x="313" y="17"/>
                        <a:pt x="313" y="17"/>
                      </a:cubicBezTo>
                      <a:close/>
                      <a:moveTo>
                        <a:pt x="310" y="18"/>
                      </a:moveTo>
                      <a:cubicBezTo>
                        <a:pt x="310" y="18"/>
                        <a:pt x="310" y="18"/>
                        <a:pt x="310" y="18"/>
                      </a:cubicBezTo>
                      <a:cubicBezTo>
                        <a:pt x="310" y="18"/>
                        <a:pt x="310" y="17"/>
                        <a:pt x="310" y="17"/>
                      </a:cubicBezTo>
                      <a:cubicBezTo>
                        <a:pt x="310" y="17"/>
                        <a:pt x="310" y="16"/>
                        <a:pt x="310" y="16"/>
                      </a:cubicBezTo>
                      <a:cubicBezTo>
                        <a:pt x="308" y="16"/>
                        <a:pt x="308" y="15"/>
                        <a:pt x="307" y="15"/>
                      </a:cubicBezTo>
                      <a:cubicBezTo>
                        <a:pt x="307" y="15"/>
                        <a:pt x="307" y="15"/>
                        <a:pt x="307" y="15"/>
                      </a:cubicBezTo>
                      <a:cubicBezTo>
                        <a:pt x="307" y="15"/>
                        <a:pt x="306" y="14"/>
                        <a:pt x="306" y="14"/>
                      </a:cubicBezTo>
                      <a:cubicBezTo>
                        <a:pt x="307" y="14"/>
                        <a:pt x="307" y="13"/>
                        <a:pt x="308" y="13"/>
                      </a:cubicBezTo>
                      <a:cubicBezTo>
                        <a:pt x="308" y="13"/>
                        <a:pt x="308" y="14"/>
                        <a:pt x="309" y="14"/>
                      </a:cubicBezTo>
                      <a:cubicBezTo>
                        <a:pt x="309" y="14"/>
                        <a:pt x="311" y="14"/>
                        <a:pt x="311" y="15"/>
                      </a:cubicBezTo>
                      <a:cubicBezTo>
                        <a:pt x="310" y="15"/>
                        <a:pt x="311" y="17"/>
                        <a:pt x="310" y="18"/>
                      </a:cubicBezTo>
                      <a:close/>
                      <a:moveTo>
                        <a:pt x="303" y="14"/>
                      </a:moveTo>
                      <a:cubicBezTo>
                        <a:pt x="303" y="14"/>
                        <a:pt x="303" y="14"/>
                        <a:pt x="303" y="14"/>
                      </a:cubicBezTo>
                      <a:cubicBezTo>
                        <a:pt x="302" y="14"/>
                        <a:pt x="302" y="13"/>
                        <a:pt x="301" y="12"/>
                      </a:cubicBezTo>
                      <a:cubicBezTo>
                        <a:pt x="301" y="12"/>
                        <a:pt x="301" y="12"/>
                        <a:pt x="301" y="12"/>
                      </a:cubicBezTo>
                      <a:cubicBezTo>
                        <a:pt x="302" y="13"/>
                        <a:pt x="302" y="14"/>
                        <a:pt x="304" y="14"/>
                      </a:cubicBezTo>
                      <a:cubicBezTo>
                        <a:pt x="304" y="14"/>
                        <a:pt x="304" y="14"/>
                        <a:pt x="303" y="14"/>
                      </a:cubicBezTo>
                      <a:close/>
                      <a:moveTo>
                        <a:pt x="312" y="11"/>
                      </a:moveTo>
                      <a:cubicBezTo>
                        <a:pt x="312" y="11"/>
                        <a:pt x="312" y="11"/>
                        <a:pt x="312" y="11"/>
                      </a:cubicBezTo>
                      <a:cubicBezTo>
                        <a:pt x="312" y="11"/>
                        <a:pt x="312" y="11"/>
                        <a:pt x="312" y="11"/>
                      </a:cubicBezTo>
                      <a:cubicBezTo>
                        <a:pt x="312" y="10"/>
                        <a:pt x="313" y="10"/>
                        <a:pt x="314" y="10"/>
                      </a:cubicBezTo>
                      <a:cubicBezTo>
                        <a:pt x="313" y="11"/>
                        <a:pt x="313" y="11"/>
                        <a:pt x="312" y="12"/>
                      </a:cubicBezTo>
                      <a:cubicBezTo>
                        <a:pt x="311" y="13"/>
                        <a:pt x="313" y="11"/>
                        <a:pt x="312" y="11"/>
                      </a:cubicBezTo>
                      <a:close/>
                      <a:moveTo>
                        <a:pt x="318" y="14"/>
                      </a:moveTo>
                      <a:cubicBezTo>
                        <a:pt x="318" y="14"/>
                        <a:pt x="317" y="14"/>
                        <a:pt x="317" y="14"/>
                      </a:cubicBezTo>
                      <a:cubicBezTo>
                        <a:pt x="317" y="14"/>
                        <a:pt x="317" y="14"/>
                        <a:pt x="317" y="14"/>
                      </a:cubicBezTo>
                      <a:cubicBezTo>
                        <a:pt x="317" y="14"/>
                        <a:pt x="317" y="15"/>
                        <a:pt x="316" y="15"/>
                      </a:cubicBezTo>
                      <a:cubicBezTo>
                        <a:pt x="316" y="15"/>
                        <a:pt x="316" y="14"/>
                        <a:pt x="315" y="14"/>
                      </a:cubicBezTo>
                      <a:cubicBezTo>
                        <a:pt x="315" y="14"/>
                        <a:pt x="315" y="14"/>
                        <a:pt x="315" y="13"/>
                      </a:cubicBezTo>
                      <a:cubicBezTo>
                        <a:pt x="316" y="13"/>
                        <a:pt x="317" y="12"/>
                        <a:pt x="317" y="13"/>
                      </a:cubicBezTo>
                      <a:cubicBezTo>
                        <a:pt x="317" y="13"/>
                        <a:pt x="318" y="13"/>
                        <a:pt x="318" y="13"/>
                      </a:cubicBezTo>
                      <a:cubicBezTo>
                        <a:pt x="318" y="13"/>
                        <a:pt x="318" y="14"/>
                        <a:pt x="318" y="14"/>
                      </a:cubicBezTo>
                      <a:close/>
                      <a:moveTo>
                        <a:pt x="314" y="12"/>
                      </a:moveTo>
                      <a:cubicBezTo>
                        <a:pt x="314" y="12"/>
                        <a:pt x="314" y="12"/>
                        <a:pt x="314" y="12"/>
                      </a:cubicBezTo>
                      <a:cubicBezTo>
                        <a:pt x="314" y="12"/>
                        <a:pt x="314" y="12"/>
                        <a:pt x="314" y="12"/>
                      </a:cubicBezTo>
                      <a:cubicBezTo>
                        <a:pt x="314" y="12"/>
                        <a:pt x="314" y="12"/>
                        <a:pt x="314" y="12"/>
                      </a:cubicBezTo>
                      <a:close/>
                      <a:moveTo>
                        <a:pt x="314" y="11"/>
                      </a:moveTo>
                      <a:cubicBezTo>
                        <a:pt x="314" y="11"/>
                        <a:pt x="314" y="11"/>
                        <a:pt x="314" y="11"/>
                      </a:cubicBezTo>
                      <a:cubicBezTo>
                        <a:pt x="314" y="11"/>
                        <a:pt x="314" y="11"/>
                        <a:pt x="314" y="11"/>
                      </a:cubicBezTo>
                      <a:close/>
                      <a:moveTo>
                        <a:pt x="313" y="9"/>
                      </a:moveTo>
                      <a:cubicBezTo>
                        <a:pt x="312" y="9"/>
                        <a:pt x="312" y="9"/>
                        <a:pt x="312" y="8"/>
                      </a:cubicBezTo>
                      <a:cubicBezTo>
                        <a:pt x="313" y="8"/>
                        <a:pt x="313" y="9"/>
                        <a:pt x="313" y="9"/>
                      </a:cubicBezTo>
                      <a:close/>
                      <a:moveTo>
                        <a:pt x="303" y="9"/>
                      </a:moveTo>
                      <a:cubicBezTo>
                        <a:pt x="303" y="9"/>
                        <a:pt x="304" y="9"/>
                        <a:pt x="305" y="9"/>
                      </a:cubicBezTo>
                      <a:cubicBezTo>
                        <a:pt x="305" y="10"/>
                        <a:pt x="305" y="10"/>
                        <a:pt x="305" y="10"/>
                      </a:cubicBezTo>
                      <a:cubicBezTo>
                        <a:pt x="305" y="10"/>
                        <a:pt x="305" y="11"/>
                        <a:pt x="305" y="11"/>
                      </a:cubicBezTo>
                      <a:cubicBezTo>
                        <a:pt x="305" y="10"/>
                        <a:pt x="304" y="10"/>
                        <a:pt x="304" y="10"/>
                      </a:cubicBezTo>
                      <a:cubicBezTo>
                        <a:pt x="303" y="12"/>
                        <a:pt x="303" y="11"/>
                        <a:pt x="302" y="11"/>
                      </a:cubicBezTo>
                      <a:cubicBezTo>
                        <a:pt x="303" y="10"/>
                        <a:pt x="303" y="10"/>
                        <a:pt x="303" y="9"/>
                      </a:cubicBezTo>
                      <a:close/>
                      <a:moveTo>
                        <a:pt x="298" y="10"/>
                      </a:moveTo>
                      <a:cubicBezTo>
                        <a:pt x="297" y="10"/>
                        <a:pt x="297" y="10"/>
                        <a:pt x="297" y="9"/>
                      </a:cubicBezTo>
                      <a:cubicBezTo>
                        <a:pt x="297" y="9"/>
                        <a:pt x="297" y="9"/>
                        <a:pt x="297" y="9"/>
                      </a:cubicBezTo>
                      <a:cubicBezTo>
                        <a:pt x="298" y="9"/>
                        <a:pt x="298" y="10"/>
                        <a:pt x="298" y="10"/>
                      </a:cubicBezTo>
                      <a:close/>
                      <a:moveTo>
                        <a:pt x="296" y="11"/>
                      </a:moveTo>
                      <a:cubicBezTo>
                        <a:pt x="296" y="11"/>
                        <a:pt x="296" y="11"/>
                        <a:pt x="296" y="11"/>
                      </a:cubicBezTo>
                      <a:cubicBezTo>
                        <a:pt x="296" y="11"/>
                        <a:pt x="296" y="11"/>
                        <a:pt x="296" y="11"/>
                      </a:cubicBezTo>
                      <a:cubicBezTo>
                        <a:pt x="296" y="11"/>
                        <a:pt x="296" y="11"/>
                        <a:pt x="296" y="11"/>
                      </a:cubicBezTo>
                      <a:close/>
                      <a:moveTo>
                        <a:pt x="291" y="15"/>
                      </a:moveTo>
                      <a:cubicBezTo>
                        <a:pt x="292" y="14"/>
                        <a:pt x="291" y="13"/>
                        <a:pt x="291" y="13"/>
                      </a:cubicBezTo>
                      <a:cubicBezTo>
                        <a:pt x="291" y="13"/>
                        <a:pt x="291" y="13"/>
                        <a:pt x="291" y="12"/>
                      </a:cubicBezTo>
                      <a:cubicBezTo>
                        <a:pt x="292" y="13"/>
                        <a:pt x="292" y="14"/>
                        <a:pt x="292" y="14"/>
                      </a:cubicBezTo>
                      <a:cubicBezTo>
                        <a:pt x="293" y="15"/>
                        <a:pt x="292" y="15"/>
                        <a:pt x="291" y="15"/>
                      </a:cubicBezTo>
                      <a:close/>
                      <a:moveTo>
                        <a:pt x="289" y="21"/>
                      </a:moveTo>
                      <a:cubicBezTo>
                        <a:pt x="289" y="21"/>
                        <a:pt x="288" y="21"/>
                        <a:pt x="289" y="21"/>
                      </a:cubicBezTo>
                      <a:cubicBezTo>
                        <a:pt x="289" y="21"/>
                        <a:pt x="289" y="21"/>
                        <a:pt x="290" y="21"/>
                      </a:cubicBezTo>
                      <a:cubicBezTo>
                        <a:pt x="289" y="21"/>
                        <a:pt x="289" y="21"/>
                        <a:pt x="289" y="21"/>
                      </a:cubicBezTo>
                      <a:close/>
                      <a:moveTo>
                        <a:pt x="284" y="18"/>
                      </a:moveTo>
                      <a:cubicBezTo>
                        <a:pt x="284" y="18"/>
                        <a:pt x="284" y="18"/>
                        <a:pt x="284" y="18"/>
                      </a:cubicBezTo>
                      <a:cubicBezTo>
                        <a:pt x="284" y="18"/>
                        <a:pt x="284" y="18"/>
                        <a:pt x="284" y="18"/>
                      </a:cubicBezTo>
                      <a:close/>
                      <a:moveTo>
                        <a:pt x="287" y="20"/>
                      </a:moveTo>
                      <a:cubicBezTo>
                        <a:pt x="287" y="20"/>
                        <a:pt x="287" y="20"/>
                        <a:pt x="287" y="20"/>
                      </a:cubicBezTo>
                      <a:cubicBezTo>
                        <a:pt x="288" y="20"/>
                        <a:pt x="288" y="20"/>
                        <a:pt x="289" y="20"/>
                      </a:cubicBezTo>
                      <a:cubicBezTo>
                        <a:pt x="289" y="21"/>
                        <a:pt x="288" y="21"/>
                        <a:pt x="288" y="21"/>
                      </a:cubicBezTo>
                      <a:cubicBezTo>
                        <a:pt x="288" y="21"/>
                        <a:pt x="287" y="22"/>
                        <a:pt x="287" y="20"/>
                      </a:cubicBezTo>
                      <a:close/>
                      <a:moveTo>
                        <a:pt x="289" y="24"/>
                      </a:moveTo>
                      <a:cubicBezTo>
                        <a:pt x="289" y="23"/>
                        <a:pt x="289" y="23"/>
                        <a:pt x="288" y="22"/>
                      </a:cubicBezTo>
                      <a:cubicBezTo>
                        <a:pt x="289" y="23"/>
                        <a:pt x="290" y="21"/>
                        <a:pt x="290" y="22"/>
                      </a:cubicBezTo>
                      <a:cubicBezTo>
                        <a:pt x="289" y="22"/>
                        <a:pt x="290" y="24"/>
                        <a:pt x="289" y="24"/>
                      </a:cubicBezTo>
                      <a:close/>
                      <a:moveTo>
                        <a:pt x="290" y="21"/>
                      </a:moveTo>
                      <a:cubicBezTo>
                        <a:pt x="290" y="21"/>
                        <a:pt x="290" y="21"/>
                        <a:pt x="291" y="21"/>
                      </a:cubicBezTo>
                      <a:cubicBezTo>
                        <a:pt x="291" y="21"/>
                        <a:pt x="291" y="21"/>
                        <a:pt x="291" y="21"/>
                      </a:cubicBezTo>
                      <a:cubicBezTo>
                        <a:pt x="290" y="21"/>
                        <a:pt x="290" y="21"/>
                        <a:pt x="290" y="21"/>
                      </a:cubicBezTo>
                      <a:close/>
                      <a:moveTo>
                        <a:pt x="297" y="17"/>
                      </a:moveTo>
                      <a:cubicBezTo>
                        <a:pt x="297" y="17"/>
                        <a:pt x="297" y="17"/>
                        <a:pt x="297" y="16"/>
                      </a:cubicBezTo>
                      <a:cubicBezTo>
                        <a:pt x="297" y="16"/>
                        <a:pt x="297" y="16"/>
                        <a:pt x="297" y="16"/>
                      </a:cubicBezTo>
                      <a:cubicBezTo>
                        <a:pt x="297" y="16"/>
                        <a:pt x="297" y="16"/>
                        <a:pt x="297" y="16"/>
                      </a:cubicBezTo>
                      <a:cubicBezTo>
                        <a:pt x="297" y="16"/>
                        <a:pt x="297" y="16"/>
                        <a:pt x="297" y="16"/>
                      </a:cubicBezTo>
                      <a:cubicBezTo>
                        <a:pt x="297" y="15"/>
                        <a:pt x="297" y="15"/>
                        <a:pt x="297" y="15"/>
                      </a:cubicBezTo>
                      <a:cubicBezTo>
                        <a:pt x="296" y="15"/>
                        <a:pt x="296" y="15"/>
                        <a:pt x="296" y="14"/>
                      </a:cubicBezTo>
                      <a:cubicBezTo>
                        <a:pt x="296" y="14"/>
                        <a:pt x="298" y="15"/>
                        <a:pt x="298" y="16"/>
                      </a:cubicBezTo>
                      <a:cubicBezTo>
                        <a:pt x="298" y="16"/>
                        <a:pt x="298" y="16"/>
                        <a:pt x="298" y="16"/>
                      </a:cubicBezTo>
                      <a:cubicBezTo>
                        <a:pt x="298" y="17"/>
                        <a:pt x="298" y="17"/>
                        <a:pt x="297" y="17"/>
                      </a:cubicBezTo>
                      <a:close/>
                      <a:moveTo>
                        <a:pt x="303" y="19"/>
                      </a:moveTo>
                      <a:cubicBezTo>
                        <a:pt x="303" y="19"/>
                        <a:pt x="304" y="19"/>
                        <a:pt x="303" y="18"/>
                      </a:cubicBezTo>
                      <a:cubicBezTo>
                        <a:pt x="303" y="18"/>
                        <a:pt x="304" y="18"/>
                        <a:pt x="304" y="18"/>
                      </a:cubicBezTo>
                      <a:cubicBezTo>
                        <a:pt x="304" y="18"/>
                        <a:pt x="304" y="18"/>
                        <a:pt x="304" y="18"/>
                      </a:cubicBezTo>
                      <a:cubicBezTo>
                        <a:pt x="304" y="18"/>
                        <a:pt x="304" y="18"/>
                        <a:pt x="304" y="19"/>
                      </a:cubicBezTo>
                      <a:cubicBezTo>
                        <a:pt x="304" y="19"/>
                        <a:pt x="304" y="19"/>
                        <a:pt x="305" y="19"/>
                      </a:cubicBezTo>
                      <a:cubicBezTo>
                        <a:pt x="304" y="19"/>
                        <a:pt x="305" y="19"/>
                        <a:pt x="306" y="19"/>
                      </a:cubicBezTo>
                      <a:cubicBezTo>
                        <a:pt x="306" y="20"/>
                        <a:pt x="306" y="20"/>
                        <a:pt x="306" y="20"/>
                      </a:cubicBezTo>
                      <a:cubicBezTo>
                        <a:pt x="305" y="20"/>
                        <a:pt x="304" y="19"/>
                        <a:pt x="303" y="19"/>
                      </a:cubicBezTo>
                      <a:close/>
                      <a:moveTo>
                        <a:pt x="308" y="26"/>
                      </a:moveTo>
                      <a:cubicBezTo>
                        <a:pt x="308" y="24"/>
                        <a:pt x="307" y="24"/>
                        <a:pt x="307" y="23"/>
                      </a:cubicBezTo>
                      <a:cubicBezTo>
                        <a:pt x="308" y="23"/>
                        <a:pt x="309" y="22"/>
                        <a:pt x="309" y="23"/>
                      </a:cubicBezTo>
                      <a:cubicBezTo>
                        <a:pt x="308" y="23"/>
                        <a:pt x="309" y="25"/>
                        <a:pt x="308" y="26"/>
                      </a:cubicBezTo>
                      <a:close/>
                      <a:moveTo>
                        <a:pt x="309" y="19"/>
                      </a:moveTo>
                      <a:cubicBezTo>
                        <a:pt x="309" y="20"/>
                        <a:pt x="309" y="20"/>
                        <a:pt x="309" y="20"/>
                      </a:cubicBezTo>
                      <a:cubicBezTo>
                        <a:pt x="309" y="20"/>
                        <a:pt x="310" y="21"/>
                        <a:pt x="310" y="21"/>
                      </a:cubicBezTo>
                      <a:cubicBezTo>
                        <a:pt x="309" y="21"/>
                        <a:pt x="308" y="19"/>
                        <a:pt x="309" y="19"/>
                      </a:cubicBezTo>
                      <a:close/>
                      <a:moveTo>
                        <a:pt x="309" y="24"/>
                      </a:moveTo>
                      <a:cubicBezTo>
                        <a:pt x="309" y="22"/>
                        <a:pt x="311" y="23"/>
                        <a:pt x="310" y="22"/>
                      </a:cubicBezTo>
                      <a:cubicBezTo>
                        <a:pt x="310" y="22"/>
                        <a:pt x="309" y="22"/>
                        <a:pt x="309" y="21"/>
                      </a:cubicBezTo>
                      <a:cubicBezTo>
                        <a:pt x="311" y="21"/>
                        <a:pt x="311" y="23"/>
                        <a:pt x="311" y="23"/>
                      </a:cubicBezTo>
                      <a:cubicBezTo>
                        <a:pt x="310" y="23"/>
                        <a:pt x="310" y="23"/>
                        <a:pt x="309" y="24"/>
                      </a:cubicBezTo>
                      <a:close/>
                      <a:moveTo>
                        <a:pt x="312" y="22"/>
                      </a:moveTo>
                      <a:cubicBezTo>
                        <a:pt x="311" y="22"/>
                        <a:pt x="312" y="21"/>
                        <a:pt x="312" y="21"/>
                      </a:cubicBezTo>
                      <a:cubicBezTo>
                        <a:pt x="311" y="21"/>
                        <a:pt x="311" y="20"/>
                        <a:pt x="311" y="20"/>
                      </a:cubicBezTo>
                      <a:cubicBezTo>
                        <a:pt x="312" y="20"/>
                        <a:pt x="312" y="20"/>
                        <a:pt x="313" y="21"/>
                      </a:cubicBezTo>
                      <a:cubicBezTo>
                        <a:pt x="313" y="20"/>
                        <a:pt x="312" y="20"/>
                        <a:pt x="312" y="19"/>
                      </a:cubicBezTo>
                      <a:cubicBezTo>
                        <a:pt x="311" y="19"/>
                        <a:pt x="312" y="18"/>
                        <a:pt x="313" y="18"/>
                      </a:cubicBezTo>
                      <a:cubicBezTo>
                        <a:pt x="315" y="18"/>
                        <a:pt x="313" y="20"/>
                        <a:pt x="314" y="20"/>
                      </a:cubicBezTo>
                      <a:cubicBezTo>
                        <a:pt x="314" y="21"/>
                        <a:pt x="313" y="20"/>
                        <a:pt x="313" y="22"/>
                      </a:cubicBezTo>
                      <a:cubicBezTo>
                        <a:pt x="313" y="22"/>
                        <a:pt x="313" y="22"/>
                        <a:pt x="312" y="22"/>
                      </a:cubicBezTo>
                      <a:close/>
                      <a:moveTo>
                        <a:pt x="313" y="24"/>
                      </a:moveTo>
                      <a:cubicBezTo>
                        <a:pt x="313" y="23"/>
                        <a:pt x="313" y="23"/>
                        <a:pt x="313" y="22"/>
                      </a:cubicBezTo>
                      <a:cubicBezTo>
                        <a:pt x="314" y="22"/>
                        <a:pt x="314" y="22"/>
                        <a:pt x="314" y="22"/>
                      </a:cubicBezTo>
                      <a:cubicBezTo>
                        <a:pt x="314" y="23"/>
                        <a:pt x="315" y="23"/>
                        <a:pt x="315" y="23"/>
                      </a:cubicBezTo>
                      <a:cubicBezTo>
                        <a:pt x="314" y="23"/>
                        <a:pt x="314" y="23"/>
                        <a:pt x="313" y="24"/>
                      </a:cubicBezTo>
                      <a:close/>
                      <a:moveTo>
                        <a:pt x="321" y="23"/>
                      </a:moveTo>
                      <a:cubicBezTo>
                        <a:pt x="321" y="24"/>
                        <a:pt x="318" y="23"/>
                        <a:pt x="319" y="25"/>
                      </a:cubicBezTo>
                      <a:cubicBezTo>
                        <a:pt x="318" y="24"/>
                        <a:pt x="320" y="23"/>
                        <a:pt x="319" y="21"/>
                      </a:cubicBezTo>
                      <a:cubicBezTo>
                        <a:pt x="318" y="21"/>
                        <a:pt x="317" y="22"/>
                        <a:pt x="315" y="22"/>
                      </a:cubicBezTo>
                      <a:cubicBezTo>
                        <a:pt x="315" y="20"/>
                        <a:pt x="315" y="21"/>
                        <a:pt x="315" y="19"/>
                      </a:cubicBezTo>
                      <a:cubicBezTo>
                        <a:pt x="316" y="19"/>
                        <a:pt x="316" y="19"/>
                        <a:pt x="316" y="20"/>
                      </a:cubicBezTo>
                      <a:cubicBezTo>
                        <a:pt x="317" y="20"/>
                        <a:pt x="317" y="20"/>
                        <a:pt x="318" y="19"/>
                      </a:cubicBezTo>
                      <a:cubicBezTo>
                        <a:pt x="318" y="19"/>
                        <a:pt x="318" y="19"/>
                        <a:pt x="318" y="19"/>
                      </a:cubicBezTo>
                      <a:cubicBezTo>
                        <a:pt x="318" y="19"/>
                        <a:pt x="318" y="19"/>
                        <a:pt x="319" y="19"/>
                      </a:cubicBezTo>
                      <a:cubicBezTo>
                        <a:pt x="319" y="20"/>
                        <a:pt x="319" y="21"/>
                        <a:pt x="320" y="21"/>
                      </a:cubicBezTo>
                      <a:cubicBezTo>
                        <a:pt x="320" y="21"/>
                        <a:pt x="320" y="21"/>
                        <a:pt x="320" y="21"/>
                      </a:cubicBezTo>
                      <a:cubicBezTo>
                        <a:pt x="319" y="23"/>
                        <a:pt x="321" y="22"/>
                        <a:pt x="321" y="23"/>
                      </a:cubicBezTo>
                      <a:close/>
                      <a:moveTo>
                        <a:pt x="322" y="21"/>
                      </a:moveTo>
                      <a:cubicBezTo>
                        <a:pt x="321" y="21"/>
                        <a:pt x="321" y="21"/>
                        <a:pt x="320" y="21"/>
                      </a:cubicBezTo>
                      <a:cubicBezTo>
                        <a:pt x="321" y="20"/>
                        <a:pt x="322" y="21"/>
                        <a:pt x="321" y="19"/>
                      </a:cubicBezTo>
                      <a:cubicBezTo>
                        <a:pt x="322" y="19"/>
                        <a:pt x="322" y="19"/>
                        <a:pt x="322" y="19"/>
                      </a:cubicBezTo>
                      <a:cubicBezTo>
                        <a:pt x="322" y="20"/>
                        <a:pt x="322" y="20"/>
                        <a:pt x="322" y="21"/>
                      </a:cubicBezTo>
                      <a:close/>
                      <a:moveTo>
                        <a:pt x="334" y="21"/>
                      </a:moveTo>
                      <a:cubicBezTo>
                        <a:pt x="334" y="21"/>
                        <a:pt x="334" y="21"/>
                        <a:pt x="334" y="21"/>
                      </a:cubicBezTo>
                      <a:cubicBezTo>
                        <a:pt x="334" y="21"/>
                        <a:pt x="334" y="21"/>
                        <a:pt x="333" y="20"/>
                      </a:cubicBezTo>
                      <a:cubicBezTo>
                        <a:pt x="335" y="21"/>
                        <a:pt x="333" y="18"/>
                        <a:pt x="334" y="18"/>
                      </a:cubicBezTo>
                      <a:cubicBezTo>
                        <a:pt x="335" y="18"/>
                        <a:pt x="335" y="18"/>
                        <a:pt x="335" y="18"/>
                      </a:cubicBezTo>
                      <a:cubicBezTo>
                        <a:pt x="335" y="19"/>
                        <a:pt x="335" y="19"/>
                        <a:pt x="335" y="19"/>
                      </a:cubicBezTo>
                      <a:cubicBezTo>
                        <a:pt x="335" y="19"/>
                        <a:pt x="335" y="19"/>
                        <a:pt x="335" y="19"/>
                      </a:cubicBezTo>
                      <a:cubicBezTo>
                        <a:pt x="335" y="20"/>
                        <a:pt x="334" y="21"/>
                        <a:pt x="335" y="21"/>
                      </a:cubicBezTo>
                      <a:cubicBezTo>
                        <a:pt x="335" y="21"/>
                        <a:pt x="335" y="21"/>
                        <a:pt x="334" y="21"/>
                      </a:cubicBezTo>
                      <a:close/>
                      <a:moveTo>
                        <a:pt x="342" y="12"/>
                      </a:moveTo>
                      <a:cubicBezTo>
                        <a:pt x="341" y="12"/>
                        <a:pt x="341" y="12"/>
                        <a:pt x="341" y="12"/>
                      </a:cubicBezTo>
                      <a:cubicBezTo>
                        <a:pt x="340" y="11"/>
                        <a:pt x="343" y="11"/>
                        <a:pt x="342" y="12"/>
                      </a:cubicBezTo>
                      <a:close/>
                      <a:moveTo>
                        <a:pt x="349" y="18"/>
                      </a:moveTo>
                      <a:cubicBezTo>
                        <a:pt x="348" y="18"/>
                        <a:pt x="348" y="18"/>
                        <a:pt x="348" y="18"/>
                      </a:cubicBezTo>
                      <a:cubicBezTo>
                        <a:pt x="348" y="18"/>
                        <a:pt x="348" y="18"/>
                        <a:pt x="348" y="17"/>
                      </a:cubicBezTo>
                      <a:cubicBezTo>
                        <a:pt x="348" y="17"/>
                        <a:pt x="348" y="17"/>
                        <a:pt x="349" y="17"/>
                      </a:cubicBezTo>
                      <a:cubicBezTo>
                        <a:pt x="349" y="18"/>
                        <a:pt x="349" y="18"/>
                        <a:pt x="349" y="18"/>
                      </a:cubicBezTo>
                      <a:close/>
                      <a:moveTo>
                        <a:pt x="346" y="13"/>
                      </a:moveTo>
                      <a:cubicBezTo>
                        <a:pt x="347" y="13"/>
                        <a:pt x="348" y="13"/>
                        <a:pt x="347" y="14"/>
                      </a:cubicBezTo>
                      <a:cubicBezTo>
                        <a:pt x="347" y="14"/>
                        <a:pt x="346" y="13"/>
                        <a:pt x="346" y="13"/>
                      </a:cubicBezTo>
                      <a:close/>
                      <a:moveTo>
                        <a:pt x="346" y="14"/>
                      </a:moveTo>
                      <a:cubicBezTo>
                        <a:pt x="346" y="14"/>
                        <a:pt x="346" y="14"/>
                        <a:pt x="346" y="14"/>
                      </a:cubicBezTo>
                      <a:cubicBezTo>
                        <a:pt x="346" y="14"/>
                        <a:pt x="346" y="14"/>
                        <a:pt x="346" y="14"/>
                      </a:cubicBezTo>
                      <a:cubicBezTo>
                        <a:pt x="346" y="14"/>
                        <a:pt x="346" y="14"/>
                        <a:pt x="346" y="14"/>
                      </a:cubicBezTo>
                      <a:close/>
                      <a:moveTo>
                        <a:pt x="347" y="16"/>
                      </a:moveTo>
                      <a:cubicBezTo>
                        <a:pt x="347" y="16"/>
                        <a:pt x="347" y="16"/>
                        <a:pt x="347" y="16"/>
                      </a:cubicBezTo>
                      <a:cubicBezTo>
                        <a:pt x="347" y="16"/>
                        <a:pt x="346" y="15"/>
                        <a:pt x="346" y="15"/>
                      </a:cubicBezTo>
                      <a:cubicBezTo>
                        <a:pt x="347" y="15"/>
                        <a:pt x="347" y="15"/>
                        <a:pt x="347" y="16"/>
                      </a:cubicBezTo>
                      <a:close/>
                      <a:moveTo>
                        <a:pt x="349" y="10"/>
                      </a:moveTo>
                      <a:cubicBezTo>
                        <a:pt x="349" y="10"/>
                        <a:pt x="349" y="10"/>
                        <a:pt x="349" y="10"/>
                      </a:cubicBezTo>
                      <a:cubicBezTo>
                        <a:pt x="349" y="10"/>
                        <a:pt x="349" y="10"/>
                        <a:pt x="349" y="11"/>
                      </a:cubicBezTo>
                      <a:cubicBezTo>
                        <a:pt x="349" y="10"/>
                        <a:pt x="349" y="10"/>
                        <a:pt x="349" y="10"/>
                      </a:cubicBezTo>
                      <a:close/>
                      <a:moveTo>
                        <a:pt x="351" y="17"/>
                      </a:moveTo>
                      <a:cubicBezTo>
                        <a:pt x="350" y="17"/>
                        <a:pt x="350" y="17"/>
                        <a:pt x="350" y="17"/>
                      </a:cubicBezTo>
                      <a:cubicBezTo>
                        <a:pt x="350" y="17"/>
                        <a:pt x="350" y="17"/>
                        <a:pt x="351" y="17"/>
                      </a:cubicBezTo>
                      <a:cubicBezTo>
                        <a:pt x="351" y="17"/>
                        <a:pt x="351" y="17"/>
                        <a:pt x="351" y="17"/>
                      </a:cubicBezTo>
                      <a:close/>
                      <a:moveTo>
                        <a:pt x="346" y="7"/>
                      </a:moveTo>
                      <a:cubicBezTo>
                        <a:pt x="346" y="7"/>
                        <a:pt x="346" y="7"/>
                        <a:pt x="346" y="7"/>
                      </a:cubicBezTo>
                      <a:cubicBezTo>
                        <a:pt x="346" y="7"/>
                        <a:pt x="346" y="7"/>
                        <a:pt x="346" y="7"/>
                      </a:cubicBezTo>
                      <a:cubicBezTo>
                        <a:pt x="346" y="7"/>
                        <a:pt x="346" y="7"/>
                        <a:pt x="346" y="7"/>
                      </a:cubicBezTo>
                      <a:cubicBezTo>
                        <a:pt x="346" y="7"/>
                        <a:pt x="346" y="7"/>
                        <a:pt x="346" y="7"/>
                      </a:cubicBezTo>
                      <a:close/>
                      <a:moveTo>
                        <a:pt x="348" y="10"/>
                      </a:moveTo>
                      <a:cubicBezTo>
                        <a:pt x="348" y="11"/>
                        <a:pt x="348" y="12"/>
                        <a:pt x="349" y="12"/>
                      </a:cubicBezTo>
                      <a:cubicBezTo>
                        <a:pt x="349" y="12"/>
                        <a:pt x="349" y="12"/>
                        <a:pt x="349" y="12"/>
                      </a:cubicBezTo>
                      <a:cubicBezTo>
                        <a:pt x="350" y="12"/>
                        <a:pt x="350" y="13"/>
                        <a:pt x="350" y="14"/>
                      </a:cubicBezTo>
                      <a:cubicBezTo>
                        <a:pt x="349" y="14"/>
                        <a:pt x="349" y="14"/>
                        <a:pt x="348" y="14"/>
                      </a:cubicBezTo>
                      <a:cubicBezTo>
                        <a:pt x="348" y="14"/>
                        <a:pt x="348" y="14"/>
                        <a:pt x="348" y="14"/>
                      </a:cubicBezTo>
                      <a:cubicBezTo>
                        <a:pt x="348" y="12"/>
                        <a:pt x="348" y="11"/>
                        <a:pt x="346" y="11"/>
                      </a:cubicBezTo>
                      <a:cubicBezTo>
                        <a:pt x="346" y="11"/>
                        <a:pt x="346" y="11"/>
                        <a:pt x="345" y="11"/>
                      </a:cubicBezTo>
                      <a:cubicBezTo>
                        <a:pt x="346" y="10"/>
                        <a:pt x="347" y="10"/>
                        <a:pt x="348" y="10"/>
                      </a:cubicBezTo>
                      <a:close/>
                      <a:moveTo>
                        <a:pt x="336" y="20"/>
                      </a:move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lose/>
                      <a:moveTo>
                        <a:pt x="332" y="16"/>
                      </a:moveTo>
                      <a:cubicBezTo>
                        <a:pt x="332" y="16"/>
                        <a:pt x="332" y="16"/>
                        <a:pt x="332" y="16"/>
                      </a:cubicBezTo>
                      <a:cubicBezTo>
                        <a:pt x="332" y="15"/>
                        <a:pt x="333" y="16"/>
                        <a:pt x="333" y="16"/>
                      </a:cubicBezTo>
                      <a:cubicBezTo>
                        <a:pt x="333" y="16"/>
                        <a:pt x="333" y="16"/>
                        <a:pt x="332" y="16"/>
                      </a:cubicBezTo>
                      <a:close/>
                      <a:moveTo>
                        <a:pt x="341" y="21"/>
                      </a:moveTo>
                      <a:cubicBezTo>
                        <a:pt x="340" y="21"/>
                        <a:pt x="341" y="22"/>
                        <a:pt x="341" y="23"/>
                      </a:cubicBezTo>
                      <a:cubicBezTo>
                        <a:pt x="339" y="23"/>
                        <a:pt x="340" y="21"/>
                        <a:pt x="339" y="21"/>
                      </a:cubicBezTo>
                      <a:cubicBezTo>
                        <a:pt x="339" y="21"/>
                        <a:pt x="339" y="22"/>
                        <a:pt x="338" y="22"/>
                      </a:cubicBezTo>
                      <a:cubicBezTo>
                        <a:pt x="338" y="21"/>
                        <a:pt x="338" y="21"/>
                        <a:pt x="337" y="20"/>
                      </a:cubicBezTo>
                      <a:cubicBezTo>
                        <a:pt x="338" y="19"/>
                        <a:pt x="339" y="21"/>
                        <a:pt x="339" y="20"/>
                      </a:cubicBezTo>
                      <a:cubicBezTo>
                        <a:pt x="339" y="19"/>
                        <a:pt x="339" y="18"/>
                        <a:pt x="339" y="18"/>
                      </a:cubicBezTo>
                      <a:cubicBezTo>
                        <a:pt x="339" y="18"/>
                        <a:pt x="340" y="18"/>
                        <a:pt x="340" y="18"/>
                      </a:cubicBezTo>
                      <a:cubicBezTo>
                        <a:pt x="340" y="18"/>
                        <a:pt x="340" y="17"/>
                        <a:pt x="340" y="17"/>
                      </a:cubicBezTo>
                      <a:cubicBezTo>
                        <a:pt x="341" y="17"/>
                        <a:pt x="341" y="17"/>
                        <a:pt x="342" y="17"/>
                      </a:cubicBezTo>
                      <a:cubicBezTo>
                        <a:pt x="342" y="17"/>
                        <a:pt x="342" y="17"/>
                        <a:pt x="342" y="18"/>
                      </a:cubicBezTo>
                      <a:cubicBezTo>
                        <a:pt x="342" y="18"/>
                        <a:pt x="342" y="18"/>
                        <a:pt x="341" y="17"/>
                      </a:cubicBezTo>
                      <a:cubicBezTo>
                        <a:pt x="341" y="19"/>
                        <a:pt x="342" y="19"/>
                        <a:pt x="342" y="19"/>
                      </a:cubicBezTo>
                      <a:cubicBezTo>
                        <a:pt x="343" y="19"/>
                        <a:pt x="343" y="19"/>
                        <a:pt x="343" y="20"/>
                      </a:cubicBezTo>
                      <a:cubicBezTo>
                        <a:pt x="342" y="20"/>
                        <a:pt x="343" y="21"/>
                        <a:pt x="343" y="20"/>
                      </a:cubicBezTo>
                      <a:cubicBezTo>
                        <a:pt x="342" y="23"/>
                        <a:pt x="342" y="20"/>
                        <a:pt x="341" y="21"/>
                      </a:cubicBezTo>
                      <a:close/>
                      <a:moveTo>
                        <a:pt x="344" y="14"/>
                      </a:moveTo>
                      <a:cubicBezTo>
                        <a:pt x="344" y="14"/>
                        <a:pt x="344" y="13"/>
                        <a:pt x="344" y="13"/>
                      </a:cubicBezTo>
                      <a:cubicBezTo>
                        <a:pt x="345" y="13"/>
                        <a:pt x="345" y="13"/>
                        <a:pt x="345" y="13"/>
                      </a:cubicBezTo>
                      <a:cubicBezTo>
                        <a:pt x="345" y="14"/>
                        <a:pt x="345" y="14"/>
                        <a:pt x="344" y="14"/>
                      </a:cubicBezTo>
                      <a:close/>
                      <a:moveTo>
                        <a:pt x="346" y="14"/>
                      </a:moveTo>
                      <a:cubicBezTo>
                        <a:pt x="346" y="14"/>
                        <a:pt x="346" y="15"/>
                        <a:pt x="346" y="15"/>
                      </a:cubicBezTo>
                      <a:cubicBezTo>
                        <a:pt x="346" y="14"/>
                        <a:pt x="346" y="14"/>
                        <a:pt x="346" y="14"/>
                      </a:cubicBezTo>
                      <a:close/>
                      <a:moveTo>
                        <a:pt x="350" y="23"/>
                      </a:moveTo>
                      <a:cubicBezTo>
                        <a:pt x="350" y="21"/>
                        <a:pt x="348" y="22"/>
                        <a:pt x="348" y="24"/>
                      </a:cubicBezTo>
                      <a:cubicBezTo>
                        <a:pt x="347" y="24"/>
                        <a:pt x="346" y="23"/>
                        <a:pt x="346" y="22"/>
                      </a:cubicBezTo>
                      <a:cubicBezTo>
                        <a:pt x="347" y="23"/>
                        <a:pt x="347" y="21"/>
                        <a:pt x="347" y="20"/>
                      </a:cubicBezTo>
                      <a:cubicBezTo>
                        <a:pt x="347" y="20"/>
                        <a:pt x="346" y="20"/>
                        <a:pt x="346" y="19"/>
                      </a:cubicBezTo>
                      <a:cubicBezTo>
                        <a:pt x="347" y="19"/>
                        <a:pt x="348" y="19"/>
                        <a:pt x="348" y="19"/>
                      </a:cubicBezTo>
                      <a:cubicBezTo>
                        <a:pt x="349" y="18"/>
                        <a:pt x="349" y="18"/>
                        <a:pt x="351" y="18"/>
                      </a:cubicBezTo>
                      <a:cubicBezTo>
                        <a:pt x="351" y="18"/>
                        <a:pt x="351" y="19"/>
                        <a:pt x="351" y="19"/>
                      </a:cubicBezTo>
                      <a:cubicBezTo>
                        <a:pt x="350" y="19"/>
                        <a:pt x="349" y="19"/>
                        <a:pt x="349" y="20"/>
                      </a:cubicBezTo>
                      <a:cubicBezTo>
                        <a:pt x="350" y="20"/>
                        <a:pt x="350" y="21"/>
                        <a:pt x="351" y="20"/>
                      </a:cubicBezTo>
                      <a:cubicBezTo>
                        <a:pt x="351" y="22"/>
                        <a:pt x="351" y="22"/>
                        <a:pt x="350" y="23"/>
                      </a:cubicBezTo>
                      <a:close/>
                      <a:moveTo>
                        <a:pt x="354" y="15"/>
                      </a:moveTo>
                      <a:cubicBezTo>
                        <a:pt x="354" y="13"/>
                        <a:pt x="351" y="15"/>
                        <a:pt x="352" y="13"/>
                      </a:cubicBezTo>
                      <a:cubicBezTo>
                        <a:pt x="352" y="13"/>
                        <a:pt x="353" y="13"/>
                        <a:pt x="353" y="13"/>
                      </a:cubicBezTo>
                      <a:cubicBezTo>
                        <a:pt x="353" y="13"/>
                        <a:pt x="353" y="13"/>
                        <a:pt x="353" y="14"/>
                      </a:cubicBezTo>
                      <a:cubicBezTo>
                        <a:pt x="354" y="14"/>
                        <a:pt x="354" y="14"/>
                        <a:pt x="354" y="14"/>
                      </a:cubicBezTo>
                      <a:cubicBezTo>
                        <a:pt x="354" y="14"/>
                        <a:pt x="354" y="14"/>
                        <a:pt x="354" y="15"/>
                      </a:cubicBezTo>
                      <a:cubicBezTo>
                        <a:pt x="354" y="15"/>
                        <a:pt x="354" y="15"/>
                        <a:pt x="354" y="15"/>
                      </a:cubicBezTo>
                      <a:cubicBezTo>
                        <a:pt x="354" y="15"/>
                        <a:pt x="354" y="15"/>
                        <a:pt x="354" y="15"/>
                      </a:cubicBezTo>
                      <a:close/>
                      <a:moveTo>
                        <a:pt x="356" y="11"/>
                      </a:moveTo>
                      <a:cubicBezTo>
                        <a:pt x="356" y="9"/>
                        <a:pt x="357" y="11"/>
                        <a:pt x="358" y="11"/>
                      </a:cubicBezTo>
                      <a:cubicBezTo>
                        <a:pt x="357" y="13"/>
                        <a:pt x="356" y="11"/>
                        <a:pt x="356" y="11"/>
                      </a:cubicBezTo>
                      <a:close/>
                      <a:moveTo>
                        <a:pt x="357" y="20"/>
                      </a:moveTo>
                      <a:cubicBezTo>
                        <a:pt x="357" y="21"/>
                        <a:pt x="356" y="21"/>
                        <a:pt x="355" y="21"/>
                      </a:cubicBezTo>
                      <a:cubicBezTo>
                        <a:pt x="356" y="22"/>
                        <a:pt x="355" y="22"/>
                        <a:pt x="355" y="23"/>
                      </a:cubicBezTo>
                      <a:cubicBezTo>
                        <a:pt x="356" y="23"/>
                        <a:pt x="356" y="23"/>
                        <a:pt x="356" y="23"/>
                      </a:cubicBezTo>
                      <a:cubicBezTo>
                        <a:pt x="357" y="23"/>
                        <a:pt x="356" y="24"/>
                        <a:pt x="356" y="24"/>
                      </a:cubicBezTo>
                      <a:cubicBezTo>
                        <a:pt x="355" y="24"/>
                        <a:pt x="355" y="23"/>
                        <a:pt x="354" y="23"/>
                      </a:cubicBezTo>
                      <a:cubicBezTo>
                        <a:pt x="352" y="23"/>
                        <a:pt x="352" y="23"/>
                        <a:pt x="352" y="22"/>
                      </a:cubicBezTo>
                      <a:cubicBezTo>
                        <a:pt x="353" y="21"/>
                        <a:pt x="355" y="23"/>
                        <a:pt x="355" y="20"/>
                      </a:cubicBezTo>
                      <a:cubicBezTo>
                        <a:pt x="355" y="18"/>
                        <a:pt x="353" y="20"/>
                        <a:pt x="353" y="19"/>
                      </a:cubicBezTo>
                      <a:cubicBezTo>
                        <a:pt x="354" y="19"/>
                        <a:pt x="353" y="17"/>
                        <a:pt x="353" y="17"/>
                      </a:cubicBezTo>
                      <a:cubicBezTo>
                        <a:pt x="354" y="17"/>
                        <a:pt x="354" y="16"/>
                        <a:pt x="356" y="16"/>
                      </a:cubicBezTo>
                      <a:cubicBezTo>
                        <a:pt x="356" y="15"/>
                        <a:pt x="357" y="15"/>
                        <a:pt x="358" y="15"/>
                      </a:cubicBezTo>
                      <a:cubicBezTo>
                        <a:pt x="359" y="17"/>
                        <a:pt x="357" y="16"/>
                        <a:pt x="357" y="17"/>
                      </a:cubicBezTo>
                      <a:cubicBezTo>
                        <a:pt x="357" y="18"/>
                        <a:pt x="358" y="18"/>
                        <a:pt x="358" y="18"/>
                      </a:cubicBezTo>
                      <a:cubicBezTo>
                        <a:pt x="358" y="19"/>
                        <a:pt x="357" y="19"/>
                        <a:pt x="357" y="20"/>
                      </a:cubicBezTo>
                      <a:close/>
                      <a:moveTo>
                        <a:pt x="359" y="21"/>
                      </a:moveTo>
                      <a:cubicBezTo>
                        <a:pt x="359" y="21"/>
                        <a:pt x="359" y="22"/>
                        <a:pt x="358" y="22"/>
                      </a:cubicBezTo>
                      <a:cubicBezTo>
                        <a:pt x="357" y="21"/>
                        <a:pt x="359" y="19"/>
                        <a:pt x="361" y="20"/>
                      </a:cubicBezTo>
                      <a:cubicBezTo>
                        <a:pt x="361" y="21"/>
                        <a:pt x="361" y="21"/>
                        <a:pt x="361" y="22"/>
                      </a:cubicBezTo>
                      <a:cubicBezTo>
                        <a:pt x="359" y="22"/>
                        <a:pt x="360" y="21"/>
                        <a:pt x="359" y="21"/>
                      </a:cubicBezTo>
                      <a:close/>
                      <a:moveTo>
                        <a:pt x="360" y="12"/>
                      </a:moveTo>
                      <a:cubicBezTo>
                        <a:pt x="360" y="12"/>
                        <a:pt x="359" y="12"/>
                        <a:pt x="359" y="11"/>
                      </a:cubicBezTo>
                      <a:cubicBezTo>
                        <a:pt x="360" y="11"/>
                        <a:pt x="360" y="11"/>
                        <a:pt x="360" y="12"/>
                      </a:cubicBezTo>
                      <a:cubicBezTo>
                        <a:pt x="360" y="12"/>
                        <a:pt x="360" y="12"/>
                        <a:pt x="360" y="12"/>
                      </a:cubicBezTo>
                      <a:close/>
                      <a:moveTo>
                        <a:pt x="359" y="25"/>
                      </a:moveTo>
                      <a:cubicBezTo>
                        <a:pt x="360" y="25"/>
                        <a:pt x="361" y="25"/>
                        <a:pt x="361" y="26"/>
                      </a:cubicBezTo>
                      <a:cubicBezTo>
                        <a:pt x="360" y="26"/>
                        <a:pt x="359" y="25"/>
                        <a:pt x="359" y="25"/>
                      </a:cubicBezTo>
                      <a:close/>
                      <a:moveTo>
                        <a:pt x="362" y="23"/>
                      </a:moveTo>
                      <a:cubicBezTo>
                        <a:pt x="362" y="23"/>
                        <a:pt x="361" y="22"/>
                        <a:pt x="361" y="22"/>
                      </a:cubicBezTo>
                      <a:cubicBezTo>
                        <a:pt x="361" y="22"/>
                        <a:pt x="362" y="22"/>
                        <a:pt x="362" y="22"/>
                      </a:cubicBezTo>
                      <a:cubicBezTo>
                        <a:pt x="362" y="22"/>
                        <a:pt x="362" y="23"/>
                        <a:pt x="362" y="23"/>
                      </a:cubicBezTo>
                      <a:cubicBezTo>
                        <a:pt x="362" y="23"/>
                        <a:pt x="362" y="23"/>
                        <a:pt x="362" y="23"/>
                      </a:cubicBezTo>
                      <a:close/>
                      <a:moveTo>
                        <a:pt x="365" y="19"/>
                      </a:moveTo>
                      <a:cubicBezTo>
                        <a:pt x="365" y="19"/>
                        <a:pt x="363" y="19"/>
                        <a:pt x="364" y="20"/>
                      </a:cubicBezTo>
                      <a:cubicBezTo>
                        <a:pt x="363" y="20"/>
                        <a:pt x="363" y="20"/>
                        <a:pt x="362" y="20"/>
                      </a:cubicBezTo>
                      <a:cubicBezTo>
                        <a:pt x="362" y="19"/>
                        <a:pt x="362" y="19"/>
                        <a:pt x="362" y="19"/>
                      </a:cubicBezTo>
                      <a:cubicBezTo>
                        <a:pt x="363" y="19"/>
                        <a:pt x="363" y="18"/>
                        <a:pt x="363" y="18"/>
                      </a:cubicBezTo>
                      <a:cubicBezTo>
                        <a:pt x="364" y="18"/>
                        <a:pt x="365" y="18"/>
                        <a:pt x="365" y="17"/>
                      </a:cubicBezTo>
                      <a:cubicBezTo>
                        <a:pt x="365" y="17"/>
                        <a:pt x="364" y="17"/>
                        <a:pt x="364" y="17"/>
                      </a:cubicBezTo>
                      <a:cubicBezTo>
                        <a:pt x="364" y="16"/>
                        <a:pt x="365" y="15"/>
                        <a:pt x="365" y="16"/>
                      </a:cubicBezTo>
                      <a:cubicBezTo>
                        <a:pt x="363" y="17"/>
                        <a:pt x="366" y="17"/>
                        <a:pt x="366" y="18"/>
                      </a:cubicBezTo>
                      <a:cubicBezTo>
                        <a:pt x="364" y="17"/>
                        <a:pt x="365" y="19"/>
                        <a:pt x="365" y="19"/>
                      </a:cubicBezTo>
                      <a:close/>
                      <a:moveTo>
                        <a:pt x="366" y="12"/>
                      </a:moveTo>
                      <a:cubicBezTo>
                        <a:pt x="367" y="13"/>
                        <a:pt x="366" y="13"/>
                        <a:pt x="366" y="14"/>
                      </a:cubicBezTo>
                      <a:cubicBezTo>
                        <a:pt x="365" y="14"/>
                        <a:pt x="364" y="14"/>
                        <a:pt x="364" y="15"/>
                      </a:cubicBezTo>
                      <a:cubicBezTo>
                        <a:pt x="362" y="14"/>
                        <a:pt x="365" y="14"/>
                        <a:pt x="365" y="14"/>
                      </a:cubicBezTo>
                      <a:cubicBezTo>
                        <a:pt x="365" y="13"/>
                        <a:pt x="365" y="13"/>
                        <a:pt x="365" y="12"/>
                      </a:cubicBezTo>
                      <a:cubicBezTo>
                        <a:pt x="365" y="12"/>
                        <a:pt x="365" y="12"/>
                        <a:pt x="365" y="12"/>
                      </a:cubicBezTo>
                      <a:cubicBezTo>
                        <a:pt x="365" y="12"/>
                        <a:pt x="365" y="12"/>
                        <a:pt x="365" y="12"/>
                      </a:cubicBezTo>
                      <a:cubicBezTo>
                        <a:pt x="365" y="12"/>
                        <a:pt x="365" y="12"/>
                        <a:pt x="365" y="12"/>
                      </a:cubicBezTo>
                      <a:cubicBezTo>
                        <a:pt x="365" y="12"/>
                        <a:pt x="366" y="11"/>
                        <a:pt x="367" y="11"/>
                      </a:cubicBezTo>
                      <a:cubicBezTo>
                        <a:pt x="367" y="11"/>
                        <a:pt x="367" y="11"/>
                        <a:pt x="367" y="12"/>
                      </a:cubicBezTo>
                      <a:cubicBezTo>
                        <a:pt x="367" y="12"/>
                        <a:pt x="366" y="12"/>
                        <a:pt x="366" y="12"/>
                      </a:cubicBezTo>
                      <a:close/>
                      <a:moveTo>
                        <a:pt x="367" y="11"/>
                      </a:moveTo>
                      <a:cubicBezTo>
                        <a:pt x="367" y="10"/>
                        <a:pt x="367" y="10"/>
                        <a:pt x="366" y="10"/>
                      </a:cubicBezTo>
                      <a:cubicBezTo>
                        <a:pt x="366" y="9"/>
                        <a:pt x="366" y="8"/>
                        <a:pt x="366" y="8"/>
                      </a:cubicBezTo>
                      <a:cubicBezTo>
                        <a:pt x="366" y="8"/>
                        <a:pt x="366" y="8"/>
                        <a:pt x="366" y="7"/>
                      </a:cubicBezTo>
                      <a:cubicBezTo>
                        <a:pt x="366" y="7"/>
                        <a:pt x="365" y="7"/>
                        <a:pt x="365" y="7"/>
                      </a:cubicBezTo>
                      <a:cubicBezTo>
                        <a:pt x="365" y="7"/>
                        <a:pt x="366" y="7"/>
                        <a:pt x="366" y="7"/>
                      </a:cubicBezTo>
                      <a:cubicBezTo>
                        <a:pt x="367" y="7"/>
                        <a:pt x="367" y="7"/>
                        <a:pt x="367" y="7"/>
                      </a:cubicBezTo>
                      <a:cubicBezTo>
                        <a:pt x="367" y="7"/>
                        <a:pt x="367" y="7"/>
                        <a:pt x="367" y="7"/>
                      </a:cubicBezTo>
                      <a:cubicBezTo>
                        <a:pt x="368" y="8"/>
                        <a:pt x="367" y="10"/>
                        <a:pt x="368" y="10"/>
                      </a:cubicBezTo>
                      <a:cubicBezTo>
                        <a:pt x="368" y="10"/>
                        <a:pt x="369" y="9"/>
                        <a:pt x="368" y="9"/>
                      </a:cubicBezTo>
                      <a:cubicBezTo>
                        <a:pt x="369" y="9"/>
                        <a:pt x="370" y="8"/>
                        <a:pt x="369" y="7"/>
                      </a:cubicBezTo>
                      <a:cubicBezTo>
                        <a:pt x="369" y="7"/>
                        <a:pt x="370" y="7"/>
                        <a:pt x="370" y="7"/>
                      </a:cubicBezTo>
                      <a:cubicBezTo>
                        <a:pt x="369" y="8"/>
                        <a:pt x="369" y="10"/>
                        <a:pt x="368" y="11"/>
                      </a:cubicBezTo>
                      <a:cubicBezTo>
                        <a:pt x="369" y="11"/>
                        <a:pt x="369" y="12"/>
                        <a:pt x="370" y="13"/>
                      </a:cubicBezTo>
                      <a:cubicBezTo>
                        <a:pt x="370" y="13"/>
                        <a:pt x="370" y="13"/>
                        <a:pt x="369" y="13"/>
                      </a:cubicBezTo>
                      <a:cubicBezTo>
                        <a:pt x="369" y="13"/>
                        <a:pt x="369" y="13"/>
                        <a:pt x="369" y="13"/>
                      </a:cubicBezTo>
                      <a:cubicBezTo>
                        <a:pt x="369" y="13"/>
                        <a:pt x="368" y="12"/>
                        <a:pt x="368" y="12"/>
                      </a:cubicBezTo>
                      <a:cubicBezTo>
                        <a:pt x="368" y="12"/>
                        <a:pt x="368" y="11"/>
                        <a:pt x="368" y="11"/>
                      </a:cubicBezTo>
                      <a:cubicBezTo>
                        <a:pt x="368" y="11"/>
                        <a:pt x="368" y="11"/>
                        <a:pt x="367" y="11"/>
                      </a:cubicBezTo>
                      <a:close/>
                      <a:moveTo>
                        <a:pt x="369" y="7"/>
                      </a:moveTo>
                      <a:cubicBezTo>
                        <a:pt x="368" y="7"/>
                        <a:pt x="368" y="7"/>
                        <a:pt x="369" y="7"/>
                      </a:cubicBezTo>
                      <a:cubicBezTo>
                        <a:pt x="369" y="7"/>
                        <a:pt x="369" y="7"/>
                        <a:pt x="369" y="7"/>
                      </a:cubicBezTo>
                      <a:close/>
                      <a:moveTo>
                        <a:pt x="381" y="12"/>
                      </a:moveTo>
                      <a:cubicBezTo>
                        <a:pt x="381" y="13"/>
                        <a:pt x="381" y="13"/>
                        <a:pt x="381" y="13"/>
                      </a:cubicBezTo>
                      <a:cubicBezTo>
                        <a:pt x="381" y="13"/>
                        <a:pt x="381" y="14"/>
                        <a:pt x="381" y="14"/>
                      </a:cubicBezTo>
                      <a:cubicBezTo>
                        <a:pt x="380" y="14"/>
                        <a:pt x="380" y="14"/>
                        <a:pt x="379" y="14"/>
                      </a:cubicBezTo>
                      <a:cubicBezTo>
                        <a:pt x="379" y="13"/>
                        <a:pt x="380" y="13"/>
                        <a:pt x="381" y="12"/>
                      </a:cubicBezTo>
                      <a:close/>
                      <a:moveTo>
                        <a:pt x="382" y="11"/>
                      </a:moveTo>
                      <a:cubicBezTo>
                        <a:pt x="381" y="11"/>
                        <a:pt x="382" y="11"/>
                        <a:pt x="382" y="10"/>
                      </a:cubicBezTo>
                      <a:cubicBezTo>
                        <a:pt x="381" y="11"/>
                        <a:pt x="381" y="11"/>
                        <a:pt x="381" y="10"/>
                      </a:cubicBezTo>
                      <a:cubicBezTo>
                        <a:pt x="382" y="10"/>
                        <a:pt x="382" y="10"/>
                        <a:pt x="383" y="9"/>
                      </a:cubicBezTo>
                      <a:cubicBezTo>
                        <a:pt x="383" y="10"/>
                        <a:pt x="382" y="11"/>
                        <a:pt x="382" y="11"/>
                      </a:cubicBezTo>
                      <a:close/>
                      <a:moveTo>
                        <a:pt x="372" y="10"/>
                      </a:moveTo>
                      <a:cubicBezTo>
                        <a:pt x="372" y="10"/>
                        <a:pt x="372" y="12"/>
                        <a:pt x="373" y="12"/>
                      </a:cubicBezTo>
                      <a:cubicBezTo>
                        <a:pt x="373" y="13"/>
                        <a:pt x="371" y="12"/>
                        <a:pt x="372" y="10"/>
                      </a:cubicBezTo>
                      <a:close/>
                      <a:moveTo>
                        <a:pt x="372" y="7"/>
                      </a:moveTo>
                      <a:cubicBezTo>
                        <a:pt x="372" y="7"/>
                        <a:pt x="372" y="7"/>
                        <a:pt x="372" y="7"/>
                      </a:cubicBezTo>
                      <a:cubicBezTo>
                        <a:pt x="372" y="7"/>
                        <a:pt x="372" y="8"/>
                        <a:pt x="372" y="8"/>
                      </a:cubicBezTo>
                      <a:cubicBezTo>
                        <a:pt x="372" y="8"/>
                        <a:pt x="372" y="8"/>
                        <a:pt x="372" y="7"/>
                      </a:cubicBezTo>
                      <a:close/>
                      <a:moveTo>
                        <a:pt x="368" y="14"/>
                      </a:moveTo>
                      <a:cubicBezTo>
                        <a:pt x="369" y="14"/>
                        <a:pt x="370" y="14"/>
                        <a:pt x="369" y="15"/>
                      </a:cubicBezTo>
                      <a:cubicBezTo>
                        <a:pt x="368" y="15"/>
                        <a:pt x="368" y="15"/>
                        <a:pt x="368" y="14"/>
                      </a:cubicBezTo>
                      <a:close/>
                      <a:moveTo>
                        <a:pt x="371" y="22"/>
                      </a:moveTo>
                      <a:cubicBezTo>
                        <a:pt x="371" y="22"/>
                        <a:pt x="371" y="22"/>
                        <a:pt x="371" y="21"/>
                      </a:cubicBezTo>
                      <a:cubicBezTo>
                        <a:pt x="372" y="20"/>
                        <a:pt x="373" y="23"/>
                        <a:pt x="371" y="22"/>
                      </a:cubicBezTo>
                      <a:close/>
                      <a:moveTo>
                        <a:pt x="371" y="20"/>
                      </a:moveTo>
                      <a:cubicBezTo>
                        <a:pt x="371" y="20"/>
                        <a:pt x="371" y="20"/>
                        <a:pt x="371" y="20"/>
                      </a:cubicBezTo>
                      <a:cubicBezTo>
                        <a:pt x="370" y="20"/>
                        <a:pt x="370" y="20"/>
                        <a:pt x="370" y="20"/>
                      </a:cubicBezTo>
                      <a:cubicBezTo>
                        <a:pt x="371" y="19"/>
                        <a:pt x="371" y="17"/>
                        <a:pt x="371" y="17"/>
                      </a:cubicBezTo>
                      <a:cubicBezTo>
                        <a:pt x="370" y="17"/>
                        <a:pt x="370" y="18"/>
                        <a:pt x="370" y="19"/>
                      </a:cubicBezTo>
                      <a:cubicBezTo>
                        <a:pt x="370" y="19"/>
                        <a:pt x="369" y="18"/>
                        <a:pt x="369" y="18"/>
                      </a:cubicBezTo>
                      <a:cubicBezTo>
                        <a:pt x="369" y="18"/>
                        <a:pt x="370" y="17"/>
                        <a:pt x="370" y="17"/>
                      </a:cubicBezTo>
                      <a:cubicBezTo>
                        <a:pt x="371" y="16"/>
                        <a:pt x="372" y="17"/>
                        <a:pt x="373" y="17"/>
                      </a:cubicBezTo>
                      <a:cubicBezTo>
                        <a:pt x="374" y="18"/>
                        <a:pt x="373" y="19"/>
                        <a:pt x="374" y="19"/>
                      </a:cubicBezTo>
                      <a:cubicBezTo>
                        <a:pt x="374" y="20"/>
                        <a:pt x="375" y="19"/>
                        <a:pt x="375" y="20"/>
                      </a:cubicBezTo>
                      <a:cubicBezTo>
                        <a:pt x="373" y="20"/>
                        <a:pt x="372" y="21"/>
                        <a:pt x="371" y="20"/>
                      </a:cubicBezTo>
                      <a:close/>
                      <a:moveTo>
                        <a:pt x="376" y="19"/>
                      </a:moveTo>
                      <a:cubicBezTo>
                        <a:pt x="378" y="19"/>
                        <a:pt x="378" y="17"/>
                        <a:pt x="379" y="17"/>
                      </a:cubicBezTo>
                      <a:cubicBezTo>
                        <a:pt x="379" y="17"/>
                        <a:pt x="380" y="17"/>
                        <a:pt x="380" y="18"/>
                      </a:cubicBezTo>
                      <a:cubicBezTo>
                        <a:pt x="380" y="18"/>
                        <a:pt x="380" y="18"/>
                        <a:pt x="380" y="18"/>
                      </a:cubicBezTo>
                      <a:cubicBezTo>
                        <a:pt x="379" y="19"/>
                        <a:pt x="377" y="21"/>
                        <a:pt x="376" y="19"/>
                      </a:cubicBezTo>
                      <a:close/>
                      <a:moveTo>
                        <a:pt x="381" y="16"/>
                      </a:moveTo>
                      <a:cubicBezTo>
                        <a:pt x="381" y="16"/>
                        <a:pt x="381" y="16"/>
                        <a:pt x="380" y="16"/>
                      </a:cubicBezTo>
                      <a:cubicBezTo>
                        <a:pt x="380" y="16"/>
                        <a:pt x="380" y="15"/>
                        <a:pt x="379" y="15"/>
                      </a:cubicBezTo>
                      <a:cubicBezTo>
                        <a:pt x="379" y="15"/>
                        <a:pt x="379" y="15"/>
                        <a:pt x="379" y="15"/>
                      </a:cubicBezTo>
                      <a:cubicBezTo>
                        <a:pt x="379" y="15"/>
                        <a:pt x="380" y="15"/>
                        <a:pt x="380" y="15"/>
                      </a:cubicBezTo>
                      <a:cubicBezTo>
                        <a:pt x="380" y="15"/>
                        <a:pt x="380" y="15"/>
                        <a:pt x="381" y="16"/>
                      </a:cubicBezTo>
                      <a:cubicBezTo>
                        <a:pt x="381" y="16"/>
                        <a:pt x="381" y="15"/>
                        <a:pt x="382" y="16"/>
                      </a:cubicBezTo>
                      <a:cubicBezTo>
                        <a:pt x="381" y="16"/>
                        <a:pt x="381" y="16"/>
                        <a:pt x="381" y="16"/>
                      </a:cubicBezTo>
                      <a:close/>
                      <a:moveTo>
                        <a:pt x="382" y="14"/>
                      </a:moveTo>
                      <a:cubicBezTo>
                        <a:pt x="382" y="14"/>
                        <a:pt x="382" y="14"/>
                        <a:pt x="383" y="14"/>
                      </a:cubicBezTo>
                      <a:cubicBezTo>
                        <a:pt x="383" y="14"/>
                        <a:pt x="383" y="15"/>
                        <a:pt x="383" y="15"/>
                      </a:cubicBezTo>
                      <a:cubicBezTo>
                        <a:pt x="382" y="15"/>
                        <a:pt x="382" y="14"/>
                        <a:pt x="382" y="14"/>
                      </a:cubicBezTo>
                      <a:close/>
                      <a:moveTo>
                        <a:pt x="385" y="12"/>
                      </a:moveTo>
                      <a:cubicBezTo>
                        <a:pt x="385" y="13"/>
                        <a:pt x="385" y="13"/>
                        <a:pt x="385" y="12"/>
                      </a:cubicBezTo>
                      <a:cubicBezTo>
                        <a:pt x="385" y="12"/>
                        <a:pt x="385" y="12"/>
                        <a:pt x="385" y="12"/>
                      </a:cubicBezTo>
                      <a:cubicBezTo>
                        <a:pt x="384" y="12"/>
                        <a:pt x="385" y="12"/>
                        <a:pt x="385" y="12"/>
                      </a:cubicBezTo>
                      <a:close/>
                      <a:moveTo>
                        <a:pt x="383" y="7"/>
                      </a:moveTo>
                      <a:cubicBezTo>
                        <a:pt x="383" y="6"/>
                        <a:pt x="382" y="5"/>
                        <a:pt x="383" y="5"/>
                      </a:cubicBezTo>
                      <a:cubicBezTo>
                        <a:pt x="384" y="5"/>
                        <a:pt x="384" y="6"/>
                        <a:pt x="384" y="6"/>
                      </a:cubicBezTo>
                      <a:cubicBezTo>
                        <a:pt x="384" y="6"/>
                        <a:pt x="383" y="6"/>
                        <a:pt x="383" y="7"/>
                      </a:cubicBezTo>
                      <a:cubicBezTo>
                        <a:pt x="383" y="7"/>
                        <a:pt x="383" y="7"/>
                        <a:pt x="382" y="7"/>
                      </a:cubicBezTo>
                      <a:cubicBezTo>
                        <a:pt x="382" y="8"/>
                        <a:pt x="382" y="8"/>
                        <a:pt x="381" y="7"/>
                      </a:cubicBezTo>
                      <a:cubicBezTo>
                        <a:pt x="382" y="7"/>
                        <a:pt x="382" y="6"/>
                        <a:pt x="383" y="7"/>
                      </a:cubicBezTo>
                      <a:close/>
                      <a:moveTo>
                        <a:pt x="374" y="11"/>
                      </a:moveTo>
                      <a:cubicBezTo>
                        <a:pt x="374" y="11"/>
                        <a:pt x="374" y="11"/>
                        <a:pt x="374" y="11"/>
                      </a:cubicBezTo>
                      <a:cubicBezTo>
                        <a:pt x="374" y="11"/>
                        <a:pt x="374" y="11"/>
                        <a:pt x="374" y="11"/>
                      </a:cubicBezTo>
                      <a:cubicBezTo>
                        <a:pt x="374" y="11"/>
                        <a:pt x="374" y="11"/>
                        <a:pt x="374" y="11"/>
                      </a:cubicBezTo>
                      <a:close/>
                      <a:moveTo>
                        <a:pt x="368" y="6"/>
                      </a:moveTo>
                      <a:cubicBezTo>
                        <a:pt x="368" y="6"/>
                        <a:pt x="368" y="6"/>
                        <a:pt x="368" y="6"/>
                      </a:cubicBezTo>
                      <a:cubicBezTo>
                        <a:pt x="368" y="6"/>
                        <a:pt x="367" y="6"/>
                        <a:pt x="367" y="6"/>
                      </a:cubicBezTo>
                      <a:cubicBezTo>
                        <a:pt x="367" y="6"/>
                        <a:pt x="367" y="6"/>
                        <a:pt x="367" y="6"/>
                      </a:cubicBezTo>
                      <a:cubicBezTo>
                        <a:pt x="367" y="6"/>
                        <a:pt x="367" y="6"/>
                        <a:pt x="368" y="6"/>
                      </a:cubicBezTo>
                      <a:close/>
                      <a:moveTo>
                        <a:pt x="363" y="8"/>
                      </a:moveTo>
                      <a:cubicBezTo>
                        <a:pt x="363" y="9"/>
                        <a:pt x="363" y="9"/>
                        <a:pt x="363" y="9"/>
                      </a:cubicBezTo>
                      <a:cubicBezTo>
                        <a:pt x="363" y="10"/>
                        <a:pt x="362" y="10"/>
                        <a:pt x="362" y="11"/>
                      </a:cubicBezTo>
                      <a:cubicBezTo>
                        <a:pt x="363" y="11"/>
                        <a:pt x="364" y="11"/>
                        <a:pt x="364" y="11"/>
                      </a:cubicBezTo>
                      <a:cubicBezTo>
                        <a:pt x="363" y="11"/>
                        <a:pt x="363" y="12"/>
                        <a:pt x="363" y="13"/>
                      </a:cubicBezTo>
                      <a:cubicBezTo>
                        <a:pt x="362" y="12"/>
                        <a:pt x="362" y="13"/>
                        <a:pt x="362" y="14"/>
                      </a:cubicBezTo>
                      <a:cubicBezTo>
                        <a:pt x="362" y="14"/>
                        <a:pt x="362" y="14"/>
                        <a:pt x="362" y="14"/>
                      </a:cubicBezTo>
                      <a:cubicBezTo>
                        <a:pt x="361" y="13"/>
                        <a:pt x="362" y="13"/>
                        <a:pt x="362" y="12"/>
                      </a:cubicBezTo>
                      <a:cubicBezTo>
                        <a:pt x="362" y="12"/>
                        <a:pt x="362" y="12"/>
                        <a:pt x="362" y="12"/>
                      </a:cubicBezTo>
                      <a:cubicBezTo>
                        <a:pt x="362" y="12"/>
                        <a:pt x="362" y="11"/>
                        <a:pt x="362" y="11"/>
                      </a:cubicBezTo>
                      <a:cubicBezTo>
                        <a:pt x="362" y="11"/>
                        <a:pt x="362" y="11"/>
                        <a:pt x="362" y="11"/>
                      </a:cubicBezTo>
                      <a:cubicBezTo>
                        <a:pt x="362" y="11"/>
                        <a:pt x="362" y="11"/>
                        <a:pt x="362" y="11"/>
                      </a:cubicBezTo>
                      <a:cubicBezTo>
                        <a:pt x="361" y="11"/>
                        <a:pt x="360" y="11"/>
                        <a:pt x="360" y="10"/>
                      </a:cubicBezTo>
                      <a:cubicBezTo>
                        <a:pt x="361" y="10"/>
                        <a:pt x="361" y="8"/>
                        <a:pt x="361" y="7"/>
                      </a:cubicBezTo>
                      <a:cubicBezTo>
                        <a:pt x="361" y="8"/>
                        <a:pt x="362" y="8"/>
                        <a:pt x="363" y="8"/>
                      </a:cubicBezTo>
                      <a:close/>
                      <a:moveTo>
                        <a:pt x="360" y="9"/>
                      </a:moveTo>
                      <a:cubicBezTo>
                        <a:pt x="360" y="10"/>
                        <a:pt x="359" y="10"/>
                        <a:pt x="359" y="10"/>
                      </a:cubicBezTo>
                      <a:cubicBezTo>
                        <a:pt x="359" y="10"/>
                        <a:pt x="359" y="10"/>
                        <a:pt x="360" y="9"/>
                      </a:cubicBezTo>
                      <a:cubicBezTo>
                        <a:pt x="359" y="9"/>
                        <a:pt x="358" y="9"/>
                        <a:pt x="358" y="9"/>
                      </a:cubicBezTo>
                      <a:cubicBezTo>
                        <a:pt x="358" y="9"/>
                        <a:pt x="358" y="8"/>
                        <a:pt x="358" y="8"/>
                      </a:cubicBezTo>
                      <a:cubicBezTo>
                        <a:pt x="359" y="9"/>
                        <a:pt x="359" y="8"/>
                        <a:pt x="360" y="9"/>
                      </a:cubicBezTo>
                      <a:close/>
                      <a:moveTo>
                        <a:pt x="351" y="5"/>
                      </a:moveTo>
                      <a:cubicBezTo>
                        <a:pt x="351" y="6"/>
                        <a:pt x="353" y="7"/>
                        <a:pt x="354" y="6"/>
                      </a:cubicBezTo>
                      <a:cubicBezTo>
                        <a:pt x="354" y="6"/>
                        <a:pt x="355" y="7"/>
                        <a:pt x="354" y="8"/>
                      </a:cubicBezTo>
                      <a:cubicBezTo>
                        <a:pt x="354" y="8"/>
                        <a:pt x="354" y="8"/>
                        <a:pt x="354" y="8"/>
                      </a:cubicBezTo>
                      <a:cubicBezTo>
                        <a:pt x="354" y="8"/>
                        <a:pt x="354" y="7"/>
                        <a:pt x="354" y="7"/>
                      </a:cubicBezTo>
                      <a:cubicBezTo>
                        <a:pt x="352" y="7"/>
                        <a:pt x="352" y="6"/>
                        <a:pt x="350" y="6"/>
                      </a:cubicBezTo>
                      <a:cubicBezTo>
                        <a:pt x="350" y="5"/>
                        <a:pt x="350" y="5"/>
                        <a:pt x="351" y="5"/>
                      </a:cubicBezTo>
                      <a:close/>
                      <a:moveTo>
                        <a:pt x="345" y="4"/>
                      </a:moveTo>
                      <a:cubicBezTo>
                        <a:pt x="346" y="4"/>
                        <a:pt x="346" y="4"/>
                        <a:pt x="347" y="4"/>
                      </a:cubicBezTo>
                      <a:cubicBezTo>
                        <a:pt x="347" y="5"/>
                        <a:pt x="345" y="5"/>
                        <a:pt x="345" y="6"/>
                      </a:cubicBezTo>
                      <a:cubicBezTo>
                        <a:pt x="345" y="6"/>
                        <a:pt x="345" y="6"/>
                        <a:pt x="345" y="6"/>
                      </a:cubicBezTo>
                      <a:cubicBezTo>
                        <a:pt x="344" y="6"/>
                        <a:pt x="346" y="5"/>
                        <a:pt x="345" y="4"/>
                      </a:cubicBezTo>
                      <a:close/>
                      <a:moveTo>
                        <a:pt x="343" y="6"/>
                      </a:moveTo>
                      <a:cubicBezTo>
                        <a:pt x="343" y="6"/>
                        <a:pt x="343" y="6"/>
                        <a:pt x="343" y="7"/>
                      </a:cubicBezTo>
                      <a:cubicBezTo>
                        <a:pt x="343" y="7"/>
                        <a:pt x="343" y="7"/>
                        <a:pt x="343" y="7"/>
                      </a:cubicBezTo>
                      <a:cubicBezTo>
                        <a:pt x="343" y="7"/>
                        <a:pt x="343" y="7"/>
                        <a:pt x="343" y="7"/>
                      </a:cubicBezTo>
                      <a:cubicBezTo>
                        <a:pt x="343" y="7"/>
                        <a:pt x="344" y="7"/>
                        <a:pt x="344" y="7"/>
                      </a:cubicBezTo>
                      <a:cubicBezTo>
                        <a:pt x="344" y="8"/>
                        <a:pt x="345" y="8"/>
                        <a:pt x="345" y="9"/>
                      </a:cubicBezTo>
                      <a:cubicBezTo>
                        <a:pt x="345" y="10"/>
                        <a:pt x="344" y="8"/>
                        <a:pt x="344" y="8"/>
                      </a:cubicBezTo>
                      <a:cubicBezTo>
                        <a:pt x="343" y="8"/>
                        <a:pt x="343" y="8"/>
                        <a:pt x="343" y="8"/>
                      </a:cubicBezTo>
                      <a:cubicBezTo>
                        <a:pt x="343" y="8"/>
                        <a:pt x="343" y="8"/>
                        <a:pt x="343" y="7"/>
                      </a:cubicBezTo>
                      <a:cubicBezTo>
                        <a:pt x="342" y="7"/>
                        <a:pt x="342" y="8"/>
                        <a:pt x="341" y="7"/>
                      </a:cubicBezTo>
                      <a:cubicBezTo>
                        <a:pt x="342" y="6"/>
                        <a:pt x="343" y="6"/>
                        <a:pt x="343" y="6"/>
                      </a:cubicBezTo>
                      <a:close/>
                      <a:moveTo>
                        <a:pt x="340" y="9"/>
                      </a:moveTo>
                      <a:cubicBezTo>
                        <a:pt x="340" y="9"/>
                        <a:pt x="340" y="9"/>
                        <a:pt x="341" y="9"/>
                      </a:cubicBezTo>
                      <a:cubicBezTo>
                        <a:pt x="341" y="9"/>
                        <a:pt x="340" y="10"/>
                        <a:pt x="340" y="10"/>
                      </a:cubicBezTo>
                      <a:cubicBezTo>
                        <a:pt x="340" y="10"/>
                        <a:pt x="339" y="10"/>
                        <a:pt x="339" y="10"/>
                      </a:cubicBezTo>
                      <a:cubicBezTo>
                        <a:pt x="338" y="9"/>
                        <a:pt x="340" y="9"/>
                        <a:pt x="340" y="9"/>
                      </a:cubicBezTo>
                      <a:close/>
                      <a:moveTo>
                        <a:pt x="340" y="11"/>
                      </a:moveTo>
                      <a:cubicBezTo>
                        <a:pt x="339" y="11"/>
                        <a:pt x="339" y="12"/>
                        <a:pt x="339" y="12"/>
                      </a:cubicBezTo>
                      <a:cubicBezTo>
                        <a:pt x="339" y="12"/>
                        <a:pt x="338" y="12"/>
                        <a:pt x="338" y="12"/>
                      </a:cubicBezTo>
                      <a:cubicBezTo>
                        <a:pt x="338" y="12"/>
                        <a:pt x="338" y="11"/>
                        <a:pt x="338" y="11"/>
                      </a:cubicBezTo>
                      <a:cubicBezTo>
                        <a:pt x="338" y="10"/>
                        <a:pt x="339" y="10"/>
                        <a:pt x="340" y="11"/>
                      </a:cubicBezTo>
                      <a:close/>
                      <a:moveTo>
                        <a:pt x="337" y="8"/>
                      </a:moveTo>
                      <a:cubicBezTo>
                        <a:pt x="337" y="8"/>
                        <a:pt x="337" y="8"/>
                        <a:pt x="336" y="8"/>
                      </a:cubicBezTo>
                      <a:cubicBezTo>
                        <a:pt x="336" y="8"/>
                        <a:pt x="336" y="8"/>
                        <a:pt x="335" y="7"/>
                      </a:cubicBezTo>
                      <a:cubicBezTo>
                        <a:pt x="336" y="7"/>
                        <a:pt x="336" y="8"/>
                        <a:pt x="337" y="8"/>
                      </a:cubicBezTo>
                      <a:close/>
                      <a:moveTo>
                        <a:pt x="334" y="13"/>
                      </a:moveTo>
                      <a:cubicBezTo>
                        <a:pt x="335" y="13"/>
                        <a:pt x="335" y="14"/>
                        <a:pt x="336" y="14"/>
                      </a:cubicBezTo>
                      <a:cubicBezTo>
                        <a:pt x="336" y="14"/>
                        <a:pt x="336" y="13"/>
                        <a:pt x="336" y="12"/>
                      </a:cubicBezTo>
                      <a:cubicBezTo>
                        <a:pt x="336" y="13"/>
                        <a:pt x="336" y="13"/>
                        <a:pt x="337" y="13"/>
                      </a:cubicBezTo>
                      <a:cubicBezTo>
                        <a:pt x="337" y="13"/>
                        <a:pt x="337" y="13"/>
                        <a:pt x="337" y="14"/>
                      </a:cubicBezTo>
                      <a:cubicBezTo>
                        <a:pt x="337" y="14"/>
                        <a:pt x="337" y="14"/>
                        <a:pt x="337" y="14"/>
                      </a:cubicBezTo>
                      <a:cubicBezTo>
                        <a:pt x="337" y="14"/>
                        <a:pt x="337" y="14"/>
                        <a:pt x="337" y="15"/>
                      </a:cubicBezTo>
                      <a:cubicBezTo>
                        <a:pt x="337" y="16"/>
                        <a:pt x="336" y="16"/>
                        <a:pt x="336" y="17"/>
                      </a:cubicBezTo>
                      <a:cubicBezTo>
                        <a:pt x="336" y="16"/>
                        <a:pt x="336" y="15"/>
                        <a:pt x="335" y="15"/>
                      </a:cubicBezTo>
                      <a:cubicBezTo>
                        <a:pt x="335" y="15"/>
                        <a:pt x="335" y="15"/>
                        <a:pt x="335" y="15"/>
                      </a:cubicBezTo>
                      <a:cubicBezTo>
                        <a:pt x="335" y="15"/>
                        <a:pt x="335" y="15"/>
                        <a:pt x="335" y="15"/>
                      </a:cubicBezTo>
                      <a:cubicBezTo>
                        <a:pt x="334" y="15"/>
                        <a:pt x="334" y="15"/>
                        <a:pt x="333" y="15"/>
                      </a:cubicBezTo>
                      <a:cubicBezTo>
                        <a:pt x="333" y="15"/>
                        <a:pt x="333" y="14"/>
                        <a:pt x="333" y="14"/>
                      </a:cubicBezTo>
                      <a:cubicBezTo>
                        <a:pt x="334" y="14"/>
                        <a:pt x="334" y="13"/>
                        <a:pt x="334" y="13"/>
                      </a:cubicBezTo>
                      <a:close/>
                      <a:moveTo>
                        <a:pt x="333" y="13"/>
                      </a:moveTo>
                      <a:cubicBezTo>
                        <a:pt x="333" y="13"/>
                        <a:pt x="333" y="13"/>
                        <a:pt x="333" y="13"/>
                      </a:cubicBezTo>
                      <a:cubicBezTo>
                        <a:pt x="333" y="13"/>
                        <a:pt x="333" y="13"/>
                        <a:pt x="333" y="13"/>
                      </a:cubicBezTo>
                      <a:close/>
                      <a:moveTo>
                        <a:pt x="326" y="9"/>
                      </a:moveTo>
                      <a:cubicBezTo>
                        <a:pt x="327" y="10"/>
                        <a:pt x="327" y="10"/>
                        <a:pt x="327" y="10"/>
                      </a:cubicBezTo>
                      <a:cubicBezTo>
                        <a:pt x="327" y="10"/>
                        <a:pt x="327" y="10"/>
                        <a:pt x="326" y="10"/>
                      </a:cubicBezTo>
                      <a:cubicBezTo>
                        <a:pt x="326" y="10"/>
                        <a:pt x="326" y="10"/>
                        <a:pt x="326" y="9"/>
                      </a:cubicBezTo>
                      <a:close/>
                      <a:moveTo>
                        <a:pt x="330" y="12"/>
                      </a:moveTo>
                      <a:cubicBezTo>
                        <a:pt x="330" y="12"/>
                        <a:pt x="330" y="12"/>
                        <a:pt x="330" y="12"/>
                      </a:cubicBezTo>
                      <a:cubicBezTo>
                        <a:pt x="330" y="12"/>
                        <a:pt x="330" y="12"/>
                        <a:pt x="330" y="12"/>
                      </a:cubicBezTo>
                      <a:cubicBezTo>
                        <a:pt x="330" y="12"/>
                        <a:pt x="330" y="12"/>
                        <a:pt x="330" y="12"/>
                      </a:cubicBezTo>
                      <a:close/>
                      <a:moveTo>
                        <a:pt x="318" y="7"/>
                      </a:moveTo>
                      <a:cubicBezTo>
                        <a:pt x="318" y="7"/>
                        <a:pt x="318" y="7"/>
                        <a:pt x="318" y="7"/>
                      </a:cubicBezTo>
                      <a:cubicBezTo>
                        <a:pt x="319" y="7"/>
                        <a:pt x="319" y="8"/>
                        <a:pt x="319" y="8"/>
                      </a:cubicBezTo>
                      <a:cubicBezTo>
                        <a:pt x="319" y="8"/>
                        <a:pt x="318" y="9"/>
                        <a:pt x="317" y="8"/>
                      </a:cubicBezTo>
                      <a:cubicBezTo>
                        <a:pt x="317" y="8"/>
                        <a:pt x="318" y="8"/>
                        <a:pt x="318" y="7"/>
                      </a:cubicBezTo>
                      <a:close/>
                      <a:moveTo>
                        <a:pt x="319" y="10"/>
                      </a:moveTo>
                      <a:cubicBezTo>
                        <a:pt x="318" y="8"/>
                        <a:pt x="320" y="11"/>
                        <a:pt x="320" y="9"/>
                      </a:cubicBezTo>
                      <a:cubicBezTo>
                        <a:pt x="320" y="10"/>
                        <a:pt x="321" y="10"/>
                        <a:pt x="321" y="10"/>
                      </a:cubicBezTo>
                      <a:cubicBezTo>
                        <a:pt x="320" y="9"/>
                        <a:pt x="319" y="11"/>
                        <a:pt x="319" y="10"/>
                      </a:cubicBezTo>
                      <a:cubicBezTo>
                        <a:pt x="319" y="11"/>
                        <a:pt x="319" y="11"/>
                        <a:pt x="320" y="12"/>
                      </a:cubicBezTo>
                      <a:cubicBezTo>
                        <a:pt x="320" y="12"/>
                        <a:pt x="321" y="13"/>
                        <a:pt x="321" y="13"/>
                      </a:cubicBezTo>
                      <a:cubicBezTo>
                        <a:pt x="321" y="13"/>
                        <a:pt x="321" y="13"/>
                        <a:pt x="321" y="13"/>
                      </a:cubicBezTo>
                      <a:cubicBezTo>
                        <a:pt x="322" y="13"/>
                        <a:pt x="322" y="13"/>
                        <a:pt x="322" y="14"/>
                      </a:cubicBezTo>
                      <a:cubicBezTo>
                        <a:pt x="323" y="14"/>
                        <a:pt x="323" y="13"/>
                        <a:pt x="324" y="13"/>
                      </a:cubicBezTo>
                      <a:cubicBezTo>
                        <a:pt x="324" y="13"/>
                        <a:pt x="324" y="13"/>
                        <a:pt x="324" y="14"/>
                      </a:cubicBezTo>
                      <a:cubicBezTo>
                        <a:pt x="324" y="14"/>
                        <a:pt x="324" y="14"/>
                        <a:pt x="324" y="14"/>
                      </a:cubicBezTo>
                      <a:cubicBezTo>
                        <a:pt x="325" y="14"/>
                        <a:pt x="325" y="14"/>
                        <a:pt x="325" y="14"/>
                      </a:cubicBezTo>
                      <a:cubicBezTo>
                        <a:pt x="325" y="14"/>
                        <a:pt x="325" y="15"/>
                        <a:pt x="325" y="15"/>
                      </a:cubicBezTo>
                      <a:cubicBezTo>
                        <a:pt x="325" y="15"/>
                        <a:pt x="326" y="15"/>
                        <a:pt x="326" y="15"/>
                      </a:cubicBezTo>
                      <a:cubicBezTo>
                        <a:pt x="327" y="15"/>
                        <a:pt x="327" y="16"/>
                        <a:pt x="328" y="16"/>
                      </a:cubicBezTo>
                      <a:cubicBezTo>
                        <a:pt x="328" y="16"/>
                        <a:pt x="328" y="16"/>
                        <a:pt x="328" y="16"/>
                      </a:cubicBezTo>
                      <a:cubicBezTo>
                        <a:pt x="328" y="16"/>
                        <a:pt x="329" y="16"/>
                        <a:pt x="329" y="16"/>
                      </a:cubicBezTo>
                      <a:cubicBezTo>
                        <a:pt x="329" y="16"/>
                        <a:pt x="328" y="18"/>
                        <a:pt x="329" y="17"/>
                      </a:cubicBezTo>
                      <a:cubicBezTo>
                        <a:pt x="329" y="17"/>
                        <a:pt x="329" y="17"/>
                        <a:pt x="329" y="17"/>
                      </a:cubicBezTo>
                      <a:cubicBezTo>
                        <a:pt x="330" y="17"/>
                        <a:pt x="328" y="18"/>
                        <a:pt x="329" y="19"/>
                      </a:cubicBezTo>
                      <a:cubicBezTo>
                        <a:pt x="331" y="19"/>
                        <a:pt x="329" y="20"/>
                        <a:pt x="330" y="20"/>
                      </a:cubicBezTo>
                      <a:cubicBezTo>
                        <a:pt x="331" y="20"/>
                        <a:pt x="332" y="20"/>
                        <a:pt x="333" y="19"/>
                      </a:cubicBezTo>
                      <a:cubicBezTo>
                        <a:pt x="333" y="19"/>
                        <a:pt x="333" y="19"/>
                        <a:pt x="333" y="19"/>
                      </a:cubicBezTo>
                      <a:cubicBezTo>
                        <a:pt x="332" y="19"/>
                        <a:pt x="332" y="20"/>
                        <a:pt x="332" y="21"/>
                      </a:cubicBezTo>
                      <a:cubicBezTo>
                        <a:pt x="332" y="21"/>
                        <a:pt x="333" y="22"/>
                        <a:pt x="333" y="22"/>
                      </a:cubicBezTo>
                      <a:cubicBezTo>
                        <a:pt x="333" y="22"/>
                        <a:pt x="333" y="22"/>
                        <a:pt x="332" y="22"/>
                      </a:cubicBezTo>
                      <a:cubicBezTo>
                        <a:pt x="332" y="22"/>
                        <a:pt x="332" y="22"/>
                        <a:pt x="332" y="21"/>
                      </a:cubicBezTo>
                      <a:cubicBezTo>
                        <a:pt x="330" y="21"/>
                        <a:pt x="331" y="23"/>
                        <a:pt x="332" y="23"/>
                      </a:cubicBezTo>
                      <a:cubicBezTo>
                        <a:pt x="330" y="23"/>
                        <a:pt x="330" y="22"/>
                        <a:pt x="329" y="21"/>
                      </a:cubicBezTo>
                      <a:cubicBezTo>
                        <a:pt x="328" y="21"/>
                        <a:pt x="327" y="22"/>
                        <a:pt x="324" y="22"/>
                      </a:cubicBezTo>
                      <a:cubicBezTo>
                        <a:pt x="323" y="21"/>
                        <a:pt x="324" y="21"/>
                        <a:pt x="324" y="19"/>
                      </a:cubicBezTo>
                      <a:cubicBezTo>
                        <a:pt x="323" y="19"/>
                        <a:pt x="323" y="19"/>
                        <a:pt x="323" y="19"/>
                      </a:cubicBezTo>
                      <a:cubicBezTo>
                        <a:pt x="323" y="19"/>
                        <a:pt x="323" y="19"/>
                        <a:pt x="323" y="19"/>
                      </a:cubicBezTo>
                      <a:cubicBezTo>
                        <a:pt x="323" y="18"/>
                        <a:pt x="323" y="18"/>
                        <a:pt x="323" y="17"/>
                      </a:cubicBezTo>
                      <a:cubicBezTo>
                        <a:pt x="323" y="17"/>
                        <a:pt x="324" y="18"/>
                        <a:pt x="324" y="17"/>
                      </a:cubicBezTo>
                      <a:cubicBezTo>
                        <a:pt x="324" y="17"/>
                        <a:pt x="324" y="17"/>
                        <a:pt x="324" y="17"/>
                      </a:cubicBezTo>
                      <a:cubicBezTo>
                        <a:pt x="325" y="17"/>
                        <a:pt x="325" y="17"/>
                        <a:pt x="325" y="17"/>
                      </a:cubicBezTo>
                      <a:cubicBezTo>
                        <a:pt x="326" y="16"/>
                        <a:pt x="326" y="17"/>
                        <a:pt x="326" y="17"/>
                      </a:cubicBezTo>
                      <a:cubicBezTo>
                        <a:pt x="328" y="16"/>
                        <a:pt x="324" y="16"/>
                        <a:pt x="325" y="14"/>
                      </a:cubicBezTo>
                      <a:cubicBezTo>
                        <a:pt x="323" y="15"/>
                        <a:pt x="323" y="16"/>
                        <a:pt x="321" y="16"/>
                      </a:cubicBezTo>
                      <a:cubicBezTo>
                        <a:pt x="320" y="16"/>
                        <a:pt x="320" y="16"/>
                        <a:pt x="320" y="15"/>
                      </a:cubicBezTo>
                      <a:cubicBezTo>
                        <a:pt x="320" y="15"/>
                        <a:pt x="320" y="15"/>
                        <a:pt x="321" y="15"/>
                      </a:cubicBezTo>
                      <a:cubicBezTo>
                        <a:pt x="321" y="13"/>
                        <a:pt x="319" y="13"/>
                        <a:pt x="318" y="12"/>
                      </a:cubicBezTo>
                      <a:cubicBezTo>
                        <a:pt x="318" y="12"/>
                        <a:pt x="318" y="12"/>
                        <a:pt x="318" y="12"/>
                      </a:cubicBezTo>
                      <a:cubicBezTo>
                        <a:pt x="317" y="12"/>
                        <a:pt x="316" y="12"/>
                        <a:pt x="316" y="12"/>
                      </a:cubicBezTo>
                      <a:cubicBezTo>
                        <a:pt x="316" y="12"/>
                        <a:pt x="316" y="12"/>
                        <a:pt x="316" y="12"/>
                      </a:cubicBezTo>
                      <a:cubicBezTo>
                        <a:pt x="316" y="11"/>
                        <a:pt x="316" y="11"/>
                        <a:pt x="316" y="11"/>
                      </a:cubicBezTo>
                      <a:cubicBezTo>
                        <a:pt x="316" y="11"/>
                        <a:pt x="316" y="11"/>
                        <a:pt x="315" y="11"/>
                      </a:cubicBezTo>
                      <a:cubicBezTo>
                        <a:pt x="316" y="10"/>
                        <a:pt x="317" y="10"/>
                        <a:pt x="319" y="10"/>
                      </a:cubicBezTo>
                      <a:close/>
                      <a:moveTo>
                        <a:pt x="311" y="8"/>
                      </a:moveTo>
                      <a:cubicBezTo>
                        <a:pt x="311" y="8"/>
                        <a:pt x="311" y="8"/>
                        <a:pt x="311" y="8"/>
                      </a:cubicBezTo>
                      <a:cubicBezTo>
                        <a:pt x="310" y="8"/>
                        <a:pt x="310" y="8"/>
                        <a:pt x="310" y="7"/>
                      </a:cubicBezTo>
                      <a:cubicBezTo>
                        <a:pt x="311" y="7"/>
                        <a:pt x="311" y="8"/>
                        <a:pt x="311" y="8"/>
                      </a:cubicBezTo>
                      <a:close/>
                      <a:moveTo>
                        <a:pt x="302" y="8"/>
                      </a:moveTo>
                      <a:cubicBezTo>
                        <a:pt x="302" y="8"/>
                        <a:pt x="302" y="8"/>
                        <a:pt x="302" y="8"/>
                      </a:cubicBezTo>
                      <a:cubicBezTo>
                        <a:pt x="301" y="8"/>
                        <a:pt x="302" y="8"/>
                        <a:pt x="302" y="7"/>
                      </a:cubicBezTo>
                      <a:cubicBezTo>
                        <a:pt x="302" y="7"/>
                        <a:pt x="302" y="7"/>
                        <a:pt x="302" y="7"/>
                      </a:cubicBezTo>
                      <a:cubicBezTo>
                        <a:pt x="302" y="8"/>
                        <a:pt x="303" y="8"/>
                        <a:pt x="302" y="8"/>
                      </a:cubicBezTo>
                      <a:close/>
                      <a:moveTo>
                        <a:pt x="291" y="7"/>
                      </a:moveTo>
                      <a:cubicBezTo>
                        <a:pt x="291" y="7"/>
                        <a:pt x="291" y="7"/>
                        <a:pt x="291" y="7"/>
                      </a:cubicBezTo>
                      <a:cubicBezTo>
                        <a:pt x="291" y="8"/>
                        <a:pt x="291" y="8"/>
                        <a:pt x="291" y="8"/>
                      </a:cubicBezTo>
                      <a:cubicBezTo>
                        <a:pt x="291" y="8"/>
                        <a:pt x="291" y="8"/>
                        <a:pt x="291" y="7"/>
                      </a:cubicBezTo>
                      <a:cubicBezTo>
                        <a:pt x="291" y="7"/>
                        <a:pt x="291" y="7"/>
                        <a:pt x="291" y="7"/>
                      </a:cubicBezTo>
                      <a:close/>
                      <a:moveTo>
                        <a:pt x="288" y="10"/>
                      </a:moveTo>
                      <a:cubicBezTo>
                        <a:pt x="288" y="10"/>
                        <a:pt x="288" y="9"/>
                        <a:pt x="288" y="9"/>
                      </a:cubicBezTo>
                      <a:cubicBezTo>
                        <a:pt x="289" y="9"/>
                        <a:pt x="289" y="10"/>
                        <a:pt x="289" y="10"/>
                      </a:cubicBezTo>
                      <a:cubicBezTo>
                        <a:pt x="289" y="10"/>
                        <a:pt x="289" y="10"/>
                        <a:pt x="288" y="10"/>
                      </a:cubicBezTo>
                      <a:close/>
                      <a:moveTo>
                        <a:pt x="289" y="7"/>
                      </a:moveTo>
                      <a:cubicBezTo>
                        <a:pt x="289" y="8"/>
                        <a:pt x="288" y="8"/>
                        <a:pt x="288" y="8"/>
                      </a:cubicBezTo>
                      <a:cubicBezTo>
                        <a:pt x="288" y="8"/>
                        <a:pt x="288" y="8"/>
                        <a:pt x="288" y="7"/>
                      </a:cubicBezTo>
                      <a:cubicBezTo>
                        <a:pt x="287" y="7"/>
                        <a:pt x="287" y="9"/>
                        <a:pt x="286" y="8"/>
                      </a:cubicBezTo>
                      <a:cubicBezTo>
                        <a:pt x="286" y="7"/>
                        <a:pt x="287" y="8"/>
                        <a:pt x="287" y="7"/>
                      </a:cubicBezTo>
                      <a:cubicBezTo>
                        <a:pt x="287" y="7"/>
                        <a:pt x="287" y="7"/>
                        <a:pt x="287" y="6"/>
                      </a:cubicBezTo>
                      <a:cubicBezTo>
                        <a:pt x="287" y="7"/>
                        <a:pt x="288" y="7"/>
                        <a:pt x="289" y="7"/>
                      </a:cubicBezTo>
                      <a:close/>
                      <a:moveTo>
                        <a:pt x="277" y="7"/>
                      </a:moveTo>
                      <a:cubicBezTo>
                        <a:pt x="277" y="7"/>
                        <a:pt x="277" y="7"/>
                        <a:pt x="278" y="7"/>
                      </a:cubicBezTo>
                      <a:cubicBezTo>
                        <a:pt x="278" y="7"/>
                        <a:pt x="278" y="7"/>
                        <a:pt x="278" y="7"/>
                      </a:cubicBezTo>
                      <a:cubicBezTo>
                        <a:pt x="277" y="7"/>
                        <a:pt x="277" y="7"/>
                        <a:pt x="277" y="7"/>
                      </a:cubicBezTo>
                      <a:cubicBezTo>
                        <a:pt x="277" y="7"/>
                        <a:pt x="277" y="7"/>
                        <a:pt x="277" y="7"/>
                      </a:cubicBezTo>
                      <a:close/>
                      <a:moveTo>
                        <a:pt x="265" y="7"/>
                      </a:moveTo>
                      <a:cubicBezTo>
                        <a:pt x="265" y="8"/>
                        <a:pt x="263" y="9"/>
                        <a:pt x="263" y="8"/>
                      </a:cubicBezTo>
                      <a:cubicBezTo>
                        <a:pt x="264" y="8"/>
                        <a:pt x="264" y="6"/>
                        <a:pt x="265" y="7"/>
                      </a:cubicBezTo>
                      <a:close/>
                      <a:moveTo>
                        <a:pt x="251" y="5"/>
                      </a:moveTo>
                      <a:cubicBezTo>
                        <a:pt x="251" y="5"/>
                        <a:pt x="251" y="5"/>
                        <a:pt x="251" y="5"/>
                      </a:cubicBezTo>
                      <a:cubicBezTo>
                        <a:pt x="250" y="5"/>
                        <a:pt x="250" y="5"/>
                        <a:pt x="250" y="5"/>
                      </a:cubicBezTo>
                      <a:cubicBezTo>
                        <a:pt x="250" y="5"/>
                        <a:pt x="250" y="5"/>
                        <a:pt x="250" y="5"/>
                      </a:cubicBezTo>
                      <a:cubicBezTo>
                        <a:pt x="250" y="5"/>
                        <a:pt x="250" y="5"/>
                        <a:pt x="251" y="5"/>
                      </a:cubicBezTo>
                      <a:close/>
                      <a:moveTo>
                        <a:pt x="244" y="7"/>
                      </a:moveTo>
                      <a:cubicBezTo>
                        <a:pt x="244" y="8"/>
                        <a:pt x="244" y="8"/>
                        <a:pt x="243" y="8"/>
                      </a:cubicBezTo>
                      <a:cubicBezTo>
                        <a:pt x="243" y="8"/>
                        <a:pt x="243" y="8"/>
                        <a:pt x="243" y="7"/>
                      </a:cubicBezTo>
                      <a:cubicBezTo>
                        <a:pt x="243" y="7"/>
                        <a:pt x="244" y="8"/>
                        <a:pt x="244" y="7"/>
                      </a:cubicBezTo>
                      <a:close/>
                      <a:moveTo>
                        <a:pt x="240" y="7"/>
                      </a:moveTo>
                      <a:cubicBezTo>
                        <a:pt x="240" y="7"/>
                        <a:pt x="240" y="7"/>
                        <a:pt x="239" y="7"/>
                      </a:cubicBezTo>
                      <a:cubicBezTo>
                        <a:pt x="239" y="6"/>
                        <a:pt x="239" y="6"/>
                        <a:pt x="239" y="6"/>
                      </a:cubicBezTo>
                      <a:cubicBezTo>
                        <a:pt x="239" y="6"/>
                        <a:pt x="239" y="6"/>
                        <a:pt x="240" y="6"/>
                      </a:cubicBezTo>
                      <a:cubicBezTo>
                        <a:pt x="240" y="6"/>
                        <a:pt x="240" y="6"/>
                        <a:pt x="240" y="7"/>
                      </a:cubicBezTo>
                      <a:close/>
                      <a:moveTo>
                        <a:pt x="235" y="5"/>
                      </a:moveTo>
                      <a:cubicBezTo>
                        <a:pt x="235" y="5"/>
                        <a:pt x="235" y="5"/>
                        <a:pt x="235" y="6"/>
                      </a:cubicBezTo>
                      <a:cubicBezTo>
                        <a:pt x="235" y="5"/>
                        <a:pt x="234" y="6"/>
                        <a:pt x="234" y="6"/>
                      </a:cubicBezTo>
                      <a:cubicBezTo>
                        <a:pt x="234" y="5"/>
                        <a:pt x="234" y="5"/>
                        <a:pt x="234" y="5"/>
                      </a:cubicBezTo>
                      <a:cubicBezTo>
                        <a:pt x="234" y="5"/>
                        <a:pt x="235" y="5"/>
                        <a:pt x="235" y="5"/>
                      </a:cubicBezTo>
                      <a:close/>
                      <a:moveTo>
                        <a:pt x="228" y="12"/>
                      </a:moveTo>
                      <a:cubicBezTo>
                        <a:pt x="228" y="12"/>
                        <a:pt x="228" y="12"/>
                        <a:pt x="228" y="12"/>
                      </a:cubicBezTo>
                      <a:cubicBezTo>
                        <a:pt x="228" y="12"/>
                        <a:pt x="228" y="13"/>
                        <a:pt x="228" y="13"/>
                      </a:cubicBezTo>
                      <a:cubicBezTo>
                        <a:pt x="228" y="13"/>
                        <a:pt x="229" y="13"/>
                        <a:pt x="229" y="14"/>
                      </a:cubicBezTo>
                      <a:cubicBezTo>
                        <a:pt x="228" y="14"/>
                        <a:pt x="228" y="13"/>
                        <a:pt x="227" y="13"/>
                      </a:cubicBezTo>
                      <a:cubicBezTo>
                        <a:pt x="227" y="13"/>
                        <a:pt x="226" y="14"/>
                        <a:pt x="226" y="14"/>
                      </a:cubicBezTo>
                      <a:cubicBezTo>
                        <a:pt x="226" y="14"/>
                        <a:pt x="226" y="14"/>
                        <a:pt x="226" y="14"/>
                      </a:cubicBezTo>
                      <a:cubicBezTo>
                        <a:pt x="226" y="14"/>
                        <a:pt x="226" y="14"/>
                        <a:pt x="226" y="14"/>
                      </a:cubicBezTo>
                      <a:cubicBezTo>
                        <a:pt x="226" y="14"/>
                        <a:pt x="225" y="15"/>
                        <a:pt x="225" y="15"/>
                      </a:cubicBezTo>
                      <a:cubicBezTo>
                        <a:pt x="225" y="14"/>
                        <a:pt x="225" y="14"/>
                        <a:pt x="224" y="14"/>
                      </a:cubicBezTo>
                      <a:cubicBezTo>
                        <a:pt x="224" y="14"/>
                        <a:pt x="224" y="13"/>
                        <a:pt x="224" y="13"/>
                      </a:cubicBezTo>
                      <a:cubicBezTo>
                        <a:pt x="225" y="13"/>
                        <a:pt x="225" y="12"/>
                        <a:pt x="225" y="12"/>
                      </a:cubicBezTo>
                      <a:cubicBezTo>
                        <a:pt x="225" y="12"/>
                        <a:pt x="225" y="12"/>
                        <a:pt x="225" y="12"/>
                      </a:cubicBezTo>
                      <a:cubicBezTo>
                        <a:pt x="227" y="11"/>
                        <a:pt x="227" y="12"/>
                        <a:pt x="228" y="12"/>
                      </a:cubicBezTo>
                      <a:cubicBezTo>
                        <a:pt x="228" y="12"/>
                        <a:pt x="228" y="12"/>
                        <a:pt x="228" y="12"/>
                      </a:cubicBezTo>
                      <a:close/>
                      <a:moveTo>
                        <a:pt x="217" y="11"/>
                      </a:moveTo>
                      <a:cubicBezTo>
                        <a:pt x="217" y="11"/>
                        <a:pt x="217" y="11"/>
                        <a:pt x="217" y="11"/>
                      </a:cubicBezTo>
                      <a:cubicBezTo>
                        <a:pt x="217" y="11"/>
                        <a:pt x="218" y="12"/>
                        <a:pt x="218" y="13"/>
                      </a:cubicBezTo>
                      <a:cubicBezTo>
                        <a:pt x="217" y="13"/>
                        <a:pt x="217" y="13"/>
                        <a:pt x="217" y="12"/>
                      </a:cubicBezTo>
                      <a:cubicBezTo>
                        <a:pt x="217" y="12"/>
                        <a:pt x="217" y="11"/>
                        <a:pt x="217" y="11"/>
                      </a:cubicBezTo>
                      <a:close/>
                      <a:moveTo>
                        <a:pt x="207" y="13"/>
                      </a:moveTo>
                      <a:cubicBezTo>
                        <a:pt x="206" y="14"/>
                        <a:pt x="206" y="15"/>
                        <a:pt x="206" y="15"/>
                      </a:cubicBezTo>
                      <a:cubicBezTo>
                        <a:pt x="206" y="15"/>
                        <a:pt x="206" y="14"/>
                        <a:pt x="205" y="14"/>
                      </a:cubicBezTo>
                      <a:cubicBezTo>
                        <a:pt x="205" y="14"/>
                        <a:pt x="206" y="14"/>
                        <a:pt x="207" y="13"/>
                      </a:cubicBezTo>
                      <a:close/>
                      <a:moveTo>
                        <a:pt x="195" y="5"/>
                      </a:moveTo>
                      <a:cubicBezTo>
                        <a:pt x="195" y="5"/>
                        <a:pt x="196" y="5"/>
                        <a:pt x="197" y="6"/>
                      </a:cubicBezTo>
                      <a:cubicBezTo>
                        <a:pt x="197" y="6"/>
                        <a:pt x="197" y="6"/>
                        <a:pt x="197" y="7"/>
                      </a:cubicBezTo>
                      <a:cubicBezTo>
                        <a:pt x="197" y="7"/>
                        <a:pt x="197" y="7"/>
                        <a:pt x="197" y="7"/>
                      </a:cubicBezTo>
                      <a:cubicBezTo>
                        <a:pt x="197" y="7"/>
                        <a:pt x="197" y="7"/>
                        <a:pt x="197" y="7"/>
                      </a:cubicBezTo>
                      <a:cubicBezTo>
                        <a:pt x="197" y="8"/>
                        <a:pt x="198" y="8"/>
                        <a:pt x="198" y="8"/>
                      </a:cubicBezTo>
                      <a:cubicBezTo>
                        <a:pt x="198" y="9"/>
                        <a:pt x="197" y="9"/>
                        <a:pt x="196" y="9"/>
                      </a:cubicBezTo>
                      <a:cubicBezTo>
                        <a:pt x="196" y="8"/>
                        <a:pt x="196" y="8"/>
                        <a:pt x="196" y="8"/>
                      </a:cubicBezTo>
                      <a:cubicBezTo>
                        <a:pt x="196" y="8"/>
                        <a:pt x="196" y="7"/>
                        <a:pt x="196" y="7"/>
                      </a:cubicBezTo>
                      <a:cubicBezTo>
                        <a:pt x="196" y="6"/>
                        <a:pt x="195" y="6"/>
                        <a:pt x="195" y="6"/>
                      </a:cubicBezTo>
                      <a:cubicBezTo>
                        <a:pt x="195" y="6"/>
                        <a:pt x="195" y="6"/>
                        <a:pt x="195" y="6"/>
                      </a:cubicBezTo>
                      <a:cubicBezTo>
                        <a:pt x="195" y="6"/>
                        <a:pt x="194" y="5"/>
                        <a:pt x="195" y="5"/>
                      </a:cubicBezTo>
                      <a:close/>
                      <a:moveTo>
                        <a:pt x="191" y="5"/>
                      </a:moveTo>
                      <a:cubicBezTo>
                        <a:pt x="191" y="6"/>
                        <a:pt x="190" y="6"/>
                        <a:pt x="190" y="7"/>
                      </a:cubicBezTo>
                      <a:cubicBezTo>
                        <a:pt x="189" y="7"/>
                        <a:pt x="189" y="6"/>
                        <a:pt x="189" y="6"/>
                      </a:cubicBezTo>
                      <a:cubicBezTo>
                        <a:pt x="188" y="6"/>
                        <a:pt x="188" y="6"/>
                        <a:pt x="187" y="6"/>
                      </a:cubicBezTo>
                      <a:cubicBezTo>
                        <a:pt x="187" y="6"/>
                        <a:pt x="188" y="6"/>
                        <a:pt x="188" y="6"/>
                      </a:cubicBezTo>
                      <a:cubicBezTo>
                        <a:pt x="189" y="5"/>
                        <a:pt x="190" y="6"/>
                        <a:pt x="191" y="5"/>
                      </a:cubicBezTo>
                      <a:close/>
                      <a:moveTo>
                        <a:pt x="153" y="10"/>
                      </a:moveTo>
                      <a:cubicBezTo>
                        <a:pt x="153" y="10"/>
                        <a:pt x="153" y="10"/>
                        <a:pt x="153" y="9"/>
                      </a:cubicBezTo>
                      <a:cubicBezTo>
                        <a:pt x="153" y="9"/>
                        <a:pt x="153" y="9"/>
                        <a:pt x="154" y="9"/>
                      </a:cubicBezTo>
                      <a:cubicBezTo>
                        <a:pt x="153" y="10"/>
                        <a:pt x="153" y="10"/>
                        <a:pt x="153" y="10"/>
                      </a:cubicBezTo>
                      <a:close/>
                      <a:moveTo>
                        <a:pt x="144" y="8"/>
                      </a:moveTo>
                      <a:cubicBezTo>
                        <a:pt x="144" y="8"/>
                        <a:pt x="144" y="9"/>
                        <a:pt x="145" y="9"/>
                      </a:cubicBezTo>
                      <a:cubicBezTo>
                        <a:pt x="145" y="9"/>
                        <a:pt x="145" y="9"/>
                        <a:pt x="146" y="9"/>
                      </a:cubicBezTo>
                      <a:cubicBezTo>
                        <a:pt x="145" y="10"/>
                        <a:pt x="145" y="10"/>
                        <a:pt x="144" y="9"/>
                      </a:cubicBezTo>
                      <a:cubicBezTo>
                        <a:pt x="144" y="10"/>
                        <a:pt x="144" y="11"/>
                        <a:pt x="144" y="12"/>
                      </a:cubicBezTo>
                      <a:cubicBezTo>
                        <a:pt x="144" y="12"/>
                        <a:pt x="144" y="12"/>
                        <a:pt x="143" y="12"/>
                      </a:cubicBezTo>
                      <a:cubicBezTo>
                        <a:pt x="143" y="11"/>
                        <a:pt x="143" y="11"/>
                        <a:pt x="143" y="9"/>
                      </a:cubicBezTo>
                      <a:cubicBezTo>
                        <a:pt x="144" y="10"/>
                        <a:pt x="144" y="9"/>
                        <a:pt x="144" y="8"/>
                      </a:cubicBezTo>
                      <a:close/>
                      <a:moveTo>
                        <a:pt x="114" y="8"/>
                      </a:moveTo>
                      <a:cubicBezTo>
                        <a:pt x="114" y="8"/>
                        <a:pt x="114" y="7"/>
                        <a:pt x="115" y="7"/>
                      </a:cubicBezTo>
                      <a:cubicBezTo>
                        <a:pt x="115" y="8"/>
                        <a:pt x="115" y="8"/>
                        <a:pt x="115" y="8"/>
                      </a:cubicBezTo>
                      <a:cubicBezTo>
                        <a:pt x="115" y="8"/>
                        <a:pt x="114" y="8"/>
                        <a:pt x="114" y="8"/>
                      </a:cubicBezTo>
                      <a:cubicBezTo>
                        <a:pt x="115" y="9"/>
                        <a:pt x="117" y="9"/>
                        <a:pt x="118" y="10"/>
                      </a:cubicBezTo>
                      <a:cubicBezTo>
                        <a:pt x="118" y="10"/>
                        <a:pt x="118" y="10"/>
                        <a:pt x="118" y="11"/>
                      </a:cubicBezTo>
                      <a:cubicBezTo>
                        <a:pt x="117" y="11"/>
                        <a:pt x="118" y="13"/>
                        <a:pt x="117" y="13"/>
                      </a:cubicBezTo>
                      <a:cubicBezTo>
                        <a:pt x="117" y="11"/>
                        <a:pt x="118" y="12"/>
                        <a:pt x="116" y="12"/>
                      </a:cubicBezTo>
                      <a:cubicBezTo>
                        <a:pt x="115" y="11"/>
                        <a:pt x="117" y="12"/>
                        <a:pt x="117" y="10"/>
                      </a:cubicBezTo>
                      <a:cubicBezTo>
                        <a:pt x="116" y="11"/>
                        <a:pt x="116" y="10"/>
                        <a:pt x="116" y="9"/>
                      </a:cubicBezTo>
                      <a:cubicBezTo>
                        <a:pt x="114" y="10"/>
                        <a:pt x="114" y="11"/>
                        <a:pt x="113" y="11"/>
                      </a:cubicBezTo>
                      <a:cubicBezTo>
                        <a:pt x="113" y="11"/>
                        <a:pt x="113" y="11"/>
                        <a:pt x="113" y="10"/>
                      </a:cubicBezTo>
                      <a:cubicBezTo>
                        <a:pt x="112" y="10"/>
                        <a:pt x="111" y="12"/>
                        <a:pt x="111" y="12"/>
                      </a:cubicBezTo>
                      <a:cubicBezTo>
                        <a:pt x="110" y="12"/>
                        <a:pt x="110" y="12"/>
                        <a:pt x="110" y="12"/>
                      </a:cubicBezTo>
                      <a:cubicBezTo>
                        <a:pt x="110" y="12"/>
                        <a:pt x="110" y="12"/>
                        <a:pt x="110" y="12"/>
                      </a:cubicBezTo>
                      <a:cubicBezTo>
                        <a:pt x="110" y="12"/>
                        <a:pt x="109" y="12"/>
                        <a:pt x="109" y="12"/>
                      </a:cubicBezTo>
                      <a:cubicBezTo>
                        <a:pt x="108" y="12"/>
                        <a:pt x="109" y="13"/>
                        <a:pt x="108" y="13"/>
                      </a:cubicBezTo>
                      <a:cubicBezTo>
                        <a:pt x="107" y="13"/>
                        <a:pt x="109" y="12"/>
                        <a:pt x="108" y="11"/>
                      </a:cubicBezTo>
                      <a:cubicBezTo>
                        <a:pt x="107" y="11"/>
                        <a:pt x="107" y="11"/>
                        <a:pt x="107" y="13"/>
                      </a:cubicBezTo>
                      <a:cubicBezTo>
                        <a:pt x="106" y="12"/>
                        <a:pt x="105" y="13"/>
                        <a:pt x="104" y="12"/>
                      </a:cubicBezTo>
                      <a:cubicBezTo>
                        <a:pt x="103" y="12"/>
                        <a:pt x="103" y="10"/>
                        <a:pt x="102" y="10"/>
                      </a:cubicBezTo>
                      <a:cubicBezTo>
                        <a:pt x="102" y="10"/>
                        <a:pt x="102" y="10"/>
                        <a:pt x="102" y="10"/>
                      </a:cubicBezTo>
                      <a:cubicBezTo>
                        <a:pt x="103" y="10"/>
                        <a:pt x="103" y="11"/>
                        <a:pt x="103" y="11"/>
                      </a:cubicBezTo>
                      <a:cubicBezTo>
                        <a:pt x="106" y="11"/>
                        <a:pt x="105" y="11"/>
                        <a:pt x="107" y="11"/>
                      </a:cubicBezTo>
                      <a:cubicBezTo>
                        <a:pt x="107" y="11"/>
                        <a:pt x="108" y="11"/>
                        <a:pt x="108" y="10"/>
                      </a:cubicBezTo>
                      <a:cubicBezTo>
                        <a:pt x="109" y="10"/>
                        <a:pt x="110" y="10"/>
                        <a:pt x="111" y="10"/>
                      </a:cubicBezTo>
                      <a:cubicBezTo>
                        <a:pt x="110" y="10"/>
                        <a:pt x="111" y="9"/>
                        <a:pt x="111" y="9"/>
                      </a:cubicBezTo>
                      <a:cubicBezTo>
                        <a:pt x="111" y="9"/>
                        <a:pt x="112" y="9"/>
                        <a:pt x="112" y="9"/>
                      </a:cubicBezTo>
                      <a:cubicBezTo>
                        <a:pt x="113" y="10"/>
                        <a:pt x="113" y="8"/>
                        <a:pt x="114" y="8"/>
                      </a:cubicBezTo>
                      <a:close/>
                      <a:moveTo>
                        <a:pt x="101" y="6"/>
                      </a:moveTo>
                      <a:cubicBezTo>
                        <a:pt x="101" y="6"/>
                        <a:pt x="101" y="6"/>
                        <a:pt x="101" y="6"/>
                      </a:cubicBezTo>
                      <a:cubicBezTo>
                        <a:pt x="101" y="6"/>
                        <a:pt x="101" y="6"/>
                        <a:pt x="101" y="6"/>
                      </a:cubicBezTo>
                      <a:close/>
                      <a:moveTo>
                        <a:pt x="99" y="6"/>
                      </a:moveTo>
                      <a:cubicBezTo>
                        <a:pt x="99" y="6"/>
                        <a:pt x="99" y="6"/>
                        <a:pt x="99" y="6"/>
                      </a:cubicBezTo>
                      <a:cubicBezTo>
                        <a:pt x="98" y="7"/>
                        <a:pt x="98" y="7"/>
                        <a:pt x="98" y="6"/>
                      </a:cubicBezTo>
                      <a:cubicBezTo>
                        <a:pt x="98" y="6"/>
                        <a:pt x="98" y="6"/>
                        <a:pt x="98" y="6"/>
                      </a:cubicBezTo>
                      <a:cubicBezTo>
                        <a:pt x="99" y="6"/>
                        <a:pt x="99" y="6"/>
                        <a:pt x="99" y="6"/>
                      </a:cubicBezTo>
                      <a:close/>
                      <a:moveTo>
                        <a:pt x="97" y="5"/>
                      </a:moveTo>
                      <a:cubicBezTo>
                        <a:pt x="97" y="5"/>
                        <a:pt x="97" y="5"/>
                        <a:pt x="97" y="5"/>
                      </a:cubicBezTo>
                      <a:cubicBezTo>
                        <a:pt x="97" y="5"/>
                        <a:pt x="97" y="5"/>
                        <a:pt x="97" y="6"/>
                      </a:cubicBezTo>
                      <a:cubicBezTo>
                        <a:pt x="97" y="6"/>
                        <a:pt x="97" y="6"/>
                        <a:pt x="97" y="6"/>
                      </a:cubicBezTo>
                      <a:cubicBezTo>
                        <a:pt x="97" y="5"/>
                        <a:pt x="97" y="5"/>
                        <a:pt x="96" y="5"/>
                      </a:cubicBezTo>
                      <a:cubicBezTo>
                        <a:pt x="96" y="5"/>
                        <a:pt x="97" y="5"/>
                        <a:pt x="97" y="5"/>
                      </a:cubicBezTo>
                      <a:close/>
                      <a:moveTo>
                        <a:pt x="88" y="11"/>
                      </a:moveTo>
                      <a:cubicBezTo>
                        <a:pt x="88" y="10"/>
                        <a:pt x="88" y="10"/>
                        <a:pt x="88" y="10"/>
                      </a:cubicBezTo>
                      <a:cubicBezTo>
                        <a:pt x="88" y="10"/>
                        <a:pt x="89" y="11"/>
                        <a:pt x="89" y="11"/>
                      </a:cubicBezTo>
                      <a:cubicBezTo>
                        <a:pt x="89" y="11"/>
                        <a:pt x="89" y="12"/>
                        <a:pt x="88" y="12"/>
                      </a:cubicBezTo>
                      <a:cubicBezTo>
                        <a:pt x="88" y="12"/>
                        <a:pt x="88" y="12"/>
                        <a:pt x="88" y="12"/>
                      </a:cubicBezTo>
                      <a:cubicBezTo>
                        <a:pt x="88" y="12"/>
                        <a:pt x="88" y="12"/>
                        <a:pt x="88" y="12"/>
                      </a:cubicBezTo>
                      <a:cubicBezTo>
                        <a:pt x="88" y="12"/>
                        <a:pt x="88" y="13"/>
                        <a:pt x="88" y="13"/>
                      </a:cubicBezTo>
                      <a:cubicBezTo>
                        <a:pt x="87" y="12"/>
                        <a:pt x="87" y="12"/>
                        <a:pt x="86" y="12"/>
                      </a:cubicBezTo>
                      <a:cubicBezTo>
                        <a:pt x="86" y="11"/>
                        <a:pt x="87" y="11"/>
                        <a:pt x="88" y="11"/>
                      </a:cubicBezTo>
                      <a:close/>
                      <a:moveTo>
                        <a:pt x="83" y="18"/>
                      </a:moveTo>
                      <a:cubicBezTo>
                        <a:pt x="84" y="18"/>
                        <a:pt x="82" y="17"/>
                        <a:pt x="84" y="17"/>
                      </a:cubicBezTo>
                      <a:cubicBezTo>
                        <a:pt x="85" y="17"/>
                        <a:pt x="84" y="17"/>
                        <a:pt x="84" y="16"/>
                      </a:cubicBezTo>
                      <a:cubicBezTo>
                        <a:pt x="85" y="17"/>
                        <a:pt x="85" y="17"/>
                        <a:pt x="85" y="18"/>
                      </a:cubicBezTo>
                      <a:cubicBezTo>
                        <a:pt x="86" y="18"/>
                        <a:pt x="86" y="17"/>
                        <a:pt x="87" y="17"/>
                      </a:cubicBezTo>
                      <a:cubicBezTo>
                        <a:pt x="87" y="17"/>
                        <a:pt x="88" y="17"/>
                        <a:pt x="88" y="17"/>
                      </a:cubicBezTo>
                      <a:cubicBezTo>
                        <a:pt x="88" y="18"/>
                        <a:pt x="88" y="19"/>
                        <a:pt x="89" y="19"/>
                      </a:cubicBezTo>
                      <a:cubicBezTo>
                        <a:pt x="89" y="18"/>
                        <a:pt x="89" y="17"/>
                        <a:pt x="88" y="17"/>
                      </a:cubicBezTo>
                      <a:cubicBezTo>
                        <a:pt x="88" y="17"/>
                        <a:pt x="88" y="17"/>
                        <a:pt x="88" y="17"/>
                      </a:cubicBezTo>
                      <a:cubicBezTo>
                        <a:pt x="88" y="17"/>
                        <a:pt x="88" y="16"/>
                        <a:pt x="88" y="16"/>
                      </a:cubicBezTo>
                      <a:cubicBezTo>
                        <a:pt x="88" y="16"/>
                        <a:pt x="89" y="16"/>
                        <a:pt x="89" y="16"/>
                      </a:cubicBezTo>
                      <a:cubicBezTo>
                        <a:pt x="89" y="16"/>
                        <a:pt x="89" y="16"/>
                        <a:pt x="89" y="16"/>
                      </a:cubicBezTo>
                      <a:cubicBezTo>
                        <a:pt x="89" y="15"/>
                        <a:pt x="89" y="15"/>
                        <a:pt x="89" y="15"/>
                      </a:cubicBezTo>
                      <a:cubicBezTo>
                        <a:pt x="89" y="15"/>
                        <a:pt x="89" y="16"/>
                        <a:pt x="89" y="16"/>
                      </a:cubicBezTo>
                      <a:cubicBezTo>
                        <a:pt x="90" y="16"/>
                        <a:pt x="91" y="15"/>
                        <a:pt x="91" y="16"/>
                      </a:cubicBezTo>
                      <a:cubicBezTo>
                        <a:pt x="91" y="16"/>
                        <a:pt x="91" y="16"/>
                        <a:pt x="91" y="16"/>
                      </a:cubicBezTo>
                      <a:cubicBezTo>
                        <a:pt x="92" y="16"/>
                        <a:pt x="92" y="16"/>
                        <a:pt x="92" y="16"/>
                      </a:cubicBezTo>
                      <a:cubicBezTo>
                        <a:pt x="92" y="16"/>
                        <a:pt x="92" y="17"/>
                        <a:pt x="92" y="17"/>
                      </a:cubicBezTo>
                      <a:cubicBezTo>
                        <a:pt x="93" y="17"/>
                        <a:pt x="93" y="17"/>
                        <a:pt x="94" y="17"/>
                      </a:cubicBezTo>
                      <a:cubicBezTo>
                        <a:pt x="94" y="18"/>
                        <a:pt x="92" y="18"/>
                        <a:pt x="91" y="18"/>
                      </a:cubicBezTo>
                      <a:cubicBezTo>
                        <a:pt x="91" y="18"/>
                        <a:pt x="91" y="17"/>
                        <a:pt x="90" y="17"/>
                      </a:cubicBezTo>
                      <a:cubicBezTo>
                        <a:pt x="90" y="17"/>
                        <a:pt x="90" y="18"/>
                        <a:pt x="89" y="17"/>
                      </a:cubicBezTo>
                      <a:cubicBezTo>
                        <a:pt x="89" y="19"/>
                        <a:pt x="90" y="20"/>
                        <a:pt x="89" y="20"/>
                      </a:cubicBezTo>
                      <a:cubicBezTo>
                        <a:pt x="88" y="20"/>
                        <a:pt x="88" y="20"/>
                        <a:pt x="87" y="20"/>
                      </a:cubicBezTo>
                      <a:cubicBezTo>
                        <a:pt x="87" y="20"/>
                        <a:pt x="87" y="20"/>
                        <a:pt x="87" y="20"/>
                      </a:cubicBezTo>
                      <a:cubicBezTo>
                        <a:pt x="87" y="20"/>
                        <a:pt x="87" y="20"/>
                        <a:pt x="87" y="20"/>
                      </a:cubicBezTo>
                      <a:cubicBezTo>
                        <a:pt x="86" y="20"/>
                        <a:pt x="85" y="19"/>
                        <a:pt x="84" y="19"/>
                      </a:cubicBezTo>
                      <a:cubicBezTo>
                        <a:pt x="83" y="20"/>
                        <a:pt x="83" y="21"/>
                        <a:pt x="82" y="21"/>
                      </a:cubicBezTo>
                      <a:cubicBezTo>
                        <a:pt x="82" y="21"/>
                        <a:pt x="83" y="19"/>
                        <a:pt x="82" y="19"/>
                      </a:cubicBezTo>
                      <a:cubicBezTo>
                        <a:pt x="81" y="20"/>
                        <a:pt x="82" y="20"/>
                        <a:pt x="81" y="20"/>
                      </a:cubicBezTo>
                      <a:cubicBezTo>
                        <a:pt x="81" y="20"/>
                        <a:pt x="81" y="20"/>
                        <a:pt x="81" y="20"/>
                      </a:cubicBezTo>
                      <a:cubicBezTo>
                        <a:pt x="81" y="20"/>
                        <a:pt x="82" y="20"/>
                        <a:pt x="81" y="18"/>
                      </a:cubicBezTo>
                      <a:cubicBezTo>
                        <a:pt x="81" y="18"/>
                        <a:pt x="79" y="18"/>
                        <a:pt x="80" y="17"/>
                      </a:cubicBezTo>
                      <a:cubicBezTo>
                        <a:pt x="79" y="16"/>
                        <a:pt x="78" y="18"/>
                        <a:pt x="78" y="17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8" y="17"/>
                        <a:pt x="78" y="16"/>
                        <a:pt x="78" y="16"/>
                      </a:cubicBezTo>
                      <a:cubicBezTo>
                        <a:pt x="78" y="17"/>
                        <a:pt x="77" y="17"/>
                        <a:pt x="77" y="16"/>
                      </a:cubicBezTo>
                      <a:cubicBezTo>
                        <a:pt x="78" y="14"/>
                        <a:pt x="76" y="15"/>
                        <a:pt x="76" y="13"/>
                      </a:cubicBezTo>
                      <a:cubicBezTo>
                        <a:pt x="78" y="13"/>
                        <a:pt x="77" y="15"/>
                        <a:pt x="77" y="16"/>
                      </a:cubicBezTo>
                      <a:cubicBezTo>
                        <a:pt x="78" y="16"/>
                        <a:pt x="78" y="15"/>
                        <a:pt x="79" y="15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79" y="15"/>
                        <a:pt x="79" y="15"/>
                        <a:pt x="79" y="16"/>
                      </a:cubicBezTo>
                      <a:cubicBezTo>
                        <a:pt x="80" y="17"/>
                        <a:pt x="81" y="18"/>
                        <a:pt x="83" y="18"/>
                      </a:cubicBezTo>
                      <a:close/>
                      <a:moveTo>
                        <a:pt x="81" y="11"/>
                      </a:moveTo>
                      <a:cubicBezTo>
                        <a:pt x="81" y="11"/>
                        <a:pt x="81" y="11"/>
                        <a:pt x="81" y="11"/>
                      </a:cubicBezTo>
                      <a:cubicBezTo>
                        <a:pt x="80" y="12"/>
                        <a:pt x="80" y="12"/>
                        <a:pt x="80" y="13"/>
                      </a:cubicBezTo>
                      <a:cubicBezTo>
                        <a:pt x="79" y="12"/>
                        <a:pt x="78" y="12"/>
                        <a:pt x="78" y="11"/>
                      </a:cubicBezTo>
                      <a:cubicBezTo>
                        <a:pt x="79" y="9"/>
                        <a:pt x="80" y="11"/>
                        <a:pt x="81" y="11"/>
                      </a:cubicBezTo>
                      <a:close/>
                      <a:moveTo>
                        <a:pt x="75" y="9"/>
                      </a:moveTo>
                      <a:cubicBezTo>
                        <a:pt x="75" y="10"/>
                        <a:pt x="74" y="12"/>
                        <a:pt x="73" y="12"/>
                      </a:cubicBezTo>
                      <a:cubicBezTo>
                        <a:pt x="73" y="12"/>
                        <a:pt x="73" y="11"/>
                        <a:pt x="73" y="11"/>
                      </a:cubicBezTo>
                      <a:cubicBezTo>
                        <a:pt x="73" y="10"/>
                        <a:pt x="74" y="11"/>
                        <a:pt x="74" y="9"/>
                      </a:cubicBezTo>
                      <a:cubicBezTo>
                        <a:pt x="73" y="9"/>
                        <a:pt x="73" y="10"/>
                        <a:pt x="72" y="10"/>
                      </a:cubicBezTo>
                      <a:cubicBezTo>
                        <a:pt x="72" y="10"/>
                        <a:pt x="72" y="9"/>
                        <a:pt x="72" y="9"/>
                      </a:cubicBezTo>
                      <a:cubicBezTo>
                        <a:pt x="73" y="9"/>
                        <a:pt x="75" y="8"/>
                        <a:pt x="75" y="9"/>
                      </a:cubicBezTo>
                      <a:close/>
                      <a:moveTo>
                        <a:pt x="72" y="9"/>
                      </a:moveTo>
                      <a:cubicBezTo>
                        <a:pt x="72" y="9"/>
                        <a:pt x="72" y="9"/>
                        <a:pt x="72" y="9"/>
                      </a:cubicBezTo>
                      <a:cubicBezTo>
                        <a:pt x="72" y="9"/>
                        <a:pt x="72" y="9"/>
                        <a:pt x="72" y="9"/>
                      </a:cubicBezTo>
                      <a:cubicBezTo>
                        <a:pt x="71" y="9"/>
                        <a:pt x="71" y="9"/>
                        <a:pt x="70" y="9"/>
                      </a:cubicBezTo>
                      <a:cubicBezTo>
                        <a:pt x="70" y="10"/>
                        <a:pt x="70" y="10"/>
                        <a:pt x="69" y="10"/>
                      </a:cubicBezTo>
                      <a:cubicBezTo>
                        <a:pt x="69" y="11"/>
                        <a:pt x="70" y="11"/>
                        <a:pt x="70" y="11"/>
                      </a:cubicBezTo>
                      <a:cubicBezTo>
                        <a:pt x="70" y="11"/>
                        <a:pt x="70" y="11"/>
                        <a:pt x="69" y="12"/>
                      </a:cubicBezTo>
                      <a:cubicBezTo>
                        <a:pt x="69" y="12"/>
                        <a:pt x="69" y="12"/>
                        <a:pt x="69" y="12"/>
                      </a:cubicBezTo>
                      <a:cubicBezTo>
                        <a:pt x="68" y="12"/>
                        <a:pt x="68" y="12"/>
                        <a:pt x="68" y="11"/>
                      </a:cubicBezTo>
                      <a:cubicBezTo>
                        <a:pt x="69" y="11"/>
                        <a:pt x="69" y="11"/>
                        <a:pt x="69" y="11"/>
                      </a:cubicBezTo>
                      <a:cubicBezTo>
                        <a:pt x="69" y="10"/>
                        <a:pt x="70" y="10"/>
                        <a:pt x="70" y="9"/>
                      </a:cubicBezTo>
                      <a:cubicBezTo>
                        <a:pt x="70" y="9"/>
                        <a:pt x="70" y="9"/>
                        <a:pt x="70" y="8"/>
                      </a:cubicBezTo>
                      <a:cubicBezTo>
                        <a:pt x="70" y="8"/>
                        <a:pt x="71" y="8"/>
                        <a:pt x="71" y="8"/>
                      </a:cubicBezTo>
                      <a:cubicBezTo>
                        <a:pt x="71" y="8"/>
                        <a:pt x="72" y="8"/>
                        <a:pt x="72" y="9"/>
                      </a:cubicBezTo>
                      <a:close/>
                      <a:moveTo>
                        <a:pt x="58" y="9"/>
                      </a:moveTo>
                      <a:cubicBezTo>
                        <a:pt x="57" y="9"/>
                        <a:pt x="57" y="9"/>
                        <a:pt x="57" y="8"/>
                      </a:cubicBezTo>
                      <a:cubicBezTo>
                        <a:pt x="58" y="8"/>
                        <a:pt x="58" y="8"/>
                        <a:pt x="58" y="8"/>
                      </a:cubicBezTo>
                      <a:cubicBezTo>
                        <a:pt x="58" y="9"/>
                        <a:pt x="58" y="9"/>
                        <a:pt x="58" y="9"/>
                      </a:cubicBezTo>
                      <a:close/>
                      <a:moveTo>
                        <a:pt x="52" y="7"/>
                      </a:moveTo>
                      <a:cubicBezTo>
                        <a:pt x="51" y="7"/>
                        <a:pt x="51" y="6"/>
                        <a:pt x="51" y="6"/>
                      </a:cubicBezTo>
                      <a:cubicBezTo>
                        <a:pt x="51" y="6"/>
                        <a:pt x="52" y="6"/>
                        <a:pt x="52" y="6"/>
                      </a:cubicBezTo>
                      <a:cubicBezTo>
                        <a:pt x="52" y="6"/>
                        <a:pt x="52" y="6"/>
                        <a:pt x="52" y="7"/>
                      </a:cubicBezTo>
                      <a:close/>
                      <a:moveTo>
                        <a:pt x="46" y="5"/>
                      </a:moveTo>
                      <a:cubicBezTo>
                        <a:pt x="47" y="5"/>
                        <a:pt x="48" y="5"/>
                        <a:pt x="48" y="6"/>
                      </a:cubicBezTo>
                      <a:cubicBezTo>
                        <a:pt x="48" y="6"/>
                        <a:pt x="48" y="6"/>
                        <a:pt x="47" y="6"/>
                      </a:cubicBezTo>
                      <a:cubicBezTo>
                        <a:pt x="47" y="6"/>
                        <a:pt x="47" y="6"/>
                        <a:pt x="47" y="6"/>
                      </a:cubicBezTo>
                      <a:cubicBezTo>
                        <a:pt x="46" y="5"/>
                        <a:pt x="46" y="6"/>
                        <a:pt x="46" y="6"/>
                      </a:cubicBezTo>
                      <a:cubicBezTo>
                        <a:pt x="46" y="6"/>
                        <a:pt x="46" y="5"/>
                        <a:pt x="46" y="5"/>
                      </a:cubicBezTo>
                      <a:close/>
                      <a:moveTo>
                        <a:pt x="45" y="8"/>
                      </a:moveTo>
                      <a:cubicBezTo>
                        <a:pt x="45" y="8"/>
                        <a:pt x="45" y="8"/>
                        <a:pt x="45" y="8"/>
                      </a:cubicBezTo>
                      <a:cubicBezTo>
                        <a:pt x="46" y="8"/>
                        <a:pt x="46" y="8"/>
                        <a:pt x="46" y="8"/>
                      </a:cubicBezTo>
                      <a:cubicBezTo>
                        <a:pt x="46" y="8"/>
                        <a:pt x="46" y="8"/>
                        <a:pt x="46" y="9"/>
                      </a:cubicBezTo>
                      <a:cubicBezTo>
                        <a:pt x="46" y="9"/>
                        <a:pt x="45" y="9"/>
                        <a:pt x="45" y="9"/>
                      </a:cubicBezTo>
                      <a:cubicBezTo>
                        <a:pt x="45" y="9"/>
                        <a:pt x="45" y="10"/>
                        <a:pt x="45" y="10"/>
                      </a:cubicBezTo>
                      <a:cubicBezTo>
                        <a:pt x="45" y="10"/>
                        <a:pt x="45" y="11"/>
                        <a:pt x="44" y="11"/>
                      </a:cubicBezTo>
                      <a:cubicBezTo>
                        <a:pt x="44" y="10"/>
                        <a:pt x="44" y="10"/>
                        <a:pt x="44" y="9"/>
                      </a:cubicBezTo>
                      <a:cubicBezTo>
                        <a:pt x="44" y="9"/>
                        <a:pt x="44" y="9"/>
                        <a:pt x="45" y="8"/>
                      </a:cubicBezTo>
                      <a:close/>
                      <a:moveTo>
                        <a:pt x="41" y="8"/>
                      </a:moveTo>
                      <a:cubicBezTo>
                        <a:pt x="41" y="9"/>
                        <a:pt x="41" y="9"/>
                        <a:pt x="42" y="9"/>
                      </a:cubicBezTo>
                      <a:cubicBezTo>
                        <a:pt x="42" y="10"/>
                        <a:pt x="41" y="10"/>
                        <a:pt x="40" y="10"/>
                      </a:cubicBezTo>
                      <a:cubicBezTo>
                        <a:pt x="40" y="10"/>
                        <a:pt x="40" y="10"/>
                        <a:pt x="40" y="9"/>
                      </a:cubicBezTo>
                      <a:cubicBezTo>
                        <a:pt x="40" y="9"/>
                        <a:pt x="39" y="9"/>
                        <a:pt x="39" y="9"/>
                      </a:cubicBezTo>
                      <a:cubicBezTo>
                        <a:pt x="40" y="8"/>
                        <a:pt x="40" y="8"/>
                        <a:pt x="41" y="8"/>
                      </a:cubicBezTo>
                      <a:close/>
                      <a:moveTo>
                        <a:pt x="21" y="16"/>
                      </a:move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lose/>
                      <a:moveTo>
                        <a:pt x="20" y="13"/>
                      </a:moveTo>
                      <a:cubicBezTo>
                        <a:pt x="20" y="14"/>
                        <a:pt x="20" y="14"/>
                        <a:pt x="20" y="14"/>
                      </a:cubicBezTo>
                      <a:cubicBezTo>
                        <a:pt x="20" y="14"/>
                        <a:pt x="20" y="14"/>
                        <a:pt x="20" y="14"/>
                      </a:cubicBezTo>
                      <a:cubicBezTo>
                        <a:pt x="20" y="14"/>
                        <a:pt x="20" y="13"/>
                        <a:pt x="20" y="13"/>
                      </a:cubicBezTo>
                      <a:close/>
                      <a:moveTo>
                        <a:pt x="12" y="19"/>
                      </a:moveTo>
                      <a:cubicBezTo>
                        <a:pt x="12" y="18"/>
                        <a:pt x="11" y="16"/>
                        <a:pt x="12" y="17"/>
                      </a:cubicBezTo>
                      <a:cubicBezTo>
                        <a:pt x="13" y="16"/>
                        <a:pt x="12" y="16"/>
                        <a:pt x="11" y="16"/>
                      </a:cubicBezTo>
                      <a:cubicBezTo>
                        <a:pt x="11" y="15"/>
                        <a:pt x="12" y="14"/>
                        <a:pt x="11" y="14"/>
                      </a:cubicBezTo>
                      <a:cubicBezTo>
                        <a:pt x="11" y="13"/>
                        <a:pt x="12" y="14"/>
                        <a:pt x="12" y="14"/>
                      </a:cubicBezTo>
                      <a:cubicBezTo>
                        <a:pt x="12" y="14"/>
                        <a:pt x="13" y="14"/>
                        <a:pt x="13" y="14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3" y="15"/>
                        <a:pt x="14" y="16"/>
                        <a:pt x="14" y="17"/>
                      </a:cubicBezTo>
                      <a:cubicBezTo>
                        <a:pt x="14" y="17"/>
                        <a:pt x="13" y="17"/>
                        <a:pt x="13" y="17"/>
                      </a:cubicBezTo>
                      <a:cubicBezTo>
                        <a:pt x="13" y="18"/>
                        <a:pt x="13" y="19"/>
                        <a:pt x="12" y="19"/>
                      </a:cubicBezTo>
                      <a:close/>
                      <a:moveTo>
                        <a:pt x="15" y="21"/>
                      </a:move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20"/>
                        <a:pt x="16" y="21"/>
                        <a:pt x="16" y="22"/>
                      </a:cubicBezTo>
                      <a:cubicBezTo>
                        <a:pt x="16" y="22"/>
                        <a:pt x="16" y="21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39" name="Freeform 3195"/>
                <p:cNvSpPr/>
                <p:nvPr/>
              </p:nvSpPr>
              <p:spPr bwMode="auto">
                <a:xfrm>
                  <a:off x="5572" y="2695"/>
                  <a:ext cx="4" cy="4"/>
                </a:xfrm>
                <a:custGeom>
                  <a:avLst/>
                  <a:gdLst>
                    <a:gd name="T0" fmla="*/ 2 w 2"/>
                    <a:gd name="T1" fmla="*/ 1 h 2"/>
                    <a:gd name="T2" fmla="*/ 0 w 2"/>
                    <a:gd name="T3" fmla="*/ 0 h 2"/>
                    <a:gd name="T4" fmla="*/ 2 w 2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1"/>
                      </a:move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0" y="2"/>
                        <a:pt x="2" y="2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40" name="Freeform 3196"/>
                <p:cNvSpPr>
                  <a:spLocks noEditPoints="1"/>
                </p:cNvSpPr>
                <p:nvPr/>
              </p:nvSpPr>
              <p:spPr bwMode="auto">
                <a:xfrm>
                  <a:off x="5467" y="2896"/>
                  <a:ext cx="64" cy="50"/>
                </a:xfrm>
                <a:custGeom>
                  <a:avLst/>
                  <a:gdLst>
                    <a:gd name="T0" fmla="*/ 4 w 31"/>
                    <a:gd name="T1" fmla="*/ 17 h 24"/>
                    <a:gd name="T2" fmla="*/ 4 w 31"/>
                    <a:gd name="T3" fmla="*/ 17 h 24"/>
                    <a:gd name="T4" fmla="*/ 3 w 31"/>
                    <a:gd name="T5" fmla="*/ 21 h 24"/>
                    <a:gd name="T6" fmla="*/ 4 w 31"/>
                    <a:gd name="T7" fmla="*/ 22 h 24"/>
                    <a:gd name="T8" fmla="*/ 5 w 31"/>
                    <a:gd name="T9" fmla="*/ 21 h 24"/>
                    <a:gd name="T10" fmla="*/ 10 w 31"/>
                    <a:gd name="T11" fmla="*/ 21 h 24"/>
                    <a:gd name="T12" fmla="*/ 17 w 31"/>
                    <a:gd name="T13" fmla="*/ 19 h 24"/>
                    <a:gd name="T14" fmla="*/ 14 w 31"/>
                    <a:gd name="T15" fmla="*/ 16 h 24"/>
                    <a:gd name="T16" fmla="*/ 14 w 31"/>
                    <a:gd name="T17" fmla="*/ 16 h 24"/>
                    <a:gd name="T18" fmla="*/ 14 w 31"/>
                    <a:gd name="T19" fmla="*/ 13 h 24"/>
                    <a:gd name="T20" fmla="*/ 18 w 31"/>
                    <a:gd name="T21" fmla="*/ 12 h 24"/>
                    <a:gd name="T22" fmla="*/ 22 w 31"/>
                    <a:gd name="T23" fmla="*/ 17 h 24"/>
                    <a:gd name="T24" fmla="*/ 17 w 31"/>
                    <a:gd name="T25" fmla="*/ 21 h 24"/>
                    <a:gd name="T26" fmla="*/ 21 w 31"/>
                    <a:gd name="T27" fmla="*/ 19 h 24"/>
                    <a:gd name="T28" fmla="*/ 22 w 31"/>
                    <a:gd name="T29" fmla="*/ 15 h 24"/>
                    <a:gd name="T30" fmla="*/ 25 w 31"/>
                    <a:gd name="T31" fmla="*/ 14 h 24"/>
                    <a:gd name="T32" fmla="*/ 25 w 31"/>
                    <a:gd name="T33" fmla="*/ 18 h 24"/>
                    <a:gd name="T34" fmla="*/ 25 w 31"/>
                    <a:gd name="T35" fmla="*/ 21 h 24"/>
                    <a:gd name="T36" fmla="*/ 30 w 31"/>
                    <a:gd name="T37" fmla="*/ 21 h 24"/>
                    <a:gd name="T38" fmla="*/ 29 w 31"/>
                    <a:gd name="T39" fmla="*/ 18 h 24"/>
                    <a:gd name="T40" fmla="*/ 28 w 31"/>
                    <a:gd name="T41" fmla="*/ 15 h 24"/>
                    <a:gd name="T42" fmla="*/ 28 w 31"/>
                    <a:gd name="T43" fmla="*/ 11 h 24"/>
                    <a:gd name="T44" fmla="*/ 24 w 31"/>
                    <a:gd name="T45" fmla="*/ 11 h 24"/>
                    <a:gd name="T46" fmla="*/ 21 w 31"/>
                    <a:gd name="T47" fmla="*/ 7 h 24"/>
                    <a:gd name="T48" fmla="*/ 21 w 31"/>
                    <a:gd name="T49" fmla="*/ 4 h 24"/>
                    <a:gd name="T50" fmla="*/ 20 w 31"/>
                    <a:gd name="T51" fmla="*/ 1 h 24"/>
                    <a:gd name="T52" fmla="*/ 17 w 31"/>
                    <a:gd name="T53" fmla="*/ 6 h 24"/>
                    <a:gd name="T54" fmla="*/ 14 w 31"/>
                    <a:gd name="T55" fmla="*/ 9 h 24"/>
                    <a:gd name="T56" fmla="*/ 15 w 31"/>
                    <a:gd name="T57" fmla="*/ 4 h 24"/>
                    <a:gd name="T58" fmla="*/ 15 w 31"/>
                    <a:gd name="T59" fmla="*/ 3 h 24"/>
                    <a:gd name="T60" fmla="*/ 15 w 31"/>
                    <a:gd name="T61" fmla="*/ 2 h 24"/>
                    <a:gd name="T62" fmla="*/ 12 w 31"/>
                    <a:gd name="T63" fmla="*/ 3 h 24"/>
                    <a:gd name="T64" fmla="*/ 11 w 31"/>
                    <a:gd name="T65" fmla="*/ 5 h 24"/>
                    <a:gd name="T66" fmla="*/ 10 w 31"/>
                    <a:gd name="T67" fmla="*/ 5 h 24"/>
                    <a:gd name="T68" fmla="*/ 9 w 31"/>
                    <a:gd name="T69" fmla="*/ 11 h 24"/>
                    <a:gd name="T70" fmla="*/ 10 w 31"/>
                    <a:gd name="T71" fmla="*/ 15 h 24"/>
                    <a:gd name="T72" fmla="*/ 7 w 31"/>
                    <a:gd name="T73" fmla="*/ 18 h 24"/>
                    <a:gd name="T74" fmla="*/ 5 w 31"/>
                    <a:gd name="T75" fmla="*/ 13 h 24"/>
                    <a:gd name="T76" fmla="*/ 7 w 31"/>
                    <a:gd name="T77" fmla="*/ 10 h 24"/>
                    <a:gd name="T78" fmla="*/ 5 w 31"/>
                    <a:gd name="T79" fmla="*/ 7 h 24"/>
                    <a:gd name="T80" fmla="*/ 4 w 31"/>
                    <a:gd name="T81" fmla="*/ 7 h 24"/>
                    <a:gd name="T82" fmla="*/ 1 w 31"/>
                    <a:gd name="T83" fmla="*/ 12 h 24"/>
                    <a:gd name="T84" fmla="*/ 15 w 31"/>
                    <a:gd name="T85" fmla="*/ 6 h 24"/>
                    <a:gd name="T86" fmla="*/ 12 w 31"/>
                    <a:gd name="T87" fmla="*/ 1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31" h="24">
                      <a:moveTo>
                        <a:pt x="2" y="14"/>
                      </a:moveTo>
                      <a:cubicBezTo>
                        <a:pt x="2" y="15"/>
                        <a:pt x="3" y="15"/>
                        <a:pt x="4" y="16"/>
                      </a:cubicBezTo>
                      <a:cubicBezTo>
                        <a:pt x="4" y="16"/>
                        <a:pt x="3" y="17"/>
                        <a:pt x="4" y="17"/>
                      </a:cubicBezTo>
                      <a:cubicBezTo>
                        <a:pt x="4" y="17"/>
                        <a:pt x="5" y="17"/>
                        <a:pt x="5" y="18"/>
                      </a:cubicBezTo>
                      <a:cubicBezTo>
                        <a:pt x="5" y="18"/>
                        <a:pt x="4" y="18"/>
                        <a:pt x="4" y="19"/>
                      </a:cubicBezTo>
                      <a:cubicBezTo>
                        <a:pt x="4" y="18"/>
                        <a:pt x="3" y="18"/>
                        <a:pt x="4" y="17"/>
                      </a:cubicBezTo>
                      <a:cubicBezTo>
                        <a:pt x="2" y="17"/>
                        <a:pt x="2" y="17"/>
                        <a:pt x="1" y="17"/>
                      </a:cubicBezTo>
                      <a:cubicBezTo>
                        <a:pt x="2" y="18"/>
                        <a:pt x="1" y="19"/>
                        <a:pt x="2" y="20"/>
                      </a:cubicBezTo>
                      <a:cubicBezTo>
                        <a:pt x="2" y="20"/>
                        <a:pt x="3" y="20"/>
                        <a:pt x="3" y="21"/>
                      </a:cubicBezTo>
                      <a:cubicBezTo>
                        <a:pt x="2" y="21"/>
                        <a:pt x="3" y="22"/>
                        <a:pt x="3" y="23"/>
                      </a:cubicBezTo>
                      <a:cubicBezTo>
                        <a:pt x="3" y="23"/>
                        <a:pt x="5" y="24"/>
                        <a:pt x="5" y="23"/>
                      </a:cubicBezTo>
                      <a:cubicBezTo>
                        <a:pt x="5" y="23"/>
                        <a:pt x="4" y="23"/>
                        <a:pt x="4" y="22"/>
                      </a:cubicBezTo>
                      <a:cubicBezTo>
                        <a:pt x="5" y="22"/>
                        <a:pt x="5" y="22"/>
                        <a:pt x="6" y="22"/>
                      </a:cubicBezTo>
                      <a:cubicBezTo>
                        <a:pt x="6" y="22"/>
                        <a:pt x="7" y="22"/>
                        <a:pt x="7" y="21"/>
                      </a:cubicBezTo>
                      <a:cubicBezTo>
                        <a:pt x="6" y="20"/>
                        <a:pt x="5" y="21"/>
                        <a:pt x="5" y="21"/>
                      </a:cubicBezTo>
                      <a:cubicBezTo>
                        <a:pt x="6" y="19"/>
                        <a:pt x="6" y="20"/>
                        <a:pt x="7" y="21"/>
                      </a:cubicBezTo>
                      <a:cubicBezTo>
                        <a:pt x="7" y="19"/>
                        <a:pt x="8" y="19"/>
                        <a:pt x="9" y="19"/>
                      </a:cubicBezTo>
                      <a:cubicBezTo>
                        <a:pt x="9" y="20"/>
                        <a:pt x="9" y="21"/>
                        <a:pt x="10" y="21"/>
                      </a:cubicBezTo>
                      <a:cubicBezTo>
                        <a:pt x="11" y="21"/>
                        <a:pt x="11" y="23"/>
                        <a:pt x="12" y="22"/>
                      </a:cubicBezTo>
                      <a:cubicBezTo>
                        <a:pt x="13" y="22"/>
                        <a:pt x="15" y="21"/>
                        <a:pt x="15" y="21"/>
                      </a:cubicBezTo>
                      <a:cubicBezTo>
                        <a:pt x="15" y="20"/>
                        <a:pt x="18" y="21"/>
                        <a:pt x="17" y="19"/>
                      </a:cubicBezTo>
                      <a:cubicBezTo>
                        <a:pt x="16" y="19"/>
                        <a:pt x="15" y="19"/>
                        <a:pt x="15" y="19"/>
                      </a:cubicBezTo>
                      <a:cubicBezTo>
                        <a:pt x="15" y="18"/>
                        <a:pt x="16" y="18"/>
                        <a:pt x="16" y="18"/>
                      </a:cubicBezTo>
                      <a:cubicBezTo>
                        <a:pt x="17" y="17"/>
                        <a:pt x="15" y="16"/>
                        <a:pt x="14" y="16"/>
                      </a:cubicBezTo>
                      <a:cubicBezTo>
                        <a:pt x="14" y="18"/>
                        <a:pt x="14" y="18"/>
                        <a:pt x="14" y="19"/>
                      </a:cubicBezTo>
                      <a:cubicBezTo>
                        <a:pt x="13" y="18"/>
                        <a:pt x="13" y="18"/>
                        <a:pt x="13" y="17"/>
                      </a:cubicBezTo>
                      <a:cubicBezTo>
                        <a:pt x="13" y="17"/>
                        <a:pt x="14" y="16"/>
                        <a:pt x="14" y="16"/>
                      </a:cubicBezTo>
                      <a:cubicBezTo>
                        <a:pt x="14" y="16"/>
                        <a:pt x="13" y="16"/>
                        <a:pt x="13" y="15"/>
                      </a:cubicBezTo>
                      <a:cubicBezTo>
                        <a:pt x="15" y="14"/>
                        <a:pt x="11" y="13"/>
                        <a:pt x="13" y="12"/>
                      </a:cubicBezTo>
                      <a:cubicBezTo>
                        <a:pt x="13" y="12"/>
                        <a:pt x="14" y="12"/>
                        <a:pt x="14" y="13"/>
                      </a:cubicBezTo>
                      <a:cubicBezTo>
                        <a:pt x="16" y="14"/>
                        <a:pt x="16" y="13"/>
                        <a:pt x="16" y="12"/>
                      </a:cubicBezTo>
                      <a:cubicBezTo>
                        <a:pt x="16" y="13"/>
                        <a:pt x="17" y="13"/>
                        <a:pt x="17" y="13"/>
                      </a:cubicBezTo>
                      <a:cubicBezTo>
                        <a:pt x="18" y="13"/>
                        <a:pt x="17" y="12"/>
                        <a:pt x="18" y="12"/>
                      </a:cubicBezTo>
                      <a:cubicBezTo>
                        <a:pt x="18" y="12"/>
                        <a:pt x="18" y="13"/>
                        <a:pt x="18" y="14"/>
                      </a:cubicBezTo>
                      <a:cubicBezTo>
                        <a:pt x="20" y="14"/>
                        <a:pt x="20" y="15"/>
                        <a:pt x="20" y="16"/>
                      </a:cubicBezTo>
                      <a:cubicBezTo>
                        <a:pt x="21" y="16"/>
                        <a:pt x="22" y="16"/>
                        <a:pt x="22" y="17"/>
                      </a:cubicBezTo>
                      <a:cubicBezTo>
                        <a:pt x="20" y="16"/>
                        <a:pt x="21" y="18"/>
                        <a:pt x="20" y="18"/>
                      </a:cubicBezTo>
                      <a:cubicBezTo>
                        <a:pt x="19" y="18"/>
                        <a:pt x="18" y="16"/>
                        <a:pt x="17" y="18"/>
                      </a:cubicBezTo>
                      <a:cubicBezTo>
                        <a:pt x="18" y="18"/>
                        <a:pt x="18" y="20"/>
                        <a:pt x="17" y="21"/>
                      </a:cubicBezTo>
                      <a:cubicBezTo>
                        <a:pt x="18" y="21"/>
                        <a:pt x="19" y="21"/>
                        <a:pt x="19" y="22"/>
                      </a:cubicBezTo>
                      <a:cubicBezTo>
                        <a:pt x="20" y="22"/>
                        <a:pt x="20" y="21"/>
                        <a:pt x="22" y="21"/>
                      </a:cubicBezTo>
                      <a:cubicBezTo>
                        <a:pt x="23" y="20"/>
                        <a:pt x="21" y="20"/>
                        <a:pt x="21" y="19"/>
                      </a:cubicBezTo>
                      <a:cubicBezTo>
                        <a:pt x="21" y="19"/>
                        <a:pt x="22" y="18"/>
                        <a:pt x="23" y="19"/>
                      </a:cubicBezTo>
                      <a:cubicBezTo>
                        <a:pt x="23" y="20"/>
                        <a:pt x="23" y="20"/>
                        <a:pt x="24" y="21"/>
                      </a:cubicBezTo>
                      <a:cubicBezTo>
                        <a:pt x="24" y="18"/>
                        <a:pt x="23" y="17"/>
                        <a:pt x="22" y="15"/>
                      </a:cubicBezTo>
                      <a:cubicBezTo>
                        <a:pt x="22" y="15"/>
                        <a:pt x="23" y="15"/>
                        <a:pt x="24" y="15"/>
                      </a:cubicBezTo>
                      <a:cubicBezTo>
                        <a:pt x="24" y="15"/>
                        <a:pt x="23" y="14"/>
                        <a:pt x="24" y="14"/>
                      </a:cubicBezTo>
                      <a:cubicBezTo>
                        <a:pt x="24" y="14"/>
                        <a:pt x="24" y="14"/>
                        <a:pt x="25" y="14"/>
                      </a:cubicBezTo>
                      <a:cubicBezTo>
                        <a:pt x="25" y="14"/>
                        <a:pt x="24" y="13"/>
                        <a:pt x="26" y="13"/>
                      </a:cubicBezTo>
                      <a:cubicBezTo>
                        <a:pt x="25" y="14"/>
                        <a:pt x="25" y="15"/>
                        <a:pt x="26" y="16"/>
                      </a:cubicBezTo>
                      <a:cubicBezTo>
                        <a:pt x="25" y="16"/>
                        <a:pt x="25" y="17"/>
                        <a:pt x="25" y="18"/>
                      </a:cubicBezTo>
                      <a:cubicBezTo>
                        <a:pt x="25" y="18"/>
                        <a:pt x="24" y="19"/>
                        <a:pt x="25" y="19"/>
                      </a:cubicBezTo>
                      <a:cubicBezTo>
                        <a:pt x="25" y="19"/>
                        <a:pt x="26" y="18"/>
                        <a:pt x="26" y="19"/>
                      </a:cubicBezTo>
                      <a:cubicBezTo>
                        <a:pt x="26" y="20"/>
                        <a:pt x="25" y="19"/>
                        <a:pt x="25" y="21"/>
                      </a:cubicBezTo>
                      <a:cubicBezTo>
                        <a:pt x="25" y="21"/>
                        <a:pt x="26" y="21"/>
                        <a:pt x="26" y="22"/>
                      </a:cubicBezTo>
                      <a:cubicBezTo>
                        <a:pt x="26" y="22"/>
                        <a:pt x="26" y="22"/>
                        <a:pt x="26" y="22"/>
                      </a:cubicBezTo>
                      <a:cubicBezTo>
                        <a:pt x="28" y="22"/>
                        <a:pt x="29" y="21"/>
                        <a:pt x="30" y="21"/>
                      </a:cubicBezTo>
                      <a:cubicBezTo>
                        <a:pt x="30" y="20"/>
                        <a:pt x="31" y="21"/>
                        <a:pt x="31" y="20"/>
                      </a:cubicBezTo>
                      <a:cubicBezTo>
                        <a:pt x="29" y="20"/>
                        <a:pt x="31" y="20"/>
                        <a:pt x="30" y="19"/>
                      </a:cubicBezTo>
                      <a:cubicBezTo>
                        <a:pt x="30" y="19"/>
                        <a:pt x="29" y="19"/>
                        <a:pt x="29" y="18"/>
                      </a:cubicBezTo>
                      <a:cubicBezTo>
                        <a:pt x="30" y="18"/>
                        <a:pt x="29" y="18"/>
                        <a:pt x="28" y="17"/>
                      </a:cubicBezTo>
                      <a:cubicBezTo>
                        <a:pt x="29" y="17"/>
                        <a:pt x="29" y="17"/>
                        <a:pt x="29" y="16"/>
                      </a:cubicBezTo>
                      <a:cubicBezTo>
                        <a:pt x="29" y="15"/>
                        <a:pt x="28" y="15"/>
                        <a:pt x="28" y="15"/>
                      </a:cubicBezTo>
                      <a:cubicBezTo>
                        <a:pt x="29" y="14"/>
                        <a:pt x="30" y="14"/>
                        <a:pt x="30" y="13"/>
                      </a:cubicBezTo>
                      <a:cubicBezTo>
                        <a:pt x="30" y="12"/>
                        <a:pt x="29" y="12"/>
                        <a:pt x="28" y="13"/>
                      </a:cubicBezTo>
                      <a:cubicBezTo>
                        <a:pt x="28" y="12"/>
                        <a:pt x="28" y="12"/>
                        <a:pt x="28" y="11"/>
                      </a:cubicBezTo>
                      <a:cubicBezTo>
                        <a:pt x="27" y="11"/>
                        <a:pt x="28" y="9"/>
                        <a:pt x="27" y="9"/>
                      </a:cubicBezTo>
                      <a:cubicBezTo>
                        <a:pt x="27" y="11"/>
                        <a:pt x="25" y="10"/>
                        <a:pt x="25" y="10"/>
                      </a:cubicBezTo>
                      <a:cubicBezTo>
                        <a:pt x="24" y="10"/>
                        <a:pt x="25" y="12"/>
                        <a:pt x="24" y="11"/>
                      </a:cubicBezTo>
                      <a:cubicBezTo>
                        <a:pt x="23" y="9"/>
                        <a:pt x="21" y="10"/>
                        <a:pt x="21" y="9"/>
                      </a:cubicBezTo>
                      <a:cubicBezTo>
                        <a:pt x="21" y="9"/>
                        <a:pt x="21" y="10"/>
                        <a:pt x="20" y="10"/>
                      </a:cubicBezTo>
                      <a:cubicBezTo>
                        <a:pt x="20" y="9"/>
                        <a:pt x="21" y="9"/>
                        <a:pt x="21" y="7"/>
                      </a:cubicBezTo>
                      <a:cubicBezTo>
                        <a:pt x="22" y="7"/>
                        <a:pt x="24" y="8"/>
                        <a:pt x="24" y="7"/>
                      </a:cubicBezTo>
                      <a:cubicBezTo>
                        <a:pt x="23" y="7"/>
                        <a:pt x="23" y="6"/>
                        <a:pt x="22" y="6"/>
                      </a:cubicBezTo>
                      <a:cubicBezTo>
                        <a:pt x="22" y="5"/>
                        <a:pt x="21" y="5"/>
                        <a:pt x="21" y="4"/>
                      </a:cubicBezTo>
                      <a:cubicBezTo>
                        <a:pt x="22" y="4"/>
                        <a:pt x="21" y="2"/>
                        <a:pt x="21" y="1"/>
                      </a:cubicBezTo>
                      <a:cubicBezTo>
                        <a:pt x="22" y="1"/>
                        <a:pt x="23" y="2"/>
                        <a:pt x="23" y="1"/>
                      </a:cubicBezTo>
                      <a:cubicBezTo>
                        <a:pt x="23" y="0"/>
                        <a:pt x="21" y="0"/>
                        <a:pt x="20" y="1"/>
                      </a:cubicBezTo>
                      <a:cubicBezTo>
                        <a:pt x="20" y="2"/>
                        <a:pt x="20" y="3"/>
                        <a:pt x="19" y="4"/>
                      </a:cubicBezTo>
                      <a:cubicBezTo>
                        <a:pt x="18" y="4"/>
                        <a:pt x="18" y="5"/>
                        <a:pt x="17" y="5"/>
                      </a:cubicBez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8" y="7"/>
                        <a:pt x="19" y="7"/>
                        <a:pt x="19" y="9"/>
                      </a:cubicBezTo>
                      <a:cubicBezTo>
                        <a:pt x="17" y="9"/>
                        <a:pt x="18" y="10"/>
                        <a:pt x="16" y="11"/>
                      </a:cubicBezTo>
                      <a:cubicBezTo>
                        <a:pt x="16" y="10"/>
                        <a:pt x="14" y="10"/>
                        <a:pt x="14" y="9"/>
                      </a:cubicBezTo>
                      <a:cubicBezTo>
                        <a:pt x="15" y="8"/>
                        <a:pt x="15" y="7"/>
                        <a:pt x="15" y="5"/>
                      </a:cubicBezTo>
                      <a:cubicBezTo>
                        <a:pt x="15" y="5"/>
                        <a:pt x="16" y="5"/>
                        <a:pt x="16" y="5"/>
                      </a:cubicBezTo>
                      <a:cubicBezTo>
                        <a:pt x="17" y="5"/>
                        <a:pt x="16" y="4"/>
                        <a:pt x="15" y="4"/>
                      </a:cubicBezTo>
                      <a:cubicBezTo>
                        <a:pt x="16" y="3"/>
                        <a:pt x="16" y="3"/>
                        <a:pt x="16" y="2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5" y="3"/>
                        <a:pt x="15" y="3"/>
                        <a:pt x="14" y="3"/>
                      </a:cubicBezTo>
                      <a:cubicBezTo>
                        <a:pt x="15" y="3"/>
                        <a:pt x="15" y="2"/>
                        <a:pt x="15" y="2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2"/>
                        <a:pt x="13" y="1"/>
                        <a:pt x="12" y="1"/>
                      </a:cubicBezTo>
                      <a:cubicBezTo>
                        <a:pt x="11" y="2"/>
                        <a:pt x="14" y="3"/>
                        <a:pt x="12" y="3"/>
                      </a:cubicBezTo>
                      <a:cubicBezTo>
                        <a:pt x="11" y="3"/>
                        <a:pt x="12" y="1"/>
                        <a:pt x="11" y="2"/>
                      </a:cubicBezTo>
                      <a:cubicBezTo>
                        <a:pt x="10" y="3"/>
                        <a:pt x="8" y="2"/>
                        <a:pt x="8" y="4"/>
                      </a:cubicBezTo>
                      <a:cubicBezTo>
                        <a:pt x="10" y="3"/>
                        <a:pt x="10" y="5"/>
                        <a:pt x="11" y="5"/>
                      </a:cubicBezTo>
                      <a:cubicBezTo>
                        <a:pt x="11" y="5"/>
                        <a:pt x="11" y="4"/>
                        <a:pt x="11" y="4"/>
                      </a:cubicBezTo>
                      <a:cubicBezTo>
                        <a:pt x="11" y="4"/>
                        <a:pt x="12" y="4"/>
                        <a:pt x="12" y="4"/>
                      </a:cubicBezTo>
                      <a:cubicBezTo>
                        <a:pt x="12" y="5"/>
                        <a:pt x="11" y="5"/>
                        <a:pt x="10" y="5"/>
                      </a:cubicBezTo>
                      <a:cubicBezTo>
                        <a:pt x="10" y="6"/>
                        <a:pt x="10" y="7"/>
                        <a:pt x="9" y="7"/>
                      </a:cubicBezTo>
                      <a:cubicBezTo>
                        <a:pt x="12" y="7"/>
                        <a:pt x="10" y="9"/>
                        <a:pt x="10" y="11"/>
                      </a:cubicBezTo>
                      <a:cubicBezTo>
                        <a:pt x="10" y="11"/>
                        <a:pt x="9" y="10"/>
                        <a:pt x="9" y="11"/>
                      </a:cubicBezTo>
                      <a:cubicBezTo>
                        <a:pt x="10" y="12"/>
                        <a:pt x="9" y="11"/>
                        <a:pt x="11" y="11"/>
                      </a:cubicBezTo>
                      <a:cubicBezTo>
                        <a:pt x="11" y="12"/>
                        <a:pt x="12" y="14"/>
                        <a:pt x="11" y="15"/>
                      </a:cubicBezTo>
                      <a:cubicBezTo>
                        <a:pt x="11" y="15"/>
                        <a:pt x="10" y="15"/>
                        <a:pt x="10" y="15"/>
                      </a:cubicBezTo>
                      <a:cubicBezTo>
                        <a:pt x="10" y="16"/>
                        <a:pt x="10" y="16"/>
                        <a:pt x="10" y="17"/>
                      </a:cubicBezTo>
                      <a:cubicBezTo>
                        <a:pt x="9" y="17"/>
                        <a:pt x="9" y="16"/>
                        <a:pt x="8" y="16"/>
                      </a:cubicBezTo>
                      <a:cubicBezTo>
                        <a:pt x="8" y="17"/>
                        <a:pt x="9" y="19"/>
                        <a:pt x="7" y="18"/>
                      </a:cubicBezTo>
                      <a:cubicBezTo>
                        <a:pt x="8" y="16"/>
                        <a:pt x="6" y="16"/>
                        <a:pt x="6" y="15"/>
                      </a:cubicBezTo>
                      <a:cubicBezTo>
                        <a:pt x="7" y="15"/>
                        <a:pt x="7" y="14"/>
                        <a:pt x="6" y="13"/>
                      </a:cubicBezTo>
                      <a:cubicBezTo>
                        <a:pt x="6" y="14"/>
                        <a:pt x="5" y="14"/>
                        <a:pt x="5" y="13"/>
                      </a:cubicBezTo>
                      <a:cubicBezTo>
                        <a:pt x="5" y="12"/>
                        <a:pt x="7" y="13"/>
                        <a:pt x="7" y="12"/>
                      </a:cubicBezTo>
                      <a:cubicBezTo>
                        <a:pt x="8" y="12"/>
                        <a:pt x="8" y="14"/>
                        <a:pt x="9" y="13"/>
                      </a:cubicBezTo>
                      <a:cubicBezTo>
                        <a:pt x="10" y="11"/>
                        <a:pt x="8" y="12"/>
                        <a:pt x="7" y="10"/>
                      </a:cubicBezTo>
                      <a:cubicBezTo>
                        <a:pt x="7" y="9"/>
                        <a:pt x="9" y="10"/>
                        <a:pt x="8" y="9"/>
                      </a:cubicBezTo>
                      <a:cubicBezTo>
                        <a:pt x="7" y="8"/>
                        <a:pt x="6" y="8"/>
                        <a:pt x="5" y="8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6"/>
                        <a:pt x="6" y="6"/>
                        <a:pt x="6" y="4"/>
                      </a:cubicBezTo>
                      <a:cubicBezTo>
                        <a:pt x="4" y="4"/>
                        <a:pt x="4" y="6"/>
                        <a:pt x="2" y="5"/>
                      </a:cubicBezTo>
                      <a:cubicBezTo>
                        <a:pt x="1" y="7"/>
                        <a:pt x="4" y="6"/>
                        <a:pt x="4" y="7"/>
                      </a:cubicBezTo>
                      <a:cubicBezTo>
                        <a:pt x="4" y="9"/>
                        <a:pt x="3" y="9"/>
                        <a:pt x="2" y="8"/>
                      </a:cubicBezTo>
                      <a:cubicBezTo>
                        <a:pt x="2" y="9"/>
                        <a:pt x="1" y="9"/>
                        <a:pt x="1" y="9"/>
                      </a:cubicBezTo>
                      <a:cubicBezTo>
                        <a:pt x="0" y="11"/>
                        <a:pt x="1" y="11"/>
                        <a:pt x="1" y="12"/>
                      </a:cubicBezTo>
                      <a:cubicBezTo>
                        <a:pt x="1" y="13"/>
                        <a:pt x="0" y="13"/>
                        <a:pt x="0" y="13"/>
                      </a:cubicBezTo>
                      <a:cubicBezTo>
                        <a:pt x="1" y="14"/>
                        <a:pt x="1" y="15"/>
                        <a:pt x="2" y="14"/>
                      </a:cubicBezTo>
                      <a:close/>
                      <a:moveTo>
                        <a:pt x="15" y="6"/>
                      </a:moveTo>
                      <a:cubicBezTo>
                        <a:pt x="14" y="7"/>
                        <a:pt x="13" y="7"/>
                        <a:pt x="13" y="7"/>
                      </a:cubicBezTo>
                      <a:cubicBezTo>
                        <a:pt x="13" y="6"/>
                        <a:pt x="14" y="6"/>
                        <a:pt x="15" y="6"/>
                      </a:cubicBezTo>
                      <a:close/>
                      <a:moveTo>
                        <a:pt x="12" y="18"/>
                      </a:moveTo>
                      <a:cubicBezTo>
                        <a:pt x="12" y="19"/>
                        <a:pt x="10" y="18"/>
                        <a:pt x="9" y="19"/>
                      </a:cubicBezTo>
                      <a:cubicBezTo>
                        <a:pt x="10" y="17"/>
                        <a:pt x="11" y="17"/>
                        <a:pt x="1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41" name="Freeform 3197"/>
                <p:cNvSpPr>
                  <a:spLocks noEditPoints="1"/>
                </p:cNvSpPr>
                <p:nvPr/>
              </p:nvSpPr>
              <p:spPr bwMode="auto">
                <a:xfrm>
                  <a:off x="5506" y="2783"/>
                  <a:ext cx="664" cy="52"/>
                </a:xfrm>
                <a:custGeom>
                  <a:avLst/>
                  <a:gdLst>
                    <a:gd name="T0" fmla="*/ 45 w 323"/>
                    <a:gd name="T1" fmla="*/ 18 h 25"/>
                    <a:gd name="T2" fmla="*/ 60 w 323"/>
                    <a:gd name="T3" fmla="*/ 15 h 25"/>
                    <a:gd name="T4" fmla="*/ 84 w 323"/>
                    <a:gd name="T5" fmla="*/ 21 h 25"/>
                    <a:gd name="T6" fmla="*/ 104 w 323"/>
                    <a:gd name="T7" fmla="*/ 18 h 25"/>
                    <a:gd name="T8" fmla="*/ 117 w 323"/>
                    <a:gd name="T9" fmla="*/ 15 h 25"/>
                    <a:gd name="T10" fmla="*/ 131 w 323"/>
                    <a:gd name="T11" fmla="*/ 24 h 25"/>
                    <a:gd name="T12" fmla="*/ 143 w 323"/>
                    <a:gd name="T13" fmla="*/ 17 h 25"/>
                    <a:gd name="T14" fmla="*/ 157 w 323"/>
                    <a:gd name="T15" fmla="*/ 22 h 25"/>
                    <a:gd name="T16" fmla="*/ 179 w 323"/>
                    <a:gd name="T17" fmla="*/ 20 h 25"/>
                    <a:gd name="T18" fmla="*/ 180 w 323"/>
                    <a:gd name="T19" fmla="*/ 14 h 25"/>
                    <a:gd name="T20" fmla="*/ 195 w 323"/>
                    <a:gd name="T21" fmla="*/ 17 h 25"/>
                    <a:gd name="T22" fmla="*/ 208 w 323"/>
                    <a:gd name="T23" fmla="*/ 20 h 25"/>
                    <a:gd name="T24" fmla="*/ 237 w 323"/>
                    <a:gd name="T25" fmla="*/ 19 h 25"/>
                    <a:gd name="T26" fmla="*/ 263 w 323"/>
                    <a:gd name="T27" fmla="*/ 17 h 25"/>
                    <a:gd name="T28" fmla="*/ 277 w 323"/>
                    <a:gd name="T29" fmla="*/ 21 h 25"/>
                    <a:gd name="T30" fmla="*/ 320 w 323"/>
                    <a:gd name="T31" fmla="*/ 23 h 25"/>
                    <a:gd name="T32" fmla="*/ 307 w 323"/>
                    <a:gd name="T33" fmla="*/ 12 h 25"/>
                    <a:gd name="T34" fmla="*/ 297 w 323"/>
                    <a:gd name="T35" fmla="*/ 8 h 25"/>
                    <a:gd name="T36" fmla="*/ 281 w 323"/>
                    <a:gd name="T37" fmla="*/ 6 h 25"/>
                    <a:gd name="T38" fmla="*/ 280 w 323"/>
                    <a:gd name="T39" fmla="*/ 10 h 25"/>
                    <a:gd name="T40" fmla="*/ 264 w 323"/>
                    <a:gd name="T41" fmla="*/ 6 h 25"/>
                    <a:gd name="T42" fmla="*/ 252 w 323"/>
                    <a:gd name="T43" fmla="*/ 10 h 25"/>
                    <a:gd name="T44" fmla="*/ 239 w 323"/>
                    <a:gd name="T45" fmla="*/ 7 h 25"/>
                    <a:gd name="T46" fmla="*/ 227 w 323"/>
                    <a:gd name="T47" fmla="*/ 7 h 25"/>
                    <a:gd name="T48" fmla="*/ 215 w 323"/>
                    <a:gd name="T49" fmla="*/ 4 h 25"/>
                    <a:gd name="T50" fmla="*/ 202 w 323"/>
                    <a:gd name="T51" fmla="*/ 4 h 25"/>
                    <a:gd name="T52" fmla="*/ 180 w 323"/>
                    <a:gd name="T53" fmla="*/ 4 h 25"/>
                    <a:gd name="T54" fmla="*/ 170 w 323"/>
                    <a:gd name="T55" fmla="*/ 4 h 25"/>
                    <a:gd name="T56" fmla="*/ 151 w 323"/>
                    <a:gd name="T57" fmla="*/ 2 h 25"/>
                    <a:gd name="T58" fmla="*/ 138 w 323"/>
                    <a:gd name="T59" fmla="*/ 4 h 25"/>
                    <a:gd name="T60" fmla="*/ 118 w 323"/>
                    <a:gd name="T61" fmla="*/ 8 h 25"/>
                    <a:gd name="T62" fmla="*/ 101 w 323"/>
                    <a:gd name="T63" fmla="*/ 7 h 25"/>
                    <a:gd name="T64" fmla="*/ 85 w 323"/>
                    <a:gd name="T65" fmla="*/ 6 h 25"/>
                    <a:gd name="T66" fmla="*/ 74 w 323"/>
                    <a:gd name="T67" fmla="*/ 12 h 25"/>
                    <a:gd name="T68" fmla="*/ 59 w 323"/>
                    <a:gd name="T69" fmla="*/ 5 h 25"/>
                    <a:gd name="T70" fmla="*/ 42 w 323"/>
                    <a:gd name="T71" fmla="*/ 16 h 25"/>
                    <a:gd name="T72" fmla="*/ 23 w 323"/>
                    <a:gd name="T73" fmla="*/ 3 h 25"/>
                    <a:gd name="T74" fmla="*/ 7 w 323"/>
                    <a:gd name="T75" fmla="*/ 6 h 25"/>
                    <a:gd name="T76" fmla="*/ 299 w 323"/>
                    <a:gd name="T77" fmla="*/ 14 h 25"/>
                    <a:gd name="T78" fmla="*/ 307 w 323"/>
                    <a:gd name="T79" fmla="*/ 13 h 25"/>
                    <a:gd name="T80" fmla="*/ 284 w 323"/>
                    <a:gd name="T81" fmla="*/ 20 h 25"/>
                    <a:gd name="T82" fmla="*/ 257 w 323"/>
                    <a:gd name="T83" fmla="*/ 16 h 25"/>
                    <a:gd name="T84" fmla="*/ 187 w 323"/>
                    <a:gd name="T85" fmla="*/ 12 h 25"/>
                    <a:gd name="T86" fmla="*/ 212 w 323"/>
                    <a:gd name="T87" fmla="*/ 8 h 25"/>
                    <a:gd name="T88" fmla="*/ 239 w 323"/>
                    <a:gd name="T89" fmla="*/ 18 h 25"/>
                    <a:gd name="T90" fmla="*/ 237 w 323"/>
                    <a:gd name="T91" fmla="*/ 15 h 25"/>
                    <a:gd name="T92" fmla="*/ 183 w 323"/>
                    <a:gd name="T93" fmla="*/ 6 h 25"/>
                    <a:gd name="T94" fmla="*/ 142 w 323"/>
                    <a:gd name="T95" fmla="*/ 11 h 25"/>
                    <a:gd name="T96" fmla="*/ 141 w 323"/>
                    <a:gd name="T97" fmla="*/ 13 h 25"/>
                    <a:gd name="T98" fmla="*/ 165 w 323"/>
                    <a:gd name="T99" fmla="*/ 16 h 25"/>
                    <a:gd name="T100" fmla="*/ 154 w 323"/>
                    <a:gd name="T101" fmla="*/ 13 h 25"/>
                    <a:gd name="T102" fmla="*/ 166 w 323"/>
                    <a:gd name="T103" fmla="*/ 19 h 25"/>
                    <a:gd name="T104" fmla="*/ 153 w 323"/>
                    <a:gd name="T105" fmla="*/ 5 h 25"/>
                    <a:gd name="T106" fmla="*/ 124 w 323"/>
                    <a:gd name="T107" fmla="*/ 11 h 25"/>
                    <a:gd name="T108" fmla="*/ 100 w 323"/>
                    <a:gd name="T109" fmla="*/ 16 h 25"/>
                    <a:gd name="T110" fmla="*/ 105 w 323"/>
                    <a:gd name="T111" fmla="*/ 15 h 25"/>
                    <a:gd name="T112" fmla="*/ 94 w 323"/>
                    <a:gd name="T113" fmla="*/ 4 h 25"/>
                    <a:gd name="T114" fmla="*/ 66 w 323"/>
                    <a:gd name="T115" fmla="*/ 14 h 25"/>
                    <a:gd name="T116" fmla="*/ 48 w 323"/>
                    <a:gd name="T117" fmla="*/ 14 h 25"/>
                    <a:gd name="T118" fmla="*/ 24 w 323"/>
                    <a:gd name="T119" fmla="*/ 12 h 25"/>
                    <a:gd name="T120" fmla="*/ 27 w 323"/>
                    <a:gd name="T121" fmla="*/ 12 h 25"/>
                    <a:gd name="T122" fmla="*/ 14 w 323"/>
                    <a:gd name="T123" fmla="*/ 1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23" h="25">
                      <a:moveTo>
                        <a:pt x="1" y="22"/>
                      </a:moveTo>
                      <a:cubicBezTo>
                        <a:pt x="3" y="23"/>
                        <a:pt x="2" y="21"/>
                        <a:pt x="4" y="21"/>
                      </a:cubicBezTo>
                      <a:cubicBezTo>
                        <a:pt x="3" y="22"/>
                        <a:pt x="5" y="23"/>
                        <a:pt x="5" y="22"/>
                      </a:cubicBezTo>
                      <a:cubicBezTo>
                        <a:pt x="4" y="22"/>
                        <a:pt x="5" y="21"/>
                        <a:pt x="5" y="21"/>
                      </a:cubicBezTo>
                      <a:cubicBezTo>
                        <a:pt x="5" y="21"/>
                        <a:pt x="2" y="19"/>
                        <a:pt x="4" y="19"/>
                      </a:cubicBezTo>
                      <a:cubicBezTo>
                        <a:pt x="4" y="22"/>
                        <a:pt x="6" y="19"/>
                        <a:pt x="7" y="19"/>
                      </a:cubicBezTo>
                      <a:cubicBezTo>
                        <a:pt x="8" y="23"/>
                        <a:pt x="11" y="20"/>
                        <a:pt x="14" y="19"/>
                      </a:cubicBezTo>
                      <a:cubicBezTo>
                        <a:pt x="15" y="19"/>
                        <a:pt x="15" y="21"/>
                        <a:pt x="16" y="20"/>
                      </a:cubicBezTo>
                      <a:cubicBezTo>
                        <a:pt x="15" y="19"/>
                        <a:pt x="17" y="19"/>
                        <a:pt x="17" y="19"/>
                      </a:cubicBezTo>
                      <a:cubicBezTo>
                        <a:pt x="18" y="18"/>
                        <a:pt x="18" y="18"/>
                        <a:pt x="18" y="17"/>
                      </a:cubicBezTo>
                      <a:cubicBezTo>
                        <a:pt x="19" y="17"/>
                        <a:pt x="19" y="19"/>
                        <a:pt x="20" y="18"/>
                      </a:cubicBezTo>
                      <a:cubicBezTo>
                        <a:pt x="20" y="18"/>
                        <a:pt x="20" y="18"/>
                        <a:pt x="21" y="17"/>
                      </a:cubicBezTo>
                      <a:cubicBezTo>
                        <a:pt x="20" y="20"/>
                        <a:pt x="22" y="18"/>
                        <a:pt x="22" y="19"/>
                      </a:cubicBezTo>
                      <a:cubicBezTo>
                        <a:pt x="22" y="20"/>
                        <a:pt x="21" y="20"/>
                        <a:pt x="21" y="20"/>
                      </a:cubicBezTo>
                      <a:cubicBezTo>
                        <a:pt x="22" y="21"/>
                        <a:pt x="24" y="21"/>
                        <a:pt x="25" y="22"/>
                      </a:cubicBezTo>
                      <a:cubicBezTo>
                        <a:pt x="25" y="21"/>
                        <a:pt x="27" y="21"/>
                        <a:pt x="27" y="20"/>
                      </a:cubicBezTo>
                      <a:cubicBezTo>
                        <a:pt x="27" y="20"/>
                        <a:pt x="27" y="19"/>
                        <a:pt x="27" y="19"/>
                      </a:cubicBezTo>
                      <a:cubicBezTo>
                        <a:pt x="28" y="19"/>
                        <a:pt x="28" y="18"/>
                        <a:pt x="28" y="18"/>
                      </a:cubicBezTo>
                      <a:cubicBezTo>
                        <a:pt x="29" y="19"/>
                        <a:pt x="29" y="19"/>
                        <a:pt x="30" y="19"/>
                      </a:cubicBezTo>
                      <a:cubicBezTo>
                        <a:pt x="32" y="20"/>
                        <a:pt x="33" y="19"/>
                        <a:pt x="34" y="20"/>
                      </a:cubicBezTo>
                      <a:cubicBezTo>
                        <a:pt x="33" y="20"/>
                        <a:pt x="33" y="23"/>
                        <a:pt x="34" y="22"/>
                      </a:cubicBezTo>
                      <a:cubicBezTo>
                        <a:pt x="34" y="21"/>
                        <a:pt x="34" y="21"/>
                        <a:pt x="35" y="20"/>
                      </a:cubicBezTo>
                      <a:cubicBezTo>
                        <a:pt x="36" y="20"/>
                        <a:pt x="36" y="21"/>
                        <a:pt x="37" y="21"/>
                      </a:cubicBezTo>
                      <a:cubicBezTo>
                        <a:pt x="37" y="21"/>
                        <a:pt x="37" y="20"/>
                        <a:pt x="37" y="20"/>
                      </a:cubicBezTo>
                      <a:cubicBezTo>
                        <a:pt x="38" y="21"/>
                        <a:pt x="40" y="22"/>
                        <a:pt x="41" y="21"/>
                      </a:cubicBezTo>
                      <a:cubicBezTo>
                        <a:pt x="41" y="20"/>
                        <a:pt x="40" y="20"/>
                        <a:pt x="39" y="19"/>
                      </a:cubicBezTo>
                      <a:cubicBezTo>
                        <a:pt x="41" y="19"/>
                        <a:pt x="41" y="20"/>
                        <a:pt x="42" y="20"/>
                      </a:cubicBezTo>
                      <a:cubicBezTo>
                        <a:pt x="42" y="20"/>
                        <a:pt x="43" y="20"/>
                        <a:pt x="43" y="21"/>
                      </a:cubicBezTo>
                      <a:cubicBezTo>
                        <a:pt x="43" y="21"/>
                        <a:pt x="43" y="22"/>
                        <a:pt x="44" y="22"/>
                      </a:cubicBezTo>
                      <a:cubicBezTo>
                        <a:pt x="44" y="21"/>
                        <a:pt x="44" y="20"/>
                        <a:pt x="45" y="20"/>
                      </a:cubicBezTo>
                      <a:cubicBezTo>
                        <a:pt x="45" y="20"/>
                        <a:pt x="46" y="20"/>
                        <a:pt x="46" y="19"/>
                      </a:cubicBezTo>
                      <a:cubicBezTo>
                        <a:pt x="46" y="18"/>
                        <a:pt x="45" y="20"/>
                        <a:pt x="45" y="18"/>
                      </a:cubicBezTo>
                      <a:cubicBezTo>
                        <a:pt x="45" y="18"/>
                        <a:pt x="45" y="17"/>
                        <a:pt x="46" y="17"/>
                      </a:cubicBezTo>
                      <a:cubicBezTo>
                        <a:pt x="46" y="18"/>
                        <a:pt x="48" y="18"/>
                        <a:pt x="48" y="19"/>
                      </a:cubicBezTo>
                      <a:cubicBezTo>
                        <a:pt x="47" y="21"/>
                        <a:pt x="44" y="19"/>
                        <a:pt x="45" y="22"/>
                      </a:cubicBezTo>
                      <a:cubicBezTo>
                        <a:pt x="46" y="23"/>
                        <a:pt x="46" y="21"/>
                        <a:pt x="47" y="21"/>
                      </a:cubicBezTo>
                      <a:cubicBezTo>
                        <a:pt x="48" y="21"/>
                        <a:pt x="47" y="22"/>
                        <a:pt x="48" y="22"/>
                      </a:cubicBezTo>
                      <a:cubicBezTo>
                        <a:pt x="48" y="20"/>
                        <a:pt x="51" y="21"/>
                        <a:pt x="51" y="22"/>
                      </a:cubicBezTo>
                      <a:cubicBezTo>
                        <a:pt x="51" y="21"/>
                        <a:pt x="52" y="21"/>
                        <a:pt x="52" y="21"/>
                      </a:cubicBezTo>
                      <a:cubicBezTo>
                        <a:pt x="52" y="20"/>
                        <a:pt x="52" y="20"/>
                        <a:pt x="53" y="19"/>
                      </a:cubicBezTo>
                      <a:cubicBezTo>
                        <a:pt x="53" y="20"/>
                        <a:pt x="53" y="20"/>
                        <a:pt x="54" y="20"/>
                      </a:cubicBezTo>
                      <a:cubicBezTo>
                        <a:pt x="54" y="20"/>
                        <a:pt x="54" y="21"/>
                        <a:pt x="54" y="21"/>
                      </a:cubicBezTo>
                      <a:cubicBezTo>
                        <a:pt x="54" y="21"/>
                        <a:pt x="55" y="21"/>
                        <a:pt x="56" y="21"/>
                      </a:cubicBezTo>
                      <a:cubicBezTo>
                        <a:pt x="57" y="20"/>
                        <a:pt x="57" y="19"/>
                        <a:pt x="58" y="18"/>
                      </a:cubicBezTo>
                      <a:cubicBezTo>
                        <a:pt x="58" y="18"/>
                        <a:pt x="59" y="18"/>
                        <a:pt x="59" y="18"/>
                      </a:cubicBezTo>
                      <a:cubicBezTo>
                        <a:pt x="58" y="17"/>
                        <a:pt x="60" y="17"/>
                        <a:pt x="58" y="16"/>
                      </a:cubicBezTo>
                      <a:cubicBezTo>
                        <a:pt x="59" y="16"/>
                        <a:pt x="59" y="15"/>
                        <a:pt x="59" y="15"/>
                      </a:cubicBezTo>
                      <a:cubicBezTo>
                        <a:pt x="58" y="15"/>
                        <a:pt x="58" y="14"/>
                        <a:pt x="57" y="15"/>
                      </a:cubicBezTo>
                      <a:cubicBezTo>
                        <a:pt x="57" y="14"/>
                        <a:pt x="57" y="13"/>
                        <a:pt x="58" y="13"/>
                      </a:cubicBezTo>
                      <a:cubicBezTo>
                        <a:pt x="57" y="12"/>
                        <a:pt x="57" y="11"/>
                        <a:pt x="56" y="11"/>
                      </a:cubicBezTo>
                      <a:cubicBezTo>
                        <a:pt x="57" y="10"/>
                        <a:pt x="57" y="10"/>
                        <a:pt x="58" y="10"/>
                      </a:cubicBezTo>
                      <a:cubicBezTo>
                        <a:pt x="57" y="11"/>
                        <a:pt x="56" y="8"/>
                        <a:pt x="58" y="9"/>
                      </a:cubicBezTo>
                      <a:cubicBezTo>
                        <a:pt x="59" y="9"/>
                        <a:pt x="58" y="11"/>
                        <a:pt x="59" y="10"/>
                      </a:cubicBezTo>
                      <a:cubicBezTo>
                        <a:pt x="59" y="10"/>
                        <a:pt x="59" y="9"/>
                        <a:pt x="59" y="9"/>
                      </a:cubicBezTo>
                      <a:cubicBezTo>
                        <a:pt x="59" y="10"/>
                        <a:pt x="60" y="11"/>
                        <a:pt x="60" y="11"/>
                      </a:cubicBezTo>
                      <a:cubicBezTo>
                        <a:pt x="60" y="12"/>
                        <a:pt x="60" y="12"/>
                        <a:pt x="60" y="12"/>
                      </a:cubicBezTo>
                      <a:cubicBezTo>
                        <a:pt x="60" y="12"/>
                        <a:pt x="60" y="12"/>
                        <a:pt x="59" y="13"/>
                      </a:cubicBezTo>
                      <a:cubicBezTo>
                        <a:pt x="60" y="13"/>
                        <a:pt x="60" y="13"/>
                        <a:pt x="60" y="13"/>
                      </a:cubicBezTo>
                      <a:cubicBezTo>
                        <a:pt x="60" y="14"/>
                        <a:pt x="59" y="14"/>
                        <a:pt x="59" y="14"/>
                      </a:cubicBezTo>
                      <a:cubicBezTo>
                        <a:pt x="59" y="14"/>
                        <a:pt x="60" y="15"/>
                        <a:pt x="60" y="15"/>
                      </a:cubicBezTo>
                      <a:cubicBezTo>
                        <a:pt x="60" y="15"/>
                        <a:pt x="60" y="15"/>
                        <a:pt x="61" y="15"/>
                      </a:cubicBezTo>
                      <a:cubicBezTo>
                        <a:pt x="61" y="15"/>
                        <a:pt x="61" y="15"/>
                        <a:pt x="61" y="15"/>
                      </a:cubicBezTo>
                      <a:cubicBezTo>
                        <a:pt x="61" y="15"/>
                        <a:pt x="61" y="15"/>
                        <a:pt x="61" y="15"/>
                      </a:cubicBezTo>
                      <a:cubicBezTo>
                        <a:pt x="61" y="15"/>
                        <a:pt x="61" y="15"/>
                        <a:pt x="60" y="15"/>
                      </a:cubicBezTo>
                      <a:cubicBezTo>
                        <a:pt x="60" y="16"/>
                        <a:pt x="60" y="17"/>
                        <a:pt x="60" y="18"/>
                      </a:cubicBezTo>
                      <a:cubicBezTo>
                        <a:pt x="62" y="18"/>
                        <a:pt x="61" y="17"/>
                        <a:pt x="62" y="16"/>
                      </a:cubicBezTo>
                      <a:cubicBezTo>
                        <a:pt x="62" y="18"/>
                        <a:pt x="64" y="18"/>
                        <a:pt x="64" y="17"/>
                      </a:cubicBezTo>
                      <a:cubicBezTo>
                        <a:pt x="63" y="17"/>
                        <a:pt x="63" y="17"/>
                        <a:pt x="64" y="16"/>
                      </a:cubicBezTo>
                      <a:cubicBezTo>
                        <a:pt x="66" y="16"/>
                        <a:pt x="65" y="17"/>
                        <a:pt x="66" y="18"/>
                      </a:cubicBezTo>
                      <a:cubicBezTo>
                        <a:pt x="66" y="19"/>
                        <a:pt x="67" y="18"/>
                        <a:pt x="67" y="19"/>
                      </a:cubicBezTo>
                      <a:cubicBezTo>
                        <a:pt x="65" y="19"/>
                        <a:pt x="64" y="22"/>
                        <a:pt x="67" y="22"/>
                      </a:cubicBezTo>
                      <a:cubicBezTo>
                        <a:pt x="67" y="21"/>
                        <a:pt x="66" y="20"/>
                        <a:pt x="67" y="20"/>
                      </a:cubicBezTo>
                      <a:cubicBezTo>
                        <a:pt x="68" y="20"/>
                        <a:pt x="67" y="22"/>
                        <a:pt x="69" y="22"/>
                      </a:cubicBezTo>
                      <a:cubicBezTo>
                        <a:pt x="69" y="21"/>
                        <a:pt x="69" y="21"/>
                        <a:pt x="69" y="20"/>
                      </a:cubicBezTo>
                      <a:cubicBezTo>
                        <a:pt x="69" y="22"/>
                        <a:pt x="70" y="21"/>
                        <a:pt x="71" y="22"/>
                      </a:cubicBezTo>
                      <a:cubicBezTo>
                        <a:pt x="70" y="20"/>
                        <a:pt x="70" y="17"/>
                        <a:pt x="72" y="16"/>
                      </a:cubicBezTo>
                      <a:cubicBezTo>
                        <a:pt x="72" y="17"/>
                        <a:pt x="73" y="17"/>
                        <a:pt x="74" y="17"/>
                      </a:cubicBezTo>
                      <a:cubicBezTo>
                        <a:pt x="74" y="17"/>
                        <a:pt x="75" y="15"/>
                        <a:pt x="76" y="17"/>
                      </a:cubicBezTo>
                      <a:cubicBezTo>
                        <a:pt x="75" y="18"/>
                        <a:pt x="74" y="18"/>
                        <a:pt x="73" y="19"/>
                      </a:cubicBezTo>
                      <a:cubicBezTo>
                        <a:pt x="74" y="19"/>
                        <a:pt x="74" y="19"/>
                        <a:pt x="74" y="19"/>
                      </a:cubicBezTo>
                      <a:cubicBezTo>
                        <a:pt x="74" y="20"/>
                        <a:pt x="73" y="21"/>
                        <a:pt x="74" y="22"/>
                      </a:cubicBezTo>
                      <a:cubicBezTo>
                        <a:pt x="76" y="22"/>
                        <a:pt x="76" y="22"/>
                        <a:pt x="76" y="22"/>
                      </a:cubicBezTo>
                      <a:cubicBezTo>
                        <a:pt x="76" y="21"/>
                        <a:pt x="76" y="20"/>
                        <a:pt x="77" y="19"/>
                      </a:cubicBezTo>
                      <a:cubicBezTo>
                        <a:pt x="78" y="20"/>
                        <a:pt x="79" y="18"/>
                        <a:pt x="79" y="21"/>
                      </a:cubicBezTo>
                      <a:cubicBezTo>
                        <a:pt x="80" y="20"/>
                        <a:pt x="80" y="21"/>
                        <a:pt x="81" y="20"/>
                      </a:cubicBezTo>
                      <a:cubicBezTo>
                        <a:pt x="81" y="20"/>
                        <a:pt x="81" y="20"/>
                        <a:pt x="81" y="20"/>
                      </a:cubicBezTo>
                      <a:cubicBezTo>
                        <a:pt x="81" y="20"/>
                        <a:pt x="81" y="21"/>
                        <a:pt x="81" y="21"/>
                      </a:cubicBezTo>
                      <a:cubicBezTo>
                        <a:pt x="82" y="21"/>
                        <a:pt x="82" y="21"/>
                        <a:pt x="82" y="21"/>
                      </a:cubicBezTo>
                      <a:cubicBezTo>
                        <a:pt x="82" y="21"/>
                        <a:pt x="82" y="21"/>
                        <a:pt x="82" y="21"/>
                      </a:cubicBezTo>
                      <a:cubicBezTo>
                        <a:pt x="82" y="21"/>
                        <a:pt x="83" y="21"/>
                        <a:pt x="83" y="20"/>
                      </a:cubicBezTo>
                      <a:cubicBezTo>
                        <a:pt x="83" y="20"/>
                        <a:pt x="83" y="20"/>
                        <a:pt x="83" y="20"/>
                      </a:cubicBezTo>
                      <a:cubicBezTo>
                        <a:pt x="82" y="21"/>
                        <a:pt x="83" y="22"/>
                        <a:pt x="83" y="22"/>
                      </a:cubicBezTo>
                      <a:cubicBezTo>
                        <a:pt x="83" y="22"/>
                        <a:pt x="83" y="22"/>
                        <a:pt x="83" y="22"/>
                      </a:cubicBezTo>
                      <a:cubicBezTo>
                        <a:pt x="85" y="22"/>
                        <a:pt x="86" y="22"/>
                        <a:pt x="86" y="22"/>
                      </a:cubicBezTo>
                      <a:cubicBezTo>
                        <a:pt x="86" y="21"/>
                        <a:pt x="85" y="20"/>
                        <a:pt x="85" y="20"/>
                      </a:cubicBezTo>
                      <a:cubicBezTo>
                        <a:pt x="84" y="20"/>
                        <a:pt x="84" y="21"/>
                        <a:pt x="84" y="21"/>
                      </a:cubicBezTo>
                      <a:cubicBezTo>
                        <a:pt x="83" y="21"/>
                        <a:pt x="86" y="20"/>
                        <a:pt x="85" y="18"/>
                      </a:cubicBezTo>
                      <a:cubicBezTo>
                        <a:pt x="83" y="18"/>
                        <a:pt x="84" y="20"/>
                        <a:pt x="83" y="19"/>
                      </a:cubicBezTo>
                      <a:cubicBezTo>
                        <a:pt x="83" y="19"/>
                        <a:pt x="83" y="19"/>
                        <a:pt x="83" y="19"/>
                      </a:cubicBezTo>
                      <a:cubicBezTo>
                        <a:pt x="83" y="18"/>
                        <a:pt x="84" y="18"/>
                        <a:pt x="86" y="18"/>
                      </a:cubicBezTo>
                      <a:cubicBezTo>
                        <a:pt x="86" y="18"/>
                        <a:pt x="86" y="17"/>
                        <a:pt x="86" y="17"/>
                      </a:cubicBezTo>
                      <a:cubicBezTo>
                        <a:pt x="87" y="17"/>
                        <a:pt x="87" y="18"/>
                        <a:pt x="88" y="18"/>
                      </a:cubicBezTo>
                      <a:cubicBezTo>
                        <a:pt x="88" y="18"/>
                        <a:pt x="89" y="17"/>
                        <a:pt x="90" y="17"/>
                      </a:cubicBezTo>
                      <a:cubicBezTo>
                        <a:pt x="90" y="17"/>
                        <a:pt x="90" y="17"/>
                        <a:pt x="90" y="18"/>
                      </a:cubicBezTo>
                      <a:cubicBezTo>
                        <a:pt x="90" y="18"/>
                        <a:pt x="89" y="18"/>
                        <a:pt x="89" y="18"/>
                      </a:cubicBezTo>
                      <a:cubicBezTo>
                        <a:pt x="90" y="18"/>
                        <a:pt x="90" y="18"/>
                        <a:pt x="90" y="18"/>
                      </a:cubicBezTo>
                      <a:cubicBezTo>
                        <a:pt x="90" y="19"/>
                        <a:pt x="90" y="20"/>
                        <a:pt x="90" y="20"/>
                      </a:cubicBezTo>
                      <a:cubicBezTo>
                        <a:pt x="90" y="20"/>
                        <a:pt x="90" y="20"/>
                        <a:pt x="91" y="20"/>
                      </a:cubicBezTo>
                      <a:cubicBezTo>
                        <a:pt x="91" y="21"/>
                        <a:pt x="90" y="21"/>
                        <a:pt x="90" y="22"/>
                      </a:cubicBezTo>
                      <a:cubicBezTo>
                        <a:pt x="90" y="21"/>
                        <a:pt x="89" y="22"/>
                        <a:pt x="89" y="22"/>
                      </a:cubicBezTo>
                      <a:cubicBezTo>
                        <a:pt x="89" y="22"/>
                        <a:pt x="89" y="22"/>
                        <a:pt x="89" y="22"/>
                      </a:cubicBezTo>
                      <a:cubicBezTo>
                        <a:pt x="89" y="22"/>
                        <a:pt x="89" y="23"/>
                        <a:pt x="89" y="23"/>
                      </a:cubicBezTo>
                      <a:cubicBezTo>
                        <a:pt x="89" y="23"/>
                        <a:pt x="89" y="23"/>
                        <a:pt x="89" y="23"/>
                      </a:cubicBezTo>
                      <a:cubicBezTo>
                        <a:pt x="89" y="23"/>
                        <a:pt x="89" y="23"/>
                        <a:pt x="89" y="22"/>
                      </a:cubicBezTo>
                      <a:cubicBezTo>
                        <a:pt x="90" y="23"/>
                        <a:pt x="90" y="23"/>
                        <a:pt x="91" y="22"/>
                      </a:cubicBezTo>
                      <a:cubicBezTo>
                        <a:pt x="92" y="23"/>
                        <a:pt x="92" y="22"/>
                        <a:pt x="92" y="21"/>
                      </a:cubicBezTo>
                      <a:cubicBezTo>
                        <a:pt x="92" y="21"/>
                        <a:pt x="93" y="21"/>
                        <a:pt x="93" y="21"/>
                      </a:cubicBezTo>
                      <a:cubicBezTo>
                        <a:pt x="93" y="22"/>
                        <a:pt x="93" y="23"/>
                        <a:pt x="94" y="22"/>
                      </a:cubicBezTo>
                      <a:cubicBezTo>
                        <a:pt x="94" y="23"/>
                        <a:pt x="94" y="23"/>
                        <a:pt x="94" y="23"/>
                      </a:cubicBezTo>
                      <a:cubicBezTo>
                        <a:pt x="96" y="23"/>
                        <a:pt x="96" y="20"/>
                        <a:pt x="98" y="22"/>
                      </a:cubicBezTo>
                      <a:cubicBezTo>
                        <a:pt x="98" y="22"/>
                        <a:pt x="98" y="21"/>
                        <a:pt x="98" y="21"/>
                      </a:cubicBezTo>
                      <a:cubicBezTo>
                        <a:pt x="98" y="22"/>
                        <a:pt x="99" y="23"/>
                        <a:pt x="100" y="22"/>
                      </a:cubicBezTo>
                      <a:cubicBezTo>
                        <a:pt x="99" y="22"/>
                        <a:pt x="99" y="22"/>
                        <a:pt x="99" y="21"/>
                      </a:cubicBezTo>
                      <a:cubicBezTo>
                        <a:pt x="99" y="21"/>
                        <a:pt x="99" y="21"/>
                        <a:pt x="99" y="21"/>
                      </a:cubicBezTo>
                      <a:cubicBezTo>
                        <a:pt x="99" y="21"/>
                        <a:pt x="99" y="21"/>
                        <a:pt x="100" y="21"/>
                      </a:cubicBezTo>
                      <a:cubicBezTo>
                        <a:pt x="100" y="21"/>
                        <a:pt x="100" y="20"/>
                        <a:pt x="100" y="20"/>
                      </a:cubicBezTo>
                      <a:cubicBezTo>
                        <a:pt x="101" y="19"/>
                        <a:pt x="101" y="19"/>
                        <a:pt x="103" y="19"/>
                      </a:cubicBezTo>
                      <a:cubicBezTo>
                        <a:pt x="103" y="19"/>
                        <a:pt x="103" y="18"/>
                        <a:pt x="104" y="18"/>
                      </a:cubicBezTo>
                      <a:cubicBezTo>
                        <a:pt x="104" y="19"/>
                        <a:pt x="104" y="19"/>
                        <a:pt x="104" y="20"/>
                      </a:cubicBezTo>
                      <a:cubicBezTo>
                        <a:pt x="104" y="20"/>
                        <a:pt x="103" y="20"/>
                        <a:pt x="103" y="20"/>
                      </a:cubicBezTo>
                      <a:cubicBezTo>
                        <a:pt x="103" y="21"/>
                        <a:pt x="103" y="21"/>
                        <a:pt x="103" y="22"/>
                      </a:cubicBezTo>
                      <a:cubicBezTo>
                        <a:pt x="104" y="22"/>
                        <a:pt x="104" y="23"/>
                        <a:pt x="104" y="23"/>
                      </a:cubicBezTo>
                      <a:cubicBezTo>
                        <a:pt x="104" y="24"/>
                        <a:pt x="107" y="23"/>
                        <a:pt x="108" y="23"/>
                      </a:cubicBezTo>
                      <a:cubicBezTo>
                        <a:pt x="108" y="22"/>
                        <a:pt x="108" y="22"/>
                        <a:pt x="108" y="22"/>
                      </a:cubicBezTo>
                      <a:cubicBezTo>
                        <a:pt x="108" y="22"/>
                        <a:pt x="108" y="23"/>
                        <a:pt x="109" y="23"/>
                      </a:cubicBezTo>
                      <a:cubicBezTo>
                        <a:pt x="109" y="22"/>
                        <a:pt x="108" y="22"/>
                        <a:pt x="108" y="21"/>
                      </a:cubicBezTo>
                      <a:cubicBezTo>
                        <a:pt x="108" y="21"/>
                        <a:pt x="108" y="21"/>
                        <a:pt x="108" y="21"/>
                      </a:cubicBezTo>
                      <a:cubicBezTo>
                        <a:pt x="108" y="21"/>
                        <a:pt x="108" y="20"/>
                        <a:pt x="108" y="20"/>
                      </a:cubicBezTo>
                      <a:cubicBezTo>
                        <a:pt x="108" y="20"/>
                        <a:pt x="107" y="20"/>
                        <a:pt x="107" y="20"/>
                      </a:cubicBezTo>
                      <a:cubicBezTo>
                        <a:pt x="107" y="19"/>
                        <a:pt x="107" y="19"/>
                        <a:pt x="107" y="19"/>
                      </a:cubicBezTo>
                      <a:cubicBezTo>
                        <a:pt x="107" y="19"/>
                        <a:pt x="106" y="19"/>
                        <a:pt x="106" y="18"/>
                      </a:cubicBezTo>
                      <a:cubicBezTo>
                        <a:pt x="108" y="19"/>
                        <a:pt x="108" y="18"/>
                        <a:pt x="109" y="18"/>
                      </a:cubicBezTo>
                      <a:cubicBezTo>
                        <a:pt x="109" y="18"/>
                        <a:pt x="109" y="18"/>
                        <a:pt x="109" y="19"/>
                      </a:cubicBezTo>
                      <a:cubicBezTo>
                        <a:pt x="109" y="19"/>
                        <a:pt x="109" y="19"/>
                        <a:pt x="109" y="19"/>
                      </a:cubicBezTo>
                      <a:cubicBezTo>
                        <a:pt x="109" y="19"/>
                        <a:pt x="109" y="19"/>
                        <a:pt x="110" y="19"/>
                      </a:cubicBezTo>
                      <a:cubicBezTo>
                        <a:pt x="110" y="20"/>
                        <a:pt x="110" y="20"/>
                        <a:pt x="110" y="21"/>
                      </a:cubicBezTo>
                      <a:cubicBezTo>
                        <a:pt x="111" y="21"/>
                        <a:pt x="110" y="22"/>
                        <a:pt x="111" y="22"/>
                      </a:cubicBezTo>
                      <a:cubicBezTo>
                        <a:pt x="111" y="21"/>
                        <a:pt x="111" y="20"/>
                        <a:pt x="111" y="20"/>
                      </a:cubicBezTo>
                      <a:cubicBezTo>
                        <a:pt x="111" y="21"/>
                        <a:pt x="112" y="22"/>
                        <a:pt x="113" y="22"/>
                      </a:cubicBezTo>
                      <a:cubicBezTo>
                        <a:pt x="113" y="21"/>
                        <a:pt x="113" y="21"/>
                        <a:pt x="113" y="21"/>
                      </a:cubicBezTo>
                      <a:cubicBezTo>
                        <a:pt x="113" y="21"/>
                        <a:pt x="113" y="21"/>
                        <a:pt x="113" y="21"/>
                      </a:cubicBezTo>
                      <a:cubicBezTo>
                        <a:pt x="114" y="20"/>
                        <a:pt x="113" y="18"/>
                        <a:pt x="114" y="18"/>
                      </a:cubicBezTo>
                      <a:cubicBezTo>
                        <a:pt x="114" y="19"/>
                        <a:pt x="115" y="19"/>
                        <a:pt x="115" y="18"/>
                      </a:cubicBezTo>
                      <a:cubicBezTo>
                        <a:pt x="114" y="18"/>
                        <a:pt x="116" y="17"/>
                        <a:pt x="115" y="15"/>
                      </a:cubicBezTo>
                      <a:cubicBezTo>
                        <a:pt x="116" y="15"/>
                        <a:pt x="117" y="16"/>
                        <a:pt x="117" y="15"/>
                      </a:cubicBezTo>
                      <a:cubicBezTo>
                        <a:pt x="117" y="15"/>
                        <a:pt x="116" y="15"/>
                        <a:pt x="116" y="15"/>
                      </a:cubicBezTo>
                      <a:cubicBezTo>
                        <a:pt x="116" y="14"/>
                        <a:pt x="116" y="13"/>
                        <a:pt x="116" y="13"/>
                      </a:cubicBezTo>
                      <a:cubicBezTo>
                        <a:pt x="116" y="13"/>
                        <a:pt x="117" y="13"/>
                        <a:pt x="117" y="13"/>
                      </a:cubicBezTo>
                      <a:cubicBezTo>
                        <a:pt x="117" y="13"/>
                        <a:pt x="117" y="13"/>
                        <a:pt x="117" y="13"/>
                      </a:cubicBezTo>
                      <a:cubicBezTo>
                        <a:pt x="117" y="14"/>
                        <a:pt x="117" y="14"/>
                        <a:pt x="117" y="15"/>
                      </a:cubicBezTo>
                      <a:cubicBezTo>
                        <a:pt x="118" y="15"/>
                        <a:pt x="118" y="15"/>
                        <a:pt x="119" y="15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5"/>
                        <a:pt x="118" y="15"/>
                        <a:pt x="118" y="15"/>
                      </a:cubicBezTo>
                      <a:cubicBezTo>
                        <a:pt x="117" y="17"/>
                        <a:pt x="118" y="19"/>
                        <a:pt x="119" y="20"/>
                      </a:cubicBezTo>
                      <a:cubicBezTo>
                        <a:pt x="119" y="20"/>
                        <a:pt x="117" y="21"/>
                        <a:pt x="119" y="22"/>
                      </a:cubicBezTo>
                      <a:cubicBezTo>
                        <a:pt x="119" y="21"/>
                        <a:pt x="120" y="22"/>
                        <a:pt x="121" y="22"/>
                      </a:cubicBezTo>
                      <a:cubicBezTo>
                        <a:pt x="121" y="23"/>
                        <a:pt x="121" y="23"/>
                        <a:pt x="121" y="23"/>
                      </a:cubicBezTo>
                      <a:cubicBezTo>
                        <a:pt x="122" y="23"/>
                        <a:pt x="124" y="23"/>
                        <a:pt x="123" y="21"/>
                      </a:cubicBezTo>
                      <a:cubicBezTo>
                        <a:pt x="123" y="21"/>
                        <a:pt x="122" y="21"/>
                        <a:pt x="122" y="21"/>
                      </a:cubicBezTo>
                      <a:cubicBezTo>
                        <a:pt x="122" y="20"/>
                        <a:pt x="122" y="20"/>
                        <a:pt x="123" y="20"/>
                      </a:cubicBezTo>
                      <a:cubicBezTo>
                        <a:pt x="123" y="20"/>
                        <a:pt x="123" y="20"/>
                        <a:pt x="123" y="20"/>
                      </a:cubicBezTo>
                      <a:cubicBezTo>
                        <a:pt x="124" y="21"/>
                        <a:pt x="124" y="21"/>
                        <a:pt x="125" y="21"/>
                      </a:cubicBezTo>
                      <a:cubicBezTo>
                        <a:pt x="124" y="20"/>
                        <a:pt x="126" y="19"/>
                        <a:pt x="125" y="19"/>
                      </a:cubicBezTo>
                      <a:cubicBezTo>
                        <a:pt x="125" y="19"/>
                        <a:pt x="124" y="19"/>
                        <a:pt x="124" y="19"/>
                      </a:cubicBezTo>
                      <a:cubicBezTo>
                        <a:pt x="123" y="18"/>
                        <a:pt x="124" y="16"/>
                        <a:pt x="125" y="15"/>
                      </a:cubicBezTo>
                      <a:cubicBezTo>
                        <a:pt x="126" y="15"/>
                        <a:pt x="126" y="16"/>
                        <a:pt x="126" y="16"/>
                      </a:cubicBezTo>
                      <a:cubicBezTo>
                        <a:pt x="127" y="17"/>
                        <a:pt x="127" y="16"/>
                        <a:pt x="127" y="16"/>
                      </a:cubicBezTo>
                      <a:cubicBezTo>
                        <a:pt x="128" y="17"/>
                        <a:pt x="128" y="16"/>
                        <a:pt x="128" y="16"/>
                      </a:cubicBezTo>
                      <a:cubicBezTo>
                        <a:pt x="128" y="16"/>
                        <a:pt x="128" y="16"/>
                        <a:pt x="128" y="16"/>
                      </a:cubicBezTo>
                      <a:cubicBezTo>
                        <a:pt x="128" y="17"/>
                        <a:pt x="128" y="17"/>
                        <a:pt x="129" y="17"/>
                      </a:cubicBezTo>
                      <a:cubicBezTo>
                        <a:pt x="129" y="17"/>
                        <a:pt x="129" y="18"/>
                        <a:pt x="129" y="18"/>
                      </a:cubicBezTo>
                      <a:cubicBezTo>
                        <a:pt x="127" y="18"/>
                        <a:pt x="127" y="18"/>
                        <a:pt x="127" y="18"/>
                      </a:cubicBezTo>
                      <a:cubicBezTo>
                        <a:pt x="127" y="18"/>
                        <a:pt x="127" y="18"/>
                        <a:pt x="127" y="18"/>
                      </a:cubicBezTo>
                      <a:cubicBezTo>
                        <a:pt x="126" y="18"/>
                        <a:pt x="125" y="18"/>
                        <a:pt x="124" y="18"/>
                      </a:cubicBezTo>
                      <a:cubicBezTo>
                        <a:pt x="125" y="18"/>
                        <a:pt x="125" y="19"/>
                        <a:pt x="126" y="20"/>
                      </a:cubicBezTo>
                      <a:cubicBezTo>
                        <a:pt x="126" y="20"/>
                        <a:pt x="126" y="20"/>
                        <a:pt x="126" y="21"/>
                      </a:cubicBezTo>
                      <a:cubicBezTo>
                        <a:pt x="126" y="21"/>
                        <a:pt x="126" y="21"/>
                        <a:pt x="126" y="21"/>
                      </a:cubicBezTo>
                      <a:cubicBezTo>
                        <a:pt x="126" y="21"/>
                        <a:pt x="126" y="21"/>
                        <a:pt x="126" y="21"/>
                      </a:cubicBezTo>
                      <a:cubicBezTo>
                        <a:pt x="127" y="21"/>
                        <a:pt x="128" y="21"/>
                        <a:pt x="128" y="21"/>
                      </a:cubicBezTo>
                      <a:cubicBezTo>
                        <a:pt x="128" y="21"/>
                        <a:pt x="128" y="21"/>
                        <a:pt x="128" y="21"/>
                      </a:cubicBezTo>
                      <a:cubicBezTo>
                        <a:pt x="128" y="21"/>
                        <a:pt x="128" y="22"/>
                        <a:pt x="128" y="22"/>
                      </a:cubicBezTo>
                      <a:cubicBezTo>
                        <a:pt x="128" y="23"/>
                        <a:pt x="129" y="23"/>
                        <a:pt x="131" y="24"/>
                      </a:cubicBezTo>
                      <a:cubicBezTo>
                        <a:pt x="131" y="23"/>
                        <a:pt x="132" y="23"/>
                        <a:pt x="131" y="22"/>
                      </a:cubicBezTo>
                      <a:cubicBezTo>
                        <a:pt x="131" y="21"/>
                        <a:pt x="132" y="21"/>
                        <a:pt x="133" y="21"/>
                      </a:cubicBezTo>
                      <a:cubicBezTo>
                        <a:pt x="133" y="21"/>
                        <a:pt x="133" y="20"/>
                        <a:pt x="132" y="20"/>
                      </a:cubicBezTo>
                      <a:cubicBezTo>
                        <a:pt x="133" y="20"/>
                        <a:pt x="133" y="20"/>
                        <a:pt x="133" y="20"/>
                      </a:cubicBezTo>
                      <a:cubicBezTo>
                        <a:pt x="133" y="20"/>
                        <a:pt x="133" y="21"/>
                        <a:pt x="133" y="21"/>
                      </a:cubicBezTo>
                      <a:cubicBezTo>
                        <a:pt x="134" y="21"/>
                        <a:pt x="134" y="20"/>
                        <a:pt x="134" y="20"/>
                      </a:cubicBezTo>
                      <a:cubicBezTo>
                        <a:pt x="134" y="20"/>
                        <a:pt x="134" y="20"/>
                        <a:pt x="134" y="20"/>
                      </a:cubicBezTo>
                      <a:cubicBezTo>
                        <a:pt x="134" y="20"/>
                        <a:pt x="134" y="20"/>
                        <a:pt x="134" y="19"/>
                      </a:cubicBezTo>
                      <a:cubicBezTo>
                        <a:pt x="134" y="19"/>
                        <a:pt x="134" y="19"/>
                        <a:pt x="134" y="19"/>
                      </a:cubicBezTo>
                      <a:cubicBezTo>
                        <a:pt x="135" y="20"/>
                        <a:pt x="134" y="21"/>
                        <a:pt x="134" y="23"/>
                      </a:cubicBezTo>
                      <a:cubicBezTo>
                        <a:pt x="135" y="23"/>
                        <a:pt x="135" y="22"/>
                        <a:pt x="136" y="22"/>
                      </a:cubicBezTo>
                      <a:cubicBezTo>
                        <a:pt x="136" y="22"/>
                        <a:pt x="137" y="21"/>
                        <a:pt x="137" y="21"/>
                      </a:cubicBezTo>
                      <a:cubicBezTo>
                        <a:pt x="137" y="21"/>
                        <a:pt x="138" y="21"/>
                        <a:pt x="138" y="21"/>
                      </a:cubicBezTo>
                      <a:cubicBezTo>
                        <a:pt x="139" y="21"/>
                        <a:pt x="139" y="20"/>
                        <a:pt x="139" y="19"/>
                      </a:cubicBezTo>
                      <a:cubicBezTo>
                        <a:pt x="139" y="20"/>
                        <a:pt x="140" y="19"/>
                        <a:pt x="140" y="19"/>
                      </a:cubicBezTo>
                      <a:cubicBezTo>
                        <a:pt x="140" y="18"/>
                        <a:pt x="138" y="19"/>
                        <a:pt x="138" y="20"/>
                      </a:cubicBezTo>
                      <a:cubicBezTo>
                        <a:pt x="137" y="19"/>
                        <a:pt x="137" y="18"/>
                        <a:pt x="136" y="17"/>
                      </a:cubicBezTo>
                      <a:cubicBezTo>
                        <a:pt x="135" y="17"/>
                        <a:pt x="136" y="18"/>
                        <a:pt x="136" y="19"/>
                      </a:cubicBezTo>
                      <a:cubicBezTo>
                        <a:pt x="135" y="19"/>
                        <a:pt x="135" y="18"/>
                        <a:pt x="134" y="18"/>
                      </a:cubicBezTo>
                      <a:cubicBezTo>
                        <a:pt x="133" y="18"/>
                        <a:pt x="133" y="19"/>
                        <a:pt x="133" y="19"/>
                      </a:cubicBezTo>
                      <a:cubicBezTo>
                        <a:pt x="133" y="19"/>
                        <a:pt x="133" y="18"/>
                        <a:pt x="133" y="18"/>
                      </a:cubicBezTo>
                      <a:cubicBezTo>
                        <a:pt x="134" y="18"/>
                        <a:pt x="134" y="18"/>
                        <a:pt x="135" y="18"/>
                      </a:cubicBezTo>
                      <a:cubicBezTo>
                        <a:pt x="134" y="16"/>
                        <a:pt x="137" y="17"/>
                        <a:pt x="136" y="15"/>
                      </a:cubicBezTo>
                      <a:cubicBezTo>
                        <a:pt x="137" y="16"/>
                        <a:pt x="137" y="14"/>
                        <a:pt x="137" y="14"/>
                      </a:cubicBezTo>
                      <a:cubicBezTo>
                        <a:pt x="137" y="14"/>
                        <a:pt x="138" y="14"/>
                        <a:pt x="138" y="14"/>
                      </a:cubicBezTo>
                      <a:cubicBezTo>
                        <a:pt x="138" y="14"/>
                        <a:pt x="138" y="14"/>
                        <a:pt x="139" y="14"/>
                      </a:cubicBezTo>
                      <a:cubicBezTo>
                        <a:pt x="139" y="14"/>
                        <a:pt x="139" y="15"/>
                        <a:pt x="138" y="15"/>
                      </a:cubicBezTo>
                      <a:cubicBezTo>
                        <a:pt x="139" y="16"/>
                        <a:pt x="140" y="16"/>
                        <a:pt x="141" y="16"/>
                      </a:cubicBezTo>
                      <a:cubicBezTo>
                        <a:pt x="141" y="17"/>
                        <a:pt x="141" y="17"/>
                        <a:pt x="141" y="17"/>
                      </a:cubicBezTo>
                      <a:cubicBezTo>
                        <a:pt x="141" y="17"/>
                        <a:pt x="142" y="17"/>
                        <a:pt x="142" y="17"/>
                      </a:cubicBezTo>
                      <a:cubicBezTo>
                        <a:pt x="142" y="17"/>
                        <a:pt x="142" y="17"/>
                        <a:pt x="143" y="17"/>
                      </a:cubicBezTo>
                      <a:cubicBezTo>
                        <a:pt x="143" y="17"/>
                        <a:pt x="143" y="17"/>
                        <a:pt x="143" y="17"/>
                      </a:cubicBezTo>
                      <a:cubicBezTo>
                        <a:pt x="143" y="17"/>
                        <a:pt x="143" y="17"/>
                        <a:pt x="143" y="17"/>
                      </a:cubicBezTo>
                      <a:cubicBezTo>
                        <a:pt x="143" y="18"/>
                        <a:pt x="140" y="17"/>
                        <a:pt x="140" y="18"/>
                      </a:cubicBezTo>
                      <a:cubicBezTo>
                        <a:pt x="141" y="18"/>
                        <a:pt x="141" y="19"/>
                        <a:pt x="141" y="20"/>
                      </a:cubicBezTo>
                      <a:cubicBezTo>
                        <a:pt x="141" y="20"/>
                        <a:pt x="141" y="20"/>
                        <a:pt x="140" y="20"/>
                      </a:cubicBezTo>
                      <a:cubicBezTo>
                        <a:pt x="140" y="22"/>
                        <a:pt x="140" y="21"/>
                        <a:pt x="140" y="23"/>
                      </a:cubicBezTo>
                      <a:cubicBezTo>
                        <a:pt x="141" y="23"/>
                        <a:pt x="141" y="22"/>
                        <a:pt x="142" y="22"/>
                      </a:cubicBezTo>
                      <a:cubicBezTo>
                        <a:pt x="143" y="22"/>
                        <a:pt x="142" y="23"/>
                        <a:pt x="141" y="23"/>
                      </a:cubicBezTo>
                      <a:cubicBezTo>
                        <a:pt x="141" y="24"/>
                        <a:pt x="142" y="24"/>
                        <a:pt x="143" y="24"/>
                      </a:cubicBezTo>
                      <a:cubicBezTo>
                        <a:pt x="143" y="24"/>
                        <a:pt x="142" y="24"/>
                        <a:pt x="142" y="24"/>
                      </a:cubicBezTo>
                      <a:cubicBezTo>
                        <a:pt x="142" y="23"/>
                        <a:pt x="143" y="23"/>
                        <a:pt x="144" y="23"/>
                      </a:cubicBezTo>
                      <a:cubicBezTo>
                        <a:pt x="143" y="22"/>
                        <a:pt x="144" y="22"/>
                        <a:pt x="144" y="22"/>
                      </a:cubicBezTo>
                      <a:cubicBezTo>
                        <a:pt x="144" y="22"/>
                        <a:pt x="145" y="22"/>
                        <a:pt x="145" y="22"/>
                      </a:cubicBezTo>
                      <a:cubicBezTo>
                        <a:pt x="146" y="22"/>
                        <a:pt x="146" y="20"/>
                        <a:pt x="145" y="19"/>
                      </a:cubicBezTo>
                      <a:cubicBezTo>
                        <a:pt x="145" y="19"/>
                        <a:pt x="145" y="19"/>
                        <a:pt x="145" y="19"/>
                      </a:cubicBezTo>
                      <a:cubicBezTo>
                        <a:pt x="145" y="18"/>
                        <a:pt x="144" y="18"/>
                        <a:pt x="144" y="17"/>
                      </a:cubicBezTo>
                      <a:cubicBezTo>
                        <a:pt x="144" y="17"/>
                        <a:pt x="144" y="17"/>
                        <a:pt x="145" y="16"/>
                      </a:cubicBezTo>
                      <a:cubicBezTo>
                        <a:pt x="145" y="17"/>
                        <a:pt x="145" y="18"/>
                        <a:pt x="145" y="18"/>
                      </a:cubicBezTo>
                      <a:cubicBezTo>
                        <a:pt x="145" y="18"/>
                        <a:pt x="146" y="18"/>
                        <a:pt x="147" y="18"/>
                      </a:cubicBezTo>
                      <a:cubicBezTo>
                        <a:pt x="147" y="17"/>
                        <a:pt x="147" y="17"/>
                        <a:pt x="148" y="16"/>
                      </a:cubicBezTo>
                      <a:cubicBezTo>
                        <a:pt x="148" y="17"/>
                        <a:pt x="148" y="18"/>
                        <a:pt x="148" y="18"/>
                      </a:cubicBezTo>
                      <a:cubicBezTo>
                        <a:pt x="148" y="18"/>
                        <a:pt x="148" y="18"/>
                        <a:pt x="148" y="18"/>
                      </a:cubicBezTo>
                      <a:cubicBezTo>
                        <a:pt x="148" y="19"/>
                        <a:pt x="147" y="20"/>
                        <a:pt x="148" y="21"/>
                      </a:cubicBezTo>
                      <a:cubicBezTo>
                        <a:pt x="149" y="22"/>
                        <a:pt x="148" y="22"/>
                        <a:pt x="148" y="23"/>
                      </a:cubicBezTo>
                      <a:cubicBezTo>
                        <a:pt x="152" y="23"/>
                        <a:pt x="152" y="23"/>
                        <a:pt x="152" y="23"/>
                      </a:cubicBezTo>
                      <a:cubicBezTo>
                        <a:pt x="152" y="22"/>
                        <a:pt x="151" y="21"/>
                        <a:pt x="151" y="21"/>
                      </a:cubicBezTo>
                      <a:cubicBezTo>
                        <a:pt x="151" y="20"/>
                        <a:pt x="151" y="20"/>
                        <a:pt x="152" y="20"/>
                      </a:cubicBezTo>
                      <a:cubicBezTo>
                        <a:pt x="152" y="21"/>
                        <a:pt x="151" y="21"/>
                        <a:pt x="151" y="21"/>
                      </a:cubicBezTo>
                      <a:cubicBezTo>
                        <a:pt x="154" y="21"/>
                        <a:pt x="154" y="21"/>
                        <a:pt x="154" y="21"/>
                      </a:cubicBezTo>
                      <a:cubicBezTo>
                        <a:pt x="154" y="23"/>
                        <a:pt x="156" y="23"/>
                        <a:pt x="156" y="22"/>
                      </a:cubicBezTo>
                      <a:cubicBezTo>
                        <a:pt x="156" y="22"/>
                        <a:pt x="156" y="21"/>
                        <a:pt x="156" y="21"/>
                      </a:cubicBezTo>
                      <a:cubicBezTo>
                        <a:pt x="156" y="21"/>
                        <a:pt x="157" y="22"/>
                        <a:pt x="157" y="22"/>
                      </a:cubicBezTo>
                      <a:cubicBezTo>
                        <a:pt x="157" y="22"/>
                        <a:pt x="157" y="22"/>
                        <a:pt x="157" y="22"/>
                      </a:cubicBezTo>
                      <a:cubicBezTo>
                        <a:pt x="157" y="22"/>
                        <a:pt x="157" y="22"/>
                        <a:pt x="157" y="22"/>
                      </a:cubicBezTo>
                      <a:cubicBezTo>
                        <a:pt x="160" y="22"/>
                        <a:pt x="161" y="22"/>
                        <a:pt x="163" y="22"/>
                      </a:cubicBezTo>
                      <a:cubicBezTo>
                        <a:pt x="163" y="21"/>
                        <a:pt x="163" y="21"/>
                        <a:pt x="163" y="20"/>
                      </a:cubicBezTo>
                      <a:cubicBezTo>
                        <a:pt x="163" y="20"/>
                        <a:pt x="163" y="20"/>
                        <a:pt x="163" y="20"/>
                      </a:cubicBezTo>
                      <a:cubicBezTo>
                        <a:pt x="163" y="21"/>
                        <a:pt x="163" y="22"/>
                        <a:pt x="165" y="22"/>
                      </a:cubicBezTo>
                      <a:cubicBezTo>
                        <a:pt x="164" y="22"/>
                        <a:pt x="163" y="23"/>
                        <a:pt x="162" y="23"/>
                      </a:cubicBezTo>
                      <a:cubicBezTo>
                        <a:pt x="162" y="23"/>
                        <a:pt x="162" y="24"/>
                        <a:pt x="163" y="24"/>
                      </a:cubicBezTo>
                      <a:cubicBezTo>
                        <a:pt x="163" y="24"/>
                        <a:pt x="163" y="23"/>
                        <a:pt x="164" y="23"/>
                      </a:cubicBezTo>
                      <a:cubicBezTo>
                        <a:pt x="165" y="23"/>
                        <a:pt x="165" y="24"/>
                        <a:pt x="165" y="23"/>
                      </a:cubicBezTo>
                      <a:cubicBezTo>
                        <a:pt x="166" y="22"/>
                        <a:pt x="166" y="24"/>
                        <a:pt x="166" y="24"/>
                      </a:cubicBezTo>
                      <a:cubicBezTo>
                        <a:pt x="166" y="24"/>
                        <a:pt x="167" y="23"/>
                        <a:pt x="167" y="23"/>
                      </a:cubicBezTo>
                      <a:cubicBezTo>
                        <a:pt x="167" y="23"/>
                        <a:pt x="167" y="24"/>
                        <a:pt x="167" y="24"/>
                      </a:cubicBezTo>
                      <a:cubicBezTo>
                        <a:pt x="167" y="24"/>
                        <a:pt x="170" y="24"/>
                        <a:pt x="169" y="23"/>
                      </a:cubicBezTo>
                      <a:cubicBezTo>
                        <a:pt x="172" y="23"/>
                        <a:pt x="172" y="23"/>
                        <a:pt x="172" y="23"/>
                      </a:cubicBezTo>
                      <a:cubicBezTo>
                        <a:pt x="172" y="22"/>
                        <a:pt x="170" y="21"/>
                        <a:pt x="171" y="20"/>
                      </a:cubicBezTo>
                      <a:cubicBezTo>
                        <a:pt x="171" y="20"/>
                        <a:pt x="171" y="20"/>
                        <a:pt x="171" y="21"/>
                      </a:cubicBezTo>
                      <a:cubicBezTo>
                        <a:pt x="171" y="21"/>
                        <a:pt x="171" y="21"/>
                        <a:pt x="172" y="21"/>
                      </a:cubicBezTo>
                      <a:cubicBezTo>
                        <a:pt x="172" y="21"/>
                        <a:pt x="172" y="21"/>
                        <a:pt x="172" y="21"/>
                      </a:cubicBezTo>
                      <a:cubicBezTo>
                        <a:pt x="173" y="21"/>
                        <a:pt x="173" y="21"/>
                        <a:pt x="173" y="21"/>
                      </a:cubicBezTo>
                      <a:cubicBezTo>
                        <a:pt x="175" y="21"/>
                        <a:pt x="175" y="21"/>
                        <a:pt x="175" y="21"/>
                      </a:cubicBezTo>
                      <a:cubicBezTo>
                        <a:pt x="175" y="21"/>
                        <a:pt x="175" y="20"/>
                        <a:pt x="175" y="20"/>
                      </a:cubicBezTo>
                      <a:cubicBezTo>
                        <a:pt x="175" y="20"/>
                        <a:pt x="175" y="20"/>
                        <a:pt x="175" y="20"/>
                      </a:cubicBezTo>
                      <a:cubicBezTo>
                        <a:pt x="175" y="20"/>
                        <a:pt x="175" y="19"/>
                        <a:pt x="175" y="19"/>
                      </a:cubicBezTo>
                      <a:cubicBezTo>
                        <a:pt x="176" y="19"/>
                        <a:pt x="176" y="19"/>
                        <a:pt x="176" y="19"/>
                      </a:cubicBezTo>
                      <a:cubicBezTo>
                        <a:pt x="176" y="19"/>
                        <a:pt x="177" y="19"/>
                        <a:pt x="176" y="20"/>
                      </a:cubicBezTo>
                      <a:cubicBezTo>
                        <a:pt x="177" y="20"/>
                        <a:pt x="177" y="20"/>
                        <a:pt x="178" y="20"/>
                      </a:cubicBezTo>
                      <a:cubicBezTo>
                        <a:pt x="178" y="20"/>
                        <a:pt x="178" y="20"/>
                        <a:pt x="178" y="20"/>
                      </a:cubicBezTo>
                      <a:cubicBezTo>
                        <a:pt x="178" y="20"/>
                        <a:pt x="178" y="20"/>
                        <a:pt x="178" y="20"/>
                      </a:cubicBezTo>
                      <a:cubicBezTo>
                        <a:pt x="178" y="20"/>
                        <a:pt x="178" y="20"/>
                        <a:pt x="178" y="20"/>
                      </a:cubicBezTo>
                      <a:cubicBezTo>
                        <a:pt x="178" y="20"/>
                        <a:pt x="178" y="20"/>
                        <a:pt x="178" y="20"/>
                      </a:cubicBezTo>
                      <a:cubicBezTo>
                        <a:pt x="179" y="20"/>
                        <a:pt x="179" y="20"/>
                        <a:pt x="179" y="20"/>
                      </a:cubicBezTo>
                      <a:cubicBezTo>
                        <a:pt x="179" y="20"/>
                        <a:pt x="179" y="20"/>
                        <a:pt x="179" y="20"/>
                      </a:cubicBezTo>
                      <a:cubicBezTo>
                        <a:pt x="179" y="21"/>
                        <a:pt x="178" y="21"/>
                        <a:pt x="178" y="22"/>
                      </a:cubicBezTo>
                      <a:cubicBezTo>
                        <a:pt x="179" y="22"/>
                        <a:pt x="180" y="22"/>
                        <a:pt x="180" y="22"/>
                      </a:cubicBezTo>
                      <a:cubicBezTo>
                        <a:pt x="180" y="22"/>
                        <a:pt x="180" y="22"/>
                        <a:pt x="180" y="22"/>
                      </a:cubicBezTo>
                      <a:cubicBezTo>
                        <a:pt x="180" y="22"/>
                        <a:pt x="180" y="22"/>
                        <a:pt x="180" y="22"/>
                      </a:cubicBezTo>
                      <a:cubicBezTo>
                        <a:pt x="181" y="22"/>
                        <a:pt x="182" y="22"/>
                        <a:pt x="182" y="22"/>
                      </a:cubicBezTo>
                      <a:cubicBezTo>
                        <a:pt x="182" y="21"/>
                        <a:pt x="182" y="21"/>
                        <a:pt x="182" y="21"/>
                      </a:cubicBezTo>
                      <a:cubicBezTo>
                        <a:pt x="183" y="21"/>
                        <a:pt x="183" y="21"/>
                        <a:pt x="183" y="21"/>
                      </a:cubicBezTo>
                      <a:cubicBezTo>
                        <a:pt x="183" y="21"/>
                        <a:pt x="183" y="20"/>
                        <a:pt x="183" y="20"/>
                      </a:cubicBezTo>
                      <a:cubicBezTo>
                        <a:pt x="183" y="20"/>
                        <a:pt x="183" y="20"/>
                        <a:pt x="183" y="20"/>
                      </a:cubicBezTo>
                      <a:cubicBezTo>
                        <a:pt x="183" y="20"/>
                        <a:pt x="183" y="20"/>
                        <a:pt x="183" y="20"/>
                      </a:cubicBezTo>
                      <a:cubicBezTo>
                        <a:pt x="183" y="19"/>
                        <a:pt x="183" y="19"/>
                        <a:pt x="183" y="18"/>
                      </a:cubicBezTo>
                      <a:cubicBezTo>
                        <a:pt x="182" y="18"/>
                        <a:pt x="182" y="18"/>
                        <a:pt x="182" y="18"/>
                      </a:cubicBezTo>
                      <a:cubicBezTo>
                        <a:pt x="182" y="18"/>
                        <a:pt x="181" y="18"/>
                        <a:pt x="181" y="17"/>
                      </a:cubicBezTo>
                      <a:cubicBezTo>
                        <a:pt x="181" y="17"/>
                        <a:pt x="182" y="17"/>
                        <a:pt x="183" y="17"/>
                      </a:cubicBezTo>
                      <a:cubicBezTo>
                        <a:pt x="182" y="16"/>
                        <a:pt x="181" y="16"/>
                        <a:pt x="180" y="15"/>
                      </a:cubicBezTo>
                      <a:cubicBezTo>
                        <a:pt x="181" y="17"/>
                        <a:pt x="181" y="16"/>
                        <a:pt x="179" y="16"/>
                      </a:cubicBezTo>
                      <a:cubicBezTo>
                        <a:pt x="179" y="17"/>
                        <a:pt x="179" y="17"/>
                        <a:pt x="179" y="17"/>
                      </a:cubicBezTo>
                      <a:cubicBezTo>
                        <a:pt x="179" y="17"/>
                        <a:pt x="178" y="17"/>
                        <a:pt x="178" y="17"/>
                      </a:cubicBezTo>
                      <a:cubicBezTo>
                        <a:pt x="178" y="17"/>
                        <a:pt x="178" y="17"/>
                        <a:pt x="178" y="17"/>
                      </a:cubicBezTo>
                      <a:cubicBezTo>
                        <a:pt x="178" y="17"/>
                        <a:pt x="178" y="17"/>
                        <a:pt x="178" y="17"/>
                      </a:cubicBezTo>
                      <a:cubicBezTo>
                        <a:pt x="177" y="18"/>
                        <a:pt x="177" y="18"/>
                        <a:pt x="177" y="19"/>
                      </a:cubicBezTo>
                      <a:cubicBezTo>
                        <a:pt x="177" y="19"/>
                        <a:pt x="177" y="19"/>
                        <a:pt x="177" y="19"/>
                      </a:cubicBezTo>
                      <a:cubicBezTo>
                        <a:pt x="176" y="19"/>
                        <a:pt x="177" y="18"/>
                        <a:pt x="176" y="17"/>
                      </a:cubicBezTo>
                      <a:cubicBezTo>
                        <a:pt x="176" y="18"/>
                        <a:pt x="176" y="18"/>
                        <a:pt x="176" y="18"/>
                      </a:cubicBezTo>
                      <a:cubicBezTo>
                        <a:pt x="176" y="17"/>
                        <a:pt x="175" y="17"/>
                        <a:pt x="175" y="16"/>
                      </a:cubicBezTo>
                      <a:cubicBezTo>
                        <a:pt x="175" y="16"/>
                        <a:pt x="174" y="17"/>
                        <a:pt x="174" y="17"/>
                      </a:cubicBezTo>
                      <a:cubicBezTo>
                        <a:pt x="174" y="17"/>
                        <a:pt x="174" y="17"/>
                        <a:pt x="174" y="16"/>
                      </a:cubicBezTo>
                      <a:cubicBezTo>
                        <a:pt x="175" y="16"/>
                        <a:pt x="176" y="16"/>
                        <a:pt x="176" y="16"/>
                      </a:cubicBezTo>
                      <a:cubicBezTo>
                        <a:pt x="177" y="15"/>
                        <a:pt x="176" y="15"/>
                        <a:pt x="178" y="15"/>
                      </a:cubicBezTo>
                      <a:cubicBezTo>
                        <a:pt x="179" y="15"/>
                        <a:pt x="179" y="14"/>
                        <a:pt x="180" y="14"/>
                      </a:cubicBezTo>
                      <a:cubicBezTo>
                        <a:pt x="180" y="14"/>
                        <a:pt x="180" y="14"/>
                        <a:pt x="180" y="14"/>
                      </a:cubicBezTo>
                      <a:cubicBezTo>
                        <a:pt x="180" y="14"/>
                        <a:pt x="180" y="14"/>
                        <a:pt x="180" y="14"/>
                      </a:cubicBezTo>
                      <a:cubicBezTo>
                        <a:pt x="180" y="15"/>
                        <a:pt x="180" y="15"/>
                        <a:pt x="180" y="14"/>
                      </a:cubicBezTo>
                      <a:cubicBezTo>
                        <a:pt x="181" y="14"/>
                        <a:pt x="181" y="15"/>
                        <a:pt x="181" y="15"/>
                      </a:cubicBezTo>
                      <a:cubicBezTo>
                        <a:pt x="181" y="15"/>
                        <a:pt x="182" y="14"/>
                        <a:pt x="183" y="14"/>
                      </a:cubicBezTo>
                      <a:cubicBezTo>
                        <a:pt x="183" y="15"/>
                        <a:pt x="184" y="15"/>
                        <a:pt x="184" y="16"/>
                      </a:cubicBezTo>
                      <a:cubicBezTo>
                        <a:pt x="184" y="16"/>
                        <a:pt x="184" y="16"/>
                        <a:pt x="184" y="16"/>
                      </a:cubicBezTo>
                      <a:cubicBezTo>
                        <a:pt x="184" y="16"/>
                        <a:pt x="184" y="16"/>
                        <a:pt x="184" y="16"/>
                      </a:cubicBezTo>
                      <a:cubicBezTo>
                        <a:pt x="184" y="16"/>
                        <a:pt x="184" y="16"/>
                        <a:pt x="184" y="16"/>
                      </a:cubicBezTo>
                      <a:cubicBezTo>
                        <a:pt x="184" y="16"/>
                        <a:pt x="184" y="16"/>
                        <a:pt x="184" y="16"/>
                      </a:cubicBezTo>
                      <a:cubicBezTo>
                        <a:pt x="185" y="16"/>
                        <a:pt x="185" y="16"/>
                        <a:pt x="185" y="16"/>
                      </a:cubicBezTo>
                      <a:cubicBezTo>
                        <a:pt x="185" y="16"/>
                        <a:pt x="185" y="16"/>
                        <a:pt x="185" y="15"/>
                      </a:cubicBezTo>
                      <a:cubicBezTo>
                        <a:pt x="186" y="16"/>
                        <a:pt x="186" y="17"/>
                        <a:pt x="186" y="17"/>
                      </a:cubicBezTo>
                      <a:cubicBezTo>
                        <a:pt x="186" y="17"/>
                        <a:pt x="186" y="18"/>
                        <a:pt x="185" y="18"/>
                      </a:cubicBezTo>
                      <a:cubicBezTo>
                        <a:pt x="185" y="17"/>
                        <a:pt x="183" y="16"/>
                        <a:pt x="183" y="17"/>
                      </a:cubicBezTo>
                      <a:cubicBezTo>
                        <a:pt x="184" y="18"/>
                        <a:pt x="184" y="18"/>
                        <a:pt x="184" y="17"/>
                      </a:cubicBezTo>
                      <a:cubicBezTo>
                        <a:pt x="185" y="18"/>
                        <a:pt x="184" y="19"/>
                        <a:pt x="185" y="19"/>
                      </a:cubicBezTo>
                      <a:cubicBezTo>
                        <a:pt x="185" y="20"/>
                        <a:pt x="186" y="19"/>
                        <a:pt x="186" y="19"/>
                      </a:cubicBezTo>
                      <a:cubicBezTo>
                        <a:pt x="187" y="19"/>
                        <a:pt x="187" y="20"/>
                        <a:pt x="187" y="20"/>
                      </a:cubicBezTo>
                      <a:cubicBezTo>
                        <a:pt x="188" y="21"/>
                        <a:pt x="188" y="21"/>
                        <a:pt x="189" y="21"/>
                      </a:cubicBezTo>
                      <a:cubicBezTo>
                        <a:pt x="189" y="20"/>
                        <a:pt x="189" y="20"/>
                        <a:pt x="189" y="20"/>
                      </a:cubicBezTo>
                      <a:cubicBezTo>
                        <a:pt x="189" y="20"/>
                        <a:pt x="189" y="20"/>
                        <a:pt x="190" y="20"/>
                      </a:cubicBezTo>
                      <a:cubicBezTo>
                        <a:pt x="190" y="21"/>
                        <a:pt x="189" y="21"/>
                        <a:pt x="189" y="22"/>
                      </a:cubicBezTo>
                      <a:cubicBezTo>
                        <a:pt x="190" y="22"/>
                        <a:pt x="192" y="22"/>
                        <a:pt x="192" y="23"/>
                      </a:cubicBezTo>
                      <a:cubicBezTo>
                        <a:pt x="192" y="23"/>
                        <a:pt x="192" y="24"/>
                        <a:pt x="192" y="24"/>
                      </a:cubicBezTo>
                      <a:cubicBezTo>
                        <a:pt x="193" y="24"/>
                        <a:pt x="194" y="22"/>
                        <a:pt x="194" y="24"/>
                      </a:cubicBezTo>
                      <a:cubicBezTo>
                        <a:pt x="195" y="24"/>
                        <a:pt x="195" y="23"/>
                        <a:pt x="195" y="23"/>
                      </a:cubicBezTo>
                      <a:cubicBezTo>
                        <a:pt x="196" y="23"/>
                        <a:pt x="198" y="23"/>
                        <a:pt x="197" y="21"/>
                      </a:cubicBezTo>
                      <a:cubicBezTo>
                        <a:pt x="197" y="21"/>
                        <a:pt x="197" y="21"/>
                        <a:pt x="196" y="20"/>
                      </a:cubicBezTo>
                      <a:cubicBezTo>
                        <a:pt x="195" y="20"/>
                        <a:pt x="195" y="20"/>
                        <a:pt x="195" y="20"/>
                      </a:cubicBezTo>
                      <a:cubicBezTo>
                        <a:pt x="195" y="20"/>
                        <a:pt x="195" y="20"/>
                        <a:pt x="195" y="20"/>
                      </a:cubicBezTo>
                      <a:cubicBezTo>
                        <a:pt x="195" y="19"/>
                        <a:pt x="195" y="19"/>
                        <a:pt x="195" y="19"/>
                      </a:cubicBezTo>
                      <a:cubicBezTo>
                        <a:pt x="195" y="19"/>
                        <a:pt x="195" y="18"/>
                        <a:pt x="195" y="17"/>
                      </a:cubicBezTo>
                      <a:cubicBezTo>
                        <a:pt x="195" y="17"/>
                        <a:pt x="195" y="17"/>
                        <a:pt x="195" y="17"/>
                      </a:cubicBezTo>
                      <a:cubicBezTo>
                        <a:pt x="195" y="18"/>
                        <a:pt x="195" y="18"/>
                        <a:pt x="195" y="18"/>
                      </a:cubicBezTo>
                      <a:cubicBezTo>
                        <a:pt x="195" y="18"/>
                        <a:pt x="195" y="18"/>
                        <a:pt x="195" y="18"/>
                      </a:cubicBezTo>
                      <a:cubicBezTo>
                        <a:pt x="196" y="19"/>
                        <a:pt x="196" y="19"/>
                        <a:pt x="197" y="19"/>
                      </a:cubicBezTo>
                      <a:cubicBezTo>
                        <a:pt x="197" y="18"/>
                        <a:pt x="197" y="17"/>
                        <a:pt x="198" y="17"/>
                      </a:cubicBezTo>
                      <a:cubicBezTo>
                        <a:pt x="198" y="17"/>
                        <a:pt x="199" y="17"/>
                        <a:pt x="199" y="17"/>
                      </a:cubicBezTo>
                      <a:cubicBezTo>
                        <a:pt x="199" y="17"/>
                        <a:pt x="199" y="18"/>
                        <a:pt x="199" y="18"/>
                      </a:cubicBezTo>
                      <a:cubicBezTo>
                        <a:pt x="199" y="19"/>
                        <a:pt x="199" y="19"/>
                        <a:pt x="200" y="19"/>
                      </a:cubicBezTo>
                      <a:cubicBezTo>
                        <a:pt x="200" y="19"/>
                        <a:pt x="200" y="19"/>
                        <a:pt x="200" y="18"/>
                      </a:cubicBezTo>
                      <a:cubicBezTo>
                        <a:pt x="201" y="18"/>
                        <a:pt x="201" y="17"/>
                        <a:pt x="201" y="18"/>
                      </a:cubicBezTo>
                      <a:cubicBezTo>
                        <a:pt x="201" y="19"/>
                        <a:pt x="201" y="20"/>
                        <a:pt x="200" y="19"/>
                      </a:cubicBezTo>
                      <a:cubicBezTo>
                        <a:pt x="199" y="21"/>
                        <a:pt x="201" y="21"/>
                        <a:pt x="203" y="21"/>
                      </a:cubicBezTo>
                      <a:cubicBezTo>
                        <a:pt x="202" y="20"/>
                        <a:pt x="203" y="18"/>
                        <a:pt x="202" y="18"/>
                      </a:cubicBezTo>
                      <a:cubicBezTo>
                        <a:pt x="202" y="18"/>
                        <a:pt x="203" y="18"/>
                        <a:pt x="203" y="17"/>
                      </a:cubicBezTo>
                      <a:cubicBezTo>
                        <a:pt x="203" y="18"/>
                        <a:pt x="203" y="19"/>
                        <a:pt x="204" y="19"/>
                      </a:cubicBezTo>
                      <a:cubicBezTo>
                        <a:pt x="204" y="19"/>
                        <a:pt x="204" y="20"/>
                        <a:pt x="204" y="20"/>
                      </a:cubicBezTo>
                      <a:cubicBezTo>
                        <a:pt x="204" y="20"/>
                        <a:pt x="204" y="21"/>
                        <a:pt x="204" y="21"/>
                      </a:cubicBezTo>
                      <a:cubicBezTo>
                        <a:pt x="204" y="22"/>
                        <a:pt x="203" y="22"/>
                        <a:pt x="204" y="23"/>
                      </a:cubicBezTo>
                      <a:cubicBezTo>
                        <a:pt x="203" y="23"/>
                        <a:pt x="203" y="23"/>
                        <a:pt x="203" y="23"/>
                      </a:cubicBezTo>
                      <a:cubicBezTo>
                        <a:pt x="201" y="23"/>
                        <a:pt x="202" y="21"/>
                        <a:pt x="200" y="21"/>
                      </a:cubicBezTo>
                      <a:cubicBezTo>
                        <a:pt x="201" y="22"/>
                        <a:pt x="202" y="22"/>
                        <a:pt x="201" y="24"/>
                      </a:cubicBezTo>
                      <a:cubicBezTo>
                        <a:pt x="203" y="25"/>
                        <a:pt x="204" y="23"/>
                        <a:pt x="205" y="24"/>
                      </a:cubicBezTo>
                      <a:cubicBezTo>
                        <a:pt x="206" y="23"/>
                        <a:pt x="204" y="22"/>
                        <a:pt x="204" y="22"/>
                      </a:cubicBezTo>
                      <a:cubicBezTo>
                        <a:pt x="206" y="21"/>
                        <a:pt x="206" y="18"/>
                        <a:pt x="206" y="16"/>
                      </a:cubicBezTo>
                      <a:cubicBezTo>
                        <a:pt x="205" y="17"/>
                        <a:pt x="205" y="17"/>
                        <a:pt x="204" y="17"/>
                      </a:cubicBezTo>
                      <a:cubicBezTo>
                        <a:pt x="204" y="15"/>
                        <a:pt x="206" y="16"/>
                        <a:pt x="206" y="15"/>
                      </a:cubicBezTo>
                      <a:cubicBezTo>
                        <a:pt x="207" y="15"/>
                        <a:pt x="209" y="14"/>
                        <a:pt x="209" y="15"/>
                      </a:cubicBezTo>
                      <a:cubicBezTo>
                        <a:pt x="210" y="15"/>
                        <a:pt x="210" y="15"/>
                        <a:pt x="210" y="14"/>
                      </a:cubicBezTo>
                      <a:cubicBezTo>
                        <a:pt x="210" y="14"/>
                        <a:pt x="210" y="15"/>
                        <a:pt x="211" y="15"/>
                      </a:cubicBezTo>
                      <a:cubicBezTo>
                        <a:pt x="210" y="15"/>
                        <a:pt x="209" y="16"/>
                        <a:pt x="210" y="17"/>
                      </a:cubicBezTo>
                      <a:cubicBezTo>
                        <a:pt x="208" y="18"/>
                        <a:pt x="208" y="16"/>
                        <a:pt x="206" y="17"/>
                      </a:cubicBezTo>
                      <a:cubicBezTo>
                        <a:pt x="207" y="17"/>
                        <a:pt x="207" y="17"/>
                        <a:pt x="208" y="17"/>
                      </a:cubicBezTo>
                      <a:cubicBezTo>
                        <a:pt x="207" y="19"/>
                        <a:pt x="209" y="20"/>
                        <a:pt x="208" y="20"/>
                      </a:cubicBezTo>
                      <a:cubicBezTo>
                        <a:pt x="208" y="21"/>
                        <a:pt x="209" y="21"/>
                        <a:pt x="209" y="20"/>
                      </a:cubicBezTo>
                      <a:cubicBezTo>
                        <a:pt x="210" y="20"/>
                        <a:pt x="209" y="22"/>
                        <a:pt x="210" y="23"/>
                      </a:cubicBezTo>
                      <a:cubicBezTo>
                        <a:pt x="212" y="23"/>
                        <a:pt x="212" y="22"/>
                        <a:pt x="212" y="24"/>
                      </a:cubicBezTo>
                      <a:cubicBezTo>
                        <a:pt x="213" y="24"/>
                        <a:pt x="212" y="23"/>
                        <a:pt x="213" y="23"/>
                      </a:cubicBezTo>
                      <a:cubicBezTo>
                        <a:pt x="213" y="22"/>
                        <a:pt x="214" y="21"/>
                        <a:pt x="214" y="20"/>
                      </a:cubicBezTo>
                      <a:cubicBezTo>
                        <a:pt x="215" y="20"/>
                        <a:pt x="215" y="20"/>
                        <a:pt x="215" y="20"/>
                      </a:cubicBezTo>
                      <a:cubicBezTo>
                        <a:pt x="215" y="21"/>
                        <a:pt x="215" y="21"/>
                        <a:pt x="215" y="21"/>
                      </a:cubicBezTo>
                      <a:cubicBezTo>
                        <a:pt x="215" y="21"/>
                        <a:pt x="216" y="21"/>
                        <a:pt x="216" y="21"/>
                      </a:cubicBezTo>
                      <a:cubicBezTo>
                        <a:pt x="216" y="22"/>
                        <a:pt x="216" y="23"/>
                        <a:pt x="216" y="23"/>
                      </a:cubicBezTo>
                      <a:cubicBezTo>
                        <a:pt x="215" y="24"/>
                        <a:pt x="214" y="24"/>
                        <a:pt x="215" y="25"/>
                      </a:cubicBezTo>
                      <a:cubicBezTo>
                        <a:pt x="216" y="25"/>
                        <a:pt x="215" y="23"/>
                        <a:pt x="216" y="23"/>
                      </a:cubicBezTo>
                      <a:cubicBezTo>
                        <a:pt x="217" y="23"/>
                        <a:pt x="217" y="24"/>
                        <a:pt x="217" y="25"/>
                      </a:cubicBezTo>
                      <a:cubicBezTo>
                        <a:pt x="217" y="25"/>
                        <a:pt x="218" y="24"/>
                        <a:pt x="218" y="25"/>
                      </a:cubicBezTo>
                      <a:cubicBezTo>
                        <a:pt x="220" y="24"/>
                        <a:pt x="220" y="22"/>
                        <a:pt x="219" y="20"/>
                      </a:cubicBezTo>
                      <a:cubicBezTo>
                        <a:pt x="219" y="20"/>
                        <a:pt x="220" y="20"/>
                        <a:pt x="220" y="20"/>
                      </a:cubicBezTo>
                      <a:cubicBezTo>
                        <a:pt x="220" y="20"/>
                        <a:pt x="220" y="20"/>
                        <a:pt x="220" y="20"/>
                      </a:cubicBezTo>
                      <a:cubicBezTo>
                        <a:pt x="220" y="20"/>
                        <a:pt x="220" y="21"/>
                        <a:pt x="220" y="21"/>
                      </a:cubicBezTo>
                      <a:cubicBezTo>
                        <a:pt x="223" y="21"/>
                        <a:pt x="223" y="22"/>
                        <a:pt x="225" y="23"/>
                      </a:cubicBezTo>
                      <a:cubicBezTo>
                        <a:pt x="225" y="24"/>
                        <a:pt x="224" y="23"/>
                        <a:pt x="224" y="24"/>
                      </a:cubicBezTo>
                      <a:cubicBezTo>
                        <a:pt x="224" y="25"/>
                        <a:pt x="226" y="24"/>
                        <a:pt x="225" y="23"/>
                      </a:cubicBezTo>
                      <a:cubicBezTo>
                        <a:pt x="225" y="22"/>
                        <a:pt x="226" y="21"/>
                        <a:pt x="228" y="21"/>
                      </a:cubicBezTo>
                      <a:cubicBezTo>
                        <a:pt x="228" y="21"/>
                        <a:pt x="228" y="21"/>
                        <a:pt x="228" y="21"/>
                      </a:cubicBezTo>
                      <a:cubicBezTo>
                        <a:pt x="228" y="21"/>
                        <a:pt x="228" y="21"/>
                        <a:pt x="229" y="21"/>
                      </a:cubicBezTo>
                      <a:cubicBezTo>
                        <a:pt x="229" y="21"/>
                        <a:pt x="229" y="21"/>
                        <a:pt x="229" y="20"/>
                      </a:cubicBezTo>
                      <a:cubicBezTo>
                        <a:pt x="230" y="21"/>
                        <a:pt x="230" y="20"/>
                        <a:pt x="231" y="19"/>
                      </a:cubicBezTo>
                      <a:cubicBezTo>
                        <a:pt x="231" y="19"/>
                        <a:pt x="231" y="20"/>
                        <a:pt x="231" y="20"/>
                      </a:cubicBezTo>
                      <a:cubicBezTo>
                        <a:pt x="231" y="20"/>
                        <a:pt x="232" y="20"/>
                        <a:pt x="233" y="20"/>
                      </a:cubicBezTo>
                      <a:cubicBezTo>
                        <a:pt x="233" y="20"/>
                        <a:pt x="233" y="20"/>
                        <a:pt x="233" y="20"/>
                      </a:cubicBezTo>
                      <a:cubicBezTo>
                        <a:pt x="233" y="21"/>
                        <a:pt x="234" y="20"/>
                        <a:pt x="234" y="20"/>
                      </a:cubicBezTo>
                      <a:cubicBezTo>
                        <a:pt x="234" y="19"/>
                        <a:pt x="233" y="19"/>
                        <a:pt x="233" y="19"/>
                      </a:cubicBezTo>
                      <a:cubicBezTo>
                        <a:pt x="233" y="17"/>
                        <a:pt x="234" y="20"/>
                        <a:pt x="236" y="20"/>
                      </a:cubicBezTo>
                      <a:cubicBezTo>
                        <a:pt x="237" y="20"/>
                        <a:pt x="236" y="19"/>
                        <a:pt x="237" y="19"/>
                      </a:cubicBezTo>
                      <a:cubicBezTo>
                        <a:pt x="237" y="19"/>
                        <a:pt x="237" y="19"/>
                        <a:pt x="237" y="19"/>
                      </a:cubicBezTo>
                      <a:cubicBezTo>
                        <a:pt x="237" y="19"/>
                        <a:pt x="237" y="19"/>
                        <a:pt x="237" y="20"/>
                      </a:cubicBezTo>
                      <a:cubicBezTo>
                        <a:pt x="237" y="20"/>
                        <a:pt x="237" y="20"/>
                        <a:pt x="237" y="20"/>
                      </a:cubicBezTo>
                      <a:cubicBezTo>
                        <a:pt x="237" y="20"/>
                        <a:pt x="237" y="20"/>
                        <a:pt x="237" y="20"/>
                      </a:cubicBezTo>
                      <a:cubicBezTo>
                        <a:pt x="238" y="20"/>
                        <a:pt x="238" y="20"/>
                        <a:pt x="238" y="20"/>
                      </a:cubicBezTo>
                      <a:cubicBezTo>
                        <a:pt x="238" y="20"/>
                        <a:pt x="238" y="20"/>
                        <a:pt x="238" y="20"/>
                      </a:cubicBezTo>
                      <a:cubicBezTo>
                        <a:pt x="237" y="22"/>
                        <a:pt x="242" y="23"/>
                        <a:pt x="239" y="24"/>
                      </a:cubicBezTo>
                      <a:cubicBezTo>
                        <a:pt x="239" y="24"/>
                        <a:pt x="241" y="23"/>
                        <a:pt x="240" y="22"/>
                      </a:cubicBezTo>
                      <a:cubicBezTo>
                        <a:pt x="241" y="22"/>
                        <a:pt x="241" y="23"/>
                        <a:pt x="242" y="23"/>
                      </a:cubicBezTo>
                      <a:cubicBezTo>
                        <a:pt x="242" y="22"/>
                        <a:pt x="242" y="22"/>
                        <a:pt x="242" y="21"/>
                      </a:cubicBezTo>
                      <a:cubicBezTo>
                        <a:pt x="242" y="20"/>
                        <a:pt x="243" y="20"/>
                        <a:pt x="244" y="20"/>
                      </a:cubicBezTo>
                      <a:cubicBezTo>
                        <a:pt x="244" y="21"/>
                        <a:pt x="245" y="21"/>
                        <a:pt x="245" y="20"/>
                      </a:cubicBezTo>
                      <a:cubicBezTo>
                        <a:pt x="245" y="20"/>
                        <a:pt x="245" y="20"/>
                        <a:pt x="244" y="20"/>
                      </a:cubicBezTo>
                      <a:cubicBezTo>
                        <a:pt x="247" y="20"/>
                        <a:pt x="247" y="22"/>
                        <a:pt x="247" y="24"/>
                      </a:cubicBezTo>
                      <a:cubicBezTo>
                        <a:pt x="249" y="24"/>
                        <a:pt x="249" y="24"/>
                        <a:pt x="249" y="24"/>
                      </a:cubicBezTo>
                      <a:cubicBezTo>
                        <a:pt x="250" y="23"/>
                        <a:pt x="249" y="22"/>
                        <a:pt x="249" y="21"/>
                      </a:cubicBezTo>
                      <a:cubicBezTo>
                        <a:pt x="249" y="21"/>
                        <a:pt x="250" y="21"/>
                        <a:pt x="250" y="21"/>
                      </a:cubicBezTo>
                      <a:cubicBezTo>
                        <a:pt x="249" y="20"/>
                        <a:pt x="248" y="20"/>
                        <a:pt x="247" y="19"/>
                      </a:cubicBezTo>
                      <a:cubicBezTo>
                        <a:pt x="248" y="17"/>
                        <a:pt x="249" y="19"/>
                        <a:pt x="249" y="19"/>
                      </a:cubicBezTo>
                      <a:cubicBezTo>
                        <a:pt x="250" y="19"/>
                        <a:pt x="251" y="19"/>
                        <a:pt x="251" y="18"/>
                      </a:cubicBezTo>
                      <a:cubicBezTo>
                        <a:pt x="253" y="19"/>
                        <a:pt x="253" y="22"/>
                        <a:pt x="252" y="24"/>
                      </a:cubicBezTo>
                      <a:cubicBezTo>
                        <a:pt x="253" y="23"/>
                        <a:pt x="254" y="23"/>
                        <a:pt x="254" y="22"/>
                      </a:cubicBezTo>
                      <a:cubicBezTo>
                        <a:pt x="254" y="23"/>
                        <a:pt x="254" y="23"/>
                        <a:pt x="255" y="24"/>
                      </a:cubicBezTo>
                      <a:cubicBezTo>
                        <a:pt x="256" y="24"/>
                        <a:pt x="255" y="22"/>
                        <a:pt x="257" y="22"/>
                      </a:cubicBezTo>
                      <a:cubicBezTo>
                        <a:pt x="257" y="22"/>
                        <a:pt x="256" y="23"/>
                        <a:pt x="257" y="24"/>
                      </a:cubicBezTo>
                      <a:cubicBezTo>
                        <a:pt x="259" y="24"/>
                        <a:pt x="258" y="21"/>
                        <a:pt x="257" y="21"/>
                      </a:cubicBezTo>
                      <a:cubicBezTo>
                        <a:pt x="256" y="20"/>
                        <a:pt x="257" y="20"/>
                        <a:pt x="258" y="20"/>
                      </a:cubicBezTo>
                      <a:cubicBezTo>
                        <a:pt x="258" y="19"/>
                        <a:pt x="257" y="18"/>
                        <a:pt x="259" y="18"/>
                      </a:cubicBezTo>
                      <a:cubicBezTo>
                        <a:pt x="260" y="18"/>
                        <a:pt x="260" y="19"/>
                        <a:pt x="259" y="19"/>
                      </a:cubicBezTo>
                      <a:cubicBezTo>
                        <a:pt x="259" y="20"/>
                        <a:pt x="262" y="20"/>
                        <a:pt x="261" y="18"/>
                      </a:cubicBezTo>
                      <a:cubicBezTo>
                        <a:pt x="262" y="19"/>
                        <a:pt x="261" y="20"/>
                        <a:pt x="263" y="20"/>
                      </a:cubicBezTo>
                      <a:cubicBezTo>
                        <a:pt x="263" y="19"/>
                        <a:pt x="263" y="18"/>
                        <a:pt x="263" y="17"/>
                      </a:cubicBezTo>
                      <a:cubicBezTo>
                        <a:pt x="262" y="17"/>
                        <a:pt x="262" y="17"/>
                        <a:pt x="262" y="17"/>
                      </a:cubicBezTo>
                      <a:cubicBezTo>
                        <a:pt x="262" y="16"/>
                        <a:pt x="263" y="15"/>
                        <a:pt x="264" y="15"/>
                      </a:cubicBezTo>
                      <a:cubicBezTo>
                        <a:pt x="263" y="14"/>
                        <a:pt x="263" y="13"/>
                        <a:pt x="263" y="13"/>
                      </a:cubicBezTo>
                      <a:cubicBezTo>
                        <a:pt x="263" y="13"/>
                        <a:pt x="263" y="13"/>
                        <a:pt x="264" y="13"/>
                      </a:cubicBezTo>
                      <a:cubicBezTo>
                        <a:pt x="264" y="13"/>
                        <a:pt x="264" y="12"/>
                        <a:pt x="265" y="12"/>
                      </a:cubicBezTo>
                      <a:cubicBezTo>
                        <a:pt x="264" y="12"/>
                        <a:pt x="264" y="12"/>
                        <a:pt x="264" y="12"/>
                      </a:cubicBezTo>
                      <a:cubicBezTo>
                        <a:pt x="265" y="12"/>
                        <a:pt x="265" y="11"/>
                        <a:pt x="266" y="11"/>
                      </a:cubicBezTo>
                      <a:cubicBezTo>
                        <a:pt x="266" y="11"/>
                        <a:pt x="266" y="11"/>
                        <a:pt x="266" y="11"/>
                      </a:cubicBezTo>
                      <a:cubicBezTo>
                        <a:pt x="266" y="11"/>
                        <a:pt x="266" y="11"/>
                        <a:pt x="265" y="11"/>
                      </a:cubicBezTo>
                      <a:cubicBezTo>
                        <a:pt x="266" y="11"/>
                        <a:pt x="266" y="11"/>
                        <a:pt x="266" y="12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266" y="13"/>
                        <a:pt x="266" y="13"/>
                        <a:pt x="266" y="14"/>
                      </a:cubicBezTo>
                      <a:cubicBezTo>
                        <a:pt x="267" y="13"/>
                        <a:pt x="267" y="14"/>
                        <a:pt x="268" y="14"/>
                      </a:cubicBezTo>
                      <a:cubicBezTo>
                        <a:pt x="267" y="15"/>
                        <a:pt x="266" y="15"/>
                        <a:pt x="266" y="16"/>
                      </a:cubicBezTo>
                      <a:cubicBezTo>
                        <a:pt x="265" y="16"/>
                        <a:pt x="265" y="17"/>
                        <a:pt x="264" y="17"/>
                      </a:cubicBezTo>
                      <a:cubicBezTo>
                        <a:pt x="264" y="17"/>
                        <a:pt x="264" y="18"/>
                        <a:pt x="265" y="18"/>
                      </a:cubicBezTo>
                      <a:cubicBezTo>
                        <a:pt x="263" y="19"/>
                        <a:pt x="266" y="19"/>
                        <a:pt x="264" y="20"/>
                      </a:cubicBezTo>
                      <a:cubicBezTo>
                        <a:pt x="264" y="20"/>
                        <a:pt x="265" y="20"/>
                        <a:pt x="266" y="20"/>
                      </a:cubicBezTo>
                      <a:cubicBezTo>
                        <a:pt x="266" y="21"/>
                        <a:pt x="266" y="22"/>
                        <a:pt x="267" y="23"/>
                      </a:cubicBezTo>
                      <a:cubicBezTo>
                        <a:pt x="268" y="23"/>
                        <a:pt x="269" y="22"/>
                        <a:pt x="269" y="23"/>
                      </a:cubicBezTo>
                      <a:cubicBezTo>
                        <a:pt x="270" y="23"/>
                        <a:pt x="269" y="22"/>
                        <a:pt x="269" y="22"/>
                      </a:cubicBezTo>
                      <a:cubicBezTo>
                        <a:pt x="270" y="22"/>
                        <a:pt x="270" y="22"/>
                        <a:pt x="270" y="21"/>
                      </a:cubicBezTo>
                      <a:cubicBezTo>
                        <a:pt x="271" y="21"/>
                        <a:pt x="271" y="22"/>
                        <a:pt x="271" y="23"/>
                      </a:cubicBezTo>
                      <a:cubicBezTo>
                        <a:pt x="272" y="23"/>
                        <a:pt x="273" y="23"/>
                        <a:pt x="272" y="24"/>
                      </a:cubicBezTo>
                      <a:cubicBezTo>
                        <a:pt x="273" y="23"/>
                        <a:pt x="276" y="22"/>
                        <a:pt x="275" y="24"/>
                      </a:cubicBezTo>
                      <a:cubicBezTo>
                        <a:pt x="276" y="24"/>
                        <a:pt x="275" y="23"/>
                        <a:pt x="276" y="23"/>
                      </a:cubicBezTo>
                      <a:cubicBezTo>
                        <a:pt x="278" y="23"/>
                        <a:pt x="277" y="25"/>
                        <a:pt x="278" y="24"/>
                      </a:cubicBezTo>
                      <a:cubicBezTo>
                        <a:pt x="279" y="21"/>
                        <a:pt x="276" y="23"/>
                        <a:pt x="276" y="21"/>
                      </a:cubicBezTo>
                      <a:cubicBezTo>
                        <a:pt x="276" y="20"/>
                        <a:pt x="277" y="20"/>
                        <a:pt x="278" y="19"/>
                      </a:cubicBezTo>
                      <a:cubicBezTo>
                        <a:pt x="278" y="19"/>
                        <a:pt x="278" y="20"/>
                        <a:pt x="278" y="20"/>
                      </a:cubicBezTo>
                      <a:cubicBezTo>
                        <a:pt x="278" y="21"/>
                        <a:pt x="277" y="20"/>
                        <a:pt x="277" y="21"/>
                      </a:cubicBezTo>
                      <a:cubicBezTo>
                        <a:pt x="277" y="22"/>
                        <a:pt x="278" y="22"/>
                        <a:pt x="278" y="22"/>
                      </a:cubicBezTo>
                      <a:cubicBezTo>
                        <a:pt x="279" y="22"/>
                        <a:pt x="279" y="23"/>
                        <a:pt x="279" y="24"/>
                      </a:cubicBezTo>
                      <a:cubicBezTo>
                        <a:pt x="280" y="24"/>
                        <a:pt x="280" y="23"/>
                        <a:pt x="280" y="23"/>
                      </a:cubicBezTo>
                      <a:cubicBezTo>
                        <a:pt x="280" y="22"/>
                        <a:pt x="281" y="22"/>
                        <a:pt x="281" y="22"/>
                      </a:cubicBezTo>
                      <a:cubicBezTo>
                        <a:pt x="282" y="22"/>
                        <a:pt x="282" y="21"/>
                        <a:pt x="284" y="21"/>
                      </a:cubicBezTo>
                      <a:cubicBezTo>
                        <a:pt x="284" y="22"/>
                        <a:pt x="282" y="22"/>
                        <a:pt x="282" y="23"/>
                      </a:cubicBezTo>
                      <a:cubicBezTo>
                        <a:pt x="283" y="24"/>
                        <a:pt x="285" y="23"/>
                        <a:pt x="286" y="22"/>
                      </a:cubicBezTo>
                      <a:cubicBezTo>
                        <a:pt x="287" y="22"/>
                        <a:pt x="286" y="23"/>
                        <a:pt x="287" y="23"/>
                      </a:cubicBezTo>
                      <a:cubicBezTo>
                        <a:pt x="287" y="23"/>
                        <a:pt x="287" y="22"/>
                        <a:pt x="288" y="22"/>
                      </a:cubicBezTo>
                      <a:cubicBezTo>
                        <a:pt x="289" y="23"/>
                        <a:pt x="290" y="23"/>
                        <a:pt x="289" y="24"/>
                      </a:cubicBezTo>
                      <a:cubicBezTo>
                        <a:pt x="290" y="24"/>
                        <a:pt x="290" y="22"/>
                        <a:pt x="289" y="22"/>
                      </a:cubicBezTo>
                      <a:cubicBezTo>
                        <a:pt x="290" y="21"/>
                        <a:pt x="292" y="22"/>
                        <a:pt x="293" y="21"/>
                      </a:cubicBezTo>
                      <a:cubicBezTo>
                        <a:pt x="294" y="21"/>
                        <a:pt x="294" y="21"/>
                        <a:pt x="295" y="20"/>
                      </a:cubicBezTo>
                      <a:cubicBezTo>
                        <a:pt x="295" y="20"/>
                        <a:pt x="295" y="21"/>
                        <a:pt x="296" y="21"/>
                      </a:cubicBezTo>
                      <a:cubicBezTo>
                        <a:pt x="296" y="21"/>
                        <a:pt x="296" y="22"/>
                        <a:pt x="296" y="22"/>
                      </a:cubicBezTo>
                      <a:cubicBezTo>
                        <a:pt x="297" y="23"/>
                        <a:pt x="298" y="23"/>
                        <a:pt x="298" y="24"/>
                      </a:cubicBezTo>
                      <a:cubicBezTo>
                        <a:pt x="299" y="23"/>
                        <a:pt x="301" y="23"/>
                        <a:pt x="302" y="22"/>
                      </a:cubicBezTo>
                      <a:cubicBezTo>
                        <a:pt x="302" y="22"/>
                        <a:pt x="301" y="21"/>
                        <a:pt x="301" y="21"/>
                      </a:cubicBezTo>
                      <a:cubicBezTo>
                        <a:pt x="302" y="20"/>
                        <a:pt x="303" y="22"/>
                        <a:pt x="302" y="19"/>
                      </a:cubicBezTo>
                      <a:cubicBezTo>
                        <a:pt x="303" y="19"/>
                        <a:pt x="303" y="20"/>
                        <a:pt x="303" y="20"/>
                      </a:cubicBezTo>
                      <a:cubicBezTo>
                        <a:pt x="304" y="21"/>
                        <a:pt x="304" y="19"/>
                        <a:pt x="305" y="19"/>
                      </a:cubicBezTo>
                      <a:cubicBezTo>
                        <a:pt x="305" y="20"/>
                        <a:pt x="305" y="20"/>
                        <a:pt x="306" y="21"/>
                      </a:cubicBezTo>
                      <a:cubicBezTo>
                        <a:pt x="306" y="21"/>
                        <a:pt x="308" y="21"/>
                        <a:pt x="307" y="22"/>
                      </a:cubicBezTo>
                      <a:cubicBezTo>
                        <a:pt x="308" y="23"/>
                        <a:pt x="308" y="21"/>
                        <a:pt x="309" y="21"/>
                      </a:cubicBezTo>
                      <a:cubicBezTo>
                        <a:pt x="312" y="22"/>
                        <a:pt x="315" y="25"/>
                        <a:pt x="316" y="21"/>
                      </a:cubicBezTo>
                      <a:cubicBezTo>
                        <a:pt x="317" y="21"/>
                        <a:pt x="319" y="24"/>
                        <a:pt x="319" y="21"/>
                      </a:cubicBezTo>
                      <a:cubicBezTo>
                        <a:pt x="321" y="21"/>
                        <a:pt x="319" y="22"/>
                        <a:pt x="319" y="23"/>
                      </a:cubicBezTo>
                      <a:cubicBezTo>
                        <a:pt x="318" y="23"/>
                        <a:pt x="319" y="24"/>
                        <a:pt x="318" y="24"/>
                      </a:cubicBezTo>
                      <a:cubicBezTo>
                        <a:pt x="318" y="25"/>
                        <a:pt x="320" y="24"/>
                        <a:pt x="320" y="23"/>
                      </a:cubicBezTo>
                      <a:cubicBezTo>
                        <a:pt x="321" y="23"/>
                        <a:pt x="321" y="24"/>
                        <a:pt x="322" y="24"/>
                      </a:cubicBezTo>
                      <a:cubicBezTo>
                        <a:pt x="322" y="23"/>
                        <a:pt x="322" y="23"/>
                        <a:pt x="323" y="23"/>
                      </a:cubicBezTo>
                      <a:cubicBezTo>
                        <a:pt x="323" y="22"/>
                        <a:pt x="321" y="23"/>
                        <a:pt x="320" y="23"/>
                      </a:cubicBezTo>
                      <a:cubicBezTo>
                        <a:pt x="320" y="22"/>
                        <a:pt x="320" y="22"/>
                        <a:pt x="320" y="22"/>
                      </a:cubicBezTo>
                      <a:cubicBezTo>
                        <a:pt x="321" y="21"/>
                        <a:pt x="322" y="21"/>
                        <a:pt x="322" y="21"/>
                      </a:cubicBezTo>
                      <a:cubicBezTo>
                        <a:pt x="322" y="21"/>
                        <a:pt x="322" y="21"/>
                        <a:pt x="322" y="21"/>
                      </a:cubicBezTo>
                      <a:cubicBezTo>
                        <a:pt x="322" y="19"/>
                        <a:pt x="321" y="18"/>
                        <a:pt x="320" y="16"/>
                      </a:cubicBezTo>
                      <a:cubicBezTo>
                        <a:pt x="320" y="16"/>
                        <a:pt x="320" y="16"/>
                        <a:pt x="320" y="16"/>
                      </a:cubicBezTo>
                      <a:cubicBezTo>
                        <a:pt x="319" y="16"/>
                        <a:pt x="319" y="16"/>
                        <a:pt x="320" y="15"/>
                      </a:cubicBezTo>
                      <a:cubicBezTo>
                        <a:pt x="319" y="14"/>
                        <a:pt x="318" y="13"/>
                        <a:pt x="318" y="12"/>
                      </a:cubicBezTo>
                      <a:cubicBezTo>
                        <a:pt x="318" y="12"/>
                        <a:pt x="317" y="12"/>
                        <a:pt x="317" y="12"/>
                      </a:cubicBezTo>
                      <a:cubicBezTo>
                        <a:pt x="318" y="12"/>
                        <a:pt x="318" y="11"/>
                        <a:pt x="317" y="11"/>
                      </a:cubicBezTo>
                      <a:cubicBezTo>
                        <a:pt x="316" y="11"/>
                        <a:pt x="314" y="9"/>
                        <a:pt x="316" y="8"/>
                      </a:cubicBezTo>
                      <a:cubicBezTo>
                        <a:pt x="316" y="9"/>
                        <a:pt x="316" y="9"/>
                        <a:pt x="316" y="8"/>
                      </a:cubicBezTo>
                      <a:cubicBezTo>
                        <a:pt x="315" y="8"/>
                        <a:pt x="315" y="8"/>
                        <a:pt x="314" y="8"/>
                      </a:cubicBezTo>
                      <a:cubicBezTo>
                        <a:pt x="314" y="10"/>
                        <a:pt x="314" y="10"/>
                        <a:pt x="314" y="10"/>
                      </a:cubicBezTo>
                      <a:cubicBezTo>
                        <a:pt x="314" y="10"/>
                        <a:pt x="314" y="10"/>
                        <a:pt x="313" y="10"/>
                      </a:cubicBezTo>
                      <a:cubicBezTo>
                        <a:pt x="314" y="9"/>
                        <a:pt x="314" y="7"/>
                        <a:pt x="316" y="8"/>
                      </a:cubicBezTo>
                      <a:cubicBezTo>
                        <a:pt x="316" y="8"/>
                        <a:pt x="316" y="7"/>
                        <a:pt x="316" y="7"/>
                      </a:cubicBezTo>
                      <a:cubicBezTo>
                        <a:pt x="315" y="6"/>
                        <a:pt x="315" y="5"/>
                        <a:pt x="314" y="5"/>
                      </a:cubicBezTo>
                      <a:cubicBezTo>
                        <a:pt x="314" y="5"/>
                        <a:pt x="314" y="5"/>
                        <a:pt x="314" y="5"/>
                      </a:cubicBezTo>
                      <a:cubicBezTo>
                        <a:pt x="313" y="5"/>
                        <a:pt x="313" y="3"/>
                        <a:pt x="311" y="3"/>
                      </a:cubicBezTo>
                      <a:cubicBezTo>
                        <a:pt x="311" y="4"/>
                        <a:pt x="311" y="4"/>
                        <a:pt x="311" y="4"/>
                      </a:cubicBezTo>
                      <a:cubicBezTo>
                        <a:pt x="311" y="4"/>
                        <a:pt x="311" y="4"/>
                        <a:pt x="311" y="4"/>
                      </a:cubicBezTo>
                      <a:cubicBezTo>
                        <a:pt x="311" y="4"/>
                        <a:pt x="311" y="4"/>
                        <a:pt x="311" y="4"/>
                      </a:cubicBezTo>
                      <a:cubicBezTo>
                        <a:pt x="310" y="4"/>
                        <a:pt x="310" y="4"/>
                        <a:pt x="310" y="5"/>
                      </a:cubicBezTo>
                      <a:cubicBezTo>
                        <a:pt x="310" y="5"/>
                        <a:pt x="311" y="5"/>
                        <a:pt x="311" y="5"/>
                      </a:cubicBezTo>
                      <a:cubicBezTo>
                        <a:pt x="311" y="5"/>
                        <a:pt x="311" y="6"/>
                        <a:pt x="311" y="7"/>
                      </a:cubicBezTo>
                      <a:cubicBezTo>
                        <a:pt x="311" y="8"/>
                        <a:pt x="312" y="7"/>
                        <a:pt x="313" y="8"/>
                      </a:cubicBezTo>
                      <a:cubicBezTo>
                        <a:pt x="313" y="9"/>
                        <a:pt x="311" y="9"/>
                        <a:pt x="309" y="9"/>
                      </a:cubicBezTo>
                      <a:cubicBezTo>
                        <a:pt x="309" y="9"/>
                        <a:pt x="310" y="10"/>
                        <a:pt x="310" y="10"/>
                      </a:cubicBezTo>
                      <a:cubicBezTo>
                        <a:pt x="310" y="10"/>
                        <a:pt x="310" y="10"/>
                        <a:pt x="310" y="10"/>
                      </a:cubicBezTo>
                      <a:cubicBezTo>
                        <a:pt x="310" y="10"/>
                        <a:pt x="310" y="11"/>
                        <a:pt x="310" y="11"/>
                      </a:cubicBezTo>
                      <a:cubicBezTo>
                        <a:pt x="309" y="11"/>
                        <a:pt x="309" y="10"/>
                        <a:pt x="309" y="10"/>
                      </a:cubicBezTo>
                      <a:cubicBezTo>
                        <a:pt x="308" y="10"/>
                        <a:pt x="308" y="11"/>
                        <a:pt x="307" y="12"/>
                      </a:cubicBezTo>
                      <a:cubicBezTo>
                        <a:pt x="307" y="12"/>
                        <a:pt x="307" y="11"/>
                        <a:pt x="307" y="11"/>
                      </a:cubicBezTo>
                      <a:cubicBezTo>
                        <a:pt x="307" y="11"/>
                        <a:pt x="306" y="11"/>
                        <a:pt x="306" y="10"/>
                      </a:cubicBezTo>
                      <a:cubicBezTo>
                        <a:pt x="307" y="10"/>
                        <a:pt x="307" y="10"/>
                        <a:pt x="308" y="9"/>
                      </a:cubicBezTo>
                      <a:cubicBezTo>
                        <a:pt x="308" y="9"/>
                        <a:pt x="308" y="8"/>
                        <a:pt x="309" y="8"/>
                      </a:cubicBezTo>
                      <a:cubicBezTo>
                        <a:pt x="308" y="8"/>
                        <a:pt x="308" y="7"/>
                        <a:pt x="308" y="7"/>
                      </a:cubicBezTo>
                      <a:cubicBezTo>
                        <a:pt x="308" y="7"/>
                        <a:pt x="308" y="6"/>
                        <a:pt x="308" y="6"/>
                      </a:cubicBezTo>
                      <a:cubicBezTo>
                        <a:pt x="308" y="6"/>
                        <a:pt x="309" y="5"/>
                        <a:pt x="309" y="4"/>
                      </a:cubicBezTo>
                      <a:cubicBezTo>
                        <a:pt x="308" y="4"/>
                        <a:pt x="307" y="4"/>
                        <a:pt x="307" y="5"/>
                      </a:cubicBezTo>
                      <a:cubicBezTo>
                        <a:pt x="307" y="5"/>
                        <a:pt x="307" y="5"/>
                        <a:pt x="307" y="5"/>
                      </a:cubicBezTo>
                      <a:cubicBezTo>
                        <a:pt x="307" y="5"/>
                        <a:pt x="307" y="4"/>
                        <a:pt x="307" y="4"/>
                      </a:cubicBezTo>
                      <a:cubicBezTo>
                        <a:pt x="306" y="4"/>
                        <a:pt x="306" y="4"/>
                        <a:pt x="306" y="4"/>
                      </a:cubicBezTo>
                      <a:cubicBezTo>
                        <a:pt x="306" y="4"/>
                        <a:pt x="306" y="4"/>
                        <a:pt x="306" y="4"/>
                      </a:cubicBezTo>
                      <a:cubicBezTo>
                        <a:pt x="305" y="4"/>
                        <a:pt x="305" y="4"/>
                        <a:pt x="305" y="4"/>
                      </a:cubicBezTo>
                      <a:cubicBezTo>
                        <a:pt x="305" y="5"/>
                        <a:pt x="305" y="5"/>
                        <a:pt x="306" y="5"/>
                      </a:cubicBezTo>
                      <a:cubicBezTo>
                        <a:pt x="306" y="6"/>
                        <a:pt x="304" y="6"/>
                        <a:pt x="304" y="6"/>
                      </a:cubicBezTo>
                      <a:cubicBezTo>
                        <a:pt x="305" y="7"/>
                        <a:pt x="305" y="7"/>
                        <a:pt x="306" y="8"/>
                      </a:cubicBezTo>
                      <a:cubicBezTo>
                        <a:pt x="306" y="8"/>
                        <a:pt x="305" y="8"/>
                        <a:pt x="305" y="8"/>
                      </a:cubicBezTo>
                      <a:cubicBezTo>
                        <a:pt x="305" y="8"/>
                        <a:pt x="305" y="9"/>
                        <a:pt x="305" y="9"/>
                      </a:cubicBezTo>
                      <a:cubicBezTo>
                        <a:pt x="305" y="9"/>
                        <a:pt x="304" y="9"/>
                        <a:pt x="303" y="9"/>
                      </a:cubicBezTo>
                      <a:cubicBezTo>
                        <a:pt x="303" y="10"/>
                        <a:pt x="303" y="11"/>
                        <a:pt x="302" y="11"/>
                      </a:cubicBezTo>
                      <a:cubicBezTo>
                        <a:pt x="302" y="11"/>
                        <a:pt x="301" y="10"/>
                        <a:pt x="301" y="9"/>
                      </a:cubicBezTo>
                      <a:cubicBezTo>
                        <a:pt x="300" y="9"/>
                        <a:pt x="300" y="9"/>
                        <a:pt x="299" y="9"/>
                      </a:cubicBezTo>
                      <a:cubicBezTo>
                        <a:pt x="299" y="8"/>
                        <a:pt x="300" y="8"/>
                        <a:pt x="301" y="8"/>
                      </a:cubicBezTo>
                      <a:cubicBezTo>
                        <a:pt x="301" y="6"/>
                        <a:pt x="303" y="6"/>
                        <a:pt x="302" y="5"/>
                      </a:cubicBezTo>
                      <a:cubicBezTo>
                        <a:pt x="300" y="5"/>
                        <a:pt x="300" y="5"/>
                        <a:pt x="300" y="5"/>
                      </a:cubicBezTo>
                      <a:cubicBezTo>
                        <a:pt x="299" y="5"/>
                        <a:pt x="300" y="3"/>
                        <a:pt x="298" y="3"/>
                      </a:cubicBezTo>
                      <a:cubicBezTo>
                        <a:pt x="298" y="4"/>
                        <a:pt x="299" y="4"/>
                        <a:pt x="299" y="5"/>
                      </a:cubicBezTo>
                      <a:cubicBezTo>
                        <a:pt x="297" y="5"/>
                        <a:pt x="298" y="4"/>
                        <a:pt x="297" y="4"/>
                      </a:cubicBezTo>
                      <a:cubicBezTo>
                        <a:pt x="295" y="3"/>
                        <a:pt x="296" y="5"/>
                        <a:pt x="295" y="5"/>
                      </a:cubicBezTo>
                      <a:cubicBezTo>
                        <a:pt x="295" y="6"/>
                        <a:pt x="296" y="5"/>
                        <a:pt x="296" y="5"/>
                      </a:cubicBezTo>
                      <a:cubicBezTo>
                        <a:pt x="296" y="7"/>
                        <a:pt x="295" y="7"/>
                        <a:pt x="296" y="8"/>
                      </a:cubicBezTo>
                      <a:cubicBezTo>
                        <a:pt x="297" y="8"/>
                        <a:pt x="297" y="8"/>
                        <a:pt x="297" y="8"/>
                      </a:cubicBezTo>
                      <a:cubicBezTo>
                        <a:pt x="296" y="9"/>
                        <a:pt x="296" y="10"/>
                        <a:pt x="296" y="10"/>
                      </a:cubicBezTo>
                      <a:cubicBezTo>
                        <a:pt x="296" y="10"/>
                        <a:pt x="295" y="9"/>
                        <a:pt x="295" y="9"/>
                      </a:cubicBezTo>
                      <a:cubicBezTo>
                        <a:pt x="295" y="9"/>
                        <a:pt x="295" y="9"/>
                        <a:pt x="295" y="9"/>
                      </a:cubicBezTo>
                      <a:cubicBezTo>
                        <a:pt x="294" y="8"/>
                        <a:pt x="293" y="9"/>
                        <a:pt x="292" y="10"/>
                      </a:cubicBezTo>
                      <a:cubicBezTo>
                        <a:pt x="292" y="10"/>
                        <a:pt x="292" y="9"/>
                        <a:pt x="292" y="9"/>
                      </a:cubicBezTo>
                      <a:cubicBezTo>
                        <a:pt x="292" y="9"/>
                        <a:pt x="293" y="9"/>
                        <a:pt x="293" y="8"/>
                      </a:cubicBezTo>
                      <a:cubicBezTo>
                        <a:pt x="293" y="8"/>
                        <a:pt x="293" y="7"/>
                        <a:pt x="292" y="7"/>
                      </a:cubicBezTo>
                      <a:cubicBezTo>
                        <a:pt x="292" y="7"/>
                        <a:pt x="292" y="6"/>
                        <a:pt x="292" y="6"/>
                      </a:cubicBezTo>
                      <a:cubicBezTo>
                        <a:pt x="292" y="6"/>
                        <a:pt x="292" y="6"/>
                        <a:pt x="292" y="5"/>
                      </a:cubicBezTo>
                      <a:cubicBezTo>
                        <a:pt x="292" y="5"/>
                        <a:pt x="292" y="5"/>
                        <a:pt x="292" y="5"/>
                      </a:cubicBezTo>
                      <a:cubicBezTo>
                        <a:pt x="293" y="5"/>
                        <a:pt x="293" y="6"/>
                        <a:pt x="294" y="6"/>
                      </a:cubicBezTo>
                      <a:cubicBezTo>
                        <a:pt x="294" y="5"/>
                        <a:pt x="293" y="5"/>
                        <a:pt x="292" y="5"/>
                      </a:cubicBezTo>
                      <a:cubicBezTo>
                        <a:pt x="292" y="5"/>
                        <a:pt x="292" y="4"/>
                        <a:pt x="292" y="4"/>
                      </a:cubicBezTo>
                      <a:cubicBezTo>
                        <a:pt x="292" y="4"/>
                        <a:pt x="291" y="4"/>
                        <a:pt x="291" y="5"/>
                      </a:cubicBezTo>
                      <a:cubicBezTo>
                        <a:pt x="291" y="5"/>
                        <a:pt x="291" y="5"/>
                        <a:pt x="290" y="5"/>
                      </a:cubicBezTo>
                      <a:cubicBezTo>
                        <a:pt x="290" y="4"/>
                        <a:pt x="290" y="3"/>
                        <a:pt x="289" y="4"/>
                      </a:cubicBezTo>
                      <a:cubicBezTo>
                        <a:pt x="289" y="4"/>
                        <a:pt x="289" y="4"/>
                        <a:pt x="289" y="4"/>
                      </a:cubicBezTo>
                      <a:cubicBezTo>
                        <a:pt x="289" y="4"/>
                        <a:pt x="289" y="4"/>
                        <a:pt x="289" y="4"/>
                      </a:cubicBezTo>
                      <a:cubicBezTo>
                        <a:pt x="288" y="3"/>
                        <a:pt x="288" y="4"/>
                        <a:pt x="287" y="4"/>
                      </a:cubicBezTo>
                      <a:cubicBezTo>
                        <a:pt x="287" y="4"/>
                        <a:pt x="287" y="4"/>
                        <a:pt x="287" y="4"/>
                      </a:cubicBezTo>
                      <a:cubicBezTo>
                        <a:pt x="287" y="4"/>
                        <a:pt x="287" y="4"/>
                        <a:pt x="286" y="4"/>
                      </a:cubicBezTo>
                      <a:cubicBezTo>
                        <a:pt x="287" y="4"/>
                        <a:pt x="287" y="4"/>
                        <a:pt x="287" y="4"/>
                      </a:cubicBezTo>
                      <a:cubicBezTo>
                        <a:pt x="286" y="4"/>
                        <a:pt x="286" y="3"/>
                        <a:pt x="286" y="3"/>
                      </a:cubicBezTo>
                      <a:cubicBezTo>
                        <a:pt x="286" y="3"/>
                        <a:pt x="286" y="4"/>
                        <a:pt x="286" y="4"/>
                      </a:cubicBezTo>
                      <a:cubicBezTo>
                        <a:pt x="284" y="3"/>
                        <a:pt x="284" y="3"/>
                        <a:pt x="282" y="3"/>
                      </a:cubicBezTo>
                      <a:cubicBezTo>
                        <a:pt x="282" y="3"/>
                        <a:pt x="282" y="3"/>
                        <a:pt x="282" y="3"/>
                      </a:cubicBezTo>
                      <a:cubicBezTo>
                        <a:pt x="282" y="4"/>
                        <a:pt x="282" y="4"/>
                        <a:pt x="282" y="4"/>
                      </a:cubicBezTo>
                      <a:cubicBezTo>
                        <a:pt x="282" y="4"/>
                        <a:pt x="281" y="4"/>
                        <a:pt x="281" y="4"/>
                      </a:cubicBezTo>
                      <a:cubicBezTo>
                        <a:pt x="281" y="4"/>
                        <a:pt x="281" y="5"/>
                        <a:pt x="281" y="5"/>
                      </a:cubicBezTo>
                      <a:cubicBezTo>
                        <a:pt x="281" y="5"/>
                        <a:pt x="281" y="5"/>
                        <a:pt x="281" y="5"/>
                      </a:cubicBezTo>
                      <a:cubicBezTo>
                        <a:pt x="281" y="5"/>
                        <a:pt x="281" y="6"/>
                        <a:pt x="281" y="6"/>
                      </a:cubicBezTo>
                      <a:cubicBezTo>
                        <a:pt x="281" y="6"/>
                        <a:pt x="281" y="6"/>
                        <a:pt x="281" y="6"/>
                      </a:cubicBezTo>
                      <a:cubicBezTo>
                        <a:pt x="281" y="7"/>
                        <a:pt x="281" y="7"/>
                        <a:pt x="281" y="8"/>
                      </a:cubicBezTo>
                      <a:cubicBezTo>
                        <a:pt x="282" y="8"/>
                        <a:pt x="284" y="8"/>
                        <a:pt x="285" y="8"/>
                      </a:cubicBezTo>
                      <a:cubicBezTo>
                        <a:pt x="285" y="7"/>
                        <a:pt x="286" y="6"/>
                        <a:pt x="286" y="5"/>
                      </a:cubicBezTo>
                      <a:cubicBezTo>
                        <a:pt x="287" y="5"/>
                        <a:pt x="287" y="5"/>
                        <a:pt x="287" y="5"/>
                      </a:cubicBezTo>
                      <a:cubicBezTo>
                        <a:pt x="288" y="5"/>
                        <a:pt x="288" y="5"/>
                        <a:pt x="288" y="6"/>
                      </a:cubicBezTo>
                      <a:cubicBezTo>
                        <a:pt x="288" y="6"/>
                        <a:pt x="288" y="6"/>
                        <a:pt x="289" y="6"/>
                      </a:cubicBezTo>
                      <a:cubicBezTo>
                        <a:pt x="288" y="6"/>
                        <a:pt x="288" y="7"/>
                        <a:pt x="288" y="8"/>
                      </a:cubicBezTo>
                      <a:cubicBezTo>
                        <a:pt x="288" y="8"/>
                        <a:pt x="288" y="8"/>
                        <a:pt x="288" y="8"/>
                      </a:cubicBezTo>
                      <a:cubicBezTo>
                        <a:pt x="287" y="8"/>
                        <a:pt x="288" y="8"/>
                        <a:pt x="288" y="8"/>
                      </a:cubicBezTo>
                      <a:cubicBezTo>
                        <a:pt x="288" y="8"/>
                        <a:pt x="288" y="8"/>
                        <a:pt x="288" y="8"/>
                      </a:cubicBezTo>
                      <a:cubicBezTo>
                        <a:pt x="288" y="8"/>
                        <a:pt x="288" y="8"/>
                        <a:pt x="288" y="8"/>
                      </a:cubicBezTo>
                      <a:cubicBezTo>
                        <a:pt x="288" y="9"/>
                        <a:pt x="287" y="9"/>
                        <a:pt x="287" y="9"/>
                      </a:cubicBezTo>
                      <a:cubicBezTo>
                        <a:pt x="286" y="9"/>
                        <a:pt x="286" y="9"/>
                        <a:pt x="286" y="8"/>
                      </a:cubicBezTo>
                      <a:cubicBezTo>
                        <a:pt x="284" y="7"/>
                        <a:pt x="285" y="9"/>
                        <a:pt x="283" y="8"/>
                      </a:cubicBezTo>
                      <a:cubicBezTo>
                        <a:pt x="283" y="9"/>
                        <a:pt x="283" y="9"/>
                        <a:pt x="283" y="9"/>
                      </a:cubicBezTo>
                      <a:cubicBezTo>
                        <a:pt x="283" y="9"/>
                        <a:pt x="283" y="9"/>
                        <a:pt x="283" y="9"/>
                      </a:cubicBezTo>
                      <a:cubicBezTo>
                        <a:pt x="284" y="11"/>
                        <a:pt x="284" y="10"/>
                        <a:pt x="283" y="12"/>
                      </a:cubicBezTo>
                      <a:cubicBezTo>
                        <a:pt x="283" y="12"/>
                        <a:pt x="283" y="12"/>
                        <a:pt x="283" y="12"/>
                      </a:cubicBezTo>
                      <a:cubicBezTo>
                        <a:pt x="283" y="12"/>
                        <a:pt x="283" y="12"/>
                        <a:pt x="283" y="12"/>
                      </a:cubicBezTo>
                      <a:cubicBezTo>
                        <a:pt x="283" y="12"/>
                        <a:pt x="283" y="13"/>
                        <a:pt x="283" y="14"/>
                      </a:cubicBezTo>
                      <a:cubicBezTo>
                        <a:pt x="284" y="14"/>
                        <a:pt x="286" y="14"/>
                        <a:pt x="287" y="14"/>
                      </a:cubicBezTo>
                      <a:cubicBezTo>
                        <a:pt x="287" y="14"/>
                        <a:pt x="288" y="14"/>
                        <a:pt x="289" y="14"/>
                      </a:cubicBezTo>
                      <a:cubicBezTo>
                        <a:pt x="288" y="14"/>
                        <a:pt x="288" y="15"/>
                        <a:pt x="288" y="16"/>
                      </a:cubicBezTo>
                      <a:cubicBezTo>
                        <a:pt x="288" y="18"/>
                        <a:pt x="285" y="15"/>
                        <a:pt x="285" y="17"/>
                      </a:cubicBezTo>
                      <a:cubicBezTo>
                        <a:pt x="284" y="17"/>
                        <a:pt x="284" y="15"/>
                        <a:pt x="282" y="15"/>
                      </a:cubicBezTo>
                      <a:cubicBezTo>
                        <a:pt x="282" y="17"/>
                        <a:pt x="282" y="18"/>
                        <a:pt x="281" y="18"/>
                      </a:cubicBezTo>
                      <a:cubicBezTo>
                        <a:pt x="280" y="18"/>
                        <a:pt x="282" y="17"/>
                        <a:pt x="281" y="16"/>
                      </a:cubicBezTo>
                      <a:cubicBezTo>
                        <a:pt x="280" y="16"/>
                        <a:pt x="280" y="17"/>
                        <a:pt x="278" y="16"/>
                      </a:cubicBezTo>
                      <a:cubicBezTo>
                        <a:pt x="278" y="16"/>
                        <a:pt x="280" y="16"/>
                        <a:pt x="280" y="15"/>
                      </a:cubicBezTo>
                      <a:cubicBezTo>
                        <a:pt x="280" y="14"/>
                        <a:pt x="280" y="13"/>
                        <a:pt x="280" y="14"/>
                      </a:cubicBezTo>
                      <a:cubicBezTo>
                        <a:pt x="281" y="14"/>
                        <a:pt x="280" y="13"/>
                        <a:pt x="280" y="13"/>
                      </a:cubicBezTo>
                      <a:cubicBezTo>
                        <a:pt x="281" y="12"/>
                        <a:pt x="281" y="12"/>
                        <a:pt x="280" y="10"/>
                      </a:cubicBezTo>
                      <a:cubicBezTo>
                        <a:pt x="280" y="10"/>
                        <a:pt x="281" y="10"/>
                        <a:pt x="281" y="10"/>
                      </a:cubicBezTo>
                      <a:cubicBezTo>
                        <a:pt x="282" y="7"/>
                        <a:pt x="278" y="9"/>
                        <a:pt x="278" y="6"/>
                      </a:cubicBezTo>
                      <a:cubicBezTo>
                        <a:pt x="278" y="6"/>
                        <a:pt x="278" y="6"/>
                        <a:pt x="278" y="6"/>
                      </a:cubicBezTo>
                      <a:cubicBezTo>
                        <a:pt x="278" y="6"/>
                        <a:pt x="278" y="6"/>
                        <a:pt x="278" y="5"/>
                      </a:cubicBezTo>
                      <a:cubicBezTo>
                        <a:pt x="279" y="5"/>
                        <a:pt x="280" y="4"/>
                        <a:pt x="278" y="5"/>
                      </a:cubicBezTo>
                      <a:cubicBezTo>
                        <a:pt x="278" y="5"/>
                        <a:pt x="278" y="5"/>
                        <a:pt x="278" y="5"/>
                      </a:cubicBezTo>
                      <a:cubicBezTo>
                        <a:pt x="278" y="3"/>
                        <a:pt x="275" y="6"/>
                        <a:pt x="275" y="4"/>
                      </a:cubicBezTo>
                      <a:cubicBezTo>
                        <a:pt x="274" y="4"/>
                        <a:pt x="274" y="5"/>
                        <a:pt x="274" y="5"/>
                      </a:cubicBezTo>
                      <a:cubicBezTo>
                        <a:pt x="273" y="4"/>
                        <a:pt x="273" y="5"/>
                        <a:pt x="273" y="6"/>
                      </a:cubicBezTo>
                      <a:cubicBezTo>
                        <a:pt x="272" y="6"/>
                        <a:pt x="272" y="6"/>
                        <a:pt x="272" y="6"/>
                      </a:cubicBezTo>
                      <a:cubicBezTo>
                        <a:pt x="273" y="7"/>
                        <a:pt x="273" y="7"/>
                        <a:pt x="274" y="8"/>
                      </a:cubicBezTo>
                      <a:cubicBezTo>
                        <a:pt x="274" y="8"/>
                        <a:pt x="274" y="8"/>
                        <a:pt x="275" y="9"/>
                      </a:cubicBezTo>
                      <a:cubicBezTo>
                        <a:pt x="275" y="10"/>
                        <a:pt x="275" y="10"/>
                        <a:pt x="275" y="10"/>
                      </a:cubicBezTo>
                      <a:cubicBezTo>
                        <a:pt x="274" y="10"/>
                        <a:pt x="272" y="9"/>
                        <a:pt x="272" y="10"/>
                      </a:cubicBezTo>
                      <a:cubicBezTo>
                        <a:pt x="274" y="10"/>
                        <a:pt x="273" y="11"/>
                        <a:pt x="272" y="12"/>
                      </a:cubicBezTo>
                      <a:cubicBezTo>
                        <a:pt x="272" y="11"/>
                        <a:pt x="272" y="11"/>
                        <a:pt x="272" y="11"/>
                      </a:cubicBezTo>
                      <a:cubicBezTo>
                        <a:pt x="272" y="10"/>
                        <a:pt x="271" y="10"/>
                        <a:pt x="271" y="9"/>
                      </a:cubicBezTo>
                      <a:cubicBezTo>
                        <a:pt x="270" y="9"/>
                        <a:pt x="270" y="9"/>
                        <a:pt x="270" y="9"/>
                      </a:cubicBezTo>
                      <a:cubicBezTo>
                        <a:pt x="271" y="9"/>
                        <a:pt x="272" y="9"/>
                        <a:pt x="272" y="8"/>
                      </a:cubicBezTo>
                      <a:cubicBezTo>
                        <a:pt x="272" y="8"/>
                        <a:pt x="271" y="8"/>
                        <a:pt x="271" y="7"/>
                      </a:cubicBezTo>
                      <a:cubicBezTo>
                        <a:pt x="271" y="7"/>
                        <a:pt x="273" y="6"/>
                        <a:pt x="272" y="4"/>
                      </a:cubicBezTo>
                      <a:cubicBezTo>
                        <a:pt x="271" y="5"/>
                        <a:pt x="270" y="3"/>
                        <a:pt x="270" y="4"/>
                      </a:cubicBezTo>
                      <a:cubicBezTo>
                        <a:pt x="269" y="4"/>
                        <a:pt x="269" y="4"/>
                        <a:pt x="269" y="4"/>
                      </a:cubicBezTo>
                      <a:cubicBezTo>
                        <a:pt x="269" y="4"/>
                        <a:pt x="269" y="4"/>
                        <a:pt x="269" y="4"/>
                      </a:cubicBezTo>
                      <a:cubicBezTo>
                        <a:pt x="269" y="4"/>
                        <a:pt x="269" y="4"/>
                        <a:pt x="268" y="4"/>
                      </a:cubicBezTo>
                      <a:cubicBezTo>
                        <a:pt x="269" y="3"/>
                        <a:pt x="268" y="3"/>
                        <a:pt x="268" y="3"/>
                      </a:cubicBezTo>
                      <a:cubicBezTo>
                        <a:pt x="267" y="3"/>
                        <a:pt x="267" y="3"/>
                        <a:pt x="267" y="3"/>
                      </a:cubicBezTo>
                      <a:cubicBezTo>
                        <a:pt x="266" y="4"/>
                        <a:pt x="266" y="7"/>
                        <a:pt x="267" y="7"/>
                      </a:cubicBezTo>
                      <a:cubicBezTo>
                        <a:pt x="267" y="8"/>
                        <a:pt x="266" y="8"/>
                        <a:pt x="266" y="9"/>
                      </a:cubicBezTo>
                      <a:cubicBezTo>
                        <a:pt x="265" y="9"/>
                        <a:pt x="265" y="8"/>
                        <a:pt x="265" y="7"/>
                      </a:cubicBezTo>
                      <a:cubicBezTo>
                        <a:pt x="265" y="7"/>
                        <a:pt x="264" y="8"/>
                        <a:pt x="264" y="7"/>
                      </a:cubicBezTo>
                      <a:cubicBezTo>
                        <a:pt x="264" y="7"/>
                        <a:pt x="264" y="7"/>
                        <a:pt x="264" y="6"/>
                      </a:cubicBezTo>
                      <a:cubicBezTo>
                        <a:pt x="264" y="6"/>
                        <a:pt x="264" y="5"/>
                        <a:pt x="265" y="5"/>
                      </a:cubicBezTo>
                      <a:cubicBezTo>
                        <a:pt x="265" y="4"/>
                        <a:pt x="265" y="3"/>
                        <a:pt x="264" y="3"/>
                      </a:cubicBezTo>
                      <a:cubicBezTo>
                        <a:pt x="264" y="4"/>
                        <a:pt x="264" y="6"/>
                        <a:pt x="262" y="5"/>
                      </a:cubicBezTo>
                      <a:cubicBezTo>
                        <a:pt x="262" y="5"/>
                        <a:pt x="262" y="4"/>
                        <a:pt x="263" y="4"/>
                      </a:cubicBezTo>
                      <a:cubicBezTo>
                        <a:pt x="261" y="5"/>
                        <a:pt x="262" y="4"/>
                        <a:pt x="261" y="4"/>
                      </a:cubicBezTo>
                      <a:cubicBezTo>
                        <a:pt x="260" y="4"/>
                        <a:pt x="260" y="5"/>
                        <a:pt x="260" y="5"/>
                      </a:cubicBezTo>
                      <a:cubicBezTo>
                        <a:pt x="260" y="5"/>
                        <a:pt x="259" y="3"/>
                        <a:pt x="259" y="4"/>
                      </a:cubicBezTo>
                      <a:cubicBezTo>
                        <a:pt x="260" y="5"/>
                        <a:pt x="258" y="6"/>
                        <a:pt x="258" y="7"/>
                      </a:cubicBezTo>
                      <a:cubicBezTo>
                        <a:pt x="258" y="7"/>
                        <a:pt x="258" y="7"/>
                        <a:pt x="259" y="7"/>
                      </a:cubicBezTo>
                      <a:cubicBezTo>
                        <a:pt x="258" y="7"/>
                        <a:pt x="258" y="7"/>
                        <a:pt x="258" y="7"/>
                      </a:cubicBezTo>
                      <a:cubicBezTo>
                        <a:pt x="257" y="7"/>
                        <a:pt x="258" y="6"/>
                        <a:pt x="258" y="5"/>
                      </a:cubicBezTo>
                      <a:cubicBezTo>
                        <a:pt x="258" y="5"/>
                        <a:pt x="258" y="5"/>
                        <a:pt x="258" y="5"/>
                      </a:cubicBezTo>
                      <a:cubicBezTo>
                        <a:pt x="258" y="5"/>
                        <a:pt x="258" y="5"/>
                        <a:pt x="257" y="5"/>
                      </a:cubicBezTo>
                      <a:cubicBezTo>
                        <a:pt x="257" y="4"/>
                        <a:pt x="258" y="3"/>
                        <a:pt x="258" y="3"/>
                      </a:cubicBezTo>
                      <a:cubicBezTo>
                        <a:pt x="257" y="3"/>
                        <a:pt x="257" y="3"/>
                        <a:pt x="257" y="3"/>
                      </a:cubicBezTo>
                      <a:cubicBezTo>
                        <a:pt x="257" y="3"/>
                        <a:pt x="257" y="3"/>
                        <a:pt x="257" y="3"/>
                      </a:cubicBezTo>
                      <a:cubicBezTo>
                        <a:pt x="257" y="3"/>
                        <a:pt x="256" y="2"/>
                        <a:pt x="255" y="2"/>
                      </a:cubicBezTo>
                      <a:cubicBezTo>
                        <a:pt x="255" y="2"/>
                        <a:pt x="256" y="3"/>
                        <a:pt x="255" y="3"/>
                      </a:cubicBezTo>
                      <a:cubicBezTo>
                        <a:pt x="255" y="2"/>
                        <a:pt x="255" y="3"/>
                        <a:pt x="255" y="3"/>
                      </a:cubicBezTo>
                      <a:cubicBezTo>
                        <a:pt x="254" y="3"/>
                        <a:pt x="253" y="3"/>
                        <a:pt x="253" y="3"/>
                      </a:cubicBezTo>
                      <a:cubicBezTo>
                        <a:pt x="253" y="3"/>
                        <a:pt x="253" y="3"/>
                        <a:pt x="253" y="4"/>
                      </a:cubicBezTo>
                      <a:cubicBezTo>
                        <a:pt x="252" y="4"/>
                        <a:pt x="252" y="4"/>
                        <a:pt x="252" y="4"/>
                      </a:cubicBezTo>
                      <a:cubicBezTo>
                        <a:pt x="253" y="5"/>
                        <a:pt x="251" y="5"/>
                        <a:pt x="251" y="5"/>
                      </a:cubicBezTo>
                      <a:cubicBezTo>
                        <a:pt x="252" y="6"/>
                        <a:pt x="252" y="6"/>
                        <a:pt x="252" y="6"/>
                      </a:cubicBezTo>
                      <a:cubicBezTo>
                        <a:pt x="252" y="6"/>
                        <a:pt x="252" y="6"/>
                        <a:pt x="253" y="6"/>
                      </a:cubicBezTo>
                      <a:cubicBezTo>
                        <a:pt x="253" y="7"/>
                        <a:pt x="253" y="7"/>
                        <a:pt x="253" y="7"/>
                      </a:cubicBezTo>
                      <a:cubicBezTo>
                        <a:pt x="254" y="7"/>
                        <a:pt x="254" y="7"/>
                        <a:pt x="254" y="7"/>
                      </a:cubicBezTo>
                      <a:cubicBezTo>
                        <a:pt x="254" y="7"/>
                        <a:pt x="254" y="7"/>
                        <a:pt x="254" y="8"/>
                      </a:cubicBezTo>
                      <a:cubicBezTo>
                        <a:pt x="253" y="8"/>
                        <a:pt x="253" y="8"/>
                        <a:pt x="253" y="9"/>
                      </a:cubicBezTo>
                      <a:cubicBezTo>
                        <a:pt x="253" y="9"/>
                        <a:pt x="252" y="9"/>
                        <a:pt x="252" y="8"/>
                      </a:cubicBezTo>
                      <a:cubicBezTo>
                        <a:pt x="252" y="8"/>
                        <a:pt x="252" y="9"/>
                        <a:pt x="252" y="10"/>
                      </a:cubicBezTo>
                      <a:cubicBezTo>
                        <a:pt x="252" y="10"/>
                        <a:pt x="252" y="10"/>
                        <a:pt x="252" y="10"/>
                      </a:cubicBezTo>
                      <a:cubicBezTo>
                        <a:pt x="252" y="10"/>
                        <a:pt x="252" y="10"/>
                        <a:pt x="252" y="10"/>
                      </a:cubicBezTo>
                      <a:cubicBezTo>
                        <a:pt x="252" y="12"/>
                        <a:pt x="252" y="12"/>
                        <a:pt x="252" y="13"/>
                      </a:cubicBezTo>
                      <a:cubicBezTo>
                        <a:pt x="253" y="14"/>
                        <a:pt x="253" y="13"/>
                        <a:pt x="253" y="14"/>
                      </a:cubicBezTo>
                      <a:cubicBezTo>
                        <a:pt x="253" y="14"/>
                        <a:pt x="254" y="14"/>
                        <a:pt x="254" y="14"/>
                      </a:cubicBezTo>
                      <a:cubicBezTo>
                        <a:pt x="254" y="14"/>
                        <a:pt x="253" y="16"/>
                        <a:pt x="253" y="15"/>
                      </a:cubicBezTo>
                      <a:cubicBezTo>
                        <a:pt x="252" y="16"/>
                        <a:pt x="251" y="16"/>
                        <a:pt x="251" y="18"/>
                      </a:cubicBezTo>
                      <a:cubicBezTo>
                        <a:pt x="250" y="17"/>
                        <a:pt x="250" y="15"/>
                        <a:pt x="247" y="15"/>
                      </a:cubicBezTo>
                      <a:cubicBezTo>
                        <a:pt x="248" y="15"/>
                        <a:pt x="248" y="13"/>
                        <a:pt x="249" y="13"/>
                      </a:cubicBezTo>
                      <a:cubicBezTo>
                        <a:pt x="249" y="12"/>
                        <a:pt x="249" y="12"/>
                        <a:pt x="249" y="12"/>
                      </a:cubicBezTo>
                      <a:cubicBezTo>
                        <a:pt x="249" y="11"/>
                        <a:pt x="250" y="11"/>
                        <a:pt x="250" y="12"/>
                      </a:cubicBezTo>
                      <a:cubicBezTo>
                        <a:pt x="251" y="10"/>
                        <a:pt x="249" y="11"/>
                        <a:pt x="249" y="10"/>
                      </a:cubicBezTo>
                      <a:cubicBezTo>
                        <a:pt x="249" y="9"/>
                        <a:pt x="248" y="8"/>
                        <a:pt x="251" y="8"/>
                      </a:cubicBezTo>
                      <a:cubicBezTo>
                        <a:pt x="252" y="8"/>
                        <a:pt x="251" y="8"/>
                        <a:pt x="250" y="8"/>
                      </a:cubicBezTo>
                      <a:cubicBezTo>
                        <a:pt x="249" y="8"/>
                        <a:pt x="249" y="7"/>
                        <a:pt x="249" y="6"/>
                      </a:cubicBezTo>
                      <a:cubicBezTo>
                        <a:pt x="249" y="6"/>
                        <a:pt x="249" y="6"/>
                        <a:pt x="249" y="6"/>
                      </a:cubicBezTo>
                      <a:cubicBezTo>
                        <a:pt x="249" y="5"/>
                        <a:pt x="248" y="4"/>
                        <a:pt x="247" y="4"/>
                      </a:cubicBezTo>
                      <a:cubicBezTo>
                        <a:pt x="247" y="4"/>
                        <a:pt x="247" y="5"/>
                        <a:pt x="246" y="5"/>
                      </a:cubicBezTo>
                      <a:cubicBezTo>
                        <a:pt x="246" y="5"/>
                        <a:pt x="246" y="4"/>
                        <a:pt x="245" y="5"/>
                      </a:cubicBezTo>
                      <a:cubicBezTo>
                        <a:pt x="247" y="3"/>
                        <a:pt x="245" y="3"/>
                        <a:pt x="244" y="2"/>
                      </a:cubicBezTo>
                      <a:cubicBezTo>
                        <a:pt x="244" y="3"/>
                        <a:pt x="245" y="3"/>
                        <a:pt x="245" y="4"/>
                      </a:cubicBezTo>
                      <a:cubicBezTo>
                        <a:pt x="244" y="4"/>
                        <a:pt x="243" y="4"/>
                        <a:pt x="241" y="4"/>
                      </a:cubicBezTo>
                      <a:cubicBezTo>
                        <a:pt x="241" y="4"/>
                        <a:pt x="241" y="4"/>
                        <a:pt x="241" y="4"/>
                      </a:cubicBezTo>
                      <a:cubicBezTo>
                        <a:pt x="241" y="4"/>
                        <a:pt x="240" y="4"/>
                        <a:pt x="239" y="4"/>
                      </a:cubicBezTo>
                      <a:cubicBezTo>
                        <a:pt x="238" y="4"/>
                        <a:pt x="239" y="3"/>
                        <a:pt x="238" y="3"/>
                      </a:cubicBezTo>
                      <a:cubicBezTo>
                        <a:pt x="238" y="3"/>
                        <a:pt x="238" y="4"/>
                        <a:pt x="238" y="4"/>
                      </a:cubicBezTo>
                      <a:cubicBezTo>
                        <a:pt x="237" y="4"/>
                        <a:pt x="236" y="3"/>
                        <a:pt x="235" y="4"/>
                      </a:cubicBezTo>
                      <a:cubicBezTo>
                        <a:pt x="237" y="4"/>
                        <a:pt x="237" y="5"/>
                        <a:pt x="237" y="6"/>
                      </a:cubicBezTo>
                      <a:cubicBezTo>
                        <a:pt x="237" y="6"/>
                        <a:pt x="237" y="6"/>
                        <a:pt x="238" y="6"/>
                      </a:cubicBezTo>
                      <a:cubicBezTo>
                        <a:pt x="237" y="6"/>
                        <a:pt x="237" y="7"/>
                        <a:pt x="237" y="7"/>
                      </a:cubicBezTo>
                      <a:cubicBezTo>
                        <a:pt x="239" y="7"/>
                        <a:pt x="239" y="7"/>
                        <a:pt x="239" y="7"/>
                      </a:cubicBezTo>
                      <a:cubicBezTo>
                        <a:pt x="239" y="7"/>
                        <a:pt x="239" y="7"/>
                        <a:pt x="239" y="7"/>
                      </a:cubicBezTo>
                      <a:cubicBezTo>
                        <a:pt x="239" y="7"/>
                        <a:pt x="239" y="7"/>
                        <a:pt x="239" y="7"/>
                      </a:cubicBezTo>
                      <a:cubicBezTo>
                        <a:pt x="238" y="8"/>
                        <a:pt x="238" y="8"/>
                        <a:pt x="238" y="8"/>
                      </a:cubicBezTo>
                      <a:cubicBezTo>
                        <a:pt x="238" y="8"/>
                        <a:pt x="238" y="9"/>
                        <a:pt x="237" y="10"/>
                      </a:cubicBezTo>
                      <a:cubicBezTo>
                        <a:pt x="237" y="10"/>
                        <a:pt x="237" y="10"/>
                        <a:pt x="236" y="10"/>
                      </a:cubicBezTo>
                      <a:cubicBezTo>
                        <a:pt x="236" y="10"/>
                        <a:pt x="236" y="10"/>
                        <a:pt x="236" y="10"/>
                      </a:cubicBezTo>
                      <a:cubicBezTo>
                        <a:pt x="236" y="10"/>
                        <a:pt x="236" y="9"/>
                        <a:pt x="235" y="9"/>
                      </a:cubicBezTo>
                      <a:cubicBezTo>
                        <a:pt x="236" y="9"/>
                        <a:pt x="235" y="7"/>
                        <a:pt x="235" y="8"/>
                      </a:cubicBezTo>
                      <a:cubicBezTo>
                        <a:pt x="234" y="8"/>
                        <a:pt x="234" y="8"/>
                        <a:pt x="234" y="8"/>
                      </a:cubicBezTo>
                      <a:cubicBezTo>
                        <a:pt x="234" y="8"/>
                        <a:pt x="234" y="8"/>
                        <a:pt x="234" y="8"/>
                      </a:cubicBezTo>
                      <a:cubicBezTo>
                        <a:pt x="235" y="8"/>
                        <a:pt x="235" y="8"/>
                        <a:pt x="235" y="8"/>
                      </a:cubicBezTo>
                      <a:cubicBezTo>
                        <a:pt x="235" y="7"/>
                        <a:pt x="235" y="7"/>
                        <a:pt x="235" y="6"/>
                      </a:cubicBezTo>
                      <a:cubicBezTo>
                        <a:pt x="235" y="6"/>
                        <a:pt x="235" y="6"/>
                        <a:pt x="235" y="6"/>
                      </a:cubicBezTo>
                      <a:cubicBezTo>
                        <a:pt x="235" y="6"/>
                        <a:pt x="235" y="6"/>
                        <a:pt x="236" y="6"/>
                      </a:cubicBezTo>
                      <a:cubicBezTo>
                        <a:pt x="236" y="5"/>
                        <a:pt x="236" y="5"/>
                        <a:pt x="236" y="5"/>
                      </a:cubicBezTo>
                      <a:cubicBezTo>
                        <a:pt x="236" y="5"/>
                        <a:pt x="236" y="5"/>
                        <a:pt x="235" y="5"/>
                      </a:cubicBezTo>
                      <a:cubicBezTo>
                        <a:pt x="235" y="5"/>
                        <a:pt x="236" y="5"/>
                        <a:pt x="235" y="5"/>
                      </a:cubicBezTo>
                      <a:cubicBezTo>
                        <a:pt x="235" y="4"/>
                        <a:pt x="234" y="5"/>
                        <a:pt x="234" y="5"/>
                      </a:cubicBezTo>
                      <a:cubicBezTo>
                        <a:pt x="234" y="5"/>
                        <a:pt x="234" y="5"/>
                        <a:pt x="233" y="5"/>
                      </a:cubicBezTo>
                      <a:cubicBezTo>
                        <a:pt x="234" y="5"/>
                        <a:pt x="234" y="4"/>
                        <a:pt x="234" y="4"/>
                      </a:cubicBezTo>
                      <a:cubicBezTo>
                        <a:pt x="233" y="4"/>
                        <a:pt x="232" y="4"/>
                        <a:pt x="232" y="4"/>
                      </a:cubicBezTo>
                      <a:cubicBezTo>
                        <a:pt x="232" y="4"/>
                        <a:pt x="232" y="4"/>
                        <a:pt x="232" y="4"/>
                      </a:cubicBezTo>
                      <a:cubicBezTo>
                        <a:pt x="231" y="4"/>
                        <a:pt x="231" y="4"/>
                        <a:pt x="231" y="4"/>
                      </a:cubicBezTo>
                      <a:cubicBezTo>
                        <a:pt x="231" y="3"/>
                        <a:pt x="232" y="3"/>
                        <a:pt x="232" y="2"/>
                      </a:cubicBezTo>
                      <a:cubicBezTo>
                        <a:pt x="230" y="2"/>
                        <a:pt x="231" y="0"/>
                        <a:pt x="229" y="1"/>
                      </a:cubicBezTo>
                      <a:cubicBezTo>
                        <a:pt x="229" y="1"/>
                        <a:pt x="229" y="2"/>
                        <a:pt x="229" y="2"/>
                      </a:cubicBezTo>
                      <a:cubicBezTo>
                        <a:pt x="231" y="2"/>
                        <a:pt x="231" y="3"/>
                        <a:pt x="230" y="4"/>
                      </a:cubicBezTo>
                      <a:cubicBezTo>
                        <a:pt x="230" y="4"/>
                        <a:pt x="230" y="4"/>
                        <a:pt x="231" y="4"/>
                      </a:cubicBezTo>
                      <a:cubicBezTo>
                        <a:pt x="230" y="4"/>
                        <a:pt x="230" y="5"/>
                        <a:pt x="230" y="5"/>
                      </a:cubicBezTo>
                      <a:cubicBezTo>
                        <a:pt x="230" y="5"/>
                        <a:pt x="230" y="5"/>
                        <a:pt x="230" y="5"/>
                      </a:cubicBezTo>
                      <a:cubicBezTo>
                        <a:pt x="230" y="5"/>
                        <a:pt x="229" y="5"/>
                        <a:pt x="229" y="5"/>
                      </a:cubicBezTo>
                      <a:cubicBezTo>
                        <a:pt x="229" y="6"/>
                        <a:pt x="229" y="6"/>
                        <a:pt x="228" y="6"/>
                      </a:cubicBezTo>
                      <a:cubicBezTo>
                        <a:pt x="228" y="6"/>
                        <a:pt x="228" y="5"/>
                        <a:pt x="227" y="6"/>
                      </a:cubicBezTo>
                      <a:cubicBezTo>
                        <a:pt x="227" y="7"/>
                        <a:pt x="227" y="7"/>
                        <a:pt x="227" y="7"/>
                      </a:cubicBezTo>
                      <a:cubicBezTo>
                        <a:pt x="228" y="8"/>
                        <a:pt x="229" y="8"/>
                        <a:pt x="228" y="9"/>
                      </a:cubicBezTo>
                      <a:cubicBezTo>
                        <a:pt x="228" y="9"/>
                        <a:pt x="227" y="9"/>
                        <a:pt x="227" y="9"/>
                      </a:cubicBezTo>
                      <a:cubicBezTo>
                        <a:pt x="227" y="9"/>
                        <a:pt x="227" y="10"/>
                        <a:pt x="227" y="10"/>
                      </a:cubicBezTo>
                      <a:cubicBezTo>
                        <a:pt x="227" y="11"/>
                        <a:pt x="227" y="11"/>
                        <a:pt x="227" y="12"/>
                      </a:cubicBezTo>
                      <a:cubicBezTo>
                        <a:pt x="226" y="12"/>
                        <a:pt x="225" y="11"/>
                        <a:pt x="225" y="11"/>
                      </a:cubicBezTo>
                      <a:cubicBezTo>
                        <a:pt x="226" y="11"/>
                        <a:pt x="227" y="11"/>
                        <a:pt x="227" y="10"/>
                      </a:cubicBezTo>
                      <a:cubicBezTo>
                        <a:pt x="226" y="10"/>
                        <a:pt x="226" y="10"/>
                        <a:pt x="225" y="10"/>
                      </a:cubicBezTo>
                      <a:cubicBezTo>
                        <a:pt x="225" y="10"/>
                        <a:pt x="225" y="10"/>
                        <a:pt x="225" y="10"/>
                      </a:cubicBezTo>
                      <a:cubicBezTo>
                        <a:pt x="225" y="10"/>
                        <a:pt x="225" y="9"/>
                        <a:pt x="224" y="9"/>
                      </a:cubicBezTo>
                      <a:cubicBezTo>
                        <a:pt x="224" y="8"/>
                        <a:pt x="226" y="8"/>
                        <a:pt x="226" y="8"/>
                      </a:cubicBezTo>
                      <a:cubicBezTo>
                        <a:pt x="227" y="7"/>
                        <a:pt x="226" y="7"/>
                        <a:pt x="226" y="7"/>
                      </a:cubicBezTo>
                      <a:cubicBezTo>
                        <a:pt x="226" y="6"/>
                        <a:pt x="226" y="6"/>
                        <a:pt x="226" y="6"/>
                      </a:cubicBezTo>
                      <a:cubicBezTo>
                        <a:pt x="227" y="6"/>
                        <a:pt x="228" y="6"/>
                        <a:pt x="227" y="5"/>
                      </a:cubicBezTo>
                      <a:cubicBezTo>
                        <a:pt x="227" y="5"/>
                        <a:pt x="227" y="5"/>
                        <a:pt x="226" y="5"/>
                      </a:cubicBezTo>
                      <a:cubicBezTo>
                        <a:pt x="226" y="5"/>
                        <a:pt x="226" y="4"/>
                        <a:pt x="226" y="4"/>
                      </a:cubicBezTo>
                      <a:cubicBezTo>
                        <a:pt x="226" y="3"/>
                        <a:pt x="226" y="3"/>
                        <a:pt x="226" y="2"/>
                      </a:cubicBezTo>
                      <a:cubicBezTo>
                        <a:pt x="225" y="2"/>
                        <a:pt x="225" y="3"/>
                        <a:pt x="224" y="3"/>
                      </a:cubicBezTo>
                      <a:cubicBezTo>
                        <a:pt x="224" y="3"/>
                        <a:pt x="224" y="4"/>
                        <a:pt x="224" y="4"/>
                      </a:cubicBezTo>
                      <a:cubicBezTo>
                        <a:pt x="223" y="4"/>
                        <a:pt x="223" y="4"/>
                        <a:pt x="223" y="3"/>
                      </a:cubicBezTo>
                      <a:cubicBezTo>
                        <a:pt x="221" y="4"/>
                        <a:pt x="222" y="6"/>
                        <a:pt x="223" y="7"/>
                      </a:cubicBezTo>
                      <a:cubicBezTo>
                        <a:pt x="223" y="7"/>
                        <a:pt x="223" y="7"/>
                        <a:pt x="223" y="7"/>
                      </a:cubicBezTo>
                      <a:cubicBezTo>
                        <a:pt x="223" y="8"/>
                        <a:pt x="223" y="8"/>
                        <a:pt x="223" y="8"/>
                      </a:cubicBezTo>
                      <a:cubicBezTo>
                        <a:pt x="221" y="8"/>
                        <a:pt x="221" y="9"/>
                        <a:pt x="219" y="10"/>
                      </a:cubicBezTo>
                      <a:cubicBezTo>
                        <a:pt x="220" y="9"/>
                        <a:pt x="220" y="8"/>
                        <a:pt x="220" y="7"/>
                      </a:cubicBezTo>
                      <a:cubicBezTo>
                        <a:pt x="220" y="7"/>
                        <a:pt x="220" y="7"/>
                        <a:pt x="219" y="6"/>
                      </a:cubicBezTo>
                      <a:cubicBezTo>
                        <a:pt x="220" y="6"/>
                        <a:pt x="220" y="5"/>
                        <a:pt x="220" y="5"/>
                      </a:cubicBezTo>
                      <a:cubicBezTo>
                        <a:pt x="219" y="5"/>
                        <a:pt x="219" y="4"/>
                        <a:pt x="218" y="4"/>
                      </a:cubicBezTo>
                      <a:cubicBezTo>
                        <a:pt x="218" y="3"/>
                        <a:pt x="219" y="3"/>
                        <a:pt x="219" y="2"/>
                      </a:cubicBezTo>
                      <a:cubicBezTo>
                        <a:pt x="217" y="3"/>
                        <a:pt x="218" y="1"/>
                        <a:pt x="217" y="1"/>
                      </a:cubicBezTo>
                      <a:cubicBezTo>
                        <a:pt x="217" y="2"/>
                        <a:pt x="217" y="3"/>
                        <a:pt x="216" y="4"/>
                      </a:cubicBezTo>
                      <a:cubicBezTo>
                        <a:pt x="216" y="4"/>
                        <a:pt x="215" y="4"/>
                        <a:pt x="215" y="5"/>
                      </a:cubicBezTo>
                      <a:cubicBezTo>
                        <a:pt x="215" y="5"/>
                        <a:pt x="215" y="4"/>
                        <a:pt x="215" y="4"/>
                      </a:cubicBezTo>
                      <a:cubicBezTo>
                        <a:pt x="214" y="4"/>
                        <a:pt x="214" y="4"/>
                        <a:pt x="214" y="4"/>
                      </a:cubicBezTo>
                      <a:cubicBezTo>
                        <a:pt x="214" y="4"/>
                        <a:pt x="214" y="4"/>
                        <a:pt x="213" y="4"/>
                      </a:cubicBezTo>
                      <a:cubicBezTo>
                        <a:pt x="214" y="4"/>
                        <a:pt x="213" y="4"/>
                        <a:pt x="213" y="4"/>
                      </a:cubicBezTo>
                      <a:cubicBezTo>
                        <a:pt x="213" y="4"/>
                        <a:pt x="212" y="4"/>
                        <a:pt x="213" y="4"/>
                      </a:cubicBezTo>
                      <a:cubicBezTo>
                        <a:pt x="212" y="3"/>
                        <a:pt x="212" y="3"/>
                        <a:pt x="212" y="3"/>
                      </a:cubicBezTo>
                      <a:cubicBezTo>
                        <a:pt x="212" y="3"/>
                        <a:pt x="212" y="3"/>
                        <a:pt x="212" y="3"/>
                      </a:cubicBezTo>
                      <a:cubicBezTo>
                        <a:pt x="211" y="3"/>
                        <a:pt x="211" y="3"/>
                        <a:pt x="211" y="3"/>
                      </a:cubicBezTo>
                      <a:cubicBezTo>
                        <a:pt x="211" y="3"/>
                        <a:pt x="211" y="4"/>
                        <a:pt x="211" y="4"/>
                      </a:cubicBezTo>
                      <a:cubicBezTo>
                        <a:pt x="211" y="4"/>
                        <a:pt x="210" y="4"/>
                        <a:pt x="210" y="4"/>
                      </a:cubicBezTo>
                      <a:cubicBezTo>
                        <a:pt x="209" y="4"/>
                        <a:pt x="209" y="3"/>
                        <a:pt x="208" y="5"/>
                      </a:cubicBezTo>
                      <a:cubicBezTo>
                        <a:pt x="208" y="5"/>
                        <a:pt x="208" y="5"/>
                        <a:pt x="209" y="5"/>
                      </a:cubicBezTo>
                      <a:cubicBezTo>
                        <a:pt x="209" y="6"/>
                        <a:pt x="209" y="6"/>
                        <a:pt x="209" y="6"/>
                      </a:cubicBezTo>
                      <a:cubicBezTo>
                        <a:pt x="208" y="7"/>
                        <a:pt x="208" y="8"/>
                        <a:pt x="209" y="7"/>
                      </a:cubicBezTo>
                      <a:cubicBezTo>
                        <a:pt x="209" y="8"/>
                        <a:pt x="209" y="8"/>
                        <a:pt x="209" y="9"/>
                      </a:cubicBezTo>
                      <a:cubicBezTo>
                        <a:pt x="209" y="9"/>
                        <a:pt x="208" y="8"/>
                        <a:pt x="208" y="8"/>
                      </a:cubicBezTo>
                      <a:cubicBezTo>
                        <a:pt x="208" y="9"/>
                        <a:pt x="208" y="9"/>
                        <a:pt x="208" y="9"/>
                      </a:cubicBezTo>
                      <a:cubicBezTo>
                        <a:pt x="207" y="10"/>
                        <a:pt x="207" y="10"/>
                        <a:pt x="207" y="10"/>
                      </a:cubicBezTo>
                      <a:cubicBezTo>
                        <a:pt x="207" y="11"/>
                        <a:pt x="207" y="11"/>
                        <a:pt x="207" y="11"/>
                      </a:cubicBezTo>
                      <a:cubicBezTo>
                        <a:pt x="207" y="11"/>
                        <a:pt x="207" y="10"/>
                        <a:pt x="207" y="10"/>
                      </a:cubicBezTo>
                      <a:cubicBezTo>
                        <a:pt x="207" y="10"/>
                        <a:pt x="207" y="9"/>
                        <a:pt x="207" y="9"/>
                      </a:cubicBezTo>
                      <a:cubicBezTo>
                        <a:pt x="206" y="9"/>
                        <a:pt x="205" y="9"/>
                        <a:pt x="206" y="10"/>
                      </a:cubicBezTo>
                      <a:cubicBezTo>
                        <a:pt x="206" y="10"/>
                        <a:pt x="206" y="10"/>
                        <a:pt x="206" y="10"/>
                      </a:cubicBezTo>
                      <a:cubicBezTo>
                        <a:pt x="205" y="9"/>
                        <a:pt x="206" y="7"/>
                        <a:pt x="205" y="6"/>
                      </a:cubicBezTo>
                      <a:cubicBezTo>
                        <a:pt x="204" y="5"/>
                        <a:pt x="205" y="5"/>
                        <a:pt x="205" y="4"/>
                      </a:cubicBezTo>
                      <a:cubicBezTo>
                        <a:pt x="205" y="4"/>
                        <a:pt x="205" y="4"/>
                        <a:pt x="205" y="4"/>
                      </a:cubicBezTo>
                      <a:cubicBezTo>
                        <a:pt x="205" y="3"/>
                        <a:pt x="205" y="3"/>
                        <a:pt x="204" y="3"/>
                      </a:cubicBezTo>
                      <a:cubicBezTo>
                        <a:pt x="204" y="3"/>
                        <a:pt x="204" y="1"/>
                        <a:pt x="203" y="1"/>
                      </a:cubicBezTo>
                      <a:cubicBezTo>
                        <a:pt x="203" y="3"/>
                        <a:pt x="202" y="1"/>
                        <a:pt x="201" y="1"/>
                      </a:cubicBezTo>
                      <a:cubicBezTo>
                        <a:pt x="201" y="2"/>
                        <a:pt x="200" y="2"/>
                        <a:pt x="200" y="3"/>
                      </a:cubicBezTo>
                      <a:cubicBezTo>
                        <a:pt x="200" y="3"/>
                        <a:pt x="201" y="3"/>
                        <a:pt x="202" y="3"/>
                      </a:cubicBezTo>
                      <a:cubicBezTo>
                        <a:pt x="202" y="3"/>
                        <a:pt x="202" y="3"/>
                        <a:pt x="202" y="3"/>
                      </a:cubicBezTo>
                      <a:cubicBezTo>
                        <a:pt x="202" y="3"/>
                        <a:pt x="202" y="3"/>
                        <a:pt x="202" y="4"/>
                      </a:cubicBezTo>
                      <a:cubicBezTo>
                        <a:pt x="201" y="4"/>
                        <a:pt x="200" y="4"/>
                        <a:pt x="199" y="4"/>
                      </a:cubicBezTo>
                      <a:cubicBezTo>
                        <a:pt x="199" y="4"/>
                        <a:pt x="199" y="5"/>
                        <a:pt x="199" y="5"/>
                      </a:cubicBezTo>
                      <a:cubicBezTo>
                        <a:pt x="198" y="5"/>
                        <a:pt x="198" y="5"/>
                        <a:pt x="198" y="5"/>
                      </a:cubicBezTo>
                      <a:cubicBezTo>
                        <a:pt x="197" y="5"/>
                        <a:pt x="196" y="4"/>
                        <a:pt x="196" y="4"/>
                      </a:cubicBezTo>
                      <a:cubicBezTo>
                        <a:pt x="196" y="4"/>
                        <a:pt x="196" y="3"/>
                        <a:pt x="196" y="3"/>
                      </a:cubicBezTo>
                      <a:cubicBezTo>
                        <a:pt x="195" y="3"/>
                        <a:pt x="193" y="2"/>
                        <a:pt x="194" y="3"/>
                      </a:cubicBezTo>
                      <a:cubicBezTo>
                        <a:pt x="194" y="3"/>
                        <a:pt x="194" y="3"/>
                        <a:pt x="194" y="3"/>
                      </a:cubicBezTo>
                      <a:cubicBezTo>
                        <a:pt x="194" y="3"/>
                        <a:pt x="194" y="3"/>
                        <a:pt x="194" y="3"/>
                      </a:cubicBezTo>
                      <a:cubicBezTo>
                        <a:pt x="194" y="4"/>
                        <a:pt x="194" y="4"/>
                        <a:pt x="194" y="4"/>
                      </a:cubicBezTo>
                      <a:cubicBezTo>
                        <a:pt x="194" y="4"/>
                        <a:pt x="193" y="4"/>
                        <a:pt x="193" y="4"/>
                      </a:cubicBezTo>
                      <a:cubicBezTo>
                        <a:pt x="192" y="3"/>
                        <a:pt x="192" y="3"/>
                        <a:pt x="191" y="4"/>
                      </a:cubicBezTo>
                      <a:cubicBezTo>
                        <a:pt x="191" y="4"/>
                        <a:pt x="191" y="4"/>
                        <a:pt x="191" y="4"/>
                      </a:cubicBezTo>
                      <a:cubicBezTo>
                        <a:pt x="191" y="4"/>
                        <a:pt x="191" y="4"/>
                        <a:pt x="191" y="5"/>
                      </a:cubicBezTo>
                      <a:cubicBezTo>
                        <a:pt x="191" y="5"/>
                        <a:pt x="191" y="5"/>
                        <a:pt x="191" y="5"/>
                      </a:cubicBezTo>
                      <a:cubicBezTo>
                        <a:pt x="191" y="5"/>
                        <a:pt x="192" y="6"/>
                        <a:pt x="192" y="6"/>
                      </a:cubicBezTo>
                      <a:cubicBezTo>
                        <a:pt x="192" y="7"/>
                        <a:pt x="191" y="7"/>
                        <a:pt x="192" y="7"/>
                      </a:cubicBezTo>
                      <a:cubicBezTo>
                        <a:pt x="192" y="8"/>
                        <a:pt x="192" y="8"/>
                        <a:pt x="193" y="8"/>
                      </a:cubicBezTo>
                      <a:cubicBezTo>
                        <a:pt x="193" y="8"/>
                        <a:pt x="193" y="8"/>
                        <a:pt x="193" y="9"/>
                      </a:cubicBezTo>
                      <a:cubicBezTo>
                        <a:pt x="192" y="9"/>
                        <a:pt x="192" y="9"/>
                        <a:pt x="191" y="9"/>
                      </a:cubicBezTo>
                      <a:cubicBezTo>
                        <a:pt x="191" y="9"/>
                        <a:pt x="191" y="9"/>
                        <a:pt x="191" y="9"/>
                      </a:cubicBezTo>
                      <a:cubicBezTo>
                        <a:pt x="189" y="9"/>
                        <a:pt x="190" y="7"/>
                        <a:pt x="189" y="8"/>
                      </a:cubicBezTo>
                      <a:cubicBezTo>
                        <a:pt x="189" y="7"/>
                        <a:pt x="189" y="7"/>
                        <a:pt x="189" y="7"/>
                      </a:cubicBezTo>
                      <a:cubicBezTo>
                        <a:pt x="189" y="6"/>
                        <a:pt x="189" y="6"/>
                        <a:pt x="189" y="6"/>
                      </a:cubicBezTo>
                      <a:cubicBezTo>
                        <a:pt x="190" y="6"/>
                        <a:pt x="190" y="5"/>
                        <a:pt x="190" y="5"/>
                      </a:cubicBezTo>
                      <a:cubicBezTo>
                        <a:pt x="190" y="4"/>
                        <a:pt x="190" y="4"/>
                        <a:pt x="190" y="3"/>
                      </a:cubicBezTo>
                      <a:cubicBezTo>
                        <a:pt x="188" y="3"/>
                        <a:pt x="190" y="3"/>
                        <a:pt x="190" y="2"/>
                      </a:cubicBezTo>
                      <a:cubicBezTo>
                        <a:pt x="188" y="2"/>
                        <a:pt x="187" y="2"/>
                        <a:pt x="187" y="2"/>
                      </a:cubicBezTo>
                      <a:cubicBezTo>
                        <a:pt x="187" y="4"/>
                        <a:pt x="186" y="2"/>
                        <a:pt x="185" y="2"/>
                      </a:cubicBezTo>
                      <a:cubicBezTo>
                        <a:pt x="185" y="2"/>
                        <a:pt x="185" y="4"/>
                        <a:pt x="184" y="3"/>
                      </a:cubicBezTo>
                      <a:cubicBezTo>
                        <a:pt x="183" y="3"/>
                        <a:pt x="184" y="2"/>
                        <a:pt x="182" y="2"/>
                      </a:cubicBezTo>
                      <a:cubicBezTo>
                        <a:pt x="182" y="2"/>
                        <a:pt x="182" y="1"/>
                        <a:pt x="182" y="1"/>
                      </a:cubicBezTo>
                      <a:cubicBezTo>
                        <a:pt x="180" y="1"/>
                        <a:pt x="180" y="3"/>
                        <a:pt x="180" y="4"/>
                      </a:cubicBezTo>
                      <a:cubicBezTo>
                        <a:pt x="179" y="4"/>
                        <a:pt x="179" y="5"/>
                        <a:pt x="179" y="5"/>
                      </a:cubicBezTo>
                      <a:cubicBezTo>
                        <a:pt x="179" y="5"/>
                        <a:pt x="179" y="5"/>
                        <a:pt x="179" y="5"/>
                      </a:cubicBezTo>
                      <a:cubicBezTo>
                        <a:pt x="179" y="6"/>
                        <a:pt x="179" y="6"/>
                        <a:pt x="179" y="6"/>
                      </a:cubicBezTo>
                      <a:cubicBezTo>
                        <a:pt x="179" y="5"/>
                        <a:pt x="179" y="5"/>
                        <a:pt x="178" y="5"/>
                      </a:cubicBezTo>
                      <a:cubicBezTo>
                        <a:pt x="178" y="6"/>
                        <a:pt x="178" y="8"/>
                        <a:pt x="178" y="9"/>
                      </a:cubicBezTo>
                      <a:cubicBezTo>
                        <a:pt x="179" y="10"/>
                        <a:pt x="181" y="9"/>
                        <a:pt x="181" y="9"/>
                      </a:cubicBezTo>
                      <a:cubicBezTo>
                        <a:pt x="181" y="9"/>
                        <a:pt x="181" y="10"/>
                        <a:pt x="181" y="10"/>
                      </a:cubicBezTo>
                      <a:cubicBezTo>
                        <a:pt x="182" y="10"/>
                        <a:pt x="182" y="9"/>
                        <a:pt x="182" y="9"/>
                      </a:cubicBezTo>
                      <a:cubicBezTo>
                        <a:pt x="182" y="9"/>
                        <a:pt x="183" y="9"/>
                        <a:pt x="183" y="10"/>
                      </a:cubicBezTo>
                      <a:cubicBezTo>
                        <a:pt x="182" y="10"/>
                        <a:pt x="182" y="10"/>
                        <a:pt x="182" y="10"/>
                      </a:cubicBezTo>
                      <a:cubicBezTo>
                        <a:pt x="181" y="10"/>
                        <a:pt x="181" y="10"/>
                        <a:pt x="180" y="10"/>
                      </a:cubicBezTo>
                      <a:cubicBezTo>
                        <a:pt x="179" y="10"/>
                        <a:pt x="179" y="9"/>
                        <a:pt x="178" y="9"/>
                      </a:cubicBezTo>
                      <a:cubicBezTo>
                        <a:pt x="179" y="10"/>
                        <a:pt x="177" y="10"/>
                        <a:pt x="178" y="12"/>
                      </a:cubicBezTo>
                      <a:cubicBezTo>
                        <a:pt x="177" y="12"/>
                        <a:pt x="177" y="12"/>
                        <a:pt x="177" y="12"/>
                      </a:cubicBezTo>
                      <a:cubicBezTo>
                        <a:pt x="177" y="12"/>
                        <a:pt x="177" y="11"/>
                        <a:pt x="177" y="11"/>
                      </a:cubicBezTo>
                      <a:cubicBezTo>
                        <a:pt x="177" y="11"/>
                        <a:pt x="177" y="11"/>
                        <a:pt x="176" y="11"/>
                      </a:cubicBezTo>
                      <a:cubicBezTo>
                        <a:pt x="176" y="11"/>
                        <a:pt x="176" y="10"/>
                        <a:pt x="176" y="10"/>
                      </a:cubicBezTo>
                      <a:cubicBezTo>
                        <a:pt x="176" y="10"/>
                        <a:pt x="177" y="10"/>
                        <a:pt x="177" y="10"/>
                      </a:cubicBezTo>
                      <a:cubicBezTo>
                        <a:pt x="177" y="9"/>
                        <a:pt x="175" y="10"/>
                        <a:pt x="176" y="8"/>
                      </a:cubicBezTo>
                      <a:cubicBezTo>
                        <a:pt x="175" y="8"/>
                        <a:pt x="175" y="8"/>
                        <a:pt x="174" y="8"/>
                      </a:cubicBezTo>
                      <a:cubicBezTo>
                        <a:pt x="175" y="8"/>
                        <a:pt x="175" y="7"/>
                        <a:pt x="175" y="7"/>
                      </a:cubicBezTo>
                      <a:cubicBezTo>
                        <a:pt x="175" y="7"/>
                        <a:pt x="176" y="7"/>
                        <a:pt x="176" y="7"/>
                      </a:cubicBezTo>
                      <a:cubicBezTo>
                        <a:pt x="176" y="7"/>
                        <a:pt x="176" y="6"/>
                        <a:pt x="176" y="6"/>
                      </a:cubicBezTo>
                      <a:cubicBezTo>
                        <a:pt x="177" y="6"/>
                        <a:pt x="177" y="6"/>
                        <a:pt x="177" y="5"/>
                      </a:cubicBezTo>
                      <a:cubicBezTo>
                        <a:pt x="177" y="6"/>
                        <a:pt x="176" y="5"/>
                        <a:pt x="177" y="5"/>
                      </a:cubicBezTo>
                      <a:cubicBezTo>
                        <a:pt x="178" y="5"/>
                        <a:pt x="179" y="5"/>
                        <a:pt x="179" y="4"/>
                      </a:cubicBezTo>
                      <a:cubicBezTo>
                        <a:pt x="178" y="3"/>
                        <a:pt x="178" y="3"/>
                        <a:pt x="176" y="4"/>
                      </a:cubicBezTo>
                      <a:cubicBezTo>
                        <a:pt x="176" y="2"/>
                        <a:pt x="175" y="2"/>
                        <a:pt x="174" y="2"/>
                      </a:cubicBezTo>
                      <a:cubicBezTo>
                        <a:pt x="175" y="3"/>
                        <a:pt x="173" y="3"/>
                        <a:pt x="172" y="4"/>
                      </a:cubicBezTo>
                      <a:cubicBezTo>
                        <a:pt x="173" y="3"/>
                        <a:pt x="173" y="3"/>
                        <a:pt x="173" y="2"/>
                      </a:cubicBezTo>
                      <a:cubicBezTo>
                        <a:pt x="172" y="2"/>
                        <a:pt x="171" y="2"/>
                        <a:pt x="171" y="2"/>
                      </a:cubicBezTo>
                      <a:cubicBezTo>
                        <a:pt x="170" y="2"/>
                        <a:pt x="171" y="4"/>
                        <a:pt x="170" y="4"/>
                      </a:cubicBezTo>
                      <a:cubicBezTo>
                        <a:pt x="169" y="4"/>
                        <a:pt x="169" y="3"/>
                        <a:pt x="168" y="3"/>
                      </a:cubicBezTo>
                      <a:cubicBezTo>
                        <a:pt x="168" y="3"/>
                        <a:pt x="168" y="3"/>
                        <a:pt x="168" y="4"/>
                      </a:cubicBezTo>
                      <a:cubicBezTo>
                        <a:pt x="168" y="4"/>
                        <a:pt x="168" y="4"/>
                        <a:pt x="167" y="4"/>
                      </a:cubicBezTo>
                      <a:cubicBezTo>
                        <a:pt x="167" y="4"/>
                        <a:pt x="167" y="4"/>
                        <a:pt x="167" y="4"/>
                      </a:cubicBezTo>
                      <a:cubicBezTo>
                        <a:pt x="167" y="4"/>
                        <a:pt x="167" y="3"/>
                        <a:pt x="167" y="3"/>
                      </a:cubicBezTo>
                      <a:cubicBezTo>
                        <a:pt x="166" y="3"/>
                        <a:pt x="167" y="2"/>
                        <a:pt x="166" y="2"/>
                      </a:cubicBezTo>
                      <a:cubicBezTo>
                        <a:pt x="165" y="2"/>
                        <a:pt x="165" y="3"/>
                        <a:pt x="164" y="3"/>
                      </a:cubicBezTo>
                      <a:cubicBezTo>
                        <a:pt x="162" y="3"/>
                        <a:pt x="162" y="3"/>
                        <a:pt x="162" y="3"/>
                      </a:cubicBezTo>
                      <a:cubicBezTo>
                        <a:pt x="163" y="5"/>
                        <a:pt x="162" y="4"/>
                        <a:pt x="163" y="5"/>
                      </a:cubicBezTo>
                      <a:cubicBezTo>
                        <a:pt x="163" y="5"/>
                        <a:pt x="163" y="5"/>
                        <a:pt x="163" y="5"/>
                      </a:cubicBezTo>
                      <a:cubicBezTo>
                        <a:pt x="163" y="6"/>
                        <a:pt x="162" y="7"/>
                        <a:pt x="163" y="8"/>
                      </a:cubicBezTo>
                      <a:cubicBezTo>
                        <a:pt x="163" y="8"/>
                        <a:pt x="163" y="8"/>
                        <a:pt x="163" y="9"/>
                      </a:cubicBezTo>
                      <a:cubicBezTo>
                        <a:pt x="163" y="9"/>
                        <a:pt x="163" y="9"/>
                        <a:pt x="163" y="9"/>
                      </a:cubicBezTo>
                      <a:cubicBezTo>
                        <a:pt x="163" y="9"/>
                        <a:pt x="162" y="9"/>
                        <a:pt x="162" y="9"/>
                      </a:cubicBezTo>
                      <a:cubicBezTo>
                        <a:pt x="161" y="9"/>
                        <a:pt x="160" y="8"/>
                        <a:pt x="160" y="9"/>
                      </a:cubicBezTo>
                      <a:cubicBezTo>
                        <a:pt x="160" y="9"/>
                        <a:pt x="160" y="9"/>
                        <a:pt x="159" y="9"/>
                      </a:cubicBezTo>
                      <a:cubicBezTo>
                        <a:pt x="159" y="9"/>
                        <a:pt x="159" y="8"/>
                        <a:pt x="159" y="8"/>
                      </a:cubicBezTo>
                      <a:cubicBezTo>
                        <a:pt x="159" y="8"/>
                        <a:pt x="160" y="8"/>
                        <a:pt x="160" y="7"/>
                      </a:cubicBezTo>
                      <a:cubicBezTo>
                        <a:pt x="160" y="7"/>
                        <a:pt x="160" y="7"/>
                        <a:pt x="160" y="7"/>
                      </a:cubicBezTo>
                      <a:cubicBezTo>
                        <a:pt x="160" y="7"/>
                        <a:pt x="160" y="7"/>
                        <a:pt x="160" y="7"/>
                      </a:cubicBezTo>
                      <a:cubicBezTo>
                        <a:pt x="160" y="7"/>
                        <a:pt x="161" y="7"/>
                        <a:pt x="160" y="6"/>
                      </a:cubicBezTo>
                      <a:cubicBezTo>
                        <a:pt x="161" y="6"/>
                        <a:pt x="161" y="6"/>
                        <a:pt x="161" y="6"/>
                      </a:cubicBezTo>
                      <a:cubicBezTo>
                        <a:pt x="161" y="6"/>
                        <a:pt x="161" y="6"/>
                        <a:pt x="161" y="5"/>
                      </a:cubicBezTo>
                      <a:cubicBezTo>
                        <a:pt x="161" y="5"/>
                        <a:pt x="161" y="5"/>
                        <a:pt x="161" y="5"/>
                      </a:cubicBezTo>
                      <a:cubicBezTo>
                        <a:pt x="161" y="5"/>
                        <a:pt x="161" y="5"/>
                        <a:pt x="161" y="5"/>
                      </a:cubicBezTo>
                      <a:cubicBezTo>
                        <a:pt x="160" y="4"/>
                        <a:pt x="160" y="4"/>
                        <a:pt x="160" y="3"/>
                      </a:cubicBezTo>
                      <a:cubicBezTo>
                        <a:pt x="159" y="3"/>
                        <a:pt x="159" y="2"/>
                        <a:pt x="158" y="3"/>
                      </a:cubicBezTo>
                      <a:cubicBezTo>
                        <a:pt x="157" y="2"/>
                        <a:pt x="156" y="2"/>
                        <a:pt x="156" y="2"/>
                      </a:cubicBezTo>
                      <a:cubicBezTo>
                        <a:pt x="155" y="2"/>
                        <a:pt x="156" y="2"/>
                        <a:pt x="155" y="2"/>
                      </a:cubicBezTo>
                      <a:cubicBezTo>
                        <a:pt x="155" y="2"/>
                        <a:pt x="154" y="2"/>
                        <a:pt x="154" y="2"/>
                      </a:cubicBezTo>
                      <a:cubicBezTo>
                        <a:pt x="154" y="2"/>
                        <a:pt x="154" y="3"/>
                        <a:pt x="153" y="3"/>
                      </a:cubicBezTo>
                      <a:cubicBezTo>
                        <a:pt x="153" y="3"/>
                        <a:pt x="153" y="2"/>
                        <a:pt x="151" y="2"/>
                      </a:cubicBezTo>
                      <a:cubicBezTo>
                        <a:pt x="151" y="3"/>
                        <a:pt x="151" y="3"/>
                        <a:pt x="152" y="4"/>
                      </a:cubicBezTo>
                      <a:cubicBezTo>
                        <a:pt x="151" y="4"/>
                        <a:pt x="151" y="4"/>
                        <a:pt x="151" y="4"/>
                      </a:cubicBezTo>
                      <a:cubicBezTo>
                        <a:pt x="151" y="4"/>
                        <a:pt x="150" y="3"/>
                        <a:pt x="150" y="3"/>
                      </a:cubicBezTo>
                      <a:cubicBezTo>
                        <a:pt x="150" y="4"/>
                        <a:pt x="150" y="5"/>
                        <a:pt x="150" y="5"/>
                      </a:cubicBezTo>
                      <a:cubicBezTo>
                        <a:pt x="149" y="5"/>
                        <a:pt x="149" y="5"/>
                        <a:pt x="149" y="4"/>
                      </a:cubicBezTo>
                      <a:cubicBezTo>
                        <a:pt x="148" y="4"/>
                        <a:pt x="147" y="4"/>
                        <a:pt x="147" y="5"/>
                      </a:cubicBezTo>
                      <a:cubicBezTo>
                        <a:pt x="145" y="5"/>
                        <a:pt x="146" y="5"/>
                        <a:pt x="144" y="6"/>
                      </a:cubicBezTo>
                      <a:cubicBezTo>
                        <a:pt x="145" y="7"/>
                        <a:pt x="145" y="7"/>
                        <a:pt x="146" y="7"/>
                      </a:cubicBezTo>
                      <a:cubicBezTo>
                        <a:pt x="147" y="7"/>
                        <a:pt x="146" y="7"/>
                        <a:pt x="146" y="7"/>
                      </a:cubicBezTo>
                      <a:cubicBezTo>
                        <a:pt x="146" y="8"/>
                        <a:pt x="146" y="8"/>
                        <a:pt x="147" y="8"/>
                      </a:cubicBez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6" y="8"/>
                        <a:pt x="147" y="8"/>
                        <a:pt x="147" y="8"/>
                      </a:cubicBezTo>
                      <a:cubicBezTo>
                        <a:pt x="147" y="9"/>
                        <a:pt x="147" y="10"/>
                        <a:pt x="147" y="10"/>
                      </a:cubicBezTo>
                      <a:cubicBezTo>
                        <a:pt x="145" y="10"/>
                        <a:pt x="145" y="10"/>
                        <a:pt x="145" y="10"/>
                      </a:cubicBezTo>
                      <a:cubicBezTo>
                        <a:pt x="146" y="9"/>
                        <a:pt x="145" y="9"/>
                        <a:pt x="145" y="8"/>
                      </a:cubicBezTo>
                      <a:cubicBezTo>
                        <a:pt x="145" y="8"/>
                        <a:pt x="145" y="7"/>
                        <a:pt x="145" y="7"/>
                      </a:cubicBezTo>
                      <a:cubicBezTo>
                        <a:pt x="144" y="7"/>
                        <a:pt x="144" y="7"/>
                        <a:pt x="144" y="8"/>
                      </a:cubicBezTo>
                      <a:cubicBezTo>
                        <a:pt x="144" y="8"/>
                        <a:pt x="144" y="8"/>
                        <a:pt x="144" y="8"/>
                      </a:cubicBezTo>
                      <a:cubicBezTo>
                        <a:pt x="143" y="7"/>
                        <a:pt x="144" y="7"/>
                        <a:pt x="144" y="6"/>
                      </a:cubicBezTo>
                      <a:cubicBezTo>
                        <a:pt x="144" y="6"/>
                        <a:pt x="144" y="6"/>
                        <a:pt x="144" y="6"/>
                      </a:cubicBezTo>
                      <a:cubicBezTo>
                        <a:pt x="144" y="5"/>
                        <a:pt x="144" y="5"/>
                        <a:pt x="145" y="5"/>
                      </a:cubicBezTo>
                      <a:cubicBezTo>
                        <a:pt x="145" y="4"/>
                        <a:pt x="144" y="4"/>
                        <a:pt x="144" y="4"/>
                      </a:cubicBezTo>
                      <a:cubicBezTo>
                        <a:pt x="143" y="3"/>
                        <a:pt x="144" y="2"/>
                        <a:pt x="143" y="2"/>
                      </a:cubicBezTo>
                      <a:cubicBezTo>
                        <a:pt x="143" y="3"/>
                        <a:pt x="143" y="3"/>
                        <a:pt x="142" y="3"/>
                      </a:cubicBezTo>
                      <a:cubicBezTo>
                        <a:pt x="142" y="3"/>
                        <a:pt x="142" y="3"/>
                        <a:pt x="141" y="3"/>
                      </a:cubicBezTo>
                      <a:cubicBezTo>
                        <a:pt x="141" y="3"/>
                        <a:pt x="141" y="3"/>
                        <a:pt x="141" y="3"/>
                      </a:cubicBezTo>
                      <a:cubicBezTo>
                        <a:pt x="141" y="3"/>
                        <a:pt x="141" y="3"/>
                        <a:pt x="141" y="3"/>
                      </a:cubicBezTo>
                      <a:cubicBezTo>
                        <a:pt x="141" y="3"/>
                        <a:pt x="141" y="3"/>
                        <a:pt x="141" y="3"/>
                      </a:cubicBezTo>
                      <a:cubicBezTo>
                        <a:pt x="141" y="3"/>
                        <a:pt x="141" y="3"/>
                        <a:pt x="141" y="3"/>
                      </a:cubicBezTo>
                      <a:cubicBezTo>
                        <a:pt x="141" y="4"/>
                        <a:pt x="141" y="4"/>
                        <a:pt x="140" y="4"/>
                      </a:cubicBezTo>
                      <a:cubicBezTo>
                        <a:pt x="140" y="4"/>
                        <a:pt x="140" y="5"/>
                        <a:pt x="139" y="5"/>
                      </a:cubicBezTo>
                      <a:cubicBezTo>
                        <a:pt x="138" y="6"/>
                        <a:pt x="139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3"/>
                        <a:pt x="138" y="3"/>
                      </a:cubicBezTo>
                      <a:cubicBezTo>
                        <a:pt x="137" y="3"/>
                        <a:pt x="137" y="4"/>
                        <a:pt x="136" y="4"/>
                      </a:cubicBezTo>
                      <a:cubicBezTo>
                        <a:pt x="136" y="4"/>
                        <a:pt x="136" y="4"/>
                        <a:pt x="136" y="4"/>
                      </a:cubicBezTo>
                      <a:cubicBezTo>
                        <a:pt x="136" y="4"/>
                        <a:pt x="136" y="4"/>
                        <a:pt x="136" y="4"/>
                      </a:cubicBezTo>
                      <a:cubicBezTo>
                        <a:pt x="135" y="4"/>
                        <a:pt x="135" y="4"/>
                        <a:pt x="135" y="4"/>
                      </a:cubicBezTo>
                      <a:cubicBezTo>
                        <a:pt x="135" y="4"/>
                        <a:pt x="135" y="4"/>
                        <a:pt x="135" y="4"/>
                      </a:cubicBezTo>
                      <a:cubicBezTo>
                        <a:pt x="135" y="4"/>
                        <a:pt x="134" y="4"/>
                        <a:pt x="134" y="4"/>
                      </a:cubicBezTo>
                      <a:cubicBezTo>
                        <a:pt x="134" y="4"/>
                        <a:pt x="134" y="3"/>
                        <a:pt x="134" y="3"/>
                      </a:cubicBezTo>
                      <a:cubicBezTo>
                        <a:pt x="133" y="2"/>
                        <a:pt x="133" y="4"/>
                        <a:pt x="134" y="4"/>
                      </a:cubicBezTo>
                      <a:cubicBezTo>
                        <a:pt x="134" y="4"/>
                        <a:pt x="134" y="4"/>
                        <a:pt x="134" y="4"/>
                      </a:cubicBezTo>
                      <a:cubicBezTo>
                        <a:pt x="134" y="4"/>
                        <a:pt x="134" y="5"/>
                        <a:pt x="134" y="5"/>
                      </a:cubicBezTo>
                      <a:cubicBezTo>
                        <a:pt x="134" y="5"/>
                        <a:pt x="134" y="5"/>
                        <a:pt x="134" y="5"/>
                      </a:cubicBezTo>
                      <a:cubicBezTo>
                        <a:pt x="134" y="5"/>
                        <a:pt x="134" y="5"/>
                        <a:pt x="134" y="5"/>
                      </a:cubicBezTo>
                      <a:cubicBezTo>
                        <a:pt x="134" y="5"/>
                        <a:pt x="134" y="6"/>
                        <a:pt x="134" y="6"/>
                      </a:cubicBezTo>
                      <a:cubicBezTo>
                        <a:pt x="133" y="6"/>
                        <a:pt x="133" y="7"/>
                        <a:pt x="132" y="7"/>
                      </a:cubicBezTo>
                      <a:cubicBezTo>
                        <a:pt x="132" y="7"/>
                        <a:pt x="132" y="7"/>
                        <a:pt x="132" y="7"/>
                      </a:cubicBezTo>
                      <a:cubicBezTo>
                        <a:pt x="132" y="7"/>
                        <a:pt x="132" y="6"/>
                        <a:pt x="132" y="5"/>
                      </a:cubicBezTo>
                      <a:cubicBezTo>
                        <a:pt x="132" y="5"/>
                        <a:pt x="132" y="5"/>
                        <a:pt x="132" y="5"/>
                      </a:cubicBezTo>
                      <a:cubicBezTo>
                        <a:pt x="132" y="5"/>
                        <a:pt x="131" y="4"/>
                        <a:pt x="131" y="4"/>
                      </a:cubicBezTo>
                      <a:cubicBezTo>
                        <a:pt x="132" y="3"/>
                        <a:pt x="133" y="3"/>
                        <a:pt x="132" y="3"/>
                      </a:cubicBezTo>
                      <a:cubicBezTo>
                        <a:pt x="131" y="2"/>
                        <a:pt x="130" y="2"/>
                        <a:pt x="129" y="2"/>
                      </a:cubicBezTo>
                      <a:cubicBezTo>
                        <a:pt x="129" y="2"/>
                        <a:pt x="129" y="2"/>
                        <a:pt x="129" y="1"/>
                      </a:cubicBezTo>
                      <a:cubicBezTo>
                        <a:pt x="127" y="1"/>
                        <a:pt x="127" y="3"/>
                        <a:pt x="125" y="4"/>
                      </a:cubicBezTo>
                      <a:cubicBezTo>
                        <a:pt x="125" y="3"/>
                        <a:pt x="124" y="3"/>
                        <a:pt x="123" y="3"/>
                      </a:cubicBezTo>
                      <a:cubicBezTo>
                        <a:pt x="123" y="3"/>
                        <a:pt x="123" y="3"/>
                        <a:pt x="123" y="3"/>
                      </a:cubicBezTo>
                      <a:cubicBezTo>
                        <a:pt x="122" y="3"/>
                        <a:pt x="122" y="3"/>
                        <a:pt x="122" y="3"/>
                      </a:cubicBezTo>
                      <a:cubicBezTo>
                        <a:pt x="122" y="3"/>
                        <a:pt x="122" y="3"/>
                        <a:pt x="122" y="3"/>
                      </a:cubicBezTo>
                      <a:cubicBezTo>
                        <a:pt x="121" y="2"/>
                        <a:pt x="121" y="2"/>
                        <a:pt x="121" y="1"/>
                      </a:cubicBezTo>
                      <a:cubicBezTo>
                        <a:pt x="119" y="1"/>
                        <a:pt x="119" y="2"/>
                        <a:pt x="118" y="2"/>
                      </a:cubicBezTo>
                      <a:cubicBezTo>
                        <a:pt x="118" y="3"/>
                        <a:pt x="119" y="3"/>
                        <a:pt x="119" y="5"/>
                      </a:cubicBezTo>
                      <a:cubicBezTo>
                        <a:pt x="118" y="5"/>
                        <a:pt x="118" y="7"/>
                        <a:pt x="118" y="8"/>
                      </a:cubicBezTo>
                      <a:cubicBezTo>
                        <a:pt x="118" y="8"/>
                        <a:pt x="117" y="8"/>
                        <a:pt x="117" y="8"/>
                      </a:cubicBezTo>
                      <a:cubicBezTo>
                        <a:pt x="116" y="9"/>
                        <a:pt x="117" y="11"/>
                        <a:pt x="115" y="10"/>
                      </a:cubicBezTo>
                      <a:cubicBezTo>
                        <a:pt x="115" y="8"/>
                        <a:pt x="117" y="8"/>
                        <a:pt x="115" y="7"/>
                      </a:cubicBezTo>
                      <a:cubicBezTo>
                        <a:pt x="115" y="8"/>
                        <a:pt x="115" y="9"/>
                        <a:pt x="114" y="8"/>
                      </a:cubicBezTo>
                      <a:cubicBezTo>
                        <a:pt x="114" y="8"/>
                        <a:pt x="114" y="8"/>
                        <a:pt x="114" y="8"/>
                      </a:cubicBezTo>
                      <a:cubicBezTo>
                        <a:pt x="115" y="8"/>
                        <a:pt x="115" y="7"/>
                        <a:pt x="114" y="7"/>
                      </a:cubicBezTo>
                      <a:cubicBezTo>
                        <a:pt x="114" y="6"/>
                        <a:pt x="114" y="6"/>
                        <a:pt x="114" y="6"/>
                      </a:cubicBezTo>
                      <a:cubicBezTo>
                        <a:pt x="114" y="6"/>
                        <a:pt x="114" y="6"/>
                        <a:pt x="114" y="6"/>
                      </a:cubicBezTo>
                      <a:cubicBezTo>
                        <a:pt x="114" y="6"/>
                        <a:pt x="114" y="6"/>
                        <a:pt x="114" y="5"/>
                      </a:cubicBezTo>
                      <a:cubicBezTo>
                        <a:pt x="116" y="6"/>
                        <a:pt x="114" y="4"/>
                        <a:pt x="114" y="4"/>
                      </a:cubicBezTo>
                      <a:cubicBezTo>
                        <a:pt x="115" y="4"/>
                        <a:pt x="115" y="4"/>
                        <a:pt x="115" y="3"/>
                      </a:cubicBezTo>
                      <a:cubicBezTo>
                        <a:pt x="115" y="1"/>
                        <a:pt x="114" y="2"/>
                        <a:pt x="112" y="2"/>
                      </a:cubicBezTo>
                      <a:cubicBezTo>
                        <a:pt x="112" y="2"/>
                        <a:pt x="112" y="1"/>
                        <a:pt x="111" y="1"/>
                      </a:cubicBezTo>
                      <a:cubicBezTo>
                        <a:pt x="111" y="3"/>
                        <a:pt x="110" y="3"/>
                        <a:pt x="110" y="5"/>
                      </a:cubicBezTo>
                      <a:cubicBezTo>
                        <a:pt x="111" y="5"/>
                        <a:pt x="111" y="5"/>
                        <a:pt x="111" y="5"/>
                      </a:cubicBezTo>
                      <a:cubicBezTo>
                        <a:pt x="111" y="5"/>
                        <a:pt x="111" y="5"/>
                        <a:pt x="111" y="5"/>
                      </a:cubicBezTo>
                      <a:cubicBezTo>
                        <a:pt x="111" y="5"/>
                        <a:pt x="110" y="6"/>
                        <a:pt x="110" y="6"/>
                      </a:cubicBezTo>
                      <a:cubicBezTo>
                        <a:pt x="110" y="6"/>
                        <a:pt x="110" y="6"/>
                        <a:pt x="110" y="5"/>
                      </a:cubicBezTo>
                      <a:cubicBezTo>
                        <a:pt x="109" y="6"/>
                        <a:pt x="109" y="6"/>
                        <a:pt x="109" y="6"/>
                      </a:cubicBezTo>
                      <a:cubicBezTo>
                        <a:pt x="109" y="6"/>
                        <a:pt x="109" y="5"/>
                        <a:pt x="110" y="5"/>
                      </a:cubicBezTo>
                      <a:cubicBezTo>
                        <a:pt x="109" y="5"/>
                        <a:pt x="108" y="5"/>
                        <a:pt x="108" y="5"/>
                      </a:cubicBezTo>
                      <a:cubicBezTo>
                        <a:pt x="109" y="4"/>
                        <a:pt x="108" y="4"/>
                        <a:pt x="109" y="3"/>
                      </a:cubicBezTo>
                      <a:cubicBezTo>
                        <a:pt x="109" y="3"/>
                        <a:pt x="110" y="3"/>
                        <a:pt x="110" y="3"/>
                      </a:cubicBezTo>
                      <a:cubicBezTo>
                        <a:pt x="110" y="3"/>
                        <a:pt x="109" y="3"/>
                        <a:pt x="110" y="2"/>
                      </a:cubicBezTo>
                      <a:cubicBezTo>
                        <a:pt x="109" y="2"/>
                        <a:pt x="109" y="2"/>
                        <a:pt x="109" y="2"/>
                      </a:cubicBezTo>
                      <a:cubicBezTo>
                        <a:pt x="108" y="2"/>
                        <a:pt x="109" y="3"/>
                        <a:pt x="108" y="3"/>
                      </a:cubicBezTo>
                      <a:cubicBezTo>
                        <a:pt x="107" y="1"/>
                        <a:pt x="106" y="3"/>
                        <a:pt x="105" y="2"/>
                      </a:cubicBezTo>
                      <a:cubicBezTo>
                        <a:pt x="105" y="4"/>
                        <a:pt x="103" y="4"/>
                        <a:pt x="103" y="5"/>
                      </a:cubicBezTo>
                      <a:cubicBezTo>
                        <a:pt x="103" y="6"/>
                        <a:pt x="103" y="6"/>
                        <a:pt x="104" y="7"/>
                      </a:cubicBezTo>
                      <a:cubicBezTo>
                        <a:pt x="104" y="7"/>
                        <a:pt x="103" y="7"/>
                        <a:pt x="103" y="7"/>
                      </a:cubicBezTo>
                      <a:cubicBezTo>
                        <a:pt x="104" y="7"/>
                        <a:pt x="104" y="8"/>
                        <a:pt x="104" y="8"/>
                      </a:cubicBezTo>
                      <a:cubicBezTo>
                        <a:pt x="103" y="8"/>
                        <a:pt x="102" y="8"/>
                        <a:pt x="101" y="7"/>
                      </a:cubicBezTo>
                      <a:cubicBezTo>
                        <a:pt x="101" y="7"/>
                        <a:pt x="101" y="7"/>
                        <a:pt x="101" y="7"/>
                      </a:cubicBezTo>
                      <a:cubicBezTo>
                        <a:pt x="100" y="7"/>
                        <a:pt x="100" y="6"/>
                        <a:pt x="100" y="6"/>
                      </a:cubicBezTo>
                      <a:cubicBezTo>
                        <a:pt x="99" y="6"/>
                        <a:pt x="99" y="6"/>
                        <a:pt x="99" y="5"/>
                      </a:cubicBezTo>
                      <a:cubicBezTo>
                        <a:pt x="100" y="5"/>
                        <a:pt x="100" y="5"/>
                        <a:pt x="100" y="5"/>
                      </a:cubicBezTo>
                      <a:cubicBezTo>
                        <a:pt x="101" y="4"/>
                        <a:pt x="102" y="2"/>
                        <a:pt x="100" y="1"/>
                      </a:cubicBezTo>
                      <a:cubicBezTo>
                        <a:pt x="100" y="3"/>
                        <a:pt x="99" y="1"/>
                        <a:pt x="98" y="2"/>
                      </a:cubicBezTo>
                      <a:cubicBezTo>
                        <a:pt x="97" y="2"/>
                        <a:pt x="97" y="3"/>
                        <a:pt x="97" y="4"/>
                      </a:cubicBezTo>
                      <a:cubicBezTo>
                        <a:pt x="97" y="4"/>
                        <a:pt x="97" y="4"/>
                        <a:pt x="97" y="4"/>
                      </a:cubicBezTo>
                      <a:cubicBezTo>
                        <a:pt x="97" y="5"/>
                        <a:pt x="98" y="6"/>
                        <a:pt x="98" y="7"/>
                      </a:cubicBezTo>
                      <a:cubicBezTo>
                        <a:pt x="98" y="8"/>
                        <a:pt x="97" y="6"/>
                        <a:pt x="96" y="7"/>
                      </a:cubicBezTo>
                      <a:cubicBezTo>
                        <a:pt x="96" y="7"/>
                        <a:pt x="96" y="7"/>
                        <a:pt x="96" y="7"/>
                      </a:cubicBezTo>
                      <a:cubicBezTo>
                        <a:pt x="96" y="7"/>
                        <a:pt x="95" y="7"/>
                        <a:pt x="95" y="7"/>
                      </a:cubicBezTo>
                      <a:cubicBezTo>
                        <a:pt x="94" y="6"/>
                        <a:pt x="95" y="6"/>
                        <a:pt x="96" y="5"/>
                      </a:cubicBezTo>
                      <a:cubicBezTo>
                        <a:pt x="96" y="5"/>
                        <a:pt x="96" y="5"/>
                        <a:pt x="96" y="4"/>
                      </a:cubicBezTo>
                      <a:cubicBezTo>
                        <a:pt x="95" y="3"/>
                        <a:pt x="95" y="4"/>
                        <a:pt x="94" y="4"/>
                      </a:cubicBezTo>
                      <a:cubicBezTo>
                        <a:pt x="94" y="4"/>
                        <a:pt x="94" y="3"/>
                        <a:pt x="94" y="3"/>
                      </a:cubicBezTo>
                      <a:cubicBezTo>
                        <a:pt x="93" y="3"/>
                        <a:pt x="93" y="3"/>
                        <a:pt x="93" y="3"/>
                      </a:cubicBezTo>
                      <a:cubicBezTo>
                        <a:pt x="93" y="2"/>
                        <a:pt x="93" y="2"/>
                        <a:pt x="92" y="2"/>
                      </a:cubicBezTo>
                      <a:cubicBezTo>
                        <a:pt x="92" y="2"/>
                        <a:pt x="92" y="2"/>
                        <a:pt x="91" y="2"/>
                      </a:cubicBezTo>
                      <a:cubicBezTo>
                        <a:pt x="91" y="3"/>
                        <a:pt x="92" y="3"/>
                        <a:pt x="91" y="3"/>
                      </a:cubicBezTo>
                      <a:cubicBezTo>
                        <a:pt x="90" y="3"/>
                        <a:pt x="89" y="3"/>
                        <a:pt x="89" y="4"/>
                      </a:cubicBezTo>
                      <a:cubicBezTo>
                        <a:pt x="89" y="3"/>
                        <a:pt x="88" y="3"/>
                        <a:pt x="88" y="4"/>
                      </a:cubicBezTo>
                      <a:cubicBezTo>
                        <a:pt x="88" y="4"/>
                        <a:pt x="88" y="4"/>
                        <a:pt x="89" y="5"/>
                      </a:cubicBezTo>
                      <a:cubicBezTo>
                        <a:pt x="87" y="6"/>
                        <a:pt x="90" y="6"/>
                        <a:pt x="89" y="6"/>
                      </a:cubicBezTo>
                      <a:cubicBezTo>
                        <a:pt x="88" y="5"/>
                        <a:pt x="87" y="6"/>
                        <a:pt x="88" y="7"/>
                      </a:cubicBezTo>
                      <a:cubicBezTo>
                        <a:pt x="88" y="7"/>
                        <a:pt x="88" y="7"/>
                        <a:pt x="88" y="7"/>
                      </a:cubicBezTo>
                      <a:cubicBezTo>
                        <a:pt x="87" y="7"/>
                        <a:pt x="87" y="8"/>
                        <a:pt x="86" y="8"/>
                      </a:cubicBezTo>
                      <a:cubicBezTo>
                        <a:pt x="86" y="8"/>
                        <a:pt x="86" y="8"/>
                        <a:pt x="86" y="8"/>
                      </a:cubicBezTo>
                      <a:cubicBezTo>
                        <a:pt x="86" y="8"/>
                        <a:pt x="86" y="8"/>
                        <a:pt x="86" y="8"/>
                      </a:cubicBezTo>
                      <a:cubicBezTo>
                        <a:pt x="87" y="7"/>
                        <a:pt x="86" y="6"/>
                        <a:pt x="88" y="6"/>
                      </a:cubicBezTo>
                      <a:cubicBezTo>
                        <a:pt x="87" y="4"/>
                        <a:pt x="86" y="6"/>
                        <a:pt x="85" y="6"/>
                      </a:cubicBezTo>
                      <a:cubicBezTo>
                        <a:pt x="85" y="6"/>
                        <a:pt x="85" y="6"/>
                        <a:pt x="85" y="6"/>
                      </a:cubicBezTo>
                      <a:cubicBezTo>
                        <a:pt x="85" y="6"/>
                        <a:pt x="85" y="6"/>
                        <a:pt x="85" y="5"/>
                      </a:cubicBezTo>
                      <a:cubicBezTo>
                        <a:pt x="85" y="6"/>
                        <a:pt x="85" y="6"/>
                        <a:pt x="85" y="6"/>
                      </a:cubicBezTo>
                      <a:cubicBezTo>
                        <a:pt x="84" y="5"/>
                        <a:pt x="84" y="5"/>
                        <a:pt x="84" y="5"/>
                      </a:cubicBezTo>
                      <a:cubicBezTo>
                        <a:pt x="86" y="5"/>
                        <a:pt x="86" y="5"/>
                        <a:pt x="86" y="5"/>
                      </a:cubicBezTo>
                      <a:cubicBezTo>
                        <a:pt x="86" y="4"/>
                        <a:pt x="86" y="3"/>
                        <a:pt x="85" y="3"/>
                      </a:cubicBezTo>
                      <a:cubicBezTo>
                        <a:pt x="85" y="2"/>
                        <a:pt x="85" y="1"/>
                        <a:pt x="85" y="1"/>
                      </a:cubicBezTo>
                      <a:cubicBezTo>
                        <a:pt x="85" y="2"/>
                        <a:pt x="85" y="2"/>
                        <a:pt x="84" y="2"/>
                      </a:cubicBezTo>
                      <a:cubicBezTo>
                        <a:pt x="83" y="2"/>
                        <a:pt x="82" y="2"/>
                        <a:pt x="81" y="3"/>
                      </a:cubicBezTo>
                      <a:cubicBezTo>
                        <a:pt x="81" y="4"/>
                        <a:pt x="81" y="4"/>
                        <a:pt x="81" y="4"/>
                      </a:cubicBezTo>
                      <a:cubicBezTo>
                        <a:pt x="81" y="4"/>
                        <a:pt x="80" y="4"/>
                        <a:pt x="80" y="4"/>
                      </a:cubicBezTo>
                      <a:cubicBezTo>
                        <a:pt x="79" y="6"/>
                        <a:pt x="81" y="6"/>
                        <a:pt x="81" y="5"/>
                      </a:cubicBezTo>
                      <a:cubicBezTo>
                        <a:pt x="82" y="5"/>
                        <a:pt x="82" y="5"/>
                        <a:pt x="82" y="5"/>
                      </a:cubicBezTo>
                      <a:cubicBezTo>
                        <a:pt x="82" y="6"/>
                        <a:pt x="82" y="6"/>
                        <a:pt x="82" y="6"/>
                      </a:cubicBezTo>
                      <a:cubicBezTo>
                        <a:pt x="81" y="6"/>
                        <a:pt x="80" y="6"/>
                        <a:pt x="79" y="6"/>
                      </a:cubicBezTo>
                      <a:cubicBezTo>
                        <a:pt x="79" y="6"/>
                        <a:pt x="79" y="5"/>
                        <a:pt x="79" y="5"/>
                      </a:cubicBezTo>
                      <a:cubicBezTo>
                        <a:pt x="79" y="5"/>
                        <a:pt x="79" y="5"/>
                        <a:pt x="79" y="5"/>
                      </a:cubicBezTo>
                      <a:cubicBezTo>
                        <a:pt x="79" y="5"/>
                        <a:pt x="79" y="4"/>
                        <a:pt x="79" y="4"/>
                      </a:cubicBezTo>
                      <a:cubicBezTo>
                        <a:pt x="79" y="4"/>
                        <a:pt x="78" y="4"/>
                        <a:pt x="78" y="5"/>
                      </a:cubicBezTo>
                      <a:cubicBezTo>
                        <a:pt x="77" y="5"/>
                        <a:pt x="77" y="4"/>
                        <a:pt x="76" y="5"/>
                      </a:cubicBezTo>
                      <a:cubicBezTo>
                        <a:pt x="77" y="4"/>
                        <a:pt x="75" y="4"/>
                        <a:pt x="74" y="4"/>
                      </a:cubicBezTo>
                      <a:cubicBezTo>
                        <a:pt x="74" y="4"/>
                        <a:pt x="74" y="4"/>
                        <a:pt x="74" y="4"/>
                      </a:cubicBezTo>
                      <a:cubicBezTo>
                        <a:pt x="74" y="4"/>
                        <a:pt x="74" y="4"/>
                        <a:pt x="74" y="4"/>
                      </a:cubicBezTo>
                      <a:cubicBezTo>
                        <a:pt x="73" y="4"/>
                        <a:pt x="73" y="5"/>
                        <a:pt x="74" y="5"/>
                      </a:cubicBezTo>
                      <a:cubicBezTo>
                        <a:pt x="74" y="6"/>
                        <a:pt x="74" y="6"/>
                        <a:pt x="73" y="6"/>
                      </a:cubicBezTo>
                      <a:cubicBezTo>
                        <a:pt x="73" y="6"/>
                        <a:pt x="71" y="6"/>
                        <a:pt x="72" y="6"/>
                      </a:cubicBezTo>
                      <a:cubicBezTo>
                        <a:pt x="75" y="6"/>
                        <a:pt x="74" y="7"/>
                        <a:pt x="74" y="8"/>
                      </a:cubicBezTo>
                      <a:cubicBezTo>
                        <a:pt x="74" y="8"/>
                        <a:pt x="74" y="9"/>
                        <a:pt x="74" y="9"/>
                      </a:cubicBezTo>
                      <a:cubicBezTo>
                        <a:pt x="75" y="9"/>
                        <a:pt x="75" y="9"/>
                        <a:pt x="76" y="9"/>
                      </a:cubicBezTo>
                      <a:cubicBezTo>
                        <a:pt x="76" y="9"/>
                        <a:pt x="76" y="9"/>
                        <a:pt x="76" y="9"/>
                      </a:cubicBezTo>
                      <a:cubicBezTo>
                        <a:pt x="74" y="9"/>
                        <a:pt x="74" y="10"/>
                        <a:pt x="74" y="11"/>
                      </a:cubicBezTo>
                      <a:cubicBezTo>
                        <a:pt x="74" y="11"/>
                        <a:pt x="74" y="11"/>
                        <a:pt x="75" y="12"/>
                      </a:cubicBezTo>
                      <a:cubicBezTo>
                        <a:pt x="75" y="12"/>
                        <a:pt x="75" y="12"/>
                        <a:pt x="74" y="12"/>
                      </a:cubicBezTo>
                      <a:cubicBezTo>
                        <a:pt x="75" y="13"/>
                        <a:pt x="72" y="12"/>
                        <a:pt x="73" y="14"/>
                      </a:cubicBezTo>
                      <a:cubicBezTo>
                        <a:pt x="73" y="13"/>
                        <a:pt x="74" y="13"/>
                        <a:pt x="74" y="14"/>
                      </a:cubicBezTo>
                      <a:cubicBezTo>
                        <a:pt x="73" y="14"/>
                        <a:pt x="73" y="15"/>
                        <a:pt x="72" y="16"/>
                      </a:cubicBezTo>
                      <a:cubicBezTo>
                        <a:pt x="72" y="15"/>
                        <a:pt x="72" y="14"/>
                        <a:pt x="71" y="14"/>
                      </a:cubicBezTo>
                      <a:cubicBezTo>
                        <a:pt x="71" y="13"/>
                        <a:pt x="71" y="13"/>
                        <a:pt x="72" y="12"/>
                      </a:cubicBezTo>
                      <a:cubicBezTo>
                        <a:pt x="71" y="11"/>
                        <a:pt x="70" y="12"/>
                        <a:pt x="70" y="12"/>
                      </a:cubicBezTo>
                      <a:cubicBezTo>
                        <a:pt x="69" y="11"/>
                        <a:pt x="70" y="10"/>
                        <a:pt x="70" y="10"/>
                      </a:cubicBezTo>
                      <a:cubicBezTo>
                        <a:pt x="70" y="10"/>
                        <a:pt x="70" y="9"/>
                        <a:pt x="70" y="9"/>
                      </a:cubicBezTo>
                      <a:cubicBezTo>
                        <a:pt x="71" y="9"/>
                        <a:pt x="70" y="9"/>
                        <a:pt x="70" y="8"/>
                      </a:cubicBezTo>
                      <a:cubicBezTo>
                        <a:pt x="70" y="8"/>
                        <a:pt x="70" y="8"/>
                        <a:pt x="70" y="8"/>
                      </a:cubicBezTo>
                      <a:cubicBezTo>
                        <a:pt x="71" y="8"/>
                        <a:pt x="71" y="8"/>
                        <a:pt x="72" y="8"/>
                      </a:cubicBezTo>
                      <a:cubicBezTo>
                        <a:pt x="71" y="8"/>
                        <a:pt x="72" y="7"/>
                        <a:pt x="72" y="7"/>
                      </a:cubicBezTo>
                      <a:cubicBezTo>
                        <a:pt x="72" y="7"/>
                        <a:pt x="70" y="7"/>
                        <a:pt x="71" y="5"/>
                      </a:cubicBezTo>
                      <a:cubicBezTo>
                        <a:pt x="70" y="5"/>
                        <a:pt x="70" y="6"/>
                        <a:pt x="70" y="7"/>
                      </a:cubicBezTo>
                      <a:cubicBezTo>
                        <a:pt x="70" y="7"/>
                        <a:pt x="70" y="7"/>
                        <a:pt x="69" y="7"/>
                      </a:cubicBezTo>
                      <a:cubicBezTo>
                        <a:pt x="69" y="6"/>
                        <a:pt x="69" y="5"/>
                        <a:pt x="69" y="5"/>
                      </a:cubicBezTo>
                      <a:cubicBezTo>
                        <a:pt x="70" y="5"/>
                        <a:pt x="70" y="5"/>
                        <a:pt x="70" y="5"/>
                      </a:cubicBezTo>
                      <a:cubicBezTo>
                        <a:pt x="70" y="3"/>
                        <a:pt x="71" y="2"/>
                        <a:pt x="70" y="1"/>
                      </a:cubicBezTo>
                      <a:cubicBezTo>
                        <a:pt x="69" y="2"/>
                        <a:pt x="66" y="1"/>
                        <a:pt x="66" y="1"/>
                      </a:cubicBezTo>
                      <a:cubicBezTo>
                        <a:pt x="65" y="1"/>
                        <a:pt x="66" y="3"/>
                        <a:pt x="66" y="3"/>
                      </a:cubicBezTo>
                      <a:cubicBezTo>
                        <a:pt x="65" y="4"/>
                        <a:pt x="66" y="5"/>
                        <a:pt x="65" y="5"/>
                      </a:cubicBezTo>
                      <a:cubicBezTo>
                        <a:pt x="65" y="5"/>
                        <a:pt x="64" y="5"/>
                        <a:pt x="64" y="4"/>
                      </a:cubicBezTo>
                      <a:cubicBezTo>
                        <a:pt x="64" y="4"/>
                        <a:pt x="63" y="5"/>
                        <a:pt x="62" y="5"/>
                      </a:cubicBezTo>
                      <a:cubicBezTo>
                        <a:pt x="62" y="4"/>
                        <a:pt x="62" y="3"/>
                        <a:pt x="61" y="4"/>
                      </a:cubicBezTo>
                      <a:cubicBezTo>
                        <a:pt x="61" y="4"/>
                        <a:pt x="61" y="4"/>
                        <a:pt x="61" y="4"/>
                      </a:cubicBezTo>
                      <a:cubicBezTo>
                        <a:pt x="61" y="3"/>
                        <a:pt x="61" y="3"/>
                        <a:pt x="61" y="3"/>
                      </a:cubicBezTo>
                      <a:cubicBezTo>
                        <a:pt x="60" y="3"/>
                        <a:pt x="60" y="4"/>
                        <a:pt x="59" y="4"/>
                      </a:cubicBezTo>
                      <a:cubicBezTo>
                        <a:pt x="59" y="5"/>
                        <a:pt x="60" y="4"/>
                        <a:pt x="60" y="4"/>
                      </a:cubicBezTo>
                      <a:cubicBezTo>
                        <a:pt x="60" y="4"/>
                        <a:pt x="60" y="4"/>
                        <a:pt x="60" y="4"/>
                      </a:cubicBezTo>
                      <a:cubicBezTo>
                        <a:pt x="60" y="4"/>
                        <a:pt x="59" y="5"/>
                        <a:pt x="59" y="5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8" y="5"/>
                        <a:pt x="58" y="5"/>
                        <a:pt x="58" y="5"/>
                      </a:cubicBezTo>
                      <a:cubicBezTo>
                        <a:pt x="58" y="6"/>
                        <a:pt x="58" y="7"/>
                        <a:pt x="58" y="7"/>
                      </a:cubicBezTo>
                      <a:cubicBezTo>
                        <a:pt x="57" y="6"/>
                        <a:pt x="57" y="6"/>
                        <a:pt x="56" y="6"/>
                      </a:cubicBezTo>
                      <a:cubicBezTo>
                        <a:pt x="56" y="6"/>
                        <a:pt x="56" y="5"/>
                        <a:pt x="56" y="5"/>
                      </a:cubicBezTo>
                      <a:cubicBezTo>
                        <a:pt x="57" y="5"/>
                        <a:pt x="57" y="2"/>
                        <a:pt x="57" y="1"/>
                      </a:cubicBezTo>
                      <a:cubicBezTo>
                        <a:pt x="55" y="1"/>
                        <a:pt x="55" y="2"/>
                        <a:pt x="54" y="2"/>
                      </a:cubicBezTo>
                      <a:cubicBezTo>
                        <a:pt x="53" y="1"/>
                        <a:pt x="52" y="3"/>
                        <a:pt x="51" y="2"/>
                      </a:cubicBezTo>
                      <a:cubicBezTo>
                        <a:pt x="51" y="4"/>
                        <a:pt x="52" y="5"/>
                        <a:pt x="52" y="5"/>
                      </a:cubicBezTo>
                      <a:cubicBezTo>
                        <a:pt x="52" y="6"/>
                        <a:pt x="51" y="6"/>
                        <a:pt x="51" y="6"/>
                      </a:cubicBezTo>
                      <a:cubicBezTo>
                        <a:pt x="52" y="7"/>
                        <a:pt x="53" y="7"/>
                        <a:pt x="53" y="7"/>
                      </a:cubicBezTo>
                      <a:cubicBezTo>
                        <a:pt x="53" y="7"/>
                        <a:pt x="52" y="8"/>
                        <a:pt x="51" y="8"/>
                      </a:cubicBezTo>
                      <a:cubicBezTo>
                        <a:pt x="51" y="8"/>
                        <a:pt x="50" y="7"/>
                        <a:pt x="50" y="7"/>
                      </a:cubicBezTo>
                      <a:cubicBezTo>
                        <a:pt x="49" y="7"/>
                        <a:pt x="49" y="6"/>
                        <a:pt x="48" y="6"/>
                      </a:cubicBezTo>
                      <a:cubicBezTo>
                        <a:pt x="48" y="6"/>
                        <a:pt x="48" y="6"/>
                        <a:pt x="48" y="6"/>
                      </a:cubicBezTo>
                      <a:cubicBezTo>
                        <a:pt x="48" y="6"/>
                        <a:pt x="48" y="6"/>
                        <a:pt x="48" y="6"/>
                      </a:cubicBezTo>
                      <a:cubicBezTo>
                        <a:pt x="48" y="6"/>
                        <a:pt x="48" y="6"/>
                        <a:pt x="48" y="6"/>
                      </a:cubicBezTo>
                      <a:cubicBezTo>
                        <a:pt x="48" y="6"/>
                        <a:pt x="48" y="6"/>
                        <a:pt x="48" y="6"/>
                      </a:cubicBezTo>
                      <a:cubicBezTo>
                        <a:pt x="46" y="6"/>
                        <a:pt x="46" y="4"/>
                        <a:pt x="45" y="5"/>
                      </a:cubicBezTo>
                      <a:cubicBezTo>
                        <a:pt x="45" y="6"/>
                        <a:pt x="43" y="6"/>
                        <a:pt x="42" y="7"/>
                      </a:cubicBezTo>
                      <a:cubicBezTo>
                        <a:pt x="42" y="7"/>
                        <a:pt x="42" y="7"/>
                        <a:pt x="41" y="7"/>
                      </a:cubicBezTo>
                      <a:cubicBezTo>
                        <a:pt x="41" y="7"/>
                        <a:pt x="41" y="8"/>
                        <a:pt x="41" y="8"/>
                      </a:cubicBezTo>
                      <a:cubicBezTo>
                        <a:pt x="42" y="8"/>
                        <a:pt x="42" y="8"/>
                        <a:pt x="42" y="8"/>
                      </a:cubicBezTo>
                      <a:cubicBezTo>
                        <a:pt x="42" y="8"/>
                        <a:pt x="42" y="8"/>
                        <a:pt x="42" y="8"/>
                      </a:cubicBezTo>
                      <a:cubicBezTo>
                        <a:pt x="42" y="8"/>
                        <a:pt x="43" y="8"/>
                        <a:pt x="43" y="8"/>
                      </a:cubicBezTo>
                      <a:cubicBezTo>
                        <a:pt x="43" y="10"/>
                        <a:pt x="42" y="10"/>
                        <a:pt x="43" y="11"/>
                      </a:cubicBezTo>
                      <a:cubicBezTo>
                        <a:pt x="43" y="11"/>
                        <a:pt x="42" y="12"/>
                        <a:pt x="43" y="12"/>
                      </a:cubicBezTo>
                      <a:cubicBezTo>
                        <a:pt x="43" y="11"/>
                        <a:pt x="43" y="12"/>
                        <a:pt x="43" y="13"/>
                      </a:cubicBezTo>
                      <a:cubicBezTo>
                        <a:pt x="43" y="13"/>
                        <a:pt x="44" y="13"/>
                        <a:pt x="44" y="14"/>
                      </a:cubicBezTo>
                      <a:cubicBezTo>
                        <a:pt x="44" y="14"/>
                        <a:pt x="44" y="14"/>
                        <a:pt x="43" y="14"/>
                      </a:cubicBezTo>
                      <a:cubicBezTo>
                        <a:pt x="43" y="14"/>
                        <a:pt x="44" y="15"/>
                        <a:pt x="44" y="15"/>
                      </a:cubicBezTo>
                      <a:cubicBezTo>
                        <a:pt x="43" y="15"/>
                        <a:pt x="43" y="14"/>
                        <a:pt x="42" y="14"/>
                      </a:cubicBezTo>
                      <a:cubicBezTo>
                        <a:pt x="42" y="15"/>
                        <a:pt x="43" y="16"/>
                        <a:pt x="42" y="16"/>
                      </a:cubicBezTo>
                      <a:cubicBezTo>
                        <a:pt x="41" y="16"/>
                        <a:pt x="41" y="15"/>
                        <a:pt x="41" y="14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39" y="14"/>
                        <a:pt x="39" y="13"/>
                        <a:pt x="38" y="13"/>
                      </a:cubicBezTo>
                      <a:cubicBezTo>
                        <a:pt x="39" y="12"/>
                        <a:pt x="40" y="12"/>
                        <a:pt x="40" y="10"/>
                      </a:cubicBezTo>
                      <a:cubicBezTo>
                        <a:pt x="39" y="11"/>
                        <a:pt x="39" y="11"/>
                        <a:pt x="39" y="10"/>
                      </a:cubicBezTo>
                      <a:cubicBezTo>
                        <a:pt x="39" y="9"/>
                        <a:pt x="36" y="10"/>
                        <a:pt x="36" y="8"/>
                      </a:cubicBezTo>
                      <a:cubicBezTo>
                        <a:pt x="38" y="7"/>
                        <a:pt x="35" y="7"/>
                        <a:pt x="35" y="6"/>
                      </a:cubicBezTo>
                      <a:cubicBezTo>
                        <a:pt x="35" y="6"/>
                        <a:pt x="36" y="6"/>
                        <a:pt x="36" y="6"/>
                      </a:cubicBezTo>
                      <a:cubicBezTo>
                        <a:pt x="35" y="6"/>
                        <a:pt x="35" y="6"/>
                        <a:pt x="34" y="6"/>
                      </a:cubicBezTo>
                      <a:cubicBezTo>
                        <a:pt x="34" y="6"/>
                        <a:pt x="34" y="6"/>
                        <a:pt x="34" y="5"/>
                      </a:cubicBezTo>
                      <a:cubicBezTo>
                        <a:pt x="34" y="5"/>
                        <a:pt x="34" y="6"/>
                        <a:pt x="34" y="6"/>
                      </a:cubicBezTo>
                      <a:cubicBezTo>
                        <a:pt x="34" y="5"/>
                        <a:pt x="34" y="5"/>
                        <a:pt x="33" y="5"/>
                      </a:cubicBezTo>
                      <a:cubicBezTo>
                        <a:pt x="33" y="5"/>
                        <a:pt x="32" y="7"/>
                        <a:pt x="32" y="7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32" y="6"/>
                        <a:pt x="32" y="6"/>
                        <a:pt x="31" y="6"/>
                      </a:cubicBezTo>
                      <a:cubicBezTo>
                        <a:pt x="31" y="6"/>
                        <a:pt x="31" y="6"/>
                        <a:pt x="31" y="7"/>
                      </a:cubicBezTo>
                      <a:cubicBezTo>
                        <a:pt x="31" y="7"/>
                        <a:pt x="30" y="7"/>
                        <a:pt x="30" y="7"/>
                      </a:cubicBezTo>
                      <a:cubicBezTo>
                        <a:pt x="29" y="7"/>
                        <a:pt x="29" y="7"/>
                        <a:pt x="28" y="7"/>
                      </a:cubicBezTo>
                      <a:cubicBezTo>
                        <a:pt x="28" y="8"/>
                        <a:pt x="29" y="8"/>
                        <a:pt x="28" y="9"/>
                      </a:cubicBezTo>
                      <a:cubicBezTo>
                        <a:pt x="28" y="9"/>
                        <a:pt x="27" y="9"/>
                        <a:pt x="26" y="9"/>
                      </a:cubicBezTo>
                      <a:cubicBezTo>
                        <a:pt x="26" y="9"/>
                        <a:pt x="26" y="9"/>
                        <a:pt x="26" y="9"/>
                      </a:cubicBezTo>
                      <a:cubicBezTo>
                        <a:pt x="26" y="9"/>
                        <a:pt x="26" y="9"/>
                        <a:pt x="26" y="9"/>
                      </a:cubicBezTo>
                      <a:cubicBezTo>
                        <a:pt x="26" y="9"/>
                        <a:pt x="26" y="9"/>
                        <a:pt x="26" y="8"/>
                      </a:cubicBezTo>
                      <a:cubicBezTo>
                        <a:pt x="26" y="7"/>
                        <a:pt x="26" y="7"/>
                        <a:pt x="25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8" y="5"/>
                        <a:pt x="27" y="5"/>
                        <a:pt x="27" y="4"/>
                      </a:cubicBezTo>
                      <a:cubicBezTo>
                        <a:pt x="28" y="3"/>
                        <a:pt x="28" y="4"/>
                        <a:pt x="28" y="3"/>
                      </a:cubicBezTo>
                      <a:cubicBezTo>
                        <a:pt x="27" y="3"/>
                        <a:pt x="28" y="1"/>
                        <a:pt x="26" y="2"/>
                      </a:cubicBezTo>
                      <a:cubicBezTo>
                        <a:pt x="25" y="2"/>
                        <a:pt x="26" y="3"/>
                        <a:pt x="25" y="3"/>
                      </a:cubicBezTo>
                      <a:cubicBezTo>
                        <a:pt x="25" y="2"/>
                        <a:pt x="25" y="2"/>
                        <a:pt x="25" y="1"/>
                      </a:cubicBezTo>
                      <a:cubicBezTo>
                        <a:pt x="24" y="1"/>
                        <a:pt x="24" y="3"/>
                        <a:pt x="23" y="3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1" y="5"/>
                        <a:pt x="22" y="4"/>
                        <a:pt x="22" y="6"/>
                      </a:cubicBezTo>
                      <a:cubicBezTo>
                        <a:pt x="23" y="6"/>
                        <a:pt x="24" y="6"/>
                        <a:pt x="24" y="7"/>
                      </a:cubicBezTo>
                      <a:cubicBezTo>
                        <a:pt x="24" y="7"/>
                        <a:pt x="23" y="8"/>
                        <a:pt x="22" y="7"/>
                      </a:cubicBezTo>
                      <a:cubicBezTo>
                        <a:pt x="22" y="8"/>
                        <a:pt x="21" y="9"/>
                        <a:pt x="21" y="9"/>
                      </a:cubicBezTo>
                      <a:cubicBezTo>
                        <a:pt x="20" y="9"/>
                        <a:pt x="20" y="8"/>
                        <a:pt x="20" y="7"/>
                      </a:cubicBezTo>
                      <a:cubicBezTo>
                        <a:pt x="20" y="7"/>
                        <a:pt x="19" y="7"/>
                        <a:pt x="18" y="7"/>
                      </a:cubicBezTo>
                      <a:cubicBezTo>
                        <a:pt x="18" y="7"/>
                        <a:pt x="19" y="6"/>
                        <a:pt x="18" y="6"/>
                      </a:cubicBezTo>
                      <a:cubicBezTo>
                        <a:pt x="18" y="6"/>
                        <a:pt x="17" y="6"/>
                        <a:pt x="17" y="5"/>
                      </a:cubicBezTo>
                      <a:cubicBezTo>
                        <a:pt x="16" y="5"/>
                        <a:pt x="17" y="4"/>
                        <a:pt x="16" y="5"/>
                      </a:cubicBezTo>
                      <a:cubicBezTo>
                        <a:pt x="16" y="5"/>
                        <a:pt x="16" y="6"/>
                        <a:pt x="16" y="6"/>
                      </a:cubicBezTo>
                      <a:cubicBezTo>
                        <a:pt x="16" y="5"/>
                        <a:pt x="15" y="5"/>
                        <a:pt x="15" y="6"/>
                      </a:cubicBezTo>
                      <a:cubicBezTo>
                        <a:pt x="15" y="6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8"/>
                        <a:pt x="15" y="8"/>
                        <a:pt x="15" y="9"/>
                      </a:cubicBezTo>
                      <a:cubicBezTo>
                        <a:pt x="15" y="8"/>
                        <a:pt x="15" y="8"/>
                        <a:pt x="14" y="8"/>
                      </a:cubicBezTo>
                      <a:cubicBezTo>
                        <a:pt x="14" y="8"/>
                        <a:pt x="14" y="9"/>
                        <a:pt x="13" y="9"/>
                      </a:cubicBezTo>
                      <a:cubicBezTo>
                        <a:pt x="13" y="9"/>
                        <a:pt x="13" y="9"/>
                        <a:pt x="13" y="8"/>
                      </a:cubicBezTo>
                      <a:cubicBezTo>
                        <a:pt x="13" y="8"/>
                        <a:pt x="14" y="8"/>
                        <a:pt x="14" y="7"/>
                      </a:cubicBezTo>
                      <a:cubicBezTo>
                        <a:pt x="13" y="7"/>
                        <a:pt x="13" y="7"/>
                        <a:pt x="12" y="7"/>
                      </a:cubicBezTo>
                      <a:cubicBezTo>
                        <a:pt x="12" y="7"/>
                        <a:pt x="13" y="6"/>
                        <a:pt x="12" y="5"/>
                      </a:cubicBezTo>
                      <a:cubicBezTo>
                        <a:pt x="12" y="6"/>
                        <a:pt x="12" y="6"/>
                        <a:pt x="11" y="6"/>
                      </a:cubicBezTo>
                      <a:cubicBezTo>
                        <a:pt x="11" y="7"/>
                        <a:pt x="12" y="7"/>
                        <a:pt x="12" y="7"/>
                      </a:cubicBezTo>
                      <a:cubicBezTo>
                        <a:pt x="11" y="7"/>
                        <a:pt x="10" y="7"/>
                        <a:pt x="10" y="6"/>
                      </a:cubicBezTo>
                      <a:cubicBezTo>
                        <a:pt x="11" y="5"/>
                        <a:pt x="12" y="6"/>
                        <a:pt x="12" y="5"/>
                      </a:cubicBezTo>
                      <a:cubicBezTo>
                        <a:pt x="13" y="5"/>
                        <a:pt x="12" y="4"/>
                        <a:pt x="12" y="3"/>
                      </a:cubicBezTo>
                      <a:cubicBezTo>
                        <a:pt x="12" y="3"/>
                        <a:pt x="13" y="3"/>
                        <a:pt x="13" y="3"/>
                      </a:cubicBezTo>
                      <a:cubicBezTo>
                        <a:pt x="12" y="2"/>
                        <a:pt x="11" y="2"/>
                        <a:pt x="12" y="1"/>
                      </a:cubicBezTo>
                      <a:cubicBezTo>
                        <a:pt x="11" y="1"/>
                        <a:pt x="11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8" y="3"/>
                        <a:pt x="8" y="4"/>
                        <a:pt x="7" y="5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10" y="5"/>
                        <a:pt x="9" y="7"/>
                        <a:pt x="10" y="8"/>
                      </a:cubicBezTo>
                      <a:cubicBezTo>
                        <a:pt x="8" y="8"/>
                        <a:pt x="7" y="10"/>
                        <a:pt x="5" y="10"/>
                      </a:cubicBezTo>
                      <a:cubicBezTo>
                        <a:pt x="5" y="11"/>
                        <a:pt x="4" y="12"/>
                        <a:pt x="4" y="13"/>
                      </a:cubicBezTo>
                      <a:cubicBezTo>
                        <a:pt x="4" y="14"/>
                        <a:pt x="4" y="14"/>
                        <a:pt x="4" y="15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2" y="16"/>
                        <a:pt x="2" y="17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2" y="19"/>
                        <a:pt x="3" y="19"/>
                        <a:pt x="3" y="20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2" y="21"/>
                        <a:pt x="0" y="20"/>
                        <a:pt x="0" y="21"/>
                      </a:cubicBezTo>
                      <a:cubicBezTo>
                        <a:pt x="1" y="21"/>
                        <a:pt x="1" y="22"/>
                        <a:pt x="1" y="22"/>
                      </a:cubicBezTo>
                      <a:close/>
                      <a:moveTo>
                        <a:pt x="178" y="18"/>
                      </a:moveTo>
                      <a:cubicBezTo>
                        <a:pt x="178" y="18"/>
                        <a:pt x="178" y="18"/>
                        <a:pt x="178" y="18"/>
                      </a:cubicBezTo>
                      <a:cubicBezTo>
                        <a:pt x="178" y="18"/>
                        <a:pt x="178" y="18"/>
                        <a:pt x="178" y="18"/>
                      </a:cubicBezTo>
                      <a:cubicBezTo>
                        <a:pt x="178" y="18"/>
                        <a:pt x="178" y="18"/>
                        <a:pt x="178" y="18"/>
                      </a:cubicBezTo>
                      <a:close/>
                      <a:moveTo>
                        <a:pt x="182" y="19"/>
                      </a:moveTo>
                      <a:cubicBezTo>
                        <a:pt x="182" y="19"/>
                        <a:pt x="182" y="19"/>
                        <a:pt x="182" y="19"/>
                      </a:cubicBezTo>
                      <a:cubicBezTo>
                        <a:pt x="181" y="19"/>
                        <a:pt x="181" y="19"/>
                        <a:pt x="180" y="19"/>
                      </a:cubicBezTo>
                      <a:cubicBezTo>
                        <a:pt x="181" y="18"/>
                        <a:pt x="181" y="19"/>
                        <a:pt x="182" y="19"/>
                      </a:cubicBezTo>
                      <a:close/>
                      <a:moveTo>
                        <a:pt x="290" y="20"/>
                      </a:moveTo>
                      <a:cubicBezTo>
                        <a:pt x="290" y="20"/>
                        <a:pt x="289" y="20"/>
                        <a:pt x="289" y="19"/>
                      </a:cubicBezTo>
                      <a:cubicBezTo>
                        <a:pt x="290" y="19"/>
                        <a:pt x="290" y="19"/>
                        <a:pt x="290" y="19"/>
                      </a:cubicBezTo>
                      <a:cubicBezTo>
                        <a:pt x="290" y="19"/>
                        <a:pt x="291" y="20"/>
                        <a:pt x="290" y="20"/>
                      </a:cubicBezTo>
                      <a:close/>
                      <a:moveTo>
                        <a:pt x="298" y="8"/>
                      </a:moveTo>
                      <a:cubicBezTo>
                        <a:pt x="298" y="8"/>
                        <a:pt x="298" y="8"/>
                        <a:pt x="299" y="8"/>
                      </a:cubicBezTo>
                      <a:cubicBezTo>
                        <a:pt x="298" y="8"/>
                        <a:pt x="298" y="8"/>
                        <a:pt x="298" y="8"/>
                      </a:cubicBezTo>
                      <a:cubicBezTo>
                        <a:pt x="298" y="8"/>
                        <a:pt x="298" y="8"/>
                        <a:pt x="298" y="8"/>
                      </a:cubicBezTo>
                      <a:close/>
                      <a:moveTo>
                        <a:pt x="299" y="14"/>
                      </a:moveTo>
                      <a:cubicBezTo>
                        <a:pt x="299" y="14"/>
                        <a:pt x="299" y="14"/>
                        <a:pt x="299" y="14"/>
                      </a:cubicBezTo>
                      <a:cubicBezTo>
                        <a:pt x="299" y="14"/>
                        <a:pt x="299" y="14"/>
                        <a:pt x="299" y="14"/>
                      </a:cubicBezTo>
                      <a:cubicBezTo>
                        <a:pt x="299" y="15"/>
                        <a:pt x="299" y="15"/>
                        <a:pt x="299" y="15"/>
                      </a:cubicBezTo>
                      <a:cubicBezTo>
                        <a:pt x="299" y="15"/>
                        <a:pt x="299" y="14"/>
                        <a:pt x="299" y="14"/>
                      </a:cubicBezTo>
                      <a:close/>
                      <a:moveTo>
                        <a:pt x="318" y="14"/>
                      </a:moveTo>
                      <a:cubicBezTo>
                        <a:pt x="317" y="15"/>
                        <a:pt x="317" y="17"/>
                        <a:pt x="316" y="16"/>
                      </a:cubicBezTo>
                      <a:cubicBezTo>
                        <a:pt x="315" y="16"/>
                        <a:pt x="316" y="14"/>
                        <a:pt x="314" y="15"/>
                      </a:cubicBezTo>
                      <a:cubicBezTo>
                        <a:pt x="314" y="14"/>
                        <a:pt x="314" y="14"/>
                        <a:pt x="314" y="14"/>
                      </a:cubicBezTo>
                      <a:cubicBezTo>
                        <a:pt x="315" y="14"/>
                        <a:pt x="315" y="13"/>
                        <a:pt x="315" y="13"/>
                      </a:cubicBezTo>
                      <a:cubicBezTo>
                        <a:pt x="315" y="14"/>
                        <a:pt x="316" y="14"/>
                        <a:pt x="318" y="14"/>
                      </a:cubicBezTo>
                      <a:close/>
                      <a:moveTo>
                        <a:pt x="309" y="13"/>
                      </a:moveTo>
                      <a:cubicBezTo>
                        <a:pt x="310" y="13"/>
                        <a:pt x="310" y="13"/>
                        <a:pt x="311" y="13"/>
                      </a:cubicBezTo>
                      <a:cubicBezTo>
                        <a:pt x="311" y="12"/>
                        <a:pt x="310" y="12"/>
                        <a:pt x="309" y="12"/>
                      </a:cubicBezTo>
                      <a:cubicBezTo>
                        <a:pt x="309" y="12"/>
                        <a:pt x="309" y="12"/>
                        <a:pt x="309" y="12"/>
                      </a:cubicBezTo>
                      <a:cubicBezTo>
                        <a:pt x="309" y="12"/>
                        <a:pt x="309" y="12"/>
                        <a:pt x="309" y="12"/>
                      </a:cubicBezTo>
                      <a:cubicBezTo>
                        <a:pt x="310" y="12"/>
                        <a:pt x="311" y="12"/>
                        <a:pt x="311" y="11"/>
                      </a:cubicBezTo>
                      <a:cubicBezTo>
                        <a:pt x="311" y="12"/>
                        <a:pt x="311" y="12"/>
                        <a:pt x="312" y="12"/>
                      </a:cubicBezTo>
                      <a:cubicBezTo>
                        <a:pt x="312" y="13"/>
                        <a:pt x="313" y="13"/>
                        <a:pt x="313" y="13"/>
                      </a:cubicBezTo>
                      <a:cubicBezTo>
                        <a:pt x="314" y="13"/>
                        <a:pt x="314" y="13"/>
                        <a:pt x="314" y="14"/>
                      </a:cubicBezTo>
                      <a:cubicBezTo>
                        <a:pt x="311" y="14"/>
                        <a:pt x="313" y="15"/>
                        <a:pt x="313" y="15"/>
                      </a:cubicBezTo>
                      <a:cubicBezTo>
                        <a:pt x="313" y="16"/>
                        <a:pt x="311" y="15"/>
                        <a:pt x="311" y="17"/>
                      </a:cubicBezTo>
                      <a:cubicBezTo>
                        <a:pt x="310" y="16"/>
                        <a:pt x="308" y="17"/>
                        <a:pt x="308" y="16"/>
                      </a:cubicBezTo>
                      <a:cubicBezTo>
                        <a:pt x="307" y="16"/>
                        <a:pt x="308" y="15"/>
                        <a:pt x="307" y="15"/>
                      </a:cubicBezTo>
                      <a:cubicBezTo>
                        <a:pt x="306" y="16"/>
                        <a:pt x="306" y="16"/>
                        <a:pt x="306" y="17"/>
                      </a:cubicBezTo>
                      <a:cubicBezTo>
                        <a:pt x="304" y="17"/>
                        <a:pt x="304" y="18"/>
                        <a:pt x="302" y="17"/>
                      </a:cubicBezTo>
                      <a:cubicBezTo>
                        <a:pt x="301" y="17"/>
                        <a:pt x="302" y="16"/>
                        <a:pt x="302" y="15"/>
                      </a:cubicBezTo>
                      <a:cubicBezTo>
                        <a:pt x="302" y="15"/>
                        <a:pt x="302" y="15"/>
                        <a:pt x="301" y="15"/>
                      </a:cubicBezTo>
                      <a:cubicBezTo>
                        <a:pt x="301" y="15"/>
                        <a:pt x="301" y="15"/>
                        <a:pt x="301" y="15"/>
                      </a:cubicBezTo>
                      <a:cubicBezTo>
                        <a:pt x="301" y="13"/>
                        <a:pt x="302" y="13"/>
                        <a:pt x="302" y="13"/>
                      </a:cubicBezTo>
                      <a:cubicBezTo>
                        <a:pt x="303" y="13"/>
                        <a:pt x="303" y="13"/>
                        <a:pt x="303" y="14"/>
                      </a:cubicBezTo>
                      <a:cubicBezTo>
                        <a:pt x="303" y="14"/>
                        <a:pt x="304" y="13"/>
                        <a:pt x="304" y="14"/>
                      </a:cubicBezTo>
                      <a:cubicBezTo>
                        <a:pt x="305" y="14"/>
                        <a:pt x="305" y="14"/>
                        <a:pt x="305" y="15"/>
                      </a:cubicBezTo>
                      <a:cubicBezTo>
                        <a:pt x="306" y="15"/>
                        <a:pt x="307" y="14"/>
                        <a:pt x="308" y="15"/>
                      </a:cubicBezTo>
                      <a:cubicBezTo>
                        <a:pt x="308" y="14"/>
                        <a:pt x="309" y="14"/>
                        <a:pt x="309" y="13"/>
                      </a:cubicBezTo>
                      <a:close/>
                      <a:moveTo>
                        <a:pt x="307" y="12"/>
                      </a:moveTo>
                      <a:cubicBezTo>
                        <a:pt x="307" y="12"/>
                        <a:pt x="307" y="13"/>
                        <a:pt x="307" y="13"/>
                      </a:cubicBezTo>
                      <a:cubicBezTo>
                        <a:pt x="307" y="13"/>
                        <a:pt x="307" y="13"/>
                        <a:pt x="307" y="13"/>
                      </a:cubicBezTo>
                      <a:cubicBezTo>
                        <a:pt x="307" y="13"/>
                        <a:pt x="307" y="12"/>
                        <a:pt x="307" y="12"/>
                      </a:cubicBezTo>
                      <a:close/>
                      <a:moveTo>
                        <a:pt x="307" y="5"/>
                      </a:moveTo>
                      <a:cubicBezTo>
                        <a:pt x="307" y="5"/>
                        <a:pt x="306" y="5"/>
                        <a:pt x="306" y="5"/>
                      </a:cubicBezTo>
                      <a:cubicBezTo>
                        <a:pt x="306" y="5"/>
                        <a:pt x="306" y="5"/>
                        <a:pt x="306" y="5"/>
                      </a:cubicBezTo>
                      <a:cubicBezTo>
                        <a:pt x="306" y="5"/>
                        <a:pt x="307" y="5"/>
                        <a:pt x="307" y="5"/>
                      </a:cubicBezTo>
                      <a:close/>
                      <a:moveTo>
                        <a:pt x="295" y="10"/>
                      </a:moveTo>
                      <a:cubicBezTo>
                        <a:pt x="295" y="10"/>
                        <a:pt x="295" y="10"/>
                        <a:pt x="295" y="11"/>
                      </a:cubicBezTo>
                      <a:cubicBezTo>
                        <a:pt x="295" y="11"/>
                        <a:pt x="295" y="11"/>
                        <a:pt x="295" y="11"/>
                      </a:cubicBezTo>
                      <a:cubicBezTo>
                        <a:pt x="295" y="10"/>
                        <a:pt x="295" y="10"/>
                        <a:pt x="295" y="10"/>
                      </a:cubicBezTo>
                      <a:close/>
                      <a:moveTo>
                        <a:pt x="293" y="13"/>
                      </a:moveTo>
                      <a:cubicBezTo>
                        <a:pt x="294" y="13"/>
                        <a:pt x="293" y="11"/>
                        <a:pt x="295" y="12"/>
                      </a:cubicBezTo>
                      <a:cubicBezTo>
                        <a:pt x="295" y="12"/>
                        <a:pt x="295" y="12"/>
                        <a:pt x="295" y="12"/>
                      </a:cubicBezTo>
                      <a:cubicBezTo>
                        <a:pt x="294" y="12"/>
                        <a:pt x="294" y="12"/>
                        <a:pt x="294" y="13"/>
                      </a:cubicBezTo>
                      <a:cubicBezTo>
                        <a:pt x="294" y="14"/>
                        <a:pt x="295" y="12"/>
                        <a:pt x="296" y="13"/>
                      </a:cubicBezTo>
                      <a:cubicBezTo>
                        <a:pt x="296" y="13"/>
                        <a:pt x="295" y="14"/>
                        <a:pt x="296" y="14"/>
                      </a:cubicBezTo>
                      <a:cubicBezTo>
                        <a:pt x="296" y="14"/>
                        <a:pt x="296" y="14"/>
                        <a:pt x="296" y="14"/>
                      </a:cubicBezTo>
                      <a:cubicBezTo>
                        <a:pt x="296" y="15"/>
                        <a:pt x="295" y="15"/>
                        <a:pt x="294" y="16"/>
                      </a:cubicBezTo>
                      <a:cubicBezTo>
                        <a:pt x="293" y="17"/>
                        <a:pt x="293" y="17"/>
                        <a:pt x="292" y="17"/>
                      </a:cubicBezTo>
                      <a:cubicBezTo>
                        <a:pt x="292" y="16"/>
                        <a:pt x="290" y="16"/>
                        <a:pt x="289" y="16"/>
                      </a:cubicBezTo>
                      <a:cubicBezTo>
                        <a:pt x="289" y="14"/>
                        <a:pt x="291" y="14"/>
                        <a:pt x="293" y="13"/>
                      </a:cubicBezTo>
                      <a:close/>
                      <a:moveTo>
                        <a:pt x="291" y="9"/>
                      </a:moveTo>
                      <a:cubicBezTo>
                        <a:pt x="291" y="9"/>
                        <a:pt x="291" y="9"/>
                        <a:pt x="291" y="8"/>
                      </a:cubicBezTo>
                      <a:cubicBezTo>
                        <a:pt x="291" y="8"/>
                        <a:pt x="291" y="8"/>
                        <a:pt x="291" y="9"/>
                      </a:cubicBezTo>
                      <a:cubicBezTo>
                        <a:pt x="291" y="9"/>
                        <a:pt x="291" y="9"/>
                        <a:pt x="291" y="9"/>
                      </a:cubicBezTo>
                      <a:close/>
                      <a:moveTo>
                        <a:pt x="285" y="11"/>
                      </a:moveTo>
                      <a:cubicBezTo>
                        <a:pt x="285" y="11"/>
                        <a:pt x="284" y="12"/>
                        <a:pt x="284" y="12"/>
                      </a:cubicBezTo>
                      <a:cubicBezTo>
                        <a:pt x="284" y="12"/>
                        <a:pt x="284" y="11"/>
                        <a:pt x="284" y="10"/>
                      </a:cubicBezTo>
                      <a:cubicBezTo>
                        <a:pt x="285" y="11"/>
                        <a:pt x="285" y="11"/>
                        <a:pt x="285" y="11"/>
                      </a:cubicBezTo>
                      <a:close/>
                      <a:moveTo>
                        <a:pt x="284" y="20"/>
                      </a:moveTo>
                      <a:cubicBezTo>
                        <a:pt x="283" y="20"/>
                        <a:pt x="281" y="21"/>
                        <a:pt x="281" y="20"/>
                      </a:cubicBezTo>
                      <a:cubicBezTo>
                        <a:pt x="283" y="20"/>
                        <a:pt x="283" y="18"/>
                        <a:pt x="284" y="20"/>
                      </a:cubicBezTo>
                      <a:close/>
                      <a:moveTo>
                        <a:pt x="276" y="18"/>
                      </a:moveTo>
                      <a:cubicBezTo>
                        <a:pt x="275" y="17"/>
                        <a:pt x="276" y="17"/>
                        <a:pt x="277" y="16"/>
                      </a:cubicBezTo>
                      <a:cubicBezTo>
                        <a:pt x="277" y="16"/>
                        <a:pt x="277" y="16"/>
                        <a:pt x="277" y="16"/>
                      </a:cubicBezTo>
                      <a:cubicBezTo>
                        <a:pt x="277" y="16"/>
                        <a:pt x="277" y="17"/>
                        <a:pt x="278" y="16"/>
                      </a:cubicBezTo>
                      <a:cubicBezTo>
                        <a:pt x="278" y="18"/>
                        <a:pt x="277" y="19"/>
                        <a:pt x="276" y="18"/>
                      </a:cubicBezTo>
                      <a:close/>
                      <a:moveTo>
                        <a:pt x="275" y="12"/>
                      </a:moveTo>
                      <a:cubicBezTo>
                        <a:pt x="275" y="11"/>
                        <a:pt x="276" y="11"/>
                        <a:pt x="276" y="11"/>
                      </a:cubicBezTo>
                      <a:cubicBezTo>
                        <a:pt x="276" y="11"/>
                        <a:pt x="276" y="11"/>
                        <a:pt x="276" y="12"/>
                      </a:cubicBezTo>
                      <a:cubicBezTo>
                        <a:pt x="276" y="12"/>
                        <a:pt x="276" y="12"/>
                        <a:pt x="276" y="12"/>
                      </a:cubicBezTo>
                      <a:cubicBezTo>
                        <a:pt x="276" y="12"/>
                        <a:pt x="276" y="12"/>
                        <a:pt x="275" y="12"/>
                      </a:cubicBezTo>
                      <a:close/>
                      <a:moveTo>
                        <a:pt x="273" y="12"/>
                      </a:moveTo>
                      <a:cubicBezTo>
                        <a:pt x="273" y="13"/>
                        <a:pt x="275" y="13"/>
                        <a:pt x="275" y="14"/>
                      </a:cubicBezTo>
                      <a:cubicBezTo>
                        <a:pt x="276" y="14"/>
                        <a:pt x="276" y="13"/>
                        <a:pt x="276" y="13"/>
                      </a:cubicBezTo>
                      <a:cubicBezTo>
                        <a:pt x="276" y="13"/>
                        <a:pt x="276" y="14"/>
                        <a:pt x="276" y="15"/>
                      </a:cubicBezTo>
                      <a:cubicBezTo>
                        <a:pt x="277" y="14"/>
                        <a:pt x="277" y="15"/>
                        <a:pt x="277" y="15"/>
                      </a:cubicBezTo>
                      <a:cubicBezTo>
                        <a:pt x="277" y="16"/>
                        <a:pt x="276" y="15"/>
                        <a:pt x="276" y="15"/>
                      </a:cubicBezTo>
                      <a:cubicBezTo>
                        <a:pt x="275" y="16"/>
                        <a:pt x="276" y="17"/>
                        <a:pt x="275" y="16"/>
                      </a:cubicBezTo>
                      <a:cubicBezTo>
                        <a:pt x="274" y="16"/>
                        <a:pt x="274" y="15"/>
                        <a:pt x="274" y="14"/>
                      </a:cubicBezTo>
                      <a:cubicBezTo>
                        <a:pt x="273" y="13"/>
                        <a:pt x="272" y="13"/>
                        <a:pt x="272" y="13"/>
                      </a:cubicBezTo>
                      <a:cubicBezTo>
                        <a:pt x="272" y="13"/>
                        <a:pt x="272" y="12"/>
                        <a:pt x="273" y="12"/>
                      </a:cubicBezTo>
                      <a:close/>
                      <a:moveTo>
                        <a:pt x="255" y="13"/>
                      </a:moveTo>
                      <a:cubicBezTo>
                        <a:pt x="255" y="14"/>
                        <a:pt x="256" y="13"/>
                        <a:pt x="256" y="14"/>
                      </a:cubicBezTo>
                      <a:cubicBezTo>
                        <a:pt x="256" y="14"/>
                        <a:pt x="255" y="14"/>
                        <a:pt x="255" y="13"/>
                      </a:cubicBezTo>
                      <a:cubicBezTo>
                        <a:pt x="255" y="13"/>
                        <a:pt x="255" y="13"/>
                        <a:pt x="255" y="13"/>
                      </a:cubicBezTo>
                      <a:close/>
                      <a:moveTo>
                        <a:pt x="256" y="9"/>
                      </a:moveTo>
                      <a:cubicBezTo>
                        <a:pt x="256" y="9"/>
                        <a:pt x="256" y="11"/>
                        <a:pt x="255" y="10"/>
                      </a:cubicBezTo>
                      <a:cubicBezTo>
                        <a:pt x="254" y="9"/>
                        <a:pt x="256" y="8"/>
                        <a:pt x="256" y="8"/>
                      </a:cubicBezTo>
                      <a:cubicBezTo>
                        <a:pt x="256" y="8"/>
                        <a:pt x="256" y="6"/>
                        <a:pt x="257" y="7"/>
                      </a:cubicBezTo>
                      <a:cubicBezTo>
                        <a:pt x="258" y="8"/>
                        <a:pt x="256" y="8"/>
                        <a:pt x="256" y="9"/>
                      </a:cubicBezTo>
                      <a:close/>
                      <a:moveTo>
                        <a:pt x="261" y="16"/>
                      </a:moveTo>
                      <a:cubicBezTo>
                        <a:pt x="259" y="16"/>
                        <a:pt x="259" y="17"/>
                        <a:pt x="258" y="17"/>
                      </a:cubicBezTo>
                      <a:cubicBezTo>
                        <a:pt x="258" y="17"/>
                        <a:pt x="257" y="16"/>
                        <a:pt x="257" y="16"/>
                      </a:cubicBezTo>
                      <a:cubicBezTo>
                        <a:pt x="256" y="17"/>
                        <a:pt x="257" y="17"/>
                        <a:pt x="257" y="18"/>
                      </a:cubicBezTo>
                      <a:cubicBezTo>
                        <a:pt x="256" y="18"/>
                        <a:pt x="256" y="18"/>
                        <a:pt x="256" y="17"/>
                      </a:cubicBezTo>
                      <a:cubicBezTo>
                        <a:pt x="256" y="17"/>
                        <a:pt x="255" y="17"/>
                        <a:pt x="255" y="16"/>
                      </a:cubicBezTo>
                      <a:cubicBezTo>
                        <a:pt x="257" y="17"/>
                        <a:pt x="257" y="16"/>
                        <a:pt x="257" y="14"/>
                      </a:cubicBezTo>
                      <a:cubicBezTo>
                        <a:pt x="257" y="14"/>
                        <a:pt x="257" y="15"/>
                        <a:pt x="257" y="15"/>
                      </a:cubicBezTo>
                      <a:cubicBezTo>
                        <a:pt x="257" y="14"/>
                        <a:pt x="257" y="13"/>
                        <a:pt x="257" y="13"/>
                      </a:cubicBezTo>
                      <a:cubicBezTo>
                        <a:pt x="258" y="13"/>
                        <a:pt x="258" y="13"/>
                        <a:pt x="258" y="13"/>
                      </a:cubicBezTo>
                      <a:cubicBezTo>
                        <a:pt x="259" y="14"/>
                        <a:pt x="260" y="16"/>
                        <a:pt x="261" y="15"/>
                      </a:cubicBezTo>
                      <a:cubicBezTo>
                        <a:pt x="261" y="15"/>
                        <a:pt x="261" y="16"/>
                        <a:pt x="261" y="16"/>
                      </a:cubicBezTo>
                      <a:close/>
                      <a:moveTo>
                        <a:pt x="264" y="12"/>
                      </a:moveTo>
                      <a:cubicBezTo>
                        <a:pt x="264" y="12"/>
                        <a:pt x="264" y="12"/>
                        <a:pt x="264" y="12"/>
                      </a:cubicBezTo>
                      <a:cubicBezTo>
                        <a:pt x="264" y="11"/>
                        <a:pt x="264" y="11"/>
                        <a:pt x="264" y="11"/>
                      </a:cubicBezTo>
                      <a:cubicBezTo>
                        <a:pt x="264" y="11"/>
                        <a:pt x="264" y="12"/>
                        <a:pt x="264" y="12"/>
                      </a:cubicBezTo>
                      <a:close/>
                      <a:moveTo>
                        <a:pt x="198" y="13"/>
                      </a:moveTo>
                      <a:cubicBezTo>
                        <a:pt x="198" y="13"/>
                        <a:pt x="198" y="13"/>
                        <a:pt x="198" y="13"/>
                      </a:cubicBezTo>
                      <a:cubicBezTo>
                        <a:pt x="199" y="13"/>
                        <a:pt x="199" y="14"/>
                        <a:pt x="199" y="15"/>
                      </a:cubicBezTo>
                      <a:cubicBezTo>
                        <a:pt x="199" y="14"/>
                        <a:pt x="198" y="14"/>
                        <a:pt x="197" y="14"/>
                      </a:cubicBezTo>
                      <a:cubicBezTo>
                        <a:pt x="197" y="13"/>
                        <a:pt x="197" y="13"/>
                        <a:pt x="198" y="13"/>
                      </a:cubicBezTo>
                      <a:close/>
                      <a:moveTo>
                        <a:pt x="193" y="16"/>
                      </a:moveTo>
                      <a:cubicBezTo>
                        <a:pt x="192" y="16"/>
                        <a:pt x="192" y="17"/>
                        <a:pt x="191" y="17"/>
                      </a:cubicBezTo>
                      <a:cubicBezTo>
                        <a:pt x="191" y="17"/>
                        <a:pt x="191" y="17"/>
                        <a:pt x="190" y="18"/>
                      </a:cubicBezTo>
                      <a:cubicBezTo>
                        <a:pt x="190" y="17"/>
                        <a:pt x="190" y="17"/>
                        <a:pt x="190" y="16"/>
                      </a:cubicBezTo>
                      <a:cubicBezTo>
                        <a:pt x="189" y="16"/>
                        <a:pt x="189" y="16"/>
                        <a:pt x="189" y="17"/>
                      </a:cubicBezTo>
                      <a:cubicBezTo>
                        <a:pt x="189" y="17"/>
                        <a:pt x="189" y="16"/>
                        <a:pt x="189" y="16"/>
                      </a:cubicBezTo>
                      <a:cubicBezTo>
                        <a:pt x="189" y="16"/>
                        <a:pt x="190" y="16"/>
                        <a:pt x="190" y="15"/>
                      </a:cubicBezTo>
                      <a:cubicBezTo>
                        <a:pt x="190" y="15"/>
                        <a:pt x="190" y="15"/>
                        <a:pt x="190" y="15"/>
                      </a:cubicBezTo>
                      <a:cubicBezTo>
                        <a:pt x="190" y="15"/>
                        <a:pt x="190" y="15"/>
                        <a:pt x="191" y="14"/>
                      </a:cubicBezTo>
                      <a:cubicBezTo>
                        <a:pt x="191" y="15"/>
                        <a:pt x="192" y="16"/>
                        <a:pt x="193" y="15"/>
                      </a:cubicBezTo>
                      <a:cubicBezTo>
                        <a:pt x="193" y="16"/>
                        <a:pt x="193" y="16"/>
                        <a:pt x="193" y="16"/>
                      </a:cubicBezTo>
                      <a:close/>
                      <a:moveTo>
                        <a:pt x="187" y="12"/>
                      </a:moveTo>
                      <a:cubicBezTo>
                        <a:pt x="187" y="12"/>
                        <a:pt x="187" y="12"/>
                        <a:pt x="187" y="12"/>
                      </a:cubicBezTo>
                      <a:cubicBezTo>
                        <a:pt x="187" y="12"/>
                        <a:pt x="187" y="12"/>
                        <a:pt x="187" y="12"/>
                      </a:cubicBezTo>
                      <a:cubicBezTo>
                        <a:pt x="187" y="12"/>
                        <a:pt x="188" y="12"/>
                        <a:pt x="188" y="12"/>
                      </a:cubicBezTo>
                      <a:cubicBezTo>
                        <a:pt x="188" y="12"/>
                        <a:pt x="187" y="12"/>
                        <a:pt x="187" y="12"/>
                      </a:cubicBezTo>
                      <a:close/>
                      <a:moveTo>
                        <a:pt x="189" y="17"/>
                      </a:moveTo>
                      <a:cubicBezTo>
                        <a:pt x="190" y="17"/>
                        <a:pt x="189" y="18"/>
                        <a:pt x="189" y="18"/>
                      </a:cubicBezTo>
                      <a:cubicBezTo>
                        <a:pt x="189" y="18"/>
                        <a:pt x="189" y="18"/>
                        <a:pt x="189" y="18"/>
                      </a:cubicBezTo>
                      <a:cubicBezTo>
                        <a:pt x="189" y="18"/>
                        <a:pt x="189" y="18"/>
                        <a:pt x="189" y="17"/>
                      </a:cubicBezTo>
                      <a:close/>
                      <a:moveTo>
                        <a:pt x="188" y="9"/>
                      </a:moveTo>
                      <a:cubicBezTo>
                        <a:pt x="188" y="9"/>
                        <a:pt x="188" y="9"/>
                        <a:pt x="187" y="9"/>
                      </a:cubicBezTo>
                      <a:cubicBezTo>
                        <a:pt x="187" y="9"/>
                        <a:pt x="188" y="9"/>
                        <a:pt x="188" y="9"/>
                      </a:cubicBezTo>
                      <a:cubicBezTo>
                        <a:pt x="188" y="9"/>
                        <a:pt x="188" y="9"/>
                        <a:pt x="188" y="9"/>
                      </a:cubicBezTo>
                      <a:close/>
                      <a:moveTo>
                        <a:pt x="185" y="14"/>
                      </a:moveTo>
                      <a:cubicBezTo>
                        <a:pt x="184" y="14"/>
                        <a:pt x="184" y="14"/>
                        <a:pt x="184" y="14"/>
                      </a:cubicBezTo>
                      <a:cubicBezTo>
                        <a:pt x="184" y="14"/>
                        <a:pt x="184" y="14"/>
                        <a:pt x="184" y="14"/>
                      </a:cubicBezTo>
                      <a:cubicBezTo>
                        <a:pt x="184" y="13"/>
                        <a:pt x="185" y="13"/>
                        <a:pt x="185" y="13"/>
                      </a:cubicBezTo>
                      <a:cubicBezTo>
                        <a:pt x="185" y="13"/>
                        <a:pt x="185" y="13"/>
                        <a:pt x="185" y="13"/>
                      </a:cubicBezTo>
                      <a:cubicBezTo>
                        <a:pt x="185" y="13"/>
                        <a:pt x="185" y="13"/>
                        <a:pt x="185" y="13"/>
                      </a:cubicBezTo>
                      <a:lnTo>
                        <a:pt x="185" y="14"/>
                      </a:lnTo>
                      <a:close/>
                      <a:moveTo>
                        <a:pt x="190" y="19"/>
                      </a:moveTo>
                      <a:cubicBezTo>
                        <a:pt x="190" y="18"/>
                        <a:pt x="190" y="18"/>
                        <a:pt x="190" y="18"/>
                      </a:cubicBezTo>
                      <a:cubicBezTo>
                        <a:pt x="190" y="18"/>
                        <a:pt x="191" y="18"/>
                        <a:pt x="191" y="18"/>
                      </a:cubicBezTo>
                      <a:cubicBezTo>
                        <a:pt x="191" y="19"/>
                        <a:pt x="191" y="19"/>
                        <a:pt x="191" y="19"/>
                      </a:cubicBezTo>
                      <a:cubicBezTo>
                        <a:pt x="191" y="19"/>
                        <a:pt x="190" y="19"/>
                        <a:pt x="190" y="19"/>
                      </a:cubicBezTo>
                      <a:cubicBezTo>
                        <a:pt x="190" y="19"/>
                        <a:pt x="190" y="19"/>
                        <a:pt x="190" y="19"/>
                      </a:cubicBezTo>
                      <a:close/>
                      <a:moveTo>
                        <a:pt x="213" y="13"/>
                      </a:moveTo>
                      <a:cubicBezTo>
                        <a:pt x="213" y="13"/>
                        <a:pt x="213" y="13"/>
                        <a:pt x="213" y="13"/>
                      </a:cubicBezTo>
                      <a:cubicBezTo>
                        <a:pt x="214" y="13"/>
                        <a:pt x="214" y="13"/>
                        <a:pt x="214" y="13"/>
                      </a:cubicBezTo>
                      <a:cubicBezTo>
                        <a:pt x="213" y="14"/>
                        <a:pt x="213" y="14"/>
                        <a:pt x="213" y="13"/>
                      </a:cubicBezTo>
                      <a:close/>
                      <a:moveTo>
                        <a:pt x="212" y="8"/>
                      </a:moveTo>
                      <a:cubicBezTo>
                        <a:pt x="212" y="8"/>
                        <a:pt x="212" y="8"/>
                        <a:pt x="212" y="7"/>
                      </a:cubicBezTo>
                      <a:cubicBezTo>
                        <a:pt x="212" y="7"/>
                        <a:pt x="212" y="7"/>
                        <a:pt x="213" y="7"/>
                      </a:cubicBezTo>
                      <a:cubicBezTo>
                        <a:pt x="213" y="7"/>
                        <a:pt x="213" y="8"/>
                        <a:pt x="213" y="8"/>
                      </a:cubicBezTo>
                      <a:cubicBezTo>
                        <a:pt x="212" y="8"/>
                        <a:pt x="212" y="8"/>
                        <a:pt x="212" y="8"/>
                      </a:cubicBezTo>
                      <a:close/>
                      <a:moveTo>
                        <a:pt x="214" y="17"/>
                      </a:moveTo>
                      <a:cubicBezTo>
                        <a:pt x="214" y="17"/>
                        <a:pt x="214" y="17"/>
                        <a:pt x="214" y="17"/>
                      </a:cubicBezTo>
                      <a:cubicBezTo>
                        <a:pt x="214" y="17"/>
                        <a:pt x="214" y="17"/>
                        <a:pt x="214" y="17"/>
                      </a:cubicBezTo>
                      <a:cubicBezTo>
                        <a:pt x="214" y="16"/>
                        <a:pt x="213" y="16"/>
                        <a:pt x="213" y="16"/>
                      </a:cubicBezTo>
                      <a:cubicBezTo>
                        <a:pt x="214" y="15"/>
                        <a:pt x="214" y="14"/>
                        <a:pt x="216" y="15"/>
                      </a:cubicBezTo>
                      <a:cubicBezTo>
                        <a:pt x="216" y="15"/>
                        <a:pt x="216" y="15"/>
                        <a:pt x="216" y="15"/>
                      </a:cubicBezTo>
                      <a:cubicBezTo>
                        <a:pt x="216" y="15"/>
                        <a:pt x="216" y="16"/>
                        <a:pt x="217" y="16"/>
                      </a:cubicBezTo>
                      <a:cubicBezTo>
                        <a:pt x="216" y="17"/>
                        <a:pt x="215" y="17"/>
                        <a:pt x="215" y="18"/>
                      </a:cubicBezTo>
                      <a:cubicBezTo>
                        <a:pt x="215" y="18"/>
                        <a:pt x="216" y="18"/>
                        <a:pt x="216" y="19"/>
                      </a:cubicBezTo>
                      <a:cubicBezTo>
                        <a:pt x="214" y="19"/>
                        <a:pt x="214" y="18"/>
                        <a:pt x="214" y="17"/>
                      </a:cubicBezTo>
                      <a:close/>
                      <a:moveTo>
                        <a:pt x="220" y="19"/>
                      </a:moveTo>
                      <a:cubicBezTo>
                        <a:pt x="220" y="19"/>
                        <a:pt x="220" y="19"/>
                        <a:pt x="220" y="19"/>
                      </a:cubicBezTo>
                      <a:cubicBezTo>
                        <a:pt x="220" y="19"/>
                        <a:pt x="220" y="18"/>
                        <a:pt x="220" y="18"/>
                      </a:cubicBezTo>
                      <a:cubicBezTo>
                        <a:pt x="219" y="18"/>
                        <a:pt x="219" y="18"/>
                        <a:pt x="219" y="17"/>
                      </a:cubicBezTo>
                      <a:cubicBezTo>
                        <a:pt x="219" y="17"/>
                        <a:pt x="218" y="17"/>
                        <a:pt x="218" y="16"/>
                      </a:cubicBezTo>
                      <a:cubicBezTo>
                        <a:pt x="219" y="16"/>
                        <a:pt x="220" y="15"/>
                        <a:pt x="221" y="14"/>
                      </a:cubicBezTo>
                      <a:cubicBezTo>
                        <a:pt x="221" y="14"/>
                        <a:pt x="221" y="13"/>
                        <a:pt x="221" y="13"/>
                      </a:cubicBezTo>
                      <a:cubicBezTo>
                        <a:pt x="222" y="13"/>
                        <a:pt x="223" y="14"/>
                        <a:pt x="223" y="14"/>
                      </a:cubicBezTo>
                      <a:cubicBezTo>
                        <a:pt x="223" y="15"/>
                        <a:pt x="223" y="15"/>
                        <a:pt x="223" y="16"/>
                      </a:cubicBezTo>
                      <a:cubicBezTo>
                        <a:pt x="223" y="16"/>
                        <a:pt x="223" y="15"/>
                        <a:pt x="222" y="15"/>
                      </a:cubicBezTo>
                      <a:cubicBezTo>
                        <a:pt x="222" y="16"/>
                        <a:pt x="223" y="17"/>
                        <a:pt x="223" y="17"/>
                      </a:cubicBezTo>
                      <a:cubicBezTo>
                        <a:pt x="221" y="17"/>
                        <a:pt x="222" y="19"/>
                        <a:pt x="220" y="19"/>
                      </a:cubicBezTo>
                      <a:close/>
                      <a:moveTo>
                        <a:pt x="222" y="19"/>
                      </a:moveTo>
                      <a:cubicBezTo>
                        <a:pt x="223" y="19"/>
                        <a:pt x="223" y="18"/>
                        <a:pt x="223" y="18"/>
                      </a:cubicBezTo>
                      <a:cubicBezTo>
                        <a:pt x="223" y="18"/>
                        <a:pt x="223" y="18"/>
                        <a:pt x="223" y="19"/>
                      </a:cubicBezTo>
                      <a:cubicBezTo>
                        <a:pt x="223" y="19"/>
                        <a:pt x="223" y="19"/>
                        <a:pt x="223" y="19"/>
                      </a:cubicBezTo>
                      <a:cubicBezTo>
                        <a:pt x="223" y="19"/>
                        <a:pt x="222" y="19"/>
                        <a:pt x="222" y="19"/>
                      </a:cubicBezTo>
                      <a:close/>
                      <a:moveTo>
                        <a:pt x="227" y="20"/>
                      </a:moveTo>
                      <a:cubicBezTo>
                        <a:pt x="226" y="20"/>
                        <a:pt x="227" y="20"/>
                        <a:pt x="227" y="19"/>
                      </a:cubicBezTo>
                      <a:cubicBezTo>
                        <a:pt x="227" y="20"/>
                        <a:pt x="227" y="20"/>
                        <a:pt x="227" y="20"/>
                      </a:cubicBezTo>
                      <a:cubicBezTo>
                        <a:pt x="227" y="20"/>
                        <a:pt x="226" y="20"/>
                        <a:pt x="227" y="20"/>
                      </a:cubicBezTo>
                      <a:close/>
                      <a:moveTo>
                        <a:pt x="239" y="18"/>
                      </a:moveTo>
                      <a:cubicBezTo>
                        <a:pt x="239" y="17"/>
                        <a:pt x="239" y="17"/>
                        <a:pt x="238" y="16"/>
                      </a:cubicBezTo>
                      <a:cubicBezTo>
                        <a:pt x="239" y="16"/>
                        <a:pt x="241" y="18"/>
                        <a:pt x="239" y="18"/>
                      </a:cubicBezTo>
                      <a:close/>
                      <a:moveTo>
                        <a:pt x="242" y="15"/>
                      </a:moveTo>
                      <a:cubicBezTo>
                        <a:pt x="242" y="14"/>
                        <a:pt x="242" y="14"/>
                        <a:pt x="242" y="14"/>
                      </a:cubicBezTo>
                      <a:cubicBezTo>
                        <a:pt x="242" y="14"/>
                        <a:pt x="243" y="14"/>
                        <a:pt x="243" y="14"/>
                      </a:cubicBezTo>
                      <a:cubicBezTo>
                        <a:pt x="243" y="13"/>
                        <a:pt x="243" y="12"/>
                        <a:pt x="243" y="12"/>
                      </a:cubicBezTo>
                      <a:cubicBezTo>
                        <a:pt x="243" y="12"/>
                        <a:pt x="243" y="13"/>
                        <a:pt x="243" y="13"/>
                      </a:cubicBezTo>
                      <a:cubicBezTo>
                        <a:pt x="243" y="13"/>
                        <a:pt x="243" y="13"/>
                        <a:pt x="244" y="13"/>
                      </a:cubicBezTo>
                      <a:cubicBezTo>
                        <a:pt x="244" y="13"/>
                        <a:pt x="245" y="14"/>
                        <a:pt x="245" y="15"/>
                      </a:cubicBezTo>
                      <a:cubicBezTo>
                        <a:pt x="245" y="15"/>
                        <a:pt x="244" y="16"/>
                        <a:pt x="243" y="16"/>
                      </a:cubicBezTo>
                      <a:cubicBezTo>
                        <a:pt x="243" y="15"/>
                        <a:pt x="243" y="15"/>
                        <a:pt x="242" y="15"/>
                      </a:cubicBezTo>
                      <a:close/>
                      <a:moveTo>
                        <a:pt x="239" y="20"/>
                      </a:moveTo>
                      <a:cubicBezTo>
                        <a:pt x="239" y="20"/>
                        <a:pt x="240" y="20"/>
                        <a:pt x="240" y="20"/>
                      </a:cubicBezTo>
                      <a:cubicBezTo>
                        <a:pt x="240" y="20"/>
                        <a:pt x="240" y="21"/>
                        <a:pt x="240" y="21"/>
                      </a:cubicBezTo>
                      <a:cubicBezTo>
                        <a:pt x="239" y="22"/>
                        <a:pt x="240" y="21"/>
                        <a:pt x="239" y="20"/>
                      </a:cubicBezTo>
                      <a:close/>
                      <a:moveTo>
                        <a:pt x="243" y="7"/>
                      </a:moveTo>
                      <a:cubicBezTo>
                        <a:pt x="243" y="8"/>
                        <a:pt x="244" y="7"/>
                        <a:pt x="244" y="7"/>
                      </a:cubicBezTo>
                      <a:cubicBezTo>
                        <a:pt x="244" y="8"/>
                        <a:pt x="244" y="9"/>
                        <a:pt x="243" y="9"/>
                      </a:cubicBezTo>
                      <a:cubicBezTo>
                        <a:pt x="242" y="10"/>
                        <a:pt x="242" y="10"/>
                        <a:pt x="243" y="10"/>
                      </a:cubicBezTo>
                      <a:cubicBezTo>
                        <a:pt x="242" y="10"/>
                        <a:pt x="242" y="10"/>
                        <a:pt x="241" y="10"/>
                      </a:cubicBezTo>
                      <a:cubicBezTo>
                        <a:pt x="241" y="9"/>
                        <a:pt x="241" y="9"/>
                        <a:pt x="241" y="9"/>
                      </a:cubicBezTo>
                      <a:cubicBezTo>
                        <a:pt x="242" y="9"/>
                        <a:pt x="242" y="9"/>
                        <a:pt x="242" y="9"/>
                      </a:cubicBezTo>
                      <a:cubicBezTo>
                        <a:pt x="242" y="8"/>
                        <a:pt x="242" y="8"/>
                        <a:pt x="242" y="8"/>
                      </a:cubicBezTo>
                      <a:cubicBezTo>
                        <a:pt x="242" y="8"/>
                        <a:pt x="242" y="8"/>
                        <a:pt x="241" y="8"/>
                      </a:cubicBezTo>
                      <a:cubicBezTo>
                        <a:pt x="241" y="8"/>
                        <a:pt x="241" y="8"/>
                        <a:pt x="241" y="7"/>
                      </a:cubicBezTo>
                      <a:cubicBezTo>
                        <a:pt x="241" y="7"/>
                        <a:pt x="241" y="7"/>
                        <a:pt x="241" y="7"/>
                      </a:cubicBezTo>
                      <a:cubicBezTo>
                        <a:pt x="242" y="7"/>
                        <a:pt x="242" y="7"/>
                        <a:pt x="242" y="7"/>
                      </a:cubicBezTo>
                      <a:cubicBezTo>
                        <a:pt x="242" y="5"/>
                        <a:pt x="243" y="7"/>
                        <a:pt x="243" y="7"/>
                      </a:cubicBezTo>
                      <a:close/>
                      <a:moveTo>
                        <a:pt x="235" y="15"/>
                      </a:moveTo>
                      <a:cubicBezTo>
                        <a:pt x="235" y="14"/>
                        <a:pt x="235" y="13"/>
                        <a:pt x="235" y="13"/>
                      </a:cubicBezTo>
                      <a:cubicBezTo>
                        <a:pt x="236" y="13"/>
                        <a:pt x="237" y="12"/>
                        <a:pt x="237" y="13"/>
                      </a:cubicBezTo>
                      <a:cubicBezTo>
                        <a:pt x="237" y="14"/>
                        <a:pt x="237" y="14"/>
                        <a:pt x="237" y="15"/>
                      </a:cubicBezTo>
                      <a:cubicBezTo>
                        <a:pt x="237" y="15"/>
                        <a:pt x="236" y="16"/>
                        <a:pt x="237" y="15"/>
                      </a:cubicBezTo>
                      <a:cubicBezTo>
                        <a:pt x="236" y="16"/>
                        <a:pt x="237" y="17"/>
                        <a:pt x="237" y="17"/>
                      </a:cubicBezTo>
                      <a:cubicBezTo>
                        <a:pt x="235" y="17"/>
                        <a:pt x="234" y="18"/>
                        <a:pt x="233" y="17"/>
                      </a:cubicBezTo>
                      <a:cubicBezTo>
                        <a:pt x="233" y="17"/>
                        <a:pt x="233" y="16"/>
                        <a:pt x="233" y="16"/>
                      </a:cubicBezTo>
                      <a:cubicBezTo>
                        <a:pt x="234" y="15"/>
                        <a:pt x="235" y="15"/>
                        <a:pt x="235" y="15"/>
                      </a:cubicBezTo>
                      <a:close/>
                      <a:moveTo>
                        <a:pt x="227" y="14"/>
                      </a:moveTo>
                      <a:cubicBezTo>
                        <a:pt x="227" y="15"/>
                        <a:pt x="228" y="15"/>
                        <a:pt x="227" y="15"/>
                      </a:cubicBezTo>
                      <a:cubicBezTo>
                        <a:pt x="227" y="16"/>
                        <a:pt x="227" y="15"/>
                        <a:pt x="227" y="15"/>
                      </a:cubicBezTo>
                      <a:cubicBezTo>
                        <a:pt x="227" y="15"/>
                        <a:pt x="227" y="15"/>
                        <a:pt x="227" y="14"/>
                      </a:cubicBezTo>
                      <a:close/>
                      <a:moveTo>
                        <a:pt x="226" y="15"/>
                      </a:moveTo>
                      <a:cubicBezTo>
                        <a:pt x="226" y="15"/>
                        <a:pt x="226" y="15"/>
                        <a:pt x="226" y="15"/>
                      </a:cubicBezTo>
                      <a:cubicBezTo>
                        <a:pt x="226" y="15"/>
                        <a:pt x="226" y="15"/>
                        <a:pt x="226" y="15"/>
                      </a:cubicBezTo>
                      <a:cubicBezTo>
                        <a:pt x="226" y="15"/>
                        <a:pt x="225" y="15"/>
                        <a:pt x="226" y="15"/>
                      </a:cubicBezTo>
                      <a:close/>
                      <a:moveTo>
                        <a:pt x="199" y="9"/>
                      </a:moveTo>
                      <a:cubicBezTo>
                        <a:pt x="199" y="9"/>
                        <a:pt x="199" y="8"/>
                        <a:pt x="199" y="7"/>
                      </a:cubicBezTo>
                      <a:cubicBezTo>
                        <a:pt x="199" y="7"/>
                        <a:pt x="199" y="7"/>
                        <a:pt x="199" y="7"/>
                      </a:cubicBezTo>
                      <a:cubicBezTo>
                        <a:pt x="200" y="7"/>
                        <a:pt x="200" y="8"/>
                        <a:pt x="200" y="8"/>
                      </a:cubicBezTo>
                      <a:cubicBezTo>
                        <a:pt x="200" y="9"/>
                        <a:pt x="201" y="9"/>
                        <a:pt x="201" y="9"/>
                      </a:cubicBezTo>
                      <a:cubicBezTo>
                        <a:pt x="200" y="9"/>
                        <a:pt x="200" y="9"/>
                        <a:pt x="200" y="10"/>
                      </a:cubicBezTo>
                      <a:cubicBezTo>
                        <a:pt x="200" y="10"/>
                        <a:pt x="199" y="9"/>
                        <a:pt x="199" y="9"/>
                      </a:cubicBezTo>
                      <a:cubicBezTo>
                        <a:pt x="199" y="10"/>
                        <a:pt x="199" y="10"/>
                        <a:pt x="200" y="10"/>
                      </a:cubicBezTo>
                      <a:cubicBezTo>
                        <a:pt x="200" y="11"/>
                        <a:pt x="200" y="11"/>
                        <a:pt x="200" y="11"/>
                      </a:cubicBezTo>
                      <a:cubicBezTo>
                        <a:pt x="199" y="12"/>
                        <a:pt x="199" y="12"/>
                        <a:pt x="199" y="12"/>
                      </a:cubicBezTo>
                      <a:cubicBezTo>
                        <a:pt x="198" y="10"/>
                        <a:pt x="198" y="9"/>
                        <a:pt x="197" y="9"/>
                      </a:cubicBezTo>
                      <a:cubicBezTo>
                        <a:pt x="197" y="9"/>
                        <a:pt x="198" y="9"/>
                        <a:pt x="199" y="9"/>
                      </a:cubicBezTo>
                      <a:close/>
                      <a:moveTo>
                        <a:pt x="183" y="8"/>
                      </a:moveTo>
                      <a:cubicBezTo>
                        <a:pt x="183" y="7"/>
                        <a:pt x="182" y="7"/>
                        <a:pt x="182" y="7"/>
                      </a:cubicBezTo>
                      <a:cubicBezTo>
                        <a:pt x="182" y="7"/>
                        <a:pt x="182" y="7"/>
                        <a:pt x="182" y="7"/>
                      </a:cubicBezTo>
                      <a:cubicBezTo>
                        <a:pt x="182" y="7"/>
                        <a:pt x="182" y="7"/>
                        <a:pt x="183" y="7"/>
                      </a:cubicBezTo>
                      <a:cubicBezTo>
                        <a:pt x="183" y="7"/>
                        <a:pt x="183" y="7"/>
                        <a:pt x="183" y="6"/>
                      </a:cubicBezTo>
                      <a:cubicBezTo>
                        <a:pt x="183" y="6"/>
                        <a:pt x="183" y="6"/>
                        <a:pt x="183" y="6"/>
                      </a:cubicBezTo>
                      <a:cubicBezTo>
                        <a:pt x="183" y="6"/>
                        <a:pt x="183" y="6"/>
                        <a:pt x="183" y="6"/>
                      </a:cubicBezTo>
                      <a:cubicBezTo>
                        <a:pt x="183" y="6"/>
                        <a:pt x="183" y="5"/>
                        <a:pt x="184" y="5"/>
                      </a:cubicBezTo>
                      <a:cubicBezTo>
                        <a:pt x="184" y="6"/>
                        <a:pt x="183" y="6"/>
                        <a:pt x="184" y="7"/>
                      </a:cubicBezTo>
                      <a:cubicBezTo>
                        <a:pt x="185" y="7"/>
                        <a:pt x="185" y="7"/>
                        <a:pt x="185" y="7"/>
                      </a:cubicBezTo>
                      <a:cubicBezTo>
                        <a:pt x="185" y="8"/>
                        <a:pt x="185" y="8"/>
                        <a:pt x="184" y="8"/>
                      </a:cubicBezTo>
                      <a:cubicBezTo>
                        <a:pt x="184" y="9"/>
                        <a:pt x="185" y="9"/>
                        <a:pt x="185" y="9"/>
                      </a:cubicBezTo>
                      <a:cubicBezTo>
                        <a:pt x="184" y="10"/>
                        <a:pt x="184" y="10"/>
                        <a:pt x="184" y="10"/>
                      </a:cubicBezTo>
                      <a:cubicBezTo>
                        <a:pt x="184" y="9"/>
                        <a:pt x="183" y="9"/>
                        <a:pt x="183" y="8"/>
                      </a:cubicBezTo>
                      <a:close/>
                      <a:moveTo>
                        <a:pt x="120" y="21"/>
                      </a:moveTo>
                      <a:cubicBezTo>
                        <a:pt x="120" y="21"/>
                        <a:pt x="120" y="21"/>
                        <a:pt x="120" y="21"/>
                      </a:cubicBezTo>
                      <a:cubicBezTo>
                        <a:pt x="120" y="20"/>
                        <a:pt x="119" y="20"/>
                        <a:pt x="119" y="19"/>
                      </a:cubicBezTo>
                      <a:cubicBezTo>
                        <a:pt x="119" y="19"/>
                        <a:pt x="120" y="19"/>
                        <a:pt x="120" y="18"/>
                      </a:cubicBezTo>
                      <a:cubicBezTo>
                        <a:pt x="120" y="18"/>
                        <a:pt x="119" y="17"/>
                        <a:pt x="120" y="17"/>
                      </a:cubicBezTo>
                      <a:cubicBezTo>
                        <a:pt x="120" y="17"/>
                        <a:pt x="120" y="17"/>
                        <a:pt x="120" y="16"/>
                      </a:cubicBezTo>
                      <a:cubicBezTo>
                        <a:pt x="120" y="16"/>
                        <a:pt x="121" y="16"/>
                        <a:pt x="121" y="16"/>
                      </a:cubicBezTo>
                      <a:cubicBezTo>
                        <a:pt x="121" y="17"/>
                        <a:pt x="120" y="17"/>
                        <a:pt x="121" y="18"/>
                      </a:cubicBezTo>
                      <a:cubicBezTo>
                        <a:pt x="121" y="18"/>
                        <a:pt x="122" y="18"/>
                        <a:pt x="122" y="18"/>
                      </a:cubicBezTo>
                      <a:cubicBezTo>
                        <a:pt x="122" y="19"/>
                        <a:pt x="121" y="19"/>
                        <a:pt x="121" y="18"/>
                      </a:cubicBezTo>
                      <a:cubicBezTo>
                        <a:pt x="121" y="18"/>
                        <a:pt x="121" y="19"/>
                        <a:pt x="121" y="19"/>
                      </a:cubicBezTo>
                      <a:cubicBezTo>
                        <a:pt x="121" y="20"/>
                        <a:pt x="121" y="20"/>
                        <a:pt x="121" y="21"/>
                      </a:cubicBezTo>
                      <a:cubicBezTo>
                        <a:pt x="121" y="21"/>
                        <a:pt x="121" y="21"/>
                        <a:pt x="120" y="21"/>
                      </a:cubicBezTo>
                      <a:close/>
                      <a:moveTo>
                        <a:pt x="140" y="11"/>
                      </a:moveTo>
                      <a:cubicBezTo>
                        <a:pt x="140" y="11"/>
                        <a:pt x="140" y="11"/>
                        <a:pt x="140" y="11"/>
                      </a:cubicBezTo>
                      <a:cubicBezTo>
                        <a:pt x="140" y="11"/>
                        <a:pt x="140" y="11"/>
                        <a:pt x="140" y="11"/>
                      </a:cubicBezTo>
                      <a:cubicBezTo>
                        <a:pt x="140" y="11"/>
                        <a:pt x="140" y="11"/>
                        <a:pt x="140" y="11"/>
                      </a:cubicBezTo>
                      <a:close/>
                      <a:moveTo>
                        <a:pt x="142" y="11"/>
                      </a:moveTo>
                      <a:cubicBezTo>
                        <a:pt x="142" y="11"/>
                        <a:pt x="142" y="11"/>
                        <a:pt x="142" y="11"/>
                      </a:cubicBezTo>
                      <a:cubicBezTo>
                        <a:pt x="142" y="11"/>
                        <a:pt x="142" y="11"/>
                        <a:pt x="142" y="11"/>
                      </a:cubicBezTo>
                      <a:cubicBezTo>
                        <a:pt x="142" y="11"/>
                        <a:pt x="142" y="11"/>
                        <a:pt x="142" y="11"/>
                      </a:cubicBezTo>
                      <a:close/>
                      <a:moveTo>
                        <a:pt x="141" y="11"/>
                      </a:moveTo>
                      <a:cubicBezTo>
                        <a:pt x="141" y="11"/>
                        <a:pt x="141" y="11"/>
                        <a:pt x="141" y="11"/>
                      </a:cubicBezTo>
                      <a:cubicBezTo>
                        <a:pt x="141" y="11"/>
                        <a:pt x="141" y="12"/>
                        <a:pt x="142" y="12"/>
                      </a:cubicBezTo>
                      <a:cubicBezTo>
                        <a:pt x="142" y="12"/>
                        <a:pt x="142" y="11"/>
                        <a:pt x="142" y="11"/>
                      </a:cubicBezTo>
                      <a:cubicBezTo>
                        <a:pt x="143" y="12"/>
                        <a:pt x="143" y="14"/>
                        <a:pt x="143" y="12"/>
                      </a:cubicBezTo>
                      <a:cubicBezTo>
                        <a:pt x="143" y="12"/>
                        <a:pt x="143" y="12"/>
                        <a:pt x="143" y="12"/>
                      </a:cubicBezTo>
                      <a:cubicBezTo>
                        <a:pt x="144" y="12"/>
                        <a:pt x="144" y="12"/>
                        <a:pt x="144" y="12"/>
                      </a:cubicBezTo>
                      <a:cubicBezTo>
                        <a:pt x="144" y="12"/>
                        <a:pt x="144" y="13"/>
                        <a:pt x="143" y="13"/>
                      </a:cubicBezTo>
                      <a:cubicBezTo>
                        <a:pt x="142" y="13"/>
                        <a:pt x="142" y="12"/>
                        <a:pt x="140" y="13"/>
                      </a:cubicBezTo>
                      <a:cubicBezTo>
                        <a:pt x="141" y="12"/>
                        <a:pt x="141" y="12"/>
                        <a:pt x="141" y="11"/>
                      </a:cubicBezTo>
                      <a:close/>
                      <a:moveTo>
                        <a:pt x="144" y="13"/>
                      </a:moveTo>
                      <a:cubicBezTo>
                        <a:pt x="145" y="13"/>
                        <a:pt x="145" y="13"/>
                        <a:pt x="145" y="14"/>
                      </a:cubicBezTo>
                      <a:cubicBezTo>
                        <a:pt x="144" y="14"/>
                        <a:pt x="144" y="13"/>
                        <a:pt x="144" y="13"/>
                      </a:cubicBezTo>
                      <a:close/>
                      <a:moveTo>
                        <a:pt x="142" y="8"/>
                      </a:moveTo>
                      <a:cubicBezTo>
                        <a:pt x="142" y="8"/>
                        <a:pt x="142" y="8"/>
                        <a:pt x="142" y="8"/>
                      </a:cubicBezTo>
                      <a:cubicBezTo>
                        <a:pt x="142" y="8"/>
                        <a:pt x="142" y="8"/>
                        <a:pt x="142" y="8"/>
                      </a:cubicBezTo>
                      <a:cubicBezTo>
                        <a:pt x="142" y="8"/>
                        <a:pt x="142" y="8"/>
                        <a:pt x="142" y="8"/>
                      </a:cubicBezTo>
                      <a:close/>
                      <a:moveTo>
                        <a:pt x="138" y="12"/>
                      </a:moveTo>
                      <a:cubicBezTo>
                        <a:pt x="138" y="12"/>
                        <a:pt x="138" y="12"/>
                        <a:pt x="138" y="12"/>
                      </a:cubicBezTo>
                      <a:cubicBezTo>
                        <a:pt x="138" y="12"/>
                        <a:pt x="138" y="12"/>
                        <a:pt x="138" y="12"/>
                      </a:cubicBezTo>
                      <a:cubicBezTo>
                        <a:pt x="138" y="11"/>
                        <a:pt x="138" y="11"/>
                        <a:pt x="138" y="11"/>
                      </a:cubicBezTo>
                      <a:cubicBezTo>
                        <a:pt x="139" y="11"/>
                        <a:pt x="139" y="11"/>
                        <a:pt x="139" y="11"/>
                      </a:cubicBezTo>
                      <a:cubicBezTo>
                        <a:pt x="139" y="12"/>
                        <a:pt x="139" y="12"/>
                        <a:pt x="139" y="12"/>
                      </a:cubicBezTo>
                      <a:lnTo>
                        <a:pt x="138" y="12"/>
                      </a:lnTo>
                      <a:close/>
                      <a:moveTo>
                        <a:pt x="136" y="10"/>
                      </a:moveTo>
                      <a:cubicBezTo>
                        <a:pt x="136" y="10"/>
                        <a:pt x="136" y="10"/>
                        <a:pt x="136" y="10"/>
                      </a:cubicBezTo>
                      <a:cubicBezTo>
                        <a:pt x="135" y="10"/>
                        <a:pt x="135" y="10"/>
                        <a:pt x="135" y="9"/>
                      </a:cubicBezTo>
                      <a:cubicBezTo>
                        <a:pt x="135" y="9"/>
                        <a:pt x="136" y="9"/>
                        <a:pt x="136" y="10"/>
                      </a:cubicBezTo>
                      <a:close/>
                      <a:moveTo>
                        <a:pt x="133" y="17"/>
                      </a:moveTo>
                      <a:cubicBezTo>
                        <a:pt x="132" y="17"/>
                        <a:pt x="133" y="16"/>
                        <a:pt x="133" y="16"/>
                      </a:cubicBezTo>
                      <a:cubicBezTo>
                        <a:pt x="133" y="16"/>
                        <a:pt x="133" y="16"/>
                        <a:pt x="133" y="16"/>
                      </a:cubicBezTo>
                      <a:cubicBezTo>
                        <a:pt x="134" y="16"/>
                        <a:pt x="134" y="15"/>
                        <a:pt x="134" y="15"/>
                      </a:cubicBezTo>
                      <a:cubicBezTo>
                        <a:pt x="134" y="16"/>
                        <a:pt x="134" y="16"/>
                        <a:pt x="135" y="16"/>
                      </a:cubicBezTo>
                      <a:cubicBezTo>
                        <a:pt x="135" y="17"/>
                        <a:pt x="133" y="16"/>
                        <a:pt x="133" y="17"/>
                      </a:cubicBezTo>
                      <a:close/>
                      <a:moveTo>
                        <a:pt x="140" y="13"/>
                      </a:moveTo>
                      <a:cubicBezTo>
                        <a:pt x="140" y="13"/>
                        <a:pt x="140" y="13"/>
                        <a:pt x="141" y="13"/>
                      </a:cubicBezTo>
                      <a:cubicBezTo>
                        <a:pt x="140" y="14"/>
                        <a:pt x="140" y="14"/>
                        <a:pt x="139" y="14"/>
                      </a:cubicBezTo>
                      <a:cubicBezTo>
                        <a:pt x="139" y="13"/>
                        <a:pt x="139" y="13"/>
                        <a:pt x="140" y="13"/>
                      </a:cubicBezTo>
                      <a:close/>
                      <a:moveTo>
                        <a:pt x="142" y="21"/>
                      </a:moveTo>
                      <a:cubicBezTo>
                        <a:pt x="141" y="21"/>
                        <a:pt x="141" y="21"/>
                        <a:pt x="141" y="20"/>
                      </a:cubicBezTo>
                      <a:cubicBezTo>
                        <a:pt x="142" y="20"/>
                        <a:pt x="142" y="20"/>
                        <a:pt x="143" y="20"/>
                      </a:cubicBezTo>
                      <a:cubicBezTo>
                        <a:pt x="143" y="20"/>
                        <a:pt x="143" y="21"/>
                        <a:pt x="143" y="21"/>
                      </a:cubicBezTo>
                      <a:cubicBezTo>
                        <a:pt x="143" y="21"/>
                        <a:pt x="142" y="21"/>
                        <a:pt x="142" y="21"/>
                      </a:cubicBezTo>
                      <a:close/>
                      <a:moveTo>
                        <a:pt x="145" y="20"/>
                      </a:moveTo>
                      <a:cubicBezTo>
                        <a:pt x="145" y="20"/>
                        <a:pt x="145" y="20"/>
                        <a:pt x="145" y="20"/>
                      </a:cubicBezTo>
                      <a:cubicBezTo>
                        <a:pt x="145" y="20"/>
                        <a:pt x="145" y="20"/>
                        <a:pt x="145" y="20"/>
                      </a:cubicBezTo>
                      <a:cubicBezTo>
                        <a:pt x="145" y="20"/>
                        <a:pt x="145" y="20"/>
                        <a:pt x="145" y="20"/>
                      </a:cubicBezTo>
                      <a:close/>
                      <a:moveTo>
                        <a:pt x="155" y="7"/>
                      </a:moveTo>
                      <a:cubicBezTo>
                        <a:pt x="156" y="7"/>
                        <a:pt x="156" y="7"/>
                        <a:pt x="156" y="7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56" y="9"/>
                        <a:pt x="156" y="9"/>
                        <a:pt x="156" y="9"/>
                      </a:cubicBezTo>
                      <a:cubicBezTo>
                        <a:pt x="156" y="9"/>
                        <a:pt x="156" y="10"/>
                        <a:pt x="156" y="10"/>
                      </a:cubicBezTo>
                      <a:cubicBezTo>
                        <a:pt x="156" y="11"/>
                        <a:pt x="156" y="11"/>
                        <a:pt x="156" y="11"/>
                      </a:cubicBezTo>
                      <a:cubicBezTo>
                        <a:pt x="156" y="10"/>
                        <a:pt x="155" y="9"/>
                        <a:pt x="154" y="10"/>
                      </a:cubicBezTo>
                      <a:cubicBezTo>
                        <a:pt x="155" y="9"/>
                        <a:pt x="154" y="9"/>
                        <a:pt x="154" y="9"/>
                      </a:cubicBezTo>
                      <a:cubicBezTo>
                        <a:pt x="154" y="8"/>
                        <a:pt x="155" y="8"/>
                        <a:pt x="155" y="8"/>
                      </a:cubicBezTo>
                      <a:cubicBezTo>
                        <a:pt x="155" y="8"/>
                        <a:pt x="155" y="7"/>
                        <a:pt x="155" y="7"/>
                      </a:cubicBezTo>
                      <a:close/>
                      <a:moveTo>
                        <a:pt x="161" y="15"/>
                      </a:moveTo>
                      <a:cubicBezTo>
                        <a:pt x="163" y="15"/>
                        <a:pt x="163" y="14"/>
                        <a:pt x="163" y="13"/>
                      </a:cubicBezTo>
                      <a:cubicBezTo>
                        <a:pt x="164" y="12"/>
                        <a:pt x="163" y="13"/>
                        <a:pt x="164" y="14"/>
                      </a:cubicBezTo>
                      <a:cubicBezTo>
                        <a:pt x="164" y="14"/>
                        <a:pt x="164" y="14"/>
                        <a:pt x="164" y="14"/>
                      </a:cubicBezTo>
                      <a:cubicBezTo>
                        <a:pt x="165" y="14"/>
                        <a:pt x="165" y="14"/>
                        <a:pt x="165" y="15"/>
                      </a:cubicBezTo>
                      <a:cubicBezTo>
                        <a:pt x="166" y="15"/>
                        <a:pt x="164" y="16"/>
                        <a:pt x="166" y="16"/>
                      </a:cubicBezTo>
                      <a:cubicBezTo>
                        <a:pt x="166" y="15"/>
                        <a:pt x="166" y="15"/>
                        <a:pt x="166" y="14"/>
                      </a:cubicBezTo>
                      <a:cubicBezTo>
                        <a:pt x="166" y="15"/>
                        <a:pt x="166" y="15"/>
                        <a:pt x="166" y="15"/>
                      </a:cubicBezTo>
                      <a:cubicBezTo>
                        <a:pt x="166" y="15"/>
                        <a:pt x="166" y="16"/>
                        <a:pt x="166" y="16"/>
                      </a:cubicBezTo>
                      <a:cubicBezTo>
                        <a:pt x="166" y="16"/>
                        <a:pt x="166" y="16"/>
                        <a:pt x="165" y="16"/>
                      </a:cubicBezTo>
                      <a:cubicBezTo>
                        <a:pt x="165" y="16"/>
                        <a:pt x="165" y="15"/>
                        <a:pt x="164" y="15"/>
                      </a:cubicBezTo>
                      <a:cubicBezTo>
                        <a:pt x="164" y="16"/>
                        <a:pt x="164" y="16"/>
                        <a:pt x="164" y="16"/>
                      </a:cubicBezTo>
                      <a:cubicBezTo>
                        <a:pt x="164" y="16"/>
                        <a:pt x="164" y="15"/>
                        <a:pt x="164" y="15"/>
                      </a:cubicBezTo>
                      <a:cubicBezTo>
                        <a:pt x="163" y="17"/>
                        <a:pt x="161" y="17"/>
                        <a:pt x="160" y="16"/>
                      </a:cubicBezTo>
                      <a:cubicBezTo>
                        <a:pt x="159" y="16"/>
                        <a:pt x="159" y="16"/>
                        <a:pt x="159" y="16"/>
                      </a:cubicBezTo>
                      <a:cubicBezTo>
                        <a:pt x="159" y="15"/>
                        <a:pt x="160" y="14"/>
                        <a:pt x="159" y="13"/>
                      </a:cubicBezTo>
                      <a:cubicBezTo>
                        <a:pt x="160" y="13"/>
                        <a:pt x="160" y="13"/>
                        <a:pt x="160" y="13"/>
                      </a:cubicBezTo>
                      <a:cubicBezTo>
                        <a:pt x="161" y="13"/>
                        <a:pt x="160" y="15"/>
                        <a:pt x="161" y="15"/>
                      </a:cubicBezTo>
                      <a:close/>
                      <a:moveTo>
                        <a:pt x="170" y="7"/>
                      </a:moveTo>
                      <a:cubicBezTo>
                        <a:pt x="170" y="8"/>
                        <a:pt x="171" y="8"/>
                        <a:pt x="171" y="9"/>
                      </a:cubicBezTo>
                      <a:cubicBezTo>
                        <a:pt x="169" y="9"/>
                        <a:pt x="169" y="9"/>
                        <a:pt x="168" y="9"/>
                      </a:cubicBezTo>
                      <a:cubicBezTo>
                        <a:pt x="169" y="8"/>
                        <a:pt x="169" y="8"/>
                        <a:pt x="170" y="7"/>
                      </a:cubicBezTo>
                      <a:close/>
                      <a:moveTo>
                        <a:pt x="157" y="15"/>
                      </a:moveTo>
                      <a:cubicBezTo>
                        <a:pt x="157" y="16"/>
                        <a:pt x="157" y="16"/>
                        <a:pt x="157" y="16"/>
                      </a:cubicBezTo>
                      <a:cubicBezTo>
                        <a:pt x="157" y="16"/>
                        <a:pt x="157" y="16"/>
                        <a:pt x="157" y="16"/>
                      </a:cubicBezTo>
                      <a:cubicBezTo>
                        <a:pt x="157" y="16"/>
                        <a:pt x="157" y="16"/>
                        <a:pt x="157" y="15"/>
                      </a:cubicBezTo>
                      <a:close/>
                      <a:moveTo>
                        <a:pt x="158" y="16"/>
                      </a:moveTo>
                      <a:cubicBezTo>
                        <a:pt x="158" y="16"/>
                        <a:pt x="158" y="16"/>
                        <a:pt x="158" y="16"/>
                      </a:cubicBezTo>
                      <a:cubicBezTo>
                        <a:pt x="158" y="16"/>
                        <a:pt x="158" y="16"/>
                        <a:pt x="158" y="16"/>
                      </a:cubicBezTo>
                      <a:close/>
                      <a:moveTo>
                        <a:pt x="154" y="17"/>
                      </a:moveTo>
                      <a:cubicBezTo>
                        <a:pt x="154" y="17"/>
                        <a:pt x="154" y="17"/>
                        <a:pt x="154" y="17"/>
                      </a:cubicBezTo>
                      <a:cubicBezTo>
                        <a:pt x="153" y="17"/>
                        <a:pt x="153" y="17"/>
                        <a:pt x="153" y="17"/>
                      </a:cubicBezTo>
                      <a:cubicBezTo>
                        <a:pt x="153" y="17"/>
                        <a:pt x="153" y="17"/>
                        <a:pt x="153" y="16"/>
                      </a:cubicBezTo>
                      <a:cubicBezTo>
                        <a:pt x="153" y="16"/>
                        <a:pt x="153" y="16"/>
                        <a:pt x="153" y="16"/>
                      </a:cubicBezTo>
                      <a:cubicBezTo>
                        <a:pt x="152" y="16"/>
                        <a:pt x="152" y="16"/>
                        <a:pt x="152" y="16"/>
                      </a:cubicBezTo>
                      <a:cubicBezTo>
                        <a:pt x="152" y="14"/>
                        <a:pt x="154" y="16"/>
                        <a:pt x="155" y="16"/>
                      </a:cubicBezTo>
                      <a:cubicBezTo>
                        <a:pt x="154" y="16"/>
                        <a:pt x="154" y="17"/>
                        <a:pt x="154" y="17"/>
                      </a:cubicBezTo>
                      <a:close/>
                      <a:moveTo>
                        <a:pt x="154" y="13"/>
                      </a:moveTo>
                      <a:cubicBezTo>
                        <a:pt x="154" y="12"/>
                        <a:pt x="154" y="12"/>
                        <a:pt x="153" y="12"/>
                      </a:cubicBezTo>
                      <a:cubicBezTo>
                        <a:pt x="153" y="12"/>
                        <a:pt x="154" y="12"/>
                        <a:pt x="154" y="12"/>
                      </a:cubicBezTo>
                      <a:cubicBezTo>
                        <a:pt x="154" y="12"/>
                        <a:pt x="154" y="12"/>
                        <a:pt x="154" y="13"/>
                      </a:cubicBezTo>
                      <a:close/>
                      <a:moveTo>
                        <a:pt x="154" y="13"/>
                      </a:moveTo>
                      <a:cubicBezTo>
                        <a:pt x="154" y="13"/>
                        <a:pt x="153" y="13"/>
                        <a:pt x="153" y="13"/>
                      </a:cubicBezTo>
                      <a:cubicBezTo>
                        <a:pt x="153" y="13"/>
                        <a:pt x="154" y="13"/>
                        <a:pt x="154" y="13"/>
                      </a:cubicBezTo>
                      <a:close/>
                      <a:moveTo>
                        <a:pt x="156" y="18"/>
                      </a:moveTo>
                      <a:cubicBezTo>
                        <a:pt x="156" y="18"/>
                        <a:pt x="156" y="19"/>
                        <a:pt x="156" y="19"/>
                      </a:cubicBezTo>
                      <a:cubicBezTo>
                        <a:pt x="156" y="19"/>
                        <a:pt x="156" y="18"/>
                        <a:pt x="156" y="17"/>
                      </a:cubicBezTo>
                      <a:cubicBezTo>
                        <a:pt x="157" y="17"/>
                        <a:pt x="157" y="17"/>
                        <a:pt x="157" y="17"/>
                      </a:cubicBezTo>
                      <a:cubicBezTo>
                        <a:pt x="157" y="18"/>
                        <a:pt x="157" y="18"/>
                        <a:pt x="157" y="18"/>
                      </a:cubicBezTo>
                      <a:cubicBezTo>
                        <a:pt x="157" y="18"/>
                        <a:pt x="157" y="18"/>
                        <a:pt x="156" y="18"/>
                      </a:cubicBezTo>
                      <a:close/>
                      <a:moveTo>
                        <a:pt x="161" y="18"/>
                      </a:moveTo>
                      <a:cubicBezTo>
                        <a:pt x="160" y="18"/>
                        <a:pt x="160" y="18"/>
                        <a:pt x="160" y="18"/>
                      </a:cubicBezTo>
                      <a:cubicBezTo>
                        <a:pt x="160" y="18"/>
                        <a:pt x="160" y="17"/>
                        <a:pt x="161" y="17"/>
                      </a:cubicBezTo>
                      <a:cubicBezTo>
                        <a:pt x="161" y="18"/>
                        <a:pt x="161" y="18"/>
                        <a:pt x="161" y="18"/>
                      </a:cubicBezTo>
                      <a:close/>
                      <a:moveTo>
                        <a:pt x="168" y="18"/>
                      </a:moveTo>
                      <a:cubicBezTo>
                        <a:pt x="168" y="17"/>
                        <a:pt x="168" y="17"/>
                        <a:pt x="168" y="17"/>
                      </a:cubicBezTo>
                      <a:cubicBezTo>
                        <a:pt x="168" y="17"/>
                        <a:pt x="168" y="17"/>
                        <a:pt x="168" y="17"/>
                      </a:cubicBezTo>
                      <a:cubicBezTo>
                        <a:pt x="168" y="17"/>
                        <a:pt x="168" y="17"/>
                        <a:pt x="168" y="18"/>
                      </a:cubicBezTo>
                      <a:close/>
                      <a:moveTo>
                        <a:pt x="169" y="9"/>
                      </a:moveTo>
                      <a:cubicBezTo>
                        <a:pt x="169" y="9"/>
                        <a:pt x="169" y="10"/>
                        <a:pt x="170" y="10"/>
                      </a:cubicBezTo>
                      <a:cubicBezTo>
                        <a:pt x="169" y="10"/>
                        <a:pt x="169" y="10"/>
                        <a:pt x="169" y="10"/>
                      </a:cubicBezTo>
                      <a:cubicBezTo>
                        <a:pt x="169" y="10"/>
                        <a:pt x="169" y="10"/>
                        <a:pt x="169" y="9"/>
                      </a:cubicBezTo>
                      <a:close/>
                      <a:moveTo>
                        <a:pt x="148" y="18"/>
                      </a:moveTo>
                      <a:cubicBezTo>
                        <a:pt x="149" y="18"/>
                        <a:pt x="149" y="18"/>
                        <a:pt x="150" y="18"/>
                      </a:cubicBezTo>
                      <a:cubicBezTo>
                        <a:pt x="150" y="18"/>
                        <a:pt x="150" y="18"/>
                        <a:pt x="150" y="18"/>
                      </a:cubicBezTo>
                      <a:cubicBezTo>
                        <a:pt x="150" y="18"/>
                        <a:pt x="150" y="18"/>
                        <a:pt x="150" y="18"/>
                      </a:cubicBezTo>
                      <a:cubicBezTo>
                        <a:pt x="149" y="19"/>
                        <a:pt x="149" y="19"/>
                        <a:pt x="148" y="18"/>
                      </a:cubicBezTo>
                      <a:close/>
                      <a:moveTo>
                        <a:pt x="152" y="20"/>
                      </a:moveTo>
                      <a:cubicBezTo>
                        <a:pt x="152" y="19"/>
                        <a:pt x="152" y="19"/>
                        <a:pt x="151" y="19"/>
                      </a:cubicBezTo>
                      <a:cubicBezTo>
                        <a:pt x="152" y="19"/>
                        <a:pt x="152" y="19"/>
                        <a:pt x="152" y="18"/>
                      </a:cubicBezTo>
                      <a:cubicBezTo>
                        <a:pt x="153" y="19"/>
                        <a:pt x="152" y="19"/>
                        <a:pt x="152" y="20"/>
                      </a:cubicBezTo>
                      <a:close/>
                      <a:moveTo>
                        <a:pt x="167" y="21"/>
                      </a:moveTo>
                      <a:cubicBezTo>
                        <a:pt x="167" y="20"/>
                        <a:pt x="166" y="20"/>
                        <a:pt x="166" y="19"/>
                      </a:cubicBezTo>
                      <a:cubicBezTo>
                        <a:pt x="166" y="19"/>
                        <a:pt x="166" y="19"/>
                        <a:pt x="166" y="19"/>
                      </a:cubicBezTo>
                      <a:cubicBezTo>
                        <a:pt x="167" y="19"/>
                        <a:pt x="167" y="19"/>
                        <a:pt x="167" y="19"/>
                      </a:cubicBezTo>
                      <a:cubicBezTo>
                        <a:pt x="167" y="20"/>
                        <a:pt x="167" y="21"/>
                        <a:pt x="167" y="21"/>
                      </a:cubicBezTo>
                      <a:close/>
                      <a:moveTo>
                        <a:pt x="170" y="18"/>
                      </a:moveTo>
                      <a:cubicBezTo>
                        <a:pt x="170" y="19"/>
                        <a:pt x="170" y="19"/>
                        <a:pt x="169" y="19"/>
                      </a:cubicBezTo>
                      <a:cubicBezTo>
                        <a:pt x="169" y="19"/>
                        <a:pt x="169" y="18"/>
                        <a:pt x="168" y="18"/>
                      </a:cubicBezTo>
                      <a:cubicBezTo>
                        <a:pt x="169" y="18"/>
                        <a:pt x="170" y="17"/>
                        <a:pt x="170" y="16"/>
                      </a:cubicBezTo>
                      <a:cubicBezTo>
                        <a:pt x="169" y="16"/>
                        <a:pt x="169" y="16"/>
                        <a:pt x="169" y="17"/>
                      </a:cubicBezTo>
                      <a:cubicBezTo>
                        <a:pt x="169" y="16"/>
                        <a:pt x="169" y="16"/>
                        <a:pt x="169" y="16"/>
                      </a:cubicBezTo>
                      <a:cubicBezTo>
                        <a:pt x="169" y="15"/>
                        <a:pt x="168" y="15"/>
                        <a:pt x="168" y="14"/>
                      </a:cubicBezTo>
                      <a:cubicBezTo>
                        <a:pt x="169" y="14"/>
                        <a:pt x="169" y="14"/>
                        <a:pt x="170" y="14"/>
                      </a:cubicBezTo>
                      <a:cubicBezTo>
                        <a:pt x="170" y="14"/>
                        <a:pt x="170" y="14"/>
                        <a:pt x="170" y="14"/>
                      </a:cubicBezTo>
                      <a:cubicBezTo>
                        <a:pt x="169" y="14"/>
                        <a:pt x="169" y="14"/>
                        <a:pt x="169" y="15"/>
                      </a:cubicBezTo>
                      <a:cubicBezTo>
                        <a:pt x="170" y="14"/>
                        <a:pt x="170" y="14"/>
                        <a:pt x="170" y="15"/>
                      </a:cubicBezTo>
                      <a:cubicBezTo>
                        <a:pt x="170" y="15"/>
                        <a:pt x="169" y="15"/>
                        <a:pt x="170" y="16"/>
                      </a:cubicBezTo>
                      <a:cubicBezTo>
                        <a:pt x="171" y="16"/>
                        <a:pt x="171" y="15"/>
                        <a:pt x="172" y="16"/>
                      </a:cubicBezTo>
                      <a:cubicBezTo>
                        <a:pt x="172" y="16"/>
                        <a:pt x="172" y="16"/>
                        <a:pt x="172" y="16"/>
                      </a:cubicBezTo>
                      <a:cubicBezTo>
                        <a:pt x="172" y="16"/>
                        <a:pt x="172" y="16"/>
                        <a:pt x="172" y="16"/>
                      </a:cubicBezTo>
                      <a:cubicBezTo>
                        <a:pt x="171" y="16"/>
                        <a:pt x="171" y="16"/>
                        <a:pt x="171" y="17"/>
                      </a:cubicBezTo>
                      <a:cubicBezTo>
                        <a:pt x="171" y="17"/>
                        <a:pt x="172" y="17"/>
                        <a:pt x="172" y="17"/>
                      </a:cubicBezTo>
                      <a:cubicBezTo>
                        <a:pt x="171" y="17"/>
                        <a:pt x="171" y="17"/>
                        <a:pt x="171" y="18"/>
                      </a:cubicBezTo>
                      <a:cubicBezTo>
                        <a:pt x="171" y="18"/>
                        <a:pt x="171" y="18"/>
                        <a:pt x="170" y="18"/>
                      </a:cubicBezTo>
                      <a:close/>
                      <a:moveTo>
                        <a:pt x="167" y="4"/>
                      </a:moveTo>
                      <a:cubicBezTo>
                        <a:pt x="166" y="4"/>
                        <a:pt x="166" y="4"/>
                        <a:pt x="166" y="4"/>
                      </a:cubicBezTo>
                      <a:cubicBezTo>
                        <a:pt x="166" y="4"/>
                        <a:pt x="166" y="3"/>
                        <a:pt x="165" y="3"/>
                      </a:cubicBezTo>
                      <a:cubicBezTo>
                        <a:pt x="166" y="3"/>
                        <a:pt x="166" y="4"/>
                        <a:pt x="167" y="4"/>
                      </a:cubicBezTo>
                      <a:close/>
                      <a:moveTo>
                        <a:pt x="160" y="11"/>
                      </a:moveTo>
                      <a:cubicBezTo>
                        <a:pt x="160" y="11"/>
                        <a:pt x="160" y="11"/>
                        <a:pt x="160" y="11"/>
                      </a:cubicBezTo>
                      <a:cubicBezTo>
                        <a:pt x="160" y="11"/>
                        <a:pt x="160" y="11"/>
                        <a:pt x="160" y="11"/>
                      </a:cubicBezTo>
                      <a:cubicBezTo>
                        <a:pt x="160" y="11"/>
                        <a:pt x="160" y="11"/>
                        <a:pt x="160" y="11"/>
                      </a:cubicBezTo>
                      <a:close/>
                      <a:moveTo>
                        <a:pt x="154" y="6"/>
                      </a:moveTo>
                      <a:cubicBezTo>
                        <a:pt x="153" y="6"/>
                        <a:pt x="153" y="6"/>
                        <a:pt x="153" y="6"/>
                      </a:cubicBezTo>
                      <a:cubicBezTo>
                        <a:pt x="153" y="6"/>
                        <a:pt x="153" y="6"/>
                        <a:pt x="153" y="5"/>
                      </a:cubicBezTo>
                      <a:cubicBezTo>
                        <a:pt x="153" y="5"/>
                        <a:pt x="153" y="5"/>
                        <a:pt x="154" y="6"/>
                      </a:cubicBezTo>
                      <a:close/>
                      <a:moveTo>
                        <a:pt x="147" y="13"/>
                      </a:moveTo>
                      <a:cubicBezTo>
                        <a:pt x="147" y="14"/>
                        <a:pt x="147" y="14"/>
                        <a:pt x="147" y="14"/>
                      </a:cubicBezTo>
                      <a:cubicBezTo>
                        <a:pt x="147" y="14"/>
                        <a:pt x="147" y="14"/>
                        <a:pt x="147" y="14"/>
                      </a:cubicBezTo>
                      <a:cubicBezTo>
                        <a:pt x="148" y="14"/>
                        <a:pt x="149" y="14"/>
                        <a:pt x="149" y="15"/>
                      </a:cubicBezTo>
                      <a:cubicBezTo>
                        <a:pt x="150" y="15"/>
                        <a:pt x="149" y="16"/>
                        <a:pt x="149" y="16"/>
                      </a:cubicBezTo>
                      <a:cubicBezTo>
                        <a:pt x="149" y="16"/>
                        <a:pt x="149" y="16"/>
                        <a:pt x="149" y="16"/>
                      </a:cubicBezTo>
                      <a:cubicBezTo>
                        <a:pt x="149" y="16"/>
                        <a:pt x="149" y="16"/>
                        <a:pt x="148" y="16"/>
                      </a:cubicBezTo>
                      <a:cubicBezTo>
                        <a:pt x="148" y="16"/>
                        <a:pt x="147" y="16"/>
                        <a:pt x="147" y="15"/>
                      </a:cubicBezTo>
                      <a:cubicBezTo>
                        <a:pt x="147" y="16"/>
                        <a:pt x="147" y="17"/>
                        <a:pt x="146" y="17"/>
                      </a:cubicBezTo>
                      <a:cubicBezTo>
                        <a:pt x="145" y="17"/>
                        <a:pt x="146" y="16"/>
                        <a:pt x="145" y="15"/>
                      </a:cubicBezTo>
                      <a:cubicBezTo>
                        <a:pt x="145" y="15"/>
                        <a:pt x="145" y="16"/>
                        <a:pt x="144" y="15"/>
                      </a:cubicBezTo>
                      <a:cubicBezTo>
                        <a:pt x="144" y="15"/>
                        <a:pt x="144" y="15"/>
                        <a:pt x="144" y="15"/>
                      </a:cubicBezTo>
                      <a:cubicBezTo>
                        <a:pt x="145" y="15"/>
                        <a:pt x="145" y="14"/>
                        <a:pt x="145" y="14"/>
                      </a:cubicBezTo>
                      <a:cubicBezTo>
                        <a:pt x="145" y="14"/>
                        <a:pt x="145" y="14"/>
                        <a:pt x="145" y="14"/>
                      </a:cubicBezTo>
                      <a:cubicBezTo>
                        <a:pt x="146" y="13"/>
                        <a:pt x="146" y="13"/>
                        <a:pt x="147" y="13"/>
                      </a:cubicBezTo>
                      <a:close/>
                      <a:moveTo>
                        <a:pt x="140" y="8"/>
                      </a:moveTo>
                      <a:cubicBezTo>
                        <a:pt x="140" y="8"/>
                        <a:pt x="140" y="8"/>
                        <a:pt x="140" y="8"/>
                      </a:cubicBezTo>
                      <a:cubicBezTo>
                        <a:pt x="139" y="8"/>
                        <a:pt x="139" y="8"/>
                        <a:pt x="139" y="7"/>
                      </a:cubicBezTo>
                      <a:cubicBezTo>
                        <a:pt x="140" y="7"/>
                        <a:pt x="140" y="7"/>
                        <a:pt x="140" y="8"/>
                      </a:cubicBezTo>
                      <a:close/>
                      <a:moveTo>
                        <a:pt x="132" y="9"/>
                      </a:moveTo>
                      <a:cubicBezTo>
                        <a:pt x="133" y="9"/>
                        <a:pt x="133" y="10"/>
                        <a:pt x="134" y="10"/>
                      </a:cubicBezTo>
                      <a:cubicBezTo>
                        <a:pt x="134" y="11"/>
                        <a:pt x="132" y="11"/>
                        <a:pt x="132" y="9"/>
                      </a:cubicBezTo>
                      <a:close/>
                      <a:moveTo>
                        <a:pt x="131" y="6"/>
                      </a:moveTo>
                      <a:cubicBezTo>
                        <a:pt x="130" y="6"/>
                        <a:pt x="130" y="6"/>
                        <a:pt x="130" y="6"/>
                      </a:cubicBezTo>
                      <a:cubicBezTo>
                        <a:pt x="130" y="6"/>
                        <a:pt x="130" y="6"/>
                        <a:pt x="131" y="6"/>
                      </a:cubicBezTo>
                      <a:close/>
                      <a:moveTo>
                        <a:pt x="127" y="9"/>
                      </a:moveTo>
                      <a:cubicBezTo>
                        <a:pt x="125" y="9"/>
                        <a:pt x="125" y="10"/>
                        <a:pt x="126" y="11"/>
                      </a:cubicBezTo>
                      <a:cubicBezTo>
                        <a:pt x="125" y="12"/>
                        <a:pt x="125" y="12"/>
                        <a:pt x="125" y="12"/>
                      </a:cubicBezTo>
                      <a:cubicBezTo>
                        <a:pt x="124" y="13"/>
                        <a:pt x="124" y="13"/>
                        <a:pt x="124" y="13"/>
                      </a:cubicBezTo>
                      <a:cubicBezTo>
                        <a:pt x="123" y="13"/>
                        <a:pt x="123" y="13"/>
                        <a:pt x="123" y="13"/>
                      </a:cubicBezTo>
                      <a:cubicBezTo>
                        <a:pt x="123" y="12"/>
                        <a:pt x="124" y="12"/>
                        <a:pt x="124" y="11"/>
                      </a:cubicBezTo>
                      <a:cubicBezTo>
                        <a:pt x="124" y="11"/>
                        <a:pt x="123" y="12"/>
                        <a:pt x="123" y="12"/>
                      </a:cubicBezTo>
                      <a:cubicBezTo>
                        <a:pt x="123" y="12"/>
                        <a:pt x="123" y="12"/>
                        <a:pt x="123" y="12"/>
                      </a:cubicBezTo>
                      <a:cubicBezTo>
                        <a:pt x="124" y="11"/>
                        <a:pt x="124" y="11"/>
                        <a:pt x="124" y="10"/>
                      </a:cubicBezTo>
                      <a:cubicBezTo>
                        <a:pt x="124" y="9"/>
                        <a:pt x="124" y="8"/>
                        <a:pt x="124" y="7"/>
                      </a:cubicBezTo>
                      <a:cubicBezTo>
                        <a:pt x="126" y="7"/>
                        <a:pt x="126" y="9"/>
                        <a:pt x="127" y="9"/>
                      </a:cubicBezTo>
                      <a:close/>
                      <a:moveTo>
                        <a:pt x="124" y="6"/>
                      </a:moveTo>
                      <a:cubicBezTo>
                        <a:pt x="123" y="6"/>
                        <a:pt x="123" y="6"/>
                        <a:pt x="122" y="6"/>
                      </a:cubicBezTo>
                      <a:cubicBezTo>
                        <a:pt x="122" y="5"/>
                        <a:pt x="122" y="5"/>
                        <a:pt x="122" y="5"/>
                      </a:cubicBezTo>
                      <a:cubicBezTo>
                        <a:pt x="122" y="5"/>
                        <a:pt x="122" y="5"/>
                        <a:pt x="122" y="5"/>
                      </a:cubicBezTo>
                      <a:cubicBezTo>
                        <a:pt x="123" y="5"/>
                        <a:pt x="123" y="5"/>
                        <a:pt x="123" y="5"/>
                      </a:cubicBezTo>
                      <a:cubicBezTo>
                        <a:pt x="123" y="5"/>
                        <a:pt x="124" y="5"/>
                        <a:pt x="124" y="5"/>
                      </a:cubicBezTo>
                      <a:cubicBezTo>
                        <a:pt x="124" y="6"/>
                        <a:pt x="124" y="6"/>
                        <a:pt x="124" y="6"/>
                      </a:cubicBezTo>
                      <a:close/>
                      <a:moveTo>
                        <a:pt x="119" y="9"/>
                      </a:moveTo>
                      <a:cubicBezTo>
                        <a:pt x="119" y="10"/>
                        <a:pt x="119" y="10"/>
                        <a:pt x="119" y="10"/>
                      </a:cubicBezTo>
                      <a:cubicBezTo>
                        <a:pt x="117" y="11"/>
                        <a:pt x="118" y="8"/>
                        <a:pt x="119" y="9"/>
                      </a:cubicBezTo>
                      <a:close/>
                      <a:moveTo>
                        <a:pt x="79" y="15"/>
                      </a:moveTo>
                      <a:cubicBezTo>
                        <a:pt x="79" y="15"/>
                        <a:pt x="79" y="14"/>
                        <a:pt x="80" y="15"/>
                      </a:cubicBezTo>
                      <a:cubicBezTo>
                        <a:pt x="80" y="14"/>
                        <a:pt x="80" y="14"/>
                        <a:pt x="80" y="14"/>
                      </a:cubicBezTo>
                      <a:cubicBezTo>
                        <a:pt x="80" y="14"/>
                        <a:pt x="80" y="15"/>
                        <a:pt x="80" y="15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lose/>
                      <a:moveTo>
                        <a:pt x="81" y="12"/>
                      </a:move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0" y="12"/>
                        <a:pt x="80" y="12"/>
                        <a:pt x="79" y="11"/>
                      </a:cubicBezTo>
                      <a:cubicBezTo>
                        <a:pt x="80" y="11"/>
                        <a:pt x="80" y="11"/>
                        <a:pt x="80" y="10"/>
                      </a:cubicBezTo>
                      <a:cubicBezTo>
                        <a:pt x="81" y="10"/>
                        <a:pt x="80" y="11"/>
                        <a:pt x="80" y="12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lose/>
                      <a:moveTo>
                        <a:pt x="78" y="12"/>
                      </a:moveTo>
                      <a:cubicBezTo>
                        <a:pt x="78" y="12"/>
                        <a:pt x="78" y="12"/>
                        <a:pt x="79" y="12"/>
                      </a:cubicBezTo>
                      <a:cubicBezTo>
                        <a:pt x="79" y="12"/>
                        <a:pt x="78" y="12"/>
                        <a:pt x="78" y="12"/>
                      </a:cubicBezTo>
                      <a:close/>
                      <a:moveTo>
                        <a:pt x="100" y="17"/>
                      </a:moveTo>
                      <a:cubicBezTo>
                        <a:pt x="100" y="17"/>
                        <a:pt x="100" y="17"/>
                        <a:pt x="100" y="17"/>
                      </a:cubicBezTo>
                      <a:cubicBezTo>
                        <a:pt x="100" y="16"/>
                        <a:pt x="100" y="16"/>
                        <a:pt x="100" y="16"/>
                      </a:cubicBezTo>
                      <a:cubicBezTo>
                        <a:pt x="100" y="16"/>
                        <a:pt x="101" y="17"/>
                        <a:pt x="101" y="17"/>
                      </a:cubicBezTo>
                      <a:cubicBezTo>
                        <a:pt x="101" y="17"/>
                        <a:pt x="100" y="17"/>
                        <a:pt x="100" y="17"/>
                      </a:cubicBezTo>
                      <a:close/>
                      <a:moveTo>
                        <a:pt x="94" y="16"/>
                      </a:moveTo>
                      <a:cubicBezTo>
                        <a:pt x="94" y="16"/>
                        <a:pt x="94" y="16"/>
                        <a:pt x="94" y="17"/>
                      </a:cubicBezTo>
                      <a:cubicBezTo>
                        <a:pt x="94" y="17"/>
                        <a:pt x="94" y="16"/>
                        <a:pt x="93" y="16"/>
                      </a:cubicBezTo>
                      <a:cubicBezTo>
                        <a:pt x="94" y="16"/>
                        <a:pt x="94" y="16"/>
                        <a:pt x="94" y="16"/>
                      </a:cubicBezTo>
                      <a:close/>
                      <a:moveTo>
                        <a:pt x="92" y="18"/>
                      </a:moveTo>
                      <a:cubicBezTo>
                        <a:pt x="92" y="18"/>
                        <a:pt x="92" y="18"/>
                        <a:pt x="92" y="18"/>
                      </a:cubicBezTo>
                      <a:cubicBezTo>
                        <a:pt x="92" y="18"/>
                        <a:pt x="92" y="18"/>
                        <a:pt x="92" y="18"/>
                      </a:cubicBezTo>
                      <a:cubicBezTo>
                        <a:pt x="92" y="18"/>
                        <a:pt x="92" y="18"/>
                        <a:pt x="92" y="18"/>
                      </a:cubicBezTo>
                      <a:close/>
                      <a:moveTo>
                        <a:pt x="92" y="18"/>
                      </a:moveTo>
                      <a:cubicBezTo>
                        <a:pt x="92" y="18"/>
                        <a:pt x="91" y="19"/>
                        <a:pt x="91" y="18"/>
                      </a:cubicBezTo>
                      <a:cubicBezTo>
                        <a:pt x="91" y="18"/>
                        <a:pt x="92" y="18"/>
                        <a:pt x="92" y="18"/>
                      </a:cubicBezTo>
                      <a:cubicBezTo>
                        <a:pt x="92" y="18"/>
                        <a:pt x="92" y="18"/>
                        <a:pt x="92" y="18"/>
                      </a:cubicBezTo>
                      <a:close/>
                      <a:moveTo>
                        <a:pt x="95" y="20"/>
                      </a:moveTo>
                      <a:cubicBezTo>
                        <a:pt x="95" y="20"/>
                        <a:pt x="95" y="18"/>
                        <a:pt x="95" y="17"/>
                      </a:cubicBezTo>
                      <a:cubicBezTo>
                        <a:pt x="96" y="17"/>
                        <a:pt x="97" y="17"/>
                        <a:pt x="97" y="18"/>
                      </a:cubicBezTo>
                      <a:cubicBezTo>
                        <a:pt x="97" y="19"/>
                        <a:pt x="94" y="18"/>
                        <a:pt x="95" y="19"/>
                      </a:cubicBezTo>
                      <a:cubicBezTo>
                        <a:pt x="96" y="19"/>
                        <a:pt x="96" y="19"/>
                        <a:pt x="96" y="19"/>
                      </a:cubicBezTo>
                      <a:cubicBezTo>
                        <a:pt x="96" y="20"/>
                        <a:pt x="96" y="20"/>
                        <a:pt x="95" y="20"/>
                      </a:cubicBezTo>
                      <a:close/>
                      <a:moveTo>
                        <a:pt x="97" y="20"/>
                      </a:moveTo>
                      <a:cubicBezTo>
                        <a:pt x="96" y="20"/>
                        <a:pt x="97" y="20"/>
                        <a:pt x="97" y="19"/>
                      </a:cubicBezTo>
                      <a:cubicBezTo>
                        <a:pt x="97" y="20"/>
                        <a:pt x="97" y="20"/>
                        <a:pt x="97" y="20"/>
                      </a:cubicBezTo>
                      <a:cubicBezTo>
                        <a:pt x="97" y="20"/>
                        <a:pt x="97" y="20"/>
                        <a:pt x="97" y="20"/>
                      </a:cubicBezTo>
                      <a:close/>
                      <a:moveTo>
                        <a:pt x="98" y="21"/>
                      </a:moveTo>
                      <a:cubicBezTo>
                        <a:pt x="98" y="21"/>
                        <a:pt x="98" y="21"/>
                        <a:pt x="98" y="21"/>
                      </a:cubicBezTo>
                      <a:cubicBezTo>
                        <a:pt x="99" y="21"/>
                        <a:pt x="99" y="21"/>
                        <a:pt x="99" y="21"/>
                      </a:cubicBezTo>
                      <a:cubicBezTo>
                        <a:pt x="98" y="21"/>
                        <a:pt x="98" y="21"/>
                        <a:pt x="98" y="21"/>
                      </a:cubicBezTo>
                      <a:close/>
                      <a:moveTo>
                        <a:pt x="103" y="17"/>
                      </a:moveTo>
                      <a:cubicBezTo>
                        <a:pt x="102" y="17"/>
                        <a:pt x="102" y="16"/>
                        <a:pt x="101" y="15"/>
                      </a:cubicBezTo>
                      <a:cubicBezTo>
                        <a:pt x="102" y="15"/>
                        <a:pt x="103" y="14"/>
                        <a:pt x="105" y="15"/>
                      </a:cubicBezTo>
                      <a:cubicBezTo>
                        <a:pt x="105" y="15"/>
                        <a:pt x="105" y="15"/>
                        <a:pt x="105" y="15"/>
                      </a:cubicBezTo>
                      <a:cubicBezTo>
                        <a:pt x="105" y="16"/>
                        <a:pt x="104" y="17"/>
                        <a:pt x="103" y="17"/>
                      </a:cubicBezTo>
                      <a:close/>
                      <a:moveTo>
                        <a:pt x="107" y="22"/>
                      </a:moveTo>
                      <a:cubicBezTo>
                        <a:pt x="107" y="22"/>
                        <a:pt x="107" y="22"/>
                        <a:pt x="107" y="22"/>
                      </a:cubicBezTo>
                      <a:cubicBezTo>
                        <a:pt x="107" y="22"/>
                        <a:pt x="107" y="22"/>
                        <a:pt x="107" y="22"/>
                      </a:cubicBezTo>
                      <a:cubicBezTo>
                        <a:pt x="107" y="22"/>
                        <a:pt x="107" y="22"/>
                        <a:pt x="107" y="22"/>
                      </a:cubicBezTo>
                      <a:close/>
                      <a:moveTo>
                        <a:pt x="108" y="17"/>
                      </a:moveTo>
                      <a:cubicBezTo>
                        <a:pt x="108" y="16"/>
                        <a:pt x="108" y="17"/>
                        <a:pt x="109" y="16"/>
                      </a:cubicBezTo>
                      <a:cubicBezTo>
                        <a:pt x="108" y="16"/>
                        <a:pt x="108" y="16"/>
                        <a:pt x="108" y="15"/>
                      </a:cubicBezTo>
                      <a:cubicBezTo>
                        <a:pt x="108" y="15"/>
                        <a:pt x="108" y="15"/>
                        <a:pt x="108" y="15"/>
                      </a:cubicBezTo>
                      <a:cubicBezTo>
                        <a:pt x="108" y="14"/>
                        <a:pt x="109" y="15"/>
                        <a:pt x="109" y="15"/>
                      </a:cubicBezTo>
                      <a:cubicBezTo>
                        <a:pt x="109" y="16"/>
                        <a:pt x="109" y="17"/>
                        <a:pt x="108" y="17"/>
                      </a:cubicBezTo>
                      <a:close/>
                      <a:moveTo>
                        <a:pt x="111" y="8"/>
                      </a:moveTo>
                      <a:cubicBezTo>
                        <a:pt x="111" y="8"/>
                        <a:pt x="111" y="8"/>
                        <a:pt x="111" y="8"/>
                      </a:cubicBezTo>
                      <a:cubicBezTo>
                        <a:pt x="111" y="8"/>
                        <a:pt x="111" y="8"/>
                        <a:pt x="111" y="8"/>
                      </a:cubicBezTo>
                      <a:cubicBezTo>
                        <a:pt x="111" y="8"/>
                        <a:pt x="111" y="8"/>
                        <a:pt x="111" y="8"/>
                      </a:cubicBezTo>
                      <a:cubicBezTo>
                        <a:pt x="111" y="8"/>
                        <a:pt x="111" y="8"/>
                        <a:pt x="111" y="8"/>
                      </a:cubicBezTo>
                      <a:close/>
                      <a:moveTo>
                        <a:pt x="96" y="8"/>
                      </a:moveTo>
                      <a:cubicBezTo>
                        <a:pt x="96" y="8"/>
                        <a:pt x="96" y="8"/>
                        <a:pt x="96" y="8"/>
                      </a:cubicBezTo>
                      <a:cubicBezTo>
                        <a:pt x="96" y="8"/>
                        <a:pt x="97" y="8"/>
                        <a:pt x="97" y="8"/>
                      </a:cubicBezTo>
                      <a:cubicBezTo>
                        <a:pt x="97" y="9"/>
                        <a:pt x="97" y="9"/>
                        <a:pt x="97" y="10"/>
                      </a:cubicBezTo>
                      <a:cubicBezTo>
                        <a:pt x="97" y="10"/>
                        <a:pt x="99" y="10"/>
                        <a:pt x="99" y="11"/>
                      </a:cubicBezTo>
                      <a:cubicBezTo>
                        <a:pt x="99" y="12"/>
                        <a:pt x="97" y="11"/>
                        <a:pt x="96" y="12"/>
                      </a:cubicBezTo>
                      <a:cubicBezTo>
                        <a:pt x="96" y="13"/>
                        <a:pt x="97" y="13"/>
                        <a:pt x="98" y="13"/>
                      </a:cubicBezTo>
                      <a:cubicBezTo>
                        <a:pt x="98" y="13"/>
                        <a:pt x="98" y="13"/>
                        <a:pt x="97" y="13"/>
                      </a:cubicBezTo>
                      <a:cubicBezTo>
                        <a:pt x="97" y="13"/>
                        <a:pt x="97" y="13"/>
                        <a:pt x="97" y="13"/>
                      </a:cubicBezTo>
                      <a:cubicBezTo>
                        <a:pt x="97" y="13"/>
                        <a:pt x="96" y="14"/>
                        <a:pt x="96" y="13"/>
                      </a:cubicBezTo>
                      <a:cubicBezTo>
                        <a:pt x="95" y="12"/>
                        <a:pt x="96" y="11"/>
                        <a:pt x="96" y="10"/>
                      </a:cubicBezTo>
                      <a:cubicBezTo>
                        <a:pt x="96" y="9"/>
                        <a:pt x="96" y="9"/>
                        <a:pt x="96" y="8"/>
                      </a:cubicBezTo>
                      <a:close/>
                      <a:moveTo>
                        <a:pt x="94" y="4"/>
                      </a:moveTo>
                      <a:cubicBezTo>
                        <a:pt x="94" y="4"/>
                        <a:pt x="94" y="4"/>
                        <a:pt x="94" y="4"/>
                      </a:cubicBezTo>
                      <a:cubicBezTo>
                        <a:pt x="94" y="4"/>
                        <a:pt x="94" y="4"/>
                        <a:pt x="94" y="4"/>
                      </a:cubicBezTo>
                      <a:cubicBezTo>
                        <a:pt x="94" y="4"/>
                        <a:pt x="94" y="4"/>
                        <a:pt x="94" y="4"/>
                      </a:cubicBezTo>
                      <a:close/>
                      <a:moveTo>
                        <a:pt x="82" y="9"/>
                      </a:moveTo>
                      <a:cubicBezTo>
                        <a:pt x="82" y="9"/>
                        <a:pt x="82" y="8"/>
                        <a:pt x="82" y="8"/>
                      </a:cubicBezTo>
                      <a:cubicBezTo>
                        <a:pt x="82" y="8"/>
                        <a:pt x="83" y="8"/>
                        <a:pt x="83" y="8"/>
                      </a:cubicBezTo>
                      <a:cubicBezTo>
                        <a:pt x="83" y="8"/>
                        <a:pt x="83" y="9"/>
                        <a:pt x="83" y="9"/>
                      </a:cubicBezTo>
                      <a:cubicBezTo>
                        <a:pt x="83" y="9"/>
                        <a:pt x="83" y="9"/>
                        <a:pt x="82" y="9"/>
                      </a:cubicBezTo>
                      <a:cubicBezTo>
                        <a:pt x="83" y="9"/>
                        <a:pt x="83" y="9"/>
                        <a:pt x="83" y="9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4" y="11"/>
                        <a:pt x="86" y="11"/>
                        <a:pt x="88" y="10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8" y="13"/>
                        <a:pt x="88" y="13"/>
                        <a:pt x="89" y="13"/>
                      </a:cubicBezTo>
                      <a:cubicBezTo>
                        <a:pt x="89" y="14"/>
                        <a:pt x="90" y="14"/>
                        <a:pt x="90" y="15"/>
                      </a:cubicBezTo>
                      <a:cubicBezTo>
                        <a:pt x="90" y="15"/>
                        <a:pt x="90" y="15"/>
                        <a:pt x="90" y="15"/>
                      </a:cubicBezTo>
                      <a:cubicBezTo>
                        <a:pt x="89" y="16"/>
                        <a:pt x="88" y="15"/>
                        <a:pt x="87" y="15"/>
                      </a:cubicBezTo>
                      <a:cubicBezTo>
                        <a:pt x="87" y="15"/>
                        <a:pt x="87" y="15"/>
                        <a:pt x="87" y="14"/>
                      </a:cubicBezTo>
                      <a:cubicBezTo>
                        <a:pt x="87" y="15"/>
                        <a:pt x="88" y="15"/>
                        <a:pt x="88" y="15"/>
                      </a:cubicBezTo>
                      <a:cubicBezTo>
                        <a:pt x="88" y="14"/>
                        <a:pt x="87" y="13"/>
                        <a:pt x="87" y="12"/>
                      </a:cubicBezTo>
                      <a:cubicBezTo>
                        <a:pt x="86" y="12"/>
                        <a:pt x="85" y="12"/>
                        <a:pt x="85" y="12"/>
                      </a:cubicBezTo>
                      <a:cubicBezTo>
                        <a:pt x="85" y="11"/>
                        <a:pt x="85" y="11"/>
                        <a:pt x="85" y="11"/>
                      </a:cubicBezTo>
                      <a:cubicBezTo>
                        <a:pt x="84" y="11"/>
                        <a:pt x="84" y="11"/>
                        <a:pt x="84" y="11"/>
                      </a:cubicBezTo>
                      <a:cubicBezTo>
                        <a:pt x="83" y="11"/>
                        <a:pt x="83" y="11"/>
                        <a:pt x="83" y="11"/>
                      </a:cubicBezTo>
                      <a:cubicBezTo>
                        <a:pt x="83" y="11"/>
                        <a:pt x="82" y="11"/>
                        <a:pt x="82" y="10"/>
                      </a:cubicBezTo>
                      <a:cubicBezTo>
                        <a:pt x="82" y="10"/>
                        <a:pt x="82" y="10"/>
                        <a:pt x="82" y="10"/>
                      </a:cubicBezTo>
                      <a:cubicBezTo>
                        <a:pt x="82" y="10"/>
                        <a:pt x="82" y="10"/>
                        <a:pt x="82" y="10"/>
                      </a:cubicBezTo>
                      <a:cubicBezTo>
                        <a:pt x="82" y="9"/>
                        <a:pt x="82" y="9"/>
                        <a:pt x="81" y="9"/>
                      </a:cubicBezTo>
                      <a:cubicBezTo>
                        <a:pt x="81" y="9"/>
                        <a:pt x="81" y="9"/>
                        <a:pt x="80" y="9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80" y="9"/>
                        <a:pt x="81" y="7"/>
                        <a:pt x="82" y="9"/>
                      </a:cubicBezTo>
                      <a:close/>
                      <a:moveTo>
                        <a:pt x="64" y="15"/>
                      </a:moveTo>
                      <a:cubicBezTo>
                        <a:pt x="64" y="15"/>
                        <a:pt x="64" y="15"/>
                        <a:pt x="64" y="15"/>
                      </a:cubicBezTo>
                      <a:cubicBezTo>
                        <a:pt x="64" y="14"/>
                        <a:pt x="64" y="14"/>
                        <a:pt x="64" y="14"/>
                      </a:cubicBezTo>
                      <a:cubicBezTo>
                        <a:pt x="64" y="13"/>
                        <a:pt x="65" y="14"/>
                        <a:pt x="65" y="14"/>
                      </a:cubicBezTo>
                      <a:cubicBezTo>
                        <a:pt x="66" y="14"/>
                        <a:pt x="66" y="14"/>
                        <a:pt x="66" y="14"/>
                      </a:cubicBezTo>
                      <a:cubicBezTo>
                        <a:pt x="66" y="15"/>
                        <a:pt x="66" y="15"/>
                        <a:pt x="66" y="15"/>
                      </a:cubicBezTo>
                      <a:cubicBezTo>
                        <a:pt x="65" y="16"/>
                        <a:pt x="64" y="15"/>
                        <a:pt x="64" y="15"/>
                      </a:cubicBezTo>
                      <a:close/>
                      <a:moveTo>
                        <a:pt x="67" y="6"/>
                      </a:moveTo>
                      <a:cubicBezTo>
                        <a:pt x="67" y="6"/>
                        <a:pt x="68" y="7"/>
                        <a:pt x="68" y="7"/>
                      </a:cubicBezTo>
                      <a:cubicBezTo>
                        <a:pt x="68" y="7"/>
                        <a:pt x="68" y="7"/>
                        <a:pt x="68" y="7"/>
                      </a:cubicBezTo>
                      <a:cubicBezTo>
                        <a:pt x="67" y="7"/>
                        <a:pt x="67" y="7"/>
                        <a:pt x="67" y="7"/>
                      </a:cubicBezTo>
                      <a:cubicBezTo>
                        <a:pt x="67" y="7"/>
                        <a:pt x="67" y="7"/>
                        <a:pt x="67" y="7"/>
                      </a:cubicBezTo>
                      <a:cubicBezTo>
                        <a:pt x="67" y="7"/>
                        <a:pt x="66" y="6"/>
                        <a:pt x="66" y="5"/>
                      </a:cubicBezTo>
                      <a:cubicBezTo>
                        <a:pt x="66" y="5"/>
                        <a:pt x="66" y="5"/>
                        <a:pt x="66" y="5"/>
                      </a:cubicBezTo>
                      <a:cubicBezTo>
                        <a:pt x="67" y="5"/>
                        <a:pt x="67" y="5"/>
                        <a:pt x="67" y="5"/>
                      </a:cubicBezTo>
                      <a:cubicBezTo>
                        <a:pt x="67" y="5"/>
                        <a:pt x="67" y="6"/>
                        <a:pt x="67" y="6"/>
                      </a:cubicBezTo>
                      <a:close/>
                      <a:moveTo>
                        <a:pt x="67" y="8"/>
                      </a:moveTo>
                      <a:cubicBezTo>
                        <a:pt x="67" y="8"/>
                        <a:pt x="67" y="8"/>
                        <a:pt x="67" y="8"/>
                      </a:cubicBezTo>
                      <a:cubicBezTo>
                        <a:pt x="67" y="8"/>
                        <a:pt x="67" y="8"/>
                        <a:pt x="67" y="8"/>
                      </a:cubicBezTo>
                      <a:close/>
                      <a:moveTo>
                        <a:pt x="68" y="15"/>
                      </a:move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lose/>
                      <a:moveTo>
                        <a:pt x="66" y="16"/>
                      </a:moveTo>
                      <a:cubicBezTo>
                        <a:pt x="67" y="16"/>
                        <a:pt x="67" y="16"/>
                        <a:pt x="67" y="15"/>
                      </a:cubicBezTo>
                      <a:cubicBezTo>
                        <a:pt x="67" y="15"/>
                        <a:pt x="67" y="15"/>
                        <a:pt x="67" y="15"/>
                      </a:cubicBezTo>
                      <a:cubicBezTo>
                        <a:pt x="67" y="15"/>
                        <a:pt x="67" y="15"/>
                        <a:pt x="67" y="15"/>
                      </a:cubicBezTo>
                      <a:cubicBezTo>
                        <a:pt x="67" y="16"/>
                        <a:pt x="67" y="16"/>
                        <a:pt x="66" y="16"/>
                      </a:cubicBezTo>
                      <a:close/>
                      <a:moveTo>
                        <a:pt x="68" y="11"/>
                      </a:move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8" y="12"/>
                        <a:pt x="68" y="12"/>
                        <a:pt x="67" y="12"/>
                      </a:cubicBezTo>
                      <a:cubicBezTo>
                        <a:pt x="67" y="12"/>
                        <a:pt x="67" y="13"/>
                        <a:pt x="67" y="13"/>
                      </a:cubicBezTo>
                      <a:cubicBezTo>
                        <a:pt x="66" y="12"/>
                        <a:pt x="65" y="12"/>
                        <a:pt x="64" y="12"/>
                      </a:cubicBezTo>
                      <a:cubicBezTo>
                        <a:pt x="64" y="12"/>
                        <a:pt x="65" y="11"/>
                        <a:pt x="65" y="11"/>
                      </a:cubicBezTo>
                      <a:cubicBezTo>
                        <a:pt x="65" y="11"/>
                        <a:pt x="66" y="11"/>
                        <a:pt x="68" y="11"/>
                      </a:cubicBezTo>
                      <a:close/>
                      <a:moveTo>
                        <a:pt x="48" y="14"/>
                      </a:moveTo>
                      <a:cubicBezTo>
                        <a:pt x="48" y="14"/>
                        <a:pt x="48" y="14"/>
                        <a:pt x="48" y="14"/>
                      </a:cubicBezTo>
                      <a:cubicBezTo>
                        <a:pt x="47" y="13"/>
                        <a:pt x="47" y="13"/>
                        <a:pt x="47" y="14"/>
                      </a:cubicBezTo>
                      <a:cubicBezTo>
                        <a:pt x="47" y="13"/>
                        <a:pt x="47" y="13"/>
                        <a:pt x="47" y="13"/>
                      </a:cubicBezTo>
                      <a:cubicBezTo>
                        <a:pt x="48" y="13"/>
                        <a:pt x="48" y="13"/>
                        <a:pt x="48" y="14"/>
                      </a:cubicBezTo>
                      <a:close/>
                      <a:moveTo>
                        <a:pt x="45" y="15"/>
                      </a:moveTo>
                      <a:cubicBezTo>
                        <a:pt x="46" y="14"/>
                        <a:pt x="46" y="14"/>
                        <a:pt x="47" y="15"/>
                      </a:cubicBezTo>
                      <a:cubicBezTo>
                        <a:pt x="47" y="15"/>
                        <a:pt x="47" y="15"/>
                        <a:pt x="47" y="15"/>
                      </a:cubicBezTo>
                      <a:cubicBezTo>
                        <a:pt x="47" y="15"/>
                        <a:pt x="47" y="15"/>
                        <a:pt x="47" y="15"/>
                      </a:cubicBezTo>
                      <a:cubicBezTo>
                        <a:pt x="47" y="15"/>
                        <a:pt x="47" y="16"/>
                        <a:pt x="48" y="16"/>
                      </a:cubicBez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7" y="17"/>
                        <a:pt x="45" y="16"/>
                        <a:pt x="45" y="15"/>
                      </a:cubicBezTo>
                      <a:close/>
                      <a:moveTo>
                        <a:pt x="50" y="10"/>
                      </a:moveTo>
                      <a:cubicBezTo>
                        <a:pt x="50" y="9"/>
                        <a:pt x="50" y="9"/>
                        <a:pt x="51" y="8"/>
                      </a:cubicBezTo>
                      <a:cubicBezTo>
                        <a:pt x="51" y="9"/>
                        <a:pt x="51" y="9"/>
                        <a:pt x="52" y="9"/>
                      </a:cubicBezTo>
                      <a:cubicBezTo>
                        <a:pt x="52" y="8"/>
                        <a:pt x="52" y="8"/>
                        <a:pt x="53" y="8"/>
                      </a:cubicBezTo>
                      <a:cubicBezTo>
                        <a:pt x="53" y="9"/>
                        <a:pt x="52" y="9"/>
                        <a:pt x="51" y="10"/>
                      </a:cubicBezTo>
                      <a:cubicBezTo>
                        <a:pt x="52" y="10"/>
                        <a:pt x="52" y="10"/>
                        <a:pt x="52" y="11"/>
                      </a:cubicBezTo>
                      <a:cubicBezTo>
                        <a:pt x="51" y="11"/>
                        <a:pt x="51" y="11"/>
                        <a:pt x="50" y="12"/>
                      </a:cubicBezTo>
                      <a:cubicBezTo>
                        <a:pt x="49" y="12"/>
                        <a:pt x="48" y="12"/>
                        <a:pt x="48" y="12"/>
                      </a:cubicBezTo>
                      <a:cubicBezTo>
                        <a:pt x="48" y="11"/>
                        <a:pt x="49" y="10"/>
                        <a:pt x="50" y="10"/>
                      </a:cubicBezTo>
                      <a:close/>
                      <a:moveTo>
                        <a:pt x="7" y="15"/>
                      </a:moveTo>
                      <a:cubicBezTo>
                        <a:pt x="7" y="15"/>
                        <a:pt x="6" y="14"/>
                        <a:pt x="6" y="14"/>
                      </a:cubicBezTo>
                      <a:cubicBezTo>
                        <a:pt x="6" y="14"/>
                        <a:pt x="7" y="13"/>
                        <a:pt x="8" y="14"/>
                      </a:cubicBezTo>
                      <a:cubicBezTo>
                        <a:pt x="8" y="14"/>
                        <a:pt x="8" y="14"/>
                        <a:pt x="7" y="15"/>
                      </a:cubicBezTo>
                      <a:close/>
                      <a:moveTo>
                        <a:pt x="9" y="12"/>
                      </a:move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lose/>
                      <a:moveTo>
                        <a:pt x="24" y="13"/>
                      </a:move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5" y="12"/>
                      </a:cubicBezTo>
                      <a:cubicBezTo>
                        <a:pt x="25" y="12"/>
                        <a:pt x="25" y="12"/>
                        <a:pt x="24" y="12"/>
                      </a:cubicBezTo>
                      <a:cubicBezTo>
                        <a:pt x="24" y="12"/>
                        <a:pt x="24" y="13"/>
                        <a:pt x="24" y="13"/>
                      </a:cubicBezTo>
                      <a:close/>
                      <a:moveTo>
                        <a:pt x="24" y="11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lose/>
                      <a:moveTo>
                        <a:pt x="33" y="18"/>
                      </a:moveTo>
                      <a:cubicBezTo>
                        <a:pt x="33" y="18"/>
                        <a:pt x="33" y="17"/>
                        <a:pt x="33" y="17"/>
                      </a:cubicBezTo>
                      <a:cubicBezTo>
                        <a:pt x="34" y="17"/>
                        <a:pt x="34" y="17"/>
                        <a:pt x="34" y="17"/>
                      </a:cubicBezTo>
                      <a:cubicBezTo>
                        <a:pt x="34" y="18"/>
                        <a:pt x="33" y="18"/>
                        <a:pt x="33" y="18"/>
                      </a:cubicBezTo>
                      <a:close/>
                      <a:moveTo>
                        <a:pt x="36" y="11"/>
                      </a:moveTo>
                      <a:cubicBezTo>
                        <a:pt x="37" y="11"/>
                        <a:pt x="37" y="10"/>
                        <a:pt x="37" y="10"/>
                      </a:cubicBezTo>
                      <a:cubicBezTo>
                        <a:pt x="37" y="11"/>
                        <a:pt x="37" y="11"/>
                        <a:pt x="36" y="11"/>
                      </a:cubicBezTo>
                      <a:close/>
                      <a:moveTo>
                        <a:pt x="42" y="18"/>
                      </a:moveTo>
                      <a:cubicBezTo>
                        <a:pt x="42" y="19"/>
                        <a:pt x="40" y="18"/>
                        <a:pt x="39" y="18"/>
                      </a:cubicBezTo>
                      <a:cubicBezTo>
                        <a:pt x="40" y="16"/>
                        <a:pt x="41" y="18"/>
                        <a:pt x="42" y="18"/>
                      </a:cubicBezTo>
                      <a:close/>
                      <a:moveTo>
                        <a:pt x="35" y="12"/>
                      </a:move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6" y="13"/>
                        <a:pt x="36" y="13"/>
                        <a:pt x="35" y="13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lose/>
                      <a:moveTo>
                        <a:pt x="31" y="7"/>
                      </a:move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1" y="8"/>
                        <a:pt x="30" y="8"/>
                        <a:pt x="30" y="7"/>
                      </a:cubicBezTo>
                      <a:cubicBezTo>
                        <a:pt x="30" y="7"/>
                        <a:pt x="31" y="7"/>
                        <a:pt x="31" y="7"/>
                      </a:cubicBezTo>
                      <a:close/>
                      <a:moveTo>
                        <a:pt x="28" y="10"/>
                      </a:moveTo>
                      <a:cubicBezTo>
                        <a:pt x="30" y="9"/>
                        <a:pt x="29" y="11"/>
                        <a:pt x="30" y="11"/>
                      </a:cubicBezTo>
                      <a:cubicBezTo>
                        <a:pt x="32" y="12"/>
                        <a:pt x="34" y="12"/>
                        <a:pt x="34" y="15"/>
                      </a:cubicBezTo>
                      <a:cubicBezTo>
                        <a:pt x="33" y="14"/>
                        <a:pt x="31" y="14"/>
                        <a:pt x="31" y="15"/>
                      </a:cubicBezTo>
                      <a:cubicBezTo>
                        <a:pt x="30" y="15"/>
                        <a:pt x="30" y="15"/>
                        <a:pt x="29" y="15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29" y="14"/>
                        <a:pt x="29" y="14"/>
                        <a:pt x="28" y="14"/>
                      </a:cubicBezTo>
                      <a:cubicBezTo>
                        <a:pt x="28" y="13"/>
                        <a:pt x="28" y="12"/>
                        <a:pt x="28" y="11"/>
                      </a:cubicBezTo>
                      <a:cubicBezTo>
                        <a:pt x="28" y="11"/>
                        <a:pt x="27" y="12"/>
                        <a:pt x="27" y="12"/>
                      </a:cubicBezTo>
                      <a:cubicBezTo>
                        <a:pt x="27" y="12"/>
                        <a:pt x="27" y="11"/>
                        <a:pt x="27" y="11"/>
                      </a:cubicBezTo>
                      <a:cubicBezTo>
                        <a:pt x="28" y="11"/>
                        <a:pt x="28" y="11"/>
                        <a:pt x="28" y="10"/>
                      </a:cubicBezTo>
                      <a:close/>
                      <a:moveTo>
                        <a:pt x="20" y="12"/>
                      </a:moveTo>
                      <a:cubicBezTo>
                        <a:pt x="21" y="11"/>
                        <a:pt x="21" y="11"/>
                        <a:pt x="21" y="10"/>
                      </a:cubicBezTo>
                      <a:cubicBezTo>
                        <a:pt x="23" y="11"/>
                        <a:pt x="22" y="11"/>
                        <a:pt x="22" y="12"/>
                      </a:cubicBezTo>
                      <a:cubicBezTo>
                        <a:pt x="22" y="13"/>
                        <a:pt x="21" y="13"/>
                        <a:pt x="21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20" y="14"/>
                        <a:pt x="20" y="14"/>
                        <a:pt x="19" y="14"/>
                      </a:cubicBezTo>
                      <a:cubicBezTo>
                        <a:pt x="18" y="15"/>
                        <a:pt x="20" y="15"/>
                        <a:pt x="21" y="15"/>
                      </a:cubicBezTo>
                      <a:cubicBezTo>
                        <a:pt x="21" y="15"/>
                        <a:pt x="21" y="15"/>
                        <a:pt x="21" y="15"/>
                      </a:cubicBezTo>
                      <a:cubicBezTo>
                        <a:pt x="19" y="16"/>
                        <a:pt x="19" y="15"/>
                        <a:pt x="17" y="15"/>
                      </a:cubicBezTo>
                      <a:cubicBezTo>
                        <a:pt x="17" y="15"/>
                        <a:pt x="17" y="15"/>
                        <a:pt x="17" y="14"/>
                      </a:cubicBezTo>
                      <a:cubicBezTo>
                        <a:pt x="18" y="14"/>
                        <a:pt x="18" y="13"/>
                        <a:pt x="19" y="13"/>
                      </a:cubicBezTo>
                      <a:cubicBezTo>
                        <a:pt x="19" y="12"/>
                        <a:pt x="19" y="12"/>
                        <a:pt x="19" y="12"/>
                      </a:cubicBezTo>
                      <a:cubicBezTo>
                        <a:pt x="19" y="12"/>
                        <a:pt x="19" y="12"/>
                        <a:pt x="19" y="12"/>
                      </a:cubicBezTo>
                      <a:cubicBezTo>
                        <a:pt x="19" y="12"/>
                        <a:pt x="20" y="12"/>
                        <a:pt x="20" y="12"/>
                      </a:cubicBezTo>
                      <a:close/>
                      <a:moveTo>
                        <a:pt x="17" y="9"/>
                      </a:move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7" y="10"/>
                        <a:pt x="17" y="10"/>
                        <a:pt x="16" y="11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6" y="10"/>
                        <a:pt x="17" y="10"/>
                        <a:pt x="17" y="9"/>
                      </a:cubicBezTo>
                      <a:close/>
                      <a:moveTo>
                        <a:pt x="12" y="9"/>
                      </a:moveTo>
                      <a:cubicBezTo>
                        <a:pt x="12" y="10"/>
                        <a:pt x="13" y="10"/>
                        <a:pt x="15" y="10"/>
                      </a:cubicBezTo>
                      <a:cubicBezTo>
                        <a:pt x="14" y="10"/>
                        <a:pt x="14" y="11"/>
                        <a:pt x="14" y="11"/>
                      </a:cubicBezTo>
                      <a:cubicBezTo>
                        <a:pt x="14" y="12"/>
                        <a:pt x="15" y="12"/>
                        <a:pt x="15" y="13"/>
                      </a:cubicBezTo>
                      <a:cubicBezTo>
                        <a:pt x="15" y="13"/>
                        <a:pt x="16" y="13"/>
                        <a:pt x="16" y="13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6" y="13"/>
                        <a:pt x="16" y="14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4"/>
                        <a:pt x="16" y="14"/>
                        <a:pt x="16" y="15"/>
                      </a:cubicBezTo>
                      <a:cubicBezTo>
                        <a:pt x="15" y="15"/>
                        <a:pt x="14" y="15"/>
                        <a:pt x="14" y="15"/>
                      </a:cubicBezTo>
                      <a:cubicBezTo>
                        <a:pt x="14" y="15"/>
                        <a:pt x="14" y="14"/>
                        <a:pt x="14" y="14"/>
                      </a:cubicBezTo>
                      <a:cubicBezTo>
                        <a:pt x="13" y="13"/>
                        <a:pt x="12" y="14"/>
                        <a:pt x="12" y="15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2" y="14"/>
                        <a:pt x="12" y="14"/>
                        <a:pt x="11" y="14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3"/>
                        <a:pt x="11" y="13"/>
                        <a:pt x="11" y="14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10" y="14"/>
                        <a:pt x="11" y="13"/>
                        <a:pt x="10" y="12"/>
                      </a:cubicBezTo>
                      <a:cubicBezTo>
                        <a:pt x="11" y="12"/>
                        <a:pt x="11" y="12"/>
                        <a:pt x="11" y="13"/>
                      </a:cubicBezTo>
                      <a:cubicBezTo>
                        <a:pt x="11" y="13"/>
                        <a:pt x="12" y="13"/>
                        <a:pt x="12" y="13"/>
                      </a:cubicBezTo>
                      <a:cubicBezTo>
                        <a:pt x="12" y="12"/>
                        <a:pt x="11" y="11"/>
                        <a:pt x="10" y="11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0" y="12"/>
                        <a:pt x="10" y="12"/>
                        <a:pt x="9" y="12"/>
                      </a:cubicBezTo>
                      <a:cubicBezTo>
                        <a:pt x="9" y="10"/>
                        <a:pt x="13" y="12"/>
                        <a:pt x="12" y="9"/>
                      </a:cubicBezTo>
                      <a:close/>
                      <a:moveTo>
                        <a:pt x="8" y="11"/>
                      </a:move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8" y="12"/>
                        <a:pt x="7" y="13"/>
                        <a:pt x="6" y="13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6" y="13"/>
                        <a:pt x="6" y="12"/>
                        <a:pt x="6" y="12"/>
                      </a:cubicBezTo>
                      <a:cubicBezTo>
                        <a:pt x="7" y="12"/>
                        <a:pt x="8" y="12"/>
                        <a:pt x="8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42" name="Freeform 3198"/>
                <p:cNvSpPr>
                  <a:spLocks noEditPoints="1"/>
                </p:cNvSpPr>
                <p:nvPr/>
              </p:nvSpPr>
              <p:spPr bwMode="auto">
                <a:xfrm>
                  <a:off x="5551" y="2687"/>
                  <a:ext cx="574" cy="55"/>
                </a:xfrm>
                <a:custGeom>
                  <a:avLst/>
                  <a:gdLst>
                    <a:gd name="T0" fmla="*/ 36 w 279"/>
                    <a:gd name="T1" fmla="*/ 22 h 27"/>
                    <a:gd name="T2" fmla="*/ 51 w 279"/>
                    <a:gd name="T3" fmla="*/ 18 h 27"/>
                    <a:gd name="T4" fmla="*/ 60 w 279"/>
                    <a:gd name="T5" fmla="*/ 19 h 27"/>
                    <a:gd name="T6" fmla="*/ 69 w 279"/>
                    <a:gd name="T7" fmla="*/ 20 h 27"/>
                    <a:gd name="T8" fmla="*/ 85 w 279"/>
                    <a:gd name="T9" fmla="*/ 20 h 27"/>
                    <a:gd name="T10" fmla="*/ 92 w 279"/>
                    <a:gd name="T11" fmla="*/ 20 h 27"/>
                    <a:gd name="T12" fmla="*/ 105 w 279"/>
                    <a:gd name="T13" fmla="*/ 20 h 27"/>
                    <a:gd name="T14" fmla="*/ 120 w 279"/>
                    <a:gd name="T15" fmla="*/ 17 h 27"/>
                    <a:gd name="T16" fmla="*/ 135 w 279"/>
                    <a:gd name="T17" fmla="*/ 18 h 27"/>
                    <a:gd name="T18" fmla="*/ 150 w 279"/>
                    <a:gd name="T19" fmla="*/ 21 h 27"/>
                    <a:gd name="T20" fmla="*/ 164 w 279"/>
                    <a:gd name="T21" fmla="*/ 21 h 27"/>
                    <a:gd name="T22" fmla="*/ 182 w 279"/>
                    <a:gd name="T23" fmla="*/ 20 h 27"/>
                    <a:gd name="T24" fmla="*/ 194 w 279"/>
                    <a:gd name="T25" fmla="*/ 20 h 27"/>
                    <a:gd name="T26" fmla="*/ 211 w 279"/>
                    <a:gd name="T27" fmla="*/ 21 h 27"/>
                    <a:gd name="T28" fmla="*/ 225 w 279"/>
                    <a:gd name="T29" fmla="*/ 18 h 27"/>
                    <a:gd name="T30" fmla="*/ 233 w 279"/>
                    <a:gd name="T31" fmla="*/ 18 h 27"/>
                    <a:gd name="T32" fmla="*/ 248 w 279"/>
                    <a:gd name="T33" fmla="*/ 25 h 27"/>
                    <a:gd name="T34" fmla="*/ 277 w 279"/>
                    <a:gd name="T35" fmla="*/ 20 h 27"/>
                    <a:gd name="T36" fmla="*/ 265 w 279"/>
                    <a:gd name="T37" fmla="*/ 16 h 27"/>
                    <a:gd name="T38" fmla="*/ 251 w 279"/>
                    <a:gd name="T39" fmla="*/ 6 h 27"/>
                    <a:gd name="T40" fmla="*/ 239 w 279"/>
                    <a:gd name="T41" fmla="*/ 5 h 27"/>
                    <a:gd name="T42" fmla="*/ 222 w 279"/>
                    <a:gd name="T43" fmla="*/ 3 h 27"/>
                    <a:gd name="T44" fmla="*/ 205 w 279"/>
                    <a:gd name="T45" fmla="*/ 6 h 27"/>
                    <a:gd name="T46" fmla="*/ 184 w 279"/>
                    <a:gd name="T47" fmla="*/ 4 h 27"/>
                    <a:gd name="T48" fmla="*/ 166 w 279"/>
                    <a:gd name="T49" fmla="*/ 2 h 27"/>
                    <a:gd name="T50" fmla="*/ 144 w 279"/>
                    <a:gd name="T51" fmla="*/ 4 h 27"/>
                    <a:gd name="T52" fmla="*/ 127 w 279"/>
                    <a:gd name="T53" fmla="*/ 2 h 27"/>
                    <a:gd name="T54" fmla="*/ 102 w 279"/>
                    <a:gd name="T55" fmla="*/ 3 h 27"/>
                    <a:gd name="T56" fmla="*/ 73 w 279"/>
                    <a:gd name="T57" fmla="*/ 2 h 27"/>
                    <a:gd name="T58" fmla="*/ 55 w 279"/>
                    <a:gd name="T59" fmla="*/ 3 h 27"/>
                    <a:gd name="T60" fmla="*/ 27 w 279"/>
                    <a:gd name="T61" fmla="*/ 7 h 27"/>
                    <a:gd name="T62" fmla="*/ 17 w 279"/>
                    <a:gd name="T63" fmla="*/ 18 h 27"/>
                    <a:gd name="T64" fmla="*/ 25 w 279"/>
                    <a:gd name="T65" fmla="*/ 13 h 27"/>
                    <a:gd name="T66" fmla="*/ 33 w 279"/>
                    <a:gd name="T67" fmla="*/ 18 h 27"/>
                    <a:gd name="T68" fmla="*/ 47 w 279"/>
                    <a:gd name="T69" fmla="*/ 15 h 27"/>
                    <a:gd name="T70" fmla="*/ 37 w 279"/>
                    <a:gd name="T71" fmla="*/ 12 h 27"/>
                    <a:gd name="T72" fmla="*/ 62 w 279"/>
                    <a:gd name="T73" fmla="*/ 15 h 27"/>
                    <a:gd name="T74" fmla="*/ 116 w 279"/>
                    <a:gd name="T75" fmla="*/ 16 h 27"/>
                    <a:gd name="T76" fmla="*/ 118 w 279"/>
                    <a:gd name="T77" fmla="*/ 10 h 27"/>
                    <a:gd name="T78" fmla="*/ 74 w 279"/>
                    <a:gd name="T79" fmla="*/ 16 h 27"/>
                    <a:gd name="T80" fmla="*/ 89 w 279"/>
                    <a:gd name="T81" fmla="*/ 11 h 27"/>
                    <a:gd name="T82" fmla="*/ 84 w 279"/>
                    <a:gd name="T83" fmla="*/ 16 h 27"/>
                    <a:gd name="T84" fmla="*/ 102 w 279"/>
                    <a:gd name="T85" fmla="*/ 12 h 27"/>
                    <a:gd name="T86" fmla="*/ 115 w 279"/>
                    <a:gd name="T87" fmla="*/ 21 h 27"/>
                    <a:gd name="T88" fmla="*/ 185 w 279"/>
                    <a:gd name="T89" fmla="*/ 7 h 27"/>
                    <a:gd name="T90" fmla="*/ 156 w 279"/>
                    <a:gd name="T91" fmla="*/ 8 h 27"/>
                    <a:gd name="T92" fmla="*/ 145 w 279"/>
                    <a:gd name="T93" fmla="*/ 13 h 27"/>
                    <a:gd name="T94" fmla="*/ 163 w 279"/>
                    <a:gd name="T95" fmla="*/ 17 h 27"/>
                    <a:gd name="T96" fmla="*/ 175 w 279"/>
                    <a:gd name="T97" fmla="*/ 13 h 27"/>
                    <a:gd name="T98" fmla="*/ 196 w 279"/>
                    <a:gd name="T99" fmla="*/ 16 h 27"/>
                    <a:gd name="T100" fmla="*/ 227 w 279"/>
                    <a:gd name="T101" fmla="*/ 10 h 27"/>
                    <a:gd name="T102" fmla="*/ 238 w 279"/>
                    <a:gd name="T103" fmla="*/ 16 h 27"/>
                    <a:gd name="T104" fmla="*/ 264 w 279"/>
                    <a:gd name="T105" fmla="*/ 14 h 27"/>
                    <a:gd name="T106" fmla="*/ 242 w 279"/>
                    <a:gd name="T107" fmla="*/ 8 h 27"/>
                    <a:gd name="T108" fmla="*/ 216 w 279"/>
                    <a:gd name="T109" fmla="*/ 7 h 27"/>
                    <a:gd name="T110" fmla="*/ 206 w 279"/>
                    <a:gd name="T111" fmla="*/ 9 h 27"/>
                    <a:gd name="T112" fmla="*/ 147 w 279"/>
                    <a:gd name="T113" fmla="*/ 7 h 27"/>
                    <a:gd name="T114" fmla="*/ 92 w 279"/>
                    <a:gd name="T115" fmla="*/ 7 h 27"/>
                    <a:gd name="T116" fmla="*/ 77 w 279"/>
                    <a:gd name="T117" fmla="*/ 6 h 27"/>
                    <a:gd name="T118" fmla="*/ 50 w 279"/>
                    <a:gd name="T119" fmla="*/ 7 h 27"/>
                    <a:gd name="T120" fmla="*/ 20 w 279"/>
                    <a:gd name="T121" fmla="*/ 12 h 27"/>
                    <a:gd name="T122" fmla="*/ 15 w 279"/>
                    <a:gd name="T123" fmla="*/ 1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79" h="27">
                      <a:moveTo>
                        <a:pt x="4" y="24"/>
                      </a:moveTo>
                      <a:cubicBezTo>
                        <a:pt x="5" y="23"/>
                        <a:pt x="5" y="22"/>
                        <a:pt x="6" y="21"/>
                      </a:cubicBezTo>
                      <a:cubicBezTo>
                        <a:pt x="7" y="23"/>
                        <a:pt x="9" y="23"/>
                        <a:pt x="12" y="23"/>
                      </a:cubicBezTo>
                      <a:cubicBezTo>
                        <a:pt x="12" y="23"/>
                        <a:pt x="12" y="22"/>
                        <a:pt x="13" y="22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4" y="20"/>
                        <a:pt x="14" y="21"/>
                        <a:pt x="15" y="21"/>
                      </a:cubicBezTo>
                      <a:cubicBezTo>
                        <a:pt x="16" y="19"/>
                        <a:pt x="14" y="20"/>
                        <a:pt x="14" y="19"/>
                      </a:cubicBezTo>
                      <a:cubicBezTo>
                        <a:pt x="14" y="19"/>
                        <a:pt x="14" y="19"/>
                        <a:pt x="15" y="19"/>
                      </a:cubicBezTo>
                      <a:cubicBezTo>
                        <a:pt x="15" y="20"/>
                        <a:pt x="16" y="20"/>
                        <a:pt x="16" y="21"/>
                      </a:cubicBezTo>
                      <a:cubicBezTo>
                        <a:pt x="17" y="22"/>
                        <a:pt x="14" y="21"/>
                        <a:pt x="15" y="22"/>
                      </a:cubicBezTo>
                      <a:cubicBezTo>
                        <a:pt x="15" y="23"/>
                        <a:pt x="16" y="22"/>
                        <a:pt x="16" y="22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7" y="24"/>
                        <a:pt x="18" y="23"/>
                        <a:pt x="18" y="23"/>
                      </a:cubicBezTo>
                      <a:cubicBezTo>
                        <a:pt x="18" y="24"/>
                        <a:pt x="19" y="25"/>
                        <a:pt x="19" y="24"/>
                      </a:cubicBezTo>
                      <a:cubicBezTo>
                        <a:pt x="18" y="23"/>
                        <a:pt x="20" y="24"/>
                        <a:pt x="20" y="24"/>
                      </a:cubicBezTo>
                      <a:cubicBezTo>
                        <a:pt x="21" y="24"/>
                        <a:pt x="21" y="23"/>
                        <a:pt x="21" y="22"/>
                      </a:cubicBezTo>
                      <a:cubicBezTo>
                        <a:pt x="21" y="22"/>
                        <a:pt x="22" y="23"/>
                        <a:pt x="22" y="23"/>
                      </a:cubicBezTo>
                      <a:cubicBezTo>
                        <a:pt x="22" y="22"/>
                        <a:pt x="22" y="22"/>
                        <a:pt x="23" y="21"/>
                      </a:cubicBezTo>
                      <a:cubicBezTo>
                        <a:pt x="23" y="24"/>
                        <a:pt x="24" y="22"/>
                        <a:pt x="25" y="23"/>
                      </a:cubicBezTo>
                      <a:cubicBezTo>
                        <a:pt x="24" y="21"/>
                        <a:pt x="26" y="22"/>
                        <a:pt x="26" y="22"/>
                      </a:cubicBezTo>
                      <a:cubicBezTo>
                        <a:pt x="28" y="20"/>
                        <a:pt x="25" y="22"/>
                        <a:pt x="26" y="21"/>
                      </a:cubicBezTo>
                      <a:cubicBezTo>
                        <a:pt x="28" y="20"/>
                        <a:pt x="27" y="22"/>
                        <a:pt x="27" y="23"/>
                      </a:cubicBezTo>
                      <a:cubicBezTo>
                        <a:pt x="29" y="23"/>
                        <a:pt x="28" y="24"/>
                        <a:pt x="29" y="24"/>
                      </a:cubicBezTo>
                      <a:cubicBezTo>
                        <a:pt x="29" y="23"/>
                        <a:pt x="30" y="24"/>
                        <a:pt x="31" y="23"/>
                      </a:cubicBezTo>
                      <a:cubicBezTo>
                        <a:pt x="31" y="23"/>
                        <a:pt x="31" y="23"/>
                        <a:pt x="32" y="22"/>
                      </a:cubicBezTo>
                      <a:cubicBezTo>
                        <a:pt x="32" y="22"/>
                        <a:pt x="33" y="23"/>
                        <a:pt x="34" y="22"/>
                      </a:cubicBezTo>
                      <a:cubicBezTo>
                        <a:pt x="34" y="21"/>
                        <a:pt x="32" y="21"/>
                        <a:pt x="33" y="21"/>
                      </a:cubicBezTo>
                      <a:cubicBezTo>
                        <a:pt x="34" y="21"/>
                        <a:pt x="35" y="22"/>
                        <a:pt x="36" y="22"/>
                      </a:cubicBezTo>
                      <a:cubicBezTo>
                        <a:pt x="36" y="21"/>
                        <a:pt x="36" y="20"/>
                        <a:pt x="37" y="19"/>
                      </a:cubicBezTo>
                      <a:cubicBezTo>
                        <a:pt x="36" y="19"/>
                        <a:pt x="36" y="19"/>
                        <a:pt x="36" y="20"/>
                      </a:cubicBezTo>
                      <a:cubicBezTo>
                        <a:pt x="36" y="18"/>
                        <a:pt x="35" y="17"/>
                        <a:pt x="35" y="17"/>
                      </a:cubicBezTo>
                      <a:cubicBezTo>
                        <a:pt x="34" y="17"/>
                        <a:pt x="35" y="16"/>
                        <a:pt x="35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cubicBezTo>
                        <a:pt x="34" y="16"/>
                        <a:pt x="34" y="15"/>
                        <a:pt x="34" y="15"/>
                      </a:cubicBezTo>
                      <a:cubicBezTo>
                        <a:pt x="34" y="15"/>
                        <a:pt x="34" y="15"/>
                        <a:pt x="34" y="15"/>
                      </a:cubicBezTo>
                      <a:cubicBezTo>
                        <a:pt x="34" y="15"/>
                        <a:pt x="34" y="15"/>
                        <a:pt x="34" y="15"/>
                      </a:cubicBezTo>
                      <a:cubicBezTo>
                        <a:pt x="34" y="15"/>
                        <a:pt x="34" y="14"/>
                        <a:pt x="34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5"/>
                        <a:pt x="35" y="15"/>
                        <a:pt x="35" y="16"/>
                      </a:cubicBezTo>
                      <a:cubicBezTo>
                        <a:pt x="37" y="16"/>
                        <a:pt x="36" y="15"/>
                        <a:pt x="37" y="16"/>
                      </a:cubicBezTo>
                      <a:cubicBezTo>
                        <a:pt x="37" y="17"/>
                        <a:pt x="37" y="17"/>
                        <a:pt x="37" y="18"/>
                      </a:cubicBezTo>
                      <a:cubicBezTo>
                        <a:pt x="37" y="17"/>
                        <a:pt x="38" y="17"/>
                        <a:pt x="39" y="18"/>
                      </a:cubicBezTo>
                      <a:cubicBezTo>
                        <a:pt x="39" y="19"/>
                        <a:pt x="37" y="19"/>
                        <a:pt x="38" y="21"/>
                      </a:cubicBezTo>
                      <a:cubicBezTo>
                        <a:pt x="38" y="21"/>
                        <a:pt x="39" y="20"/>
                        <a:pt x="38" y="20"/>
                      </a:cubicBezTo>
                      <a:cubicBezTo>
                        <a:pt x="38" y="19"/>
                        <a:pt x="39" y="20"/>
                        <a:pt x="39" y="20"/>
                      </a:cubicBezTo>
                      <a:cubicBezTo>
                        <a:pt x="39" y="21"/>
                        <a:pt x="39" y="22"/>
                        <a:pt x="39" y="22"/>
                      </a:cubicBezTo>
                      <a:cubicBezTo>
                        <a:pt x="39" y="21"/>
                        <a:pt x="40" y="23"/>
                        <a:pt x="40" y="22"/>
                      </a:cubicBezTo>
                      <a:cubicBezTo>
                        <a:pt x="41" y="22"/>
                        <a:pt x="40" y="21"/>
                        <a:pt x="41" y="21"/>
                      </a:cubicBezTo>
                      <a:cubicBezTo>
                        <a:pt x="42" y="22"/>
                        <a:pt x="43" y="22"/>
                        <a:pt x="43" y="22"/>
                      </a:cubicBezTo>
                      <a:cubicBezTo>
                        <a:pt x="43" y="22"/>
                        <a:pt x="43" y="22"/>
                        <a:pt x="44" y="21"/>
                      </a:cubicBezTo>
                      <a:cubicBezTo>
                        <a:pt x="46" y="21"/>
                        <a:pt x="45" y="22"/>
                        <a:pt x="47" y="21"/>
                      </a:cubicBezTo>
                      <a:cubicBezTo>
                        <a:pt x="48" y="21"/>
                        <a:pt x="48" y="21"/>
                        <a:pt x="49" y="21"/>
                      </a:cubicBezTo>
                      <a:cubicBezTo>
                        <a:pt x="49" y="21"/>
                        <a:pt x="48" y="20"/>
                        <a:pt x="47" y="21"/>
                      </a:cubicBezTo>
                      <a:cubicBezTo>
                        <a:pt x="48" y="20"/>
                        <a:pt x="47" y="19"/>
                        <a:pt x="47" y="19"/>
                      </a:cubicBezTo>
                      <a:cubicBezTo>
                        <a:pt x="49" y="20"/>
                        <a:pt x="50" y="21"/>
                        <a:pt x="52" y="21"/>
                      </a:cubicBezTo>
                      <a:cubicBezTo>
                        <a:pt x="52" y="19"/>
                        <a:pt x="51" y="19"/>
                        <a:pt x="51" y="18"/>
                      </a:cubicBezTo>
                      <a:cubicBezTo>
                        <a:pt x="50" y="18"/>
                        <a:pt x="49" y="19"/>
                        <a:pt x="49" y="18"/>
                      </a:cubicBezTo>
                      <a:cubicBezTo>
                        <a:pt x="49" y="18"/>
                        <a:pt x="49" y="18"/>
                        <a:pt x="49" y="18"/>
                      </a:cubicBezTo>
                      <a:cubicBezTo>
                        <a:pt x="50" y="18"/>
                        <a:pt x="51" y="18"/>
                        <a:pt x="51" y="17"/>
                      </a:cubicBezTo>
                      <a:cubicBezTo>
                        <a:pt x="51" y="18"/>
                        <a:pt x="51" y="18"/>
                        <a:pt x="51" y="19"/>
                      </a:cubicBezTo>
                      <a:cubicBezTo>
                        <a:pt x="52" y="19"/>
                        <a:pt x="53" y="18"/>
                        <a:pt x="53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54" y="18"/>
                        <a:pt x="54" y="19"/>
                        <a:pt x="53" y="19"/>
                      </a:cubicBezTo>
                      <a:cubicBezTo>
                        <a:pt x="53" y="19"/>
                        <a:pt x="53" y="20"/>
                        <a:pt x="53" y="20"/>
                      </a:cubicBezTo>
                      <a:cubicBezTo>
                        <a:pt x="53" y="20"/>
                        <a:pt x="53" y="20"/>
                        <a:pt x="53" y="21"/>
                      </a:cubicBezTo>
                      <a:cubicBezTo>
                        <a:pt x="55" y="20"/>
                        <a:pt x="53" y="22"/>
                        <a:pt x="55" y="22"/>
                      </a:cubicBezTo>
                      <a:cubicBezTo>
                        <a:pt x="55" y="24"/>
                        <a:pt x="55" y="21"/>
                        <a:pt x="56" y="21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6" y="21"/>
                        <a:pt x="56" y="20"/>
                        <a:pt x="56" y="20"/>
                      </a:cubicBezTo>
                      <a:cubicBezTo>
                        <a:pt x="56" y="20"/>
                        <a:pt x="56" y="20"/>
                        <a:pt x="56" y="20"/>
                      </a:cubicBezTo>
                      <a:cubicBezTo>
                        <a:pt x="56" y="20"/>
                        <a:pt x="56" y="20"/>
                        <a:pt x="56" y="20"/>
                      </a:cubicBezTo>
                      <a:cubicBezTo>
                        <a:pt x="56" y="20"/>
                        <a:pt x="56" y="20"/>
                        <a:pt x="56" y="20"/>
                      </a:cubicBezTo>
                      <a:cubicBezTo>
                        <a:pt x="57" y="18"/>
                        <a:pt x="55" y="16"/>
                        <a:pt x="58" y="15"/>
                      </a:cubicBezTo>
                      <a:cubicBezTo>
                        <a:pt x="58" y="15"/>
                        <a:pt x="58" y="15"/>
                        <a:pt x="57" y="15"/>
                      </a:cubicBezTo>
                      <a:cubicBezTo>
                        <a:pt x="58" y="15"/>
                        <a:pt x="58" y="15"/>
                        <a:pt x="58" y="15"/>
                      </a:cubicBezTo>
                      <a:cubicBezTo>
                        <a:pt x="58" y="15"/>
                        <a:pt x="58" y="16"/>
                        <a:pt x="58" y="16"/>
                      </a:cubicBezTo>
                      <a:cubicBezTo>
                        <a:pt x="58" y="17"/>
                        <a:pt x="60" y="17"/>
                        <a:pt x="60" y="16"/>
                      </a:cubicBezTo>
                      <a:cubicBezTo>
                        <a:pt x="61" y="16"/>
                        <a:pt x="61" y="17"/>
                        <a:pt x="61" y="17"/>
                      </a:cubicBezTo>
                      <a:cubicBezTo>
                        <a:pt x="60" y="17"/>
                        <a:pt x="60" y="17"/>
                        <a:pt x="60" y="17"/>
                      </a:cubicBezTo>
                      <a:cubicBezTo>
                        <a:pt x="60" y="17"/>
                        <a:pt x="60" y="17"/>
                        <a:pt x="60" y="18"/>
                      </a:cubicBezTo>
                      <a:cubicBezTo>
                        <a:pt x="59" y="18"/>
                        <a:pt x="58" y="18"/>
                        <a:pt x="59" y="19"/>
                      </a:cubicBezTo>
                      <a:cubicBezTo>
                        <a:pt x="60" y="18"/>
                        <a:pt x="60" y="18"/>
                        <a:pt x="61" y="18"/>
                      </a:cubicBezTo>
                      <a:cubicBezTo>
                        <a:pt x="61" y="19"/>
                        <a:pt x="61" y="19"/>
                        <a:pt x="61" y="19"/>
                      </a:cubicBezTo>
                      <a:cubicBezTo>
                        <a:pt x="60" y="19"/>
                        <a:pt x="59" y="19"/>
                        <a:pt x="60" y="19"/>
                      </a:cubicBezTo>
                      <a:cubicBezTo>
                        <a:pt x="60" y="19"/>
                        <a:pt x="58" y="20"/>
                        <a:pt x="59" y="21"/>
                      </a:cubicBezTo>
                      <a:cubicBezTo>
                        <a:pt x="61" y="22"/>
                        <a:pt x="61" y="19"/>
                        <a:pt x="62" y="19"/>
                      </a:cubicBezTo>
                      <a:cubicBezTo>
                        <a:pt x="62" y="19"/>
                        <a:pt x="63" y="19"/>
                        <a:pt x="63" y="20"/>
                      </a:cubicBezTo>
                      <a:cubicBezTo>
                        <a:pt x="62" y="19"/>
                        <a:pt x="62" y="20"/>
                        <a:pt x="62" y="21"/>
                      </a:cubicBezTo>
                      <a:cubicBezTo>
                        <a:pt x="61" y="20"/>
                        <a:pt x="60" y="21"/>
                        <a:pt x="60" y="22"/>
                      </a:cubicBezTo>
                      <a:cubicBezTo>
                        <a:pt x="61" y="22"/>
                        <a:pt x="62" y="22"/>
                        <a:pt x="63" y="21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cubicBezTo>
                        <a:pt x="63" y="21"/>
                        <a:pt x="64" y="21"/>
                        <a:pt x="64" y="21"/>
                      </a:cubicBezTo>
                      <a:cubicBezTo>
                        <a:pt x="64" y="19"/>
                        <a:pt x="65" y="19"/>
                        <a:pt x="65" y="18"/>
                      </a:cubicBezTo>
                      <a:cubicBezTo>
                        <a:pt x="64" y="18"/>
                        <a:pt x="64" y="17"/>
                        <a:pt x="64" y="16"/>
                      </a:cubicBezTo>
                      <a:cubicBezTo>
                        <a:pt x="64" y="16"/>
                        <a:pt x="64" y="16"/>
                        <a:pt x="64" y="16"/>
                      </a:cubicBezTo>
                      <a:cubicBezTo>
                        <a:pt x="64" y="16"/>
                        <a:pt x="65" y="16"/>
                        <a:pt x="65" y="16"/>
                      </a:cubicBezTo>
                      <a:cubicBezTo>
                        <a:pt x="66" y="16"/>
                        <a:pt x="65" y="16"/>
                        <a:pt x="66" y="17"/>
                      </a:cubicBezTo>
                      <a:cubicBezTo>
                        <a:pt x="66" y="17"/>
                        <a:pt x="67" y="17"/>
                        <a:pt x="67" y="16"/>
                      </a:cubicBezTo>
                      <a:cubicBezTo>
                        <a:pt x="67" y="16"/>
                        <a:pt x="67" y="16"/>
                        <a:pt x="67" y="16"/>
                      </a:cubicBezTo>
                      <a:cubicBezTo>
                        <a:pt x="68" y="16"/>
                        <a:pt x="68" y="16"/>
                        <a:pt x="68" y="16"/>
                      </a:cubicBezTo>
                      <a:cubicBezTo>
                        <a:pt x="68" y="16"/>
                        <a:pt x="68" y="16"/>
                        <a:pt x="68" y="17"/>
                      </a:cubicBezTo>
                      <a:cubicBezTo>
                        <a:pt x="68" y="18"/>
                        <a:pt x="68" y="18"/>
                        <a:pt x="68" y="19"/>
                      </a:cubicBezTo>
                      <a:cubicBezTo>
                        <a:pt x="68" y="19"/>
                        <a:pt x="68" y="19"/>
                        <a:pt x="68" y="19"/>
                      </a:cubicBezTo>
                      <a:cubicBezTo>
                        <a:pt x="68" y="19"/>
                        <a:pt x="68" y="19"/>
                        <a:pt x="68" y="19"/>
                      </a:cubicBezTo>
                      <a:cubicBezTo>
                        <a:pt x="67" y="20"/>
                        <a:pt x="67" y="20"/>
                        <a:pt x="67" y="20"/>
                      </a:cubicBezTo>
                      <a:cubicBezTo>
                        <a:pt x="67" y="21"/>
                        <a:pt x="67" y="21"/>
                        <a:pt x="67" y="21"/>
                      </a:cubicBezTo>
                      <a:cubicBezTo>
                        <a:pt x="67" y="21"/>
                        <a:pt x="67" y="21"/>
                        <a:pt x="67" y="21"/>
                      </a:cubicBezTo>
                      <a:cubicBezTo>
                        <a:pt x="67" y="21"/>
                        <a:pt x="67" y="21"/>
                        <a:pt x="67" y="21"/>
                      </a:cubicBezTo>
                      <a:cubicBezTo>
                        <a:pt x="68" y="22"/>
                        <a:pt x="68" y="21"/>
                        <a:pt x="68" y="21"/>
                      </a:cubicBezTo>
                      <a:cubicBezTo>
                        <a:pt x="68" y="21"/>
                        <a:pt x="68" y="22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0"/>
                      </a:cubicBezTo>
                      <a:cubicBezTo>
                        <a:pt x="69" y="20"/>
                        <a:pt x="69" y="20"/>
                        <a:pt x="69" y="20"/>
                      </a:cubicBezTo>
                      <a:cubicBezTo>
                        <a:pt x="69" y="21"/>
                        <a:pt x="70" y="22"/>
                        <a:pt x="70" y="22"/>
                      </a:cubicBezTo>
                      <a:cubicBezTo>
                        <a:pt x="70" y="20"/>
                        <a:pt x="72" y="21"/>
                        <a:pt x="72" y="21"/>
                      </a:cubicBezTo>
                      <a:cubicBezTo>
                        <a:pt x="73" y="21"/>
                        <a:pt x="72" y="21"/>
                        <a:pt x="72" y="21"/>
                      </a:cubicBezTo>
                      <a:cubicBezTo>
                        <a:pt x="72" y="21"/>
                        <a:pt x="72" y="21"/>
                        <a:pt x="72" y="21"/>
                      </a:cubicBezTo>
                      <a:cubicBezTo>
                        <a:pt x="72" y="20"/>
                        <a:pt x="72" y="20"/>
                        <a:pt x="72" y="20"/>
                      </a:cubicBezTo>
                      <a:cubicBezTo>
                        <a:pt x="73" y="20"/>
                        <a:pt x="74" y="19"/>
                        <a:pt x="75" y="20"/>
                      </a:cubicBezTo>
                      <a:cubicBezTo>
                        <a:pt x="74" y="20"/>
                        <a:pt x="74" y="20"/>
                        <a:pt x="74" y="21"/>
                      </a:cubicBezTo>
                      <a:cubicBezTo>
                        <a:pt x="74" y="21"/>
                        <a:pt x="75" y="22"/>
                        <a:pt x="76" y="21"/>
                      </a:cubicBezTo>
                      <a:cubicBezTo>
                        <a:pt x="75" y="21"/>
                        <a:pt x="77" y="20"/>
                        <a:pt x="77" y="20"/>
                      </a:cubicBezTo>
                      <a:cubicBezTo>
                        <a:pt x="77" y="20"/>
                        <a:pt x="76" y="20"/>
                        <a:pt x="76" y="20"/>
                      </a:cubicBezTo>
                      <a:cubicBezTo>
                        <a:pt x="77" y="20"/>
                        <a:pt x="77" y="20"/>
                        <a:pt x="77" y="20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8" y="19"/>
                      </a:cubicBezTo>
                      <a:cubicBezTo>
                        <a:pt x="78" y="19"/>
                        <a:pt x="78" y="19"/>
                        <a:pt x="78" y="20"/>
                      </a:cubicBezTo>
                      <a:cubicBezTo>
                        <a:pt x="78" y="20"/>
                        <a:pt x="77" y="20"/>
                        <a:pt x="77" y="21"/>
                      </a:cubicBezTo>
                      <a:cubicBezTo>
                        <a:pt x="78" y="20"/>
                        <a:pt x="79" y="21"/>
                        <a:pt x="79" y="21"/>
                      </a:cubicBezTo>
                      <a:cubicBezTo>
                        <a:pt x="79" y="19"/>
                        <a:pt x="79" y="21"/>
                        <a:pt x="80" y="21"/>
                      </a:cubicBezTo>
                      <a:cubicBezTo>
                        <a:pt x="80" y="21"/>
                        <a:pt x="81" y="20"/>
                        <a:pt x="81" y="20"/>
                      </a:cubicBezTo>
                      <a:cubicBezTo>
                        <a:pt x="81" y="20"/>
                        <a:pt x="82" y="20"/>
                        <a:pt x="83" y="20"/>
                      </a:cubicBezTo>
                      <a:cubicBezTo>
                        <a:pt x="83" y="20"/>
                        <a:pt x="83" y="20"/>
                        <a:pt x="84" y="21"/>
                      </a:cubicBezTo>
                      <a:cubicBezTo>
                        <a:pt x="84" y="21"/>
                        <a:pt x="84" y="20"/>
                        <a:pt x="83" y="21"/>
                      </a:cubicBezTo>
                      <a:cubicBezTo>
                        <a:pt x="83" y="21"/>
                        <a:pt x="83" y="22"/>
                        <a:pt x="82" y="22"/>
                      </a:cubicBezTo>
                      <a:cubicBezTo>
                        <a:pt x="82" y="23"/>
                        <a:pt x="83" y="24"/>
                        <a:pt x="84" y="24"/>
                      </a:cubicBezTo>
                      <a:cubicBezTo>
                        <a:pt x="83" y="21"/>
                        <a:pt x="86" y="23"/>
                        <a:pt x="87" y="23"/>
                      </a:cubicBezTo>
                      <a:cubicBezTo>
                        <a:pt x="87" y="22"/>
                        <a:pt x="86" y="21"/>
                        <a:pt x="85" y="21"/>
                      </a:cubicBezTo>
                      <a:cubicBezTo>
                        <a:pt x="85" y="21"/>
                        <a:pt x="86" y="21"/>
                        <a:pt x="86" y="21"/>
                      </a:cubicBezTo>
                      <a:cubicBezTo>
                        <a:pt x="86" y="20"/>
                        <a:pt x="85" y="20"/>
                        <a:pt x="85" y="20"/>
                      </a:cubicBezTo>
                      <a:cubicBezTo>
                        <a:pt x="85" y="20"/>
                        <a:pt x="85" y="20"/>
                        <a:pt x="86" y="20"/>
                      </a:cubicBezTo>
                      <a:cubicBezTo>
                        <a:pt x="86" y="20"/>
                        <a:pt x="86" y="20"/>
                        <a:pt x="86" y="20"/>
                      </a:cubicBezTo>
                      <a:cubicBezTo>
                        <a:pt x="86" y="19"/>
                        <a:pt x="86" y="19"/>
                        <a:pt x="86" y="18"/>
                      </a:cubicBezTo>
                      <a:cubicBezTo>
                        <a:pt x="87" y="19"/>
                        <a:pt x="87" y="19"/>
                        <a:pt x="87" y="20"/>
                      </a:cubicBezTo>
                      <a:cubicBezTo>
                        <a:pt x="89" y="20"/>
                        <a:pt x="89" y="18"/>
                        <a:pt x="90" y="19"/>
                      </a:cubicBezTo>
                      <a:cubicBezTo>
                        <a:pt x="90" y="19"/>
                        <a:pt x="90" y="19"/>
                        <a:pt x="90" y="19"/>
                      </a:cubicBezTo>
                      <a:cubicBezTo>
                        <a:pt x="90" y="19"/>
                        <a:pt x="90" y="20"/>
                        <a:pt x="89" y="20"/>
                      </a:cubicBezTo>
                      <a:cubicBezTo>
                        <a:pt x="89" y="21"/>
                        <a:pt x="89" y="21"/>
                        <a:pt x="90" y="21"/>
                      </a:cubicBezTo>
                      <a:cubicBezTo>
                        <a:pt x="90" y="19"/>
                        <a:pt x="91" y="19"/>
                        <a:pt x="91" y="18"/>
                      </a:cubicBezTo>
                      <a:cubicBezTo>
                        <a:pt x="92" y="18"/>
                        <a:pt x="92" y="17"/>
                        <a:pt x="93" y="17"/>
                      </a:cubicBezTo>
                      <a:cubicBezTo>
                        <a:pt x="93" y="17"/>
                        <a:pt x="92" y="16"/>
                        <a:pt x="92" y="16"/>
                      </a:cubicBezTo>
                      <a:cubicBezTo>
                        <a:pt x="92" y="16"/>
                        <a:pt x="92" y="16"/>
                        <a:pt x="92" y="16"/>
                      </a:cubicBezTo>
                      <a:cubicBezTo>
                        <a:pt x="93" y="16"/>
                        <a:pt x="94" y="16"/>
                        <a:pt x="95" y="16"/>
                      </a:cubicBezTo>
                      <a:cubicBezTo>
                        <a:pt x="96" y="16"/>
                        <a:pt x="95" y="17"/>
                        <a:pt x="95" y="18"/>
                      </a:cubicBezTo>
                      <a:cubicBezTo>
                        <a:pt x="96" y="18"/>
                        <a:pt x="97" y="17"/>
                        <a:pt x="97" y="17"/>
                      </a:cubicBezTo>
                      <a:cubicBezTo>
                        <a:pt x="99" y="18"/>
                        <a:pt x="97" y="19"/>
                        <a:pt x="97" y="20"/>
                      </a:cubicBezTo>
                      <a:cubicBezTo>
                        <a:pt x="97" y="20"/>
                        <a:pt x="97" y="20"/>
                        <a:pt x="97" y="20"/>
                      </a:cubicBezTo>
                      <a:cubicBezTo>
                        <a:pt x="97" y="20"/>
                        <a:pt x="98" y="18"/>
                        <a:pt x="96" y="19"/>
                      </a:cubicBezTo>
                      <a:cubicBezTo>
                        <a:pt x="95" y="19"/>
                        <a:pt x="96" y="19"/>
                        <a:pt x="96" y="20"/>
                      </a:cubicBezTo>
                      <a:cubicBezTo>
                        <a:pt x="95" y="19"/>
                        <a:pt x="95" y="20"/>
                        <a:pt x="94" y="20"/>
                      </a:cubicBezTo>
                      <a:cubicBezTo>
                        <a:pt x="94" y="19"/>
                        <a:pt x="93" y="19"/>
                        <a:pt x="92" y="19"/>
                      </a:cubicBezTo>
                      <a:cubicBezTo>
                        <a:pt x="92" y="19"/>
                        <a:pt x="91" y="20"/>
                        <a:pt x="91" y="21"/>
                      </a:cubicBezTo>
                      <a:cubicBezTo>
                        <a:pt x="91" y="21"/>
                        <a:pt x="92" y="21"/>
                        <a:pt x="92" y="21"/>
                      </a:cubicBezTo>
                      <a:cubicBezTo>
                        <a:pt x="92" y="22"/>
                        <a:pt x="91" y="22"/>
                        <a:pt x="91" y="23"/>
                      </a:cubicBezTo>
                      <a:cubicBezTo>
                        <a:pt x="93" y="23"/>
                        <a:pt x="93" y="22"/>
                        <a:pt x="94" y="22"/>
                      </a:cubicBezTo>
                      <a:cubicBezTo>
                        <a:pt x="94" y="21"/>
                        <a:pt x="93" y="21"/>
                        <a:pt x="93" y="21"/>
                      </a:cubicBezTo>
                      <a:cubicBezTo>
                        <a:pt x="93" y="21"/>
                        <a:pt x="93" y="21"/>
                        <a:pt x="93" y="21"/>
                      </a:cubicBezTo>
                      <a:cubicBezTo>
                        <a:pt x="93" y="21"/>
                        <a:pt x="92" y="21"/>
                        <a:pt x="92" y="20"/>
                      </a:cubicBezTo>
                      <a:cubicBezTo>
                        <a:pt x="94" y="20"/>
                        <a:pt x="95" y="21"/>
                        <a:pt x="96" y="20"/>
                      </a:cubicBezTo>
                      <a:cubicBezTo>
                        <a:pt x="96" y="20"/>
                        <a:pt x="96" y="21"/>
                        <a:pt x="97" y="21"/>
                      </a:cubicBezTo>
                      <a:cubicBezTo>
                        <a:pt x="97" y="21"/>
                        <a:pt x="97" y="21"/>
                        <a:pt x="97" y="21"/>
                      </a:cubicBezTo>
                      <a:cubicBezTo>
                        <a:pt x="98" y="21"/>
                        <a:pt x="97" y="23"/>
                        <a:pt x="99" y="22"/>
                      </a:cubicBezTo>
                      <a:cubicBezTo>
                        <a:pt x="99" y="22"/>
                        <a:pt x="98" y="22"/>
                        <a:pt x="98" y="22"/>
                      </a:cubicBezTo>
                      <a:cubicBezTo>
                        <a:pt x="98" y="22"/>
                        <a:pt x="98" y="22"/>
                        <a:pt x="98" y="22"/>
                      </a:cubicBezTo>
                      <a:cubicBezTo>
                        <a:pt x="98" y="22"/>
                        <a:pt x="98" y="22"/>
                        <a:pt x="98" y="22"/>
                      </a:cubicBezTo>
                      <a:cubicBezTo>
                        <a:pt x="98" y="20"/>
                        <a:pt x="100" y="23"/>
                        <a:pt x="100" y="22"/>
                      </a:cubicBezTo>
                      <a:cubicBezTo>
                        <a:pt x="100" y="22"/>
                        <a:pt x="100" y="22"/>
                        <a:pt x="101" y="21"/>
                      </a:cubicBezTo>
                      <a:cubicBezTo>
                        <a:pt x="100" y="21"/>
                        <a:pt x="100" y="21"/>
                        <a:pt x="100" y="20"/>
                      </a:cubicBezTo>
                      <a:cubicBezTo>
                        <a:pt x="100" y="20"/>
                        <a:pt x="100" y="20"/>
                        <a:pt x="100" y="20"/>
                      </a:cubicBezTo>
                      <a:cubicBezTo>
                        <a:pt x="100" y="20"/>
                        <a:pt x="100" y="20"/>
                        <a:pt x="100" y="20"/>
                      </a:cubicBezTo>
                      <a:cubicBezTo>
                        <a:pt x="100" y="19"/>
                        <a:pt x="100" y="18"/>
                        <a:pt x="100" y="18"/>
                      </a:cubicBezTo>
                      <a:cubicBezTo>
                        <a:pt x="99" y="18"/>
                        <a:pt x="99" y="18"/>
                        <a:pt x="99" y="18"/>
                      </a:cubicBezTo>
                      <a:cubicBezTo>
                        <a:pt x="99" y="17"/>
                        <a:pt x="100" y="18"/>
                        <a:pt x="101" y="18"/>
                      </a:cubicBezTo>
                      <a:cubicBezTo>
                        <a:pt x="101" y="18"/>
                        <a:pt x="101" y="17"/>
                        <a:pt x="101" y="17"/>
                      </a:cubicBezTo>
                      <a:cubicBezTo>
                        <a:pt x="102" y="17"/>
                        <a:pt x="103" y="17"/>
                        <a:pt x="103" y="17"/>
                      </a:cubicBezTo>
                      <a:cubicBezTo>
                        <a:pt x="103" y="16"/>
                        <a:pt x="103" y="16"/>
                        <a:pt x="102" y="15"/>
                      </a:cubicBezTo>
                      <a:cubicBezTo>
                        <a:pt x="102" y="15"/>
                        <a:pt x="102" y="15"/>
                        <a:pt x="102" y="15"/>
                      </a:cubicBezTo>
                      <a:cubicBezTo>
                        <a:pt x="103" y="15"/>
                        <a:pt x="103" y="15"/>
                        <a:pt x="103" y="15"/>
                      </a:cubicBezTo>
                      <a:cubicBezTo>
                        <a:pt x="103" y="15"/>
                        <a:pt x="103" y="15"/>
                        <a:pt x="104" y="15"/>
                      </a:cubicBezTo>
                      <a:cubicBezTo>
                        <a:pt x="104" y="15"/>
                        <a:pt x="104" y="16"/>
                        <a:pt x="104" y="16"/>
                      </a:cubicBezTo>
                      <a:cubicBezTo>
                        <a:pt x="103" y="17"/>
                        <a:pt x="103" y="17"/>
                        <a:pt x="103" y="18"/>
                      </a:cubicBezTo>
                      <a:cubicBezTo>
                        <a:pt x="103" y="18"/>
                        <a:pt x="103" y="18"/>
                        <a:pt x="103" y="18"/>
                      </a:cubicBezTo>
                      <a:cubicBezTo>
                        <a:pt x="103" y="19"/>
                        <a:pt x="103" y="20"/>
                        <a:pt x="103" y="21"/>
                      </a:cubicBezTo>
                      <a:cubicBezTo>
                        <a:pt x="105" y="21"/>
                        <a:pt x="105" y="21"/>
                        <a:pt x="105" y="21"/>
                      </a:cubicBezTo>
                      <a:cubicBezTo>
                        <a:pt x="105" y="21"/>
                        <a:pt x="105" y="21"/>
                        <a:pt x="104" y="21"/>
                      </a:cubicBezTo>
                      <a:cubicBezTo>
                        <a:pt x="105" y="21"/>
                        <a:pt x="105" y="21"/>
                        <a:pt x="105" y="20"/>
                      </a:cubicBezTo>
                      <a:cubicBezTo>
                        <a:pt x="105" y="21"/>
                        <a:pt x="106" y="21"/>
                        <a:pt x="106" y="20"/>
                      </a:cubicBezTo>
                      <a:cubicBezTo>
                        <a:pt x="106" y="20"/>
                        <a:pt x="106" y="20"/>
                        <a:pt x="106" y="20"/>
                      </a:cubicBezTo>
                      <a:cubicBezTo>
                        <a:pt x="107" y="20"/>
                        <a:pt x="107" y="21"/>
                        <a:pt x="106" y="21"/>
                      </a:cubicBezTo>
                      <a:cubicBezTo>
                        <a:pt x="107" y="21"/>
                        <a:pt x="107" y="22"/>
                        <a:pt x="107" y="22"/>
                      </a:cubicBezTo>
                      <a:cubicBezTo>
                        <a:pt x="107" y="22"/>
                        <a:pt x="107" y="22"/>
                        <a:pt x="107" y="22"/>
                      </a:cubicBezTo>
                      <a:cubicBezTo>
                        <a:pt x="107" y="22"/>
                        <a:pt x="108" y="22"/>
                        <a:pt x="108" y="22"/>
                      </a:cubicBezTo>
                      <a:cubicBezTo>
                        <a:pt x="108" y="23"/>
                        <a:pt x="108" y="23"/>
                        <a:pt x="109" y="22"/>
                      </a:cubicBezTo>
                      <a:cubicBezTo>
                        <a:pt x="109" y="22"/>
                        <a:pt x="109" y="22"/>
                        <a:pt x="109" y="22"/>
                      </a:cubicBezTo>
                      <a:cubicBezTo>
                        <a:pt x="111" y="22"/>
                        <a:pt x="113" y="22"/>
                        <a:pt x="116" y="21"/>
                      </a:cubicBezTo>
                      <a:cubicBezTo>
                        <a:pt x="116" y="22"/>
                        <a:pt x="116" y="22"/>
                        <a:pt x="115" y="22"/>
                      </a:cubicBezTo>
                      <a:cubicBezTo>
                        <a:pt x="115" y="22"/>
                        <a:pt x="116" y="23"/>
                        <a:pt x="116" y="22"/>
                      </a:cubicBezTo>
                      <a:cubicBezTo>
                        <a:pt x="116" y="22"/>
                        <a:pt x="116" y="22"/>
                        <a:pt x="116" y="21"/>
                      </a:cubicBezTo>
                      <a:cubicBezTo>
                        <a:pt x="117" y="21"/>
                        <a:pt x="118" y="22"/>
                        <a:pt x="118" y="21"/>
                      </a:cubicBezTo>
                      <a:cubicBezTo>
                        <a:pt x="118" y="21"/>
                        <a:pt x="118" y="21"/>
                        <a:pt x="118" y="21"/>
                      </a:cubicBezTo>
                      <a:cubicBezTo>
                        <a:pt x="118" y="20"/>
                        <a:pt x="119" y="20"/>
                        <a:pt x="119" y="21"/>
                      </a:cubicBezTo>
                      <a:cubicBezTo>
                        <a:pt x="119" y="21"/>
                        <a:pt x="119" y="21"/>
                        <a:pt x="119" y="21"/>
                      </a:cubicBezTo>
                      <a:cubicBezTo>
                        <a:pt x="119" y="21"/>
                        <a:pt x="119" y="22"/>
                        <a:pt x="120" y="22"/>
                      </a:cubicBezTo>
                      <a:cubicBezTo>
                        <a:pt x="119" y="23"/>
                        <a:pt x="119" y="23"/>
                        <a:pt x="119" y="23"/>
                      </a:cubicBezTo>
                      <a:cubicBezTo>
                        <a:pt x="119" y="23"/>
                        <a:pt x="119" y="23"/>
                        <a:pt x="119" y="23"/>
                      </a:cubicBezTo>
                      <a:cubicBezTo>
                        <a:pt x="119" y="23"/>
                        <a:pt x="120" y="23"/>
                        <a:pt x="120" y="23"/>
                      </a:cubicBezTo>
                      <a:cubicBezTo>
                        <a:pt x="120" y="23"/>
                        <a:pt x="120" y="23"/>
                        <a:pt x="121" y="22"/>
                      </a:cubicBezTo>
                      <a:cubicBezTo>
                        <a:pt x="121" y="22"/>
                        <a:pt x="121" y="22"/>
                        <a:pt x="120" y="22"/>
                      </a:cubicBezTo>
                      <a:cubicBezTo>
                        <a:pt x="121" y="22"/>
                        <a:pt x="120" y="21"/>
                        <a:pt x="119" y="21"/>
                      </a:cubicBezTo>
                      <a:cubicBezTo>
                        <a:pt x="119" y="21"/>
                        <a:pt x="120" y="21"/>
                        <a:pt x="120" y="21"/>
                      </a:cubicBezTo>
                      <a:cubicBezTo>
                        <a:pt x="120" y="20"/>
                        <a:pt x="120" y="20"/>
                        <a:pt x="120" y="20"/>
                      </a:cubicBezTo>
                      <a:cubicBezTo>
                        <a:pt x="120" y="19"/>
                        <a:pt x="120" y="19"/>
                        <a:pt x="120" y="19"/>
                      </a:cubicBezTo>
                      <a:cubicBezTo>
                        <a:pt x="120" y="19"/>
                        <a:pt x="120" y="19"/>
                        <a:pt x="120" y="19"/>
                      </a:cubicBezTo>
                      <a:cubicBezTo>
                        <a:pt x="120" y="18"/>
                        <a:pt x="120" y="18"/>
                        <a:pt x="120" y="17"/>
                      </a:cubicBezTo>
                      <a:cubicBezTo>
                        <a:pt x="120" y="17"/>
                        <a:pt x="121" y="17"/>
                        <a:pt x="121" y="17"/>
                      </a:cubicBezTo>
                      <a:cubicBezTo>
                        <a:pt x="121" y="16"/>
                        <a:pt x="120" y="15"/>
                        <a:pt x="121" y="14"/>
                      </a:cubicBezTo>
                      <a:cubicBezTo>
                        <a:pt x="122" y="15"/>
                        <a:pt x="121" y="14"/>
                        <a:pt x="123" y="14"/>
                      </a:cubicBezTo>
                      <a:cubicBezTo>
                        <a:pt x="124" y="15"/>
                        <a:pt x="122" y="15"/>
                        <a:pt x="122" y="15"/>
                      </a:cubicBezTo>
                      <a:cubicBezTo>
                        <a:pt x="122" y="16"/>
                        <a:pt x="123" y="16"/>
                        <a:pt x="124" y="15"/>
                      </a:cubicBezTo>
                      <a:cubicBezTo>
                        <a:pt x="124" y="15"/>
                        <a:pt x="124" y="16"/>
                        <a:pt x="124" y="16"/>
                      </a:cubicBezTo>
                      <a:cubicBezTo>
                        <a:pt x="124" y="16"/>
                        <a:pt x="125" y="16"/>
                        <a:pt x="124" y="17"/>
                      </a:cubicBezTo>
                      <a:cubicBezTo>
                        <a:pt x="123" y="18"/>
                        <a:pt x="123" y="20"/>
                        <a:pt x="125" y="20"/>
                      </a:cubicBezTo>
                      <a:cubicBezTo>
                        <a:pt x="125" y="19"/>
                        <a:pt x="126" y="19"/>
                        <a:pt x="127" y="19"/>
                      </a:cubicBezTo>
                      <a:cubicBezTo>
                        <a:pt x="127" y="19"/>
                        <a:pt x="127" y="20"/>
                        <a:pt x="127" y="21"/>
                      </a:cubicBezTo>
                      <a:cubicBezTo>
                        <a:pt x="127" y="21"/>
                        <a:pt x="127" y="21"/>
                        <a:pt x="127" y="21"/>
                      </a:cubicBezTo>
                      <a:cubicBezTo>
                        <a:pt x="126" y="21"/>
                        <a:pt x="126" y="21"/>
                        <a:pt x="126" y="21"/>
                      </a:cubicBezTo>
                      <a:cubicBezTo>
                        <a:pt x="126" y="22"/>
                        <a:pt x="128" y="22"/>
                        <a:pt x="127" y="23"/>
                      </a:cubicBezTo>
                      <a:cubicBezTo>
                        <a:pt x="128" y="24"/>
                        <a:pt x="128" y="23"/>
                        <a:pt x="128" y="23"/>
                      </a:cubicBezTo>
                      <a:cubicBezTo>
                        <a:pt x="128" y="23"/>
                        <a:pt x="129" y="24"/>
                        <a:pt x="129" y="24"/>
                      </a:cubicBezTo>
                      <a:cubicBezTo>
                        <a:pt x="129" y="24"/>
                        <a:pt x="129" y="23"/>
                        <a:pt x="130" y="22"/>
                      </a:cubicBezTo>
                      <a:cubicBezTo>
                        <a:pt x="130" y="22"/>
                        <a:pt x="130" y="23"/>
                        <a:pt x="131" y="22"/>
                      </a:cubicBezTo>
                      <a:cubicBezTo>
                        <a:pt x="131" y="22"/>
                        <a:pt x="132" y="21"/>
                        <a:pt x="132" y="21"/>
                      </a:cubicBezTo>
                      <a:cubicBezTo>
                        <a:pt x="131" y="20"/>
                        <a:pt x="132" y="21"/>
                        <a:pt x="131" y="19"/>
                      </a:cubicBezTo>
                      <a:cubicBezTo>
                        <a:pt x="130" y="19"/>
                        <a:pt x="130" y="20"/>
                        <a:pt x="129" y="20"/>
                      </a:cubicBezTo>
                      <a:cubicBezTo>
                        <a:pt x="130" y="19"/>
                        <a:pt x="130" y="18"/>
                        <a:pt x="129" y="17"/>
                      </a:cubicBezTo>
                      <a:cubicBezTo>
                        <a:pt x="130" y="17"/>
                        <a:pt x="130" y="17"/>
                        <a:pt x="130" y="17"/>
                      </a:cubicBezTo>
                      <a:cubicBezTo>
                        <a:pt x="131" y="17"/>
                        <a:pt x="131" y="17"/>
                        <a:pt x="131" y="16"/>
                      </a:cubicBezTo>
                      <a:cubicBezTo>
                        <a:pt x="131" y="17"/>
                        <a:pt x="132" y="17"/>
                        <a:pt x="132" y="17"/>
                      </a:cubicBezTo>
                      <a:cubicBezTo>
                        <a:pt x="132" y="17"/>
                        <a:pt x="132" y="17"/>
                        <a:pt x="132" y="17"/>
                      </a:cubicBezTo>
                      <a:cubicBezTo>
                        <a:pt x="132" y="17"/>
                        <a:pt x="133" y="17"/>
                        <a:pt x="133" y="17"/>
                      </a:cubicBezTo>
                      <a:cubicBezTo>
                        <a:pt x="133" y="17"/>
                        <a:pt x="133" y="18"/>
                        <a:pt x="132" y="19"/>
                      </a:cubicBezTo>
                      <a:cubicBezTo>
                        <a:pt x="134" y="19"/>
                        <a:pt x="134" y="18"/>
                        <a:pt x="135" y="18"/>
                      </a:cubicBezTo>
                      <a:cubicBezTo>
                        <a:pt x="135" y="18"/>
                        <a:pt x="135" y="18"/>
                        <a:pt x="135" y="18"/>
                      </a:cubicBezTo>
                      <a:cubicBezTo>
                        <a:pt x="136" y="18"/>
                        <a:pt x="135" y="18"/>
                        <a:pt x="136" y="19"/>
                      </a:cubicBezTo>
                      <a:cubicBezTo>
                        <a:pt x="136" y="19"/>
                        <a:pt x="137" y="18"/>
                        <a:pt x="137" y="18"/>
                      </a:cubicBezTo>
                      <a:cubicBezTo>
                        <a:pt x="135" y="18"/>
                        <a:pt x="138" y="18"/>
                        <a:pt x="137" y="17"/>
                      </a:cubicBezTo>
                      <a:cubicBezTo>
                        <a:pt x="138" y="17"/>
                        <a:pt x="138" y="16"/>
                        <a:pt x="138" y="16"/>
                      </a:cubicBezTo>
                      <a:cubicBezTo>
                        <a:pt x="139" y="16"/>
                        <a:pt x="139" y="17"/>
                        <a:pt x="139" y="18"/>
                      </a:cubicBezTo>
                      <a:cubicBezTo>
                        <a:pt x="140" y="18"/>
                        <a:pt x="140" y="18"/>
                        <a:pt x="140" y="17"/>
                      </a:cubicBezTo>
                      <a:cubicBezTo>
                        <a:pt x="141" y="17"/>
                        <a:pt x="141" y="17"/>
                        <a:pt x="141" y="18"/>
                      </a:cubicBezTo>
                      <a:cubicBezTo>
                        <a:pt x="140" y="18"/>
                        <a:pt x="139" y="18"/>
                        <a:pt x="138" y="20"/>
                      </a:cubicBezTo>
                      <a:cubicBezTo>
                        <a:pt x="138" y="20"/>
                        <a:pt x="138" y="20"/>
                        <a:pt x="137" y="20"/>
                      </a:cubicBezTo>
                      <a:cubicBezTo>
                        <a:pt x="138" y="21"/>
                        <a:pt x="137" y="21"/>
                        <a:pt x="138" y="22"/>
                      </a:cubicBezTo>
                      <a:cubicBezTo>
                        <a:pt x="136" y="21"/>
                        <a:pt x="137" y="22"/>
                        <a:pt x="135" y="23"/>
                      </a:cubicBezTo>
                      <a:cubicBezTo>
                        <a:pt x="136" y="24"/>
                        <a:pt x="137" y="23"/>
                        <a:pt x="139" y="23"/>
                      </a:cubicBezTo>
                      <a:cubicBezTo>
                        <a:pt x="139" y="23"/>
                        <a:pt x="138" y="22"/>
                        <a:pt x="138" y="22"/>
                      </a:cubicBezTo>
                      <a:cubicBezTo>
                        <a:pt x="138" y="21"/>
                        <a:pt x="139" y="22"/>
                        <a:pt x="140" y="21"/>
                      </a:cubicBezTo>
                      <a:cubicBezTo>
                        <a:pt x="141" y="22"/>
                        <a:pt x="141" y="23"/>
                        <a:pt x="142" y="22"/>
                      </a:cubicBezTo>
                      <a:cubicBezTo>
                        <a:pt x="141" y="22"/>
                        <a:pt x="141" y="21"/>
                        <a:pt x="141" y="21"/>
                      </a:cubicBezTo>
                      <a:cubicBezTo>
                        <a:pt x="142" y="21"/>
                        <a:pt x="143" y="22"/>
                        <a:pt x="144" y="21"/>
                      </a:cubicBezTo>
                      <a:cubicBezTo>
                        <a:pt x="143" y="21"/>
                        <a:pt x="143" y="21"/>
                        <a:pt x="143" y="20"/>
                      </a:cubicBezTo>
                      <a:cubicBezTo>
                        <a:pt x="143" y="21"/>
                        <a:pt x="143" y="21"/>
                        <a:pt x="143" y="21"/>
                      </a:cubicBezTo>
                      <a:cubicBezTo>
                        <a:pt x="144" y="20"/>
                        <a:pt x="144" y="20"/>
                        <a:pt x="144" y="20"/>
                      </a:cubicBezTo>
                      <a:cubicBezTo>
                        <a:pt x="144" y="20"/>
                        <a:pt x="145" y="19"/>
                        <a:pt x="145" y="19"/>
                      </a:cubicBezTo>
                      <a:cubicBezTo>
                        <a:pt x="145" y="19"/>
                        <a:pt x="146" y="19"/>
                        <a:pt x="147" y="19"/>
                      </a:cubicBezTo>
                      <a:cubicBezTo>
                        <a:pt x="147" y="19"/>
                        <a:pt x="147" y="18"/>
                        <a:pt x="147" y="18"/>
                      </a:cubicBezTo>
                      <a:cubicBezTo>
                        <a:pt x="148" y="18"/>
                        <a:pt x="148" y="18"/>
                        <a:pt x="148" y="18"/>
                      </a:cubicBezTo>
                      <a:cubicBezTo>
                        <a:pt x="148" y="19"/>
                        <a:pt x="148" y="19"/>
                        <a:pt x="148" y="19"/>
                      </a:cubicBezTo>
                      <a:cubicBezTo>
                        <a:pt x="148" y="19"/>
                        <a:pt x="148" y="20"/>
                        <a:pt x="149" y="21"/>
                      </a:cubicBezTo>
                      <a:cubicBezTo>
                        <a:pt x="149" y="21"/>
                        <a:pt x="149" y="20"/>
                        <a:pt x="150" y="21"/>
                      </a:cubicBezTo>
                      <a:cubicBezTo>
                        <a:pt x="150" y="21"/>
                        <a:pt x="150" y="21"/>
                        <a:pt x="150" y="22"/>
                      </a:cubicBezTo>
                      <a:cubicBezTo>
                        <a:pt x="150" y="22"/>
                        <a:pt x="150" y="22"/>
                        <a:pt x="150" y="22"/>
                      </a:cubicBezTo>
                      <a:cubicBezTo>
                        <a:pt x="151" y="22"/>
                        <a:pt x="152" y="23"/>
                        <a:pt x="153" y="22"/>
                      </a:cubicBezTo>
                      <a:cubicBezTo>
                        <a:pt x="153" y="22"/>
                        <a:pt x="152" y="21"/>
                        <a:pt x="153" y="21"/>
                      </a:cubicBezTo>
                      <a:cubicBezTo>
                        <a:pt x="153" y="21"/>
                        <a:pt x="154" y="21"/>
                        <a:pt x="154" y="22"/>
                      </a:cubicBezTo>
                      <a:cubicBezTo>
                        <a:pt x="156" y="22"/>
                        <a:pt x="156" y="19"/>
                        <a:pt x="155" y="19"/>
                      </a:cubicBezTo>
                      <a:cubicBezTo>
                        <a:pt x="154" y="18"/>
                        <a:pt x="155" y="18"/>
                        <a:pt x="155" y="18"/>
                      </a:cubicBezTo>
                      <a:cubicBezTo>
                        <a:pt x="156" y="17"/>
                        <a:pt x="156" y="17"/>
                        <a:pt x="155" y="15"/>
                      </a:cubicBezTo>
                      <a:cubicBezTo>
                        <a:pt x="155" y="14"/>
                        <a:pt x="157" y="15"/>
                        <a:pt x="158" y="15"/>
                      </a:cubicBezTo>
                      <a:cubicBezTo>
                        <a:pt x="159" y="15"/>
                        <a:pt x="159" y="16"/>
                        <a:pt x="159" y="16"/>
                      </a:cubicBezTo>
                      <a:cubicBezTo>
                        <a:pt x="159" y="17"/>
                        <a:pt x="159" y="18"/>
                        <a:pt x="160" y="19"/>
                      </a:cubicBezTo>
                      <a:cubicBezTo>
                        <a:pt x="160" y="19"/>
                        <a:pt x="160" y="19"/>
                        <a:pt x="160" y="19"/>
                      </a:cubicBezTo>
                      <a:cubicBezTo>
                        <a:pt x="159" y="19"/>
                        <a:pt x="160" y="20"/>
                        <a:pt x="160" y="20"/>
                      </a:cubicBezTo>
                      <a:cubicBezTo>
                        <a:pt x="159" y="20"/>
                        <a:pt x="158" y="20"/>
                        <a:pt x="159" y="21"/>
                      </a:cubicBezTo>
                      <a:cubicBezTo>
                        <a:pt x="159" y="21"/>
                        <a:pt x="159" y="21"/>
                        <a:pt x="159" y="21"/>
                      </a:cubicBezTo>
                      <a:cubicBezTo>
                        <a:pt x="159" y="21"/>
                        <a:pt x="159" y="21"/>
                        <a:pt x="159" y="21"/>
                      </a:cubicBezTo>
                      <a:cubicBezTo>
                        <a:pt x="159" y="21"/>
                        <a:pt x="159" y="21"/>
                        <a:pt x="159" y="21"/>
                      </a:cubicBezTo>
                      <a:cubicBezTo>
                        <a:pt x="159" y="21"/>
                        <a:pt x="159" y="21"/>
                        <a:pt x="159" y="21"/>
                      </a:cubicBezTo>
                      <a:cubicBezTo>
                        <a:pt x="159" y="21"/>
                        <a:pt x="160" y="21"/>
                        <a:pt x="160" y="21"/>
                      </a:cubicBezTo>
                      <a:cubicBezTo>
                        <a:pt x="160" y="21"/>
                        <a:pt x="161" y="21"/>
                        <a:pt x="160" y="21"/>
                      </a:cubicBezTo>
                      <a:cubicBezTo>
                        <a:pt x="160" y="21"/>
                        <a:pt x="160" y="21"/>
                        <a:pt x="160" y="21"/>
                      </a:cubicBezTo>
                      <a:cubicBezTo>
                        <a:pt x="161" y="21"/>
                        <a:pt x="161" y="20"/>
                        <a:pt x="161" y="20"/>
                      </a:cubicBezTo>
                      <a:cubicBezTo>
                        <a:pt x="162" y="20"/>
                        <a:pt x="162" y="19"/>
                        <a:pt x="163" y="20"/>
                      </a:cubicBezTo>
                      <a:cubicBezTo>
                        <a:pt x="163" y="20"/>
                        <a:pt x="163" y="20"/>
                        <a:pt x="163" y="21"/>
                      </a:cubicBezTo>
                      <a:cubicBezTo>
                        <a:pt x="163" y="21"/>
                        <a:pt x="164" y="20"/>
                        <a:pt x="164" y="20"/>
                      </a:cubicBezTo>
                      <a:cubicBezTo>
                        <a:pt x="164" y="20"/>
                        <a:pt x="163" y="20"/>
                        <a:pt x="163" y="20"/>
                      </a:cubicBezTo>
                      <a:cubicBezTo>
                        <a:pt x="164" y="20"/>
                        <a:pt x="164" y="20"/>
                        <a:pt x="165" y="20"/>
                      </a:cubicBezTo>
                      <a:cubicBezTo>
                        <a:pt x="164" y="20"/>
                        <a:pt x="164" y="20"/>
                        <a:pt x="164" y="21"/>
                      </a:cubicBezTo>
                      <a:cubicBezTo>
                        <a:pt x="165" y="21"/>
                        <a:pt x="166" y="20"/>
                        <a:pt x="166" y="20"/>
                      </a:cubicBezTo>
                      <a:cubicBezTo>
                        <a:pt x="167" y="20"/>
                        <a:pt x="168" y="20"/>
                        <a:pt x="169" y="20"/>
                      </a:cubicBezTo>
                      <a:cubicBezTo>
                        <a:pt x="169" y="21"/>
                        <a:pt x="167" y="22"/>
                        <a:pt x="168" y="22"/>
                      </a:cubicBezTo>
                      <a:cubicBezTo>
                        <a:pt x="168" y="23"/>
                        <a:pt x="171" y="23"/>
                        <a:pt x="169" y="23"/>
                      </a:cubicBezTo>
                      <a:cubicBezTo>
                        <a:pt x="169" y="25"/>
                        <a:pt x="170" y="22"/>
                        <a:pt x="170" y="24"/>
                      </a:cubicBezTo>
                      <a:cubicBezTo>
                        <a:pt x="172" y="25"/>
                        <a:pt x="172" y="23"/>
                        <a:pt x="173" y="23"/>
                      </a:cubicBezTo>
                      <a:cubicBezTo>
                        <a:pt x="172" y="23"/>
                        <a:pt x="173" y="22"/>
                        <a:pt x="173" y="21"/>
                      </a:cubicBezTo>
                      <a:cubicBezTo>
                        <a:pt x="173" y="21"/>
                        <a:pt x="173" y="22"/>
                        <a:pt x="173" y="21"/>
                      </a:cubicBezTo>
                      <a:cubicBezTo>
                        <a:pt x="174" y="21"/>
                        <a:pt x="174" y="21"/>
                        <a:pt x="173" y="21"/>
                      </a:cubicBezTo>
                      <a:cubicBezTo>
                        <a:pt x="173" y="21"/>
                        <a:pt x="173" y="21"/>
                        <a:pt x="174" y="21"/>
                      </a:cubicBezTo>
                      <a:cubicBezTo>
                        <a:pt x="175" y="21"/>
                        <a:pt x="176" y="20"/>
                        <a:pt x="176" y="20"/>
                      </a:cubicBezTo>
                      <a:cubicBezTo>
                        <a:pt x="176" y="19"/>
                        <a:pt x="176" y="19"/>
                        <a:pt x="176" y="19"/>
                      </a:cubicBezTo>
                      <a:cubicBezTo>
                        <a:pt x="176" y="17"/>
                        <a:pt x="176" y="16"/>
                        <a:pt x="175" y="14"/>
                      </a:cubicBezTo>
                      <a:cubicBezTo>
                        <a:pt x="176" y="14"/>
                        <a:pt x="176" y="14"/>
                        <a:pt x="176" y="14"/>
                      </a:cubicBezTo>
                      <a:cubicBezTo>
                        <a:pt x="176" y="14"/>
                        <a:pt x="176" y="14"/>
                        <a:pt x="176" y="15"/>
                      </a:cubicBezTo>
                      <a:cubicBezTo>
                        <a:pt x="176" y="15"/>
                        <a:pt x="176" y="15"/>
                        <a:pt x="176" y="15"/>
                      </a:cubicBezTo>
                      <a:cubicBezTo>
                        <a:pt x="176" y="15"/>
                        <a:pt x="176" y="15"/>
                        <a:pt x="176" y="15"/>
                      </a:cubicBezTo>
                      <a:cubicBezTo>
                        <a:pt x="177" y="15"/>
                        <a:pt x="177" y="16"/>
                        <a:pt x="176" y="16"/>
                      </a:cubicBezTo>
                      <a:cubicBezTo>
                        <a:pt x="177" y="17"/>
                        <a:pt x="178" y="17"/>
                        <a:pt x="178" y="16"/>
                      </a:cubicBezTo>
                      <a:cubicBezTo>
                        <a:pt x="179" y="16"/>
                        <a:pt x="179" y="15"/>
                        <a:pt x="179" y="15"/>
                      </a:cubicBezTo>
                      <a:cubicBezTo>
                        <a:pt x="179" y="16"/>
                        <a:pt x="178" y="16"/>
                        <a:pt x="178" y="17"/>
                      </a:cubicBezTo>
                      <a:cubicBezTo>
                        <a:pt x="179" y="17"/>
                        <a:pt x="179" y="17"/>
                        <a:pt x="179" y="17"/>
                      </a:cubicBezTo>
                      <a:cubicBezTo>
                        <a:pt x="179" y="18"/>
                        <a:pt x="179" y="19"/>
                        <a:pt x="179" y="20"/>
                      </a:cubicBezTo>
                      <a:cubicBezTo>
                        <a:pt x="179" y="20"/>
                        <a:pt x="181" y="19"/>
                        <a:pt x="181" y="20"/>
                      </a:cubicBezTo>
                      <a:cubicBezTo>
                        <a:pt x="180" y="20"/>
                        <a:pt x="180" y="20"/>
                        <a:pt x="180" y="20"/>
                      </a:cubicBezTo>
                      <a:cubicBezTo>
                        <a:pt x="179" y="19"/>
                        <a:pt x="181" y="22"/>
                        <a:pt x="179" y="22"/>
                      </a:cubicBezTo>
                      <a:cubicBezTo>
                        <a:pt x="179" y="23"/>
                        <a:pt x="181" y="22"/>
                        <a:pt x="181" y="21"/>
                      </a:cubicBezTo>
                      <a:cubicBezTo>
                        <a:pt x="182" y="20"/>
                        <a:pt x="181" y="19"/>
                        <a:pt x="182" y="20"/>
                      </a:cubicBezTo>
                      <a:cubicBezTo>
                        <a:pt x="183" y="19"/>
                        <a:pt x="182" y="18"/>
                        <a:pt x="182" y="18"/>
                      </a:cubicBezTo>
                      <a:cubicBezTo>
                        <a:pt x="182" y="17"/>
                        <a:pt x="182" y="16"/>
                        <a:pt x="183" y="16"/>
                      </a:cubicBezTo>
                      <a:cubicBezTo>
                        <a:pt x="183" y="16"/>
                        <a:pt x="183" y="16"/>
                        <a:pt x="184" y="16"/>
                      </a:cubicBezTo>
                      <a:cubicBezTo>
                        <a:pt x="184" y="16"/>
                        <a:pt x="184" y="16"/>
                        <a:pt x="184" y="16"/>
                      </a:cubicBezTo>
                      <a:cubicBezTo>
                        <a:pt x="185" y="16"/>
                        <a:pt x="186" y="16"/>
                        <a:pt x="186" y="15"/>
                      </a:cubicBezTo>
                      <a:cubicBezTo>
                        <a:pt x="188" y="15"/>
                        <a:pt x="185" y="17"/>
                        <a:pt x="186" y="17"/>
                      </a:cubicBezTo>
                      <a:cubicBezTo>
                        <a:pt x="188" y="17"/>
                        <a:pt x="187" y="15"/>
                        <a:pt x="188" y="14"/>
                      </a:cubicBezTo>
                      <a:cubicBezTo>
                        <a:pt x="188" y="14"/>
                        <a:pt x="188" y="14"/>
                        <a:pt x="189" y="14"/>
                      </a:cubicBezTo>
                      <a:cubicBezTo>
                        <a:pt x="189" y="15"/>
                        <a:pt x="189" y="15"/>
                        <a:pt x="190" y="15"/>
                      </a:cubicBezTo>
                      <a:cubicBezTo>
                        <a:pt x="190" y="15"/>
                        <a:pt x="190" y="15"/>
                        <a:pt x="190" y="15"/>
                      </a:cubicBezTo>
                      <a:cubicBezTo>
                        <a:pt x="190" y="15"/>
                        <a:pt x="189" y="15"/>
                        <a:pt x="189" y="15"/>
                      </a:cubicBezTo>
                      <a:cubicBezTo>
                        <a:pt x="189" y="15"/>
                        <a:pt x="189" y="15"/>
                        <a:pt x="189" y="16"/>
                      </a:cubicBezTo>
                      <a:cubicBezTo>
                        <a:pt x="189" y="16"/>
                        <a:pt x="189" y="16"/>
                        <a:pt x="188" y="16"/>
                      </a:cubicBezTo>
                      <a:cubicBezTo>
                        <a:pt x="189" y="17"/>
                        <a:pt x="188" y="16"/>
                        <a:pt x="187" y="17"/>
                      </a:cubicBezTo>
                      <a:cubicBezTo>
                        <a:pt x="187" y="17"/>
                        <a:pt x="187" y="18"/>
                        <a:pt x="187" y="18"/>
                      </a:cubicBezTo>
                      <a:cubicBezTo>
                        <a:pt x="187" y="18"/>
                        <a:pt x="186" y="19"/>
                        <a:pt x="186" y="19"/>
                      </a:cubicBezTo>
                      <a:cubicBezTo>
                        <a:pt x="187" y="19"/>
                        <a:pt x="187" y="20"/>
                        <a:pt x="188" y="20"/>
                      </a:cubicBezTo>
                      <a:cubicBezTo>
                        <a:pt x="188" y="21"/>
                        <a:pt x="190" y="21"/>
                        <a:pt x="189" y="23"/>
                      </a:cubicBezTo>
                      <a:cubicBezTo>
                        <a:pt x="190" y="23"/>
                        <a:pt x="190" y="23"/>
                        <a:pt x="190" y="21"/>
                      </a:cubicBezTo>
                      <a:cubicBezTo>
                        <a:pt x="189" y="22"/>
                        <a:pt x="190" y="21"/>
                        <a:pt x="189" y="21"/>
                      </a:cubicBezTo>
                      <a:cubicBezTo>
                        <a:pt x="189" y="20"/>
                        <a:pt x="189" y="20"/>
                        <a:pt x="190" y="20"/>
                      </a:cubicBezTo>
                      <a:cubicBezTo>
                        <a:pt x="190" y="19"/>
                        <a:pt x="190" y="18"/>
                        <a:pt x="191" y="17"/>
                      </a:cubicBezTo>
                      <a:cubicBezTo>
                        <a:pt x="191" y="17"/>
                        <a:pt x="191" y="18"/>
                        <a:pt x="192" y="18"/>
                      </a:cubicBezTo>
                      <a:cubicBezTo>
                        <a:pt x="192" y="18"/>
                        <a:pt x="192" y="18"/>
                        <a:pt x="192" y="18"/>
                      </a:cubicBezTo>
                      <a:cubicBezTo>
                        <a:pt x="192" y="18"/>
                        <a:pt x="192" y="18"/>
                        <a:pt x="192" y="19"/>
                      </a:cubicBezTo>
                      <a:cubicBezTo>
                        <a:pt x="193" y="19"/>
                        <a:pt x="193" y="19"/>
                        <a:pt x="194" y="18"/>
                      </a:cubicBezTo>
                      <a:cubicBezTo>
                        <a:pt x="193" y="18"/>
                        <a:pt x="193" y="19"/>
                        <a:pt x="193" y="19"/>
                      </a:cubicBezTo>
                      <a:cubicBezTo>
                        <a:pt x="193" y="19"/>
                        <a:pt x="194" y="19"/>
                        <a:pt x="194" y="20"/>
                      </a:cubicBezTo>
                      <a:cubicBezTo>
                        <a:pt x="194" y="20"/>
                        <a:pt x="193" y="20"/>
                        <a:pt x="193" y="20"/>
                      </a:cubicBezTo>
                      <a:cubicBezTo>
                        <a:pt x="193" y="20"/>
                        <a:pt x="193" y="20"/>
                        <a:pt x="193" y="20"/>
                      </a:cubicBezTo>
                      <a:cubicBezTo>
                        <a:pt x="193" y="20"/>
                        <a:pt x="193" y="20"/>
                        <a:pt x="193" y="20"/>
                      </a:cubicBezTo>
                      <a:cubicBezTo>
                        <a:pt x="193" y="20"/>
                        <a:pt x="193" y="20"/>
                        <a:pt x="193" y="20"/>
                      </a:cubicBezTo>
                      <a:cubicBezTo>
                        <a:pt x="193" y="20"/>
                        <a:pt x="192" y="21"/>
                        <a:pt x="192" y="21"/>
                      </a:cubicBezTo>
                      <a:cubicBezTo>
                        <a:pt x="193" y="21"/>
                        <a:pt x="193" y="21"/>
                        <a:pt x="193" y="21"/>
                      </a:cubicBezTo>
                      <a:cubicBezTo>
                        <a:pt x="193" y="21"/>
                        <a:pt x="193" y="21"/>
                        <a:pt x="193" y="21"/>
                      </a:cubicBezTo>
                      <a:cubicBezTo>
                        <a:pt x="193" y="22"/>
                        <a:pt x="194" y="21"/>
                        <a:pt x="194" y="21"/>
                      </a:cubicBezTo>
                      <a:cubicBezTo>
                        <a:pt x="194" y="22"/>
                        <a:pt x="193" y="22"/>
                        <a:pt x="194" y="23"/>
                      </a:cubicBezTo>
                      <a:cubicBezTo>
                        <a:pt x="195" y="23"/>
                        <a:pt x="196" y="22"/>
                        <a:pt x="196" y="22"/>
                      </a:cubicBezTo>
                      <a:cubicBezTo>
                        <a:pt x="196" y="22"/>
                        <a:pt x="196" y="22"/>
                        <a:pt x="196" y="22"/>
                      </a:cubicBezTo>
                      <a:cubicBezTo>
                        <a:pt x="197" y="22"/>
                        <a:pt x="198" y="22"/>
                        <a:pt x="198" y="21"/>
                      </a:cubicBezTo>
                      <a:cubicBezTo>
                        <a:pt x="198" y="22"/>
                        <a:pt x="199" y="23"/>
                        <a:pt x="199" y="23"/>
                      </a:cubicBezTo>
                      <a:cubicBezTo>
                        <a:pt x="200" y="23"/>
                        <a:pt x="200" y="21"/>
                        <a:pt x="200" y="23"/>
                      </a:cubicBezTo>
                      <a:cubicBezTo>
                        <a:pt x="201" y="23"/>
                        <a:pt x="201" y="22"/>
                        <a:pt x="202" y="22"/>
                      </a:cubicBezTo>
                      <a:cubicBezTo>
                        <a:pt x="202" y="21"/>
                        <a:pt x="201" y="22"/>
                        <a:pt x="201" y="21"/>
                      </a:cubicBezTo>
                      <a:cubicBezTo>
                        <a:pt x="201" y="21"/>
                        <a:pt x="201" y="21"/>
                        <a:pt x="202" y="21"/>
                      </a:cubicBezTo>
                      <a:cubicBezTo>
                        <a:pt x="202" y="21"/>
                        <a:pt x="203" y="22"/>
                        <a:pt x="204" y="21"/>
                      </a:cubicBezTo>
                      <a:cubicBezTo>
                        <a:pt x="204" y="21"/>
                        <a:pt x="203" y="22"/>
                        <a:pt x="203" y="22"/>
                      </a:cubicBezTo>
                      <a:cubicBezTo>
                        <a:pt x="203" y="22"/>
                        <a:pt x="204" y="23"/>
                        <a:pt x="203" y="23"/>
                      </a:cubicBezTo>
                      <a:cubicBezTo>
                        <a:pt x="204" y="24"/>
                        <a:pt x="205" y="23"/>
                        <a:pt x="205" y="22"/>
                      </a:cubicBezTo>
                      <a:cubicBezTo>
                        <a:pt x="205" y="22"/>
                        <a:pt x="205" y="22"/>
                        <a:pt x="205" y="22"/>
                      </a:cubicBezTo>
                      <a:cubicBezTo>
                        <a:pt x="205" y="21"/>
                        <a:pt x="207" y="22"/>
                        <a:pt x="208" y="21"/>
                      </a:cubicBezTo>
                      <a:cubicBezTo>
                        <a:pt x="209" y="23"/>
                        <a:pt x="205" y="22"/>
                        <a:pt x="207" y="23"/>
                      </a:cubicBezTo>
                      <a:cubicBezTo>
                        <a:pt x="207" y="23"/>
                        <a:pt x="209" y="22"/>
                        <a:pt x="209" y="24"/>
                      </a:cubicBezTo>
                      <a:cubicBezTo>
                        <a:pt x="210" y="24"/>
                        <a:pt x="210" y="23"/>
                        <a:pt x="210" y="22"/>
                      </a:cubicBezTo>
                      <a:cubicBezTo>
                        <a:pt x="211" y="22"/>
                        <a:pt x="210" y="24"/>
                        <a:pt x="212" y="23"/>
                      </a:cubicBezTo>
                      <a:cubicBezTo>
                        <a:pt x="212" y="23"/>
                        <a:pt x="212" y="22"/>
                        <a:pt x="211" y="21"/>
                      </a:cubicBezTo>
                      <a:cubicBezTo>
                        <a:pt x="211" y="21"/>
                        <a:pt x="210" y="21"/>
                        <a:pt x="209" y="20"/>
                      </a:cubicBezTo>
                      <a:cubicBezTo>
                        <a:pt x="208" y="20"/>
                        <a:pt x="207" y="20"/>
                        <a:pt x="206" y="19"/>
                      </a:cubicBezTo>
                      <a:cubicBezTo>
                        <a:pt x="206" y="19"/>
                        <a:pt x="205" y="19"/>
                        <a:pt x="205" y="19"/>
                      </a:cubicBezTo>
                      <a:cubicBezTo>
                        <a:pt x="204" y="19"/>
                        <a:pt x="203" y="18"/>
                        <a:pt x="204" y="18"/>
                      </a:cubicBezTo>
                      <a:cubicBezTo>
                        <a:pt x="204" y="18"/>
                        <a:pt x="204" y="18"/>
                        <a:pt x="204" y="18"/>
                      </a:cubicBezTo>
                      <a:cubicBezTo>
                        <a:pt x="205" y="17"/>
                        <a:pt x="205" y="17"/>
                        <a:pt x="205" y="16"/>
                      </a:cubicBezTo>
                      <a:cubicBezTo>
                        <a:pt x="205" y="17"/>
                        <a:pt x="206" y="18"/>
                        <a:pt x="206" y="18"/>
                      </a:cubicBezTo>
                      <a:cubicBezTo>
                        <a:pt x="207" y="18"/>
                        <a:pt x="207" y="18"/>
                        <a:pt x="207" y="18"/>
                      </a:cubicBezTo>
                      <a:cubicBezTo>
                        <a:pt x="207" y="18"/>
                        <a:pt x="207" y="18"/>
                        <a:pt x="207" y="19"/>
                      </a:cubicBezTo>
                      <a:cubicBezTo>
                        <a:pt x="208" y="19"/>
                        <a:pt x="208" y="19"/>
                        <a:pt x="209" y="19"/>
                      </a:cubicBezTo>
                      <a:cubicBezTo>
                        <a:pt x="209" y="19"/>
                        <a:pt x="209" y="19"/>
                        <a:pt x="209" y="19"/>
                      </a:cubicBezTo>
                      <a:cubicBezTo>
                        <a:pt x="211" y="19"/>
                        <a:pt x="211" y="19"/>
                        <a:pt x="211" y="19"/>
                      </a:cubicBezTo>
                      <a:cubicBezTo>
                        <a:pt x="211" y="19"/>
                        <a:pt x="211" y="19"/>
                        <a:pt x="211" y="19"/>
                      </a:cubicBezTo>
                      <a:cubicBezTo>
                        <a:pt x="211" y="19"/>
                        <a:pt x="210" y="20"/>
                        <a:pt x="211" y="20"/>
                      </a:cubicBezTo>
                      <a:cubicBezTo>
                        <a:pt x="211" y="20"/>
                        <a:pt x="212" y="19"/>
                        <a:pt x="212" y="20"/>
                      </a:cubicBezTo>
                      <a:cubicBezTo>
                        <a:pt x="212" y="18"/>
                        <a:pt x="212" y="18"/>
                        <a:pt x="212" y="18"/>
                      </a:cubicBezTo>
                      <a:cubicBezTo>
                        <a:pt x="212" y="18"/>
                        <a:pt x="212" y="18"/>
                        <a:pt x="212" y="18"/>
                      </a:cubicBezTo>
                      <a:cubicBezTo>
                        <a:pt x="212" y="17"/>
                        <a:pt x="213" y="17"/>
                        <a:pt x="215" y="17"/>
                      </a:cubicBezTo>
                      <a:cubicBezTo>
                        <a:pt x="215" y="16"/>
                        <a:pt x="215" y="16"/>
                        <a:pt x="215" y="16"/>
                      </a:cubicBezTo>
                      <a:cubicBezTo>
                        <a:pt x="216" y="17"/>
                        <a:pt x="216" y="16"/>
                        <a:pt x="218" y="17"/>
                      </a:cubicBezTo>
                      <a:cubicBezTo>
                        <a:pt x="218" y="17"/>
                        <a:pt x="218" y="17"/>
                        <a:pt x="218" y="17"/>
                      </a:cubicBezTo>
                      <a:cubicBezTo>
                        <a:pt x="219" y="17"/>
                        <a:pt x="220" y="16"/>
                        <a:pt x="221" y="17"/>
                      </a:cubicBezTo>
                      <a:cubicBezTo>
                        <a:pt x="221" y="17"/>
                        <a:pt x="221" y="16"/>
                        <a:pt x="221" y="16"/>
                      </a:cubicBezTo>
                      <a:cubicBezTo>
                        <a:pt x="221" y="16"/>
                        <a:pt x="221" y="17"/>
                        <a:pt x="221" y="17"/>
                      </a:cubicBezTo>
                      <a:cubicBezTo>
                        <a:pt x="222" y="16"/>
                        <a:pt x="223" y="17"/>
                        <a:pt x="223" y="17"/>
                      </a:cubicBezTo>
                      <a:cubicBezTo>
                        <a:pt x="223" y="17"/>
                        <a:pt x="223" y="17"/>
                        <a:pt x="223" y="18"/>
                      </a:cubicBezTo>
                      <a:cubicBezTo>
                        <a:pt x="224" y="18"/>
                        <a:pt x="224" y="18"/>
                        <a:pt x="224" y="18"/>
                      </a:cubicBezTo>
                      <a:cubicBezTo>
                        <a:pt x="224" y="18"/>
                        <a:pt x="224" y="18"/>
                        <a:pt x="225" y="18"/>
                      </a:cubicBezTo>
                      <a:cubicBezTo>
                        <a:pt x="224" y="19"/>
                        <a:pt x="224" y="19"/>
                        <a:pt x="225" y="20"/>
                      </a:cubicBezTo>
                      <a:cubicBezTo>
                        <a:pt x="224" y="20"/>
                        <a:pt x="224" y="20"/>
                        <a:pt x="224" y="20"/>
                      </a:cubicBezTo>
                      <a:cubicBezTo>
                        <a:pt x="224" y="20"/>
                        <a:pt x="224" y="20"/>
                        <a:pt x="224" y="20"/>
                      </a:cubicBezTo>
                      <a:cubicBezTo>
                        <a:pt x="224" y="19"/>
                        <a:pt x="224" y="18"/>
                        <a:pt x="223" y="18"/>
                      </a:cubicBezTo>
                      <a:cubicBezTo>
                        <a:pt x="223" y="18"/>
                        <a:pt x="223" y="19"/>
                        <a:pt x="223" y="19"/>
                      </a:cubicBezTo>
                      <a:cubicBezTo>
                        <a:pt x="223" y="19"/>
                        <a:pt x="223" y="19"/>
                        <a:pt x="223" y="20"/>
                      </a:cubicBezTo>
                      <a:cubicBezTo>
                        <a:pt x="224" y="19"/>
                        <a:pt x="224" y="20"/>
                        <a:pt x="224" y="20"/>
                      </a:cubicBezTo>
                      <a:cubicBezTo>
                        <a:pt x="224" y="21"/>
                        <a:pt x="223" y="21"/>
                        <a:pt x="224" y="22"/>
                      </a:cubicBezTo>
                      <a:cubicBezTo>
                        <a:pt x="224" y="22"/>
                        <a:pt x="224" y="22"/>
                        <a:pt x="224" y="21"/>
                      </a:cubicBezTo>
                      <a:cubicBezTo>
                        <a:pt x="222" y="22"/>
                        <a:pt x="225" y="22"/>
                        <a:pt x="224" y="24"/>
                      </a:cubicBezTo>
                      <a:cubicBezTo>
                        <a:pt x="226" y="24"/>
                        <a:pt x="224" y="22"/>
                        <a:pt x="226" y="22"/>
                      </a:cubicBezTo>
                      <a:cubicBezTo>
                        <a:pt x="226" y="21"/>
                        <a:pt x="226" y="20"/>
                        <a:pt x="226" y="19"/>
                      </a:cubicBezTo>
                      <a:cubicBezTo>
                        <a:pt x="228" y="19"/>
                        <a:pt x="229" y="20"/>
                        <a:pt x="231" y="20"/>
                      </a:cubicBezTo>
                      <a:cubicBezTo>
                        <a:pt x="230" y="21"/>
                        <a:pt x="229" y="20"/>
                        <a:pt x="228" y="20"/>
                      </a:cubicBezTo>
                      <a:cubicBezTo>
                        <a:pt x="228" y="21"/>
                        <a:pt x="227" y="21"/>
                        <a:pt x="227" y="22"/>
                      </a:cubicBezTo>
                      <a:cubicBezTo>
                        <a:pt x="229" y="23"/>
                        <a:pt x="230" y="22"/>
                        <a:pt x="232" y="21"/>
                      </a:cubicBezTo>
                      <a:cubicBezTo>
                        <a:pt x="232" y="21"/>
                        <a:pt x="232" y="22"/>
                        <a:pt x="232" y="22"/>
                      </a:cubicBezTo>
                      <a:cubicBezTo>
                        <a:pt x="231" y="22"/>
                        <a:pt x="230" y="23"/>
                        <a:pt x="230" y="23"/>
                      </a:cubicBezTo>
                      <a:cubicBezTo>
                        <a:pt x="231" y="23"/>
                        <a:pt x="231" y="23"/>
                        <a:pt x="233" y="23"/>
                      </a:cubicBezTo>
                      <a:cubicBezTo>
                        <a:pt x="234" y="24"/>
                        <a:pt x="233" y="23"/>
                        <a:pt x="236" y="23"/>
                      </a:cubicBezTo>
                      <a:cubicBezTo>
                        <a:pt x="236" y="23"/>
                        <a:pt x="236" y="24"/>
                        <a:pt x="236" y="24"/>
                      </a:cubicBezTo>
                      <a:cubicBezTo>
                        <a:pt x="237" y="24"/>
                        <a:pt x="237" y="24"/>
                        <a:pt x="238" y="23"/>
                      </a:cubicBezTo>
                      <a:cubicBezTo>
                        <a:pt x="239" y="23"/>
                        <a:pt x="239" y="24"/>
                        <a:pt x="239" y="24"/>
                      </a:cubicBezTo>
                      <a:cubicBezTo>
                        <a:pt x="239" y="24"/>
                        <a:pt x="240" y="23"/>
                        <a:pt x="240" y="24"/>
                      </a:cubicBezTo>
                      <a:cubicBezTo>
                        <a:pt x="240" y="24"/>
                        <a:pt x="240" y="22"/>
                        <a:pt x="240" y="21"/>
                      </a:cubicBezTo>
                      <a:cubicBezTo>
                        <a:pt x="239" y="21"/>
                        <a:pt x="238" y="23"/>
                        <a:pt x="236" y="22"/>
                      </a:cubicBezTo>
                      <a:cubicBezTo>
                        <a:pt x="235" y="22"/>
                        <a:pt x="235" y="22"/>
                        <a:pt x="236" y="21"/>
                      </a:cubicBezTo>
                      <a:cubicBezTo>
                        <a:pt x="234" y="20"/>
                        <a:pt x="233" y="19"/>
                        <a:pt x="233" y="18"/>
                      </a:cubicBezTo>
                      <a:cubicBezTo>
                        <a:pt x="233" y="18"/>
                        <a:pt x="233" y="18"/>
                        <a:pt x="233" y="18"/>
                      </a:cubicBezTo>
                      <a:cubicBezTo>
                        <a:pt x="233" y="18"/>
                        <a:pt x="233" y="18"/>
                        <a:pt x="233" y="18"/>
                      </a:cubicBezTo>
                      <a:cubicBezTo>
                        <a:pt x="234" y="18"/>
                        <a:pt x="235" y="18"/>
                        <a:pt x="235" y="17"/>
                      </a:cubicBezTo>
                      <a:cubicBezTo>
                        <a:pt x="235" y="18"/>
                        <a:pt x="236" y="18"/>
                        <a:pt x="236" y="18"/>
                      </a:cubicBezTo>
                      <a:cubicBezTo>
                        <a:pt x="237" y="18"/>
                        <a:pt x="237" y="18"/>
                        <a:pt x="237" y="19"/>
                      </a:cubicBezTo>
                      <a:cubicBezTo>
                        <a:pt x="237" y="18"/>
                        <a:pt x="238" y="18"/>
                        <a:pt x="238" y="17"/>
                      </a:cubicBezTo>
                      <a:cubicBezTo>
                        <a:pt x="238" y="17"/>
                        <a:pt x="239" y="17"/>
                        <a:pt x="239" y="17"/>
                      </a:cubicBezTo>
                      <a:cubicBezTo>
                        <a:pt x="238" y="19"/>
                        <a:pt x="241" y="17"/>
                        <a:pt x="241" y="18"/>
                      </a:cubicBezTo>
                      <a:cubicBezTo>
                        <a:pt x="241" y="18"/>
                        <a:pt x="241" y="19"/>
                        <a:pt x="242" y="19"/>
                      </a:cubicBezTo>
                      <a:cubicBezTo>
                        <a:pt x="242" y="17"/>
                        <a:pt x="240" y="17"/>
                        <a:pt x="241" y="16"/>
                      </a:cubicBezTo>
                      <a:cubicBezTo>
                        <a:pt x="241" y="15"/>
                        <a:pt x="242" y="15"/>
                        <a:pt x="243" y="16"/>
                      </a:cubicBezTo>
                      <a:cubicBezTo>
                        <a:pt x="243" y="15"/>
                        <a:pt x="242" y="15"/>
                        <a:pt x="242" y="14"/>
                      </a:cubicBezTo>
                      <a:cubicBezTo>
                        <a:pt x="243" y="13"/>
                        <a:pt x="243" y="13"/>
                        <a:pt x="243" y="14"/>
                      </a:cubicBezTo>
                      <a:cubicBezTo>
                        <a:pt x="243" y="14"/>
                        <a:pt x="242" y="16"/>
                        <a:pt x="243" y="16"/>
                      </a:cubicBezTo>
                      <a:cubicBezTo>
                        <a:pt x="244" y="16"/>
                        <a:pt x="245" y="16"/>
                        <a:pt x="246" y="16"/>
                      </a:cubicBezTo>
                      <a:cubicBezTo>
                        <a:pt x="246" y="16"/>
                        <a:pt x="246" y="16"/>
                        <a:pt x="246" y="16"/>
                      </a:cubicBezTo>
                      <a:cubicBezTo>
                        <a:pt x="246" y="16"/>
                        <a:pt x="246" y="16"/>
                        <a:pt x="246" y="16"/>
                      </a:cubicBezTo>
                      <a:cubicBezTo>
                        <a:pt x="246" y="16"/>
                        <a:pt x="245" y="16"/>
                        <a:pt x="245" y="17"/>
                      </a:cubicBezTo>
                      <a:cubicBezTo>
                        <a:pt x="245" y="17"/>
                        <a:pt x="246" y="18"/>
                        <a:pt x="246" y="18"/>
                      </a:cubicBezTo>
                      <a:cubicBezTo>
                        <a:pt x="245" y="18"/>
                        <a:pt x="245" y="18"/>
                        <a:pt x="245" y="18"/>
                      </a:cubicBezTo>
                      <a:cubicBezTo>
                        <a:pt x="244" y="18"/>
                        <a:pt x="245" y="19"/>
                        <a:pt x="245" y="19"/>
                      </a:cubicBezTo>
                      <a:cubicBezTo>
                        <a:pt x="245" y="19"/>
                        <a:pt x="243" y="20"/>
                        <a:pt x="244" y="21"/>
                      </a:cubicBezTo>
                      <a:cubicBezTo>
                        <a:pt x="243" y="21"/>
                        <a:pt x="243" y="21"/>
                        <a:pt x="242" y="21"/>
                      </a:cubicBezTo>
                      <a:cubicBezTo>
                        <a:pt x="243" y="22"/>
                        <a:pt x="243" y="23"/>
                        <a:pt x="243" y="24"/>
                      </a:cubicBezTo>
                      <a:cubicBezTo>
                        <a:pt x="244" y="24"/>
                        <a:pt x="245" y="23"/>
                        <a:pt x="246" y="22"/>
                      </a:cubicBezTo>
                      <a:cubicBezTo>
                        <a:pt x="247" y="23"/>
                        <a:pt x="245" y="23"/>
                        <a:pt x="246" y="24"/>
                      </a:cubicBezTo>
                      <a:cubicBezTo>
                        <a:pt x="246" y="24"/>
                        <a:pt x="247" y="24"/>
                        <a:pt x="247" y="24"/>
                      </a:cubicBezTo>
                      <a:cubicBezTo>
                        <a:pt x="248" y="24"/>
                        <a:pt x="248" y="25"/>
                        <a:pt x="248" y="25"/>
                      </a:cubicBezTo>
                      <a:cubicBezTo>
                        <a:pt x="249" y="26"/>
                        <a:pt x="250" y="25"/>
                        <a:pt x="250" y="26"/>
                      </a:cubicBezTo>
                      <a:cubicBezTo>
                        <a:pt x="251" y="26"/>
                        <a:pt x="250" y="24"/>
                        <a:pt x="252" y="25"/>
                      </a:cubicBezTo>
                      <a:cubicBezTo>
                        <a:pt x="252" y="24"/>
                        <a:pt x="251" y="22"/>
                        <a:pt x="253" y="22"/>
                      </a:cubicBezTo>
                      <a:cubicBezTo>
                        <a:pt x="254" y="24"/>
                        <a:pt x="251" y="22"/>
                        <a:pt x="253" y="24"/>
                      </a:cubicBezTo>
                      <a:cubicBezTo>
                        <a:pt x="253" y="24"/>
                        <a:pt x="255" y="23"/>
                        <a:pt x="255" y="25"/>
                      </a:cubicBezTo>
                      <a:cubicBezTo>
                        <a:pt x="255" y="24"/>
                        <a:pt x="256" y="26"/>
                        <a:pt x="256" y="23"/>
                      </a:cubicBezTo>
                      <a:cubicBezTo>
                        <a:pt x="257" y="23"/>
                        <a:pt x="257" y="24"/>
                        <a:pt x="257" y="25"/>
                      </a:cubicBezTo>
                      <a:cubicBezTo>
                        <a:pt x="257" y="25"/>
                        <a:pt x="258" y="24"/>
                        <a:pt x="258" y="24"/>
                      </a:cubicBezTo>
                      <a:cubicBezTo>
                        <a:pt x="258" y="25"/>
                        <a:pt x="259" y="26"/>
                        <a:pt x="259" y="26"/>
                      </a:cubicBezTo>
                      <a:cubicBezTo>
                        <a:pt x="260" y="26"/>
                        <a:pt x="261" y="25"/>
                        <a:pt x="260" y="26"/>
                      </a:cubicBezTo>
                      <a:cubicBezTo>
                        <a:pt x="260" y="27"/>
                        <a:pt x="261" y="26"/>
                        <a:pt x="261" y="25"/>
                      </a:cubicBezTo>
                      <a:cubicBezTo>
                        <a:pt x="262" y="25"/>
                        <a:pt x="262" y="26"/>
                        <a:pt x="263" y="25"/>
                      </a:cubicBezTo>
                      <a:cubicBezTo>
                        <a:pt x="263" y="25"/>
                        <a:pt x="263" y="24"/>
                        <a:pt x="263" y="24"/>
                      </a:cubicBezTo>
                      <a:cubicBezTo>
                        <a:pt x="263" y="24"/>
                        <a:pt x="264" y="25"/>
                        <a:pt x="265" y="24"/>
                      </a:cubicBezTo>
                      <a:cubicBezTo>
                        <a:pt x="265" y="23"/>
                        <a:pt x="262" y="24"/>
                        <a:pt x="263" y="22"/>
                      </a:cubicBezTo>
                      <a:cubicBezTo>
                        <a:pt x="263" y="22"/>
                        <a:pt x="264" y="22"/>
                        <a:pt x="264" y="21"/>
                      </a:cubicBezTo>
                      <a:cubicBezTo>
                        <a:pt x="265" y="20"/>
                        <a:pt x="265" y="21"/>
                        <a:pt x="266" y="21"/>
                      </a:cubicBezTo>
                      <a:cubicBezTo>
                        <a:pt x="265" y="22"/>
                        <a:pt x="263" y="21"/>
                        <a:pt x="264" y="23"/>
                      </a:cubicBezTo>
                      <a:cubicBezTo>
                        <a:pt x="265" y="23"/>
                        <a:pt x="265" y="22"/>
                        <a:pt x="266" y="22"/>
                      </a:cubicBezTo>
                      <a:cubicBezTo>
                        <a:pt x="267" y="23"/>
                        <a:pt x="266" y="23"/>
                        <a:pt x="267" y="24"/>
                      </a:cubicBezTo>
                      <a:cubicBezTo>
                        <a:pt x="267" y="24"/>
                        <a:pt x="267" y="24"/>
                        <a:pt x="267" y="25"/>
                      </a:cubicBezTo>
                      <a:cubicBezTo>
                        <a:pt x="270" y="25"/>
                        <a:pt x="272" y="25"/>
                        <a:pt x="273" y="23"/>
                      </a:cubicBezTo>
                      <a:cubicBezTo>
                        <a:pt x="274" y="24"/>
                        <a:pt x="274" y="25"/>
                        <a:pt x="275" y="26"/>
                      </a:cubicBezTo>
                      <a:cubicBezTo>
                        <a:pt x="276" y="25"/>
                        <a:pt x="278" y="26"/>
                        <a:pt x="278" y="24"/>
                      </a:cubicBezTo>
                      <a:cubicBezTo>
                        <a:pt x="279" y="24"/>
                        <a:pt x="279" y="24"/>
                        <a:pt x="279" y="24"/>
                      </a:cubicBezTo>
                      <a:cubicBezTo>
                        <a:pt x="279" y="23"/>
                        <a:pt x="278" y="22"/>
                        <a:pt x="278" y="21"/>
                      </a:cubicBezTo>
                      <a:cubicBezTo>
                        <a:pt x="277" y="21"/>
                        <a:pt x="277" y="21"/>
                        <a:pt x="277" y="21"/>
                      </a:cubicBezTo>
                      <a:cubicBezTo>
                        <a:pt x="276" y="21"/>
                        <a:pt x="277" y="20"/>
                        <a:pt x="277" y="20"/>
                      </a:cubicBezTo>
                      <a:cubicBezTo>
                        <a:pt x="277" y="19"/>
                        <a:pt x="276" y="19"/>
                        <a:pt x="276" y="19"/>
                      </a:cubicBezTo>
                      <a:cubicBezTo>
                        <a:pt x="276" y="19"/>
                        <a:pt x="276" y="19"/>
                        <a:pt x="276" y="19"/>
                      </a:cubicBezTo>
                      <a:cubicBezTo>
                        <a:pt x="276" y="20"/>
                        <a:pt x="275" y="20"/>
                        <a:pt x="276" y="21"/>
                      </a:cubicBezTo>
                      <a:cubicBezTo>
                        <a:pt x="275" y="21"/>
                        <a:pt x="275" y="21"/>
                        <a:pt x="275" y="21"/>
                      </a:cubicBezTo>
                      <a:cubicBezTo>
                        <a:pt x="274" y="21"/>
                        <a:pt x="272" y="22"/>
                        <a:pt x="271" y="21"/>
                      </a:cubicBezTo>
                      <a:cubicBezTo>
                        <a:pt x="270" y="20"/>
                        <a:pt x="270" y="22"/>
                        <a:pt x="268" y="21"/>
                      </a:cubicBezTo>
                      <a:cubicBezTo>
                        <a:pt x="269" y="21"/>
                        <a:pt x="268" y="22"/>
                        <a:pt x="268" y="23"/>
                      </a:cubicBezTo>
                      <a:cubicBezTo>
                        <a:pt x="267" y="23"/>
                        <a:pt x="267" y="22"/>
                        <a:pt x="267" y="21"/>
                      </a:cubicBezTo>
                      <a:cubicBezTo>
                        <a:pt x="266" y="21"/>
                        <a:pt x="266" y="20"/>
                        <a:pt x="266" y="20"/>
                      </a:cubicBezTo>
                      <a:cubicBezTo>
                        <a:pt x="265" y="20"/>
                        <a:pt x="264" y="20"/>
                        <a:pt x="263" y="21"/>
                      </a:cubicBezTo>
                      <a:cubicBezTo>
                        <a:pt x="262" y="21"/>
                        <a:pt x="262" y="19"/>
                        <a:pt x="262" y="20"/>
                      </a:cubicBezTo>
                      <a:cubicBezTo>
                        <a:pt x="262" y="19"/>
                        <a:pt x="261" y="19"/>
                        <a:pt x="261" y="18"/>
                      </a:cubicBezTo>
                      <a:cubicBezTo>
                        <a:pt x="260" y="19"/>
                        <a:pt x="259" y="19"/>
                        <a:pt x="258" y="20"/>
                      </a:cubicBezTo>
                      <a:cubicBezTo>
                        <a:pt x="257" y="19"/>
                        <a:pt x="256" y="21"/>
                        <a:pt x="256" y="20"/>
                      </a:cubicBezTo>
                      <a:cubicBezTo>
                        <a:pt x="255" y="20"/>
                        <a:pt x="255" y="21"/>
                        <a:pt x="255" y="21"/>
                      </a:cubicBezTo>
                      <a:cubicBezTo>
                        <a:pt x="253" y="21"/>
                        <a:pt x="253" y="22"/>
                        <a:pt x="251" y="21"/>
                      </a:cubicBezTo>
                      <a:cubicBezTo>
                        <a:pt x="251" y="21"/>
                        <a:pt x="253" y="21"/>
                        <a:pt x="252" y="19"/>
                      </a:cubicBezTo>
                      <a:cubicBezTo>
                        <a:pt x="252" y="18"/>
                        <a:pt x="254" y="19"/>
                        <a:pt x="254" y="18"/>
                      </a:cubicBezTo>
                      <a:cubicBezTo>
                        <a:pt x="256" y="18"/>
                        <a:pt x="256" y="18"/>
                        <a:pt x="256" y="18"/>
                      </a:cubicBezTo>
                      <a:cubicBezTo>
                        <a:pt x="256" y="17"/>
                        <a:pt x="257" y="17"/>
                        <a:pt x="258" y="16"/>
                      </a:cubicBezTo>
                      <a:cubicBezTo>
                        <a:pt x="258" y="15"/>
                        <a:pt x="258" y="14"/>
                        <a:pt x="259" y="14"/>
                      </a:cubicBezTo>
                      <a:cubicBezTo>
                        <a:pt x="260" y="15"/>
                        <a:pt x="258" y="16"/>
                        <a:pt x="259" y="16"/>
                      </a:cubicBezTo>
                      <a:cubicBezTo>
                        <a:pt x="261" y="17"/>
                        <a:pt x="262" y="16"/>
                        <a:pt x="263" y="16"/>
                      </a:cubicBezTo>
                      <a:cubicBezTo>
                        <a:pt x="263" y="16"/>
                        <a:pt x="263" y="16"/>
                        <a:pt x="263" y="16"/>
                      </a:cubicBezTo>
                      <a:cubicBezTo>
                        <a:pt x="263" y="16"/>
                        <a:pt x="264" y="16"/>
                        <a:pt x="264" y="16"/>
                      </a:cubicBezTo>
                      <a:cubicBezTo>
                        <a:pt x="264" y="16"/>
                        <a:pt x="264" y="16"/>
                        <a:pt x="264" y="16"/>
                      </a:cubicBezTo>
                      <a:cubicBezTo>
                        <a:pt x="264" y="16"/>
                        <a:pt x="264" y="16"/>
                        <a:pt x="264" y="16"/>
                      </a:cubicBezTo>
                      <a:cubicBezTo>
                        <a:pt x="264" y="16"/>
                        <a:pt x="265" y="16"/>
                        <a:pt x="265" y="16"/>
                      </a:cubicBezTo>
                      <a:cubicBezTo>
                        <a:pt x="265" y="16"/>
                        <a:pt x="264" y="17"/>
                        <a:pt x="265" y="18"/>
                      </a:cubicBezTo>
                      <a:cubicBezTo>
                        <a:pt x="269" y="18"/>
                        <a:pt x="272" y="16"/>
                        <a:pt x="270" y="13"/>
                      </a:cubicBezTo>
                      <a:cubicBezTo>
                        <a:pt x="270" y="13"/>
                        <a:pt x="271" y="13"/>
                        <a:pt x="271" y="11"/>
                      </a:cubicBezTo>
                      <a:cubicBezTo>
                        <a:pt x="273" y="11"/>
                        <a:pt x="271" y="14"/>
                        <a:pt x="273" y="13"/>
                      </a:cubicBezTo>
                      <a:cubicBezTo>
                        <a:pt x="273" y="12"/>
                        <a:pt x="273" y="12"/>
                        <a:pt x="273" y="12"/>
                      </a:cubicBezTo>
                      <a:cubicBezTo>
                        <a:pt x="272" y="11"/>
                        <a:pt x="272" y="10"/>
                        <a:pt x="272" y="10"/>
                      </a:cubicBezTo>
                      <a:cubicBezTo>
                        <a:pt x="272" y="10"/>
                        <a:pt x="271" y="11"/>
                        <a:pt x="270" y="11"/>
                      </a:cubicBezTo>
                      <a:cubicBezTo>
                        <a:pt x="270" y="10"/>
                        <a:pt x="270" y="10"/>
                        <a:pt x="270" y="9"/>
                      </a:cubicBezTo>
                      <a:cubicBezTo>
                        <a:pt x="266" y="9"/>
                        <a:pt x="266" y="9"/>
                        <a:pt x="266" y="9"/>
                      </a:cubicBezTo>
                      <a:cubicBezTo>
                        <a:pt x="266" y="10"/>
                        <a:pt x="266" y="10"/>
                        <a:pt x="265" y="10"/>
                      </a:cubicBezTo>
                      <a:cubicBezTo>
                        <a:pt x="265" y="11"/>
                        <a:pt x="266" y="11"/>
                        <a:pt x="266" y="11"/>
                      </a:cubicBezTo>
                      <a:cubicBezTo>
                        <a:pt x="265" y="12"/>
                        <a:pt x="264" y="12"/>
                        <a:pt x="264" y="12"/>
                      </a:cubicBezTo>
                      <a:cubicBezTo>
                        <a:pt x="264" y="12"/>
                        <a:pt x="264" y="12"/>
                        <a:pt x="263" y="12"/>
                      </a:cubicBezTo>
                      <a:cubicBezTo>
                        <a:pt x="264" y="12"/>
                        <a:pt x="264" y="12"/>
                        <a:pt x="264" y="11"/>
                      </a:cubicBezTo>
                      <a:cubicBezTo>
                        <a:pt x="263" y="11"/>
                        <a:pt x="263" y="10"/>
                        <a:pt x="262" y="9"/>
                      </a:cubicBezTo>
                      <a:cubicBezTo>
                        <a:pt x="262" y="9"/>
                        <a:pt x="262" y="9"/>
                        <a:pt x="261" y="9"/>
                      </a:cubicBezTo>
                      <a:cubicBezTo>
                        <a:pt x="260" y="9"/>
                        <a:pt x="259" y="12"/>
                        <a:pt x="257" y="12"/>
                      </a:cubicBezTo>
                      <a:cubicBezTo>
                        <a:pt x="257" y="12"/>
                        <a:pt x="257" y="11"/>
                        <a:pt x="256" y="11"/>
                      </a:cubicBezTo>
                      <a:cubicBezTo>
                        <a:pt x="256" y="10"/>
                        <a:pt x="256" y="10"/>
                        <a:pt x="256" y="10"/>
                      </a:cubicBezTo>
                      <a:cubicBezTo>
                        <a:pt x="256" y="10"/>
                        <a:pt x="255" y="9"/>
                        <a:pt x="255" y="9"/>
                      </a:cubicBezTo>
                      <a:cubicBezTo>
                        <a:pt x="253" y="9"/>
                        <a:pt x="252" y="9"/>
                        <a:pt x="251" y="11"/>
                      </a:cubicBezTo>
                      <a:cubicBezTo>
                        <a:pt x="250" y="11"/>
                        <a:pt x="250" y="11"/>
                        <a:pt x="249" y="12"/>
                      </a:cubicBezTo>
                      <a:cubicBezTo>
                        <a:pt x="249" y="12"/>
                        <a:pt x="249" y="12"/>
                        <a:pt x="249" y="12"/>
                      </a:cubicBezTo>
                      <a:cubicBezTo>
                        <a:pt x="249" y="12"/>
                        <a:pt x="249" y="12"/>
                        <a:pt x="249" y="11"/>
                      </a:cubicBezTo>
                      <a:cubicBezTo>
                        <a:pt x="250" y="11"/>
                        <a:pt x="248" y="10"/>
                        <a:pt x="249" y="9"/>
                      </a:cubicBezTo>
                      <a:cubicBezTo>
                        <a:pt x="249" y="9"/>
                        <a:pt x="249" y="8"/>
                        <a:pt x="249" y="8"/>
                      </a:cubicBezTo>
                      <a:cubicBezTo>
                        <a:pt x="249" y="7"/>
                        <a:pt x="249" y="7"/>
                        <a:pt x="249" y="6"/>
                      </a:cubicBezTo>
                      <a:cubicBezTo>
                        <a:pt x="250" y="6"/>
                        <a:pt x="250" y="7"/>
                        <a:pt x="251" y="6"/>
                      </a:cubicBezTo>
                      <a:cubicBezTo>
                        <a:pt x="251" y="7"/>
                        <a:pt x="251" y="8"/>
                        <a:pt x="252" y="8"/>
                      </a:cubicBezTo>
                      <a:cubicBezTo>
                        <a:pt x="253" y="8"/>
                        <a:pt x="255" y="9"/>
                        <a:pt x="257" y="9"/>
                      </a:cubicBezTo>
                      <a:cubicBezTo>
                        <a:pt x="257" y="8"/>
                        <a:pt x="257" y="7"/>
                        <a:pt x="258" y="7"/>
                      </a:cubicBezTo>
                      <a:cubicBezTo>
                        <a:pt x="258" y="7"/>
                        <a:pt x="258" y="7"/>
                        <a:pt x="258" y="7"/>
                      </a:cubicBezTo>
                      <a:cubicBezTo>
                        <a:pt x="259" y="7"/>
                        <a:pt x="259" y="7"/>
                        <a:pt x="259" y="8"/>
                      </a:cubicBezTo>
                      <a:cubicBezTo>
                        <a:pt x="262" y="8"/>
                        <a:pt x="262" y="8"/>
                        <a:pt x="265" y="9"/>
                      </a:cubicBezTo>
                      <a:cubicBezTo>
                        <a:pt x="263" y="8"/>
                        <a:pt x="263" y="8"/>
                        <a:pt x="263" y="6"/>
                      </a:cubicBezTo>
                      <a:cubicBezTo>
                        <a:pt x="264" y="6"/>
                        <a:pt x="264" y="7"/>
                        <a:pt x="264" y="6"/>
                      </a:cubicBezTo>
                      <a:cubicBezTo>
                        <a:pt x="263" y="5"/>
                        <a:pt x="263" y="6"/>
                        <a:pt x="262" y="5"/>
                      </a:cubicBezTo>
                      <a:cubicBezTo>
                        <a:pt x="262" y="5"/>
                        <a:pt x="260" y="5"/>
                        <a:pt x="260" y="6"/>
                      </a:cubicBezTo>
                      <a:cubicBezTo>
                        <a:pt x="259" y="6"/>
                        <a:pt x="259" y="5"/>
                        <a:pt x="258" y="5"/>
                      </a:cubicBezTo>
                      <a:cubicBezTo>
                        <a:pt x="258" y="5"/>
                        <a:pt x="258" y="5"/>
                        <a:pt x="258" y="5"/>
                      </a:cubicBezTo>
                      <a:cubicBezTo>
                        <a:pt x="258" y="5"/>
                        <a:pt x="256" y="5"/>
                        <a:pt x="256" y="4"/>
                      </a:cubicBezTo>
                      <a:cubicBezTo>
                        <a:pt x="256" y="4"/>
                        <a:pt x="257" y="4"/>
                        <a:pt x="257" y="3"/>
                      </a:cubicBezTo>
                      <a:cubicBezTo>
                        <a:pt x="255" y="3"/>
                        <a:pt x="255" y="4"/>
                        <a:pt x="253" y="3"/>
                      </a:cubicBezTo>
                      <a:cubicBezTo>
                        <a:pt x="253" y="4"/>
                        <a:pt x="253" y="4"/>
                        <a:pt x="252" y="5"/>
                      </a:cubicBezTo>
                      <a:cubicBezTo>
                        <a:pt x="252" y="3"/>
                        <a:pt x="251" y="5"/>
                        <a:pt x="250" y="5"/>
                      </a:cubicBezTo>
                      <a:cubicBezTo>
                        <a:pt x="249" y="5"/>
                        <a:pt x="249" y="2"/>
                        <a:pt x="248" y="4"/>
                      </a:cubicBezTo>
                      <a:cubicBezTo>
                        <a:pt x="250" y="4"/>
                        <a:pt x="247" y="4"/>
                        <a:pt x="247" y="3"/>
                      </a:cubicBezTo>
                      <a:cubicBezTo>
                        <a:pt x="246" y="5"/>
                        <a:pt x="248" y="4"/>
                        <a:pt x="248" y="5"/>
                      </a:cubicBezTo>
                      <a:cubicBezTo>
                        <a:pt x="248" y="6"/>
                        <a:pt x="247" y="6"/>
                        <a:pt x="246" y="6"/>
                      </a:cubicBezTo>
                      <a:cubicBezTo>
                        <a:pt x="246" y="6"/>
                        <a:pt x="245" y="5"/>
                        <a:pt x="244" y="5"/>
                      </a:cubicBezTo>
                      <a:cubicBezTo>
                        <a:pt x="244" y="5"/>
                        <a:pt x="244" y="5"/>
                        <a:pt x="244" y="6"/>
                      </a:cubicBezTo>
                      <a:cubicBezTo>
                        <a:pt x="243" y="5"/>
                        <a:pt x="243" y="5"/>
                        <a:pt x="243" y="4"/>
                      </a:cubicBezTo>
                      <a:cubicBezTo>
                        <a:pt x="242" y="4"/>
                        <a:pt x="242" y="5"/>
                        <a:pt x="241" y="5"/>
                      </a:cubicBezTo>
                      <a:cubicBezTo>
                        <a:pt x="242" y="3"/>
                        <a:pt x="241" y="4"/>
                        <a:pt x="240" y="3"/>
                      </a:cubicBezTo>
                      <a:cubicBezTo>
                        <a:pt x="240" y="3"/>
                        <a:pt x="240" y="1"/>
                        <a:pt x="239" y="1"/>
                      </a:cubicBezTo>
                      <a:cubicBezTo>
                        <a:pt x="238" y="2"/>
                        <a:pt x="238" y="4"/>
                        <a:pt x="239" y="5"/>
                      </a:cubicBezTo>
                      <a:cubicBezTo>
                        <a:pt x="239" y="5"/>
                        <a:pt x="239" y="4"/>
                        <a:pt x="238" y="4"/>
                      </a:cubicBezTo>
                      <a:cubicBezTo>
                        <a:pt x="238" y="4"/>
                        <a:pt x="238" y="4"/>
                        <a:pt x="238" y="4"/>
                      </a:cubicBezTo>
                      <a:cubicBezTo>
                        <a:pt x="238" y="4"/>
                        <a:pt x="238" y="4"/>
                        <a:pt x="238" y="4"/>
                      </a:cubicBezTo>
                      <a:cubicBezTo>
                        <a:pt x="237" y="4"/>
                        <a:pt x="237" y="5"/>
                        <a:pt x="237" y="5"/>
                      </a:cubicBezTo>
                      <a:cubicBezTo>
                        <a:pt x="237" y="5"/>
                        <a:pt x="237" y="5"/>
                        <a:pt x="237" y="5"/>
                      </a:cubicBezTo>
                      <a:cubicBezTo>
                        <a:pt x="237" y="5"/>
                        <a:pt x="237" y="6"/>
                        <a:pt x="237" y="6"/>
                      </a:cubicBezTo>
                      <a:cubicBezTo>
                        <a:pt x="236" y="6"/>
                        <a:pt x="236" y="5"/>
                        <a:pt x="236" y="4"/>
                      </a:cubicBezTo>
                      <a:cubicBezTo>
                        <a:pt x="235" y="5"/>
                        <a:pt x="235" y="5"/>
                        <a:pt x="234" y="5"/>
                      </a:cubicBezTo>
                      <a:cubicBezTo>
                        <a:pt x="234" y="5"/>
                        <a:pt x="234" y="5"/>
                        <a:pt x="234" y="5"/>
                      </a:cubicBezTo>
                      <a:cubicBezTo>
                        <a:pt x="234" y="5"/>
                        <a:pt x="233" y="4"/>
                        <a:pt x="233" y="3"/>
                      </a:cubicBezTo>
                      <a:cubicBezTo>
                        <a:pt x="233" y="3"/>
                        <a:pt x="232" y="4"/>
                        <a:pt x="232" y="4"/>
                      </a:cubicBezTo>
                      <a:cubicBezTo>
                        <a:pt x="231" y="4"/>
                        <a:pt x="231" y="4"/>
                        <a:pt x="230" y="4"/>
                      </a:cubicBezTo>
                      <a:cubicBezTo>
                        <a:pt x="230" y="4"/>
                        <a:pt x="231" y="4"/>
                        <a:pt x="231" y="5"/>
                      </a:cubicBezTo>
                      <a:cubicBezTo>
                        <a:pt x="231" y="5"/>
                        <a:pt x="231" y="5"/>
                        <a:pt x="231" y="5"/>
                      </a:cubicBezTo>
                      <a:cubicBezTo>
                        <a:pt x="230" y="5"/>
                        <a:pt x="230" y="5"/>
                        <a:pt x="229" y="5"/>
                      </a:cubicBezTo>
                      <a:cubicBezTo>
                        <a:pt x="229" y="4"/>
                        <a:pt x="229" y="4"/>
                        <a:pt x="229" y="4"/>
                      </a:cubicBezTo>
                      <a:cubicBezTo>
                        <a:pt x="229" y="4"/>
                        <a:pt x="229" y="4"/>
                        <a:pt x="228" y="4"/>
                      </a:cubicBezTo>
                      <a:cubicBezTo>
                        <a:pt x="228" y="4"/>
                        <a:pt x="228" y="4"/>
                        <a:pt x="227" y="4"/>
                      </a:cubicBezTo>
                      <a:cubicBezTo>
                        <a:pt x="227" y="5"/>
                        <a:pt x="227" y="5"/>
                        <a:pt x="228" y="5"/>
                      </a:cubicBezTo>
                      <a:cubicBezTo>
                        <a:pt x="227" y="5"/>
                        <a:pt x="227" y="5"/>
                        <a:pt x="227" y="5"/>
                      </a:cubicBezTo>
                      <a:cubicBezTo>
                        <a:pt x="226" y="5"/>
                        <a:pt x="226" y="5"/>
                        <a:pt x="226" y="5"/>
                      </a:cubicBezTo>
                      <a:cubicBezTo>
                        <a:pt x="226" y="5"/>
                        <a:pt x="226" y="5"/>
                        <a:pt x="226" y="5"/>
                      </a:cubicBezTo>
                      <a:cubicBezTo>
                        <a:pt x="226" y="4"/>
                        <a:pt x="226" y="3"/>
                        <a:pt x="226" y="2"/>
                      </a:cubicBezTo>
                      <a:cubicBezTo>
                        <a:pt x="225" y="2"/>
                        <a:pt x="224" y="2"/>
                        <a:pt x="223" y="2"/>
                      </a:cubicBezTo>
                      <a:cubicBezTo>
                        <a:pt x="223" y="4"/>
                        <a:pt x="224" y="3"/>
                        <a:pt x="224" y="4"/>
                      </a:cubicBezTo>
                      <a:cubicBezTo>
                        <a:pt x="224" y="4"/>
                        <a:pt x="225" y="4"/>
                        <a:pt x="225" y="5"/>
                      </a:cubicBezTo>
                      <a:cubicBezTo>
                        <a:pt x="224" y="5"/>
                        <a:pt x="224" y="5"/>
                        <a:pt x="224" y="5"/>
                      </a:cubicBezTo>
                      <a:cubicBezTo>
                        <a:pt x="224" y="4"/>
                        <a:pt x="224" y="3"/>
                        <a:pt x="222" y="3"/>
                      </a:cubicBezTo>
                      <a:cubicBezTo>
                        <a:pt x="222" y="4"/>
                        <a:pt x="222" y="4"/>
                        <a:pt x="223" y="4"/>
                      </a:cubicBezTo>
                      <a:cubicBezTo>
                        <a:pt x="222" y="5"/>
                        <a:pt x="222" y="5"/>
                        <a:pt x="222" y="5"/>
                      </a:cubicBezTo>
                      <a:cubicBezTo>
                        <a:pt x="221" y="5"/>
                        <a:pt x="221" y="5"/>
                        <a:pt x="221" y="5"/>
                      </a:cubicBezTo>
                      <a:cubicBezTo>
                        <a:pt x="221" y="6"/>
                        <a:pt x="221" y="6"/>
                        <a:pt x="221" y="6"/>
                      </a:cubicBezTo>
                      <a:cubicBezTo>
                        <a:pt x="221" y="6"/>
                        <a:pt x="221" y="6"/>
                        <a:pt x="220" y="7"/>
                      </a:cubicBezTo>
                      <a:cubicBezTo>
                        <a:pt x="220" y="7"/>
                        <a:pt x="220" y="6"/>
                        <a:pt x="220" y="6"/>
                      </a:cubicBezTo>
                      <a:cubicBezTo>
                        <a:pt x="220" y="6"/>
                        <a:pt x="220" y="6"/>
                        <a:pt x="220" y="6"/>
                      </a:cubicBezTo>
                      <a:cubicBezTo>
                        <a:pt x="220" y="6"/>
                        <a:pt x="220" y="5"/>
                        <a:pt x="220" y="4"/>
                      </a:cubicBezTo>
                      <a:cubicBezTo>
                        <a:pt x="220" y="4"/>
                        <a:pt x="219" y="4"/>
                        <a:pt x="219" y="3"/>
                      </a:cubicBezTo>
                      <a:cubicBezTo>
                        <a:pt x="218" y="3"/>
                        <a:pt x="217" y="4"/>
                        <a:pt x="216" y="4"/>
                      </a:cubicBezTo>
                      <a:cubicBezTo>
                        <a:pt x="216" y="4"/>
                        <a:pt x="216" y="4"/>
                        <a:pt x="216" y="4"/>
                      </a:cubicBezTo>
                      <a:cubicBezTo>
                        <a:pt x="216" y="4"/>
                        <a:pt x="216" y="4"/>
                        <a:pt x="216" y="4"/>
                      </a:cubicBezTo>
                      <a:cubicBezTo>
                        <a:pt x="216" y="5"/>
                        <a:pt x="216" y="5"/>
                        <a:pt x="215" y="5"/>
                      </a:cubicBezTo>
                      <a:cubicBezTo>
                        <a:pt x="215" y="4"/>
                        <a:pt x="214" y="5"/>
                        <a:pt x="214" y="4"/>
                      </a:cubicBezTo>
                      <a:cubicBezTo>
                        <a:pt x="214" y="4"/>
                        <a:pt x="214" y="4"/>
                        <a:pt x="213" y="3"/>
                      </a:cubicBezTo>
                      <a:cubicBezTo>
                        <a:pt x="214" y="3"/>
                        <a:pt x="213" y="4"/>
                        <a:pt x="213" y="4"/>
                      </a:cubicBezTo>
                      <a:cubicBezTo>
                        <a:pt x="212" y="4"/>
                        <a:pt x="212" y="4"/>
                        <a:pt x="212" y="3"/>
                      </a:cubicBezTo>
                      <a:cubicBezTo>
                        <a:pt x="212" y="3"/>
                        <a:pt x="211" y="4"/>
                        <a:pt x="211" y="3"/>
                      </a:cubicBezTo>
                      <a:cubicBezTo>
                        <a:pt x="210" y="3"/>
                        <a:pt x="210" y="3"/>
                        <a:pt x="210" y="3"/>
                      </a:cubicBezTo>
                      <a:cubicBezTo>
                        <a:pt x="210" y="2"/>
                        <a:pt x="212" y="3"/>
                        <a:pt x="212" y="1"/>
                      </a:cubicBezTo>
                      <a:cubicBezTo>
                        <a:pt x="211" y="2"/>
                        <a:pt x="210" y="1"/>
                        <a:pt x="209" y="1"/>
                      </a:cubicBezTo>
                      <a:cubicBezTo>
                        <a:pt x="208" y="2"/>
                        <a:pt x="208" y="3"/>
                        <a:pt x="206" y="2"/>
                      </a:cubicBezTo>
                      <a:cubicBezTo>
                        <a:pt x="206" y="4"/>
                        <a:pt x="206" y="4"/>
                        <a:pt x="206" y="4"/>
                      </a:cubicBezTo>
                      <a:cubicBezTo>
                        <a:pt x="207" y="4"/>
                        <a:pt x="207" y="4"/>
                        <a:pt x="207" y="4"/>
                      </a:cubicBezTo>
                      <a:cubicBezTo>
                        <a:pt x="207" y="4"/>
                        <a:pt x="207" y="4"/>
                        <a:pt x="207" y="4"/>
                      </a:cubicBezTo>
                      <a:cubicBezTo>
                        <a:pt x="208" y="4"/>
                        <a:pt x="207" y="5"/>
                        <a:pt x="207" y="5"/>
                      </a:cubicBezTo>
                      <a:cubicBezTo>
                        <a:pt x="207" y="5"/>
                        <a:pt x="207" y="5"/>
                        <a:pt x="206" y="4"/>
                      </a:cubicBezTo>
                      <a:cubicBezTo>
                        <a:pt x="205" y="5"/>
                        <a:pt x="206" y="6"/>
                        <a:pt x="205" y="6"/>
                      </a:cubicBezTo>
                      <a:cubicBezTo>
                        <a:pt x="205" y="6"/>
                        <a:pt x="205" y="6"/>
                        <a:pt x="205" y="6"/>
                      </a:cubicBezTo>
                      <a:cubicBezTo>
                        <a:pt x="204" y="6"/>
                        <a:pt x="204" y="6"/>
                        <a:pt x="203" y="6"/>
                      </a:cubicBezTo>
                      <a:cubicBezTo>
                        <a:pt x="203" y="5"/>
                        <a:pt x="203" y="5"/>
                        <a:pt x="203" y="4"/>
                      </a:cubicBezTo>
                      <a:cubicBezTo>
                        <a:pt x="202" y="5"/>
                        <a:pt x="202" y="4"/>
                        <a:pt x="202" y="4"/>
                      </a:cubicBezTo>
                      <a:cubicBezTo>
                        <a:pt x="201" y="4"/>
                        <a:pt x="201" y="4"/>
                        <a:pt x="201" y="4"/>
                      </a:cubicBezTo>
                      <a:cubicBezTo>
                        <a:pt x="200" y="4"/>
                        <a:pt x="200" y="3"/>
                        <a:pt x="200" y="3"/>
                      </a:cubicBezTo>
                      <a:cubicBezTo>
                        <a:pt x="200" y="3"/>
                        <a:pt x="200" y="3"/>
                        <a:pt x="200" y="3"/>
                      </a:cubicBezTo>
                      <a:cubicBezTo>
                        <a:pt x="200" y="3"/>
                        <a:pt x="200" y="3"/>
                        <a:pt x="200" y="3"/>
                      </a:cubicBezTo>
                      <a:cubicBezTo>
                        <a:pt x="199" y="3"/>
                        <a:pt x="199" y="3"/>
                        <a:pt x="199" y="3"/>
                      </a:cubicBezTo>
                      <a:cubicBezTo>
                        <a:pt x="199" y="4"/>
                        <a:pt x="199" y="4"/>
                        <a:pt x="199" y="4"/>
                      </a:cubicBezTo>
                      <a:cubicBezTo>
                        <a:pt x="199" y="4"/>
                        <a:pt x="199" y="4"/>
                        <a:pt x="198" y="4"/>
                      </a:cubicBezTo>
                      <a:cubicBezTo>
                        <a:pt x="198" y="3"/>
                        <a:pt x="197" y="2"/>
                        <a:pt x="197" y="3"/>
                      </a:cubicBezTo>
                      <a:cubicBezTo>
                        <a:pt x="197" y="3"/>
                        <a:pt x="197" y="4"/>
                        <a:pt x="197" y="4"/>
                      </a:cubicBezTo>
                      <a:cubicBezTo>
                        <a:pt x="196" y="4"/>
                        <a:pt x="196" y="2"/>
                        <a:pt x="195" y="2"/>
                      </a:cubicBezTo>
                      <a:cubicBezTo>
                        <a:pt x="195" y="3"/>
                        <a:pt x="194" y="3"/>
                        <a:pt x="193" y="4"/>
                      </a:cubicBezTo>
                      <a:cubicBezTo>
                        <a:pt x="194" y="4"/>
                        <a:pt x="194" y="4"/>
                        <a:pt x="194" y="4"/>
                      </a:cubicBezTo>
                      <a:cubicBezTo>
                        <a:pt x="195" y="5"/>
                        <a:pt x="195" y="5"/>
                        <a:pt x="194" y="5"/>
                      </a:cubicBezTo>
                      <a:cubicBezTo>
                        <a:pt x="193" y="6"/>
                        <a:pt x="194" y="4"/>
                        <a:pt x="193" y="4"/>
                      </a:cubicBezTo>
                      <a:cubicBezTo>
                        <a:pt x="193" y="5"/>
                        <a:pt x="193" y="5"/>
                        <a:pt x="193" y="6"/>
                      </a:cubicBezTo>
                      <a:cubicBezTo>
                        <a:pt x="192" y="6"/>
                        <a:pt x="192" y="6"/>
                        <a:pt x="192" y="5"/>
                      </a:cubicBezTo>
                      <a:cubicBezTo>
                        <a:pt x="191" y="4"/>
                        <a:pt x="192" y="5"/>
                        <a:pt x="192" y="3"/>
                      </a:cubicBezTo>
                      <a:cubicBezTo>
                        <a:pt x="191" y="4"/>
                        <a:pt x="191" y="2"/>
                        <a:pt x="190" y="2"/>
                      </a:cubicBezTo>
                      <a:cubicBezTo>
                        <a:pt x="190" y="4"/>
                        <a:pt x="190" y="4"/>
                        <a:pt x="189" y="4"/>
                      </a:cubicBezTo>
                      <a:cubicBezTo>
                        <a:pt x="189" y="3"/>
                        <a:pt x="190" y="3"/>
                        <a:pt x="190" y="3"/>
                      </a:cubicBezTo>
                      <a:cubicBezTo>
                        <a:pt x="189" y="3"/>
                        <a:pt x="188" y="3"/>
                        <a:pt x="187" y="2"/>
                      </a:cubicBezTo>
                      <a:cubicBezTo>
                        <a:pt x="187" y="3"/>
                        <a:pt x="186" y="3"/>
                        <a:pt x="186" y="4"/>
                      </a:cubicBezTo>
                      <a:cubicBezTo>
                        <a:pt x="186" y="4"/>
                        <a:pt x="185" y="4"/>
                        <a:pt x="184" y="3"/>
                      </a:cubicBezTo>
                      <a:cubicBezTo>
                        <a:pt x="184" y="4"/>
                        <a:pt x="184" y="4"/>
                        <a:pt x="184" y="4"/>
                      </a:cubicBezTo>
                      <a:cubicBezTo>
                        <a:pt x="184" y="4"/>
                        <a:pt x="184" y="4"/>
                        <a:pt x="184" y="4"/>
                      </a:cubicBezTo>
                      <a:cubicBezTo>
                        <a:pt x="184" y="4"/>
                        <a:pt x="184" y="4"/>
                        <a:pt x="184" y="4"/>
                      </a:cubicBezTo>
                      <a:cubicBezTo>
                        <a:pt x="184" y="4"/>
                        <a:pt x="183" y="4"/>
                        <a:pt x="183" y="4"/>
                      </a:cubicBezTo>
                      <a:cubicBezTo>
                        <a:pt x="183" y="4"/>
                        <a:pt x="183" y="4"/>
                        <a:pt x="183" y="4"/>
                      </a:cubicBezTo>
                      <a:cubicBezTo>
                        <a:pt x="183" y="3"/>
                        <a:pt x="182" y="3"/>
                        <a:pt x="182" y="2"/>
                      </a:cubicBezTo>
                      <a:cubicBezTo>
                        <a:pt x="182" y="2"/>
                        <a:pt x="182" y="1"/>
                        <a:pt x="181" y="1"/>
                      </a:cubicBezTo>
                      <a:cubicBezTo>
                        <a:pt x="181" y="2"/>
                        <a:pt x="181" y="3"/>
                        <a:pt x="181" y="3"/>
                      </a:cubicBezTo>
                      <a:cubicBezTo>
                        <a:pt x="180" y="3"/>
                        <a:pt x="180" y="3"/>
                        <a:pt x="179" y="3"/>
                      </a:cubicBezTo>
                      <a:cubicBezTo>
                        <a:pt x="179" y="2"/>
                        <a:pt x="180" y="2"/>
                        <a:pt x="179" y="1"/>
                      </a:cubicBezTo>
                      <a:cubicBezTo>
                        <a:pt x="176" y="1"/>
                        <a:pt x="176" y="1"/>
                        <a:pt x="176" y="1"/>
                      </a:cubicBezTo>
                      <a:cubicBezTo>
                        <a:pt x="176" y="3"/>
                        <a:pt x="175" y="3"/>
                        <a:pt x="174" y="4"/>
                      </a:cubicBezTo>
                      <a:cubicBezTo>
                        <a:pt x="173" y="3"/>
                        <a:pt x="173" y="2"/>
                        <a:pt x="174" y="1"/>
                      </a:cubicBezTo>
                      <a:cubicBezTo>
                        <a:pt x="174" y="1"/>
                        <a:pt x="175" y="2"/>
                        <a:pt x="175" y="2"/>
                      </a:cubicBezTo>
                      <a:cubicBezTo>
                        <a:pt x="175" y="0"/>
                        <a:pt x="174" y="1"/>
                        <a:pt x="172" y="0"/>
                      </a:cubicBezTo>
                      <a:cubicBezTo>
                        <a:pt x="172" y="1"/>
                        <a:pt x="172" y="1"/>
                        <a:pt x="171" y="1"/>
                      </a:cubicBezTo>
                      <a:cubicBezTo>
                        <a:pt x="172" y="3"/>
                        <a:pt x="172" y="3"/>
                        <a:pt x="172" y="4"/>
                      </a:cubicBezTo>
                      <a:cubicBezTo>
                        <a:pt x="172" y="4"/>
                        <a:pt x="171" y="5"/>
                        <a:pt x="172" y="5"/>
                      </a:cubicBezTo>
                      <a:cubicBezTo>
                        <a:pt x="173" y="4"/>
                        <a:pt x="173" y="5"/>
                        <a:pt x="173" y="5"/>
                      </a:cubicBezTo>
                      <a:cubicBezTo>
                        <a:pt x="172" y="5"/>
                        <a:pt x="172" y="5"/>
                        <a:pt x="171" y="5"/>
                      </a:cubicBezTo>
                      <a:cubicBezTo>
                        <a:pt x="171" y="4"/>
                        <a:pt x="171" y="4"/>
                        <a:pt x="170" y="4"/>
                      </a:cubicBezTo>
                      <a:cubicBezTo>
                        <a:pt x="170" y="4"/>
                        <a:pt x="170" y="4"/>
                        <a:pt x="170" y="4"/>
                      </a:cubicBezTo>
                      <a:cubicBezTo>
                        <a:pt x="170" y="3"/>
                        <a:pt x="171" y="3"/>
                        <a:pt x="171" y="3"/>
                      </a:cubicBezTo>
                      <a:cubicBezTo>
                        <a:pt x="172" y="3"/>
                        <a:pt x="171" y="3"/>
                        <a:pt x="170" y="3"/>
                      </a:cubicBezTo>
                      <a:cubicBezTo>
                        <a:pt x="170" y="3"/>
                        <a:pt x="170" y="4"/>
                        <a:pt x="169" y="4"/>
                      </a:cubicBezTo>
                      <a:cubicBezTo>
                        <a:pt x="169" y="4"/>
                        <a:pt x="169" y="4"/>
                        <a:pt x="169" y="4"/>
                      </a:cubicBezTo>
                      <a:cubicBezTo>
                        <a:pt x="169" y="3"/>
                        <a:pt x="167" y="4"/>
                        <a:pt x="167" y="3"/>
                      </a:cubicBezTo>
                      <a:cubicBezTo>
                        <a:pt x="167" y="3"/>
                        <a:pt x="167" y="3"/>
                        <a:pt x="167" y="2"/>
                      </a:cubicBezTo>
                      <a:cubicBezTo>
                        <a:pt x="167" y="2"/>
                        <a:pt x="166" y="3"/>
                        <a:pt x="166" y="2"/>
                      </a:cubicBezTo>
                      <a:cubicBezTo>
                        <a:pt x="165" y="2"/>
                        <a:pt x="163" y="3"/>
                        <a:pt x="161" y="2"/>
                      </a:cubicBezTo>
                      <a:cubicBezTo>
                        <a:pt x="162" y="1"/>
                        <a:pt x="159" y="0"/>
                        <a:pt x="159" y="2"/>
                      </a:cubicBezTo>
                      <a:cubicBezTo>
                        <a:pt x="161" y="2"/>
                        <a:pt x="159" y="3"/>
                        <a:pt x="158" y="2"/>
                      </a:cubicBezTo>
                      <a:cubicBezTo>
                        <a:pt x="158" y="3"/>
                        <a:pt x="158" y="3"/>
                        <a:pt x="158" y="3"/>
                      </a:cubicBezTo>
                      <a:cubicBezTo>
                        <a:pt x="158" y="4"/>
                        <a:pt x="158" y="4"/>
                        <a:pt x="158" y="5"/>
                      </a:cubicBezTo>
                      <a:cubicBezTo>
                        <a:pt x="158" y="5"/>
                        <a:pt x="157" y="5"/>
                        <a:pt x="157" y="5"/>
                      </a:cubicBezTo>
                      <a:cubicBezTo>
                        <a:pt x="157" y="5"/>
                        <a:pt x="157" y="4"/>
                        <a:pt x="157" y="4"/>
                      </a:cubicBezTo>
                      <a:cubicBezTo>
                        <a:pt x="157" y="4"/>
                        <a:pt x="157" y="4"/>
                        <a:pt x="156" y="4"/>
                      </a:cubicBezTo>
                      <a:cubicBezTo>
                        <a:pt x="156" y="4"/>
                        <a:pt x="157" y="4"/>
                        <a:pt x="157" y="4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4"/>
                        <a:pt x="157" y="4"/>
                        <a:pt x="157" y="3"/>
                      </a:cubicBezTo>
                      <a:cubicBezTo>
                        <a:pt x="157" y="3"/>
                        <a:pt x="157" y="3"/>
                        <a:pt x="156" y="3"/>
                      </a:cubicBezTo>
                      <a:cubicBezTo>
                        <a:pt x="156" y="3"/>
                        <a:pt x="156" y="3"/>
                        <a:pt x="156" y="3"/>
                      </a:cubicBezTo>
                      <a:cubicBezTo>
                        <a:pt x="156" y="3"/>
                        <a:pt x="156" y="3"/>
                        <a:pt x="156" y="3"/>
                      </a:cubicBezTo>
                      <a:cubicBezTo>
                        <a:pt x="155" y="4"/>
                        <a:pt x="154" y="5"/>
                        <a:pt x="153" y="5"/>
                      </a:cubicBezTo>
                      <a:cubicBezTo>
                        <a:pt x="153" y="5"/>
                        <a:pt x="153" y="4"/>
                        <a:pt x="152" y="4"/>
                      </a:cubicBezTo>
                      <a:cubicBezTo>
                        <a:pt x="152" y="4"/>
                        <a:pt x="152" y="4"/>
                        <a:pt x="153" y="4"/>
                      </a:cubicBezTo>
                      <a:cubicBezTo>
                        <a:pt x="152" y="4"/>
                        <a:pt x="152" y="4"/>
                        <a:pt x="151" y="4"/>
                      </a:cubicBezTo>
                      <a:cubicBezTo>
                        <a:pt x="151" y="4"/>
                        <a:pt x="151" y="4"/>
                        <a:pt x="151" y="4"/>
                      </a:cubicBezTo>
                      <a:cubicBezTo>
                        <a:pt x="151" y="2"/>
                        <a:pt x="152" y="3"/>
                        <a:pt x="151" y="1"/>
                      </a:cubicBezTo>
                      <a:cubicBezTo>
                        <a:pt x="151" y="2"/>
                        <a:pt x="150" y="1"/>
                        <a:pt x="150" y="1"/>
                      </a:cubicBezTo>
                      <a:cubicBezTo>
                        <a:pt x="150" y="3"/>
                        <a:pt x="147" y="2"/>
                        <a:pt x="148" y="4"/>
                      </a:cubicBezTo>
                      <a:cubicBezTo>
                        <a:pt x="148" y="4"/>
                        <a:pt x="147" y="4"/>
                        <a:pt x="146" y="4"/>
                      </a:cubicBezTo>
                      <a:cubicBezTo>
                        <a:pt x="146" y="4"/>
                        <a:pt x="146" y="4"/>
                        <a:pt x="146" y="3"/>
                      </a:cubicBezTo>
                      <a:cubicBezTo>
                        <a:pt x="146" y="3"/>
                        <a:pt x="146" y="3"/>
                        <a:pt x="146" y="3"/>
                      </a:cubicBezTo>
                      <a:cubicBezTo>
                        <a:pt x="146" y="3"/>
                        <a:pt x="146" y="3"/>
                        <a:pt x="147" y="2"/>
                      </a:cubicBezTo>
                      <a:cubicBezTo>
                        <a:pt x="146" y="2"/>
                        <a:pt x="145" y="2"/>
                        <a:pt x="145" y="3"/>
                      </a:cubicBezTo>
                      <a:cubicBezTo>
                        <a:pt x="145" y="3"/>
                        <a:pt x="145" y="4"/>
                        <a:pt x="144" y="4"/>
                      </a:cubicBezTo>
                      <a:cubicBezTo>
                        <a:pt x="144" y="3"/>
                        <a:pt x="144" y="2"/>
                        <a:pt x="143" y="2"/>
                      </a:cubicBezTo>
                      <a:cubicBezTo>
                        <a:pt x="143" y="3"/>
                        <a:pt x="143" y="3"/>
                        <a:pt x="143" y="3"/>
                      </a:cubicBezTo>
                      <a:cubicBezTo>
                        <a:pt x="142" y="3"/>
                        <a:pt x="141" y="4"/>
                        <a:pt x="141" y="4"/>
                      </a:cubicBezTo>
                      <a:cubicBezTo>
                        <a:pt x="142" y="4"/>
                        <a:pt x="142" y="4"/>
                        <a:pt x="142" y="4"/>
                      </a:cubicBezTo>
                      <a:cubicBezTo>
                        <a:pt x="142" y="4"/>
                        <a:pt x="142" y="4"/>
                        <a:pt x="142" y="4"/>
                      </a:cubicBezTo>
                      <a:cubicBezTo>
                        <a:pt x="142" y="4"/>
                        <a:pt x="142" y="4"/>
                        <a:pt x="142" y="4"/>
                      </a:cubicBezTo>
                      <a:cubicBezTo>
                        <a:pt x="142" y="4"/>
                        <a:pt x="141" y="4"/>
                        <a:pt x="141" y="5"/>
                      </a:cubicBezTo>
                      <a:cubicBezTo>
                        <a:pt x="142" y="5"/>
                        <a:pt x="142" y="5"/>
                        <a:pt x="143" y="5"/>
                      </a:cubicBezTo>
                      <a:cubicBezTo>
                        <a:pt x="142" y="7"/>
                        <a:pt x="141" y="6"/>
                        <a:pt x="140" y="6"/>
                      </a:cubicBezTo>
                      <a:cubicBezTo>
                        <a:pt x="140" y="10"/>
                        <a:pt x="140" y="10"/>
                        <a:pt x="140" y="10"/>
                      </a:cubicBezTo>
                      <a:cubicBezTo>
                        <a:pt x="140" y="10"/>
                        <a:pt x="140" y="10"/>
                        <a:pt x="140" y="10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38" y="4"/>
                        <a:pt x="137" y="5"/>
                        <a:pt x="136" y="3"/>
                      </a:cubicBezTo>
                      <a:cubicBezTo>
                        <a:pt x="136" y="3"/>
                        <a:pt x="137" y="2"/>
                        <a:pt x="137" y="2"/>
                      </a:cubicBezTo>
                      <a:cubicBezTo>
                        <a:pt x="137" y="2"/>
                        <a:pt x="138" y="2"/>
                        <a:pt x="138" y="2"/>
                      </a:cubicBezTo>
                      <a:cubicBezTo>
                        <a:pt x="138" y="1"/>
                        <a:pt x="135" y="1"/>
                        <a:pt x="135" y="1"/>
                      </a:cubicBezTo>
                      <a:cubicBezTo>
                        <a:pt x="137" y="1"/>
                        <a:pt x="136" y="2"/>
                        <a:pt x="135" y="2"/>
                      </a:cubicBezTo>
                      <a:cubicBezTo>
                        <a:pt x="134" y="3"/>
                        <a:pt x="135" y="1"/>
                        <a:pt x="133" y="1"/>
                      </a:cubicBezTo>
                      <a:cubicBezTo>
                        <a:pt x="133" y="3"/>
                        <a:pt x="133" y="3"/>
                        <a:pt x="133" y="4"/>
                      </a:cubicBezTo>
                      <a:cubicBezTo>
                        <a:pt x="133" y="4"/>
                        <a:pt x="133" y="4"/>
                        <a:pt x="132" y="4"/>
                      </a:cubicBezTo>
                      <a:cubicBezTo>
                        <a:pt x="133" y="5"/>
                        <a:pt x="133" y="5"/>
                        <a:pt x="133" y="5"/>
                      </a:cubicBezTo>
                      <a:cubicBezTo>
                        <a:pt x="133" y="5"/>
                        <a:pt x="133" y="5"/>
                        <a:pt x="133" y="5"/>
                      </a:cubicBezTo>
                      <a:cubicBezTo>
                        <a:pt x="133" y="5"/>
                        <a:pt x="132" y="5"/>
                        <a:pt x="131" y="5"/>
                      </a:cubicBezTo>
                      <a:cubicBezTo>
                        <a:pt x="132" y="4"/>
                        <a:pt x="132" y="3"/>
                        <a:pt x="130" y="3"/>
                      </a:cubicBezTo>
                      <a:cubicBezTo>
                        <a:pt x="131" y="3"/>
                        <a:pt x="130" y="4"/>
                        <a:pt x="130" y="4"/>
                      </a:cubicBezTo>
                      <a:cubicBezTo>
                        <a:pt x="130" y="4"/>
                        <a:pt x="130" y="4"/>
                        <a:pt x="130" y="3"/>
                      </a:cubicBezTo>
                      <a:cubicBezTo>
                        <a:pt x="129" y="3"/>
                        <a:pt x="129" y="3"/>
                        <a:pt x="128" y="3"/>
                      </a:cubicBezTo>
                      <a:cubicBezTo>
                        <a:pt x="128" y="2"/>
                        <a:pt x="128" y="2"/>
                        <a:pt x="127" y="2"/>
                      </a:cubicBezTo>
                      <a:cubicBezTo>
                        <a:pt x="127" y="3"/>
                        <a:pt x="128" y="4"/>
                        <a:pt x="126" y="4"/>
                      </a:cubicBezTo>
                      <a:cubicBezTo>
                        <a:pt x="125" y="6"/>
                        <a:pt x="127" y="5"/>
                        <a:pt x="127" y="6"/>
                      </a:cubicBezTo>
                      <a:cubicBezTo>
                        <a:pt x="127" y="6"/>
                        <a:pt x="127" y="6"/>
                        <a:pt x="126" y="7"/>
                      </a:cubicBezTo>
                      <a:cubicBezTo>
                        <a:pt x="126" y="7"/>
                        <a:pt x="126" y="7"/>
                        <a:pt x="126" y="7"/>
                      </a:cubicBezTo>
                      <a:cubicBezTo>
                        <a:pt x="125" y="6"/>
                        <a:pt x="124" y="6"/>
                        <a:pt x="123" y="5"/>
                      </a:cubicBezTo>
                      <a:cubicBezTo>
                        <a:pt x="123" y="5"/>
                        <a:pt x="123" y="5"/>
                        <a:pt x="123" y="4"/>
                      </a:cubicBezTo>
                      <a:cubicBezTo>
                        <a:pt x="123" y="4"/>
                        <a:pt x="124" y="4"/>
                        <a:pt x="124" y="4"/>
                      </a:cubicBezTo>
                      <a:cubicBezTo>
                        <a:pt x="123" y="4"/>
                        <a:pt x="123" y="3"/>
                        <a:pt x="121" y="3"/>
                      </a:cubicBezTo>
                      <a:cubicBezTo>
                        <a:pt x="122" y="1"/>
                        <a:pt x="119" y="1"/>
                        <a:pt x="119" y="2"/>
                      </a:cubicBezTo>
                      <a:cubicBezTo>
                        <a:pt x="119" y="2"/>
                        <a:pt x="120" y="3"/>
                        <a:pt x="120" y="3"/>
                      </a:cubicBezTo>
                      <a:cubicBezTo>
                        <a:pt x="119" y="3"/>
                        <a:pt x="119" y="3"/>
                        <a:pt x="119" y="3"/>
                      </a:cubicBezTo>
                      <a:cubicBezTo>
                        <a:pt x="118" y="3"/>
                        <a:pt x="117" y="3"/>
                        <a:pt x="117" y="3"/>
                      </a:cubicBezTo>
                      <a:cubicBezTo>
                        <a:pt x="117" y="2"/>
                        <a:pt x="115" y="2"/>
                        <a:pt x="114" y="2"/>
                      </a:cubicBezTo>
                      <a:cubicBezTo>
                        <a:pt x="114" y="2"/>
                        <a:pt x="113" y="3"/>
                        <a:pt x="113" y="3"/>
                      </a:cubicBezTo>
                      <a:cubicBezTo>
                        <a:pt x="113" y="3"/>
                        <a:pt x="113" y="2"/>
                        <a:pt x="112" y="2"/>
                      </a:cubicBezTo>
                      <a:cubicBezTo>
                        <a:pt x="112" y="3"/>
                        <a:pt x="112" y="4"/>
                        <a:pt x="111" y="3"/>
                      </a:cubicBezTo>
                      <a:cubicBezTo>
                        <a:pt x="110" y="3"/>
                        <a:pt x="110" y="2"/>
                        <a:pt x="109" y="1"/>
                      </a:cubicBezTo>
                      <a:cubicBezTo>
                        <a:pt x="108" y="1"/>
                        <a:pt x="107" y="1"/>
                        <a:pt x="108" y="1"/>
                      </a:cubicBezTo>
                      <a:cubicBezTo>
                        <a:pt x="108" y="2"/>
                        <a:pt x="109" y="1"/>
                        <a:pt x="109" y="2"/>
                      </a:cubicBezTo>
                      <a:cubicBezTo>
                        <a:pt x="109" y="3"/>
                        <a:pt x="108" y="3"/>
                        <a:pt x="108" y="3"/>
                      </a:cubicBezTo>
                      <a:cubicBezTo>
                        <a:pt x="107" y="3"/>
                        <a:pt x="107" y="3"/>
                        <a:pt x="107" y="2"/>
                      </a:cubicBezTo>
                      <a:cubicBezTo>
                        <a:pt x="105" y="3"/>
                        <a:pt x="104" y="2"/>
                        <a:pt x="104" y="4"/>
                      </a:cubicBezTo>
                      <a:cubicBezTo>
                        <a:pt x="105" y="4"/>
                        <a:pt x="105" y="3"/>
                        <a:pt x="105" y="3"/>
                      </a:cubicBezTo>
                      <a:cubicBezTo>
                        <a:pt x="105" y="3"/>
                        <a:pt x="106" y="4"/>
                        <a:pt x="106" y="4"/>
                      </a:cubicBezTo>
                      <a:cubicBezTo>
                        <a:pt x="106" y="5"/>
                        <a:pt x="105" y="4"/>
                        <a:pt x="104" y="4"/>
                      </a:cubicBezTo>
                      <a:cubicBezTo>
                        <a:pt x="104" y="4"/>
                        <a:pt x="104" y="4"/>
                        <a:pt x="103" y="4"/>
                      </a:cubicBezTo>
                      <a:cubicBezTo>
                        <a:pt x="103" y="4"/>
                        <a:pt x="103" y="4"/>
                        <a:pt x="103" y="3"/>
                      </a:cubicBezTo>
                      <a:cubicBezTo>
                        <a:pt x="102" y="3"/>
                        <a:pt x="102" y="3"/>
                        <a:pt x="102" y="3"/>
                      </a:cubicBezTo>
                      <a:cubicBezTo>
                        <a:pt x="101" y="3"/>
                        <a:pt x="101" y="1"/>
                        <a:pt x="100" y="1"/>
                      </a:cubicBezTo>
                      <a:cubicBezTo>
                        <a:pt x="100" y="3"/>
                        <a:pt x="100" y="3"/>
                        <a:pt x="99" y="4"/>
                      </a:cubicBezTo>
                      <a:cubicBezTo>
                        <a:pt x="99" y="3"/>
                        <a:pt x="99" y="4"/>
                        <a:pt x="98" y="4"/>
                      </a:cubicBezTo>
                      <a:cubicBezTo>
                        <a:pt x="98" y="4"/>
                        <a:pt x="98" y="4"/>
                        <a:pt x="98" y="4"/>
                      </a:cubicBezTo>
                      <a:cubicBezTo>
                        <a:pt x="98" y="3"/>
                        <a:pt x="98" y="3"/>
                        <a:pt x="98" y="3"/>
                      </a:cubicBezTo>
                      <a:cubicBezTo>
                        <a:pt x="98" y="3"/>
                        <a:pt x="98" y="3"/>
                        <a:pt x="97" y="4"/>
                      </a:cubicBezTo>
                      <a:cubicBezTo>
                        <a:pt x="97" y="4"/>
                        <a:pt x="97" y="4"/>
                        <a:pt x="97" y="4"/>
                      </a:cubicBezTo>
                      <a:cubicBezTo>
                        <a:pt x="96" y="4"/>
                        <a:pt x="96" y="2"/>
                        <a:pt x="96" y="2"/>
                      </a:cubicBezTo>
                      <a:cubicBezTo>
                        <a:pt x="96" y="3"/>
                        <a:pt x="95" y="4"/>
                        <a:pt x="95" y="3"/>
                      </a:cubicBezTo>
                      <a:cubicBezTo>
                        <a:pt x="95" y="2"/>
                        <a:pt x="95" y="2"/>
                        <a:pt x="96" y="1"/>
                      </a:cubicBezTo>
                      <a:cubicBezTo>
                        <a:pt x="95" y="2"/>
                        <a:pt x="94" y="2"/>
                        <a:pt x="93" y="2"/>
                      </a:cubicBezTo>
                      <a:cubicBezTo>
                        <a:pt x="93" y="1"/>
                        <a:pt x="92" y="1"/>
                        <a:pt x="92" y="0"/>
                      </a:cubicBezTo>
                      <a:cubicBezTo>
                        <a:pt x="91" y="1"/>
                        <a:pt x="90" y="1"/>
                        <a:pt x="89" y="1"/>
                      </a:cubicBezTo>
                      <a:cubicBezTo>
                        <a:pt x="90" y="2"/>
                        <a:pt x="90" y="2"/>
                        <a:pt x="90" y="2"/>
                      </a:cubicBezTo>
                      <a:cubicBezTo>
                        <a:pt x="89" y="2"/>
                        <a:pt x="89" y="4"/>
                        <a:pt x="88" y="3"/>
                      </a:cubicBezTo>
                      <a:cubicBezTo>
                        <a:pt x="87" y="4"/>
                        <a:pt x="88" y="5"/>
                        <a:pt x="88" y="5"/>
                      </a:cubicBezTo>
                      <a:cubicBezTo>
                        <a:pt x="88" y="5"/>
                        <a:pt x="88" y="5"/>
                        <a:pt x="87" y="5"/>
                      </a:cubicBezTo>
                      <a:cubicBezTo>
                        <a:pt x="87" y="5"/>
                        <a:pt x="87" y="5"/>
                        <a:pt x="87" y="5"/>
                      </a:cubicBezTo>
                      <a:cubicBezTo>
                        <a:pt x="86" y="4"/>
                        <a:pt x="86" y="4"/>
                        <a:pt x="87" y="2"/>
                      </a:cubicBezTo>
                      <a:cubicBezTo>
                        <a:pt x="85" y="2"/>
                        <a:pt x="86" y="4"/>
                        <a:pt x="85" y="3"/>
                      </a:cubicBezTo>
                      <a:cubicBezTo>
                        <a:pt x="85" y="3"/>
                        <a:pt x="85" y="1"/>
                        <a:pt x="84" y="1"/>
                      </a:cubicBezTo>
                      <a:cubicBezTo>
                        <a:pt x="83" y="2"/>
                        <a:pt x="83" y="4"/>
                        <a:pt x="81" y="3"/>
                      </a:cubicBezTo>
                      <a:cubicBezTo>
                        <a:pt x="81" y="2"/>
                        <a:pt x="79" y="3"/>
                        <a:pt x="80" y="1"/>
                      </a:cubicBezTo>
                      <a:cubicBezTo>
                        <a:pt x="79" y="1"/>
                        <a:pt x="79" y="2"/>
                        <a:pt x="78" y="2"/>
                      </a:cubicBezTo>
                      <a:cubicBezTo>
                        <a:pt x="78" y="3"/>
                        <a:pt x="78" y="2"/>
                        <a:pt x="77" y="2"/>
                      </a:cubicBezTo>
                      <a:cubicBezTo>
                        <a:pt x="77" y="2"/>
                        <a:pt x="77" y="3"/>
                        <a:pt x="76" y="2"/>
                      </a:cubicBezTo>
                      <a:cubicBezTo>
                        <a:pt x="75" y="4"/>
                        <a:pt x="77" y="4"/>
                        <a:pt x="75" y="5"/>
                      </a:cubicBezTo>
                      <a:cubicBezTo>
                        <a:pt x="73" y="4"/>
                        <a:pt x="75" y="3"/>
                        <a:pt x="73" y="2"/>
                      </a:cubicBezTo>
                      <a:cubicBezTo>
                        <a:pt x="72" y="3"/>
                        <a:pt x="72" y="3"/>
                        <a:pt x="71" y="4"/>
                      </a:cubicBezTo>
                      <a:cubicBezTo>
                        <a:pt x="71" y="4"/>
                        <a:pt x="70" y="3"/>
                        <a:pt x="70" y="3"/>
                      </a:cubicBezTo>
                      <a:cubicBezTo>
                        <a:pt x="69" y="3"/>
                        <a:pt x="69" y="4"/>
                        <a:pt x="68" y="4"/>
                      </a:cubicBezTo>
                      <a:cubicBezTo>
                        <a:pt x="68" y="3"/>
                        <a:pt x="68" y="3"/>
                        <a:pt x="67" y="3"/>
                      </a:cubicBezTo>
                      <a:cubicBezTo>
                        <a:pt x="67" y="4"/>
                        <a:pt x="67" y="4"/>
                        <a:pt x="67" y="4"/>
                      </a:cubicBezTo>
                      <a:cubicBezTo>
                        <a:pt x="68" y="5"/>
                        <a:pt x="69" y="4"/>
                        <a:pt x="70" y="5"/>
                      </a:cubicBezTo>
                      <a:cubicBezTo>
                        <a:pt x="69" y="5"/>
                        <a:pt x="69" y="5"/>
                        <a:pt x="68" y="5"/>
                      </a:cubicBezTo>
                      <a:cubicBezTo>
                        <a:pt x="68" y="6"/>
                        <a:pt x="67" y="5"/>
                        <a:pt x="67" y="5"/>
                      </a:cubicBezTo>
                      <a:cubicBezTo>
                        <a:pt x="67" y="5"/>
                        <a:pt x="67" y="6"/>
                        <a:pt x="66" y="6"/>
                      </a:cubicBezTo>
                      <a:cubicBezTo>
                        <a:pt x="66" y="6"/>
                        <a:pt x="66" y="5"/>
                        <a:pt x="66" y="5"/>
                      </a:cubicBezTo>
                      <a:cubicBezTo>
                        <a:pt x="65" y="5"/>
                        <a:pt x="66" y="6"/>
                        <a:pt x="65" y="6"/>
                      </a:cubicBezTo>
                      <a:cubicBezTo>
                        <a:pt x="65" y="7"/>
                        <a:pt x="64" y="6"/>
                        <a:pt x="64" y="7"/>
                      </a:cubicBezTo>
                      <a:cubicBezTo>
                        <a:pt x="64" y="7"/>
                        <a:pt x="64" y="6"/>
                        <a:pt x="63" y="6"/>
                      </a:cubicBezTo>
                      <a:cubicBezTo>
                        <a:pt x="63" y="6"/>
                        <a:pt x="63" y="6"/>
                        <a:pt x="63" y="5"/>
                      </a:cubicBezTo>
                      <a:cubicBezTo>
                        <a:pt x="65" y="5"/>
                        <a:pt x="65" y="5"/>
                        <a:pt x="65" y="5"/>
                      </a:cubicBezTo>
                      <a:cubicBezTo>
                        <a:pt x="66" y="4"/>
                        <a:pt x="64" y="4"/>
                        <a:pt x="63" y="3"/>
                      </a:cubicBezTo>
                      <a:cubicBezTo>
                        <a:pt x="63" y="3"/>
                        <a:pt x="63" y="3"/>
                        <a:pt x="63" y="2"/>
                      </a:cubicBezTo>
                      <a:cubicBezTo>
                        <a:pt x="63" y="2"/>
                        <a:pt x="62" y="2"/>
                        <a:pt x="62" y="2"/>
                      </a:cubicBezTo>
                      <a:cubicBezTo>
                        <a:pt x="61" y="2"/>
                        <a:pt x="61" y="3"/>
                        <a:pt x="60" y="3"/>
                      </a:cubicBezTo>
                      <a:cubicBezTo>
                        <a:pt x="60" y="3"/>
                        <a:pt x="60" y="2"/>
                        <a:pt x="60" y="3"/>
                      </a:cubicBezTo>
                      <a:cubicBezTo>
                        <a:pt x="60" y="3"/>
                        <a:pt x="60" y="4"/>
                        <a:pt x="61" y="4"/>
                      </a:cubicBezTo>
                      <a:cubicBezTo>
                        <a:pt x="61" y="3"/>
                        <a:pt x="61" y="4"/>
                        <a:pt x="61" y="4"/>
                      </a:cubicBezTo>
                      <a:cubicBezTo>
                        <a:pt x="62" y="4"/>
                        <a:pt x="63" y="3"/>
                        <a:pt x="63" y="4"/>
                      </a:cubicBezTo>
                      <a:cubicBezTo>
                        <a:pt x="61" y="4"/>
                        <a:pt x="61" y="4"/>
                        <a:pt x="59" y="5"/>
                      </a:cubicBezTo>
                      <a:cubicBezTo>
                        <a:pt x="58" y="4"/>
                        <a:pt x="57" y="3"/>
                        <a:pt x="57" y="2"/>
                      </a:cubicBezTo>
                      <a:cubicBezTo>
                        <a:pt x="57" y="2"/>
                        <a:pt x="57" y="2"/>
                        <a:pt x="57" y="1"/>
                      </a:cubicBezTo>
                      <a:cubicBezTo>
                        <a:pt x="55" y="1"/>
                        <a:pt x="56" y="3"/>
                        <a:pt x="55" y="4"/>
                      </a:cubicBez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5" y="2"/>
                        <a:pt x="55" y="3"/>
                        <a:pt x="54" y="2"/>
                      </a:cubicBezTo>
                      <a:cubicBezTo>
                        <a:pt x="54" y="3"/>
                        <a:pt x="54" y="3"/>
                        <a:pt x="54" y="3"/>
                      </a:cubicBezTo>
                      <a:cubicBezTo>
                        <a:pt x="54" y="3"/>
                        <a:pt x="54" y="4"/>
                        <a:pt x="53" y="3"/>
                      </a:cubicBezTo>
                      <a:cubicBezTo>
                        <a:pt x="53" y="4"/>
                        <a:pt x="50" y="5"/>
                        <a:pt x="50" y="4"/>
                      </a:cubicBezTo>
                      <a:cubicBezTo>
                        <a:pt x="51" y="4"/>
                        <a:pt x="52" y="4"/>
                        <a:pt x="52" y="2"/>
                      </a:cubicBezTo>
                      <a:cubicBezTo>
                        <a:pt x="49" y="2"/>
                        <a:pt x="48" y="5"/>
                        <a:pt x="47" y="3"/>
                      </a:cubicBezTo>
                      <a:cubicBezTo>
                        <a:pt x="48" y="3"/>
                        <a:pt x="49" y="3"/>
                        <a:pt x="49" y="2"/>
                      </a:cubicBezTo>
                      <a:cubicBezTo>
                        <a:pt x="46" y="2"/>
                        <a:pt x="45" y="5"/>
                        <a:pt x="43" y="2"/>
                      </a:cubicBezTo>
                      <a:cubicBezTo>
                        <a:pt x="43" y="3"/>
                        <a:pt x="43" y="4"/>
                        <a:pt x="42" y="4"/>
                      </a:cubicBezTo>
                      <a:cubicBezTo>
                        <a:pt x="42" y="3"/>
                        <a:pt x="42" y="2"/>
                        <a:pt x="41" y="2"/>
                      </a:cubicBezTo>
                      <a:cubicBezTo>
                        <a:pt x="41" y="3"/>
                        <a:pt x="41" y="3"/>
                        <a:pt x="41" y="4"/>
                      </a:cubicBezTo>
                      <a:cubicBezTo>
                        <a:pt x="41" y="4"/>
                        <a:pt x="41" y="4"/>
                        <a:pt x="41" y="4"/>
                      </a:cubicBezTo>
                      <a:cubicBezTo>
                        <a:pt x="41" y="4"/>
                        <a:pt x="40" y="4"/>
                        <a:pt x="40" y="3"/>
                      </a:cubicBezTo>
                      <a:cubicBezTo>
                        <a:pt x="39" y="3"/>
                        <a:pt x="39" y="4"/>
                        <a:pt x="39" y="4"/>
                      </a:cubicBezTo>
                      <a:cubicBezTo>
                        <a:pt x="39" y="4"/>
                        <a:pt x="39" y="4"/>
                        <a:pt x="38" y="4"/>
                      </a:cubicBezTo>
                      <a:cubicBezTo>
                        <a:pt x="38" y="5"/>
                        <a:pt x="38" y="5"/>
                        <a:pt x="39" y="5"/>
                      </a:cubicBezTo>
                      <a:cubicBezTo>
                        <a:pt x="38" y="6"/>
                        <a:pt x="37" y="5"/>
                        <a:pt x="38" y="7"/>
                      </a:cubicBezTo>
                      <a:cubicBezTo>
                        <a:pt x="37" y="7"/>
                        <a:pt x="37" y="6"/>
                        <a:pt x="36" y="6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6" y="7"/>
                        <a:pt x="35" y="6"/>
                        <a:pt x="36" y="6"/>
                      </a:cubicBezTo>
                      <a:cubicBezTo>
                        <a:pt x="36" y="6"/>
                        <a:pt x="36" y="5"/>
                        <a:pt x="36" y="5"/>
                      </a:cubicBezTo>
                      <a:cubicBezTo>
                        <a:pt x="36" y="5"/>
                        <a:pt x="36" y="4"/>
                        <a:pt x="36" y="3"/>
                      </a:cubicBezTo>
                      <a:cubicBezTo>
                        <a:pt x="34" y="3"/>
                        <a:pt x="33" y="4"/>
                        <a:pt x="33" y="4"/>
                      </a:cubicBezTo>
                      <a:cubicBezTo>
                        <a:pt x="31" y="4"/>
                        <a:pt x="31" y="4"/>
                        <a:pt x="30" y="4"/>
                      </a:cubicBezTo>
                      <a:cubicBezTo>
                        <a:pt x="30" y="5"/>
                        <a:pt x="30" y="5"/>
                        <a:pt x="30" y="6"/>
                      </a:cubicBezTo>
                      <a:cubicBezTo>
                        <a:pt x="30" y="6"/>
                        <a:pt x="30" y="7"/>
                        <a:pt x="29" y="7"/>
                      </a:cubicBezTo>
                      <a:cubicBezTo>
                        <a:pt x="29" y="7"/>
                        <a:pt x="27" y="5"/>
                        <a:pt x="27" y="7"/>
                      </a:cubicBezTo>
                      <a:cubicBezTo>
                        <a:pt x="27" y="6"/>
                        <a:pt x="26" y="6"/>
                        <a:pt x="26" y="5"/>
                      </a:cubicBezTo>
                      <a:cubicBezTo>
                        <a:pt x="24" y="6"/>
                        <a:pt x="25" y="5"/>
                        <a:pt x="22" y="5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7"/>
                        <a:pt x="21" y="7"/>
                        <a:pt x="20" y="8"/>
                      </a:cubicBezTo>
                      <a:cubicBezTo>
                        <a:pt x="21" y="9"/>
                        <a:pt x="21" y="9"/>
                        <a:pt x="22" y="10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1" y="10"/>
                        <a:pt x="20" y="9"/>
                        <a:pt x="19" y="8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20" y="8"/>
                        <a:pt x="18" y="6"/>
                        <a:pt x="17" y="7"/>
                      </a:cubicBezTo>
                      <a:cubicBezTo>
                        <a:pt x="16" y="8"/>
                        <a:pt x="16" y="7"/>
                        <a:pt x="15" y="8"/>
                      </a:cubicBezTo>
                      <a:cubicBezTo>
                        <a:pt x="15" y="10"/>
                        <a:pt x="16" y="7"/>
                        <a:pt x="16" y="9"/>
                      </a:cubicBezTo>
                      <a:cubicBezTo>
                        <a:pt x="16" y="9"/>
                        <a:pt x="16" y="9"/>
                        <a:pt x="17" y="9"/>
                      </a:cubicBezTo>
                      <a:cubicBezTo>
                        <a:pt x="16" y="10"/>
                        <a:pt x="16" y="10"/>
                        <a:pt x="15" y="11"/>
                      </a:cubicBezTo>
                      <a:cubicBezTo>
                        <a:pt x="15" y="10"/>
                        <a:pt x="14" y="10"/>
                        <a:pt x="14" y="10"/>
                      </a:cubicBezTo>
                      <a:cubicBezTo>
                        <a:pt x="14" y="9"/>
                        <a:pt x="14" y="9"/>
                        <a:pt x="14" y="8"/>
                      </a:cubicBezTo>
                      <a:cubicBezTo>
                        <a:pt x="13" y="8"/>
                        <a:pt x="13" y="8"/>
                        <a:pt x="13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8"/>
                        <a:pt x="9" y="9"/>
                        <a:pt x="9" y="9"/>
                      </a:cubicBezTo>
                      <a:cubicBezTo>
                        <a:pt x="8" y="9"/>
                        <a:pt x="8" y="8"/>
                        <a:pt x="7" y="8"/>
                      </a:cubicBezTo>
                      <a:cubicBezTo>
                        <a:pt x="7" y="9"/>
                        <a:pt x="7" y="9"/>
                        <a:pt x="6" y="10"/>
                      </a:cubicBezTo>
                      <a:cubicBezTo>
                        <a:pt x="6" y="10"/>
                        <a:pt x="6" y="10"/>
                        <a:pt x="6" y="11"/>
                      </a:cubicBezTo>
                      <a:cubicBezTo>
                        <a:pt x="8" y="12"/>
                        <a:pt x="7" y="9"/>
                        <a:pt x="8" y="10"/>
                      </a:cubicBezTo>
                      <a:cubicBezTo>
                        <a:pt x="8" y="11"/>
                        <a:pt x="9" y="11"/>
                        <a:pt x="9" y="11"/>
                      </a:cubicBezTo>
                      <a:cubicBezTo>
                        <a:pt x="7" y="14"/>
                        <a:pt x="10" y="16"/>
                        <a:pt x="14" y="16"/>
                      </a:cubicBezTo>
                      <a:cubicBezTo>
                        <a:pt x="13" y="17"/>
                        <a:pt x="14" y="16"/>
                        <a:pt x="15" y="17"/>
                      </a:cubicBezTo>
                      <a:cubicBezTo>
                        <a:pt x="15" y="17"/>
                        <a:pt x="15" y="18"/>
                        <a:pt x="15" y="18"/>
                      </a:cubicBezTo>
                      <a:cubicBezTo>
                        <a:pt x="16" y="18"/>
                        <a:pt x="17" y="17"/>
                        <a:pt x="17" y="17"/>
                      </a:cubicBezTo>
                      <a:cubicBezTo>
                        <a:pt x="17" y="17"/>
                        <a:pt x="17" y="18"/>
                        <a:pt x="17" y="18"/>
                      </a:cubicBezTo>
                      <a:cubicBezTo>
                        <a:pt x="17" y="17"/>
                        <a:pt x="17" y="19"/>
                        <a:pt x="16" y="19"/>
                      </a:cubicBezTo>
                      <a:cubicBezTo>
                        <a:pt x="15" y="18"/>
                        <a:pt x="14" y="18"/>
                        <a:pt x="13" y="18"/>
                      </a:cubicBezTo>
                      <a:cubicBezTo>
                        <a:pt x="13" y="18"/>
                        <a:pt x="13" y="19"/>
                        <a:pt x="12" y="19"/>
                      </a:cubicBezTo>
                      <a:cubicBezTo>
                        <a:pt x="12" y="20"/>
                        <a:pt x="12" y="21"/>
                        <a:pt x="11" y="21"/>
                      </a:cubicBezTo>
                      <a:cubicBezTo>
                        <a:pt x="11" y="20"/>
                        <a:pt x="10" y="20"/>
                        <a:pt x="11" y="19"/>
                      </a:cubicBezTo>
                      <a:cubicBezTo>
                        <a:pt x="9" y="20"/>
                        <a:pt x="9" y="18"/>
                        <a:pt x="8" y="19"/>
                      </a:cubicBezTo>
                      <a:cubicBezTo>
                        <a:pt x="7" y="20"/>
                        <a:pt x="5" y="19"/>
                        <a:pt x="4" y="19"/>
                      </a:cubicBezTo>
                      <a:cubicBezTo>
                        <a:pt x="4" y="19"/>
                        <a:pt x="4" y="20"/>
                        <a:pt x="4" y="20"/>
                      </a:cubicBezTo>
                      <a:cubicBezTo>
                        <a:pt x="4" y="18"/>
                        <a:pt x="3" y="18"/>
                        <a:pt x="3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7"/>
                        <a:pt x="3" y="18"/>
                        <a:pt x="2" y="18"/>
                      </a:cubicBezTo>
                      <a:cubicBezTo>
                        <a:pt x="3" y="18"/>
                        <a:pt x="3" y="19"/>
                        <a:pt x="3" y="20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1" y="21"/>
                        <a:pt x="1" y="21"/>
                        <a:pt x="0" y="22"/>
                      </a:cubicBezTo>
                      <a:cubicBezTo>
                        <a:pt x="0" y="22"/>
                        <a:pt x="1" y="22"/>
                        <a:pt x="1" y="22"/>
                      </a:cubicBezTo>
                      <a:cubicBezTo>
                        <a:pt x="1" y="24"/>
                        <a:pt x="3" y="23"/>
                        <a:pt x="4" y="24"/>
                      </a:cubicBezTo>
                      <a:close/>
                      <a:moveTo>
                        <a:pt x="272" y="22"/>
                      </a:moveTo>
                      <a:cubicBezTo>
                        <a:pt x="273" y="22"/>
                        <a:pt x="274" y="22"/>
                        <a:pt x="274" y="22"/>
                      </a:cubicBezTo>
                      <a:cubicBezTo>
                        <a:pt x="273" y="22"/>
                        <a:pt x="271" y="23"/>
                        <a:pt x="271" y="22"/>
                      </a:cubicBezTo>
                      <a:lnTo>
                        <a:pt x="272" y="22"/>
                      </a:lnTo>
                      <a:close/>
                      <a:moveTo>
                        <a:pt x="26" y="10"/>
                      </a:moveTo>
                      <a:cubicBezTo>
                        <a:pt x="26" y="10"/>
                        <a:pt x="26" y="11"/>
                        <a:pt x="26" y="11"/>
                      </a:cubicBezTo>
                      <a:cubicBezTo>
                        <a:pt x="27" y="11"/>
                        <a:pt x="27" y="10"/>
                        <a:pt x="27" y="10"/>
                      </a:cubicBezTo>
                      <a:cubicBezTo>
                        <a:pt x="27" y="10"/>
                        <a:pt x="27" y="10"/>
                        <a:pt x="28" y="10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12"/>
                        <a:pt x="28" y="12"/>
                        <a:pt x="28" y="12"/>
                      </a:cubicBezTo>
                      <a:cubicBezTo>
                        <a:pt x="27" y="11"/>
                        <a:pt x="26" y="12"/>
                        <a:pt x="25" y="13"/>
                      </a:cubicBezTo>
                      <a:cubicBezTo>
                        <a:pt x="23" y="13"/>
                        <a:pt x="27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5" y="11"/>
                        <a:pt x="25" y="10"/>
                        <a:pt x="26" y="10"/>
                      </a:cubicBezTo>
                      <a:close/>
                      <a:moveTo>
                        <a:pt x="30" y="11"/>
                      </a:moveTo>
                      <a:cubicBezTo>
                        <a:pt x="30" y="11"/>
                        <a:pt x="30" y="11"/>
                        <a:pt x="30" y="11"/>
                      </a:cubicBezTo>
                      <a:cubicBezTo>
                        <a:pt x="30" y="11"/>
                        <a:pt x="30" y="12"/>
                        <a:pt x="30" y="12"/>
                      </a:cubicBezTo>
                      <a:cubicBezTo>
                        <a:pt x="30" y="12"/>
                        <a:pt x="30" y="12"/>
                        <a:pt x="30" y="11"/>
                      </a:cubicBezTo>
                      <a:close/>
                      <a:moveTo>
                        <a:pt x="27" y="14"/>
                      </a:moveTo>
                      <a:cubicBezTo>
                        <a:pt x="27" y="13"/>
                        <a:pt x="27" y="13"/>
                        <a:pt x="27" y="13"/>
                      </a:cubicBezTo>
                      <a:cubicBezTo>
                        <a:pt x="28" y="13"/>
                        <a:pt x="28" y="14"/>
                        <a:pt x="28" y="15"/>
                      </a:cubicBezTo>
                      <a:cubicBezTo>
                        <a:pt x="28" y="15"/>
                        <a:pt x="28" y="15"/>
                        <a:pt x="28" y="16"/>
                      </a:cubicBezTo>
                      <a:cubicBezTo>
                        <a:pt x="28" y="15"/>
                        <a:pt x="28" y="15"/>
                        <a:pt x="27" y="15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cubicBezTo>
                        <a:pt x="27" y="14"/>
                        <a:pt x="27" y="14"/>
                        <a:pt x="27" y="14"/>
                      </a:cubicBezTo>
                      <a:close/>
                      <a:moveTo>
                        <a:pt x="29" y="18"/>
                      </a:moveTo>
                      <a:cubicBezTo>
                        <a:pt x="29" y="18"/>
                        <a:pt x="29" y="18"/>
                        <a:pt x="29" y="18"/>
                      </a:cubicBezTo>
                      <a:cubicBezTo>
                        <a:pt x="29" y="18"/>
                        <a:pt x="29" y="18"/>
                        <a:pt x="29" y="18"/>
                      </a:cubicBezTo>
                      <a:cubicBezTo>
                        <a:pt x="30" y="18"/>
                        <a:pt x="30" y="18"/>
                        <a:pt x="30" y="18"/>
                      </a:cubicBezTo>
                      <a:cubicBezTo>
                        <a:pt x="30" y="18"/>
                        <a:pt x="30" y="18"/>
                        <a:pt x="29" y="18"/>
                      </a:cubicBezTo>
                      <a:close/>
                      <a:moveTo>
                        <a:pt x="30" y="23"/>
                      </a:moveTo>
                      <a:cubicBezTo>
                        <a:pt x="30" y="23"/>
                        <a:pt x="30" y="21"/>
                        <a:pt x="31" y="21"/>
                      </a:cubicBezTo>
                      <a:cubicBezTo>
                        <a:pt x="31" y="22"/>
                        <a:pt x="31" y="23"/>
                        <a:pt x="30" y="23"/>
                      </a:cubicBezTo>
                      <a:close/>
                      <a:moveTo>
                        <a:pt x="33" y="19"/>
                      </a:moveTo>
                      <a:cubicBezTo>
                        <a:pt x="33" y="20"/>
                        <a:pt x="31" y="19"/>
                        <a:pt x="30" y="20"/>
                      </a:cubicBezTo>
                      <a:cubicBezTo>
                        <a:pt x="30" y="19"/>
                        <a:pt x="30" y="19"/>
                        <a:pt x="30" y="18"/>
                      </a:cubicBezTo>
                      <a:cubicBezTo>
                        <a:pt x="30" y="18"/>
                        <a:pt x="30" y="19"/>
                        <a:pt x="30" y="19"/>
                      </a:cubicBezTo>
                      <a:cubicBezTo>
                        <a:pt x="31" y="19"/>
                        <a:pt x="31" y="18"/>
                        <a:pt x="32" y="18"/>
                      </a:cubicBezTo>
                      <a:cubicBezTo>
                        <a:pt x="32" y="18"/>
                        <a:pt x="33" y="18"/>
                        <a:pt x="33" y="18"/>
                      </a:cubicBezTo>
                      <a:cubicBezTo>
                        <a:pt x="33" y="19"/>
                        <a:pt x="32" y="19"/>
                        <a:pt x="33" y="19"/>
                      </a:cubicBezTo>
                      <a:close/>
                      <a:moveTo>
                        <a:pt x="33" y="14"/>
                      </a:moveTo>
                      <a:cubicBezTo>
                        <a:pt x="33" y="14"/>
                        <a:pt x="33" y="14"/>
                        <a:pt x="33" y="13"/>
                      </a:cubicBezTo>
                      <a:cubicBezTo>
                        <a:pt x="33" y="14"/>
                        <a:pt x="33" y="14"/>
                        <a:pt x="34" y="14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lose/>
                      <a:moveTo>
                        <a:pt x="55" y="21"/>
                      </a:moveTo>
                      <a:cubicBezTo>
                        <a:pt x="55" y="21"/>
                        <a:pt x="55" y="21"/>
                        <a:pt x="55" y="22"/>
                      </a:cubicBezTo>
                      <a:cubicBezTo>
                        <a:pt x="55" y="21"/>
                        <a:pt x="55" y="21"/>
                        <a:pt x="55" y="21"/>
                      </a:cubicBezTo>
                      <a:close/>
                      <a:moveTo>
                        <a:pt x="53" y="14"/>
                      </a:moveTo>
                      <a:cubicBezTo>
                        <a:pt x="53" y="14"/>
                        <a:pt x="53" y="14"/>
                        <a:pt x="53" y="13"/>
                      </a:cubicBezTo>
                      <a:cubicBezTo>
                        <a:pt x="54" y="13"/>
                        <a:pt x="54" y="13"/>
                        <a:pt x="54" y="13"/>
                      </a:cubicBezTo>
                      <a:cubicBezTo>
                        <a:pt x="54" y="14"/>
                        <a:pt x="54" y="14"/>
                        <a:pt x="54" y="14"/>
                      </a:cubicBezTo>
                      <a:cubicBezTo>
                        <a:pt x="54" y="13"/>
                        <a:pt x="53" y="13"/>
                        <a:pt x="53" y="14"/>
                      </a:cubicBezTo>
                      <a:close/>
                      <a:moveTo>
                        <a:pt x="45" y="18"/>
                      </a:moveTo>
                      <a:cubicBezTo>
                        <a:pt x="45" y="18"/>
                        <a:pt x="45" y="17"/>
                        <a:pt x="45" y="17"/>
                      </a:cubicBezTo>
                      <a:cubicBezTo>
                        <a:pt x="45" y="17"/>
                        <a:pt x="46" y="17"/>
                        <a:pt x="46" y="17"/>
                      </a:cubicBezTo>
                      <a:cubicBezTo>
                        <a:pt x="46" y="18"/>
                        <a:pt x="46" y="18"/>
                        <a:pt x="45" y="18"/>
                      </a:cubicBezTo>
                      <a:close/>
                      <a:moveTo>
                        <a:pt x="39" y="18"/>
                      </a:moveTo>
                      <a:cubicBezTo>
                        <a:pt x="39" y="18"/>
                        <a:pt x="40" y="18"/>
                        <a:pt x="40" y="18"/>
                      </a:cubicBezTo>
                      <a:cubicBezTo>
                        <a:pt x="43" y="18"/>
                        <a:pt x="39" y="19"/>
                        <a:pt x="39" y="18"/>
                      </a:cubicBezTo>
                      <a:close/>
                      <a:moveTo>
                        <a:pt x="46" y="16"/>
                      </a:move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lose/>
                      <a:moveTo>
                        <a:pt x="47" y="15"/>
                      </a:moveTo>
                      <a:cubicBezTo>
                        <a:pt x="46" y="15"/>
                        <a:pt x="46" y="15"/>
                        <a:pt x="46" y="15"/>
                      </a:cubicBezTo>
                      <a:cubicBezTo>
                        <a:pt x="46" y="15"/>
                        <a:pt x="46" y="15"/>
                        <a:pt x="46" y="14"/>
                      </a:cubicBezTo>
                      <a:cubicBezTo>
                        <a:pt x="46" y="15"/>
                        <a:pt x="46" y="15"/>
                        <a:pt x="47" y="15"/>
                      </a:cubicBezTo>
                      <a:close/>
                      <a:moveTo>
                        <a:pt x="46" y="13"/>
                      </a:moveTo>
                      <a:cubicBezTo>
                        <a:pt x="46" y="13"/>
                        <a:pt x="46" y="14"/>
                        <a:pt x="45" y="14"/>
                      </a:cubicBezTo>
                      <a:cubicBezTo>
                        <a:pt x="45" y="13"/>
                        <a:pt x="46" y="13"/>
                        <a:pt x="46" y="13"/>
                      </a:cubicBezTo>
                      <a:cubicBezTo>
                        <a:pt x="46" y="13"/>
                        <a:pt x="46" y="13"/>
                        <a:pt x="46" y="13"/>
                      </a:cubicBezTo>
                      <a:close/>
                      <a:moveTo>
                        <a:pt x="42" y="17"/>
                      </a:moveTo>
                      <a:cubicBezTo>
                        <a:pt x="42" y="17"/>
                        <a:pt x="42" y="17"/>
                        <a:pt x="42" y="16"/>
                      </a:cubicBezTo>
                      <a:cubicBezTo>
                        <a:pt x="42" y="16"/>
                        <a:pt x="42" y="17"/>
                        <a:pt x="42" y="17"/>
                      </a:cubicBezTo>
                      <a:cubicBezTo>
                        <a:pt x="42" y="16"/>
                        <a:pt x="42" y="16"/>
                        <a:pt x="43" y="16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43" y="16"/>
                        <a:pt x="43" y="16"/>
                        <a:pt x="43" y="17"/>
                      </a:cubicBezTo>
                      <a:cubicBezTo>
                        <a:pt x="42" y="17"/>
                        <a:pt x="42" y="17"/>
                        <a:pt x="42" y="17"/>
                      </a:cubicBezTo>
                      <a:close/>
                      <a:moveTo>
                        <a:pt x="45" y="11"/>
                      </a:moveTo>
                      <a:cubicBezTo>
                        <a:pt x="45" y="11"/>
                        <a:pt x="45" y="11"/>
                        <a:pt x="44" y="11"/>
                      </a:cubicBezTo>
                      <a:cubicBezTo>
                        <a:pt x="44" y="11"/>
                        <a:pt x="43" y="11"/>
                        <a:pt x="44" y="10"/>
                      </a:cubicBezTo>
                      <a:cubicBezTo>
                        <a:pt x="44" y="10"/>
                        <a:pt x="44" y="10"/>
                        <a:pt x="44" y="10"/>
                      </a:cubicBezTo>
                      <a:cubicBezTo>
                        <a:pt x="44" y="10"/>
                        <a:pt x="44" y="10"/>
                        <a:pt x="44" y="10"/>
                      </a:cubicBezTo>
                      <a:cubicBezTo>
                        <a:pt x="44" y="10"/>
                        <a:pt x="45" y="11"/>
                        <a:pt x="45" y="11"/>
                      </a:cubicBezTo>
                      <a:close/>
                      <a:moveTo>
                        <a:pt x="41" y="13"/>
                      </a:moveTo>
                      <a:cubicBezTo>
                        <a:pt x="41" y="13"/>
                        <a:pt x="41" y="14"/>
                        <a:pt x="41" y="14"/>
                      </a:cubicBezTo>
                      <a:cubicBezTo>
                        <a:pt x="41" y="14"/>
                        <a:pt x="41" y="13"/>
                        <a:pt x="40" y="13"/>
                      </a:cubicBezTo>
                      <a:lnTo>
                        <a:pt x="41" y="13"/>
                      </a:lnTo>
                      <a:close/>
                      <a:moveTo>
                        <a:pt x="35" y="9"/>
                      </a:move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6" y="9"/>
                        <a:pt x="35" y="9"/>
                        <a:pt x="35" y="9"/>
                      </a:cubicBezTo>
                      <a:cubicBezTo>
                        <a:pt x="35" y="9"/>
                        <a:pt x="35" y="9"/>
                        <a:pt x="35" y="9"/>
                      </a:cubicBezTo>
                      <a:close/>
                      <a:moveTo>
                        <a:pt x="36" y="13"/>
                      </a:moveTo>
                      <a:cubicBezTo>
                        <a:pt x="36" y="12"/>
                        <a:pt x="36" y="11"/>
                        <a:pt x="36" y="11"/>
                      </a:cubicBezTo>
                      <a:cubicBezTo>
                        <a:pt x="37" y="11"/>
                        <a:pt x="37" y="12"/>
                        <a:pt x="37" y="12"/>
                      </a:cubicBezTo>
                      <a:cubicBezTo>
                        <a:pt x="38" y="12"/>
                        <a:pt x="38" y="13"/>
                        <a:pt x="38" y="13"/>
                      </a:cubicBezTo>
                      <a:cubicBezTo>
                        <a:pt x="38" y="13"/>
                        <a:pt x="37" y="13"/>
                        <a:pt x="36" y="13"/>
                      </a:cubicBezTo>
                      <a:close/>
                      <a:moveTo>
                        <a:pt x="43" y="21"/>
                      </a:moveTo>
                      <a:cubicBezTo>
                        <a:pt x="42" y="21"/>
                        <a:pt x="41" y="20"/>
                        <a:pt x="40" y="19"/>
                      </a:cubicBezTo>
                      <a:cubicBezTo>
                        <a:pt x="40" y="19"/>
                        <a:pt x="40" y="19"/>
                        <a:pt x="40" y="19"/>
                      </a:cubicBezTo>
                      <a:cubicBezTo>
                        <a:pt x="40" y="19"/>
                        <a:pt x="40" y="19"/>
                        <a:pt x="40" y="19"/>
                      </a:cubicBezTo>
                      <a:cubicBezTo>
                        <a:pt x="40" y="19"/>
                        <a:pt x="40" y="19"/>
                        <a:pt x="40" y="19"/>
                      </a:cubicBezTo>
                      <a:cubicBezTo>
                        <a:pt x="41" y="19"/>
                        <a:pt x="41" y="20"/>
                        <a:pt x="42" y="20"/>
                      </a:cubicBezTo>
                      <a:cubicBezTo>
                        <a:pt x="42" y="20"/>
                        <a:pt x="42" y="19"/>
                        <a:pt x="42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3" y="18"/>
                        <a:pt x="43" y="18"/>
                        <a:pt x="42" y="18"/>
                      </a:cubicBezTo>
                      <a:cubicBezTo>
                        <a:pt x="43" y="18"/>
                        <a:pt x="44" y="18"/>
                        <a:pt x="44" y="19"/>
                      </a:cubicBezTo>
                      <a:cubicBezTo>
                        <a:pt x="44" y="19"/>
                        <a:pt x="44" y="19"/>
                        <a:pt x="44" y="19"/>
                      </a:cubicBezTo>
                      <a:cubicBezTo>
                        <a:pt x="44" y="20"/>
                        <a:pt x="45" y="20"/>
                        <a:pt x="43" y="21"/>
                      </a:cubicBezTo>
                      <a:close/>
                      <a:moveTo>
                        <a:pt x="55" y="20"/>
                      </a:moveTo>
                      <a:cubicBezTo>
                        <a:pt x="55" y="20"/>
                        <a:pt x="55" y="20"/>
                        <a:pt x="55" y="20"/>
                      </a:cubicBezTo>
                      <a:cubicBezTo>
                        <a:pt x="55" y="20"/>
                        <a:pt x="55" y="20"/>
                        <a:pt x="56" y="20"/>
                      </a:cubicBezTo>
                      <a:cubicBezTo>
                        <a:pt x="56" y="20"/>
                        <a:pt x="55" y="20"/>
                        <a:pt x="55" y="20"/>
                      </a:cubicBezTo>
                      <a:close/>
                      <a:moveTo>
                        <a:pt x="59" y="14"/>
                      </a:moveTo>
                      <a:cubicBezTo>
                        <a:pt x="59" y="13"/>
                        <a:pt x="59" y="12"/>
                        <a:pt x="59" y="12"/>
                      </a:cubicBezTo>
                      <a:cubicBezTo>
                        <a:pt x="59" y="12"/>
                        <a:pt x="60" y="12"/>
                        <a:pt x="60" y="12"/>
                      </a:cubicBezTo>
                      <a:cubicBezTo>
                        <a:pt x="59" y="13"/>
                        <a:pt x="59" y="14"/>
                        <a:pt x="59" y="14"/>
                      </a:cubicBezTo>
                      <a:cubicBezTo>
                        <a:pt x="59" y="14"/>
                        <a:pt x="59" y="14"/>
                        <a:pt x="59" y="14"/>
                      </a:cubicBezTo>
                      <a:close/>
                      <a:moveTo>
                        <a:pt x="62" y="15"/>
                      </a:moveTo>
                      <a:cubicBezTo>
                        <a:pt x="62" y="15"/>
                        <a:pt x="63" y="15"/>
                        <a:pt x="63" y="15"/>
                      </a:cubicBezTo>
                      <a:cubicBezTo>
                        <a:pt x="63" y="15"/>
                        <a:pt x="62" y="16"/>
                        <a:pt x="62" y="16"/>
                      </a:cubicBezTo>
                      <a:cubicBezTo>
                        <a:pt x="62" y="16"/>
                        <a:pt x="62" y="16"/>
                        <a:pt x="62" y="16"/>
                      </a:cubicBezTo>
                      <a:cubicBezTo>
                        <a:pt x="62" y="16"/>
                        <a:pt x="62" y="15"/>
                        <a:pt x="62" y="15"/>
                      </a:cubicBezTo>
                      <a:close/>
                      <a:moveTo>
                        <a:pt x="69" y="17"/>
                      </a:moveTo>
                      <a:cubicBezTo>
                        <a:pt x="69" y="17"/>
                        <a:pt x="69" y="17"/>
                        <a:pt x="69" y="17"/>
                      </a:cubicBezTo>
                      <a:cubicBezTo>
                        <a:pt x="69" y="17"/>
                        <a:pt x="69" y="17"/>
                        <a:pt x="70" y="17"/>
                      </a:cubicBezTo>
                      <a:cubicBezTo>
                        <a:pt x="70" y="18"/>
                        <a:pt x="71" y="18"/>
                        <a:pt x="72" y="18"/>
                      </a:cubicBezTo>
                      <a:cubicBezTo>
                        <a:pt x="71" y="18"/>
                        <a:pt x="71" y="18"/>
                        <a:pt x="70" y="18"/>
                      </a:cubicBezTo>
                      <a:cubicBezTo>
                        <a:pt x="70" y="18"/>
                        <a:pt x="70" y="18"/>
                        <a:pt x="70" y="18"/>
                      </a:cubicBezTo>
                      <a:cubicBezTo>
                        <a:pt x="70" y="18"/>
                        <a:pt x="70" y="18"/>
                        <a:pt x="70" y="18"/>
                      </a:cubicBezTo>
                      <a:cubicBezTo>
                        <a:pt x="70" y="18"/>
                        <a:pt x="70" y="18"/>
                        <a:pt x="70" y="18"/>
                      </a:cubicBezTo>
                      <a:cubicBezTo>
                        <a:pt x="70" y="18"/>
                        <a:pt x="70" y="18"/>
                        <a:pt x="70" y="18"/>
                      </a:cubicBezTo>
                      <a:cubicBezTo>
                        <a:pt x="69" y="18"/>
                        <a:pt x="69" y="17"/>
                        <a:pt x="69" y="17"/>
                      </a:cubicBezTo>
                      <a:close/>
                      <a:moveTo>
                        <a:pt x="76" y="9"/>
                      </a:moveTo>
                      <a:cubicBezTo>
                        <a:pt x="76" y="9"/>
                        <a:pt x="77" y="9"/>
                        <a:pt x="77" y="9"/>
                      </a:cubicBezTo>
                      <a:cubicBezTo>
                        <a:pt x="77" y="9"/>
                        <a:pt x="77" y="10"/>
                        <a:pt x="77" y="11"/>
                      </a:cubicBezTo>
                      <a:cubicBezTo>
                        <a:pt x="76" y="11"/>
                        <a:pt x="76" y="10"/>
                        <a:pt x="76" y="10"/>
                      </a:cubicBezTo>
                      <a:cubicBezTo>
                        <a:pt x="76" y="10"/>
                        <a:pt x="76" y="9"/>
                        <a:pt x="76" y="9"/>
                      </a:cubicBezTo>
                      <a:close/>
                      <a:moveTo>
                        <a:pt x="136" y="16"/>
                      </a:moveTo>
                      <a:cubicBezTo>
                        <a:pt x="136" y="16"/>
                        <a:pt x="136" y="16"/>
                        <a:pt x="136" y="16"/>
                      </a:cubicBezTo>
                      <a:cubicBezTo>
                        <a:pt x="136" y="16"/>
                        <a:pt x="136" y="16"/>
                        <a:pt x="136" y="16"/>
                      </a:cubicBezTo>
                      <a:close/>
                      <a:moveTo>
                        <a:pt x="132" y="9"/>
                      </a:moveTo>
                      <a:cubicBezTo>
                        <a:pt x="132" y="9"/>
                        <a:pt x="132" y="9"/>
                        <a:pt x="132" y="9"/>
                      </a:cubicBezTo>
                      <a:cubicBezTo>
                        <a:pt x="132" y="9"/>
                        <a:pt x="133" y="9"/>
                        <a:pt x="133" y="9"/>
                      </a:cubicBezTo>
                      <a:cubicBezTo>
                        <a:pt x="133" y="9"/>
                        <a:pt x="132" y="9"/>
                        <a:pt x="132" y="9"/>
                      </a:cubicBezTo>
                      <a:close/>
                      <a:moveTo>
                        <a:pt x="129" y="19"/>
                      </a:moveTo>
                      <a:cubicBezTo>
                        <a:pt x="129" y="19"/>
                        <a:pt x="129" y="19"/>
                        <a:pt x="129" y="19"/>
                      </a:cubicBezTo>
                      <a:cubicBezTo>
                        <a:pt x="129" y="19"/>
                        <a:pt x="129" y="19"/>
                        <a:pt x="129" y="19"/>
                      </a:cubicBezTo>
                      <a:cubicBezTo>
                        <a:pt x="129" y="19"/>
                        <a:pt x="129" y="19"/>
                        <a:pt x="129" y="19"/>
                      </a:cubicBezTo>
                      <a:cubicBezTo>
                        <a:pt x="129" y="19"/>
                        <a:pt x="129" y="19"/>
                        <a:pt x="129" y="19"/>
                      </a:cubicBezTo>
                      <a:close/>
                      <a:moveTo>
                        <a:pt x="116" y="16"/>
                      </a:moveTo>
                      <a:cubicBezTo>
                        <a:pt x="116" y="16"/>
                        <a:pt x="115" y="16"/>
                        <a:pt x="115" y="16"/>
                      </a:cubicBezTo>
                      <a:cubicBezTo>
                        <a:pt x="115" y="16"/>
                        <a:pt x="116" y="16"/>
                        <a:pt x="116" y="16"/>
                      </a:cubicBezTo>
                      <a:cubicBezTo>
                        <a:pt x="116" y="16"/>
                        <a:pt x="116" y="16"/>
                        <a:pt x="116" y="16"/>
                      </a:cubicBezTo>
                      <a:close/>
                      <a:moveTo>
                        <a:pt x="113" y="19"/>
                      </a:moveTo>
                      <a:cubicBezTo>
                        <a:pt x="113" y="19"/>
                        <a:pt x="113" y="19"/>
                        <a:pt x="113" y="19"/>
                      </a:cubicBezTo>
                      <a:cubicBezTo>
                        <a:pt x="113" y="19"/>
                        <a:pt x="113" y="19"/>
                        <a:pt x="113" y="20"/>
                      </a:cubicBezTo>
                      <a:cubicBezTo>
                        <a:pt x="113" y="19"/>
                        <a:pt x="113" y="19"/>
                        <a:pt x="113" y="19"/>
                      </a:cubicBezTo>
                      <a:close/>
                      <a:moveTo>
                        <a:pt x="108" y="9"/>
                      </a:moveTo>
                      <a:cubicBezTo>
                        <a:pt x="108" y="9"/>
                        <a:pt x="107" y="9"/>
                        <a:pt x="107" y="9"/>
                      </a:cubicBezTo>
                      <a:cubicBezTo>
                        <a:pt x="107" y="9"/>
                        <a:pt x="107" y="9"/>
                        <a:pt x="107" y="9"/>
                      </a:cubicBezTo>
                      <a:cubicBezTo>
                        <a:pt x="107" y="9"/>
                        <a:pt x="107" y="9"/>
                        <a:pt x="108" y="9"/>
                      </a:cubicBezTo>
                      <a:cubicBezTo>
                        <a:pt x="108" y="9"/>
                        <a:pt x="108" y="9"/>
                        <a:pt x="109" y="9"/>
                      </a:cubicBezTo>
                      <a:cubicBezTo>
                        <a:pt x="109" y="9"/>
                        <a:pt x="108" y="9"/>
                        <a:pt x="108" y="9"/>
                      </a:cubicBezTo>
                      <a:close/>
                      <a:moveTo>
                        <a:pt x="107" y="16"/>
                      </a:moveTo>
                      <a:cubicBezTo>
                        <a:pt x="107" y="16"/>
                        <a:pt x="107" y="16"/>
                        <a:pt x="107" y="16"/>
                      </a:cubicBezTo>
                      <a:cubicBezTo>
                        <a:pt x="107" y="16"/>
                        <a:pt x="108" y="16"/>
                        <a:pt x="108" y="16"/>
                      </a:cubicBezTo>
                      <a:cubicBezTo>
                        <a:pt x="107" y="17"/>
                        <a:pt x="108" y="16"/>
                        <a:pt x="108" y="17"/>
                      </a:cubicBezTo>
                      <a:cubicBezTo>
                        <a:pt x="107" y="17"/>
                        <a:pt x="107" y="17"/>
                        <a:pt x="107" y="16"/>
                      </a:cubicBezTo>
                      <a:close/>
                      <a:moveTo>
                        <a:pt x="116" y="11"/>
                      </a:moveTo>
                      <a:cubicBezTo>
                        <a:pt x="116" y="11"/>
                        <a:pt x="117" y="11"/>
                        <a:pt x="117" y="11"/>
                      </a:cubicBezTo>
                      <a:cubicBezTo>
                        <a:pt x="117" y="11"/>
                        <a:pt x="117" y="11"/>
                        <a:pt x="117" y="11"/>
                      </a:cubicBezTo>
                      <a:cubicBezTo>
                        <a:pt x="117" y="12"/>
                        <a:pt x="117" y="12"/>
                        <a:pt x="117" y="12"/>
                      </a:cubicBezTo>
                      <a:cubicBezTo>
                        <a:pt x="117" y="12"/>
                        <a:pt x="116" y="12"/>
                        <a:pt x="116" y="11"/>
                      </a:cubicBezTo>
                      <a:close/>
                      <a:moveTo>
                        <a:pt x="118" y="10"/>
                      </a:moveTo>
                      <a:cubicBezTo>
                        <a:pt x="118" y="10"/>
                        <a:pt x="118" y="10"/>
                        <a:pt x="117" y="10"/>
                      </a:cubicBezTo>
                      <a:cubicBezTo>
                        <a:pt x="117" y="9"/>
                        <a:pt x="117" y="9"/>
                        <a:pt x="116" y="8"/>
                      </a:cubicBezTo>
                      <a:cubicBezTo>
                        <a:pt x="117" y="8"/>
                        <a:pt x="117" y="8"/>
                        <a:pt x="117" y="8"/>
                      </a:cubicBezTo>
                      <a:cubicBezTo>
                        <a:pt x="118" y="8"/>
                        <a:pt x="117" y="10"/>
                        <a:pt x="118" y="10"/>
                      </a:cubicBezTo>
                      <a:cubicBezTo>
                        <a:pt x="118" y="10"/>
                        <a:pt x="118" y="10"/>
                        <a:pt x="118" y="10"/>
                      </a:cubicBezTo>
                      <a:close/>
                      <a:moveTo>
                        <a:pt x="112" y="13"/>
                      </a:moveTo>
                      <a:cubicBezTo>
                        <a:pt x="112" y="13"/>
                        <a:pt x="112" y="13"/>
                        <a:pt x="112" y="13"/>
                      </a:cubicBezTo>
                      <a:cubicBezTo>
                        <a:pt x="112" y="14"/>
                        <a:pt x="113" y="14"/>
                        <a:pt x="113" y="14"/>
                      </a:cubicBezTo>
                      <a:cubicBezTo>
                        <a:pt x="113" y="14"/>
                        <a:pt x="113" y="14"/>
                        <a:pt x="112" y="14"/>
                      </a:cubicBezTo>
                      <a:cubicBezTo>
                        <a:pt x="112" y="14"/>
                        <a:pt x="112" y="14"/>
                        <a:pt x="112" y="14"/>
                      </a:cubicBezTo>
                      <a:cubicBezTo>
                        <a:pt x="112" y="13"/>
                        <a:pt x="112" y="13"/>
                        <a:pt x="112" y="13"/>
                      </a:cubicBezTo>
                      <a:close/>
                      <a:moveTo>
                        <a:pt x="109" y="8"/>
                      </a:moveTo>
                      <a:cubicBezTo>
                        <a:pt x="109" y="7"/>
                        <a:pt x="109" y="7"/>
                        <a:pt x="109" y="7"/>
                      </a:cubicBezTo>
                      <a:cubicBezTo>
                        <a:pt x="111" y="7"/>
                        <a:pt x="111" y="7"/>
                        <a:pt x="111" y="7"/>
                      </a:cubicBezTo>
                      <a:cubicBezTo>
                        <a:pt x="111" y="7"/>
                        <a:pt x="111" y="7"/>
                        <a:pt x="111" y="7"/>
                      </a:cubicBezTo>
                      <a:cubicBezTo>
                        <a:pt x="110" y="8"/>
                        <a:pt x="110" y="9"/>
                        <a:pt x="109" y="8"/>
                      </a:cubicBezTo>
                      <a:close/>
                      <a:moveTo>
                        <a:pt x="100" y="12"/>
                      </a:moveTo>
                      <a:cubicBezTo>
                        <a:pt x="99" y="12"/>
                        <a:pt x="99" y="12"/>
                        <a:pt x="99" y="11"/>
                      </a:cubicBezTo>
                      <a:cubicBezTo>
                        <a:pt x="100" y="12"/>
                        <a:pt x="101" y="11"/>
                        <a:pt x="101" y="12"/>
                      </a:cubicBezTo>
                      <a:cubicBezTo>
                        <a:pt x="101" y="12"/>
                        <a:pt x="100" y="12"/>
                        <a:pt x="100" y="12"/>
                      </a:cubicBezTo>
                      <a:close/>
                      <a:moveTo>
                        <a:pt x="94" y="9"/>
                      </a:moveTo>
                      <a:cubicBezTo>
                        <a:pt x="94" y="9"/>
                        <a:pt x="94" y="9"/>
                        <a:pt x="94" y="9"/>
                      </a:cubicBezTo>
                      <a:cubicBezTo>
                        <a:pt x="94" y="8"/>
                        <a:pt x="95" y="8"/>
                        <a:pt x="95" y="8"/>
                      </a:cubicBezTo>
                      <a:cubicBezTo>
                        <a:pt x="95" y="9"/>
                        <a:pt x="94" y="9"/>
                        <a:pt x="94" y="9"/>
                      </a:cubicBezTo>
                      <a:close/>
                      <a:moveTo>
                        <a:pt x="84" y="19"/>
                      </a:moveTo>
                      <a:cubicBezTo>
                        <a:pt x="84" y="19"/>
                        <a:pt x="84" y="19"/>
                        <a:pt x="84" y="19"/>
                      </a:cubicBezTo>
                      <a:cubicBezTo>
                        <a:pt x="84" y="19"/>
                        <a:pt x="84" y="19"/>
                        <a:pt x="84" y="19"/>
                      </a:cubicBezTo>
                      <a:cubicBezTo>
                        <a:pt x="84" y="19"/>
                        <a:pt x="84" y="19"/>
                        <a:pt x="84" y="19"/>
                      </a:cubicBezTo>
                      <a:close/>
                      <a:moveTo>
                        <a:pt x="74" y="16"/>
                      </a:moveTo>
                      <a:cubicBezTo>
                        <a:pt x="74" y="16"/>
                        <a:pt x="73" y="16"/>
                        <a:pt x="73" y="16"/>
                      </a:cubicBezTo>
                      <a:cubicBezTo>
                        <a:pt x="73" y="16"/>
                        <a:pt x="73" y="16"/>
                        <a:pt x="74" y="15"/>
                      </a:cubicBezTo>
                      <a:cubicBezTo>
                        <a:pt x="74" y="15"/>
                        <a:pt x="74" y="16"/>
                        <a:pt x="74" y="16"/>
                      </a:cubicBezTo>
                      <a:close/>
                      <a:moveTo>
                        <a:pt x="73" y="16"/>
                      </a:moveTo>
                      <a:cubicBezTo>
                        <a:pt x="72" y="16"/>
                        <a:pt x="72" y="16"/>
                        <a:pt x="71" y="16"/>
                      </a:cubicBezTo>
                      <a:cubicBezTo>
                        <a:pt x="71" y="16"/>
                        <a:pt x="71" y="16"/>
                        <a:pt x="71" y="16"/>
                      </a:cubicBezTo>
                      <a:cubicBezTo>
                        <a:pt x="72" y="16"/>
                        <a:pt x="72" y="16"/>
                        <a:pt x="73" y="16"/>
                      </a:cubicBezTo>
                      <a:close/>
                      <a:moveTo>
                        <a:pt x="76" y="14"/>
                      </a:moveTo>
                      <a:cubicBezTo>
                        <a:pt x="76" y="13"/>
                        <a:pt x="76" y="13"/>
                        <a:pt x="76" y="13"/>
                      </a:cubicBezTo>
                      <a:cubicBezTo>
                        <a:pt x="76" y="13"/>
                        <a:pt x="77" y="13"/>
                        <a:pt x="77" y="14"/>
                      </a:cubicBezTo>
                      <a:cubicBezTo>
                        <a:pt x="77" y="14"/>
                        <a:pt x="77" y="14"/>
                        <a:pt x="76" y="14"/>
                      </a:cubicBezTo>
                      <a:close/>
                      <a:moveTo>
                        <a:pt x="81" y="14"/>
                      </a:moveTo>
                      <a:cubicBezTo>
                        <a:pt x="80" y="14"/>
                        <a:pt x="80" y="15"/>
                        <a:pt x="80" y="15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79" y="15"/>
                        <a:pt x="79" y="14"/>
                        <a:pt x="79" y="13"/>
                      </a:cubicBezTo>
                      <a:cubicBezTo>
                        <a:pt x="79" y="13"/>
                        <a:pt x="79" y="13"/>
                        <a:pt x="79" y="13"/>
                      </a:cubicBezTo>
                      <a:cubicBezTo>
                        <a:pt x="79" y="13"/>
                        <a:pt x="77" y="12"/>
                        <a:pt x="78" y="11"/>
                      </a:cubicBezTo>
                      <a:cubicBezTo>
                        <a:pt x="78" y="12"/>
                        <a:pt x="79" y="12"/>
                        <a:pt x="79" y="13"/>
                      </a:cubicBezTo>
                      <a:cubicBezTo>
                        <a:pt x="80" y="13"/>
                        <a:pt x="83" y="12"/>
                        <a:pt x="83" y="14"/>
                      </a:cubicBezTo>
                      <a:cubicBezTo>
                        <a:pt x="82" y="14"/>
                        <a:pt x="82" y="14"/>
                        <a:pt x="81" y="14"/>
                      </a:cubicBezTo>
                      <a:close/>
                      <a:moveTo>
                        <a:pt x="86" y="12"/>
                      </a:moveTo>
                      <a:cubicBezTo>
                        <a:pt x="85" y="12"/>
                        <a:pt x="85" y="12"/>
                        <a:pt x="85" y="12"/>
                      </a:cubicBezTo>
                      <a:cubicBezTo>
                        <a:pt x="85" y="12"/>
                        <a:pt x="86" y="12"/>
                        <a:pt x="86" y="12"/>
                      </a:cubicBezTo>
                      <a:close/>
                      <a:moveTo>
                        <a:pt x="90" y="8"/>
                      </a:moveTo>
                      <a:cubicBezTo>
                        <a:pt x="89" y="8"/>
                        <a:pt x="89" y="8"/>
                        <a:pt x="89" y="8"/>
                      </a:cubicBezTo>
                      <a:cubicBezTo>
                        <a:pt x="89" y="9"/>
                        <a:pt x="89" y="9"/>
                        <a:pt x="89" y="9"/>
                      </a:cubicBezTo>
                      <a:cubicBezTo>
                        <a:pt x="89" y="9"/>
                        <a:pt x="89" y="9"/>
                        <a:pt x="89" y="9"/>
                      </a:cubicBezTo>
                      <a:cubicBezTo>
                        <a:pt x="89" y="9"/>
                        <a:pt x="89" y="9"/>
                        <a:pt x="90" y="9"/>
                      </a:cubicBezTo>
                      <a:cubicBezTo>
                        <a:pt x="89" y="10"/>
                        <a:pt x="88" y="10"/>
                        <a:pt x="89" y="11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88" y="11"/>
                        <a:pt x="89" y="10"/>
                        <a:pt x="88" y="9"/>
                      </a:cubicBezTo>
                      <a:cubicBezTo>
                        <a:pt x="88" y="9"/>
                        <a:pt x="88" y="8"/>
                        <a:pt x="88" y="8"/>
                      </a:cubicBezTo>
                      <a:cubicBezTo>
                        <a:pt x="88" y="8"/>
                        <a:pt x="88" y="7"/>
                        <a:pt x="88" y="7"/>
                      </a:cubicBezTo>
                      <a:cubicBezTo>
                        <a:pt x="88" y="7"/>
                        <a:pt x="89" y="7"/>
                        <a:pt x="89" y="7"/>
                      </a:cubicBezTo>
                      <a:cubicBezTo>
                        <a:pt x="90" y="7"/>
                        <a:pt x="90" y="8"/>
                        <a:pt x="90" y="7"/>
                      </a:cubicBezTo>
                      <a:cubicBezTo>
                        <a:pt x="90" y="8"/>
                        <a:pt x="90" y="8"/>
                        <a:pt x="90" y="8"/>
                      </a:cubicBezTo>
                      <a:close/>
                      <a:moveTo>
                        <a:pt x="80" y="9"/>
                      </a:moveTo>
                      <a:cubicBezTo>
                        <a:pt x="80" y="8"/>
                        <a:pt x="80" y="8"/>
                        <a:pt x="79" y="8"/>
                      </a:cubicBezTo>
                      <a:cubicBezTo>
                        <a:pt x="79" y="8"/>
                        <a:pt x="79" y="8"/>
                        <a:pt x="80" y="8"/>
                      </a:cubicBezTo>
                      <a:cubicBezTo>
                        <a:pt x="80" y="8"/>
                        <a:pt x="80" y="9"/>
                        <a:pt x="81" y="9"/>
                      </a:cubicBezTo>
                      <a:cubicBezTo>
                        <a:pt x="80" y="9"/>
                        <a:pt x="80" y="9"/>
                        <a:pt x="80" y="9"/>
                      </a:cubicBezTo>
                      <a:close/>
                      <a:moveTo>
                        <a:pt x="77" y="11"/>
                      </a:moveTo>
                      <a:cubicBezTo>
                        <a:pt x="77" y="11"/>
                        <a:pt x="77" y="11"/>
                        <a:pt x="77" y="11"/>
                      </a:cubicBezTo>
                      <a:cubicBezTo>
                        <a:pt x="77" y="11"/>
                        <a:pt x="77" y="11"/>
                        <a:pt x="77" y="11"/>
                      </a:cubicBezTo>
                      <a:cubicBezTo>
                        <a:pt x="76" y="12"/>
                        <a:pt x="76" y="11"/>
                        <a:pt x="75" y="11"/>
                      </a:cubicBezTo>
                      <a:cubicBezTo>
                        <a:pt x="76" y="11"/>
                        <a:pt x="76" y="11"/>
                        <a:pt x="77" y="11"/>
                      </a:cubicBezTo>
                      <a:close/>
                      <a:moveTo>
                        <a:pt x="74" y="17"/>
                      </a:moveTo>
                      <a:cubicBezTo>
                        <a:pt x="74" y="17"/>
                        <a:pt x="74" y="17"/>
                        <a:pt x="74" y="17"/>
                      </a:cubicBezTo>
                      <a:cubicBezTo>
                        <a:pt x="74" y="17"/>
                        <a:pt x="74" y="17"/>
                        <a:pt x="74" y="17"/>
                      </a:cubicBezTo>
                      <a:cubicBezTo>
                        <a:pt x="74" y="17"/>
                        <a:pt x="74" y="17"/>
                        <a:pt x="74" y="17"/>
                      </a:cubicBezTo>
                      <a:close/>
                      <a:moveTo>
                        <a:pt x="83" y="18"/>
                      </a:moveTo>
                      <a:cubicBezTo>
                        <a:pt x="82" y="18"/>
                        <a:pt x="82" y="18"/>
                        <a:pt x="81" y="18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2" y="17"/>
                        <a:pt x="81" y="16"/>
                        <a:pt x="82" y="17"/>
                      </a:cubicBezTo>
                      <a:cubicBezTo>
                        <a:pt x="82" y="16"/>
                        <a:pt x="82" y="16"/>
                        <a:pt x="81" y="15"/>
                      </a:cubicBezTo>
                      <a:cubicBezTo>
                        <a:pt x="83" y="15"/>
                        <a:pt x="83" y="17"/>
                        <a:pt x="84" y="16"/>
                      </a:cubicBezTo>
                      <a:cubicBezTo>
                        <a:pt x="85" y="17"/>
                        <a:pt x="83" y="17"/>
                        <a:pt x="83" y="18"/>
                      </a:cubicBezTo>
                      <a:cubicBezTo>
                        <a:pt x="84" y="18"/>
                        <a:pt x="84" y="18"/>
                        <a:pt x="84" y="18"/>
                      </a:cubicBezTo>
                      <a:cubicBezTo>
                        <a:pt x="83" y="19"/>
                        <a:pt x="83" y="19"/>
                        <a:pt x="83" y="18"/>
                      </a:cubicBezTo>
                      <a:close/>
                      <a:moveTo>
                        <a:pt x="84" y="21"/>
                      </a:moveTo>
                      <a:cubicBezTo>
                        <a:pt x="84" y="21"/>
                        <a:pt x="85" y="21"/>
                        <a:pt x="85" y="21"/>
                      </a:cubicBezTo>
                      <a:cubicBezTo>
                        <a:pt x="85" y="21"/>
                        <a:pt x="85" y="21"/>
                        <a:pt x="85" y="21"/>
                      </a:cubicBezTo>
                      <a:cubicBezTo>
                        <a:pt x="84" y="21"/>
                        <a:pt x="84" y="21"/>
                        <a:pt x="84" y="21"/>
                      </a:cubicBezTo>
                      <a:close/>
                      <a:moveTo>
                        <a:pt x="85" y="18"/>
                      </a:moveTo>
                      <a:cubicBezTo>
                        <a:pt x="85" y="17"/>
                        <a:pt x="85" y="17"/>
                        <a:pt x="86" y="17"/>
                      </a:cubicBezTo>
                      <a:cubicBezTo>
                        <a:pt x="86" y="17"/>
                        <a:pt x="86" y="17"/>
                        <a:pt x="86" y="17"/>
                      </a:cubicBezTo>
                      <a:cubicBezTo>
                        <a:pt x="86" y="17"/>
                        <a:pt x="86" y="18"/>
                        <a:pt x="86" y="18"/>
                      </a:cubicBezTo>
                      <a:cubicBezTo>
                        <a:pt x="86" y="18"/>
                        <a:pt x="85" y="18"/>
                        <a:pt x="85" y="18"/>
                      </a:cubicBezTo>
                      <a:close/>
                      <a:moveTo>
                        <a:pt x="93" y="14"/>
                      </a:moveTo>
                      <a:cubicBezTo>
                        <a:pt x="93" y="14"/>
                        <a:pt x="93" y="14"/>
                        <a:pt x="93" y="13"/>
                      </a:cubicBezTo>
                      <a:cubicBezTo>
                        <a:pt x="93" y="13"/>
                        <a:pt x="93" y="13"/>
                        <a:pt x="93" y="13"/>
                      </a:cubicBezTo>
                      <a:cubicBezTo>
                        <a:pt x="93" y="14"/>
                        <a:pt x="93" y="14"/>
                        <a:pt x="94" y="14"/>
                      </a:cubicBezTo>
                      <a:cubicBezTo>
                        <a:pt x="93" y="14"/>
                        <a:pt x="93" y="14"/>
                        <a:pt x="93" y="14"/>
                      </a:cubicBezTo>
                      <a:close/>
                      <a:moveTo>
                        <a:pt x="103" y="13"/>
                      </a:moveTo>
                      <a:cubicBezTo>
                        <a:pt x="103" y="14"/>
                        <a:pt x="103" y="14"/>
                        <a:pt x="103" y="14"/>
                      </a:cubicBezTo>
                      <a:cubicBezTo>
                        <a:pt x="102" y="14"/>
                        <a:pt x="102" y="13"/>
                        <a:pt x="103" y="13"/>
                      </a:cubicBezTo>
                      <a:close/>
                      <a:moveTo>
                        <a:pt x="102" y="12"/>
                      </a:moveTo>
                      <a:cubicBezTo>
                        <a:pt x="102" y="12"/>
                        <a:pt x="102" y="12"/>
                        <a:pt x="102" y="11"/>
                      </a:cubicBezTo>
                      <a:cubicBezTo>
                        <a:pt x="102" y="11"/>
                        <a:pt x="103" y="11"/>
                        <a:pt x="103" y="10"/>
                      </a:cubicBezTo>
                      <a:cubicBezTo>
                        <a:pt x="103" y="11"/>
                        <a:pt x="103" y="11"/>
                        <a:pt x="103" y="11"/>
                      </a:cubicBezTo>
                      <a:cubicBezTo>
                        <a:pt x="103" y="11"/>
                        <a:pt x="102" y="11"/>
                        <a:pt x="103" y="12"/>
                      </a:cubicBezTo>
                      <a:cubicBezTo>
                        <a:pt x="103" y="12"/>
                        <a:pt x="103" y="12"/>
                        <a:pt x="103" y="12"/>
                      </a:cubicBezTo>
                      <a:cubicBezTo>
                        <a:pt x="103" y="12"/>
                        <a:pt x="103" y="12"/>
                        <a:pt x="103" y="12"/>
                      </a:cubicBezTo>
                      <a:cubicBezTo>
                        <a:pt x="103" y="12"/>
                        <a:pt x="103" y="12"/>
                        <a:pt x="102" y="12"/>
                      </a:cubicBezTo>
                      <a:close/>
                      <a:moveTo>
                        <a:pt x="112" y="21"/>
                      </a:moveTo>
                      <a:cubicBezTo>
                        <a:pt x="111" y="21"/>
                        <a:pt x="111" y="21"/>
                        <a:pt x="111" y="21"/>
                      </a:cubicBezTo>
                      <a:cubicBezTo>
                        <a:pt x="111" y="21"/>
                        <a:pt x="111" y="21"/>
                        <a:pt x="111" y="21"/>
                      </a:cubicBezTo>
                      <a:cubicBezTo>
                        <a:pt x="112" y="20"/>
                        <a:pt x="110" y="19"/>
                        <a:pt x="110" y="18"/>
                      </a:cubicBezTo>
                      <a:cubicBezTo>
                        <a:pt x="109" y="17"/>
                        <a:pt x="109" y="18"/>
                        <a:pt x="109" y="18"/>
                      </a:cubicBezTo>
                      <a:cubicBezTo>
                        <a:pt x="109" y="18"/>
                        <a:pt x="110" y="17"/>
                        <a:pt x="110" y="17"/>
                      </a:cubicBezTo>
                      <a:cubicBezTo>
                        <a:pt x="110" y="16"/>
                        <a:pt x="109" y="16"/>
                        <a:pt x="108" y="16"/>
                      </a:cubicBezTo>
                      <a:cubicBezTo>
                        <a:pt x="108" y="16"/>
                        <a:pt x="108" y="16"/>
                        <a:pt x="108" y="15"/>
                      </a:cubicBezTo>
                      <a:cubicBezTo>
                        <a:pt x="108" y="15"/>
                        <a:pt x="108" y="15"/>
                        <a:pt x="108" y="15"/>
                      </a:cubicBezTo>
                      <a:cubicBezTo>
                        <a:pt x="108" y="15"/>
                        <a:pt x="108" y="15"/>
                        <a:pt x="109" y="15"/>
                      </a:cubicBezTo>
                      <a:cubicBezTo>
                        <a:pt x="109" y="15"/>
                        <a:pt x="109" y="15"/>
                        <a:pt x="109" y="15"/>
                      </a:cubicBezTo>
                      <a:cubicBezTo>
                        <a:pt x="109" y="15"/>
                        <a:pt x="109" y="15"/>
                        <a:pt x="109" y="15"/>
                      </a:cubicBezTo>
                      <a:cubicBezTo>
                        <a:pt x="109" y="15"/>
                        <a:pt x="110" y="15"/>
                        <a:pt x="110" y="14"/>
                      </a:cubicBezTo>
                      <a:cubicBezTo>
                        <a:pt x="110" y="14"/>
                        <a:pt x="110" y="14"/>
                        <a:pt x="110" y="14"/>
                      </a:cubicBezTo>
                      <a:cubicBezTo>
                        <a:pt x="110" y="15"/>
                        <a:pt x="110" y="15"/>
                        <a:pt x="111" y="15"/>
                      </a:cubicBezTo>
                      <a:cubicBezTo>
                        <a:pt x="111" y="15"/>
                        <a:pt x="111" y="16"/>
                        <a:pt x="112" y="16"/>
                      </a:cubicBezTo>
                      <a:cubicBezTo>
                        <a:pt x="112" y="16"/>
                        <a:pt x="111" y="16"/>
                        <a:pt x="111" y="17"/>
                      </a:cubicBezTo>
                      <a:cubicBezTo>
                        <a:pt x="111" y="18"/>
                        <a:pt x="111" y="18"/>
                        <a:pt x="112" y="18"/>
                      </a:cubicBezTo>
                      <a:cubicBezTo>
                        <a:pt x="113" y="18"/>
                        <a:pt x="113" y="18"/>
                        <a:pt x="113" y="18"/>
                      </a:cubicBezTo>
                      <a:cubicBezTo>
                        <a:pt x="113" y="19"/>
                        <a:pt x="113" y="19"/>
                        <a:pt x="113" y="19"/>
                      </a:cubicBezTo>
                      <a:cubicBezTo>
                        <a:pt x="112" y="19"/>
                        <a:pt x="112" y="19"/>
                        <a:pt x="112" y="20"/>
                      </a:cubicBezTo>
                      <a:cubicBezTo>
                        <a:pt x="113" y="20"/>
                        <a:pt x="113" y="20"/>
                        <a:pt x="113" y="20"/>
                      </a:cubicBezTo>
                      <a:cubicBezTo>
                        <a:pt x="113" y="20"/>
                        <a:pt x="113" y="20"/>
                        <a:pt x="112" y="20"/>
                      </a:cubicBezTo>
                      <a:cubicBezTo>
                        <a:pt x="113" y="21"/>
                        <a:pt x="112" y="21"/>
                        <a:pt x="112" y="21"/>
                      </a:cubicBezTo>
                      <a:close/>
                      <a:moveTo>
                        <a:pt x="116" y="21"/>
                      </a:moveTo>
                      <a:cubicBezTo>
                        <a:pt x="116" y="20"/>
                        <a:pt x="116" y="20"/>
                        <a:pt x="115" y="21"/>
                      </a:cubicBezTo>
                      <a:cubicBezTo>
                        <a:pt x="115" y="21"/>
                        <a:pt x="115" y="21"/>
                        <a:pt x="115" y="21"/>
                      </a:cubicBezTo>
                      <a:cubicBezTo>
                        <a:pt x="115" y="21"/>
                        <a:pt x="115" y="21"/>
                        <a:pt x="115" y="21"/>
                      </a:cubicBezTo>
                      <a:cubicBezTo>
                        <a:pt x="115" y="21"/>
                        <a:pt x="115" y="21"/>
                        <a:pt x="115" y="21"/>
                      </a:cubicBezTo>
                      <a:cubicBezTo>
                        <a:pt x="115" y="21"/>
                        <a:pt x="115" y="21"/>
                        <a:pt x="115" y="21"/>
                      </a:cubicBezTo>
                      <a:cubicBezTo>
                        <a:pt x="115" y="20"/>
                        <a:pt x="115" y="20"/>
                        <a:pt x="114" y="20"/>
                      </a:cubicBezTo>
                      <a:cubicBezTo>
                        <a:pt x="114" y="19"/>
                        <a:pt x="116" y="19"/>
                        <a:pt x="117" y="19"/>
                      </a:cubicBezTo>
                      <a:cubicBezTo>
                        <a:pt x="117" y="19"/>
                        <a:pt x="117" y="21"/>
                        <a:pt x="116" y="21"/>
                      </a:cubicBezTo>
                      <a:close/>
                      <a:moveTo>
                        <a:pt x="117" y="15"/>
                      </a:moveTo>
                      <a:cubicBezTo>
                        <a:pt x="118" y="15"/>
                        <a:pt x="119" y="15"/>
                        <a:pt x="119" y="17"/>
                      </a:cubicBezTo>
                      <a:cubicBezTo>
                        <a:pt x="118" y="17"/>
                        <a:pt x="117" y="16"/>
                        <a:pt x="117" y="15"/>
                      </a:cubicBezTo>
                      <a:close/>
                      <a:moveTo>
                        <a:pt x="128" y="21"/>
                      </a:moveTo>
                      <a:cubicBezTo>
                        <a:pt x="128" y="21"/>
                        <a:pt x="128" y="21"/>
                        <a:pt x="128" y="20"/>
                      </a:cubicBezTo>
                      <a:cubicBezTo>
                        <a:pt x="128" y="21"/>
                        <a:pt x="128" y="21"/>
                        <a:pt x="128" y="22"/>
                      </a:cubicBezTo>
                      <a:cubicBezTo>
                        <a:pt x="127" y="22"/>
                        <a:pt x="127" y="21"/>
                        <a:pt x="128" y="21"/>
                      </a:cubicBezTo>
                      <a:close/>
                      <a:moveTo>
                        <a:pt x="136" y="17"/>
                      </a:moveTo>
                      <a:cubicBezTo>
                        <a:pt x="136" y="17"/>
                        <a:pt x="136" y="17"/>
                        <a:pt x="136" y="17"/>
                      </a:cubicBezTo>
                      <a:cubicBezTo>
                        <a:pt x="136" y="16"/>
                        <a:pt x="136" y="16"/>
                        <a:pt x="136" y="16"/>
                      </a:cubicBezTo>
                      <a:cubicBezTo>
                        <a:pt x="136" y="16"/>
                        <a:pt x="136" y="16"/>
                        <a:pt x="136" y="16"/>
                      </a:cubicBezTo>
                      <a:cubicBezTo>
                        <a:pt x="136" y="16"/>
                        <a:pt x="136" y="16"/>
                        <a:pt x="137" y="16"/>
                      </a:cubicBezTo>
                      <a:cubicBezTo>
                        <a:pt x="137" y="16"/>
                        <a:pt x="137" y="17"/>
                        <a:pt x="136" y="17"/>
                      </a:cubicBezTo>
                      <a:close/>
                      <a:moveTo>
                        <a:pt x="185" y="7"/>
                      </a:moveTo>
                      <a:cubicBezTo>
                        <a:pt x="185" y="7"/>
                        <a:pt x="185" y="7"/>
                        <a:pt x="185" y="6"/>
                      </a:cubicBezTo>
                      <a:cubicBezTo>
                        <a:pt x="185" y="7"/>
                        <a:pt x="186" y="7"/>
                        <a:pt x="186" y="7"/>
                      </a:cubicBezTo>
                      <a:cubicBezTo>
                        <a:pt x="186" y="8"/>
                        <a:pt x="187" y="8"/>
                        <a:pt x="187" y="9"/>
                      </a:cubicBezTo>
                      <a:cubicBezTo>
                        <a:pt x="187" y="8"/>
                        <a:pt x="186" y="9"/>
                        <a:pt x="187" y="10"/>
                      </a:cubicBezTo>
                      <a:cubicBezTo>
                        <a:pt x="186" y="10"/>
                        <a:pt x="185" y="10"/>
                        <a:pt x="185" y="11"/>
                      </a:cubicBezTo>
                      <a:cubicBezTo>
                        <a:pt x="185" y="11"/>
                        <a:pt x="184" y="10"/>
                        <a:pt x="183" y="10"/>
                      </a:cubicBezTo>
                      <a:cubicBezTo>
                        <a:pt x="183" y="10"/>
                        <a:pt x="183" y="9"/>
                        <a:pt x="183" y="9"/>
                      </a:cubicBezTo>
                      <a:cubicBezTo>
                        <a:pt x="183" y="8"/>
                        <a:pt x="184" y="8"/>
                        <a:pt x="184" y="7"/>
                      </a:cubicBezTo>
                      <a:lnTo>
                        <a:pt x="185" y="7"/>
                      </a:lnTo>
                      <a:close/>
                      <a:moveTo>
                        <a:pt x="194" y="8"/>
                      </a:moveTo>
                      <a:cubicBezTo>
                        <a:pt x="194" y="8"/>
                        <a:pt x="194" y="8"/>
                        <a:pt x="194" y="8"/>
                      </a:cubicBezTo>
                      <a:cubicBezTo>
                        <a:pt x="194" y="8"/>
                        <a:pt x="194" y="8"/>
                        <a:pt x="194" y="8"/>
                      </a:cubicBezTo>
                      <a:cubicBezTo>
                        <a:pt x="194" y="9"/>
                        <a:pt x="193" y="8"/>
                        <a:pt x="192" y="9"/>
                      </a:cubicBezTo>
                      <a:cubicBezTo>
                        <a:pt x="191" y="9"/>
                        <a:pt x="190" y="10"/>
                        <a:pt x="190" y="9"/>
                      </a:cubicBezTo>
                      <a:cubicBezTo>
                        <a:pt x="190" y="8"/>
                        <a:pt x="190" y="8"/>
                        <a:pt x="190" y="8"/>
                      </a:cubicBezTo>
                      <a:cubicBezTo>
                        <a:pt x="191" y="8"/>
                        <a:pt x="192" y="8"/>
                        <a:pt x="194" y="8"/>
                      </a:cubicBezTo>
                      <a:close/>
                      <a:moveTo>
                        <a:pt x="194" y="18"/>
                      </a:moveTo>
                      <a:cubicBezTo>
                        <a:pt x="194" y="18"/>
                        <a:pt x="194" y="18"/>
                        <a:pt x="194" y="18"/>
                      </a:cubicBezTo>
                      <a:cubicBezTo>
                        <a:pt x="194" y="18"/>
                        <a:pt x="194" y="18"/>
                        <a:pt x="194" y="18"/>
                      </a:cubicBezTo>
                      <a:cubicBezTo>
                        <a:pt x="194" y="18"/>
                        <a:pt x="194" y="18"/>
                        <a:pt x="194" y="18"/>
                      </a:cubicBezTo>
                      <a:close/>
                      <a:moveTo>
                        <a:pt x="193" y="14"/>
                      </a:moveTo>
                      <a:cubicBezTo>
                        <a:pt x="193" y="15"/>
                        <a:pt x="194" y="15"/>
                        <a:pt x="194" y="15"/>
                      </a:cubicBezTo>
                      <a:cubicBezTo>
                        <a:pt x="193" y="15"/>
                        <a:pt x="193" y="15"/>
                        <a:pt x="193" y="14"/>
                      </a:cubicBezTo>
                      <a:close/>
                      <a:moveTo>
                        <a:pt x="177" y="11"/>
                      </a:moveTo>
                      <a:cubicBezTo>
                        <a:pt x="177" y="11"/>
                        <a:pt x="177" y="11"/>
                        <a:pt x="177" y="11"/>
                      </a:cubicBezTo>
                      <a:cubicBezTo>
                        <a:pt x="177" y="11"/>
                        <a:pt x="176" y="11"/>
                        <a:pt x="176" y="11"/>
                      </a:cubicBezTo>
                      <a:cubicBezTo>
                        <a:pt x="176" y="11"/>
                        <a:pt x="176" y="11"/>
                        <a:pt x="177" y="11"/>
                      </a:cubicBezTo>
                      <a:close/>
                      <a:moveTo>
                        <a:pt x="176" y="10"/>
                      </a:moveTo>
                      <a:cubicBezTo>
                        <a:pt x="177" y="10"/>
                        <a:pt x="177" y="10"/>
                        <a:pt x="177" y="10"/>
                      </a:cubicBezTo>
                      <a:cubicBezTo>
                        <a:pt x="177" y="10"/>
                        <a:pt x="177" y="10"/>
                        <a:pt x="176" y="10"/>
                      </a:cubicBezTo>
                      <a:close/>
                      <a:moveTo>
                        <a:pt x="178" y="11"/>
                      </a:moveTo>
                      <a:cubicBezTo>
                        <a:pt x="178" y="11"/>
                        <a:pt x="178" y="11"/>
                        <a:pt x="178" y="11"/>
                      </a:cubicBezTo>
                      <a:cubicBezTo>
                        <a:pt x="178" y="11"/>
                        <a:pt x="178" y="11"/>
                        <a:pt x="178" y="11"/>
                      </a:cubicBezTo>
                      <a:cubicBezTo>
                        <a:pt x="178" y="11"/>
                        <a:pt x="178" y="11"/>
                        <a:pt x="178" y="11"/>
                      </a:cubicBezTo>
                      <a:cubicBezTo>
                        <a:pt x="178" y="11"/>
                        <a:pt x="178" y="11"/>
                        <a:pt x="178" y="11"/>
                      </a:cubicBezTo>
                      <a:close/>
                      <a:moveTo>
                        <a:pt x="156" y="8"/>
                      </a:moveTo>
                      <a:cubicBezTo>
                        <a:pt x="156" y="8"/>
                        <a:pt x="156" y="8"/>
                        <a:pt x="156" y="8"/>
                      </a:cubicBezTo>
                      <a:cubicBezTo>
                        <a:pt x="156" y="8"/>
                        <a:pt x="156" y="8"/>
                        <a:pt x="156" y="8"/>
                      </a:cubicBezTo>
                      <a:close/>
                      <a:moveTo>
                        <a:pt x="162" y="7"/>
                      </a:moveTo>
                      <a:cubicBezTo>
                        <a:pt x="162" y="7"/>
                        <a:pt x="163" y="7"/>
                        <a:pt x="164" y="7"/>
                      </a:cubicBezTo>
                      <a:cubicBezTo>
                        <a:pt x="164" y="7"/>
                        <a:pt x="164" y="7"/>
                        <a:pt x="164" y="8"/>
                      </a:cubicBezTo>
                      <a:cubicBezTo>
                        <a:pt x="164" y="8"/>
                        <a:pt x="164" y="8"/>
                        <a:pt x="163" y="8"/>
                      </a:cubicBezTo>
                      <a:cubicBezTo>
                        <a:pt x="164" y="9"/>
                        <a:pt x="163" y="10"/>
                        <a:pt x="163" y="10"/>
                      </a:cubicBezTo>
                      <a:cubicBezTo>
                        <a:pt x="162" y="10"/>
                        <a:pt x="162" y="10"/>
                        <a:pt x="162" y="10"/>
                      </a:cubicBezTo>
                      <a:cubicBezTo>
                        <a:pt x="162" y="8"/>
                        <a:pt x="161" y="8"/>
                        <a:pt x="161" y="8"/>
                      </a:cubicBezTo>
                      <a:cubicBezTo>
                        <a:pt x="161" y="8"/>
                        <a:pt x="162" y="7"/>
                        <a:pt x="162" y="7"/>
                      </a:cubicBezTo>
                      <a:close/>
                      <a:moveTo>
                        <a:pt x="161" y="12"/>
                      </a:moveTo>
                      <a:cubicBezTo>
                        <a:pt x="160" y="12"/>
                        <a:pt x="160" y="11"/>
                        <a:pt x="160" y="11"/>
                      </a:cubicBezTo>
                      <a:cubicBezTo>
                        <a:pt x="160" y="11"/>
                        <a:pt x="160" y="11"/>
                        <a:pt x="160" y="11"/>
                      </a:cubicBezTo>
                      <a:cubicBezTo>
                        <a:pt x="160" y="11"/>
                        <a:pt x="160" y="10"/>
                        <a:pt x="160" y="10"/>
                      </a:cubicBezTo>
                      <a:cubicBezTo>
                        <a:pt x="162" y="10"/>
                        <a:pt x="161" y="11"/>
                        <a:pt x="161" y="12"/>
                      </a:cubicBezTo>
                      <a:close/>
                      <a:moveTo>
                        <a:pt x="161" y="13"/>
                      </a:moveTo>
                      <a:cubicBezTo>
                        <a:pt x="161" y="13"/>
                        <a:pt x="161" y="13"/>
                        <a:pt x="162" y="13"/>
                      </a:cubicBezTo>
                      <a:cubicBezTo>
                        <a:pt x="162" y="13"/>
                        <a:pt x="162" y="13"/>
                        <a:pt x="162" y="13"/>
                      </a:cubicBezTo>
                      <a:cubicBezTo>
                        <a:pt x="162" y="13"/>
                        <a:pt x="162" y="14"/>
                        <a:pt x="162" y="14"/>
                      </a:cubicBezTo>
                      <a:cubicBezTo>
                        <a:pt x="161" y="14"/>
                        <a:pt x="161" y="14"/>
                        <a:pt x="161" y="13"/>
                      </a:cubicBezTo>
                      <a:close/>
                      <a:moveTo>
                        <a:pt x="169" y="8"/>
                      </a:moveTo>
                      <a:cubicBezTo>
                        <a:pt x="169" y="9"/>
                        <a:pt x="168" y="9"/>
                        <a:pt x="167" y="9"/>
                      </a:cubicBezTo>
                      <a:cubicBezTo>
                        <a:pt x="167" y="9"/>
                        <a:pt x="167" y="8"/>
                        <a:pt x="167" y="8"/>
                      </a:cubicBezTo>
                      <a:cubicBezTo>
                        <a:pt x="166" y="8"/>
                        <a:pt x="166" y="8"/>
                        <a:pt x="165" y="8"/>
                      </a:cubicBezTo>
                      <a:cubicBezTo>
                        <a:pt x="166" y="8"/>
                        <a:pt x="166" y="7"/>
                        <a:pt x="167" y="8"/>
                      </a:cubicBezTo>
                      <a:cubicBezTo>
                        <a:pt x="168" y="8"/>
                        <a:pt x="168" y="7"/>
                        <a:pt x="168" y="7"/>
                      </a:cubicBezTo>
                      <a:cubicBezTo>
                        <a:pt x="168" y="7"/>
                        <a:pt x="169" y="7"/>
                        <a:pt x="169" y="8"/>
                      </a:cubicBezTo>
                      <a:close/>
                      <a:moveTo>
                        <a:pt x="146" y="14"/>
                      </a:moveTo>
                      <a:cubicBezTo>
                        <a:pt x="146" y="14"/>
                        <a:pt x="145" y="14"/>
                        <a:pt x="145" y="13"/>
                      </a:cubicBezTo>
                      <a:cubicBezTo>
                        <a:pt x="146" y="13"/>
                        <a:pt x="146" y="13"/>
                        <a:pt x="146" y="13"/>
                      </a:cubicBezTo>
                      <a:cubicBezTo>
                        <a:pt x="146" y="13"/>
                        <a:pt x="146" y="13"/>
                        <a:pt x="146" y="13"/>
                      </a:cubicBezTo>
                      <a:cubicBezTo>
                        <a:pt x="146" y="13"/>
                        <a:pt x="146" y="14"/>
                        <a:pt x="146" y="14"/>
                      </a:cubicBezTo>
                      <a:close/>
                      <a:moveTo>
                        <a:pt x="154" y="14"/>
                      </a:moveTo>
                      <a:cubicBezTo>
                        <a:pt x="154" y="14"/>
                        <a:pt x="154" y="14"/>
                        <a:pt x="154" y="14"/>
                      </a:cubicBezTo>
                      <a:cubicBezTo>
                        <a:pt x="153" y="14"/>
                        <a:pt x="153" y="13"/>
                        <a:pt x="154" y="13"/>
                      </a:cubicBezTo>
                      <a:cubicBezTo>
                        <a:pt x="154" y="13"/>
                        <a:pt x="154" y="13"/>
                        <a:pt x="154" y="14"/>
                      </a:cubicBezTo>
                      <a:close/>
                      <a:moveTo>
                        <a:pt x="141" y="21"/>
                      </a:moveTo>
                      <a:cubicBezTo>
                        <a:pt x="140" y="20"/>
                        <a:pt x="140" y="20"/>
                        <a:pt x="139" y="20"/>
                      </a:cubicBezTo>
                      <a:cubicBezTo>
                        <a:pt x="139" y="20"/>
                        <a:pt x="139" y="20"/>
                        <a:pt x="139" y="20"/>
                      </a:cubicBezTo>
                      <a:cubicBezTo>
                        <a:pt x="140" y="20"/>
                        <a:pt x="141" y="19"/>
                        <a:pt x="141" y="20"/>
                      </a:cubicBezTo>
                      <a:cubicBezTo>
                        <a:pt x="141" y="20"/>
                        <a:pt x="141" y="21"/>
                        <a:pt x="141" y="21"/>
                      </a:cubicBezTo>
                      <a:close/>
                      <a:moveTo>
                        <a:pt x="141" y="20"/>
                      </a:moveTo>
                      <a:cubicBezTo>
                        <a:pt x="142" y="19"/>
                        <a:pt x="142" y="19"/>
                        <a:pt x="142" y="19"/>
                      </a:cubicBezTo>
                      <a:cubicBezTo>
                        <a:pt x="142" y="19"/>
                        <a:pt x="142" y="19"/>
                        <a:pt x="142" y="19"/>
                      </a:cubicBezTo>
                      <a:cubicBezTo>
                        <a:pt x="141" y="20"/>
                        <a:pt x="144" y="20"/>
                        <a:pt x="143" y="20"/>
                      </a:cubicBezTo>
                      <a:cubicBezTo>
                        <a:pt x="143" y="20"/>
                        <a:pt x="142" y="20"/>
                        <a:pt x="141" y="20"/>
                      </a:cubicBezTo>
                      <a:close/>
                      <a:moveTo>
                        <a:pt x="143" y="19"/>
                      </a:moveTo>
                      <a:cubicBezTo>
                        <a:pt x="142" y="19"/>
                        <a:pt x="143" y="16"/>
                        <a:pt x="143" y="18"/>
                      </a:cubicBezTo>
                      <a:cubicBezTo>
                        <a:pt x="142" y="18"/>
                        <a:pt x="145" y="19"/>
                        <a:pt x="143" y="19"/>
                      </a:cubicBezTo>
                      <a:close/>
                      <a:moveTo>
                        <a:pt x="161" y="19"/>
                      </a:moveTo>
                      <a:cubicBezTo>
                        <a:pt x="160" y="19"/>
                        <a:pt x="160" y="19"/>
                        <a:pt x="160" y="19"/>
                      </a:cubicBezTo>
                      <a:cubicBezTo>
                        <a:pt x="161" y="19"/>
                        <a:pt x="161" y="19"/>
                        <a:pt x="161" y="19"/>
                      </a:cubicBezTo>
                      <a:cubicBezTo>
                        <a:pt x="161" y="19"/>
                        <a:pt x="161" y="19"/>
                        <a:pt x="161" y="19"/>
                      </a:cubicBezTo>
                      <a:cubicBezTo>
                        <a:pt x="161" y="19"/>
                        <a:pt x="161" y="19"/>
                        <a:pt x="161" y="19"/>
                      </a:cubicBezTo>
                      <a:close/>
                      <a:moveTo>
                        <a:pt x="163" y="19"/>
                      </a:moveTo>
                      <a:cubicBezTo>
                        <a:pt x="162" y="19"/>
                        <a:pt x="162" y="17"/>
                        <a:pt x="162" y="17"/>
                      </a:cubicBezTo>
                      <a:cubicBezTo>
                        <a:pt x="162" y="17"/>
                        <a:pt x="163" y="17"/>
                        <a:pt x="163" y="17"/>
                      </a:cubicBezTo>
                      <a:cubicBezTo>
                        <a:pt x="163" y="17"/>
                        <a:pt x="164" y="18"/>
                        <a:pt x="165" y="18"/>
                      </a:cubicBezTo>
                      <a:cubicBezTo>
                        <a:pt x="165" y="18"/>
                        <a:pt x="165" y="18"/>
                        <a:pt x="165" y="19"/>
                      </a:cubicBezTo>
                      <a:cubicBezTo>
                        <a:pt x="164" y="19"/>
                        <a:pt x="163" y="17"/>
                        <a:pt x="163" y="19"/>
                      </a:cubicBezTo>
                      <a:close/>
                      <a:moveTo>
                        <a:pt x="167" y="19"/>
                      </a:moveTo>
                      <a:cubicBezTo>
                        <a:pt x="167" y="19"/>
                        <a:pt x="167" y="19"/>
                        <a:pt x="167" y="19"/>
                      </a:cubicBezTo>
                      <a:cubicBezTo>
                        <a:pt x="167" y="19"/>
                        <a:pt x="167" y="19"/>
                        <a:pt x="167" y="19"/>
                      </a:cubicBezTo>
                      <a:cubicBezTo>
                        <a:pt x="167" y="19"/>
                        <a:pt x="167" y="19"/>
                        <a:pt x="167" y="19"/>
                      </a:cubicBezTo>
                      <a:cubicBezTo>
                        <a:pt x="167" y="18"/>
                        <a:pt x="167" y="18"/>
                        <a:pt x="167" y="18"/>
                      </a:cubicBezTo>
                      <a:cubicBezTo>
                        <a:pt x="166" y="18"/>
                        <a:pt x="166" y="18"/>
                        <a:pt x="166" y="17"/>
                      </a:cubicBezTo>
                      <a:cubicBezTo>
                        <a:pt x="167" y="18"/>
                        <a:pt x="166" y="17"/>
                        <a:pt x="166" y="16"/>
                      </a:cubicBezTo>
                      <a:cubicBezTo>
                        <a:pt x="166" y="16"/>
                        <a:pt x="166" y="16"/>
                        <a:pt x="167" y="16"/>
                      </a:cubicBezTo>
                      <a:cubicBezTo>
                        <a:pt x="167" y="16"/>
                        <a:pt x="167" y="16"/>
                        <a:pt x="167" y="16"/>
                      </a:cubicBezTo>
                      <a:cubicBezTo>
                        <a:pt x="167" y="16"/>
                        <a:pt x="167" y="17"/>
                        <a:pt x="168" y="17"/>
                      </a:cubicBezTo>
                      <a:cubicBezTo>
                        <a:pt x="169" y="17"/>
                        <a:pt x="169" y="16"/>
                        <a:pt x="170" y="15"/>
                      </a:cubicBezTo>
                      <a:cubicBezTo>
                        <a:pt x="170" y="16"/>
                        <a:pt x="170" y="16"/>
                        <a:pt x="170" y="16"/>
                      </a:cubicBezTo>
                      <a:cubicBezTo>
                        <a:pt x="170" y="16"/>
                        <a:pt x="170" y="16"/>
                        <a:pt x="170" y="17"/>
                      </a:cubicBezTo>
                      <a:cubicBezTo>
                        <a:pt x="170" y="17"/>
                        <a:pt x="170" y="17"/>
                        <a:pt x="170" y="17"/>
                      </a:cubicBezTo>
                      <a:cubicBezTo>
                        <a:pt x="171" y="17"/>
                        <a:pt x="171" y="17"/>
                        <a:pt x="171" y="18"/>
                      </a:cubicBezTo>
                      <a:cubicBezTo>
                        <a:pt x="171" y="18"/>
                        <a:pt x="171" y="18"/>
                        <a:pt x="171" y="18"/>
                      </a:cubicBezTo>
                      <a:cubicBezTo>
                        <a:pt x="172" y="18"/>
                        <a:pt x="172" y="18"/>
                        <a:pt x="173" y="18"/>
                      </a:cubicBezTo>
                      <a:cubicBezTo>
                        <a:pt x="172" y="19"/>
                        <a:pt x="171" y="19"/>
                        <a:pt x="171" y="20"/>
                      </a:cubicBezTo>
                      <a:cubicBezTo>
                        <a:pt x="171" y="20"/>
                        <a:pt x="171" y="20"/>
                        <a:pt x="171" y="20"/>
                      </a:cubicBezTo>
                      <a:cubicBezTo>
                        <a:pt x="171" y="19"/>
                        <a:pt x="170" y="19"/>
                        <a:pt x="170" y="18"/>
                      </a:cubicBezTo>
                      <a:cubicBezTo>
                        <a:pt x="168" y="17"/>
                        <a:pt x="169" y="19"/>
                        <a:pt x="167" y="19"/>
                      </a:cubicBezTo>
                      <a:close/>
                      <a:moveTo>
                        <a:pt x="175" y="13"/>
                      </a:moveTo>
                      <a:cubicBezTo>
                        <a:pt x="175" y="13"/>
                        <a:pt x="175" y="13"/>
                        <a:pt x="175" y="13"/>
                      </a:cubicBezTo>
                      <a:cubicBezTo>
                        <a:pt x="175" y="13"/>
                        <a:pt x="175" y="13"/>
                        <a:pt x="175" y="13"/>
                      </a:cubicBezTo>
                      <a:cubicBezTo>
                        <a:pt x="175" y="13"/>
                        <a:pt x="175" y="13"/>
                        <a:pt x="175" y="13"/>
                      </a:cubicBezTo>
                      <a:cubicBezTo>
                        <a:pt x="175" y="13"/>
                        <a:pt x="175" y="13"/>
                        <a:pt x="175" y="13"/>
                      </a:cubicBezTo>
                      <a:close/>
                      <a:moveTo>
                        <a:pt x="176" y="13"/>
                      </a:moveTo>
                      <a:cubicBezTo>
                        <a:pt x="177" y="13"/>
                        <a:pt x="176" y="12"/>
                        <a:pt x="176" y="12"/>
                      </a:cubicBezTo>
                      <a:cubicBezTo>
                        <a:pt x="176" y="12"/>
                        <a:pt x="176" y="13"/>
                        <a:pt x="177" y="13"/>
                      </a:cubicBezTo>
                      <a:cubicBezTo>
                        <a:pt x="177" y="13"/>
                        <a:pt x="177" y="13"/>
                        <a:pt x="177" y="13"/>
                      </a:cubicBezTo>
                      <a:cubicBezTo>
                        <a:pt x="177" y="14"/>
                        <a:pt x="177" y="14"/>
                        <a:pt x="176" y="14"/>
                      </a:cubicBezTo>
                      <a:cubicBezTo>
                        <a:pt x="177" y="13"/>
                        <a:pt x="176" y="13"/>
                        <a:pt x="176" y="13"/>
                      </a:cubicBezTo>
                      <a:close/>
                      <a:moveTo>
                        <a:pt x="181" y="16"/>
                      </a:moveTo>
                      <a:cubicBezTo>
                        <a:pt x="181" y="16"/>
                        <a:pt x="181" y="15"/>
                        <a:pt x="182" y="15"/>
                      </a:cubicBezTo>
                      <a:cubicBezTo>
                        <a:pt x="182" y="15"/>
                        <a:pt x="182" y="15"/>
                        <a:pt x="182" y="15"/>
                      </a:cubicBezTo>
                      <a:cubicBezTo>
                        <a:pt x="182" y="15"/>
                        <a:pt x="182" y="16"/>
                        <a:pt x="181" y="16"/>
                      </a:cubicBezTo>
                      <a:close/>
                      <a:moveTo>
                        <a:pt x="195" y="21"/>
                      </a:moveTo>
                      <a:cubicBezTo>
                        <a:pt x="195" y="21"/>
                        <a:pt x="195" y="21"/>
                        <a:pt x="195" y="21"/>
                      </a:cubicBezTo>
                      <a:cubicBezTo>
                        <a:pt x="195" y="21"/>
                        <a:pt x="195" y="21"/>
                        <a:pt x="195" y="21"/>
                      </a:cubicBezTo>
                      <a:cubicBezTo>
                        <a:pt x="195" y="21"/>
                        <a:pt x="195" y="21"/>
                        <a:pt x="195" y="21"/>
                      </a:cubicBezTo>
                      <a:close/>
                      <a:moveTo>
                        <a:pt x="202" y="19"/>
                      </a:moveTo>
                      <a:cubicBezTo>
                        <a:pt x="201" y="19"/>
                        <a:pt x="202" y="18"/>
                        <a:pt x="203" y="18"/>
                      </a:cubicBezTo>
                      <a:cubicBezTo>
                        <a:pt x="203" y="18"/>
                        <a:pt x="202" y="18"/>
                        <a:pt x="202" y="18"/>
                      </a:cubicBezTo>
                      <a:cubicBezTo>
                        <a:pt x="201" y="17"/>
                        <a:pt x="201" y="17"/>
                        <a:pt x="200" y="17"/>
                      </a:cubicBezTo>
                      <a:cubicBezTo>
                        <a:pt x="200" y="17"/>
                        <a:pt x="200" y="18"/>
                        <a:pt x="200" y="19"/>
                      </a:cubicBezTo>
                      <a:cubicBezTo>
                        <a:pt x="199" y="18"/>
                        <a:pt x="198" y="19"/>
                        <a:pt x="198" y="20"/>
                      </a:cubicBezTo>
                      <a:cubicBezTo>
                        <a:pt x="197" y="20"/>
                        <a:pt x="197" y="20"/>
                        <a:pt x="196" y="20"/>
                      </a:cubicBezTo>
                      <a:cubicBezTo>
                        <a:pt x="196" y="19"/>
                        <a:pt x="196" y="19"/>
                        <a:pt x="196" y="19"/>
                      </a:cubicBezTo>
                      <a:cubicBezTo>
                        <a:pt x="195" y="18"/>
                        <a:pt x="195" y="19"/>
                        <a:pt x="194" y="20"/>
                      </a:cubicBezTo>
                      <a:cubicBezTo>
                        <a:pt x="194" y="20"/>
                        <a:pt x="194" y="20"/>
                        <a:pt x="194" y="20"/>
                      </a:cubicBezTo>
                      <a:cubicBezTo>
                        <a:pt x="194" y="18"/>
                        <a:pt x="194" y="17"/>
                        <a:pt x="195" y="17"/>
                      </a:cubicBezTo>
                      <a:cubicBezTo>
                        <a:pt x="196" y="16"/>
                        <a:pt x="196" y="16"/>
                        <a:pt x="196" y="17"/>
                      </a:cubicBezTo>
                      <a:cubicBezTo>
                        <a:pt x="197" y="17"/>
                        <a:pt x="196" y="16"/>
                        <a:pt x="196" y="16"/>
                      </a:cubicBezTo>
                      <a:cubicBezTo>
                        <a:pt x="196" y="15"/>
                        <a:pt x="197" y="15"/>
                        <a:pt x="197" y="15"/>
                      </a:cubicBezTo>
                      <a:cubicBezTo>
                        <a:pt x="198" y="15"/>
                        <a:pt x="197" y="16"/>
                        <a:pt x="199" y="16"/>
                      </a:cubicBezTo>
                      <a:cubicBezTo>
                        <a:pt x="199" y="16"/>
                        <a:pt x="199" y="15"/>
                        <a:pt x="200" y="15"/>
                      </a:cubicBezTo>
                      <a:cubicBezTo>
                        <a:pt x="200" y="15"/>
                        <a:pt x="200" y="15"/>
                        <a:pt x="200" y="15"/>
                      </a:cubicBezTo>
                      <a:cubicBezTo>
                        <a:pt x="200" y="15"/>
                        <a:pt x="200" y="15"/>
                        <a:pt x="200" y="16"/>
                      </a:cubicBezTo>
                      <a:cubicBezTo>
                        <a:pt x="201" y="16"/>
                        <a:pt x="201" y="16"/>
                        <a:pt x="202" y="16"/>
                      </a:cubicBezTo>
                      <a:cubicBezTo>
                        <a:pt x="202" y="16"/>
                        <a:pt x="202" y="16"/>
                        <a:pt x="202" y="16"/>
                      </a:cubicBezTo>
                      <a:cubicBezTo>
                        <a:pt x="202" y="18"/>
                        <a:pt x="202" y="18"/>
                        <a:pt x="202" y="18"/>
                      </a:cubicBezTo>
                      <a:cubicBezTo>
                        <a:pt x="204" y="18"/>
                        <a:pt x="204" y="18"/>
                        <a:pt x="204" y="18"/>
                      </a:cubicBezTo>
                      <a:cubicBezTo>
                        <a:pt x="203" y="18"/>
                        <a:pt x="202" y="19"/>
                        <a:pt x="202" y="19"/>
                      </a:cubicBezTo>
                      <a:close/>
                      <a:moveTo>
                        <a:pt x="217" y="6"/>
                      </a:moveTo>
                      <a:cubicBezTo>
                        <a:pt x="217" y="6"/>
                        <a:pt x="217" y="6"/>
                        <a:pt x="217" y="6"/>
                      </a:cubicBezTo>
                      <a:cubicBezTo>
                        <a:pt x="217" y="6"/>
                        <a:pt x="217" y="6"/>
                        <a:pt x="217" y="6"/>
                      </a:cubicBezTo>
                      <a:close/>
                      <a:moveTo>
                        <a:pt x="219" y="16"/>
                      </a:moveTo>
                      <a:cubicBezTo>
                        <a:pt x="219" y="15"/>
                        <a:pt x="219" y="15"/>
                        <a:pt x="219" y="15"/>
                      </a:cubicBezTo>
                      <a:cubicBezTo>
                        <a:pt x="218" y="15"/>
                        <a:pt x="219" y="15"/>
                        <a:pt x="219" y="15"/>
                      </a:cubicBezTo>
                      <a:cubicBezTo>
                        <a:pt x="219" y="15"/>
                        <a:pt x="219" y="15"/>
                        <a:pt x="219" y="15"/>
                      </a:cubicBezTo>
                      <a:cubicBezTo>
                        <a:pt x="220" y="15"/>
                        <a:pt x="220" y="15"/>
                        <a:pt x="220" y="15"/>
                      </a:cubicBezTo>
                      <a:cubicBezTo>
                        <a:pt x="220" y="15"/>
                        <a:pt x="220" y="16"/>
                        <a:pt x="221" y="16"/>
                      </a:cubicBezTo>
                      <a:cubicBezTo>
                        <a:pt x="220" y="16"/>
                        <a:pt x="219" y="16"/>
                        <a:pt x="219" y="16"/>
                      </a:cubicBezTo>
                      <a:close/>
                      <a:moveTo>
                        <a:pt x="228" y="7"/>
                      </a:moveTo>
                      <a:cubicBezTo>
                        <a:pt x="228" y="7"/>
                        <a:pt x="229" y="7"/>
                        <a:pt x="229" y="8"/>
                      </a:cubicBezTo>
                      <a:cubicBezTo>
                        <a:pt x="228" y="7"/>
                        <a:pt x="229" y="9"/>
                        <a:pt x="229" y="9"/>
                      </a:cubicBezTo>
                      <a:cubicBezTo>
                        <a:pt x="229" y="9"/>
                        <a:pt x="230" y="9"/>
                        <a:pt x="230" y="9"/>
                      </a:cubicBezTo>
                      <a:cubicBezTo>
                        <a:pt x="230" y="10"/>
                        <a:pt x="230" y="10"/>
                        <a:pt x="230" y="10"/>
                      </a:cubicBezTo>
                      <a:cubicBezTo>
                        <a:pt x="230" y="10"/>
                        <a:pt x="230" y="10"/>
                        <a:pt x="230" y="10"/>
                      </a:cubicBezTo>
                      <a:cubicBezTo>
                        <a:pt x="229" y="10"/>
                        <a:pt x="229" y="11"/>
                        <a:pt x="229" y="11"/>
                      </a:cubicBezTo>
                      <a:cubicBezTo>
                        <a:pt x="229" y="10"/>
                        <a:pt x="229" y="10"/>
                        <a:pt x="227" y="10"/>
                      </a:cubicBezTo>
                      <a:cubicBezTo>
                        <a:pt x="228" y="9"/>
                        <a:pt x="228" y="8"/>
                        <a:pt x="227" y="8"/>
                      </a:cubicBezTo>
                      <a:cubicBezTo>
                        <a:pt x="228" y="8"/>
                        <a:pt x="228" y="7"/>
                        <a:pt x="228" y="7"/>
                      </a:cubicBezTo>
                      <a:close/>
                      <a:moveTo>
                        <a:pt x="236" y="9"/>
                      </a:moveTo>
                      <a:cubicBezTo>
                        <a:pt x="236" y="10"/>
                        <a:pt x="236" y="10"/>
                        <a:pt x="236" y="10"/>
                      </a:cubicBezTo>
                      <a:cubicBezTo>
                        <a:pt x="235" y="10"/>
                        <a:pt x="235" y="9"/>
                        <a:pt x="234" y="9"/>
                      </a:cubicBezTo>
                      <a:cubicBezTo>
                        <a:pt x="235" y="8"/>
                        <a:pt x="235" y="8"/>
                        <a:pt x="236" y="8"/>
                      </a:cubicBezTo>
                      <a:cubicBezTo>
                        <a:pt x="236" y="9"/>
                        <a:pt x="236" y="9"/>
                        <a:pt x="236" y="9"/>
                      </a:cubicBezTo>
                      <a:close/>
                      <a:moveTo>
                        <a:pt x="233" y="14"/>
                      </a:moveTo>
                      <a:cubicBezTo>
                        <a:pt x="233" y="14"/>
                        <a:pt x="233" y="14"/>
                        <a:pt x="233" y="14"/>
                      </a:cubicBezTo>
                      <a:cubicBezTo>
                        <a:pt x="232" y="14"/>
                        <a:pt x="233" y="13"/>
                        <a:pt x="233" y="12"/>
                      </a:cubicBezTo>
                      <a:cubicBezTo>
                        <a:pt x="233" y="13"/>
                        <a:pt x="233" y="13"/>
                        <a:pt x="233" y="13"/>
                      </a:cubicBezTo>
                      <a:cubicBezTo>
                        <a:pt x="233" y="14"/>
                        <a:pt x="233" y="14"/>
                        <a:pt x="233" y="14"/>
                      </a:cubicBezTo>
                      <a:close/>
                      <a:moveTo>
                        <a:pt x="234" y="11"/>
                      </a:moveTo>
                      <a:cubicBezTo>
                        <a:pt x="234" y="11"/>
                        <a:pt x="234" y="11"/>
                        <a:pt x="234" y="12"/>
                      </a:cubicBezTo>
                      <a:cubicBezTo>
                        <a:pt x="233" y="12"/>
                        <a:pt x="233" y="12"/>
                        <a:pt x="233" y="11"/>
                      </a:cubicBezTo>
                      <a:cubicBezTo>
                        <a:pt x="233" y="11"/>
                        <a:pt x="233" y="11"/>
                        <a:pt x="234" y="11"/>
                      </a:cubicBezTo>
                      <a:close/>
                      <a:moveTo>
                        <a:pt x="226" y="17"/>
                      </a:moveTo>
                      <a:cubicBezTo>
                        <a:pt x="226" y="16"/>
                        <a:pt x="226" y="16"/>
                        <a:pt x="225" y="16"/>
                      </a:cubicBezTo>
                      <a:cubicBezTo>
                        <a:pt x="226" y="16"/>
                        <a:pt x="226" y="16"/>
                        <a:pt x="226" y="16"/>
                      </a:cubicBezTo>
                      <a:cubicBezTo>
                        <a:pt x="226" y="16"/>
                        <a:pt x="226" y="16"/>
                        <a:pt x="226" y="16"/>
                      </a:cubicBezTo>
                      <a:cubicBezTo>
                        <a:pt x="226" y="16"/>
                        <a:pt x="226" y="17"/>
                        <a:pt x="226" y="17"/>
                      </a:cubicBezTo>
                      <a:close/>
                      <a:moveTo>
                        <a:pt x="233" y="17"/>
                      </a:moveTo>
                      <a:cubicBezTo>
                        <a:pt x="233" y="17"/>
                        <a:pt x="233" y="16"/>
                        <a:pt x="233" y="16"/>
                      </a:cubicBezTo>
                      <a:cubicBezTo>
                        <a:pt x="233" y="16"/>
                        <a:pt x="233" y="15"/>
                        <a:pt x="234" y="15"/>
                      </a:cubicBezTo>
                      <a:cubicBezTo>
                        <a:pt x="234" y="15"/>
                        <a:pt x="234" y="16"/>
                        <a:pt x="234" y="16"/>
                      </a:cubicBezTo>
                      <a:cubicBezTo>
                        <a:pt x="234" y="16"/>
                        <a:pt x="233" y="16"/>
                        <a:pt x="233" y="17"/>
                      </a:cubicBezTo>
                      <a:cubicBezTo>
                        <a:pt x="233" y="17"/>
                        <a:pt x="233" y="17"/>
                        <a:pt x="233" y="17"/>
                      </a:cubicBezTo>
                      <a:close/>
                      <a:moveTo>
                        <a:pt x="238" y="16"/>
                      </a:moveTo>
                      <a:cubicBezTo>
                        <a:pt x="238" y="16"/>
                        <a:pt x="238" y="16"/>
                        <a:pt x="238" y="16"/>
                      </a:cubicBezTo>
                      <a:cubicBezTo>
                        <a:pt x="238" y="16"/>
                        <a:pt x="239" y="16"/>
                        <a:pt x="239" y="16"/>
                      </a:cubicBezTo>
                      <a:cubicBezTo>
                        <a:pt x="240" y="16"/>
                        <a:pt x="240" y="16"/>
                        <a:pt x="240" y="16"/>
                      </a:cubicBezTo>
                      <a:cubicBezTo>
                        <a:pt x="240" y="17"/>
                        <a:pt x="239" y="16"/>
                        <a:pt x="238" y="16"/>
                      </a:cubicBezTo>
                      <a:close/>
                      <a:moveTo>
                        <a:pt x="245" y="12"/>
                      </a:moveTo>
                      <a:cubicBezTo>
                        <a:pt x="245" y="12"/>
                        <a:pt x="245" y="12"/>
                        <a:pt x="245" y="12"/>
                      </a:cubicBezTo>
                      <a:cubicBezTo>
                        <a:pt x="245" y="12"/>
                        <a:pt x="245" y="12"/>
                        <a:pt x="245" y="12"/>
                      </a:cubicBezTo>
                      <a:close/>
                      <a:moveTo>
                        <a:pt x="249" y="25"/>
                      </a:moveTo>
                      <a:cubicBezTo>
                        <a:pt x="249" y="25"/>
                        <a:pt x="248" y="24"/>
                        <a:pt x="248" y="23"/>
                      </a:cubicBezTo>
                      <a:cubicBezTo>
                        <a:pt x="249" y="23"/>
                        <a:pt x="249" y="25"/>
                        <a:pt x="249" y="25"/>
                      </a:cubicBezTo>
                      <a:close/>
                      <a:moveTo>
                        <a:pt x="249" y="21"/>
                      </a:moveTo>
                      <a:cubicBezTo>
                        <a:pt x="248" y="21"/>
                        <a:pt x="246" y="22"/>
                        <a:pt x="246" y="21"/>
                      </a:cubicBezTo>
                      <a:cubicBezTo>
                        <a:pt x="247" y="21"/>
                        <a:pt x="246" y="20"/>
                        <a:pt x="246" y="20"/>
                      </a:cubicBezTo>
                      <a:cubicBezTo>
                        <a:pt x="247" y="20"/>
                        <a:pt x="250" y="19"/>
                        <a:pt x="250" y="20"/>
                      </a:cubicBezTo>
                      <a:cubicBezTo>
                        <a:pt x="249" y="20"/>
                        <a:pt x="249" y="20"/>
                        <a:pt x="249" y="21"/>
                      </a:cubicBezTo>
                      <a:close/>
                      <a:moveTo>
                        <a:pt x="251" y="18"/>
                      </a:moveTo>
                      <a:cubicBezTo>
                        <a:pt x="249" y="18"/>
                        <a:pt x="249" y="18"/>
                        <a:pt x="249" y="18"/>
                      </a:cubicBezTo>
                      <a:cubicBezTo>
                        <a:pt x="249" y="17"/>
                        <a:pt x="249" y="17"/>
                        <a:pt x="249" y="17"/>
                      </a:cubicBezTo>
                      <a:cubicBezTo>
                        <a:pt x="249" y="17"/>
                        <a:pt x="249" y="16"/>
                        <a:pt x="249" y="16"/>
                      </a:cubicBezTo>
                      <a:cubicBezTo>
                        <a:pt x="250" y="16"/>
                        <a:pt x="250" y="17"/>
                        <a:pt x="251" y="17"/>
                      </a:cubicBezTo>
                      <a:cubicBezTo>
                        <a:pt x="251" y="16"/>
                        <a:pt x="251" y="15"/>
                        <a:pt x="252" y="15"/>
                      </a:cubicBezTo>
                      <a:cubicBezTo>
                        <a:pt x="252" y="16"/>
                        <a:pt x="252" y="17"/>
                        <a:pt x="251" y="18"/>
                      </a:cubicBezTo>
                      <a:close/>
                      <a:moveTo>
                        <a:pt x="255" y="13"/>
                      </a:moveTo>
                      <a:cubicBezTo>
                        <a:pt x="255" y="13"/>
                        <a:pt x="254" y="13"/>
                        <a:pt x="254" y="12"/>
                      </a:cubicBezTo>
                      <a:cubicBezTo>
                        <a:pt x="255" y="13"/>
                        <a:pt x="255" y="13"/>
                        <a:pt x="255" y="12"/>
                      </a:cubicBezTo>
                      <a:cubicBezTo>
                        <a:pt x="255" y="13"/>
                        <a:pt x="256" y="13"/>
                        <a:pt x="256" y="13"/>
                      </a:cubicBezTo>
                      <a:cubicBezTo>
                        <a:pt x="255" y="13"/>
                        <a:pt x="255" y="13"/>
                        <a:pt x="255" y="13"/>
                      </a:cubicBezTo>
                      <a:close/>
                      <a:moveTo>
                        <a:pt x="264" y="14"/>
                      </a:moveTo>
                      <a:cubicBezTo>
                        <a:pt x="264" y="14"/>
                        <a:pt x="264" y="14"/>
                        <a:pt x="264" y="14"/>
                      </a:cubicBezTo>
                      <a:cubicBezTo>
                        <a:pt x="264" y="14"/>
                        <a:pt x="264" y="13"/>
                        <a:pt x="263" y="13"/>
                      </a:cubicBezTo>
                      <a:cubicBezTo>
                        <a:pt x="264" y="13"/>
                        <a:pt x="264" y="14"/>
                        <a:pt x="264" y="14"/>
                      </a:cubicBezTo>
                      <a:close/>
                      <a:moveTo>
                        <a:pt x="253" y="11"/>
                      </a:moveTo>
                      <a:cubicBezTo>
                        <a:pt x="254" y="11"/>
                        <a:pt x="254" y="11"/>
                        <a:pt x="255" y="11"/>
                      </a:cubicBezTo>
                      <a:cubicBezTo>
                        <a:pt x="254" y="12"/>
                        <a:pt x="254" y="12"/>
                        <a:pt x="253" y="12"/>
                      </a:cubicBezTo>
                      <a:cubicBezTo>
                        <a:pt x="253" y="12"/>
                        <a:pt x="253" y="11"/>
                        <a:pt x="253" y="11"/>
                      </a:cubicBezTo>
                      <a:close/>
                      <a:moveTo>
                        <a:pt x="252" y="12"/>
                      </a:moveTo>
                      <a:cubicBezTo>
                        <a:pt x="252" y="12"/>
                        <a:pt x="252" y="12"/>
                        <a:pt x="252" y="12"/>
                      </a:cubicBezTo>
                      <a:cubicBezTo>
                        <a:pt x="251" y="14"/>
                        <a:pt x="254" y="13"/>
                        <a:pt x="254" y="14"/>
                      </a:cubicBezTo>
                      <a:cubicBezTo>
                        <a:pt x="254" y="15"/>
                        <a:pt x="254" y="15"/>
                        <a:pt x="254" y="15"/>
                      </a:cubicBezTo>
                      <a:cubicBezTo>
                        <a:pt x="254" y="14"/>
                        <a:pt x="252" y="13"/>
                        <a:pt x="251" y="14"/>
                      </a:cubicBezTo>
                      <a:cubicBezTo>
                        <a:pt x="251" y="13"/>
                        <a:pt x="251" y="13"/>
                        <a:pt x="251" y="13"/>
                      </a:cubicBezTo>
                      <a:cubicBezTo>
                        <a:pt x="251" y="12"/>
                        <a:pt x="251" y="12"/>
                        <a:pt x="251" y="12"/>
                      </a:cubicBezTo>
                      <a:cubicBezTo>
                        <a:pt x="251" y="12"/>
                        <a:pt x="252" y="12"/>
                        <a:pt x="252" y="12"/>
                      </a:cubicBezTo>
                      <a:close/>
                      <a:moveTo>
                        <a:pt x="246" y="9"/>
                      </a:moveTo>
                      <a:cubicBezTo>
                        <a:pt x="246" y="9"/>
                        <a:pt x="246" y="9"/>
                        <a:pt x="246" y="9"/>
                      </a:cubicBezTo>
                      <a:cubicBezTo>
                        <a:pt x="246" y="9"/>
                        <a:pt x="246" y="10"/>
                        <a:pt x="246" y="10"/>
                      </a:cubicBezTo>
                      <a:cubicBezTo>
                        <a:pt x="246" y="10"/>
                        <a:pt x="246" y="10"/>
                        <a:pt x="247" y="10"/>
                      </a:cubicBezTo>
                      <a:cubicBezTo>
                        <a:pt x="247" y="10"/>
                        <a:pt x="246" y="10"/>
                        <a:pt x="246" y="10"/>
                      </a:cubicBezTo>
                      <a:cubicBezTo>
                        <a:pt x="246" y="10"/>
                        <a:pt x="246" y="10"/>
                        <a:pt x="246" y="10"/>
                      </a:cubicBezTo>
                      <a:cubicBezTo>
                        <a:pt x="246" y="10"/>
                        <a:pt x="246" y="12"/>
                        <a:pt x="247" y="11"/>
                      </a:cubicBezTo>
                      <a:cubicBezTo>
                        <a:pt x="247" y="12"/>
                        <a:pt x="247" y="12"/>
                        <a:pt x="247" y="12"/>
                      </a:cubicBezTo>
                      <a:cubicBezTo>
                        <a:pt x="246" y="12"/>
                        <a:pt x="246" y="12"/>
                        <a:pt x="246" y="12"/>
                      </a:cubicBezTo>
                      <a:cubicBezTo>
                        <a:pt x="245" y="12"/>
                        <a:pt x="245" y="12"/>
                        <a:pt x="245" y="12"/>
                      </a:cubicBezTo>
                      <a:cubicBezTo>
                        <a:pt x="245" y="11"/>
                        <a:pt x="245" y="11"/>
                        <a:pt x="245" y="11"/>
                      </a:cubicBezTo>
                      <a:cubicBezTo>
                        <a:pt x="245" y="10"/>
                        <a:pt x="245" y="9"/>
                        <a:pt x="246" y="9"/>
                      </a:cubicBezTo>
                      <a:close/>
                      <a:moveTo>
                        <a:pt x="242" y="8"/>
                      </a:moveTo>
                      <a:cubicBezTo>
                        <a:pt x="243" y="8"/>
                        <a:pt x="243" y="8"/>
                        <a:pt x="243" y="7"/>
                      </a:cubicBezTo>
                      <a:cubicBezTo>
                        <a:pt x="243" y="8"/>
                        <a:pt x="243" y="8"/>
                        <a:pt x="244" y="8"/>
                      </a:cubicBezTo>
                      <a:cubicBezTo>
                        <a:pt x="245" y="8"/>
                        <a:pt x="243" y="9"/>
                        <a:pt x="243" y="9"/>
                      </a:cubicBezTo>
                      <a:cubicBezTo>
                        <a:pt x="243" y="10"/>
                        <a:pt x="243" y="10"/>
                        <a:pt x="244" y="11"/>
                      </a:cubicBezTo>
                      <a:cubicBezTo>
                        <a:pt x="244" y="11"/>
                        <a:pt x="243" y="11"/>
                        <a:pt x="243" y="11"/>
                      </a:cubicBezTo>
                      <a:cubicBezTo>
                        <a:pt x="242" y="11"/>
                        <a:pt x="241" y="9"/>
                        <a:pt x="241" y="11"/>
                      </a:cubicBezTo>
                      <a:cubicBezTo>
                        <a:pt x="241" y="11"/>
                        <a:pt x="241" y="11"/>
                        <a:pt x="241" y="11"/>
                      </a:cubicBezTo>
                      <a:cubicBezTo>
                        <a:pt x="241" y="11"/>
                        <a:pt x="241" y="11"/>
                        <a:pt x="241" y="11"/>
                      </a:cubicBezTo>
                      <a:cubicBezTo>
                        <a:pt x="241" y="11"/>
                        <a:pt x="241" y="11"/>
                        <a:pt x="241" y="10"/>
                      </a:cubicBezTo>
                      <a:cubicBezTo>
                        <a:pt x="241" y="10"/>
                        <a:pt x="243" y="10"/>
                        <a:pt x="242" y="8"/>
                      </a:cubicBezTo>
                      <a:close/>
                      <a:moveTo>
                        <a:pt x="236" y="6"/>
                      </a:moveTo>
                      <a:cubicBezTo>
                        <a:pt x="236" y="6"/>
                        <a:pt x="237" y="6"/>
                        <a:pt x="237" y="7"/>
                      </a:cubicBezTo>
                      <a:cubicBezTo>
                        <a:pt x="237" y="7"/>
                        <a:pt x="237" y="8"/>
                        <a:pt x="237" y="8"/>
                      </a:cubicBezTo>
                      <a:cubicBezTo>
                        <a:pt x="236" y="8"/>
                        <a:pt x="235" y="8"/>
                        <a:pt x="235" y="7"/>
                      </a:cubicBezTo>
                      <a:cubicBezTo>
                        <a:pt x="236" y="7"/>
                        <a:pt x="236" y="7"/>
                        <a:pt x="236" y="7"/>
                      </a:cubicBezTo>
                      <a:cubicBezTo>
                        <a:pt x="235" y="7"/>
                        <a:pt x="235" y="6"/>
                        <a:pt x="236" y="6"/>
                      </a:cubicBezTo>
                      <a:close/>
                      <a:moveTo>
                        <a:pt x="229" y="6"/>
                      </a:moveTo>
                      <a:cubicBezTo>
                        <a:pt x="229" y="6"/>
                        <a:pt x="229" y="6"/>
                        <a:pt x="229" y="6"/>
                      </a:cubicBezTo>
                      <a:cubicBezTo>
                        <a:pt x="229" y="6"/>
                        <a:pt x="229" y="6"/>
                        <a:pt x="229" y="6"/>
                      </a:cubicBezTo>
                      <a:cubicBezTo>
                        <a:pt x="229" y="6"/>
                        <a:pt x="229" y="6"/>
                        <a:pt x="229" y="6"/>
                      </a:cubicBezTo>
                      <a:close/>
                      <a:moveTo>
                        <a:pt x="222" y="8"/>
                      </a:moveTo>
                      <a:cubicBezTo>
                        <a:pt x="222" y="9"/>
                        <a:pt x="222" y="10"/>
                        <a:pt x="222" y="11"/>
                      </a:cubicBezTo>
                      <a:cubicBezTo>
                        <a:pt x="220" y="11"/>
                        <a:pt x="220" y="11"/>
                        <a:pt x="220" y="11"/>
                      </a:cubicBezTo>
                      <a:cubicBezTo>
                        <a:pt x="220" y="10"/>
                        <a:pt x="219" y="9"/>
                        <a:pt x="219" y="9"/>
                      </a:cubicBezTo>
                      <a:cubicBezTo>
                        <a:pt x="220" y="8"/>
                        <a:pt x="221" y="8"/>
                        <a:pt x="222" y="8"/>
                      </a:cubicBezTo>
                      <a:close/>
                      <a:moveTo>
                        <a:pt x="214" y="7"/>
                      </a:moveTo>
                      <a:cubicBezTo>
                        <a:pt x="215" y="8"/>
                        <a:pt x="215" y="7"/>
                        <a:pt x="216" y="7"/>
                      </a:cubicBezTo>
                      <a:cubicBezTo>
                        <a:pt x="216" y="7"/>
                        <a:pt x="216" y="7"/>
                        <a:pt x="216" y="7"/>
                      </a:cubicBezTo>
                      <a:cubicBezTo>
                        <a:pt x="216" y="7"/>
                        <a:pt x="216" y="7"/>
                        <a:pt x="216" y="7"/>
                      </a:cubicBezTo>
                      <a:cubicBezTo>
                        <a:pt x="216" y="9"/>
                        <a:pt x="215" y="9"/>
                        <a:pt x="213" y="10"/>
                      </a:cubicBezTo>
                      <a:cubicBezTo>
                        <a:pt x="213" y="9"/>
                        <a:pt x="214" y="8"/>
                        <a:pt x="214" y="7"/>
                      </a:cubicBezTo>
                      <a:close/>
                      <a:moveTo>
                        <a:pt x="209" y="6"/>
                      </a:moveTo>
                      <a:cubicBezTo>
                        <a:pt x="208" y="6"/>
                        <a:pt x="208" y="6"/>
                        <a:pt x="208" y="6"/>
                      </a:cubicBezTo>
                      <a:cubicBezTo>
                        <a:pt x="208" y="6"/>
                        <a:pt x="208" y="6"/>
                        <a:pt x="208" y="6"/>
                      </a:cubicBezTo>
                      <a:cubicBezTo>
                        <a:pt x="208" y="5"/>
                        <a:pt x="210" y="5"/>
                        <a:pt x="209" y="6"/>
                      </a:cubicBezTo>
                      <a:close/>
                      <a:moveTo>
                        <a:pt x="206" y="9"/>
                      </a:moveTo>
                      <a:cubicBezTo>
                        <a:pt x="206" y="11"/>
                        <a:pt x="206" y="11"/>
                        <a:pt x="206" y="11"/>
                      </a:cubicBezTo>
                      <a:cubicBezTo>
                        <a:pt x="206" y="11"/>
                        <a:pt x="206" y="11"/>
                        <a:pt x="206" y="11"/>
                      </a:cubicBezTo>
                      <a:cubicBezTo>
                        <a:pt x="206" y="10"/>
                        <a:pt x="205" y="10"/>
                        <a:pt x="205" y="9"/>
                      </a:cubicBezTo>
                      <a:cubicBezTo>
                        <a:pt x="204" y="9"/>
                        <a:pt x="204" y="10"/>
                        <a:pt x="202" y="10"/>
                      </a:cubicBezTo>
                      <a:cubicBezTo>
                        <a:pt x="202" y="11"/>
                        <a:pt x="203" y="11"/>
                        <a:pt x="203" y="12"/>
                      </a:cubicBezTo>
                      <a:cubicBezTo>
                        <a:pt x="203" y="12"/>
                        <a:pt x="203" y="12"/>
                        <a:pt x="203" y="12"/>
                      </a:cubicBezTo>
                      <a:cubicBezTo>
                        <a:pt x="203" y="12"/>
                        <a:pt x="202" y="12"/>
                        <a:pt x="202" y="12"/>
                      </a:cubicBezTo>
                      <a:cubicBezTo>
                        <a:pt x="202" y="11"/>
                        <a:pt x="201" y="10"/>
                        <a:pt x="201" y="10"/>
                      </a:cubicBezTo>
                      <a:cubicBezTo>
                        <a:pt x="200" y="11"/>
                        <a:pt x="199" y="9"/>
                        <a:pt x="199" y="11"/>
                      </a:cubicBezTo>
                      <a:cubicBezTo>
                        <a:pt x="198" y="11"/>
                        <a:pt x="198" y="10"/>
                        <a:pt x="198" y="10"/>
                      </a:cubicBezTo>
                      <a:cubicBezTo>
                        <a:pt x="197" y="9"/>
                        <a:pt x="197" y="9"/>
                        <a:pt x="197" y="9"/>
                      </a:cubicBezTo>
                      <a:cubicBezTo>
                        <a:pt x="198" y="9"/>
                        <a:pt x="198" y="8"/>
                        <a:pt x="199" y="7"/>
                      </a:cubicBezTo>
                      <a:cubicBezTo>
                        <a:pt x="199" y="7"/>
                        <a:pt x="199" y="7"/>
                        <a:pt x="199" y="7"/>
                      </a:cubicBezTo>
                      <a:cubicBezTo>
                        <a:pt x="199" y="7"/>
                        <a:pt x="200" y="8"/>
                        <a:pt x="200" y="8"/>
                      </a:cubicBezTo>
                      <a:cubicBezTo>
                        <a:pt x="201" y="8"/>
                        <a:pt x="200" y="9"/>
                        <a:pt x="201" y="9"/>
                      </a:cubicBezTo>
                      <a:cubicBezTo>
                        <a:pt x="202" y="10"/>
                        <a:pt x="202" y="8"/>
                        <a:pt x="202" y="8"/>
                      </a:cubicBezTo>
                      <a:cubicBezTo>
                        <a:pt x="202" y="8"/>
                        <a:pt x="203" y="8"/>
                        <a:pt x="203" y="8"/>
                      </a:cubicBezTo>
                      <a:cubicBezTo>
                        <a:pt x="203" y="8"/>
                        <a:pt x="203" y="8"/>
                        <a:pt x="203" y="8"/>
                      </a:cubicBezTo>
                      <a:cubicBezTo>
                        <a:pt x="203" y="8"/>
                        <a:pt x="203" y="8"/>
                        <a:pt x="203" y="8"/>
                      </a:cubicBezTo>
                      <a:cubicBezTo>
                        <a:pt x="204" y="8"/>
                        <a:pt x="205" y="9"/>
                        <a:pt x="206" y="9"/>
                      </a:cubicBezTo>
                      <a:close/>
                      <a:moveTo>
                        <a:pt x="193" y="6"/>
                      </a:moveTo>
                      <a:cubicBezTo>
                        <a:pt x="192" y="7"/>
                        <a:pt x="192" y="7"/>
                        <a:pt x="192" y="8"/>
                      </a:cubicBezTo>
                      <a:cubicBezTo>
                        <a:pt x="191" y="7"/>
                        <a:pt x="191" y="7"/>
                        <a:pt x="191" y="6"/>
                      </a:cubicBezTo>
                      <a:cubicBezTo>
                        <a:pt x="191" y="6"/>
                        <a:pt x="191" y="6"/>
                        <a:pt x="191" y="6"/>
                      </a:cubicBezTo>
                      <a:cubicBezTo>
                        <a:pt x="192" y="6"/>
                        <a:pt x="192" y="6"/>
                        <a:pt x="193" y="6"/>
                      </a:cubicBezTo>
                      <a:close/>
                      <a:moveTo>
                        <a:pt x="191" y="5"/>
                      </a:moveTo>
                      <a:cubicBezTo>
                        <a:pt x="191" y="5"/>
                        <a:pt x="191" y="5"/>
                        <a:pt x="191" y="5"/>
                      </a:cubicBezTo>
                      <a:cubicBezTo>
                        <a:pt x="191" y="5"/>
                        <a:pt x="191" y="5"/>
                        <a:pt x="190" y="5"/>
                      </a:cubicBezTo>
                      <a:cubicBezTo>
                        <a:pt x="191" y="5"/>
                        <a:pt x="191" y="5"/>
                        <a:pt x="191" y="5"/>
                      </a:cubicBezTo>
                      <a:close/>
                      <a:moveTo>
                        <a:pt x="190" y="5"/>
                      </a:moveTo>
                      <a:cubicBezTo>
                        <a:pt x="190" y="5"/>
                        <a:pt x="190" y="5"/>
                        <a:pt x="190" y="5"/>
                      </a:cubicBezTo>
                      <a:cubicBezTo>
                        <a:pt x="190" y="5"/>
                        <a:pt x="190" y="5"/>
                        <a:pt x="190" y="5"/>
                      </a:cubicBezTo>
                      <a:cubicBezTo>
                        <a:pt x="190" y="5"/>
                        <a:pt x="190" y="5"/>
                        <a:pt x="190" y="5"/>
                      </a:cubicBezTo>
                      <a:close/>
                      <a:moveTo>
                        <a:pt x="176" y="4"/>
                      </a:moveTo>
                      <a:cubicBezTo>
                        <a:pt x="176" y="4"/>
                        <a:pt x="176" y="5"/>
                        <a:pt x="177" y="5"/>
                      </a:cubicBezTo>
                      <a:cubicBezTo>
                        <a:pt x="177" y="5"/>
                        <a:pt x="177" y="3"/>
                        <a:pt x="178" y="4"/>
                      </a:cubicBezTo>
                      <a:cubicBezTo>
                        <a:pt x="178" y="4"/>
                        <a:pt x="178" y="4"/>
                        <a:pt x="178" y="4"/>
                      </a:cubicBezTo>
                      <a:cubicBezTo>
                        <a:pt x="178" y="5"/>
                        <a:pt x="178" y="5"/>
                        <a:pt x="178" y="5"/>
                      </a:cubicBezTo>
                      <a:cubicBezTo>
                        <a:pt x="177" y="5"/>
                        <a:pt x="177" y="5"/>
                        <a:pt x="177" y="5"/>
                      </a:cubicBezTo>
                      <a:cubicBezTo>
                        <a:pt x="177" y="5"/>
                        <a:pt x="176" y="5"/>
                        <a:pt x="176" y="5"/>
                      </a:cubicBezTo>
                      <a:cubicBezTo>
                        <a:pt x="176" y="5"/>
                        <a:pt x="176" y="5"/>
                        <a:pt x="176" y="5"/>
                      </a:cubicBezTo>
                      <a:cubicBezTo>
                        <a:pt x="176" y="6"/>
                        <a:pt x="176" y="6"/>
                        <a:pt x="176" y="6"/>
                      </a:cubicBezTo>
                      <a:cubicBezTo>
                        <a:pt x="175" y="6"/>
                        <a:pt x="175" y="6"/>
                        <a:pt x="175" y="6"/>
                      </a:cubicBezTo>
                      <a:cubicBezTo>
                        <a:pt x="174" y="6"/>
                        <a:pt x="174" y="7"/>
                        <a:pt x="174" y="6"/>
                      </a:cubicBezTo>
                      <a:cubicBezTo>
                        <a:pt x="174" y="6"/>
                        <a:pt x="174" y="6"/>
                        <a:pt x="174" y="6"/>
                      </a:cubicBezTo>
                      <a:cubicBezTo>
                        <a:pt x="175" y="5"/>
                        <a:pt x="175" y="4"/>
                        <a:pt x="176" y="4"/>
                      </a:cubicBezTo>
                      <a:close/>
                      <a:moveTo>
                        <a:pt x="147" y="7"/>
                      </a:moveTo>
                      <a:cubicBezTo>
                        <a:pt x="147" y="7"/>
                        <a:pt x="147" y="7"/>
                        <a:pt x="147" y="7"/>
                      </a:cubicBezTo>
                      <a:cubicBezTo>
                        <a:pt x="147" y="7"/>
                        <a:pt x="146" y="7"/>
                        <a:pt x="146" y="7"/>
                      </a:cubicBezTo>
                      <a:cubicBezTo>
                        <a:pt x="146" y="6"/>
                        <a:pt x="146" y="6"/>
                        <a:pt x="146" y="6"/>
                      </a:cubicBezTo>
                      <a:cubicBezTo>
                        <a:pt x="147" y="6"/>
                        <a:pt x="147" y="6"/>
                        <a:pt x="147" y="7"/>
                      </a:cubicBezTo>
                      <a:close/>
                      <a:moveTo>
                        <a:pt x="124" y="10"/>
                      </a:moveTo>
                      <a:cubicBezTo>
                        <a:pt x="123" y="10"/>
                        <a:pt x="123" y="10"/>
                        <a:pt x="123" y="10"/>
                      </a:cubicBezTo>
                      <a:cubicBezTo>
                        <a:pt x="123" y="10"/>
                        <a:pt x="122" y="10"/>
                        <a:pt x="122" y="9"/>
                      </a:cubicBezTo>
                      <a:cubicBezTo>
                        <a:pt x="123" y="9"/>
                        <a:pt x="123" y="10"/>
                        <a:pt x="123" y="10"/>
                      </a:cubicBezTo>
                      <a:cubicBezTo>
                        <a:pt x="123" y="10"/>
                        <a:pt x="123" y="10"/>
                        <a:pt x="124" y="10"/>
                      </a:cubicBezTo>
                      <a:close/>
                      <a:moveTo>
                        <a:pt x="122" y="7"/>
                      </a:moveTo>
                      <a:cubicBezTo>
                        <a:pt x="122" y="8"/>
                        <a:pt x="122" y="8"/>
                        <a:pt x="122" y="8"/>
                      </a:cubicBezTo>
                      <a:cubicBezTo>
                        <a:pt x="121" y="8"/>
                        <a:pt x="121" y="7"/>
                        <a:pt x="122" y="7"/>
                      </a:cubicBezTo>
                      <a:close/>
                      <a:moveTo>
                        <a:pt x="122" y="8"/>
                      </a:move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21" y="9"/>
                        <a:pt x="121" y="9"/>
                        <a:pt x="121" y="9"/>
                      </a:cubicBezTo>
                      <a:cubicBezTo>
                        <a:pt x="121" y="9"/>
                        <a:pt x="122" y="9"/>
                        <a:pt x="122" y="8"/>
                      </a:cubicBezTo>
                      <a:close/>
                      <a:moveTo>
                        <a:pt x="112" y="4"/>
                      </a:moveTo>
                      <a:cubicBezTo>
                        <a:pt x="112" y="4"/>
                        <a:pt x="112" y="5"/>
                        <a:pt x="112" y="5"/>
                      </a:cubicBezTo>
                      <a:cubicBezTo>
                        <a:pt x="112" y="5"/>
                        <a:pt x="112" y="5"/>
                        <a:pt x="112" y="5"/>
                      </a:cubicBezTo>
                      <a:cubicBezTo>
                        <a:pt x="113" y="5"/>
                        <a:pt x="113" y="5"/>
                        <a:pt x="112" y="5"/>
                      </a:cubicBezTo>
                      <a:cubicBezTo>
                        <a:pt x="112" y="6"/>
                        <a:pt x="110" y="5"/>
                        <a:pt x="111" y="6"/>
                      </a:cubicBezTo>
                      <a:cubicBezTo>
                        <a:pt x="110" y="6"/>
                        <a:pt x="110" y="6"/>
                        <a:pt x="110" y="6"/>
                      </a:cubicBezTo>
                      <a:cubicBezTo>
                        <a:pt x="111" y="5"/>
                        <a:pt x="111" y="5"/>
                        <a:pt x="112" y="4"/>
                      </a:cubicBezTo>
                      <a:close/>
                      <a:moveTo>
                        <a:pt x="93" y="4"/>
                      </a:moveTo>
                      <a:cubicBezTo>
                        <a:pt x="94" y="4"/>
                        <a:pt x="94" y="5"/>
                        <a:pt x="94" y="5"/>
                      </a:cubicBezTo>
                      <a:cubicBezTo>
                        <a:pt x="96" y="5"/>
                        <a:pt x="96" y="5"/>
                        <a:pt x="96" y="5"/>
                      </a:cubicBezTo>
                      <a:cubicBezTo>
                        <a:pt x="96" y="6"/>
                        <a:pt x="96" y="6"/>
                        <a:pt x="96" y="6"/>
                      </a:cubicBezTo>
                      <a:cubicBezTo>
                        <a:pt x="95" y="7"/>
                        <a:pt x="94" y="6"/>
                        <a:pt x="94" y="6"/>
                      </a:cubicBezTo>
                      <a:cubicBezTo>
                        <a:pt x="93" y="6"/>
                        <a:pt x="93" y="7"/>
                        <a:pt x="92" y="7"/>
                      </a:cubicBezTo>
                      <a:cubicBezTo>
                        <a:pt x="92" y="7"/>
                        <a:pt x="92" y="7"/>
                        <a:pt x="92" y="7"/>
                      </a:cubicBezTo>
                      <a:cubicBezTo>
                        <a:pt x="93" y="6"/>
                        <a:pt x="94" y="6"/>
                        <a:pt x="93" y="4"/>
                      </a:cubicBezTo>
                      <a:close/>
                      <a:moveTo>
                        <a:pt x="87" y="6"/>
                      </a:moveTo>
                      <a:cubicBezTo>
                        <a:pt x="88" y="6"/>
                        <a:pt x="88" y="7"/>
                        <a:pt x="87" y="7"/>
                      </a:cubicBezTo>
                      <a:cubicBezTo>
                        <a:pt x="86" y="7"/>
                        <a:pt x="85" y="7"/>
                        <a:pt x="85" y="6"/>
                      </a:cubicBezTo>
                      <a:cubicBezTo>
                        <a:pt x="85" y="6"/>
                        <a:pt x="85" y="6"/>
                        <a:pt x="86" y="6"/>
                      </a:cubicBezTo>
                      <a:cubicBezTo>
                        <a:pt x="86" y="6"/>
                        <a:pt x="86" y="6"/>
                        <a:pt x="86" y="6"/>
                      </a:cubicBezTo>
                      <a:cubicBezTo>
                        <a:pt x="86" y="6"/>
                        <a:pt x="87" y="6"/>
                        <a:pt x="87" y="6"/>
                      </a:cubicBezTo>
                      <a:close/>
                      <a:moveTo>
                        <a:pt x="86" y="6"/>
                      </a:move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5" y="5"/>
                        <a:pt x="85" y="5"/>
                        <a:pt x="86" y="6"/>
                      </a:cubicBezTo>
                      <a:close/>
                      <a:moveTo>
                        <a:pt x="83" y="5"/>
                      </a:moveTo>
                      <a:cubicBezTo>
                        <a:pt x="83" y="5"/>
                        <a:pt x="83" y="6"/>
                        <a:pt x="82" y="6"/>
                      </a:cubicBezTo>
                      <a:cubicBezTo>
                        <a:pt x="82" y="6"/>
                        <a:pt x="82" y="5"/>
                        <a:pt x="82" y="5"/>
                      </a:cubicBezTo>
                      <a:cubicBezTo>
                        <a:pt x="82" y="4"/>
                        <a:pt x="82" y="4"/>
                        <a:pt x="82" y="5"/>
                      </a:cubicBezTo>
                      <a:cubicBezTo>
                        <a:pt x="82" y="4"/>
                        <a:pt x="82" y="4"/>
                        <a:pt x="82" y="4"/>
                      </a:cubicBezTo>
                      <a:cubicBezTo>
                        <a:pt x="83" y="4"/>
                        <a:pt x="83" y="4"/>
                        <a:pt x="83" y="5"/>
                      </a:cubicBezTo>
                      <a:close/>
                      <a:moveTo>
                        <a:pt x="80" y="5"/>
                      </a:moveTo>
                      <a:cubicBezTo>
                        <a:pt x="80" y="5"/>
                        <a:pt x="81" y="5"/>
                        <a:pt x="81" y="5"/>
                      </a:cubicBezTo>
                      <a:cubicBezTo>
                        <a:pt x="81" y="6"/>
                        <a:pt x="81" y="6"/>
                        <a:pt x="81" y="6"/>
                      </a:cubicBezTo>
                      <a:cubicBezTo>
                        <a:pt x="80" y="6"/>
                        <a:pt x="80" y="6"/>
                        <a:pt x="80" y="5"/>
                      </a:cubicBezTo>
                      <a:cubicBezTo>
                        <a:pt x="80" y="5"/>
                        <a:pt x="80" y="5"/>
                        <a:pt x="80" y="5"/>
                      </a:cubicBezTo>
                      <a:close/>
                      <a:moveTo>
                        <a:pt x="79" y="6"/>
                      </a:moveTo>
                      <a:cubicBezTo>
                        <a:pt x="79" y="6"/>
                        <a:pt x="79" y="6"/>
                        <a:pt x="79" y="7"/>
                      </a:cubicBezTo>
                      <a:cubicBezTo>
                        <a:pt x="79" y="7"/>
                        <a:pt x="79" y="7"/>
                        <a:pt x="79" y="7"/>
                      </a:cubicBezTo>
                      <a:cubicBezTo>
                        <a:pt x="79" y="6"/>
                        <a:pt x="79" y="6"/>
                        <a:pt x="79" y="6"/>
                      </a:cubicBezTo>
                      <a:cubicBezTo>
                        <a:pt x="79" y="6"/>
                        <a:pt x="79" y="6"/>
                        <a:pt x="79" y="6"/>
                      </a:cubicBezTo>
                      <a:close/>
                      <a:moveTo>
                        <a:pt x="77" y="6"/>
                      </a:moveTo>
                      <a:cubicBezTo>
                        <a:pt x="77" y="6"/>
                        <a:pt x="77" y="6"/>
                        <a:pt x="77" y="6"/>
                      </a:cubicBezTo>
                      <a:cubicBezTo>
                        <a:pt x="76" y="6"/>
                        <a:pt x="76" y="6"/>
                        <a:pt x="77" y="7"/>
                      </a:cubicBezTo>
                      <a:cubicBezTo>
                        <a:pt x="77" y="8"/>
                        <a:pt x="75" y="7"/>
                        <a:pt x="74" y="8"/>
                      </a:cubicBezTo>
                      <a:cubicBezTo>
                        <a:pt x="74" y="9"/>
                        <a:pt x="75" y="9"/>
                        <a:pt x="76" y="10"/>
                      </a:cubicBezTo>
                      <a:cubicBezTo>
                        <a:pt x="75" y="9"/>
                        <a:pt x="74" y="10"/>
                        <a:pt x="73" y="9"/>
                      </a:cubicBezTo>
                      <a:cubicBezTo>
                        <a:pt x="73" y="7"/>
                        <a:pt x="73" y="7"/>
                        <a:pt x="73" y="7"/>
                      </a:cubicBezTo>
                      <a:cubicBezTo>
                        <a:pt x="74" y="7"/>
                        <a:pt x="76" y="6"/>
                        <a:pt x="77" y="6"/>
                      </a:cubicBezTo>
                      <a:close/>
                      <a:moveTo>
                        <a:pt x="59" y="6"/>
                      </a:moveTo>
                      <a:cubicBezTo>
                        <a:pt x="59" y="7"/>
                        <a:pt x="59" y="8"/>
                        <a:pt x="60" y="8"/>
                      </a:cubicBezTo>
                      <a:cubicBezTo>
                        <a:pt x="60" y="8"/>
                        <a:pt x="60" y="8"/>
                        <a:pt x="60" y="9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57" y="9"/>
                        <a:pt x="57" y="9"/>
                        <a:pt x="57" y="9"/>
                      </a:cubicBezTo>
                      <a:cubicBezTo>
                        <a:pt x="57" y="9"/>
                        <a:pt x="57" y="8"/>
                        <a:pt x="57" y="8"/>
                      </a:cubicBezTo>
                      <a:cubicBezTo>
                        <a:pt x="58" y="8"/>
                        <a:pt x="58" y="8"/>
                        <a:pt x="58" y="7"/>
                      </a:cubicBezTo>
                      <a:cubicBezTo>
                        <a:pt x="58" y="7"/>
                        <a:pt x="58" y="7"/>
                        <a:pt x="57" y="7"/>
                      </a:cubicBezTo>
                      <a:cubicBezTo>
                        <a:pt x="57" y="7"/>
                        <a:pt x="57" y="7"/>
                        <a:pt x="57" y="6"/>
                      </a:cubicBezTo>
                      <a:cubicBezTo>
                        <a:pt x="58" y="6"/>
                        <a:pt x="59" y="6"/>
                        <a:pt x="59" y="6"/>
                      </a:cubicBezTo>
                      <a:close/>
                      <a:moveTo>
                        <a:pt x="52" y="5"/>
                      </a:moveTo>
                      <a:cubicBezTo>
                        <a:pt x="53" y="6"/>
                        <a:pt x="52" y="6"/>
                        <a:pt x="51" y="7"/>
                      </a:cubicBezTo>
                      <a:cubicBezTo>
                        <a:pt x="51" y="6"/>
                        <a:pt x="51" y="6"/>
                        <a:pt x="51" y="6"/>
                      </a:cubicBezTo>
                      <a:cubicBezTo>
                        <a:pt x="51" y="6"/>
                        <a:pt x="51" y="6"/>
                        <a:pt x="50" y="6"/>
                      </a:cubicBezTo>
                      <a:cubicBezTo>
                        <a:pt x="50" y="5"/>
                        <a:pt x="52" y="6"/>
                        <a:pt x="52" y="5"/>
                      </a:cubicBezTo>
                      <a:close/>
                      <a:moveTo>
                        <a:pt x="50" y="7"/>
                      </a:move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50" y="7"/>
                        <a:pt x="51" y="8"/>
                        <a:pt x="51" y="8"/>
                      </a:cubicBezTo>
                      <a:cubicBezTo>
                        <a:pt x="50" y="9"/>
                        <a:pt x="50" y="10"/>
                        <a:pt x="49" y="11"/>
                      </a:cubicBezTo>
                      <a:cubicBezTo>
                        <a:pt x="49" y="10"/>
                        <a:pt x="49" y="8"/>
                        <a:pt x="48" y="7"/>
                      </a:cubicBezTo>
                      <a:cubicBezTo>
                        <a:pt x="49" y="7"/>
                        <a:pt x="50" y="7"/>
                        <a:pt x="50" y="7"/>
                      </a:cubicBezTo>
                      <a:close/>
                      <a:moveTo>
                        <a:pt x="44" y="4"/>
                      </a:moveTo>
                      <a:cubicBezTo>
                        <a:pt x="44" y="4"/>
                        <a:pt x="44" y="5"/>
                        <a:pt x="43" y="5"/>
                      </a:cubicBezTo>
                      <a:cubicBezTo>
                        <a:pt x="43" y="6"/>
                        <a:pt x="45" y="5"/>
                        <a:pt x="45" y="4"/>
                      </a:cubicBezTo>
                      <a:cubicBezTo>
                        <a:pt x="46" y="4"/>
                        <a:pt x="45" y="5"/>
                        <a:pt x="46" y="6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5" y="6"/>
                        <a:pt x="45" y="7"/>
                        <a:pt x="45" y="7"/>
                      </a:cubicBezTo>
                      <a:cubicBezTo>
                        <a:pt x="45" y="7"/>
                        <a:pt x="46" y="7"/>
                        <a:pt x="46" y="8"/>
                      </a:cubicBezTo>
                      <a:cubicBezTo>
                        <a:pt x="46" y="8"/>
                        <a:pt x="45" y="8"/>
                        <a:pt x="44" y="8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44" y="8"/>
                        <a:pt x="44" y="8"/>
                        <a:pt x="44" y="9"/>
                      </a:cubicBezTo>
                      <a:cubicBezTo>
                        <a:pt x="43" y="9"/>
                        <a:pt x="43" y="8"/>
                        <a:pt x="43" y="7"/>
                      </a:cubicBezTo>
                      <a:cubicBezTo>
                        <a:pt x="43" y="6"/>
                        <a:pt x="42" y="6"/>
                        <a:pt x="42" y="5"/>
                      </a:cubicBezTo>
                      <a:cubicBezTo>
                        <a:pt x="43" y="4"/>
                        <a:pt x="44" y="5"/>
                        <a:pt x="44" y="4"/>
                      </a:cubicBezTo>
                      <a:close/>
                      <a:moveTo>
                        <a:pt x="33" y="7"/>
                      </a:moveTo>
                      <a:cubicBezTo>
                        <a:pt x="34" y="8"/>
                        <a:pt x="35" y="9"/>
                        <a:pt x="35" y="10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4" y="10"/>
                        <a:pt x="34" y="9"/>
                        <a:pt x="34" y="10"/>
                      </a:cubicBezTo>
                      <a:cubicBezTo>
                        <a:pt x="34" y="9"/>
                        <a:pt x="34" y="9"/>
                        <a:pt x="33" y="8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3" y="8"/>
                        <a:pt x="33" y="7"/>
                        <a:pt x="33" y="7"/>
                      </a:cubicBezTo>
                      <a:close/>
                      <a:moveTo>
                        <a:pt x="30" y="8"/>
                      </a:moveTo>
                      <a:cubicBezTo>
                        <a:pt x="30" y="9"/>
                        <a:pt x="30" y="9"/>
                        <a:pt x="30" y="10"/>
                      </a:cubicBezTo>
                      <a:cubicBezTo>
                        <a:pt x="30" y="10"/>
                        <a:pt x="30" y="10"/>
                        <a:pt x="30" y="10"/>
                      </a:cubicBezTo>
                      <a:cubicBezTo>
                        <a:pt x="30" y="9"/>
                        <a:pt x="29" y="9"/>
                        <a:pt x="28" y="9"/>
                      </a:cubicBezTo>
                      <a:cubicBezTo>
                        <a:pt x="28" y="9"/>
                        <a:pt x="28" y="8"/>
                        <a:pt x="28" y="8"/>
                      </a:cubicBezTo>
                      <a:cubicBezTo>
                        <a:pt x="29" y="9"/>
                        <a:pt x="29" y="8"/>
                        <a:pt x="30" y="8"/>
                      </a:cubicBezTo>
                      <a:close/>
                      <a:moveTo>
                        <a:pt x="20" y="12"/>
                      </a:moveTo>
                      <a:cubicBezTo>
                        <a:pt x="21" y="13"/>
                        <a:pt x="21" y="13"/>
                        <a:pt x="21" y="14"/>
                      </a:cubicBezTo>
                      <a:cubicBezTo>
                        <a:pt x="22" y="15"/>
                        <a:pt x="23" y="15"/>
                        <a:pt x="23" y="16"/>
                      </a:cubicBezTo>
                      <a:cubicBezTo>
                        <a:pt x="24" y="16"/>
                        <a:pt x="24" y="16"/>
                        <a:pt x="24" y="16"/>
                      </a:cubicBezTo>
                      <a:cubicBezTo>
                        <a:pt x="24" y="16"/>
                        <a:pt x="23" y="17"/>
                        <a:pt x="24" y="18"/>
                      </a:cubicBezTo>
                      <a:cubicBezTo>
                        <a:pt x="25" y="18"/>
                        <a:pt x="25" y="17"/>
                        <a:pt x="25" y="16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6" y="17"/>
                        <a:pt x="27" y="16"/>
                        <a:pt x="27" y="17"/>
                      </a:cubicBezTo>
                      <a:cubicBezTo>
                        <a:pt x="27" y="19"/>
                        <a:pt x="28" y="19"/>
                        <a:pt x="28" y="20"/>
                      </a:cubicBezTo>
                      <a:cubicBezTo>
                        <a:pt x="26" y="20"/>
                        <a:pt x="26" y="19"/>
                        <a:pt x="25" y="20"/>
                      </a:cubicBezTo>
                      <a:cubicBezTo>
                        <a:pt x="25" y="19"/>
                        <a:pt x="24" y="18"/>
                        <a:pt x="24" y="18"/>
                      </a:cubicBezTo>
                      <a:cubicBezTo>
                        <a:pt x="23" y="19"/>
                        <a:pt x="22" y="17"/>
                        <a:pt x="21" y="18"/>
                      </a:cubicBezTo>
                      <a:cubicBezTo>
                        <a:pt x="20" y="17"/>
                        <a:pt x="19" y="17"/>
                        <a:pt x="18" y="17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15"/>
                        <a:pt x="19" y="16"/>
                        <a:pt x="20" y="16"/>
                      </a:cubicBezTo>
                      <a:cubicBezTo>
                        <a:pt x="18" y="14"/>
                        <a:pt x="21" y="16"/>
                        <a:pt x="21" y="14"/>
                      </a:cubicBezTo>
                      <a:cubicBezTo>
                        <a:pt x="21" y="14"/>
                        <a:pt x="20" y="14"/>
                        <a:pt x="20" y="14"/>
                      </a:cubicBezTo>
                      <a:cubicBezTo>
                        <a:pt x="20" y="13"/>
                        <a:pt x="19" y="13"/>
                        <a:pt x="20" y="12"/>
                      </a:cubicBezTo>
                      <a:close/>
                      <a:moveTo>
                        <a:pt x="18" y="9"/>
                      </a:move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8" y="9"/>
                        <a:pt x="18" y="9"/>
                        <a:pt x="18" y="9"/>
                      </a:cubicBezTo>
                      <a:close/>
                      <a:moveTo>
                        <a:pt x="14" y="16"/>
                      </a:move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5" y="15"/>
                        <a:pt x="14" y="14"/>
                        <a:pt x="14" y="14"/>
                      </a:cubicBezTo>
                      <a:cubicBezTo>
                        <a:pt x="14" y="14"/>
                        <a:pt x="15" y="14"/>
                        <a:pt x="15" y="14"/>
                      </a:cubicBezTo>
                      <a:cubicBezTo>
                        <a:pt x="15" y="13"/>
                        <a:pt x="14" y="11"/>
                        <a:pt x="16" y="11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6" y="13"/>
                        <a:pt x="16" y="13"/>
                        <a:pt x="15" y="13"/>
                      </a:cubicBezTo>
                      <a:cubicBezTo>
                        <a:pt x="15" y="14"/>
                        <a:pt x="15" y="14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4"/>
                        <a:pt x="16" y="15"/>
                        <a:pt x="16" y="16"/>
                      </a:cubicBezTo>
                      <a:cubicBezTo>
                        <a:pt x="15" y="16"/>
                        <a:pt x="15" y="16"/>
                        <a:pt x="14" y="16"/>
                      </a:cubicBezTo>
                      <a:close/>
                      <a:moveTo>
                        <a:pt x="7" y="20"/>
                      </a:move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21"/>
                        <a:pt x="6" y="20"/>
                        <a:pt x="5" y="21"/>
                      </a:cubicBezTo>
                      <a:cubicBezTo>
                        <a:pt x="6" y="20"/>
                        <a:pt x="6" y="20"/>
                        <a:pt x="7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43" name="Freeform 3199"/>
                <p:cNvSpPr>
                  <a:spLocks noEditPoints="1"/>
                </p:cNvSpPr>
                <p:nvPr/>
              </p:nvSpPr>
              <p:spPr bwMode="auto">
                <a:xfrm>
                  <a:off x="5597" y="2600"/>
                  <a:ext cx="482" cy="56"/>
                </a:xfrm>
                <a:custGeom>
                  <a:avLst/>
                  <a:gdLst>
                    <a:gd name="T0" fmla="*/ 21 w 235"/>
                    <a:gd name="T1" fmla="*/ 18 h 27"/>
                    <a:gd name="T2" fmla="*/ 37 w 235"/>
                    <a:gd name="T3" fmla="*/ 24 h 27"/>
                    <a:gd name="T4" fmla="*/ 62 w 235"/>
                    <a:gd name="T5" fmla="*/ 19 h 27"/>
                    <a:gd name="T6" fmla="*/ 74 w 235"/>
                    <a:gd name="T7" fmla="*/ 15 h 27"/>
                    <a:gd name="T8" fmla="*/ 92 w 235"/>
                    <a:gd name="T9" fmla="*/ 21 h 27"/>
                    <a:gd name="T10" fmla="*/ 93 w 235"/>
                    <a:gd name="T11" fmla="*/ 14 h 27"/>
                    <a:gd name="T12" fmla="*/ 102 w 235"/>
                    <a:gd name="T13" fmla="*/ 19 h 27"/>
                    <a:gd name="T14" fmla="*/ 118 w 235"/>
                    <a:gd name="T15" fmla="*/ 22 h 27"/>
                    <a:gd name="T16" fmla="*/ 132 w 235"/>
                    <a:gd name="T17" fmla="*/ 20 h 27"/>
                    <a:gd name="T18" fmla="*/ 131 w 235"/>
                    <a:gd name="T19" fmla="*/ 15 h 27"/>
                    <a:gd name="T20" fmla="*/ 127 w 235"/>
                    <a:gd name="T21" fmla="*/ 14 h 27"/>
                    <a:gd name="T22" fmla="*/ 147 w 235"/>
                    <a:gd name="T23" fmla="*/ 15 h 27"/>
                    <a:gd name="T24" fmla="*/ 143 w 235"/>
                    <a:gd name="T25" fmla="*/ 21 h 27"/>
                    <a:gd name="T26" fmla="*/ 166 w 235"/>
                    <a:gd name="T27" fmla="*/ 22 h 27"/>
                    <a:gd name="T28" fmla="*/ 199 w 235"/>
                    <a:gd name="T29" fmla="*/ 25 h 27"/>
                    <a:gd name="T30" fmla="*/ 219 w 235"/>
                    <a:gd name="T31" fmla="*/ 20 h 27"/>
                    <a:gd name="T32" fmla="*/ 234 w 235"/>
                    <a:gd name="T33" fmla="*/ 20 h 27"/>
                    <a:gd name="T34" fmla="*/ 214 w 235"/>
                    <a:gd name="T35" fmla="*/ 14 h 27"/>
                    <a:gd name="T36" fmla="*/ 213 w 235"/>
                    <a:gd name="T37" fmla="*/ 7 h 27"/>
                    <a:gd name="T38" fmla="*/ 198 w 235"/>
                    <a:gd name="T39" fmla="*/ 8 h 27"/>
                    <a:gd name="T40" fmla="*/ 194 w 235"/>
                    <a:gd name="T41" fmla="*/ 2 h 27"/>
                    <a:gd name="T42" fmla="*/ 179 w 235"/>
                    <a:gd name="T43" fmla="*/ 7 h 27"/>
                    <a:gd name="T44" fmla="*/ 169 w 235"/>
                    <a:gd name="T45" fmla="*/ 1 h 27"/>
                    <a:gd name="T46" fmla="*/ 163 w 235"/>
                    <a:gd name="T47" fmla="*/ 4 h 27"/>
                    <a:gd name="T48" fmla="*/ 148 w 235"/>
                    <a:gd name="T49" fmla="*/ 1 h 27"/>
                    <a:gd name="T50" fmla="*/ 136 w 235"/>
                    <a:gd name="T51" fmla="*/ 3 h 27"/>
                    <a:gd name="T52" fmla="*/ 131 w 235"/>
                    <a:gd name="T53" fmla="*/ 2 h 27"/>
                    <a:gd name="T54" fmla="*/ 119 w 235"/>
                    <a:gd name="T55" fmla="*/ 5 h 27"/>
                    <a:gd name="T56" fmla="*/ 108 w 235"/>
                    <a:gd name="T57" fmla="*/ 4 h 27"/>
                    <a:gd name="T58" fmla="*/ 98 w 235"/>
                    <a:gd name="T59" fmla="*/ 5 h 27"/>
                    <a:gd name="T60" fmla="*/ 87 w 235"/>
                    <a:gd name="T61" fmla="*/ 4 h 27"/>
                    <a:gd name="T62" fmla="*/ 72 w 235"/>
                    <a:gd name="T63" fmla="*/ 5 h 27"/>
                    <a:gd name="T64" fmla="*/ 60 w 235"/>
                    <a:gd name="T65" fmla="*/ 6 h 27"/>
                    <a:gd name="T66" fmla="*/ 45 w 235"/>
                    <a:gd name="T67" fmla="*/ 4 h 27"/>
                    <a:gd name="T68" fmla="*/ 35 w 235"/>
                    <a:gd name="T69" fmla="*/ 6 h 27"/>
                    <a:gd name="T70" fmla="*/ 20 w 235"/>
                    <a:gd name="T71" fmla="*/ 10 h 27"/>
                    <a:gd name="T72" fmla="*/ 11 w 235"/>
                    <a:gd name="T73" fmla="*/ 11 h 27"/>
                    <a:gd name="T74" fmla="*/ 228 w 235"/>
                    <a:gd name="T75" fmla="*/ 20 h 27"/>
                    <a:gd name="T76" fmla="*/ 26 w 235"/>
                    <a:gd name="T77" fmla="*/ 9 h 27"/>
                    <a:gd name="T78" fmla="*/ 44 w 235"/>
                    <a:gd name="T79" fmla="*/ 7 h 27"/>
                    <a:gd name="T80" fmla="*/ 60 w 235"/>
                    <a:gd name="T81" fmla="*/ 14 h 27"/>
                    <a:gd name="T82" fmla="*/ 47 w 235"/>
                    <a:gd name="T83" fmla="*/ 20 h 27"/>
                    <a:gd name="T84" fmla="*/ 79 w 235"/>
                    <a:gd name="T85" fmla="*/ 15 h 27"/>
                    <a:gd name="T86" fmla="*/ 83 w 235"/>
                    <a:gd name="T87" fmla="*/ 11 h 27"/>
                    <a:gd name="T88" fmla="*/ 107 w 235"/>
                    <a:gd name="T89" fmla="*/ 14 h 27"/>
                    <a:gd name="T90" fmla="*/ 103 w 235"/>
                    <a:gd name="T91" fmla="*/ 14 h 27"/>
                    <a:gd name="T92" fmla="*/ 114 w 235"/>
                    <a:gd name="T93" fmla="*/ 19 h 27"/>
                    <a:gd name="T94" fmla="*/ 133 w 235"/>
                    <a:gd name="T95" fmla="*/ 18 h 27"/>
                    <a:gd name="T96" fmla="*/ 153 w 235"/>
                    <a:gd name="T97" fmla="*/ 17 h 27"/>
                    <a:gd name="T98" fmla="*/ 161 w 235"/>
                    <a:gd name="T99" fmla="*/ 16 h 27"/>
                    <a:gd name="T100" fmla="*/ 180 w 235"/>
                    <a:gd name="T101" fmla="*/ 14 h 27"/>
                    <a:gd name="T102" fmla="*/ 180 w 235"/>
                    <a:gd name="T103" fmla="*/ 10 h 27"/>
                    <a:gd name="T104" fmla="*/ 193 w 235"/>
                    <a:gd name="T105" fmla="*/ 22 h 27"/>
                    <a:gd name="T106" fmla="*/ 203 w 235"/>
                    <a:gd name="T107" fmla="*/ 17 h 27"/>
                    <a:gd name="T108" fmla="*/ 210 w 235"/>
                    <a:gd name="T109" fmla="*/ 13 h 27"/>
                    <a:gd name="T110" fmla="*/ 188 w 235"/>
                    <a:gd name="T111" fmla="*/ 7 h 27"/>
                    <a:gd name="T112" fmla="*/ 123 w 235"/>
                    <a:gd name="T113" fmla="*/ 6 h 27"/>
                    <a:gd name="T114" fmla="*/ 74 w 235"/>
                    <a:gd name="T115" fmla="*/ 7 h 27"/>
                    <a:gd name="T116" fmla="*/ 57 w 235"/>
                    <a:gd name="T117" fmla="*/ 9 h 27"/>
                    <a:gd name="T118" fmla="*/ 24 w 235"/>
                    <a:gd name="T119" fmla="*/ 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35" h="27">
                      <a:moveTo>
                        <a:pt x="4" y="21"/>
                      </a:moveTo>
                      <a:cubicBezTo>
                        <a:pt x="4" y="22"/>
                        <a:pt x="3" y="21"/>
                        <a:pt x="3" y="22"/>
                      </a:cubicBezTo>
                      <a:cubicBezTo>
                        <a:pt x="3" y="22"/>
                        <a:pt x="4" y="23"/>
                        <a:pt x="4" y="23"/>
                      </a:cubicBezTo>
                      <a:cubicBezTo>
                        <a:pt x="4" y="24"/>
                        <a:pt x="5" y="22"/>
                        <a:pt x="5" y="22"/>
                      </a:cubicBezTo>
                      <a:cubicBezTo>
                        <a:pt x="5" y="22"/>
                        <a:pt x="5" y="24"/>
                        <a:pt x="6" y="23"/>
                      </a:cubicBezTo>
                      <a:cubicBezTo>
                        <a:pt x="7" y="23"/>
                        <a:pt x="6" y="23"/>
                        <a:pt x="7" y="22"/>
                      </a:cubicBezTo>
                      <a:cubicBezTo>
                        <a:pt x="8" y="23"/>
                        <a:pt x="10" y="22"/>
                        <a:pt x="9" y="23"/>
                      </a:cubicBezTo>
                      <a:cubicBezTo>
                        <a:pt x="8" y="23"/>
                        <a:pt x="8" y="23"/>
                        <a:pt x="7" y="24"/>
                      </a:cubicBezTo>
                      <a:cubicBezTo>
                        <a:pt x="8" y="25"/>
                        <a:pt x="11" y="24"/>
                        <a:pt x="12" y="23"/>
                      </a:cubicBezTo>
                      <a:cubicBezTo>
                        <a:pt x="13" y="25"/>
                        <a:pt x="14" y="24"/>
                        <a:pt x="15" y="23"/>
                      </a:cubicBezTo>
                      <a:cubicBezTo>
                        <a:pt x="16" y="24"/>
                        <a:pt x="15" y="24"/>
                        <a:pt x="16" y="24"/>
                      </a:cubicBezTo>
                      <a:cubicBezTo>
                        <a:pt x="16" y="23"/>
                        <a:pt x="17" y="23"/>
                        <a:pt x="16" y="22"/>
                      </a:cubicBezTo>
                      <a:cubicBezTo>
                        <a:pt x="15" y="22"/>
                        <a:pt x="15" y="21"/>
                        <a:pt x="15" y="21"/>
                      </a:cubicBezTo>
                      <a:cubicBezTo>
                        <a:pt x="14" y="21"/>
                        <a:pt x="12" y="22"/>
                        <a:pt x="13" y="20"/>
                      </a:cubicBezTo>
                      <a:cubicBezTo>
                        <a:pt x="14" y="20"/>
                        <a:pt x="14" y="20"/>
                        <a:pt x="14" y="20"/>
                      </a:cubicBezTo>
                      <a:cubicBezTo>
                        <a:pt x="14" y="19"/>
                        <a:pt x="15" y="18"/>
                        <a:pt x="16" y="18"/>
                      </a:cubicBezTo>
                      <a:cubicBezTo>
                        <a:pt x="16" y="18"/>
                        <a:pt x="16" y="17"/>
                        <a:pt x="16" y="17"/>
                      </a:cubicBezTo>
                      <a:cubicBezTo>
                        <a:pt x="16" y="19"/>
                        <a:pt x="19" y="18"/>
                        <a:pt x="19" y="18"/>
                      </a:cubicBezTo>
                      <a:cubicBezTo>
                        <a:pt x="20" y="17"/>
                        <a:pt x="20" y="18"/>
                        <a:pt x="21" y="18"/>
                      </a:cubicBezTo>
                      <a:cubicBezTo>
                        <a:pt x="22" y="18"/>
                        <a:pt x="22" y="17"/>
                        <a:pt x="23" y="17"/>
                      </a:cubicBezTo>
                      <a:cubicBezTo>
                        <a:pt x="24" y="18"/>
                        <a:pt x="24" y="19"/>
                        <a:pt x="26" y="20"/>
                      </a:cubicBezTo>
                      <a:cubicBezTo>
                        <a:pt x="27" y="19"/>
                        <a:pt x="27" y="17"/>
                        <a:pt x="29" y="17"/>
                      </a:cubicBezTo>
                      <a:cubicBezTo>
                        <a:pt x="29" y="18"/>
                        <a:pt x="30" y="18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cubicBezTo>
                        <a:pt x="32" y="16"/>
                        <a:pt x="32" y="16"/>
                        <a:pt x="33" y="16"/>
                      </a:cubicBezTo>
                      <a:cubicBezTo>
                        <a:pt x="33" y="16"/>
                        <a:pt x="34" y="16"/>
                        <a:pt x="34" y="15"/>
                      </a:cubicBezTo>
                      <a:cubicBezTo>
                        <a:pt x="34" y="15"/>
                        <a:pt x="33" y="15"/>
                        <a:pt x="34" y="15"/>
                      </a:cubicBezTo>
                      <a:cubicBezTo>
                        <a:pt x="34" y="16"/>
                        <a:pt x="35" y="15"/>
                        <a:pt x="35" y="15"/>
                      </a:cubicBezTo>
                      <a:cubicBezTo>
                        <a:pt x="35" y="17"/>
                        <a:pt x="34" y="16"/>
                        <a:pt x="34" y="17"/>
                      </a:cubicBezTo>
                      <a:cubicBezTo>
                        <a:pt x="33" y="18"/>
                        <a:pt x="34" y="18"/>
                        <a:pt x="34" y="19"/>
                      </a:cubicBezTo>
                      <a:cubicBezTo>
                        <a:pt x="33" y="19"/>
                        <a:pt x="32" y="21"/>
                        <a:pt x="31" y="20"/>
                      </a:cubicBezTo>
                      <a:cubicBezTo>
                        <a:pt x="31" y="21"/>
                        <a:pt x="31" y="21"/>
                        <a:pt x="31" y="23"/>
                      </a:cubicBezTo>
                      <a:cubicBezTo>
                        <a:pt x="33" y="22"/>
                        <a:pt x="32" y="24"/>
                        <a:pt x="33" y="24"/>
                      </a:cubicBezTo>
                      <a:cubicBezTo>
                        <a:pt x="33" y="24"/>
                        <a:pt x="33" y="24"/>
                        <a:pt x="33" y="24"/>
                      </a:cubicBezTo>
                      <a:cubicBezTo>
                        <a:pt x="35" y="25"/>
                        <a:pt x="35" y="23"/>
                        <a:pt x="36" y="23"/>
                      </a:cubicBezTo>
                      <a:cubicBezTo>
                        <a:pt x="37" y="23"/>
                        <a:pt x="37" y="24"/>
                        <a:pt x="37" y="24"/>
                      </a:cubicBezTo>
                      <a:cubicBezTo>
                        <a:pt x="37" y="24"/>
                        <a:pt x="38" y="23"/>
                        <a:pt x="38" y="23"/>
                      </a:cubicBezTo>
                      <a:cubicBezTo>
                        <a:pt x="39" y="23"/>
                        <a:pt x="39" y="22"/>
                        <a:pt x="39" y="22"/>
                      </a:cubicBezTo>
                      <a:cubicBezTo>
                        <a:pt x="40" y="22"/>
                        <a:pt x="41" y="23"/>
                        <a:pt x="42" y="23"/>
                      </a:cubicBezTo>
                      <a:cubicBezTo>
                        <a:pt x="42" y="21"/>
                        <a:pt x="44" y="23"/>
                        <a:pt x="44" y="22"/>
                      </a:cubicBezTo>
                      <a:cubicBezTo>
                        <a:pt x="44" y="20"/>
                        <a:pt x="44" y="20"/>
                        <a:pt x="45" y="20"/>
                      </a:cubicBezTo>
                      <a:cubicBezTo>
                        <a:pt x="45" y="21"/>
                        <a:pt x="45" y="21"/>
                        <a:pt x="45" y="22"/>
                      </a:cubicBezTo>
                      <a:cubicBezTo>
                        <a:pt x="45" y="22"/>
                        <a:pt x="46" y="22"/>
                        <a:pt x="46" y="22"/>
                      </a:cubicBezTo>
                      <a:cubicBezTo>
                        <a:pt x="46" y="23"/>
                        <a:pt x="47" y="23"/>
                        <a:pt x="48" y="23"/>
                      </a:cubicBezTo>
                      <a:cubicBezTo>
                        <a:pt x="49" y="23"/>
                        <a:pt x="49" y="22"/>
                        <a:pt x="50" y="22"/>
                      </a:cubicBezTo>
                      <a:cubicBezTo>
                        <a:pt x="51" y="23"/>
                        <a:pt x="52" y="20"/>
                        <a:pt x="53" y="20"/>
                      </a:cubicBezTo>
                      <a:cubicBezTo>
                        <a:pt x="53" y="19"/>
                        <a:pt x="51" y="18"/>
                        <a:pt x="53" y="18"/>
                      </a:cubicBezTo>
                      <a:cubicBezTo>
                        <a:pt x="53" y="18"/>
                        <a:pt x="54" y="18"/>
                        <a:pt x="54" y="19"/>
                      </a:cubicBezTo>
                      <a:cubicBezTo>
                        <a:pt x="54" y="19"/>
                        <a:pt x="54" y="19"/>
                        <a:pt x="53" y="19"/>
                      </a:cubicBezTo>
                      <a:cubicBezTo>
                        <a:pt x="54" y="20"/>
                        <a:pt x="55" y="19"/>
                        <a:pt x="54" y="19"/>
                      </a:cubicBezTo>
                      <a:cubicBezTo>
                        <a:pt x="55" y="19"/>
                        <a:pt x="57" y="20"/>
                        <a:pt x="58" y="20"/>
                      </a:cubicBezTo>
                      <a:cubicBezTo>
                        <a:pt x="58" y="20"/>
                        <a:pt x="59" y="19"/>
                        <a:pt x="59" y="19"/>
                      </a:cubicBezTo>
                      <a:cubicBezTo>
                        <a:pt x="59" y="19"/>
                        <a:pt x="59" y="20"/>
                        <a:pt x="59" y="20"/>
                      </a:cubicBezTo>
                      <a:cubicBezTo>
                        <a:pt x="60" y="20"/>
                        <a:pt x="60" y="20"/>
                        <a:pt x="62" y="20"/>
                      </a:cubicBezTo>
                      <a:cubicBezTo>
                        <a:pt x="61" y="19"/>
                        <a:pt x="62" y="19"/>
                        <a:pt x="62" y="19"/>
                      </a:cubicBezTo>
                      <a:cubicBezTo>
                        <a:pt x="63" y="19"/>
                        <a:pt x="63" y="19"/>
                        <a:pt x="64" y="19"/>
                      </a:cubicBezTo>
                      <a:cubicBezTo>
                        <a:pt x="64" y="19"/>
                        <a:pt x="64" y="19"/>
                        <a:pt x="64" y="18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cubicBezTo>
                        <a:pt x="65" y="18"/>
                        <a:pt x="65" y="18"/>
                        <a:pt x="66" y="18"/>
                      </a:cubicBezTo>
                      <a:cubicBezTo>
                        <a:pt x="66" y="18"/>
                        <a:pt x="66" y="17"/>
                        <a:pt x="67" y="17"/>
                      </a:cubicBezTo>
                      <a:cubicBezTo>
                        <a:pt x="68" y="18"/>
                        <a:pt x="68" y="20"/>
                        <a:pt x="69" y="21"/>
                      </a:cubicBezTo>
                      <a:cubicBezTo>
                        <a:pt x="69" y="21"/>
                        <a:pt x="70" y="22"/>
                        <a:pt x="70" y="22"/>
                      </a:cubicBezTo>
                      <a:cubicBezTo>
                        <a:pt x="69" y="20"/>
                        <a:pt x="71" y="20"/>
                        <a:pt x="72" y="20"/>
                      </a:cubicBezTo>
                      <a:cubicBezTo>
                        <a:pt x="71" y="20"/>
                        <a:pt x="71" y="20"/>
                        <a:pt x="71" y="20"/>
                      </a:cubicBezTo>
                      <a:cubicBezTo>
                        <a:pt x="72" y="20"/>
                        <a:pt x="72" y="20"/>
                        <a:pt x="72" y="20"/>
                      </a:cubicBezTo>
                      <a:cubicBezTo>
                        <a:pt x="72" y="20"/>
                        <a:pt x="73" y="20"/>
                        <a:pt x="73" y="21"/>
                      </a:cubicBezTo>
                      <a:cubicBezTo>
                        <a:pt x="73" y="21"/>
                        <a:pt x="73" y="20"/>
                        <a:pt x="73" y="20"/>
                      </a:cubicBezTo>
                      <a:cubicBezTo>
                        <a:pt x="75" y="20"/>
                        <a:pt x="77" y="18"/>
                        <a:pt x="77" y="19"/>
                      </a:cubicBezTo>
                      <a:cubicBezTo>
                        <a:pt x="79" y="17"/>
                        <a:pt x="75" y="17"/>
                        <a:pt x="75" y="18"/>
                      </a:cubicBezTo>
                      <a:cubicBezTo>
                        <a:pt x="75" y="18"/>
                        <a:pt x="75" y="19"/>
                        <a:pt x="75" y="19"/>
                      </a:cubicBezTo>
                      <a:cubicBezTo>
                        <a:pt x="74" y="19"/>
                        <a:pt x="74" y="19"/>
                        <a:pt x="74" y="18"/>
                      </a:cubicBezTo>
                      <a:cubicBezTo>
                        <a:pt x="73" y="18"/>
                        <a:pt x="72" y="19"/>
                        <a:pt x="72" y="19"/>
                      </a:cubicBezTo>
                      <a:cubicBezTo>
                        <a:pt x="72" y="19"/>
                        <a:pt x="71" y="18"/>
                        <a:pt x="71" y="18"/>
                      </a:cubicBezTo>
                      <a:cubicBezTo>
                        <a:pt x="73" y="18"/>
                        <a:pt x="73" y="16"/>
                        <a:pt x="74" y="1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5" y="16"/>
                        <a:pt x="75" y="16"/>
                        <a:pt x="75" y="16"/>
                      </a:cubicBezTo>
                      <a:cubicBezTo>
                        <a:pt x="75" y="16"/>
                        <a:pt x="75" y="16"/>
                        <a:pt x="75" y="17"/>
                      </a:cubicBezTo>
                      <a:cubicBezTo>
                        <a:pt x="77" y="17"/>
                        <a:pt x="79" y="18"/>
                        <a:pt x="80" y="16"/>
                      </a:cubicBezTo>
                      <a:cubicBezTo>
                        <a:pt x="79" y="18"/>
                        <a:pt x="81" y="17"/>
                        <a:pt x="81" y="19"/>
                      </a:cubicBezTo>
                      <a:cubicBezTo>
                        <a:pt x="81" y="19"/>
                        <a:pt x="81" y="19"/>
                        <a:pt x="81" y="19"/>
                      </a:cubicBezTo>
                      <a:cubicBezTo>
                        <a:pt x="81" y="19"/>
                        <a:pt x="81" y="19"/>
                        <a:pt x="81" y="20"/>
                      </a:cubicBezTo>
                      <a:cubicBezTo>
                        <a:pt x="81" y="20"/>
                        <a:pt x="82" y="20"/>
                        <a:pt x="82" y="20"/>
                      </a:cubicBezTo>
                      <a:cubicBezTo>
                        <a:pt x="82" y="19"/>
                        <a:pt x="82" y="19"/>
                        <a:pt x="82" y="19"/>
                      </a:cubicBezTo>
                      <a:cubicBezTo>
                        <a:pt x="83" y="19"/>
                        <a:pt x="84" y="20"/>
                        <a:pt x="85" y="20"/>
                      </a:cubicBezTo>
                      <a:cubicBezTo>
                        <a:pt x="85" y="20"/>
                        <a:pt x="85" y="20"/>
                        <a:pt x="85" y="21"/>
                      </a:cubicBezTo>
                      <a:cubicBezTo>
                        <a:pt x="86" y="21"/>
                        <a:pt x="86" y="21"/>
                        <a:pt x="87" y="21"/>
                      </a:cubicBezTo>
                      <a:cubicBezTo>
                        <a:pt x="87" y="20"/>
                        <a:pt x="87" y="20"/>
                        <a:pt x="87" y="20"/>
                      </a:cubicBezTo>
                      <a:cubicBezTo>
                        <a:pt x="87" y="20"/>
                        <a:pt x="87" y="20"/>
                        <a:pt x="87" y="20"/>
                      </a:cubicBezTo>
                      <a:cubicBezTo>
                        <a:pt x="87" y="18"/>
                        <a:pt x="88" y="19"/>
                        <a:pt x="89" y="18"/>
                      </a:cubicBezTo>
                      <a:cubicBezTo>
                        <a:pt x="89" y="19"/>
                        <a:pt x="89" y="20"/>
                        <a:pt x="89" y="20"/>
                      </a:cubicBezTo>
                      <a:cubicBezTo>
                        <a:pt x="90" y="20"/>
                        <a:pt x="90" y="22"/>
                        <a:pt x="91" y="22"/>
                      </a:cubicBezTo>
                      <a:cubicBezTo>
                        <a:pt x="91" y="21"/>
                        <a:pt x="92" y="21"/>
                        <a:pt x="92" y="21"/>
                      </a:cubicBezTo>
                      <a:cubicBezTo>
                        <a:pt x="93" y="20"/>
                        <a:pt x="92" y="20"/>
                        <a:pt x="92" y="20"/>
                      </a:cubicBezTo>
                      <a:cubicBezTo>
                        <a:pt x="92" y="20"/>
                        <a:pt x="92" y="20"/>
                        <a:pt x="93" y="19"/>
                      </a:cubicBezTo>
                      <a:cubicBezTo>
                        <a:pt x="93" y="20"/>
                        <a:pt x="93" y="20"/>
                        <a:pt x="93" y="20"/>
                      </a:cubicBezTo>
                      <a:cubicBezTo>
                        <a:pt x="94" y="20"/>
                        <a:pt x="95" y="20"/>
                        <a:pt x="95" y="21"/>
                      </a:cubicBezTo>
                      <a:cubicBezTo>
                        <a:pt x="95" y="20"/>
                        <a:pt x="97" y="20"/>
                        <a:pt x="96" y="19"/>
                      </a:cubicBezTo>
                      <a:cubicBezTo>
                        <a:pt x="96" y="19"/>
                        <a:pt x="95" y="20"/>
                        <a:pt x="95" y="20"/>
                      </a:cubicBezTo>
                      <a:cubicBezTo>
                        <a:pt x="95" y="20"/>
                        <a:pt x="94" y="19"/>
                        <a:pt x="94" y="19"/>
                      </a:cubicBezTo>
                      <a:cubicBezTo>
                        <a:pt x="94" y="19"/>
                        <a:pt x="94" y="18"/>
                        <a:pt x="94" y="18"/>
                      </a:cubicBezTo>
                      <a:cubicBezTo>
                        <a:pt x="94" y="18"/>
                        <a:pt x="94" y="18"/>
                        <a:pt x="94" y="18"/>
                      </a:cubicBezTo>
                      <a:cubicBezTo>
                        <a:pt x="94" y="18"/>
                        <a:pt x="94" y="18"/>
                        <a:pt x="94" y="18"/>
                      </a:cubicBezTo>
                      <a:cubicBezTo>
                        <a:pt x="94" y="18"/>
                        <a:pt x="93" y="18"/>
                        <a:pt x="93" y="17"/>
                      </a:cubicBezTo>
                      <a:cubicBezTo>
                        <a:pt x="94" y="17"/>
                        <a:pt x="92" y="16"/>
                        <a:pt x="92" y="16"/>
                      </a:cubicBezTo>
                      <a:cubicBezTo>
                        <a:pt x="93" y="16"/>
                        <a:pt x="93" y="15"/>
                        <a:pt x="94" y="15"/>
                      </a:cubicBezTo>
                      <a:cubicBezTo>
                        <a:pt x="93" y="16"/>
                        <a:pt x="94" y="16"/>
                        <a:pt x="94" y="18"/>
                      </a:cubicBezTo>
                      <a:cubicBezTo>
                        <a:pt x="95" y="18"/>
                        <a:pt x="96" y="17"/>
                        <a:pt x="96" y="15"/>
                      </a:cubicBezTo>
                      <a:cubicBezTo>
                        <a:pt x="95" y="15"/>
                        <a:pt x="94" y="15"/>
                        <a:pt x="94" y="14"/>
                      </a:cubicBezTo>
                      <a:cubicBezTo>
                        <a:pt x="92" y="15"/>
                        <a:pt x="91" y="14"/>
                        <a:pt x="90" y="14"/>
                      </a:cubicBezTo>
                      <a:cubicBezTo>
                        <a:pt x="90" y="13"/>
                        <a:pt x="91" y="13"/>
                        <a:pt x="91" y="12"/>
                      </a:cubicBezTo>
                      <a:cubicBezTo>
                        <a:pt x="92" y="13"/>
                        <a:pt x="93" y="13"/>
                        <a:pt x="93" y="14"/>
                      </a:cubicBezTo>
                      <a:cubicBezTo>
                        <a:pt x="94" y="14"/>
                        <a:pt x="95" y="14"/>
                        <a:pt x="96" y="13"/>
                      </a:cubicBezTo>
                      <a:cubicBezTo>
                        <a:pt x="96" y="13"/>
                        <a:pt x="96" y="13"/>
                        <a:pt x="96" y="13"/>
                      </a:cubicBezTo>
                      <a:cubicBezTo>
                        <a:pt x="96" y="14"/>
                        <a:pt x="96" y="14"/>
                        <a:pt x="96" y="15"/>
                      </a:cubicBezTo>
                      <a:cubicBezTo>
                        <a:pt x="96" y="15"/>
                        <a:pt x="96" y="15"/>
                        <a:pt x="95" y="15"/>
                      </a:cubicBezTo>
                      <a:cubicBezTo>
                        <a:pt x="96" y="16"/>
                        <a:pt x="97" y="15"/>
                        <a:pt x="98" y="15"/>
                      </a:cubicBezTo>
                      <a:cubicBezTo>
                        <a:pt x="98" y="15"/>
                        <a:pt x="98" y="15"/>
                        <a:pt x="98" y="15"/>
                      </a:cubicBezTo>
                      <a:cubicBezTo>
                        <a:pt x="97" y="16"/>
                        <a:pt x="96" y="16"/>
                        <a:pt x="96" y="17"/>
                      </a:cubicBezTo>
                      <a:cubicBezTo>
                        <a:pt x="96" y="17"/>
                        <a:pt x="96" y="18"/>
                        <a:pt x="95" y="18"/>
                      </a:cubicBezTo>
                      <a:cubicBezTo>
                        <a:pt x="95" y="18"/>
                        <a:pt x="96" y="18"/>
                        <a:pt x="96" y="18"/>
                      </a:cubicBezTo>
                      <a:cubicBezTo>
                        <a:pt x="96" y="18"/>
                        <a:pt x="97" y="19"/>
                        <a:pt x="98" y="19"/>
                      </a:cubicBezTo>
                      <a:cubicBezTo>
                        <a:pt x="98" y="19"/>
                        <a:pt x="98" y="19"/>
                        <a:pt x="99" y="19"/>
                      </a:cubicBezTo>
                      <a:cubicBezTo>
                        <a:pt x="99" y="19"/>
                        <a:pt x="99" y="20"/>
                        <a:pt x="99" y="20"/>
                      </a:cubicBezTo>
                      <a:cubicBezTo>
                        <a:pt x="98" y="20"/>
                        <a:pt x="96" y="20"/>
                        <a:pt x="97" y="22"/>
                      </a:cubicBezTo>
                      <a:cubicBezTo>
                        <a:pt x="97" y="22"/>
                        <a:pt x="98" y="21"/>
                        <a:pt x="98" y="21"/>
                      </a:cubicBezTo>
                      <a:cubicBezTo>
                        <a:pt x="98" y="20"/>
                        <a:pt x="98" y="21"/>
                        <a:pt x="98" y="22"/>
                      </a:cubicBezTo>
                      <a:cubicBezTo>
                        <a:pt x="99" y="22"/>
                        <a:pt x="98" y="21"/>
                        <a:pt x="99" y="21"/>
                      </a:cubicBezTo>
                      <a:cubicBezTo>
                        <a:pt x="99" y="21"/>
                        <a:pt x="100" y="20"/>
                        <a:pt x="100" y="20"/>
                      </a:cubicBezTo>
                      <a:cubicBezTo>
                        <a:pt x="100" y="20"/>
                        <a:pt x="101" y="20"/>
                        <a:pt x="101" y="20"/>
                      </a:cubicBezTo>
                      <a:cubicBezTo>
                        <a:pt x="101" y="19"/>
                        <a:pt x="101" y="19"/>
                        <a:pt x="102" y="19"/>
                      </a:cubicBezTo>
                      <a:cubicBezTo>
                        <a:pt x="103" y="18"/>
                        <a:pt x="103" y="19"/>
                        <a:pt x="104" y="19"/>
                      </a:cubicBezTo>
                      <a:cubicBezTo>
                        <a:pt x="104" y="19"/>
                        <a:pt x="103" y="19"/>
                        <a:pt x="103" y="19"/>
                      </a:cubicBezTo>
                      <a:cubicBezTo>
                        <a:pt x="103" y="20"/>
                        <a:pt x="103" y="21"/>
                        <a:pt x="103" y="22"/>
                      </a:cubicBezTo>
                      <a:cubicBezTo>
                        <a:pt x="104" y="23"/>
                        <a:pt x="104" y="22"/>
                        <a:pt x="104" y="22"/>
                      </a:cubicBezTo>
                      <a:cubicBezTo>
                        <a:pt x="105" y="22"/>
                        <a:pt x="106" y="23"/>
                        <a:pt x="106" y="22"/>
                      </a:cubicBezTo>
                      <a:cubicBezTo>
                        <a:pt x="108" y="21"/>
                        <a:pt x="109" y="23"/>
                        <a:pt x="108" y="21"/>
                      </a:cubicBezTo>
                      <a:cubicBezTo>
                        <a:pt x="109" y="21"/>
                        <a:pt x="109" y="22"/>
                        <a:pt x="110" y="22"/>
                      </a:cubicBezTo>
                      <a:cubicBezTo>
                        <a:pt x="110" y="21"/>
                        <a:pt x="109" y="20"/>
                        <a:pt x="109" y="20"/>
                      </a:cubicBezTo>
                      <a:cubicBezTo>
                        <a:pt x="109" y="20"/>
                        <a:pt x="109" y="20"/>
                        <a:pt x="109" y="20"/>
                      </a:cubicBezTo>
                      <a:cubicBezTo>
                        <a:pt x="109" y="20"/>
                        <a:pt x="109" y="20"/>
                        <a:pt x="109" y="20"/>
                      </a:cubicBezTo>
                      <a:cubicBezTo>
                        <a:pt x="110" y="20"/>
                        <a:pt x="110" y="20"/>
                        <a:pt x="110" y="19"/>
                      </a:cubicBezTo>
                      <a:cubicBezTo>
                        <a:pt x="110" y="19"/>
                        <a:pt x="110" y="19"/>
                        <a:pt x="110" y="19"/>
                      </a:cubicBezTo>
                      <a:cubicBezTo>
                        <a:pt x="111" y="20"/>
                        <a:pt x="111" y="20"/>
                        <a:pt x="111" y="20"/>
                      </a:cubicBezTo>
                      <a:cubicBezTo>
                        <a:pt x="111" y="20"/>
                        <a:pt x="112" y="20"/>
                        <a:pt x="112" y="20"/>
                      </a:cubicBezTo>
                      <a:cubicBezTo>
                        <a:pt x="113" y="20"/>
                        <a:pt x="113" y="21"/>
                        <a:pt x="113" y="21"/>
                      </a:cubicBezTo>
                      <a:cubicBezTo>
                        <a:pt x="114" y="21"/>
                        <a:pt x="114" y="22"/>
                        <a:pt x="115" y="22"/>
                      </a:cubicBezTo>
                      <a:cubicBezTo>
                        <a:pt x="116" y="21"/>
                        <a:pt x="115" y="21"/>
                        <a:pt x="115" y="20"/>
                      </a:cubicBezTo>
                      <a:cubicBezTo>
                        <a:pt x="116" y="20"/>
                        <a:pt x="117" y="20"/>
                        <a:pt x="117" y="20"/>
                      </a:cubicBezTo>
                      <a:cubicBezTo>
                        <a:pt x="117" y="21"/>
                        <a:pt x="117" y="22"/>
                        <a:pt x="118" y="22"/>
                      </a:cubicBezTo>
                      <a:cubicBezTo>
                        <a:pt x="119" y="22"/>
                        <a:pt x="121" y="22"/>
                        <a:pt x="121" y="21"/>
                      </a:cubicBezTo>
                      <a:cubicBezTo>
                        <a:pt x="123" y="21"/>
                        <a:pt x="121" y="22"/>
                        <a:pt x="122" y="22"/>
                      </a:cubicBezTo>
                      <a:cubicBezTo>
                        <a:pt x="123" y="23"/>
                        <a:pt x="123" y="22"/>
                        <a:pt x="123" y="22"/>
                      </a:cubicBezTo>
                      <a:cubicBezTo>
                        <a:pt x="124" y="21"/>
                        <a:pt x="125" y="22"/>
                        <a:pt x="125" y="21"/>
                      </a:cubicBezTo>
                      <a:cubicBezTo>
                        <a:pt x="125" y="21"/>
                        <a:pt x="125" y="22"/>
                        <a:pt x="126" y="22"/>
                      </a:cubicBezTo>
                      <a:cubicBezTo>
                        <a:pt x="127" y="21"/>
                        <a:pt x="126" y="19"/>
                        <a:pt x="124" y="20"/>
                      </a:cubicBezTo>
                      <a:cubicBezTo>
                        <a:pt x="124" y="20"/>
                        <a:pt x="124" y="20"/>
                        <a:pt x="124" y="20"/>
                      </a:cubicBezTo>
                      <a:cubicBezTo>
                        <a:pt x="125" y="20"/>
                        <a:pt x="125" y="19"/>
                        <a:pt x="125" y="19"/>
                      </a:cubicBezTo>
                      <a:cubicBezTo>
                        <a:pt x="125" y="19"/>
                        <a:pt x="125" y="19"/>
                        <a:pt x="125" y="19"/>
                      </a:cubicBezTo>
                      <a:cubicBezTo>
                        <a:pt x="125" y="19"/>
                        <a:pt x="125" y="19"/>
                        <a:pt x="126" y="19"/>
                      </a:cubicBezTo>
                      <a:cubicBezTo>
                        <a:pt x="126" y="19"/>
                        <a:pt x="126" y="19"/>
                        <a:pt x="126" y="20"/>
                      </a:cubicBezTo>
                      <a:cubicBezTo>
                        <a:pt x="126" y="20"/>
                        <a:pt x="126" y="19"/>
                        <a:pt x="127" y="19"/>
                      </a:cubicBezTo>
                      <a:cubicBezTo>
                        <a:pt x="127" y="19"/>
                        <a:pt x="127" y="19"/>
                        <a:pt x="127" y="19"/>
                      </a:cubicBezTo>
                      <a:cubicBezTo>
                        <a:pt x="126" y="20"/>
                        <a:pt x="127" y="20"/>
                        <a:pt x="128" y="20"/>
                      </a:cubicBezTo>
                      <a:cubicBezTo>
                        <a:pt x="128" y="20"/>
                        <a:pt x="128" y="20"/>
                        <a:pt x="128" y="21"/>
                      </a:cubicBezTo>
                      <a:cubicBezTo>
                        <a:pt x="128" y="20"/>
                        <a:pt x="129" y="21"/>
                        <a:pt x="129" y="22"/>
                      </a:cubicBezTo>
                      <a:cubicBezTo>
                        <a:pt x="130" y="22"/>
                        <a:pt x="131" y="21"/>
                        <a:pt x="132" y="20"/>
                      </a:cubicBezTo>
                      <a:cubicBezTo>
                        <a:pt x="132" y="21"/>
                        <a:pt x="132" y="21"/>
                        <a:pt x="132" y="21"/>
                      </a:cubicBezTo>
                      <a:cubicBezTo>
                        <a:pt x="132" y="21"/>
                        <a:pt x="132" y="21"/>
                        <a:pt x="132" y="20"/>
                      </a:cubicBezTo>
                      <a:cubicBezTo>
                        <a:pt x="133" y="20"/>
                        <a:pt x="133" y="20"/>
                        <a:pt x="133" y="21"/>
                      </a:cubicBezTo>
                      <a:cubicBezTo>
                        <a:pt x="134" y="21"/>
                        <a:pt x="134" y="21"/>
                        <a:pt x="134" y="22"/>
                      </a:cubicBezTo>
                      <a:cubicBezTo>
                        <a:pt x="137" y="22"/>
                        <a:pt x="137" y="20"/>
                        <a:pt x="139" y="20"/>
                      </a:cubicBezTo>
                      <a:cubicBezTo>
                        <a:pt x="139" y="18"/>
                        <a:pt x="138" y="18"/>
                        <a:pt x="137" y="17"/>
                      </a:cubicBezTo>
                      <a:cubicBezTo>
                        <a:pt x="137" y="17"/>
                        <a:pt x="137" y="17"/>
                        <a:pt x="137" y="17"/>
                      </a:cubicBezTo>
                      <a:cubicBezTo>
                        <a:pt x="138" y="17"/>
                        <a:pt x="138" y="17"/>
                        <a:pt x="138" y="17"/>
                      </a:cubicBezTo>
                      <a:cubicBezTo>
                        <a:pt x="139" y="17"/>
                        <a:pt x="139" y="17"/>
                        <a:pt x="139" y="17"/>
                      </a:cubicBezTo>
                      <a:cubicBezTo>
                        <a:pt x="139" y="17"/>
                        <a:pt x="139" y="16"/>
                        <a:pt x="139" y="16"/>
                      </a:cubicBezTo>
                      <a:cubicBezTo>
                        <a:pt x="139" y="16"/>
                        <a:pt x="139" y="16"/>
                        <a:pt x="139" y="16"/>
                      </a:cubicBezTo>
                      <a:cubicBezTo>
                        <a:pt x="139" y="16"/>
                        <a:pt x="140" y="16"/>
                        <a:pt x="140" y="16"/>
                      </a:cubicBezTo>
                      <a:cubicBezTo>
                        <a:pt x="139" y="16"/>
                        <a:pt x="139" y="15"/>
                        <a:pt x="139" y="15"/>
                      </a:cubicBezTo>
                      <a:cubicBezTo>
                        <a:pt x="139" y="15"/>
                        <a:pt x="139" y="15"/>
                        <a:pt x="139" y="15"/>
                      </a:cubicBezTo>
                      <a:cubicBezTo>
                        <a:pt x="139" y="15"/>
                        <a:pt x="138" y="15"/>
                        <a:pt x="138" y="15"/>
                      </a:cubicBezTo>
                      <a:cubicBezTo>
                        <a:pt x="137" y="14"/>
                        <a:pt x="137" y="13"/>
                        <a:pt x="135" y="13"/>
                      </a:cubicBezTo>
                      <a:cubicBezTo>
                        <a:pt x="135" y="14"/>
                        <a:pt x="135" y="14"/>
                        <a:pt x="135" y="15"/>
                      </a:cubicBezTo>
                      <a:cubicBezTo>
                        <a:pt x="135" y="16"/>
                        <a:pt x="133" y="15"/>
                        <a:pt x="133" y="17"/>
                      </a:cubicBezTo>
                      <a:cubicBezTo>
                        <a:pt x="132" y="16"/>
                        <a:pt x="131" y="16"/>
                        <a:pt x="130" y="16"/>
                      </a:cubicBezTo>
                      <a:cubicBezTo>
                        <a:pt x="130" y="16"/>
                        <a:pt x="130" y="16"/>
                        <a:pt x="130" y="16"/>
                      </a:cubicBezTo>
                      <a:cubicBezTo>
                        <a:pt x="130" y="16"/>
                        <a:pt x="131" y="16"/>
                        <a:pt x="131" y="15"/>
                      </a:cubicBezTo>
                      <a:cubicBezTo>
                        <a:pt x="130" y="14"/>
                        <a:pt x="129" y="15"/>
                        <a:pt x="129" y="16"/>
                      </a:cubicBezTo>
                      <a:cubicBezTo>
                        <a:pt x="129" y="16"/>
                        <a:pt x="129" y="16"/>
                        <a:pt x="129" y="16"/>
                      </a:cubicBezTo>
                      <a:cubicBezTo>
                        <a:pt x="128" y="16"/>
                        <a:pt x="128" y="16"/>
                        <a:pt x="128" y="16"/>
                      </a:cubicBezTo>
                      <a:cubicBezTo>
                        <a:pt x="128" y="16"/>
                        <a:pt x="128" y="16"/>
                        <a:pt x="128" y="15"/>
                      </a:cubicBezTo>
                      <a:cubicBezTo>
                        <a:pt x="128" y="15"/>
                        <a:pt x="129" y="15"/>
                        <a:pt x="129" y="15"/>
                      </a:cubicBezTo>
                      <a:cubicBezTo>
                        <a:pt x="128" y="15"/>
                        <a:pt x="128" y="15"/>
                        <a:pt x="128" y="15"/>
                      </a:cubicBezTo>
                      <a:cubicBezTo>
                        <a:pt x="128" y="15"/>
                        <a:pt x="128" y="16"/>
                        <a:pt x="128" y="16"/>
                      </a:cubicBezTo>
                      <a:cubicBezTo>
                        <a:pt x="127" y="16"/>
                        <a:pt x="127" y="16"/>
                        <a:pt x="127" y="17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27" y="17"/>
                        <a:pt x="127" y="16"/>
                        <a:pt x="127" y="16"/>
                      </a:cubicBezTo>
                      <a:cubicBezTo>
                        <a:pt x="127" y="15"/>
                        <a:pt x="127" y="15"/>
                        <a:pt x="127" y="14"/>
                      </a:cubicBezTo>
                      <a:cubicBezTo>
                        <a:pt x="126" y="14"/>
                        <a:pt x="126" y="14"/>
                        <a:pt x="126" y="14"/>
                      </a:cubicBezTo>
                      <a:cubicBezTo>
                        <a:pt x="126" y="14"/>
                        <a:pt x="126" y="15"/>
                        <a:pt x="126" y="15"/>
                      </a:cubicBezTo>
                      <a:cubicBezTo>
                        <a:pt x="126" y="15"/>
                        <a:pt x="126" y="15"/>
                        <a:pt x="126" y="15"/>
                      </a:cubicBezTo>
                      <a:cubicBezTo>
                        <a:pt x="126" y="15"/>
                        <a:pt x="126" y="15"/>
                        <a:pt x="126" y="15"/>
                      </a:cubicBezTo>
                      <a:cubicBezTo>
                        <a:pt x="126" y="15"/>
                        <a:pt x="126" y="15"/>
                        <a:pt x="126" y="15"/>
                      </a:cubicBezTo>
                      <a:cubicBezTo>
                        <a:pt x="126" y="15"/>
                        <a:pt x="126" y="15"/>
                        <a:pt x="125" y="15"/>
                      </a:cubicBezTo>
                      <a:cubicBezTo>
                        <a:pt x="125" y="14"/>
                        <a:pt x="125" y="13"/>
                        <a:pt x="125" y="13"/>
                      </a:cubicBezTo>
                      <a:cubicBezTo>
                        <a:pt x="126" y="13"/>
                        <a:pt x="126" y="14"/>
                        <a:pt x="127" y="14"/>
                      </a:cubicBezTo>
                      <a:cubicBezTo>
                        <a:pt x="131" y="15"/>
                        <a:pt x="132" y="12"/>
                        <a:pt x="135" y="11"/>
                      </a:cubicBezTo>
                      <a:cubicBezTo>
                        <a:pt x="135" y="11"/>
                        <a:pt x="135" y="11"/>
                        <a:pt x="135" y="11"/>
                      </a:cubicBezTo>
                      <a:cubicBezTo>
                        <a:pt x="135" y="12"/>
                        <a:pt x="136" y="12"/>
                        <a:pt x="136" y="13"/>
                      </a:cubicBezTo>
                      <a:cubicBezTo>
                        <a:pt x="138" y="12"/>
                        <a:pt x="139" y="15"/>
                        <a:pt x="140" y="13"/>
                      </a:cubicBezTo>
                      <a:cubicBezTo>
                        <a:pt x="140" y="13"/>
                        <a:pt x="140" y="14"/>
                        <a:pt x="141" y="15"/>
                      </a:cubicBezTo>
                      <a:cubicBezTo>
                        <a:pt x="141" y="15"/>
                        <a:pt x="141" y="14"/>
                        <a:pt x="142" y="14"/>
                      </a:cubicBezTo>
                      <a:cubicBezTo>
                        <a:pt x="143" y="14"/>
                        <a:pt x="142" y="13"/>
                        <a:pt x="142" y="13"/>
                      </a:cubicBezTo>
                      <a:cubicBezTo>
                        <a:pt x="143" y="13"/>
                        <a:pt x="144" y="13"/>
                        <a:pt x="144" y="13"/>
                      </a:cubicBezTo>
                      <a:cubicBezTo>
                        <a:pt x="144" y="13"/>
                        <a:pt x="144" y="12"/>
                        <a:pt x="144" y="12"/>
                      </a:cubicBezTo>
                      <a:cubicBezTo>
                        <a:pt x="144" y="12"/>
                        <a:pt x="145" y="12"/>
                        <a:pt x="145" y="12"/>
                      </a:cubicBezTo>
                      <a:cubicBezTo>
                        <a:pt x="145" y="12"/>
                        <a:pt x="145" y="12"/>
                        <a:pt x="145" y="11"/>
                      </a:cubicBezTo>
                      <a:cubicBezTo>
                        <a:pt x="145" y="12"/>
                        <a:pt x="145" y="12"/>
                        <a:pt x="146" y="12"/>
                      </a:cubicBezTo>
                      <a:cubicBezTo>
                        <a:pt x="146" y="12"/>
                        <a:pt x="146" y="12"/>
                        <a:pt x="146" y="12"/>
                      </a:cubicBezTo>
                      <a:cubicBezTo>
                        <a:pt x="147" y="12"/>
                        <a:pt x="147" y="12"/>
                        <a:pt x="147" y="13"/>
                      </a:cubicBezTo>
                      <a:cubicBezTo>
                        <a:pt x="148" y="13"/>
                        <a:pt x="148" y="13"/>
                        <a:pt x="149" y="12"/>
                      </a:cubicBezTo>
                      <a:cubicBezTo>
                        <a:pt x="149" y="13"/>
                        <a:pt x="150" y="13"/>
                        <a:pt x="150" y="13"/>
                      </a:cubicBezTo>
                      <a:cubicBezTo>
                        <a:pt x="150" y="14"/>
                        <a:pt x="149" y="14"/>
                        <a:pt x="148" y="14"/>
                      </a:cubicBezTo>
                      <a:cubicBezTo>
                        <a:pt x="147" y="15"/>
                        <a:pt x="148" y="15"/>
                        <a:pt x="147" y="16"/>
                      </a:cubicBezTo>
                      <a:cubicBezTo>
                        <a:pt x="147" y="16"/>
                        <a:pt x="147" y="15"/>
                        <a:pt x="147" y="15"/>
                      </a:cubicBezTo>
                      <a:cubicBezTo>
                        <a:pt x="146" y="15"/>
                        <a:pt x="146" y="15"/>
                        <a:pt x="145" y="15"/>
                      </a:cubicBezTo>
                      <a:cubicBezTo>
                        <a:pt x="145" y="15"/>
                        <a:pt x="145" y="15"/>
                        <a:pt x="145" y="15"/>
                      </a:cubicBezTo>
                      <a:cubicBezTo>
                        <a:pt x="144" y="15"/>
                        <a:pt x="144" y="15"/>
                        <a:pt x="143" y="16"/>
                      </a:cubicBezTo>
                      <a:cubicBezTo>
                        <a:pt x="142" y="16"/>
                        <a:pt x="141" y="16"/>
                        <a:pt x="141" y="16"/>
                      </a:cubicBezTo>
                      <a:cubicBezTo>
                        <a:pt x="141" y="16"/>
                        <a:pt x="141" y="16"/>
                        <a:pt x="141" y="16"/>
                      </a:cubicBezTo>
                      <a:cubicBezTo>
                        <a:pt x="141" y="17"/>
                        <a:pt x="140" y="17"/>
                        <a:pt x="140" y="17"/>
                      </a:cubicBezTo>
                      <a:cubicBezTo>
                        <a:pt x="140" y="17"/>
                        <a:pt x="140" y="17"/>
                        <a:pt x="140" y="17"/>
                      </a:cubicBezTo>
                      <a:cubicBezTo>
                        <a:pt x="139" y="17"/>
                        <a:pt x="139" y="17"/>
                        <a:pt x="139" y="17"/>
                      </a:cubicBezTo>
                      <a:cubicBezTo>
                        <a:pt x="139" y="18"/>
                        <a:pt x="139" y="18"/>
                        <a:pt x="140" y="18"/>
                      </a:cubicBezTo>
                      <a:cubicBezTo>
                        <a:pt x="140" y="19"/>
                        <a:pt x="140" y="20"/>
                        <a:pt x="141" y="20"/>
                      </a:cubicBezTo>
                      <a:cubicBezTo>
                        <a:pt x="141" y="19"/>
                        <a:pt x="141" y="18"/>
                        <a:pt x="141" y="18"/>
                      </a:cubicBezTo>
                      <a:cubicBezTo>
                        <a:pt x="142" y="18"/>
                        <a:pt x="142" y="18"/>
                        <a:pt x="142" y="18"/>
                      </a:cubicBezTo>
                      <a:cubicBezTo>
                        <a:pt x="142" y="18"/>
                        <a:pt x="142" y="17"/>
                        <a:pt x="142" y="17"/>
                      </a:cubicBezTo>
                      <a:cubicBezTo>
                        <a:pt x="142" y="17"/>
                        <a:pt x="142" y="17"/>
                        <a:pt x="143" y="18"/>
                      </a:cubicBezTo>
                      <a:cubicBezTo>
                        <a:pt x="143" y="18"/>
                        <a:pt x="143" y="18"/>
                        <a:pt x="143" y="18"/>
                      </a:cubicBezTo>
                      <a:cubicBezTo>
                        <a:pt x="143" y="18"/>
                        <a:pt x="141" y="19"/>
                        <a:pt x="142" y="19"/>
                      </a:cubicBezTo>
                      <a:cubicBezTo>
                        <a:pt x="142" y="20"/>
                        <a:pt x="142" y="20"/>
                        <a:pt x="141" y="20"/>
                      </a:cubicBezTo>
                      <a:cubicBezTo>
                        <a:pt x="141" y="20"/>
                        <a:pt x="142" y="21"/>
                        <a:pt x="141" y="22"/>
                      </a:cubicBezTo>
                      <a:cubicBezTo>
                        <a:pt x="142" y="22"/>
                        <a:pt x="143" y="21"/>
                        <a:pt x="143" y="21"/>
                      </a:cubicBezTo>
                      <a:cubicBezTo>
                        <a:pt x="144" y="21"/>
                        <a:pt x="144" y="22"/>
                        <a:pt x="146" y="22"/>
                      </a:cubicBezTo>
                      <a:cubicBezTo>
                        <a:pt x="147" y="20"/>
                        <a:pt x="144" y="21"/>
                        <a:pt x="144" y="20"/>
                      </a:cubicBezTo>
                      <a:cubicBezTo>
                        <a:pt x="145" y="19"/>
                        <a:pt x="146" y="20"/>
                        <a:pt x="146" y="20"/>
                      </a:cubicBezTo>
                      <a:cubicBezTo>
                        <a:pt x="147" y="20"/>
                        <a:pt x="146" y="20"/>
                        <a:pt x="146" y="20"/>
                      </a:cubicBezTo>
                      <a:cubicBezTo>
                        <a:pt x="147" y="21"/>
                        <a:pt x="149" y="20"/>
                        <a:pt x="149" y="22"/>
                      </a:cubicBezTo>
                      <a:cubicBezTo>
                        <a:pt x="151" y="22"/>
                        <a:pt x="152" y="21"/>
                        <a:pt x="154" y="21"/>
                      </a:cubicBezTo>
                      <a:cubicBezTo>
                        <a:pt x="154" y="19"/>
                        <a:pt x="156" y="20"/>
                        <a:pt x="155" y="19"/>
                      </a:cubicBezTo>
                      <a:cubicBezTo>
                        <a:pt x="155" y="19"/>
                        <a:pt x="156" y="18"/>
                        <a:pt x="156" y="18"/>
                      </a:cubicBezTo>
                      <a:cubicBezTo>
                        <a:pt x="156" y="19"/>
                        <a:pt x="157" y="19"/>
                        <a:pt x="158" y="19"/>
                      </a:cubicBezTo>
                      <a:cubicBezTo>
                        <a:pt x="158" y="19"/>
                        <a:pt x="159" y="19"/>
                        <a:pt x="159" y="19"/>
                      </a:cubicBezTo>
                      <a:cubicBezTo>
                        <a:pt x="159" y="19"/>
                        <a:pt x="160" y="19"/>
                        <a:pt x="160" y="19"/>
                      </a:cubicBezTo>
                      <a:cubicBezTo>
                        <a:pt x="160" y="18"/>
                        <a:pt x="160" y="18"/>
                        <a:pt x="160" y="18"/>
                      </a:cubicBezTo>
                      <a:cubicBezTo>
                        <a:pt x="161" y="18"/>
                        <a:pt x="161" y="18"/>
                        <a:pt x="162" y="18"/>
                      </a:cubicBezTo>
                      <a:cubicBezTo>
                        <a:pt x="162" y="18"/>
                        <a:pt x="162" y="19"/>
                        <a:pt x="162" y="19"/>
                      </a:cubicBezTo>
                      <a:cubicBezTo>
                        <a:pt x="162" y="19"/>
                        <a:pt x="162" y="19"/>
                        <a:pt x="162" y="19"/>
                      </a:cubicBezTo>
                      <a:cubicBezTo>
                        <a:pt x="163" y="20"/>
                        <a:pt x="163" y="20"/>
                        <a:pt x="164" y="20"/>
                      </a:cubicBezTo>
                      <a:cubicBezTo>
                        <a:pt x="164" y="20"/>
                        <a:pt x="163" y="21"/>
                        <a:pt x="163" y="22"/>
                      </a:cubicBezTo>
                      <a:cubicBezTo>
                        <a:pt x="164" y="22"/>
                        <a:pt x="166" y="21"/>
                        <a:pt x="165" y="23"/>
                      </a:cubicBezTo>
                      <a:cubicBezTo>
                        <a:pt x="166" y="23"/>
                        <a:pt x="166" y="23"/>
                        <a:pt x="166" y="22"/>
                      </a:cubicBezTo>
                      <a:cubicBezTo>
                        <a:pt x="167" y="22"/>
                        <a:pt x="168" y="20"/>
                        <a:pt x="168" y="19"/>
                      </a:cubicBezTo>
                      <a:cubicBezTo>
                        <a:pt x="169" y="19"/>
                        <a:pt x="169" y="19"/>
                        <a:pt x="170" y="20"/>
                      </a:cubicBezTo>
                      <a:cubicBezTo>
                        <a:pt x="170" y="20"/>
                        <a:pt x="172" y="19"/>
                        <a:pt x="172" y="21"/>
                      </a:cubicBezTo>
                      <a:cubicBezTo>
                        <a:pt x="173" y="21"/>
                        <a:pt x="174" y="20"/>
                        <a:pt x="174" y="20"/>
                      </a:cubicBezTo>
                      <a:cubicBezTo>
                        <a:pt x="175" y="20"/>
                        <a:pt x="175" y="21"/>
                        <a:pt x="176" y="21"/>
                      </a:cubicBezTo>
                      <a:cubicBezTo>
                        <a:pt x="176" y="21"/>
                        <a:pt x="177" y="21"/>
                        <a:pt x="177" y="22"/>
                      </a:cubicBezTo>
                      <a:cubicBezTo>
                        <a:pt x="179" y="22"/>
                        <a:pt x="181" y="21"/>
                        <a:pt x="183" y="20"/>
                      </a:cubicBezTo>
                      <a:cubicBezTo>
                        <a:pt x="184" y="20"/>
                        <a:pt x="182" y="21"/>
                        <a:pt x="183" y="22"/>
                      </a:cubicBezTo>
                      <a:cubicBezTo>
                        <a:pt x="184" y="22"/>
                        <a:pt x="184" y="25"/>
                        <a:pt x="185" y="23"/>
                      </a:cubicBezTo>
                      <a:cubicBezTo>
                        <a:pt x="186" y="24"/>
                        <a:pt x="186" y="25"/>
                        <a:pt x="187" y="25"/>
                      </a:cubicBezTo>
                      <a:cubicBezTo>
                        <a:pt x="188" y="25"/>
                        <a:pt x="189" y="25"/>
                        <a:pt x="189" y="23"/>
                      </a:cubicBezTo>
                      <a:cubicBezTo>
                        <a:pt x="189" y="24"/>
                        <a:pt x="190" y="24"/>
                        <a:pt x="191" y="24"/>
                      </a:cubicBezTo>
                      <a:cubicBezTo>
                        <a:pt x="190" y="23"/>
                        <a:pt x="190" y="23"/>
                        <a:pt x="191" y="22"/>
                      </a:cubicBezTo>
                      <a:cubicBezTo>
                        <a:pt x="191" y="22"/>
                        <a:pt x="191" y="22"/>
                        <a:pt x="191" y="24"/>
                      </a:cubicBezTo>
                      <a:cubicBezTo>
                        <a:pt x="192" y="25"/>
                        <a:pt x="193" y="23"/>
                        <a:pt x="193" y="25"/>
                      </a:cubicBezTo>
                      <a:cubicBezTo>
                        <a:pt x="195" y="25"/>
                        <a:pt x="195" y="24"/>
                        <a:pt x="196" y="24"/>
                      </a:cubicBezTo>
                      <a:cubicBezTo>
                        <a:pt x="196" y="24"/>
                        <a:pt x="197" y="25"/>
                        <a:pt x="197" y="25"/>
                      </a:cubicBezTo>
                      <a:cubicBezTo>
                        <a:pt x="197" y="25"/>
                        <a:pt x="198" y="25"/>
                        <a:pt x="198" y="26"/>
                      </a:cubicBezTo>
                      <a:cubicBezTo>
                        <a:pt x="199" y="26"/>
                        <a:pt x="199" y="25"/>
                        <a:pt x="199" y="25"/>
                      </a:cubicBezTo>
                      <a:cubicBezTo>
                        <a:pt x="200" y="25"/>
                        <a:pt x="200" y="27"/>
                        <a:pt x="202" y="26"/>
                      </a:cubicBezTo>
                      <a:cubicBezTo>
                        <a:pt x="202" y="26"/>
                        <a:pt x="203" y="26"/>
                        <a:pt x="203" y="26"/>
                      </a:cubicBezTo>
                      <a:cubicBezTo>
                        <a:pt x="203" y="26"/>
                        <a:pt x="202" y="24"/>
                        <a:pt x="204" y="25"/>
                      </a:cubicBezTo>
                      <a:cubicBezTo>
                        <a:pt x="204" y="23"/>
                        <a:pt x="205" y="23"/>
                        <a:pt x="204" y="22"/>
                      </a:cubicBezTo>
                      <a:cubicBezTo>
                        <a:pt x="203" y="23"/>
                        <a:pt x="202" y="21"/>
                        <a:pt x="201" y="21"/>
                      </a:cubicBezTo>
                      <a:cubicBezTo>
                        <a:pt x="201" y="20"/>
                        <a:pt x="202" y="20"/>
                        <a:pt x="202" y="19"/>
                      </a:cubicBezTo>
                      <a:cubicBezTo>
                        <a:pt x="201" y="18"/>
                        <a:pt x="200" y="18"/>
                        <a:pt x="200" y="17"/>
                      </a:cubicBezTo>
                      <a:cubicBezTo>
                        <a:pt x="200" y="16"/>
                        <a:pt x="201" y="18"/>
                        <a:pt x="201" y="17"/>
                      </a:cubicBezTo>
                      <a:cubicBezTo>
                        <a:pt x="202" y="17"/>
                        <a:pt x="201" y="17"/>
                        <a:pt x="201" y="17"/>
                      </a:cubicBezTo>
                      <a:cubicBezTo>
                        <a:pt x="201" y="18"/>
                        <a:pt x="202" y="18"/>
                        <a:pt x="202" y="18"/>
                      </a:cubicBezTo>
                      <a:cubicBezTo>
                        <a:pt x="203" y="18"/>
                        <a:pt x="203" y="18"/>
                        <a:pt x="203" y="18"/>
                      </a:cubicBezTo>
                      <a:cubicBezTo>
                        <a:pt x="204" y="18"/>
                        <a:pt x="203" y="18"/>
                        <a:pt x="204" y="20"/>
                      </a:cubicBezTo>
                      <a:cubicBezTo>
                        <a:pt x="205" y="20"/>
                        <a:pt x="206" y="20"/>
                        <a:pt x="206" y="19"/>
                      </a:cubicBezTo>
                      <a:cubicBezTo>
                        <a:pt x="208" y="19"/>
                        <a:pt x="208" y="21"/>
                        <a:pt x="209" y="22"/>
                      </a:cubicBezTo>
                      <a:cubicBezTo>
                        <a:pt x="211" y="21"/>
                        <a:pt x="211" y="20"/>
                        <a:pt x="212" y="19"/>
                      </a:cubicBezTo>
                      <a:cubicBezTo>
                        <a:pt x="213" y="19"/>
                        <a:pt x="213" y="20"/>
                        <a:pt x="214" y="20"/>
                      </a:cubicBezTo>
                      <a:cubicBezTo>
                        <a:pt x="215" y="20"/>
                        <a:pt x="215" y="19"/>
                        <a:pt x="216" y="20"/>
                      </a:cubicBezTo>
                      <a:cubicBezTo>
                        <a:pt x="216" y="20"/>
                        <a:pt x="219" y="21"/>
                        <a:pt x="219" y="19"/>
                      </a:cubicBezTo>
                      <a:cubicBezTo>
                        <a:pt x="219" y="19"/>
                        <a:pt x="219" y="20"/>
                        <a:pt x="219" y="20"/>
                      </a:cubicBezTo>
                      <a:cubicBezTo>
                        <a:pt x="220" y="20"/>
                        <a:pt x="221" y="21"/>
                        <a:pt x="221" y="22"/>
                      </a:cubicBezTo>
                      <a:cubicBezTo>
                        <a:pt x="222" y="22"/>
                        <a:pt x="222" y="22"/>
                        <a:pt x="222" y="22"/>
                      </a:cubicBezTo>
                      <a:cubicBezTo>
                        <a:pt x="223" y="24"/>
                        <a:pt x="221" y="22"/>
                        <a:pt x="220" y="23"/>
                      </a:cubicBezTo>
                      <a:cubicBezTo>
                        <a:pt x="220" y="23"/>
                        <a:pt x="220" y="24"/>
                        <a:pt x="219" y="24"/>
                      </a:cubicBezTo>
                      <a:cubicBezTo>
                        <a:pt x="218" y="25"/>
                        <a:pt x="219" y="25"/>
                        <a:pt x="219" y="26"/>
                      </a:cubicBezTo>
                      <a:cubicBezTo>
                        <a:pt x="220" y="26"/>
                        <a:pt x="220" y="26"/>
                        <a:pt x="220" y="25"/>
                      </a:cubicBezTo>
                      <a:cubicBezTo>
                        <a:pt x="221" y="26"/>
                        <a:pt x="223" y="27"/>
                        <a:pt x="224" y="25"/>
                      </a:cubicBezTo>
                      <a:cubicBezTo>
                        <a:pt x="224" y="26"/>
                        <a:pt x="227" y="27"/>
                        <a:pt x="228" y="26"/>
                      </a:cubicBezTo>
                      <a:cubicBezTo>
                        <a:pt x="227" y="24"/>
                        <a:pt x="227" y="25"/>
                        <a:pt x="226" y="25"/>
                      </a:cubicBezTo>
                      <a:cubicBezTo>
                        <a:pt x="225" y="24"/>
                        <a:pt x="227" y="25"/>
                        <a:pt x="228" y="24"/>
                      </a:cubicBezTo>
                      <a:cubicBezTo>
                        <a:pt x="229" y="24"/>
                        <a:pt x="229" y="25"/>
                        <a:pt x="229" y="25"/>
                      </a:cubicBezTo>
                      <a:cubicBezTo>
                        <a:pt x="230" y="26"/>
                        <a:pt x="230" y="24"/>
                        <a:pt x="230" y="24"/>
                      </a:cubicBezTo>
                      <a:cubicBezTo>
                        <a:pt x="231" y="24"/>
                        <a:pt x="231" y="26"/>
                        <a:pt x="232" y="25"/>
                      </a:cubicBezTo>
                      <a:cubicBezTo>
                        <a:pt x="232" y="25"/>
                        <a:pt x="232" y="24"/>
                        <a:pt x="233" y="24"/>
                      </a:cubicBezTo>
                      <a:cubicBezTo>
                        <a:pt x="232" y="23"/>
                        <a:pt x="232" y="24"/>
                        <a:pt x="232" y="23"/>
                      </a:cubicBezTo>
                      <a:cubicBezTo>
                        <a:pt x="232" y="22"/>
                        <a:pt x="234" y="23"/>
                        <a:pt x="234" y="22"/>
                      </a:cubicBezTo>
                      <a:cubicBezTo>
                        <a:pt x="234" y="22"/>
                        <a:pt x="235" y="22"/>
                        <a:pt x="235" y="22"/>
                      </a:cubicBezTo>
                      <a:cubicBezTo>
                        <a:pt x="234" y="21"/>
                        <a:pt x="234" y="20"/>
                        <a:pt x="234" y="20"/>
                      </a:cubicBezTo>
                      <a:cubicBezTo>
                        <a:pt x="234" y="20"/>
                        <a:pt x="234" y="20"/>
                        <a:pt x="234" y="20"/>
                      </a:cubicBezTo>
                      <a:cubicBezTo>
                        <a:pt x="234" y="20"/>
                        <a:pt x="234" y="19"/>
                        <a:pt x="234" y="19"/>
                      </a:cubicBezTo>
                      <a:cubicBezTo>
                        <a:pt x="233" y="18"/>
                        <a:pt x="232" y="17"/>
                        <a:pt x="231" y="15"/>
                      </a:cubicBezTo>
                      <a:cubicBezTo>
                        <a:pt x="231" y="16"/>
                        <a:pt x="231" y="17"/>
                        <a:pt x="232" y="17"/>
                      </a:cubicBezTo>
                      <a:cubicBezTo>
                        <a:pt x="231" y="19"/>
                        <a:pt x="231" y="15"/>
                        <a:pt x="230" y="16"/>
                      </a:cubicBezTo>
                      <a:cubicBezTo>
                        <a:pt x="230" y="18"/>
                        <a:pt x="230" y="18"/>
                        <a:pt x="230" y="18"/>
                      </a:cubicBezTo>
                      <a:cubicBezTo>
                        <a:pt x="229" y="17"/>
                        <a:pt x="228" y="16"/>
                        <a:pt x="227" y="16"/>
                      </a:cubicBezTo>
                      <a:cubicBezTo>
                        <a:pt x="227" y="15"/>
                        <a:pt x="228" y="14"/>
                        <a:pt x="229" y="14"/>
                      </a:cubicBezTo>
                      <a:cubicBezTo>
                        <a:pt x="227" y="13"/>
                        <a:pt x="226" y="12"/>
                        <a:pt x="224" y="11"/>
                      </a:cubicBezTo>
                      <a:cubicBezTo>
                        <a:pt x="224" y="11"/>
                        <a:pt x="225" y="12"/>
                        <a:pt x="224" y="12"/>
                      </a:cubicBezTo>
                      <a:cubicBezTo>
                        <a:pt x="224" y="12"/>
                        <a:pt x="223" y="12"/>
                        <a:pt x="223" y="11"/>
                      </a:cubicBezTo>
                      <a:cubicBezTo>
                        <a:pt x="222" y="11"/>
                        <a:pt x="222" y="13"/>
                        <a:pt x="223" y="12"/>
                      </a:cubicBezTo>
                      <a:cubicBezTo>
                        <a:pt x="222" y="13"/>
                        <a:pt x="222" y="13"/>
                        <a:pt x="222" y="13"/>
                      </a:cubicBezTo>
                      <a:cubicBezTo>
                        <a:pt x="221" y="14"/>
                        <a:pt x="222" y="14"/>
                        <a:pt x="223" y="14"/>
                      </a:cubicBezTo>
                      <a:cubicBezTo>
                        <a:pt x="223" y="15"/>
                        <a:pt x="222" y="15"/>
                        <a:pt x="223" y="16"/>
                      </a:cubicBezTo>
                      <a:cubicBezTo>
                        <a:pt x="222" y="15"/>
                        <a:pt x="221" y="15"/>
                        <a:pt x="219" y="15"/>
                      </a:cubicBezTo>
                      <a:cubicBezTo>
                        <a:pt x="219" y="15"/>
                        <a:pt x="219" y="16"/>
                        <a:pt x="218" y="16"/>
                      </a:cubicBezTo>
                      <a:cubicBezTo>
                        <a:pt x="218" y="15"/>
                        <a:pt x="218" y="15"/>
                        <a:pt x="216" y="15"/>
                      </a:cubicBezTo>
                      <a:cubicBezTo>
                        <a:pt x="216" y="15"/>
                        <a:pt x="216" y="14"/>
                        <a:pt x="215" y="14"/>
                      </a:cubicBezTo>
                      <a:cubicBezTo>
                        <a:pt x="215" y="14"/>
                        <a:pt x="215" y="14"/>
                        <a:pt x="214" y="14"/>
                      </a:cubicBezTo>
                      <a:cubicBezTo>
                        <a:pt x="214" y="13"/>
                        <a:pt x="212" y="15"/>
                        <a:pt x="211" y="14"/>
                      </a:cubicBezTo>
                      <a:cubicBezTo>
                        <a:pt x="212" y="14"/>
                        <a:pt x="212" y="14"/>
                        <a:pt x="212" y="14"/>
                      </a:cubicBezTo>
                      <a:cubicBezTo>
                        <a:pt x="212" y="13"/>
                        <a:pt x="213" y="13"/>
                        <a:pt x="213" y="12"/>
                      </a:cubicBezTo>
                      <a:cubicBezTo>
                        <a:pt x="213" y="12"/>
                        <a:pt x="213" y="12"/>
                        <a:pt x="213" y="12"/>
                      </a:cubicBezTo>
                      <a:cubicBezTo>
                        <a:pt x="213" y="12"/>
                        <a:pt x="213" y="12"/>
                        <a:pt x="213" y="12"/>
                      </a:cubicBezTo>
                      <a:cubicBezTo>
                        <a:pt x="214" y="12"/>
                        <a:pt x="215" y="12"/>
                        <a:pt x="215" y="11"/>
                      </a:cubicBezTo>
                      <a:cubicBezTo>
                        <a:pt x="215" y="11"/>
                        <a:pt x="215" y="11"/>
                        <a:pt x="215" y="11"/>
                      </a:cubicBezTo>
                      <a:cubicBezTo>
                        <a:pt x="215" y="11"/>
                        <a:pt x="215" y="11"/>
                        <a:pt x="215" y="11"/>
                      </a:cubicBezTo>
                      <a:cubicBezTo>
                        <a:pt x="215" y="10"/>
                        <a:pt x="216" y="10"/>
                        <a:pt x="216" y="10"/>
                      </a:cubicBezTo>
                      <a:cubicBezTo>
                        <a:pt x="216" y="10"/>
                        <a:pt x="216" y="10"/>
                        <a:pt x="216" y="11"/>
                      </a:cubicBezTo>
                      <a:cubicBezTo>
                        <a:pt x="217" y="11"/>
                        <a:pt x="218" y="12"/>
                        <a:pt x="220" y="11"/>
                      </a:cubicBezTo>
                      <a:cubicBezTo>
                        <a:pt x="219" y="10"/>
                        <a:pt x="221" y="11"/>
                        <a:pt x="221" y="9"/>
                      </a:cubicBezTo>
                      <a:cubicBezTo>
                        <a:pt x="220" y="8"/>
                        <a:pt x="219" y="9"/>
                        <a:pt x="219" y="9"/>
                      </a:cubicBezTo>
                      <a:cubicBezTo>
                        <a:pt x="218" y="9"/>
                        <a:pt x="219" y="8"/>
                        <a:pt x="218" y="8"/>
                      </a:cubicBezTo>
                      <a:cubicBezTo>
                        <a:pt x="218" y="9"/>
                        <a:pt x="217" y="9"/>
                        <a:pt x="216" y="10"/>
                      </a:cubicBezTo>
                      <a:cubicBezTo>
                        <a:pt x="216" y="9"/>
                        <a:pt x="216" y="9"/>
                        <a:pt x="216" y="8"/>
                      </a:cubicBezTo>
                      <a:cubicBezTo>
                        <a:pt x="216" y="8"/>
                        <a:pt x="215" y="8"/>
                        <a:pt x="215" y="7"/>
                      </a:cubicBezTo>
                      <a:cubicBezTo>
                        <a:pt x="215" y="7"/>
                        <a:pt x="214" y="7"/>
                        <a:pt x="214" y="7"/>
                      </a:cubicBezTo>
                      <a:cubicBezTo>
                        <a:pt x="214" y="7"/>
                        <a:pt x="213" y="7"/>
                        <a:pt x="213" y="7"/>
                      </a:cubicBezTo>
                      <a:cubicBezTo>
                        <a:pt x="212" y="7"/>
                        <a:pt x="212" y="8"/>
                        <a:pt x="212" y="8"/>
                      </a:cubicBezTo>
                      <a:cubicBezTo>
                        <a:pt x="212" y="8"/>
                        <a:pt x="212" y="7"/>
                        <a:pt x="212" y="7"/>
                      </a:cubicBezTo>
                      <a:cubicBezTo>
                        <a:pt x="212" y="7"/>
                        <a:pt x="212" y="7"/>
                        <a:pt x="212" y="7"/>
                      </a:cubicBezTo>
                      <a:cubicBezTo>
                        <a:pt x="212" y="7"/>
                        <a:pt x="212" y="7"/>
                        <a:pt x="212" y="6"/>
                      </a:cubicBezTo>
                      <a:cubicBezTo>
                        <a:pt x="211" y="6"/>
                        <a:pt x="210" y="6"/>
                        <a:pt x="209" y="6"/>
                      </a:cubicBezTo>
                      <a:cubicBezTo>
                        <a:pt x="208" y="6"/>
                        <a:pt x="208" y="7"/>
                        <a:pt x="208" y="7"/>
                      </a:cubicBezTo>
                      <a:cubicBezTo>
                        <a:pt x="208" y="7"/>
                        <a:pt x="208" y="7"/>
                        <a:pt x="208" y="7"/>
                      </a:cubicBezTo>
                      <a:cubicBezTo>
                        <a:pt x="208" y="9"/>
                        <a:pt x="207" y="8"/>
                        <a:pt x="207" y="9"/>
                      </a:cubicBezTo>
                      <a:cubicBezTo>
                        <a:pt x="207" y="9"/>
                        <a:pt x="207" y="9"/>
                        <a:pt x="207" y="9"/>
                      </a:cubicBezTo>
                      <a:cubicBezTo>
                        <a:pt x="206" y="9"/>
                        <a:pt x="206" y="7"/>
                        <a:pt x="206" y="7"/>
                      </a:cubicBezTo>
                      <a:cubicBezTo>
                        <a:pt x="204" y="7"/>
                        <a:pt x="204" y="7"/>
                        <a:pt x="202" y="7"/>
                      </a:cubicBezTo>
                      <a:cubicBezTo>
                        <a:pt x="202" y="7"/>
                        <a:pt x="202" y="7"/>
                        <a:pt x="202" y="8"/>
                      </a:cubicBezTo>
                      <a:cubicBezTo>
                        <a:pt x="202" y="8"/>
                        <a:pt x="202" y="7"/>
                        <a:pt x="202" y="7"/>
                      </a:cubicBezTo>
                      <a:cubicBezTo>
                        <a:pt x="201" y="7"/>
                        <a:pt x="200" y="7"/>
                        <a:pt x="200" y="8"/>
                      </a:cubicBezTo>
                      <a:cubicBezTo>
                        <a:pt x="200" y="8"/>
                        <a:pt x="200" y="8"/>
                        <a:pt x="200" y="8"/>
                      </a:cubicBezTo>
                      <a:cubicBezTo>
                        <a:pt x="199" y="8"/>
                        <a:pt x="199" y="7"/>
                        <a:pt x="199" y="7"/>
                      </a:cubicBezTo>
                      <a:cubicBezTo>
                        <a:pt x="199" y="7"/>
                        <a:pt x="199" y="7"/>
                        <a:pt x="199" y="7"/>
                      </a:cubicBezTo>
                      <a:cubicBezTo>
                        <a:pt x="199" y="7"/>
                        <a:pt x="199" y="7"/>
                        <a:pt x="199" y="7"/>
                      </a:cubicBezTo>
                      <a:cubicBezTo>
                        <a:pt x="198" y="7"/>
                        <a:pt x="198" y="7"/>
                        <a:pt x="198" y="8"/>
                      </a:cubicBezTo>
                      <a:cubicBezTo>
                        <a:pt x="198" y="8"/>
                        <a:pt x="198" y="8"/>
                        <a:pt x="198" y="8"/>
                      </a:cubicBezTo>
                      <a:cubicBezTo>
                        <a:pt x="198" y="8"/>
                        <a:pt x="198" y="8"/>
                        <a:pt x="197" y="8"/>
                      </a:cubicBezTo>
                      <a:cubicBezTo>
                        <a:pt x="197" y="8"/>
                        <a:pt x="197" y="8"/>
                        <a:pt x="197" y="8"/>
                      </a:cubicBezTo>
                      <a:cubicBezTo>
                        <a:pt x="197" y="8"/>
                        <a:pt x="197" y="8"/>
                        <a:pt x="197" y="8"/>
                      </a:cubicBezTo>
                      <a:cubicBezTo>
                        <a:pt x="197" y="7"/>
                        <a:pt x="196" y="7"/>
                        <a:pt x="195" y="7"/>
                      </a:cubicBezTo>
                      <a:cubicBezTo>
                        <a:pt x="195" y="7"/>
                        <a:pt x="195" y="7"/>
                        <a:pt x="195" y="8"/>
                      </a:cubicBezTo>
                      <a:cubicBezTo>
                        <a:pt x="194" y="7"/>
                        <a:pt x="194" y="7"/>
                        <a:pt x="193" y="7"/>
                      </a:cubicBezTo>
                      <a:cubicBezTo>
                        <a:pt x="193" y="7"/>
                        <a:pt x="192" y="7"/>
                        <a:pt x="192" y="7"/>
                      </a:cubicBezTo>
                      <a:cubicBezTo>
                        <a:pt x="192" y="7"/>
                        <a:pt x="192" y="7"/>
                        <a:pt x="192" y="7"/>
                      </a:cubicBezTo>
                      <a:cubicBezTo>
                        <a:pt x="192" y="7"/>
                        <a:pt x="192" y="7"/>
                        <a:pt x="192" y="7"/>
                      </a:cubicBezTo>
                      <a:cubicBezTo>
                        <a:pt x="192" y="6"/>
                        <a:pt x="190" y="7"/>
                        <a:pt x="190" y="5"/>
                      </a:cubicBezTo>
                      <a:cubicBezTo>
                        <a:pt x="192" y="7"/>
                        <a:pt x="192" y="4"/>
                        <a:pt x="194" y="4"/>
                      </a:cubicBezTo>
                      <a:cubicBezTo>
                        <a:pt x="194" y="4"/>
                        <a:pt x="197" y="5"/>
                        <a:pt x="197" y="4"/>
                      </a:cubicBezTo>
                      <a:cubicBezTo>
                        <a:pt x="196" y="3"/>
                        <a:pt x="198" y="4"/>
                        <a:pt x="198" y="2"/>
                      </a:cubicBezTo>
                      <a:cubicBezTo>
                        <a:pt x="197" y="2"/>
                        <a:pt x="195" y="3"/>
                        <a:pt x="195" y="2"/>
                      </a:cubicBezTo>
                      <a:cubicBezTo>
                        <a:pt x="196" y="2"/>
                        <a:pt x="197" y="1"/>
                        <a:pt x="196" y="1"/>
                      </a:cubicBezTo>
                      <a:cubicBezTo>
                        <a:pt x="196" y="1"/>
                        <a:pt x="196" y="1"/>
                        <a:pt x="196" y="1"/>
                      </a:cubicBezTo>
                      <a:cubicBezTo>
                        <a:pt x="195" y="1"/>
                        <a:pt x="195" y="0"/>
                        <a:pt x="194" y="1"/>
                      </a:cubicBezTo>
                      <a:cubicBezTo>
                        <a:pt x="193" y="1"/>
                        <a:pt x="195" y="2"/>
                        <a:pt x="194" y="2"/>
                      </a:cubicBezTo>
                      <a:cubicBezTo>
                        <a:pt x="193" y="2"/>
                        <a:pt x="193" y="2"/>
                        <a:pt x="193" y="1"/>
                      </a:cubicBezTo>
                      <a:cubicBezTo>
                        <a:pt x="192" y="1"/>
                        <a:pt x="191" y="2"/>
                        <a:pt x="190" y="2"/>
                      </a:cubicBezTo>
                      <a:cubicBezTo>
                        <a:pt x="189" y="2"/>
                        <a:pt x="189" y="1"/>
                        <a:pt x="189" y="1"/>
                      </a:cubicBezTo>
                      <a:cubicBezTo>
                        <a:pt x="188" y="2"/>
                        <a:pt x="188" y="2"/>
                        <a:pt x="188" y="2"/>
                      </a:cubicBezTo>
                      <a:cubicBezTo>
                        <a:pt x="188" y="1"/>
                        <a:pt x="188" y="0"/>
                        <a:pt x="187" y="0"/>
                      </a:cubicBezTo>
                      <a:cubicBezTo>
                        <a:pt x="186" y="1"/>
                        <a:pt x="185" y="0"/>
                        <a:pt x="184" y="1"/>
                      </a:cubicBezTo>
                      <a:cubicBezTo>
                        <a:pt x="184" y="0"/>
                        <a:pt x="183" y="0"/>
                        <a:pt x="183" y="0"/>
                      </a:cubicBezTo>
                      <a:cubicBezTo>
                        <a:pt x="183" y="2"/>
                        <a:pt x="184" y="2"/>
                        <a:pt x="183" y="3"/>
                      </a:cubicBezTo>
                      <a:cubicBezTo>
                        <a:pt x="184" y="3"/>
                        <a:pt x="185" y="3"/>
                        <a:pt x="186" y="3"/>
                      </a:cubicBezTo>
                      <a:cubicBezTo>
                        <a:pt x="187" y="4"/>
                        <a:pt x="186" y="5"/>
                        <a:pt x="187" y="6"/>
                      </a:cubicBezTo>
                      <a:cubicBezTo>
                        <a:pt x="186" y="7"/>
                        <a:pt x="186" y="7"/>
                        <a:pt x="185" y="8"/>
                      </a:cubicBezTo>
                      <a:cubicBezTo>
                        <a:pt x="185" y="7"/>
                        <a:pt x="185" y="7"/>
                        <a:pt x="185" y="7"/>
                      </a:cubicBezTo>
                      <a:cubicBezTo>
                        <a:pt x="185" y="7"/>
                        <a:pt x="185" y="7"/>
                        <a:pt x="185" y="7"/>
                      </a:cubicBezTo>
                      <a:cubicBezTo>
                        <a:pt x="185" y="7"/>
                        <a:pt x="185" y="7"/>
                        <a:pt x="185" y="6"/>
                      </a:cubicBezTo>
                      <a:cubicBezTo>
                        <a:pt x="184" y="6"/>
                        <a:pt x="184" y="6"/>
                        <a:pt x="184" y="6"/>
                      </a:cubicBezTo>
                      <a:cubicBezTo>
                        <a:pt x="184" y="6"/>
                        <a:pt x="184" y="6"/>
                        <a:pt x="183" y="6"/>
                      </a:cubicBezTo>
                      <a:cubicBezTo>
                        <a:pt x="182" y="7"/>
                        <a:pt x="181" y="6"/>
                        <a:pt x="180" y="6"/>
                      </a:cubicBezTo>
                      <a:cubicBezTo>
                        <a:pt x="180" y="6"/>
                        <a:pt x="180" y="7"/>
                        <a:pt x="180" y="7"/>
                      </a:cubicBezTo>
                      <a:cubicBezTo>
                        <a:pt x="180" y="7"/>
                        <a:pt x="180" y="7"/>
                        <a:pt x="179" y="7"/>
                      </a:cubicBezTo>
                      <a:cubicBezTo>
                        <a:pt x="179" y="7"/>
                        <a:pt x="179" y="6"/>
                        <a:pt x="179" y="6"/>
                      </a:cubicBezTo>
                      <a:cubicBezTo>
                        <a:pt x="179" y="6"/>
                        <a:pt x="179" y="6"/>
                        <a:pt x="179" y="6"/>
                      </a:cubicBezTo>
                      <a:cubicBezTo>
                        <a:pt x="178" y="6"/>
                        <a:pt x="178" y="6"/>
                        <a:pt x="178" y="6"/>
                      </a:cubicBezTo>
                      <a:cubicBezTo>
                        <a:pt x="178" y="5"/>
                        <a:pt x="178" y="5"/>
                        <a:pt x="178" y="5"/>
                      </a:cubicBezTo>
                      <a:cubicBezTo>
                        <a:pt x="175" y="6"/>
                        <a:pt x="174" y="3"/>
                        <a:pt x="175" y="1"/>
                      </a:cubicBezTo>
                      <a:cubicBezTo>
                        <a:pt x="174" y="1"/>
                        <a:pt x="174" y="1"/>
                        <a:pt x="173" y="1"/>
                      </a:cubicBezTo>
                      <a:cubicBezTo>
                        <a:pt x="173" y="1"/>
                        <a:pt x="173" y="0"/>
                        <a:pt x="172" y="1"/>
                      </a:cubicBezTo>
                      <a:cubicBezTo>
                        <a:pt x="173" y="1"/>
                        <a:pt x="172" y="2"/>
                        <a:pt x="172" y="3"/>
                      </a:cubicBezTo>
                      <a:cubicBezTo>
                        <a:pt x="173" y="4"/>
                        <a:pt x="174" y="4"/>
                        <a:pt x="173" y="5"/>
                      </a:cubicBezTo>
                      <a:cubicBezTo>
                        <a:pt x="173" y="5"/>
                        <a:pt x="173" y="6"/>
                        <a:pt x="172" y="6"/>
                      </a:cubicBezTo>
                      <a:cubicBezTo>
                        <a:pt x="172" y="6"/>
                        <a:pt x="171" y="6"/>
                        <a:pt x="171" y="6"/>
                      </a:cubicBezTo>
                      <a:cubicBezTo>
                        <a:pt x="171" y="6"/>
                        <a:pt x="170" y="5"/>
                        <a:pt x="170" y="5"/>
                      </a:cubicBezTo>
                      <a:cubicBezTo>
                        <a:pt x="170" y="5"/>
                        <a:pt x="169" y="4"/>
                        <a:pt x="169" y="5"/>
                      </a:cubicBezTo>
                      <a:cubicBezTo>
                        <a:pt x="170" y="5"/>
                        <a:pt x="170" y="6"/>
                        <a:pt x="169" y="6"/>
                      </a:cubicBezTo>
                      <a:cubicBezTo>
                        <a:pt x="168" y="7"/>
                        <a:pt x="168" y="5"/>
                        <a:pt x="168" y="4"/>
                      </a:cubicBezTo>
                      <a:cubicBezTo>
                        <a:pt x="168" y="4"/>
                        <a:pt x="167" y="4"/>
                        <a:pt x="167" y="4"/>
                      </a:cubicBezTo>
                      <a:cubicBezTo>
                        <a:pt x="168" y="3"/>
                        <a:pt x="169" y="3"/>
                        <a:pt x="170" y="4"/>
                      </a:cubicBezTo>
                      <a:cubicBezTo>
                        <a:pt x="170" y="3"/>
                        <a:pt x="170" y="1"/>
                        <a:pt x="169" y="1"/>
                      </a:cubicBezTo>
                      <a:cubicBezTo>
                        <a:pt x="169" y="2"/>
                        <a:pt x="169" y="1"/>
                        <a:pt x="169" y="1"/>
                      </a:cubicBezTo>
                      <a:cubicBezTo>
                        <a:pt x="168" y="0"/>
                        <a:pt x="166" y="0"/>
                        <a:pt x="165" y="1"/>
                      </a:cubicBezTo>
                      <a:cubicBezTo>
                        <a:pt x="165" y="3"/>
                        <a:pt x="165" y="3"/>
                        <a:pt x="165" y="3"/>
                      </a:cubicBezTo>
                      <a:cubicBezTo>
                        <a:pt x="166" y="3"/>
                        <a:pt x="167" y="3"/>
                        <a:pt x="167" y="3"/>
                      </a:cubicBezTo>
                      <a:cubicBezTo>
                        <a:pt x="167" y="4"/>
                        <a:pt x="165" y="4"/>
                        <a:pt x="166" y="4"/>
                      </a:cubicBezTo>
                      <a:cubicBezTo>
                        <a:pt x="167" y="4"/>
                        <a:pt x="167" y="5"/>
                        <a:pt x="167" y="6"/>
                      </a:cubicBezTo>
                      <a:cubicBezTo>
                        <a:pt x="167" y="6"/>
                        <a:pt x="168" y="5"/>
                        <a:pt x="168" y="6"/>
                      </a:cubicBezTo>
                      <a:cubicBezTo>
                        <a:pt x="167" y="6"/>
                        <a:pt x="167" y="6"/>
                        <a:pt x="166" y="7"/>
                      </a:cubicBezTo>
                      <a:cubicBezTo>
                        <a:pt x="166" y="7"/>
                        <a:pt x="166" y="7"/>
                        <a:pt x="166" y="7"/>
                      </a:cubicBezTo>
                      <a:cubicBezTo>
                        <a:pt x="166" y="7"/>
                        <a:pt x="166" y="7"/>
                        <a:pt x="166" y="7"/>
                      </a:cubicBezTo>
                      <a:cubicBezTo>
                        <a:pt x="166" y="7"/>
                        <a:pt x="166" y="7"/>
                        <a:pt x="166" y="7"/>
                      </a:cubicBezTo>
                      <a:cubicBezTo>
                        <a:pt x="166" y="7"/>
                        <a:pt x="166" y="7"/>
                        <a:pt x="166" y="8"/>
                      </a:cubicBezTo>
                      <a:cubicBezTo>
                        <a:pt x="165" y="7"/>
                        <a:pt x="165" y="7"/>
                        <a:pt x="165" y="6"/>
                      </a:cubicBezTo>
                      <a:cubicBezTo>
                        <a:pt x="165" y="6"/>
                        <a:pt x="165" y="6"/>
                        <a:pt x="165" y="6"/>
                      </a:cubicBezTo>
                      <a:cubicBezTo>
                        <a:pt x="165" y="6"/>
                        <a:pt x="165" y="6"/>
                        <a:pt x="165" y="6"/>
                      </a:cubicBezTo>
                      <a:cubicBezTo>
                        <a:pt x="164" y="6"/>
                        <a:pt x="164" y="6"/>
                        <a:pt x="164" y="6"/>
                      </a:cubicBezTo>
                      <a:cubicBezTo>
                        <a:pt x="164" y="6"/>
                        <a:pt x="164" y="6"/>
                        <a:pt x="164" y="6"/>
                      </a:cubicBezTo>
                      <a:cubicBezTo>
                        <a:pt x="163" y="6"/>
                        <a:pt x="162" y="5"/>
                        <a:pt x="161" y="6"/>
                      </a:cubicBezTo>
                      <a:cubicBezTo>
                        <a:pt x="161" y="5"/>
                        <a:pt x="161" y="5"/>
                        <a:pt x="160" y="4"/>
                      </a:cubicBezTo>
                      <a:cubicBezTo>
                        <a:pt x="162" y="5"/>
                        <a:pt x="161" y="5"/>
                        <a:pt x="163" y="4"/>
                      </a:cubicBezTo>
                      <a:cubicBezTo>
                        <a:pt x="163" y="3"/>
                        <a:pt x="163" y="1"/>
                        <a:pt x="162" y="1"/>
                      </a:cubicBezTo>
                      <a:cubicBezTo>
                        <a:pt x="161" y="3"/>
                        <a:pt x="160" y="1"/>
                        <a:pt x="158" y="1"/>
                      </a:cubicBezTo>
                      <a:cubicBezTo>
                        <a:pt x="158" y="2"/>
                        <a:pt x="157" y="2"/>
                        <a:pt x="158" y="2"/>
                      </a:cubicBezTo>
                      <a:cubicBezTo>
                        <a:pt x="158" y="2"/>
                        <a:pt x="158" y="2"/>
                        <a:pt x="159" y="2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3"/>
                        <a:pt x="158" y="3"/>
                        <a:pt x="157" y="3"/>
                      </a:cubicBezTo>
                      <a:cubicBezTo>
                        <a:pt x="157" y="6"/>
                        <a:pt x="157" y="6"/>
                        <a:pt x="157" y="6"/>
                      </a:cubicBezTo>
                      <a:cubicBezTo>
                        <a:pt x="156" y="6"/>
                        <a:pt x="156" y="6"/>
                        <a:pt x="156" y="6"/>
                      </a:cubicBezTo>
                      <a:cubicBezTo>
                        <a:pt x="156" y="7"/>
                        <a:pt x="156" y="7"/>
                        <a:pt x="156" y="7"/>
                      </a:cubicBezTo>
                      <a:cubicBezTo>
                        <a:pt x="156" y="7"/>
                        <a:pt x="156" y="7"/>
                        <a:pt x="156" y="7"/>
                      </a:cubicBezTo>
                      <a:cubicBezTo>
                        <a:pt x="157" y="7"/>
                        <a:pt x="157" y="7"/>
                        <a:pt x="157" y="8"/>
                      </a:cubicBezTo>
                      <a:cubicBezTo>
                        <a:pt x="157" y="8"/>
                        <a:pt x="156" y="7"/>
                        <a:pt x="155" y="7"/>
                      </a:cubicBezTo>
                      <a:cubicBezTo>
                        <a:pt x="155" y="8"/>
                        <a:pt x="155" y="8"/>
                        <a:pt x="155" y="8"/>
                      </a:cubicBezTo>
                      <a:cubicBezTo>
                        <a:pt x="154" y="8"/>
                        <a:pt x="154" y="8"/>
                        <a:pt x="154" y="8"/>
                      </a:cubicBezTo>
                      <a:cubicBezTo>
                        <a:pt x="155" y="6"/>
                        <a:pt x="153" y="6"/>
                        <a:pt x="152" y="5"/>
                      </a:cubicBezTo>
                      <a:cubicBezTo>
                        <a:pt x="152" y="4"/>
                        <a:pt x="154" y="4"/>
                        <a:pt x="154" y="3"/>
                      </a:cubicBezTo>
                      <a:cubicBezTo>
                        <a:pt x="153" y="3"/>
                        <a:pt x="152" y="2"/>
                        <a:pt x="151" y="1"/>
                      </a:cubicBezTo>
                      <a:cubicBezTo>
                        <a:pt x="150" y="1"/>
                        <a:pt x="150" y="2"/>
                        <a:pt x="149" y="2"/>
                      </a:cubicBezTo>
                      <a:cubicBezTo>
                        <a:pt x="148" y="2"/>
                        <a:pt x="148" y="1"/>
                        <a:pt x="148" y="1"/>
                      </a:cubicBezTo>
                      <a:cubicBezTo>
                        <a:pt x="148" y="1"/>
                        <a:pt x="147" y="0"/>
                        <a:pt x="147" y="0"/>
                      </a:cubicBezTo>
                      <a:cubicBezTo>
                        <a:pt x="147" y="1"/>
                        <a:pt x="145" y="0"/>
                        <a:pt x="145" y="1"/>
                      </a:cubicBezTo>
                      <a:cubicBezTo>
                        <a:pt x="146" y="1"/>
                        <a:pt x="146" y="2"/>
                        <a:pt x="147" y="2"/>
                      </a:cubicBezTo>
                      <a:cubicBezTo>
                        <a:pt x="147" y="3"/>
                        <a:pt x="148" y="2"/>
                        <a:pt x="149" y="3"/>
                      </a:cubicBezTo>
                      <a:cubicBezTo>
                        <a:pt x="149" y="4"/>
                        <a:pt x="148" y="3"/>
                        <a:pt x="148" y="3"/>
                      </a:cubicBezTo>
                      <a:cubicBezTo>
                        <a:pt x="147" y="4"/>
                        <a:pt x="148" y="5"/>
                        <a:pt x="147" y="5"/>
                      </a:cubicBezTo>
                      <a:cubicBezTo>
                        <a:pt x="145" y="5"/>
                        <a:pt x="145" y="5"/>
                        <a:pt x="144" y="5"/>
                      </a:cubicBezTo>
                      <a:cubicBezTo>
                        <a:pt x="144" y="6"/>
                        <a:pt x="144" y="7"/>
                        <a:pt x="143" y="7"/>
                      </a:cubicBezTo>
                      <a:cubicBezTo>
                        <a:pt x="143" y="7"/>
                        <a:pt x="143" y="7"/>
                        <a:pt x="143" y="7"/>
                      </a:cubicBezTo>
                      <a:cubicBezTo>
                        <a:pt x="142" y="6"/>
                        <a:pt x="142" y="6"/>
                        <a:pt x="141" y="5"/>
                      </a:cubicBezTo>
                      <a:cubicBezTo>
                        <a:pt x="141" y="5"/>
                        <a:pt x="141" y="6"/>
                        <a:pt x="140" y="6"/>
                      </a:cubicBezTo>
                      <a:cubicBezTo>
                        <a:pt x="140" y="6"/>
                        <a:pt x="140" y="6"/>
                        <a:pt x="140" y="5"/>
                      </a:cubicBezTo>
                      <a:cubicBezTo>
                        <a:pt x="141" y="4"/>
                        <a:pt x="140" y="5"/>
                        <a:pt x="139" y="4"/>
                      </a:cubicBezTo>
                      <a:cubicBezTo>
                        <a:pt x="139" y="3"/>
                        <a:pt x="140" y="3"/>
                        <a:pt x="140" y="3"/>
                      </a:cubicBezTo>
                      <a:cubicBezTo>
                        <a:pt x="140" y="3"/>
                        <a:pt x="139" y="2"/>
                        <a:pt x="139" y="1"/>
                      </a:cubicBezTo>
                      <a:cubicBezTo>
                        <a:pt x="137" y="1"/>
                        <a:pt x="139" y="3"/>
                        <a:pt x="138" y="2"/>
                      </a:cubicBezTo>
                      <a:cubicBezTo>
                        <a:pt x="137" y="1"/>
                        <a:pt x="137" y="3"/>
                        <a:pt x="137" y="3"/>
                      </a:cubicBezTo>
                      <a:cubicBezTo>
                        <a:pt x="137" y="4"/>
                        <a:pt x="137" y="3"/>
                        <a:pt x="136" y="4"/>
                      </a:cubicBezTo>
                      <a:cubicBezTo>
                        <a:pt x="136" y="4"/>
                        <a:pt x="136" y="3"/>
                        <a:pt x="136" y="3"/>
                      </a:cubicBezTo>
                      <a:cubicBezTo>
                        <a:pt x="135" y="3"/>
                        <a:pt x="135" y="4"/>
                        <a:pt x="134" y="4"/>
                      </a:cubicBezTo>
                      <a:cubicBezTo>
                        <a:pt x="134" y="5"/>
                        <a:pt x="136" y="5"/>
                        <a:pt x="136" y="4"/>
                      </a:cubicBezTo>
                      <a:cubicBezTo>
                        <a:pt x="136" y="5"/>
                        <a:pt x="136" y="5"/>
                        <a:pt x="136" y="5"/>
                      </a:cubicBezTo>
                      <a:cubicBezTo>
                        <a:pt x="137" y="5"/>
                        <a:pt x="138" y="5"/>
                        <a:pt x="138" y="6"/>
                      </a:cubicBezTo>
                      <a:cubicBezTo>
                        <a:pt x="138" y="6"/>
                        <a:pt x="137" y="7"/>
                        <a:pt x="137" y="7"/>
                      </a:cubicBezTo>
                      <a:cubicBezTo>
                        <a:pt x="136" y="7"/>
                        <a:pt x="136" y="6"/>
                        <a:pt x="136" y="6"/>
                      </a:cubicBezTo>
                      <a:cubicBezTo>
                        <a:pt x="136" y="7"/>
                        <a:pt x="135" y="7"/>
                        <a:pt x="135" y="7"/>
                      </a:cubicBezTo>
                      <a:cubicBezTo>
                        <a:pt x="135" y="6"/>
                        <a:pt x="135" y="6"/>
                        <a:pt x="135" y="6"/>
                      </a:cubicBezTo>
                      <a:cubicBezTo>
                        <a:pt x="135" y="6"/>
                        <a:pt x="134" y="7"/>
                        <a:pt x="134" y="7"/>
                      </a:cubicBezTo>
                      <a:cubicBezTo>
                        <a:pt x="133" y="7"/>
                        <a:pt x="133" y="7"/>
                        <a:pt x="133" y="6"/>
                      </a:cubicBezTo>
                      <a:cubicBezTo>
                        <a:pt x="133" y="6"/>
                        <a:pt x="133" y="6"/>
                        <a:pt x="133" y="6"/>
                      </a:cubicBezTo>
                      <a:cubicBezTo>
                        <a:pt x="133" y="6"/>
                        <a:pt x="133" y="6"/>
                        <a:pt x="133" y="6"/>
                      </a:cubicBezTo>
                      <a:cubicBezTo>
                        <a:pt x="132" y="5"/>
                        <a:pt x="132" y="6"/>
                        <a:pt x="131" y="5"/>
                      </a:cubicBezTo>
                      <a:cubicBezTo>
                        <a:pt x="131" y="5"/>
                        <a:pt x="131" y="4"/>
                        <a:pt x="131" y="4"/>
                      </a:cubicBezTo>
                      <a:cubicBezTo>
                        <a:pt x="131" y="3"/>
                        <a:pt x="132" y="4"/>
                        <a:pt x="132" y="3"/>
                      </a:cubicBezTo>
                      <a:cubicBezTo>
                        <a:pt x="132" y="3"/>
                        <a:pt x="132" y="3"/>
                        <a:pt x="132" y="2"/>
                      </a:cubicBezTo>
                      <a:cubicBezTo>
                        <a:pt x="132" y="2"/>
                        <a:pt x="133" y="3"/>
                        <a:pt x="133" y="2"/>
                      </a:cubicBezTo>
                      <a:cubicBezTo>
                        <a:pt x="133" y="2"/>
                        <a:pt x="133" y="1"/>
                        <a:pt x="133" y="1"/>
                      </a:cubicBezTo>
                      <a:cubicBezTo>
                        <a:pt x="133" y="2"/>
                        <a:pt x="132" y="2"/>
                        <a:pt x="131" y="2"/>
                      </a:cubicBezTo>
                      <a:cubicBezTo>
                        <a:pt x="131" y="0"/>
                        <a:pt x="131" y="1"/>
                        <a:pt x="130" y="1"/>
                      </a:cubicBezTo>
                      <a:cubicBezTo>
                        <a:pt x="128" y="2"/>
                        <a:pt x="127" y="1"/>
                        <a:pt x="127" y="2"/>
                      </a:cubicBezTo>
                      <a:cubicBezTo>
                        <a:pt x="126" y="1"/>
                        <a:pt x="123" y="1"/>
                        <a:pt x="124" y="3"/>
                      </a:cubicBezTo>
                      <a:cubicBezTo>
                        <a:pt x="124" y="2"/>
                        <a:pt x="125" y="3"/>
                        <a:pt x="126" y="3"/>
                      </a:cubicBezTo>
                      <a:cubicBezTo>
                        <a:pt x="126" y="3"/>
                        <a:pt x="127" y="2"/>
                        <a:pt x="128" y="2"/>
                      </a:cubicBezTo>
                      <a:cubicBezTo>
                        <a:pt x="128" y="3"/>
                        <a:pt x="128" y="4"/>
                        <a:pt x="128" y="4"/>
                      </a:cubicBezTo>
                      <a:cubicBezTo>
                        <a:pt x="128" y="4"/>
                        <a:pt x="128" y="4"/>
                        <a:pt x="128" y="4"/>
                      </a:cubicBezTo>
                      <a:cubicBezTo>
                        <a:pt x="128" y="5"/>
                        <a:pt x="128" y="5"/>
                        <a:pt x="128" y="5"/>
                      </a:cubicBezTo>
                      <a:cubicBezTo>
                        <a:pt x="128" y="6"/>
                        <a:pt x="127" y="6"/>
                        <a:pt x="126" y="6"/>
                      </a:cubicBezTo>
                      <a:cubicBezTo>
                        <a:pt x="126" y="6"/>
                        <a:pt x="125" y="6"/>
                        <a:pt x="126" y="5"/>
                      </a:cubicBezTo>
                      <a:cubicBezTo>
                        <a:pt x="125" y="5"/>
                        <a:pt x="125" y="5"/>
                        <a:pt x="125" y="4"/>
                      </a:cubicBezTo>
                      <a:cubicBezTo>
                        <a:pt x="123" y="4"/>
                        <a:pt x="123" y="6"/>
                        <a:pt x="122" y="6"/>
                      </a:cubicBezTo>
                      <a:cubicBezTo>
                        <a:pt x="122" y="6"/>
                        <a:pt x="121" y="6"/>
                        <a:pt x="121" y="6"/>
                      </a:cubicBezTo>
                      <a:cubicBezTo>
                        <a:pt x="121" y="5"/>
                        <a:pt x="123" y="4"/>
                        <a:pt x="123" y="5"/>
                      </a:cubicBezTo>
                      <a:cubicBezTo>
                        <a:pt x="125" y="4"/>
                        <a:pt x="121" y="2"/>
                        <a:pt x="122" y="4"/>
                      </a:cubicBezTo>
                      <a:cubicBezTo>
                        <a:pt x="121" y="4"/>
                        <a:pt x="122" y="3"/>
                        <a:pt x="121" y="3"/>
                      </a:cubicBezTo>
                      <a:cubicBezTo>
                        <a:pt x="120" y="3"/>
                        <a:pt x="120" y="4"/>
                        <a:pt x="120" y="4"/>
                      </a:cubicBezTo>
                      <a:cubicBezTo>
                        <a:pt x="120" y="5"/>
                        <a:pt x="119" y="5"/>
                        <a:pt x="119" y="5"/>
                      </a:cubicBezTo>
                      <a:cubicBezTo>
                        <a:pt x="119" y="5"/>
                        <a:pt x="119" y="5"/>
                        <a:pt x="119" y="5"/>
                      </a:cubicBezTo>
                      <a:cubicBezTo>
                        <a:pt x="118" y="5"/>
                        <a:pt x="118" y="5"/>
                        <a:pt x="117" y="5"/>
                      </a:cubicBezTo>
                      <a:cubicBezTo>
                        <a:pt x="117" y="4"/>
                        <a:pt x="118" y="4"/>
                        <a:pt x="118" y="3"/>
                      </a:cubicBezTo>
                      <a:cubicBezTo>
                        <a:pt x="117" y="4"/>
                        <a:pt x="117" y="3"/>
                        <a:pt x="117" y="3"/>
                      </a:cubicBezTo>
                      <a:cubicBezTo>
                        <a:pt x="116" y="3"/>
                        <a:pt x="115" y="3"/>
                        <a:pt x="115" y="2"/>
                      </a:cubicBezTo>
                      <a:cubicBezTo>
                        <a:pt x="115" y="2"/>
                        <a:pt x="115" y="1"/>
                        <a:pt x="114" y="1"/>
                      </a:cubicBezTo>
                      <a:cubicBezTo>
                        <a:pt x="114" y="1"/>
                        <a:pt x="114" y="2"/>
                        <a:pt x="113" y="2"/>
                      </a:cubicBezTo>
                      <a:cubicBezTo>
                        <a:pt x="113" y="2"/>
                        <a:pt x="113" y="2"/>
                        <a:pt x="113" y="1"/>
                      </a:cubicBezTo>
                      <a:cubicBezTo>
                        <a:pt x="113" y="1"/>
                        <a:pt x="112" y="1"/>
                        <a:pt x="112" y="1"/>
                      </a:cubicBezTo>
                      <a:cubicBezTo>
                        <a:pt x="112" y="2"/>
                        <a:pt x="112" y="2"/>
                        <a:pt x="112" y="2"/>
                      </a:cubicBezTo>
                      <a:cubicBezTo>
                        <a:pt x="112" y="2"/>
                        <a:pt x="112" y="3"/>
                        <a:pt x="112" y="3"/>
                      </a:cubicBezTo>
                      <a:cubicBezTo>
                        <a:pt x="112" y="2"/>
                        <a:pt x="114" y="4"/>
                        <a:pt x="115" y="4"/>
                      </a:cubicBezTo>
                      <a:cubicBezTo>
                        <a:pt x="114" y="5"/>
                        <a:pt x="114" y="6"/>
                        <a:pt x="112" y="5"/>
                      </a:cubicBezTo>
                      <a:cubicBezTo>
                        <a:pt x="112" y="6"/>
                        <a:pt x="112" y="7"/>
                        <a:pt x="112" y="7"/>
                      </a:cubicBezTo>
                      <a:cubicBezTo>
                        <a:pt x="112" y="7"/>
                        <a:pt x="112" y="7"/>
                        <a:pt x="111" y="6"/>
                      </a:cubicBezTo>
                      <a:cubicBezTo>
                        <a:pt x="111" y="6"/>
                        <a:pt x="111" y="6"/>
                        <a:pt x="111" y="6"/>
                      </a:cubicBezTo>
                      <a:cubicBezTo>
                        <a:pt x="111" y="6"/>
                        <a:pt x="110" y="6"/>
                        <a:pt x="110" y="5"/>
                      </a:cubicBezTo>
                      <a:cubicBezTo>
                        <a:pt x="110" y="5"/>
                        <a:pt x="111" y="5"/>
                        <a:pt x="111" y="5"/>
                      </a:cubicBezTo>
                      <a:cubicBezTo>
                        <a:pt x="111" y="5"/>
                        <a:pt x="111" y="5"/>
                        <a:pt x="111" y="5"/>
                      </a:cubicBezTo>
                      <a:cubicBezTo>
                        <a:pt x="112" y="2"/>
                        <a:pt x="109" y="3"/>
                        <a:pt x="108" y="4"/>
                      </a:cubicBezTo>
                      <a:cubicBezTo>
                        <a:pt x="108" y="4"/>
                        <a:pt x="108" y="3"/>
                        <a:pt x="107" y="3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6" y="3"/>
                        <a:pt x="106" y="3"/>
                        <a:pt x="106" y="3"/>
                      </a:cubicBezTo>
                      <a:cubicBezTo>
                        <a:pt x="106" y="3"/>
                        <a:pt x="105" y="3"/>
                        <a:pt x="105" y="3"/>
                      </a:cubicBezTo>
                      <a:cubicBezTo>
                        <a:pt x="104" y="3"/>
                        <a:pt x="104" y="2"/>
                        <a:pt x="104" y="4"/>
                      </a:cubicBezTo>
                      <a:cubicBezTo>
                        <a:pt x="103" y="3"/>
                        <a:pt x="103" y="4"/>
                        <a:pt x="102" y="3"/>
                      </a:cubicBezTo>
                      <a:cubicBezTo>
                        <a:pt x="102" y="3"/>
                        <a:pt x="102" y="4"/>
                        <a:pt x="102" y="4"/>
                      </a:cubicBezTo>
                      <a:cubicBezTo>
                        <a:pt x="102" y="4"/>
                        <a:pt x="102" y="4"/>
                        <a:pt x="102" y="4"/>
                      </a:cubicBezTo>
                      <a:cubicBezTo>
                        <a:pt x="102" y="4"/>
                        <a:pt x="102" y="4"/>
                        <a:pt x="102" y="4"/>
                      </a:cubicBezTo>
                      <a:cubicBezTo>
                        <a:pt x="102" y="5"/>
                        <a:pt x="102" y="5"/>
                        <a:pt x="101" y="5"/>
                      </a:cubicBezTo>
                      <a:cubicBezTo>
                        <a:pt x="101" y="5"/>
                        <a:pt x="101" y="5"/>
                        <a:pt x="100" y="4"/>
                      </a:cubicBezTo>
                      <a:cubicBezTo>
                        <a:pt x="100" y="4"/>
                        <a:pt x="100" y="3"/>
                        <a:pt x="100" y="3"/>
                      </a:cubicBezTo>
                      <a:cubicBezTo>
                        <a:pt x="100" y="3"/>
                        <a:pt x="100" y="4"/>
                        <a:pt x="99" y="4"/>
                      </a:cubicBezTo>
                      <a:cubicBezTo>
                        <a:pt x="99" y="4"/>
                        <a:pt x="99" y="4"/>
                        <a:pt x="100" y="4"/>
                      </a:cubicBezTo>
                      <a:cubicBezTo>
                        <a:pt x="100" y="5"/>
                        <a:pt x="102" y="6"/>
                        <a:pt x="101" y="6"/>
                      </a:cubicBezTo>
                      <a:cubicBezTo>
                        <a:pt x="100" y="6"/>
                        <a:pt x="100" y="5"/>
                        <a:pt x="99" y="5"/>
                      </a:cubicBezTo>
                      <a:cubicBezTo>
                        <a:pt x="99" y="6"/>
                        <a:pt x="99" y="6"/>
                        <a:pt x="99" y="6"/>
                      </a:cubicBezTo>
                      <a:cubicBezTo>
                        <a:pt x="99" y="6"/>
                        <a:pt x="99" y="6"/>
                        <a:pt x="99" y="6"/>
                      </a:cubicBezTo>
                      <a:cubicBezTo>
                        <a:pt x="99" y="5"/>
                        <a:pt x="98" y="6"/>
                        <a:pt x="98" y="5"/>
                      </a:cubicBezTo>
                      <a:cubicBezTo>
                        <a:pt x="98" y="5"/>
                        <a:pt x="98" y="3"/>
                        <a:pt x="98" y="4"/>
                      </a:cubicBezTo>
                      <a:cubicBezTo>
                        <a:pt x="97" y="5"/>
                        <a:pt x="98" y="3"/>
                        <a:pt x="96" y="3"/>
                      </a:cubicBezTo>
                      <a:cubicBezTo>
                        <a:pt x="96" y="4"/>
                        <a:pt x="96" y="4"/>
                        <a:pt x="96" y="4"/>
                      </a:cubicBezTo>
                      <a:cubicBezTo>
                        <a:pt x="96" y="4"/>
                        <a:pt x="96" y="4"/>
                        <a:pt x="96" y="4"/>
                      </a:cubicBezTo>
                      <a:cubicBezTo>
                        <a:pt x="95" y="4"/>
                        <a:pt x="95" y="4"/>
                        <a:pt x="94" y="3"/>
                      </a:cubicBezTo>
                      <a:cubicBezTo>
                        <a:pt x="94" y="4"/>
                        <a:pt x="94" y="4"/>
                        <a:pt x="94" y="4"/>
                      </a:cubicBezTo>
                      <a:cubicBezTo>
                        <a:pt x="94" y="4"/>
                        <a:pt x="93" y="4"/>
                        <a:pt x="93" y="3"/>
                      </a:cubicBezTo>
                      <a:cubicBezTo>
                        <a:pt x="92" y="3"/>
                        <a:pt x="93" y="5"/>
                        <a:pt x="91" y="4"/>
                      </a:cubicBezTo>
                      <a:cubicBezTo>
                        <a:pt x="92" y="5"/>
                        <a:pt x="92" y="5"/>
                        <a:pt x="92" y="5"/>
                      </a:cubicBezTo>
                      <a:cubicBezTo>
                        <a:pt x="92" y="6"/>
                        <a:pt x="91" y="6"/>
                        <a:pt x="91" y="6"/>
                      </a:cubicBezTo>
                      <a:cubicBezTo>
                        <a:pt x="89" y="7"/>
                        <a:pt x="90" y="5"/>
                        <a:pt x="89" y="5"/>
                      </a:cubicBezTo>
                      <a:cubicBezTo>
                        <a:pt x="89" y="6"/>
                        <a:pt x="88" y="6"/>
                        <a:pt x="88" y="5"/>
                      </a:cubicBezTo>
                      <a:cubicBezTo>
                        <a:pt x="88" y="5"/>
                        <a:pt x="88" y="5"/>
                        <a:pt x="88" y="5"/>
                      </a:cubicBezTo>
                      <a:cubicBezTo>
                        <a:pt x="87" y="5"/>
                        <a:pt x="86" y="5"/>
                        <a:pt x="87" y="5"/>
                      </a:cubicBezTo>
                      <a:cubicBezTo>
                        <a:pt x="87" y="4"/>
                        <a:pt x="88" y="4"/>
                        <a:pt x="89" y="4"/>
                      </a:cubicBezTo>
                      <a:cubicBezTo>
                        <a:pt x="89" y="4"/>
                        <a:pt x="89" y="3"/>
                        <a:pt x="90" y="3"/>
                      </a:cubicBezTo>
                      <a:cubicBezTo>
                        <a:pt x="90" y="2"/>
                        <a:pt x="89" y="3"/>
                        <a:pt x="89" y="2"/>
                      </a:cubicBezTo>
                      <a:cubicBezTo>
                        <a:pt x="88" y="2"/>
                        <a:pt x="88" y="3"/>
                        <a:pt x="88" y="3"/>
                      </a:cubicBezTo>
                      <a:cubicBezTo>
                        <a:pt x="87" y="3"/>
                        <a:pt x="87" y="3"/>
                        <a:pt x="87" y="4"/>
                      </a:cubicBezTo>
                      <a:cubicBezTo>
                        <a:pt x="86" y="4"/>
                        <a:pt x="85" y="3"/>
                        <a:pt x="84" y="3"/>
                      </a:cubicBezTo>
                      <a:cubicBezTo>
                        <a:pt x="83" y="3"/>
                        <a:pt x="82" y="5"/>
                        <a:pt x="81" y="5"/>
                      </a:cubicBezTo>
                      <a:cubicBezTo>
                        <a:pt x="81" y="5"/>
                        <a:pt x="82" y="6"/>
                        <a:pt x="82" y="6"/>
                      </a:cubicBezTo>
                      <a:cubicBezTo>
                        <a:pt x="82" y="6"/>
                        <a:pt x="82" y="6"/>
                        <a:pt x="81" y="6"/>
                      </a:cubicBezTo>
                      <a:cubicBezTo>
                        <a:pt x="80" y="6"/>
                        <a:pt x="80" y="6"/>
                        <a:pt x="80" y="6"/>
                      </a:cubicBezTo>
                      <a:cubicBezTo>
                        <a:pt x="80" y="6"/>
                        <a:pt x="80" y="6"/>
                        <a:pt x="80" y="5"/>
                      </a:cubicBezTo>
                      <a:cubicBezTo>
                        <a:pt x="79" y="5"/>
                        <a:pt x="79" y="6"/>
                        <a:pt x="78" y="6"/>
                      </a:cubicBezTo>
                      <a:cubicBezTo>
                        <a:pt x="78" y="5"/>
                        <a:pt x="78" y="5"/>
                        <a:pt x="78" y="5"/>
                      </a:cubicBezTo>
                      <a:cubicBezTo>
                        <a:pt x="77" y="5"/>
                        <a:pt x="77" y="5"/>
                        <a:pt x="77" y="5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7" y="4"/>
                        <a:pt x="77" y="4"/>
                        <a:pt x="78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8" y="5"/>
                        <a:pt x="80" y="5"/>
                        <a:pt x="79" y="4"/>
                      </a:cubicBezTo>
                      <a:cubicBezTo>
                        <a:pt x="79" y="4"/>
                        <a:pt x="79" y="4"/>
                        <a:pt x="78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8" y="4"/>
                        <a:pt x="77" y="4"/>
                        <a:pt x="77" y="3"/>
                      </a:cubicBezTo>
                      <a:cubicBezTo>
                        <a:pt x="75" y="3"/>
                        <a:pt x="74" y="4"/>
                        <a:pt x="73" y="3"/>
                      </a:cubicBezTo>
                      <a:cubicBezTo>
                        <a:pt x="72" y="3"/>
                        <a:pt x="72" y="4"/>
                        <a:pt x="72" y="6"/>
                      </a:cubicBezTo>
                      <a:cubicBezTo>
                        <a:pt x="72" y="5"/>
                        <a:pt x="72" y="5"/>
                        <a:pt x="72" y="5"/>
                      </a:cubicBezTo>
                      <a:cubicBezTo>
                        <a:pt x="72" y="5"/>
                        <a:pt x="71" y="5"/>
                        <a:pt x="71" y="4"/>
                      </a:cubicBezTo>
                      <a:cubicBezTo>
                        <a:pt x="70" y="4"/>
                        <a:pt x="70" y="6"/>
                        <a:pt x="69" y="6"/>
                      </a:cubicBezTo>
                      <a:cubicBezTo>
                        <a:pt x="69" y="6"/>
                        <a:pt x="69" y="6"/>
                        <a:pt x="69" y="6"/>
                      </a:cubicBezTo>
                      <a:cubicBezTo>
                        <a:pt x="69" y="5"/>
                        <a:pt x="69" y="5"/>
                        <a:pt x="69" y="5"/>
                      </a:cubicBezTo>
                      <a:cubicBezTo>
                        <a:pt x="70" y="5"/>
                        <a:pt x="70" y="5"/>
                        <a:pt x="70" y="5"/>
                      </a:cubicBezTo>
                      <a:cubicBezTo>
                        <a:pt x="70" y="2"/>
                        <a:pt x="70" y="2"/>
                        <a:pt x="70" y="2"/>
                      </a:cubicBezTo>
                      <a:cubicBezTo>
                        <a:pt x="69" y="2"/>
                        <a:pt x="67" y="2"/>
                        <a:pt x="66" y="2"/>
                      </a:cubicBezTo>
                      <a:cubicBezTo>
                        <a:pt x="66" y="3"/>
                        <a:pt x="66" y="4"/>
                        <a:pt x="66" y="3"/>
                      </a:cubicBezTo>
                      <a:cubicBezTo>
                        <a:pt x="65" y="3"/>
                        <a:pt x="65" y="4"/>
                        <a:pt x="65" y="5"/>
                      </a:cubicBezTo>
                      <a:cubicBezTo>
                        <a:pt x="65" y="5"/>
                        <a:pt x="65" y="5"/>
                        <a:pt x="65" y="5"/>
                      </a:cubicBezTo>
                      <a:cubicBezTo>
                        <a:pt x="64" y="5"/>
                        <a:pt x="64" y="6"/>
                        <a:pt x="64" y="5"/>
                      </a:cubicBezTo>
                      <a:cubicBezTo>
                        <a:pt x="63" y="5"/>
                        <a:pt x="63" y="5"/>
                        <a:pt x="63" y="5"/>
                      </a:cubicBezTo>
                      <a:cubicBezTo>
                        <a:pt x="63" y="5"/>
                        <a:pt x="63" y="5"/>
                        <a:pt x="63" y="5"/>
                      </a:cubicBezTo>
                      <a:cubicBezTo>
                        <a:pt x="63" y="4"/>
                        <a:pt x="62" y="3"/>
                        <a:pt x="63" y="3"/>
                      </a:cubicBezTo>
                      <a:cubicBezTo>
                        <a:pt x="63" y="2"/>
                        <a:pt x="62" y="3"/>
                        <a:pt x="62" y="3"/>
                      </a:cubicBezTo>
                      <a:cubicBezTo>
                        <a:pt x="61" y="3"/>
                        <a:pt x="61" y="3"/>
                        <a:pt x="60" y="3"/>
                      </a:cubicBezTo>
                      <a:cubicBezTo>
                        <a:pt x="61" y="4"/>
                        <a:pt x="61" y="4"/>
                        <a:pt x="61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0" y="6"/>
                        <a:pt x="60" y="6"/>
                        <a:pt x="60" y="6"/>
                      </a:cubicBezTo>
                      <a:cubicBezTo>
                        <a:pt x="59" y="5"/>
                        <a:pt x="59" y="6"/>
                        <a:pt x="58" y="7"/>
                      </a:cubicBezTo>
                      <a:cubicBezTo>
                        <a:pt x="58" y="6"/>
                        <a:pt x="58" y="5"/>
                        <a:pt x="58" y="4"/>
                      </a:cubicBezTo>
                      <a:cubicBezTo>
                        <a:pt x="57" y="4"/>
                        <a:pt x="56" y="5"/>
                        <a:pt x="56" y="5"/>
                      </a:cubicBezTo>
                      <a:cubicBezTo>
                        <a:pt x="55" y="5"/>
                        <a:pt x="55" y="4"/>
                        <a:pt x="55" y="4"/>
                      </a:cubicBezTo>
                      <a:cubicBezTo>
                        <a:pt x="55" y="4"/>
                        <a:pt x="56" y="4"/>
                        <a:pt x="56" y="4"/>
                      </a:cubicBezTo>
                      <a:cubicBezTo>
                        <a:pt x="56" y="4"/>
                        <a:pt x="57" y="3"/>
                        <a:pt x="57" y="3"/>
                      </a:cubicBezTo>
                      <a:cubicBezTo>
                        <a:pt x="56" y="2"/>
                        <a:pt x="53" y="3"/>
                        <a:pt x="53" y="5"/>
                      </a:cubicBezTo>
                      <a:cubicBezTo>
                        <a:pt x="54" y="5"/>
                        <a:pt x="54" y="5"/>
                        <a:pt x="54" y="4"/>
                      </a:cubicBezTo>
                      <a:cubicBezTo>
                        <a:pt x="54" y="5"/>
                        <a:pt x="54" y="5"/>
                        <a:pt x="54" y="5"/>
                      </a:cubicBezTo>
                      <a:cubicBezTo>
                        <a:pt x="53" y="5"/>
                        <a:pt x="53" y="5"/>
                        <a:pt x="52" y="5"/>
                      </a:cubicBezTo>
                      <a:cubicBezTo>
                        <a:pt x="52" y="5"/>
                        <a:pt x="52" y="6"/>
                        <a:pt x="52" y="6"/>
                      </a:cubicBezTo>
                      <a:cubicBezTo>
                        <a:pt x="52" y="6"/>
                        <a:pt x="51" y="5"/>
                        <a:pt x="51" y="5"/>
                      </a:cubicBez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51" y="4"/>
                        <a:pt x="53" y="3"/>
                        <a:pt x="52" y="2"/>
                      </a:cubicBezTo>
                      <a:cubicBezTo>
                        <a:pt x="52" y="2"/>
                        <a:pt x="51" y="2"/>
                        <a:pt x="51" y="3"/>
                      </a:cubicBezTo>
                      <a:cubicBezTo>
                        <a:pt x="50" y="2"/>
                        <a:pt x="49" y="2"/>
                        <a:pt x="48" y="2"/>
                      </a:cubicBezTo>
                      <a:cubicBezTo>
                        <a:pt x="48" y="2"/>
                        <a:pt x="47" y="3"/>
                        <a:pt x="48" y="4"/>
                      </a:cubicBezTo>
                      <a:cubicBezTo>
                        <a:pt x="47" y="4"/>
                        <a:pt x="47" y="3"/>
                        <a:pt x="47" y="3"/>
                      </a:cubicBezTo>
                      <a:cubicBezTo>
                        <a:pt x="46" y="3"/>
                        <a:pt x="46" y="4"/>
                        <a:pt x="45" y="4"/>
                      </a:cubicBezTo>
                      <a:cubicBezTo>
                        <a:pt x="44" y="4"/>
                        <a:pt x="43" y="3"/>
                        <a:pt x="42" y="3"/>
                      </a:cubicBezTo>
                      <a:cubicBezTo>
                        <a:pt x="42" y="4"/>
                        <a:pt x="42" y="4"/>
                        <a:pt x="41" y="4"/>
                      </a:cubicBezTo>
                      <a:cubicBezTo>
                        <a:pt x="40" y="4"/>
                        <a:pt x="42" y="3"/>
                        <a:pt x="41" y="2"/>
                      </a:cubicBezTo>
                      <a:cubicBezTo>
                        <a:pt x="40" y="2"/>
                        <a:pt x="40" y="3"/>
                        <a:pt x="39" y="3"/>
                      </a:cubicBezTo>
                      <a:cubicBezTo>
                        <a:pt x="39" y="3"/>
                        <a:pt x="39" y="3"/>
                        <a:pt x="39" y="2"/>
                      </a:cubicBezTo>
                      <a:cubicBezTo>
                        <a:pt x="38" y="3"/>
                        <a:pt x="39" y="4"/>
                        <a:pt x="40" y="4"/>
                      </a:cubicBezTo>
                      <a:cubicBezTo>
                        <a:pt x="40" y="5"/>
                        <a:pt x="38" y="4"/>
                        <a:pt x="38" y="4"/>
                      </a:cubicBezTo>
                      <a:cubicBezTo>
                        <a:pt x="37" y="6"/>
                        <a:pt x="40" y="5"/>
                        <a:pt x="38" y="6"/>
                      </a:cubicBezTo>
                      <a:cubicBezTo>
                        <a:pt x="38" y="6"/>
                        <a:pt x="39" y="6"/>
                        <a:pt x="40" y="6"/>
                      </a:cubicBezTo>
                      <a:cubicBezTo>
                        <a:pt x="40" y="6"/>
                        <a:pt x="39" y="7"/>
                        <a:pt x="39" y="7"/>
                      </a:cubicBezTo>
                      <a:cubicBezTo>
                        <a:pt x="40" y="7"/>
                        <a:pt x="41" y="7"/>
                        <a:pt x="41" y="7"/>
                      </a:cubicBezTo>
                      <a:cubicBezTo>
                        <a:pt x="39" y="7"/>
                        <a:pt x="42" y="9"/>
                        <a:pt x="40" y="10"/>
                      </a:cubicBezTo>
                      <a:cubicBezTo>
                        <a:pt x="40" y="9"/>
                        <a:pt x="40" y="9"/>
                        <a:pt x="40" y="9"/>
                      </a:cubicBezTo>
                      <a:cubicBezTo>
                        <a:pt x="40" y="9"/>
                        <a:pt x="40" y="9"/>
                        <a:pt x="39" y="9"/>
                      </a:cubicBezTo>
                      <a:cubicBezTo>
                        <a:pt x="39" y="8"/>
                        <a:pt x="39" y="7"/>
                        <a:pt x="39" y="7"/>
                      </a:cubicBezTo>
                      <a:cubicBezTo>
                        <a:pt x="39" y="6"/>
                        <a:pt x="38" y="6"/>
                        <a:pt x="37" y="6"/>
                      </a:cubicBezTo>
                      <a:cubicBezTo>
                        <a:pt x="37" y="5"/>
                        <a:pt x="37" y="5"/>
                        <a:pt x="36" y="5"/>
                      </a:cubicBezTo>
                      <a:cubicBezTo>
                        <a:pt x="36" y="6"/>
                        <a:pt x="37" y="7"/>
                        <a:pt x="36" y="7"/>
                      </a:cubicBezTo>
                      <a:cubicBezTo>
                        <a:pt x="36" y="7"/>
                        <a:pt x="35" y="6"/>
                        <a:pt x="35" y="6"/>
                      </a:cubicBezTo>
                      <a:cubicBezTo>
                        <a:pt x="35" y="5"/>
                        <a:pt x="35" y="5"/>
                        <a:pt x="35" y="3"/>
                      </a:cubicBezTo>
                      <a:cubicBezTo>
                        <a:pt x="34" y="4"/>
                        <a:pt x="34" y="3"/>
                        <a:pt x="34" y="2"/>
                      </a:cubicBezTo>
                      <a:cubicBezTo>
                        <a:pt x="33" y="2"/>
                        <a:pt x="33" y="2"/>
                        <a:pt x="31" y="2"/>
                      </a:cubicBezTo>
                      <a:cubicBezTo>
                        <a:pt x="31" y="3"/>
                        <a:pt x="32" y="3"/>
                        <a:pt x="33" y="3"/>
                      </a:cubicBezTo>
                      <a:cubicBezTo>
                        <a:pt x="33" y="3"/>
                        <a:pt x="32" y="4"/>
                        <a:pt x="32" y="4"/>
                      </a:cubicBezTo>
                      <a:cubicBezTo>
                        <a:pt x="31" y="4"/>
                        <a:pt x="31" y="3"/>
                        <a:pt x="30" y="2"/>
                      </a:cubicBezTo>
                      <a:cubicBezTo>
                        <a:pt x="29" y="2"/>
                        <a:pt x="30" y="3"/>
                        <a:pt x="30" y="3"/>
                      </a:cubicBezTo>
                      <a:cubicBezTo>
                        <a:pt x="30" y="4"/>
                        <a:pt x="28" y="4"/>
                        <a:pt x="28" y="4"/>
                      </a:cubicBezTo>
                      <a:cubicBezTo>
                        <a:pt x="27" y="4"/>
                        <a:pt x="28" y="3"/>
                        <a:pt x="28" y="3"/>
                      </a:cubicBezTo>
                      <a:cubicBezTo>
                        <a:pt x="28" y="2"/>
                        <a:pt x="27" y="3"/>
                        <a:pt x="27" y="3"/>
                      </a:cubicBezTo>
                      <a:cubicBezTo>
                        <a:pt x="26" y="3"/>
                        <a:pt x="26" y="3"/>
                        <a:pt x="24" y="3"/>
                      </a:cubicBezTo>
                      <a:cubicBezTo>
                        <a:pt x="24" y="3"/>
                        <a:pt x="24" y="4"/>
                        <a:pt x="24" y="4"/>
                      </a:cubicBezTo>
                      <a:cubicBezTo>
                        <a:pt x="23" y="5"/>
                        <a:pt x="23" y="4"/>
                        <a:pt x="22" y="4"/>
                      </a:cubicBezTo>
                      <a:cubicBezTo>
                        <a:pt x="22" y="5"/>
                        <a:pt x="22" y="6"/>
                        <a:pt x="22" y="6"/>
                      </a:cubicBezTo>
                      <a:cubicBezTo>
                        <a:pt x="22" y="6"/>
                        <a:pt x="21" y="5"/>
                        <a:pt x="20" y="5"/>
                      </a:cubicBezTo>
                      <a:cubicBezTo>
                        <a:pt x="20" y="6"/>
                        <a:pt x="20" y="6"/>
                        <a:pt x="19" y="6"/>
                      </a:cubicBezTo>
                      <a:cubicBezTo>
                        <a:pt x="19" y="7"/>
                        <a:pt x="19" y="8"/>
                        <a:pt x="19" y="8"/>
                      </a:cubicBezTo>
                      <a:cubicBezTo>
                        <a:pt x="19" y="9"/>
                        <a:pt x="20" y="8"/>
                        <a:pt x="20" y="9"/>
                      </a:cubicBezTo>
                      <a:cubicBezTo>
                        <a:pt x="20" y="9"/>
                        <a:pt x="20" y="9"/>
                        <a:pt x="20" y="10"/>
                      </a:cubicBezTo>
                      <a:cubicBezTo>
                        <a:pt x="20" y="10"/>
                        <a:pt x="20" y="11"/>
                        <a:pt x="20" y="12"/>
                      </a:cubicBezTo>
                      <a:cubicBezTo>
                        <a:pt x="20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3"/>
                        <a:pt x="20" y="12"/>
                        <a:pt x="20" y="12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7" y="13"/>
                        <a:pt x="18" y="13"/>
                        <a:pt x="17" y="14"/>
                      </a:cubicBezTo>
                      <a:cubicBezTo>
                        <a:pt x="17" y="14"/>
                        <a:pt x="17" y="14"/>
                        <a:pt x="16" y="13"/>
                      </a:cubicBezTo>
                      <a:cubicBezTo>
                        <a:pt x="17" y="13"/>
                        <a:pt x="18" y="13"/>
                        <a:pt x="19" y="12"/>
                      </a:cubicBezTo>
                      <a:cubicBezTo>
                        <a:pt x="19" y="11"/>
                        <a:pt x="17" y="12"/>
                        <a:pt x="17" y="10"/>
                      </a:cubicBezTo>
                      <a:cubicBezTo>
                        <a:pt x="17" y="10"/>
                        <a:pt x="17" y="11"/>
                        <a:pt x="17" y="11"/>
                      </a:cubicBezTo>
                      <a:cubicBezTo>
                        <a:pt x="16" y="11"/>
                        <a:pt x="15" y="10"/>
                        <a:pt x="14" y="11"/>
                      </a:cubicBezTo>
                      <a:cubicBezTo>
                        <a:pt x="14" y="12"/>
                        <a:pt x="15" y="12"/>
                        <a:pt x="15" y="13"/>
                      </a:cubicBezTo>
                      <a:cubicBezTo>
                        <a:pt x="14" y="13"/>
                        <a:pt x="13" y="13"/>
                        <a:pt x="13" y="14"/>
                      </a:cubicBezTo>
                      <a:cubicBezTo>
                        <a:pt x="13" y="13"/>
                        <a:pt x="12" y="13"/>
                        <a:pt x="13" y="12"/>
                      </a:cubicBezTo>
                      <a:cubicBezTo>
                        <a:pt x="13" y="12"/>
                        <a:pt x="14" y="12"/>
                        <a:pt x="14" y="11"/>
                      </a:cubicBezTo>
                      <a:cubicBezTo>
                        <a:pt x="13" y="11"/>
                        <a:pt x="13" y="11"/>
                        <a:pt x="13" y="11"/>
                      </a:cubicBezTo>
                      <a:cubicBezTo>
                        <a:pt x="13" y="11"/>
                        <a:pt x="13" y="9"/>
                        <a:pt x="12" y="10"/>
                      </a:cubicBezTo>
                      <a:cubicBezTo>
                        <a:pt x="12" y="10"/>
                        <a:pt x="11" y="11"/>
                        <a:pt x="11" y="11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9" y="10"/>
                        <a:pt x="8" y="11"/>
                        <a:pt x="6" y="12"/>
                      </a:cubicBezTo>
                      <a:cubicBezTo>
                        <a:pt x="8" y="12"/>
                        <a:pt x="8" y="13"/>
                        <a:pt x="8" y="14"/>
                      </a:cubicBezTo>
                      <a:cubicBezTo>
                        <a:pt x="7" y="14"/>
                        <a:pt x="6" y="15"/>
                        <a:pt x="5" y="16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3"/>
                        <a:pt x="4" y="17"/>
                        <a:pt x="3" y="15"/>
                      </a:cubicBezTo>
                      <a:cubicBezTo>
                        <a:pt x="5" y="15"/>
                        <a:pt x="4" y="14"/>
                        <a:pt x="4" y="13"/>
                      </a:cubicBezTo>
                      <a:cubicBezTo>
                        <a:pt x="3" y="15"/>
                        <a:pt x="2" y="16"/>
                        <a:pt x="2" y="18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2" y="18"/>
                        <a:pt x="1" y="18"/>
                        <a:pt x="1" y="18"/>
                      </a:cubicBezTo>
                      <a:cubicBezTo>
                        <a:pt x="1" y="18"/>
                        <a:pt x="1" y="19"/>
                        <a:pt x="0" y="20"/>
                      </a:cubicBezTo>
                      <a:cubicBezTo>
                        <a:pt x="1" y="20"/>
                        <a:pt x="1" y="20"/>
                        <a:pt x="1" y="21"/>
                      </a:cubicBezTo>
                      <a:cubicBezTo>
                        <a:pt x="2" y="21"/>
                        <a:pt x="3" y="20"/>
                        <a:pt x="4" y="21"/>
                      </a:cubicBezTo>
                      <a:close/>
                      <a:moveTo>
                        <a:pt x="227" y="19"/>
                      </a:moveTo>
                      <a:cubicBezTo>
                        <a:pt x="228" y="20"/>
                        <a:pt x="225" y="20"/>
                        <a:pt x="225" y="19"/>
                      </a:cubicBezTo>
                      <a:cubicBezTo>
                        <a:pt x="226" y="19"/>
                        <a:pt x="226" y="19"/>
                        <a:pt x="227" y="19"/>
                      </a:cubicBezTo>
                      <a:close/>
                      <a:moveTo>
                        <a:pt x="227" y="21"/>
                      </a:moveTo>
                      <a:cubicBezTo>
                        <a:pt x="228" y="21"/>
                        <a:pt x="227" y="22"/>
                        <a:pt x="228" y="22"/>
                      </a:cubicBezTo>
                      <a:cubicBezTo>
                        <a:pt x="228" y="21"/>
                        <a:pt x="228" y="21"/>
                        <a:pt x="228" y="20"/>
                      </a:cubicBezTo>
                      <a:cubicBezTo>
                        <a:pt x="230" y="20"/>
                        <a:pt x="232" y="21"/>
                        <a:pt x="231" y="22"/>
                      </a:cubicBezTo>
                      <a:cubicBezTo>
                        <a:pt x="231" y="20"/>
                        <a:pt x="229" y="22"/>
                        <a:pt x="229" y="22"/>
                      </a:cubicBezTo>
                      <a:cubicBezTo>
                        <a:pt x="229" y="24"/>
                        <a:pt x="228" y="24"/>
                        <a:pt x="227" y="24"/>
                      </a:cubicBezTo>
                      <a:cubicBezTo>
                        <a:pt x="227" y="23"/>
                        <a:pt x="227" y="22"/>
                        <a:pt x="227" y="22"/>
                      </a:cubicBezTo>
                      <a:cubicBezTo>
                        <a:pt x="226" y="21"/>
                        <a:pt x="225" y="22"/>
                        <a:pt x="225" y="21"/>
                      </a:cubicBezTo>
                      <a:cubicBezTo>
                        <a:pt x="226" y="21"/>
                        <a:pt x="227" y="20"/>
                        <a:pt x="227" y="21"/>
                      </a:cubicBezTo>
                      <a:close/>
                      <a:moveTo>
                        <a:pt x="113" y="2"/>
                      </a:moveTo>
                      <a:cubicBezTo>
                        <a:pt x="113" y="2"/>
                        <a:pt x="113" y="2"/>
                        <a:pt x="113" y="2"/>
                      </a:cubicBezTo>
                      <a:cubicBezTo>
                        <a:pt x="113" y="2"/>
                        <a:pt x="113" y="2"/>
                        <a:pt x="113" y="2"/>
                      </a:cubicBezTo>
                      <a:cubicBezTo>
                        <a:pt x="113" y="2"/>
                        <a:pt x="113" y="2"/>
                        <a:pt x="113" y="2"/>
                      </a:cubicBezTo>
                      <a:close/>
                      <a:moveTo>
                        <a:pt x="23" y="8"/>
                      </a:moveTo>
                      <a:cubicBezTo>
                        <a:pt x="24" y="8"/>
                        <a:pt x="25" y="8"/>
                        <a:pt x="26" y="8"/>
                      </a:cubicBezTo>
                      <a:cubicBezTo>
                        <a:pt x="25" y="8"/>
                        <a:pt x="24" y="8"/>
                        <a:pt x="23" y="8"/>
                      </a:cubicBezTo>
                      <a:cubicBezTo>
                        <a:pt x="23" y="9"/>
                        <a:pt x="23" y="9"/>
                        <a:pt x="23" y="10"/>
                      </a:cubicBezTo>
                      <a:cubicBezTo>
                        <a:pt x="23" y="10"/>
                        <a:pt x="23" y="9"/>
                        <a:pt x="22" y="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3" y="9"/>
                        <a:pt x="23" y="9"/>
                        <a:pt x="23" y="8"/>
                      </a:cubicBezTo>
                      <a:close/>
                      <a:moveTo>
                        <a:pt x="24" y="9"/>
                      </a:moveTo>
                      <a:cubicBezTo>
                        <a:pt x="25" y="9"/>
                        <a:pt x="25" y="9"/>
                        <a:pt x="26" y="9"/>
                      </a:cubicBezTo>
                      <a:cubicBezTo>
                        <a:pt x="25" y="10"/>
                        <a:pt x="26" y="10"/>
                        <a:pt x="26" y="11"/>
                      </a:cubicBezTo>
                      <a:cubicBezTo>
                        <a:pt x="25" y="11"/>
                        <a:pt x="25" y="11"/>
                        <a:pt x="25" y="12"/>
                      </a:cubicBezTo>
                      <a:cubicBezTo>
                        <a:pt x="25" y="11"/>
                        <a:pt x="24" y="10"/>
                        <a:pt x="24" y="9"/>
                      </a:cubicBezTo>
                      <a:close/>
                      <a:moveTo>
                        <a:pt x="30" y="9"/>
                      </a:moveTo>
                      <a:cubicBezTo>
                        <a:pt x="30" y="9"/>
                        <a:pt x="30" y="9"/>
                        <a:pt x="29" y="9"/>
                      </a:cubicBezTo>
                      <a:cubicBezTo>
                        <a:pt x="29" y="9"/>
                        <a:pt x="29" y="11"/>
                        <a:pt x="28" y="11"/>
                      </a:cubicBezTo>
                      <a:cubicBezTo>
                        <a:pt x="27" y="11"/>
                        <a:pt x="27" y="9"/>
                        <a:pt x="27" y="8"/>
                      </a:cubicBezTo>
                      <a:cubicBezTo>
                        <a:pt x="28" y="8"/>
                        <a:pt x="28" y="8"/>
                        <a:pt x="29" y="8"/>
                      </a:cubicBezTo>
                      <a:cubicBezTo>
                        <a:pt x="30" y="8"/>
                        <a:pt x="30" y="9"/>
                        <a:pt x="30" y="9"/>
                      </a:cubicBezTo>
                      <a:close/>
                      <a:moveTo>
                        <a:pt x="23" y="15"/>
                      </a:moveTo>
                      <a:cubicBezTo>
                        <a:pt x="23" y="15"/>
                        <a:pt x="23" y="15"/>
                        <a:pt x="23" y="16"/>
                      </a:cubicBezTo>
                      <a:cubicBezTo>
                        <a:pt x="23" y="16"/>
                        <a:pt x="22" y="15"/>
                        <a:pt x="23" y="15"/>
                      </a:cubicBezTo>
                      <a:close/>
                      <a:moveTo>
                        <a:pt x="23" y="16"/>
                      </a:moveTo>
                      <a:cubicBezTo>
                        <a:pt x="23" y="16"/>
                        <a:pt x="23" y="16"/>
                        <a:pt x="24" y="16"/>
                      </a:cubicBezTo>
                      <a:cubicBezTo>
                        <a:pt x="24" y="16"/>
                        <a:pt x="23" y="16"/>
                        <a:pt x="23" y="16"/>
                      </a:cubicBezTo>
                      <a:close/>
                      <a:moveTo>
                        <a:pt x="33" y="15"/>
                      </a:moveTo>
                      <a:cubicBezTo>
                        <a:pt x="33" y="15"/>
                        <a:pt x="33" y="15"/>
                        <a:pt x="33" y="15"/>
                      </a:cubicBezTo>
                      <a:cubicBezTo>
                        <a:pt x="33" y="15"/>
                        <a:pt x="33" y="15"/>
                        <a:pt x="33" y="15"/>
                      </a:cubicBezTo>
                      <a:close/>
                      <a:moveTo>
                        <a:pt x="44" y="7"/>
                      </a:move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45" y="8"/>
                        <a:pt x="44" y="8"/>
                        <a:pt x="44" y="8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44" y="8"/>
                        <a:pt x="44" y="8"/>
                        <a:pt x="44" y="7"/>
                      </a:cubicBezTo>
                      <a:close/>
                      <a:moveTo>
                        <a:pt x="57" y="9"/>
                      </a:moveTo>
                      <a:cubicBezTo>
                        <a:pt x="58" y="10"/>
                        <a:pt x="57" y="11"/>
                        <a:pt x="58" y="12"/>
                      </a:cubicBezTo>
                      <a:cubicBezTo>
                        <a:pt x="58" y="12"/>
                        <a:pt x="58" y="12"/>
                        <a:pt x="57" y="12"/>
                      </a:cubicBezTo>
                      <a:cubicBezTo>
                        <a:pt x="57" y="12"/>
                        <a:pt x="57" y="11"/>
                        <a:pt x="57" y="12"/>
                      </a:cubicBezTo>
                      <a:cubicBezTo>
                        <a:pt x="57" y="12"/>
                        <a:pt x="55" y="12"/>
                        <a:pt x="55" y="12"/>
                      </a:cubicBezTo>
                      <a:cubicBezTo>
                        <a:pt x="55" y="12"/>
                        <a:pt x="55" y="12"/>
                        <a:pt x="54" y="12"/>
                      </a:cubicBezTo>
                      <a:cubicBezTo>
                        <a:pt x="55" y="12"/>
                        <a:pt x="56" y="11"/>
                        <a:pt x="56" y="11"/>
                      </a:cubicBezTo>
                      <a:cubicBezTo>
                        <a:pt x="56" y="10"/>
                        <a:pt x="55" y="10"/>
                        <a:pt x="57" y="9"/>
                      </a:cubicBezTo>
                      <a:close/>
                      <a:moveTo>
                        <a:pt x="63" y="11"/>
                      </a:moveTo>
                      <a:cubicBezTo>
                        <a:pt x="63" y="11"/>
                        <a:pt x="64" y="11"/>
                        <a:pt x="64" y="11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3" y="12"/>
                        <a:pt x="62" y="11"/>
                        <a:pt x="62" y="11"/>
                      </a:cubicBezTo>
                      <a:cubicBezTo>
                        <a:pt x="62" y="11"/>
                        <a:pt x="63" y="11"/>
                        <a:pt x="63" y="11"/>
                      </a:cubicBezTo>
                      <a:close/>
                      <a:moveTo>
                        <a:pt x="59" y="14"/>
                      </a:moveTo>
                      <a:cubicBezTo>
                        <a:pt x="60" y="14"/>
                        <a:pt x="60" y="14"/>
                        <a:pt x="60" y="14"/>
                      </a:cubicBezTo>
                      <a:cubicBezTo>
                        <a:pt x="60" y="14"/>
                        <a:pt x="59" y="14"/>
                        <a:pt x="59" y="14"/>
                      </a:cubicBezTo>
                      <a:cubicBezTo>
                        <a:pt x="59" y="14"/>
                        <a:pt x="59" y="14"/>
                        <a:pt x="59" y="14"/>
                      </a:cubicBezTo>
                      <a:close/>
                      <a:moveTo>
                        <a:pt x="66" y="8"/>
                      </a:moveTo>
                      <a:cubicBezTo>
                        <a:pt x="66" y="8"/>
                        <a:pt x="66" y="7"/>
                        <a:pt x="67" y="7"/>
                      </a:cubicBezTo>
                      <a:cubicBezTo>
                        <a:pt x="67" y="8"/>
                        <a:pt x="67" y="8"/>
                        <a:pt x="66" y="8"/>
                      </a:cubicBezTo>
                      <a:close/>
                      <a:moveTo>
                        <a:pt x="43" y="9"/>
                      </a:moveTo>
                      <a:cubicBezTo>
                        <a:pt x="43" y="9"/>
                        <a:pt x="43" y="9"/>
                        <a:pt x="43" y="9"/>
                      </a:cubicBezTo>
                      <a:cubicBezTo>
                        <a:pt x="43" y="10"/>
                        <a:pt x="44" y="11"/>
                        <a:pt x="42" y="11"/>
                      </a:cubicBezTo>
                      <a:cubicBezTo>
                        <a:pt x="42" y="11"/>
                        <a:pt x="43" y="11"/>
                        <a:pt x="43" y="11"/>
                      </a:cubicBezTo>
                      <a:cubicBezTo>
                        <a:pt x="42" y="12"/>
                        <a:pt x="42" y="11"/>
                        <a:pt x="42" y="11"/>
                      </a:cubicBezTo>
                      <a:cubicBezTo>
                        <a:pt x="42" y="10"/>
                        <a:pt x="42" y="8"/>
                        <a:pt x="43" y="8"/>
                      </a:cubicBezTo>
                      <a:cubicBezTo>
                        <a:pt x="43" y="8"/>
                        <a:pt x="43" y="8"/>
                        <a:pt x="43" y="9"/>
                      </a:cubicBezTo>
                      <a:close/>
                      <a:moveTo>
                        <a:pt x="43" y="20"/>
                      </a:moveTo>
                      <a:cubicBezTo>
                        <a:pt x="41" y="19"/>
                        <a:pt x="43" y="19"/>
                        <a:pt x="43" y="18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4" y="19"/>
                        <a:pt x="42" y="18"/>
                        <a:pt x="43" y="20"/>
                      </a:cubicBezTo>
                      <a:close/>
                      <a:moveTo>
                        <a:pt x="46" y="20"/>
                      </a:move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48" y="20"/>
                        <a:pt x="48" y="20"/>
                        <a:pt x="49" y="21"/>
                      </a:cubicBezTo>
                      <a:cubicBezTo>
                        <a:pt x="49" y="22"/>
                        <a:pt x="47" y="21"/>
                        <a:pt x="46" y="20"/>
                      </a:cubicBezTo>
                      <a:close/>
                      <a:moveTo>
                        <a:pt x="49" y="18"/>
                      </a:moveTo>
                      <a:cubicBezTo>
                        <a:pt x="48" y="18"/>
                        <a:pt x="49" y="16"/>
                        <a:pt x="49" y="15"/>
                      </a:cubicBezTo>
                      <a:cubicBezTo>
                        <a:pt x="52" y="15"/>
                        <a:pt x="49" y="16"/>
                        <a:pt x="49" y="18"/>
                      </a:cubicBezTo>
                      <a:close/>
                      <a:moveTo>
                        <a:pt x="53" y="16"/>
                      </a:moveTo>
                      <a:cubicBezTo>
                        <a:pt x="53" y="16"/>
                        <a:pt x="53" y="16"/>
                        <a:pt x="52" y="16"/>
                      </a:cubicBezTo>
                      <a:cubicBezTo>
                        <a:pt x="53" y="16"/>
                        <a:pt x="53" y="15"/>
                        <a:pt x="53" y="15"/>
                      </a:cubicBezTo>
                      <a:cubicBezTo>
                        <a:pt x="53" y="15"/>
                        <a:pt x="53" y="16"/>
                        <a:pt x="53" y="16"/>
                      </a:cubicBezTo>
                      <a:close/>
                      <a:moveTo>
                        <a:pt x="59" y="19"/>
                      </a:move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19"/>
                        <a:pt x="60" y="18"/>
                        <a:pt x="61" y="18"/>
                      </a:cubicBezTo>
                      <a:cubicBezTo>
                        <a:pt x="61" y="18"/>
                        <a:pt x="61" y="18"/>
                        <a:pt x="61" y="18"/>
                      </a:cubicBezTo>
                      <a:cubicBezTo>
                        <a:pt x="61" y="19"/>
                        <a:pt x="60" y="19"/>
                        <a:pt x="59" y="19"/>
                      </a:cubicBezTo>
                      <a:close/>
                      <a:moveTo>
                        <a:pt x="79" y="14"/>
                      </a:moveTo>
                      <a:cubicBezTo>
                        <a:pt x="79" y="14"/>
                        <a:pt x="79" y="14"/>
                        <a:pt x="79" y="14"/>
                      </a:cubicBezTo>
                      <a:cubicBezTo>
                        <a:pt x="79" y="14"/>
                        <a:pt x="79" y="14"/>
                        <a:pt x="79" y="14"/>
                      </a:cubicBezTo>
                      <a:close/>
                      <a:moveTo>
                        <a:pt x="80" y="15"/>
                      </a:moveTo>
                      <a:cubicBezTo>
                        <a:pt x="79" y="15"/>
                        <a:pt x="79" y="16"/>
                        <a:pt x="79" y="15"/>
                      </a:cubicBezTo>
                      <a:cubicBezTo>
                        <a:pt x="79" y="14"/>
                        <a:pt x="80" y="14"/>
                        <a:pt x="79" y="13"/>
                      </a:cubicBezTo>
                      <a:cubicBezTo>
                        <a:pt x="79" y="13"/>
                        <a:pt x="79" y="13"/>
                        <a:pt x="79" y="13"/>
                      </a:cubicBezTo>
                      <a:cubicBezTo>
                        <a:pt x="80" y="14"/>
                        <a:pt x="80" y="14"/>
                        <a:pt x="80" y="15"/>
                      </a:cubicBezTo>
                      <a:cubicBezTo>
                        <a:pt x="81" y="15"/>
                        <a:pt x="81" y="14"/>
                        <a:pt x="82" y="14"/>
                      </a:cubicBezTo>
                      <a:cubicBezTo>
                        <a:pt x="82" y="15"/>
                        <a:pt x="82" y="15"/>
                        <a:pt x="82" y="15"/>
                      </a:cubicBezTo>
                      <a:cubicBezTo>
                        <a:pt x="82" y="15"/>
                        <a:pt x="82" y="15"/>
                        <a:pt x="82" y="15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1" y="16"/>
                        <a:pt x="81" y="15"/>
                        <a:pt x="80" y="15"/>
                      </a:cubicBezTo>
                      <a:close/>
                      <a:moveTo>
                        <a:pt x="83" y="7"/>
                      </a:moveTo>
                      <a:cubicBezTo>
                        <a:pt x="83" y="7"/>
                        <a:pt x="83" y="7"/>
                        <a:pt x="83" y="7"/>
                      </a:cubicBezTo>
                      <a:cubicBezTo>
                        <a:pt x="83" y="7"/>
                        <a:pt x="83" y="7"/>
                        <a:pt x="83" y="7"/>
                      </a:cubicBezTo>
                      <a:cubicBezTo>
                        <a:pt x="83" y="7"/>
                        <a:pt x="83" y="7"/>
                        <a:pt x="83" y="7"/>
                      </a:cubicBezTo>
                      <a:cubicBezTo>
                        <a:pt x="83" y="7"/>
                        <a:pt x="83" y="7"/>
                        <a:pt x="83" y="7"/>
                      </a:cubicBezTo>
                      <a:close/>
                      <a:moveTo>
                        <a:pt x="83" y="11"/>
                      </a:moveTo>
                      <a:cubicBezTo>
                        <a:pt x="83" y="11"/>
                        <a:pt x="83" y="10"/>
                        <a:pt x="84" y="10"/>
                      </a:cubicBezTo>
                      <a:cubicBezTo>
                        <a:pt x="84" y="10"/>
                        <a:pt x="84" y="10"/>
                        <a:pt x="84" y="11"/>
                      </a:cubicBezTo>
                      <a:cubicBezTo>
                        <a:pt x="84" y="11"/>
                        <a:pt x="84" y="11"/>
                        <a:pt x="84" y="11"/>
                      </a:cubicBezTo>
                      <a:cubicBezTo>
                        <a:pt x="84" y="11"/>
                        <a:pt x="83" y="11"/>
                        <a:pt x="83" y="11"/>
                      </a:cubicBezTo>
                      <a:close/>
                      <a:moveTo>
                        <a:pt x="92" y="19"/>
                      </a:moveTo>
                      <a:cubicBezTo>
                        <a:pt x="92" y="19"/>
                        <a:pt x="92" y="19"/>
                        <a:pt x="92" y="19"/>
                      </a:cubicBezTo>
                      <a:cubicBezTo>
                        <a:pt x="92" y="19"/>
                        <a:pt x="92" y="19"/>
                        <a:pt x="92" y="19"/>
                      </a:cubicBezTo>
                      <a:cubicBezTo>
                        <a:pt x="92" y="19"/>
                        <a:pt x="92" y="19"/>
                        <a:pt x="92" y="19"/>
                      </a:cubicBezTo>
                      <a:close/>
                      <a:moveTo>
                        <a:pt x="110" y="18"/>
                      </a:moveTo>
                      <a:cubicBezTo>
                        <a:pt x="110" y="18"/>
                        <a:pt x="110" y="18"/>
                        <a:pt x="110" y="18"/>
                      </a:cubicBezTo>
                      <a:cubicBezTo>
                        <a:pt x="110" y="18"/>
                        <a:pt x="110" y="18"/>
                        <a:pt x="110" y="18"/>
                      </a:cubicBezTo>
                      <a:cubicBezTo>
                        <a:pt x="109" y="18"/>
                        <a:pt x="109" y="18"/>
                        <a:pt x="109" y="18"/>
                      </a:cubicBezTo>
                      <a:cubicBezTo>
                        <a:pt x="109" y="17"/>
                        <a:pt x="109" y="17"/>
                        <a:pt x="109" y="17"/>
                      </a:cubicBezTo>
                      <a:cubicBezTo>
                        <a:pt x="109" y="17"/>
                        <a:pt x="110" y="17"/>
                        <a:pt x="110" y="17"/>
                      </a:cubicBezTo>
                      <a:cubicBezTo>
                        <a:pt x="110" y="17"/>
                        <a:pt x="110" y="17"/>
                        <a:pt x="111" y="18"/>
                      </a:cubicBezTo>
                      <a:cubicBezTo>
                        <a:pt x="111" y="18"/>
                        <a:pt x="111" y="18"/>
                        <a:pt x="111" y="18"/>
                      </a:cubicBezTo>
                      <a:cubicBezTo>
                        <a:pt x="111" y="18"/>
                        <a:pt x="111" y="18"/>
                        <a:pt x="111" y="18"/>
                      </a:cubicBezTo>
                      <a:cubicBezTo>
                        <a:pt x="111" y="18"/>
                        <a:pt x="111" y="18"/>
                        <a:pt x="110" y="18"/>
                      </a:cubicBezTo>
                      <a:close/>
                      <a:moveTo>
                        <a:pt x="107" y="14"/>
                      </a:moveTo>
                      <a:cubicBezTo>
                        <a:pt x="106" y="15"/>
                        <a:pt x="105" y="15"/>
                        <a:pt x="105" y="15"/>
                      </a:cubicBezTo>
                      <a:cubicBezTo>
                        <a:pt x="105" y="15"/>
                        <a:pt x="105" y="15"/>
                        <a:pt x="105" y="14"/>
                      </a:cubicBezTo>
                      <a:cubicBezTo>
                        <a:pt x="105" y="14"/>
                        <a:pt x="106" y="13"/>
                        <a:pt x="106" y="15"/>
                      </a:cubicBezTo>
                      <a:cubicBezTo>
                        <a:pt x="106" y="15"/>
                        <a:pt x="106" y="15"/>
                        <a:pt x="107" y="14"/>
                      </a:cubicBezTo>
                      <a:close/>
                      <a:moveTo>
                        <a:pt x="107" y="14"/>
                      </a:moveTo>
                      <a:cubicBezTo>
                        <a:pt x="108" y="14"/>
                        <a:pt x="108" y="14"/>
                        <a:pt x="108" y="14"/>
                      </a:cubicBezTo>
                      <a:cubicBezTo>
                        <a:pt x="108" y="14"/>
                        <a:pt x="108" y="14"/>
                        <a:pt x="108" y="15"/>
                      </a:cubicBezTo>
                      <a:cubicBezTo>
                        <a:pt x="108" y="15"/>
                        <a:pt x="108" y="15"/>
                        <a:pt x="108" y="15"/>
                      </a:cubicBezTo>
                      <a:cubicBezTo>
                        <a:pt x="108" y="15"/>
                        <a:pt x="108" y="14"/>
                        <a:pt x="107" y="14"/>
                      </a:cubicBezTo>
                      <a:close/>
                      <a:moveTo>
                        <a:pt x="108" y="12"/>
                      </a:moveTo>
                      <a:cubicBezTo>
                        <a:pt x="108" y="12"/>
                        <a:pt x="109" y="12"/>
                        <a:pt x="109" y="12"/>
                      </a:cubicBezTo>
                      <a:cubicBezTo>
                        <a:pt x="109" y="13"/>
                        <a:pt x="108" y="14"/>
                        <a:pt x="108" y="12"/>
                      </a:cubicBezTo>
                      <a:cubicBezTo>
                        <a:pt x="108" y="12"/>
                        <a:pt x="108" y="12"/>
                        <a:pt x="108" y="12"/>
                      </a:cubicBezTo>
                      <a:close/>
                      <a:moveTo>
                        <a:pt x="102" y="11"/>
                      </a:moveTo>
                      <a:cubicBezTo>
                        <a:pt x="102" y="10"/>
                        <a:pt x="102" y="10"/>
                        <a:pt x="102" y="10"/>
                      </a:cubicBezTo>
                      <a:cubicBezTo>
                        <a:pt x="102" y="10"/>
                        <a:pt x="102" y="10"/>
                        <a:pt x="102" y="10"/>
                      </a:cubicBezTo>
                      <a:cubicBezTo>
                        <a:pt x="102" y="10"/>
                        <a:pt x="102" y="10"/>
                        <a:pt x="102" y="11"/>
                      </a:cubicBezTo>
                      <a:close/>
                      <a:moveTo>
                        <a:pt x="96" y="5"/>
                      </a:moveTo>
                      <a:cubicBezTo>
                        <a:pt x="96" y="5"/>
                        <a:pt x="96" y="6"/>
                        <a:pt x="96" y="6"/>
                      </a:cubicBezTo>
                      <a:cubicBezTo>
                        <a:pt x="96" y="6"/>
                        <a:pt x="96" y="5"/>
                        <a:pt x="96" y="5"/>
                      </a:cubicBezTo>
                      <a:close/>
                      <a:moveTo>
                        <a:pt x="100" y="13"/>
                      </a:moveTo>
                      <a:cubicBezTo>
                        <a:pt x="101" y="13"/>
                        <a:pt x="101" y="12"/>
                        <a:pt x="102" y="12"/>
                      </a:cubicBezTo>
                      <a:cubicBezTo>
                        <a:pt x="103" y="13"/>
                        <a:pt x="103" y="13"/>
                        <a:pt x="103" y="14"/>
                      </a:cubicBezTo>
                      <a:cubicBezTo>
                        <a:pt x="104" y="14"/>
                        <a:pt x="103" y="13"/>
                        <a:pt x="103" y="13"/>
                      </a:cubicBezTo>
                      <a:cubicBezTo>
                        <a:pt x="104" y="13"/>
                        <a:pt x="106" y="14"/>
                        <a:pt x="104" y="14"/>
                      </a:cubicBezTo>
                      <a:cubicBezTo>
                        <a:pt x="104" y="14"/>
                        <a:pt x="104" y="14"/>
                        <a:pt x="104" y="14"/>
                      </a:cubicBezTo>
                      <a:cubicBezTo>
                        <a:pt x="104" y="14"/>
                        <a:pt x="103" y="15"/>
                        <a:pt x="102" y="15"/>
                      </a:cubicBezTo>
                      <a:cubicBezTo>
                        <a:pt x="102" y="13"/>
                        <a:pt x="101" y="14"/>
                        <a:pt x="100" y="13"/>
                      </a:cubicBezTo>
                      <a:close/>
                      <a:moveTo>
                        <a:pt x="102" y="16"/>
                      </a:moveTo>
                      <a:cubicBezTo>
                        <a:pt x="104" y="16"/>
                        <a:pt x="102" y="17"/>
                        <a:pt x="104" y="18"/>
                      </a:cubicBezTo>
                      <a:cubicBezTo>
                        <a:pt x="103" y="19"/>
                        <a:pt x="101" y="17"/>
                        <a:pt x="102" y="16"/>
                      </a:cubicBezTo>
                      <a:close/>
                      <a:moveTo>
                        <a:pt x="105" y="20"/>
                      </a:moveTo>
                      <a:cubicBezTo>
                        <a:pt x="105" y="19"/>
                        <a:pt x="106" y="20"/>
                        <a:pt x="106" y="20"/>
                      </a:cubicBezTo>
                      <a:cubicBezTo>
                        <a:pt x="107" y="22"/>
                        <a:pt x="104" y="21"/>
                        <a:pt x="105" y="20"/>
                      </a:cubicBezTo>
                      <a:close/>
                      <a:moveTo>
                        <a:pt x="108" y="17"/>
                      </a:move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8" y="17"/>
                        <a:pt x="109" y="18"/>
                        <a:pt x="109" y="19"/>
                      </a:cubicBezTo>
                      <a:cubicBezTo>
                        <a:pt x="109" y="19"/>
                        <a:pt x="109" y="19"/>
                        <a:pt x="109" y="19"/>
                      </a:cubicBezTo>
                      <a:cubicBezTo>
                        <a:pt x="108" y="19"/>
                        <a:pt x="108" y="18"/>
                        <a:pt x="108" y="17"/>
                      </a:cubicBezTo>
                      <a:close/>
                      <a:moveTo>
                        <a:pt x="113" y="20"/>
                      </a:moveTo>
                      <a:cubicBezTo>
                        <a:pt x="113" y="19"/>
                        <a:pt x="113" y="19"/>
                        <a:pt x="114" y="19"/>
                      </a:cubicBezTo>
                      <a:cubicBezTo>
                        <a:pt x="114" y="19"/>
                        <a:pt x="114" y="19"/>
                        <a:pt x="114" y="19"/>
                      </a:cubicBezTo>
                      <a:cubicBezTo>
                        <a:pt x="114" y="19"/>
                        <a:pt x="114" y="19"/>
                        <a:pt x="113" y="20"/>
                      </a:cubicBezTo>
                      <a:close/>
                      <a:moveTo>
                        <a:pt x="116" y="13"/>
                      </a:moveTo>
                      <a:cubicBezTo>
                        <a:pt x="116" y="13"/>
                        <a:pt x="117" y="13"/>
                        <a:pt x="117" y="13"/>
                      </a:cubicBezTo>
                      <a:cubicBezTo>
                        <a:pt x="116" y="13"/>
                        <a:pt x="116" y="13"/>
                        <a:pt x="116" y="13"/>
                      </a:cubicBezTo>
                      <a:close/>
                      <a:moveTo>
                        <a:pt x="118" y="18"/>
                      </a:moveTo>
                      <a:cubicBezTo>
                        <a:pt x="118" y="18"/>
                        <a:pt x="118" y="17"/>
                        <a:pt x="118" y="17"/>
                      </a:cubicBezTo>
                      <a:cubicBezTo>
                        <a:pt x="118" y="17"/>
                        <a:pt x="118" y="17"/>
                        <a:pt x="119" y="17"/>
                      </a:cubicBezTo>
                      <a:cubicBezTo>
                        <a:pt x="118" y="18"/>
                        <a:pt x="118" y="18"/>
                        <a:pt x="118" y="18"/>
                      </a:cubicBezTo>
                      <a:close/>
                      <a:moveTo>
                        <a:pt x="118" y="15"/>
                      </a:moveTo>
                      <a:cubicBezTo>
                        <a:pt x="118" y="16"/>
                        <a:pt x="118" y="16"/>
                        <a:pt x="118" y="16"/>
                      </a:cubicBezTo>
                      <a:cubicBezTo>
                        <a:pt x="117" y="16"/>
                        <a:pt x="117" y="17"/>
                        <a:pt x="117" y="15"/>
                      </a:cubicBezTo>
                      <a:cubicBezTo>
                        <a:pt x="117" y="15"/>
                        <a:pt x="117" y="15"/>
                        <a:pt x="117" y="14"/>
                      </a:cubicBezTo>
                      <a:cubicBezTo>
                        <a:pt x="118" y="14"/>
                        <a:pt x="119" y="14"/>
                        <a:pt x="120" y="14"/>
                      </a:cubicBezTo>
                      <a:cubicBezTo>
                        <a:pt x="119" y="15"/>
                        <a:pt x="119" y="15"/>
                        <a:pt x="118" y="15"/>
                      </a:cubicBezTo>
                      <a:close/>
                      <a:moveTo>
                        <a:pt x="133" y="18"/>
                      </a:moveTo>
                      <a:cubicBezTo>
                        <a:pt x="134" y="19"/>
                        <a:pt x="133" y="20"/>
                        <a:pt x="132" y="20"/>
                      </a:cubicBezTo>
                      <a:cubicBezTo>
                        <a:pt x="132" y="20"/>
                        <a:pt x="132" y="19"/>
                        <a:pt x="132" y="18"/>
                      </a:cubicBezTo>
                      <a:cubicBezTo>
                        <a:pt x="132" y="18"/>
                        <a:pt x="133" y="18"/>
                        <a:pt x="133" y="18"/>
                      </a:cubicBezTo>
                      <a:close/>
                      <a:moveTo>
                        <a:pt x="139" y="13"/>
                      </a:moveTo>
                      <a:cubicBezTo>
                        <a:pt x="139" y="13"/>
                        <a:pt x="139" y="13"/>
                        <a:pt x="140" y="13"/>
                      </a:cubicBezTo>
                      <a:cubicBezTo>
                        <a:pt x="140" y="13"/>
                        <a:pt x="140" y="13"/>
                        <a:pt x="140" y="13"/>
                      </a:cubicBezTo>
                      <a:cubicBezTo>
                        <a:pt x="139" y="13"/>
                        <a:pt x="139" y="13"/>
                        <a:pt x="139" y="13"/>
                      </a:cubicBezTo>
                      <a:close/>
                      <a:moveTo>
                        <a:pt x="152" y="9"/>
                      </a:moveTo>
                      <a:cubicBezTo>
                        <a:pt x="152" y="9"/>
                        <a:pt x="152" y="9"/>
                        <a:pt x="151" y="9"/>
                      </a:cubicBezTo>
                      <a:cubicBezTo>
                        <a:pt x="151" y="9"/>
                        <a:pt x="151" y="8"/>
                        <a:pt x="151" y="8"/>
                      </a:cubicBezTo>
                      <a:cubicBezTo>
                        <a:pt x="151" y="8"/>
                        <a:pt x="151" y="8"/>
                        <a:pt x="151" y="8"/>
                      </a:cubicBezTo>
                      <a:cubicBezTo>
                        <a:pt x="151" y="8"/>
                        <a:pt x="152" y="9"/>
                        <a:pt x="152" y="9"/>
                      </a:cubicBezTo>
                      <a:close/>
                      <a:moveTo>
                        <a:pt x="157" y="15"/>
                      </a:moveTo>
                      <a:cubicBezTo>
                        <a:pt x="157" y="16"/>
                        <a:pt x="156" y="16"/>
                        <a:pt x="156" y="15"/>
                      </a:cubicBezTo>
                      <a:cubicBezTo>
                        <a:pt x="155" y="16"/>
                        <a:pt x="156" y="16"/>
                        <a:pt x="156" y="17"/>
                      </a:cubicBezTo>
                      <a:cubicBezTo>
                        <a:pt x="156" y="17"/>
                        <a:pt x="156" y="17"/>
                        <a:pt x="156" y="17"/>
                      </a:cubicBezTo>
                      <a:cubicBezTo>
                        <a:pt x="156" y="17"/>
                        <a:pt x="156" y="17"/>
                        <a:pt x="156" y="17"/>
                      </a:cubicBezTo>
                      <a:cubicBezTo>
                        <a:pt x="156" y="17"/>
                        <a:pt x="155" y="17"/>
                        <a:pt x="155" y="17"/>
                      </a:cubicBezTo>
                      <a:cubicBezTo>
                        <a:pt x="155" y="17"/>
                        <a:pt x="155" y="17"/>
                        <a:pt x="154" y="17"/>
                      </a:cubicBezTo>
                      <a:cubicBezTo>
                        <a:pt x="154" y="17"/>
                        <a:pt x="154" y="17"/>
                        <a:pt x="154" y="17"/>
                      </a:cubicBezTo>
                      <a:cubicBezTo>
                        <a:pt x="154" y="17"/>
                        <a:pt x="154" y="17"/>
                        <a:pt x="153" y="17"/>
                      </a:cubicBezTo>
                      <a:cubicBezTo>
                        <a:pt x="153" y="17"/>
                        <a:pt x="153" y="17"/>
                        <a:pt x="153" y="17"/>
                      </a:cubicBezTo>
                      <a:cubicBezTo>
                        <a:pt x="153" y="17"/>
                        <a:pt x="153" y="17"/>
                        <a:pt x="152" y="17"/>
                      </a:cubicBezTo>
                      <a:cubicBezTo>
                        <a:pt x="152" y="15"/>
                        <a:pt x="154" y="18"/>
                        <a:pt x="153" y="15"/>
                      </a:cubicBezTo>
                      <a:cubicBezTo>
                        <a:pt x="153" y="15"/>
                        <a:pt x="152" y="15"/>
                        <a:pt x="152" y="15"/>
                      </a:cubicBezTo>
                      <a:cubicBezTo>
                        <a:pt x="151" y="15"/>
                        <a:pt x="152" y="16"/>
                        <a:pt x="152" y="16"/>
                      </a:cubicBezTo>
                      <a:cubicBezTo>
                        <a:pt x="151" y="16"/>
                        <a:pt x="151" y="15"/>
                        <a:pt x="150" y="15"/>
                      </a:cubicBezTo>
                      <a:cubicBezTo>
                        <a:pt x="150" y="14"/>
                        <a:pt x="152" y="15"/>
                        <a:pt x="152" y="14"/>
                      </a:cubicBezTo>
                      <a:cubicBezTo>
                        <a:pt x="152" y="14"/>
                        <a:pt x="152" y="14"/>
                        <a:pt x="152" y="13"/>
                      </a:cubicBezTo>
                      <a:cubicBezTo>
                        <a:pt x="152" y="13"/>
                        <a:pt x="152" y="14"/>
                        <a:pt x="153" y="13"/>
                      </a:cubicBezTo>
                      <a:cubicBezTo>
                        <a:pt x="154" y="12"/>
                        <a:pt x="154" y="13"/>
                        <a:pt x="155" y="13"/>
                      </a:cubicBezTo>
                      <a:cubicBezTo>
                        <a:pt x="155" y="13"/>
                        <a:pt x="155" y="14"/>
                        <a:pt x="155" y="14"/>
                      </a:cubicBezTo>
                      <a:cubicBezTo>
                        <a:pt x="156" y="14"/>
                        <a:pt x="157" y="14"/>
                        <a:pt x="158" y="14"/>
                      </a:cubicBezTo>
                      <a:cubicBezTo>
                        <a:pt x="158" y="14"/>
                        <a:pt x="158" y="14"/>
                        <a:pt x="158" y="15"/>
                      </a:cubicBezTo>
                      <a:cubicBezTo>
                        <a:pt x="158" y="15"/>
                        <a:pt x="157" y="15"/>
                        <a:pt x="157" y="15"/>
                      </a:cubicBezTo>
                      <a:close/>
                      <a:moveTo>
                        <a:pt x="167" y="13"/>
                      </a:moveTo>
                      <a:cubicBezTo>
                        <a:pt x="166" y="13"/>
                        <a:pt x="167" y="14"/>
                        <a:pt x="166" y="14"/>
                      </a:cubicBezTo>
                      <a:cubicBezTo>
                        <a:pt x="166" y="14"/>
                        <a:pt x="165" y="14"/>
                        <a:pt x="165" y="14"/>
                      </a:cubicBezTo>
                      <a:cubicBezTo>
                        <a:pt x="164" y="15"/>
                        <a:pt x="164" y="13"/>
                        <a:pt x="162" y="14"/>
                      </a:cubicBezTo>
                      <a:cubicBezTo>
                        <a:pt x="163" y="15"/>
                        <a:pt x="163" y="15"/>
                        <a:pt x="162" y="15"/>
                      </a:cubicBezTo>
                      <a:cubicBezTo>
                        <a:pt x="162" y="15"/>
                        <a:pt x="161" y="16"/>
                        <a:pt x="161" y="16"/>
                      </a:cubicBezTo>
                      <a:cubicBezTo>
                        <a:pt x="160" y="16"/>
                        <a:pt x="161" y="15"/>
                        <a:pt x="161" y="15"/>
                      </a:cubicBezTo>
                      <a:cubicBezTo>
                        <a:pt x="160" y="15"/>
                        <a:pt x="159" y="15"/>
                        <a:pt x="159" y="14"/>
                      </a:cubicBezTo>
                      <a:cubicBezTo>
                        <a:pt x="159" y="14"/>
                        <a:pt x="159" y="14"/>
                        <a:pt x="159" y="14"/>
                      </a:cubicBezTo>
                      <a:cubicBezTo>
                        <a:pt x="159" y="14"/>
                        <a:pt x="159" y="14"/>
                        <a:pt x="159" y="14"/>
                      </a:cubicBezTo>
                      <a:cubicBezTo>
                        <a:pt x="160" y="14"/>
                        <a:pt x="160" y="15"/>
                        <a:pt x="161" y="14"/>
                      </a:cubicBezTo>
                      <a:cubicBezTo>
                        <a:pt x="160" y="12"/>
                        <a:pt x="163" y="12"/>
                        <a:pt x="165" y="12"/>
                      </a:cubicBezTo>
                      <a:cubicBezTo>
                        <a:pt x="165" y="12"/>
                        <a:pt x="165" y="11"/>
                        <a:pt x="165" y="11"/>
                      </a:cubicBezTo>
                      <a:cubicBezTo>
                        <a:pt x="165" y="11"/>
                        <a:pt x="166" y="11"/>
                        <a:pt x="166" y="11"/>
                      </a:cubicBezTo>
                      <a:cubicBezTo>
                        <a:pt x="166" y="11"/>
                        <a:pt x="166" y="11"/>
                        <a:pt x="166" y="11"/>
                      </a:cubicBezTo>
                      <a:cubicBezTo>
                        <a:pt x="166" y="12"/>
                        <a:pt x="165" y="11"/>
                        <a:pt x="165" y="12"/>
                      </a:cubicBezTo>
                      <a:cubicBezTo>
                        <a:pt x="166" y="12"/>
                        <a:pt x="166" y="12"/>
                        <a:pt x="168" y="12"/>
                      </a:cubicBezTo>
                      <a:cubicBezTo>
                        <a:pt x="167" y="13"/>
                        <a:pt x="168" y="13"/>
                        <a:pt x="168" y="13"/>
                      </a:cubicBezTo>
                      <a:cubicBezTo>
                        <a:pt x="168" y="13"/>
                        <a:pt x="167" y="14"/>
                        <a:pt x="167" y="13"/>
                      </a:cubicBezTo>
                      <a:close/>
                      <a:moveTo>
                        <a:pt x="182" y="18"/>
                      </a:moveTo>
                      <a:cubicBezTo>
                        <a:pt x="181" y="16"/>
                        <a:pt x="184" y="16"/>
                        <a:pt x="184" y="17"/>
                      </a:cubicBezTo>
                      <a:cubicBezTo>
                        <a:pt x="183" y="17"/>
                        <a:pt x="183" y="18"/>
                        <a:pt x="182" y="18"/>
                      </a:cubicBezTo>
                      <a:close/>
                      <a:moveTo>
                        <a:pt x="184" y="15"/>
                      </a:moveTo>
                      <a:cubicBezTo>
                        <a:pt x="183" y="14"/>
                        <a:pt x="182" y="16"/>
                        <a:pt x="182" y="14"/>
                      </a:cubicBezTo>
                      <a:cubicBezTo>
                        <a:pt x="181" y="14"/>
                        <a:pt x="181" y="14"/>
                        <a:pt x="180" y="14"/>
                      </a:cubicBezTo>
                      <a:cubicBezTo>
                        <a:pt x="180" y="14"/>
                        <a:pt x="178" y="14"/>
                        <a:pt x="178" y="14"/>
                      </a:cubicBezTo>
                      <a:cubicBezTo>
                        <a:pt x="178" y="13"/>
                        <a:pt x="178" y="14"/>
                        <a:pt x="178" y="14"/>
                      </a:cubicBezTo>
                      <a:cubicBezTo>
                        <a:pt x="177" y="14"/>
                        <a:pt x="177" y="13"/>
                        <a:pt x="176" y="13"/>
                      </a:cubicBezTo>
                      <a:cubicBezTo>
                        <a:pt x="176" y="14"/>
                        <a:pt x="176" y="14"/>
                        <a:pt x="175" y="14"/>
                      </a:cubicBezTo>
                      <a:cubicBezTo>
                        <a:pt x="175" y="15"/>
                        <a:pt x="176" y="15"/>
                        <a:pt x="176" y="16"/>
                      </a:cubicBezTo>
                      <a:cubicBezTo>
                        <a:pt x="176" y="16"/>
                        <a:pt x="175" y="16"/>
                        <a:pt x="175" y="15"/>
                      </a:cubicBezTo>
                      <a:cubicBezTo>
                        <a:pt x="174" y="15"/>
                        <a:pt x="174" y="15"/>
                        <a:pt x="174" y="14"/>
                      </a:cubicBezTo>
                      <a:cubicBezTo>
                        <a:pt x="173" y="14"/>
                        <a:pt x="171" y="14"/>
                        <a:pt x="170" y="14"/>
                      </a:cubicBezTo>
                      <a:cubicBezTo>
                        <a:pt x="169" y="14"/>
                        <a:pt x="169" y="14"/>
                        <a:pt x="168" y="13"/>
                      </a:cubicBezTo>
                      <a:cubicBezTo>
                        <a:pt x="169" y="13"/>
                        <a:pt x="169" y="13"/>
                        <a:pt x="169" y="13"/>
                      </a:cubicBezTo>
                      <a:cubicBezTo>
                        <a:pt x="169" y="12"/>
                        <a:pt x="171" y="13"/>
                        <a:pt x="171" y="13"/>
                      </a:cubicBezTo>
                      <a:cubicBezTo>
                        <a:pt x="171" y="13"/>
                        <a:pt x="171" y="13"/>
                        <a:pt x="171" y="13"/>
                      </a:cubicBezTo>
                      <a:cubicBezTo>
                        <a:pt x="172" y="13"/>
                        <a:pt x="172" y="13"/>
                        <a:pt x="172" y="13"/>
                      </a:cubicBezTo>
                      <a:cubicBezTo>
                        <a:pt x="173" y="13"/>
                        <a:pt x="173" y="13"/>
                        <a:pt x="173" y="12"/>
                      </a:cubicBezTo>
                      <a:cubicBezTo>
                        <a:pt x="174" y="12"/>
                        <a:pt x="174" y="12"/>
                        <a:pt x="175" y="12"/>
                      </a:cubicBezTo>
                      <a:cubicBezTo>
                        <a:pt x="177" y="12"/>
                        <a:pt x="179" y="12"/>
                        <a:pt x="179" y="11"/>
                      </a:cubicBezTo>
                      <a:cubicBezTo>
                        <a:pt x="178" y="11"/>
                        <a:pt x="178" y="11"/>
                        <a:pt x="178" y="11"/>
                      </a:cubicBezTo>
                      <a:cubicBezTo>
                        <a:pt x="178" y="10"/>
                        <a:pt x="179" y="9"/>
                        <a:pt x="179" y="9"/>
                      </a:cubicBezTo>
                      <a:cubicBezTo>
                        <a:pt x="180" y="9"/>
                        <a:pt x="180" y="10"/>
                        <a:pt x="180" y="10"/>
                      </a:cubicBezTo>
                      <a:cubicBezTo>
                        <a:pt x="181" y="10"/>
                        <a:pt x="181" y="11"/>
                        <a:pt x="181" y="11"/>
                      </a:cubicBezTo>
                      <a:cubicBezTo>
                        <a:pt x="181" y="11"/>
                        <a:pt x="181" y="11"/>
                        <a:pt x="181" y="10"/>
                      </a:cubicBezTo>
                      <a:cubicBezTo>
                        <a:pt x="181" y="11"/>
                        <a:pt x="181" y="11"/>
                        <a:pt x="181" y="11"/>
                      </a:cubicBezTo>
                      <a:cubicBezTo>
                        <a:pt x="181" y="12"/>
                        <a:pt x="181" y="12"/>
                        <a:pt x="181" y="12"/>
                      </a:cubicBezTo>
                      <a:cubicBezTo>
                        <a:pt x="181" y="13"/>
                        <a:pt x="180" y="12"/>
                        <a:pt x="180" y="13"/>
                      </a:cubicBezTo>
                      <a:cubicBezTo>
                        <a:pt x="181" y="12"/>
                        <a:pt x="182" y="14"/>
                        <a:pt x="183" y="14"/>
                      </a:cubicBezTo>
                      <a:cubicBezTo>
                        <a:pt x="184" y="14"/>
                        <a:pt x="184" y="14"/>
                        <a:pt x="184" y="14"/>
                      </a:cubicBezTo>
                      <a:cubicBezTo>
                        <a:pt x="184" y="14"/>
                        <a:pt x="184" y="14"/>
                        <a:pt x="184" y="14"/>
                      </a:cubicBezTo>
                      <a:cubicBezTo>
                        <a:pt x="184" y="14"/>
                        <a:pt x="184" y="14"/>
                        <a:pt x="184" y="15"/>
                      </a:cubicBezTo>
                      <a:close/>
                      <a:moveTo>
                        <a:pt x="186" y="20"/>
                      </a:moveTo>
                      <a:cubicBezTo>
                        <a:pt x="186" y="18"/>
                        <a:pt x="184" y="17"/>
                        <a:pt x="186" y="17"/>
                      </a:cubicBezTo>
                      <a:cubicBezTo>
                        <a:pt x="186" y="18"/>
                        <a:pt x="187" y="20"/>
                        <a:pt x="186" y="20"/>
                      </a:cubicBezTo>
                      <a:close/>
                      <a:moveTo>
                        <a:pt x="186" y="22"/>
                      </a:moveTo>
                      <a:cubicBezTo>
                        <a:pt x="187" y="22"/>
                        <a:pt x="188" y="22"/>
                        <a:pt x="189" y="22"/>
                      </a:cubicBezTo>
                      <a:cubicBezTo>
                        <a:pt x="189" y="23"/>
                        <a:pt x="187" y="24"/>
                        <a:pt x="186" y="22"/>
                      </a:cubicBezTo>
                      <a:close/>
                      <a:moveTo>
                        <a:pt x="193" y="22"/>
                      </a:moveTo>
                      <a:cubicBezTo>
                        <a:pt x="193" y="20"/>
                        <a:pt x="190" y="21"/>
                        <a:pt x="191" y="20"/>
                      </a:cubicBezTo>
                      <a:cubicBezTo>
                        <a:pt x="193" y="20"/>
                        <a:pt x="193" y="20"/>
                        <a:pt x="193" y="20"/>
                      </a:cubicBezTo>
                      <a:cubicBezTo>
                        <a:pt x="192" y="20"/>
                        <a:pt x="194" y="21"/>
                        <a:pt x="193" y="22"/>
                      </a:cubicBezTo>
                      <a:close/>
                      <a:moveTo>
                        <a:pt x="191" y="13"/>
                      </a:moveTo>
                      <a:cubicBezTo>
                        <a:pt x="191" y="14"/>
                        <a:pt x="191" y="14"/>
                        <a:pt x="191" y="14"/>
                      </a:cubicBezTo>
                      <a:cubicBezTo>
                        <a:pt x="190" y="14"/>
                        <a:pt x="189" y="14"/>
                        <a:pt x="189" y="14"/>
                      </a:cubicBezTo>
                      <a:cubicBezTo>
                        <a:pt x="189" y="13"/>
                        <a:pt x="189" y="13"/>
                        <a:pt x="188" y="13"/>
                      </a:cubicBezTo>
                      <a:cubicBezTo>
                        <a:pt x="188" y="13"/>
                        <a:pt x="189" y="12"/>
                        <a:pt x="189" y="12"/>
                      </a:cubicBezTo>
                      <a:cubicBezTo>
                        <a:pt x="190" y="12"/>
                        <a:pt x="189" y="13"/>
                        <a:pt x="190" y="13"/>
                      </a:cubicBezTo>
                      <a:cubicBezTo>
                        <a:pt x="191" y="12"/>
                        <a:pt x="190" y="10"/>
                        <a:pt x="191" y="11"/>
                      </a:cubicBezTo>
                      <a:cubicBezTo>
                        <a:pt x="192" y="11"/>
                        <a:pt x="192" y="11"/>
                        <a:pt x="193" y="12"/>
                      </a:cubicBezTo>
                      <a:cubicBezTo>
                        <a:pt x="193" y="12"/>
                        <a:pt x="193" y="13"/>
                        <a:pt x="193" y="13"/>
                      </a:cubicBezTo>
                      <a:cubicBezTo>
                        <a:pt x="193" y="14"/>
                        <a:pt x="192" y="13"/>
                        <a:pt x="191" y="13"/>
                      </a:cubicBezTo>
                      <a:close/>
                      <a:moveTo>
                        <a:pt x="193" y="15"/>
                      </a:moveTo>
                      <a:cubicBezTo>
                        <a:pt x="193" y="14"/>
                        <a:pt x="194" y="14"/>
                        <a:pt x="194" y="14"/>
                      </a:cubicBezTo>
                      <a:cubicBezTo>
                        <a:pt x="194" y="14"/>
                        <a:pt x="195" y="14"/>
                        <a:pt x="195" y="15"/>
                      </a:cubicBezTo>
                      <a:cubicBezTo>
                        <a:pt x="194" y="15"/>
                        <a:pt x="194" y="15"/>
                        <a:pt x="193" y="15"/>
                      </a:cubicBezTo>
                      <a:close/>
                      <a:moveTo>
                        <a:pt x="203" y="17"/>
                      </a:moveTo>
                      <a:cubicBezTo>
                        <a:pt x="202" y="17"/>
                        <a:pt x="202" y="17"/>
                        <a:pt x="202" y="17"/>
                      </a:cubicBezTo>
                      <a:cubicBezTo>
                        <a:pt x="202" y="16"/>
                        <a:pt x="203" y="16"/>
                        <a:pt x="203" y="15"/>
                      </a:cubicBezTo>
                      <a:cubicBezTo>
                        <a:pt x="203" y="15"/>
                        <a:pt x="203" y="15"/>
                        <a:pt x="203" y="15"/>
                      </a:cubicBezTo>
                      <a:lnTo>
                        <a:pt x="203" y="17"/>
                      </a:lnTo>
                      <a:close/>
                      <a:moveTo>
                        <a:pt x="209" y="11"/>
                      </a:moveTo>
                      <a:cubicBezTo>
                        <a:pt x="209" y="11"/>
                        <a:pt x="209" y="12"/>
                        <a:pt x="209" y="12"/>
                      </a:cubicBezTo>
                      <a:cubicBezTo>
                        <a:pt x="209" y="13"/>
                        <a:pt x="208" y="13"/>
                        <a:pt x="208" y="14"/>
                      </a:cubicBezTo>
                      <a:cubicBezTo>
                        <a:pt x="206" y="13"/>
                        <a:pt x="201" y="13"/>
                        <a:pt x="199" y="15"/>
                      </a:cubicBezTo>
                      <a:cubicBezTo>
                        <a:pt x="198" y="15"/>
                        <a:pt x="198" y="14"/>
                        <a:pt x="198" y="14"/>
                      </a:cubicBezTo>
                      <a:cubicBezTo>
                        <a:pt x="198" y="14"/>
                        <a:pt x="198" y="14"/>
                        <a:pt x="198" y="14"/>
                      </a:cubicBezTo>
                      <a:cubicBezTo>
                        <a:pt x="198" y="13"/>
                        <a:pt x="199" y="13"/>
                        <a:pt x="200" y="13"/>
                      </a:cubicBezTo>
                      <a:cubicBezTo>
                        <a:pt x="200" y="13"/>
                        <a:pt x="200" y="13"/>
                        <a:pt x="200" y="13"/>
                      </a:cubicBezTo>
                      <a:cubicBezTo>
                        <a:pt x="200" y="13"/>
                        <a:pt x="200" y="14"/>
                        <a:pt x="200" y="14"/>
                      </a:cubicBezTo>
                      <a:cubicBezTo>
                        <a:pt x="202" y="14"/>
                        <a:pt x="200" y="13"/>
                        <a:pt x="200" y="12"/>
                      </a:cubicBezTo>
                      <a:cubicBezTo>
                        <a:pt x="201" y="12"/>
                        <a:pt x="201" y="12"/>
                        <a:pt x="202" y="12"/>
                      </a:cubicBezTo>
                      <a:cubicBezTo>
                        <a:pt x="202" y="13"/>
                        <a:pt x="203" y="13"/>
                        <a:pt x="204" y="13"/>
                      </a:cubicBezTo>
                      <a:cubicBezTo>
                        <a:pt x="203" y="10"/>
                        <a:pt x="205" y="13"/>
                        <a:pt x="205" y="11"/>
                      </a:cubicBezTo>
                      <a:cubicBezTo>
                        <a:pt x="205" y="11"/>
                        <a:pt x="207" y="11"/>
                        <a:pt x="207" y="10"/>
                      </a:cubicBezTo>
                      <a:cubicBezTo>
                        <a:pt x="207" y="10"/>
                        <a:pt x="208" y="10"/>
                        <a:pt x="208" y="10"/>
                      </a:cubicBezTo>
                      <a:cubicBezTo>
                        <a:pt x="208" y="11"/>
                        <a:pt x="208" y="11"/>
                        <a:pt x="209" y="11"/>
                      </a:cubicBezTo>
                      <a:cubicBezTo>
                        <a:pt x="209" y="11"/>
                        <a:pt x="209" y="12"/>
                        <a:pt x="210" y="12"/>
                      </a:cubicBezTo>
                      <a:cubicBezTo>
                        <a:pt x="210" y="12"/>
                        <a:pt x="210" y="12"/>
                        <a:pt x="211" y="12"/>
                      </a:cubicBezTo>
                      <a:cubicBezTo>
                        <a:pt x="210" y="12"/>
                        <a:pt x="210" y="13"/>
                        <a:pt x="210" y="13"/>
                      </a:cubicBezTo>
                      <a:cubicBezTo>
                        <a:pt x="210" y="13"/>
                        <a:pt x="210" y="13"/>
                        <a:pt x="210" y="13"/>
                      </a:cubicBezTo>
                      <a:cubicBezTo>
                        <a:pt x="210" y="13"/>
                        <a:pt x="209" y="13"/>
                        <a:pt x="209" y="11"/>
                      </a:cubicBezTo>
                      <a:close/>
                      <a:moveTo>
                        <a:pt x="210" y="10"/>
                      </a:moveTo>
                      <a:cubicBezTo>
                        <a:pt x="210" y="10"/>
                        <a:pt x="210" y="10"/>
                        <a:pt x="210" y="10"/>
                      </a:cubicBezTo>
                      <a:cubicBezTo>
                        <a:pt x="210" y="10"/>
                        <a:pt x="210" y="10"/>
                        <a:pt x="210" y="10"/>
                      </a:cubicBezTo>
                      <a:cubicBezTo>
                        <a:pt x="210" y="10"/>
                        <a:pt x="210" y="10"/>
                        <a:pt x="210" y="10"/>
                      </a:cubicBezTo>
                      <a:close/>
                      <a:moveTo>
                        <a:pt x="213" y="17"/>
                      </a:moveTo>
                      <a:cubicBezTo>
                        <a:pt x="213" y="18"/>
                        <a:pt x="211" y="18"/>
                        <a:pt x="211" y="17"/>
                      </a:cubicBezTo>
                      <a:cubicBezTo>
                        <a:pt x="212" y="17"/>
                        <a:pt x="212" y="17"/>
                        <a:pt x="213" y="17"/>
                      </a:cubicBezTo>
                      <a:close/>
                      <a:moveTo>
                        <a:pt x="211" y="7"/>
                      </a:moveTo>
                      <a:cubicBezTo>
                        <a:pt x="211" y="8"/>
                        <a:pt x="211" y="8"/>
                        <a:pt x="210" y="9"/>
                      </a:cubicBezTo>
                      <a:cubicBezTo>
                        <a:pt x="210" y="8"/>
                        <a:pt x="210" y="8"/>
                        <a:pt x="210" y="8"/>
                      </a:cubicBezTo>
                      <a:cubicBezTo>
                        <a:pt x="210" y="8"/>
                        <a:pt x="210" y="7"/>
                        <a:pt x="210" y="7"/>
                      </a:cubicBezTo>
                      <a:cubicBezTo>
                        <a:pt x="210" y="7"/>
                        <a:pt x="211" y="7"/>
                        <a:pt x="211" y="7"/>
                      </a:cubicBezTo>
                      <a:close/>
                      <a:moveTo>
                        <a:pt x="195" y="9"/>
                      </a:moveTo>
                      <a:cubicBezTo>
                        <a:pt x="195" y="9"/>
                        <a:pt x="195" y="9"/>
                        <a:pt x="195" y="9"/>
                      </a:cubicBezTo>
                      <a:cubicBezTo>
                        <a:pt x="195" y="9"/>
                        <a:pt x="194" y="9"/>
                        <a:pt x="194" y="9"/>
                      </a:cubicBezTo>
                      <a:cubicBezTo>
                        <a:pt x="194" y="9"/>
                        <a:pt x="195" y="9"/>
                        <a:pt x="195" y="9"/>
                      </a:cubicBezTo>
                      <a:close/>
                      <a:moveTo>
                        <a:pt x="188" y="7"/>
                      </a:moveTo>
                      <a:cubicBezTo>
                        <a:pt x="188" y="7"/>
                        <a:pt x="188" y="7"/>
                        <a:pt x="187" y="7"/>
                      </a:cubicBezTo>
                      <a:cubicBezTo>
                        <a:pt x="187" y="7"/>
                        <a:pt x="187" y="7"/>
                        <a:pt x="187" y="6"/>
                      </a:cubicBezTo>
                      <a:cubicBezTo>
                        <a:pt x="187" y="6"/>
                        <a:pt x="188" y="6"/>
                        <a:pt x="188" y="7"/>
                      </a:cubicBezTo>
                      <a:close/>
                      <a:moveTo>
                        <a:pt x="159" y="4"/>
                      </a:moveTo>
                      <a:cubicBezTo>
                        <a:pt x="158" y="5"/>
                        <a:pt x="159" y="7"/>
                        <a:pt x="158" y="7"/>
                      </a:cubicBezTo>
                      <a:cubicBezTo>
                        <a:pt x="158" y="7"/>
                        <a:pt x="158" y="6"/>
                        <a:pt x="157" y="6"/>
                      </a:cubicBezTo>
                      <a:cubicBezTo>
                        <a:pt x="157" y="6"/>
                        <a:pt x="157" y="6"/>
                        <a:pt x="157" y="6"/>
                      </a:cubicBezTo>
                      <a:cubicBezTo>
                        <a:pt x="159" y="6"/>
                        <a:pt x="157" y="4"/>
                        <a:pt x="159" y="4"/>
                      </a:cubicBezTo>
                      <a:close/>
                      <a:moveTo>
                        <a:pt x="152" y="7"/>
                      </a:moveTo>
                      <a:cubicBezTo>
                        <a:pt x="152" y="7"/>
                        <a:pt x="152" y="7"/>
                        <a:pt x="152" y="7"/>
                      </a:cubicBezTo>
                      <a:cubicBezTo>
                        <a:pt x="152" y="7"/>
                        <a:pt x="152" y="7"/>
                        <a:pt x="152" y="7"/>
                      </a:cubicBezTo>
                      <a:cubicBezTo>
                        <a:pt x="152" y="7"/>
                        <a:pt x="152" y="7"/>
                        <a:pt x="152" y="7"/>
                      </a:cubicBezTo>
                      <a:close/>
                      <a:moveTo>
                        <a:pt x="123" y="6"/>
                      </a:moveTo>
                      <a:cubicBezTo>
                        <a:pt x="124" y="6"/>
                        <a:pt x="125" y="6"/>
                        <a:pt x="125" y="6"/>
                      </a:cubicBezTo>
                      <a:cubicBezTo>
                        <a:pt x="125" y="6"/>
                        <a:pt x="125" y="6"/>
                        <a:pt x="124" y="6"/>
                      </a:cubicBezTo>
                      <a:cubicBezTo>
                        <a:pt x="124" y="7"/>
                        <a:pt x="125" y="7"/>
                        <a:pt x="125" y="7"/>
                      </a:cubicBezTo>
                      <a:cubicBezTo>
                        <a:pt x="125" y="7"/>
                        <a:pt x="125" y="7"/>
                        <a:pt x="125" y="7"/>
                      </a:cubicBezTo>
                      <a:cubicBezTo>
                        <a:pt x="124" y="7"/>
                        <a:pt x="124" y="7"/>
                        <a:pt x="124" y="6"/>
                      </a:cubicBezTo>
                      <a:cubicBezTo>
                        <a:pt x="123" y="7"/>
                        <a:pt x="123" y="8"/>
                        <a:pt x="123" y="6"/>
                      </a:cubicBezTo>
                      <a:close/>
                      <a:moveTo>
                        <a:pt x="103" y="4"/>
                      </a:moveTo>
                      <a:cubicBezTo>
                        <a:pt x="103" y="4"/>
                        <a:pt x="103" y="4"/>
                        <a:pt x="103" y="4"/>
                      </a:cubicBezTo>
                      <a:cubicBezTo>
                        <a:pt x="103" y="4"/>
                        <a:pt x="102" y="4"/>
                        <a:pt x="102" y="4"/>
                      </a:cubicBezTo>
                      <a:cubicBezTo>
                        <a:pt x="103" y="4"/>
                        <a:pt x="103" y="4"/>
                        <a:pt x="103" y="4"/>
                      </a:cubicBezTo>
                      <a:close/>
                      <a:moveTo>
                        <a:pt x="98" y="7"/>
                      </a:moveTo>
                      <a:cubicBezTo>
                        <a:pt x="97" y="7"/>
                        <a:pt x="97" y="7"/>
                        <a:pt x="97" y="7"/>
                      </a:cubicBezTo>
                      <a:cubicBezTo>
                        <a:pt x="97" y="7"/>
                        <a:pt x="97" y="7"/>
                        <a:pt x="98" y="7"/>
                      </a:cubicBezTo>
                      <a:close/>
                      <a:moveTo>
                        <a:pt x="80" y="10"/>
                      </a:moveTo>
                      <a:cubicBezTo>
                        <a:pt x="81" y="10"/>
                        <a:pt x="81" y="10"/>
                        <a:pt x="81" y="10"/>
                      </a:cubicBezTo>
                      <a:cubicBezTo>
                        <a:pt x="81" y="10"/>
                        <a:pt x="81" y="10"/>
                        <a:pt x="81" y="10"/>
                      </a:cubicBezTo>
                      <a:cubicBezTo>
                        <a:pt x="80" y="10"/>
                        <a:pt x="80" y="10"/>
                        <a:pt x="80" y="10"/>
                      </a:cubicBezTo>
                      <a:cubicBezTo>
                        <a:pt x="80" y="10"/>
                        <a:pt x="80" y="10"/>
                        <a:pt x="80" y="10"/>
                      </a:cubicBezTo>
                      <a:close/>
                      <a:moveTo>
                        <a:pt x="74" y="7"/>
                      </a:moveTo>
                      <a:cubicBezTo>
                        <a:pt x="74" y="7"/>
                        <a:pt x="74" y="6"/>
                        <a:pt x="74" y="6"/>
                      </a:cubicBezTo>
                      <a:cubicBezTo>
                        <a:pt x="74" y="6"/>
                        <a:pt x="74" y="6"/>
                        <a:pt x="75" y="6"/>
                      </a:cubicBezTo>
                      <a:cubicBezTo>
                        <a:pt x="75" y="6"/>
                        <a:pt x="74" y="7"/>
                        <a:pt x="74" y="7"/>
                      </a:cubicBezTo>
                      <a:close/>
                      <a:moveTo>
                        <a:pt x="72" y="6"/>
                      </a:moveTo>
                      <a:cubicBezTo>
                        <a:pt x="73" y="6"/>
                        <a:pt x="73" y="6"/>
                        <a:pt x="73" y="6"/>
                      </a:cubicBezTo>
                      <a:cubicBezTo>
                        <a:pt x="73" y="7"/>
                        <a:pt x="74" y="7"/>
                        <a:pt x="74" y="7"/>
                      </a:cubicBezTo>
                      <a:cubicBezTo>
                        <a:pt x="74" y="7"/>
                        <a:pt x="74" y="7"/>
                        <a:pt x="73" y="7"/>
                      </a:cubicBezTo>
                      <a:cubicBezTo>
                        <a:pt x="73" y="7"/>
                        <a:pt x="73" y="7"/>
                        <a:pt x="72" y="8"/>
                      </a:cubicBezTo>
                      <a:cubicBezTo>
                        <a:pt x="72" y="7"/>
                        <a:pt x="73" y="7"/>
                        <a:pt x="72" y="6"/>
                      </a:cubicBezTo>
                      <a:close/>
                      <a:moveTo>
                        <a:pt x="71" y="9"/>
                      </a:moveTo>
                      <a:cubicBezTo>
                        <a:pt x="71" y="9"/>
                        <a:pt x="71" y="9"/>
                        <a:pt x="71" y="9"/>
                      </a:cubicBezTo>
                      <a:cubicBezTo>
                        <a:pt x="71" y="9"/>
                        <a:pt x="71" y="10"/>
                        <a:pt x="70" y="10"/>
                      </a:cubicBezTo>
                      <a:cubicBezTo>
                        <a:pt x="70" y="10"/>
                        <a:pt x="69" y="9"/>
                        <a:pt x="69" y="9"/>
                      </a:cubicBezTo>
                      <a:cubicBezTo>
                        <a:pt x="69" y="8"/>
                        <a:pt x="68" y="8"/>
                        <a:pt x="68" y="8"/>
                      </a:cubicBezTo>
                      <a:cubicBezTo>
                        <a:pt x="68" y="8"/>
                        <a:pt x="69" y="8"/>
                        <a:pt x="69" y="8"/>
                      </a:cubicBezTo>
                      <a:cubicBezTo>
                        <a:pt x="69" y="8"/>
                        <a:pt x="70" y="10"/>
                        <a:pt x="71" y="9"/>
                      </a:cubicBezTo>
                      <a:close/>
                      <a:moveTo>
                        <a:pt x="67" y="6"/>
                      </a:moveTo>
                      <a:cubicBezTo>
                        <a:pt x="67" y="6"/>
                        <a:pt x="67" y="6"/>
                        <a:pt x="66" y="6"/>
                      </a:cubicBezTo>
                      <a:cubicBezTo>
                        <a:pt x="66" y="6"/>
                        <a:pt x="66" y="6"/>
                        <a:pt x="66" y="6"/>
                      </a:cubicBezTo>
                      <a:cubicBezTo>
                        <a:pt x="66" y="5"/>
                        <a:pt x="67" y="5"/>
                        <a:pt x="67" y="6"/>
                      </a:cubicBezTo>
                      <a:close/>
                      <a:moveTo>
                        <a:pt x="57" y="9"/>
                      </a:moveTo>
                      <a:cubicBezTo>
                        <a:pt x="57" y="9"/>
                        <a:pt x="57" y="9"/>
                        <a:pt x="57" y="9"/>
                      </a:cubicBezTo>
                      <a:cubicBezTo>
                        <a:pt x="57" y="9"/>
                        <a:pt x="57" y="9"/>
                        <a:pt x="57" y="9"/>
                      </a:cubicBezTo>
                      <a:close/>
                      <a:moveTo>
                        <a:pt x="56" y="7"/>
                      </a:moveTo>
                      <a:cubicBezTo>
                        <a:pt x="57" y="7"/>
                        <a:pt x="57" y="8"/>
                        <a:pt x="57" y="9"/>
                      </a:cubicBezTo>
                      <a:cubicBezTo>
                        <a:pt x="57" y="8"/>
                        <a:pt x="57" y="8"/>
                        <a:pt x="57" y="8"/>
                      </a:cubicBezTo>
                      <a:cubicBezTo>
                        <a:pt x="56" y="8"/>
                        <a:pt x="56" y="9"/>
                        <a:pt x="56" y="9"/>
                      </a:cubicBezTo>
                      <a:cubicBezTo>
                        <a:pt x="55" y="9"/>
                        <a:pt x="55" y="8"/>
                        <a:pt x="55" y="8"/>
                      </a:cubicBezTo>
                      <a:cubicBezTo>
                        <a:pt x="55" y="7"/>
                        <a:pt x="55" y="7"/>
                        <a:pt x="56" y="7"/>
                      </a:cubicBezTo>
                      <a:close/>
                      <a:moveTo>
                        <a:pt x="51" y="7"/>
                      </a:moveTo>
                      <a:cubicBezTo>
                        <a:pt x="51" y="6"/>
                        <a:pt x="50" y="6"/>
                        <a:pt x="50" y="5"/>
                      </a:cubicBezTo>
                      <a:cubicBezTo>
                        <a:pt x="50" y="5"/>
                        <a:pt x="50" y="5"/>
                        <a:pt x="50" y="5"/>
                      </a:cubicBezTo>
                      <a:cubicBezTo>
                        <a:pt x="51" y="6"/>
                        <a:pt x="52" y="6"/>
                        <a:pt x="51" y="7"/>
                      </a:cubicBezTo>
                      <a:close/>
                      <a:moveTo>
                        <a:pt x="38" y="10"/>
                      </a:moveTo>
                      <a:cubicBezTo>
                        <a:pt x="38" y="10"/>
                        <a:pt x="38" y="10"/>
                        <a:pt x="37" y="10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close/>
                      <a:moveTo>
                        <a:pt x="27" y="4"/>
                      </a:moveTo>
                      <a:cubicBezTo>
                        <a:pt x="28" y="4"/>
                        <a:pt x="28" y="6"/>
                        <a:pt x="30" y="5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9" y="6"/>
                        <a:pt x="30" y="8"/>
                        <a:pt x="28" y="8"/>
                      </a:cubicBezTo>
                      <a:cubicBezTo>
                        <a:pt x="29" y="6"/>
                        <a:pt x="27" y="7"/>
                        <a:pt x="27" y="5"/>
                      </a:cubicBezTo>
                      <a:cubicBezTo>
                        <a:pt x="25" y="5"/>
                        <a:pt x="26" y="8"/>
                        <a:pt x="23" y="7"/>
                      </a:cubicBezTo>
                      <a:cubicBezTo>
                        <a:pt x="23" y="7"/>
                        <a:pt x="23" y="7"/>
                        <a:pt x="23" y="7"/>
                      </a:cubicBezTo>
                      <a:cubicBezTo>
                        <a:pt x="24" y="7"/>
                        <a:pt x="24" y="7"/>
                        <a:pt x="24" y="6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25" y="5"/>
                        <a:pt x="28" y="6"/>
                        <a:pt x="27" y="4"/>
                      </a:cubicBezTo>
                      <a:close/>
                      <a:moveTo>
                        <a:pt x="21" y="10"/>
                      </a:moveTo>
                      <a:cubicBezTo>
                        <a:pt x="21" y="10"/>
                        <a:pt x="21" y="10"/>
                        <a:pt x="21" y="10"/>
                      </a:cubicBezTo>
                      <a:cubicBezTo>
                        <a:pt x="22" y="11"/>
                        <a:pt x="22" y="12"/>
                        <a:pt x="22" y="12"/>
                      </a:cubicBezTo>
                      <a:cubicBezTo>
                        <a:pt x="22" y="11"/>
                        <a:pt x="21" y="11"/>
                        <a:pt x="21" y="10"/>
                      </a:cubicBezTo>
                      <a:close/>
                      <a:moveTo>
                        <a:pt x="8" y="17"/>
                      </a:moveTo>
                      <a:cubicBezTo>
                        <a:pt x="9" y="17"/>
                        <a:pt x="9" y="17"/>
                        <a:pt x="10" y="17"/>
                      </a:cubicBezTo>
                      <a:cubicBezTo>
                        <a:pt x="10" y="18"/>
                        <a:pt x="8" y="18"/>
                        <a:pt x="8" y="17"/>
                      </a:cubicBezTo>
                      <a:close/>
                      <a:moveTo>
                        <a:pt x="7" y="18"/>
                      </a:moveTo>
                      <a:cubicBezTo>
                        <a:pt x="7" y="19"/>
                        <a:pt x="7" y="19"/>
                        <a:pt x="7" y="20"/>
                      </a:cubicBezTo>
                      <a:cubicBezTo>
                        <a:pt x="8" y="20"/>
                        <a:pt x="8" y="19"/>
                        <a:pt x="8" y="19"/>
                      </a:cubicBezTo>
                      <a:cubicBezTo>
                        <a:pt x="9" y="18"/>
                        <a:pt x="9" y="19"/>
                        <a:pt x="10" y="19"/>
                      </a:cubicBezTo>
                      <a:cubicBezTo>
                        <a:pt x="10" y="20"/>
                        <a:pt x="9" y="20"/>
                        <a:pt x="8" y="20"/>
                      </a:cubicBezTo>
                      <a:cubicBezTo>
                        <a:pt x="8" y="20"/>
                        <a:pt x="8" y="21"/>
                        <a:pt x="8" y="22"/>
                      </a:cubicBezTo>
                      <a:cubicBezTo>
                        <a:pt x="7" y="22"/>
                        <a:pt x="6" y="22"/>
                        <a:pt x="6" y="20"/>
                      </a:cubicBezTo>
                      <a:cubicBezTo>
                        <a:pt x="6" y="20"/>
                        <a:pt x="5" y="18"/>
                        <a:pt x="4" y="20"/>
                      </a:cubicBezTo>
                      <a:cubicBezTo>
                        <a:pt x="3" y="19"/>
                        <a:pt x="6" y="18"/>
                        <a:pt x="7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44" name="Freeform 3200"/>
                <p:cNvSpPr/>
                <p:nvPr/>
              </p:nvSpPr>
              <p:spPr bwMode="auto">
                <a:xfrm>
                  <a:off x="5716" y="2393"/>
                  <a:ext cx="20" cy="26"/>
                </a:xfrm>
                <a:custGeom>
                  <a:avLst/>
                  <a:gdLst>
                    <a:gd name="T0" fmla="*/ 1 w 10"/>
                    <a:gd name="T1" fmla="*/ 13 h 13"/>
                    <a:gd name="T2" fmla="*/ 1 w 10"/>
                    <a:gd name="T3" fmla="*/ 12 h 13"/>
                    <a:gd name="T4" fmla="*/ 3 w 10"/>
                    <a:gd name="T5" fmla="*/ 11 h 13"/>
                    <a:gd name="T6" fmla="*/ 2 w 10"/>
                    <a:gd name="T7" fmla="*/ 9 h 13"/>
                    <a:gd name="T8" fmla="*/ 3 w 10"/>
                    <a:gd name="T9" fmla="*/ 11 h 13"/>
                    <a:gd name="T10" fmla="*/ 5 w 10"/>
                    <a:gd name="T11" fmla="*/ 11 h 13"/>
                    <a:gd name="T12" fmla="*/ 7 w 10"/>
                    <a:gd name="T13" fmla="*/ 10 h 13"/>
                    <a:gd name="T14" fmla="*/ 10 w 10"/>
                    <a:gd name="T15" fmla="*/ 11 h 13"/>
                    <a:gd name="T16" fmla="*/ 8 w 10"/>
                    <a:gd name="T17" fmla="*/ 7 h 13"/>
                    <a:gd name="T18" fmla="*/ 9 w 10"/>
                    <a:gd name="T19" fmla="*/ 6 h 13"/>
                    <a:gd name="T20" fmla="*/ 7 w 10"/>
                    <a:gd name="T21" fmla="*/ 6 h 13"/>
                    <a:gd name="T22" fmla="*/ 8 w 10"/>
                    <a:gd name="T23" fmla="*/ 5 h 13"/>
                    <a:gd name="T24" fmla="*/ 9 w 10"/>
                    <a:gd name="T25" fmla="*/ 5 h 13"/>
                    <a:gd name="T26" fmla="*/ 10 w 10"/>
                    <a:gd name="T27" fmla="*/ 2 h 13"/>
                    <a:gd name="T28" fmla="*/ 7 w 10"/>
                    <a:gd name="T29" fmla="*/ 2 h 13"/>
                    <a:gd name="T30" fmla="*/ 7 w 10"/>
                    <a:gd name="T31" fmla="*/ 3 h 13"/>
                    <a:gd name="T32" fmla="*/ 7 w 10"/>
                    <a:gd name="T33" fmla="*/ 2 h 13"/>
                    <a:gd name="T34" fmla="*/ 6 w 10"/>
                    <a:gd name="T35" fmla="*/ 3 h 13"/>
                    <a:gd name="T36" fmla="*/ 6 w 10"/>
                    <a:gd name="T37" fmla="*/ 3 h 13"/>
                    <a:gd name="T38" fmla="*/ 4 w 10"/>
                    <a:gd name="T39" fmla="*/ 6 h 13"/>
                    <a:gd name="T40" fmla="*/ 6 w 10"/>
                    <a:gd name="T41" fmla="*/ 7 h 13"/>
                    <a:gd name="T42" fmla="*/ 5 w 10"/>
                    <a:gd name="T43" fmla="*/ 9 h 13"/>
                    <a:gd name="T44" fmla="*/ 2 w 10"/>
                    <a:gd name="T45" fmla="*/ 8 h 13"/>
                    <a:gd name="T46" fmla="*/ 0 w 10"/>
                    <a:gd name="T47" fmla="*/ 13 h 13"/>
                    <a:gd name="T48" fmla="*/ 0 w 10"/>
                    <a:gd name="T49" fmla="*/ 12 h 13"/>
                    <a:gd name="T50" fmla="*/ 1 w 10"/>
                    <a:gd name="T5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0" h="13">
                      <a:moveTo>
                        <a:pt x="1" y="13"/>
                      </a:moveTo>
                      <a:cubicBezTo>
                        <a:pt x="1" y="13"/>
                        <a:pt x="1" y="12"/>
                        <a:pt x="1" y="12"/>
                      </a:cubicBezTo>
                      <a:cubicBezTo>
                        <a:pt x="2" y="12"/>
                        <a:pt x="3" y="12"/>
                        <a:pt x="3" y="11"/>
                      </a:cubicBezTo>
                      <a:cubicBezTo>
                        <a:pt x="3" y="11"/>
                        <a:pt x="1" y="10"/>
                        <a:pt x="2" y="9"/>
                      </a:cubicBezTo>
                      <a:cubicBezTo>
                        <a:pt x="3" y="9"/>
                        <a:pt x="2" y="11"/>
                        <a:pt x="3" y="11"/>
                      </a:cubicBezTo>
                      <a:cubicBezTo>
                        <a:pt x="3" y="11"/>
                        <a:pt x="5" y="10"/>
                        <a:pt x="5" y="11"/>
                      </a:cubicBezTo>
                      <a:cubicBezTo>
                        <a:pt x="6" y="11"/>
                        <a:pt x="6" y="10"/>
                        <a:pt x="7" y="10"/>
                      </a:cubicBezTo>
                      <a:cubicBezTo>
                        <a:pt x="7" y="11"/>
                        <a:pt x="10" y="12"/>
                        <a:pt x="10" y="11"/>
                      </a:cubicBezTo>
                      <a:cubicBezTo>
                        <a:pt x="9" y="10"/>
                        <a:pt x="8" y="9"/>
                        <a:pt x="8" y="7"/>
                      </a:cubicBezTo>
                      <a:cubicBezTo>
                        <a:pt x="9" y="7"/>
                        <a:pt x="10" y="7"/>
                        <a:pt x="9" y="6"/>
                      </a:cubicBezTo>
                      <a:cubicBezTo>
                        <a:pt x="8" y="6"/>
                        <a:pt x="7" y="7"/>
                        <a:pt x="7" y="6"/>
                      </a:cubicBezTo>
                      <a:cubicBezTo>
                        <a:pt x="8" y="6"/>
                        <a:pt x="8" y="5"/>
                        <a:pt x="8" y="5"/>
                      </a:cubicBezTo>
                      <a:cubicBezTo>
                        <a:pt x="8" y="5"/>
                        <a:pt x="9" y="5"/>
                        <a:pt x="9" y="5"/>
                      </a:cubicBezTo>
                      <a:cubicBezTo>
                        <a:pt x="8" y="3"/>
                        <a:pt x="10" y="4"/>
                        <a:pt x="10" y="2"/>
                      </a:cubicBezTo>
                      <a:cubicBezTo>
                        <a:pt x="9" y="2"/>
                        <a:pt x="8" y="0"/>
                        <a:pt x="7" y="2"/>
                      </a:cubicBezTo>
                      <a:cubicBezTo>
                        <a:pt x="9" y="2"/>
                        <a:pt x="8" y="3"/>
                        <a:pt x="7" y="3"/>
                      </a:cubicBezTo>
                      <a:cubicBezTo>
                        <a:pt x="7" y="3"/>
                        <a:pt x="7" y="2"/>
                        <a:pt x="7" y="2"/>
                      </a:cubicBezTo>
                      <a:cubicBezTo>
                        <a:pt x="6" y="2"/>
                        <a:pt x="7" y="3"/>
                        <a:pt x="6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5" y="4"/>
                        <a:pt x="4" y="5"/>
                        <a:pt x="4" y="6"/>
                      </a:cubicBezTo>
                      <a:cubicBezTo>
                        <a:pt x="4" y="6"/>
                        <a:pt x="6" y="6"/>
                        <a:pt x="6" y="7"/>
                      </a:cubicBezTo>
                      <a:cubicBezTo>
                        <a:pt x="6" y="8"/>
                        <a:pt x="5" y="9"/>
                        <a:pt x="5" y="9"/>
                      </a:cubicBezTo>
                      <a:cubicBezTo>
                        <a:pt x="4" y="9"/>
                        <a:pt x="3" y="9"/>
                        <a:pt x="2" y="8"/>
                      </a:cubicBezTo>
                      <a:cubicBezTo>
                        <a:pt x="1" y="10"/>
                        <a:pt x="1" y="11"/>
                        <a:pt x="0" y="1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1" y="13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45" name="Freeform 3201"/>
                <p:cNvSpPr/>
                <p:nvPr/>
              </p:nvSpPr>
              <p:spPr bwMode="auto">
                <a:xfrm>
                  <a:off x="5724" y="2415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46" name="Freeform 3202"/>
                <p:cNvSpPr>
                  <a:spLocks noEditPoints="1"/>
                </p:cNvSpPr>
                <p:nvPr/>
              </p:nvSpPr>
              <p:spPr bwMode="auto">
                <a:xfrm>
                  <a:off x="5634" y="2532"/>
                  <a:ext cx="408" cy="54"/>
                </a:xfrm>
                <a:custGeom>
                  <a:avLst/>
                  <a:gdLst>
                    <a:gd name="T0" fmla="*/ 17 w 199"/>
                    <a:gd name="T1" fmla="*/ 21 h 26"/>
                    <a:gd name="T2" fmla="*/ 41 w 199"/>
                    <a:gd name="T3" fmla="*/ 19 h 26"/>
                    <a:gd name="T4" fmla="*/ 58 w 199"/>
                    <a:gd name="T5" fmla="*/ 15 h 26"/>
                    <a:gd name="T6" fmla="*/ 55 w 199"/>
                    <a:gd name="T7" fmla="*/ 13 h 26"/>
                    <a:gd name="T8" fmla="*/ 78 w 199"/>
                    <a:gd name="T9" fmla="*/ 18 h 26"/>
                    <a:gd name="T10" fmla="*/ 93 w 199"/>
                    <a:gd name="T11" fmla="*/ 22 h 26"/>
                    <a:gd name="T12" fmla="*/ 105 w 199"/>
                    <a:gd name="T13" fmla="*/ 18 h 26"/>
                    <a:gd name="T14" fmla="*/ 109 w 199"/>
                    <a:gd name="T15" fmla="*/ 16 h 26"/>
                    <a:gd name="T16" fmla="*/ 121 w 199"/>
                    <a:gd name="T17" fmla="*/ 16 h 26"/>
                    <a:gd name="T18" fmla="*/ 121 w 199"/>
                    <a:gd name="T19" fmla="*/ 20 h 26"/>
                    <a:gd name="T20" fmla="*/ 142 w 199"/>
                    <a:gd name="T21" fmla="*/ 16 h 26"/>
                    <a:gd name="T22" fmla="*/ 151 w 199"/>
                    <a:gd name="T23" fmla="*/ 22 h 26"/>
                    <a:gd name="T24" fmla="*/ 166 w 199"/>
                    <a:gd name="T25" fmla="*/ 25 h 26"/>
                    <a:gd name="T26" fmla="*/ 188 w 199"/>
                    <a:gd name="T27" fmla="*/ 19 h 26"/>
                    <a:gd name="T28" fmla="*/ 192 w 199"/>
                    <a:gd name="T29" fmla="*/ 14 h 26"/>
                    <a:gd name="T30" fmla="*/ 179 w 199"/>
                    <a:gd name="T31" fmla="*/ 8 h 26"/>
                    <a:gd name="T32" fmla="*/ 177 w 199"/>
                    <a:gd name="T33" fmla="*/ 15 h 26"/>
                    <a:gd name="T34" fmla="*/ 157 w 199"/>
                    <a:gd name="T35" fmla="*/ 14 h 26"/>
                    <a:gd name="T36" fmla="*/ 164 w 199"/>
                    <a:gd name="T37" fmla="*/ 14 h 26"/>
                    <a:gd name="T38" fmla="*/ 171 w 199"/>
                    <a:gd name="T39" fmla="*/ 11 h 26"/>
                    <a:gd name="T40" fmla="*/ 172 w 199"/>
                    <a:gd name="T41" fmla="*/ 9 h 26"/>
                    <a:gd name="T42" fmla="*/ 162 w 199"/>
                    <a:gd name="T43" fmla="*/ 6 h 26"/>
                    <a:gd name="T44" fmla="*/ 149 w 199"/>
                    <a:gd name="T45" fmla="*/ 9 h 26"/>
                    <a:gd name="T46" fmla="*/ 129 w 199"/>
                    <a:gd name="T47" fmla="*/ 6 h 26"/>
                    <a:gd name="T48" fmla="*/ 115 w 199"/>
                    <a:gd name="T49" fmla="*/ 6 h 26"/>
                    <a:gd name="T50" fmla="*/ 93 w 199"/>
                    <a:gd name="T51" fmla="*/ 6 h 26"/>
                    <a:gd name="T52" fmla="*/ 77 w 199"/>
                    <a:gd name="T53" fmla="*/ 4 h 26"/>
                    <a:gd name="T54" fmla="*/ 53 w 199"/>
                    <a:gd name="T55" fmla="*/ 8 h 26"/>
                    <a:gd name="T56" fmla="*/ 32 w 199"/>
                    <a:gd name="T57" fmla="*/ 7 h 26"/>
                    <a:gd name="T58" fmla="*/ 21 w 199"/>
                    <a:gd name="T59" fmla="*/ 8 h 26"/>
                    <a:gd name="T60" fmla="*/ 5 w 199"/>
                    <a:gd name="T61" fmla="*/ 14 h 26"/>
                    <a:gd name="T62" fmla="*/ 192 w 199"/>
                    <a:gd name="T63" fmla="*/ 19 h 26"/>
                    <a:gd name="T64" fmla="*/ 183 w 199"/>
                    <a:gd name="T65" fmla="*/ 10 h 26"/>
                    <a:gd name="T66" fmla="*/ 167 w 199"/>
                    <a:gd name="T67" fmla="*/ 25 h 26"/>
                    <a:gd name="T68" fmla="*/ 154 w 199"/>
                    <a:gd name="T69" fmla="*/ 15 h 26"/>
                    <a:gd name="T70" fmla="*/ 61 w 199"/>
                    <a:gd name="T71" fmla="*/ 14 h 26"/>
                    <a:gd name="T72" fmla="*/ 70 w 199"/>
                    <a:gd name="T73" fmla="*/ 13 h 26"/>
                    <a:gd name="T74" fmla="*/ 83 w 199"/>
                    <a:gd name="T75" fmla="*/ 10 h 26"/>
                    <a:gd name="T76" fmla="*/ 80 w 199"/>
                    <a:gd name="T77" fmla="*/ 17 h 26"/>
                    <a:gd name="T78" fmla="*/ 87 w 199"/>
                    <a:gd name="T79" fmla="*/ 16 h 26"/>
                    <a:gd name="T80" fmla="*/ 94 w 199"/>
                    <a:gd name="T81" fmla="*/ 15 h 26"/>
                    <a:gd name="T82" fmla="*/ 107 w 199"/>
                    <a:gd name="T83" fmla="*/ 18 h 26"/>
                    <a:gd name="T84" fmla="*/ 99 w 199"/>
                    <a:gd name="T85" fmla="*/ 7 h 26"/>
                    <a:gd name="T86" fmla="*/ 114 w 199"/>
                    <a:gd name="T87" fmla="*/ 12 h 26"/>
                    <a:gd name="T88" fmla="*/ 113 w 199"/>
                    <a:gd name="T89" fmla="*/ 18 h 26"/>
                    <a:gd name="T90" fmla="*/ 134 w 199"/>
                    <a:gd name="T91" fmla="*/ 15 h 26"/>
                    <a:gd name="T92" fmla="*/ 137 w 199"/>
                    <a:gd name="T93" fmla="*/ 6 h 26"/>
                    <a:gd name="T94" fmla="*/ 126 w 199"/>
                    <a:gd name="T95" fmla="*/ 11 h 26"/>
                    <a:gd name="T96" fmla="*/ 119 w 199"/>
                    <a:gd name="T97" fmla="*/ 7 h 26"/>
                    <a:gd name="T98" fmla="*/ 106 w 199"/>
                    <a:gd name="T99" fmla="*/ 10 h 26"/>
                    <a:gd name="T100" fmla="*/ 95 w 199"/>
                    <a:gd name="T101" fmla="*/ 11 h 26"/>
                    <a:gd name="T102" fmla="*/ 80 w 199"/>
                    <a:gd name="T103" fmla="*/ 5 h 26"/>
                    <a:gd name="T104" fmla="*/ 71 w 199"/>
                    <a:gd name="T105" fmla="*/ 6 h 26"/>
                    <a:gd name="T106" fmla="*/ 20 w 199"/>
                    <a:gd name="T107" fmla="*/ 13 h 26"/>
                    <a:gd name="T108" fmla="*/ 24 w 199"/>
                    <a:gd name="T109" fmla="*/ 14 h 26"/>
                    <a:gd name="T110" fmla="*/ 33 w 199"/>
                    <a:gd name="T111" fmla="*/ 13 h 26"/>
                    <a:gd name="T112" fmla="*/ 32 w 199"/>
                    <a:gd name="T113" fmla="*/ 15 h 26"/>
                    <a:gd name="T114" fmla="*/ 50 w 199"/>
                    <a:gd name="T115" fmla="*/ 16 h 26"/>
                    <a:gd name="T116" fmla="*/ 38 w 199"/>
                    <a:gd name="T117" fmla="*/ 14 h 26"/>
                    <a:gd name="T118" fmla="*/ 23 w 199"/>
                    <a:gd name="T119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99" h="26">
                      <a:moveTo>
                        <a:pt x="1" y="18"/>
                      </a:moveTo>
                      <a:cubicBezTo>
                        <a:pt x="0" y="20"/>
                        <a:pt x="1" y="20"/>
                        <a:pt x="2" y="21"/>
                      </a:cubicBezTo>
                      <a:cubicBezTo>
                        <a:pt x="1" y="21"/>
                        <a:pt x="1" y="22"/>
                        <a:pt x="1" y="22"/>
                      </a:cubicBezTo>
                      <a:cubicBezTo>
                        <a:pt x="2" y="24"/>
                        <a:pt x="4" y="24"/>
                        <a:pt x="5" y="21"/>
                      </a:cubicBezTo>
                      <a:cubicBezTo>
                        <a:pt x="4" y="21"/>
                        <a:pt x="3" y="21"/>
                        <a:pt x="3" y="21"/>
                      </a:cubicBezTo>
                      <a:cubicBezTo>
                        <a:pt x="4" y="21"/>
                        <a:pt x="3" y="18"/>
                        <a:pt x="4" y="18"/>
                      </a:cubicBezTo>
                      <a:cubicBezTo>
                        <a:pt x="6" y="18"/>
                        <a:pt x="7" y="18"/>
                        <a:pt x="7" y="20"/>
                      </a:cubicBezTo>
                      <a:cubicBezTo>
                        <a:pt x="8" y="21"/>
                        <a:pt x="8" y="20"/>
                        <a:pt x="10" y="20"/>
                      </a:cubicBezTo>
                      <a:cubicBezTo>
                        <a:pt x="10" y="19"/>
                        <a:pt x="10" y="19"/>
                        <a:pt x="9" y="19"/>
                      </a:cubicBezTo>
                      <a:cubicBezTo>
                        <a:pt x="10" y="18"/>
                        <a:pt x="10" y="17"/>
                        <a:pt x="11" y="17"/>
                      </a:cubicBezTo>
                      <a:cubicBezTo>
                        <a:pt x="12" y="18"/>
                        <a:pt x="13" y="19"/>
                        <a:pt x="15" y="18"/>
                      </a:cubicBezTo>
                      <a:cubicBezTo>
                        <a:pt x="15" y="20"/>
                        <a:pt x="17" y="19"/>
                        <a:pt x="16" y="21"/>
                      </a:cubicBezTo>
                      <a:cubicBezTo>
                        <a:pt x="15" y="20"/>
                        <a:pt x="15" y="20"/>
                        <a:pt x="14" y="21"/>
                      </a:cubicBezTo>
                      <a:cubicBezTo>
                        <a:pt x="14" y="22"/>
                        <a:pt x="12" y="22"/>
                        <a:pt x="14" y="23"/>
                      </a:cubicBezTo>
                      <a:cubicBezTo>
                        <a:pt x="13" y="21"/>
                        <a:pt x="15" y="22"/>
                        <a:pt x="16" y="22"/>
                      </a:cubicBezTo>
                      <a:cubicBezTo>
                        <a:pt x="15" y="23"/>
                        <a:pt x="16" y="24"/>
                        <a:pt x="17" y="24"/>
                      </a:cubicBezTo>
                      <a:cubicBezTo>
                        <a:pt x="17" y="23"/>
                        <a:pt x="19" y="23"/>
                        <a:pt x="18" y="22"/>
                      </a:cubicBezTo>
                      <a:cubicBezTo>
                        <a:pt x="18" y="21"/>
                        <a:pt x="17" y="22"/>
                        <a:pt x="17" y="21"/>
                      </a:cubicBezTo>
                      <a:cubicBezTo>
                        <a:pt x="18" y="21"/>
                        <a:pt x="17" y="19"/>
                        <a:pt x="18" y="19"/>
                      </a:cubicBezTo>
                      <a:cubicBezTo>
                        <a:pt x="19" y="19"/>
                        <a:pt x="19" y="20"/>
                        <a:pt x="19" y="20"/>
                      </a:cubicBezTo>
                      <a:cubicBezTo>
                        <a:pt x="19" y="20"/>
                        <a:pt x="20" y="20"/>
                        <a:pt x="20" y="21"/>
                      </a:cubicBezTo>
                      <a:cubicBezTo>
                        <a:pt x="21" y="21"/>
                        <a:pt x="23" y="22"/>
                        <a:pt x="24" y="21"/>
                      </a:cubicBezTo>
                      <a:cubicBezTo>
                        <a:pt x="23" y="21"/>
                        <a:pt x="24" y="19"/>
                        <a:pt x="24" y="19"/>
                      </a:cubicBezTo>
                      <a:cubicBezTo>
                        <a:pt x="25" y="21"/>
                        <a:pt x="26" y="20"/>
                        <a:pt x="27" y="19"/>
                      </a:cubicBezTo>
                      <a:cubicBezTo>
                        <a:pt x="28" y="21"/>
                        <a:pt x="26" y="23"/>
                        <a:pt x="28" y="23"/>
                      </a:cubicBezTo>
                      <a:cubicBezTo>
                        <a:pt x="29" y="23"/>
                        <a:pt x="28" y="22"/>
                        <a:pt x="28" y="22"/>
                      </a:cubicBezTo>
                      <a:cubicBezTo>
                        <a:pt x="29" y="22"/>
                        <a:pt x="30" y="22"/>
                        <a:pt x="29" y="23"/>
                      </a:cubicBezTo>
                      <a:cubicBezTo>
                        <a:pt x="31" y="23"/>
                        <a:pt x="31" y="24"/>
                        <a:pt x="33" y="24"/>
                      </a:cubicBezTo>
                      <a:cubicBezTo>
                        <a:pt x="34" y="23"/>
                        <a:pt x="33" y="22"/>
                        <a:pt x="33" y="22"/>
                      </a:cubicBezTo>
                      <a:cubicBezTo>
                        <a:pt x="33" y="21"/>
                        <a:pt x="33" y="22"/>
                        <a:pt x="33" y="21"/>
                      </a:cubicBezTo>
                      <a:cubicBezTo>
                        <a:pt x="33" y="21"/>
                        <a:pt x="31" y="20"/>
                        <a:pt x="32" y="20"/>
                      </a:cubicBezTo>
                      <a:cubicBezTo>
                        <a:pt x="32" y="20"/>
                        <a:pt x="33" y="20"/>
                        <a:pt x="33" y="20"/>
                      </a:cubicBezTo>
                      <a:cubicBezTo>
                        <a:pt x="33" y="21"/>
                        <a:pt x="35" y="20"/>
                        <a:pt x="36" y="20"/>
                      </a:cubicBezTo>
                      <a:cubicBezTo>
                        <a:pt x="36" y="22"/>
                        <a:pt x="37" y="21"/>
                        <a:pt x="38" y="22"/>
                      </a:cubicBezTo>
                      <a:cubicBezTo>
                        <a:pt x="38" y="22"/>
                        <a:pt x="39" y="22"/>
                        <a:pt x="39" y="22"/>
                      </a:cubicBezTo>
                      <a:cubicBezTo>
                        <a:pt x="40" y="21"/>
                        <a:pt x="40" y="19"/>
                        <a:pt x="41" y="19"/>
                      </a:cubicBezTo>
                      <a:cubicBezTo>
                        <a:pt x="42" y="20"/>
                        <a:pt x="43" y="20"/>
                        <a:pt x="45" y="20"/>
                      </a:cubicBezTo>
                      <a:cubicBezTo>
                        <a:pt x="45" y="21"/>
                        <a:pt x="46" y="21"/>
                        <a:pt x="46" y="22"/>
                      </a:cubicBezTo>
                      <a:cubicBezTo>
                        <a:pt x="45" y="22"/>
                        <a:pt x="45" y="21"/>
                        <a:pt x="44" y="21"/>
                      </a:cubicBezTo>
                      <a:cubicBezTo>
                        <a:pt x="44" y="22"/>
                        <a:pt x="44" y="23"/>
                        <a:pt x="44" y="23"/>
                      </a:cubicBezTo>
                      <a:cubicBezTo>
                        <a:pt x="44" y="22"/>
                        <a:pt x="45" y="24"/>
                        <a:pt x="47" y="23"/>
                      </a:cubicBezTo>
                      <a:cubicBezTo>
                        <a:pt x="47" y="21"/>
                        <a:pt x="45" y="22"/>
                        <a:pt x="46" y="20"/>
                      </a:cubicBezTo>
                      <a:cubicBezTo>
                        <a:pt x="46" y="19"/>
                        <a:pt x="47" y="19"/>
                        <a:pt x="48" y="19"/>
                      </a:cubicBezTo>
                      <a:cubicBezTo>
                        <a:pt x="48" y="18"/>
                        <a:pt x="47" y="18"/>
                        <a:pt x="48" y="17"/>
                      </a:cubicBezTo>
                      <a:cubicBezTo>
                        <a:pt x="48" y="17"/>
                        <a:pt x="48" y="17"/>
                        <a:pt x="49" y="17"/>
                      </a:cubicBezTo>
                      <a:cubicBezTo>
                        <a:pt x="49" y="17"/>
                        <a:pt x="49" y="18"/>
                        <a:pt x="49" y="18"/>
                      </a:cubicBezTo>
                      <a:cubicBezTo>
                        <a:pt x="49" y="19"/>
                        <a:pt x="48" y="19"/>
                        <a:pt x="48" y="20"/>
                      </a:cubicBezTo>
                      <a:cubicBezTo>
                        <a:pt x="51" y="20"/>
                        <a:pt x="51" y="21"/>
                        <a:pt x="53" y="21"/>
                      </a:cubicBezTo>
                      <a:cubicBezTo>
                        <a:pt x="53" y="21"/>
                        <a:pt x="53" y="21"/>
                        <a:pt x="54" y="21"/>
                      </a:cubicBezTo>
                      <a:cubicBezTo>
                        <a:pt x="54" y="20"/>
                        <a:pt x="54" y="19"/>
                        <a:pt x="54" y="19"/>
                      </a:cubicBezTo>
                      <a:cubicBezTo>
                        <a:pt x="56" y="19"/>
                        <a:pt x="58" y="18"/>
                        <a:pt x="59" y="17"/>
                      </a:cubicBezTo>
                      <a:cubicBezTo>
                        <a:pt x="58" y="17"/>
                        <a:pt x="58" y="16"/>
                        <a:pt x="58" y="15"/>
                      </a:cubicBezTo>
                      <a:cubicBezTo>
                        <a:pt x="58" y="15"/>
                        <a:pt x="58" y="15"/>
                        <a:pt x="57" y="16"/>
                      </a:cubicBezTo>
                      <a:cubicBezTo>
                        <a:pt x="57" y="15"/>
                        <a:pt x="58" y="15"/>
                        <a:pt x="58" y="15"/>
                      </a:cubicBezTo>
                      <a:cubicBezTo>
                        <a:pt x="59" y="14"/>
                        <a:pt x="56" y="15"/>
                        <a:pt x="55" y="14"/>
                      </a:cubicBezTo>
                      <a:cubicBezTo>
                        <a:pt x="55" y="15"/>
                        <a:pt x="55" y="15"/>
                        <a:pt x="55" y="15"/>
                      </a:cubicBezTo>
                      <a:cubicBezTo>
                        <a:pt x="54" y="15"/>
                        <a:pt x="53" y="15"/>
                        <a:pt x="52" y="15"/>
                      </a:cubicBezTo>
                      <a:cubicBezTo>
                        <a:pt x="54" y="15"/>
                        <a:pt x="54" y="16"/>
                        <a:pt x="54" y="17"/>
                      </a:cubicBezTo>
                      <a:cubicBezTo>
                        <a:pt x="52" y="17"/>
                        <a:pt x="52" y="17"/>
                        <a:pt x="52" y="17"/>
                      </a:cubicBezTo>
                      <a:cubicBezTo>
                        <a:pt x="53" y="17"/>
                        <a:pt x="52" y="16"/>
                        <a:pt x="51" y="15"/>
                      </a:cubicBezTo>
                      <a:cubicBezTo>
                        <a:pt x="51" y="15"/>
                        <a:pt x="51" y="15"/>
                        <a:pt x="51" y="15"/>
                      </a:cubicBezTo>
                      <a:cubicBezTo>
                        <a:pt x="51" y="15"/>
                        <a:pt x="52" y="15"/>
                        <a:pt x="52" y="14"/>
                      </a:cubicBezTo>
                      <a:cubicBezTo>
                        <a:pt x="52" y="14"/>
                        <a:pt x="52" y="14"/>
                        <a:pt x="52" y="14"/>
                      </a:cubicBezTo>
                      <a:cubicBezTo>
                        <a:pt x="52" y="14"/>
                        <a:pt x="52" y="14"/>
                        <a:pt x="52" y="14"/>
                      </a:cubicBezTo>
                      <a:cubicBezTo>
                        <a:pt x="52" y="14"/>
                        <a:pt x="52" y="14"/>
                        <a:pt x="52" y="14"/>
                      </a:cubicBezTo>
                      <a:cubicBezTo>
                        <a:pt x="51" y="14"/>
                        <a:pt x="51" y="13"/>
                        <a:pt x="51" y="13"/>
                      </a:cubicBezTo>
                      <a:cubicBezTo>
                        <a:pt x="51" y="13"/>
                        <a:pt x="51" y="12"/>
                        <a:pt x="52" y="12"/>
                      </a:cubicBezTo>
                      <a:cubicBezTo>
                        <a:pt x="52" y="12"/>
                        <a:pt x="53" y="13"/>
                        <a:pt x="53" y="13"/>
                      </a:cubicBezTo>
                      <a:cubicBezTo>
                        <a:pt x="53" y="13"/>
                        <a:pt x="53" y="14"/>
                        <a:pt x="54" y="14"/>
                      </a:cubicBezTo>
                      <a:cubicBezTo>
                        <a:pt x="54" y="14"/>
                        <a:pt x="54" y="13"/>
                        <a:pt x="54" y="13"/>
                      </a:cubicBezTo>
                      <a:cubicBezTo>
                        <a:pt x="54" y="13"/>
                        <a:pt x="54" y="13"/>
                        <a:pt x="54" y="13"/>
                      </a:cubicBezTo>
                      <a:cubicBezTo>
                        <a:pt x="54" y="13"/>
                        <a:pt x="55" y="13"/>
                        <a:pt x="55" y="13"/>
                      </a:cubicBezTo>
                      <a:cubicBezTo>
                        <a:pt x="55" y="13"/>
                        <a:pt x="55" y="13"/>
                        <a:pt x="55" y="13"/>
                      </a:cubicBezTo>
                      <a:cubicBezTo>
                        <a:pt x="55" y="13"/>
                        <a:pt x="55" y="13"/>
                        <a:pt x="55" y="14"/>
                      </a:cubicBezTo>
                      <a:cubicBezTo>
                        <a:pt x="56" y="14"/>
                        <a:pt x="56" y="14"/>
                        <a:pt x="56" y="14"/>
                      </a:cubicBezTo>
                      <a:cubicBezTo>
                        <a:pt x="56" y="14"/>
                        <a:pt x="57" y="14"/>
                        <a:pt x="58" y="14"/>
                      </a:cubicBezTo>
                      <a:cubicBezTo>
                        <a:pt x="58" y="14"/>
                        <a:pt x="58" y="14"/>
                        <a:pt x="58" y="13"/>
                      </a:cubicBezTo>
                      <a:cubicBezTo>
                        <a:pt x="59" y="14"/>
                        <a:pt x="59" y="14"/>
                        <a:pt x="59" y="14"/>
                      </a:cubicBezTo>
                      <a:cubicBezTo>
                        <a:pt x="59" y="14"/>
                        <a:pt x="59" y="15"/>
                        <a:pt x="59" y="15"/>
                      </a:cubicBezTo>
                      <a:cubicBezTo>
                        <a:pt x="59" y="15"/>
                        <a:pt x="59" y="15"/>
                        <a:pt x="60" y="15"/>
                      </a:cubicBezTo>
                      <a:cubicBezTo>
                        <a:pt x="59" y="16"/>
                        <a:pt x="60" y="17"/>
                        <a:pt x="60" y="17"/>
                      </a:cubicBezTo>
                      <a:cubicBezTo>
                        <a:pt x="62" y="17"/>
                        <a:pt x="62" y="17"/>
                        <a:pt x="63" y="18"/>
                      </a:cubicBezTo>
                      <a:cubicBezTo>
                        <a:pt x="63" y="19"/>
                        <a:pt x="62" y="19"/>
                        <a:pt x="62" y="21"/>
                      </a:cubicBezTo>
                      <a:cubicBezTo>
                        <a:pt x="65" y="22"/>
                        <a:pt x="67" y="21"/>
                        <a:pt x="70" y="21"/>
                      </a:cubicBezTo>
                      <a:cubicBezTo>
                        <a:pt x="71" y="20"/>
                        <a:pt x="72" y="19"/>
                        <a:pt x="73" y="19"/>
                      </a:cubicBezTo>
                      <a:cubicBezTo>
                        <a:pt x="73" y="19"/>
                        <a:pt x="73" y="20"/>
                        <a:pt x="73" y="20"/>
                      </a:cubicBezTo>
                      <a:cubicBezTo>
                        <a:pt x="77" y="20"/>
                        <a:pt x="77" y="20"/>
                        <a:pt x="77" y="20"/>
                      </a:cubicBezTo>
                      <a:cubicBezTo>
                        <a:pt x="76" y="18"/>
                        <a:pt x="79" y="20"/>
                        <a:pt x="78" y="18"/>
                      </a:cubicBezTo>
                      <a:cubicBezTo>
                        <a:pt x="78" y="18"/>
                        <a:pt x="78" y="18"/>
                        <a:pt x="78" y="18"/>
                      </a:cubicBezTo>
                      <a:cubicBezTo>
                        <a:pt x="78" y="18"/>
                        <a:pt x="78" y="18"/>
                        <a:pt x="78" y="18"/>
                      </a:cubicBezTo>
                      <a:cubicBezTo>
                        <a:pt x="78" y="18"/>
                        <a:pt x="78" y="17"/>
                        <a:pt x="79" y="17"/>
                      </a:cubicBezTo>
                      <a:cubicBezTo>
                        <a:pt x="79" y="17"/>
                        <a:pt x="79" y="17"/>
                        <a:pt x="79" y="17"/>
                      </a:cubicBezTo>
                      <a:cubicBezTo>
                        <a:pt x="79" y="19"/>
                        <a:pt x="79" y="19"/>
                        <a:pt x="79" y="20"/>
                      </a:cubicBezTo>
                      <a:cubicBezTo>
                        <a:pt x="79" y="20"/>
                        <a:pt x="81" y="20"/>
                        <a:pt x="81" y="20"/>
                      </a:cubicBezTo>
                      <a:cubicBezTo>
                        <a:pt x="82" y="21"/>
                        <a:pt x="83" y="19"/>
                        <a:pt x="83" y="21"/>
                      </a:cubicBezTo>
                      <a:cubicBezTo>
                        <a:pt x="84" y="21"/>
                        <a:pt x="84" y="20"/>
                        <a:pt x="85" y="20"/>
                      </a:cubicBezTo>
                      <a:cubicBezTo>
                        <a:pt x="85" y="20"/>
                        <a:pt x="85" y="20"/>
                        <a:pt x="85" y="19"/>
                      </a:cubicBezTo>
                      <a:cubicBezTo>
                        <a:pt x="85" y="19"/>
                        <a:pt x="85" y="19"/>
                        <a:pt x="85" y="19"/>
                      </a:cubicBezTo>
                      <a:cubicBezTo>
                        <a:pt x="86" y="19"/>
                        <a:pt x="86" y="21"/>
                        <a:pt x="86" y="21"/>
                      </a:cubicBezTo>
                      <a:cubicBezTo>
                        <a:pt x="87" y="21"/>
                        <a:pt x="87" y="21"/>
                        <a:pt x="87" y="21"/>
                      </a:cubicBezTo>
                      <a:cubicBezTo>
                        <a:pt x="88" y="21"/>
                        <a:pt x="88" y="22"/>
                        <a:pt x="88" y="22"/>
                      </a:cubicBezTo>
                      <a:cubicBezTo>
                        <a:pt x="88" y="22"/>
                        <a:pt x="89" y="20"/>
                        <a:pt x="90" y="22"/>
                      </a:cubicBezTo>
                      <a:cubicBezTo>
                        <a:pt x="91" y="21"/>
                        <a:pt x="91" y="20"/>
                        <a:pt x="91" y="19"/>
                      </a:cubicBezTo>
                      <a:cubicBezTo>
                        <a:pt x="92" y="20"/>
                        <a:pt x="92" y="20"/>
                        <a:pt x="92" y="20"/>
                      </a:cubicBezTo>
                      <a:cubicBezTo>
                        <a:pt x="92" y="20"/>
                        <a:pt x="92" y="20"/>
                        <a:pt x="92" y="20"/>
                      </a:cubicBezTo>
                      <a:cubicBezTo>
                        <a:pt x="92" y="20"/>
                        <a:pt x="92" y="20"/>
                        <a:pt x="92" y="21"/>
                      </a:cubicBezTo>
                      <a:cubicBezTo>
                        <a:pt x="92" y="21"/>
                        <a:pt x="93" y="21"/>
                        <a:pt x="92" y="20"/>
                      </a:cubicBezTo>
                      <a:cubicBezTo>
                        <a:pt x="94" y="20"/>
                        <a:pt x="93" y="21"/>
                        <a:pt x="93" y="22"/>
                      </a:cubicBezTo>
                      <a:cubicBezTo>
                        <a:pt x="94" y="22"/>
                        <a:pt x="94" y="21"/>
                        <a:pt x="95" y="21"/>
                      </a:cubicBezTo>
                      <a:cubicBezTo>
                        <a:pt x="95" y="21"/>
                        <a:pt x="95" y="22"/>
                        <a:pt x="96" y="22"/>
                      </a:cubicBezTo>
                      <a:cubicBezTo>
                        <a:pt x="96" y="22"/>
                        <a:pt x="96" y="22"/>
                        <a:pt x="96" y="22"/>
                      </a:cubicBezTo>
                      <a:cubicBezTo>
                        <a:pt x="97" y="22"/>
                        <a:pt x="97" y="22"/>
                        <a:pt x="97" y="22"/>
                      </a:cubicBezTo>
                      <a:cubicBezTo>
                        <a:pt x="97" y="21"/>
                        <a:pt x="97" y="21"/>
                        <a:pt x="97" y="21"/>
                      </a:cubicBezTo>
                      <a:cubicBezTo>
                        <a:pt x="97" y="21"/>
                        <a:pt x="98" y="22"/>
                        <a:pt x="98" y="22"/>
                      </a:cubicBezTo>
                      <a:cubicBezTo>
                        <a:pt x="99" y="22"/>
                        <a:pt x="100" y="22"/>
                        <a:pt x="101" y="22"/>
                      </a:cubicBezTo>
                      <a:cubicBezTo>
                        <a:pt x="101" y="22"/>
                        <a:pt x="101" y="23"/>
                        <a:pt x="101" y="23"/>
                      </a:cubicBezTo>
                      <a:cubicBezTo>
                        <a:pt x="102" y="23"/>
                        <a:pt x="102" y="23"/>
                        <a:pt x="102" y="24"/>
                      </a:cubicBezTo>
                      <a:cubicBezTo>
                        <a:pt x="103" y="24"/>
                        <a:pt x="104" y="21"/>
                        <a:pt x="104" y="23"/>
                      </a:cubicBezTo>
                      <a:cubicBezTo>
                        <a:pt x="105" y="23"/>
                        <a:pt x="105" y="22"/>
                        <a:pt x="105" y="22"/>
                      </a:cubicBezTo>
                      <a:cubicBezTo>
                        <a:pt x="106" y="22"/>
                        <a:pt x="106" y="21"/>
                        <a:pt x="106" y="21"/>
                      </a:cubicBezTo>
                      <a:cubicBezTo>
                        <a:pt x="106" y="21"/>
                        <a:pt x="106" y="22"/>
                        <a:pt x="107" y="22"/>
                      </a:cubicBezTo>
                      <a:cubicBezTo>
                        <a:pt x="108" y="22"/>
                        <a:pt x="108" y="20"/>
                        <a:pt x="109" y="22"/>
                      </a:cubicBezTo>
                      <a:cubicBezTo>
                        <a:pt x="110" y="20"/>
                        <a:pt x="107" y="20"/>
                        <a:pt x="108" y="18"/>
                      </a:cubicBezTo>
                      <a:cubicBezTo>
                        <a:pt x="108" y="18"/>
                        <a:pt x="107" y="18"/>
                        <a:pt x="107" y="18"/>
                      </a:cubicBezTo>
                      <a:cubicBezTo>
                        <a:pt x="107" y="18"/>
                        <a:pt x="107" y="18"/>
                        <a:pt x="107" y="17"/>
                      </a:cubicBezTo>
                      <a:cubicBezTo>
                        <a:pt x="106" y="17"/>
                        <a:pt x="106" y="18"/>
                        <a:pt x="105" y="18"/>
                      </a:cubicBezTo>
                      <a:cubicBezTo>
                        <a:pt x="105" y="17"/>
                        <a:pt x="105" y="17"/>
                        <a:pt x="105" y="16"/>
                      </a:cubicBezTo>
                      <a:cubicBezTo>
                        <a:pt x="104" y="16"/>
                        <a:pt x="104" y="16"/>
                        <a:pt x="104" y="17"/>
                      </a:cubicBezTo>
                      <a:cubicBezTo>
                        <a:pt x="104" y="17"/>
                        <a:pt x="104" y="17"/>
                        <a:pt x="103" y="17"/>
                      </a:cubicBezTo>
                      <a:cubicBezTo>
                        <a:pt x="103" y="17"/>
                        <a:pt x="103" y="16"/>
                        <a:pt x="103" y="16"/>
                      </a:cubicBezTo>
                      <a:cubicBezTo>
                        <a:pt x="101" y="16"/>
                        <a:pt x="102" y="17"/>
                        <a:pt x="102" y="17"/>
                      </a:cubicBezTo>
                      <a:cubicBezTo>
                        <a:pt x="101" y="18"/>
                        <a:pt x="101" y="18"/>
                        <a:pt x="100" y="18"/>
                      </a:cubicBezTo>
                      <a:cubicBezTo>
                        <a:pt x="100" y="17"/>
                        <a:pt x="100" y="17"/>
                        <a:pt x="100" y="16"/>
                      </a:cubicBezTo>
                      <a:cubicBezTo>
                        <a:pt x="99" y="17"/>
                        <a:pt x="99" y="16"/>
                        <a:pt x="99" y="16"/>
                      </a:cubicBezTo>
                      <a:cubicBezTo>
                        <a:pt x="99" y="16"/>
                        <a:pt x="98" y="16"/>
                        <a:pt x="98" y="15"/>
                      </a:cubicBezTo>
                      <a:cubicBezTo>
                        <a:pt x="99" y="15"/>
                        <a:pt x="100" y="14"/>
                        <a:pt x="99" y="13"/>
                      </a:cubicBezTo>
                      <a:cubicBezTo>
                        <a:pt x="100" y="13"/>
                        <a:pt x="100" y="14"/>
                        <a:pt x="100" y="15"/>
                      </a:cubicBezTo>
                      <a:cubicBezTo>
                        <a:pt x="102" y="15"/>
                        <a:pt x="101" y="14"/>
                        <a:pt x="102" y="15"/>
                      </a:cubicBezTo>
                      <a:cubicBezTo>
                        <a:pt x="103" y="15"/>
                        <a:pt x="105" y="15"/>
                        <a:pt x="104" y="13"/>
                      </a:cubicBezTo>
                      <a:cubicBezTo>
                        <a:pt x="105" y="13"/>
                        <a:pt x="106" y="13"/>
                        <a:pt x="106" y="14"/>
                      </a:cubicBezTo>
                      <a:cubicBezTo>
                        <a:pt x="107" y="14"/>
                        <a:pt x="107" y="14"/>
                        <a:pt x="107" y="14"/>
                      </a:cubicBezTo>
                      <a:cubicBezTo>
                        <a:pt x="107" y="14"/>
                        <a:pt x="107" y="14"/>
                        <a:pt x="107" y="14"/>
                      </a:cubicBezTo>
                      <a:cubicBezTo>
                        <a:pt x="108" y="14"/>
                        <a:pt x="108" y="14"/>
                        <a:pt x="109" y="14"/>
                      </a:cubicBezTo>
                      <a:cubicBezTo>
                        <a:pt x="108" y="15"/>
                        <a:pt x="109" y="15"/>
                        <a:pt x="109" y="16"/>
                      </a:cubicBezTo>
                      <a:cubicBezTo>
                        <a:pt x="109" y="16"/>
                        <a:pt x="109" y="16"/>
                        <a:pt x="109" y="16"/>
                      </a:cubicBezTo>
                      <a:cubicBezTo>
                        <a:pt x="109" y="17"/>
                        <a:pt x="108" y="17"/>
                        <a:pt x="108" y="17"/>
                      </a:cubicBezTo>
                      <a:cubicBezTo>
                        <a:pt x="108" y="18"/>
                        <a:pt x="108" y="19"/>
                        <a:pt x="109" y="20"/>
                      </a:cubicBezTo>
                      <a:cubicBezTo>
                        <a:pt x="109" y="19"/>
                        <a:pt x="110" y="19"/>
                        <a:pt x="110" y="19"/>
                      </a:cubicBezTo>
                      <a:cubicBezTo>
                        <a:pt x="110" y="19"/>
                        <a:pt x="110" y="20"/>
                        <a:pt x="110" y="20"/>
                      </a:cubicBezTo>
                      <a:cubicBezTo>
                        <a:pt x="110" y="21"/>
                        <a:pt x="110" y="20"/>
                        <a:pt x="111" y="20"/>
                      </a:cubicBezTo>
                      <a:cubicBezTo>
                        <a:pt x="111" y="20"/>
                        <a:pt x="111" y="20"/>
                        <a:pt x="111" y="20"/>
                      </a:cubicBezTo>
                      <a:cubicBezTo>
                        <a:pt x="111" y="20"/>
                        <a:pt x="111" y="20"/>
                        <a:pt x="111" y="20"/>
                      </a:cubicBezTo>
                      <a:cubicBezTo>
                        <a:pt x="112" y="20"/>
                        <a:pt x="110" y="22"/>
                        <a:pt x="111" y="23"/>
                      </a:cubicBezTo>
                      <a:cubicBezTo>
                        <a:pt x="112" y="23"/>
                        <a:pt x="112" y="21"/>
                        <a:pt x="113" y="21"/>
                      </a:cubicBezTo>
                      <a:cubicBezTo>
                        <a:pt x="115" y="21"/>
                        <a:pt x="114" y="23"/>
                        <a:pt x="116" y="23"/>
                      </a:cubicBezTo>
                      <a:cubicBezTo>
                        <a:pt x="116" y="21"/>
                        <a:pt x="117" y="23"/>
                        <a:pt x="118" y="22"/>
                      </a:cubicBezTo>
                      <a:cubicBezTo>
                        <a:pt x="119" y="22"/>
                        <a:pt x="120" y="22"/>
                        <a:pt x="121" y="22"/>
                      </a:cubicBezTo>
                      <a:cubicBezTo>
                        <a:pt x="121" y="21"/>
                        <a:pt x="120" y="21"/>
                        <a:pt x="120" y="19"/>
                      </a:cubicBezTo>
                      <a:cubicBezTo>
                        <a:pt x="120" y="19"/>
                        <a:pt x="121" y="19"/>
                        <a:pt x="121" y="18"/>
                      </a:cubicBezTo>
                      <a:cubicBezTo>
                        <a:pt x="119" y="18"/>
                        <a:pt x="121" y="15"/>
                        <a:pt x="119" y="16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20" y="15"/>
                        <a:pt x="121" y="15"/>
                        <a:pt x="121" y="16"/>
                      </a:cubicBezTo>
                      <a:cubicBezTo>
                        <a:pt x="122" y="16"/>
                        <a:pt x="122" y="16"/>
                        <a:pt x="122" y="16"/>
                      </a:cubicBezTo>
                      <a:cubicBezTo>
                        <a:pt x="122" y="16"/>
                        <a:pt x="122" y="16"/>
                        <a:pt x="123" y="16"/>
                      </a:cubicBezTo>
                      <a:cubicBezTo>
                        <a:pt x="123" y="16"/>
                        <a:pt x="123" y="16"/>
                        <a:pt x="123" y="16"/>
                      </a:cubicBezTo>
                      <a:cubicBezTo>
                        <a:pt x="123" y="16"/>
                        <a:pt x="124" y="16"/>
                        <a:pt x="124" y="16"/>
                      </a:cubicBezTo>
                      <a:cubicBezTo>
                        <a:pt x="124" y="16"/>
                        <a:pt x="124" y="16"/>
                        <a:pt x="124" y="16"/>
                      </a:cubicBezTo>
                      <a:cubicBezTo>
                        <a:pt x="124" y="15"/>
                        <a:pt x="124" y="15"/>
                        <a:pt x="124" y="15"/>
                      </a:cubicBezTo>
                      <a:cubicBezTo>
                        <a:pt x="124" y="15"/>
                        <a:pt x="125" y="15"/>
                        <a:pt x="125" y="15"/>
                      </a:cubicBezTo>
                      <a:cubicBezTo>
                        <a:pt x="126" y="16"/>
                        <a:pt x="125" y="15"/>
                        <a:pt x="125" y="15"/>
                      </a:cubicBezTo>
                      <a:cubicBezTo>
                        <a:pt x="126" y="15"/>
                        <a:pt x="126" y="15"/>
                        <a:pt x="127" y="14"/>
                      </a:cubicBezTo>
                      <a:cubicBezTo>
                        <a:pt x="127" y="14"/>
                        <a:pt x="127" y="14"/>
                        <a:pt x="127" y="14"/>
                      </a:cubicBezTo>
                      <a:cubicBezTo>
                        <a:pt x="127" y="14"/>
                        <a:pt x="127" y="14"/>
                        <a:pt x="128" y="13"/>
                      </a:cubicBezTo>
                      <a:cubicBezTo>
                        <a:pt x="128" y="13"/>
                        <a:pt x="128" y="13"/>
                        <a:pt x="128" y="13"/>
                      </a:cubicBezTo>
                      <a:cubicBezTo>
                        <a:pt x="128" y="14"/>
                        <a:pt x="130" y="15"/>
                        <a:pt x="129" y="15"/>
                      </a:cubicBezTo>
                      <a:cubicBezTo>
                        <a:pt x="129" y="16"/>
                        <a:pt x="130" y="15"/>
                        <a:pt x="131" y="16"/>
                      </a:cubicBezTo>
                      <a:cubicBezTo>
                        <a:pt x="131" y="17"/>
                        <a:pt x="129" y="16"/>
                        <a:pt x="129" y="16"/>
                      </a:cubicBezTo>
                      <a:cubicBezTo>
                        <a:pt x="128" y="17"/>
                        <a:pt x="127" y="17"/>
                        <a:pt x="127" y="18"/>
                      </a:cubicBezTo>
                      <a:cubicBezTo>
                        <a:pt x="125" y="17"/>
                        <a:pt x="124" y="19"/>
                        <a:pt x="123" y="18"/>
                      </a:cubicBezTo>
                      <a:cubicBezTo>
                        <a:pt x="122" y="19"/>
                        <a:pt x="122" y="20"/>
                        <a:pt x="121" y="20"/>
                      </a:cubicBezTo>
                      <a:cubicBezTo>
                        <a:pt x="120" y="22"/>
                        <a:pt x="123" y="20"/>
                        <a:pt x="123" y="22"/>
                      </a:cubicBezTo>
                      <a:cubicBezTo>
                        <a:pt x="126" y="22"/>
                        <a:pt x="126" y="22"/>
                        <a:pt x="126" y="22"/>
                      </a:cubicBezTo>
                      <a:cubicBezTo>
                        <a:pt x="126" y="22"/>
                        <a:pt x="126" y="21"/>
                        <a:pt x="126" y="21"/>
                      </a:cubicBezTo>
                      <a:cubicBezTo>
                        <a:pt x="127" y="21"/>
                        <a:pt x="128" y="22"/>
                        <a:pt x="129" y="23"/>
                      </a:cubicBezTo>
                      <a:cubicBezTo>
                        <a:pt x="132" y="23"/>
                        <a:pt x="134" y="24"/>
                        <a:pt x="137" y="23"/>
                      </a:cubicBezTo>
                      <a:cubicBezTo>
                        <a:pt x="137" y="21"/>
                        <a:pt x="136" y="21"/>
                        <a:pt x="136" y="20"/>
                      </a:cubicBezTo>
                      <a:cubicBezTo>
                        <a:pt x="137" y="19"/>
                        <a:pt x="138" y="19"/>
                        <a:pt x="139" y="19"/>
                      </a:cubicBezTo>
                      <a:cubicBezTo>
                        <a:pt x="140" y="18"/>
                        <a:pt x="140" y="18"/>
                        <a:pt x="139" y="16"/>
                      </a:cubicBezTo>
                      <a:cubicBezTo>
                        <a:pt x="138" y="17"/>
                        <a:pt x="138" y="17"/>
                        <a:pt x="137" y="18"/>
                      </a:cubicBezTo>
                      <a:cubicBezTo>
                        <a:pt x="135" y="18"/>
                        <a:pt x="135" y="16"/>
                        <a:pt x="134" y="16"/>
                      </a:cubicBezTo>
                      <a:cubicBezTo>
                        <a:pt x="134" y="16"/>
                        <a:pt x="135" y="16"/>
                        <a:pt x="135" y="16"/>
                      </a:cubicBezTo>
                      <a:cubicBezTo>
                        <a:pt x="135" y="15"/>
                        <a:pt x="135" y="14"/>
                        <a:pt x="135" y="14"/>
                      </a:cubicBezTo>
                      <a:cubicBezTo>
                        <a:pt x="135" y="14"/>
                        <a:pt x="135" y="14"/>
                        <a:pt x="135" y="13"/>
                      </a:cubicBezTo>
                      <a:cubicBezTo>
                        <a:pt x="135" y="13"/>
                        <a:pt x="135" y="13"/>
                        <a:pt x="135" y="13"/>
                      </a:cubicBezTo>
                      <a:cubicBezTo>
                        <a:pt x="137" y="14"/>
                        <a:pt x="137" y="15"/>
                        <a:pt x="138" y="16"/>
                      </a:cubicBezTo>
                      <a:cubicBezTo>
                        <a:pt x="138" y="16"/>
                        <a:pt x="139" y="15"/>
                        <a:pt x="139" y="15"/>
                      </a:cubicBezTo>
                      <a:cubicBezTo>
                        <a:pt x="139" y="15"/>
                        <a:pt x="140" y="17"/>
                        <a:pt x="141" y="15"/>
                      </a:cubicBezTo>
                      <a:cubicBezTo>
                        <a:pt x="141" y="16"/>
                        <a:pt x="141" y="16"/>
                        <a:pt x="142" y="16"/>
                      </a:cubicBezTo>
                      <a:cubicBezTo>
                        <a:pt x="143" y="16"/>
                        <a:pt x="143" y="15"/>
                        <a:pt x="144" y="14"/>
                      </a:cubicBezTo>
                      <a:cubicBezTo>
                        <a:pt x="145" y="14"/>
                        <a:pt x="147" y="15"/>
                        <a:pt x="147" y="14"/>
                      </a:cubicBezTo>
                      <a:cubicBezTo>
                        <a:pt x="148" y="14"/>
                        <a:pt x="148" y="15"/>
                        <a:pt x="149" y="15"/>
                      </a:cubicBezTo>
                      <a:cubicBezTo>
                        <a:pt x="149" y="16"/>
                        <a:pt x="148" y="16"/>
                        <a:pt x="147" y="16"/>
                      </a:cubicBezTo>
                      <a:cubicBezTo>
                        <a:pt x="147" y="16"/>
                        <a:pt x="148" y="17"/>
                        <a:pt x="148" y="17"/>
                      </a:cubicBezTo>
                      <a:cubicBezTo>
                        <a:pt x="148" y="18"/>
                        <a:pt x="147" y="18"/>
                        <a:pt x="147" y="19"/>
                      </a:cubicBezTo>
                      <a:cubicBezTo>
                        <a:pt x="145" y="19"/>
                        <a:pt x="145" y="19"/>
                        <a:pt x="145" y="19"/>
                      </a:cubicBezTo>
                      <a:cubicBezTo>
                        <a:pt x="145" y="18"/>
                        <a:pt x="145" y="17"/>
                        <a:pt x="147" y="17"/>
                      </a:cubicBezTo>
                      <a:cubicBezTo>
                        <a:pt x="146" y="16"/>
                        <a:pt x="144" y="17"/>
                        <a:pt x="142" y="17"/>
                      </a:cubicBezTo>
                      <a:cubicBezTo>
                        <a:pt x="142" y="17"/>
                        <a:pt x="142" y="16"/>
                        <a:pt x="141" y="16"/>
                      </a:cubicBezTo>
                      <a:cubicBezTo>
                        <a:pt x="141" y="18"/>
                        <a:pt x="140" y="15"/>
                        <a:pt x="140" y="16"/>
                      </a:cubicBezTo>
                      <a:cubicBezTo>
                        <a:pt x="140" y="16"/>
                        <a:pt x="140" y="17"/>
                        <a:pt x="140" y="18"/>
                      </a:cubicBezTo>
                      <a:cubicBezTo>
                        <a:pt x="140" y="18"/>
                        <a:pt x="141" y="18"/>
                        <a:pt x="141" y="18"/>
                      </a:cubicBezTo>
                      <a:cubicBezTo>
                        <a:pt x="141" y="18"/>
                        <a:pt x="141" y="19"/>
                        <a:pt x="140" y="19"/>
                      </a:cubicBezTo>
                      <a:cubicBezTo>
                        <a:pt x="141" y="20"/>
                        <a:pt x="143" y="21"/>
                        <a:pt x="145" y="21"/>
                      </a:cubicBezTo>
                      <a:cubicBezTo>
                        <a:pt x="146" y="21"/>
                        <a:pt x="145" y="22"/>
                        <a:pt x="145" y="23"/>
                      </a:cubicBezTo>
                      <a:cubicBezTo>
                        <a:pt x="146" y="22"/>
                        <a:pt x="146" y="23"/>
                        <a:pt x="146" y="23"/>
                      </a:cubicBezTo>
                      <a:cubicBezTo>
                        <a:pt x="148" y="23"/>
                        <a:pt x="148" y="21"/>
                        <a:pt x="151" y="22"/>
                      </a:cubicBezTo>
                      <a:cubicBezTo>
                        <a:pt x="151" y="21"/>
                        <a:pt x="150" y="21"/>
                        <a:pt x="150" y="20"/>
                      </a:cubicBezTo>
                      <a:cubicBezTo>
                        <a:pt x="150" y="20"/>
                        <a:pt x="150" y="19"/>
                        <a:pt x="151" y="19"/>
                      </a:cubicBezTo>
                      <a:cubicBezTo>
                        <a:pt x="152" y="20"/>
                        <a:pt x="151" y="20"/>
                        <a:pt x="151" y="21"/>
                      </a:cubicBezTo>
                      <a:cubicBezTo>
                        <a:pt x="152" y="21"/>
                        <a:pt x="153" y="21"/>
                        <a:pt x="154" y="22"/>
                      </a:cubicBezTo>
                      <a:cubicBezTo>
                        <a:pt x="154" y="23"/>
                        <a:pt x="152" y="23"/>
                        <a:pt x="153" y="25"/>
                      </a:cubicBezTo>
                      <a:cubicBezTo>
                        <a:pt x="154" y="26"/>
                        <a:pt x="155" y="24"/>
                        <a:pt x="155" y="25"/>
                      </a:cubicBezTo>
                      <a:cubicBezTo>
                        <a:pt x="156" y="25"/>
                        <a:pt x="155" y="24"/>
                        <a:pt x="155" y="23"/>
                      </a:cubicBezTo>
                      <a:cubicBezTo>
                        <a:pt x="154" y="22"/>
                        <a:pt x="154" y="24"/>
                        <a:pt x="154" y="24"/>
                      </a:cubicBezTo>
                      <a:cubicBezTo>
                        <a:pt x="153" y="23"/>
                        <a:pt x="154" y="23"/>
                        <a:pt x="154" y="22"/>
                      </a:cubicBezTo>
                      <a:cubicBezTo>
                        <a:pt x="156" y="22"/>
                        <a:pt x="158" y="22"/>
                        <a:pt x="158" y="21"/>
                      </a:cubicBezTo>
                      <a:cubicBezTo>
                        <a:pt x="160" y="21"/>
                        <a:pt x="159" y="23"/>
                        <a:pt x="160" y="24"/>
                      </a:cubicBezTo>
                      <a:cubicBezTo>
                        <a:pt x="160" y="23"/>
                        <a:pt x="161" y="23"/>
                        <a:pt x="161" y="24"/>
                      </a:cubicBezTo>
                      <a:cubicBezTo>
                        <a:pt x="162" y="23"/>
                        <a:pt x="163" y="23"/>
                        <a:pt x="163" y="22"/>
                      </a:cubicBezTo>
                      <a:cubicBezTo>
                        <a:pt x="164" y="22"/>
                        <a:pt x="166" y="23"/>
                        <a:pt x="166" y="22"/>
                      </a:cubicBezTo>
                      <a:cubicBezTo>
                        <a:pt x="166" y="22"/>
                        <a:pt x="167" y="22"/>
                        <a:pt x="167" y="22"/>
                      </a:cubicBezTo>
                      <a:cubicBezTo>
                        <a:pt x="168" y="22"/>
                        <a:pt x="166" y="23"/>
                        <a:pt x="166" y="23"/>
                      </a:cubicBezTo>
                      <a:cubicBezTo>
                        <a:pt x="166" y="24"/>
                        <a:pt x="166" y="23"/>
                        <a:pt x="166" y="24"/>
                      </a:cubicBezTo>
                      <a:cubicBezTo>
                        <a:pt x="166" y="24"/>
                        <a:pt x="166" y="25"/>
                        <a:pt x="166" y="25"/>
                      </a:cubicBezTo>
                      <a:cubicBezTo>
                        <a:pt x="168" y="26"/>
                        <a:pt x="168" y="25"/>
                        <a:pt x="170" y="25"/>
                      </a:cubicBezTo>
                      <a:cubicBezTo>
                        <a:pt x="170" y="24"/>
                        <a:pt x="170" y="24"/>
                        <a:pt x="171" y="24"/>
                      </a:cubicBezTo>
                      <a:cubicBezTo>
                        <a:pt x="171" y="24"/>
                        <a:pt x="170" y="25"/>
                        <a:pt x="171" y="25"/>
                      </a:cubicBezTo>
                      <a:cubicBezTo>
                        <a:pt x="173" y="25"/>
                        <a:pt x="171" y="23"/>
                        <a:pt x="172" y="21"/>
                      </a:cubicBezTo>
                      <a:cubicBezTo>
                        <a:pt x="173" y="22"/>
                        <a:pt x="174" y="23"/>
                        <a:pt x="175" y="21"/>
                      </a:cubicBezTo>
                      <a:cubicBezTo>
                        <a:pt x="175" y="21"/>
                        <a:pt x="176" y="23"/>
                        <a:pt x="175" y="23"/>
                      </a:cubicBezTo>
                      <a:cubicBezTo>
                        <a:pt x="176" y="24"/>
                        <a:pt x="178" y="23"/>
                        <a:pt x="179" y="23"/>
                      </a:cubicBezTo>
                      <a:cubicBezTo>
                        <a:pt x="179" y="22"/>
                        <a:pt x="180" y="22"/>
                        <a:pt x="180" y="22"/>
                      </a:cubicBezTo>
                      <a:cubicBezTo>
                        <a:pt x="180" y="22"/>
                        <a:pt x="180" y="21"/>
                        <a:pt x="181" y="21"/>
                      </a:cubicBezTo>
                      <a:cubicBezTo>
                        <a:pt x="182" y="21"/>
                        <a:pt x="181" y="23"/>
                        <a:pt x="183" y="23"/>
                      </a:cubicBezTo>
                      <a:cubicBezTo>
                        <a:pt x="183" y="23"/>
                        <a:pt x="181" y="23"/>
                        <a:pt x="181" y="24"/>
                      </a:cubicBezTo>
                      <a:cubicBezTo>
                        <a:pt x="180" y="25"/>
                        <a:pt x="182" y="25"/>
                        <a:pt x="182" y="26"/>
                      </a:cubicBezTo>
                      <a:cubicBezTo>
                        <a:pt x="183" y="26"/>
                        <a:pt x="184" y="25"/>
                        <a:pt x="183" y="24"/>
                      </a:cubicBezTo>
                      <a:cubicBezTo>
                        <a:pt x="184" y="24"/>
                        <a:pt x="186" y="22"/>
                        <a:pt x="185" y="24"/>
                      </a:cubicBezTo>
                      <a:cubicBezTo>
                        <a:pt x="187" y="24"/>
                        <a:pt x="185" y="23"/>
                        <a:pt x="185" y="23"/>
                      </a:cubicBezTo>
                      <a:cubicBezTo>
                        <a:pt x="184" y="22"/>
                        <a:pt x="185" y="22"/>
                        <a:pt x="183" y="23"/>
                      </a:cubicBezTo>
                      <a:cubicBezTo>
                        <a:pt x="182" y="21"/>
                        <a:pt x="184" y="22"/>
                        <a:pt x="184" y="20"/>
                      </a:cubicBezTo>
                      <a:cubicBezTo>
                        <a:pt x="186" y="20"/>
                        <a:pt x="187" y="20"/>
                        <a:pt x="188" y="19"/>
                      </a:cubicBezTo>
                      <a:cubicBezTo>
                        <a:pt x="189" y="19"/>
                        <a:pt x="189" y="20"/>
                        <a:pt x="190" y="21"/>
                      </a:cubicBezTo>
                      <a:cubicBezTo>
                        <a:pt x="189" y="21"/>
                        <a:pt x="189" y="21"/>
                        <a:pt x="189" y="22"/>
                      </a:cubicBezTo>
                      <a:cubicBezTo>
                        <a:pt x="191" y="22"/>
                        <a:pt x="191" y="22"/>
                        <a:pt x="193" y="22"/>
                      </a:cubicBezTo>
                      <a:cubicBezTo>
                        <a:pt x="192" y="20"/>
                        <a:pt x="194" y="20"/>
                        <a:pt x="195" y="20"/>
                      </a:cubicBezTo>
                      <a:cubicBezTo>
                        <a:pt x="196" y="20"/>
                        <a:pt x="195" y="23"/>
                        <a:pt x="196" y="23"/>
                      </a:cubicBezTo>
                      <a:cubicBezTo>
                        <a:pt x="196" y="23"/>
                        <a:pt x="195" y="23"/>
                        <a:pt x="195" y="23"/>
                      </a:cubicBezTo>
                      <a:cubicBezTo>
                        <a:pt x="195" y="26"/>
                        <a:pt x="197" y="26"/>
                        <a:pt x="198" y="24"/>
                      </a:cubicBezTo>
                      <a:cubicBezTo>
                        <a:pt x="198" y="24"/>
                        <a:pt x="198" y="23"/>
                        <a:pt x="197" y="23"/>
                      </a:cubicBezTo>
                      <a:cubicBezTo>
                        <a:pt x="198" y="22"/>
                        <a:pt x="199" y="22"/>
                        <a:pt x="198" y="20"/>
                      </a:cubicBezTo>
                      <a:cubicBezTo>
                        <a:pt x="199" y="20"/>
                        <a:pt x="199" y="21"/>
                        <a:pt x="199" y="21"/>
                      </a:cubicBezTo>
                      <a:cubicBezTo>
                        <a:pt x="199" y="21"/>
                        <a:pt x="199" y="21"/>
                        <a:pt x="199" y="21"/>
                      </a:cubicBezTo>
                      <a:cubicBezTo>
                        <a:pt x="199" y="19"/>
                        <a:pt x="198" y="18"/>
                        <a:pt x="197" y="16"/>
                      </a:cubicBezTo>
                      <a:cubicBezTo>
                        <a:pt x="197" y="16"/>
                        <a:pt x="197" y="16"/>
                        <a:pt x="197" y="16"/>
                      </a:cubicBezTo>
                      <a:cubicBezTo>
                        <a:pt x="197" y="16"/>
                        <a:pt x="197" y="16"/>
                        <a:pt x="197" y="16"/>
                      </a:cubicBezTo>
                      <a:cubicBezTo>
                        <a:pt x="197" y="16"/>
                        <a:pt x="197" y="16"/>
                        <a:pt x="197" y="16"/>
                      </a:cubicBezTo>
                      <a:cubicBezTo>
                        <a:pt x="197" y="16"/>
                        <a:pt x="197" y="16"/>
                        <a:pt x="196" y="16"/>
                      </a:cubicBezTo>
                      <a:cubicBezTo>
                        <a:pt x="195" y="16"/>
                        <a:pt x="196" y="16"/>
                        <a:pt x="195" y="16"/>
                      </a:cubicBezTo>
                      <a:cubicBezTo>
                        <a:pt x="193" y="16"/>
                        <a:pt x="193" y="15"/>
                        <a:pt x="192" y="14"/>
                      </a:cubicBezTo>
                      <a:cubicBezTo>
                        <a:pt x="191" y="15"/>
                        <a:pt x="190" y="16"/>
                        <a:pt x="190" y="17"/>
                      </a:cubicBezTo>
                      <a:cubicBezTo>
                        <a:pt x="190" y="17"/>
                        <a:pt x="188" y="16"/>
                        <a:pt x="188" y="17"/>
                      </a:cubicBezTo>
                      <a:cubicBezTo>
                        <a:pt x="188" y="19"/>
                        <a:pt x="187" y="17"/>
                        <a:pt x="186" y="17"/>
                      </a:cubicBezTo>
                      <a:cubicBezTo>
                        <a:pt x="186" y="17"/>
                        <a:pt x="185" y="14"/>
                        <a:pt x="186" y="14"/>
                      </a:cubicBezTo>
                      <a:cubicBezTo>
                        <a:pt x="187" y="14"/>
                        <a:pt x="186" y="12"/>
                        <a:pt x="187" y="11"/>
                      </a:cubicBezTo>
                      <a:cubicBezTo>
                        <a:pt x="186" y="11"/>
                        <a:pt x="187" y="10"/>
                        <a:pt x="186" y="10"/>
                      </a:cubicBezTo>
                      <a:cubicBezTo>
                        <a:pt x="186" y="10"/>
                        <a:pt x="186" y="9"/>
                        <a:pt x="186" y="9"/>
                      </a:cubicBezTo>
                      <a:cubicBezTo>
                        <a:pt x="186" y="9"/>
                        <a:pt x="187" y="9"/>
                        <a:pt x="188" y="9"/>
                      </a:cubicBezTo>
                      <a:cubicBezTo>
                        <a:pt x="188" y="8"/>
                        <a:pt x="188" y="8"/>
                        <a:pt x="189" y="8"/>
                      </a:cubicBezTo>
                      <a:cubicBezTo>
                        <a:pt x="190" y="8"/>
                        <a:pt x="188" y="6"/>
                        <a:pt x="190" y="7"/>
                      </a:cubicBezTo>
                      <a:cubicBezTo>
                        <a:pt x="190" y="6"/>
                        <a:pt x="190" y="5"/>
                        <a:pt x="190" y="4"/>
                      </a:cubicBezTo>
                      <a:cubicBezTo>
                        <a:pt x="189" y="4"/>
                        <a:pt x="189" y="4"/>
                        <a:pt x="188" y="4"/>
                      </a:cubicBezTo>
                      <a:cubicBezTo>
                        <a:pt x="188" y="4"/>
                        <a:pt x="188" y="3"/>
                        <a:pt x="188" y="3"/>
                      </a:cubicBezTo>
                      <a:cubicBezTo>
                        <a:pt x="186" y="3"/>
                        <a:pt x="187" y="2"/>
                        <a:pt x="185" y="2"/>
                      </a:cubicBezTo>
                      <a:cubicBezTo>
                        <a:pt x="185" y="3"/>
                        <a:pt x="185" y="4"/>
                        <a:pt x="184" y="5"/>
                      </a:cubicBezTo>
                      <a:cubicBezTo>
                        <a:pt x="184" y="4"/>
                        <a:pt x="183" y="3"/>
                        <a:pt x="182" y="3"/>
                      </a:cubicBezTo>
                      <a:cubicBezTo>
                        <a:pt x="181" y="4"/>
                        <a:pt x="181" y="4"/>
                        <a:pt x="182" y="6"/>
                      </a:cubicBezTo>
                      <a:cubicBezTo>
                        <a:pt x="180" y="6"/>
                        <a:pt x="179" y="6"/>
                        <a:pt x="179" y="8"/>
                      </a:cubicBezTo>
                      <a:cubicBezTo>
                        <a:pt x="180" y="8"/>
                        <a:pt x="181" y="9"/>
                        <a:pt x="182" y="8"/>
                      </a:cubicBezTo>
                      <a:cubicBezTo>
                        <a:pt x="182" y="8"/>
                        <a:pt x="181" y="8"/>
                        <a:pt x="181" y="9"/>
                      </a:cubicBezTo>
                      <a:cubicBezTo>
                        <a:pt x="182" y="9"/>
                        <a:pt x="183" y="10"/>
                        <a:pt x="182" y="10"/>
                      </a:cubicBezTo>
                      <a:cubicBezTo>
                        <a:pt x="182" y="10"/>
                        <a:pt x="182" y="10"/>
                        <a:pt x="182" y="10"/>
                      </a:cubicBezTo>
                      <a:cubicBezTo>
                        <a:pt x="181" y="9"/>
                        <a:pt x="180" y="10"/>
                        <a:pt x="180" y="9"/>
                      </a:cubicBezTo>
                      <a:cubicBezTo>
                        <a:pt x="179" y="9"/>
                        <a:pt x="180" y="8"/>
                        <a:pt x="179" y="8"/>
                      </a:cubicBezTo>
                      <a:cubicBezTo>
                        <a:pt x="179" y="10"/>
                        <a:pt x="178" y="9"/>
                        <a:pt x="177" y="9"/>
                      </a:cubicBezTo>
                      <a:cubicBezTo>
                        <a:pt x="178" y="10"/>
                        <a:pt x="176" y="9"/>
                        <a:pt x="175" y="10"/>
                      </a:cubicBezTo>
                      <a:cubicBezTo>
                        <a:pt x="175" y="10"/>
                        <a:pt x="175" y="10"/>
                        <a:pt x="175" y="10"/>
                      </a:cubicBezTo>
                      <a:cubicBezTo>
                        <a:pt x="174" y="10"/>
                        <a:pt x="173" y="10"/>
                        <a:pt x="173" y="12"/>
                      </a:cubicBezTo>
                      <a:cubicBezTo>
                        <a:pt x="174" y="12"/>
                        <a:pt x="174" y="11"/>
                        <a:pt x="175" y="11"/>
                      </a:cubicBezTo>
                      <a:cubicBezTo>
                        <a:pt x="175" y="11"/>
                        <a:pt x="175" y="12"/>
                        <a:pt x="175" y="12"/>
                      </a:cubicBezTo>
                      <a:cubicBezTo>
                        <a:pt x="175" y="12"/>
                        <a:pt x="174" y="12"/>
                        <a:pt x="175" y="13"/>
                      </a:cubicBezTo>
                      <a:cubicBezTo>
                        <a:pt x="175" y="12"/>
                        <a:pt x="175" y="12"/>
                        <a:pt x="175" y="12"/>
                      </a:cubicBezTo>
                      <a:cubicBezTo>
                        <a:pt x="175" y="13"/>
                        <a:pt x="175" y="13"/>
                        <a:pt x="175" y="14"/>
                      </a:cubicBezTo>
                      <a:cubicBezTo>
                        <a:pt x="176" y="14"/>
                        <a:pt x="176" y="14"/>
                        <a:pt x="176" y="13"/>
                      </a:cubicBezTo>
                      <a:cubicBezTo>
                        <a:pt x="176" y="13"/>
                        <a:pt x="176" y="13"/>
                        <a:pt x="176" y="13"/>
                      </a:cubicBezTo>
                      <a:cubicBezTo>
                        <a:pt x="176" y="14"/>
                        <a:pt x="177" y="15"/>
                        <a:pt x="177" y="15"/>
                      </a:cubicBezTo>
                      <a:cubicBezTo>
                        <a:pt x="177" y="16"/>
                        <a:pt x="177" y="16"/>
                        <a:pt x="176" y="16"/>
                      </a:cubicBezTo>
                      <a:cubicBezTo>
                        <a:pt x="176" y="16"/>
                        <a:pt x="175" y="16"/>
                        <a:pt x="175" y="15"/>
                      </a:cubicBezTo>
                      <a:cubicBezTo>
                        <a:pt x="174" y="16"/>
                        <a:pt x="173" y="18"/>
                        <a:pt x="174" y="19"/>
                      </a:cubicBezTo>
                      <a:cubicBezTo>
                        <a:pt x="172" y="19"/>
                        <a:pt x="173" y="18"/>
                        <a:pt x="173" y="17"/>
                      </a:cubicBezTo>
                      <a:cubicBezTo>
                        <a:pt x="172" y="17"/>
                        <a:pt x="172" y="17"/>
                        <a:pt x="172" y="16"/>
                      </a:cubicBezTo>
                      <a:cubicBezTo>
                        <a:pt x="171" y="16"/>
                        <a:pt x="171" y="17"/>
                        <a:pt x="170" y="17"/>
                      </a:cubicBezTo>
                      <a:cubicBezTo>
                        <a:pt x="169" y="18"/>
                        <a:pt x="168" y="17"/>
                        <a:pt x="167" y="17"/>
                      </a:cubicBezTo>
                      <a:cubicBezTo>
                        <a:pt x="167" y="18"/>
                        <a:pt x="165" y="17"/>
                        <a:pt x="164" y="18"/>
                      </a:cubicBezTo>
                      <a:cubicBezTo>
                        <a:pt x="165" y="15"/>
                        <a:pt x="163" y="15"/>
                        <a:pt x="161" y="14"/>
                      </a:cubicBezTo>
                      <a:cubicBezTo>
                        <a:pt x="161" y="15"/>
                        <a:pt x="160" y="16"/>
                        <a:pt x="161" y="16"/>
                      </a:cubicBezTo>
                      <a:cubicBezTo>
                        <a:pt x="161" y="18"/>
                        <a:pt x="159" y="17"/>
                        <a:pt x="158" y="18"/>
                      </a:cubicBezTo>
                      <a:cubicBezTo>
                        <a:pt x="157" y="18"/>
                        <a:pt x="158" y="17"/>
                        <a:pt x="158" y="17"/>
                      </a:cubicBezTo>
                      <a:cubicBezTo>
                        <a:pt x="157" y="17"/>
                        <a:pt x="157" y="16"/>
                        <a:pt x="156" y="16"/>
                      </a:cubicBezTo>
                      <a:cubicBezTo>
                        <a:pt x="157" y="16"/>
                        <a:pt x="157" y="16"/>
                        <a:pt x="157" y="15"/>
                      </a:cubicBezTo>
                      <a:cubicBezTo>
                        <a:pt x="156" y="16"/>
                        <a:pt x="156" y="15"/>
                        <a:pt x="156" y="15"/>
                      </a:cubicBezTo>
                      <a:cubicBezTo>
                        <a:pt x="156" y="15"/>
                        <a:pt x="156" y="15"/>
                        <a:pt x="156" y="14"/>
                      </a:cubicBezTo>
                      <a:cubicBezTo>
                        <a:pt x="156" y="15"/>
                        <a:pt x="158" y="15"/>
                        <a:pt x="158" y="14"/>
                      </a:cubicBezTo>
                      <a:cubicBezTo>
                        <a:pt x="157" y="14"/>
                        <a:pt x="157" y="14"/>
                        <a:pt x="157" y="14"/>
                      </a:cubicBezTo>
                      <a:cubicBezTo>
                        <a:pt x="157" y="14"/>
                        <a:pt x="158" y="14"/>
                        <a:pt x="158" y="13"/>
                      </a:cubicBezTo>
                      <a:cubicBezTo>
                        <a:pt x="158" y="13"/>
                        <a:pt x="157" y="13"/>
                        <a:pt x="157" y="12"/>
                      </a:cubicBezTo>
                      <a:cubicBezTo>
                        <a:pt x="158" y="12"/>
                        <a:pt x="158" y="12"/>
                        <a:pt x="158" y="12"/>
                      </a:cubicBezTo>
                      <a:cubicBezTo>
                        <a:pt x="159" y="10"/>
                        <a:pt x="156" y="11"/>
                        <a:pt x="157" y="10"/>
                      </a:cubicBezTo>
                      <a:cubicBezTo>
                        <a:pt x="159" y="10"/>
                        <a:pt x="156" y="9"/>
                        <a:pt x="157" y="8"/>
                      </a:cubicBezTo>
                      <a:cubicBezTo>
                        <a:pt x="158" y="8"/>
                        <a:pt x="158" y="9"/>
                        <a:pt x="159" y="9"/>
                      </a:cubicBezTo>
                      <a:cubicBezTo>
                        <a:pt x="160" y="9"/>
                        <a:pt x="160" y="7"/>
                        <a:pt x="161" y="8"/>
                      </a:cubicBezTo>
                      <a:cubicBezTo>
                        <a:pt x="161" y="8"/>
                        <a:pt x="162" y="9"/>
                        <a:pt x="163" y="9"/>
                      </a:cubicBezTo>
                      <a:cubicBezTo>
                        <a:pt x="162" y="9"/>
                        <a:pt x="162" y="9"/>
                        <a:pt x="162" y="9"/>
                      </a:cubicBezTo>
                      <a:cubicBezTo>
                        <a:pt x="162" y="9"/>
                        <a:pt x="162" y="10"/>
                        <a:pt x="163" y="10"/>
                      </a:cubicBezTo>
                      <a:cubicBezTo>
                        <a:pt x="162" y="11"/>
                        <a:pt x="162" y="9"/>
                        <a:pt x="160" y="10"/>
                      </a:cubicBezTo>
                      <a:cubicBezTo>
                        <a:pt x="161" y="11"/>
                        <a:pt x="159" y="11"/>
                        <a:pt x="159" y="11"/>
                      </a:cubicBezTo>
                      <a:cubicBezTo>
                        <a:pt x="159" y="11"/>
                        <a:pt x="159" y="11"/>
                        <a:pt x="159" y="11"/>
                      </a:cubicBezTo>
                      <a:cubicBezTo>
                        <a:pt x="159" y="12"/>
                        <a:pt x="158" y="12"/>
                        <a:pt x="158" y="13"/>
                      </a:cubicBezTo>
                      <a:cubicBezTo>
                        <a:pt x="159" y="13"/>
                        <a:pt x="159" y="13"/>
                        <a:pt x="159" y="12"/>
                      </a:cubicBezTo>
                      <a:cubicBezTo>
                        <a:pt x="160" y="14"/>
                        <a:pt x="162" y="14"/>
                        <a:pt x="163" y="13"/>
                      </a:cubicBezTo>
                      <a:cubicBezTo>
                        <a:pt x="163" y="14"/>
                        <a:pt x="164" y="14"/>
                        <a:pt x="164" y="14"/>
                      </a:cubicBezTo>
                      <a:cubicBezTo>
                        <a:pt x="164" y="14"/>
                        <a:pt x="164" y="14"/>
                        <a:pt x="164" y="14"/>
                      </a:cubicBezTo>
                      <a:cubicBezTo>
                        <a:pt x="164" y="14"/>
                        <a:pt x="164" y="14"/>
                        <a:pt x="164" y="14"/>
                      </a:cubicBezTo>
                      <a:cubicBezTo>
                        <a:pt x="165" y="14"/>
                        <a:pt x="165" y="14"/>
                        <a:pt x="165" y="14"/>
                      </a:cubicBezTo>
                      <a:cubicBezTo>
                        <a:pt x="165" y="14"/>
                        <a:pt x="165" y="14"/>
                        <a:pt x="165" y="14"/>
                      </a:cubicBezTo>
                      <a:cubicBezTo>
                        <a:pt x="165" y="15"/>
                        <a:pt x="166" y="15"/>
                        <a:pt x="166" y="15"/>
                      </a:cubicBezTo>
                      <a:cubicBezTo>
                        <a:pt x="167" y="16"/>
                        <a:pt x="168" y="15"/>
                        <a:pt x="167" y="16"/>
                      </a:cubicBezTo>
                      <a:cubicBezTo>
                        <a:pt x="169" y="16"/>
                        <a:pt x="169" y="17"/>
                        <a:pt x="170" y="16"/>
                      </a:cubicBezTo>
                      <a:cubicBezTo>
                        <a:pt x="170" y="16"/>
                        <a:pt x="170" y="16"/>
                        <a:pt x="169" y="16"/>
                      </a:cubicBezTo>
                      <a:cubicBezTo>
                        <a:pt x="169" y="16"/>
                        <a:pt x="169" y="15"/>
                        <a:pt x="169" y="15"/>
                      </a:cubicBezTo>
                      <a:cubicBezTo>
                        <a:pt x="169" y="15"/>
                        <a:pt x="168" y="16"/>
                        <a:pt x="168" y="15"/>
                      </a:cubicBezTo>
                      <a:cubicBezTo>
                        <a:pt x="168" y="14"/>
                        <a:pt x="169" y="15"/>
                        <a:pt x="169" y="15"/>
                      </a:cubicBezTo>
                      <a:cubicBezTo>
                        <a:pt x="170" y="14"/>
                        <a:pt x="169" y="16"/>
                        <a:pt x="170" y="15"/>
                      </a:cubicBezTo>
                      <a:cubicBezTo>
                        <a:pt x="172" y="15"/>
                        <a:pt x="173" y="14"/>
                        <a:pt x="173" y="13"/>
                      </a:cubicBezTo>
                      <a:cubicBezTo>
                        <a:pt x="173" y="13"/>
                        <a:pt x="174" y="13"/>
                        <a:pt x="174" y="13"/>
                      </a:cubicBezTo>
                      <a:cubicBezTo>
                        <a:pt x="175" y="12"/>
                        <a:pt x="174" y="12"/>
                        <a:pt x="173" y="12"/>
                      </a:cubicBezTo>
                      <a:cubicBezTo>
                        <a:pt x="173" y="12"/>
                        <a:pt x="173" y="11"/>
                        <a:pt x="173" y="11"/>
                      </a:cubicBezTo>
                      <a:cubicBezTo>
                        <a:pt x="173" y="11"/>
                        <a:pt x="172" y="11"/>
                        <a:pt x="172" y="11"/>
                      </a:cubicBezTo>
                      <a:cubicBezTo>
                        <a:pt x="172" y="11"/>
                        <a:pt x="172" y="10"/>
                        <a:pt x="172" y="10"/>
                      </a:cubicBezTo>
                      <a:cubicBezTo>
                        <a:pt x="171" y="11"/>
                        <a:pt x="171" y="11"/>
                        <a:pt x="171" y="11"/>
                      </a:cubicBezTo>
                      <a:cubicBezTo>
                        <a:pt x="170" y="11"/>
                        <a:pt x="170" y="10"/>
                        <a:pt x="170" y="9"/>
                      </a:cubicBezTo>
                      <a:cubicBezTo>
                        <a:pt x="169" y="10"/>
                        <a:pt x="169" y="10"/>
                        <a:pt x="169" y="11"/>
                      </a:cubicBezTo>
                      <a:cubicBezTo>
                        <a:pt x="168" y="11"/>
                        <a:pt x="168" y="10"/>
                        <a:pt x="168" y="9"/>
                      </a:cubicBezTo>
                      <a:cubicBezTo>
                        <a:pt x="166" y="9"/>
                        <a:pt x="167" y="9"/>
                        <a:pt x="165" y="9"/>
                      </a:cubicBezTo>
                      <a:cubicBezTo>
                        <a:pt x="166" y="10"/>
                        <a:pt x="165" y="10"/>
                        <a:pt x="165" y="11"/>
                      </a:cubicBezTo>
                      <a:cubicBezTo>
                        <a:pt x="165" y="10"/>
                        <a:pt x="165" y="8"/>
                        <a:pt x="164" y="8"/>
                      </a:cubicBezTo>
                      <a:cubicBezTo>
                        <a:pt x="164" y="9"/>
                        <a:pt x="164" y="9"/>
                        <a:pt x="164" y="10"/>
                      </a:cubicBezTo>
                      <a:cubicBezTo>
                        <a:pt x="164" y="9"/>
                        <a:pt x="164" y="9"/>
                        <a:pt x="164" y="9"/>
                      </a:cubicBezTo>
                      <a:cubicBezTo>
                        <a:pt x="164" y="9"/>
                        <a:pt x="164" y="9"/>
                        <a:pt x="164" y="9"/>
                      </a:cubicBezTo>
                      <a:cubicBezTo>
                        <a:pt x="163" y="9"/>
                        <a:pt x="163" y="9"/>
                        <a:pt x="163" y="9"/>
                      </a:cubicBezTo>
                      <a:cubicBezTo>
                        <a:pt x="163" y="9"/>
                        <a:pt x="163" y="9"/>
                        <a:pt x="163" y="8"/>
                      </a:cubicBezTo>
                      <a:cubicBezTo>
                        <a:pt x="163" y="8"/>
                        <a:pt x="163" y="8"/>
                        <a:pt x="163" y="7"/>
                      </a:cubicBezTo>
                      <a:cubicBezTo>
                        <a:pt x="163" y="7"/>
                        <a:pt x="164" y="8"/>
                        <a:pt x="165" y="8"/>
                      </a:cubicBezTo>
                      <a:cubicBezTo>
                        <a:pt x="165" y="8"/>
                        <a:pt x="165" y="7"/>
                        <a:pt x="165" y="7"/>
                      </a:cubicBezTo>
                      <a:cubicBezTo>
                        <a:pt x="165" y="8"/>
                        <a:pt x="167" y="8"/>
                        <a:pt x="168" y="8"/>
                      </a:cubicBezTo>
                      <a:cubicBezTo>
                        <a:pt x="168" y="9"/>
                        <a:pt x="170" y="9"/>
                        <a:pt x="171" y="10"/>
                      </a:cubicBezTo>
                      <a:cubicBezTo>
                        <a:pt x="171" y="9"/>
                        <a:pt x="171" y="9"/>
                        <a:pt x="171" y="9"/>
                      </a:cubicBezTo>
                      <a:cubicBezTo>
                        <a:pt x="171" y="10"/>
                        <a:pt x="172" y="9"/>
                        <a:pt x="172" y="9"/>
                      </a:cubicBezTo>
                      <a:cubicBezTo>
                        <a:pt x="173" y="9"/>
                        <a:pt x="173" y="9"/>
                        <a:pt x="173" y="9"/>
                      </a:cubicBezTo>
                      <a:cubicBezTo>
                        <a:pt x="173" y="7"/>
                        <a:pt x="175" y="7"/>
                        <a:pt x="174" y="6"/>
                      </a:cubicBezTo>
                      <a:cubicBezTo>
                        <a:pt x="174" y="6"/>
                        <a:pt x="173" y="6"/>
                        <a:pt x="173" y="5"/>
                      </a:cubicBezTo>
                      <a:cubicBezTo>
                        <a:pt x="174" y="5"/>
                        <a:pt x="174" y="6"/>
                        <a:pt x="175" y="6"/>
                      </a:cubicBezTo>
                      <a:cubicBezTo>
                        <a:pt x="175" y="4"/>
                        <a:pt x="175" y="5"/>
                        <a:pt x="174" y="3"/>
                      </a:cubicBezTo>
                      <a:cubicBezTo>
                        <a:pt x="175" y="3"/>
                        <a:pt x="175" y="3"/>
                        <a:pt x="175" y="3"/>
                      </a:cubicBezTo>
                      <a:cubicBezTo>
                        <a:pt x="175" y="3"/>
                        <a:pt x="175" y="3"/>
                        <a:pt x="175" y="3"/>
                      </a:cubicBezTo>
                      <a:cubicBezTo>
                        <a:pt x="173" y="2"/>
                        <a:pt x="175" y="4"/>
                        <a:pt x="173" y="4"/>
                      </a:cubicBezTo>
                      <a:cubicBezTo>
                        <a:pt x="173" y="3"/>
                        <a:pt x="173" y="2"/>
                        <a:pt x="173" y="2"/>
                      </a:cubicBezTo>
                      <a:cubicBezTo>
                        <a:pt x="173" y="2"/>
                        <a:pt x="172" y="2"/>
                        <a:pt x="172" y="2"/>
                      </a:cubicBezTo>
                      <a:cubicBezTo>
                        <a:pt x="172" y="1"/>
                        <a:pt x="171" y="0"/>
                        <a:pt x="171" y="0"/>
                      </a:cubicBezTo>
                      <a:cubicBezTo>
                        <a:pt x="170" y="1"/>
                        <a:pt x="170" y="1"/>
                        <a:pt x="170" y="3"/>
                      </a:cubicBezTo>
                      <a:cubicBezTo>
                        <a:pt x="169" y="2"/>
                        <a:pt x="169" y="3"/>
                        <a:pt x="168" y="3"/>
                      </a:cubicBezTo>
                      <a:cubicBezTo>
                        <a:pt x="168" y="4"/>
                        <a:pt x="168" y="5"/>
                        <a:pt x="168" y="6"/>
                      </a:cubicBezTo>
                      <a:cubicBezTo>
                        <a:pt x="167" y="5"/>
                        <a:pt x="166" y="7"/>
                        <a:pt x="166" y="6"/>
                      </a:cubicBezTo>
                      <a:cubicBezTo>
                        <a:pt x="166" y="6"/>
                        <a:pt x="167" y="6"/>
                        <a:pt x="167" y="5"/>
                      </a:cubicBezTo>
                      <a:cubicBezTo>
                        <a:pt x="165" y="5"/>
                        <a:pt x="166" y="3"/>
                        <a:pt x="164" y="4"/>
                      </a:cubicBezTo>
                      <a:cubicBezTo>
                        <a:pt x="164" y="5"/>
                        <a:pt x="164" y="6"/>
                        <a:pt x="162" y="6"/>
                      </a:cubicBezTo>
                      <a:cubicBezTo>
                        <a:pt x="163" y="4"/>
                        <a:pt x="163" y="4"/>
                        <a:pt x="162" y="3"/>
                      </a:cubicBezTo>
                      <a:cubicBezTo>
                        <a:pt x="161" y="5"/>
                        <a:pt x="160" y="3"/>
                        <a:pt x="159" y="4"/>
                      </a:cubicBezTo>
                      <a:cubicBezTo>
                        <a:pt x="158" y="3"/>
                        <a:pt x="156" y="1"/>
                        <a:pt x="154" y="2"/>
                      </a:cubicBezTo>
                      <a:cubicBezTo>
                        <a:pt x="154" y="3"/>
                        <a:pt x="155" y="4"/>
                        <a:pt x="155" y="4"/>
                      </a:cubicBezTo>
                      <a:cubicBezTo>
                        <a:pt x="155" y="5"/>
                        <a:pt x="155" y="5"/>
                        <a:pt x="154" y="5"/>
                      </a:cubicBezTo>
                      <a:cubicBezTo>
                        <a:pt x="154" y="5"/>
                        <a:pt x="155" y="6"/>
                        <a:pt x="155" y="6"/>
                      </a:cubicBezTo>
                      <a:cubicBezTo>
                        <a:pt x="155" y="7"/>
                        <a:pt x="154" y="7"/>
                        <a:pt x="154" y="7"/>
                      </a:cubicBezTo>
                      <a:cubicBezTo>
                        <a:pt x="154" y="7"/>
                        <a:pt x="155" y="8"/>
                        <a:pt x="154" y="9"/>
                      </a:cubicBezTo>
                      <a:cubicBezTo>
                        <a:pt x="154" y="9"/>
                        <a:pt x="154" y="9"/>
                        <a:pt x="154" y="9"/>
                      </a:cubicBezTo>
                      <a:cubicBezTo>
                        <a:pt x="153" y="8"/>
                        <a:pt x="153" y="9"/>
                        <a:pt x="153" y="9"/>
                      </a:cubicBezTo>
                      <a:cubicBezTo>
                        <a:pt x="153" y="9"/>
                        <a:pt x="153" y="9"/>
                        <a:pt x="153" y="9"/>
                      </a:cubicBezTo>
                      <a:cubicBezTo>
                        <a:pt x="152" y="9"/>
                        <a:pt x="152" y="9"/>
                        <a:pt x="152" y="10"/>
                      </a:cubicBezTo>
                      <a:cubicBezTo>
                        <a:pt x="152" y="10"/>
                        <a:pt x="152" y="10"/>
                        <a:pt x="152" y="10"/>
                      </a:cubicBezTo>
                      <a:cubicBezTo>
                        <a:pt x="152" y="10"/>
                        <a:pt x="151" y="10"/>
                        <a:pt x="152" y="11"/>
                      </a:cubicBezTo>
                      <a:cubicBezTo>
                        <a:pt x="152" y="11"/>
                        <a:pt x="152" y="11"/>
                        <a:pt x="152" y="11"/>
                      </a:cubicBezTo>
                      <a:cubicBezTo>
                        <a:pt x="152" y="10"/>
                        <a:pt x="152" y="10"/>
                        <a:pt x="151" y="10"/>
                      </a:cubicBezTo>
                      <a:cubicBezTo>
                        <a:pt x="151" y="11"/>
                        <a:pt x="150" y="10"/>
                        <a:pt x="149" y="10"/>
                      </a:cubicBezTo>
                      <a:cubicBezTo>
                        <a:pt x="149" y="9"/>
                        <a:pt x="149" y="9"/>
                        <a:pt x="149" y="9"/>
                      </a:cubicBezTo>
                      <a:cubicBezTo>
                        <a:pt x="148" y="9"/>
                        <a:pt x="148" y="8"/>
                        <a:pt x="147" y="8"/>
                      </a:cubicBezTo>
                      <a:cubicBezTo>
                        <a:pt x="147" y="8"/>
                        <a:pt x="148" y="8"/>
                        <a:pt x="148" y="8"/>
                      </a:cubicBezTo>
                      <a:cubicBezTo>
                        <a:pt x="148" y="7"/>
                        <a:pt x="148" y="6"/>
                        <a:pt x="147" y="6"/>
                      </a:cubicBezTo>
                      <a:cubicBezTo>
                        <a:pt x="147" y="6"/>
                        <a:pt x="147" y="7"/>
                        <a:pt x="147" y="8"/>
                      </a:cubicBezTo>
                      <a:cubicBezTo>
                        <a:pt x="146" y="8"/>
                        <a:pt x="147" y="9"/>
                        <a:pt x="146" y="10"/>
                      </a:cubicBezTo>
                      <a:cubicBezTo>
                        <a:pt x="146" y="10"/>
                        <a:pt x="146" y="10"/>
                        <a:pt x="146" y="10"/>
                      </a:cubicBezTo>
                      <a:cubicBezTo>
                        <a:pt x="146" y="9"/>
                        <a:pt x="146" y="7"/>
                        <a:pt x="146" y="6"/>
                      </a:cubicBezTo>
                      <a:cubicBezTo>
                        <a:pt x="145" y="6"/>
                        <a:pt x="145" y="6"/>
                        <a:pt x="145" y="5"/>
                      </a:cubicBezTo>
                      <a:cubicBezTo>
                        <a:pt x="144" y="5"/>
                        <a:pt x="143" y="5"/>
                        <a:pt x="142" y="5"/>
                      </a:cubicBezTo>
                      <a:cubicBezTo>
                        <a:pt x="144" y="4"/>
                        <a:pt x="141" y="4"/>
                        <a:pt x="140" y="4"/>
                      </a:cubicBezTo>
                      <a:cubicBezTo>
                        <a:pt x="140" y="3"/>
                        <a:pt x="139" y="3"/>
                        <a:pt x="138" y="3"/>
                      </a:cubicBezTo>
                      <a:cubicBezTo>
                        <a:pt x="138" y="2"/>
                        <a:pt x="138" y="2"/>
                        <a:pt x="137" y="2"/>
                      </a:cubicBezTo>
                      <a:cubicBezTo>
                        <a:pt x="137" y="3"/>
                        <a:pt x="137" y="4"/>
                        <a:pt x="136" y="5"/>
                      </a:cubicBezTo>
                      <a:cubicBezTo>
                        <a:pt x="136" y="2"/>
                        <a:pt x="133" y="7"/>
                        <a:pt x="132" y="4"/>
                      </a:cubicBezTo>
                      <a:cubicBezTo>
                        <a:pt x="132" y="4"/>
                        <a:pt x="131" y="5"/>
                        <a:pt x="131" y="4"/>
                      </a:cubicBezTo>
                      <a:cubicBezTo>
                        <a:pt x="131" y="4"/>
                        <a:pt x="132" y="3"/>
                        <a:pt x="131" y="3"/>
                      </a:cubicBezTo>
                      <a:cubicBezTo>
                        <a:pt x="131" y="4"/>
                        <a:pt x="130" y="4"/>
                        <a:pt x="130" y="4"/>
                      </a:cubicBezTo>
                      <a:cubicBezTo>
                        <a:pt x="129" y="5"/>
                        <a:pt x="130" y="6"/>
                        <a:pt x="129" y="6"/>
                      </a:cubicBezTo>
                      <a:cubicBezTo>
                        <a:pt x="128" y="5"/>
                        <a:pt x="128" y="5"/>
                        <a:pt x="127" y="4"/>
                      </a:cubicBezTo>
                      <a:cubicBezTo>
                        <a:pt x="128" y="3"/>
                        <a:pt x="129" y="5"/>
                        <a:pt x="129" y="3"/>
                      </a:cubicBezTo>
                      <a:cubicBezTo>
                        <a:pt x="127" y="3"/>
                        <a:pt x="127" y="2"/>
                        <a:pt x="126" y="3"/>
                      </a:cubicBezTo>
                      <a:cubicBezTo>
                        <a:pt x="126" y="3"/>
                        <a:pt x="126" y="1"/>
                        <a:pt x="125" y="1"/>
                      </a:cubicBezTo>
                      <a:cubicBezTo>
                        <a:pt x="125" y="2"/>
                        <a:pt x="125" y="2"/>
                        <a:pt x="125" y="3"/>
                      </a:cubicBezTo>
                      <a:cubicBezTo>
                        <a:pt x="125" y="3"/>
                        <a:pt x="126" y="4"/>
                        <a:pt x="125" y="4"/>
                      </a:cubicBezTo>
                      <a:cubicBezTo>
                        <a:pt x="124" y="4"/>
                        <a:pt x="124" y="2"/>
                        <a:pt x="122" y="3"/>
                      </a:cubicBezTo>
                      <a:cubicBezTo>
                        <a:pt x="123" y="1"/>
                        <a:pt x="120" y="1"/>
                        <a:pt x="120" y="2"/>
                      </a:cubicBezTo>
                      <a:cubicBezTo>
                        <a:pt x="121" y="2"/>
                        <a:pt x="121" y="3"/>
                        <a:pt x="120" y="3"/>
                      </a:cubicBezTo>
                      <a:cubicBezTo>
                        <a:pt x="120" y="2"/>
                        <a:pt x="118" y="2"/>
                        <a:pt x="119" y="3"/>
                      </a:cubicBezTo>
                      <a:cubicBezTo>
                        <a:pt x="119" y="3"/>
                        <a:pt x="119" y="3"/>
                        <a:pt x="120" y="3"/>
                      </a:cubicBezTo>
                      <a:cubicBezTo>
                        <a:pt x="119" y="4"/>
                        <a:pt x="118" y="5"/>
                        <a:pt x="118" y="6"/>
                      </a:cubicBezTo>
                      <a:cubicBezTo>
                        <a:pt x="118" y="6"/>
                        <a:pt x="118" y="6"/>
                        <a:pt x="118" y="6"/>
                      </a:cubicBezTo>
                      <a:cubicBezTo>
                        <a:pt x="118" y="5"/>
                        <a:pt x="118" y="5"/>
                        <a:pt x="118" y="5"/>
                      </a:cubicBezTo>
                      <a:cubicBezTo>
                        <a:pt x="117" y="5"/>
                        <a:pt x="117" y="5"/>
                        <a:pt x="117" y="5"/>
                      </a:cubicBezTo>
                      <a:cubicBezTo>
                        <a:pt x="117" y="5"/>
                        <a:pt x="117" y="5"/>
                        <a:pt x="117" y="6"/>
                      </a:cubicBezTo>
                      <a:cubicBezTo>
                        <a:pt x="116" y="6"/>
                        <a:pt x="116" y="6"/>
                        <a:pt x="116" y="5"/>
                      </a:cubicBezTo>
                      <a:cubicBezTo>
                        <a:pt x="116" y="6"/>
                        <a:pt x="115" y="6"/>
                        <a:pt x="115" y="6"/>
                      </a:cubicBezTo>
                      <a:cubicBezTo>
                        <a:pt x="115" y="3"/>
                        <a:pt x="115" y="3"/>
                        <a:pt x="115" y="3"/>
                      </a:cubicBezTo>
                      <a:cubicBezTo>
                        <a:pt x="114" y="2"/>
                        <a:pt x="114" y="3"/>
                        <a:pt x="113" y="3"/>
                      </a:cubicBezTo>
                      <a:cubicBezTo>
                        <a:pt x="113" y="2"/>
                        <a:pt x="113" y="2"/>
                        <a:pt x="112" y="2"/>
                      </a:cubicBezTo>
                      <a:cubicBezTo>
                        <a:pt x="112" y="2"/>
                        <a:pt x="112" y="3"/>
                        <a:pt x="111" y="3"/>
                      </a:cubicBezTo>
                      <a:cubicBezTo>
                        <a:pt x="110" y="3"/>
                        <a:pt x="110" y="3"/>
                        <a:pt x="109" y="3"/>
                      </a:cubicBezTo>
                      <a:cubicBezTo>
                        <a:pt x="109" y="4"/>
                        <a:pt x="110" y="5"/>
                        <a:pt x="109" y="5"/>
                      </a:cubicBezTo>
                      <a:cubicBezTo>
                        <a:pt x="108" y="5"/>
                        <a:pt x="109" y="4"/>
                        <a:pt x="109" y="4"/>
                      </a:cubicBezTo>
                      <a:cubicBezTo>
                        <a:pt x="108" y="4"/>
                        <a:pt x="107" y="5"/>
                        <a:pt x="106" y="4"/>
                      </a:cubicBezTo>
                      <a:cubicBezTo>
                        <a:pt x="106" y="3"/>
                        <a:pt x="106" y="3"/>
                        <a:pt x="105" y="3"/>
                      </a:cubicBezTo>
                      <a:cubicBezTo>
                        <a:pt x="105" y="3"/>
                        <a:pt x="105" y="4"/>
                        <a:pt x="104" y="4"/>
                      </a:cubicBezTo>
                      <a:cubicBezTo>
                        <a:pt x="105" y="3"/>
                        <a:pt x="102" y="3"/>
                        <a:pt x="102" y="2"/>
                      </a:cubicBezTo>
                      <a:cubicBezTo>
                        <a:pt x="102" y="4"/>
                        <a:pt x="99" y="3"/>
                        <a:pt x="98" y="3"/>
                      </a:cubicBezTo>
                      <a:cubicBezTo>
                        <a:pt x="98" y="3"/>
                        <a:pt x="97" y="3"/>
                        <a:pt x="97" y="3"/>
                      </a:cubicBezTo>
                      <a:cubicBezTo>
                        <a:pt x="96" y="4"/>
                        <a:pt x="96" y="4"/>
                        <a:pt x="95" y="5"/>
                      </a:cubicBezTo>
                      <a:cubicBezTo>
                        <a:pt x="95" y="3"/>
                        <a:pt x="94" y="4"/>
                        <a:pt x="93" y="4"/>
                      </a:cubicBezTo>
                      <a:cubicBezTo>
                        <a:pt x="93" y="5"/>
                        <a:pt x="93" y="5"/>
                        <a:pt x="93" y="5"/>
                      </a:cubicBezTo>
                      <a:cubicBezTo>
                        <a:pt x="93" y="5"/>
                        <a:pt x="93" y="5"/>
                        <a:pt x="93" y="6"/>
                      </a:cubicBezTo>
                      <a:cubicBezTo>
                        <a:pt x="93" y="6"/>
                        <a:pt x="93" y="6"/>
                        <a:pt x="93" y="6"/>
                      </a:cubicBezTo>
                      <a:cubicBezTo>
                        <a:pt x="93" y="6"/>
                        <a:pt x="93" y="6"/>
                        <a:pt x="93" y="6"/>
                      </a:cubicBezTo>
                      <a:cubicBezTo>
                        <a:pt x="93" y="6"/>
                        <a:pt x="93" y="6"/>
                        <a:pt x="92" y="6"/>
                      </a:cubicBezTo>
                      <a:cubicBezTo>
                        <a:pt x="92" y="6"/>
                        <a:pt x="92" y="6"/>
                        <a:pt x="92" y="6"/>
                      </a:cubicBezTo>
                      <a:cubicBezTo>
                        <a:pt x="91" y="6"/>
                        <a:pt x="91" y="5"/>
                        <a:pt x="90" y="4"/>
                      </a:cubicBezTo>
                      <a:cubicBezTo>
                        <a:pt x="87" y="4"/>
                        <a:pt x="87" y="4"/>
                        <a:pt x="87" y="4"/>
                      </a:cubicBezTo>
                      <a:cubicBezTo>
                        <a:pt x="87" y="4"/>
                        <a:pt x="87" y="4"/>
                        <a:pt x="87" y="3"/>
                      </a:cubicBezTo>
                      <a:cubicBezTo>
                        <a:pt x="86" y="4"/>
                        <a:pt x="86" y="4"/>
                        <a:pt x="86" y="4"/>
                      </a:cubicBezTo>
                      <a:cubicBezTo>
                        <a:pt x="85" y="4"/>
                        <a:pt x="85" y="4"/>
                        <a:pt x="85" y="4"/>
                      </a:cubicBezTo>
                      <a:cubicBezTo>
                        <a:pt x="85" y="4"/>
                        <a:pt x="85" y="5"/>
                        <a:pt x="85" y="5"/>
                      </a:cubicBezTo>
                      <a:cubicBezTo>
                        <a:pt x="85" y="5"/>
                        <a:pt x="85" y="4"/>
                        <a:pt x="84" y="4"/>
                      </a:cubicBezTo>
                      <a:cubicBezTo>
                        <a:pt x="84" y="4"/>
                        <a:pt x="84" y="4"/>
                        <a:pt x="84" y="4"/>
                      </a:cubicBezTo>
                      <a:cubicBezTo>
                        <a:pt x="84" y="4"/>
                        <a:pt x="84" y="4"/>
                        <a:pt x="83" y="3"/>
                      </a:cubicBezTo>
                      <a:cubicBezTo>
                        <a:pt x="83" y="4"/>
                        <a:pt x="82" y="4"/>
                        <a:pt x="82" y="3"/>
                      </a:cubicBezTo>
                      <a:cubicBezTo>
                        <a:pt x="82" y="4"/>
                        <a:pt x="81" y="4"/>
                        <a:pt x="80" y="4"/>
                      </a:cubicBezTo>
                      <a:cubicBezTo>
                        <a:pt x="80" y="4"/>
                        <a:pt x="80" y="4"/>
                        <a:pt x="80" y="5"/>
                      </a:cubicBezTo>
                      <a:cubicBezTo>
                        <a:pt x="80" y="5"/>
                        <a:pt x="79" y="5"/>
                        <a:pt x="79" y="5"/>
                      </a:cubicBezTo>
                      <a:cubicBezTo>
                        <a:pt x="78" y="5"/>
                        <a:pt x="78" y="4"/>
                        <a:pt x="79" y="3"/>
                      </a:cubicBezTo>
                      <a:cubicBezTo>
                        <a:pt x="79" y="2"/>
                        <a:pt x="76" y="3"/>
                        <a:pt x="77" y="4"/>
                      </a:cubicBezTo>
                      <a:cubicBezTo>
                        <a:pt x="75" y="4"/>
                        <a:pt x="76" y="6"/>
                        <a:pt x="74" y="6"/>
                      </a:cubicBezTo>
                      <a:cubicBezTo>
                        <a:pt x="74" y="6"/>
                        <a:pt x="74" y="5"/>
                        <a:pt x="74" y="4"/>
                      </a:cubicBezTo>
                      <a:cubicBezTo>
                        <a:pt x="75" y="4"/>
                        <a:pt x="74" y="4"/>
                        <a:pt x="74" y="3"/>
                      </a:cubicBezTo>
                      <a:cubicBezTo>
                        <a:pt x="73" y="3"/>
                        <a:pt x="74" y="5"/>
                        <a:pt x="73" y="5"/>
                      </a:cubicBezTo>
                      <a:cubicBezTo>
                        <a:pt x="72" y="4"/>
                        <a:pt x="72" y="5"/>
                        <a:pt x="71" y="5"/>
                      </a:cubicBezTo>
                      <a:cubicBezTo>
                        <a:pt x="71" y="5"/>
                        <a:pt x="71" y="5"/>
                        <a:pt x="71" y="5"/>
                      </a:cubicBezTo>
                      <a:cubicBezTo>
                        <a:pt x="70" y="5"/>
                        <a:pt x="68" y="5"/>
                        <a:pt x="68" y="4"/>
                      </a:cubicBezTo>
                      <a:cubicBezTo>
                        <a:pt x="67" y="5"/>
                        <a:pt x="67" y="5"/>
                        <a:pt x="66" y="5"/>
                      </a:cubicBezTo>
                      <a:cubicBezTo>
                        <a:pt x="66" y="6"/>
                        <a:pt x="66" y="6"/>
                        <a:pt x="66" y="7"/>
                      </a:cubicBezTo>
                      <a:cubicBezTo>
                        <a:pt x="65" y="7"/>
                        <a:pt x="63" y="5"/>
                        <a:pt x="63" y="7"/>
                      </a:cubicBezTo>
                      <a:cubicBezTo>
                        <a:pt x="62" y="6"/>
                        <a:pt x="62" y="5"/>
                        <a:pt x="62" y="4"/>
                      </a:cubicBezTo>
                      <a:cubicBezTo>
                        <a:pt x="61" y="4"/>
                        <a:pt x="61" y="4"/>
                        <a:pt x="61" y="5"/>
                      </a:cubicBezTo>
                      <a:cubicBezTo>
                        <a:pt x="60" y="5"/>
                        <a:pt x="59" y="5"/>
                        <a:pt x="59" y="6"/>
                      </a:cubicBezTo>
                      <a:cubicBezTo>
                        <a:pt x="58" y="6"/>
                        <a:pt x="55" y="5"/>
                        <a:pt x="57" y="7"/>
                      </a:cubicBezTo>
                      <a:cubicBezTo>
                        <a:pt x="56" y="7"/>
                        <a:pt x="55" y="7"/>
                        <a:pt x="54" y="7"/>
                      </a:cubicBezTo>
                      <a:cubicBezTo>
                        <a:pt x="55" y="8"/>
                        <a:pt x="54" y="8"/>
                        <a:pt x="53" y="8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3" y="7"/>
                        <a:pt x="53" y="5"/>
                        <a:pt x="52" y="6"/>
                      </a:cubicBezTo>
                      <a:cubicBezTo>
                        <a:pt x="51" y="6"/>
                        <a:pt x="51" y="7"/>
                        <a:pt x="51" y="7"/>
                      </a:cubicBezTo>
                      <a:cubicBezTo>
                        <a:pt x="51" y="7"/>
                        <a:pt x="51" y="6"/>
                        <a:pt x="51" y="6"/>
                      </a:cubicBezTo>
                      <a:cubicBezTo>
                        <a:pt x="51" y="6"/>
                        <a:pt x="49" y="5"/>
                        <a:pt x="51" y="5"/>
                      </a:cubicBezTo>
                      <a:cubicBezTo>
                        <a:pt x="49" y="3"/>
                        <a:pt x="49" y="6"/>
                        <a:pt x="47" y="6"/>
                      </a:cubicBezTo>
                      <a:cubicBezTo>
                        <a:pt x="47" y="7"/>
                        <a:pt x="47" y="7"/>
                        <a:pt x="46" y="8"/>
                      </a:cubicBezTo>
                      <a:cubicBezTo>
                        <a:pt x="46" y="8"/>
                        <a:pt x="46" y="8"/>
                        <a:pt x="46" y="8"/>
                      </a:cubicBezTo>
                      <a:cubicBezTo>
                        <a:pt x="46" y="8"/>
                        <a:pt x="46" y="6"/>
                        <a:pt x="45" y="7"/>
                      </a:cubicBez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44" y="7"/>
                        <a:pt x="44" y="7"/>
                        <a:pt x="44" y="6"/>
                      </a:cubicBezTo>
                      <a:cubicBezTo>
                        <a:pt x="44" y="6"/>
                        <a:pt x="45" y="5"/>
                        <a:pt x="45" y="3"/>
                      </a:cubicBezTo>
                      <a:cubicBezTo>
                        <a:pt x="43" y="3"/>
                        <a:pt x="41" y="5"/>
                        <a:pt x="40" y="6"/>
                      </a:cubicBezTo>
                      <a:cubicBezTo>
                        <a:pt x="39" y="5"/>
                        <a:pt x="38" y="6"/>
                        <a:pt x="38" y="5"/>
                      </a:cubicBezTo>
                      <a:cubicBezTo>
                        <a:pt x="37" y="6"/>
                        <a:pt x="36" y="6"/>
                        <a:pt x="36" y="7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5" y="7"/>
                        <a:pt x="35" y="7"/>
                        <a:pt x="35" y="7"/>
                      </a:cubicBezTo>
                      <a:cubicBezTo>
                        <a:pt x="35" y="7"/>
                        <a:pt x="35" y="7"/>
                        <a:pt x="35" y="6"/>
                      </a:cubicBezTo>
                      <a:cubicBezTo>
                        <a:pt x="33" y="5"/>
                        <a:pt x="34" y="7"/>
                        <a:pt x="32" y="7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32" y="7"/>
                        <a:pt x="32" y="7"/>
                        <a:pt x="31" y="7"/>
                      </a:cubicBezTo>
                      <a:cubicBezTo>
                        <a:pt x="31" y="6"/>
                        <a:pt x="31" y="6"/>
                        <a:pt x="31" y="5"/>
                      </a:cubicBezTo>
                      <a:cubicBezTo>
                        <a:pt x="30" y="5"/>
                        <a:pt x="30" y="4"/>
                        <a:pt x="29" y="4"/>
                      </a:cubicBezTo>
                      <a:cubicBezTo>
                        <a:pt x="29" y="3"/>
                        <a:pt x="29" y="3"/>
                        <a:pt x="29" y="2"/>
                      </a:cubicBezTo>
                      <a:cubicBezTo>
                        <a:pt x="28" y="2"/>
                        <a:pt x="28" y="3"/>
                        <a:pt x="28" y="4"/>
                      </a:cubicBezTo>
                      <a:cubicBezTo>
                        <a:pt x="27" y="4"/>
                        <a:pt x="27" y="3"/>
                        <a:pt x="26" y="3"/>
                      </a:cubicBezTo>
                      <a:cubicBezTo>
                        <a:pt x="26" y="4"/>
                        <a:pt x="26" y="5"/>
                        <a:pt x="26" y="6"/>
                      </a:cubicBezTo>
                      <a:cubicBezTo>
                        <a:pt x="25" y="6"/>
                        <a:pt x="26" y="4"/>
                        <a:pt x="24" y="4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5"/>
                        <a:pt x="24" y="5"/>
                        <a:pt x="25" y="5"/>
                      </a:cubicBezTo>
                      <a:cubicBezTo>
                        <a:pt x="24" y="7"/>
                        <a:pt x="24" y="6"/>
                        <a:pt x="24" y="8"/>
                      </a:cubicBezTo>
                      <a:cubicBezTo>
                        <a:pt x="25" y="8"/>
                        <a:pt x="25" y="7"/>
                        <a:pt x="26" y="7"/>
                      </a:cubicBezTo>
                      <a:cubicBezTo>
                        <a:pt x="26" y="8"/>
                        <a:pt x="25" y="8"/>
                        <a:pt x="25" y="8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4" y="8"/>
                        <a:pt x="23" y="9"/>
                        <a:pt x="22" y="9"/>
                      </a:cubicBezTo>
                      <a:cubicBezTo>
                        <a:pt x="22" y="9"/>
                        <a:pt x="22" y="9"/>
                        <a:pt x="21" y="9"/>
                      </a:cubicBezTo>
                      <a:cubicBezTo>
                        <a:pt x="21" y="9"/>
                        <a:pt x="21" y="8"/>
                        <a:pt x="21" y="8"/>
                      </a:cubicBezTo>
                      <a:cubicBezTo>
                        <a:pt x="20" y="8"/>
                        <a:pt x="20" y="8"/>
                        <a:pt x="20" y="9"/>
                      </a:cubicBezTo>
                      <a:cubicBezTo>
                        <a:pt x="19" y="8"/>
                        <a:pt x="18" y="8"/>
                        <a:pt x="18" y="8"/>
                      </a:cubicBezTo>
                      <a:cubicBezTo>
                        <a:pt x="18" y="6"/>
                        <a:pt x="18" y="6"/>
                        <a:pt x="17" y="5"/>
                      </a:cubicBezTo>
                      <a:cubicBezTo>
                        <a:pt x="16" y="5"/>
                        <a:pt x="15" y="6"/>
                        <a:pt x="15" y="7"/>
                      </a:cubicBezTo>
                      <a:cubicBezTo>
                        <a:pt x="15" y="6"/>
                        <a:pt x="14" y="5"/>
                        <a:pt x="14" y="4"/>
                      </a:cubicBezTo>
                      <a:cubicBezTo>
                        <a:pt x="13" y="3"/>
                        <a:pt x="13" y="5"/>
                        <a:pt x="11" y="5"/>
                      </a:cubicBezTo>
                      <a:cubicBezTo>
                        <a:pt x="11" y="5"/>
                        <a:pt x="11" y="6"/>
                        <a:pt x="11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0" y="7"/>
                        <a:pt x="10" y="8"/>
                        <a:pt x="10" y="9"/>
                      </a:cubicBezTo>
                      <a:cubicBezTo>
                        <a:pt x="12" y="8"/>
                        <a:pt x="9" y="10"/>
                        <a:pt x="10" y="10"/>
                      </a:cubicBezTo>
                      <a:cubicBezTo>
                        <a:pt x="11" y="10"/>
                        <a:pt x="11" y="10"/>
                        <a:pt x="11" y="11"/>
                      </a:cubicBezTo>
                      <a:cubicBezTo>
                        <a:pt x="12" y="11"/>
                        <a:pt x="12" y="11"/>
                        <a:pt x="13" y="11"/>
                      </a:cubicBezTo>
                      <a:cubicBezTo>
                        <a:pt x="13" y="12"/>
                        <a:pt x="12" y="13"/>
                        <a:pt x="13" y="13"/>
                      </a:cubicBezTo>
                      <a:cubicBezTo>
                        <a:pt x="14" y="13"/>
                        <a:pt x="13" y="15"/>
                        <a:pt x="13" y="15"/>
                      </a:cubicBezTo>
                      <a:cubicBezTo>
                        <a:pt x="12" y="15"/>
                        <a:pt x="11" y="17"/>
                        <a:pt x="11" y="15"/>
                      </a:cubicBezTo>
                      <a:cubicBezTo>
                        <a:pt x="11" y="14"/>
                        <a:pt x="10" y="15"/>
                        <a:pt x="9" y="15"/>
                      </a:cubicBezTo>
                      <a:cubicBezTo>
                        <a:pt x="9" y="14"/>
                        <a:pt x="9" y="13"/>
                        <a:pt x="7" y="12"/>
                      </a:cubicBezTo>
                      <a:cubicBezTo>
                        <a:pt x="7" y="13"/>
                        <a:pt x="6" y="14"/>
                        <a:pt x="5" y="14"/>
                      </a:cubicBezTo>
                      <a:cubicBezTo>
                        <a:pt x="4" y="14"/>
                        <a:pt x="4" y="14"/>
                        <a:pt x="3" y="14"/>
                      </a:cubicBezTo>
                      <a:cubicBezTo>
                        <a:pt x="3" y="14"/>
                        <a:pt x="3" y="14"/>
                        <a:pt x="2" y="14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1" y="16"/>
                        <a:pt x="1" y="17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8"/>
                        <a:pt x="1" y="18"/>
                      </a:cubicBezTo>
                      <a:close/>
                      <a:moveTo>
                        <a:pt x="142" y="17"/>
                      </a:moveTo>
                      <a:cubicBezTo>
                        <a:pt x="142" y="17"/>
                        <a:pt x="142" y="17"/>
                        <a:pt x="142" y="17"/>
                      </a:cubicBezTo>
                      <a:cubicBezTo>
                        <a:pt x="142" y="17"/>
                        <a:pt x="142" y="17"/>
                        <a:pt x="142" y="17"/>
                      </a:cubicBezTo>
                      <a:close/>
                      <a:moveTo>
                        <a:pt x="181" y="24"/>
                      </a:moveTo>
                      <a:cubicBezTo>
                        <a:pt x="182" y="24"/>
                        <a:pt x="183" y="24"/>
                        <a:pt x="183" y="25"/>
                      </a:cubicBezTo>
                      <a:cubicBezTo>
                        <a:pt x="182" y="25"/>
                        <a:pt x="181" y="25"/>
                        <a:pt x="181" y="24"/>
                      </a:cubicBezTo>
                      <a:close/>
                      <a:moveTo>
                        <a:pt x="192" y="19"/>
                      </a:moveTo>
                      <a:cubicBezTo>
                        <a:pt x="192" y="20"/>
                        <a:pt x="192" y="20"/>
                        <a:pt x="192" y="20"/>
                      </a:cubicBezTo>
                      <a:cubicBezTo>
                        <a:pt x="191" y="20"/>
                        <a:pt x="191" y="20"/>
                        <a:pt x="191" y="20"/>
                      </a:cubicBezTo>
                      <a:cubicBezTo>
                        <a:pt x="191" y="19"/>
                        <a:pt x="191" y="19"/>
                        <a:pt x="192" y="19"/>
                      </a:cubicBezTo>
                      <a:close/>
                      <a:moveTo>
                        <a:pt x="180" y="11"/>
                      </a:moveTo>
                      <a:cubicBezTo>
                        <a:pt x="180" y="11"/>
                        <a:pt x="179" y="12"/>
                        <a:pt x="179" y="12"/>
                      </a:cubicBezTo>
                      <a:cubicBezTo>
                        <a:pt x="179" y="11"/>
                        <a:pt x="179" y="11"/>
                        <a:pt x="180" y="11"/>
                      </a:cubicBezTo>
                      <a:close/>
                      <a:moveTo>
                        <a:pt x="181" y="17"/>
                      </a:moveTo>
                      <a:cubicBezTo>
                        <a:pt x="181" y="18"/>
                        <a:pt x="180" y="19"/>
                        <a:pt x="180" y="18"/>
                      </a:cubicBezTo>
                      <a:cubicBezTo>
                        <a:pt x="182" y="18"/>
                        <a:pt x="181" y="15"/>
                        <a:pt x="179" y="16"/>
                      </a:cubicBezTo>
                      <a:cubicBezTo>
                        <a:pt x="179" y="15"/>
                        <a:pt x="179" y="15"/>
                        <a:pt x="179" y="15"/>
                      </a:cubicBezTo>
                      <a:cubicBezTo>
                        <a:pt x="180" y="15"/>
                        <a:pt x="180" y="15"/>
                        <a:pt x="180" y="15"/>
                      </a:cubicBezTo>
                      <a:cubicBezTo>
                        <a:pt x="181" y="16"/>
                        <a:pt x="181" y="16"/>
                        <a:pt x="182" y="16"/>
                      </a:cubicBezTo>
                      <a:cubicBezTo>
                        <a:pt x="182" y="15"/>
                        <a:pt x="182" y="15"/>
                        <a:pt x="183" y="16"/>
                      </a:cubicBezTo>
                      <a:cubicBezTo>
                        <a:pt x="183" y="15"/>
                        <a:pt x="183" y="15"/>
                        <a:pt x="183" y="14"/>
                      </a:cubicBezTo>
                      <a:cubicBezTo>
                        <a:pt x="184" y="14"/>
                        <a:pt x="184" y="14"/>
                        <a:pt x="184" y="14"/>
                      </a:cubicBezTo>
                      <a:cubicBezTo>
                        <a:pt x="184" y="14"/>
                        <a:pt x="184" y="14"/>
                        <a:pt x="184" y="14"/>
                      </a:cubicBezTo>
                      <a:cubicBezTo>
                        <a:pt x="184" y="15"/>
                        <a:pt x="184" y="16"/>
                        <a:pt x="184" y="16"/>
                      </a:cubicBezTo>
                      <a:cubicBezTo>
                        <a:pt x="183" y="17"/>
                        <a:pt x="182" y="17"/>
                        <a:pt x="181" y="17"/>
                      </a:cubicBezTo>
                      <a:close/>
                      <a:moveTo>
                        <a:pt x="185" y="9"/>
                      </a:moveTo>
                      <a:cubicBezTo>
                        <a:pt x="185" y="9"/>
                        <a:pt x="185" y="10"/>
                        <a:pt x="185" y="10"/>
                      </a:cubicBezTo>
                      <a:cubicBezTo>
                        <a:pt x="184" y="10"/>
                        <a:pt x="183" y="10"/>
                        <a:pt x="183" y="10"/>
                      </a:cubicBezTo>
                      <a:cubicBezTo>
                        <a:pt x="183" y="9"/>
                        <a:pt x="183" y="9"/>
                        <a:pt x="183" y="9"/>
                      </a:cubicBezTo>
                      <a:cubicBezTo>
                        <a:pt x="184" y="9"/>
                        <a:pt x="184" y="9"/>
                        <a:pt x="185" y="9"/>
                      </a:cubicBezTo>
                      <a:close/>
                      <a:moveTo>
                        <a:pt x="176" y="11"/>
                      </a:moveTo>
                      <a:cubicBezTo>
                        <a:pt x="176" y="10"/>
                        <a:pt x="177" y="10"/>
                        <a:pt x="177" y="10"/>
                      </a:cubicBezTo>
                      <a:cubicBezTo>
                        <a:pt x="177" y="10"/>
                        <a:pt x="177" y="11"/>
                        <a:pt x="177" y="11"/>
                      </a:cubicBezTo>
                      <a:cubicBezTo>
                        <a:pt x="177" y="11"/>
                        <a:pt x="177" y="11"/>
                        <a:pt x="177" y="11"/>
                      </a:cubicBezTo>
                      <a:cubicBezTo>
                        <a:pt x="177" y="11"/>
                        <a:pt x="177" y="11"/>
                        <a:pt x="176" y="11"/>
                      </a:cubicBezTo>
                      <a:close/>
                      <a:moveTo>
                        <a:pt x="177" y="20"/>
                      </a:moveTo>
                      <a:cubicBezTo>
                        <a:pt x="178" y="21"/>
                        <a:pt x="176" y="22"/>
                        <a:pt x="176" y="21"/>
                      </a:cubicBezTo>
                      <a:cubicBezTo>
                        <a:pt x="177" y="21"/>
                        <a:pt x="177" y="20"/>
                        <a:pt x="177" y="20"/>
                      </a:cubicBezTo>
                      <a:close/>
                      <a:moveTo>
                        <a:pt x="174" y="21"/>
                      </a:moveTo>
                      <a:cubicBezTo>
                        <a:pt x="174" y="21"/>
                        <a:pt x="173" y="21"/>
                        <a:pt x="174" y="21"/>
                      </a:cubicBezTo>
                      <a:cubicBezTo>
                        <a:pt x="173" y="21"/>
                        <a:pt x="173" y="21"/>
                        <a:pt x="173" y="21"/>
                      </a:cubicBezTo>
                      <a:cubicBezTo>
                        <a:pt x="173" y="20"/>
                        <a:pt x="172" y="20"/>
                        <a:pt x="172" y="20"/>
                      </a:cubicBezTo>
                      <a:cubicBezTo>
                        <a:pt x="173" y="20"/>
                        <a:pt x="174" y="20"/>
                        <a:pt x="174" y="21"/>
                      </a:cubicBezTo>
                      <a:close/>
                      <a:moveTo>
                        <a:pt x="167" y="25"/>
                      </a:moveTo>
                      <a:cubicBezTo>
                        <a:pt x="168" y="24"/>
                        <a:pt x="166" y="23"/>
                        <a:pt x="167" y="23"/>
                      </a:cubicBezTo>
                      <a:cubicBezTo>
                        <a:pt x="168" y="24"/>
                        <a:pt x="169" y="25"/>
                        <a:pt x="167" y="25"/>
                      </a:cubicBezTo>
                      <a:close/>
                      <a:moveTo>
                        <a:pt x="166" y="19"/>
                      </a:moveTo>
                      <a:cubicBezTo>
                        <a:pt x="165" y="18"/>
                        <a:pt x="165" y="19"/>
                        <a:pt x="164" y="19"/>
                      </a:cubicBezTo>
                      <a:cubicBezTo>
                        <a:pt x="163" y="18"/>
                        <a:pt x="166" y="18"/>
                        <a:pt x="166" y="19"/>
                      </a:cubicBezTo>
                      <a:close/>
                      <a:moveTo>
                        <a:pt x="172" y="12"/>
                      </a:moveTo>
                      <a:cubicBezTo>
                        <a:pt x="172" y="12"/>
                        <a:pt x="172" y="12"/>
                        <a:pt x="172" y="12"/>
                      </a:cubicBezTo>
                      <a:cubicBezTo>
                        <a:pt x="172" y="12"/>
                        <a:pt x="172" y="12"/>
                        <a:pt x="172" y="12"/>
                      </a:cubicBezTo>
                      <a:close/>
                      <a:moveTo>
                        <a:pt x="167" y="11"/>
                      </a:moveTo>
                      <a:cubicBezTo>
                        <a:pt x="167" y="12"/>
                        <a:pt x="167" y="12"/>
                        <a:pt x="167" y="12"/>
                      </a:cubicBezTo>
                      <a:cubicBezTo>
                        <a:pt x="167" y="12"/>
                        <a:pt x="167" y="12"/>
                        <a:pt x="167" y="12"/>
                      </a:cubicBezTo>
                      <a:cubicBezTo>
                        <a:pt x="167" y="12"/>
                        <a:pt x="166" y="12"/>
                        <a:pt x="166" y="12"/>
                      </a:cubicBezTo>
                      <a:cubicBezTo>
                        <a:pt x="166" y="11"/>
                        <a:pt x="166" y="11"/>
                        <a:pt x="166" y="11"/>
                      </a:cubicBezTo>
                      <a:cubicBezTo>
                        <a:pt x="166" y="11"/>
                        <a:pt x="167" y="11"/>
                        <a:pt x="167" y="11"/>
                      </a:cubicBezTo>
                      <a:close/>
                      <a:moveTo>
                        <a:pt x="152" y="18"/>
                      </a:moveTo>
                      <a:cubicBezTo>
                        <a:pt x="152" y="16"/>
                        <a:pt x="150" y="18"/>
                        <a:pt x="149" y="18"/>
                      </a:cubicBezTo>
                      <a:cubicBezTo>
                        <a:pt x="150" y="17"/>
                        <a:pt x="150" y="16"/>
                        <a:pt x="151" y="15"/>
                      </a:cubicBezTo>
                      <a:cubicBezTo>
                        <a:pt x="151" y="16"/>
                        <a:pt x="151" y="15"/>
                        <a:pt x="151" y="15"/>
                      </a:cubicBezTo>
                      <a:cubicBezTo>
                        <a:pt x="152" y="15"/>
                        <a:pt x="152" y="15"/>
                        <a:pt x="153" y="15"/>
                      </a:cubicBezTo>
                      <a:cubicBezTo>
                        <a:pt x="153" y="16"/>
                        <a:pt x="153" y="16"/>
                        <a:pt x="154" y="15"/>
                      </a:cubicBezTo>
                      <a:cubicBezTo>
                        <a:pt x="154" y="16"/>
                        <a:pt x="154" y="16"/>
                        <a:pt x="154" y="16"/>
                      </a:cubicBezTo>
                      <a:cubicBezTo>
                        <a:pt x="153" y="16"/>
                        <a:pt x="153" y="17"/>
                        <a:pt x="152" y="18"/>
                      </a:cubicBezTo>
                      <a:close/>
                      <a:moveTo>
                        <a:pt x="156" y="9"/>
                      </a:moveTo>
                      <a:cubicBezTo>
                        <a:pt x="157" y="10"/>
                        <a:pt x="156" y="10"/>
                        <a:pt x="155" y="10"/>
                      </a:cubicBezTo>
                      <a:cubicBezTo>
                        <a:pt x="155" y="10"/>
                        <a:pt x="155" y="10"/>
                        <a:pt x="155" y="10"/>
                      </a:cubicBezTo>
                      <a:cubicBezTo>
                        <a:pt x="155" y="10"/>
                        <a:pt x="155" y="10"/>
                        <a:pt x="155" y="9"/>
                      </a:cubicBezTo>
                      <a:cubicBezTo>
                        <a:pt x="155" y="9"/>
                        <a:pt x="155" y="9"/>
                        <a:pt x="155" y="9"/>
                      </a:cubicBezTo>
                      <a:cubicBezTo>
                        <a:pt x="155" y="9"/>
                        <a:pt x="156" y="9"/>
                        <a:pt x="156" y="9"/>
                      </a:cubicBezTo>
                      <a:close/>
                      <a:moveTo>
                        <a:pt x="69" y="9"/>
                      </a:moveTo>
                      <a:cubicBezTo>
                        <a:pt x="69" y="9"/>
                        <a:pt x="69" y="9"/>
                        <a:pt x="69" y="9"/>
                      </a:cubicBezTo>
                      <a:cubicBezTo>
                        <a:pt x="69" y="9"/>
                        <a:pt x="69" y="9"/>
                        <a:pt x="69" y="9"/>
                      </a:cubicBezTo>
                      <a:close/>
                      <a:moveTo>
                        <a:pt x="64" y="13"/>
                      </a:moveTo>
                      <a:cubicBezTo>
                        <a:pt x="63" y="13"/>
                        <a:pt x="62" y="14"/>
                        <a:pt x="62" y="14"/>
                      </a:cubicBezTo>
                      <a:cubicBezTo>
                        <a:pt x="62" y="13"/>
                        <a:pt x="62" y="12"/>
                        <a:pt x="63" y="12"/>
                      </a:cubicBezTo>
                      <a:cubicBezTo>
                        <a:pt x="63" y="12"/>
                        <a:pt x="64" y="13"/>
                        <a:pt x="64" y="13"/>
                      </a:cubicBezTo>
                      <a:close/>
                      <a:moveTo>
                        <a:pt x="61" y="14"/>
                      </a:moveTo>
                      <a:cubicBezTo>
                        <a:pt x="61" y="14"/>
                        <a:pt x="61" y="14"/>
                        <a:pt x="61" y="14"/>
                      </a:cubicBezTo>
                      <a:cubicBezTo>
                        <a:pt x="61" y="14"/>
                        <a:pt x="61" y="14"/>
                        <a:pt x="61" y="14"/>
                      </a:cubicBezTo>
                      <a:cubicBezTo>
                        <a:pt x="61" y="14"/>
                        <a:pt x="61" y="14"/>
                        <a:pt x="61" y="14"/>
                      </a:cubicBezTo>
                      <a:close/>
                      <a:moveTo>
                        <a:pt x="60" y="13"/>
                      </a:moveTo>
                      <a:cubicBezTo>
                        <a:pt x="60" y="13"/>
                        <a:pt x="61" y="13"/>
                        <a:pt x="61" y="14"/>
                      </a:cubicBezTo>
                      <a:cubicBezTo>
                        <a:pt x="60" y="13"/>
                        <a:pt x="60" y="13"/>
                        <a:pt x="60" y="13"/>
                      </a:cubicBezTo>
                      <a:cubicBezTo>
                        <a:pt x="60" y="13"/>
                        <a:pt x="60" y="13"/>
                        <a:pt x="60" y="13"/>
                      </a:cubicBezTo>
                      <a:close/>
                      <a:moveTo>
                        <a:pt x="62" y="16"/>
                      </a:moveTo>
                      <a:cubicBezTo>
                        <a:pt x="62" y="16"/>
                        <a:pt x="62" y="15"/>
                        <a:pt x="61" y="15"/>
                      </a:cubicBezTo>
                      <a:cubicBezTo>
                        <a:pt x="61" y="15"/>
                        <a:pt x="62" y="15"/>
                        <a:pt x="62" y="14"/>
                      </a:cubicBezTo>
                      <a:cubicBezTo>
                        <a:pt x="63" y="15"/>
                        <a:pt x="62" y="15"/>
                        <a:pt x="62" y="15"/>
                      </a:cubicBezTo>
                      <a:cubicBezTo>
                        <a:pt x="62" y="15"/>
                        <a:pt x="63" y="15"/>
                        <a:pt x="64" y="15"/>
                      </a:cubicBezTo>
                      <a:cubicBezTo>
                        <a:pt x="63" y="16"/>
                        <a:pt x="63" y="16"/>
                        <a:pt x="62" y="16"/>
                      </a:cubicBezTo>
                      <a:close/>
                      <a:moveTo>
                        <a:pt x="64" y="16"/>
                      </a:moveTo>
                      <a:cubicBezTo>
                        <a:pt x="64" y="16"/>
                        <a:pt x="64" y="16"/>
                        <a:pt x="64" y="17"/>
                      </a:cubicBezTo>
                      <a:cubicBezTo>
                        <a:pt x="64" y="17"/>
                        <a:pt x="64" y="16"/>
                        <a:pt x="64" y="16"/>
                      </a:cubicBezTo>
                      <a:close/>
                      <a:moveTo>
                        <a:pt x="72" y="15"/>
                      </a:moveTo>
                      <a:cubicBezTo>
                        <a:pt x="72" y="14"/>
                        <a:pt x="70" y="13"/>
                        <a:pt x="70" y="14"/>
                      </a:cubicBezTo>
                      <a:cubicBezTo>
                        <a:pt x="70" y="14"/>
                        <a:pt x="69" y="14"/>
                        <a:pt x="69" y="14"/>
                      </a:cubicBezTo>
                      <a:cubicBezTo>
                        <a:pt x="70" y="14"/>
                        <a:pt x="70" y="14"/>
                        <a:pt x="70" y="13"/>
                      </a:cubicBezTo>
                      <a:cubicBezTo>
                        <a:pt x="69" y="13"/>
                        <a:pt x="71" y="12"/>
                        <a:pt x="71" y="12"/>
                      </a:cubicBezTo>
                      <a:cubicBezTo>
                        <a:pt x="72" y="12"/>
                        <a:pt x="72" y="12"/>
                        <a:pt x="73" y="13"/>
                      </a:cubicBezTo>
                      <a:cubicBezTo>
                        <a:pt x="73" y="13"/>
                        <a:pt x="74" y="12"/>
                        <a:pt x="74" y="13"/>
                      </a:cubicBezTo>
                      <a:cubicBezTo>
                        <a:pt x="74" y="13"/>
                        <a:pt x="74" y="13"/>
                        <a:pt x="74" y="13"/>
                      </a:cubicBezTo>
                      <a:cubicBezTo>
                        <a:pt x="73" y="13"/>
                        <a:pt x="72" y="13"/>
                        <a:pt x="72" y="13"/>
                      </a:cubicBezTo>
                      <a:cubicBezTo>
                        <a:pt x="73" y="14"/>
                        <a:pt x="72" y="15"/>
                        <a:pt x="72" y="16"/>
                      </a:cubicBezTo>
                      <a:cubicBezTo>
                        <a:pt x="72" y="16"/>
                        <a:pt x="72" y="16"/>
                        <a:pt x="72" y="16"/>
                      </a:cubicBezTo>
                      <a:cubicBezTo>
                        <a:pt x="72" y="16"/>
                        <a:pt x="72" y="16"/>
                        <a:pt x="72" y="15"/>
                      </a:cubicBezTo>
                      <a:close/>
                      <a:moveTo>
                        <a:pt x="71" y="9"/>
                      </a:moveTo>
                      <a:cubicBezTo>
                        <a:pt x="71" y="9"/>
                        <a:pt x="71" y="9"/>
                        <a:pt x="71" y="9"/>
                      </a:cubicBezTo>
                      <a:cubicBezTo>
                        <a:pt x="71" y="9"/>
                        <a:pt x="71" y="9"/>
                        <a:pt x="71" y="9"/>
                      </a:cubicBezTo>
                      <a:close/>
                      <a:moveTo>
                        <a:pt x="84" y="7"/>
                      </a:moveTo>
                      <a:cubicBezTo>
                        <a:pt x="84" y="9"/>
                        <a:pt x="84" y="9"/>
                        <a:pt x="84" y="9"/>
                      </a:cubicBezTo>
                      <a:cubicBezTo>
                        <a:pt x="84" y="9"/>
                        <a:pt x="84" y="9"/>
                        <a:pt x="85" y="9"/>
                      </a:cubicBezTo>
                      <a:cubicBezTo>
                        <a:pt x="85" y="10"/>
                        <a:pt x="85" y="10"/>
                        <a:pt x="85" y="10"/>
                      </a:cubicBezTo>
                      <a:cubicBezTo>
                        <a:pt x="84" y="10"/>
                        <a:pt x="84" y="11"/>
                        <a:pt x="84" y="11"/>
                      </a:cubicBezTo>
                      <a:cubicBezTo>
                        <a:pt x="83" y="11"/>
                        <a:pt x="84" y="11"/>
                        <a:pt x="84" y="11"/>
                      </a:cubicBezTo>
                      <a:cubicBezTo>
                        <a:pt x="84" y="10"/>
                        <a:pt x="83" y="10"/>
                        <a:pt x="83" y="10"/>
                      </a:cubicBezTo>
                      <a:cubicBezTo>
                        <a:pt x="83" y="9"/>
                        <a:pt x="83" y="8"/>
                        <a:pt x="82" y="7"/>
                      </a:cubicBezTo>
                      <a:cubicBezTo>
                        <a:pt x="82" y="7"/>
                        <a:pt x="82" y="7"/>
                        <a:pt x="82" y="7"/>
                      </a:cubicBezTo>
                      <a:cubicBezTo>
                        <a:pt x="82" y="7"/>
                        <a:pt x="82" y="7"/>
                        <a:pt x="82" y="7"/>
                      </a:cubicBezTo>
                      <a:cubicBezTo>
                        <a:pt x="83" y="7"/>
                        <a:pt x="83" y="7"/>
                        <a:pt x="84" y="7"/>
                      </a:cubicBezTo>
                      <a:close/>
                      <a:moveTo>
                        <a:pt x="88" y="18"/>
                      </a:moveTo>
                      <a:cubicBezTo>
                        <a:pt x="88" y="17"/>
                        <a:pt x="88" y="17"/>
                        <a:pt x="88" y="17"/>
                      </a:cubicBezTo>
                      <a:cubicBezTo>
                        <a:pt x="88" y="17"/>
                        <a:pt x="88" y="17"/>
                        <a:pt x="88" y="17"/>
                      </a:cubicBezTo>
                      <a:cubicBezTo>
                        <a:pt x="88" y="17"/>
                        <a:pt x="88" y="18"/>
                        <a:pt x="88" y="18"/>
                      </a:cubicBezTo>
                      <a:close/>
                      <a:moveTo>
                        <a:pt x="84" y="12"/>
                      </a:moveTo>
                      <a:cubicBezTo>
                        <a:pt x="84" y="12"/>
                        <a:pt x="84" y="13"/>
                        <a:pt x="83" y="13"/>
                      </a:cubicBezTo>
                      <a:cubicBezTo>
                        <a:pt x="83" y="12"/>
                        <a:pt x="84" y="12"/>
                        <a:pt x="84" y="12"/>
                      </a:cubicBezTo>
                      <a:cubicBezTo>
                        <a:pt x="84" y="12"/>
                        <a:pt x="84" y="12"/>
                        <a:pt x="84" y="12"/>
                      </a:cubicBezTo>
                      <a:close/>
                      <a:moveTo>
                        <a:pt x="79" y="14"/>
                      </a:moveTo>
                      <a:cubicBezTo>
                        <a:pt x="79" y="14"/>
                        <a:pt x="79" y="14"/>
                        <a:pt x="79" y="14"/>
                      </a:cubicBezTo>
                      <a:cubicBezTo>
                        <a:pt x="79" y="14"/>
                        <a:pt x="79" y="14"/>
                        <a:pt x="79" y="15"/>
                      </a:cubicBezTo>
                      <a:cubicBezTo>
                        <a:pt x="79" y="15"/>
                        <a:pt x="79" y="14"/>
                        <a:pt x="79" y="14"/>
                      </a:cubicBezTo>
                      <a:close/>
                      <a:moveTo>
                        <a:pt x="84" y="18"/>
                      </a:moveTo>
                      <a:cubicBezTo>
                        <a:pt x="84" y="16"/>
                        <a:pt x="82" y="18"/>
                        <a:pt x="80" y="17"/>
                      </a:cubicBezTo>
                      <a:cubicBezTo>
                        <a:pt x="80" y="17"/>
                        <a:pt x="80" y="17"/>
                        <a:pt x="80" y="17"/>
                      </a:cubicBezTo>
                      <a:cubicBezTo>
                        <a:pt x="80" y="16"/>
                        <a:pt x="81" y="16"/>
                        <a:pt x="81" y="16"/>
                      </a:cubicBezTo>
                      <a:cubicBezTo>
                        <a:pt x="81" y="16"/>
                        <a:pt x="81" y="16"/>
                        <a:pt x="81" y="16"/>
                      </a:cubicBezTo>
                      <a:cubicBezTo>
                        <a:pt x="81" y="16"/>
                        <a:pt x="82" y="16"/>
                        <a:pt x="83" y="16"/>
                      </a:cubicBezTo>
                      <a:cubicBezTo>
                        <a:pt x="83" y="16"/>
                        <a:pt x="83" y="15"/>
                        <a:pt x="83" y="14"/>
                      </a:cubicBezTo>
                      <a:cubicBezTo>
                        <a:pt x="83" y="14"/>
                        <a:pt x="84" y="14"/>
                        <a:pt x="84" y="13"/>
                      </a:cubicBezTo>
                      <a:cubicBezTo>
                        <a:pt x="86" y="14"/>
                        <a:pt x="85" y="14"/>
                        <a:pt x="85" y="15"/>
                      </a:cubicBezTo>
                      <a:cubicBezTo>
                        <a:pt x="85" y="15"/>
                        <a:pt x="86" y="16"/>
                        <a:pt x="86" y="16"/>
                      </a:cubicBezTo>
                      <a:cubicBezTo>
                        <a:pt x="86" y="16"/>
                        <a:pt x="86" y="16"/>
                        <a:pt x="86" y="16"/>
                      </a:cubicBezTo>
                      <a:cubicBezTo>
                        <a:pt x="85" y="17"/>
                        <a:pt x="85" y="18"/>
                        <a:pt x="84" y="18"/>
                      </a:cubicBezTo>
                      <a:close/>
                      <a:moveTo>
                        <a:pt x="91" y="16"/>
                      </a:moveTo>
                      <a:cubicBezTo>
                        <a:pt x="92" y="17"/>
                        <a:pt x="91" y="18"/>
                        <a:pt x="90" y="18"/>
                      </a:cubicBezTo>
                      <a:cubicBezTo>
                        <a:pt x="90" y="18"/>
                        <a:pt x="90" y="18"/>
                        <a:pt x="90" y="17"/>
                      </a:cubicBezTo>
                      <a:cubicBezTo>
                        <a:pt x="89" y="17"/>
                        <a:pt x="89" y="17"/>
                        <a:pt x="89" y="17"/>
                      </a:cubicBezTo>
                      <a:cubicBezTo>
                        <a:pt x="89" y="17"/>
                        <a:pt x="89" y="17"/>
                        <a:pt x="89" y="16"/>
                      </a:cubicBezTo>
                      <a:cubicBezTo>
                        <a:pt x="88" y="16"/>
                        <a:pt x="87" y="17"/>
                        <a:pt x="86" y="17"/>
                      </a:cubicBezTo>
                      <a:cubicBezTo>
                        <a:pt x="86" y="17"/>
                        <a:pt x="86" y="17"/>
                        <a:pt x="86" y="16"/>
                      </a:cubicBezTo>
                      <a:cubicBezTo>
                        <a:pt x="87" y="17"/>
                        <a:pt x="87" y="16"/>
                        <a:pt x="87" y="16"/>
                      </a:cubicBezTo>
                      <a:cubicBezTo>
                        <a:pt x="89" y="15"/>
                        <a:pt x="89" y="15"/>
                        <a:pt x="89" y="15"/>
                      </a:cubicBezTo>
                      <a:cubicBezTo>
                        <a:pt x="89" y="15"/>
                        <a:pt x="89" y="15"/>
                        <a:pt x="89" y="14"/>
                      </a:cubicBezTo>
                      <a:cubicBezTo>
                        <a:pt x="90" y="14"/>
                        <a:pt x="90" y="14"/>
                        <a:pt x="90" y="14"/>
                      </a:cubicBezTo>
                      <a:cubicBezTo>
                        <a:pt x="90" y="13"/>
                        <a:pt x="91" y="13"/>
                        <a:pt x="90" y="13"/>
                      </a:cubicBezTo>
                      <a:cubicBezTo>
                        <a:pt x="91" y="12"/>
                        <a:pt x="92" y="12"/>
                        <a:pt x="93" y="12"/>
                      </a:cubicBezTo>
                      <a:cubicBezTo>
                        <a:pt x="92" y="12"/>
                        <a:pt x="93" y="14"/>
                        <a:pt x="94" y="13"/>
                      </a:cubicBezTo>
                      <a:cubicBezTo>
                        <a:pt x="95" y="12"/>
                        <a:pt x="93" y="12"/>
                        <a:pt x="93" y="12"/>
                      </a:cubicBezTo>
                      <a:cubicBezTo>
                        <a:pt x="94" y="12"/>
                        <a:pt x="94" y="12"/>
                        <a:pt x="95" y="12"/>
                      </a:cubicBezTo>
                      <a:cubicBezTo>
                        <a:pt x="94" y="13"/>
                        <a:pt x="96" y="13"/>
                        <a:pt x="97" y="13"/>
                      </a:cubicBezTo>
                      <a:cubicBezTo>
                        <a:pt x="97" y="14"/>
                        <a:pt x="97" y="14"/>
                        <a:pt x="97" y="14"/>
                      </a:cubicBezTo>
                      <a:cubicBezTo>
                        <a:pt x="97" y="14"/>
                        <a:pt x="97" y="14"/>
                        <a:pt x="97" y="14"/>
                      </a:cubicBezTo>
                      <a:cubicBezTo>
                        <a:pt x="96" y="15"/>
                        <a:pt x="96" y="16"/>
                        <a:pt x="95" y="15"/>
                      </a:cubicBezTo>
                      <a:cubicBezTo>
                        <a:pt x="95" y="15"/>
                        <a:pt x="95" y="14"/>
                        <a:pt x="95" y="14"/>
                      </a:cubicBezTo>
                      <a:cubicBezTo>
                        <a:pt x="95" y="14"/>
                        <a:pt x="95" y="14"/>
                        <a:pt x="95" y="13"/>
                      </a:cubicBezTo>
                      <a:cubicBezTo>
                        <a:pt x="94" y="13"/>
                        <a:pt x="92" y="14"/>
                        <a:pt x="92" y="13"/>
                      </a:cubicBezTo>
                      <a:cubicBezTo>
                        <a:pt x="91" y="12"/>
                        <a:pt x="91" y="14"/>
                        <a:pt x="92" y="13"/>
                      </a:cubicBezTo>
                      <a:cubicBezTo>
                        <a:pt x="92" y="15"/>
                        <a:pt x="91" y="15"/>
                        <a:pt x="92" y="16"/>
                      </a:cubicBezTo>
                      <a:cubicBezTo>
                        <a:pt x="93" y="15"/>
                        <a:pt x="94" y="15"/>
                        <a:pt x="94" y="15"/>
                      </a:cubicBezTo>
                      <a:cubicBezTo>
                        <a:pt x="94" y="17"/>
                        <a:pt x="93" y="17"/>
                        <a:pt x="91" y="16"/>
                      </a:cubicBezTo>
                      <a:close/>
                      <a:moveTo>
                        <a:pt x="95" y="19"/>
                      </a:moveTo>
                      <a:cubicBezTo>
                        <a:pt x="95" y="19"/>
                        <a:pt x="94" y="18"/>
                        <a:pt x="94" y="17"/>
                      </a:cubicBezTo>
                      <a:cubicBezTo>
                        <a:pt x="96" y="17"/>
                        <a:pt x="95" y="18"/>
                        <a:pt x="95" y="19"/>
                      </a:cubicBezTo>
                      <a:cubicBezTo>
                        <a:pt x="95" y="19"/>
                        <a:pt x="95" y="19"/>
                        <a:pt x="95" y="19"/>
                      </a:cubicBezTo>
                      <a:close/>
                      <a:moveTo>
                        <a:pt x="93" y="19"/>
                      </a:moveTo>
                      <a:cubicBezTo>
                        <a:pt x="93" y="19"/>
                        <a:pt x="93" y="19"/>
                        <a:pt x="93" y="19"/>
                      </a:cubicBezTo>
                      <a:cubicBezTo>
                        <a:pt x="93" y="19"/>
                        <a:pt x="93" y="19"/>
                        <a:pt x="93" y="19"/>
                      </a:cubicBezTo>
                      <a:cubicBezTo>
                        <a:pt x="93" y="19"/>
                        <a:pt x="93" y="19"/>
                        <a:pt x="93" y="19"/>
                      </a:cubicBezTo>
                      <a:close/>
                      <a:moveTo>
                        <a:pt x="104" y="21"/>
                      </a:moveTo>
                      <a:cubicBezTo>
                        <a:pt x="104" y="21"/>
                        <a:pt x="104" y="20"/>
                        <a:pt x="104" y="19"/>
                      </a:cubicBezTo>
                      <a:cubicBezTo>
                        <a:pt x="104" y="19"/>
                        <a:pt x="104" y="19"/>
                        <a:pt x="104" y="19"/>
                      </a:cubicBezTo>
                      <a:cubicBezTo>
                        <a:pt x="104" y="19"/>
                        <a:pt x="105" y="19"/>
                        <a:pt x="105" y="19"/>
                      </a:cubicBezTo>
                      <a:cubicBezTo>
                        <a:pt x="105" y="20"/>
                        <a:pt x="105" y="21"/>
                        <a:pt x="104" y="21"/>
                      </a:cubicBezTo>
                      <a:close/>
                      <a:moveTo>
                        <a:pt x="107" y="18"/>
                      </a:moveTo>
                      <a:cubicBezTo>
                        <a:pt x="107" y="18"/>
                        <a:pt x="107" y="18"/>
                        <a:pt x="107" y="19"/>
                      </a:cubicBezTo>
                      <a:cubicBezTo>
                        <a:pt x="106" y="19"/>
                        <a:pt x="106" y="19"/>
                        <a:pt x="106" y="18"/>
                      </a:cubicBezTo>
                      <a:cubicBezTo>
                        <a:pt x="106" y="18"/>
                        <a:pt x="106" y="18"/>
                        <a:pt x="107" y="18"/>
                      </a:cubicBezTo>
                      <a:close/>
                      <a:moveTo>
                        <a:pt x="99" y="20"/>
                      </a:moveTo>
                      <a:cubicBezTo>
                        <a:pt x="99" y="20"/>
                        <a:pt x="99" y="20"/>
                        <a:pt x="99" y="20"/>
                      </a:cubicBezTo>
                      <a:cubicBezTo>
                        <a:pt x="99" y="20"/>
                        <a:pt x="99" y="21"/>
                        <a:pt x="99" y="21"/>
                      </a:cubicBezTo>
                      <a:cubicBezTo>
                        <a:pt x="98" y="21"/>
                        <a:pt x="98" y="21"/>
                        <a:pt x="98" y="21"/>
                      </a:cubicBezTo>
                      <a:cubicBezTo>
                        <a:pt x="98" y="21"/>
                        <a:pt x="98" y="21"/>
                        <a:pt x="98" y="21"/>
                      </a:cubicBezTo>
                      <a:cubicBezTo>
                        <a:pt x="99" y="21"/>
                        <a:pt x="98" y="20"/>
                        <a:pt x="99" y="20"/>
                      </a:cubicBezTo>
                      <a:close/>
                      <a:moveTo>
                        <a:pt x="99" y="12"/>
                      </a:moveTo>
                      <a:cubicBezTo>
                        <a:pt x="99" y="12"/>
                        <a:pt x="99" y="11"/>
                        <a:pt x="99" y="11"/>
                      </a:cubicBezTo>
                      <a:cubicBezTo>
                        <a:pt x="100" y="12"/>
                        <a:pt x="99" y="12"/>
                        <a:pt x="99" y="12"/>
                      </a:cubicBezTo>
                      <a:close/>
                      <a:moveTo>
                        <a:pt x="103" y="11"/>
                      </a:moveTo>
                      <a:cubicBezTo>
                        <a:pt x="103" y="11"/>
                        <a:pt x="103" y="11"/>
                        <a:pt x="103" y="11"/>
                      </a:cubicBezTo>
                      <a:cubicBezTo>
                        <a:pt x="103" y="11"/>
                        <a:pt x="103" y="10"/>
                        <a:pt x="103" y="10"/>
                      </a:cubicBezTo>
                      <a:cubicBezTo>
                        <a:pt x="102" y="9"/>
                        <a:pt x="99" y="11"/>
                        <a:pt x="100" y="9"/>
                      </a:cubicBezTo>
                      <a:cubicBezTo>
                        <a:pt x="98" y="8"/>
                        <a:pt x="97" y="8"/>
                        <a:pt x="96" y="9"/>
                      </a:cubicBezTo>
                      <a:cubicBezTo>
                        <a:pt x="96" y="9"/>
                        <a:pt x="96" y="8"/>
                        <a:pt x="96" y="7"/>
                      </a:cubicBezTo>
                      <a:cubicBezTo>
                        <a:pt x="96" y="7"/>
                        <a:pt x="96" y="7"/>
                        <a:pt x="97" y="7"/>
                      </a:cubicBezTo>
                      <a:cubicBezTo>
                        <a:pt x="97" y="8"/>
                        <a:pt x="97" y="8"/>
                        <a:pt x="99" y="8"/>
                      </a:cubicBezTo>
                      <a:cubicBezTo>
                        <a:pt x="99" y="7"/>
                        <a:pt x="99" y="7"/>
                        <a:pt x="99" y="7"/>
                      </a:cubicBezTo>
                      <a:cubicBezTo>
                        <a:pt x="99" y="7"/>
                        <a:pt x="99" y="7"/>
                        <a:pt x="100" y="7"/>
                      </a:cubicBezTo>
                      <a:cubicBezTo>
                        <a:pt x="99" y="8"/>
                        <a:pt x="100" y="9"/>
                        <a:pt x="101" y="10"/>
                      </a:cubicBezTo>
                      <a:cubicBezTo>
                        <a:pt x="102" y="10"/>
                        <a:pt x="103" y="9"/>
                        <a:pt x="103" y="8"/>
                      </a:cubicBezTo>
                      <a:cubicBezTo>
                        <a:pt x="104" y="8"/>
                        <a:pt x="102" y="10"/>
                        <a:pt x="103" y="11"/>
                      </a:cubicBezTo>
                      <a:close/>
                      <a:moveTo>
                        <a:pt x="104" y="12"/>
                      </a:moveTo>
                      <a:cubicBezTo>
                        <a:pt x="104" y="12"/>
                        <a:pt x="104" y="12"/>
                        <a:pt x="105" y="13"/>
                      </a:cubicBezTo>
                      <a:cubicBezTo>
                        <a:pt x="105" y="13"/>
                        <a:pt x="104" y="13"/>
                        <a:pt x="104" y="13"/>
                      </a:cubicBezTo>
                      <a:cubicBezTo>
                        <a:pt x="104" y="12"/>
                        <a:pt x="104" y="12"/>
                        <a:pt x="104" y="12"/>
                      </a:cubicBezTo>
                      <a:close/>
                      <a:moveTo>
                        <a:pt x="107" y="12"/>
                      </a:moveTo>
                      <a:cubicBezTo>
                        <a:pt x="107" y="12"/>
                        <a:pt x="107" y="12"/>
                        <a:pt x="107" y="12"/>
                      </a:cubicBezTo>
                      <a:cubicBezTo>
                        <a:pt x="107" y="12"/>
                        <a:pt x="107" y="12"/>
                        <a:pt x="107" y="12"/>
                      </a:cubicBezTo>
                      <a:cubicBezTo>
                        <a:pt x="107" y="12"/>
                        <a:pt x="107" y="12"/>
                        <a:pt x="107" y="12"/>
                      </a:cubicBezTo>
                      <a:close/>
                      <a:moveTo>
                        <a:pt x="115" y="12"/>
                      </a:moveTo>
                      <a:cubicBezTo>
                        <a:pt x="115" y="12"/>
                        <a:pt x="115" y="12"/>
                        <a:pt x="115" y="12"/>
                      </a:cubicBezTo>
                      <a:cubicBezTo>
                        <a:pt x="115" y="12"/>
                        <a:pt x="115" y="12"/>
                        <a:pt x="115" y="13"/>
                      </a:cubicBezTo>
                      <a:cubicBezTo>
                        <a:pt x="116" y="13"/>
                        <a:pt x="116" y="13"/>
                        <a:pt x="115" y="13"/>
                      </a:cubicBezTo>
                      <a:cubicBezTo>
                        <a:pt x="115" y="12"/>
                        <a:pt x="115" y="12"/>
                        <a:pt x="114" y="12"/>
                      </a:cubicBezTo>
                      <a:cubicBezTo>
                        <a:pt x="114" y="12"/>
                        <a:pt x="114" y="12"/>
                        <a:pt x="114" y="12"/>
                      </a:cubicBezTo>
                      <a:cubicBezTo>
                        <a:pt x="115" y="12"/>
                        <a:pt x="115" y="12"/>
                        <a:pt x="115" y="12"/>
                      </a:cubicBezTo>
                      <a:close/>
                      <a:moveTo>
                        <a:pt x="112" y="16"/>
                      </a:moveTo>
                      <a:cubicBezTo>
                        <a:pt x="112" y="15"/>
                        <a:pt x="112" y="15"/>
                        <a:pt x="112" y="15"/>
                      </a:cubicBezTo>
                      <a:cubicBezTo>
                        <a:pt x="112" y="16"/>
                        <a:pt x="112" y="16"/>
                        <a:pt x="112" y="16"/>
                      </a:cubicBezTo>
                      <a:close/>
                      <a:moveTo>
                        <a:pt x="111" y="8"/>
                      </a:moveTo>
                      <a:cubicBezTo>
                        <a:pt x="111" y="8"/>
                        <a:pt x="111" y="9"/>
                        <a:pt x="111" y="10"/>
                      </a:cubicBezTo>
                      <a:cubicBezTo>
                        <a:pt x="111" y="10"/>
                        <a:pt x="111" y="10"/>
                        <a:pt x="110" y="10"/>
                      </a:cubicBezTo>
                      <a:cubicBezTo>
                        <a:pt x="110" y="10"/>
                        <a:pt x="110" y="10"/>
                        <a:pt x="110" y="10"/>
                      </a:cubicBezTo>
                      <a:cubicBezTo>
                        <a:pt x="110" y="10"/>
                        <a:pt x="110" y="10"/>
                        <a:pt x="110" y="10"/>
                      </a:cubicBezTo>
                      <a:cubicBezTo>
                        <a:pt x="109" y="9"/>
                        <a:pt x="111" y="9"/>
                        <a:pt x="111" y="8"/>
                      </a:cubicBezTo>
                      <a:cubicBezTo>
                        <a:pt x="109" y="8"/>
                        <a:pt x="110" y="7"/>
                        <a:pt x="109" y="6"/>
                      </a:cubicBezTo>
                      <a:cubicBezTo>
                        <a:pt x="109" y="6"/>
                        <a:pt x="110" y="6"/>
                        <a:pt x="110" y="6"/>
                      </a:cubicBezTo>
                      <a:cubicBezTo>
                        <a:pt x="110" y="7"/>
                        <a:pt x="110" y="8"/>
                        <a:pt x="111" y="8"/>
                      </a:cubicBezTo>
                      <a:close/>
                      <a:moveTo>
                        <a:pt x="119" y="18"/>
                      </a:moveTo>
                      <a:cubicBezTo>
                        <a:pt x="119" y="18"/>
                        <a:pt x="119" y="19"/>
                        <a:pt x="119" y="19"/>
                      </a:cubicBezTo>
                      <a:cubicBezTo>
                        <a:pt x="117" y="20"/>
                        <a:pt x="115" y="17"/>
                        <a:pt x="115" y="20"/>
                      </a:cubicBezTo>
                      <a:cubicBezTo>
                        <a:pt x="114" y="20"/>
                        <a:pt x="114" y="18"/>
                        <a:pt x="113" y="18"/>
                      </a:cubicBezTo>
                      <a:cubicBezTo>
                        <a:pt x="113" y="18"/>
                        <a:pt x="113" y="18"/>
                        <a:pt x="113" y="18"/>
                      </a:cubicBezTo>
                      <a:cubicBezTo>
                        <a:pt x="113" y="18"/>
                        <a:pt x="114" y="17"/>
                        <a:pt x="114" y="17"/>
                      </a:cubicBezTo>
                      <a:cubicBezTo>
                        <a:pt x="114" y="18"/>
                        <a:pt x="115" y="18"/>
                        <a:pt x="115" y="17"/>
                      </a:cubicBezTo>
                      <a:cubicBezTo>
                        <a:pt x="114" y="17"/>
                        <a:pt x="114" y="16"/>
                        <a:pt x="113" y="17"/>
                      </a:cubicBezTo>
                      <a:cubicBezTo>
                        <a:pt x="113" y="16"/>
                        <a:pt x="113" y="16"/>
                        <a:pt x="112" y="15"/>
                      </a:cubicBezTo>
                      <a:cubicBezTo>
                        <a:pt x="113" y="15"/>
                        <a:pt x="113" y="16"/>
                        <a:pt x="113" y="15"/>
                      </a:cubicBezTo>
                      <a:cubicBezTo>
                        <a:pt x="114" y="15"/>
                        <a:pt x="113" y="15"/>
                        <a:pt x="113" y="14"/>
                      </a:cubicBezTo>
                      <a:cubicBezTo>
                        <a:pt x="114" y="14"/>
                        <a:pt x="115" y="15"/>
                        <a:pt x="115" y="13"/>
                      </a:cubicBezTo>
                      <a:cubicBezTo>
                        <a:pt x="116" y="14"/>
                        <a:pt x="116" y="15"/>
                        <a:pt x="116" y="15"/>
                      </a:cubicBezTo>
                      <a:cubicBezTo>
                        <a:pt x="117" y="17"/>
                        <a:pt x="116" y="17"/>
                        <a:pt x="116" y="18"/>
                      </a:cubicBezTo>
                      <a:cubicBezTo>
                        <a:pt x="117" y="18"/>
                        <a:pt x="119" y="18"/>
                        <a:pt x="119" y="18"/>
                      </a:cubicBezTo>
                      <a:close/>
                      <a:moveTo>
                        <a:pt x="134" y="19"/>
                      </a:moveTo>
                      <a:cubicBezTo>
                        <a:pt x="134" y="18"/>
                        <a:pt x="134" y="18"/>
                        <a:pt x="134" y="19"/>
                      </a:cubicBezTo>
                      <a:cubicBezTo>
                        <a:pt x="133" y="18"/>
                        <a:pt x="134" y="17"/>
                        <a:pt x="134" y="17"/>
                      </a:cubicBezTo>
                      <a:cubicBezTo>
                        <a:pt x="134" y="18"/>
                        <a:pt x="136" y="18"/>
                        <a:pt x="134" y="19"/>
                      </a:cubicBezTo>
                      <a:close/>
                      <a:moveTo>
                        <a:pt x="134" y="15"/>
                      </a:moveTo>
                      <a:cubicBezTo>
                        <a:pt x="134" y="15"/>
                        <a:pt x="134" y="15"/>
                        <a:pt x="134" y="15"/>
                      </a:cubicBezTo>
                      <a:cubicBezTo>
                        <a:pt x="134" y="15"/>
                        <a:pt x="134" y="15"/>
                        <a:pt x="134" y="16"/>
                      </a:cubicBezTo>
                      <a:cubicBezTo>
                        <a:pt x="134" y="15"/>
                        <a:pt x="134" y="15"/>
                        <a:pt x="134" y="15"/>
                      </a:cubicBezTo>
                      <a:close/>
                      <a:moveTo>
                        <a:pt x="140" y="12"/>
                      </a:moveTo>
                      <a:cubicBezTo>
                        <a:pt x="141" y="11"/>
                        <a:pt x="141" y="11"/>
                        <a:pt x="141" y="11"/>
                      </a:cubicBezTo>
                      <a:cubicBezTo>
                        <a:pt x="141" y="11"/>
                        <a:pt x="141" y="11"/>
                        <a:pt x="140" y="11"/>
                      </a:cubicBezTo>
                      <a:cubicBezTo>
                        <a:pt x="141" y="10"/>
                        <a:pt x="141" y="10"/>
                        <a:pt x="141" y="10"/>
                      </a:cubicBezTo>
                      <a:cubicBezTo>
                        <a:pt x="141" y="11"/>
                        <a:pt x="141" y="12"/>
                        <a:pt x="140" y="12"/>
                      </a:cubicBezTo>
                      <a:close/>
                      <a:moveTo>
                        <a:pt x="145" y="9"/>
                      </a:moveTo>
                      <a:cubicBezTo>
                        <a:pt x="145" y="10"/>
                        <a:pt x="145" y="10"/>
                        <a:pt x="145" y="11"/>
                      </a:cubicBezTo>
                      <a:cubicBezTo>
                        <a:pt x="145" y="11"/>
                        <a:pt x="145" y="11"/>
                        <a:pt x="145" y="12"/>
                      </a:cubicBezTo>
                      <a:cubicBezTo>
                        <a:pt x="144" y="12"/>
                        <a:pt x="144" y="12"/>
                        <a:pt x="144" y="12"/>
                      </a:cubicBezTo>
                      <a:cubicBezTo>
                        <a:pt x="145" y="11"/>
                        <a:pt x="143" y="11"/>
                        <a:pt x="143" y="10"/>
                      </a:cubicBezTo>
                      <a:cubicBezTo>
                        <a:pt x="144" y="10"/>
                        <a:pt x="144" y="9"/>
                        <a:pt x="145" y="9"/>
                      </a:cubicBezTo>
                      <a:close/>
                      <a:moveTo>
                        <a:pt x="143" y="12"/>
                      </a:moveTo>
                      <a:cubicBezTo>
                        <a:pt x="143" y="12"/>
                        <a:pt x="142" y="12"/>
                        <a:pt x="142" y="12"/>
                      </a:cubicBezTo>
                      <a:cubicBezTo>
                        <a:pt x="142" y="11"/>
                        <a:pt x="142" y="10"/>
                        <a:pt x="142" y="10"/>
                      </a:cubicBezTo>
                      <a:cubicBezTo>
                        <a:pt x="143" y="10"/>
                        <a:pt x="143" y="10"/>
                        <a:pt x="143" y="10"/>
                      </a:cubicBezTo>
                      <a:cubicBezTo>
                        <a:pt x="143" y="11"/>
                        <a:pt x="143" y="11"/>
                        <a:pt x="143" y="12"/>
                      </a:cubicBezTo>
                      <a:close/>
                      <a:moveTo>
                        <a:pt x="136" y="5"/>
                      </a:moveTo>
                      <a:cubicBezTo>
                        <a:pt x="136" y="6"/>
                        <a:pt x="136" y="6"/>
                        <a:pt x="137" y="6"/>
                      </a:cubicBezTo>
                      <a:cubicBezTo>
                        <a:pt x="137" y="8"/>
                        <a:pt x="137" y="8"/>
                        <a:pt x="135" y="8"/>
                      </a:cubicBezTo>
                      <a:cubicBezTo>
                        <a:pt x="135" y="7"/>
                        <a:pt x="135" y="6"/>
                        <a:pt x="136" y="5"/>
                      </a:cubicBezTo>
                      <a:close/>
                      <a:moveTo>
                        <a:pt x="136" y="10"/>
                      </a:moveTo>
                      <a:cubicBezTo>
                        <a:pt x="136" y="10"/>
                        <a:pt x="137" y="10"/>
                        <a:pt x="138" y="10"/>
                      </a:cubicBezTo>
                      <a:cubicBezTo>
                        <a:pt x="137" y="10"/>
                        <a:pt x="137" y="11"/>
                        <a:pt x="136" y="12"/>
                      </a:cubicBezTo>
                      <a:cubicBezTo>
                        <a:pt x="136" y="12"/>
                        <a:pt x="136" y="11"/>
                        <a:pt x="135" y="12"/>
                      </a:cubicBezTo>
                      <a:cubicBezTo>
                        <a:pt x="135" y="11"/>
                        <a:pt x="136" y="11"/>
                        <a:pt x="136" y="10"/>
                      </a:cubicBezTo>
                      <a:close/>
                      <a:moveTo>
                        <a:pt x="122" y="8"/>
                      </a:moveTo>
                      <a:cubicBezTo>
                        <a:pt x="123" y="8"/>
                        <a:pt x="123" y="8"/>
                        <a:pt x="124" y="7"/>
                      </a:cubicBezTo>
                      <a:cubicBezTo>
                        <a:pt x="125" y="8"/>
                        <a:pt x="126" y="8"/>
                        <a:pt x="128" y="8"/>
                      </a:cubicBezTo>
                      <a:cubicBezTo>
                        <a:pt x="128" y="7"/>
                        <a:pt x="128" y="7"/>
                        <a:pt x="129" y="7"/>
                      </a:cubicBezTo>
                      <a:cubicBezTo>
                        <a:pt x="128" y="7"/>
                        <a:pt x="128" y="7"/>
                        <a:pt x="128" y="8"/>
                      </a:cubicBezTo>
                      <a:cubicBezTo>
                        <a:pt x="130" y="7"/>
                        <a:pt x="131" y="8"/>
                        <a:pt x="132" y="9"/>
                      </a:cubicBezTo>
                      <a:cubicBezTo>
                        <a:pt x="131" y="9"/>
                        <a:pt x="131" y="9"/>
                        <a:pt x="131" y="9"/>
                      </a:cubicBezTo>
                      <a:cubicBezTo>
                        <a:pt x="130" y="10"/>
                        <a:pt x="130" y="10"/>
                        <a:pt x="130" y="11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7" y="11"/>
                        <a:pt x="127" y="11"/>
                        <a:pt x="126" y="11"/>
                      </a:cubicBezTo>
                      <a:cubicBezTo>
                        <a:pt x="126" y="11"/>
                        <a:pt x="126" y="11"/>
                        <a:pt x="126" y="11"/>
                      </a:cubicBezTo>
                      <a:cubicBezTo>
                        <a:pt x="126" y="11"/>
                        <a:pt x="126" y="10"/>
                        <a:pt x="125" y="10"/>
                      </a:cubicBezTo>
                      <a:cubicBezTo>
                        <a:pt x="125" y="10"/>
                        <a:pt x="125" y="10"/>
                        <a:pt x="125" y="10"/>
                      </a:cubicBezTo>
                      <a:cubicBezTo>
                        <a:pt x="125" y="9"/>
                        <a:pt x="124" y="10"/>
                        <a:pt x="123" y="10"/>
                      </a:cubicBezTo>
                      <a:cubicBezTo>
                        <a:pt x="123" y="10"/>
                        <a:pt x="123" y="8"/>
                        <a:pt x="122" y="9"/>
                      </a:cubicBezTo>
                      <a:cubicBezTo>
                        <a:pt x="122" y="9"/>
                        <a:pt x="122" y="10"/>
                        <a:pt x="121" y="10"/>
                      </a:cubicBezTo>
                      <a:cubicBezTo>
                        <a:pt x="121" y="10"/>
                        <a:pt x="121" y="9"/>
                        <a:pt x="121" y="9"/>
                      </a:cubicBezTo>
                      <a:cubicBezTo>
                        <a:pt x="122" y="9"/>
                        <a:pt x="122" y="8"/>
                        <a:pt x="122" y="8"/>
                      </a:cubicBezTo>
                      <a:close/>
                      <a:moveTo>
                        <a:pt x="120" y="5"/>
                      </a:moveTo>
                      <a:cubicBezTo>
                        <a:pt x="120" y="6"/>
                        <a:pt x="120" y="7"/>
                        <a:pt x="119" y="7"/>
                      </a:cubicBezTo>
                      <a:cubicBezTo>
                        <a:pt x="119" y="7"/>
                        <a:pt x="119" y="7"/>
                        <a:pt x="119" y="6"/>
                      </a:cubicBezTo>
                      <a:cubicBezTo>
                        <a:pt x="119" y="6"/>
                        <a:pt x="119" y="6"/>
                        <a:pt x="119" y="6"/>
                      </a:cubicBezTo>
                      <a:cubicBezTo>
                        <a:pt x="119" y="6"/>
                        <a:pt x="120" y="5"/>
                        <a:pt x="120" y="5"/>
                      </a:cubicBezTo>
                      <a:close/>
                      <a:moveTo>
                        <a:pt x="119" y="7"/>
                      </a:moveTo>
                      <a:cubicBezTo>
                        <a:pt x="119" y="8"/>
                        <a:pt x="119" y="8"/>
                        <a:pt x="119" y="8"/>
                      </a:cubicBezTo>
                      <a:cubicBezTo>
                        <a:pt x="118" y="8"/>
                        <a:pt x="118" y="8"/>
                        <a:pt x="118" y="8"/>
                      </a:cubicBezTo>
                      <a:cubicBezTo>
                        <a:pt x="118" y="8"/>
                        <a:pt x="118" y="8"/>
                        <a:pt x="118" y="8"/>
                      </a:cubicBezTo>
                      <a:cubicBezTo>
                        <a:pt x="118" y="8"/>
                        <a:pt x="118" y="8"/>
                        <a:pt x="119" y="7"/>
                      </a:cubicBezTo>
                      <a:close/>
                      <a:moveTo>
                        <a:pt x="117" y="9"/>
                      </a:moveTo>
                      <a:cubicBezTo>
                        <a:pt x="117" y="9"/>
                        <a:pt x="117" y="9"/>
                        <a:pt x="117" y="9"/>
                      </a:cubicBezTo>
                      <a:cubicBezTo>
                        <a:pt x="116" y="9"/>
                        <a:pt x="116" y="10"/>
                        <a:pt x="116" y="11"/>
                      </a:cubicBezTo>
                      <a:cubicBezTo>
                        <a:pt x="116" y="11"/>
                        <a:pt x="115" y="11"/>
                        <a:pt x="115" y="10"/>
                      </a:cubicBezTo>
                      <a:cubicBezTo>
                        <a:pt x="115" y="10"/>
                        <a:pt x="115" y="9"/>
                        <a:pt x="114" y="9"/>
                      </a:cubicBezTo>
                      <a:cubicBezTo>
                        <a:pt x="115" y="9"/>
                        <a:pt x="117" y="8"/>
                        <a:pt x="117" y="9"/>
                      </a:cubicBezTo>
                      <a:close/>
                      <a:moveTo>
                        <a:pt x="115" y="8"/>
                      </a:moveTo>
                      <a:cubicBezTo>
                        <a:pt x="115" y="8"/>
                        <a:pt x="114" y="8"/>
                        <a:pt x="114" y="8"/>
                      </a:cubicBezTo>
                      <a:cubicBezTo>
                        <a:pt x="114" y="8"/>
                        <a:pt x="115" y="7"/>
                        <a:pt x="115" y="7"/>
                      </a:cubicBezTo>
                      <a:cubicBezTo>
                        <a:pt x="115" y="7"/>
                        <a:pt x="115" y="8"/>
                        <a:pt x="115" y="8"/>
                      </a:cubicBezTo>
                      <a:close/>
                      <a:moveTo>
                        <a:pt x="107" y="8"/>
                      </a:moveTo>
                      <a:cubicBezTo>
                        <a:pt x="107" y="7"/>
                        <a:pt x="107" y="6"/>
                        <a:pt x="108" y="6"/>
                      </a:cubicBezTo>
                      <a:cubicBezTo>
                        <a:pt x="109" y="6"/>
                        <a:pt x="109" y="6"/>
                        <a:pt x="109" y="6"/>
                      </a:cubicBezTo>
                      <a:cubicBezTo>
                        <a:pt x="109" y="7"/>
                        <a:pt x="108" y="8"/>
                        <a:pt x="107" y="8"/>
                      </a:cubicBezTo>
                      <a:cubicBezTo>
                        <a:pt x="108" y="9"/>
                        <a:pt x="107" y="10"/>
                        <a:pt x="107" y="11"/>
                      </a:cubicBezTo>
                      <a:cubicBezTo>
                        <a:pt x="106" y="12"/>
                        <a:pt x="105" y="12"/>
                        <a:pt x="105" y="12"/>
                      </a:cubicBezTo>
                      <a:cubicBezTo>
                        <a:pt x="105" y="11"/>
                        <a:pt x="105" y="11"/>
                        <a:pt x="105" y="11"/>
                      </a:cubicBezTo>
                      <a:cubicBezTo>
                        <a:pt x="106" y="12"/>
                        <a:pt x="108" y="10"/>
                        <a:pt x="106" y="10"/>
                      </a:cubicBezTo>
                      <a:cubicBezTo>
                        <a:pt x="106" y="10"/>
                        <a:pt x="106" y="10"/>
                        <a:pt x="105" y="10"/>
                      </a:cubicBezTo>
                      <a:cubicBezTo>
                        <a:pt x="105" y="10"/>
                        <a:pt x="105" y="10"/>
                        <a:pt x="105" y="10"/>
                      </a:cubicBezTo>
                      <a:cubicBezTo>
                        <a:pt x="106" y="9"/>
                        <a:pt x="106" y="10"/>
                        <a:pt x="106" y="8"/>
                      </a:cubicBezTo>
                      <a:cubicBezTo>
                        <a:pt x="106" y="8"/>
                        <a:pt x="106" y="8"/>
                        <a:pt x="106" y="8"/>
                      </a:cubicBezTo>
                      <a:cubicBezTo>
                        <a:pt x="106" y="8"/>
                        <a:pt x="106" y="8"/>
                        <a:pt x="107" y="8"/>
                      </a:cubicBezTo>
                      <a:close/>
                      <a:moveTo>
                        <a:pt x="101" y="4"/>
                      </a:moveTo>
                      <a:cubicBezTo>
                        <a:pt x="101" y="4"/>
                        <a:pt x="100" y="4"/>
                        <a:pt x="101" y="4"/>
                      </a:cubicBezTo>
                      <a:cubicBezTo>
                        <a:pt x="102" y="5"/>
                        <a:pt x="103" y="6"/>
                        <a:pt x="104" y="6"/>
                      </a:cubicBezTo>
                      <a:cubicBezTo>
                        <a:pt x="104" y="6"/>
                        <a:pt x="104" y="7"/>
                        <a:pt x="104" y="7"/>
                      </a:cubicBezTo>
                      <a:cubicBezTo>
                        <a:pt x="103" y="6"/>
                        <a:pt x="104" y="6"/>
                        <a:pt x="102" y="5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01" y="5"/>
                        <a:pt x="100" y="5"/>
                        <a:pt x="100" y="5"/>
                      </a:cubicBezTo>
                      <a:cubicBezTo>
                        <a:pt x="100" y="5"/>
                        <a:pt x="100" y="5"/>
                        <a:pt x="100" y="5"/>
                      </a:cubicBezTo>
                      <a:cubicBezTo>
                        <a:pt x="100" y="5"/>
                        <a:pt x="101" y="5"/>
                        <a:pt x="101" y="4"/>
                      </a:cubicBezTo>
                      <a:close/>
                      <a:moveTo>
                        <a:pt x="93" y="9"/>
                      </a:moveTo>
                      <a:cubicBezTo>
                        <a:pt x="94" y="9"/>
                        <a:pt x="94" y="9"/>
                        <a:pt x="94" y="9"/>
                      </a:cubicBezTo>
                      <a:cubicBezTo>
                        <a:pt x="94" y="9"/>
                        <a:pt x="94" y="9"/>
                        <a:pt x="94" y="9"/>
                      </a:cubicBezTo>
                      <a:cubicBezTo>
                        <a:pt x="94" y="9"/>
                        <a:pt x="95" y="10"/>
                        <a:pt x="95" y="11"/>
                      </a:cubicBezTo>
                      <a:cubicBezTo>
                        <a:pt x="94" y="10"/>
                        <a:pt x="92" y="11"/>
                        <a:pt x="92" y="10"/>
                      </a:cubicBezTo>
                      <a:cubicBezTo>
                        <a:pt x="92" y="10"/>
                        <a:pt x="92" y="10"/>
                        <a:pt x="92" y="9"/>
                      </a:cubicBezTo>
                      <a:cubicBezTo>
                        <a:pt x="92" y="9"/>
                        <a:pt x="92" y="10"/>
                        <a:pt x="92" y="10"/>
                      </a:cubicBezTo>
                      <a:cubicBezTo>
                        <a:pt x="93" y="10"/>
                        <a:pt x="93" y="9"/>
                        <a:pt x="93" y="9"/>
                      </a:cubicBezTo>
                      <a:close/>
                      <a:moveTo>
                        <a:pt x="90" y="4"/>
                      </a:moveTo>
                      <a:cubicBezTo>
                        <a:pt x="90" y="5"/>
                        <a:pt x="90" y="5"/>
                        <a:pt x="90" y="5"/>
                      </a:cubicBezTo>
                      <a:cubicBezTo>
                        <a:pt x="89" y="5"/>
                        <a:pt x="89" y="5"/>
                        <a:pt x="88" y="5"/>
                      </a:cubicBezTo>
                      <a:cubicBezTo>
                        <a:pt x="88" y="5"/>
                        <a:pt x="88" y="5"/>
                        <a:pt x="88" y="5"/>
                      </a:cubicBezTo>
                      <a:cubicBezTo>
                        <a:pt x="88" y="4"/>
                        <a:pt x="89" y="4"/>
                        <a:pt x="90" y="4"/>
                      </a:cubicBezTo>
                      <a:close/>
                      <a:moveTo>
                        <a:pt x="84" y="6"/>
                      </a:moveTo>
                      <a:cubicBezTo>
                        <a:pt x="84" y="6"/>
                        <a:pt x="84" y="6"/>
                        <a:pt x="84" y="6"/>
                      </a:cubicBezTo>
                      <a:cubicBezTo>
                        <a:pt x="84" y="6"/>
                        <a:pt x="84" y="6"/>
                        <a:pt x="84" y="6"/>
                      </a:cubicBezTo>
                      <a:cubicBezTo>
                        <a:pt x="84" y="6"/>
                        <a:pt x="84" y="6"/>
                        <a:pt x="84" y="6"/>
                      </a:cubicBezTo>
                      <a:close/>
                      <a:moveTo>
                        <a:pt x="81" y="8"/>
                      </a:moveTo>
                      <a:cubicBezTo>
                        <a:pt x="81" y="8"/>
                        <a:pt x="81" y="8"/>
                        <a:pt x="81" y="9"/>
                      </a:cubicBezTo>
                      <a:cubicBezTo>
                        <a:pt x="81" y="8"/>
                        <a:pt x="81" y="8"/>
                        <a:pt x="81" y="8"/>
                      </a:cubicBezTo>
                      <a:cubicBezTo>
                        <a:pt x="81" y="8"/>
                        <a:pt x="81" y="8"/>
                        <a:pt x="81" y="8"/>
                      </a:cubicBezTo>
                      <a:close/>
                      <a:moveTo>
                        <a:pt x="80" y="5"/>
                      </a:moveTo>
                      <a:cubicBezTo>
                        <a:pt x="80" y="5"/>
                        <a:pt x="81" y="5"/>
                        <a:pt x="81" y="6"/>
                      </a:cubicBezTo>
                      <a:cubicBezTo>
                        <a:pt x="81" y="6"/>
                        <a:pt x="81" y="7"/>
                        <a:pt x="81" y="7"/>
                      </a:cubicBezTo>
                      <a:cubicBezTo>
                        <a:pt x="80" y="6"/>
                        <a:pt x="80" y="6"/>
                        <a:pt x="80" y="5"/>
                      </a:cubicBezTo>
                      <a:cubicBezTo>
                        <a:pt x="80" y="5"/>
                        <a:pt x="80" y="5"/>
                        <a:pt x="80" y="5"/>
                      </a:cubicBezTo>
                      <a:close/>
                      <a:moveTo>
                        <a:pt x="80" y="9"/>
                      </a:moveTo>
                      <a:cubicBezTo>
                        <a:pt x="79" y="9"/>
                        <a:pt x="79" y="8"/>
                        <a:pt x="79" y="7"/>
                      </a:cubicBezTo>
                      <a:cubicBezTo>
                        <a:pt x="80" y="7"/>
                        <a:pt x="80" y="8"/>
                        <a:pt x="80" y="9"/>
                      </a:cubicBezTo>
                      <a:close/>
                      <a:moveTo>
                        <a:pt x="73" y="10"/>
                      </a:moveTo>
                      <a:cubicBezTo>
                        <a:pt x="73" y="10"/>
                        <a:pt x="74" y="11"/>
                        <a:pt x="73" y="11"/>
                      </a:cubicBezTo>
                      <a:cubicBezTo>
                        <a:pt x="72" y="11"/>
                        <a:pt x="72" y="10"/>
                        <a:pt x="72" y="10"/>
                      </a:cubicBezTo>
                      <a:cubicBezTo>
                        <a:pt x="72" y="10"/>
                        <a:pt x="73" y="10"/>
                        <a:pt x="73" y="10"/>
                      </a:cubicBezTo>
                      <a:close/>
                      <a:moveTo>
                        <a:pt x="71" y="6"/>
                      </a:moveTo>
                      <a:cubicBezTo>
                        <a:pt x="71" y="6"/>
                        <a:pt x="71" y="6"/>
                        <a:pt x="71" y="6"/>
                      </a:cubicBezTo>
                      <a:cubicBezTo>
                        <a:pt x="71" y="6"/>
                        <a:pt x="72" y="5"/>
                        <a:pt x="72" y="6"/>
                      </a:cubicBezTo>
                      <a:cubicBezTo>
                        <a:pt x="72" y="7"/>
                        <a:pt x="71" y="7"/>
                        <a:pt x="70" y="8"/>
                      </a:cubicBezTo>
                      <a:cubicBezTo>
                        <a:pt x="69" y="8"/>
                        <a:pt x="70" y="7"/>
                        <a:pt x="70" y="6"/>
                      </a:cubicBezTo>
                      <a:cubicBezTo>
                        <a:pt x="70" y="6"/>
                        <a:pt x="70" y="6"/>
                        <a:pt x="69" y="6"/>
                      </a:cubicBezTo>
                      <a:cubicBezTo>
                        <a:pt x="70" y="6"/>
                        <a:pt x="70" y="6"/>
                        <a:pt x="71" y="6"/>
                      </a:cubicBezTo>
                      <a:close/>
                      <a:moveTo>
                        <a:pt x="63" y="7"/>
                      </a:moveTo>
                      <a:cubicBezTo>
                        <a:pt x="64" y="8"/>
                        <a:pt x="64" y="9"/>
                        <a:pt x="64" y="10"/>
                      </a:cubicBez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2" y="9"/>
                        <a:pt x="62" y="9"/>
                        <a:pt x="62" y="8"/>
                      </a:cubicBezTo>
                      <a:cubicBezTo>
                        <a:pt x="62" y="8"/>
                        <a:pt x="62" y="8"/>
                        <a:pt x="62" y="8"/>
                      </a:cubicBezTo>
                      <a:cubicBezTo>
                        <a:pt x="63" y="8"/>
                        <a:pt x="63" y="8"/>
                        <a:pt x="63" y="7"/>
                      </a:cubicBezTo>
                      <a:close/>
                      <a:moveTo>
                        <a:pt x="23" y="13"/>
                      </a:move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23" y="14"/>
                        <a:pt x="23" y="14"/>
                        <a:pt x="22" y="14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3"/>
                        <a:pt x="22" y="12"/>
                        <a:pt x="23" y="12"/>
                      </a:cubicBezTo>
                      <a:cubicBezTo>
                        <a:pt x="23" y="12"/>
                        <a:pt x="23" y="12"/>
                        <a:pt x="23" y="13"/>
                      </a:cubicBezTo>
                      <a:close/>
                      <a:moveTo>
                        <a:pt x="20" y="14"/>
                      </a:moveTo>
                      <a:cubicBezTo>
                        <a:pt x="20" y="13"/>
                        <a:pt x="19" y="13"/>
                        <a:pt x="20" y="13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20" y="13"/>
                        <a:pt x="20" y="13"/>
                        <a:pt x="20" y="14"/>
                      </a:cubicBezTo>
                      <a:close/>
                      <a:moveTo>
                        <a:pt x="17" y="13"/>
                      </a:move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17" y="15"/>
                        <a:pt x="16" y="15"/>
                        <a:pt x="16" y="15"/>
                      </a:cubicBezTo>
                      <a:cubicBezTo>
                        <a:pt x="16" y="15"/>
                        <a:pt x="16" y="15"/>
                        <a:pt x="16" y="14"/>
                      </a:cubicBezTo>
                      <a:cubicBezTo>
                        <a:pt x="16" y="14"/>
                        <a:pt x="16" y="14"/>
                        <a:pt x="16" y="15"/>
                      </a:cubicBezTo>
                      <a:cubicBezTo>
                        <a:pt x="15" y="14"/>
                        <a:pt x="14" y="14"/>
                        <a:pt x="15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lose/>
                      <a:moveTo>
                        <a:pt x="18" y="22"/>
                      </a:moveTo>
                      <a:cubicBezTo>
                        <a:pt x="18" y="23"/>
                        <a:pt x="18" y="24"/>
                        <a:pt x="17" y="24"/>
                      </a:cubicBezTo>
                      <a:cubicBezTo>
                        <a:pt x="16" y="22"/>
                        <a:pt x="17" y="22"/>
                        <a:pt x="18" y="22"/>
                      </a:cubicBezTo>
                      <a:close/>
                      <a:moveTo>
                        <a:pt x="22" y="18"/>
                      </a:moveTo>
                      <a:cubicBezTo>
                        <a:pt x="23" y="18"/>
                        <a:pt x="23" y="19"/>
                        <a:pt x="23" y="19"/>
                      </a:cubicBezTo>
                      <a:cubicBezTo>
                        <a:pt x="23" y="20"/>
                        <a:pt x="21" y="19"/>
                        <a:pt x="22" y="18"/>
                      </a:cubicBezTo>
                      <a:close/>
                      <a:moveTo>
                        <a:pt x="24" y="14"/>
                      </a:moveTo>
                      <a:cubicBezTo>
                        <a:pt x="24" y="14"/>
                        <a:pt x="24" y="14"/>
                        <a:pt x="24" y="14"/>
                      </a:cubicBezTo>
                      <a:cubicBezTo>
                        <a:pt x="24" y="14"/>
                        <a:pt x="24" y="14"/>
                        <a:pt x="24" y="14"/>
                      </a:cubicBezTo>
                      <a:cubicBezTo>
                        <a:pt x="24" y="14"/>
                        <a:pt x="24" y="14"/>
                        <a:pt x="24" y="14"/>
                      </a:cubicBezTo>
                      <a:close/>
                      <a:moveTo>
                        <a:pt x="27" y="19"/>
                      </a:moveTo>
                      <a:cubicBezTo>
                        <a:pt x="26" y="19"/>
                        <a:pt x="26" y="19"/>
                        <a:pt x="26" y="19"/>
                      </a:cubicBezTo>
                      <a:cubicBezTo>
                        <a:pt x="26" y="19"/>
                        <a:pt x="25" y="19"/>
                        <a:pt x="25" y="19"/>
                      </a:cubicBezTo>
                      <a:cubicBezTo>
                        <a:pt x="25" y="18"/>
                        <a:pt x="26" y="18"/>
                        <a:pt x="27" y="18"/>
                      </a:cubicBezTo>
                      <a:cubicBezTo>
                        <a:pt x="27" y="18"/>
                        <a:pt x="27" y="19"/>
                        <a:pt x="27" y="19"/>
                      </a:cubicBezTo>
                      <a:close/>
                      <a:moveTo>
                        <a:pt x="27" y="14"/>
                      </a:move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26" y="16"/>
                        <a:pt x="27" y="17"/>
                        <a:pt x="26" y="17"/>
                      </a:cubicBezTo>
                      <a:cubicBezTo>
                        <a:pt x="26" y="16"/>
                        <a:pt x="26" y="15"/>
                        <a:pt x="25" y="15"/>
                      </a:cubicBezTo>
                      <a:cubicBezTo>
                        <a:pt x="26" y="14"/>
                        <a:pt x="28" y="15"/>
                        <a:pt x="27" y="13"/>
                      </a:cubicBezTo>
                      <a:cubicBezTo>
                        <a:pt x="27" y="13"/>
                        <a:pt x="29" y="14"/>
                        <a:pt x="29" y="14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8" y="15"/>
                        <a:pt x="28" y="14"/>
                        <a:pt x="27" y="14"/>
                      </a:cubicBezTo>
                      <a:close/>
                      <a:moveTo>
                        <a:pt x="34" y="12"/>
                      </a:move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5" y="14"/>
                        <a:pt x="34" y="14"/>
                        <a:pt x="33" y="13"/>
                      </a:cubicBezTo>
                      <a:cubicBezTo>
                        <a:pt x="34" y="13"/>
                        <a:pt x="34" y="12"/>
                        <a:pt x="34" y="12"/>
                      </a:cubicBezTo>
                      <a:close/>
                      <a:moveTo>
                        <a:pt x="33" y="10"/>
                      </a:moveTo>
                      <a:cubicBezTo>
                        <a:pt x="33" y="10"/>
                        <a:pt x="33" y="10"/>
                        <a:pt x="33" y="11"/>
                      </a:cubicBezTo>
                      <a:cubicBezTo>
                        <a:pt x="32" y="11"/>
                        <a:pt x="32" y="10"/>
                        <a:pt x="32" y="10"/>
                      </a:cubicBezTo>
                      <a:cubicBezTo>
                        <a:pt x="32" y="10"/>
                        <a:pt x="33" y="10"/>
                        <a:pt x="33" y="10"/>
                      </a:cubicBezTo>
                      <a:close/>
                      <a:moveTo>
                        <a:pt x="34" y="15"/>
                      </a:moveTo>
                      <a:cubicBezTo>
                        <a:pt x="34" y="15"/>
                        <a:pt x="34" y="15"/>
                        <a:pt x="34" y="15"/>
                      </a:cubicBezTo>
                      <a:cubicBezTo>
                        <a:pt x="34" y="15"/>
                        <a:pt x="34" y="15"/>
                        <a:pt x="34" y="15"/>
                      </a:cubicBezTo>
                      <a:close/>
                      <a:moveTo>
                        <a:pt x="30" y="13"/>
                      </a:moveTo>
                      <a:cubicBezTo>
                        <a:pt x="30" y="13"/>
                        <a:pt x="30" y="13"/>
                        <a:pt x="30" y="13"/>
                      </a:cubicBezTo>
                      <a:cubicBezTo>
                        <a:pt x="30" y="13"/>
                        <a:pt x="30" y="13"/>
                        <a:pt x="30" y="13"/>
                      </a:cubicBezTo>
                      <a:cubicBezTo>
                        <a:pt x="30" y="13"/>
                        <a:pt x="30" y="12"/>
                        <a:pt x="30" y="13"/>
                      </a:cubicBezTo>
                      <a:cubicBezTo>
                        <a:pt x="31" y="13"/>
                        <a:pt x="31" y="12"/>
                        <a:pt x="31" y="13"/>
                      </a:cubicBezTo>
                      <a:cubicBezTo>
                        <a:pt x="31" y="14"/>
                        <a:pt x="30" y="13"/>
                        <a:pt x="30" y="13"/>
                      </a:cubicBezTo>
                      <a:close/>
                      <a:moveTo>
                        <a:pt x="32" y="23"/>
                      </a:moveTo>
                      <a:cubicBezTo>
                        <a:pt x="30" y="23"/>
                        <a:pt x="31" y="22"/>
                        <a:pt x="32" y="21"/>
                      </a:cubicBezTo>
                      <a:cubicBezTo>
                        <a:pt x="33" y="21"/>
                        <a:pt x="31" y="22"/>
                        <a:pt x="32" y="23"/>
                      </a:cubicBezTo>
                      <a:close/>
                      <a:moveTo>
                        <a:pt x="32" y="15"/>
                      </a:moveTo>
                      <a:cubicBezTo>
                        <a:pt x="32" y="15"/>
                        <a:pt x="32" y="15"/>
                        <a:pt x="31" y="15"/>
                      </a:cubicBezTo>
                      <a:cubicBezTo>
                        <a:pt x="31" y="15"/>
                        <a:pt x="31" y="15"/>
                        <a:pt x="31" y="14"/>
                      </a:cubicBezTo>
                      <a:cubicBezTo>
                        <a:pt x="31" y="14"/>
                        <a:pt x="32" y="14"/>
                        <a:pt x="32" y="14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2" y="14"/>
                        <a:pt x="32" y="15"/>
                        <a:pt x="32" y="15"/>
                      </a:cubicBezTo>
                      <a:cubicBezTo>
                        <a:pt x="32" y="15"/>
                        <a:pt x="32" y="15"/>
                        <a:pt x="32" y="15"/>
                      </a:cubicBezTo>
                      <a:close/>
                      <a:moveTo>
                        <a:pt x="36" y="17"/>
                      </a:moveTo>
                      <a:cubicBezTo>
                        <a:pt x="34" y="18"/>
                        <a:pt x="35" y="16"/>
                        <a:pt x="33" y="17"/>
                      </a:cubicBezTo>
                      <a:cubicBezTo>
                        <a:pt x="33" y="17"/>
                        <a:pt x="34" y="16"/>
                        <a:pt x="34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cubicBezTo>
                        <a:pt x="34" y="16"/>
                        <a:pt x="35" y="16"/>
                        <a:pt x="35" y="16"/>
                      </a:cubicBezTo>
                      <a:cubicBezTo>
                        <a:pt x="35" y="16"/>
                        <a:pt x="36" y="17"/>
                        <a:pt x="36" y="17"/>
                      </a:cubicBezTo>
                      <a:close/>
                      <a:moveTo>
                        <a:pt x="48" y="13"/>
                      </a:moveTo>
                      <a:cubicBezTo>
                        <a:pt x="48" y="14"/>
                        <a:pt x="48" y="14"/>
                        <a:pt x="48" y="14"/>
                      </a:cubicBezTo>
                      <a:cubicBezTo>
                        <a:pt x="47" y="14"/>
                        <a:pt x="47" y="14"/>
                        <a:pt x="46" y="13"/>
                      </a:cubicBezTo>
                      <a:cubicBezTo>
                        <a:pt x="47" y="13"/>
                        <a:pt x="47" y="13"/>
                        <a:pt x="48" y="13"/>
                      </a:cubicBezTo>
                      <a:close/>
                      <a:moveTo>
                        <a:pt x="50" y="16"/>
                      </a:move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  <a:moveTo>
                        <a:pt x="48" y="8"/>
                      </a:moveTo>
                      <a:cubicBezTo>
                        <a:pt x="48" y="8"/>
                        <a:pt x="48" y="8"/>
                        <a:pt x="48" y="9"/>
                      </a:cubicBezTo>
                      <a:cubicBezTo>
                        <a:pt x="48" y="9"/>
                        <a:pt x="48" y="9"/>
                        <a:pt x="48" y="9"/>
                      </a:cubicBezTo>
                      <a:cubicBezTo>
                        <a:pt x="48" y="8"/>
                        <a:pt x="48" y="8"/>
                        <a:pt x="48" y="8"/>
                      </a:cubicBezTo>
                      <a:close/>
                      <a:moveTo>
                        <a:pt x="42" y="10"/>
                      </a:moveTo>
                      <a:cubicBezTo>
                        <a:pt x="42" y="11"/>
                        <a:pt x="42" y="11"/>
                        <a:pt x="41" y="12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42" y="13"/>
                        <a:pt x="41" y="13"/>
                        <a:pt x="41" y="14"/>
                      </a:cubicBezTo>
                      <a:cubicBezTo>
                        <a:pt x="41" y="14"/>
                        <a:pt x="42" y="14"/>
                        <a:pt x="42" y="14"/>
                      </a:cubicBezTo>
                      <a:cubicBezTo>
                        <a:pt x="42" y="14"/>
                        <a:pt x="42" y="14"/>
                        <a:pt x="42" y="15"/>
                      </a:cubicBezTo>
                      <a:cubicBezTo>
                        <a:pt x="42" y="15"/>
                        <a:pt x="42" y="15"/>
                        <a:pt x="41" y="15"/>
                      </a:cubicBezTo>
                      <a:cubicBezTo>
                        <a:pt x="41" y="15"/>
                        <a:pt x="42" y="16"/>
                        <a:pt x="41" y="16"/>
                      </a:cubicBezTo>
                      <a:cubicBezTo>
                        <a:pt x="40" y="15"/>
                        <a:pt x="38" y="16"/>
                        <a:pt x="38" y="14"/>
                      </a:cubicBezTo>
                      <a:cubicBezTo>
                        <a:pt x="38" y="14"/>
                        <a:pt x="38" y="14"/>
                        <a:pt x="38" y="14"/>
                      </a:cubicBezTo>
                      <a:cubicBezTo>
                        <a:pt x="38" y="14"/>
                        <a:pt x="38" y="14"/>
                        <a:pt x="39" y="14"/>
                      </a:cubicBezTo>
                      <a:cubicBezTo>
                        <a:pt x="39" y="14"/>
                        <a:pt x="39" y="14"/>
                        <a:pt x="38" y="14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8" y="13"/>
                        <a:pt x="38" y="13"/>
                        <a:pt x="37" y="13"/>
                      </a:cubicBezTo>
                      <a:cubicBezTo>
                        <a:pt x="37" y="13"/>
                        <a:pt x="37" y="12"/>
                        <a:pt x="36" y="13"/>
                      </a:cubicBezTo>
                      <a:cubicBezTo>
                        <a:pt x="36" y="12"/>
                        <a:pt x="36" y="11"/>
                        <a:pt x="35" y="11"/>
                      </a:cubicBezTo>
                      <a:cubicBezTo>
                        <a:pt x="36" y="11"/>
                        <a:pt x="36" y="11"/>
                        <a:pt x="36" y="11"/>
                      </a:cubicBezTo>
                      <a:cubicBezTo>
                        <a:pt x="37" y="12"/>
                        <a:pt x="39" y="12"/>
                        <a:pt x="40" y="11"/>
                      </a:cubicBezTo>
                      <a:cubicBezTo>
                        <a:pt x="40" y="11"/>
                        <a:pt x="40" y="11"/>
                        <a:pt x="40" y="11"/>
                      </a:cubicBezTo>
                      <a:cubicBezTo>
                        <a:pt x="41" y="11"/>
                        <a:pt x="41" y="10"/>
                        <a:pt x="42" y="10"/>
                      </a:cubicBezTo>
                      <a:close/>
                      <a:moveTo>
                        <a:pt x="26" y="10"/>
                      </a:moveTo>
                      <a:cubicBezTo>
                        <a:pt x="26" y="10"/>
                        <a:pt x="26" y="10"/>
                        <a:pt x="26" y="11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6" y="11"/>
                        <a:pt x="27" y="12"/>
                        <a:pt x="27" y="12"/>
                      </a:cubicBezTo>
                      <a:cubicBezTo>
                        <a:pt x="27" y="13"/>
                        <a:pt x="27" y="13"/>
                        <a:pt x="27" y="14"/>
                      </a:cubicBezTo>
                      <a:cubicBezTo>
                        <a:pt x="26" y="14"/>
                        <a:pt x="25" y="14"/>
                        <a:pt x="25" y="14"/>
                      </a:cubicBezTo>
                      <a:cubicBezTo>
                        <a:pt x="25" y="14"/>
                        <a:pt x="24" y="14"/>
                        <a:pt x="24" y="14"/>
                      </a:cubicBezTo>
                      <a:cubicBezTo>
                        <a:pt x="25" y="13"/>
                        <a:pt x="25" y="13"/>
                        <a:pt x="25" y="13"/>
                      </a:cubicBezTo>
                      <a:cubicBezTo>
                        <a:pt x="24" y="13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3" y="11"/>
                      </a:cubicBezTo>
                      <a:cubicBezTo>
                        <a:pt x="24" y="11"/>
                        <a:pt x="23" y="10"/>
                        <a:pt x="25" y="11"/>
                      </a:cubicBezTo>
                      <a:cubicBezTo>
                        <a:pt x="25" y="8"/>
                        <a:pt x="23" y="11"/>
                        <a:pt x="23" y="10"/>
                      </a:cubicBezTo>
                      <a:cubicBezTo>
                        <a:pt x="24" y="9"/>
                        <a:pt x="25" y="10"/>
                        <a:pt x="26" y="10"/>
                      </a:cubicBezTo>
                      <a:close/>
                      <a:moveTo>
                        <a:pt x="21" y="11"/>
                      </a:moveTo>
                      <a:cubicBezTo>
                        <a:pt x="20" y="11"/>
                        <a:pt x="20" y="11"/>
                        <a:pt x="20" y="10"/>
                      </a:cubicBezTo>
                      <a:cubicBezTo>
                        <a:pt x="19" y="10"/>
                        <a:pt x="20" y="11"/>
                        <a:pt x="20" y="11"/>
                      </a:cubicBezTo>
                      <a:cubicBezTo>
                        <a:pt x="19" y="12"/>
                        <a:pt x="19" y="11"/>
                        <a:pt x="18" y="12"/>
                      </a:cubicBez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18" y="11"/>
                        <a:pt x="18" y="11"/>
                        <a:pt x="19" y="10"/>
                      </a:cubicBezTo>
                      <a:cubicBezTo>
                        <a:pt x="19" y="10"/>
                        <a:pt x="19" y="10"/>
                        <a:pt x="20" y="10"/>
                      </a:cubicBezTo>
                      <a:cubicBezTo>
                        <a:pt x="20" y="10"/>
                        <a:pt x="20" y="11"/>
                        <a:pt x="21" y="11"/>
                      </a:cubicBezTo>
                      <a:close/>
                      <a:moveTo>
                        <a:pt x="7" y="17"/>
                      </a:moveTo>
                      <a:cubicBezTo>
                        <a:pt x="8" y="17"/>
                        <a:pt x="8" y="18"/>
                        <a:pt x="8" y="18"/>
                      </a:cubicBezTo>
                      <a:cubicBezTo>
                        <a:pt x="8" y="18"/>
                        <a:pt x="8" y="18"/>
                        <a:pt x="7" y="18"/>
                      </a:cubicBezTo>
                      <a:lnTo>
                        <a:pt x="7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47" name="Freeform 3203"/>
                <p:cNvSpPr/>
                <p:nvPr/>
              </p:nvSpPr>
              <p:spPr bwMode="auto">
                <a:xfrm>
                  <a:off x="5648" y="2551"/>
                  <a:ext cx="6" cy="6"/>
                </a:xfrm>
                <a:custGeom>
                  <a:avLst/>
                  <a:gdLst>
                    <a:gd name="T0" fmla="*/ 3 w 3"/>
                    <a:gd name="T1" fmla="*/ 1 h 3"/>
                    <a:gd name="T2" fmla="*/ 2 w 3"/>
                    <a:gd name="T3" fmla="*/ 0 h 3"/>
                    <a:gd name="T4" fmla="*/ 0 w 3"/>
                    <a:gd name="T5" fmla="*/ 0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3" y="1"/>
                        <a:pt x="2" y="1"/>
                        <a:pt x="2" y="0"/>
                      </a:cubicBez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2"/>
                        <a:pt x="3" y="3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48" name="Freeform 3204"/>
                <p:cNvSpPr/>
                <p:nvPr/>
              </p:nvSpPr>
              <p:spPr bwMode="auto">
                <a:xfrm>
                  <a:off x="6254" y="305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49" name="Freeform 3205"/>
                <p:cNvSpPr/>
                <p:nvPr/>
              </p:nvSpPr>
              <p:spPr bwMode="auto">
                <a:xfrm>
                  <a:off x="6065" y="3083"/>
                  <a:ext cx="6" cy="4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0 h 2"/>
                    <a:gd name="T4" fmla="*/ 3 w 3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0" y="2"/>
                        <a:pt x="3" y="2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50" name="Freeform 3206"/>
                <p:cNvSpPr/>
                <p:nvPr/>
              </p:nvSpPr>
              <p:spPr bwMode="auto">
                <a:xfrm>
                  <a:off x="6180" y="3108"/>
                  <a:ext cx="6" cy="2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1 h 1"/>
                    <a:gd name="T4" fmla="*/ 1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3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51" name="Freeform 3207"/>
                <p:cNvSpPr/>
                <p:nvPr/>
              </p:nvSpPr>
              <p:spPr bwMode="auto">
                <a:xfrm>
                  <a:off x="6075" y="3089"/>
                  <a:ext cx="8" cy="9"/>
                </a:xfrm>
                <a:custGeom>
                  <a:avLst/>
                  <a:gdLst>
                    <a:gd name="T0" fmla="*/ 1 w 4"/>
                    <a:gd name="T1" fmla="*/ 4 h 4"/>
                    <a:gd name="T2" fmla="*/ 4 w 4"/>
                    <a:gd name="T3" fmla="*/ 3 h 4"/>
                    <a:gd name="T4" fmla="*/ 1 w 4"/>
                    <a:gd name="T5" fmla="*/ 0 h 4"/>
                    <a:gd name="T6" fmla="*/ 1 w 4"/>
                    <a:gd name="T7" fmla="*/ 1 h 4"/>
                    <a:gd name="T8" fmla="*/ 1 w 4"/>
                    <a:gd name="T9" fmla="*/ 2 h 4"/>
                    <a:gd name="T10" fmla="*/ 1 w 4"/>
                    <a:gd name="T1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4">
                      <a:moveTo>
                        <a:pt x="1" y="4"/>
                      </a:moveTo>
                      <a:cubicBezTo>
                        <a:pt x="2" y="3"/>
                        <a:pt x="2" y="2"/>
                        <a:pt x="4" y="3"/>
                      </a:cubicBezTo>
                      <a:cubicBezTo>
                        <a:pt x="4" y="1"/>
                        <a:pt x="2" y="1"/>
                        <a:pt x="1" y="0"/>
                      </a:cubicBezTo>
                      <a:cubicBezTo>
                        <a:pt x="1" y="1"/>
                        <a:pt x="0" y="1"/>
                        <a:pt x="1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3"/>
                        <a:pt x="1" y="2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52" name="Freeform 3208"/>
                <p:cNvSpPr/>
                <p:nvPr/>
              </p:nvSpPr>
              <p:spPr bwMode="auto">
                <a:xfrm>
                  <a:off x="6079" y="3098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2 w 3"/>
                    <a:gd name="T3" fmla="*/ 0 h 2"/>
                    <a:gd name="T4" fmla="*/ 0 w 3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cubicBezTo>
                        <a:pt x="0" y="1"/>
                        <a:pt x="3" y="2"/>
                        <a:pt x="2" y="0"/>
                      </a:cubicBezTo>
                      <a:cubicBezTo>
                        <a:pt x="1" y="1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53" name="Freeform 3209"/>
                <p:cNvSpPr/>
                <p:nvPr/>
              </p:nvSpPr>
              <p:spPr bwMode="auto">
                <a:xfrm>
                  <a:off x="5997" y="3061"/>
                  <a:ext cx="2" cy="2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  <a:gd name="T8" fmla="*/ 1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54" name="Freeform 3210"/>
                <p:cNvSpPr/>
                <p:nvPr/>
              </p:nvSpPr>
              <p:spPr bwMode="auto">
                <a:xfrm>
                  <a:off x="5582" y="3100"/>
                  <a:ext cx="4" cy="2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2" y="1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55" name="Freeform 3211"/>
                <p:cNvSpPr/>
                <p:nvPr/>
              </p:nvSpPr>
              <p:spPr bwMode="auto">
                <a:xfrm>
                  <a:off x="5515" y="3052"/>
                  <a:ext cx="4" cy="11"/>
                </a:xfrm>
                <a:custGeom>
                  <a:avLst/>
                  <a:gdLst>
                    <a:gd name="T0" fmla="*/ 1 w 2"/>
                    <a:gd name="T1" fmla="*/ 1 h 5"/>
                    <a:gd name="T2" fmla="*/ 0 w 2"/>
                    <a:gd name="T3" fmla="*/ 4 h 5"/>
                    <a:gd name="T4" fmla="*/ 1 w 2"/>
                    <a:gd name="T5" fmla="*/ 5 h 5"/>
                    <a:gd name="T6" fmla="*/ 2 w 2"/>
                    <a:gd name="T7" fmla="*/ 2 h 5"/>
                    <a:gd name="T8" fmla="*/ 1 w 2"/>
                    <a:gd name="T9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5">
                      <a:moveTo>
                        <a:pt x="1" y="1"/>
                      </a:moveTo>
                      <a:cubicBezTo>
                        <a:pt x="0" y="1"/>
                        <a:pt x="2" y="4"/>
                        <a:pt x="0" y="4"/>
                      </a:cubicBezTo>
                      <a:cubicBezTo>
                        <a:pt x="0" y="5"/>
                        <a:pt x="1" y="5"/>
                        <a:pt x="1" y="5"/>
                      </a:cubicBezTo>
                      <a:cubicBezTo>
                        <a:pt x="2" y="4"/>
                        <a:pt x="1" y="2"/>
                        <a:pt x="2" y="2"/>
                      </a:cubicBezTo>
                      <a:cubicBezTo>
                        <a:pt x="2" y="0"/>
                        <a:pt x="1" y="3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56" name="Freeform 3212"/>
                <p:cNvSpPr/>
                <p:nvPr/>
              </p:nvSpPr>
              <p:spPr bwMode="auto">
                <a:xfrm>
                  <a:off x="6196" y="2902"/>
                  <a:ext cx="5" cy="7"/>
                </a:xfrm>
                <a:custGeom>
                  <a:avLst/>
                  <a:gdLst>
                    <a:gd name="T0" fmla="*/ 1 w 2"/>
                    <a:gd name="T1" fmla="*/ 2 h 3"/>
                    <a:gd name="T2" fmla="*/ 2 w 2"/>
                    <a:gd name="T3" fmla="*/ 1 h 3"/>
                    <a:gd name="T4" fmla="*/ 0 w 2"/>
                    <a:gd name="T5" fmla="*/ 1 h 3"/>
                    <a:gd name="T6" fmla="*/ 0 w 2"/>
                    <a:gd name="T7" fmla="*/ 2 h 3"/>
                    <a:gd name="T8" fmla="*/ 1 w 2"/>
                    <a:gd name="T9" fmla="*/ 3 h 3"/>
                    <a:gd name="T10" fmla="*/ 1 w 2"/>
                    <a:gd name="T11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3">
                      <a:moveTo>
                        <a:pt x="1" y="2"/>
                      </a:moveTo>
                      <a:cubicBezTo>
                        <a:pt x="1" y="2"/>
                        <a:pt x="2" y="1"/>
                        <a:pt x="2" y="1"/>
                      </a:cubicBezTo>
                      <a:cubicBezTo>
                        <a:pt x="2" y="0"/>
                        <a:pt x="1" y="1"/>
                        <a:pt x="0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3"/>
                      </a:cubicBezTo>
                      <a:cubicBezTo>
                        <a:pt x="2" y="3"/>
                        <a:pt x="1" y="2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57" name="Freeform 3213"/>
                <p:cNvSpPr/>
                <p:nvPr/>
              </p:nvSpPr>
              <p:spPr bwMode="auto">
                <a:xfrm>
                  <a:off x="5909" y="2730"/>
                  <a:ext cx="2" cy="6"/>
                </a:xfrm>
                <a:custGeom>
                  <a:avLst/>
                  <a:gdLst>
                    <a:gd name="T0" fmla="*/ 1 w 1"/>
                    <a:gd name="T1" fmla="*/ 2 h 3"/>
                    <a:gd name="T2" fmla="*/ 1 w 1"/>
                    <a:gd name="T3" fmla="*/ 0 h 3"/>
                    <a:gd name="T4" fmla="*/ 1 w 1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0" y="0"/>
                        <a:pt x="0" y="3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58" name="Freeform 3214"/>
                <p:cNvSpPr/>
                <p:nvPr/>
              </p:nvSpPr>
              <p:spPr bwMode="auto">
                <a:xfrm>
                  <a:off x="5919" y="2724"/>
                  <a:ext cx="19" cy="14"/>
                </a:xfrm>
                <a:custGeom>
                  <a:avLst/>
                  <a:gdLst>
                    <a:gd name="T0" fmla="*/ 7 w 9"/>
                    <a:gd name="T1" fmla="*/ 5 h 7"/>
                    <a:gd name="T2" fmla="*/ 9 w 9"/>
                    <a:gd name="T3" fmla="*/ 5 h 7"/>
                    <a:gd name="T4" fmla="*/ 8 w 9"/>
                    <a:gd name="T5" fmla="*/ 3 h 7"/>
                    <a:gd name="T6" fmla="*/ 9 w 9"/>
                    <a:gd name="T7" fmla="*/ 3 h 7"/>
                    <a:gd name="T8" fmla="*/ 6 w 9"/>
                    <a:gd name="T9" fmla="*/ 2 h 7"/>
                    <a:gd name="T10" fmla="*/ 7 w 9"/>
                    <a:gd name="T11" fmla="*/ 3 h 7"/>
                    <a:gd name="T12" fmla="*/ 6 w 9"/>
                    <a:gd name="T13" fmla="*/ 3 h 7"/>
                    <a:gd name="T14" fmla="*/ 5 w 9"/>
                    <a:gd name="T15" fmla="*/ 3 h 7"/>
                    <a:gd name="T16" fmla="*/ 4 w 9"/>
                    <a:gd name="T17" fmla="*/ 3 h 7"/>
                    <a:gd name="T18" fmla="*/ 4 w 9"/>
                    <a:gd name="T19" fmla="*/ 4 h 7"/>
                    <a:gd name="T20" fmla="*/ 0 w 9"/>
                    <a:gd name="T21" fmla="*/ 5 h 7"/>
                    <a:gd name="T22" fmla="*/ 2 w 9"/>
                    <a:gd name="T23" fmla="*/ 6 h 7"/>
                    <a:gd name="T24" fmla="*/ 4 w 9"/>
                    <a:gd name="T25" fmla="*/ 4 h 7"/>
                    <a:gd name="T26" fmla="*/ 8 w 9"/>
                    <a:gd name="T27" fmla="*/ 4 h 7"/>
                    <a:gd name="T28" fmla="*/ 7 w 9"/>
                    <a:gd name="T2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" h="7">
                      <a:moveTo>
                        <a:pt x="7" y="5"/>
                      </a:moveTo>
                      <a:cubicBezTo>
                        <a:pt x="7" y="6"/>
                        <a:pt x="9" y="5"/>
                        <a:pt x="9" y="5"/>
                      </a:cubicBezTo>
                      <a:cubicBezTo>
                        <a:pt x="9" y="4"/>
                        <a:pt x="9" y="4"/>
                        <a:pt x="8" y="3"/>
                      </a:cubicBezTo>
                      <a:cubicBezTo>
                        <a:pt x="8" y="3"/>
                        <a:pt x="8" y="3"/>
                        <a:pt x="9" y="3"/>
                      </a:cubicBezTo>
                      <a:cubicBezTo>
                        <a:pt x="9" y="1"/>
                        <a:pt x="7" y="0"/>
                        <a:pt x="6" y="2"/>
                      </a:cubicBezTo>
                      <a:cubicBezTo>
                        <a:pt x="7" y="2"/>
                        <a:pt x="7" y="2"/>
                        <a:pt x="7" y="3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5" y="4"/>
                        <a:pt x="5" y="3"/>
                        <a:pt x="5" y="3"/>
                      </a:cubicBezTo>
                      <a:cubicBezTo>
                        <a:pt x="4" y="3"/>
                        <a:pt x="5" y="3"/>
                        <a:pt x="4" y="3"/>
                      </a:cubicBezTo>
                      <a:cubicBezTo>
                        <a:pt x="2" y="2"/>
                        <a:pt x="3" y="4"/>
                        <a:pt x="4" y="4"/>
                      </a:cubicBezTo>
                      <a:cubicBezTo>
                        <a:pt x="2" y="4"/>
                        <a:pt x="1" y="5"/>
                        <a:pt x="0" y="5"/>
                      </a:cubicBezTo>
                      <a:cubicBezTo>
                        <a:pt x="0" y="7"/>
                        <a:pt x="2" y="4"/>
                        <a:pt x="2" y="6"/>
                      </a:cubicBezTo>
                      <a:cubicBezTo>
                        <a:pt x="3" y="5"/>
                        <a:pt x="4" y="5"/>
                        <a:pt x="4" y="4"/>
                      </a:cubicBezTo>
                      <a:cubicBezTo>
                        <a:pt x="5" y="5"/>
                        <a:pt x="6" y="4"/>
                        <a:pt x="8" y="4"/>
                      </a:cubicBezTo>
                      <a:cubicBezTo>
                        <a:pt x="8" y="5"/>
                        <a:pt x="7" y="5"/>
                        <a:pt x="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59" name="Freeform 3215"/>
                <p:cNvSpPr/>
                <p:nvPr/>
              </p:nvSpPr>
              <p:spPr bwMode="auto">
                <a:xfrm>
                  <a:off x="5886" y="2732"/>
                  <a:ext cx="2" cy="2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60" name="Freeform 3216"/>
                <p:cNvSpPr/>
                <p:nvPr/>
              </p:nvSpPr>
              <p:spPr bwMode="auto">
                <a:xfrm>
                  <a:off x="5872" y="2726"/>
                  <a:ext cx="4" cy="6"/>
                </a:xfrm>
                <a:custGeom>
                  <a:avLst/>
                  <a:gdLst>
                    <a:gd name="T0" fmla="*/ 0 w 2"/>
                    <a:gd name="T1" fmla="*/ 2 h 3"/>
                    <a:gd name="T2" fmla="*/ 1 w 2"/>
                    <a:gd name="T3" fmla="*/ 2 h 3"/>
                    <a:gd name="T4" fmla="*/ 2 w 2"/>
                    <a:gd name="T5" fmla="*/ 3 h 3"/>
                    <a:gd name="T6" fmla="*/ 2 w 2"/>
                    <a:gd name="T7" fmla="*/ 0 h 3"/>
                    <a:gd name="T8" fmla="*/ 0 w 2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0" y="2"/>
                      </a:moveTo>
                      <a:cubicBezTo>
                        <a:pt x="0" y="3"/>
                        <a:pt x="1" y="2"/>
                        <a:pt x="1" y="2"/>
                      </a:cubicBezTo>
                      <a:cubicBezTo>
                        <a:pt x="1" y="2"/>
                        <a:pt x="1" y="3"/>
                        <a:pt x="2" y="3"/>
                      </a:cubicBezTo>
                      <a:cubicBezTo>
                        <a:pt x="2" y="1"/>
                        <a:pt x="2" y="2"/>
                        <a:pt x="2" y="0"/>
                      </a:cubicBezTo>
                      <a:cubicBezTo>
                        <a:pt x="2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61" name="Freeform 3217"/>
                <p:cNvSpPr/>
                <p:nvPr/>
              </p:nvSpPr>
              <p:spPr bwMode="auto">
                <a:xfrm>
                  <a:off x="5888" y="2728"/>
                  <a:ext cx="9" cy="6"/>
                </a:xfrm>
                <a:custGeom>
                  <a:avLst/>
                  <a:gdLst>
                    <a:gd name="T0" fmla="*/ 0 w 4"/>
                    <a:gd name="T1" fmla="*/ 2 h 3"/>
                    <a:gd name="T2" fmla="*/ 1 w 4"/>
                    <a:gd name="T3" fmla="*/ 3 h 3"/>
                    <a:gd name="T4" fmla="*/ 3 w 4"/>
                    <a:gd name="T5" fmla="*/ 1 h 3"/>
                    <a:gd name="T6" fmla="*/ 0 w 4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2" y="3"/>
                        <a:pt x="2" y="2"/>
                        <a:pt x="3" y="1"/>
                      </a:cubicBezTo>
                      <a:cubicBezTo>
                        <a:pt x="4" y="0"/>
                        <a:pt x="1" y="2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62" name="Freeform 3218"/>
                <p:cNvSpPr/>
                <p:nvPr/>
              </p:nvSpPr>
              <p:spPr bwMode="auto">
                <a:xfrm>
                  <a:off x="5991" y="2724"/>
                  <a:ext cx="14" cy="12"/>
                </a:xfrm>
                <a:custGeom>
                  <a:avLst/>
                  <a:gdLst>
                    <a:gd name="T0" fmla="*/ 6 w 7"/>
                    <a:gd name="T1" fmla="*/ 5 h 6"/>
                    <a:gd name="T2" fmla="*/ 5 w 7"/>
                    <a:gd name="T3" fmla="*/ 3 h 6"/>
                    <a:gd name="T4" fmla="*/ 4 w 7"/>
                    <a:gd name="T5" fmla="*/ 3 h 6"/>
                    <a:gd name="T6" fmla="*/ 5 w 7"/>
                    <a:gd name="T7" fmla="*/ 1 h 6"/>
                    <a:gd name="T8" fmla="*/ 1 w 7"/>
                    <a:gd name="T9" fmla="*/ 0 h 6"/>
                    <a:gd name="T10" fmla="*/ 1 w 7"/>
                    <a:gd name="T11" fmla="*/ 2 h 6"/>
                    <a:gd name="T12" fmla="*/ 1 w 7"/>
                    <a:gd name="T13" fmla="*/ 5 h 6"/>
                    <a:gd name="T14" fmla="*/ 2 w 7"/>
                    <a:gd name="T15" fmla="*/ 4 h 6"/>
                    <a:gd name="T16" fmla="*/ 2 w 7"/>
                    <a:gd name="T17" fmla="*/ 5 h 6"/>
                    <a:gd name="T18" fmla="*/ 5 w 7"/>
                    <a:gd name="T19" fmla="*/ 6 h 6"/>
                    <a:gd name="T20" fmla="*/ 3 w 7"/>
                    <a:gd name="T21" fmla="*/ 4 h 6"/>
                    <a:gd name="T22" fmla="*/ 2 w 7"/>
                    <a:gd name="T23" fmla="*/ 3 h 6"/>
                    <a:gd name="T24" fmla="*/ 3 w 7"/>
                    <a:gd name="T25" fmla="*/ 3 h 6"/>
                    <a:gd name="T26" fmla="*/ 6 w 7"/>
                    <a:gd name="T27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6">
                      <a:moveTo>
                        <a:pt x="6" y="5"/>
                      </a:moveTo>
                      <a:cubicBezTo>
                        <a:pt x="7" y="4"/>
                        <a:pt x="5" y="3"/>
                        <a:pt x="5" y="3"/>
                      </a:cubicBezTo>
                      <a:cubicBezTo>
                        <a:pt x="6" y="2"/>
                        <a:pt x="5" y="3"/>
                        <a:pt x="4" y="3"/>
                      </a:cubicBezTo>
                      <a:cubicBezTo>
                        <a:pt x="5" y="2"/>
                        <a:pt x="6" y="2"/>
                        <a:pt x="5" y="1"/>
                      </a:cubicBezTo>
                      <a:cubicBezTo>
                        <a:pt x="4" y="1"/>
                        <a:pt x="3" y="0"/>
                        <a:pt x="1" y="0"/>
                      </a:cubicBezTo>
                      <a:cubicBezTo>
                        <a:pt x="2" y="1"/>
                        <a:pt x="1" y="2"/>
                        <a:pt x="1" y="2"/>
                      </a:cubicBezTo>
                      <a:cubicBezTo>
                        <a:pt x="0" y="3"/>
                        <a:pt x="1" y="3"/>
                        <a:pt x="1" y="5"/>
                      </a:cubicBezTo>
                      <a:cubicBezTo>
                        <a:pt x="2" y="5"/>
                        <a:pt x="2" y="4"/>
                        <a:pt x="2" y="4"/>
                      </a:cubicBezTo>
                      <a:cubicBezTo>
                        <a:pt x="3" y="5"/>
                        <a:pt x="2" y="5"/>
                        <a:pt x="2" y="5"/>
                      </a:cubicBezTo>
                      <a:cubicBezTo>
                        <a:pt x="3" y="6"/>
                        <a:pt x="4" y="5"/>
                        <a:pt x="5" y="6"/>
                      </a:cubicBezTo>
                      <a:cubicBezTo>
                        <a:pt x="5" y="5"/>
                        <a:pt x="4" y="4"/>
                        <a:pt x="3" y="4"/>
                      </a:cubicBezTo>
                      <a:cubicBezTo>
                        <a:pt x="3" y="4"/>
                        <a:pt x="3" y="3"/>
                        <a:pt x="2" y="3"/>
                      </a:cubicBezTo>
                      <a:cubicBezTo>
                        <a:pt x="2" y="3"/>
                        <a:pt x="3" y="3"/>
                        <a:pt x="3" y="3"/>
                      </a:cubicBezTo>
                      <a:cubicBezTo>
                        <a:pt x="5" y="3"/>
                        <a:pt x="4" y="5"/>
                        <a:pt x="6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63" name="Freeform 3219"/>
                <p:cNvSpPr/>
                <p:nvPr/>
              </p:nvSpPr>
              <p:spPr bwMode="auto">
                <a:xfrm>
                  <a:off x="5942" y="2732"/>
                  <a:ext cx="4" cy="2"/>
                </a:xfrm>
                <a:custGeom>
                  <a:avLst/>
                  <a:gdLst>
                    <a:gd name="T0" fmla="*/ 1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1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0" y="1"/>
                        <a:pt x="1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64" name="Freeform 3220"/>
                <p:cNvSpPr/>
                <p:nvPr/>
              </p:nvSpPr>
              <p:spPr bwMode="auto">
                <a:xfrm>
                  <a:off x="6018" y="2645"/>
                  <a:ext cx="10" cy="11"/>
                </a:xfrm>
                <a:custGeom>
                  <a:avLst/>
                  <a:gdLst>
                    <a:gd name="T0" fmla="*/ 4 w 5"/>
                    <a:gd name="T1" fmla="*/ 3 h 5"/>
                    <a:gd name="T2" fmla="*/ 5 w 5"/>
                    <a:gd name="T3" fmla="*/ 2 h 5"/>
                    <a:gd name="T4" fmla="*/ 1 w 5"/>
                    <a:gd name="T5" fmla="*/ 3 h 5"/>
                    <a:gd name="T6" fmla="*/ 2 w 5"/>
                    <a:gd name="T7" fmla="*/ 4 h 5"/>
                    <a:gd name="T8" fmla="*/ 4 w 5"/>
                    <a:gd name="T9" fmla="*/ 3 h 5"/>
                    <a:gd name="T10" fmla="*/ 4 w 5"/>
                    <a:gd name="T1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5">
                      <a:moveTo>
                        <a:pt x="4" y="3"/>
                      </a:moveTo>
                      <a:cubicBezTo>
                        <a:pt x="5" y="3"/>
                        <a:pt x="5" y="2"/>
                        <a:pt x="5" y="2"/>
                      </a:cubicBezTo>
                      <a:cubicBezTo>
                        <a:pt x="4" y="0"/>
                        <a:pt x="3" y="5"/>
                        <a:pt x="1" y="3"/>
                      </a:cubicBezTo>
                      <a:cubicBezTo>
                        <a:pt x="0" y="3"/>
                        <a:pt x="1" y="5"/>
                        <a:pt x="2" y="4"/>
                      </a:cubicBezTo>
                      <a:cubicBezTo>
                        <a:pt x="2" y="3"/>
                        <a:pt x="3" y="4"/>
                        <a:pt x="4" y="3"/>
                      </a:cubicBezTo>
                      <a:cubicBezTo>
                        <a:pt x="4" y="3"/>
                        <a:pt x="4" y="2"/>
                        <a:pt x="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65" name="Freeform 3221"/>
                <p:cNvSpPr/>
                <p:nvPr/>
              </p:nvSpPr>
              <p:spPr bwMode="auto">
                <a:xfrm>
                  <a:off x="6030" y="2645"/>
                  <a:ext cx="12" cy="9"/>
                </a:xfrm>
                <a:custGeom>
                  <a:avLst/>
                  <a:gdLst>
                    <a:gd name="T0" fmla="*/ 5 w 6"/>
                    <a:gd name="T1" fmla="*/ 1 h 4"/>
                    <a:gd name="T2" fmla="*/ 1 w 6"/>
                    <a:gd name="T3" fmla="*/ 1 h 4"/>
                    <a:gd name="T4" fmla="*/ 2 w 6"/>
                    <a:gd name="T5" fmla="*/ 4 h 4"/>
                    <a:gd name="T6" fmla="*/ 6 w 6"/>
                    <a:gd name="T7" fmla="*/ 3 h 4"/>
                    <a:gd name="T8" fmla="*/ 4 w 6"/>
                    <a:gd name="T9" fmla="*/ 1 h 4"/>
                    <a:gd name="T10" fmla="*/ 5 w 6"/>
                    <a:gd name="T11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4">
                      <a:moveTo>
                        <a:pt x="5" y="1"/>
                      </a:moveTo>
                      <a:cubicBezTo>
                        <a:pt x="4" y="0"/>
                        <a:pt x="2" y="1"/>
                        <a:pt x="1" y="1"/>
                      </a:cubicBezTo>
                      <a:cubicBezTo>
                        <a:pt x="0" y="3"/>
                        <a:pt x="2" y="3"/>
                        <a:pt x="2" y="4"/>
                      </a:cubicBezTo>
                      <a:cubicBezTo>
                        <a:pt x="3" y="4"/>
                        <a:pt x="5" y="4"/>
                        <a:pt x="6" y="3"/>
                      </a:cubicBezTo>
                      <a:cubicBezTo>
                        <a:pt x="5" y="3"/>
                        <a:pt x="6" y="1"/>
                        <a:pt x="4" y="1"/>
                      </a:cubicBezTo>
                      <a:cubicBezTo>
                        <a:pt x="4" y="1"/>
                        <a:pt x="5" y="1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66" name="Freeform 3222"/>
                <p:cNvSpPr/>
                <p:nvPr/>
              </p:nvSpPr>
              <p:spPr bwMode="auto">
                <a:xfrm>
                  <a:off x="5917" y="2643"/>
                  <a:ext cx="8" cy="7"/>
                </a:xfrm>
                <a:custGeom>
                  <a:avLst/>
                  <a:gdLst>
                    <a:gd name="T0" fmla="*/ 1 w 4"/>
                    <a:gd name="T1" fmla="*/ 3 h 3"/>
                    <a:gd name="T2" fmla="*/ 4 w 4"/>
                    <a:gd name="T3" fmla="*/ 1 h 3"/>
                    <a:gd name="T4" fmla="*/ 0 w 4"/>
                    <a:gd name="T5" fmla="*/ 2 h 3"/>
                    <a:gd name="T6" fmla="*/ 2 w 4"/>
                    <a:gd name="T7" fmla="*/ 2 h 3"/>
                    <a:gd name="T8" fmla="*/ 1 w 4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3">
                      <a:moveTo>
                        <a:pt x="1" y="3"/>
                      </a:moveTo>
                      <a:cubicBezTo>
                        <a:pt x="3" y="3"/>
                        <a:pt x="3" y="2"/>
                        <a:pt x="4" y="1"/>
                      </a:cubicBezTo>
                      <a:cubicBezTo>
                        <a:pt x="3" y="0"/>
                        <a:pt x="0" y="0"/>
                        <a:pt x="0" y="2"/>
                      </a:cubicBezTo>
                      <a:cubicBezTo>
                        <a:pt x="1" y="3"/>
                        <a:pt x="1" y="2"/>
                        <a:pt x="2" y="2"/>
                      </a:cubicBezTo>
                      <a:cubicBezTo>
                        <a:pt x="2" y="2"/>
                        <a:pt x="1" y="2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67" name="Freeform 3223"/>
                <p:cNvSpPr/>
                <p:nvPr/>
              </p:nvSpPr>
              <p:spPr bwMode="auto">
                <a:xfrm>
                  <a:off x="5946" y="2643"/>
                  <a:ext cx="10" cy="7"/>
                </a:xfrm>
                <a:custGeom>
                  <a:avLst/>
                  <a:gdLst>
                    <a:gd name="T0" fmla="*/ 4 w 5"/>
                    <a:gd name="T1" fmla="*/ 2 h 3"/>
                    <a:gd name="T2" fmla="*/ 3 w 5"/>
                    <a:gd name="T3" fmla="*/ 1 h 3"/>
                    <a:gd name="T4" fmla="*/ 3 w 5"/>
                    <a:gd name="T5" fmla="*/ 0 h 3"/>
                    <a:gd name="T6" fmla="*/ 2 w 5"/>
                    <a:gd name="T7" fmla="*/ 0 h 3"/>
                    <a:gd name="T8" fmla="*/ 0 w 5"/>
                    <a:gd name="T9" fmla="*/ 1 h 3"/>
                    <a:gd name="T10" fmla="*/ 0 w 5"/>
                    <a:gd name="T11" fmla="*/ 3 h 3"/>
                    <a:gd name="T12" fmla="*/ 4 w 5"/>
                    <a:gd name="T13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3">
                      <a:moveTo>
                        <a:pt x="4" y="2"/>
                      </a:moveTo>
                      <a:cubicBezTo>
                        <a:pt x="5" y="1"/>
                        <a:pt x="4" y="2"/>
                        <a:pt x="3" y="1"/>
                      </a:cubicBezTo>
                      <a:cubicBezTo>
                        <a:pt x="4" y="1"/>
                        <a:pt x="3" y="1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1" y="1"/>
                        <a:pt x="0" y="1"/>
                      </a:cubicBezTo>
                      <a:cubicBezTo>
                        <a:pt x="1" y="2"/>
                        <a:pt x="0" y="2"/>
                        <a:pt x="0" y="3"/>
                      </a:cubicBezTo>
                      <a:cubicBezTo>
                        <a:pt x="2" y="3"/>
                        <a:pt x="2" y="2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68" name="Freeform 3224"/>
                <p:cNvSpPr/>
                <p:nvPr/>
              </p:nvSpPr>
              <p:spPr bwMode="auto">
                <a:xfrm>
                  <a:off x="5849" y="2728"/>
                  <a:ext cx="6" cy="6"/>
                </a:xfrm>
                <a:custGeom>
                  <a:avLst/>
                  <a:gdLst>
                    <a:gd name="T0" fmla="*/ 0 w 3"/>
                    <a:gd name="T1" fmla="*/ 1 h 3"/>
                    <a:gd name="T2" fmla="*/ 3 w 3"/>
                    <a:gd name="T3" fmla="*/ 1 h 3"/>
                    <a:gd name="T4" fmla="*/ 0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3"/>
                        <a:pt x="2" y="1"/>
                        <a:pt x="3" y="1"/>
                      </a:cubicBezTo>
                      <a:cubicBezTo>
                        <a:pt x="2" y="0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69" name="Freeform 3225"/>
                <p:cNvSpPr/>
                <p:nvPr/>
              </p:nvSpPr>
              <p:spPr bwMode="auto">
                <a:xfrm>
                  <a:off x="5876" y="2730"/>
                  <a:ext cx="6" cy="6"/>
                </a:xfrm>
                <a:custGeom>
                  <a:avLst/>
                  <a:gdLst>
                    <a:gd name="T0" fmla="*/ 1 w 3"/>
                    <a:gd name="T1" fmla="*/ 3 h 3"/>
                    <a:gd name="T2" fmla="*/ 3 w 3"/>
                    <a:gd name="T3" fmla="*/ 2 h 3"/>
                    <a:gd name="T4" fmla="*/ 1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1" y="3"/>
                      </a:moveTo>
                      <a:cubicBezTo>
                        <a:pt x="2" y="3"/>
                        <a:pt x="2" y="2"/>
                        <a:pt x="3" y="2"/>
                      </a:cubicBezTo>
                      <a:cubicBezTo>
                        <a:pt x="2" y="0"/>
                        <a:pt x="0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70" name="Freeform 3226"/>
                <p:cNvSpPr/>
                <p:nvPr/>
              </p:nvSpPr>
              <p:spPr bwMode="auto">
                <a:xfrm>
                  <a:off x="6036" y="2728"/>
                  <a:ext cx="6" cy="4"/>
                </a:xfrm>
                <a:custGeom>
                  <a:avLst/>
                  <a:gdLst>
                    <a:gd name="T0" fmla="*/ 1 w 3"/>
                    <a:gd name="T1" fmla="*/ 2 h 2"/>
                    <a:gd name="T2" fmla="*/ 3 w 3"/>
                    <a:gd name="T3" fmla="*/ 1 h 2"/>
                    <a:gd name="T4" fmla="*/ 1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1" y="2"/>
                      </a:moveTo>
                      <a:cubicBezTo>
                        <a:pt x="2" y="2"/>
                        <a:pt x="2" y="1"/>
                        <a:pt x="3" y="1"/>
                      </a:cubicBezTo>
                      <a:cubicBezTo>
                        <a:pt x="3" y="0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71" name="Freeform 3227"/>
                <p:cNvSpPr/>
                <p:nvPr/>
              </p:nvSpPr>
              <p:spPr bwMode="auto">
                <a:xfrm>
                  <a:off x="6094" y="2699"/>
                  <a:ext cx="2" cy="4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0" y="0"/>
                        <a:pt x="0" y="2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72" name="Freeform 3228"/>
                <p:cNvSpPr/>
                <p:nvPr/>
              </p:nvSpPr>
              <p:spPr bwMode="auto">
                <a:xfrm>
                  <a:off x="6225" y="3063"/>
                  <a:ext cx="8" cy="2"/>
                </a:xfrm>
                <a:custGeom>
                  <a:avLst/>
                  <a:gdLst>
                    <a:gd name="T0" fmla="*/ 1 w 4"/>
                    <a:gd name="T1" fmla="*/ 0 h 1"/>
                    <a:gd name="T2" fmla="*/ 1 w 4"/>
                    <a:gd name="T3" fmla="*/ 0 h 1"/>
                    <a:gd name="T4" fmla="*/ 1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1" y="0"/>
                      </a:moveTo>
                      <a:cubicBezTo>
                        <a:pt x="0" y="1"/>
                        <a:pt x="4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73" name="Freeform 3229"/>
                <p:cNvSpPr/>
                <p:nvPr/>
              </p:nvSpPr>
              <p:spPr bwMode="auto">
                <a:xfrm>
                  <a:off x="6258" y="3028"/>
                  <a:ext cx="4" cy="8"/>
                </a:xfrm>
                <a:custGeom>
                  <a:avLst/>
                  <a:gdLst>
                    <a:gd name="T0" fmla="*/ 2 w 2"/>
                    <a:gd name="T1" fmla="*/ 1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1"/>
                      </a:moveTo>
                      <a:cubicBezTo>
                        <a:pt x="2" y="0"/>
                        <a:pt x="1" y="1"/>
                        <a:pt x="1" y="0"/>
                      </a:cubicBezTo>
                      <a:cubicBezTo>
                        <a:pt x="0" y="0"/>
                        <a:pt x="2" y="2"/>
                        <a:pt x="0" y="2"/>
                      </a:cubicBezTo>
                      <a:cubicBezTo>
                        <a:pt x="1" y="4"/>
                        <a:pt x="1" y="1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74" name="Freeform 3230"/>
                <p:cNvSpPr>
                  <a:spLocks noEditPoints="1"/>
                </p:cNvSpPr>
                <p:nvPr/>
              </p:nvSpPr>
              <p:spPr bwMode="auto">
                <a:xfrm>
                  <a:off x="6242" y="3019"/>
                  <a:ext cx="12" cy="13"/>
                </a:xfrm>
                <a:custGeom>
                  <a:avLst/>
                  <a:gdLst>
                    <a:gd name="T0" fmla="*/ 1 w 6"/>
                    <a:gd name="T1" fmla="*/ 4 h 6"/>
                    <a:gd name="T2" fmla="*/ 4 w 6"/>
                    <a:gd name="T3" fmla="*/ 4 h 6"/>
                    <a:gd name="T4" fmla="*/ 4 w 6"/>
                    <a:gd name="T5" fmla="*/ 2 h 6"/>
                    <a:gd name="T6" fmla="*/ 2 w 6"/>
                    <a:gd name="T7" fmla="*/ 1 h 6"/>
                    <a:gd name="T8" fmla="*/ 1 w 6"/>
                    <a:gd name="T9" fmla="*/ 1 h 6"/>
                    <a:gd name="T10" fmla="*/ 1 w 6"/>
                    <a:gd name="T11" fmla="*/ 4 h 6"/>
                    <a:gd name="T12" fmla="*/ 3 w 6"/>
                    <a:gd name="T13" fmla="*/ 3 h 6"/>
                    <a:gd name="T14" fmla="*/ 3 w 6"/>
                    <a:gd name="T15" fmla="*/ 4 h 6"/>
                    <a:gd name="T16" fmla="*/ 3 w 6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1" y="4"/>
                      </a:moveTo>
                      <a:cubicBezTo>
                        <a:pt x="1" y="6"/>
                        <a:pt x="5" y="3"/>
                        <a:pt x="4" y="4"/>
                      </a:cubicBezTo>
                      <a:cubicBezTo>
                        <a:pt x="6" y="4"/>
                        <a:pt x="4" y="3"/>
                        <a:pt x="4" y="2"/>
                      </a:cubicBezTo>
                      <a:cubicBezTo>
                        <a:pt x="4" y="2"/>
                        <a:pt x="1" y="2"/>
                        <a:pt x="2" y="1"/>
                      </a:cubicBezTo>
                      <a:cubicBezTo>
                        <a:pt x="2" y="0"/>
                        <a:pt x="1" y="1"/>
                        <a:pt x="1" y="1"/>
                      </a:cubicBezTo>
                      <a:cubicBezTo>
                        <a:pt x="0" y="3"/>
                        <a:pt x="2" y="4"/>
                        <a:pt x="1" y="4"/>
                      </a:cubicBezTo>
                      <a:close/>
                      <a:moveTo>
                        <a:pt x="3" y="3"/>
                      </a:move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2" y="5"/>
                        <a:pt x="2" y="2"/>
                        <a:pt x="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75" name="Freeform 3231"/>
                <p:cNvSpPr/>
                <p:nvPr/>
              </p:nvSpPr>
              <p:spPr bwMode="auto">
                <a:xfrm>
                  <a:off x="6240" y="3028"/>
                  <a:ext cx="4" cy="2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1"/>
                        <a:pt x="2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76" name="Freeform 3232"/>
                <p:cNvSpPr/>
                <p:nvPr/>
              </p:nvSpPr>
              <p:spPr bwMode="auto">
                <a:xfrm>
                  <a:off x="6190" y="2894"/>
                  <a:ext cx="6" cy="4"/>
                </a:xfrm>
                <a:custGeom>
                  <a:avLst/>
                  <a:gdLst>
                    <a:gd name="T0" fmla="*/ 2 w 3"/>
                    <a:gd name="T1" fmla="*/ 1 h 2"/>
                    <a:gd name="T2" fmla="*/ 1 w 3"/>
                    <a:gd name="T3" fmla="*/ 1 h 2"/>
                    <a:gd name="T4" fmla="*/ 2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1"/>
                      </a:moveTo>
                      <a:cubicBezTo>
                        <a:pt x="2" y="0"/>
                        <a:pt x="1" y="1"/>
                        <a:pt x="1" y="1"/>
                      </a:cubicBezTo>
                      <a:cubicBezTo>
                        <a:pt x="0" y="2"/>
                        <a:pt x="3" y="2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77" name="Freeform 3233"/>
                <p:cNvSpPr/>
                <p:nvPr/>
              </p:nvSpPr>
              <p:spPr bwMode="auto">
                <a:xfrm>
                  <a:off x="6159" y="2835"/>
                  <a:ext cx="7" cy="6"/>
                </a:xfrm>
                <a:custGeom>
                  <a:avLst/>
                  <a:gdLst>
                    <a:gd name="T0" fmla="*/ 3 w 3"/>
                    <a:gd name="T1" fmla="*/ 2 h 3"/>
                    <a:gd name="T2" fmla="*/ 2 w 3"/>
                    <a:gd name="T3" fmla="*/ 1 h 3"/>
                    <a:gd name="T4" fmla="*/ 1 w 3"/>
                    <a:gd name="T5" fmla="*/ 0 h 3"/>
                    <a:gd name="T6" fmla="*/ 1 w 3"/>
                    <a:gd name="T7" fmla="*/ 3 h 3"/>
                    <a:gd name="T8" fmla="*/ 3 w 3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3">
                      <a:moveTo>
                        <a:pt x="3" y="2"/>
                      </a:moveTo>
                      <a:cubicBezTo>
                        <a:pt x="3" y="1"/>
                        <a:pt x="3" y="1"/>
                        <a:pt x="2" y="1"/>
                      </a:cubicBezTo>
                      <a:cubicBezTo>
                        <a:pt x="2" y="1"/>
                        <a:pt x="1" y="1"/>
                        <a:pt x="1" y="0"/>
                      </a:cubicBezTo>
                      <a:cubicBezTo>
                        <a:pt x="0" y="0"/>
                        <a:pt x="1" y="2"/>
                        <a:pt x="1" y="3"/>
                      </a:cubicBezTo>
                      <a:cubicBezTo>
                        <a:pt x="2" y="3"/>
                        <a:pt x="3" y="2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78" name="Freeform 3234"/>
                <p:cNvSpPr/>
                <p:nvPr/>
              </p:nvSpPr>
              <p:spPr bwMode="auto">
                <a:xfrm>
                  <a:off x="6281" y="3104"/>
                  <a:ext cx="8" cy="4"/>
                </a:xfrm>
                <a:custGeom>
                  <a:avLst/>
                  <a:gdLst>
                    <a:gd name="T0" fmla="*/ 0 w 4"/>
                    <a:gd name="T1" fmla="*/ 1 h 2"/>
                    <a:gd name="T2" fmla="*/ 4 w 4"/>
                    <a:gd name="T3" fmla="*/ 0 h 2"/>
                    <a:gd name="T4" fmla="*/ 0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0" y="1"/>
                      </a:moveTo>
                      <a:cubicBezTo>
                        <a:pt x="1" y="2"/>
                        <a:pt x="4" y="2"/>
                        <a:pt x="4" y="0"/>
                      </a:cubicBezTo>
                      <a:cubicBezTo>
                        <a:pt x="2" y="0"/>
                        <a:pt x="2" y="2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</p:grpSp>
          <p:sp>
            <p:nvSpPr>
              <p:cNvPr id="649" name="Freeform 3236"/>
              <p:cNvSpPr/>
              <p:nvPr/>
            </p:nvSpPr>
            <p:spPr bwMode="auto">
              <a:xfrm>
                <a:off x="9347201" y="4198938"/>
                <a:ext cx="3175" cy="11112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50" name="Freeform 3237"/>
              <p:cNvSpPr/>
              <p:nvPr/>
            </p:nvSpPr>
            <p:spPr bwMode="auto">
              <a:xfrm>
                <a:off x="9259888" y="3713163"/>
                <a:ext cx="6350" cy="3175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51" name="Freeform 3238"/>
              <p:cNvSpPr/>
              <p:nvPr/>
            </p:nvSpPr>
            <p:spPr bwMode="auto">
              <a:xfrm>
                <a:off x="9318626" y="3795713"/>
                <a:ext cx="3175" cy="317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52" name="Freeform 3239"/>
              <p:cNvSpPr/>
              <p:nvPr/>
            </p:nvSpPr>
            <p:spPr bwMode="auto">
              <a:xfrm>
                <a:off x="9226551" y="3713163"/>
                <a:ext cx="11113" cy="9525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2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1" y="1"/>
                      <a:pt x="3" y="2"/>
                    </a:cubicBezTo>
                    <a:cubicBezTo>
                      <a:pt x="3" y="0"/>
                      <a:pt x="0" y="1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53" name="Freeform 3240"/>
              <p:cNvSpPr/>
              <p:nvPr/>
            </p:nvSpPr>
            <p:spPr bwMode="auto">
              <a:xfrm>
                <a:off x="9253538" y="3716338"/>
                <a:ext cx="3175" cy="6350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54" name="Freeform 3241"/>
              <p:cNvSpPr/>
              <p:nvPr/>
            </p:nvSpPr>
            <p:spPr bwMode="auto">
              <a:xfrm>
                <a:off x="9240838" y="3722688"/>
                <a:ext cx="9525" cy="3175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1" y="1"/>
                      <a:pt x="2" y="0"/>
                      <a:pt x="2" y="1"/>
                    </a:cubicBezTo>
                    <a:cubicBezTo>
                      <a:pt x="3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55" name="Freeform 3242"/>
              <p:cNvSpPr/>
              <p:nvPr/>
            </p:nvSpPr>
            <p:spPr bwMode="auto">
              <a:xfrm>
                <a:off x="9250363" y="3722688"/>
                <a:ext cx="3175" cy="3175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56" name="Freeform 3243"/>
              <p:cNvSpPr/>
              <p:nvPr/>
            </p:nvSpPr>
            <p:spPr bwMode="auto">
              <a:xfrm>
                <a:off x="9396413" y="3843338"/>
                <a:ext cx="6350" cy="7937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1" y="2"/>
                      <a:pt x="2" y="2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57" name="Freeform 3244"/>
              <p:cNvSpPr/>
              <p:nvPr/>
            </p:nvSpPr>
            <p:spPr bwMode="auto">
              <a:xfrm>
                <a:off x="9739313" y="4600575"/>
                <a:ext cx="9525" cy="9525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1 h 3"/>
                  <a:gd name="T4" fmla="*/ 0 w 3"/>
                  <a:gd name="T5" fmla="*/ 1 h 3"/>
                  <a:gd name="T6" fmla="*/ 2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3" y="2"/>
                      <a:pt x="2" y="0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3"/>
                      <a:pt x="2" y="0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58" name="Freeform 3245"/>
              <p:cNvSpPr/>
              <p:nvPr/>
            </p:nvSpPr>
            <p:spPr bwMode="auto">
              <a:xfrm>
                <a:off x="9217026" y="3709988"/>
                <a:ext cx="9525" cy="12700"/>
              </a:xfrm>
              <a:custGeom>
                <a:avLst/>
                <a:gdLst>
                  <a:gd name="T0" fmla="*/ 2 w 3"/>
                  <a:gd name="T1" fmla="*/ 3 h 4"/>
                  <a:gd name="T2" fmla="*/ 3 w 3"/>
                  <a:gd name="T3" fmla="*/ 2 h 4"/>
                  <a:gd name="T4" fmla="*/ 2 w 3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3"/>
                    </a:moveTo>
                    <a:cubicBezTo>
                      <a:pt x="2" y="2"/>
                      <a:pt x="2" y="2"/>
                      <a:pt x="3" y="2"/>
                    </a:cubicBezTo>
                    <a:cubicBezTo>
                      <a:pt x="1" y="0"/>
                      <a:pt x="0" y="4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59" name="Freeform 3246"/>
              <p:cNvSpPr/>
              <p:nvPr/>
            </p:nvSpPr>
            <p:spPr bwMode="auto">
              <a:xfrm>
                <a:off x="9155113" y="4333875"/>
                <a:ext cx="6350" cy="9525"/>
              </a:xfrm>
              <a:custGeom>
                <a:avLst/>
                <a:gdLst>
                  <a:gd name="T0" fmla="*/ 1 w 2"/>
                  <a:gd name="T1" fmla="*/ 2 h 3"/>
                  <a:gd name="T2" fmla="*/ 2 w 2"/>
                  <a:gd name="T3" fmla="*/ 1 h 3"/>
                  <a:gd name="T4" fmla="*/ 1 w 2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cubicBezTo>
                      <a:pt x="1" y="3"/>
                      <a:pt x="1" y="1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60" name="Freeform 3247"/>
              <p:cNvSpPr/>
              <p:nvPr/>
            </p:nvSpPr>
            <p:spPr bwMode="auto">
              <a:xfrm>
                <a:off x="9504363" y="4495800"/>
                <a:ext cx="3175" cy="476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61" name="Freeform 3248"/>
              <p:cNvSpPr/>
              <p:nvPr/>
            </p:nvSpPr>
            <p:spPr bwMode="auto">
              <a:xfrm>
                <a:off x="9501188" y="4486275"/>
                <a:ext cx="6350" cy="9525"/>
              </a:xfrm>
              <a:custGeom>
                <a:avLst/>
                <a:gdLst>
                  <a:gd name="T0" fmla="*/ 1 w 2"/>
                  <a:gd name="T1" fmla="*/ 0 h 3"/>
                  <a:gd name="T2" fmla="*/ 1 w 2"/>
                  <a:gd name="T3" fmla="*/ 3 h 3"/>
                  <a:gd name="T4" fmla="*/ 2 w 2"/>
                  <a:gd name="T5" fmla="*/ 3 h 3"/>
                  <a:gd name="T6" fmla="*/ 2 w 2"/>
                  <a:gd name="T7" fmla="*/ 0 h 3"/>
                  <a:gd name="T8" fmla="*/ 1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0" y="0"/>
                      <a:pt x="1" y="1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62" name="Freeform 3249"/>
              <p:cNvSpPr/>
              <p:nvPr/>
            </p:nvSpPr>
            <p:spPr bwMode="auto">
              <a:xfrm>
                <a:off x="9582151" y="4489450"/>
                <a:ext cx="17463" cy="11112"/>
              </a:xfrm>
              <a:custGeom>
                <a:avLst/>
                <a:gdLst>
                  <a:gd name="T0" fmla="*/ 0 w 5"/>
                  <a:gd name="T1" fmla="*/ 1 h 3"/>
                  <a:gd name="T2" fmla="*/ 4 w 5"/>
                  <a:gd name="T3" fmla="*/ 2 h 3"/>
                  <a:gd name="T4" fmla="*/ 4 w 5"/>
                  <a:gd name="T5" fmla="*/ 0 h 3"/>
                  <a:gd name="T6" fmla="*/ 4 w 5"/>
                  <a:gd name="T7" fmla="*/ 1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2" y="2"/>
                      <a:pt x="2" y="3"/>
                      <a:pt x="4" y="2"/>
                    </a:cubicBezTo>
                    <a:cubicBezTo>
                      <a:pt x="4" y="1"/>
                      <a:pt x="5" y="1"/>
                      <a:pt x="4" y="0"/>
                    </a:cubicBezTo>
                    <a:cubicBezTo>
                      <a:pt x="2" y="0"/>
                      <a:pt x="4" y="0"/>
                      <a:pt x="4" y="1"/>
                    </a:cubicBezTo>
                    <a:cubicBezTo>
                      <a:pt x="2" y="1"/>
                      <a:pt x="2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63" name="Freeform 3250"/>
              <p:cNvSpPr/>
              <p:nvPr/>
            </p:nvSpPr>
            <p:spPr bwMode="auto">
              <a:xfrm>
                <a:off x="9536113" y="4486275"/>
                <a:ext cx="11113" cy="9525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3 h 3"/>
                  <a:gd name="T4" fmla="*/ 2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64" name="Freeform 3251"/>
              <p:cNvSpPr/>
              <p:nvPr/>
            </p:nvSpPr>
            <p:spPr bwMode="auto">
              <a:xfrm>
                <a:off x="9491663" y="4486275"/>
                <a:ext cx="12700" cy="14287"/>
              </a:xfrm>
              <a:custGeom>
                <a:avLst/>
                <a:gdLst>
                  <a:gd name="T0" fmla="*/ 2 w 4"/>
                  <a:gd name="T1" fmla="*/ 1 h 4"/>
                  <a:gd name="T2" fmla="*/ 0 w 4"/>
                  <a:gd name="T3" fmla="*/ 1 h 4"/>
                  <a:gd name="T4" fmla="*/ 1 w 4"/>
                  <a:gd name="T5" fmla="*/ 2 h 4"/>
                  <a:gd name="T6" fmla="*/ 3 w 4"/>
                  <a:gd name="T7" fmla="*/ 3 h 4"/>
                  <a:gd name="T8" fmla="*/ 3 w 4"/>
                  <a:gd name="T9" fmla="*/ 1 h 4"/>
                  <a:gd name="T10" fmla="*/ 2 w 4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3"/>
                      <a:pt x="2" y="4"/>
                      <a:pt x="3" y="3"/>
                    </a:cubicBezTo>
                    <a:cubicBezTo>
                      <a:pt x="4" y="2"/>
                      <a:pt x="2" y="1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65" name="Freeform 3252"/>
              <p:cNvSpPr/>
              <p:nvPr/>
            </p:nvSpPr>
            <p:spPr bwMode="auto">
              <a:xfrm>
                <a:off x="9340851" y="4492625"/>
                <a:ext cx="6350" cy="7937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  <a:gd name="T8" fmla="*/ 1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0" y="0"/>
                      <a:pt x="2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66" name="Freeform 3253"/>
              <p:cNvSpPr/>
              <p:nvPr/>
            </p:nvSpPr>
            <p:spPr bwMode="auto">
              <a:xfrm>
                <a:off x="9383713" y="4486275"/>
                <a:ext cx="9525" cy="6350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0 h 2"/>
                  <a:gd name="T4" fmla="*/ 1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1"/>
                      <a:pt x="1" y="2"/>
                    </a:cubicBezTo>
                    <a:cubicBezTo>
                      <a:pt x="3" y="2"/>
                      <a:pt x="3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67" name="Freeform 3254"/>
              <p:cNvSpPr/>
              <p:nvPr/>
            </p:nvSpPr>
            <p:spPr bwMode="auto">
              <a:xfrm>
                <a:off x="9485313" y="4492625"/>
                <a:ext cx="9525" cy="3175"/>
              </a:xfrm>
              <a:custGeom>
                <a:avLst/>
                <a:gdLst>
                  <a:gd name="T0" fmla="*/ 0 w 3"/>
                  <a:gd name="T1" fmla="*/ 0 h 1"/>
                  <a:gd name="T2" fmla="*/ 2 w 3"/>
                  <a:gd name="T3" fmla="*/ 0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1"/>
                      <a:pt x="3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68" name="Freeform 3255"/>
              <p:cNvSpPr/>
              <p:nvPr/>
            </p:nvSpPr>
            <p:spPr bwMode="auto">
              <a:xfrm>
                <a:off x="9213851" y="4092575"/>
                <a:ext cx="3175" cy="6350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69" name="Freeform 3256"/>
              <p:cNvSpPr/>
              <p:nvPr/>
            </p:nvSpPr>
            <p:spPr bwMode="auto">
              <a:xfrm>
                <a:off x="9129713" y="4030663"/>
                <a:ext cx="3175" cy="3175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70" name="Freeform 3257"/>
              <p:cNvSpPr/>
              <p:nvPr/>
            </p:nvSpPr>
            <p:spPr bwMode="auto">
              <a:xfrm>
                <a:off x="9123363" y="3957638"/>
                <a:ext cx="9525" cy="6350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0" y="0"/>
                      <a:pt x="3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71" name="Freeform 3258"/>
              <p:cNvSpPr/>
              <p:nvPr/>
            </p:nvSpPr>
            <p:spPr bwMode="auto">
              <a:xfrm>
                <a:off x="9132888" y="4025900"/>
                <a:ext cx="9525" cy="11112"/>
              </a:xfrm>
              <a:custGeom>
                <a:avLst/>
                <a:gdLst>
                  <a:gd name="T0" fmla="*/ 2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0 w 3"/>
                  <a:gd name="T7" fmla="*/ 2 h 3"/>
                  <a:gd name="T8" fmla="*/ 2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72" name="Freeform 3259"/>
              <p:cNvSpPr/>
              <p:nvPr/>
            </p:nvSpPr>
            <p:spPr bwMode="auto">
              <a:xfrm>
                <a:off x="9142413" y="3957638"/>
                <a:ext cx="3175" cy="3175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73" name="Freeform 3260"/>
              <p:cNvSpPr/>
              <p:nvPr/>
            </p:nvSpPr>
            <p:spPr bwMode="auto">
              <a:xfrm>
                <a:off x="9164638" y="3954463"/>
                <a:ext cx="6350" cy="6350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74" name="Freeform 3261"/>
              <p:cNvSpPr/>
              <p:nvPr/>
            </p:nvSpPr>
            <p:spPr bwMode="auto">
              <a:xfrm>
                <a:off x="9117013" y="4033838"/>
                <a:ext cx="9525" cy="6350"/>
              </a:xfrm>
              <a:custGeom>
                <a:avLst/>
                <a:gdLst>
                  <a:gd name="T0" fmla="*/ 0 w 3"/>
                  <a:gd name="T1" fmla="*/ 1 h 2"/>
                  <a:gd name="T2" fmla="*/ 0 w 3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3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75" name="Freeform 3262"/>
              <p:cNvSpPr/>
              <p:nvPr/>
            </p:nvSpPr>
            <p:spPr bwMode="auto">
              <a:xfrm>
                <a:off x="9185276" y="4127500"/>
                <a:ext cx="9525" cy="6350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1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1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76" name="Freeform 3263"/>
              <p:cNvSpPr/>
              <p:nvPr/>
            </p:nvSpPr>
            <p:spPr bwMode="auto">
              <a:xfrm>
                <a:off x="9142413" y="4133850"/>
                <a:ext cx="6350" cy="635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77" name="Freeform 3264"/>
              <p:cNvSpPr/>
              <p:nvPr/>
            </p:nvSpPr>
            <p:spPr bwMode="auto">
              <a:xfrm>
                <a:off x="8718551" y="4562475"/>
                <a:ext cx="12700" cy="6350"/>
              </a:xfrm>
              <a:custGeom>
                <a:avLst/>
                <a:gdLst>
                  <a:gd name="T0" fmla="*/ 3 w 4"/>
                  <a:gd name="T1" fmla="*/ 1 h 2"/>
                  <a:gd name="T2" fmla="*/ 3 w 4"/>
                  <a:gd name="T3" fmla="*/ 1 h 2"/>
                  <a:gd name="T4" fmla="*/ 0 w 4"/>
                  <a:gd name="T5" fmla="*/ 2 h 2"/>
                  <a:gd name="T6" fmla="*/ 3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1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2" y="0"/>
                      <a:pt x="0" y="0"/>
                      <a:pt x="0" y="2"/>
                    </a:cubicBezTo>
                    <a:cubicBezTo>
                      <a:pt x="2" y="2"/>
                      <a:pt x="2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78" name="Freeform 3265"/>
              <p:cNvSpPr/>
              <p:nvPr/>
            </p:nvSpPr>
            <p:spPr bwMode="auto">
              <a:xfrm>
                <a:off x="8774113" y="4562475"/>
                <a:ext cx="9525" cy="12700"/>
              </a:xfrm>
              <a:custGeom>
                <a:avLst/>
                <a:gdLst>
                  <a:gd name="T0" fmla="*/ 1 w 3"/>
                  <a:gd name="T1" fmla="*/ 2 h 4"/>
                  <a:gd name="T2" fmla="*/ 3 w 3"/>
                  <a:gd name="T3" fmla="*/ 2 h 4"/>
                  <a:gd name="T4" fmla="*/ 3 w 3"/>
                  <a:gd name="T5" fmla="*/ 0 h 4"/>
                  <a:gd name="T6" fmla="*/ 1 w 3"/>
                  <a:gd name="T7" fmla="*/ 0 h 4"/>
                  <a:gd name="T8" fmla="*/ 1 w 3"/>
                  <a:gd name="T9" fmla="*/ 2 h 4"/>
                  <a:gd name="T10" fmla="*/ 0 w 3"/>
                  <a:gd name="T11" fmla="*/ 4 h 4"/>
                  <a:gd name="T12" fmla="*/ 1 w 3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1" y="1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4"/>
                      <a:pt x="1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79" name="Freeform 3266"/>
              <p:cNvSpPr/>
              <p:nvPr/>
            </p:nvSpPr>
            <p:spPr bwMode="auto">
              <a:xfrm>
                <a:off x="8786813" y="4572000"/>
                <a:ext cx="30163" cy="25400"/>
              </a:xfrm>
              <a:custGeom>
                <a:avLst/>
                <a:gdLst>
                  <a:gd name="T0" fmla="*/ 6 w 9"/>
                  <a:gd name="T1" fmla="*/ 0 h 8"/>
                  <a:gd name="T2" fmla="*/ 6 w 9"/>
                  <a:gd name="T3" fmla="*/ 1 h 8"/>
                  <a:gd name="T4" fmla="*/ 3 w 9"/>
                  <a:gd name="T5" fmla="*/ 1 h 8"/>
                  <a:gd name="T6" fmla="*/ 0 w 9"/>
                  <a:gd name="T7" fmla="*/ 2 h 8"/>
                  <a:gd name="T8" fmla="*/ 1 w 9"/>
                  <a:gd name="T9" fmla="*/ 2 h 8"/>
                  <a:gd name="T10" fmla="*/ 0 w 9"/>
                  <a:gd name="T11" fmla="*/ 5 h 8"/>
                  <a:gd name="T12" fmla="*/ 2 w 9"/>
                  <a:gd name="T13" fmla="*/ 6 h 8"/>
                  <a:gd name="T14" fmla="*/ 3 w 9"/>
                  <a:gd name="T15" fmla="*/ 4 h 8"/>
                  <a:gd name="T16" fmla="*/ 4 w 9"/>
                  <a:gd name="T17" fmla="*/ 4 h 8"/>
                  <a:gd name="T18" fmla="*/ 4 w 9"/>
                  <a:gd name="T19" fmla="*/ 7 h 8"/>
                  <a:gd name="T20" fmla="*/ 8 w 9"/>
                  <a:gd name="T21" fmla="*/ 6 h 8"/>
                  <a:gd name="T22" fmla="*/ 8 w 9"/>
                  <a:gd name="T23" fmla="*/ 2 h 8"/>
                  <a:gd name="T24" fmla="*/ 7 w 9"/>
                  <a:gd name="T25" fmla="*/ 1 h 8"/>
                  <a:gd name="T26" fmla="*/ 7 w 9"/>
                  <a:gd name="T27" fmla="*/ 2 h 8"/>
                  <a:gd name="T28" fmla="*/ 5 w 9"/>
                  <a:gd name="T29" fmla="*/ 3 h 8"/>
                  <a:gd name="T30" fmla="*/ 6 w 9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8">
                    <a:moveTo>
                      <a:pt x="6" y="0"/>
                    </a:moveTo>
                    <a:cubicBezTo>
                      <a:pt x="6" y="0"/>
                      <a:pt x="6" y="0"/>
                      <a:pt x="6" y="1"/>
                    </a:cubicBezTo>
                    <a:cubicBezTo>
                      <a:pt x="5" y="0"/>
                      <a:pt x="3" y="0"/>
                      <a:pt x="3" y="1"/>
                    </a:cubicBezTo>
                    <a:cubicBezTo>
                      <a:pt x="2" y="1"/>
                      <a:pt x="2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1" y="4"/>
                      <a:pt x="1" y="5"/>
                      <a:pt x="2" y="6"/>
                    </a:cubicBezTo>
                    <a:cubicBezTo>
                      <a:pt x="3" y="6"/>
                      <a:pt x="2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8"/>
                      <a:pt x="6" y="6"/>
                      <a:pt x="8" y="6"/>
                    </a:cubicBezTo>
                    <a:cubicBezTo>
                      <a:pt x="9" y="4"/>
                      <a:pt x="7" y="3"/>
                      <a:pt x="8" y="2"/>
                    </a:cubicBezTo>
                    <a:cubicBezTo>
                      <a:pt x="9" y="2"/>
                      <a:pt x="8" y="1"/>
                      <a:pt x="7" y="1"/>
                    </a:cubicBezTo>
                    <a:cubicBezTo>
                      <a:pt x="7" y="2"/>
                      <a:pt x="8" y="2"/>
                      <a:pt x="7" y="2"/>
                    </a:cubicBezTo>
                    <a:cubicBezTo>
                      <a:pt x="7" y="3"/>
                      <a:pt x="6" y="3"/>
                      <a:pt x="5" y="3"/>
                    </a:cubicBezTo>
                    <a:cubicBezTo>
                      <a:pt x="5" y="1"/>
                      <a:pt x="7" y="2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80" name="Freeform 3267"/>
              <p:cNvSpPr>
                <a:spLocks noEditPoints="1"/>
              </p:cNvSpPr>
              <p:nvPr/>
            </p:nvSpPr>
            <p:spPr bwMode="auto">
              <a:xfrm>
                <a:off x="9142413" y="3670300"/>
                <a:ext cx="250825" cy="58737"/>
              </a:xfrm>
              <a:custGeom>
                <a:avLst/>
                <a:gdLst>
                  <a:gd name="T0" fmla="*/ 6 w 77"/>
                  <a:gd name="T1" fmla="*/ 15 h 18"/>
                  <a:gd name="T2" fmla="*/ 10 w 77"/>
                  <a:gd name="T3" fmla="*/ 13 h 18"/>
                  <a:gd name="T4" fmla="*/ 16 w 77"/>
                  <a:gd name="T5" fmla="*/ 17 h 18"/>
                  <a:gd name="T6" fmla="*/ 22 w 77"/>
                  <a:gd name="T7" fmla="*/ 10 h 18"/>
                  <a:gd name="T8" fmla="*/ 24 w 77"/>
                  <a:gd name="T9" fmla="*/ 13 h 18"/>
                  <a:gd name="T10" fmla="*/ 29 w 77"/>
                  <a:gd name="T11" fmla="*/ 13 h 18"/>
                  <a:gd name="T12" fmla="*/ 33 w 77"/>
                  <a:gd name="T13" fmla="*/ 15 h 18"/>
                  <a:gd name="T14" fmla="*/ 38 w 77"/>
                  <a:gd name="T15" fmla="*/ 11 h 18"/>
                  <a:gd name="T16" fmla="*/ 43 w 77"/>
                  <a:gd name="T17" fmla="*/ 13 h 18"/>
                  <a:gd name="T18" fmla="*/ 44 w 77"/>
                  <a:gd name="T19" fmla="*/ 13 h 18"/>
                  <a:gd name="T20" fmla="*/ 47 w 77"/>
                  <a:gd name="T21" fmla="*/ 16 h 18"/>
                  <a:gd name="T22" fmla="*/ 48 w 77"/>
                  <a:gd name="T23" fmla="*/ 12 h 18"/>
                  <a:gd name="T24" fmla="*/ 51 w 77"/>
                  <a:gd name="T25" fmla="*/ 11 h 18"/>
                  <a:gd name="T26" fmla="*/ 53 w 77"/>
                  <a:gd name="T27" fmla="*/ 12 h 18"/>
                  <a:gd name="T28" fmla="*/ 56 w 77"/>
                  <a:gd name="T29" fmla="*/ 11 h 18"/>
                  <a:gd name="T30" fmla="*/ 61 w 77"/>
                  <a:gd name="T31" fmla="*/ 15 h 18"/>
                  <a:gd name="T32" fmla="*/ 62 w 77"/>
                  <a:gd name="T33" fmla="*/ 14 h 18"/>
                  <a:gd name="T34" fmla="*/ 68 w 77"/>
                  <a:gd name="T35" fmla="*/ 14 h 18"/>
                  <a:gd name="T36" fmla="*/ 69 w 77"/>
                  <a:gd name="T37" fmla="*/ 13 h 18"/>
                  <a:gd name="T38" fmla="*/ 74 w 77"/>
                  <a:gd name="T39" fmla="*/ 15 h 18"/>
                  <a:gd name="T40" fmla="*/ 76 w 77"/>
                  <a:gd name="T41" fmla="*/ 11 h 18"/>
                  <a:gd name="T42" fmla="*/ 68 w 77"/>
                  <a:gd name="T43" fmla="*/ 5 h 18"/>
                  <a:gd name="T44" fmla="*/ 61 w 77"/>
                  <a:gd name="T45" fmla="*/ 6 h 18"/>
                  <a:gd name="T46" fmla="*/ 55 w 77"/>
                  <a:gd name="T47" fmla="*/ 3 h 18"/>
                  <a:gd name="T48" fmla="*/ 49 w 77"/>
                  <a:gd name="T49" fmla="*/ 5 h 18"/>
                  <a:gd name="T50" fmla="*/ 47 w 77"/>
                  <a:gd name="T51" fmla="*/ 4 h 18"/>
                  <a:gd name="T52" fmla="*/ 41 w 77"/>
                  <a:gd name="T53" fmla="*/ 4 h 18"/>
                  <a:gd name="T54" fmla="*/ 35 w 77"/>
                  <a:gd name="T55" fmla="*/ 3 h 18"/>
                  <a:gd name="T56" fmla="*/ 28 w 77"/>
                  <a:gd name="T57" fmla="*/ 5 h 18"/>
                  <a:gd name="T58" fmla="*/ 23 w 77"/>
                  <a:gd name="T59" fmla="*/ 2 h 18"/>
                  <a:gd name="T60" fmla="*/ 18 w 77"/>
                  <a:gd name="T61" fmla="*/ 4 h 18"/>
                  <a:gd name="T62" fmla="*/ 13 w 77"/>
                  <a:gd name="T63" fmla="*/ 4 h 18"/>
                  <a:gd name="T64" fmla="*/ 4 w 77"/>
                  <a:gd name="T65" fmla="*/ 8 h 18"/>
                  <a:gd name="T66" fmla="*/ 1 w 77"/>
                  <a:gd name="T67" fmla="*/ 11 h 18"/>
                  <a:gd name="T68" fmla="*/ 0 w 77"/>
                  <a:gd name="T69" fmla="*/ 14 h 18"/>
                  <a:gd name="T70" fmla="*/ 73 w 77"/>
                  <a:gd name="T71" fmla="*/ 10 h 18"/>
                  <a:gd name="T72" fmla="*/ 15 w 77"/>
                  <a:gd name="T73" fmla="*/ 11 h 18"/>
                  <a:gd name="T74" fmla="*/ 16 w 77"/>
                  <a:gd name="T75" fmla="*/ 12 h 18"/>
                  <a:gd name="T76" fmla="*/ 22 w 77"/>
                  <a:gd name="T77" fmla="*/ 14 h 18"/>
                  <a:gd name="T78" fmla="*/ 24 w 77"/>
                  <a:gd name="T79" fmla="*/ 11 h 18"/>
                  <a:gd name="T80" fmla="*/ 30 w 77"/>
                  <a:gd name="T81" fmla="*/ 7 h 18"/>
                  <a:gd name="T82" fmla="*/ 51 w 77"/>
                  <a:gd name="T83" fmla="*/ 10 h 18"/>
                  <a:gd name="T84" fmla="*/ 49 w 77"/>
                  <a:gd name="T85" fmla="*/ 13 h 18"/>
                  <a:gd name="T86" fmla="*/ 64 w 77"/>
                  <a:gd name="T87" fmla="*/ 9 h 18"/>
                  <a:gd name="T88" fmla="*/ 63 w 77"/>
                  <a:gd name="T89" fmla="*/ 9 h 18"/>
                  <a:gd name="T90" fmla="*/ 69 w 77"/>
                  <a:gd name="T91" fmla="*/ 12 h 18"/>
                  <a:gd name="T92" fmla="*/ 66 w 77"/>
                  <a:gd name="T93" fmla="*/ 8 h 18"/>
                  <a:gd name="T94" fmla="*/ 58 w 77"/>
                  <a:gd name="T95" fmla="*/ 7 h 18"/>
                  <a:gd name="T96" fmla="*/ 54 w 77"/>
                  <a:gd name="T97" fmla="*/ 5 h 18"/>
                  <a:gd name="T98" fmla="*/ 29 w 77"/>
                  <a:gd name="T99" fmla="*/ 8 h 18"/>
                  <a:gd name="T100" fmla="*/ 25 w 77"/>
                  <a:gd name="T101" fmla="*/ 8 h 18"/>
                  <a:gd name="T102" fmla="*/ 17 w 77"/>
                  <a:gd name="T103" fmla="*/ 7 h 18"/>
                  <a:gd name="T104" fmla="*/ 16 w 77"/>
                  <a:gd name="T105" fmla="*/ 10 h 18"/>
                  <a:gd name="T106" fmla="*/ 9 w 77"/>
                  <a:gd name="T107" fmla="*/ 7 h 18"/>
                  <a:gd name="T108" fmla="*/ 13 w 77"/>
                  <a:gd name="T109" fmla="*/ 8 h 18"/>
                  <a:gd name="T110" fmla="*/ 11 w 77"/>
                  <a:gd name="T111" fmla="*/ 9 h 18"/>
                  <a:gd name="T112" fmla="*/ 9 w 77"/>
                  <a:gd name="T113" fmla="*/ 10 h 18"/>
                  <a:gd name="T114" fmla="*/ 4 w 77"/>
                  <a:gd name="T11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7" h="18">
                    <a:moveTo>
                      <a:pt x="0" y="14"/>
                    </a:moveTo>
                    <a:cubicBezTo>
                      <a:pt x="1" y="14"/>
                      <a:pt x="0" y="16"/>
                      <a:pt x="2" y="16"/>
                    </a:cubicBezTo>
                    <a:cubicBezTo>
                      <a:pt x="2" y="15"/>
                      <a:pt x="2" y="14"/>
                      <a:pt x="2" y="14"/>
                    </a:cubicBezTo>
                    <a:cubicBezTo>
                      <a:pt x="3" y="13"/>
                      <a:pt x="3" y="15"/>
                      <a:pt x="3" y="15"/>
                    </a:cubicBezTo>
                    <a:cubicBezTo>
                      <a:pt x="3" y="15"/>
                      <a:pt x="2" y="14"/>
                      <a:pt x="3" y="17"/>
                    </a:cubicBezTo>
                    <a:cubicBezTo>
                      <a:pt x="4" y="16"/>
                      <a:pt x="5" y="15"/>
                      <a:pt x="6" y="15"/>
                    </a:cubicBezTo>
                    <a:cubicBezTo>
                      <a:pt x="6" y="14"/>
                      <a:pt x="5" y="13"/>
                      <a:pt x="4" y="12"/>
                    </a:cubicBezTo>
                    <a:cubicBezTo>
                      <a:pt x="5" y="12"/>
                      <a:pt x="6" y="11"/>
                      <a:pt x="7" y="11"/>
                    </a:cubicBezTo>
                    <a:cubicBezTo>
                      <a:pt x="6" y="12"/>
                      <a:pt x="7" y="13"/>
                      <a:pt x="8" y="12"/>
                    </a:cubicBezTo>
                    <a:cubicBezTo>
                      <a:pt x="7" y="12"/>
                      <a:pt x="8" y="12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10" y="13"/>
                      <a:pt x="9" y="13"/>
                      <a:pt x="10" y="13"/>
                    </a:cubicBezTo>
                    <a:cubicBezTo>
                      <a:pt x="9" y="14"/>
                      <a:pt x="8" y="14"/>
                      <a:pt x="8" y="16"/>
                    </a:cubicBezTo>
                    <a:cubicBezTo>
                      <a:pt x="9" y="15"/>
                      <a:pt x="10" y="14"/>
                      <a:pt x="11" y="14"/>
                    </a:cubicBezTo>
                    <a:cubicBezTo>
                      <a:pt x="11" y="16"/>
                      <a:pt x="10" y="14"/>
                      <a:pt x="9" y="15"/>
                    </a:cubicBezTo>
                    <a:cubicBezTo>
                      <a:pt x="11" y="17"/>
                      <a:pt x="13" y="15"/>
                      <a:pt x="15" y="15"/>
                    </a:cubicBezTo>
                    <a:cubicBezTo>
                      <a:pt x="16" y="17"/>
                      <a:pt x="13" y="15"/>
                      <a:pt x="14" y="17"/>
                    </a:cubicBezTo>
                    <a:cubicBezTo>
                      <a:pt x="15" y="18"/>
                      <a:pt x="16" y="16"/>
                      <a:pt x="16" y="17"/>
                    </a:cubicBezTo>
                    <a:cubicBezTo>
                      <a:pt x="17" y="17"/>
                      <a:pt x="17" y="15"/>
                      <a:pt x="18" y="15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19" y="12"/>
                      <a:pt x="21" y="13"/>
                    </a:cubicBezTo>
                    <a:cubicBezTo>
                      <a:pt x="22" y="11"/>
                      <a:pt x="20" y="12"/>
                      <a:pt x="20" y="11"/>
                    </a:cubicBezTo>
                    <a:cubicBezTo>
                      <a:pt x="20" y="10"/>
                      <a:pt x="21" y="10"/>
                      <a:pt x="21" y="9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1" y="11"/>
                      <a:pt x="21" y="11"/>
                      <a:pt x="22" y="11"/>
                    </a:cubicBezTo>
                    <a:cubicBezTo>
                      <a:pt x="22" y="12"/>
                      <a:pt x="22" y="12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1" y="14"/>
                      <a:pt x="21" y="15"/>
                    </a:cubicBezTo>
                    <a:cubicBezTo>
                      <a:pt x="22" y="15"/>
                      <a:pt x="23" y="15"/>
                      <a:pt x="23" y="15"/>
                    </a:cubicBezTo>
                    <a:cubicBezTo>
                      <a:pt x="24" y="14"/>
                      <a:pt x="24" y="13"/>
                      <a:pt x="24" y="13"/>
                    </a:cubicBezTo>
                    <a:cubicBezTo>
                      <a:pt x="25" y="13"/>
                      <a:pt x="26" y="14"/>
                      <a:pt x="26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3"/>
                      <a:pt x="27" y="13"/>
                      <a:pt x="26" y="13"/>
                    </a:cubicBezTo>
                    <a:cubicBezTo>
                      <a:pt x="27" y="14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8" y="13"/>
                    </a:cubicBezTo>
                    <a:cubicBezTo>
                      <a:pt x="28" y="13"/>
                      <a:pt x="28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0" y="15"/>
                      <a:pt x="31" y="16"/>
                    </a:cubicBezTo>
                    <a:cubicBezTo>
                      <a:pt x="32" y="16"/>
                      <a:pt x="33" y="15"/>
                      <a:pt x="33" y="15"/>
                    </a:cubicBezTo>
                    <a:cubicBezTo>
                      <a:pt x="33" y="13"/>
                      <a:pt x="34" y="12"/>
                      <a:pt x="34" y="11"/>
                    </a:cubicBezTo>
                    <a:cubicBezTo>
                      <a:pt x="35" y="11"/>
                      <a:pt x="36" y="10"/>
                      <a:pt x="37" y="11"/>
                    </a:cubicBezTo>
                    <a:cubicBezTo>
                      <a:pt x="36" y="11"/>
                      <a:pt x="36" y="11"/>
                      <a:pt x="36" y="12"/>
                    </a:cubicBezTo>
                    <a:cubicBezTo>
                      <a:pt x="38" y="11"/>
                      <a:pt x="35" y="13"/>
                      <a:pt x="38" y="13"/>
                    </a:cubicBezTo>
                    <a:cubicBezTo>
                      <a:pt x="39" y="12"/>
                      <a:pt x="36" y="11"/>
                      <a:pt x="38" y="11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2"/>
                      <a:pt x="39" y="12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1" y="13"/>
                      <a:pt x="38" y="14"/>
                      <a:pt x="40" y="15"/>
                    </a:cubicBezTo>
                    <a:cubicBezTo>
                      <a:pt x="42" y="15"/>
                      <a:pt x="39" y="13"/>
                      <a:pt x="41" y="14"/>
                    </a:cubicBezTo>
                    <a:cubicBezTo>
                      <a:pt x="41" y="13"/>
                      <a:pt x="41" y="13"/>
                      <a:pt x="40" y="13"/>
                    </a:cubicBezTo>
                    <a:cubicBezTo>
                      <a:pt x="41" y="12"/>
                      <a:pt x="42" y="12"/>
                      <a:pt x="43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4"/>
                      <a:pt x="42" y="14"/>
                      <a:pt x="43" y="14"/>
                    </a:cubicBezTo>
                    <a:cubicBezTo>
                      <a:pt x="43" y="14"/>
                      <a:pt x="43" y="13"/>
                      <a:pt x="43" y="1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2"/>
                      <a:pt x="44" y="12"/>
                      <a:pt x="44" y="11"/>
                    </a:cubicBezTo>
                    <a:cubicBezTo>
                      <a:pt x="44" y="12"/>
                      <a:pt x="44" y="12"/>
                      <a:pt x="44" y="13"/>
                    </a:cubicBezTo>
                    <a:cubicBezTo>
                      <a:pt x="44" y="13"/>
                      <a:pt x="45" y="14"/>
                      <a:pt x="46" y="14"/>
                    </a:cubicBezTo>
                    <a:cubicBezTo>
                      <a:pt x="46" y="14"/>
                      <a:pt x="45" y="14"/>
                      <a:pt x="45" y="14"/>
                    </a:cubicBezTo>
                    <a:cubicBezTo>
                      <a:pt x="45" y="14"/>
                      <a:pt x="45" y="14"/>
                      <a:pt x="45" y="15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45" y="15"/>
                      <a:pt x="45" y="15"/>
                      <a:pt x="45" y="16"/>
                    </a:cubicBezTo>
                    <a:cubicBezTo>
                      <a:pt x="45" y="16"/>
                      <a:pt x="46" y="16"/>
                      <a:pt x="47" y="16"/>
                    </a:cubicBezTo>
                    <a:cubicBezTo>
                      <a:pt x="47" y="14"/>
                      <a:pt x="48" y="14"/>
                      <a:pt x="47" y="13"/>
                    </a:cubicBezTo>
                    <a:cubicBezTo>
                      <a:pt x="48" y="13"/>
                      <a:pt x="48" y="14"/>
                      <a:pt x="49" y="14"/>
                    </a:cubicBezTo>
                    <a:cubicBezTo>
                      <a:pt x="48" y="14"/>
                      <a:pt x="48" y="14"/>
                      <a:pt x="48" y="15"/>
                    </a:cubicBezTo>
                    <a:cubicBezTo>
                      <a:pt x="50" y="15"/>
                      <a:pt x="50" y="15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1" y="13"/>
                      <a:pt x="49" y="12"/>
                      <a:pt x="48" y="12"/>
                    </a:cubicBezTo>
                    <a:cubicBezTo>
                      <a:pt x="48" y="12"/>
                      <a:pt x="49" y="12"/>
                      <a:pt x="49" y="11"/>
                    </a:cubicBezTo>
                    <a:cubicBezTo>
                      <a:pt x="49" y="11"/>
                      <a:pt x="48" y="11"/>
                      <a:pt x="48" y="11"/>
                    </a:cubicBezTo>
                    <a:cubicBezTo>
                      <a:pt x="49" y="11"/>
                      <a:pt x="49" y="11"/>
                      <a:pt x="50" y="11"/>
                    </a:cubicBezTo>
                    <a:cubicBezTo>
                      <a:pt x="50" y="12"/>
                      <a:pt x="51" y="12"/>
                      <a:pt x="51" y="11"/>
                    </a:cubicBezTo>
                    <a:cubicBezTo>
                      <a:pt x="51" y="11"/>
                      <a:pt x="50" y="11"/>
                      <a:pt x="50" y="1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2"/>
                      <a:pt x="53" y="11"/>
                      <a:pt x="53" y="11"/>
                    </a:cubicBezTo>
                    <a:cubicBezTo>
                      <a:pt x="53" y="11"/>
                      <a:pt x="53" y="12"/>
                      <a:pt x="53" y="12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52" y="11"/>
                      <a:pt x="51" y="12"/>
                    </a:cubicBezTo>
                    <a:cubicBezTo>
                      <a:pt x="52" y="12"/>
                      <a:pt x="52" y="13"/>
                      <a:pt x="52" y="13"/>
                    </a:cubicBezTo>
                    <a:cubicBezTo>
                      <a:pt x="53" y="14"/>
                      <a:pt x="53" y="13"/>
                      <a:pt x="53" y="12"/>
                    </a:cubicBezTo>
                    <a:cubicBezTo>
                      <a:pt x="53" y="13"/>
                      <a:pt x="54" y="13"/>
                      <a:pt x="54" y="13"/>
                    </a:cubicBezTo>
                    <a:cubicBezTo>
                      <a:pt x="55" y="14"/>
                      <a:pt x="54" y="15"/>
                      <a:pt x="55" y="15"/>
                    </a:cubicBezTo>
                    <a:cubicBezTo>
                      <a:pt x="55" y="14"/>
                      <a:pt x="55" y="14"/>
                      <a:pt x="55" y="13"/>
                    </a:cubicBezTo>
                    <a:cubicBezTo>
                      <a:pt x="55" y="13"/>
                      <a:pt x="56" y="13"/>
                      <a:pt x="56" y="13"/>
                    </a:cubicBezTo>
                    <a:cubicBezTo>
                      <a:pt x="56" y="13"/>
                      <a:pt x="56" y="12"/>
                      <a:pt x="56" y="12"/>
                    </a:cubicBezTo>
                    <a:cubicBezTo>
                      <a:pt x="56" y="12"/>
                      <a:pt x="56" y="11"/>
                      <a:pt x="56" y="11"/>
                    </a:cubicBezTo>
                    <a:cubicBezTo>
                      <a:pt x="56" y="11"/>
                      <a:pt x="57" y="11"/>
                      <a:pt x="57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8" y="11"/>
                      <a:pt x="58" y="12"/>
                      <a:pt x="58" y="12"/>
                    </a:cubicBezTo>
                    <a:cubicBezTo>
                      <a:pt x="58" y="12"/>
                      <a:pt x="59" y="12"/>
                      <a:pt x="59" y="13"/>
                    </a:cubicBezTo>
                    <a:cubicBezTo>
                      <a:pt x="59" y="13"/>
                      <a:pt x="58" y="14"/>
                      <a:pt x="59" y="15"/>
                    </a:cubicBezTo>
                    <a:cubicBezTo>
                      <a:pt x="60" y="15"/>
                      <a:pt x="60" y="15"/>
                      <a:pt x="61" y="15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1" y="15"/>
                      <a:pt x="61" y="15"/>
                      <a:pt x="61" y="16"/>
                    </a:cubicBezTo>
                    <a:cubicBezTo>
                      <a:pt x="61" y="14"/>
                      <a:pt x="62" y="16"/>
                      <a:pt x="63" y="15"/>
                    </a:cubicBezTo>
                    <a:cubicBezTo>
                      <a:pt x="63" y="15"/>
                      <a:pt x="63" y="15"/>
                      <a:pt x="63" y="14"/>
                    </a:cubicBezTo>
                    <a:cubicBezTo>
                      <a:pt x="63" y="14"/>
                      <a:pt x="64" y="14"/>
                      <a:pt x="64" y="14"/>
                    </a:cubicBezTo>
                    <a:cubicBezTo>
                      <a:pt x="64" y="13"/>
                      <a:pt x="62" y="13"/>
                      <a:pt x="62" y="14"/>
                    </a:cubicBezTo>
                    <a:cubicBezTo>
                      <a:pt x="62" y="14"/>
                      <a:pt x="62" y="13"/>
                      <a:pt x="62" y="13"/>
                    </a:cubicBezTo>
                    <a:cubicBezTo>
                      <a:pt x="63" y="13"/>
                      <a:pt x="64" y="13"/>
                      <a:pt x="65" y="14"/>
                    </a:cubicBezTo>
                    <a:cubicBezTo>
                      <a:pt x="65" y="14"/>
                      <a:pt x="65" y="14"/>
                      <a:pt x="65" y="15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4"/>
                      <a:pt x="67" y="14"/>
                      <a:pt x="67" y="14"/>
                    </a:cubicBezTo>
                    <a:cubicBezTo>
                      <a:pt x="67" y="14"/>
                      <a:pt x="68" y="14"/>
                      <a:pt x="68" y="14"/>
                    </a:cubicBezTo>
                    <a:cubicBezTo>
                      <a:pt x="68" y="14"/>
                      <a:pt x="68" y="14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3"/>
                      <a:pt x="67" y="12"/>
                      <a:pt x="67" y="12"/>
                    </a:cubicBezTo>
                    <a:cubicBezTo>
                      <a:pt x="68" y="13"/>
                      <a:pt x="68" y="13"/>
                      <a:pt x="69" y="14"/>
                    </a:cubicBezTo>
                    <a:cubicBezTo>
                      <a:pt x="69" y="14"/>
                      <a:pt x="69" y="14"/>
                      <a:pt x="69" y="13"/>
                    </a:cubicBezTo>
                    <a:cubicBezTo>
                      <a:pt x="69" y="14"/>
                      <a:pt x="70" y="14"/>
                      <a:pt x="69" y="14"/>
                    </a:cubicBezTo>
                    <a:cubicBezTo>
                      <a:pt x="70" y="15"/>
                      <a:pt x="71" y="14"/>
                      <a:pt x="70" y="13"/>
                    </a:cubicBezTo>
                    <a:cubicBezTo>
                      <a:pt x="72" y="13"/>
                      <a:pt x="73" y="15"/>
                      <a:pt x="73" y="14"/>
                    </a:cubicBezTo>
                    <a:cubicBezTo>
                      <a:pt x="73" y="14"/>
                      <a:pt x="74" y="14"/>
                      <a:pt x="74" y="14"/>
                    </a:cubicBezTo>
                    <a:cubicBezTo>
                      <a:pt x="74" y="14"/>
                      <a:pt x="74" y="15"/>
                      <a:pt x="74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4" y="14"/>
                      <a:pt x="74" y="14"/>
                    </a:cubicBezTo>
                    <a:cubicBezTo>
                      <a:pt x="75" y="14"/>
                      <a:pt x="75" y="14"/>
                      <a:pt x="75" y="14"/>
                    </a:cubicBezTo>
                    <a:cubicBezTo>
                      <a:pt x="75" y="14"/>
                      <a:pt x="75" y="14"/>
                      <a:pt x="75" y="14"/>
                    </a:cubicBezTo>
                    <a:cubicBezTo>
                      <a:pt x="77" y="15"/>
                      <a:pt x="76" y="13"/>
                      <a:pt x="77" y="12"/>
                    </a:cubicBezTo>
                    <a:cubicBezTo>
                      <a:pt x="74" y="12"/>
                      <a:pt x="77" y="11"/>
                      <a:pt x="76" y="11"/>
                    </a:cubicBezTo>
                    <a:cubicBezTo>
                      <a:pt x="74" y="11"/>
                      <a:pt x="75" y="9"/>
                      <a:pt x="76" y="10"/>
                    </a:cubicBezTo>
                    <a:cubicBezTo>
                      <a:pt x="76" y="8"/>
                      <a:pt x="75" y="9"/>
                      <a:pt x="74" y="9"/>
                    </a:cubicBezTo>
                    <a:cubicBezTo>
                      <a:pt x="73" y="8"/>
                      <a:pt x="72" y="6"/>
                      <a:pt x="71" y="4"/>
                    </a:cubicBezTo>
                    <a:cubicBezTo>
                      <a:pt x="71" y="4"/>
                      <a:pt x="70" y="3"/>
                      <a:pt x="69" y="3"/>
                    </a:cubicBezTo>
                    <a:cubicBezTo>
                      <a:pt x="69" y="4"/>
                      <a:pt x="68" y="3"/>
                      <a:pt x="68" y="3"/>
                    </a:cubicBezTo>
                    <a:cubicBezTo>
                      <a:pt x="67" y="4"/>
                      <a:pt x="68" y="4"/>
                      <a:pt x="68" y="5"/>
                    </a:cubicBezTo>
                    <a:cubicBezTo>
                      <a:pt x="66" y="5"/>
                      <a:pt x="64" y="5"/>
                      <a:pt x="64" y="6"/>
                    </a:cubicBezTo>
                    <a:cubicBezTo>
                      <a:pt x="63" y="6"/>
                      <a:pt x="65" y="3"/>
                      <a:pt x="62" y="4"/>
                    </a:cubicBezTo>
                    <a:cubicBezTo>
                      <a:pt x="63" y="4"/>
                      <a:pt x="63" y="5"/>
                      <a:pt x="62" y="6"/>
                    </a:cubicBezTo>
                    <a:cubicBezTo>
                      <a:pt x="62" y="5"/>
                      <a:pt x="62" y="4"/>
                      <a:pt x="62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4"/>
                      <a:pt x="61" y="5"/>
                      <a:pt x="61" y="6"/>
                    </a:cubicBezTo>
                    <a:cubicBezTo>
                      <a:pt x="60" y="6"/>
                      <a:pt x="60" y="5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58" y="5"/>
                      <a:pt x="58" y="4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4"/>
                      <a:pt x="59" y="5"/>
                      <a:pt x="59" y="4"/>
                    </a:cubicBezTo>
                    <a:cubicBezTo>
                      <a:pt x="58" y="2"/>
                      <a:pt x="57" y="4"/>
                      <a:pt x="55" y="3"/>
                    </a:cubicBezTo>
                    <a:cubicBezTo>
                      <a:pt x="55" y="4"/>
                      <a:pt x="54" y="4"/>
                      <a:pt x="54" y="4"/>
                    </a:cubicBezTo>
                    <a:cubicBezTo>
                      <a:pt x="53" y="3"/>
                      <a:pt x="53" y="4"/>
                      <a:pt x="52" y="5"/>
                    </a:cubicBezTo>
                    <a:cubicBezTo>
                      <a:pt x="51" y="5"/>
                      <a:pt x="51" y="4"/>
                      <a:pt x="51" y="5"/>
                    </a:cubicBezTo>
                    <a:cubicBezTo>
                      <a:pt x="51" y="6"/>
                      <a:pt x="50" y="5"/>
                      <a:pt x="50" y="5"/>
                    </a:cubicBezTo>
                    <a:cubicBezTo>
                      <a:pt x="50" y="5"/>
                      <a:pt x="50" y="5"/>
                      <a:pt x="50" y="4"/>
                    </a:cubicBezTo>
                    <a:cubicBezTo>
                      <a:pt x="50" y="4"/>
                      <a:pt x="49" y="4"/>
                      <a:pt x="49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6"/>
                      <a:pt x="49" y="6"/>
                      <a:pt x="49" y="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48" y="6"/>
                      <a:pt x="48" y="6"/>
                    </a:cubicBezTo>
                    <a:cubicBezTo>
                      <a:pt x="48" y="5"/>
                      <a:pt x="48" y="4"/>
                      <a:pt x="47" y="4"/>
                    </a:cubicBezTo>
                    <a:cubicBezTo>
                      <a:pt x="47" y="4"/>
                      <a:pt x="47" y="5"/>
                      <a:pt x="47" y="5"/>
                    </a:cubicBezTo>
                    <a:cubicBezTo>
                      <a:pt x="46" y="5"/>
                      <a:pt x="46" y="5"/>
                      <a:pt x="45" y="6"/>
                    </a:cubicBezTo>
                    <a:cubicBezTo>
                      <a:pt x="46" y="5"/>
                      <a:pt x="46" y="4"/>
                      <a:pt x="45" y="4"/>
                    </a:cubicBezTo>
                    <a:cubicBezTo>
                      <a:pt x="44" y="5"/>
                      <a:pt x="44" y="4"/>
                      <a:pt x="43" y="4"/>
                    </a:cubicBezTo>
                    <a:cubicBezTo>
                      <a:pt x="43" y="4"/>
                      <a:pt x="42" y="4"/>
                      <a:pt x="42" y="5"/>
                    </a:cubicBezTo>
                    <a:cubicBezTo>
                      <a:pt x="41" y="5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4"/>
                      <a:pt x="40" y="3"/>
                      <a:pt x="39" y="3"/>
                    </a:cubicBezTo>
                    <a:cubicBezTo>
                      <a:pt x="39" y="4"/>
                      <a:pt x="38" y="4"/>
                      <a:pt x="37" y="5"/>
                    </a:cubicBezTo>
                    <a:cubicBezTo>
                      <a:pt x="38" y="3"/>
                      <a:pt x="37" y="3"/>
                      <a:pt x="36" y="2"/>
                    </a:cubicBezTo>
                    <a:cubicBezTo>
                      <a:pt x="36" y="3"/>
                      <a:pt x="36" y="3"/>
                      <a:pt x="35" y="3"/>
                    </a:cubicBezTo>
                    <a:cubicBezTo>
                      <a:pt x="35" y="3"/>
                      <a:pt x="35" y="4"/>
                      <a:pt x="35" y="4"/>
                    </a:cubicBezTo>
                    <a:cubicBezTo>
                      <a:pt x="34" y="4"/>
                      <a:pt x="34" y="3"/>
                      <a:pt x="33" y="3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2" y="4"/>
                      <a:pt x="31" y="3"/>
                      <a:pt x="30" y="3"/>
                    </a:cubicBezTo>
                    <a:cubicBezTo>
                      <a:pt x="31" y="5"/>
                      <a:pt x="29" y="4"/>
                      <a:pt x="28" y="4"/>
                    </a:cubicBezTo>
                    <a:cubicBezTo>
                      <a:pt x="28" y="4"/>
                      <a:pt x="29" y="5"/>
                      <a:pt x="28" y="5"/>
                    </a:cubicBezTo>
                    <a:cubicBezTo>
                      <a:pt x="28" y="5"/>
                      <a:pt x="27" y="5"/>
                      <a:pt x="27" y="5"/>
                    </a:cubicBezTo>
                    <a:cubicBezTo>
                      <a:pt x="27" y="3"/>
                      <a:pt x="29" y="5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3"/>
                      <a:pt x="27" y="4"/>
                      <a:pt x="27" y="3"/>
                    </a:cubicBezTo>
                    <a:cubicBezTo>
                      <a:pt x="27" y="2"/>
                      <a:pt x="25" y="4"/>
                      <a:pt x="24" y="4"/>
                    </a:cubicBezTo>
                    <a:cubicBezTo>
                      <a:pt x="24" y="3"/>
                      <a:pt x="23" y="3"/>
                      <a:pt x="23" y="2"/>
                    </a:cubicBezTo>
                    <a:cubicBezTo>
                      <a:pt x="23" y="2"/>
                      <a:pt x="22" y="2"/>
                      <a:pt x="22" y="1"/>
                    </a:cubicBezTo>
                    <a:cubicBezTo>
                      <a:pt x="21" y="2"/>
                      <a:pt x="19" y="0"/>
                      <a:pt x="18" y="2"/>
                    </a:cubicBezTo>
                    <a:cubicBezTo>
                      <a:pt x="18" y="3"/>
                      <a:pt x="20" y="2"/>
                      <a:pt x="20" y="3"/>
                    </a:cubicBezTo>
                    <a:cubicBezTo>
                      <a:pt x="20" y="4"/>
                      <a:pt x="19" y="4"/>
                      <a:pt x="19" y="5"/>
                    </a:cubicBezTo>
                    <a:cubicBezTo>
                      <a:pt x="19" y="5"/>
                      <a:pt x="19" y="6"/>
                      <a:pt x="18" y="6"/>
                    </a:cubicBezTo>
                    <a:cubicBezTo>
                      <a:pt x="18" y="5"/>
                      <a:pt x="18" y="4"/>
                      <a:pt x="18" y="4"/>
                    </a:cubicBezTo>
                    <a:cubicBezTo>
                      <a:pt x="18" y="4"/>
                      <a:pt x="17" y="4"/>
                      <a:pt x="17" y="4"/>
                    </a:cubicBezTo>
                    <a:cubicBezTo>
                      <a:pt x="16" y="3"/>
                      <a:pt x="17" y="2"/>
                      <a:pt x="18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4"/>
                      <a:pt x="15" y="4"/>
                    </a:cubicBezTo>
                    <a:cubicBezTo>
                      <a:pt x="14" y="3"/>
                      <a:pt x="14" y="2"/>
                      <a:pt x="15" y="2"/>
                    </a:cubicBezTo>
                    <a:cubicBezTo>
                      <a:pt x="12" y="1"/>
                      <a:pt x="14" y="4"/>
                      <a:pt x="13" y="4"/>
                    </a:cubicBezTo>
                    <a:cubicBezTo>
                      <a:pt x="13" y="3"/>
                      <a:pt x="11" y="3"/>
                      <a:pt x="9" y="3"/>
                    </a:cubicBezTo>
                    <a:cubicBezTo>
                      <a:pt x="9" y="2"/>
                      <a:pt x="10" y="2"/>
                      <a:pt x="9" y="1"/>
                    </a:cubicBezTo>
                    <a:cubicBezTo>
                      <a:pt x="9" y="2"/>
                      <a:pt x="9" y="2"/>
                      <a:pt x="8" y="1"/>
                    </a:cubicBezTo>
                    <a:cubicBezTo>
                      <a:pt x="8" y="1"/>
                      <a:pt x="6" y="2"/>
                      <a:pt x="6" y="3"/>
                    </a:cubicBezTo>
                    <a:cubicBezTo>
                      <a:pt x="5" y="4"/>
                      <a:pt x="4" y="6"/>
                      <a:pt x="3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8"/>
                      <a:pt x="3" y="8"/>
                      <a:pt x="2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2" y="10"/>
                      <a:pt x="2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1" y="13"/>
                    </a:cubicBezTo>
                    <a:cubicBezTo>
                      <a:pt x="0" y="13"/>
                      <a:pt x="3" y="14"/>
                      <a:pt x="0" y="14"/>
                    </a:cubicBezTo>
                    <a:close/>
                    <a:moveTo>
                      <a:pt x="75" y="12"/>
                    </a:move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5" y="12"/>
                      <a:pt x="75" y="12"/>
                    </a:cubicBezTo>
                    <a:close/>
                    <a:moveTo>
                      <a:pt x="73" y="10"/>
                    </a:move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11"/>
                      <a:pt x="72" y="11"/>
                    </a:cubicBezTo>
                    <a:cubicBezTo>
                      <a:pt x="72" y="11"/>
                      <a:pt x="72" y="10"/>
                      <a:pt x="73" y="10"/>
                    </a:cubicBezTo>
                    <a:close/>
                    <a:moveTo>
                      <a:pt x="15" y="13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1"/>
                      <a:pt x="15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2"/>
                      <a:pt x="14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3" y="13"/>
                      <a:pt x="13" y="12"/>
                      <a:pt x="13" y="11"/>
                    </a:cubicBezTo>
                    <a:cubicBezTo>
                      <a:pt x="14" y="11"/>
                      <a:pt x="15" y="11"/>
                      <a:pt x="16" y="12"/>
                    </a:cubicBezTo>
                    <a:cubicBezTo>
                      <a:pt x="15" y="12"/>
                      <a:pt x="15" y="12"/>
                      <a:pt x="15" y="13"/>
                    </a:cubicBezTo>
                    <a:close/>
                    <a:moveTo>
                      <a:pt x="18" y="9"/>
                    </a:moveTo>
                    <a:cubicBezTo>
                      <a:pt x="18" y="9"/>
                      <a:pt x="18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9"/>
                      <a:pt x="18" y="10"/>
                      <a:pt x="18" y="9"/>
                    </a:cubicBezTo>
                    <a:close/>
                    <a:moveTo>
                      <a:pt x="22" y="14"/>
                    </a:moveTo>
                    <a:cubicBezTo>
                      <a:pt x="22" y="14"/>
                      <a:pt x="23" y="13"/>
                      <a:pt x="23" y="13"/>
                    </a:cubicBezTo>
                    <a:cubicBezTo>
                      <a:pt x="23" y="13"/>
                      <a:pt x="23" y="15"/>
                      <a:pt x="22" y="14"/>
                    </a:cubicBezTo>
                    <a:close/>
                    <a:moveTo>
                      <a:pt x="24" y="11"/>
                    </a:moveTo>
                    <a:cubicBezTo>
                      <a:pt x="24" y="11"/>
                      <a:pt x="24" y="10"/>
                      <a:pt x="25" y="10"/>
                    </a:cubicBezTo>
                    <a:cubicBezTo>
                      <a:pt x="25" y="10"/>
                      <a:pt x="26" y="10"/>
                      <a:pt x="26" y="11"/>
                    </a:cubicBezTo>
                    <a:cubicBezTo>
                      <a:pt x="25" y="10"/>
                      <a:pt x="24" y="12"/>
                      <a:pt x="24" y="11"/>
                    </a:cubicBezTo>
                    <a:close/>
                    <a:moveTo>
                      <a:pt x="30" y="7"/>
                    </a:moveTo>
                    <a:cubicBezTo>
                      <a:pt x="31" y="8"/>
                      <a:pt x="31" y="8"/>
                      <a:pt x="32" y="8"/>
                    </a:cubicBezTo>
                    <a:cubicBezTo>
                      <a:pt x="32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0" y="8"/>
                      <a:pt x="30" y="8"/>
                    </a:cubicBezTo>
                    <a:cubicBezTo>
                      <a:pt x="30" y="8"/>
                      <a:pt x="30" y="8"/>
                      <a:pt x="30" y="7"/>
                    </a:cubicBezTo>
                    <a:close/>
                    <a:moveTo>
                      <a:pt x="33" y="9"/>
                    </a:moveTo>
                    <a:cubicBezTo>
                      <a:pt x="33" y="9"/>
                      <a:pt x="33" y="10"/>
                      <a:pt x="33" y="10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1"/>
                      <a:pt x="32" y="9"/>
                      <a:pt x="33" y="9"/>
                    </a:cubicBezTo>
                    <a:close/>
                    <a:moveTo>
                      <a:pt x="51" y="10"/>
                    </a:move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close/>
                    <a:moveTo>
                      <a:pt x="49" y="13"/>
                    </a:moveTo>
                    <a:cubicBezTo>
                      <a:pt x="49" y="13"/>
                      <a:pt x="48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9" y="12"/>
                      <a:pt x="49" y="13"/>
                      <a:pt x="49" y="13"/>
                    </a:cubicBezTo>
                    <a:close/>
                    <a:moveTo>
                      <a:pt x="62" y="11"/>
                    </a:moveTo>
                    <a:cubicBezTo>
                      <a:pt x="62" y="11"/>
                      <a:pt x="62" y="11"/>
                      <a:pt x="62" y="11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2" y="11"/>
                      <a:pt x="62" y="11"/>
                      <a:pt x="62" y="11"/>
                    </a:cubicBezTo>
                    <a:close/>
                    <a:moveTo>
                      <a:pt x="64" y="9"/>
                    </a:move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10"/>
                      <a:pt x="64" y="10"/>
                      <a:pt x="63" y="10"/>
                    </a:cubicBezTo>
                    <a:cubicBezTo>
                      <a:pt x="63" y="10"/>
                      <a:pt x="63" y="10"/>
                      <a:pt x="63" y="9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64" y="9"/>
                      <a:pt x="64" y="9"/>
                    </a:cubicBezTo>
                    <a:close/>
                    <a:moveTo>
                      <a:pt x="67" y="13"/>
                    </a:moveTo>
                    <a:cubicBezTo>
                      <a:pt x="67" y="13"/>
                      <a:pt x="67" y="12"/>
                      <a:pt x="67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12"/>
                      <a:pt x="67" y="12"/>
                      <a:pt x="67" y="13"/>
                    </a:cubicBezTo>
                    <a:close/>
                    <a:moveTo>
                      <a:pt x="69" y="12"/>
                    </a:moveTo>
                    <a:cubicBezTo>
                      <a:pt x="68" y="12"/>
                      <a:pt x="68" y="12"/>
                      <a:pt x="68" y="11"/>
                    </a:cubicBezTo>
                    <a:cubicBezTo>
                      <a:pt x="68" y="11"/>
                      <a:pt x="67" y="11"/>
                      <a:pt x="68" y="10"/>
                    </a:cubicBezTo>
                    <a:cubicBezTo>
                      <a:pt x="68" y="10"/>
                      <a:pt x="68" y="9"/>
                      <a:pt x="68" y="9"/>
                    </a:cubicBezTo>
                    <a:cubicBezTo>
                      <a:pt x="69" y="10"/>
                      <a:pt x="70" y="12"/>
                      <a:pt x="69" y="12"/>
                    </a:cubicBezTo>
                    <a:close/>
                    <a:moveTo>
                      <a:pt x="65" y="8"/>
                    </a:moveTo>
                    <a:cubicBezTo>
                      <a:pt x="65" y="8"/>
                      <a:pt x="66" y="8"/>
                      <a:pt x="66" y="8"/>
                    </a:cubicBezTo>
                    <a:cubicBezTo>
                      <a:pt x="66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lose/>
                    <a:moveTo>
                      <a:pt x="59" y="7"/>
                    </a:moveTo>
                    <a:cubicBezTo>
                      <a:pt x="59" y="7"/>
                      <a:pt x="59" y="7"/>
                      <a:pt x="59" y="7"/>
                    </a:cubicBezTo>
                    <a:cubicBezTo>
                      <a:pt x="59" y="7"/>
                      <a:pt x="59" y="7"/>
                      <a:pt x="58" y="7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9" y="6"/>
                      <a:pt x="59" y="6"/>
                      <a:pt x="59" y="7"/>
                    </a:cubicBezTo>
                    <a:close/>
                    <a:moveTo>
                      <a:pt x="53" y="5"/>
                    </a:moveTo>
                    <a:cubicBezTo>
                      <a:pt x="53" y="5"/>
                      <a:pt x="53" y="5"/>
                      <a:pt x="54" y="5"/>
                    </a:cubicBezTo>
                    <a:cubicBezTo>
                      <a:pt x="54" y="5"/>
                      <a:pt x="53" y="5"/>
                      <a:pt x="53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3" y="5"/>
                      <a:pt x="53" y="5"/>
                      <a:pt x="53" y="5"/>
                    </a:cubicBezTo>
                    <a:close/>
                    <a:moveTo>
                      <a:pt x="29" y="7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29" y="7"/>
                      <a:pt x="29" y="8"/>
                      <a:pt x="29" y="8"/>
                    </a:cubicBezTo>
                    <a:cubicBezTo>
                      <a:pt x="29" y="8"/>
                      <a:pt x="29" y="9"/>
                      <a:pt x="29" y="9"/>
                    </a:cubicBezTo>
                    <a:cubicBezTo>
                      <a:pt x="29" y="9"/>
                      <a:pt x="28" y="8"/>
                      <a:pt x="28" y="8"/>
                    </a:cubicBezTo>
                    <a:cubicBezTo>
                      <a:pt x="29" y="7"/>
                      <a:pt x="29" y="7"/>
                      <a:pt x="29" y="7"/>
                    </a:cubicBezTo>
                    <a:close/>
                    <a:moveTo>
                      <a:pt x="27" y="7"/>
                    </a:moveTo>
                    <a:cubicBezTo>
                      <a:pt x="27" y="8"/>
                      <a:pt x="26" y="8"/>
                      <a:pt x="25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8"/>
                      <a:pt x="26" y="7"/>
                      <a:pt x="27" y="7"/>
                    </a:cubicBezTo>
                    <a:close/>
                    <a:moveTo>
                      <a:pt x="20" y="8"/>
                    </a:move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lose/>
                    <a:moveTo>
                      <a:pt x="17" y="7"/>
                    </a:moveTo>
                    <a:cubicBezTo>
                      <a:pt x="18" y="7"/>
                      <a:pt x="18" y="7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7" y="8"/>
                    </a:cubicBezTo>
                    <a:cubicBezTo>
                      <a:pt x="17" y="8"/>
                      <a:pt x="16" y="7"/>
                      <a:pt x="17" y="7"/>
                    </a:cubicBezTo>
                    <a:close/>
                    <a:moveTo>
                      <a:pt x="16" y="8"/>
                    </a:moveTo>
                    <a:cubicBezTo>
                      <a:pt x="16" y="9"/>
                      <a:pt x="16" y="9"/>
                      <a:pt x="16" y="10"/>
                    </a:cubicBezTo>
                    <a:cubicBezTo>
                      <a:pt x="16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8"/>
                      <a:pt x="16" y="8"/>
                    </a:cubicBezTo>
                    <a:close/>
                    <a:moveTo>
                      <a:pt x="9" y="7"/>
                    </a:moveTo>
                    <a:cubicBezTo>
                      <a:pt x="9" y="8"/>
                      <a:pt x="11" y="8"/>
                      <a:pt x="10" y="7"/>
                    </a:cubicBezTo>
                    <a:cubicBezTo>
                      <a:pt x="11" y="8"/>
                      <a:pt x="10" y="6"/>
                      <a:pt x="12" y="6"/>
                    </a:cubicBezTo>
                    <a:cubicBezTo>
                      <a:pt x="12" y="6"/>
                      <a:pt x="12" y="7"/>
                      <a:pt x="13" y="7"/>
                    </a:cubicBezTo>
                    <a:cubicBezTo>
                      <a:pt x="13" y="7"/>
                      <a:pt x="13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10"/>
                      <a:pt x="12" y="10"/>
                      <a:pt x="13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7"/>
                    </a:cubicBezTo>
                    <a:close/>
                    <a:moveTo>
                      <a:pt x="8" y="9"/>
                    </a:move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10"/>
                      <a:pt x="9" y="10"/>
                    </a:cubicBezTo>
                    <a:cubicBezTo>
                      <a:pt x="8" y="10"/>
                      <a:pt x="8" y="9"/>
                      <a:pt x="8" y="9"/>
                    </a:cubicBezTo>
                    <a:close/>
                    <a:moveTo>
                      <a:pt x="4" y="11"/>
                    </a:moveTo>
                    <a:cubicBezTo>
                      <a:pt x="4" y="11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lose/>
                    <a:moveTo>
                      <a:pt x="4" y="9"/>
                    </a:moveTo>
                    <a:cubicBezTo>
                      <a:pt x="5" y="9"/>
                      <a:pt x="4" y="10"/>
                      <a:pt x="4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3" y="9"/>
                      <a:pt x="4" y="9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81" name="Freeform 3268"/>
              <p:cNvSpPr/>
              <p:nvPr/>
            </p:nvSpPr>
            <p:spPr bwMode="auto">
              <a:xfrm>
                <a:off x="9305926" y="4721225"/>
                <a:ext cx="9525" cy="9525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2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3" y="3"/>
                      <a:pt x="3" y="2"/>
                    </a:cubicBezTo>
                    <a:cubicBezTo>
                      <a:pt x="3" y="0"/>
                      <a:pt x="0" y="0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82" name="Freeform 3269"/>
              <p:cNvSpPr/>
              <p:nvPr/>
            </p:nvSpPr>
            <p:spPr bwMode="auto">
              <a:xfrm>
                <a:off x="9112251" y="4724400"/>
                <a:ext cx="11113" cy="14287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1 h 4"/>
                  <a:gd name="T4" fmla="*/ 0 w 3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0" y="4"/>
                      <a:pt x="3" y="2"/>
                      <a:pt x="2" y="1"/>
                    </a:cubicBezTo>
                    <a:cubicBezTo>
                      <a:pt x="1" y="0"/>
                      <a:pt x="2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83" name="Freeform 3270"/>
              <p:cNvSpPr/>
              <p:nvPr/>
            </p:nvSpPr>
            <p:spPr bwMode="auto">
              <a:xfrm>
                <a:off x="9253538" y="4643438"/>
                <a:ext cx="15875" cy="9525"/>
              </a:xfrm>
              <a:custGeom>
                <a:avLst/>
                <a:gdLst>
                  <a:gd name="T0" fmla="*/ 5 w 5"/>
                  <a:gd name="T1" fmla="*/ 0 h 3"/>
                  <a:gd name="T2" fmla="*/ 3 w 5"/>
                  <a:gd name="T3" fmla="*/ 0 h 3"/>
                  <a:gd name="T4" fmla="*/ 5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3" y="1"/>
                      <a:pt x="3" y="0"/>
                    </a:cubicBezTo>
                    <a:cubicBezTo>
                      <a:pt x="0" y="1"/>
                      <a:pt x="5" y="3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84" name="Freeform 3271"/>
              <p:cNvSpPr/>
              <p:nvPr/>
            </p:nvSpPr>
            <p:spPr bwMode="auto">
              <a:xfrm>
                <a:off x="9471026" y="4656138"/>
                <a:ext cx="11113" cy="6350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2 h 2"/>
                  <a:gd name="T4" fmla="*/ 2 w 3"/>
                  <a:gd name="T5" fmla="*/ 1 h 2"/>
                  <a:gd name="T6" fmla="*/ 3 w 3"/>
                  <a:gd name="T7" fmla="*/ 0 h 2"/>
                  <a:gd name="T8" fmla="*/ 1 w 3"/>
                  <a:gd name="T9" fmla="*/ 0 h 2"/>
                  <a:gd name="T10" fmla="*/ 0 w 3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85" name="Freeform 3272"/>
              <p:cNvSpPr/>
              <p:nvPr/>
            </p:nvSpPr>
            <p:spPr bwMode="auto">
              <a:xfrm>
                <a:off x="9432926" y="4652963"/>
                <a:ext cx="6350" cy="9525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0 h 3"/>
                  <a:gd name="T4" fmla="*/ 1 w 2"/>
                  <a:gd name="T5" fmla="*/ 1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1" y="3"/>
                      <a:pt x="2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86" name="Freeform 3273"/>
              <p:cNvSpPr/>
              <p:nvPr/>
            </p:nvSpPr>
            <p:spPr bwMode="auto">
              <a:xfrm>
                <a:off x="9074151" y="4724400"/>
                <a:ext cx="3175" cy="11112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3"/>
                      <a:pt x="1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87" name="Freeform 3274"/>
              <p:cNvSpPr/>
              <p:nvPr/>
            </p:nvSpPr>
            <p:spPr bwMode="auto">
              <a:xfrm>
                <a:off x="8988426" y="4621213"/>
                <a:ext cx="3175" cy="6350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88" name="Freeform 3275"/>
              <p:cNvSpPr>
                <a:spLocks noEditPoints="1"/>
              </p:cNvSpPr>
              <p:nvPr/>
            </p:nvSpPr>
            <p:spPr bwMode="auto">
              <a:xfrm>
                <a:off x="8758238" y="4559300"/>
                <a:ext cx="1019175" cy="112712"/>
              </a:xfrm>
              <a:custGeom>
                <a:avLst/>
                <a:gdLst>
                  <a:gd name="T0" fmla="*/ 302 w 313"/>
                  <a:gd name="T1" fmla="*/ 18 h 35"/>
                  <a:gd name="T2" fmla="*/ 279 w 313"/>
                  <a:gd name="T3" fmla="*/ 15 h 35"/>
                  <a:gd name="T4" fmla="*/ 272 w 313"/>
                  <a:gd name="T5" fmla="*/ 8 h 35"/>
                  <a:gd name="T6" fmla="*/ 260 w 313"/>
                  <a:gd name="T7" fmla="*/ 10 h 35"/>
                  <a:gd name="T8" fmla="*/ 240 w 313"/>
                  <a:gd name="T9" fmla="*/ 4 h 35"/>
                  <a:gd name="T10" fmla="*/ 229 w 313"/>
                  <a:gd name="T11" fmla="*/ 11 h 35"/>
                  <a:gd name="T12" fmla="*/ 222 w 313"/>
                  <a:gd name="T13" fmla="*/ 12 h 35"/>
                  <a:gd name="T14" fmla="*/ 211 w 313"/>
                  <a:gd name="T15" fmla="*/ 4 h 35"/>
                  <a:gd name="T16" fmla="*/ 192 w 313"/>
                  <a:gd name="T17" fmla="*/ 8 h 35"/>
                  <a:gd name="T18" fmla="*/ 156 w 313"/>
                  <a:gd name="T19" fmla="*/ 5 h 35"/>
                  <a:gd name="T20" fmla="*/ 148 w 313"/>
                  <a:gd name="T21" fmla="*/ 7 h 35"/>
                  <a:gd name="T22" fmla="*/ 133 w 313"/>
                  <a:gd name="T23" fmla="*/ 11 h 35"/>
                  <a:gd name="T24" fmla="*/ 106 w 313"/>
                  <a:gd name="T25" fmla="*/ 9 h 35"/>
                  <a:gd name="T26" fmla="*/ 84 w 313"/>
                  <a:gd name="T27" fmla="*/ 9 h 35"/>
                  <a:gd name="T28" fmla="*/ 56 w 313"/>
                  <a:gd name="T29" fmla="*/ 10 h 35"/>
                  <a:gd name="T30" fmla="*/ 48 w 313"/>
                  <a:gd name="T31" fmla="*/ 13 h 35"/>
                  <a:gd name="T32" fmla="*/ 43 w 313"/>
                  <a:gd name="T33" fmla="*/ 15 h 35"/>
                  <a:gd name="T34" fmla="*/ 28 w 313"/>
                  <a:gd name="T35" fmla="*/ 1 h 35"/>
                  <a:gd name="T36" fmla="*/ 16 w 313"/>
                  <a:gd name="T37" fmla="*/ 16 h 35"/>
                  <a:gd name="T38" fmla="*/ 1 w 313"/>
                  <a:gd name="T39" fmla="*/ 20 h 35"/>
                  <a:gd name="T40" fmla="*/ 22 w 313"/>
                  <a:gd name="T41" fmla="*/ 18 h 35"/>
                  <a:gd name="T42" fmla="*/ 47 w 313"/>
                  <a:gd name="T43" fmla="*/ 28 h 35"/>
                  <a:gd name="T44" fmla="*/ 74 w 313"/>
                  <a:gd name="T45" fmla="*/ 27 h 35"/>
                  <a:gd name="T46" fmla="*/ 117 w 313"/>
                  <a:gd name="T47" fmla="*/ 26 h 35"/>
                  <a:gd name="T48" fmla="*/ 130 w 313"/>
                  <a:gd name="T49" fmla="*/ 27 h 35"/>
                  <a:gd name="T50" fmla="*/ 148 w 313"/>
                  <a:gd name="T51" fmla="*/ 24 h 35"/>
                  <a:gd name="T52" fmla="*/ 164 w 313"/>
                  <a:gd name="T53" fmla="*/ 25 h 35"/>
                  <a:gd name="T54" fmla="*/ 182 w 313"/>
                  <a:gd name="T55" fmla="*/ 24 h 35"/>
                  <a:gd name="T56" fmla="*/ 194 w 313"/>
                  <a:gd name="T57" fmla="*/ 24 h 35"/>
                  <a:gd name="T58" fmla="*/ 232 w 313"/>
                  <a:gd name="T59" fmla="*/ 29 h 35"/>
                  <a:gd name="T60" fmla="*/ 260 w 313"/>
                  <a:gd name="T61" fmla="*/ 27 h 35"/>
                  <a:gd name="T62" fmla="*/ 284 w 313"/>
                  <a:gd name="T63" fmla="*/ 19 h 35"/>
                  <a:gd name="T64" fmla="*/ 10 w 313"/>
                  <a:gd name="T65" fmla="*/ 18 h 35"/>
                  <a:gd name="T66" fmla="*/ 251 w 313"/>
                  <a:gd name="T67" fmla="*/ 6 h 35"/>
                  <a:gd name="T68" fmla="*/ 234 w 313"/>
                  <a:gd name="T69" fmla="*/ 13 h 35"/>
                  <a:gd name="T70" fmla="*/ 211 w 313"/>
                  <a:gd name="T71" fmla="*/ 15 h 35"/>
                  <a:gd name="T72" fmla="*/ 187 w 313"/>
                  <a:gd name="T73" fmla="*/ 18 h 35"/>
                  <a:gd name="T74" fmla="*/ 177 w 313"/>
                  <a:gd name="T75" fmla="*/ 10 h 35"/>
                  <a:gd name="T76" fmla="*/ 200 w 313"/>
                  <a:gd name="T77" fmla="*/ 13 h 35"/>
                  <a:gd name="T78" fmla="*/ 183 w 313"/>
                  <a:gd name="T79" fmla="*/ 8 h 35"/>
                  <a:gd name="T80" fmla="*/ 170 w 313"/>
                  <a:gd name="T81" fmla="*/ 9 h 35"/>
                  <a:gd name="T82" fmla="*/ 158 w 313"/>
                  <a:gd name="T83" fmla="*/ 14 h 35"/>
                  <a:gd name="T84" fmla="*/ 139 w 313"/>
                  <a:gd name="T85" fmla="*/ 20 h 35"/>
                  <a:gd name="T86" fmla="*/ 149 w 313"/>
                  <a:gd name="T87" fmla="*/ 16 h 35"/>
                  <a:gd name="T88" fmla="*/ 139 w 313"/>
                  <a:gd name="T89" fmla="*/ 10 h 35"/>
                  <a:gd name="T90" fmla="*/ 127 w 313"/>
                  <a:gd name="T91" fmla="*/ 8 h 35"/>
                  <a:gd name="T92" fmla="*/ 114 w 313"/>
                  <a:gd name="T93" fmla="*/ 11 h 35"/>
                  <a:gd name="T94" fmla="*/ 112 w 313"/>
                  <a:gd name="T95" fmla="*/ 11 h 35"/>
                  <a:gd name="T96" fmla="*/ 95 w 313"/>
                  <a:gd name="T97" fmla="*/ 9 h 35"/>
                  <a:gd name="T98" fmla="*/ 69 w 313"/>
                  <a:gd name="T99" fmla="*/ 14 h 35"/>
                  <a:gd name="T100" fmla="*/ 64 w 313"/>
                  <a:gd name="T101" fmla="*/ 8 h 35"/>
                  <a:gd name="T102" fmla="*/ 59 w 313"/>
                  <a:gd name="T103" fmla="*/ 18 h 35"/>
                  <a:gd name="T104" fmla="*/ 77 w 313"/>
                  <a:gd name="T105" fmla="*/ 21 h 35"/>
                  <a:gd name="T106" fmla="*/ 89 w 313"/>
                  <a:gd name="T107" fmla="*/ 23 h 35"/>
                  <a:gd name="T108" fmla="*/ 107 w 313"/>
                  <a:gd name="T109" fmla="*/ 23 h 35"/>
                  <a:gd name="T110" fmla="*/ 128 w 313"/>
                  <a:gd name="T111" fmla="*/ 20 h 35"/>
                  <a:gd name="T112" fmla="*/ 204 w 313"/>
                  <a:gd name="T113" fmla="*/ 17 h 35"/>
                  <a:gd name="T114" fmla="*/ 214 w 313"/>
                  <a:gd name="T115" fmla="*/ 25 h 35"/>
                  <a:gd name="T116" fmla="*/ 228 w 313"/>
                  <a:gd name="T117" fmla="*/ 17 h 35"/>
                  <a:gd name="T118" fmla="*/ 251 w 313"/>
                  <a:gd name="T119" fmla="*/ 17 h 35"/>
                  <a:gd name="T120" fmla="*/ 255 w 313"/>
                  <a:gd name="T12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13" h="35">
                    <a:moveTo>
                      <a:pt x="284" y="28"/>
                    </a:moveTo>
                    <a:cubicBezTo>
                      <a:pt x="285" y="29"/>
                      <a:pt x="285" y="28"/>
                      <a:pt x="286" y="28"/>
                    </a:cubicBezTo>
                    <a:cubicBezTo>
                      <a:pt x="288" y="28"/>
                      <a:pt x="285" y="29"/>
                      <a:pt x="286" y="30"/>
                    </a:cubicBezTo>
                    <a:cubicBezTo>
                      <a:pt x="287" y="30"/>
                      <a:pt x="287" y="29"/>
                      <a:pt x="288" y="29"/>
                    </a:cubicBezTo>
                    <a:cubicBezTo>
                      <a:pt x="289" y="28"/>
                      <a:pt x="287" y="28"/>
                      <a:pt x="290" y="28"/>
                    </a:cubicBezTo>
                    <a:cubicBezTo>
                      <a:pt x="290" y="26"/>
                      <a:pt x="290" y="26"/>
                      <a:pt x="290" y="26"/>
                    </a:cubicBezTo>
                    <a:cubicBezTo>
                      <a:pt x="291" y="26"/>
                      <a:pt x="291" y="27"/>
                      <a:pt x="291" y="27"/>
                    </a:cubicBezTo>
                    <a:cubicBezTo>
                      <a:pt x="291" y="27"/>
                      <a:pt x="291" y="27"/>
                      <a:pt x="292" y="27"/>
                    </a:cubicBezTo>
                    <a:cubicBezTo>
                      <a:pt x="292" y="28"/>
                      <a:pt x="293" y="28"/>
                      <a:pt x="293" y="28"/>
                    </a:cubicBezTo>
                    <a:cubicBezTo>
                      <a:pt x="294" y="29"/>
                      <a:pt x="293" y="28"/>
                      <a:pt x="294" y="28"/>
                    </a:cubicBezTo>
                    <a:cubicBezTo>
                      <a:pt x="294" y="28"/>
                      <a:pt x="294" y="28"/>
                      <a:pt x="294" y="28"/>
                    </a:cubicBezTo>
                    <a:cubicBezTo>
                      <a:pt x="295" y="28"/>
                      <a:pt x="296" y="27"/>
                      <a:pt x="297" y="27"/>
                    </a:cubicBezTo>
                    <a:cubicBezTo>
                      <a:pt x="297" y="26"/>
                      <a:pt x="297" y="25"/>
                      <a:pt x="296" y="25"/>
                    </a:cubicBezTo>
                    <a:cubicBezTo>
                      <a:pt x="298" y="24"/>
                      <a:pt x="298" y="22"/>
                      <a:pt x="300" y="21"/>
                    </a:cubicBezTo>
                    <a:cubicBezTo>
                      <a:pt x="300" y="20"/>
                      <a:pt x="299" y="20"/>
                      <a:pt x="301" y="19"/>
                    </a:cubicBezTo>
                    <a:cubicBezTo>
                      <a:pt x="302" y="20"/>
                      <a:pt x="300" y="20"/>
                      <a:pt x="301" y="21"/>
                    </a:cubicBezTo>
                    <a:cubicBezTo>
                      <a:pt x="303" y="21"/>
                      <a:pt x="305" y="22"/>
                      <a:pt x="306" y="20"/>
                    </a:cubicBezTo>
                    <a:cubicBezTo>
                      <a:pt x="307" y="20"/>
                      <a:pt x="308" y="22"/>
                      <a:pt x="307" y="23"/>
                    </a:cubicBezTo>
                    <a:cubicBezTo>
                      <a:pt x="307" y="23"/>
                      <a:pt x="309" y="23"/>
                      <a:pt x="309" y="24"/>
                    </a:cubicBezTo>
                    <a:cubicBezTo>
                      <a:pt x="309" y="24"/>
                      <a:pt x="309" y="23"/>
                      <a:pt x="310" y="23"/>
                    </a:cubicBezTo>
                    <a:cubicBezTo>
                      <a:pt x="311" y="22"/>
                      <a:pt x="312" y="23"/>
                      <a:pt x="311" y="21"/>
                    </a:cubicBezTo>
                    <a:cubicBezTo>
                      <a:pt x="312" y="21"/>
                      <a:pt x="312" y="22"/>
                      <a:pt x="313" y="22"/>
                    </a:cubicBezTo>
                    <a:cubicBezTo>
                      <a:pt x="313" y="20"/>
                      <a:pt x="311" y="19"/>
                      <a:pt x="312" y="18"/>
                    </a:cubicBezTo>
                    <a:cubicBezTo>
                      <a:pt x="311" y="17"/>
                      <a:pt x="310" y="18"/>
                      <a:pt x="311" y="16"/>
                    </a:cubicBezTo>
                    <a:cubicBezTo>
                      <a:pt x="310" y="16"/>
                      <a:pt x="309" y="16"/>
                      <a:pt x="309" y="15"/>
                    </a:cubicBezTo>
                    <a:cubicBezTo>
                      <a:pt x="309" y="16"/>
                      <a:pt x="308" y="16"/>
                      <a:pt x="308" y="17"/>
                    </a:cubicBezTo>
                    <a:cubicBezTo>
                      <a:pt x="307" y="17"/>
                      <a:pt x="307" y="18"/>
                      <a:pt x="306" y="18"/>
                    </a:cubicBezTo>
                    <a:cubicBezTo>
                      <a:pt x="306" y="18"/>
                      <a:pt x="304" y="18"/>
                      <a:pt x="304" y="18"/>
                    </a:cubicBezTo>
                    <a:cubicBezTo>
                      <a:pt x="303" y="17"/>
                      <a:pt x="303" y="18"/>
                      <a:pt x="302" y="18"/>
                    </a:cubicBezTo>
                    <a:cubicBezTo>
                      <a:pt x="301" y="18"/>
                      <a:pt x="301" y="17"/>
                      <a:pt x="299" y="17"/>
                    </a:cubicBezTo>
                    <a:cubicBezTo>
                      <a:pt x="300" y="18"/>
                      <a:pt x="299" y="18"/>
                      <a:pt x="298" y="19"/>
                    </a:cubicBezTo>
                    <a:cubicBezTo>
                      <a:pt x="297" y="18"/>
                      <a:pt x="299" y="18"/>
                      <a:pt x="298" y="17"/>
                    </a:cubicBezTo>
                    <a:cubicBezTo>
                      <a:pt x="297" y="17"/>
                      <a:pt x="297" y="15"/>
                      <a:pt x="296" y="15"/>
                    </a:cubicBezTo>
                    <a:cubicBezTo>
                      <a:pt x="296" y="14"/>
                      <a:pt x="296" y="14"/>
                      <a:pt x="295" y="14"/>
                    </a:cubicBezTo>
                    <a:cubicBezTo>
                      <a:pt x="296" y="14"/>
                      <a:pt x="296" y="14"/>
                      <a:pt x="297" y="14"/>
                    </a:cubicBezTo>
                    <a:cubicBezTo>
                      <a:pt x="297" y="14"/>
                      <a:pt x="297" y="15"/>
                      <a:pt x="298" y="14"/>
                    </a:cubicBezTo>
                    <a:cubicBezTo>
                      <a:pt x="297" y="13"/>
                      <a:pt x="298" y="13"/>
                      <a:pt x="297" y="13"/>
                    </a:cubicBezTo>
                    <a:cubicBezTo>
                      <a:pt x="297" y="14"/>
                      <a:pt x="296" y="11"/>
                      <a:pt x="295" y="12"/>
                    </a:cubicBezTo>
                    <a:cubicBezTo>
                      <a:pt x="295" y="13"/>
                      <a:pt x="294" y="12"/>
                      <a:pt x="294" y="14"/>
                    </a:cubicBezTo>
                    <a:cubicBezTo>
                      <a:pt x="295" y="14"/>
                      <a:pt x="295" y="14"/>
                      <a:pt x="295" y="14"/>
                    </a:cubicBezTo>
                    <a:cubicBezTo>
                      <a:pt x="294" y="15"/>
                      <a:pt x="295" y="15"/>
                      <a:pt x="295" y="17"/>
                    </a:cubicBezTo>
                    <a:cubicBezTo>
                      <a:pt x="296" y="17"/>
                      <a:pt x="296" y="17"/>
                      <a:pt x="297" y="17"/>
                    </a:cubicBezTo>
                    <a:cubicBezTo>
                      <a:pt x="297" y="19"/>
                      <a:pt x="295" y="16"/>
                      <a:pt x="295" y="18"/>
                    </a:cubicBezTo>
                    <a:cubicBezTo>
                      <a:pt x="294" y="18"/>
                      <a:pt x="293" y="18"/>
                      <a:pt x="293" y="17"/>
                    </a:cubicBezTo>
                    <a:cubicBezTo>
                      <a:pt x="292" y="17"/>
                      <a:pt x="292" y="18"/>
                      <a:pt x="292" y="19"/>
                    </a:cubicBezTo>
                    <a:cubicBezTo>
                      <a:pt x="290" y="18"/>
                      <a:pt x="290" y="17"/>
                      <a:pt x="287" y="17"/>
                    </a:cubicBezTo>
                    <a:cubicBezTo>
                      <a:pt x="288" y="17"/>
                      <a:pt x="288" y="18"/>
                      <a:pt x="289" y="18"/>
                    </a:cubicBezTo>
                    <a:cubicBezTo>
                      <a:pt x="288" y="19"/>
                      <a:pt x="287" y="19"/>
                      <a:pt x="286" y="18"/>
                    </a:cubicBezTo>
                    <a:cubicBezTo>
                      <a:pt x="287" y="18"/>
                      <a:pt x="287" y="17"/>
                      <a:pt x="287" y="16"/>
                    </a:cubicBezTo>
                    <a:cubicBezTo>
                      <a:pt x="287" y="15"/>
                      <a:pt x="288" y="16"/>
                      <a:pt x="288" y="15"/>
                    </a:cubicBezTo>
                    <a:cubicBezTo>
                      <a:pt x="288" y="15"/>
                      <a:pt x="288" y="15"/>
                      <a:pt x="288" y="14"/>
                    </a:cubicBezTo>
                    <a:cubicBezTo>
                      <a:pt x="288" y="14"/>
                      <a:pt x="289" y="14"/>
                      <a:pt x="289" y="14"/>
                    </a:cubicBezTo>
                    <a:cubicBezTo>
                      <a:pt x="287" y="15"/>
                      <a:pt x="288" y="13"/>
                      <a:pt x="285" y="13"/>
                    </a:cubicBezTo>
                    <a:cubicBezTo>
                      <a:pt x="285" y="15"/>
                      <a:pt x="286" y="15"/>
                      <a:pt x="286" y="17"/>
                    </a:cubicBezTo>
                    <a:cubicBezTo>
                      <a:pt x="286" y="18"/>
                      <a:pt x="284" y="18"/>
                      <a:pt x="283" y="18"/>
                    </a:cubicBezTo>
                    <a:cubicBezTo>
                      <a:pt x="281" y="18"/>
                      <a:pt x="282" y="17"/>
                      <a:pt x="282" y="15"/>
                    </a:cubicBezTo>
                    <a:cubicBezTo>
                      <a:pt x="281" y="15"/>
                      <a:pt x="281" y="14"/>
                      <a:pt x="279" y="14"/>
                    </a:cubicBezTo>
                    <a:cubicBezTo>
                      <a:pt x="279" y="14"/>
                      <a:pt x="279" y="14"/>
                      <a:pt x="279" y="15"/>
                    </a:cubicBezTo>
                    <a:cubicBezTo>
                      <a:pt x="279" y="14"/>
                      <a:pt x="278" y="14"/>
                      <a:pt x="278" y="14"/>
                    </a:cubicBezTo>
                    <a:cubicBezTo>
                      <a:pt x="278" y="13"/>
                      <a:pt x="280" y="14"/>
                      <a:pt x="280" y="13"/>
                    </a:cubicBezTo>
                    <a:cubicBezTo>
                      <a:pt x="279" y="13"/>
                      <a:pt x="279" y="13"/>
                      <a:pt x="279" y="13"/>
                    </a:cubicBezTo>
                    <a:cubicBezTo>
                      <a:pt x="279" y="13"/>
                      <a:pt x="280" y="12"/>
                      <a:pt x="280" y="12"/>
                    </a:cubicBezTo>
                    <a:cubicBezTo>
                      <a:pt x="280" y="13"/>
                      <a:pt x="280" y="14"/>
                      <a:pt x="281" y="14"/>
                    </a:cubicBezTo>
                    <a:cubicBezTo>
                      <a:pt x="282" y="13"/>
                      <a:pt x="280" y="12"/>
                      <a:pt x="281" y="12"/>
                    </a:cubicBezTo>
                    <a:cubicBezTo>
                      <a:pt x="281" y="11"/>
                      <a:pt x="281" y="11"/>
                      <a:pt x="281" y="11"/>
                    </a:cubicBezTo>
                    <a:cubicBezTo>
                      <a:pt x="281" y="10"/>
                      <a:pt x="279" y="10"/>
                      <a:pt x="280" y="9"/>
                    </a:cubicBezTo>
                    <a:cubicBezTo>
                      <a:pt x="280" y="9"/>
                      <a:pt x="281" y="9"/>
                      <a:pt x="281" y="8"/>
                    </a:cubicBezTo>
                    <a:cubicBezTo>
                      <a:pt x="279" y="8"/>
                      <a:pt x="279" y="8"/>
                      <a:pt x="278" y="9"/>
                    </a:cubicBezTo>
                    <a:cubicBezTo>
                      <a:pt x="278" y="9"/>
                      <a:pt x="278" y="10"/>
                      <a:pt x="277" y="10"/>
                    </a:cubicBezTo>
                    <a:cubicBezTo>
                      <a:pt x="276" y="10"/>
                      <a:pt x="277" y="14"/>
                      <a:pt x="277" y="15"/>
                    </a:cubicBezTo>
                    <a:cubicBezTo>
                      <a:pt x="277" y="15"/>
                      <a:pt x="278" y="15"/>
                      <a:pt x="278" y="15"/>
                    </a:cubicBezTo>
                    <a:cubicBezTo>
                      <a:pt x="278" y="16"/>
                      <a:pt x="278" y="16"/>
                      <a:pt x="277" y="16"/>
                    </a:cubicBezTo>
                    <a:cubicBezTo>
                      <a:pt x="277" y="17"/>
                      <a:pt x="278" y="18"/>
                      <a:pt x="276" y="18"/>
                    </a:cubicBezTo>
                    <a:cubicBezTo>
                      <a:pt x="275" y="19"/>
                      <a:pt x="276" y="17"/>
                      <a:pt x="275" y="17"/>
                    </a:cubicBezTo>
                    <a:cubicBezTo>
                      <a:pt x="273" y="17"/>
                      <a:pt x="273" y="19"/>
                      <a:pt x="272" y="19"/>
                    </a:cubicBezTo>
                    <a:cubicBezTo>
                      <a:pt x="272" y="19"/>
                      <a:pt x="272" y="19"/>
                      <a:pt x="271" y="19"/>
                    </a:cubicBezTo>
                    <a:cubicBezTo>
                      <a:pt x="271" y="18"/>
                      <a:pt x="272" y="18"/>
                      <a:pt x="272" y="17"/>
                    </a:cubicBezTo>
                    <a:cubicBezTo>
                      <a:pt x="271" y="17"/>
                      <a:pt x="270" y="18"/>
                      <a:pt x="270" y="17"/>
                    </a:cubicBezTo>
                    <a:cubicBezTo>
                      <a:pt x="271" y="16"/>
                      <a:pt x="272" y="17"/>
                      <a:pt x="273" y="16"/>
                    </a:cubicBezTo>
                    <a:cubicBezTo>
                      <a:pt x="273" y="16"/>
                      <a:pt x="273" y="15"/>
                      <a:pt x="274" y="15"/>
                    </a:cubicBezTo>
                    <a:cubicBezTo>
                      <a:pt x="274" y="15"/>
                      <a:pt x="275" y="15"/>
                      <a:pt x="275" y="14"/>
                    </a:cubicBezTo>
                    <a:cubicBezTo>
                      <a:pt x="275" y="14"/>
                      <a:pt x="274" y="13"/>
                      <a:pt x="274" y="13"/>
                    </a:cubicBezTo>
                    <a:cubicBezTo>
                      <a:pt x="274" y="13"/>
                      <a:pt x="273" y="12"/>
                      <a:pt x="273" y="13"/>
                    </a:cubicBezTo>
                    <a:cubicBezTo>
                      <a:pt x="272" y="12"/>
                      <a:pt x="272" y="14"/>
                      <a:pt x="272" y="13"/>
                    </a:cubicBezTo>
                    <a:cubicBezTo>
                      <a:pt x="272" y="12"/>
                      <a:pt x="271" y="11"/>
                      <a:pt x="271" y="11"/>
                    </a:cubicBezTo>
                    <a:cubicBezTo>
                      <a:pt x="271" y="11"/>
                      <a:pt x="272" y="11"/>
                      <a:pt x="272" y="11"/>
                    </a:cubicBezTo>
                    <a:cubicBezTo>
                      <a:pt x="272" y="10"/>
                      <a:pt x="271" y="8"/>
                      <a:pt x="272" y="8"/>
                    </a:cubicBezTo>
                    <a:cubicBezTo>
                      <a:pt x="273" y="8"/>
                      <a:pt x="273" y="8"/>
                      <a:pt x="274" y="8"/>
                    </a:cubicBezTo>
                    <a:cubicBezTo>
                      <a:pt x="273" y="6"/>
                      <a:pt x="275" y="6"/>
                      <a:pt x="275" y="5"/>
                    </a:cubicBezTo>
                    <a:cubicBezTo>
                      <a:pt x="274" y="5"/>
                      <a:pt x="274" y="5"/>
                      <a:pt x="274" y="4"/>
                    </a:cubicBezTo>
                    <a:cubicBezTo>
                      <a:pt x="273" y="5"/>
                      <a:pt x="274" y="3"/>
                      <a:pt x="273" y="3"/>
                    </a:cubicBezTo>
                    <a:cubicBezTo>
                      <a:pt x="273" y="2"/>
                      <a:pt x="273" y="3"/>
                      <a:pt x="272" y="3"/>
                    </a:cubicBezTo>
                    <a:cubicBezTo>
                      <a:pt x="272" y="2"/>
                      <a:pt x="271" y="2"/>
                      <a:pt x="270" y="2"/>
                    </a:cubicBezTo>
                    <a:cubicBezTo>
                      <a:pt x="270" y="2"/>
                      <a:pt x="271" y="1"/>
                      <a:pt x="271" y="1"/>
                    </a:cubicBezTo>
                    <a:cubicBezTo>
                      <a:pt x="269" y="1"/>
                      <a:pt x="269" y="2"/>
                      <a:pt x="269" y="3"/>
                    </a:cubicBezTo>
                    <a:cubicBezTo>
                      <a:pt x="268" y="3"/>
                      <a:pt x="268" y="2"/>
                      <a:pt x="268" y="2"/>
                    </a:cubicBezTo>
                    <a:cubicBezTo>
                      <a:pt x="268" y="3"/>
                      <a:pt x="268" y="3"/>
                      <a:pt x="268" y="3"/>
                    </a:cubicBezTo>
                    <a:cubicBezTo>
                      <a:pt x="266" y="4"/>
                      <a:pt x="269" y="4"/>
                      <a:pt x="269" y="6"/>
                    </a:cubicBezTo>
                    <a:cubicBezTo>
                      <a:pt x="268" y="6"/>
                      <a:pt x="267" y="6"/>
                      <a:pt x="267" y="6"/>
                    </a:cubicBezTo>
                    <a:cubicBezTo>
                      <a:pt x="266" y="8"/>
                      <a:pt x="269" y="7"/>
                      <a:pt x="268" y="9"/>
                    </a:cubicBezTo>
                    <a:cubicBezTo>
                      <a:pt x="269" y="10"/>
                      <a:pt x="270" y="9"/>
                      <a:pt x="270" y="11"/>
                    </a:cubicBezTo>
                    <a:cubicBezTo>
                      <a:pt x="268" y="10"/>
                      <a:pt x="270" y="12"/>
                      <a:pt x="269" y="13"/>
                    </a:cubicBezTo>
                    <a:cubicBezTo>
                      <a:pt x="269" y="13"/>
                      <a:pt x="268" y="12"/>
                      <a:pt x="268" y="12"/>
                    </a:cubicBezTo>
                    <a:cubicBezTo>
                      <a:pt x="268" y="12"/>
                      <a:pt x="268" y="13"/>
                      <a:pt x="267" y="13"/>
                    </a:cubicBezTo>
                    <a:cubicBezTo>
                      <a:pt x="267" y="13"/>
                      <a:pt x="269" y="14"/>
                      <a:pt x="267" y="14"/>
                    </a:cubicBezTo>
                    <a:cubicBezTo>
                      <a:pt x="267" y="15"/>
                      <a:pt x="267" y="14"/>
                      <a:pt x="267" y="14"/>
                    </a:cubicBezTo>
                    <a:cubicBezTo>
                      <a:pt x="266" y="13"/>
                      <a:pt x="266" y="12"/>
                      <a:pt x="266" y="11"/>
                    </a:cubicBezTo>
                    <a:cubicBezTo>
                      <a:pt x="265" y="11"/>
                      <a:pt x="265" y="10"/>
                      <a:pt x="265" y="10"/>
                    </a:cubicBezTo>
                    <a:cubicBezTo>
                      <a:pt x="265" y="10"/>
                      <a:pt x="264" y="10"/>
                      <a:pt x="264" y="9"/>
                    </a:cubicBezTo>
                    <a:cubicBezTo>
                      <a:pt x="263" y="8"/>
                      <a:pt x="264" y="8"/>
                      <a:pt x="264" y="7"/>
                    </a:cubicBezTo>
                    <a:cubicBezTo>
                      <a:pt x="263" y="7"/>
                      <a:pt x="262" y="7"/>
                      <a:pt x="262" y="6"/>
                    </a:cubicBezTo>
                    <a:cubicBezTo>
                      <a:pt x="263" y="6"/>
                      <a:pt x="263" y="6"/>
                      <a:pt x="264" y="6"/>
                    </a:cubicBezTo>
                    <a:cubicBezTo>
                      <a:pt x="264" y="5"/>
                      <a:pt x="262" y="6"/>
                      <a:pt x="264" y="4"/>
                    </a:cubicBezTo>
                    <a:cubicBezTo>
                      <a:pt x="263" y="3"/>
                      <a:pt x="262" y="4"/>
                      <a:pt x="261" y="5"/>
                    </a:cubicBezTo>
                    <a:cubicBezTo>
                      <a:pt x="261" y="6"/>
                      <a:pt x="261" y="7"/>
                      <a:pt x="261" y="8"/>
                    </a:cubicBezTo>
                    <a:cubicBezTo>
                      <a:pt x="260" y="8"/>
                      <a:pt x="260" y="9"/>
                      <a:pt x="260" y="10"/>
                    </a:cubicBezTo>
                    <a:cubicBezTo>
                      <a:pt x="261" y="10"/>
                      <a:pt x="261" y="11"/>
                      <a:pt x="261" y="11"/>
                    </a:cubicBezTo>
                    <a:cubicBezTo>
                      <a:pt x="263" y="11"/>
                      <a:pt x="264" y="11"/>
                      <a:pt x="264" y="12"/>
                    </a:cubicBezTo>
                    <a:cubicBezTo>
                      <a:pt x="263" y="12"/>
                      <a:pt x="263" y="12"/>
                      <a:pt x="263" y="13"/>
                    </a:cubicBezTo>
                    <a:cubicBezTo>
                      <a:pt x="262" y="14"/>
                      <a:pt x="261" y="13"/>
                      <a:pt x="261" y="14"/>
                    </a:cubicBezTo>
                    <a:cubicBezTo>
                      <a:pt x="262" y="14"/>
                      <a:pt x="263" y="15"/>
                      <a:pt x="263" y="15"/>
                    </a:cubicBezTo>
                    <a:cubicBezTo>
                      <a:pt x="263" y="15"/>
                      <a:pt x="263" y="16"/>
                      <a:pt x="264" y="16"/>
                    </a:cubicBezTo>
                    <a:cubicBezTo>
                      <a:pt x="264" y="18"/>
                      <a:pt x="262" y="16"/>
                      <a:pt x="261" y="16"/>
                    </a:cubicBezTo>
                    <a:cubicBezTo>
                      <a:pt x="260" y="17"/>
                      <a:pt x="261" y="18"/>
                      <a:pt x="261" y="18"/>
                    </a:cubicBezTo>
                    <a:cubicBezTo>
                      <a:pt x="259" y="19"/>
                      <a:pt x="257" y="17"/>
                      <a:pt x="257" y="19"/>
                    </a:cubicBezTo>
                    <a:cubicBezTo>
                      <a:pt x="256" y="19"/>
                      <a:pt x="257" y="18"/>
                      <a:pt x="256" y="17"/>
                    </a:cubicBezTo>
                    <a:cubicBezTo>
                      <a:pt x="255" y="17"/>
                      <a:pt x="254" y="17"/>
                      <a:pt x="253" y="16"/>
                    </a:cubicBezTo>
                    <a:cubicBezTo>
                      <a:pt x="254" y="17"/>
                      <a:pt x="254" y="17"/>
                      <a:pt x="255" y="16"/>
                    </a:cubicBezTo>
                    <a:cubicBezTo>
                      <a:pt x="256" y="16"/>
                      <a:pt x="257" y="16"/>
                      <a:pt x="258" y="15"/>
                    </a:cubicBezTo>
                    <a:cubicBezTo>
                      <a:pt x="258" y="15"/>
                      <a:pt x="259" y="14"/>
                      <a:pt x="259" y="14"/>
                    </a:cubicBezTo>
                    <a:cubicBezTo>
                      <a:pt x="259" y="14"/>
                      <a:pt x="259" y="14"/>
                      <a:pt x="259" y="14"/>
                    </a:cubicBezTo>
                    <a:cubicBezTo>
                      <a:pt x="259" y="13"/>
                      <a:pt x="260" y="13"/>
                      <a:pt x="260" y="13"/>
                    </a:cubicBezTo>
                    <a:cubicBezTo>
                      <a:pt x="260" y="12"/>
                      <a:pt x="261" y="11"/>
                      <a:pt x="260" y="11"/>
                    </a:cubicBezTo>
                    <a:cubicBezTo>
                      <a:pt x="260" y="12"/>
                      <a:pt x="257" y="11"/>
                      <a:pt x="256" y="12"/>
                    </a:cubicBezTo>
                    <a:cubicBezTo>
                      <a:pt x="256" y="11"/>
                      <a:pt x="256" y="10"/>
                      <a:pt x="256" y="10"/>
                    </a:cubicBezTo>
                    <a:cubicBezTo>
                      <a:pt x="257" y="10"/>
                      <a:pt x="256" y="7"/>
                      <a:pt x="258" y="8"/>
                    </a:cubicBezTo>
                    <a:cubicBezTo>
                      <a:pt x="258" y="6"/>
                      <a:pt x="256" y="6"/>
                      <a:pt x="255" y="5"/>
                    </a:cubicBezTo>
                    <a:cubicBezTo>
                      <a:pt x="256" y="5"/>
                      <a:pt x="256" y="4"/>
                      <a:pt x="256" y="3"/>
                    </a:cubicBezTo>
                    <a:cubicBezTo>
                      <a:pt x="253" y="3"/>
                      <a:pt x="255" y="5"/>
                      <a:pt x="254" y="5"/>
                    </a:cubicBezTo>
                    <a:cubicBezTo>
                      <a:pt x="253" y="5"/>
                      <a:pt x="253" y="4"/>
                      <a:pt x="252" y="4"/>
                    </a:cubicBezTo>
                    <a:cubicBezTo>
                      <a:pt x="250" y="5"/>
                      <a:pt x="250" y="4"/>
                      <a:pt x="248" y="4"/>
                    </a:cubicBezTo>
                    <a:cubicBezTo>
                      <a:pt x="248" y="6"/>
                      <a:pt x="247" y="6"/>
                      <a:pt x="246" y="6"/>
                    </a:cubicBezTo>
                    <a:cubicBezTo>
                      <a:pt x="244" y="5"/>
                      <a:pt x="244" y="4"/>
                      <a:pt x="242" y="5"/>
                    </a:cubicBezTo>
                    <a:cubicBezTo>
                      <a:pt x="242" y="4"/>
                      <a:pt x="242" y="4"/>
                      <a:pt x="242" y="3"/>
                    </a:cubicBezTo>
                    <a:cubicBezTo>
                      <a:pt x="241" y="2"/>
                      <a:pt x="242" y="5"/>
                      <a:pt x="240" y="4"/>
                    </a:cubicBezTo>
                    <a:cubicBezTo>
                      <a:pt x="240" y="4"/>
                      <a:pt x="239" y="3"/>
                      <a:pt x="238" y="3"/>
                    </a:cubicBezTo>
                    <a:cubicBezTo>
                      <a:pt x="237" y="3"/>
                      <a:pt x="238" y="4"/>
                      <a:pt x="237" y="4"/>
                    </a:cubicBezTo>
                    <a:cubicBezTo>
                      <a:pt x="237" y="4"/>
                      <a:pt x="236" y="4"/>
                      <a:pt x="235" y="4"/>
                    </a:cubicBezTo>
                    <a:cubicBezTo>
                      <a:pt x="235" y="5"/>
                      <a:pt x="236" y="5"/>
                      <a:pt x="236" y="6"/>
                    </a:cubicBezTo>
                    <a:cubicBezTo>
                      <a:pt x="236" y="6"/>
                      <a:pt x="234" y="7"/>
                      <a:pt x="235" y="8"/>
                    </a:cubicBezTo>
                    <a:cubicBezTo>
                      <a:pt x="236" y="8"/>
                      <a:pt x="236" y="8"/>
                      <a:pt x="236" y="8"/>
                    </a:cubicBezTo>
                    <a:cubicBezTo>
                      <a:pt x="237" y="9"/>
                      <a:pt x="238" y="8"/>
                      <a:pt x="239" y="9"/>
                    </a:cubicBezTo>
                    <a:cubicBezTo>
                      <a:pt x="239" y="9"/>
                      <a:pt x="238" y="10"/>
                      <a:pt x="239" y="10"/>
                    </a:cubicBezTo>
                    <a:cubicBezTo>
                      <a:pt x="239" y="10"/>
                      <a:pt x="241" y="9"/>
                      <a:pt x="241" y="11"/>
                    </a:cubicBezTo>
                    <a:cubicBezTo>
                      <a:pt x="241" y="11"/>
                      <a:pt x="240" y="11"/>
                      <a:pt x="240" y="11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39" y="11"/>
                      <a:pt x="240" y="13"/>
                      <a:pt x="239" y="13"/>
                    </a:cubicBezTo>
                    <a:cubicBezTo>
                      <a:pt x="239" y="14"/>
                      <a:pt x="240" y="15"/>
                      <a:pt x="241" y="15"/>
                    </a:cubicBezTo>
                    <a:cubicBezTo>
                      <a:pt x="240" y="16"/>
                      <a:pt x="240" y="16"/>
                      <a:pt x="240" y="16"/>
                    </a:cubicBezTo>
                    <a:cubicBezTo>
                      <a:pt x="239" y="17"/>
                      <a:pt x="239" y="16"/>
                      <a:pt x="238" y="16"/>
                    </a:cubicBezTo>
                    <a:cubicBezTo>
                      <a:pt x="239" y="16"/>
                      <a:pt x="240" y="16"/>
                      <a:pt x="240" y="15"/>
                    </a:cubicBezTo>
                    <a:cubicBezTo>
                      <a:pt x="239" y="15"/>
                      <a:pt x="239" y="14"/>
                      <a:pt x="238" y="14"/>
                    </a:cubicBezTo>
                    <a:cubicBezTo>
                      <a:pt x="238" y="14"/>
                      <a:pt x="238" y="15"/>
                      <a:pt x="238" y="15"/>
                    </a:cubicBezTo>
                    <a:cubicBezTo>
                      <a:pt x="237" y="15"/>
                      <a:pt x="236" y="15"/>
                      <a:pt x="236" y="14"/>
                    </a:cubicBezTo>
                    <a:cubicBezTo>
                      <a:pt x="236" y="14"/>
                      <a:pt x="236" y="14"/>
                      <a:pt x="236" y="14"/>
                    </a:cubicBezTo>
                    <a:cubicBezTo>
                      <a:pt x="237" y="14"/>
                      <a:pt x="238" y="14"/>
                      <a:pt x="238" y="14"/>
                    </a:cubicBezTo>
                    <a:cubicBezTo>
                      <a:pt x="238" y="13"/>
                      <a:pt x="238" y="13"/>
                      <a:pt x="238" y="13"/>
                    </a:cubicBezTo>
                    <a:cubicBezTo>
                      <a:pt x="238" y="12"/>
                      <a:pt x="237" y="12"/>
                      <a:pt x="237" y="13"/>
                    </a:cubicBezTo>
                    <a:cubicBezTo>
                      <a:pt x="236" y="13"/>
                      <a:pt x="236" y="13"/>
                      <a:pt x="236" y="13"/>
                    </a:cubicBezTo>
                    <a:cubicBezTo>
                      <a:pt x="236" y="11"/>
                      <a:pt x="234" y="10"/>
                      <a:pt x="234" y="9"/>
                    </a:cubicBezTo>
                    <a:cubicBezTo>
                      <a:pt x="232" y="9"/>
                      <a:pt x="232" y="11"/>
                      <a:pt x="230" y="11"/>
                    </a:cubicBezTo>
                    <a:cubicBezTo>
                      <a:pt x="230" y="11"/>
                      <a:pt x="230" y="11"/>
                      <a:pt x="230" y="12"/>
                    </a:cubicBezTo>
                    <a:cubicBezTo>
                      <a:pt x="230" y="12"/>
                      <a:pt x="230" y="12"/>
                      <a:pt x="230" y="12"/>
                    </a:cubicBezTo>
                    <a:cubicBezTo>
                      <a:pt x="229" y="12"/>
                      <a:pt x="229" y="12"/>
                      <a:pt x="229" y="11"/>
                    </a:cubicBezTo>
                    <a:cubicBezTo>
                      <a:pt x="229" y="11"/>
                      <a:pt x="229" y="11"/>
                      <a:pt x="229" y="11"/>
                    </a:cubicBezTo>
                    <a:cubicBezTo>
                      <a:pt x="229" y="11"/>
                      <a:pt x="229" y="11"/>
                      <a:pt x="229" y="11"/>
                    </a:cubicBezTo>
                    <a:cubicBezTo>
                      <a:pt x="229" y="11"/>
                      <a:pt x="229" y="11"/>
                      <a:pt x="229" y="10"/>
                    </a:cubicBezTo>
                    <a:cubicBezTo>
                      <a:pt x="228" y="10"/>
                      <a:pt x="228" y="10"/>
                      <a:pt x="228" y="10"/>
                    </a:cubicBezTo>
                    <a:cubicBezTo>
                      <a:pt x="228" y="10"/>
                      <a:pt x="228" y="9"/>
                      <a:pt x="228" y="8"/>
                    </a:cubicBezTo>
                    <a:cubicBezTo>
                      <a:pt x="229" y="7"/>
                      <a:pt x="230" y="8"/>
                      <a:pt x="230" y="7"/>
                    </a:cubicBezTo>
                    <a:cubicBezTo>
                      <a:pt x="230" y="7"/>
                      <a:pt x="230" y="7"/>
                      <a:pt x="230" y="7"/>
                    </a:cubicBezTo>
                    <a:cubicBezTo>
                      <a:pt x="232" y="7"/>
                      <a:pt x="232" y="8"/>
                      <a:pt x="234" y="8"/>
                    </a:cubicBezTo>
                    <a:cubicBezTo>
                      <a:pt x="234" y="8"/>
                      <a:pt x="234" y="7"/>
                      <a:pt x="234" y="6"/>
                    </a:cubicBezTo>
                    <a:cubicBezTo>
                      <a:pt x="233" y="5"/>
                      <a:pt x="231" y="5"/>
                      <a:pt x="229" y="5"/>
                    </a:cubicBezTo>
                    <a:cubicBezTo>
                      <a:pt x="229" y="6"/>
                      <a:pt x="229" y="7"/>
                      <a:pt x="228" y="7"/>
                    </a:cubicBezTo>
                    <a:cubicBezTo>
                      <a:pt x="228" y="6"/>
                      <a:pt x="227" y="6"/>
                      <a:pt x="229" y="4"/>
                    </a:cubicBezTo>
                    <a:cubicBezTo>
                      <a:pt x="228" y="4"/>
                      <a:pt x="228" y="4"/>
                      <a:pt x="228" y="3"/>
                    </a:cubicBezTo>
                    <a:cubicBezTo>
                      <a:pt x="227" y="3"/>
                      <a:pt x="226" y="3"/>
                      <a:pt x="227" y="2"/>
                    </a:cubicBezTo>
                    <a:cubicBezTo>
                      <a:pt x="226" y="2"/>
                      <a:pt x="224" y="1"/>
                      <a:pt x="224" y="3"/>
                    </a:cubicBezTo>
                    <a:cubicBezTo>
                      <a:pt x="224" y="3"/>
                      <a:pt x="224" y="3"/>
                      <a:pt x="225" y="3"/>
                    </a:cubicBezTo>
                    <a:cubicBezTo>
                      <a:pt x="224" y="3"/>
                      <a:pt x="224" y="3"/>
                      <a:pt x="223" y="4"/>
                    </a:cubicBezTo>
                    <a:cubicBezTo>
                      <a:pt x="225" y="6"/>
                      <a:pt x="221" y="5"/>
                      <a:pt x="221" y="7"/>
                    </a:cubicBezTo>
                    <a:cubicBezTo>
                      <a:pt x="223" y="7"/>
                      <a:pt x="221" y="8"/>
                      <a:pt x="221" y="9"/>
                    </a:cubicBezTo>
                    <a:cubicBezTo>
                      <a:pt x="221" y="9"/>
                      <a:pt x="222" y="9"/>
                      <a:pt x="222" y="9"/>
                    </a:cubicBezTo>
                    <a:cubicBezTo>
                      <a:pt x="222" y="11"/>
                      <a:pt x="223" y="11"/>
                      <a:pt x="223" y="11"/>
                    </a:cubicBezTo>
                    <a:cubicBezTo>
                      <a:pt x="223" y="11"/>
                      <a:pt x="223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2"/>
                      <a:pt x="223" y="13"/>
                      <a:pt x="222" y="13"/>
                    </a:cubicBezTo>
                    <a:cubicBezTo>
                      <a:pt x="222" y="13"/>
                      <a:pt x="222" y="13"/>
                      <a:pt x="222" y="13"/>
                    </a:cubicBezTo>
                    <a:cubicBezTo>
                      <a:pt x="222" y="13"/>
                      <a:pt x="222" y="13"/>
                      <a:pt x="222" y="13"/>
                    </a:cubicBezTo>
                    <a:cubicBezTo>
                      <a:pt x="222" y="12"/>
                      <a:pt x="222" y="11"/>
                      <a:pt x="222" y="11"/>
                    </a:cubicBezTo>
                    <a:cubicBezTo>
                      <a:pt x="222" y="10"/>
                      <a:pt x="221" y="11"/>
                      <a:pt x="222" y="12"/>
                    </a:cubicBezTo>
                    <a:cubicBezTo>
                      <a:pt x="221" y="12"/>
                      <a:pt x="221" y="12"/>
                      <a:pt x="221" y="12"/>
                    </a:cubicBezTo>
                    <a:cubicBezTo>
                      <a:pt x="221" y="12"/>
                      <a:pt x="221" y="12"/>
                      <a:pt x="221" y="12"/>
                    </a:cubicBezTo>
                    <a:cubicBezTo>
                      <a:pt x="221" y="11"/>
                      <a:pt x="221" y="10"/>
                      <a:pt x="221" y="10"/>
                    </a:cubicBezTo>
                    <a:cubicBezTo>
                      <a:pt x="220" y="10"/>
                      <a:pt x="220" y="10"/>
                      <a:pt x="220" y="11"/>
                    </a:cubicBezTo>
                    <a:cubicBezTo>
                      <a:pt x="220" y="10"/>
                      <a:pt x="220" y="10"/>
                      <a:pt x="220" y="10"/>
                    </a:cubicBezTo>
                    <a:cubicBezTo>
                      <a:pt x="219" y="10"/>
                      <a:pt x="219" y="9"/>
                      <a:pt x="219" y="9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7" y="11"/>
                      <a:pt x="218" y="10"/>
                      <a:pt x="218" y="12"/>
                    </a:cubicBezTo>
                    <a:cubicBezTo>
                      <a:pt x="218" y="12"/>
                      <a:pt x="218" y="12"/>
                      <a:pt x="217" y="12"/>
                    </a:cubicBezTo>
                    <a:cubicBezTo>
                      <a:pt x="217" y="11"/>
                      <a:pt x="217" y="11"/>
                      <a:pt x="216" y="10"/>
                    </a:cubicBezTo>
                    <a:cubicBezTo>
                      <a:pt x="216" y="10"/>
                      <a:pt x="217" y="10"/>
                      <a:pt x="217" y="10"/>
                    </a:cubicBezTo>
                    <a:cubicBezTo>
                      <a:pt x="216" y="10"/>
                      <a:pt x="216" y="10"/>
                      <a:pt x="216" y="10"/>
                    </a:cubicBezTo>
                    <a:cubicBezTo>
                      <a:pt x="215" y="10"/>
                      <a:pt x="215" y="9"/>
                      <a:pt x="215" y="9"/>
                    </a:cubicBezTo>
                    <a:cubicBezTo>
                      <a:pt x="214" y="9"/>
                      <a:pt x="214" y="10"/>
                      <a:pt x="214" y="10"/>
                    </a:cubicBezTo>
                    <a:cubicBezTo>
                      <a:pt x="214" y="10"/>
                      <a:pt x="213" y="10"/>
                      <a:pt x="213" y="11"/>
                    </a:cubicBezTo>
                    <a:cubicBezTo>
                      <a:pt x="212" y="11"/>
                      <a:pt x="212" y="10"/>
                      <a:pt x="212" y="10"/>
                    </a:cubicBezTo>
                    <a:cubicBezTo>
                      <a:pt x="213" y="10"/>
                      <a:pt x="213" y="9"/>
                      <a:pt x="213" y="9"/>
                    </a:cubicBezTo>
                    <a:cubicBezTo>
                      <a:pt x="213" y="9"/>
                      <a:pt x="212" y="9"/>
                      <a:pt x="212" y="8"/>
                    </a:cubicBezTo>
                    <a:cubicBezTo>
                      <a:pt x="213" y="7"/>
                      <a:pt x="214" y="8"/>
                      <a:pt x="215" y="7"/>
                    </a:cubicBezTo>
                    <a:cubicBezTo>
                      <a:pt x="216" y="7"/>
                      <a:pt x="215" y="7"/>
                      <a:pt x="217" y="7"/>
                    </a:cubicBezTo>
                    <a:cubicBezTo>
                      <a:pt x="217" y="7"/>
                      <a:pt x="218" y="6"/>
                      <a:pt x="219" y="7"/>
                    </a:cubicBezTo>
                    <a:cubicBezTo>
                      <a:pt x="219" y="6"/>
                      <a:pt x="220" y="6"/>
                      <a:pt x="220" y="6"/>
                    </a:cubicBezTo>
                    <a:cubicBezTo>
                      <a:pt x="220" y="6"/>
                      <a:pt x="220" y="4"/>
                      <a:pt x="219" y="4"/>
                    </a:cubicBezTo>
                    <a:cubicBezTo>
                      <a:pt x="218" y="5"/>
                      <a:pt x="218" y="5"/>
                      <a:pt x="216" y="4"/>
                    </a:cubicBezTo>
                    <a:cubicBezTo>
                      <a:pt x="216" y="5"/>
                      <a:pt x="217" y="7"/>
                      <a:pt x="215" y="6"/>
                    </a:cubicBezTo>
                    <a:cubicBezTo>
                      <a:pt x="216" y="5"/>
                      <a:pt x="215" y="5"/>
                      <a:pt x="216" y="4"/>
                    </a:cubicBezTo>
                    <a:cubicBezTo>
                      <a:pt x="215" y="4"/>
                      <a:pt x="214" y="5"/>
                      <a:pt x="214" y="5"/>
                    </a:cubicBezTo>
                    <a:cubicBezTo>
                      <a:pt x="214" y="4"/>
                      <a:pt x="214" y="4"/>
                      <a:pt x="214" y="4"/>
                    </a:cubicBezTo>
                    <a:cubicBezTo>
                      <a:pt x="213" y="3"/>
                      <a:pt x="212" y="5"/>
                      <a:pt x="211" y="4"/>
                    </a:cubicBezTo>
                    <a:cubicBezTo>
                      <a:pt x="211" y="3"/>
                      <a:pt x="212" y="2"/>
                      <a:pt x="212" y="1"/>
                    </a:cubicBezTo>
                    <a:cubicBezTo>
                      <a:pt x="212" y="2"/>
                      <a:pt x="212" y="2"/>
                      <a:pt x="211" y="2"/>
                    </a:cubicBezTo>
                    <a:cubicBezTo>
                      <a:pt x="211" y="2"/>
                      <a:pt x="211" y="2"/>
                      <a:pt x="211" y="2"/>
                    </a:cubicBezTo>
                    <a:cubicBezTo>
                      <a:pt x="210" y="2"/>
                      <a:pt x="210" y="3"/>
                      <a:pt x="210" y="3"/>
                    </a:cubicBezTo>
                    <a:cubicBezTo>
                      <a:pt x="209" y="5"/>
                      <a:pt x="209" y="5"/>
                      <a:pt x="208" y="7"/>
                    </a:cubicBezTo>
                    <a:cubicBezTo>
                      <a:pt x="209" y="8"/>
                      <a:pt x="209" y="8"/>
                      <a:pt x="209" y="9"/>
                    </a:cubicBezTo>
                    <a:cubicBezTo>
                      <a:pt x="210" y="10"/>
                      <a:pt x="210" y="10"/>
                      <a:pt x="210" y="11"/>
                    </a:cubicBezTo>
                    <a:cubicBezTo>
                      <a:pt x="209" y="10"/>
                      <a:pt x="209" y="11"/>
                      <a:pt x="208" y="12"/>
                    </a:cubicBezTo>
                    <a:cubicBezTo>
                      <a:pt x="208" y="12"/>
                      <a:pt x="208" y="11"/>
                      <a:pt x="207" y="11"/>
                    </a:cubicBezTo>
                    <a:cubicBezTo>
                      <a:pt x="207" y="10"/>
                      <a:pt x="206" y="11"/>
                      <a:pt x="206" y="11"/>
                    </a:cubicBezTo>
                    <a:cubicBezTo>
                      <a:pt x="206" y="11"/>
                      <a:pt x="206" y="11"/>
                      <a:pt x="206" y="11"/>
                    </a:cubicBezTo>
                    <a:cubicBezTo>
                      <a:pt x="205" y="8"/>
                      <a:pt x="207" y="8"/>
                      <a:pt x="206" y="7"/>
                    </a:cubicBezTo>
                    <a:cubicBezTo>
                      <a:pt x="208" y="7"/>
                      <a:pt x="208" y="7"/>
                      <a:pt x="208" y="7"/>
                    </a:cubicBezTo>
                    <a:cubicBezTo>
                      <a:pt x="207" y="6"/>
                      <a:pt x="207" y="5"/>
                      <a:pt x="207" y="5"/>
                    </a:cubicBezTo>
                    <a:cubicBezTo>
                      <a:pt x="207" y="5"/>
                      <a:pt x="206" y="5"/>
                      <a:pt x="206" y="4"/>
                    </a:cubicBezTo>
                    <a:cubicBezTo>
                      <a:pt x="205" y="4"/>
                      <a:pt x="205" y="5"/>
                      <a:pt x="204" y="5"/>
                    </a:cubicBezTo>
                    <a:cubicBezTo>
                      <a:pt x="203" y="5"/>
                      <a:pt x="203" y="4"/>
                      <a:pt x="203" y="4"/>
                    </a:cubicBezTo>
                    <a:cubicBezTo>
                      <a:pt x="203" y="4"/>
                      <a:pt x="202" y="5"/>
                      <a:pt x="202" y="5"/>
                    </a:cubicBezTo>
                    <a:cubicBezTo>
                      <a:pt x="201" y="6"/>
                      <a:pt x="200" y="5"/>
                      <a:pt x="200" y="6"/>
                    </a:cubicBezTo>
                    <a:cubicBezTo>
                      <a:pt x="200" y="4"/>
                      <a:pt x="200" y="4"/>
                      <a:pt x="200" y="4"/>
                    </a:cubicBezTo>
                    <a:cubicBezTo>
                      <a:pt x="198" y="4"/>
                      <a:pt x="198" y="4"/>
                      <a:pt x="198" y="5"/>
                    </a:cubicBezTo>
                    <a:cubicBezTo>
                      <a:pt x="197" y="4"/>
                      <a:pt x="197" y="3"/>
                      <a:pt x="196" y="3"/>
                    </a:cubicBezTo>
                    <a:cubicBezTo>
                      <a:pt x="196" y="3"/>
                      <a:pt x="196" y="3"/>
                      <a:pt x="196" y="3"/>
                    </a:cubicBezTo>
                    <a:cubicBezTo>
                      <a:pt x="195" y="3"/>
                      <a:pt x="195" y="3"/>
                      <a:pt x="194" y="3"/>
                    </a:cubicBezTo>
                    <a:cubicBezTo>
                      <a:pt x="193" y="3"/>
                      <a:pt x="193" y="4"/>
                      <a:pt x="194" y="5"/>
                    </a:cubicBezTo>
                    <a:cubicBezTo>
                      <a:pt x="193" y="5"/>
                      <a:pt x="193" y="6"/>
                      <a:pt x="193" y="6"/>
                    </a:cubicBezTo>
                    <a:cubicBezTo>
                      <a:pt x="192" y="6"/>
                      <a:pt x="192" y="6"/>
                      <a:pt x="191" y="7"/>
                    </a:cubicBezTo>
                    <a:cubicBezTo>
                      <a:pt x="193" y="6"/>
                      <a:pt x="19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91" y="8"/>
                      <a:pt x="191" y="9"/>
                      <a:pt x="191" y="10"/>
                    </a:cubicBezTo>
                    <a:cubicBezTo>
                      <a:pt x="191" y="10"/>
                      <a:pt x="191" y="9"/>
                      <a:pt x="191" y="9"/>
                    </a:cubicBezTo>
                    <a:cubicBezTo>
                      <a:pt x="190" y="8"/>
                      <a:pt x="190" y="9"/>
                      <a:pt x="189" y="10"/>
                    </a:cubicBezTo>
                    <a:cubicBezTo>
                      <a:pt x="189" y="8"/>
                      <a:pt x="191" y="8"/>
                      <a:pt x="191" y="6"/>
                    </a:cubicBezTo>
                    <a:cubicBezTo>
                      <a:pt x="191" y="5"/>
                      <a:pt x="190" y="5"/>
                      <a:pt x="190" y="4"/>
                    </a:cubicBezTo>
                    <a:cubicBezTo>
                      <a:pt x="188" y="4"/>
                      <a:pt x="187" y="5"/>
                      <a:pt x="185" y="5"/>
                    </a:cubicBezTo>
                    <a:cubicBezTo>
                      <a:pt x="184" y="5"/>
                      <a:pt x="184" y="4"/>
                      <a:pt x="182" y="4"/>
                    </a:cubicBezTo>
                    <a:cubicBezTo>
                      <a:pt x="182" y="4"/>
                      <a:pt x="182" y="6"/>
                      <a:pt x="181" y="6"/>
                    </a:cubicBezTo>
                    <a:cubicBezTo>
                      <a:pt x="181" y="5"/>
                      <a:pt x="181" y="5"/>
                      <a:pt x="180" y="5"/>
                    </a:cubicBezTo>
                    <a:cubicBezTo>
                      <a:pt x="180" y="6"/>
                      <a:pt x="180" y="7"/>
                      <a:pt x="179" y="7"/>
                    </a:cubicBezTo>
                    <a:cubicBezTo>
                      <a:pt x="178" y="7"/>
                      <a:pt x="178" y="7"/>
                      <a:pt x="177" y="7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7" y="7"/>
                      <a:pt x="177" y="6"/>
                      <a:pt x="177" y="6"/>
                    </a:cubicBezTo>
                    <a:cubicBezTo>
                      <a:pt x="175" y="7"/>
                      <a:pt x="176" y="5"/>
                      <a:pt x="175" y="4"/>
                    </a:cubicBezTo>
                    <a:cubicBezTo>
                      <a:pt x="174" y="5"/>
                      <a:pt x="174" y="5"/>
                      <a:pt x="173" y="5"/>
                    </a:cubicBezTo>
                    <a:cubicBezTo>
                      <a:pt x="174" y="4"/>
                      <a:pt x="172" y="4"/>
                      <a:pt x="172" y="3"/>
                    </a:cubicBezTo>
                    <a:cubicBezTo>
                      <a:pt x="172" y="5"/>
                      <a:pt x="170" y="4"/>
                      <a:pt x="170" y="4"/>
                    </a:cubicBezTo>
                    <a:cubicBezTo>
                      <a:pt x="170" y="4"/>
                      <a:pt x="169" y="5"/>
                      <a:pt x="168" y="5"/>
                    </a:cubicBezTo>
                    <a:cubicBezTo>
                      <a:pt x="168" y="5"/>
                      <a:pt x="168" y="5"/>
                      <a:pt x="167" y="4"/>
                    </a:cubicBezTo>
                    <a:cubicBezTo>
                      <a:pt x="167" y="5"/>
                      <a:pt x="168" y="6"/>
                      <a:pt x="167" y="6"/>
                    </a:cubicBezTo>
                    <a:cubicBezTo>
                      <a:pt x="166" y="6"/>
                      <a:pt x="167" y="8"/>
                      <a:pt x="165" y="7"/>
                    </a:cubicBezTo>
                    <a:cubicBezTo>
                      <a:pt x="165" y="6"/>
                      <a:pt x="166" y="6"/>
                      <a:pt x="166" y="5"/>
                    </a:cubicBezTo>
                    <a:cubicBezTo>
                      <a:pt x="163" y="6"/>
                      <a:pt x="163" y="4"/>
                      <a:pt x="162" y="5"/>
                    </a:cubicBezTo>
                    <a:cubicBezTo>
                      <a:pt x="161" y="5"/>
                      <a:pt x="161" y="5"/>
                      <a:pt x="161" y="6"/>
                    </a:cubicBezTo>
                    <a:cubicBezTo>
                      <a:pt x="161" y="6"/>
                      <a:pt x="162" y="6"/>
                      <a:pt x="162" y="6"/>
                    </a:cubicBezTo>
                    <a:cubicBezTo>
                      <a:pt x="161" y="6"/>
                      <a:pt x="161" y="7"/>
                      <a:pt x="160" y="6"/>
                    </a:cubicBezTo>
                    <a:cubicBezTo>
                      <a:pt x="160" y="6"/>
                      <a:pt x="160" y="6"/>
                      <a:pt x="160" y="4"/>
                    </a:cubicBezTo>
                    <a:cubicBezTo>
                      <a:pt x="159" y="4"/>
                      <a:pt x="159" y="5"/>
                      <a:pt x="159" y="5"/>
                    </a:cubicBezTo>
                    <a:cubicBezTo>
                      <a:pt x="158" y="5"/>
                      <a:pt x="157" y="3"/>
                      <a:pt x="156" y="5"/>
                    </a:cubicBezTo>
                    <a:cubicBezTo>
                      <a:pt x="157" y="4"/>
                      <a:pt x="157" y="6"/>
                      <a:pt x="157" y="6"/>
                    </a:cubicBezTo>
                    <a:cubicBezTo>
                      <a:pt x="157" y="6"/>
                      <a:pt x="158" y="6"/>
                      <a:pt x="158" y="6"/>
                    </a:cubicBezTo>
                    <a:cubicBezTo>
                      <a:pt x="159" y="6"/>
                      <a:pt x="159" y="7"/>
                      <a:pt x="159" y="7"/>
                    </a:cubicBezTo>
                    <a:cubicBezTo>
                      <a:pt x="159" y="8"/>
                      <a:pt x="159" y="8"/>
                      <a:pt x="159" y="9"/>
                    </a:cubicBezTo>
                    <a:cubicBezTo>
                      <a:pt x="159" y="9"/>
                      <a:pt x="159" y="9"/>
                      <a:pt x="158" y="9"/>
                    </a:cubicBezTo>
                    <a:cubicBezTo>
                      <a:pt x="158" y="10"/>
                      <a:pt x="157" y="10"/>
                      <a:pt x="157" y="11"/>
                    </a:cubicBezTo>
                    <a:cubicBezTo>
                      <a:pt x="157" y="11"/>
                      <a:pt x="157" y="11"/>
                      <a:pt x="156" y="11"/>
                    </a:cubicBezTo>
                    <a:cubicBezTo>
                      <a:pt x="156" y="12"/>
                      <a:pt x="157" y="12"/>
                      <a:pt x="157" y="13"/>
                    </a:cubicBezTo>
                    <a:cubicBezTo>
                      <a:pt x="156" y="13"/>
                      <a:pt x="156" y="13"/>
                      <a:pt x="156" y="13"/>
                    </a:cubicBezTo>
                    <a:cubicBezTo>
                      <a:pt x="156" y="12"/>
                      <a:pt x="155" y="12"/>
                      <a:pt x="155" y="11"/>
                    </a:cubicBezTo>
                    <a:cubicBezTo>
                      <a:pt x="155" y="11"/>
                      <a:pt x="155" y="11"/>
                      <a:pt x="155" y="11"/>
                    </a:cubicBezTo>
                    <a:cubicBezTo>
                      <a:pt x="154" y="10"/>
                      <a:pt x="154" y="10"/>
                      <a:pt x="152" y="11"/>
                    </a:cubicBezTo>
                    <a:cubicBezTo>
                      <a:pt x="152" y="11"/>
                      <a:pt x="151" y="13"/>
                      <a:pt x="150" y="11"/>
                    </a:cubicBezTo>
                    <a:cubicBezTo>
                      <a:pt x="151" y="10"/>
                      <a:pt x="151" y="11"/>
                      <a:pt x="152" y="11"/>
                    </a:cubicBezTo>
                    <a:cubicBezTo>
                      <a:pt x="153" y="9"/>
                      <a:pt x="151" y="10"/>
                      <a:pt x="151" y="9"/>
                    </a:cubicBezTo>
                    <a:cubicBezTo>
                      <a:pt x="151" y="9"/>
                      <a:pt x="151" y="9"/>
                      <a:pt x="151" y="9"/>
                    </a:cubicBezTo>
                    <a:cubicBezTo>
                      <a:pt x="151" y="8"/>
                      <a:pt x="151" y="8"/>
                      <a:pt x="152" y="8"/>
                    </a:cubicBezTo>
                    <a:cubicBezTo>
                      <a:pt x="153" y="8"/>
                      <a:pt x="152" y="10"/>
                      <a:pt x="153" y="9"/>
                    </a:cubicBezTo>
                    <a:cubicBezTo>
                      <a:pt x="153" y="9"/>
                      <a:pt x="154" y="9"/>
                      <a:pt x="154" y="9"/>
                    </a:cubicBezTo>
                    <a:cubicBezTo>
                      <a:pt x="154" y="9"/>
                      <a:pt x="154" y="9"/>
                      <a:pt x="154" y="9"/>
                    </a:cubicBezTo>
                    <a:cubicBezTo>
                      <a:pt x="154" y="8"/>
                      <a:pt x="155" y="8"/>
                      <a:pt x="155" y="8"/>
                    </a:cubicBezTo>
                    <a:cubicBezTo>
                      <a:pt x="155" y="8"/>
                      <a:pt x="156" y="8"/>
                      <a:pt x="156" y="8"/>
                    </a:cubicBezTo>
                    <a:cubicBezTo>
                      <a:pt x="156" y="8"/>
                      <a:pt x="156" y="6"/>
                      <a:pt x="157" y="7"/>
                    </a:cubicBezTo>
                    <a:cubicBezTo>
                      <a:pt x="157" y="5"/>
                      <a:pt x="156" y="7"/>
                      <a:pt x="155" y="7"/>
                    </a:cubicBezTo>
                    <a:cubicBezTo>
                      <a:pt x="154" y="6"/>
                      <a:pt x="154" y="6"/>
                      <a:pt x="154" y="4"/>
                    </a:cubicBezTo>
                    <a:cubicBezTo>
                      <a:pt x="152" y="5"/>
                      <a:pt x="152" y="4"/>
                      <a:pt x="150" y="4"/>
                    </a:cubicBezTo>
                    <a:cubicBezTo>
                      <a:pt x="150" y="5"/>
                      <a:pt x="149" y="5"/>
                      <a:pt x="149" y="6"/>
                    </a:cubicBezTo>
                    <a:cubicBezTo>
                      <a:pt x="149" y="6"/>
                      <a:pt x="150" y="7"/>
                      <a:pt x="150" y="7"/>
                    </a:cubicBezTo>
                    <a:cubicBezTo>
                      <a:pt x="149" y="7"/>
                      <a:pt x="149" y="7"/>
                      <a:pt x="148" y="7"/>
                    </a:cubicBezTo>
                    <a:cubicBezTo>
                      <a:pt x="148" y="8"/>
                      <a:pt x="148" y="8"/>
                      <a:pt x="148" y="9"/>
                    </a:cubicBezTo>
                    <a:cubicBezTo>
                      <a:pt x="147" y="9"/>
                      <a:pt x="147" y="8"/>
                      <a:pt x="146" y="8"/>
                    </a:cubicBezTo>
                    <a:cubicBezTo>
                      <a:pt x="146" y="8"/>
                      <a:pt x="146" y="7"/>
                      <a:pt x="146" y="7"/>
                    </a:cubicBezTo>
                    <a:cubicBezTo>
                      <a:pt x="146" y="7"/>
                      <a:pt x="146" y="7"/>
                      <a:pt x="146" y="6"/>
                    </a:cubicBezTo>
                    <a:cubicBezTo>
                      <a:pt x="145" y="5"/>
                      <a:pt x="144" y="6"/>
                      <a:pt x="145" y="4"/>
                    </a:cubicBezTo>
                    <a:cubicBezTo>
                      <a:pt x="144" y="4"/>
                      <a:pt x="143" y="4"/>
                      <a:pt x="143" y="4"/>
                    </a:cubicBezTo>
                    <a:cubicBezTo>
                      <a:pt x="143" y="5"/>
                      <a:pt x="143" y="5"/>
                      <a:pt x="143" y="6"/>
                    </a:cubicBezTo>
                    <a:cubicBezTo>
                      <a:pt x="144" y="5"/>
                      <a:pt x="145" y="6"/>
                      <a:pt x="145" y="6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4" y="7"/>
                      <a:pt x="144" y="6"/>
                      <a:pt x="143" y="6"/>
                    </a:cubicBezTo>
                    <a:cubicBezTo>
                      <a:pt x="143" y="6"/>
                      <a:pt x="142" y="7"/>
                      <a:pt x="141" y="5"/>
                    </a:cubicBezTo>
                    <a:cubicBezTo>
                      <a:pt x="141" y="6"/>
                      <a:pt x="140" y="6"/>
                      <a:pt x="140" y="7"/>
                    </a:cubicBezTo>
                    <a:cubicBezTo>
                      <a:pt x="139" y="7"/>
                      <a:pt x="139" y="7"/>
                      <a:pt x="139" y="6"/>
                    </a:cubicBezTo>
                    <a:cubicBezTo>
                      <a:pt x="138" y="7"/>
                      <a:pt x="138" y="8"/>
                      <a:pt x="137" y="8"/>
                    </a:cubicBezTo>
                    <a:cubicBezTo>
                      <a:pt x="137" y="7"/>
                      <a:pt x="137" y="6"/>
                      <a:pt x="138" y="6"/>
                    </a:cubicBezTo>
                    <a:cubicBezTo>
                      <a:pt x="139" y="6"/>
                      <a:pt x="140" y="6"/>
                      <a:pt x="139" y="5"/>
                    </a:cubicBezTo>
                    <a:cubicBezTo>
                      <a:pt x="137" y="4"/>
                      <a:pt x="138" y="6"/>
                      <a:pt x="137" y="6"/>
                    </a:cubicBezTo>
                    <a:cubicBezTo>
                      <a:pt x="136" y="6"/>
                      <a:pt x="136" y="5"/>
                      <a:pt x="136" y="5"/>
                    </a:cubicBezTo>
                    <a:cubicBezTo>
                      <a:pt x="135" y="5"/>
                      <a:pt x="134" y="5"/>
                      <a:pt x="134" y="5"/>
                    </a:cubicBezTo>
                    <a:cubicBezTo>
                      <a:pt x="134" y="6"/>
                      <a:pt x="135" y="6"/>
                      <a:pt x="135" y="8"/>
                    </a:cubicBezTo>
                    <a:cubicBezTo>
                      <a:pt x="136" y="8"/>
                      <a:pt x="136" y="8"/>
                      <a:pt x="137" y="8"/>
                    </a:cubicBezTo>
                    <a:cubicBezTo>
                      <a:pt x="137" y="9"/>
                      <a:pt x="137" y="9"/>
                      <a:pt x="136" y="9"/>
                    </a:cubicBezTo>
                    <a:cubicBezTo>
                      <a:pt x="136" y="9"/>
                      <a:pt x="136" y="9"/>
                      <a:pt x="136" y="10"/>
                    </a:cubicBezTo>
                    <a:cubicBezTo>
                      <a:pt x="135" y="10"/>
                      <a:pt x="134" y="10"/>
                      <a:pt x="135" y="12"/>
                    </a:cubicBezTo>
                    <a:cubicBezTo>
                      <a:pt x="135" y="12"/>
                      <a:pt x="136" y="11"/>
                      <a:pt x="136" y="12"/>
                    </a:cubicBezTo>
                    <a:cubicBezTo>
                      <a:pt x="136" y="12"/>
                      <a:pt x="136" y="12"/>
                      <a:pt x="136" y="12"/>
                    </a:cubicBezTo>
                    <a:cubicBezTo>
                      <a:pt x="136" y="12"/>
                      <a:pt x="135" y="13"/>
                      <a:pt x="133" y="13"/>
                    </a:cubicBezTo>
                    <a:cubicBezTo>
                      <a:pt x="133" y="13"/>
                      <a:pt x="133" y="13"/>
                      <a:pt x="133" y="13"/>
                    </a:cubicBezTo>
                    <a:cubicBezTo>
                      <a:pt x="133" y="12"/>
                      <a:pt x="133" y="12"/>
                      <a:pt x="133" y="11"/>
                    </a:cubicBezTo>
                    <a:cubicBezTo>
                      <a:pt x="134" y="10"/>
                      <a:pt x="134" y="10"/>
                      <a:pt x="135" y="9"/>
                    </a:cubicBezTo>
                    <a:cubicBezTo>
                      <a:pt x="135" y="8"/>
                      <a:pt x="132" y="9"/>
                      <a:pt x="133" y="7"/>
                    </a:cubicBezTo>
                    <a:cubicBezTo>
                      <a:pt x="132" y="7"/>
                      <a:pt x="132" y="7"/>
                      <a:pt x="132" y="8"/>
                    </a:cubicBezTo>
                    <a:cubicBezTo>
                      <a:pt x="131" y="8"/>
                      <a:pt x="132" y="6"/>
                      <a:pt x="131" y="6"/>
                    </a:cubicBezTo>
                    <a:cubicBezTo>
                      <a:pt x="129" y="6"/>
                      <a:pt x="129" y="7"/>
                      <a:pt x="128" y="7"/>
                    </a:cubicBezTo>
                    <a:cubicBezTo>
                      <a:pt x="126" y="7"/>
                      <a:pt x="125" y="6"/>
                      <a:pt x="123" y="6"/>
                    </a:cubicBezTo>
                    <a:cubicBezTo>
                      <a:pt x="123" y="7"/>
                      <a:pt x="122" y="7"/>
                      <a:pt x="122" y="8"/>
                    </a:cubicBezTo>
                    <a:cubicBezTo>
                      <a:pt x="122" y="8"/>
                      <a:pt x="122" y="8"/>
                      <a:pt x="122" y="8"/>
                    </a:cubicBezTo>
                    <a:cubicBezTo>
                      <a:pt x="122" y="8"/>
                      <a:pt x="122" y="8"/>
                      <a:pt x="122" y="8"/>
                    </a:cubicBezTo>
                    <a:cubicBezTo>
                      <a:pt x="122" y="8"/>
                      <a:pt x="122" y="6"/>
                      <a:pt x="121" y="6"/>
                    </a:cubicBezTo>
                    <a:cubicBezTo>
                      <a:pt x="121" y="7"/>
                      <a:pt x="121" y="7"/>
                      <a:pt x="121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8"/>
                      <a:pt x="120" y="7"/>
                      <a:pt x="120" y="7"/>
                    </a:cubicBezTo>
                    <a:cubicBezTo>
                      <a:pt x="120" y="7"/>
                      <a:pt x="120" y="6"/>
                      <a:pt x="120" y="6"/>
                    </a:cubicBezTo>
                    <a:cubicBezTo>
                      <a:pt x="120" y="6"/>
                      <a:pt x="120" y="6"/>
                      <a:pt x="120" y="6"/>
                    </a:cubicBezTo>
                    <a:cubicBezTo>
                      <a:pt x="120" y="5"/>
                      <a:pt x="119" y="5"/>
                      <a:pt x="119" y="4"/>
                    </a:cubicBezTo>
                    <a:cubicBezTo>
                      <a:pt x="118" y="4"/>
                      <a:pt x="118" y="4"/>
                      <a:pt x="118" y="4"/>
                    </a:cubicBezTo>
                    <a:cubicBezTo>
                      <a:pt x="117" y="5"/>
                      <a:pt x="117" y="5"/>
                      <a:pt x="117" y="4"/>
                    </a:cubicBezTo>
                    <a:cubicBezTo>
                      <a:pt x="116" y="5"/>
                      <a:pt x="116" y="6"/>
                      <a:pt x="116" y="7"/>
                    </a:cubicBezTo>
                    <a:cubicBezTo>
                      <a:pt x="115" y="6"/>
                      <a:pt x="115" y="5"/>
                      <a:pt x="113" y="6"/>
                    </a:cubicBezTo>
                    <a:cubicBezTo>
                      <a:pt x="113" y="8"/>
                      <a:pt x="113" y="8"/>
                      <a:pt x="113" y="8"/>
                    </a:cubicBezTo>
                    <a:cubicBezTo>
                      <a:pt x="113" y="7"/>
                      <a:pt x="112" y="8"/>
                      <a:pt x="111" y="7"/>
                    </a:cubicBezTo>
                    <a:cubicBezTo>
                      <a:pt x="111" y="7"/>
                      <a:pt x="110" y="6"/>
                      <a:pt x="110" y="6"/>
                    </a:cubicBezTo>
                    <a:cubicBezTo>
                      <a:pt x="110" y="6"/>
                      <a:pt x="110" y="7"/>
                      <a:pt x="109" y="7"/>
                    </a:cubicBezTo>
                    <a:cubicBezTo>
                      <a:pt x="109" y="7"/>
                      <a:pt x="108" y="6"/>
                      <a:pt x="107" y="6"/>
                    </a:cubicBezTo>
                    <a:cubicBezTo>
                      <a:pt x="107" y="7"/>
                      <a:pt x="107" y="7"/>
                      <a:pt x="107" y="7"/>
                    </a:cubicBezTo>
                    <a:cubicBezTo>
                      <a:pt x="106" y="7"/>
                      <a:pt x="106" y="8"/>
                      <a:pt x="106" y="9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6" y="9"/>
                      <a:pt x="105" y="10"/>
                      <a:pt x="104" y="10"/>
                    </a:cubicBezTo>
                    <a:cubicBezTo>
                      <a:pt x="104" y="10"/>
                      <a:pt x="104" y="9"/>
                      <a:pt x="105" y="9"/>
                    </a:cubicBezTo>
                    <a:cubicBezTo>
                      <a:pt x="105" y="7"/>
                      <a:pt x="104" y="6"/>
                      <a:pt x="103" y="5"/>
                    </a:cubicBezTo>
                    <a:cubicBezTo>
                      <a:pt x="103" y="5"/>
                      <a:pt x="103" y="4"/>
                      <a:pt x="102" y="4"/>
                    </a:cubicBezTo>
                    <a:cubicBezTo>
                      <a:pt x="102" y="4"/>
                      <a:pt x="102" y="4"/>
                      <a:pt x="102" y="3"/>
                    </a:cubicBezTo>
                    <a:cubicBezTo>
                      <a:pt x="102" y="3"/>
                      <a:pt x="101" y="3"/>
                      <a:pt x="101" y="3"/>
                    </a:cubicBezTo>
                    <a:cubicBezTo>
                      <a:pt x="101" y="4"/>
                      <a:pt x="102" y="5"/>
                      <a:pt x="102" y="6"/>
                    </a:cubicBezTo>
                    <a:cubicBezTo>
                      <a:pt x="101" y="7"/>
                      <a:pt x="100" y="5"/>
                      <a:pt x="99" y="6"/>
                    </a:cubicBezTo>
                    <a:cubicBezTo>
                      <a:pt x="99" y="6"/>
                      <a:pt x="99" y="6"/>
                      <a:pt x="99" y="7"/>
                    </a:cubicBezTo>
                    <a:cubicBezTo>
                      <a:pt x="99" y="6"/>
                      <a:pt x="98" y="6"/>
                      <a:pt x="98" y="6"/>
                    </a:cubicBezTo>
                    <a:cubicBezTo>
                      <a:pt x="98" y="7"/>
                      <a:pt x="98" y="7"/>
                      <a:pt x="98" y="8"/>
                    </a:cubicBezTo>
                    <a:cubicBezTo>
                      <a:pt x="98" y="8"/>
                      <a:pt x="97" y="8"/>
                      <a:pt x="97" y="8"/>
                    </a:cubicBezTo>
                    <a:cubicBezTo>
                      <a:pt x="97" y="8"/>
                      <a:pt x="97" y="7"/>
                      <a:pt x="97" y="6"/>
                    </a:cubicBezTo>
                    <a:cubicBezTo>
                      <a:pt x="95" y="6"/>
                      <a:pt x="95" y="7"/>
                      <a:pt x="94" y="6"/>
                    </a:cubicBezTo>
                    <a:cubicBezTo>
                      <a:pt x="93" y="6"/>
                      <a:pt x="93" y="7"/>
                      <a:pt x="93" y="8"/>
                    </a:cubicBezTo>
                    <a:cubicBezTo>
                      <a:pt x="93" y="8"/>
                      <a:pt x="94" y="8"/>
                      <a:pt x="94" y="9"/>
                    </a:cubicBezTo>
                    <a:cubicBezTo>
                      <a:pt x="93" y="9"/>
                      <a:pt x="93" y="8"/>
                      <a:pt x="93" y="8"/>
                    </a:cubicBezTo>
                    <a:cubicBezTo>
                      <a:pt x="92" y="8"/>
                      <a:pt x="92" y="10"/>
                      <a:pt x="92" y="10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7"/>
                      <a:pt x="88" y="8"/>
                      <a:pt x="90" y="6"/>
                    </a:cubicBezTo>
                    <a:cubicBezTo>
                      <a:pt x="90" y="5"/>
                      <a:pt x="89" y="5"/>
                      <a:pt x="88" y="5"/>
                    </a:cubicBezTo>
                    <a:cubicBezTo>
                      <a:pt x="89" y="5"/>
                      <a:pt x="89" y="5"/>
                      <a:pt x="89" y="4"/>
                    </a:cubicBezTo>
                    <a:cubicBezTo>
                      <a:pt x="89" y="3"/>
                      <a:pt x="87" y="4"/>
                      <a:pt x="87" y="4"/>
                    </a:cubicBezTo>
                    <a:cubicBezTo>
                      <a:pt x="87" y="5"/>
                      <a:pt x="86" y="5"/>
                      <a:pt x="85" y="5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86" y="7"/>
                      <a:pt x="85" y="8"/>
                      <a:pt x="85" y="8"/>
                    </a:cubicBezTo>
                    <a:cubicBezTo>
                      <a:pt x="85" y="8"/>
                      <a:pt x="85" y="8"/>
                      <a:pt x="84" y="8"/>
                    </a:cubicBezTo>
                    <a:cubicBezTo>
                      <a:pt x="84" y="8"/>
                      <a:pt x="84" y="8"/>
                      <a:pt x="84" y="9"/>
                    </a:cubicBezTo>
                    <a:cubicBezTo>
                      <a:pt x="84" y="8"/>
                      <a:pt x="84" y="8"/>
                      <a:pt x="84" y="7"/>
                    </a:cubicBezTo>
                    <a:cubicBezTo>
                      <a:pt x="83" y="7"/>
                      <a:pt x="80" y="7"/>
                      <a:pt x="79" y="8"/>
                    </a:cubicBezTo>
                    <a:cubicBezTo>
                      <a:pt x="79" y="9"/>
                      <a:pt x="79" y="10"/>
                      <a:pt x="79" y="10"/>
                    </a:cubicBezTo>
                    <a:cubicBezTo>
                      <a:pt x="81" y="10"/>
                      <a:pt x="82" y="9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10"/>
                      <a:pt x="84" y="10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3" y="9"/>
                      <a:pt x="82" y="10"/>
                      <a:pt x="82" y="10"/>
                    </a:cubicBezTo>
                    <a:cubicBezTo>
                      <a:pt x="82" y="11"/>
                      <a:pt x="82" y="12"/>
                      <a:pt x="83" y="13"/>
                    </a:cubicBezTo>
                    <a:cubicBezTo>
                      <a:pt x="81" y="12"/>
                      <a:pt x="81" y="11"/>
                      <a:pt x="79" y="11"/>
                    </a:cubicBezTo>
                    <a:cubicBezTo>
                      <a:pt x="80" y="11"/>
                      <a:pt x="80" y="10"/>
                      <a:pt x="80" y="10"/>
                    </a:cubicBezTo>
                    <a:cubicBezTo>
                      <a:pt x="79" y="11"/>
                      <a:pt x="78" y="11"/>
                      <a:pt x="77" y="11"/>
                    </a:cubicBezTo>
                    <a:cubicBezTo>
                      <a:pt x="77" y="11"/>
                      <a:pt x="76" y="11"/>
                      <a:pt x="76" y="11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7" y="10"/>
                      <a:pt x="78" y="10"/>
                    </a:cubicBezTo>
                    <a:cubicBezTo>
                      <a:pt x="79" y="9"/>
                      <a:pt x="77" y="8"/>
                      <a:pt x="77" y="8"/>
                    </a:cubicBezTo>
                    <a:cubicBezTo>
                      <a:pt x="77" y="7"/>
                      <a:pt x="78" y="7"/>
                      <a:pt x="78" y="6"/>
                    </a:cubicBezTo>
                    <a:cubicBezTo>
                      <a:pt x="77" y="6"/>
                      <a:pt x="77" y="6"/>
                      <a:pt x="76" y="6"/>
                    </a:cubicBezTo>
                    <a:cubicBezTo>
                      <a:pt x="76" y="6"/>
                      <a:pt x="76" y="5"/>
                      <a:pt x="75" y="5"/>
                    </a:cubicBezTo>
                    <a:cubicBezTo>
                      <a:pt x="74" y="5"/>
                      <a:pt x="74" y="6"/>
                      <a:pt x="73" y="6"/>
                    </a:cubicBezTo>
                    <a:cubicBezTo>
                      <a:pt x="71" y="6"/>
                      <a:pt x="72" y="4"/>
                      <a:pt x="71" y="5"/>
                    </a:cubicBezTo>
                    <a:cubicBezTo>
                      <a:pt x="71" y="6"/>
                      <a:pt x="71" y="6"/>
                      <a:pt x="71" y="7"/>
                    </a:cubicBezTo>
                    <a:cubicBezTo>
                      <a:pt x="69" y="6"/>
                      <a:pt x="69" y="7"/>
                      <a:pt x="67" y="8"/>
                    </a:cubicBezTo>
                    <a:cubicBezTo>
                      <a:pt x="67" y="8"/>
                      <a:pt x="65" y="8"/>
                      <a:pt x="66" y="6"/>
                    </a:cubicBezTo>
                    <a:cubicBezTo>
                      <a:pt x="63" y="6"/>
                      <a:pt x="63" y="7"/>
                      <a:pt x="61" y="6"/>
                    </a:cubicBezTo>
                    <a:cubicBezTo>
                      <a:pt x="60" y="6"/>
                      <a:pt x="60" y="7"/>
                      <a:pt x="59" y="7"/>
                    </a:cubicBezTo>
                    <a:cubicBezTo>
                      <a:pt x="59" y="7"/>
                      <a:pt x="60" y="5"/>
                      <a:pt x="57" y="5"/>
                    </a:cubicBezTo>
                    <a:cubicBezTo>
                      <a:pt x="57" y="6"/>
                      <a:pt x="57" y="7"/>
                      <a:pt x="58" y="7"/>
                    </a:cubicBezTo>
                    <a:cubicBezTo>
                      <a:pt x="57" y="8"/>
                      <a:pt x="55" y="8"/>
                      <a:pt x="56" y="10"/>
                    </a:cubicBezTo>
                    <a:cubicBezTo>
                      <a:pt x="56" y="9"/>
                      <a:pt x="57" y="10"/>
                      <a:pt x="57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5" y="11"/>
                      <a:pt x="55" y="12"/>
                      <a:pt x="54" y="12"/>
                    </a:cubicBezTo>
                    <a:cubicBezTo>
                      <a:pt x="54" y="13"/>
                      <a:pt x="55" y="13"/>
                      <a:pt x="55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5" y="14"/>
                      <a:pt x="53" y="14"/>
                      <a:pt x="53" y="13"/>
                    </a:cubicBezTo>
                    <a:cubicBezTo>
                      <a:pt x="52" y="13"/>
                      <a:pt x="53" y="14"/>
                      <a:pt x="53" y="14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5" y="15"/>
                      <a:pt x="56" y="16"/>
                      <a:pt x="57" y="16"/>
                    </a:cubicBezTo>
                    <a:cubicBezTo>
                      <a:pt x="56" y="16"/>
                      <a:pt x="57" y="17"/>
                      <a:pt x="56" y="17"/>
                    </a:cubicBezTo>
                    <a:cubicBezTo>
                      <a:pt x="56" y="15"/>
                      <a:pt x="54" y="17"/>
                      <a:pt x="52" y="16"/>
                    </a:cubicBezTo>
                    <a:cubicBezTo>
                      <a:pt x="52" y="16"/>
                      <a:pt x="53" y="15"/>
                      <a:pt x="53" y="14"/>
                    </a:cubicBezTo>
                    <a:cubicBezTo>
                      <a:pt x="52" y="14"/>
                      <a:pt x="51" y="15"/>
                      <a:pt x="50" y="15"/>
                    </a:cubicBezTo>
                    <a:cubicBezTo>
                      <a:pt x="50" y="14"/>
                      <a:pt x="50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0" y="14"/>
                      <a:pt x="50" y="13"/>
                      <a:pt x="50" y="13"/>
                    </a:cubicBezTo>
                    <a:cubicBezTo>
                      <a:pt x="50" y="13"/>
                      <a:pt x="51" y="13"/>
                      <a:pt x="52" y="13"/>
                    </a:cubicBezTo>
                    <a:cubicBezTo>
                      <a:pt x="52" y="13"/>
                      <a:pt x="52" y="12"/>
                      <a:pt x="53" y="12"/>
                    </a:cubicBezTo>
                    <a:cubicBezTo>
                      <a:pt x="53" y="11"/>
                      <a:pt x="53" y="10"/>
                      <a:pt x="52" y="10"/>
                    </a:cubicBezTo>
                    <a:cubicBezTo>
                      <a:pt x="52" y="9"/>
                      <a:pt x="53" y="8"/>
                      <a:pt x="52" y="7"/>
                    </a:cubicBezTo>
                    <a:cubicBezTo>
                      <a:pt x="51" y="6"/>
                      <a:pt x="50" y="5"/>
                      <a:pt x="49" y="6"/>
                    </a:cubicBezTo>
                    <a:cubicBezTo>
                      <a:pt x="51" y="7"/>
                      <a:pt x="50" y="7"/>
                      <a:pt x="49" y="8"/>
                    </a:cubicBezTo>
                    <a:cubicBezTo>
                      <a:pt x="50" y="8"/>
                      <a:pt x="50" y="8"/>
                      <a:pt x="51" y="8"/>
                    </a:cubicBezTo>
                    <a:cubicBezTo>
                      <a:pt x="51" y="9"/>
                      <a:pt x="50" y="9"/>
                      <a:pt x="49" y="9"/>
                    </a:cubicBezTo>
                    <a:cubicBezTo>
                      <a:pt x="49" y="10"/>
                      <a:pt x="50" y="10"/>
                      <a:pt x="49" y="11"/>
                    </a:cubicBezTo>
                    <a:cubicBezTo>
                      <a:pt x="49" y="11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7" y="13"/>
                      <a:pt x="47" y="12"/>
                      <a:pt x="46" y="13"/>
                    </a:cubicBezTo>
                    <a:cubicBezTo>
                      <a:pt x="46" y="13"/>
                      <a:pt x="46" y="14"/>
                      <a:pt x="45" y="14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4" y="13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3" y="12"/>
                    </a:cubicBezTo>
                    <a:cubicBezTo>
                      <a:pt x="44" y="12"/>
                      <a:pt x="45" y="12"/>
                      <a:pt x="45" y="11"/>
                    </a:cubicBezTo>
                    <a:cubicBezTo>
                      <a:pt x="45" y="9"/>
                      <a:pt x="47" y="10"/>
                      <a:pt x="46" y="8"/>
                    </a:cubicBezTo>
                    <a:cubicBezTo>
                      <a:pt x="46" y="8"/>
                      <a:pt x="45" y="8"/>
                      <a:pt x="45" y="8"/>
                    </a:cubicBezTo>
                    <a:cubicBezTo>
                      <a:pt x="44" y="6"/>
                      <a:pt x="47" y="6"/>
                      <a:pt x="45" y="5"/>
                    </a:cubicBezTo>
                    <a:cubicBezTo>
                      <a:pt x="45" y="5"/>
                      <a:pt x="46" y="5"/>
                      <a:pt x="46" y="4"/>
                    </a:cubicBezTo>
                    <a:cubicBezTo>
                      <a:pt x="45" y="4"/>
                      <a:pt x="45" y="5"/>
                      <a:pt x="45" y="5"/>
                    </a:cubicBezTo>
                    <a:cubicBezTo>
                      <a:pt x="44" y="4"/>
                      <a:pt x="44" y="3"/>
                      <a:pt x="42" y="3"/>
                    </a:cubicBezTo>
                    <a:cubicBezTo>
                      <a:pt x="42" y="3"/>
                      <a:pt x="43" y="3"/>
                      <a:pt x="43" y="4"/>
                    </a:cubicBezTo>
                    <a:cubicBezTo>
                      <a:pt x="42" y="4"/>
                      <a:pt x="41" y="4"/>
                      <a:pt x="41" y="4"/>
                    </a:cubicBezTo>
                    <a:cubicBezTo>
                      <a:pt x="41" y="5"/>
                      <a:pt x="40" y="4"/>
                      <a:pt x="40" y="4"/>
                    </a:cubicBezTo>
                    <a:cubicBezTo>
                      <a:pt x="39" y="5"/>
                      <a:pt x="40" y="6"/>
                      <a:pt x="39" y="6"/>
                    </a:cubicBezTo>
                    <a:cubicBezTo>
                      <a:pt x="39" y="7"/>
                      <a:pt x="39" y="7"/>
                      <a:pt x="38" y="7"/>
                    </a:cubicBezTo>
                    <a:cubicBezTo>
                      <a:pt x="39" y="8"/>
                      <a:pt x="40" y="8"/>
                      <a:pt x="39" y="10"/>
                    </a:cubicBezTo>
                    <a:cubicBezTo>
                      <a:pt x="40" y="10"/>
                      <a:pt x="40" y="10"/>
                      <a:pt x="41" y="10"/>
                    </a:cubicBezTo>
                    <a:cubicBezTo>
                      <a:pt x="42" y="10"/>
                      <a:pt x="42" y="11"/>
                      <a:pt x="41" y="12"/>
                    </a:cubicBezTo>
                    <a:cubicBezTo>
                      <a:pt x="41" y="12"/>
                      <a:pt x="41" y="10"/>
                      <a:pt x="40" y="11"/>
                    </a:cubicBezTo>
                    <a:cubicBezTo>
                      <a:pt x="40" y="11"/>
                      <a:pt x="39" y="11"/>
                      <a:pt x="39" y="11"/>
                    </a:cubicBezTo>
                    <a:cubicBezTo>
                      <a:pt x="39" y="12"/>
                      <a:pt x="39" y="12"/>
                      <a:pt x="38" y="13"/>
                    </a:cubicBezTo>
                    <a:cubicBezTo>
                      <a:pt x="39" y="13"/>
                      <a:pt x="39" y="13"/>
                      <a:pt x="39" y="14"/>
                    </a:cubicBezTo>
                    <a:cubicBezTo>
                      <a:pt x="40" y="13"/>
                      <a:pt x="40" y="14"/>
                      <a:pt x="41" y="14"/>
                    </a:cubicBezTo>
                    <a:cubicBezTo>
                      <a:pt x="41" y="15"/>
                      <a:pt x="41" y="14"/>
                      <a:pt x="41" y="14"/>
                    </a:cubicBezTo>
                    <a:cubicBezTo>
                      <a:pt x="41" y="15"/>
                      <a:pt x="41" y="15"/>
                      <a:pt x="42" y="15"/>
                    </a:cubicBezTo>
                    <a:cubicBezTo>
                      <a:pt x="42" y="15"/>
                      <a:pt x="42" y="15"/>
                      <a:pt x="43" y="15"/>
                    </a:cubicBezTo>
                    <a:cubicBezTo>
                      <a:pt x="42" y="16"/>
                      <a:pt x="42" y="15"/>
                      <a:pt x="41" y="15"/>
                    </a:cubicBezTo>
                    <a:cubicBezTo>
                      <a:pt x="41" y="16"/>
                      <a:pt x="42" y="16"/>
                      <a:pt x="42" y="17"/>
                    </a:cubicBezTo>
                    <a:cubicBezTo>
                      <a:pt x="42" y="17"/>
                      <a:pt x="41" y="17"/>
                      <a:pt x="41" y="17"/>
                    </a:cubicBezTo>
                    <a:cubicBezTo>
                      <a:pt x="40" y="17"/>
                      <a:pt x="40" y="15"/>
                      <a:pt x="38" y="15"/>
                    </a:cubicBezTo>
                    <a:cubicBezTo>
                      <a:pt x="37" y="15"/>
                      <a:pt x="38" y="17"/>
                      <a:pt x="37" y="16"/>
                    </a:cubicBezTo>
                    <a:cubicBezTo>
                      <a:pt x="37" y="16"/>
                      <a:pt x="36" y="16"/>
                      <a:pt x="36" y="16"/>
                    </a:cubicBezTo>
                    <a:cubicBezTo>
                      <a:pt x="36" y="15"/>
                      <a:pt x="37" y="12"/>
                      <a:pt x="36" y="12"/>
                    </a:cubicBezTo>
                    <a:cubicBezTo>
                      <a:pt x="36" y="12"/>
                      <a:pt x="35" y="11"/>
                      <a:pt x="35" y="11"/>
                    </a:cubicBezTo>
                    <a:cubicBezTo>
                      <a:pt x="35" y="10"/>
                      <a:pt x="34" y="10"/>
                      <a:pt x="32" y="10"/>
                    </a:cubicBezTo>
                    <a:cubicBezTo>
                      <a:pt x="32" y="11"/>
                      <a:pt x="33" y="11"/>
                      <a:pt x="34" y="11"/>
                    </a:cubicBezTo>
                    <a:cubicBezTo>
                      <a:pt x="34" y="12"/>
                      <a:pt x="32" y="12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1" y="13"/>
                      <a:pt x="31" y="14"/>
                    </a:cubicBezTo>
                    <a:cubicBezTo>
                      <a:pt x="31" y="15"/>
                      <a:pt x="32" y="16"/>
                      <a:pt x="31" y="16"/>
                    </a:cubicBezTo>
                    <a:cubicBezTo>
                      <a:pt x="29" y="16"/>
                      <a:pt x="27" y="16"/>
                      <a:pt x="27" y="15"/>
                    </a:cubicBezTo>
                    <a:cubicBezTo>
                      <a:pt x="27" y="14"/>
                      <a:pt x="28" y="13"/>
                      <a:pt x="28" y="12"/>
                    </a:cubicBezTo>
                    <a:cubicBezTo>
                      <a:pt x="29" y="11"/>
                      <a:pt x="30" y="11"/>
                      <a:pt x="30" y="10"/>
                    </a:cubicBezTo>
                    <a:cubicBezTo>
                      <a:pt x="33" y="10"/>
                      <a:pt x="33" y="7"/>
                      <a:pt x="36" y="8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7" y="6"/>
                      <a:pt x="36" y="8"/>
                      <a:pt x="37" y="8"/>
                    </a:cubicBezTo>
                    <a:cubicBezTo>
                      <a:pt x="37" y="7"/>
                      <a:pt x="37" y="6"/>
                      <a:pt x="36" y="5"/>
                    </a:cubicBezTo>
                    <a:cubicBezTo>
                      <a:pt x="35" y="5"/>
                      <a:pt x="36" y="6"/>
                      <a:pt x="35" y="6"/>
                    </a:cubicBezTo>
                    <a:cubicBezTo>
                      <a:pt x="34" y="6"/>
                      <a:pt x="34" y="7"/>
                      <a:pt x="33" y="8"/>
                    </a:cubicBezTo>
                    <a:cubicBezTo>
                      <a:pt x="31" y="7"/>
                      <a:pt x="33" y="6"/>
                      <a:pt x="33" y="4"/>
                    </a:cubicBezTo>
                    <a:cubicBezTo>
                      <a:pt x="31" y="4"/>
                      <a:pt x="32" y="6"/>
                      <a:pt x="31" y="6"/>
                    </a:cubicBezTo>
                    <a:cubicBezTo>
                      <a:pt x="30" y="5"/>
                      <a:pt x="30" y="3"/>
                      <a:pt x="29" y="3"/>
                    </a:cubicBezTo>
                    <a:cubicBezTo>
                      <a:pt x="28" y="3"/>
                      <a:pt x="30" y="2"/>
                      <a:pt x="30" y="1"/>
                    </a:cubicBezTo>
                    <a:cubicBezTo>
                      <a:pt x="29" y="1"/>
                      <a:pt x="28" y="1"/>
                      <a:pt x="28" y="0"/>
                    </a:cubicBezTo>
                    <a:cubicBezTo>
                      <a:pt x="27" y="0"/>
                      <a:pt x="28" y="1"/>
                      <a:pt x="28" y="1"/>
                    </a:cubicBezTo>
                    <a:cubicBezTo>
                      <a:pt x="28" y="2"/>
                      <a:pt x="27" y="4"/>
                      <a:pt x="27" y="4"/>
                    </a:cubicBezTo>
                    <a:cubicBezTo>
                      <a:pt x="27" y="6"/>
                      <a:pt x="25" y="6"/>
                      <a:pt x="24" y="7"/>
                    </a:cubicBezTo>
                    <a:cubicBezTo>
                      <a:pt x="24" y="8"/>
                      <a:pt x="24" y="8"/>
                      <a:pt x="24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6" y="9"/>
                      <a:pt x="26" y="9"/>
                      <a:pt x="26" y="10"/>
                    </a:cubicBezTo>
                    <a:cubicBezTo>
                      <a:pt x="27" y="10"/>
                      <a:pt x="27" y="10"/>
                      <a:pt x="27" y="11"/>
                    </a:cubicBezTo>
                    <a:cubicBezTo>
                      <a:pt x="25" y="11"/>
                      <a:pt x="26" y="13"/>
                      <a:pt x="24" y="12"/>
                    </a:cubicBezTo>
                    <a:cubicBezTo>
                      <a:pt x="24" y="13"/>
                      <a:pt x="25" y="12"/>
                      <a:pt x="25" y="13"/>
                    </a:cubicBezTo>
                    <a:cubicBezTo>
                      <a:pt x="26" y="13"/>
                      <a:pt x="25" y="13"/>
                      <a:pt x="25" y="14"/>
                    </a:cubicBezTo>
                    <a:cubicBezTo>
                      <a:pt x="26" y="14"/>
                      <a:pt x="26" y="13"/>
                      <a:pt x="26" y="14"/>
                    </a:cubicBezTo>
                    <a:cubicBezTo>
                      <a:pt x="26" y="15"/>
                      <a:pt x="26" y="16"/>
                      <a:pt x="27" y="16"/>
                    </a:cubicBezTo>
                    <a:cubicBezTo>
                      <a:pt x="26" y="17"/>
                      <a:pt x="25" y="17"/>
                      <a:pt x="24" y="16"/>
                    </a:cubicBezTo>
                    <a:cubicBezTo>
                      <a:pt x="25" y="16"/>
                      <a:pt x="25" y="15"/>
                      <a:pt x="26" y="15"/>
                    </a:cubicBezTo>
                    <a:cubicBezTo>
                      <a:pt x="24" y="15"/>
                      <a:pt x="23" y="16"/>
                      <a:pt x="22" y="17"/>
                    </a:cubicBezTo>
                    <a:cubicBezTo>
                      <a:pt x="21" y="17"/>
                      <a:pt x="21" y="16"/>
                      <a:pt x="21" y="15"/>
                    </a:cubicBezTo>
                    <a:cubicBezTo>
                      <a:pt x="21" y="15"/>
                      <a:pt x="21" y="15"/>
                      <a:pt x="22" y="15"/>
                    </a:cubicBezTo>
                    <a:cubicBezTo>
                      <a:pt x="22" y="15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3" y="15"/>
                    </a:cubicBezTo>
                    <a:cubicBezTo>
                      <a:pt x="23" y="15"/>
                      <a:pt x="24" y="14"/>
                      <a:pt x="24" y="14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3" y="13"/>
                      <a:pt x="23" y="13"/>
                      <a:pt x="24" y="13"/>
                    </a:cubicBezTo>
                    <a:cubicBezTo>
                      <a:pt x="23" y="11"/>
                      <a:pt x="20" y="12"/>
                      <a:pt x="20" y="10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9" y="14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20" y="14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6"/>
                      <a:pt x="19" y="16"/>
                      <a:pt x="18" y="16"/>
                    </a:cubicBezTo>
                    <a:cubicBezTo>
                      <a:pt x="18" y="15"/>
                      <a:pt x="17" y="16"/>
                      <a:pt x="16" y="16"/>
                    </a:cubicBezTo>
                    <a:cubicBezTo>
                      <a:pt x="16" y="16"/>
                      <a:pt x="16" y="15"/>
                      <a:pt x="16" y="15"/>
                    </a:cubicBezTo>
                    <a:cubicBezTo>
                      <a:pt x="17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4"/>
                    </a:cubicBezTo>
                    <a:cubicBezTo>
                      <a:pt x="18" y="13"/>
                      <a:pt x="19" y="13"/>
                      <a:pt x="18" y="12"/>
                    </a:cubicBezTo>
                    <a:cubicBezTo>
                      <a:pt x="18" y="12"/>
                      <a:pt x="17" y="12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4"/>
                    </a:cubicBezTo>
                    <a:cubicBezTo>
                      <a:pt x="16" y="13"/>
                      <a:pt x="16" y="15"/>
                      <a:pt x="15" y="15"/>
                    </a:cubicBezTo>
                    <a:cubicBezTo>
                      <a:pt x="14" y="16"/>
                      <a:pt x="16" y="17"/>
                      <a:pt x="15" y="17"/>
                    </a:cubicBezTo>
                    <a:cubicBezTo>
                      <a:pt x="14" y="16"/>
                      <a:pt x="13" y="16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4"/>
                      <a:pt x="15" y="14"/>
                    </a:cubicBezTo>
                    <a:cubicBezTo>
                      <a:pt x="14" y="13"/>
                      <a:pt x="13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1" y="16"/>
                      <a:pt x="11" y="16"/>
                    </a:cubicBezTo>
                    <a:cubicBezTo>
                      <a:pt x="10" y="16"/>
                      <a:pt x="10" y="15"/>
                      <a:pt x="10" y="16"/>
                    </a:cubicBezTo>
                    <a:cubicBezTo>
                      <a:pt x="9" y="16"/>
                      <a:pt x="8" y="16"/>
                      <a:pt x="7" y="16"/>
                    </a:cubicBezTo>
                    <a:cubicBezTo>
                      <a:pt x="6" y="16"/>
                      <a:pt x="7" y="15"/>
                      <a:pt x="5" y="15"/>
                    </a:cubicBezTo>
                    <a:cubicBezTo>
                      <a:pt x="5" y="15"/>
                      <a:pt x="5" y="14"/>
                      <a:pt x="5" y="14"/>
                    </a:cubicBezTo>
                    <a:cubicBezTo>
                      <a:pt x="5" y="13"/>
                      <a:pt x="9" y="14"/>
                      <a:pt x="8" y="12"/>
                    </a:cubicBezTo>
                    <a:cubicBezTo>
                      <a:pt x="7" y="11"/>
                      <a:pt x="8" y="12"/>
                      <a:pt x="7" y="13"/>
                    </a:cubicBezTo>
                    <a:cubicBezTo>
                      <a:pt x="7" y="13"/>
                      <a:pt x="6" y="12"/>
                      <a:pt x="5" y="12"/>
                    </a:cubicBezTo>
                    <a:cubicBezTo>
                      <a:pt x="6" y="13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4"/>
                      <a:pt x="2" y="14"/>
                    </a:cubicBezTo>
                    <a:cubicBezTo>
                      <a:pt x="3" y="16"/>
                      <a:pt x="2" y="15"/>
                      <a:pt x="1" y="16"/>
                    </a:cubicBezTo>
                    <a:cubicBezTo>
                      <a:pt x="2" y="18"/>
                      <a:pt x="0" y="18"/>
                      <a:pt x="1" y="20"/>
                    </a:cubicBezTo>
                    <a:cubicBezTo>
                      <a:pt x="1" y="20"/>
                      <a:pt x="2" y="19"/>
                      <a:pt x="2" y="19"/>
                    </a:cubicBezTo>
                    <a:cubicBezTo>
                      <a:pt x="2" y="21"/>
                      <a:pt x="3" y="20"/>
                      <a:pt x="3" y="21"/>
                    </a:cubicBezTo>
                    <a:cubicBezTo>
                      <a:pt x="4" y="21"/>
                      <a:pt x="4" y="22"/>
                      <a:pt x="4" y="22"/>
                    </a:cubicBezTo>
                    <a:cubicBezTo>
                      <a:pt x="4" y="21"/>
                      <a:pt x="6" y="21"/>
                      <a:pt x="6" y="21"/>
                    </a:cubicBezTo>
                    <a:cubicBezTo>
                      <a:pt x="5" y="21"/>
                      <a:pt x="6" y="18"/>
                      <a:pt x="7" y="18"/>
                    </a:cubicBezTo>
                    <a:cubicBezTo>
                      <a:pt x="9" y="20"/>
                      <a:pt x="10" y="19"/>
                      <a:pt x="12" y="19"/>
                    </a:cubicBezTo>
                    <a:cubicBezTo>
                      <a:pt x="13" y="18"/>
                      <a:pt x="11" y="18"/>
                      <a:pt x="12" y="17"/>
                    </a:cubicBezTo>
                    <a:cubicBezTo>
                      <a:pt x="14" y="18"/>
                      <a:pt x="13" y="18"/>
                      <a:pt x="13" y="19"/>
                    </a:cubicBezTo>
                    <a:cubicBezTo>
                      <a:pt x="15" y="20"/>
                      <a:pt x="16" y="22"/>
                      <a:pt x="17" y="23"/>
                    </a:cubicBezTo>
                    <a:cubicBezTo>
                      <a:pt x="16" y="23"/>
                      <a:pt x="16" y="24"/>
                      <a:pt x="16" y="25"/>
                    </a:cubicBezTo>
                    <a:cubicBezTo>
                      <a:pt x="18" y="25"/>
                      <a:pt x="18" y="26"/>
                      <a:pt x="19" y="26"/>
                    </a:cubicBezTo>
                    <a:cubicBezTo>
                      <a:pt x="19" y="26"/>
                      <a:pt x="19" y="26"/>
                      <a:pt x="20" y="26"/>
                    </a:cubicBezTo>
                    <a:cubicBezTo>
                      <a:pt x="20" y="26"/>
                      <a:pt x="20" y="27"/>
                      <a:pt x="20" y="26"/>
                    </a:cubicBezTo>
                    <a:cubicBezTo>
                      <a:pt x="20" y="26"/>
                      <a:pt x="21" y="26"/>
                      <a:pt x="21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5"/>
                      <a:pt x="22" y="24"/>
                      <a:pt x="23" y="24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6" y="26"/>
                      <a:pt x="24" y="27"/>
                      <a:pt x="25" y="27"/>
                    </a:cubicBezTo>
                    <a:cubicBezTo>
                      <a:pt x="26" y="27"/>
                      <a:pt x="26" y="28"/>
                      <a:pt x="27" y="28"/>
                    </a:cubicBezTo>
                    <a:cubicBezTo>
                      <a:pt x="28" y="27"/>
                      <a:pt x="25" y="26"/>
                      <a:pt x="27" y="26"/>
                    </a:cubicBezTo>
                    <a:cubicBezTo>
                      <a:pt x="28" y="26"/>
                      <a:pt x="28" y="27"/>
                      <a:pt x="29" y="26"/>
                    </a:cubicBezTo>
                    <a:cubicBezTo>
                      <a:pt x="29" y="25"/>
                      <a:pt x="29" y="25"/>
                      <a:pt x="30" y="24"/>
                    </a:cubicBezTo>
                    <a:cubicBezTo>
                      <a:pt x="30" y="23"/>
                      <a:pt x="29" y="23"/>
                      <a:pt x="29" y="22"/>
                    </a:cubicBezTo>
                    <a:cubicBezTo>
                      <a:pt x="29" y="22"/>
                      <a:pt x="30" y="21"/>
                      <a:pt x="29" y="21"/>
                    </a:cubicBezTo>
                    <a:cubicBezTo>
                      <a:pt x="28" y="22"/>
                      <a:pt x="26" y="22"/>
                      <a:pt x="24" y="22"/>
                    </a:cubicBezTo>
                    <a:cubicBezTo>
                      <a:pt x="24" y="22"/>
                      <a:pt x="23" y="23"/>
                      <a:pt x="22" y="23"/>
                    </a:cubicBezTo>
                    <a:cubicBezTo>
                      <a:pt x="22" y="22"/>
                      <a:pt x="20" y="22"/>
                      <a:pt x="19" y="22"/>
                    </a:cubicBezTo>
                    <a:cubicBezTo>
                      <a:pt x="20" y="22"/>
                      <a:pt x="20" y="21"/>
                      <a:pt x="21" y="22"/>
                    </a:cubicBezTo>
                    <a:cubicBezTo>
                      <a:pt x="21" y="20"/>
                      <a:pt x="22" y="20"/>
                      <a:pt x="22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7"/>
                    </a:cubicBezTo>
                    <a:cubicBezTo>
                      <a:pt x="22" y="18"/>
                      <a:pt x="23" y="19"/>
                      <a:pt x="24" y="19"/>
                    </a:cubicBezTo>
                    <a:cubicBezTo>
                      <a:pt x="24" y="18"/>
                      <a:pt x="24" y="17"/>
                      <a:pt x="25" y="17"/>
                    </a:cubicBezTo>
                    <a:cubicBezTo>
                      <a:pt x="25" y="18"/>
                      <a:pt x="24" y="18"/>
                      <a:pt x="24" y="20"/>
                    </a:cubicBezTo>
                    <a:cubicBezTo>
                      <a:pt x="26" y="20"/>
                      <a:pt x="26" y="20"/>
                      <a:pt x="28" y="19"/>
                    </a:cubicBezTo>
                    <a:cubicBezTo>
                      <a:pt x="28" y="20"/>
                      <a:pt x="28" y="20"/>
                      <a:pt x="29" y="20"/>
                    </a:cubicBezTo>
                    <a:cubicBezTo>
                      <a:pt x="29" y="19"/>
                      <a:pt x="28" y="19"/>
                      <a:pt x="28" y="18"/>
                    </a:cubicBezTo>
                    <a:cubicBezTo>
                      <a:pt x="29" y="19"/>
                      <a:pt x="29" y="18"/>
                      <a:pt x="30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1" y="18"/>
                      <a:pt x="32" y="18"/>
                      <a:pt x="32" y="19"/>
                    </a:cubicBezTo>
                    <a:cubicBezTo>
                      <a:pt x="31" y="19"/>
                      <a:pt x="30" y="18"/>
                      <a:pt x="29" y="19"/>
                    </a:cubicBezTo>
                    <a:cubicBezTo>
                      <a:pt x="31" y="19"/>
                      <a:pt x="30" y="21"/>
                      <a:pt x="33" y="21"/>
                    </a:cubicBezTo>
                    <a:cubicBezTo>
                      <a:pt x="34" y="21"/>
                      <a:pt x="34" y="20"/>
                      <a:pt x="35" y="19"/>
                    </a:cubicBezTo>
                    <a:cubicBezTo>
                      <a:pt x="36" y="21"/>
                      <a:pt x="37" y="19"/>
                      <a:pt x="37" y="18"/>
                    </a:cubicBezTo>
                    <a:cubicBezTo>
                      <a:pt x="38" y="18"/>
                      <a:pt x="40" y="18"/>
                      <a:pt x="40" y="19"/>
                    </a:cubicBezTo>
                    <a:cubicBezTo>
                      <a:pt x="42" y="18"/>
                      <a:pt x="42" y="19"/>
                      <a:pt x="43" y="20"/>
                    </a:cubicBezTo>
                    <a:cubicBezTo>
                      <a:pt x="44" y="21"/>
                      <a:pt x="44" y="21"/>
                      <a:pt x="44" y="22"/>
                    </a:cubicBezTo>
                    <a:cubicBezTo>
                      <a:pt x="44" y="23"/>
                      <a:pt x="45" y="23"/>
                      <a:pt x="45" y="24"/>
                    </a:cubicBezTo>
                    <a:cubicBezTo>
                      <a:pt x="44" y="24"/>
                      <a:pt x="44" y="24"/>
                      <a:pt x="43" y="24"/>
                    </a:cubicBezTo>
                    <a:cubicBezTo>
                      <a:pt x="44" y="22"/>
                      <a:pt x="41" y="24"/>
                      <a:pt x="42" y="21"/>
                    </a:cubicBezTo>
                    <a:cubicBezTo>
                      <a:pt x="41" y="21"/>
                      <a:pt x="40" y="21"/>
                      <a:pt x="41" y="20"/>
                    </a:cubicBezTo>
                    <a:cubicBezTo>
                      <a:pt x="39" y="20"/>
                      <a:pt x="39" y="22"/>
                      <a:pt x="38" y="23"/>
                    </a:cubicBezTo>
                    <a:cubicBezTo>
                      <a:pt x="36" y="23"/>
                      <a:pt x="36" y="24"/>
                      <a:pt x="35" y="25"/>
                    </a:cubicBezTo>
                    <a:cubicBezTo>
                      <a:pt x="37" y="26"/>
                      <a:pt x="37" y="28"/>
                      <a:pt x="41" y="28"/>
                    </a:cubicBezTo>
                    <a:cubicBezTo>
                      <a:pt x="41" y="28"/>
                      <a:pt x="41" y="27"/>
                      <a:pt x="42" y="27"/>
                    </a:cubicBezTo>
                    <a:cubicBezTo>
                      <a:pt x="42" y="27"/>
                      <a:pt x="43" y="27"/>
                      <a:pt x="43" y="26"/>
                    </a:cubicBezTo>
                    <a:cubicBezTo>
                      <a:pt x="44" y="26"/>
                      <a:pt x="43" y="25"/>
                      <a:pt x="44" y="25"/>
                    </a:cubicBezTo>
                    <a:cubicBezTo>
                      <a:pt x="46" y="25"/>
                      <a:pt x="47" y="26"/>
                      <a:pt x="47" y="28"/>
                    </a:cubicBezTo>
                    <a:cubicBezTo>
                      <a:pt x="45" y="27"/>
                      <a:pt x="46" y="29"/>
                      <a:pt x="44" y="29"/>
                    </a:cubicBezTo>
                    <a:cubicBezTo>
                      <a:pt x="45" y="31"/>
                      <a:pt x="42" y="32"/>
                      <a:pt x="44" y="33"/>
                    </a:cubicBezTo>
                    <a:cubicBezTo>
                      <a:pt x="44" y="32"/>
                      <a:pt x="45" y="34"/>
                      <a:pt x="46" y="33"/>
                    </a:cubicBezTo>
                    <a:cubicBezTo>
                      <a:pt x="46" y="32"/>
                      <a:pt x="47" y="33"/>
                      <a:pt x="47" y="32"/>
                    </a:cubicBezTo>
                    <a:cubicBezTo>
                      <a:pt x="46" y="32"/>
                      <a:pt x="45" y="32"/>
                      <a:pt x="45" y="31"/>
                    </a:cubicBezTo>
                    <a:cubicBezTo>
                      <a:pt x="49" y="32"/>
                      <a:pt x="46" y="29"/>
                      <a:pt x="48" y="29"/>
                    </a:cubicBezTo>
                    <a:cubicBezTo>
                      <a:pt x="48" y="29"/>
                      <a:pt x="48" y="29"/>
                      <a:pt x="49" y="29"/>
                    </a:cubicBezTo>
                    <a:cubicBezTo>
                      <a:pt x="49" y="28"/>
                      <a:pt x="48" y="28"/>
                      <a:pt x="48" y="27"/>
                    </a:cubicBezTo>
                    <a:cubicBezTo>
                      <a:pt x="49" y="26"/>
                      <a:pt x="50" y="25"/>
                      <a:pt x="53" y="25"/>
                    </a:cubicBezTo>
                    <a:cubicBezTo>
                      <a:pt x="53" y="28"/>
                      <a:pt x="54" y="26"/>
                      <a:pt x="54" y="26"/>
                    </a:cubicBezTo>
                    <a:cubicBezTo>
                      <a:pt x="55" y="26"/>
                      <a:pt x="54" y="27"/>
                      <a:pt x="54" y="27"/>
                    </a:cubicBezTo>
                    <a:cubicBezTo>
                      <a:pt x="55" y="27"/>
                      <a:pt x="56" y="27"/>
                      <a:pt x="56" y="27"/>
                    </a:cubicBezTo>
                    <a:cubicBezTo>
                      <a:pt x="56" y="27"/>
                      <a:pt x="56" y="28"/>
                      <a:pt x="56" y="28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6" y="29"/>
                      <a:pt x="57" y="31"/>
                      <a:pt x="59" y="30"/>
                    </a:cubicBezTo>
                    <a:cubicBezTo>
                      <a:pt x="59" y="29"/>
                      <a:pt x="58" y="29"/>
                      <a:pt x="59" y="29"/>
                    </a:cubicBezTo>
                    <a:cubicBezTo>
                      <a:pt x="60" y="28"/>
                      <a:pt x="59" y="30"/>
                      <a:pt x="61" y="30"/>
                    </a:cubicBezTo>
                    <a:cubicBezTo>
                      <a:pt x="61" y="28"/>
                      <a:pt x="59" y="29"/>
                      <a:pt x="59" y="28"/>
                    </a:cubicBezTo>
                    <a:cubicBezTo>
                      <a:pt x="60" y="28"/>
                      <a:pt x="59" y="27"/>
                      <a:pt x="59" y="26"/>
                    </a:cubicBezTo>
                    <a:cubicBezTo>
                      <a:pt x="61" y="26"/>
                      <a:pt x="61" y="25"/>
                      <a:pt x="62" y="25"/>
                    </a:cubicBezTo>
                    <a:cubicBezTo>
                      <a:pt x="63" y="25"/>
                      <a:pt x="64" y="26"/>
                      <a:pt x="64" y="25"/>
                    </a:cubicBezTo>
                    <a:cubicBezTo>
                      <a:pt x="65" y="27"/>
                      <a:pt x="66" y="27"/>
                      <a:pt x="67" y="28"/>
                    </a:cubicBezTo>
                    <a:cubicBezTo>
                      <a:pt x="67" y="29"/>
                      <a:pt x="67" y="30"/>
                      <a:pt x="68" y="30"/>
                    </a:cubicBezTo>
                    <a:cubicBezTo>
                      <a:pt x="67" y="31"/>
                      <a:pt x="66" y="31"/>
                      <a:pt x="66" y="32"/>
                    </a:cubicBezTo>
                    <a:cubicBezTo>
                      <a:pt x="67" y="32"/>
                      <a:pt x="68" y="31"/>
                      <a:pt x="68" y="31"/>
                    </a:cubicBezTo>
                    <a:cubicBezTo>
                      <a:pt x="69" y="30"/>
                      <a:pt x="70" y="29"/>
                      <a:pt x="70" y="29"/>
                    </a:cubicBezTo>
                    <a:cubicBezTo>
                      <a:pt x="71" y="29"/>
                      <a:pt x="70" y="28"/>
                      <a:pt x="70" y="28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2" y="27"/>
                      <a:pt x="73" y="27"/>
                      <a:pt x="74" y="27"/>
                    </a:cubicBezTo>
                    <a:cubicBezTo>
                      <a:pt x="74" y="27"/>
                      <a:pt x="74" y="26"/>
                      <a:pt x="74" y="26"/>
                    </a:cubicBezTo>
                    <a:cubicBezTo>
                      <a:pt x="75" y="26"/>
                      <a:pt x="76" y="26"/>
                      <a:pt x="76" y="25"/>
                    </a:cubicBezTo>
                    <a:cubicBezTo>
                      <a:pt x="76" y="26"/>
                      <a:pt x="77" y="26"/>
                      <a:pt x="77" y="26"/>
                    </a:cubicBezTo>
                    <a:cubicBezTo>
                      <a:pt x="78" y="27"/>
                      <a:pt x="78" y="27"/>
                      <a:pt x="78" y="28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29"/>
                      <a:pt x="77" y="32"/>
                      <a:pt x="78" y="30"/>
                    </a:cubicBezTo>
                    <a:cubicBezTo>
                      <a:pt x="76" y="29"/>
                      <a:pt x="78" y="29"/>
                      <a:pt x="79" y="30"/>
                    </a:cubicBezTo>
                    <a:cubicBezTo>
                      <a:pt x="80" y="28"/>
                      <a:pt x="78" y="27"/>
                      <a:pt x="80" y="26"/>
                    </a:cubicBezTo>
                    <a:cubicBezTo>
                      <a:pt x="81" y="26"/>
                      <a:pt x="81" y="27"/>
                      <a:pt x="81" y="27"/>
                    </a:cubicBezTo>
                    <a:cubicBezTo>
                      <a:pt x="82" y="27"/>
                      <a:pt x="84" y="27"/>
                      <a:pt x="84" y="28"/>
                    </a:cubicBezTo>
                    <a:cubicBezTo>
                      <a:pt x="85" y="29"/>
                      <a:pt x="84" y="30"/>
                      <a:pt x="84" y="31"/>
                    </a:cubicBezTo>
                    <a:cubicBezTo>
                      <a:pt x="86" y="30"/>
                      <a:pt x="85" y="30"/>
                      <a:pt x="87" y="31"/>
                    </a:cubicBezTo>
                    <a:cubicBezTo>
                      <a:pt x="88" y="29"/>
                      <a:pt x="88" y="29"/>
                      <a:pt x="87" y="28"/>
                    </a:cubicBezTo>
                    <a:cubicBezTo>
                      <a:pt x="90" y="28"/>
                      <a:pt x="88" y="25"/>
                      <a:pt x="91" y="25"/>
                    </a:cubicBezTo>
                    <a:cubicBezTo>
                      <a:pt x="90" y="27"/>
                      <a:pt x="93" y="25"/>
                      <a:pt x="92" y="27"/>
                    </a:cubicBezTo>
                    <a:cubicBezTo>
                      <a:pt x="94" y="27"/>
                      <a:pt x="94" y="26"/>
                      <a:pt x="95" y="26"/>
                    </a:cubicBezTo>
                    <a:cubicBezTo>
                      <a:pt x="95" y="26"/>
                      <a:pt x="95" y="27"/>
                      <a:pt x="96" y="27"/>
                    </a:cubicBezTo>
                    <a:cubicBezTo>
                      <a:pt x="96" y="26"/>
                      <a:pt x="95" y="26"/>
                      <a:pt x="96" y="25"/>
                    </a:cubicBezTo>
                    <a:cubicBezTo>
                      <a:pt x="97" y="26"/>
                      <a:pt x="97" y="27"/>
                      <a:pt x="97" y="27"/>
                    </a:cubicBezTo>
                    <a:cubicBezTo>
                      <a:pt x="98" y="27"/>
                      <a:pt x="98" y="27"/>
                      <a:pt x="98" y="28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1" y="26"/>
                      <a:pt x="103" y="27"/>
                      <a:pt x="103" y="26"/>
                    </a:cubicBezTo>
                    <a:cubicBezTo>
                      <a:pt x="103" y="26"/>
                      <a:pt x="102" y="25"/>
                      <a:pt x="103" y="25"/>
                    </a:cubicBezTo>
                    <a:cubicBezTo>
                      <a:pt x="104" y="26"/>
                      <a:pt x="106" y="26"/>
                      <a:pt x="106" y="27"/>
                    </a:cubicBezTo>
                    <a:cubicBezTo>
                      <a:pt x="107" y="27"/>
                      <a:pt x="106" y="28"/>
                      <a:pt x="107" y="28"/>
                    </a:cubicBezTo>
                    <a:cubicBezTo>
                      <a:pt x="107" y="26"/>
                      <a:pt x="109" y="26"/>
                      <a:pt x="110" y="26"/>
                    </a:cubicBezTo>
                    <a:cubicBezTo>
                      <a:pt x="111" y="27"/>
                      <a:pt x="113" y="26"/>
                      <a:pt x="113" y="28"/>
                    </a:cubicBezTo>
                    <a:cubicBezTo>
                      <a:pt x="116" y="28"/>
                      <a:pt x="116" y="28"/>
                      <a:pt x="116" y="28"/>
                    </a:cubicBezTo>
                    <a:cubicBezTo>
                      <a:pt x="116" y="27"/>
                      <a:pt x="117" y="27"/>
                      <a:pt x="117" y="26"/>
                    </a:cubicBezTo>
                    <a:cubicBezTo>
                      <a:pt x="116" y="26"/>
                      <a:pt x="116" y="25"/>
                      <a:pt x="115" y="24"/>
                    </a:cubicBezTo>
                    <a:cubicBezTo>
                      <a:pt x="116" y="24"/>
                      <a:pt x="116" y="24"/>
                      <a:pt x="116" y="24"/>
                    </a:cubicBezTo>
                    <a:cubicBezTo>
                      <a:pt x="117" y="24"/>
                      <a:pt x="118" y="24"/>
                      <a:pt x="119" y="24"/>
                    </a:cubicBezTo>
                    <a:cubicBezTo>
                      <a:pt x="120" y="23"/>
                      <a:pt x="119" y="23"/>
                      <a:pt x="119" y="23"/>
                    </a:cubicBezTo>
                    <a:cubicBezTo>
                      <a:pt x="119" y="22"/>
                      <a:pt x="119" y="22"/>
                      <a:pt x="120" y="22"/>
                    </a:cubicBezTo>
                    <a:cubicBezTo>
                      <a:pt x="120" y="22"/>
                      <a:pt x="121" y="22"/>
                      <a:pt x="121" y="23"/>
                    </a:cubicBezTo>
                    <a:cubicBezTo>
                      <a:pt x="120" y="23"/>
                      <a:pt x="120" y="23"/>
                      <a:pt x="120" y="24"/>
                    </a:cubicBezTo>
                    <a:cubicBezTo>
                      <a:pt x="119" y="24"/>
                      <a:pt x="120" y="25"/>
                      <a:pt x="119" y="25"/>
                    </a:cubicBezTo>
                    <a:cubicBezTo>
                      <a:pt x="119" y="25"/>
                      <a:pt x="118" y="25"/>
                      <a:pt x="118" y="25"/>
                    </a:cubicBezTo>
                    <a:cubicBezTo>
                      <a:pt x="119" y="26"/>
                      <a:pt x="119" y="26"/>
                      <a:pt x="120" y="27"/>
                    </a:cubicBezTo>
                    <a:cubicBezTo>
                      <a:pt x="120" y="27"/>
                      <a:pt x="121" y="27"/>
                      <a:pt x="122" y="27"/>
                    </a:cubicBezTo>
                    <a:cubicBezTo>
                      <a:pt x="122" y="27"/>
                      <a:pt x="123" y="27"/>
                      <a:pt x="123" y="27"/>
                    </a:cubicBezTo>
                    <a:cubicBezTo>
                      <a:pt x="124" y="26"/>
                      <a:pt x="123" y="25"/>
                      <a:pt x="124" y="25"/>
                    </a:cubicBezTo>
                    <a:cubicBezTo>
                      <a:pt x="124" y="26"/>
                      <a:pt x="125" y="25"/>
                      <a:pt x="126" y="24"/>
                    </a:cubicBezTo>
                    <a:cubicBezTo>
                      <a:pt x="126" y="25"/>
                      <a:pt x="126" y="25"/>
                      <a:pt x="126" y="24"/>
                    </a:cubicBezTo>
                    <a:cubicBezTo>
                      <a:pt x="126" y="23"/>
                      <a:pt x="125" y="23"/>
                      <a:pt x="124" y="23"/>
                    </a:cubicBezTo>
                    <a:cubicBezTo>
                      <a:pt x="124" y="23"/>
                      <a:pt x="124" y="23"/>
                      <a:pt x="124" y="23"/>
                    </a:cubicBezTo>
                    <a:cubicBezTo>
                      <a:pt x="124" y="23"/>
                      <a:pt x="124" y="23"/>
                      <a:pt x="124" y="23"/>
                    </a:cubicBezTo>
                    <a:cubicBezTo>
                      <a:pt x="124" y="22"/>
                      <a:pt x="124" y="22"/>
                      <a:pt x="124" y="21"/>
                    </a:cubicBezTo>
                    <a:cubicBezTo>
                      <a:pt x="125" y="21"/>
                      <a:pt x="125" y="21"/>
                      <a:pt x="126" y="21"/>
                    </a:cubicBezTo>
                    <a:cubicBezTo>
                      <a:pt x="125" y="21"/>
                      <a:pt x="125" y="20"/>
                      <a:pt x="126" y="20"/>
                    </a:cubicBezTo>
                    <a:cubicBezTo>
                      <a:pt x="126" y="21"/>
                      <a:pt x="125" y="21"/>
                      <a:pt x="125" y="23"/>
                    </a:cubicBezTo>
                    <a:cubicBezTo>
                      <a:pt x="126" y="22"/>
                      <a:pt x="126" y="22"/>
                      <a:pt x="127" y="23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8" y="23"/>
                      <a:pt x="128" y="24"/>
                      <a:pt x="127" y="24"/>
                    </a:cubicBezTo>
                    <a:cubicBezTo>
                      <a:pt x="127" y="24"/>
                      <a:pt x="127" y="25"/>
                      <a:pt x="127" y="25"/>
                    </a:cubicBezTo>
                    <a:cubicBezTo>
                      <a:pt x="127" y="25"/>
                      <a:pt x="127" y="26"/>
                      <a:pt x="127" y="26"/>
                    </a:cubicBezTo>
                    <a:cubicBezTo>
                      <a:pt x="128" y="26"/>
                      <a:pt x="128" y="25"/>
                      <a:pt x="129" y="25"/>
                    </a:cubicBezTo>
                    <a:cubicBezTo>
                      <a:pt x="129" y="26"/>
                      <a:pt x="128" y="27"/>
                      <a:pt x="130" y="27"/>
                    </a:cubicBezTo>
                    <a:cubicBezTo>
                      <a:pt x="130" y="25"/>
                      <a:pt x="132" y="26"/>
                      <a:pt x="133" y="27"/>
                    </a:cubicBezTo>
                    <a:cubicBezTo>
                      <a:pt x="133" y="26"/>
                      <a:pt x="133" y="26"/>
                      <a:pt x="132" y="25"/>
                    </a:cubicBezTo>
                    <a:cubicBezTo>
                      <a:pt x="133" y="24"/>
                      <a:pt x="134" y="22"/>
                      <a:pt x="136" y="22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6" y="22"/>
                      <a:pt x="136" y="23"/>
                      <a:pt x="135" y="23"/>
                    </a:cubicBezTo>
                    <a:cubicBezTo>
                      <a:pt x="134" y="23"/>
                      <a:pt x="135" y="25"/>
                      <a:pt x="133" y="24"/>
                    </a:cubicBezTo>
                    <a:cubicBezTo>
                      <a:pt x="133" y="26"/>
                      <a:pt x="133" y="26"/>
                      <a:pt x="133" y="26"/>
                    </a:cubicBezTo>
                    <a:cubicBezTo>
                      <a:pt x="135" y="25"/>
                      <a:pt x="137" y="26"/>
                      <a:pt x="138" y="25"/>
                    </a:cubicBezTo>
                    <a:cubicBezTo>
                      <a:pt x="138" y="25"/>
                      <a:pt x="139" y="25"/>
                      <a:pt x="139" y="25"/>
                    </a:cubicBezTo>
                    <a:cubicBezTo>
                      <a:pt x="139" y="25"/>
                      <a:pt x="139" y="25"/>
                      <a:pt x="139" y="25"/>
                    </a:cubicBezTo>
                    <a:cubicBezTo>
                      <a:pt x="139" y="26"/>
                      <a:pt x="140" y="26"/>
                      <a:pt x="140" y="26"/>
                    </a:cubicBezTo>
                    <a:cubicBezTo>
                      <a:pt x="142" y="25"/>
                      <a:pt x="142" y="27"/>
                      <a:pt x="144" y="27"/>
                    </a:cubicBezTo>
                    <a:cubicBezTo>
                      <a:pt x="145" y="27"/>
                      <a:pt x="145" y="26"/>
                      <a:pt x="145" y="26"/>
                    </a:cubicBezTo>
                    <a:cubicBezTo>
                      <a:pt x="145" y="28"/>
                      <a:pt x="147" y="26"/>
                      <a:pt x="148" y="26"/>
                    </a:cubicBezTo>
                    <a:cubicBezTo>
                      <a:pt x="149" y="26"/>
                      <a:pt x="148" y="27"/>
                      <a:pt x="149" y="27"/>
                    </a:cubicBezTo>
                    <a:cubicBezTo>
                      <a:pt x="149" y="27"/>
                      <a:pt x="149" y="27"/>
                      <a:pt x="150" y="27"/>
                    </a:cubicBezTo>
                    <a:cubicBezTo>
                      <a:pt x="150" y="27"/>
                      <a:pt x="151" y="27"/>
                      <a:pt x="151" y="27"/>
                    </a:cubicBezTo>
                    <a:cubicBezTo>
                      <a:pt x="151" y="27"/>
                      <a:pt x="151" y="27"/>
                      <a:pt x="151" y="27"/>
                    </a:cubicBezTo>
                    <a:cubicBezTo>
                      <a:pt x="152" y="27"/>
                      <a:pt x="152" y="28"/>
                      <a:pt x="153" y="28"/>
                    </a:cubicBezTo>
                    <a:cubicBezTo>
                      <a:pt x="153" y="27"/>
                      <a:pt x="153" y="27"/>
                      <a:pt x="153" y="26"/>
                    </a:cubicBezTo>
                    <a:cubicBezTo>
                      <a:pt x="154" y="27"/>
                      <a:pt x="154" y="26"/>
                      <a:pt x="154" y="26"/>
                    </a:cubicBezTo>
                    <a:cubicBezTo>
                      <a:pt x="154" y="26"/>
                      <a:pt x="154" y="26"/>
                      <a:pt x="153" y="26"/>
                    </a:cubicBezTo>
                    <a:cubicBezTo>
                      <a:pt x="153" y="26"/>
                      <a:pt x="153" y="25"/>
                      <a:pt x="153" y="25"/>
                    </a:cubicBezTo>
                    <a:cubicBezTo>
                      <a:pt x="153" y="25"/>
                      <a:pt x="153" y="25"/>
                      <a:pt x="153" y="25"/>
                    </a:cubicBezTo>
                    <a:cubicBezTo>
                      <a:pt x="155" y="25"/>
                      <a:pt x="152" y="23"/>
                      <a:pt x="151" y="23"/>
                    </a:cubicBezTo>
                    <a:cubicBezTo>
                      <a:pt x="151" y="24"/>
                      <a:pt x="151" y="24"/>
                      <a:pt x="152" y="24"/>
                    </a:cubicBezTo>
                    <a:cubicBezTo>
                      <a:pt x="152" y="25"/>
                      <a:pt x="151" y="25"/>
                      <a:pt x="151" y="26"/>
                    </a:cubicBezTo>
                    <a:cubicBezTo>
                      <a:pt x="150" y="25"/>
                      <a:pt x="149" y="25"/>
                      <a:pt x="148" y="24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48" y="23"/>
                      <a:pt x="149" y="25"/>
                      <a:pt x="149" y="24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49" y="23"/>
                      <a:pt x="149" y="23"/>
                      <a:pt x="150" y="23"/>
                    </a:cubicBezTo>
                    <a:cubicBezTo>
                      <a:pt x="149" y="23"/>
                      <a:pt x="149" y="23"/>
                      <a:pt x="150" y="24"/>
                    </a:cubicBezTo>
                    <a:cubicBezTo>
                      <a:pt x="150" y="23"/>
                      <a:pt x="151" y="23"/>
                      <a:pt x="151" y="23"/>
                    </a:cubicBezTo>
                    <a:cubicBezTo>
                      <a:pt x="151" y="22"/>
                      <a:pt x="151" y="22"/>
                      <a:pt x="151" y="22"/>
                    </a:cubicBezTo>
                    <a:cubicBezTo>
                      <a:pt x="151" y="21"/>
                      <a:pt x="151" y="21"/>
                      <a:pt x="152" y="21"/>
                    </a:cubicBezTo>
                    <a:cubicBezTo>
                      <a:pt x="152" y="21"/>
                      <a:pt x="152" y="21"/>
                      <a:pt x="152" y="21"/>
                    </a:cubicBezTo>
                    <a:cubicBezTo>
                      <a:pt x="153" y="21"/>
                      <a:pt x="153" y="22"/>
                      <a:pt x="153" y="22"/>
                    </a:cubicBezTo>
                    <a:cubicBezTo>
                      <a:pt x="156" y="22"/>
                      <a:pt x="156" y="22"/>
                      <a:pt x="156" y="22"/>
                    </a:cubicBezTo>
                    <a:cubicBezTo>
                      <a:pt x="156" y="22"/>
                      <a:pt x="156" y="21"/>
                      <a:pt x="156" y="20"/>
                    </a:cubicBezTo>
                    <a:cubicBezTo>
                      <a:pt x="158" y="21"/>
                      <a:pt x="158" y="24"/>
                      <a:pt x="161" y="23"/>
                    </a:cubicBezTo>
                    <a:cubicBezTo>
                      <a:pt x="162" y="23"/>
                      <a:pt x="162" y="24"/>
                      <a:pt x="162" y="24"/>
                    </a:cubicBezTo>
                    <a:cubicBezTo>
                      <a:pt x="162" y="24"/>
                      <a:pt x="162" y="24"/>
                      <a:pt x="162" y="24"/>
                    </a:cubicBezTo>
                    <a:cubicBezTo>
                      <a:pt x="162" y="24"/>
                      <a:pt x="160" y="23"/>
                      <a:pt x="159" y="24"/>
                    </a:cubicBezTo>
                    <a:cubicBezTo>
                      <a:pt x="160" y="24"/>
                      <a:pt x="160" y="25"/>
                      <a:pt x="160" y="26"/>
                    </a:cubicBezTo>
                    <a:cubicBezTo>
                      <a:pt x="160" y="26"/>
                      <a:pt x="160" y="26"/>
                      <a:pt x="160" y="26"/>
                    </a:cubicBezTo>
                    <a:cubicBezTo>
                      <a:pt x="160" y="26"/>
                      <a:pt x="159" y="27"/>
                      <a:pt x="160" y="27"/>
                    </a:cubicBezTo>
                    <a:cubicBezTo>
                      <a:pt x="160" y="27"/>
                      <a:pt x="160" y="28"/>
                      <a:pt x="159" y="28"/>
                    </a:cubicBezTo>
                    <a:cubicBezTo>
                      <a:pt x="159" y="29"/>
                      <a:pt x="161" y="28"/>
                      <a:pt x="161" y="28"/>
                    </a:cubicBezTo>
                    <a:cubicBezTo>
                      <a:pt x="162" y="28"/>
                      <a:pt x="162" y="29"/>
                      <a:pt x="163" y="29"/>
                    </a:cubicBezTo>
                    <a:cubicBezTo>
                      <a:pt x="163" y="27"/>
                      <a:pt x="161" y="28"/>
                      <a:pt x="161" y="26"/>
                    </a:cubicBezTo>
                    <a:cubicBezTo>
                      <a:pt x="162" y="26"/>
                      <a:pt x="162" y="26"/>
                      <a:pt x="162" y="25"/>
                    </a:cubicBezTo>
                    <a:cubicBezTo>
                      <a:pt x="162" y="25"/>
                      <a:pt x="162" y="25"/>
                      <a:pt x="162" y="25"/>
                    </a:cubicBezTo>
                    <a:cubicBezTo>
                      <a:pt x="163" y="25"/>
                      <a:pt x="163" y="25"/>
                      <a:pt x="163" y="25"/>
                    </a:cubicBezTo>
                    <a:cubicBezTo>
                      <a:pt x="163" y="25"/>
                      <a:pt x="163" y="25"/>
                      <a:pt x="163" y="25"/>
                    </a:cubicBezTo>
                    <a:cubicBezTo>
                      <a:pt x="164" y="25"/>
                      <a:pt x="164" y="25"/>
                      <a:pt x="164" y="25"/>
                    </a:cubicBezTo>
                    <a:cubicBezTo>
                      <a:pt x="164" y="25"/>
                      <a:pt x="164" y="25"/>
                      <a:pt x="165" y="25"/>
                    </a:cubicBezTo>
                    <a:cubicBezTo>
                      <a:pt x="165" y="25"/>
                      <a:pt x="165" y="24"/>
                      <a:pt x="165" y="24"/>
                    </a:cubicBezTo>
                    <a:cubicBezTo>
                      <a:pt x="166" y="24"/>
                      <a:pt x="166" y="23"/>
                      <a:pt x="167" y="23"/>
                    </a:cubicBezTo>
                    <a:cubicBezTo>
                      <a:pt x="167" y="23"/>
                      <a:pt x="168" y="24"/>
                      <a:pt x="168" y="24"/>
                    </a:cubicBezTo>
                    <a:cubicBezTo>
                      <a:pt x="168" y="23"/>
                      <a:pt x="168" y="23"/>
                      <a:pt x="168" y="23"/>
                    </a:cubicBezTo>
                    <a:cubicBezTo>
                      <a:pt x="169" y="24"/>
                      <a:pt x="169" y="25"/>
                      <a:pt x="168" y="25"/>
                    </a:cubicBezTo>
                    <a:cubicBezTo>
                      <a:pt x="167" y="25"/>
                      <a:pt x="168" y="25"/>
                      <a:pt x="168" y="24"/>
                    </a:cubicBezTo>
                    <a:cubicBezTo>
                      <a:pt x="168" y="24"/>
                      <a:pt x="168" y="24"/>
                      <a:pt x="168" y="24"/>
                    </a:cubicBezTo>
                    <a:cubicBezTo>
                      <a:pt x="166" y="24"/>
                      <a:pt x="168" y="27"/>
                      <a:pt x="165" y="26"/>
                    </a:cubicBezTo>
                    <a:cubicBezTo>
                      <a:pt x="165" y="28"/>
                      <a:pt x="165" y="28"/>
                      <a:pt x="165" y="28"/>
                    </a:cubicBezTo>
                    <a:cubicBezTo>
                      <a:pt x="166" y="28"/>
                      <a:pt x="168" y="30"/>
                      <a:pt x="168" y="28"/>
                    </a:cubicBezTo>
                    <a:cubicBezTo>
                      <a:pt x="169" y="28"/>
                      <a:pt x="168" y="29"/>
                      <a:pt x="169" y="29"/>
                    </a:cubicBezTo>
                    <a:cubicBezTo>
                      <a:pt x="171" y="29"/>
                      <a:pt x="171" y="27"/>
                      <a:pt x="173" y="28"/>
                    </a:cubicBezTo>
                    <a:cubicBezTo>
                      <a:pt x="173" y="28"/>
                      <a:pt x="174" y="27"/>
                      <a:pt x="175" y="27"/>
                    </a:cubicBezTo>
                    <a:cubicBezTo>
                      <a:pt x="176" y="27"/>
                      <a:pt x="179" y="27"/>
                      <a:pt x="180" y="28"/>
                    </a:cubicBezTo>
                    <a:cubicBezTo>
                      <a:pt x="180" y="26"/>
                      <a:pt x="180" y="26"/>
                      <a:pt x="180" y="26"/>
                    </a:cubicBezTo>
                    <a:cubicBezTo>
                      <a:pt x="179" y="26"/>
                      <a:pt x="179" y="25"/>
                      <a:pt x="178" y="25"/>
                    </a:cubicBezTo>
                    <a:cubicBezTo>
                      <a:pt x="177" y="25"/>
                      <a:pt x="178" y="23"/>
                      <a:pt x="176" y="24"/>
                    </a:cubicBezTo>
                    <a:cubicBezTo>
                      <a:pt x="177" y="25"/>
                      <a:pt x="175" y="25"/>
                      <a:pt x="174" y="25"/>
                    </a:cubicBezTo>
                    <a:cubicBezTo>
                      <a:pt x="175" y="26"/>
                      <a:pt x="175" y="25"/>
                      <a:pt x="176" y="25"/>
                    </a:cubicBezTo>
                    <a:cubicBezTo>
                      <a:pt x="176" y="26"/>
                      <a:pt x="175" y="26"/>
                      <a:pt x="174" y="26"/>
                    </a:cubicBezTo>
                    <a:cubicBezTo>
                      <a:pt x="172" y="26"/>
                      <a:pt x="172" y="24"/>
                      <a:pt x="171" y="23"/>
                    </a:cubicBezTo>
                    <a:cubicBezTo>
                      <a:pt x="172" y="23"/>
                      <a:pt x="172" y="22"/>
                      <a:pt x="172" y="22"/>
                    </a:cubicBezTo>
                    <a:cubicBezTo>
                      <a:pt x="173" y="23"/>
                      <a:pt x="174" y="23"/>
                      <a:pt x="175" y="24"/>
                    </a:cubicBezTo>
                    <a:cubicBezTo>
                      <a:pt x="175" y="23"/>
                      <a:pt x="175" y="23"/>
                      <a:pt x="175" y="22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6" y="23"/>
                      <a:pt x="178" y="21"/>
                      <a:pt x="178" y="24"/>
                    </a:cubicBezTo>
                    <a:cubicBezTo>
                      <a:pt x="179" y="23"/>
                      <a:pt x="180" y="23"/>
                      <a:pt x="180" y="23"/>
                    </a:cubicBezTo>
                    <a:cubicBezTo>
                      <a:pt x="181" y="23"/>
                      <a:pt x="181" y="24"/>
                      <a:pt x="182" y="24"/>
                    </a:cubicBezTo>
                    <a:cubicBezTo>
                      <a:pt x="182" y="24"/>
                      <a:pt x="182" y="24"/>
                      <a:pt x="182" y="24"/>
                    </a:cubicBezTo>
                    <a:cubicBezTo>
                      <a:pt x="182" y="25"/>
                      <a:pt x="182" y="25"/>
                      <a:pt x="181" y="25"/>
                    </a:cubicBezTo>
                    <a:cubicBezTo>
                      <a:pt x="181" y="26"/>
                      <a:pt x="181" y="26"/>
                      <a:pt x="182" y="26"/>
                    </a:cubicBezTo>
                    <a:cubicBezTo>
                      <a:pt x="181" y="27"/>
                      <a:pt x="180" y="27"/>
                      <a:pt x="180" y="29"/>
                    </a:cubicBezTo>
                    <a:cubicBezTo>
                      <a:pt x="181" y="28"/>
                      <a:pt x="183" y="27"/>
                      <a:pt x="183" y="29"/>
                    </a:cubicBezTo>
                    <a:cubicBezTo>
                      <a:pt x="185" y="29"/>
                      <a:pt x="184" y="28"/>
                      <a:pt x="184" y="27"/>
                    </a:cubicBezTo>
                    <a:cubicBezTo>
                      <a:pt x="185" y="27"/>
                      <a:pt x="185" y="28"/>
                      <a:pt x="186" y="28"/>
                    </a:cubicBezTo>
                    <a:cubicBezTo>
                      <a:pt x="186" y="27"/>
                      <a:pt x="186" y="27"/>
                      <a:pt x="186" y="27"/>
                    </a:cubicBezTo>
                    <a:cubicBezTo>
                      <a:pt x="186" y="27"/>
                      <a:pt x="186" y="26"/>
                      <a:pt x="186" y="26"/>
                    </a:cubicBezTo>
                    <a:cubicBezTo>
                      <a:pt x="185" y="26"/>
                      <a:pt x="186" y="25"/>
                      <a:pt x="186" y="24"/>
                    </a:cubicBezTo>
                    <a:cubicBezTo>
                      <a:pt x="186" y="24"/>
                      <a:pt x="186" y="22"/>
                      <a:pt x="185" y="22"/>
                    </a:cubicBezTo>
                    <a:cubicBezTo>
                      <a:pt x="186" y="21"/>
                      <a:pt x="186" y="21"/>
                      <a:pt x="187" y="20"/>
                    </a:cubicBezTo>
                    <a:cubicBezTo>
                      <a:pt x="187" y="20"/>
                      <a:pt x="187" y="20"/>
                      <a:pt x="188" y="21"/>
                    </a:cubicBezTo>
                    <a:cubicBezTo>
                      <a:pt x="188" y="21"/>
                      <a:pt x="187" y="21"/>
                      <a:pt x="187" y="22"/>
                    </a:cubicBezTo>
                    <a:cubicBezTo>
                      <a:pt x="187" y="22"/>
                      <a:pt x="187" y="22"/>
                      <a:pt x="187" y="23"/>
                    </a:cubicBezTo>
                    <a:cubicBezTo>
                      <a:pt x="187" y="23"/>
                      <a:pt x="188" y="23"/>
                      <a:pt x="188" y="23"/>
                    </a:cubicBezTo>
                    <a:cubicBezTo>
                      <a:pt x="188" y="23"/>
                      <a:pt x="190" y="23"/>
                      <a:pt x="191" y="24"/>
                    </a:cubicBezTo>
                    <a:cubicBezTo>
                      <a:pt x="191" y="25"/>
                      <a:pt x="190" y="24"/>
                      <a:pt x="189" y="24"/>
                    </a:cubicBezTo>
                    <a:cubicBezTo>
                      <a:pt x="189" y="25"/>
                      <a:pt x="189" y="25"/>
                      <a:pt x="189" y="25"/>
                    </a:cubicBezTo>
                    <a:cubicBezTo>
                      <a:pt x="189" y="26"/>
                      <a:pt x="188" y="25"/>
                      <a:pt x="188" y="25"/>
                    </a:cubicBezTo>
                    <a:cubicBezTo>
                      <a:pt x="187" y="27"/>
                      <a:pt x="189" y="28"/>
                      <a:pt x="189" y="27"/>
                    </a:cubicBezTo>
                    <a:cubicBezTo>
                      <a:pt x="190" y="27"/>
                      <a:pt x="189" y="28"/>
                      <a:pt x="190" y="29"/>
                    </a:cubicBezTo>
                    <a:cubicBezTo>
                      <a:pt x="190" y="29"/>
                      <a:pt x="191" y="29"/>
                      <a:pt x="191" y="29"/>
                    </a:cubicBezTo>
                    <a:cubicBezTo>
                      <a:pt x="192" y="29"/>
                      <a:pt x="193" y="29"/>
                      <a:pt x="193" y="29"/>
                    </a:cubicBezTo>
                    <a:cubicBezTo>
                      <a:pt x="194" y="28"/>
                      <a:pt x="194" y="28"/>
                      <a:pt x="195" y="27"/>
                    </a:cubicBezTo>
                    <a:cubicBezTo>
                      <a:pt x="195" y="27"/>
                      <a:pt x="194" y="27"/>
                      <a:pt x="194" y="27"/>
                    </a:cubicBezTo>
                    <a:cubicBezTo>
                      <a:pt x="193" y="27"/>
                      <a:pt x="195" y="26"/>
                      <a:pt x="193" y="26"/>
                    </a:cubicBezTo>
                    <a:cubicBezTo>
                      <a:pt x="193" y="25"/>
                      <a:pt x="193" y="25"/>
                      <a:pt x="192" y="24"/>
                    </a:cubicBezTo>
                    <a:cubicBezTo>
                      <a:pt x="192" y="24"/>
                      <a:pt x="193" y="24"/>
                      <a:pt x="194" y="24"/>
                    </a:cubicBezTo>
                    <a:cubicBezTo>
                      <a:pt x="194" y="24"/>
                      <a:pt x="195" y="22"/>
                      <a:pt x="195" y="22"/>
                    </a:cubicBezTo>
                    <a:cubicBezTo>
                      <a:pt x="195" y="22"/>
                      <a:pt x="195" y="22"/>
                      <a:pt x="195" y="22"/>
                    </a:cubicBezTo>
                    <a:cubicBezTo>
                      <a:pt x="196" y="22"/>
                      <a:pt x="197" y="23"/>
                      <a:pt x="197" y="22"/>
                    </a:cubicBezTo>
                    <a:cubicBezTo>
                      <a:pt x="197" y="22"/>
                      <a:pt x="197" y="22"/>
                      <a:pt x="197" y="22"/>
                    </a:cubicBezTo>
                    <a:cubicBezTo>
                      <a:pt x="197" y="22"/>
                      <a:pt x="198" y="22"/>
                      <a:pt x="199" y="22"/>
                    </a:cubicBezTo>
                    <a:cubicBezTo>
                      <a:pt x="199" y="23"/>
                      <a:pt x="197" y="24"/>
                      <a:pt x="198" y="24"/>
                    </a:cubicBezTo>
                    <a:cubicBezTo>
                      <a:pt x="198" y="25"/>
                      <a:pt x="197" y="25"/>
                      <a:pt x="196" y="25"/>
                    </a:cubicBezTo>
                    <a:cubicBezTo>
                      <a:pt x="196" y="26"/>
                      <a:pt x="197" y="26"/>
                      <a:pt x="198" y="26"/>
                    </a:cubicBezTo>
                    <a:cubicBezTo>
                      <a:pt x="197" y="27"/>
                      <a:pt x="197" y="28"/>
                      <a:pt x="196" y="28"/>
                    </a:cubicBezTo>
                    <a:cubicBezTo>
                      <a:pt x="197" y="29"/>
                      <a:pt x="197" y="29"/>
                      <a:pt x="197" y="30"/>
                    </a:cubicBezTo>
                    <a:cubicBezTo>
                      <a:pt x="200" y="30"/>
                      <a:pt x="200" y="30"/>
                      <a:pt x="200" y="30"/>
                    </a:cubicBezTo>
                    <a:cubicBezTo>
                      <a:pt x="200" y="28"/>
                      <a:pt x="202" y="28"/>
                      <a:pt x="203" y="28"/>
                    </a:cubicBezTo>
                    <a:cubicBezTo>
                      <a:pt x="205" y="28"/>
                      <a:pt x="206" y="28"/>
                      <a:pt x="206" y="30"/>
                    </a:cubicBezTo>
                    <a:cubicBezTo>
                      <a:pt x="207" y="30"/>
                      <a:pt x="207" y="29"/>
                      <a:pt x="207" y="29"/>
                    </a:cubicBezTo>
                    <a:cubicBezTo>
                      <a:pt x="207" y="28"/>
                      <a:pt x="209" y="28"/>
                      <a:pt x="210" y="27"/>
                    </a:cubicBezTo>
                    <a:cubicBezTo>
                      <a:pt x="211" y="27"/>
                      <a:pt x="210" y="28"/>
                      <a:pt x="210" y="28"/>
                    </a:cubicBezTo>
                    <a:cubicBezTo>
                      <a:pt x="210" y="29"/>
                      <a:pt x="212" y="28"/>
                      <a:pt x="211" y="30"/>
                    </a:cubicBezTo>
                    <a:cubicBezTo>
                      <a:pt x="215" y="30"/>
                      <a:pt x="215" y="30"/>
                      <a:pt x="215" y="30"/>
                    </a:cubicBezTo>
                    <a:cubicBezTo>
                      <a:pt x="215" y="29"/>
                      <a:pt x="215" y="29"/>
                      <a:pt x="216" y="29"/>
                    </a:cubicBezTo>
                    <a:cubicBezTo>
                      <a:pt x="216" y="29"/>
                      <a:pt x="216" y="27"/>
                      <a:pt x="217" y="27"/>
                    </a:cubicBezTo>
                    <a:cubicBezTo>
                      <a:pt x="218" y="28"/>
                      <a:pt x="217" y="28"/>
                      <a:pt x="217" y="29"/>
                    </a:cubicBezTo>
                    <a:cubicBezTo>
                      <a:pt x="218" y="29"/>
                      <a:pt x="218" y="28"/>
                      <a:pt x="218" y="28"/>
                    </a:cubicBezTo>
                    <a:cubicBezTo>
                      <a:pt x="219" y="27"/>
                      <a:pt x="219" y="29"/>
                      <a:pt x="221" y="29"/>
                    </a:cubicBezTo>
                    <a:cubicBezTo>
                      <a:pt x="220" y="27"/>
                      <a:pt x="223" y="29"/>
                      <a:pt x="222" y="27"/>
                    </a:cubicBezTo>
                    <a:cubicBezTo>
                      <a:pt x="225" y="26"/>
                      <a:pt x="223" y="30"/>
                      <a:pt x="226" y="30"/>
                    </a:cubicBezTo>
                    <a:cubicBezTo>
                      <a:pt x="225" y="31"/>
                      <a:pt x="225" y="31"/>
                      <a:pt x="226" y="33"/>
                    </a:cubicBezTo>
                    <a:cubicBezTo>
                      <a:pt x="228" y="32"/>
                      <a:pt x="227" y="32"/>
                      <a:pt x="229" y="33"/>
                    </a:cubicBezTo>
                    <a:cubicBezTo>
                      <a:pt x="229" y="32"/>
                      <a:pt x="229" y="31"/>
                      <a:pt x="229" y="30"/>
                    </a:cubicBezTo>
                    <a:cubicBezTo>
                      <a:pt x="229" y="29"/>
                      <a:pt x="231" y="29"/>
                      <a:pt x="232" y="29"/>
                    </a:cubicBezTo>
                    <a:cubicBezTo>
                      <a:pt x="232" y="29"/>
                      <a:pt x="232" y="27"/>
                      <a:pt x="233" y="28"/>
                    </a:cubicBezTo>
                    <a:cubicBezTo>
                      <a:pt x="235" y="29"/>
                      <a:pt x="234" y="30"/>
                      <a:pt x="234" y="32"/>
                    </a:cubicBezTo>
                    <a:cubicBezTo>
                      <a:pt x="235" y="31"/>
                      <a:pt x="237" y="31"/>
                      <a:pt x="235" y="32"/>
                    </a:cubicBezTo>
                    <a:cubicBezTo>
                      <a:pt x="236" y="34"/>
                      <a:pt x="237" y="31"/>
                      <a:pt x="237" y="30"/>
                    </a:cubicBezTo>
                    <a:cubicBezTo>
                      <a:pt x="235" y="30"/>
                      <a:pt x="235" y="30"/>
                      <a:pt x="235" y="30"/>
                    </a:cubicBezTo>
                    <a:cubicBezTo>
                      <a:pt x="235" y="29"/>
                      <a:pt x="236" y="29"/>
                      <a:pt x="236" y="28"/>
                    </a:cubicBezTo>
                    <a:cubicBezTo>
                      <a:pt x="236" y="28"/>
                      <a:pt x="237" y="28"/>
                      <a:pt x="237" y="27"/>
                    </a:cubicBezTo>
                    <a:cubicBezTo>
                      <a:pt x="238" y="28"/>
                      <a:pt x="238" y="28"/>
                      <a:pt x="239" y="28"/>
                    </a:cubicBezTo>
                    <a:cubicBezTo>
                      <a:pt x="239" y="28"/>
                      <a:pt x="239" y="29"/>
                      <a:pt x="240" y="29"/>
                    </a:cubicBezTo>
                    <a:cubicBezTo>
                      <a:pt x="240" y="29"/>
                      <a:pt x="241" y="28"/>
                      <a:pt x="241" y="30"/>
                    </a:cubicBezTo>
                    <a:cubicBezTo>
                      <a:pt x="243" y="30"/>
                      <a:pt x="243" y="30"/>
                      <a:pt x="243" y="30"/>
                    </a:cubicBezTo>
                    <a:cubicBezTo>
                      <a:pt x="243" y="30"/>
                      <a:pt x="242" y="31"/>
                      <a:pt x="243" y="31"/>
                    </a:cubicBezTo>
                    <a:cubicBezTo>
                      <a:pt x="243" y="31"/>
                      <a:pt x="244" y="32"/>
                      <a:pt x="245" y="33"/>
                    </a:cubicBezTo>
                    <a:cubicBezTo>
                      <a:pt x="245" y="33"/>
                      <a:pt x="246" y="34"/>
                      <a:pt x="247" y="34"/>
                    </a:cubicBezTo>
                    <a:cubicBezTo>
                      <a:pt x="247" y="32"/>
                      <a:pt x="246" y="33"/>
                      <a:pt x="245" y="32"/>
                    </a:cubicBezTo>
                    <a:cubicBezTo>
                      <a:pt x="246" y="32"/>
                      <a:pt x="246" y="31"/>
                      <a:pt x="246" y="30"/>
                    </a:cubicBezTo>
                    <a:cubicBezTo>
                      <a:pt x="247" y="29"/>
                      <a:pt x="248" y="28"/>
                      <a:pt x="249" y="27"/>
                    </a:cubicBezTo>
                    <a:cubicBezTo>
                      <a:pt x="250" y="28"/>
                      <a:pt x="251" y="27"/>
                      <a:pt x="252" y="27"/>
                    </a:cubicBezTo>
                    <a:cubicBezTo>
                      <a:pt x="252" y="27"/>
                      <a:pt x="252" y="28"/>
                      <a:pt x="254" y="28"/>
                    </a:cubicBezTo>
                    <a:cubicBezTo>
                      <a:pt x="255" y="29"/>
                      <a:pt x="253" y="30"/>
                      <a:pt x="254" y="30"/>
                    </a:cubicBezTo>
                    <a:cubicBezTo>
                      <a:pt x="254" y="31"/>
                      <a:pt x="252" y="30"/>
                      <a:pt x="253" y="32"/>
                    </a:cubicBezTo>
                    <a:cubicBezTo>
                      <a:pt x="254" y="32"/>
                      <a:pt x="253" y="30"/>
                      <a:pt x="254" y="31"/>
                    </a:cubicBezTo>
                    <a:cubicBezTo>
                      <a:pt x="255" y="31"/>
                      <a:pt x="254" y="31"/>
                      <a:pt x="254" y="32"/>
                    </a:cubicBezTo>
                    <a:cubicBezTo>
                      <a:pt x="256" y="32"/>
                      <a:pt x="257" y="31"/>
                      <a:pt x="256" y="30"/>
                    </a:cubicBezTo>
                    <a:cubicBezTo>
                      <a:pt x="256" y="30"/>
                      <a:pt x="257" y="30"/>
                      <a:pt x="257" y="30"/>
                    </a:cubicBezTo>
                    <a:cubicBezTo>
                      <a:pt x="257" y="30"/>
                      <a:pt x="257" y="29"/>
                      <a:pt x="257" y="29"/>
                    </a:cubicBezTo>
                    <a:cubicBezTo>
                      <a:pt x="258" y="29"/>
                      <a:pt x="258" y="29"/>
                      <a:pt x="259" y="29"/>
                    </a:cubicBezTo>
                    <a:cubicBezTo>
                      <a:pt x="259" y="29"/>
                      <a:pt x="259" y="28"/>
                      <a:pt x="259" y="28"/>
                    </a:cubicBezTo>
                    <a:cubicBezTo>
                      <a:pt x="259" y="28"/>
                      <a:pt x="260" y="30"/>
                      <a:pt x="260" y="27"/>
                    </a:cubicBezTo>
                    <a:cubicBezTo>
                      <a:pt x="263" y="27"/>
                      <a:pt x="264" y="28"/>
                      <a:pt x="265" y="29"/>
                    </a:cubicBezTo>
                    <a:cubicBezTo>
                      <a:pt x="265" y="30"/>
                      <a:pt x="264" y="30"/>
                      <a:pt x="264" y="31"/>
                    </a:cubicBezTo>
                    <a:cubicBezTo>
                      <a:pt x="265" y="31"/>
                      <a:pt x="265" y="31"/>
                      <a:pt x="265" y="31"/>
                    </a:cubicBezTo>
                    <a:cubicBezTo>
                      <a:pt x="267" y="31"/>
                      <a:pt x="265" y="33"/>
                      <a:pt x="268" y="33"/>
                    </a:cubicBezTo>
                    <a:cubicBezTo>
                      <a:pt x="268" y="34"/>
                      <a:pt x="267" y="33"/>
                      <a:pt x="266" y="34"/>
                    </a:cubicBezTo>
                    <a:cubicBezTo>
                      <a:pt x="266" y="35"/>
                      <a:pt x="267" y="34"/>
                      <a:pt x="267" y="35"/>
                    </a:cubicBezTo>
                    <a:cubicBezTo>
                      <a:pt x="268" y="35"/>
                      <a:pt x="269" y="34"/>
                      <a:pt x="269" y="35"/>
                    </a:cubicBezTo>
                    <a:cubicBezTo>
                      <a:pt x="271" y="34"/>
                      <a:pt x="269" y="33"/>
                      <a:pt x="269" y="31"/>
                    </a:cubicBezTo>
                    <a:cubicBezTo>
                      <a:pt x="267" y="31"/>
                      <a:pt x="268" y="29"/>
                      <a:pt x="266" y="30"/>
                    </a:cubicBezTo>
                    <a:cubicBezTo>
                      <a:pt x="266" y="28"/>
                      <a:pt x="267" y="27"/>
                      <a:pt x="269" y="27"/>
                    </a:cubicBezTo>
                    <a:cubicBezTo>
                      <a:pt x="270" y="27"/>
                      <a:pt x="269" y="28"/>
                      <a:pt x="270" y="28"/>
                    </a:cubicBezTo>
                    <a:cubicBezTo>
                      <a:pt x="270" y="29"/>
                      <a:pt x="271" y="28"/>
                      <a:pt x="272" y="29"/>
                    </a:cubicBezTo>
                    <a:cubicBezTo>
                      <a:pt x="272" y="29"/>
                      <a:pt x="272" y="30"/>
                      <a:pt x="273" y="30"/>
                    </a:cubicBezTo>
                    <a:cubicBezTo>
                      <a:pt x="276" y="30"/>
                      <a:pt x="276" y="27"/>
                      <a:pt x="278" y="27"/>
                    </a:cubicBezTo>
                    <a:cubicBezTo>
                      <a:pt x="277" y="26"/>
                      <a:pt x="277" y="25"/>
                      <a:pt x="275" y="24"/>
                    </a:cubicBezTo>
                    <a:cubicBezTo>
                      <a:pt x="274" y="24"/>
                      <a:pt x="274" y="22"/>
                      <a:pt x="273" y="22"/>
                    </a:cubicBezTo>
                    <a:cubicBezTo>
                      <a:pt x="273" y="23"/>
                      <a:pt x="272" y="23"/>
                      <a:pt x="271" y="23"/>
                    </a:cubicBezTo>
                    <a:cubicBezTo>
                      <a:pt x="272" y="26"/>
                      <a:pt x="269" y="24"/>
                      <a:pt x="270" y="26"/>
                    </a:cubicBezTo>
                    <a:cubicBezTo>
                      <a:pt x="269" y="26"/>
                      <a:pt x="269" y="26"/>
                      <a:pt x="268" y="25"/>
                    </a:cubicBezTo>
                    <a:cubicBezTo>
                      <a:pt x="268" y="25"/>
                      <a:pt x="269" y="24"/>
                      <a:pt x="269" y="24"/>
                    </a:cubicBezTo>
                    <a:cubicBezTo>
                      <a:pt x="269" y="23"/>
                      <a:pt x="269" y="23"/>
                      <a:pt x="270" y="22"/>
                    </a:cubicBezTo>
                    <a:cubicBezTo>
                      <a:pt x="272" y="21"/>
                      <a:pt x="272" y="20"/>
                      <a:pt x="273" y="21"/>
                    </a:cubicBezTo>
                    <a:cubicBezTo>
                      <a:pt x="273" y="20"/>
                      <a:pt x="275" y="20"/>
                      <a:pt x="276" y="20"/>
                    </a:cubicBezTo>
                    <a:cubicBezTo>
                      <a:pt x="276" y="21"/>
                      <a:pt x="278" y="22"/>
                      <a:pt x="278" y="21"/>
                    </a:cubicBezTo>
                    <a:cubicBezTo>
                      <a:pt x="279" y="21"/>
                      <a:pt x="280" y="23"/>
                      <a:pt x="281" y="23"/>
                    </a:cubicBezTo>
                    <a:cubicBezTo>
                      <a:pt x="283" y="23"/>
                      <a:pt x="282" y="21"/>
                      <a:pt x="284" y="21"/>
                    </a:cubicBezTo>
                    <a:cubicBezTo>
                      <a:pt x="284" y="19"/>
                      <a:pt x="282" y="20"/>
                      <a:pt x="281" y="21"/>
                    </a:cubicBezTo>
                    <a:cubicBezTo>
                      <a:pt x="281" y="20"/>
                      <a:pt x="282" y="20"/>
                      <a:pt x="282" y="19"/>
                    </a:cubicBezTo>
                    <a:cubicBezTo>
                      <a:pt x="284" y="19"/>
                      <a:pt x="284" y="19"/>
                      <a:pt x="284" y="19"/>
                    </a:cubicBezTo>
                    <a:cubicBezTo>
                      <a:pt x="284" y="19"/>
                      <a:pt x="284" y="21"/>
                      <a:pt x="285" y="20"/>
                    </a:cubicBezTo>
                    <a:cubicBezTo>
                      <a:pt x="285" y="21"/>
                      <a:pt x="284" y="21"/>
                      <a:pt x="284" y="22"/>
                    </a:cubicBezTo>
                    <a:cubicBezTo>
                      <a:pt x="285" y="22"/>
                      <a:pt x="285" y="22"/>
                      <a:pt x="285" y="21"/>
                    </a:cubicBezTo>
                    <a:cubicBezTo>
                      <a:pt x="287" y="22"/>
                      <a:pt x="287" y="22"/>
                      <a:pt x="289" y="22"/>
                    </a:cubicBezTo>
                    <a:cubicBezTo>
                      <a:pt x="289" y="20"/>
                      <a:pt x="288" y="20"/>
                      <a:pt x="288" y="19"/>
                    </a:cubicBezTo>
                    <a:cubicBezTo>
                      <a:pt x="289" y="19"/>
                      <a:pt x="289" y="20"/>
                      <a:pt x="289" y="21"/>
                    </a:cubicBezTo>
                    <a:cubicBezTo>
                      <a:pt x="291" y="21"/>
                      <a:pt x="291" y="20"/>
                      <a:pt x="292" y="19"/>
                    </a:cubicBezTo>
                    <a:cubicBezTo>
                      <a:pt x="292" y="20"/>
                      <a:pt x="292" y="20"/>
                      <a:pt x="293" y="20"/>
                    </a:cubicBezTo>
                    <a:cubicBezTo>
                      <a:pt x="293" y="20"/>
                      <a:pt x="292" y="20"/>
                      <a:pt x="292" y="20"/>
                    </a:cubicBezTo>
                    <a:cubicBezTo>
                      <a:pt x="291" y="22"/>
                      <a:pt x="292" y="22"/>
                      <a:pt x="292" y="24"/>
                    </a:cubicBezTo>
                    <a:cubicBezTo>
                      <a:pt x="293" y="23"/>
                      <a:pt x="293" y="24"/>
                      <a:pt x="294" y="24"/>
                    </a:cubicBezTo>
                    <a:cubicBezTo>
                      <a:pt x="293" y="24"/>
                      <a:pt x="291" y="24"/>
                      <a:pt x="291" y="25"/>
                    </a:cubicBezTo>
                    <a:cubicBezTo>
                      <a:pt x="290" y="25"/>
                      <a:pt x="290" y="24"/>
                      <a:pt x="289" y="24"/>
                    </a:cubicBezTo>
                    <a:cubicBezTo>
                      <a:pt x="287" y="23"/>
                      <a:pt x="285" y="24"/>
                      <a:pt x="284" y="23"/>
                    </a:cubicBezTo>
                    <a:cubicBezTo>
                      <a:pt x="283" y="23"/>
                      <a:pt x="284" y="24"/>
                      <a:pt x="284" y="24"/>
                    </a:cubicBezTo>
                    <a:cubicBezTo>
                      <a:pt x="284" y="25"/>
                      <a:pt x="283" y="25"/>
                      <a:pt x="283" y="26"/>
                    </a:cubicBezTo>
                    <a:cubicBezTo>
                      <a:pt x="284" y="26"/>
                      <a:pt x="284" y="27"/>
                      <a:pt x="284" y="28"/>
                    </a:cubicBezTo>
                    <a:close/>
                    <a:moveTo>
                      <a:pt x="303" y="19"/>
                    </a:moveTo>
                    <a:cubicBezTo>
                      <a:pt x="302" y="19"/>
                      <a:pt x="304" y="19"/>
                      <a:pt x="304" y="20"/>
                    </a:cubicBezTo>
                    <a:cubicBezTo>
                      <a:pt x="303" y="20"/>
                      <a:pt x="301" y="20"/>
                      <a:pt x="303" y="19"/>
                    </a:cubicBezTo>
                    <a:close/>
                    <a:moveTo>
                      <a:pt x="280" y="11"/>
                    </a:moveTo>
                    <a:cubicBezTo>
                      <a:pt x="280" y="12"/>
                      <a:pt x="279" y="12"/>
                      <a:pt x="278" y="12"/>
                    </a:cubicBezTo>
                    <a:cubicBezTo>
                      <a:pt x="278" y="10"/>
                      <a:pt x="279" y="11"/>
                      <a:pt x="280" y="11"/>
                    </a:cubicBezTo>
                    <a:close/>
                    <a:moveTo>
                      <a:pt x="26" y="8"/>
                    </a:moveTo>
                    <a:cubicBezTo>
                      <a:pt x="25" y="9"/>
                      <a:pt x="25" y="6"/>
                      <a:pt x="26" y="7"/>
                    </a:cubicBezTo>
                    <a:cubicBezTo>
                      <a:pt x="26" y="7"/>
                      <a:pt x="26" y="8"/>
                      <a:pt x="26" y="8"/>
                    </a:cubicBezTo>
                    <a:close/>
                    <a:moveTo>
                      <a:pt x="10" y="18"/>
                    </a:moveTo>
                    <a:cubicBezTo>
                      <a:pt x="9" y="18"/>
                      <a:pt x="11" y="17"/>
                      <a:pt x="11" y="17"/>
                    </a:cubicBezTo>
                    <a:cubicBezTo>
                      <a:pt x="12" y="18"/>
                      <a:pt x="10" y="18"/>
                      <a:pt x="10" y="18"/>
                    </a:cubicBezTo>
                    <a:close/>
                    <a:moveTo>
                      <a:pt x="16" y="15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lose/>
                    <a:moveTo>
                      <a:pt x="35" y="14"/>
                    </a:moveTo>
                    <a:cubicBezTo>
                      <a:pt x="35" y="13"/>
                      <a:pt x="35" y="13"/>
                      <a:pt x="35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5" y="13"/>
                      <a:pt x="35" y="13"/>
                      <a:pt x="35" y="14"/>
                    </a:cubicBezTo>
                    <a:close/>
                    <a:moveTo>
                      <a:pt x="46" y="30"/>
                    </a:moveTo>
                    <a:cubicBezTo>
                      <a:pt x="46" y="30"/>
                      <a:pt x="46" y="30"/>
                      <a:pt x="45" y="30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46" y="29"/>
                      <a:pt x="46" y="29"/>
                      <a:pt x="46" y="29"/>
                    </a:cubicBezTo>
                    <a:lnTo>
                      <a:pt x="46" y="30"/>
                    </a:lnTo>
                    <a:close/>
                    <a:moveTo>
                      <a:pt x="46" y="22"/>
                    </a:moveTo>
                    <a:cubicBezTo>
                      <a:pt x="46" y="20"/>
                      <a:pt x="48" y="22"/>
                      <a:pt x="47" y="20"/>
                    </a:cubicBezTo>
                    <a:cubicBezTo>
                      <a:pt x="48" y="20"/>
                      <a:pt x="48" y="21"/>
                      <a:pt x="48" y="21"/>
                    </a:cubicBezTo>
                    <a:cubicBezTo>
                      <a:pt x="48" y="22"/>
                      <a:pt x="47" y="22"/>
                      <a:pt x="46" y="22"/>
                    </a:cubicBezTo>
                    <a:close/>
                    <a:moveTo>
                      <a:pt x="52" y="22"/>
                    </a:moveTo>
                    <a:cubicBezTo>
                      <a:pt x="52" y="24"/>
                      <a:pt x="50" y="21"/>
                      <a:pt x="50" y="23"/>
                    </a:cubicBezTo>
                    <a:cubicBezTo>
                      <a:pt x="48" y="21"/>
                      <a:pt x="51" y="20"/>
                      <a:pt x="51" y="19"/>
                    </a:cubicBezTo>
                    <a:cubicBezTo>
                      <a:pt x="52" y="19"/>
                      <a:pt x="54" y="19"/>
                      <a:pt x="54" y="20"/>
                    </a:cubicBezTo>
                    <a:cubicBezTo>
                      <a:pt x="54" y="22"/>
                      <a:pt x="53" y="21"/>
                      <a:pt x="52" y="22"/>
                    </a:cubicBezTo>
                    <a:close/>
                    <a:moveTo>
                      <a:pt x="152" y="26"/>
                    </a:moveTo>
                    <a:cubicBezTo>
                      <a:pt x="152" y="26"/>
                      <a:pt x="152" y="26"/>
                      <a:pt x="152" y="26"/>
                    </a:cubicBezTo>
                    <a:cubicBezTo>
                      <a:pt x="152" y="26"/>
                      <a:pt x="151" y="26"/>
                      <a:pt x="151" y="26"/>
                    </a:cubicBezTo>
                    <a:cubicBezTo>
                      <a:pt x="151" y="26"/>
                      <a:pt x="151" y="26"/>
                      <a:pt x="151" y="26"/>
                    </a:cubicBezTo>
                    <a:cubicBezTo>
                      <a:pt x="151" y="26"/>
                      <a:pt x="152" y="26"/>
                      <a:pt x="152" y="26"/>
                    </a:cubicBezTo>
                    <a:close/>
                    <a:moveTo>
                      <a:pt x="249" y="6"/>
                    </a:moveTo>
                    <a:cubicBezTo>
                      <a:pt x="249" y="6"/>
                      <a:pt x="250" y="6"/>
                      <a:pt x="250" y="5"/>
                    </a:cubicBezTo>
                    <a:cubicBezTo>
                      <a:pt x="250" y="5"/>
                      <a:pt x="251" y="6"/>
                      <a:pt x="251" y="6"/>
                    </a:cubicBezTo>
                    <a:cubicBezTo>
                      <a:pt x="251" y="7"/>
                      <a:pt x="250" y="5"/>
                      <a:pt x="249" y="6"/>
                    </a:cubicBezTo>
                    <a:cubicBezTo>
                      <a:pt x="249" y="7"/>
                      <a:pt x="248" y="6"/>
                      <a:pt x="249" y="6"/>
                    </a:cubicBezTo>
                    <a:close/>
                    <a:moveTo>
                      <a:pt x="250" y="15"/>
                    </a:moveTo>
                    <a:cubicBezTo>
                      <a:pt x="250" y="15"/>
                      <a:pt x="250" y="15"/>
                      <a:pt x="250" y="15"/>
                    </a:cubicBezTo>
                    <a:cubicBezTo>
                      <a:pt x="249" y="16"/>
                      <a:pt x="247" y="16"/>
                      <a:pt x="246" y="16"/>
                    </a:cubicBezTo>
                    <a:cubicBezTo>
                      <a:pt x="246" y="16"/>
                      <a:pt x="246" y="16"/>
                      <a:pt x="246" y="15"/>
                    </a:cubicBezTo>
                    <a:cubicBezTo>
                      <a:pt x="247" y="16"/>
                      <a:pt x="249" y="16"/>
                      <a:pt x="250" y="15"/>
                    </a:cubicBezTo>
                    <a:close/>
                    <a:moveTo>
                      <a:pt x="242" y="11"/>
                    </a:moveTo>
                    <a:cubicBezTo>
                      <a:pt x="243" y="11"/>
                      <a:pt x="243" y="10"/>
                      <a:pt x="243" y="10"/>
                    </a:cubicBezTo>
                    <a:cubicBezTo>
                      <a:pt x="243" y="10"/>
                      <a:pt x="244" y="10"/>
                      <a:pt x="244" y="10"/>
                    </a:cubicBezTo>
                    <a:cubicBezTo>
                      <a:pt x="245" y="9"/>
                      <a:pt x="244" y="8"/>
                      <a:pt x="245" y="8"/>
                    </a:cubicBezTo>
                    <a:cubicBezTo>
                      <a:pt x="245" y="8"/>
                      <a:pt x="245" y="9"/>
                      <a:pt x="246" y="9"/>
                    </a:cubicBezTo>
                    <a:cubicBezTo>
                      <a:pt x="246" y="10"/>
                      <a:pt x="244" y="10"/>
                      <a:pt x="245" y="11"/>
                    </a:cubicBezTo>
                    <a:cubicBezTo>
                      <a:pt x="245" y="11"/>
                      <a:pt x="245" y="12"/>
                      <a:pt x="245" y="12"/>
                    </a:cubicBezTo>
                    <a:cubicBezTo>
                      <a:pt x="246" y="12"/>
                      <a:pt x="247" y="12"/>
                      <a:pt x="247" y="13"/>
                    </a:cubicBezTo>
                    <a:cubicBezTo>
                      <a:pt x="246" y="13"/>
                      <a:pt x="246" y="14"/>
                      <a:pt x="245" y="14"/>
                    </a:cubicBezTo>
                    <a:cubicBezTo>
                      <a:pt x="245" y="14"/>
                      <a:pt x="245" y="14"/>
                      <a:pt x="245" y="14"/>
                    </a:cubicBezTo>
                    <a:cubicBezTo>
                      <a:pt x="245" y="14"/>
                      <a:pt x="245" y="14"/>
                      <a:pt x="244" y="14"/>
                    </a:cubicBezTo>
                    <a:cubicBezTo>
                      <a:pt x="244" y="13"/>
                      <a:pt x="245" y="13"/>
                      <a:pt x="245" y="13"/>
                    </a:cubicBezTo>
                    <a:cubicBezTo>
                      <a:pt x="245" y="13"/>
                      <a:pt x="245" y="12"/>
                      <a:pt x="245" y="12"/>
                    </a:cubicBezTo>
                    <a:cubicBezTo>
                      <a:pt x="244" y="12"/>
                      <a:pt x="243" y="12"/>
                      <a:pt x="243" y="11"/>
                    </a:cubicBezTo>
                    <a:cubicBezTo>
                      <a:pt x="242" y="11"/>
                      <a:pt x="243" y="12"/>
                      <a:pt x="243" y="12"/>
                    </a:cubicBezTo>
                    <a:cubicBezTo>
                      <a:pt x="243" y="12"/>
                      <a:pt x="243" y="12"/>
                      <a:pt x="243" y="12"/>
                    </a:cubicBezTo>
                    <a:cubicBezTo>
                      <a:pt x="243" y="12"/>
                      <a:pt x="243" y="12"/>
                      <a:pt x="242" y="12"/>
                    </a:cubicBezTo>
                    <a:cubicBezTo>
                      <a:pt x="242" y="12"/>
                      <a:pt x="242" y="12"/>
                      <a:pt x="242" y="11"/>
                    </a:cubicBezTo>
                    <a:close/>
                    <a:moveTo>
                      <a:pt x="234" y="11"/>
                    </a:moveTo>
                    <a:cubicBezTo>
                      <a:pt x="234" y="12"/>
                      <a:pt x="234" y="12"/>
                      <a:pt x="234" y="12"/>
                    </a:cubicBezTo>
                    <a:cubicBezTo>
                      <a:pt x="234" y="12"/>
                      <a:pt x="233" y="12"/>
                      <a:pt x="233" y="12"/>
                    </a:cubicBezTo>
                    <a:cubicBezTo>
                      <a:pt x="233" y="12"/>
                      <a:pt x="233" y="13"/>
                      <a:pt x="234" y="1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12"/>
                      <a:pt x="232" y="12"/>
                      <a:pt x="232" y="11"/>
                    </a:cubicBezTo>
                    <a:cubicBezTo>
                      <a:pt x="233" y="11"/>
                      <a:pt x="233" y="11"/>
                      <a:pt x="234" y="11"/>
                    </a:cubicBezTo>
                    <a:close/>
                    <a:moveTo>
                      <a:pt x="226" y="17"/>
                    </a:moveTo>
                    <a:cubicBezTo>
                      <a:pt x="225" y="18"/>
                      <a:pt x="225" y="17"/>
                      <a:pt x="225" y="16"/>
                    </a:cubicBezTo>
                    <a:cubicBezTo>
                      <a:pt x="225" y="16"/>
                      <a:pt x="225" y="16"/>
                      <a:pt x="226" y="17"/>
                    </a:cubicBezTo>
                    <a:cubicBezTo>
                      <a:pt x="225" y="17"/>
                      <a:pt x="226" y="17"/>
                      <a:pt x="226" y="17"/>
                    </a:cubicBezTo>
                    <a:cubicBezTo>
                      <a:pt x="226" y="17"/>
                      <a:pt x="226" y="17"/>
                      <a:pt x="226" y="17"/>
                    </a:cubicBezTo>
                    <a:close/>
                    <a:moveTo>
                      <a:pt x="219" y="16"/>
                    </a:moveTo>
                    <a:cubicBezTo>
                      <a:pt x="219" y="16"/>
                      <a:pt x="218" y="15"/>
                      <a:pt x="219" y="15"/>
                    </a:cubicBezTo>
                    <a:cubicBezTo>
                      <a:pt x="219" y="15"/>
                      <a:pt x="219" y="15"/>
                      <a:pt x="219" y="15"/>
                    </a:cubicBezTo>
                    <a:cubicBezTo>
                      <a:pt x="220" y="16"/>
                      <a:pt x="222" y="16"/>
                      <a:pt x="222" y="15"/>
                    </a:cubicBezTo>
                    <a:cubicBezTo>
                      <a:pt x="221" y="16"/>
                      <a:pt x="222" y="13"/>
                      <a:pt x="223" y="14"/>
                    </a:cubicBezTo>
                    <a:cubicBezTo>
                      <a:pt x="223" y="16"/>
                      <a:pt x="223" y="16"/>
                      <a:pt x="223" y="16"/>
                    </a:cubicBezTo>
                    <a:cubicBezTo>
                      <a:pt x="223" y="16"/>
                      <a:pt x="224" y="17"/>
                      <a:pt x="224" y="17"/>
                    </a:cubicBezTo>
                    <a:cubicBezTo>
                      <a:pt x="224" y="18"/>
                      <a:pt x="225" y="18"/>
                      <a:pt x="226" y="18"/>
                    </a:cubicBezTo>
                    <a:cubicBezTo>
                      <a:pt x="226" y="18"/>
                      <a:pt x="225" y="18"/>
                      <a:pt x="224" y="18"/>
                    </a:cubicBezTo>
                    <a:cubicBezTo>
                      <a:pt x="224" y="18"/>
                      <a:pt x="224" y="17"/>
                      <a:pt x="223" y="18"/>
                    </a:cubicBezTo>
                    <a:cubicBezTo>
                      <a:pt x="223" y="17"/>
                      <a:pt x="223" y="17"/>
                      <a:pt x="223" y="17"/>
                    </a:cubicBezTo>
                    <a:cubicBezTo>
                      <a:pt x="223" y="17"/>
                      <a:pt x="223" y="18"/>
                      <a:pt x="223" y="18"/>
                    </a:cubicBezTo>
                    <a:cubicBezTo>
                      <a:pt x="222" y="17"/>
                      <a:pt x="222" y="17"/>
                      <a:pt x="222" y="16"/>
                    </a:cubicBezTo>
                    <a:cubicBezTo>
                      <a:pt x="221" y="16"/>
                      <a:pt x="221" y="16"/>
                      <a:pt x="221" y="16"/>
                    </a:cubicBezTo>
                    <a:cubicBezTo>
                      <a:pt x="220" y="16"/>
                      <a:pt x="220" y="15"/>
                      <a:pt x="219" y="16"/>
                    </a:cubicBezTo>
                    <a:cubicBezTo>
                      <a:pt x="219" y="16"/>
                      <a:pt x="220" y="16"/>
                      <a:pt x="220" y="16"/>
                    </a:cubicBezTo>
                    <a:cubicBezTo>
                      <a:pt x="219" y="17"/>
                      <a:pt x="218" y="17"/>
                      <a:pt x="217" y="17"/>
                    </a:cubicBezTo>
                    <a:cubicBezTo>
                      <a:pt x="216" y="17"/>
                      <a:pt x="217" y="16"/>
                      <a:pt x="216" y="16"/>
                    </a:cubicBezTo>
                    <a:cubicBezTo>
                      <a:pt x="216" y="15"/>
                      <a:pt x="216" y="15"/>
                      <a:pt x="216" y="15"/>
                    </a:cubicBezTo>
                    <a:cubicBezTo>
                      <a:pt x="217" y="15"/>
                      <a:pt x="218" y="16"/>
                      <a:pt x="219" y="16"/>
                    </a:cubicBezTo>
                    <a:close/>
                    <a:moveTo>
                      <a:pt x="211" y="15"/>
                    </a:moveTo>
                    <a:cubicBezTo>
                      <a:pt x="211" y="16"/>
                      <a:pt x="212" y="16"/>
                      <a:pt x="211" y="16"/>
                    </a:cubicBezTo>
                    <a:cubicBezTo>
                      <a:pt x="211" y="16"/>
                      <a:pt x="211" y="16"/>
                      <a:pt x="211" y="16"/>
                    </a:cubicBezTo>
                    <a:cubicBezTo>
                      <a:pt x="211" y="16"/>
                      <a:pt x="211" y="16"/>
                      <a:pt x="211" y="15"/>
                    </a:cubicBezTo>
                    <a:close/>
                    <a:moveTo>
                      <a:pt x="204" y="14"/>
                    </a:moveTo>
                    <a:cubicBezTo>
                      <a:pt x="203" y="14"/>
                      <a:pt x="203" y="14"/>
                      <a:pt x="203" y="14"/>
                    </a:cubicBezTo>
                    <a:cubicBezTo>
                      <a:pt x="203" y="13"/>
                      <a:pt x="203" y="13"/>
                      <a:pt x="203" y="13"/>
                    </a:cubicBezTo>
                    <a:cubicBezTo>
                      <a:pt x="204" y="13"/>
                      <a:pt x="204" y="13"/>
                      <a:pt x="204" y="13"/>
                    </a:cubicBezTo>
                    <a:lnTo>
                      <a:pt x="204" y="14"/>
                    </a:lnTo>
                    <a:close/>
                    <a:moveTo>
                      <a:pt x="199" y="7"/>
                    </a:moveTo>
                    <a:cubicBezTo>
                      <a:pt x="200" y="6"/>
                      <a:pt x="200" y="8"/>
                      <a:pt x="200" y="8"/>
                    </a:cubicBezTo>
                    <a:cubicBezTo>
                      <a:pt x="202" y="8"/>
                      <a:pt x="205" y="7"/>
                      <a:pt x="205" y="10"/>
                    </a:cubicBezTo>
                    <a:cubicBezTo>
                      <a:pt x="204" y="10"/>
                      <a:pt x="203" y="10"/>
                      <a:pt x="202" y="10"/>
                    </a:cubicBezTo>
                    <a:cubicBezTo>
                      <a:pt x="201" y="10"/>
                      <a:pt x="200" y="10"/>
                      <a:pt x="200" y="10"/>
                    </a:cubicBezTo>
                    <a:cubicBezTo>
                      <a:pt x="199" y="10"/>
                      <a:pt x="199" y="9"/>
                      <a:pt x="199" y="9"/>
                    </a:cubicBezTo>
                    <a:cubicBezTo>
                      <a:pt x="199" y="9"/>
                      <a:pt x="199" y="9"/>
                      <a:pt x="199" y="9"/>
                    </a:cubicBezTo>
                    <a:cubicBezTo>
                      <a:pt x="199" y="8"/>
                      <a:pt x="199" y="7"/>
                      <a:pt x="199" y="7"/>
                    </a:cubicBezTo>
                    <a:close/>
                    <a:moveTo>
                      <a:pt x="187" y="18"/>
                    </a:moveTo>
                    <a:cubicBezTo>
                      <a:pt x="186" y="18"/>
                      <a:pt x="186" y="18"/>
                      <a:pt x="186" y="18"/>
                    </a:cubicBezTo>
                    <a:cubicBezTo>
                      <a:pt x="186" y="18"/>
                      <a:pt x="186" y="18"/>
                      <a:pt x="186" y="18"/>
                    </a:cubicBezTo>
                    <a:cubicBezTo>
                      <a:pt x="184" y="18"/>
                      <a:pt x="184" y="18"/>
                      <a:pt x="182" y="18"/>
                    </a:cubicBezTo>
                    <a:cubicBezTo>
                      <a:pt x="183" y="17"/>
                      <a:pt x="183" y="16"/>
                      <a:pt x="182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2" y="16"/>
                      <a:pt x="183" y="16"/>
                      <a:pt x="183" y="16"/>
                    </a:cubicBezTo>
                    <a:cubicBezTo>
                      <a:pt x="184" y="17"/>
                      <a:pt x="185" y="16"/>
                      <a:pt x="185" y="16"/>
                    </a:cubicBezTo>
                    <a:cubicBezTo>
                      <a:pt x="186" y="16"/>
                      <a:pt x="187" y="15"/>
                      <a:pt x="186" y="17"/>
                    </a:cubicBezTo>
                    <a:cubicBezTo>
                      <a:pt x="187" y="17"/>
                      <a:pt x="187" y="17"/>
                      <a:pt x="188" y="17"/>
                    </a:cubicBezTo>
                    <a:cubicBezTo>
                      <a:pt x="188" y="17"/>
                      <a:pt x="187" y="18"/>
                      <a:pt x="188" y="18"/>
                    </a:cubicBezTo>
                    <a:cubicBezTo>
                      <a:pt x="187" y="18"/>
                      <a:pt x="187" y="18"/>
                      <a:pt x="187" y="18"/>
                    </a:cubicBezTo>
                    <a:cubicBezTo>
                      <a:pt x="187" y="18"/>
                      <a:pt x="187" y="18"/>
                      <a:pt x="187" y="18"/>
                    </a:cubicBezTo>
                    <a:close/>
                    <a:moveTo>
                      <a:pt x="175" y="17"/>
                    </a:moveTo>
                    <a:cubicBezTo>
                      <a:pt x="175" y="17"/>
                      <a:pt x="175" y="17"/>
                      <a:pt x="174" y="18"/>
                    </a:cubicBezTo>
                    <a:cubicBezTo>
                      <a:pt x="174" y="18"/>
                      <a:pt x="173" y="17"/>
                      <a:pt x="173" y="17"/>
                    </a:cubicBezTo>
                    <a:cubicBezTo>
                      <a:pt x="173" y="17"/>
                      <a:pt x="173" y="17"/>
                      <a:pt x="173" y="17"/>
                    </a:cubicBezTo>
                    <a:cubicBezTo>
                      <a:pt x="173" y="16"/>
                      <a:pt x="173" y="16"/>
                      <a:pt x="173" y="16"/>
                    </a:cubicBezTo>
                    <a:cubicBezTo>
                      <a:pt x="174" y="16"/>
                      <a:pt x="174" y="17"/>
                      <a:pt x="175" y="17"/>
                    </a:cubicBezTo>
                    <a:cubicBezTo>
                      <a:pt x="175" y="16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6" y="16"/>
                      <a:pt x="175" y="16"/>
                      <a:pt x="175" y="17"/>
                    </a:cubicBezTo>
                    <a:cubicBezTo>
                      <a:pt x="175" y="17"/>
                      <a:pt x="175" y="17"/>
                      <a:pt x="175" y="17"/>
                    </a:cubicBezTo>
                    <a:close/>
                    <a:moveTo>
                      <a:pt x="163" y="13"/>
                    </a:moveTo>
                    <a:cubicBezTo>
                      <a:pt x="163" y="13"/>
                      <a:pt x="163" y="13"/>
                      <a:pt x="163" y="13"/>
                    </a:cubicBezTo>
                    <a:cubicBezTo>
                      <a:pt x="162" y="14"/>
                      <a:pt x="162" y="13"/>
                      <a:pt x="161" y="13"/>
                    </a:cubicBezTo>
                    <a:cubicBezTo>
                      <a:pt x="161" y="13"/>
                      <a:pt x="161" y="13"/>
                      <a:pt x="162" y="12"/>
                    </a:cubicBezTo>
                    <a:cubicBezTo>
                      <a:pt x="162" y="12"/>
                      <a:pt x="162" y="12"/>
                      <a:pt x="163" y="13"/>
                    </a:cubicBezTo>
                    <a:close/>
                    <a:moveTo>
                      <a:pt x="162" y="14"/>
                    </a:moveTo>
                    <a:cubicBezTo>
                      <a:pt x="162" y="15"/>
                      <a:pt x="163" y="15"/>
                      <a:pt x="163" y="15"/>
                    </a:cubicBezTo>
                    <a:cubicBezTo>
                      <a:pt x="163" y="15"/>
                      <a:pt x="163" y="15"/>
                      <a:pt x="162" y="15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62" y="16"/>
                      <a:pt x="162" y="15"/>
                      <a:pt x="162" y="14"/>
                    </a:cubicBezTo>
                    <a:close/>
                    <a:moveTo>
                      <a:pt x="168" y="17"/>
                    </a:moveTo>
                    <a:cubicBezTo>
                      <a:pt x="168" y="17"/>
                      <a:pt x="168" y="17"/>
                      <a:pt x="168" y="17"/>
                    </a:cubicBezTo>
                    <a:cubicBezTo>
                      <a:pt x="168" y="17"/>
                      <a:pt x="168" y="17"/>
                      <a:pt x="168" y="17"/>
                    </a:cubicBezTo>
                    <a:cubicBezTo>
                      <a:pt x="168" y="17"/>
                      <a:pt x="168" y="17"/>
                      <a:pt x="168" y="17"/>
                    </a:cubicBezTo>
                    <a:close/>
                    <a:moveTo>
                      <a:pt x="175" y="10"/>
                    </a:moveTo>
                    <a:cubicBezTo>
                      <a:pt x="176" y="10"/>
                      <a:pt x="176" y="10"/>
                      <a:pt x="176" y="9"/>
                    </a:cubicBezTo>
                    <a:cubicBezTo>
                      <a:pt x="176" y="10"/>
                      <a:pt x="176" y="10"/>
                      <a:pt x="176" y="10"/>
                    </a:cubicBezTo>
                    <a:cubicBezTo>
                      <a:pt x="176" y="10"/>
                      <a:pt x="176" y="10"/>
                      <a:pt x="177" y="10"/>
                    </a:cubicBezTo>
                    <a:cubicBezTo>
                      <a:pt x="176" y="11"/>
                      <a:pt x="177" y="11"/>
                      <a:pt x="177" y="12"/>
                    </a:cubicBezTo>
                    <a:cubicBezTo>
                      <a:pt x="177" y="11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5" y="11"/>
                      <a:pt x="175" y="10"/>
                      <a:pt x="175" y="10"/>
                    </a:cubicBezTo>
                    <a:close/>
                    <a:moveTo>
                      <a:pt x="179" y="16"/>
                    </a:moveTo>
                    <a:cubicBezTo>
                      <a:pt x="179" y="16"/>
                      <a:pt x="180" y="16"/>
                      <a:pt x="180" y="16"/>
                    </a:cubicBezTo>
                    <a:cubicBezTo>
                      <a:pt x="180" y="16"/>
                      <a:pt x="179" y="16"/>
                      <a:pt x="179" y="17"/>
                    </a:cubicBezTo>
                    <a:cubicBezTo>
                      <a:pt x="179" y="16"/>
                      <a:pt x="178" y="17"/>
                      <a:pt x="178" y="16"/>
                    </a:cubicBezTo>
                    <a:cubicBezTo>
                      <a:pt x="178" y="16"/>
                      <a:pt x="178" y="15"/>
                      <a:pt x="178" y="15"/>
                    </a:cubicBezTo>
                    <a:cubicBezTo>
                      <a:pt x="178" y="15"/>
                      <a:pt x="177" y="15"/>
                      <a:pt x="177" y="14"/>
                    </a:cubicBezTo>
                    <a:cubicBezTo>
                      <a:pt x="177" y="14"/>
                      <a:pt x="177" y="14"/>
                      <a:pt x="178" y="14"/>
                    </a:cubicBezTo>
                    <a:cubicBezTo>
                      <a:pt x="178" y="15"/>
                      <a:pt x="179" y="14"/>
                      <a:pt x="179" y="15"/>
                    </a:cubicBezTo>
                    <a:cubicBezTo>
                      <a:pt x="179" y="15"/>
                      <a:pt x="179" y="16"/>
                      <a:pt x="179" y="16"/>
                    </a:cubicBezTo>
                    <a:close/>
                    <a:moveTo>
                      <a:pt x="180" y="13"/>
                    </a:moveTo>
                    <a:cubicBezTo>
                      <a:pt x="180" y="13"/>
                      <a:pt x="180" y="13"/>
                      <a:pt x="180" y="13"/>
                    </a:cubicBezTo>
                    <a:cubicBezTo>
                      <a:pt x="180" y="13"/>
                      <a:pt x="180" y="13"/>
                      <a:pt x="180" y="13"/>
                    </a:cubicBezTo>
                    <a:close/>
                    <a:moveTo>
                      <a:pt x="179" y="13"/>
                    </a:moveTo>
                    <a:cubicBezTo>
                      <a:pt x="179" y="12"/>
                      <a:pt x="178" y="12"/>
                      <a:pt x="178" y="12"/>
                    </a:cubicBezTo>
                    <a:cubicBezTo>
                      <a:pt x="178" y="12"/>
                      <a:pt x="179" y="12"/>
                      <a:pt x="179" y="13"/>
                    </a:cubicBezTo>
                    <a:cubicBezTo>
                      <a:pt x="179" y="13"/>
                      <a:pt x="179" y="13"/>
                      <a:pt x="179" y="13"/>
                    </a:cubicBezTo>
                    <a:close/>
                    <a:moveTo>
                      <a:pt x="175" y="14"/>
                    </a:moveTo>
                    <a:cubicBezTo>
                      <a:pt x="175" y="14"/>
                      <a:pt x="175" y="14"/>
                      <a:pt x="175" y="14"/>
                    </a:cubicBezTo>
                    <a:cubicBezTo>
                      <a:pt x="175" y="14"/>
                      <a:pt x="175" y="14"/>
                      <a:pt x="175" y="14"/>
                    </a:cubicBezTo>
                    <a:cubicBezTo>
                      <a:pt x="175" y="14"/>
                      <a:pt x="175" y="14"/>
                      <a:pt x="175" y="14"/>
                    </a:cubicBezTo>
                    <a:close/>
                    <a:moveTo>
                      <a:pt x="175" y="15"/>
                    </a:moveTo>
                    <a:cubicBezTo>
                      <a:pt x="175" y="15"/>
                      <a:pt x="175" y="15"/>
                      <a:pt x="175" y="15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5" y="15"/>
                      <a:pt x="175" y="15"/>
                      <a:pt x="175" y="15"/>
                    </a:cubicBezTo>
                    <a:close/>
                    <a:moveTo>
                      <a:pt x="200" y="13"/>
                    </a:moveTo>
                    <a:cubicBezTo>
                      <a:pt x="199" y="12"/>
                      <a:pt x="198" y="12"/>
                      <a:pt x="198" y="12"/>
                    </a:cubicBezTo>
                    <a:cubicBezTo>
                      <a:pt x="198" y="12"/>
                      <a:pt x="198" y="12"/>
                      <a:pt x="198" y="12"/>
                    </a:cubicBezTo>
                    <a:cubicBezTo>
                      <a:pt x="197" y="11"/>
                      <a:pt x="197" y="11"/>
                      <a:pt x="197" y="11"/>
                    </a:cubicBezTo>
                    <a:cubicBezTo>
                      <a:pt x="197" y="11"/>
                      <a:pt x="197" y="11"/>
                      <a:pt x="197" y="11"/>
                    </a:cubicBezTo>
                    <a:cubicBezTo>
                      <a:pt x="199" y="11"/>
                      <a:pt x="199" y="11"/>
                      <a:pt x="200" y="13"/>
                    </a:cubicBezTo>
                    <a:close/>
                    <a:moveTo>
                      <a:pt x="196" y="13"/>
                    </a:moveTo>
                    <a:cubicBezTo>
                      <a:pt x="196" y="12"/>
                      <a:pt x="196" y="12"/>
                      <a:pt x="196" y="12"/>
                    </a:cubicBezTo>
                    <a:cubicBezTo>
                      <a:pt x="196" y="12"/>
                      <a:pt x="196" y="12"/>
                      <a:pt x="196" y="12"/>
                    </a:cubicBezTo>
                    <a:cubicBezTo>
                      <a:pt x="196" y="12"/>
                      <a:pt x="196" y="12"/>
                      <a:pt x="196" y="13"/>
                    </a:cubicBezTo>
                    <a:close/>
                    <a:moveTo>
                      <a:pt x="194" y="15"/>
                    </a:moveTo>
                    <a:cubicBezTo>
                      <a:pt x="195" y="15"/>
                      <a:pt x="195" y="14"/>
                      <a:pt x="196" y="14"/>
                    </a:cubicBezTo>
                    <a:cubicBezTo>
                      <a:pt x="196" y="16"/>
                      <a:pt x="197" y="15"/>
                      <a:pt x="197" y="16"/>
                    </a:cubicBezTo>
                    <a:cubicBezTo>
                      <a:pt x="197" y="16"/>
                      <a:pt x="197" y="16"/>
                      <a:pt x="197" y="17"/>
                    </a:cubicBezTo>
                    <a:cubicBezTo>
                      <a:pt x="196" y="16"/>
                      <a:pt x="195" y="16"/>
                      <a:pt x="194" y="15"/>
                    </a:cubicBezTo>
                    <a:close/>
                    <a:moveTo>
                      <a:pt x="202" y="12"/>
                    </a:moveTo>
                    <a:cubicBezTo>
                      <a:pt x="202" y="12"/>
                      <a:pt x="202" y="12"/>
                      <a:pt x="202" y="12"/>
                    </a:cubicBezTo>
                    <a:cubicBezTo>
                      <a:pt x="203" y="12"/>
                      <a:pt x="203" y="12"/>
                      <a:pt x="203" y="12"/>
                    </a:cubicBezTo>
                    <a:cubicBezTo>
                      <a:pt x="202" y="12"/>
                      <a:pt x="202" y="12"/>
                      <a:pt x="202" y="12"/>
                    </a:cubicBezTo>
                    <a:close/>
                    <a:moveTo>
                      <a:pt x="198" y="9"/>
                    </a:moveTo>
                    <a:cubicBezTo>
                      <a:pt x="198" y="9"/>
                      <a:pt x="198" y="9"/>
                      <a:pt x="198" y="9"/>
                    </a:cubicBezTo>
                    <a:cubicBezTo>
                      <a:pt x="198" y="9"/>
                      <a:pt x="198" y="9"/>
                      <a:pt x="198" y="9"/>
                    </a:cubicBezTo>
                    <a:close/>
                    <a:moveTo>
                      <a:pt x="194" y="10"/>
                    </a:moveTo>
                    <a:cubicBezTo>
                      <a:pt x="194" y="10"/>
                      <a:pt x="194" y="10"/>
                      <a:pt x="194" y="11"/>
                    </a:cubicBezTo>
                    <a:cubicBezTo>
                      <a:pt x="193" y="11"/>
                      <a:pt x="193" y="10"/>
                      <a:pt x="192" y="9"/>
                    </a:cubicBezTo>
                    <a:cubicBezTo>
                      <a:pt x="193" y="9"/>
                      <a:pt x="193" y="10"/>
                      <a:pt x="194" y="10"/>
                    </a:cubicBezTo>
                    <a:close/>
                    <a:moveTo>
                      <a:pt x="179" y="10"/>
                    </a:moveTo>
                    <a:cubicBezTo>
                      <a:pt x="178" y="9"/>
                      <a:pt x="179" y="8"/>
                      <a:pt x="179" y="8"/>
                    </a:cubicBezTo>
                    <a:cubicBezTo>
                      <a:pt x="180" y="9"/>
                      <a:pt x="180" y="10"/>
                      <a:pt x="181" y="10"/>
                    </a:cubicBezTo>
                    <a:cubicBezTo>
                      <a:pt x="181" y="9"/>
                      <a:pt x="183" y="8"/>
                      <a:pt x="183" y="8"/>
                    </a:cubicBezTo>
                    <a:cubicBezTo>
                      <a:pt x="183" y="7"/>
                      <a:pt x="183" y="6"/>
                      <a:pt x="184" y="6"/>
                    </a:cubicBezTo>
                    <a:cubicBezTo>
                      <a:pt x="184" y="8"/>
                      <a:pt x="184" y="5"/>
                      <a:pt x="186" y="6"/>
                    </a:cubicBezTo>
                    <a:cubicBezTo>
                      <a:pt x="186" y="6"/>
                      <a:pt x="186" y="6"/>
                      <a:pt x="187" y="7"/>
                    </a:cubicBezTo>
                    <a:cubicBezTo>
                      <a:pt x="187" y="9"/>
                      <a:pt x="186" y="9"/>
                      <a:pt x="186" y="9"/>
                    </a:cubicBezTo>
                    <a:cubicBezTo>
                      <a:pt x="186" y="9"/>
                      <a:pt x="186" y="9"/>
                      <a:pt x="186" y="10"/>
                    </a:cubicBezTo>
                    <a:cubicBezTo>
                      <a:pt x="185" y="9"/>
                      <a:pt x="184" y="9"/>
                      <a:pt x="184" y="9"/>
                    </a:cubicBezTo>
                    <a:cubicBezTo>
                      <a:pt x="184" y="10"/>
                      <a:pt x="184" y="10"/>
                      <a:pt x="183" y="11"/>
                    </a:cubicBezTo>
                    <a:cubicBezTo>
                      <a:pt x="183" y="11"/>
                      <a:pt x="182" y="11"/>
                      <a:pt x="181" y="11"/>
                    </a:cubicBezTo>
                    <a:cubicBezTo>
                      <a:pt x="180" y="11"/>
                      <a:pt x="180" y="11"/>
                      <a:pt x="180" y="11"/>
                    </a:cubicBezTo>
                    <a:cubicBezTo>
                      <a:pt x="178" y="12"/>
                      <a:pt x="177" y="10"/>
                      <a:pt x="177" y="10"/>
                    </a:cubicBezTo>
                    <a:cubicBezTo>
                      <a:pt x="177" y="10"/>
                      <a:pt x="178" y="10"/>
                      <a:pt x="179" y="10"/>
                    </a:cubicBezTo>
                    <a:close/>
                    <a:moveTo>
                      <a:pt x="177" y="8"/>
                    </a:moveTo>
                    <a:cubicBezTo>
                      <a:pt x="177" y="8"/>
                      <a:pt x="176" y="8"/>
                      <a:pt x="176" y="8"/>
                    </a:cubicBezTo>
                    <a:cubicBezTo>
                      <a:pt x="176" y="8"/>
                      <a:pt x="176" y="8"/>
                      <a:pt x="176" y="8"/>
                    </a:cubicBezTo>
                    <a:cubicBezTo>
                      <a:pt x="176" y="8"/>
                      <a:pt x="176" y="8"/>
                      <a:pt x="177" y="8"/>
                    </a:cubicBezTo>
                    <a:close/>
                    <a:moveTo>
                      <a:pt x="170" y="5"/>
                    </a:moveTo>
                    <a:cubicBezTo>
                      <a:pt x="171" y="5"/>
                      <a:pt x="171" y="6"/>
                      <a:pt x="171" y="7"/>
                    </a:cubicBezTo>
                    <a:cubicBezTo>
                      <a:pt x="172" y="8"/>
                      <a:pt x="173" y="6"/>
                      <a:pt x="173" y="6"/>
                    </a:cubicBezTo>
                    <a:cubicBezTo>
                      <a:pt x="173" y="6"/>
                      <a:pt x="174" y="7"/>
                      <a:pt x="174" y="7"/>
                    </a:cubicBezTo>
                    <a:cubicBezTo>
                      <a:pt x="174" y="7"/>
                      <a:pt x="174" y="7"/>
                      <a:pt x="174" y="7"/>
                    </a:cubicBezTo>
                    <a:cubicBezTo>
                      <a:pt x="174" y="8"/>
                      <a:pt x="174" y="8"/>
                      <a:pt x="174" y="8"/>
                    </a:cubicBezTo>
                    <a:cubicBezTo>
                      <a:pt x="175" y="8"/>
                      <a:pt x="175" y="8"/>
                      <a:pt x="176" y="9"/>
                    </a:cubicBezTo>
                    <a:cubicBezTo>
                      <a:pt x="176" y="9"/>
                      <a:pt x="175" y="8"/>
                      <a:pt x="175" y="8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4" y="9"/>
                      <a:pt x="175" y="8"/>
                    </a:cubicBezTo>
                    <a:cubicBezTo>
                      <a:pt x="174" y="8"/>
                      <a:pt x="174" y="9"/>
                      <a:pt x="173" y="9"/>
                    </a:cubicBezTo>
                    <a:cubicBezTo>
                      <a:pt x="173" y="10"/>
                      <a:pt x="172" y="11"/>
                      <a:pt x="172" y="11"/>
                    </a:cubicBezTo>
                    <a:cubicBezTo>
                      <a:pt x="172" y="11"/>
                      <a:pt x="171" y="10"/>
                      <a:pt x="171" y="10"/>
                    </a:cubicBezTo>
                    <a:cubicBezTo>
                      <a:pt x="171" y="9"/>
                      <a:pt x="170" y="9"/>
                      <a:pt x="170" y="9"/>
                    </a:cubicBezTo>
                    <a:cubicBezTo>
                      <a:pt x="169" y="9"/>
                      <a:pt x="170" y="9"/>
                      <a:pt x="170" y="10"/>
                    </a:cubicBezTo>
                    <a:cubicBezTo>
                      <a:pt x="169" y="10"/>
                      <a:pt x="169" y="10"/>
                      <a:pt x="169" y="11"/>
                    </a:cubicBezTo>
                    <a:cubicBezTo>
                      <a:pt x="169" y="11"/>
                      <a:pt x="169" y="11"/>
                      <a:pt x="169" y="11"/>
                    </a:cubicBezTo>
                    <a:cubicBezTo>
                      <a:pt x="169" y="11"/>
                      <a:pt x="168" y="10"/>
                      <a:pt x="168" y="10"/>
                    </a:cubicBezTo>
                    <a:cubicBezTo>
                      <a:pt x="168" y="10"/>
                      <a:pt x="169" y="10"/>
                      <a:pt x="169" y="9"/>
                    </a:cubicBezTo>
                    <a:cubicBezTo>
                      <a:pt x="169" y="9"/>
                      <a:pt x="168" y="9"/>
                      <a:pt x="168" y="8"/>
                    </a:cubicBezTo>
                    <a:cubicBezTo>
                      <a:pt x="168" y="8"/>
                      <a:pt x="169" y="7"/>
                      <a:pt x="170" y="8"/>
                    </a:cubicBezTo>
                    <a:cubicBezTo>
                      <a:pt x="170" y="7"/>
                      <a:pt x="170" y="7"/>
                      <a:pt x="170" y="6"/>
                    </a:cubicBezTo>
                    <a:cubicBezTo>
                      <a:pt x="170" y="6"/>
                      <a:pt x="170" y="6"/>
                      <a:pt x="169" y="6"/>
                    </a:cubicBezTo>
                    <a:cubicBezTo>
                      <a:pt x="169" y="5"/>
                      <a:pt x="169" y="5"/>
                      <a:pt x="170" y="5"/>
                    </a:cubicBezTo>
                    <a:close/>
                    <a:moveTo>
                      <a:pt x="168" y="7"/>
                    </a:moveTo>
                    <a:cubicBezTo>
                      <a:pt x="168" y="7"/>
                      <a:pt x="168" y="7"/>
                      <a:pt x="167" y="8"/>
                    </a:cubicBezTo>
                    <a:cubicBezTo>
                      <a:pt x="167" y="8"/>
                      <a:pt x="167" y="7"/>
                      <a:pt x="167" y="7"/>
                    </a:cubicBezTo>
                    <a:cubicBezTo>
                      <a:pt x="168" y="8"/>
                      <a:pt x="168" y="7"/>
                      <a:pt x="168" y="7"/>
                    </a:cubicBezTo>
                    <a:close/>
                    <a:moveTo>
                      <a:pt x="162" y="10"/>
                    </a:moveTo>
                    <a:cubicBezTo>
                      <a:pt x="163" y="10"/>
                      <a:pt x="163" y="10"/>
                      <a:pt x="163" y="9"/>
                    </a:cubicBezTo>
                    <a:cubicBezTo>
                      <a:pt x="163" y="9"/>
                      <a:pt x="163" y="9"/>
                      <a:pt x="164" y="8"/>
                    </a:cubicBezTo>
                    <a:cubicBezTo>
                      <a:pt x="164" y="8"/>
                      <a:pt x="164" y="8"/>
                      <a:pt x="164" y="9"/>
                    </a:cubicBezTo>
                    <a:cubicBezTo>
                      <a:pt x="163" y="10"/>
                      <a:pt x="164" y="10"/>
                      <a:pt x="164" y="11"/>
                    </a:cubicBezTo>
                    <a:cubicBezTo>
                      <a:pt x="164" y="11"/>
                      <a:pt x="163" y="11"/>
                      <a:pt x="163" y="11"/>
                    </a:cubicBezTo>
                    <a:cubicBezTo>
                      <a:pt x="163" y="11"/>
                      <a:pt x="163" y="11"/>
                      <a:pt x="163" y="11"/>
                    </a:cubicBezTo>
                    <a:cubicBezTo>
                      <a:pt x="163" y="11"/>
                      <a:pt x="162" y="11"/>
                      <a:pt x="162" y="11"/>
                    </a:cubicBezTo>
                    <a:cubicBezTo>
                      <a:pt x="162" y="12"/>
                      <a:pt x="161" y="11"/>
                      <a:pt x="161" y="12"/>
                    </a:cubicBezTo>
                    <a:cubicBezTo>
                      <a:pt x="161" y="11"/>
                      <a:pt x="162" y="10"/>
                      <a:pt x="161" y="10"/>
                    </a:cubicBezTo>
                    <a:cubicBezTo>
                      <a:pt x="161" y="10"/>
                      <a:pt x="161" y="10"/>
                      <a:pt x="161" y="10"/>
                    </a:cubicBezTo>
                    <a:cubicBezTo>
                      <a:pt x="161" y="9"/>
                      <a:pt x="163" y="10"/>
                      <a:pt x="162" y="10"/>
                    </a:cubicBezTo>
                    <a:close/>
                    <a:moveTo>
                      <a:pt x="157" y="15"/>
                    </a:moveTo>
                    <a:cubicBezTo>
                      <a:pt x="157" y="14"/>
                      <a:pt x="157" y="14"/>
                      <a:pt x="157" y="13"/>
                    </a:cubicBezTo>
                    <a:cubicBezTo>
                      <a:pt x="158" y="14"/>
                      <a:pt x="158" y="14"/>
                      <a:pt x="158" y="14"/>
                    </a:cubicBezTo>
                    <a:cubicBezTo>
                      <a:pt x="158" y="14"/>
                      <a:pt x="158" y="14"/>
                      <a:pt x="159" y="14"/>
                    </a:cubicBezTo>
                    <a:cubicBezTo>
                      <a:pt x="159" y="14"/>
                      <a:pt x="159" y="14"/>
                      <a:pt x="159" y="14"/>
                    </a:cubicBezTo>
                    <a:cubicBezTo>
                      <a:pt x="159" y="15"/>
                      <a:pt x="159" y="15"/>
                      <a:pt x="160" y="14"/>
                    </a:cubicBezTo>
                    <a:cubicBezTo>
                      <a:pt x="160" y="15"/>
                      <a:pt x="160" y="15"/>
                      <a:pt x="161" y="15"/>
                    </a:cubicBezTo>
                    <a:cubicBezTo>
                      <a:pt x="161" y="16"/>
                      <a:pt x="161" y="16"/>
                      <a:pt x="161" y="17"/>
                    </a:cubicBezTo>
                    <a:cubicBezTo>
                      <a:pt x="161" y="16"/>
                      <a:pt x="160" y="16"/>
                      <a:pt x="160" y="16"/>
                    </a:cubicBezTo>
                    <a:cubicBezTo>
                      <a:pt x="160" y="16"/>
                      <a:pt x="160" y="17"/>
                      <a:pt x="159" y="17"/>
                    </a:cubicBezTo>
                    <a:cubicBezTo>
                      <a:pt x="159" y="17"/>
                      <a:pt x="159" y="16"/>
                      <a:pt x="159" y="16"/>
                    </a:cubicBezTo>
                    <a:cubicBezTo>
                      <a:pt x="158" y="17"/>
                      <a:pt x="157" y="17"/>
                      <a:pt x="156" y="18"/>
                    </a:cubicBezTo>
                    <a:cubicBezTo>
                      <a:pt x="156" y="17"/>
                      <a:pt x="156" y="17"/>
                      <a:pt x="156" y="16"/>
                    </a:cubicBezTo>
                    <a:cubicBezTo>
                      <a:pt x="155" y="17"/>
                      <a:pt x="153" y="17"/>
                      <a:pt x="153" y="16"/>
                    </a:cubicBezTo>
                    <a:cubicBezTo>
                      <a:pt x="153" y="16"/>
                      <a:pt x="153" y="15"/>
                      <a:pt x="153" y="15"/>
                    </a:cubicBezTo>
                    <a:cubicBezTo>
                      <a:pt x="153" y="15"/>
                      <a:pt x="154" y="16"/>
                      <a:pt x="153" y="16"/>
                    </a:cubicBezTo>
                    <a:cubicBezTo>
                      <a:pt x="154" y="16"/>
                      <a:pt x="154" y="16"/>
                      <a:pt x="154" y="16"/>
                    </a:cubicBezTo>
                    <a:cubicBezTo>
                      <a:pt x="154" y="16"/>
                      <a:pt x="154" y="16"/>
                      <a:pt x="155" y="16"/>
                    </a:cubicBezTo>
                    <a:cubicBezTo>
                      <a:pt x="155" y="16"/>
                      <a:pt x="156" y="15"/>
                      <a:pt x="157" y="15"/>
                    </a:cubicBezTo>
                    <a:close/>
                    <a:moveTo>
                      <a:pt x="128" y="15"/>
                    </a:moveTo>
                    <a:cubicBezTo>
                      <a:pt x="127" y="14"/>
                      <a:pt x="128" y="14"/>
                      <a:pt x="128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29" y="15"/>
                      <a:pt x="128" y="15"/>
                      <a:pt x="128" y="15"/>
                    </a:cubicBezTo>
                    <a:close/>
                    <a:moveTo>
                      <a:pt x="138" y="16"/>
                    </a:moveTo>
                    <a:cubicBezTo>
                      <a:pt x="138" y="16"/>
                      <a:pt x="138" y="16"/>
                      <a:pt x="138" y="16"/>
                    </a:cubicBezTo>
                    <a:cubicBezTo>
                      <a:pt x="138" y="16"/>
                      <a:pt x="138" y="16"/>
                      <a:pt x="138" y="16"/>
                    </a:cubicBezTo>
                    <a:cubicBezTo>
                      <a:pt x="138" y="16"/>
                      <a:pt x="138" y="16"/>
                      <a:pt x="138" y="16"/>
                    </a:cubicBezTo>
                    <a:close/>
                    <a:moveTo>
                      <a:pt x="141" y="16"/>
                    </a:moveTo>
                    <a:cubicBezTo>
                      <a:pt x="141" y="16"/>
                      <a:pt x="140" y="16"/>
                      <a:pt x="140" y="15"/>
                    </a:cubicBezTo>
                    <a:cubicBezTo>
                      <a:pt x="140" y="15"/>
                      <a:pt x="141" y="15"/>
                      <a:pt x="141" y="15"/>
                    </a:cubicBezTo>
                    <a:cubicBezTo>
                      <a:pt x="141" y="15"/>
                      <a:pt x="141" y="15"/>
                      <a:pt x="141" y="16"/>
                    </a:cubicBezTo>
                    <a:close/>
                    <a:moveTo>
                      <a:pt x="139" y="20"/>
                    </a:moveTo>
                    <a:cubicBezTo>
                      <a:pt x="139" y="19"/>
                      <a:pt x="139" y="19"/>
                      <a:pt x="139" y="19"/>
                    </a:cubicBezTo>
                    <a:cubicBezTo>
                      <a:pt x="139" y="19"/>
                      <a:pt x="139" y="18"/>
                      <a:pt x="139" y="18"/>
                    </a:cubicBezTo>
                    <a:cubicBezTo>
                      <a:pt x="139" y="18"/>
                      <a:pt x="139" y="19"/>
                      <a:pt x="139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40" y="20"/>
                      <a:pt x="140" y="20"/>
                      <a:pt x="139" y="20"/>
                    </a:cubicBezTo>
                    <a:cubicBezTo>
                      <a:pt x="139" y="20"/>
                      <a:pt x="139" y="20"/>
                      <a:pt x="139" y="20"/>
                    </a:cubicBezTo>
                    <a:close/>
                    <a:moveTo>
                      <a:pt x="138" y="12"/>
                    </a:moveTo>
                    <a:cubicBezTo>
                      <a:pt x="138" y="12"/>
                      <a:pt x="138" y="12"/>
                      <a:pt x="138" y="12"/>
                    </a:cubicBezTo>
                    <a:cubicBezTo>
                      <a:pt x="138" y="12"/>
                      <a:pt x="138" y="12"/>
                      <a:pt x="138" y="12"/>
                    </a:cubicBezTo>
                    <a:cubicBezTo>
                      <a:pt x="138" y="12"/>
                      <a:pt x="138" y="12"/>
                      <a:pt x="138" y="12"/>
                    </a:cubicBezTo>
                    <a:close/>
                    <a:moveTo>
                      <a:pt x="135" y="17"/>
                    </a:moveTo>
                    <a:cubicBezTo>
                      <a:pt x="134" y="17"/>
                      <a:pt x="134" y="17"/>
                      <a:pt x="134" y="17"/>
                    </a:cubicBezTo>
                    <a:cubicBezTo>
                      <a:pt x="134" y="17"/>
                      <a:pt x="134" y="17"/>
                      <a:pt x="134" y="17"/>
                    </a:cubicBezTo>
                    <a:cubicBezTo>
                      <a:pt x="134" y="17"/>
                      <a:pt x="135" y="17"/>
                      <a:pt x="135" y="16"/>
                    </a:cubicBezTo>
                    <a:cubicBezTo>
                      <a:pt x="135" y="17"/>
                      <a:pt x="135" y="17"/>
                      <a:pt x="135" y="17"/>
                    </a:cubicBezTo>
                    <a:close/>
                    <a:moveTo>
                      <a:pt x="144" y="7"/>
                    </a:move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44" y="8"/>
                      <a:pt x="144" y="7"/>
                    </a:cubicBezTo>
                    <a:close/>
                    <a:moveTo>
                      <a:pt x="146" y="14"/>
                    </a:moveTo>
                    <a:cubicBezTo>
                      <a:pt x="146" y="15"/>
                      <a:pt x="146" y="15"/>
                      <a:pt x="145" y="15"/>
                    </a:cubicBezTo>
                    <a:cubicBezTo>
                      <a:pt x="145" y="15"/>
                      <a:pt x="145" y="15"/>
                      <a:pt x="145" y="15"/>
                    </a:cubicBezTo>
                    <a:cubicBezTo>
                      <a:pt x="145" y="15"/>
                      <a:pt x="145" y="15"/>
                      <a:pt x="145" y="15"/>
                    </a:cubicBezTo>
                    <a:cubicBezTo>
                      <a:pt x="145" y="15"/>
                      <a:pt x="145" y="15"/>
                      <a:pt x="146" y="14"/>
                    </a:cubicBezTo>
                    <a:close/>
                    <a:moveTo>
                      <a:pt x="145" y="23"/>
                    </a:moveTo>
                    <a:cubicBezTo>
                      <a:pt x="145" y="23"/>
                      <a:pt x="145" y="23"/>
                      <a:pt x="144" y="23"/>
                    </a:cubicBezTo>
                    <a:cubicBezTo>
                      <a:pt x="145" y="23"/>
                      <a:pt x="145" y="23"/>
                      <a:pt x="145" y="23"/>
                    </a:cubicBezTo>
                    <a:close/>
                    <a:moveTo>
                      <a:pt x="149" y="17"/>
                    </a:moveTo>
                    <a:cubicBezTo>
                      <a:pt x="149" y="17"/>
                      <a:pt x="149" y="16"/>
                      <a:pt x="149" y="16"/>
                    </a:cubicBezTo>
                    <a:cubicBezTo>
                      <a:pt x="149" y="17"/>
                      <a:pt x="149" y="17"/>
                      <a:pt x="149" y="17"/>
                    </a:cubicBezTo>
                    <a:cubicBezTo>
                      <a:pt x="149" y="17"/>
                      <a:pt x="149" y="17"/>
                      <a:pt x="149" y="17"/>
                    </a:cubicBezTo>
                    <a:close/>
                    <a:moveTo>
                      <a:pt x="151" y="13"/>
                    </a:moveTo>
                    <a:cubicBezTo>
                      <a:pt x="151" y="14"/>
                      <a:pt x="151" y="15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52" y="16"/>
                      <a:pt x="152" y="16"/>
                      <a:pt x="152" y="16"/>
                    </a:cubicBezTo>
                    <a:cubicBezTo>
                      <a:pt x="151" y="17"/>
                      <a:pt x="151" y="16"/>
                      <a:pt x="150" y="15"/>
                    </a:cubicBezTo>
                    <a:cubicBezTo>
                      <a:pt x="150" y="15"/>
                      <a:pt x="150" y="15"/>
                      <a:pt x="150" y="15"/>
                    </a:cubicBezTo>
                    <a:cubicBezTo>
                      <a:pt x="150" y="15"/>
                      <a:pt x="151" y="14"/>
                      <a:pt x="150" y="14"/>
                    </a:cubicBezTo>
                    <a:cubicBezTo>
                      <a:pt x="150" y="14"/>
                      <a:pt x="150" y="14"/>
                      <a:pt x="150" y="14"/>
                    </a:cubicBezTo>
                    <a:cubicBezTo>
                      <a:pt x="151" y="13"/>
                      <a:pt x="151" y="13"/>
                      <a:pt x="151" y="13"/>
                    </a:cubicBezTo>
                    <a:close/>
                    <a:moveTo>
                      <a:pt x="147" y="9"/>
                    </a:moveTo>
                    <a:cubicBezTo>
                      <a:pt x="147" y="9"/>
                      <a:pt x="146" y="10"/>
                      <a:pt x="146" y="10"/>
                    </a:cubicBezTo>
                    <a:cubicBezTo>
                      <a:pt x="145" y="10"/>
                      <a:pt x="144" y="10"/>
                      <a:pt x="144" y="9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8"/>
                      <a:pt x="145" y="10"/>
                      <a:pt x="147" y="9"/>
                    </a:cubicBezTo>
                    <a:close/>
                    <a:moveTo>
                      <a:pt x="143" y="7"/>
                    </a:moveTo>
                    <a:cubicBezTo>
                      <a:pt x="143" y="7"/>
                      <a:pt x="143" y="7"/>
                      <a:pt x="144" y="7"/>
                    </a:cubicBezTo>
                    <a:cubicBezTo>
                      <a:pt x="143" y="7"/>
                      <a:pt x="143" y="7"/>
                      <a:pt x="142" y="8"/>
                    </a:cubicBezTo>
                    <a:cubicBezTo>
                      <a:pt x="143" y="7"/>
                      <a:pt x="143" y="7"/>
                      <a:pt x="143" y="7"/>
                    </a:cubicBezTo>
                    <a:close/>
                    <a:moveTo>
                      <a:pt x="139" y="10"/>
                    </a:moveTo>
                    <a:cubicBezTo>
                      <a:pt x="139" y="9"/>
                      <a:pt x="140" y="8"/>
                      <a:pt x="140" y="8"/>
                    </a:cubicBezTo>
                    <a:cubicBezTo>
                      <a:pt x="140" y="8"/>
                      <a:pt x="141" y="9"/>
                      <a:pt x="141" y="9"/>
                    </a:cubicBezTo>
                    <a:cubicBezTo>
                      <a:pt x="141" y="10"/>
                      <a:pt x="141" y="10"/>
                      <a:pt x="140" y="11"/>
                    </a:cubicBezTo>
                    <a:cubicBezTo>
                      <a:pt x="140" y="11"/>
                      <a:pt x="140" y="11"/>
                      <a:pt x="140" y="11"/>
                    </a:cubicBezTo>
                    <a:cubicBezTo>
                      <a:pt x="140" y="10"/>
                      <a:pt x="141" y="9"/>
                      <a:pt x="140" y="9"/>
                    </a:cubicBezTo>
                    <a:cubicBezTo>
                      <a:pt x="140" y="10"/>
                      <a:pt x="140" y="10"/>
                      <a:pt x="139" y="10"/>
                    </a:cubicBezTo>
                    <a:cubicBezTo>
                      <a:pt x="139" y="10"/>
                      <a:pt x="139" y="10"/>
                      <a:pt x="139" y="10"/>
                    </a:cubicBezTo>
                    <a:cubicBezTo>
                      <a:pt x="139" y="10"/>
                      <a:pt x="139" y="10"/>
                      <a:pt x="139" y="10"/>
                    </a:cubicBezTo>
                    <a:cubicBezTo>
                      <a:pt x="139" y="11"/>
                      <a:pt x="138" y="11"/>
                      <a:pt x="138" y="11"/>
                    </a:cubicBezTo>
                    <a:cubicBezTo>
                      <a:pt x="138" y="11"/>
                      <a:pt x="138" y="10"/>
                      <a:pt x="138" y="10"/>
                    </a:cubicBezTo>
                    <a:cubicBezTo>
                      <a:pt x="139" y="10"/>
                      <a:pt x="139" y="10"/>
                      <a:pt x="139" y="10"/>
                    </a:cubicBezTo>
                    <a:close/>
                    <a:moveTo>
                      <a:pt x="135" y="14"/>
                    </a:moveTo>
                    <a:cubicBezTo>
                      <a:pt x="135" y="14"/>
                      <a:pt x="135" y="14"/>
                      <a:pt x="135" y="14"/>
                    </a:cubicBezTo>
                    <a:cubicBezTo>
                      <a:pt x="135" y="14"/>
                      <a:pt x="135" y="14"/>
                      <a:pt x="134" y="14"/>
                    </a:cubicBezTo>
                    <a:cubicBezTo>
                      <a:pt x="134" y="14"/>
                      <a:pt x="135" y="14"/>
                      <a:pt x="135" y="14"/>
                    </a:cubicBezTo>
                    <a:close/>
                    <a:moveTo>
                      <a:pt x="133" y="16"/>
                    </a:moveTo>
                    <a:cubicBezTo>
                      <a:pt x="132" y="16"/>
                      <a:pt x="132" y="17"/>
                      <a:pt x="131" y="17"/>
                    </a:cubicBezTo>
                    <a:cubicBezTo>
                      <a:pt x="131" y="17"/>
                      <a:pt x="130" y="16"/>
                      <a:pt x="130" y="16"/>
                    </a:cubicBezTo>
                    <a:cubicBezTo>
                      <a:pt x="130" y="16"/>
                      <a:pt x="129" y="18"/>
                      <a:pt x="129" y="17"/>
                    </a:cubicBezTo>
                    <a:cubicBezTo>
                      <a:pt x="129" y="16"/>
                      <a:pt x="129" y="16"/>
                      <a:pt x="128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9" y="16"/>
                      <a:pt x="129" y="16"/>
                      <a:pt x="129" y="15"/>
                    </a:cubicBezTo>
                    <a:cubicBezTo>
                      <a:pt x="131" y="15"/>
                      <a:pt x="131" y="16"/>
                      <a:pt x="132" y="16"/>
                    </a:cubicBezTo>
                    <a:cubicBezTo>
                      <a:pt x="132" y="15"/>
                      <a:pt x="132" y="15"/>
                      <a:pt x="133" y="15"/>
                    </a:cubicBezTo>
                    <a:cubicBezTo>
                      <a:pt x="133" y="15"/>
                      <a:pt x="133" y="15"/>
                      <a:pt x="133" y="16"/>
                    </a:cubicBezTo>
                    <a:close/>
                    <a:moveTo>
                      <a:pt x="130" y="9"/>
                    </a:moveTo>
                    <a:cubicBezTo>
                      <a:pt x="130" y="9"/>
                      <a:pt x="130" y="9"/>
                      <a:pt x="130" y="9"/>
                    </a:cubicBezTo>
                    <a:cubicBezTo>
                      <a:pt x="130" y="9"/>
                      <a:pt x="130" y="9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30" y="8"/>
                      <a:pt x="130" y="9"/>
                      <a:pt x="130" y="9"/>
                    </a:cubicBezTo>
                    <a:close/>
                    <a:moveTo>
                      <a:pt x="128" y="8"/>
                    </a:moveTo>
                    <a:cubicBezTo>
                      <a:pt x="128" y="8"/>
                      <a:pt x="128" y="8"/>
                      <a:pt x="128" y="8"/>
                    </a:cubicBezTo>
                    <a:cubicBezTo>
                      <a:pt x="128" y="8"/>
                      <a:pt x="128" y="8"/>
                      <a:pt x="128" y="8"/>
                    </a:cubicBezTo>
                    <a:cubicBezTo>
                      <a:pt x="128" y="8"/>
                      <a:pt x="128" y="8"/>
                      <a:pt x="128" y="8"/>
                    </a:cubicBezTo>
                    <a:close/>
                    <a:moveTo>
                      <a:pt x="127" y="9"/>
                    </a:moveTo>
                    <a:cubicBezTo>
                      <a:pt x="127" y="8"/>
                      <a:pt x="127" y="8"/>
                      <a:pt x="127" y="8"/>
                    </a:cubicBezTo>
                    <a:cubicBezTo>
                      <a:pt x="127" y="8"/>
                      <a:pt x="127" y="8"/>
                      <a:pt x="127" y="8"/>
                    </a:cubicBezTo>
                    <a:cubicBezTo>
                      <a:pt x="128" y="9"/>
                      <a:pt x="127" y="9"/>
                      <a:pt x="127" y="10"/>
                    </a:cubicBezTo>
                    <a:cubicBezTo>
                      <a:pt x="126" y="10"/>
                      <a:pt x="126" y="9"/>
                      <a:pt x="127" y="9"/>
                    </a:cubicBezTo>
                    <a:close/>
                    <a:moveTo>
                      <a:pt x="115" y="20"/>
                    </a:moveTo>
                    <a:cubicBezTo>
                      <a:pt x="115" y="20"/>
                      <a:pt x="115" y="20"/>
                      <a:pt x="115" y="20"/>
                    </a:cubicBezTo>
                    <a:cubicBezTo>
                      <a:pt x="115" y="20"/>
                      <a:pt x="115" y="20"/>
                      <a:pt x="115" y="20"/>
                    </a:cubicBezTo>
                    <a:cubicBezTo>
                      <a:pt x="115" y="20"/>
                      <a:pt x="115" y="20"/>
                      <a:pt x="115" y="20"/>
                    </a:cubicBezTo>
                    <a:close/>
                    <a:moveTo>
                      <a:pt x="89" y="22"/>
                    </a:moveTo>
                    <a:cubicBezTo>
                      <a:pt x="88" y="22"/>
                      <a:pt x="88" y="22"/>
                      <a:pt x="87" y="21"/>
                    </a:cubicBezTo>
                    <a:cubicBezTo>
                      <a:pt x="88" y="21"/>
                      <a:pt x="88" y="20"/>
                      <a:pt x="87" y="20"/>
                    </a:cubicBezTo>
                    <a:cubicBezTo>
                      <a:pt x="87" y="20"/>
                      <a:pt x="87" y="20"/>
                      <a:pt x="88" y="20"/>
                    </a:cubicBezTo>
                    <a:cubicBezTo>
                      <a:pt x="88" y="20"/>
                      <a:pt x="89" y="20"/>
                      <a:pt x="89" y="20"/>
                    </a:cubicBezTo>
                    <a:cubicBezTo>
                      <a:pt x="89" y="21"/>
                      <a:pt x="89" y="21"/>
                      <a:pt x="88" y="21"/>
                    </a:cubicBezTo>
                    <a:cubicBezTo>
                      <a:pt x="88" y="22"/>
                      <a:pt x="89" y="22"/>
                      <a:pt x="89" y="22"/>
                    </a:cubicBezTo>
                    <a:close/>
                    <a:moveTo>
                      <a:pt x="85" y="16"/>
                    </a:moveTo>
                    <a:cubicBezTo>
                      <a:pt x="84" y="16"/>
                      <a:pt x="84" y="16"/>
                      <a:pt x="84" y="16"/>
                    </a:cubicBezTo>
                    <a:cubicBezTo>
                      <a:pt x="84" y="16"/>
                      <a:pt x="84" y="16"/>
                      <a:pt x="84" y="16"/>
                    </a:cubicBezTo>
                    <a:cubicBezTo>
                      <a:pt x="84" y="16"/>
                      <a:pt x="84" y="16"/>
                      <a:pt x="85" y="16"/>
                    </a:cubicBezTo>
                    <a:close/>
                    <a:moveTo>
                      <a:pt x="86" y="21"/>
                    </a:moveTo>
                    <a:cubicBezTo>
                      <a:pt x="86" y="21"/>
                      <a:pt x="86" y="20"/>
                      <a:pt x="86" y="20"/>
                    </a:cubicBezTo>
                    <a:cubicBezTo>
                      <a:pt x="86" y="20"/>
                      <a:pt x="86" y="21"/>
                      <a:pt x="87" y="21"/>
                    </a:cubicBezTo>
                    <a:cubicBezTo>
                      <a:pt x="87" y="21"/>
                      <a:pt x="86" y="21"/>
                      <a:pt x="86" y="21"/>
                    </a:cubicBezTo>
                    <a:cubicBezTo>
                      <a:pt x="86" y="21"/>
                      <a:pt x="86" y="21"/>
                      <a:pt x="86" y="21"/>
                    </a:cubicBezTo>
                    <a:close/>
                    <a:moveTo>
                      <a:pt x="111" y="13"/>
                    </a:moveTo>
                    <a:cubicBezTo>
                      <a:pt x="112" y="13"/>
                      <a:pt x="112" y="14"/>
                      <a:pt x="113" y="15"/>
                    </a:cubicBezTo>
                    <a:cubicBezTo>
                      <a:pt x="112" y="14"/>
                      <a:pt x="111" y="14"/>
                      <a:pt x="110" y="14"/>
                    </a:cubicBezTo>
                    <a:cubicBezTo>
                      <a:pt x="111" y="14"/>
                      <a:pt x="111" y="13"/>
                      <a:pt x="111" y="13"/>
                    </a:cubicBezTo>
                    <a:close/>
                    <a:moveTo>
                      <a:pt x="114" y="10"/>
                    </a:moveTo>
                    <a:cubicBezTo>
                      <a:pt x="114" y="11"/>
                      <a:pt x="114" y="11"/>
                      <a:pt x="114" y="11"/>
                    </a:cubicBezTo>
                    <a:cubicBezTo>
                      <a:pt x="114" y="10"/>
                      <a:pt x="114" y="10"/>
                      <a:pt x="114" y="9"/>
                    </a:cubicBezTo>
                    <a:cubicBezTo>
                      <a:pt x="114" y="10"/>
                      <a:pt x="114" y="10"/>
                      <a:pt x="114" y="10"/>
                    </a:cubicBezTo>
                    <a:close/>
                    <a:moveTo>
                      <a:pt x="110" y="15"/>
                    </a:moveTo>
                    <a:cubicBezTo>
                      <a:pt x="110" y="15"/>
                      <a:pt x="109" y="15"/>
                      <a:pt x="109" y="15"/>
                    </a:cubicBezTo>
                    <a:cubicBezTo>
                      <a:pt x="109" y="15"/>
                      <a:pt x="109" y="15"/>
                      <a:pt x="108" y="15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0" y="14"/>
                      <a:pt x="110" y="14"/>
                      <a:pt x="110" y="14"/>
                    </a:cubicBezTo>
                    <a:lnTo>
                      <a:pt x="110" y="15"/>
                    </a:lnTo>
                    <a:close/>
                    <a:moveTo>
                      <a:pt x="108" y="13"/>
                    </a:move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2"/>
                      <a:pt x="107" y="12"/>
                    </a:cubicBezTo>
                    <a:cubicBezTo>
                      <a:pt x="107" y="12"/>
                      <a:pt x="108" y="12"/>
                      <a:pt x="108" y="12"/>
                    </a:cubicBezTo>
                    <a:cubicBezTo>
                      <a:pt x="108" y="12"/>
                      <a:pt x="108" y="12"/>
                      <a:pt x="108" y="13"/>
                    </a:cubicBezTo>
                    <a:close/>
                    <a:moveTo>
                      <a:pt x="109" y="20"/>
                    </a:moveTo>
                    <a:cubicBezTo>
                      <a:pt x="111" y="20"/>
                      <a:pt x="111" y="20"/>
                      <a:pt x="112" y="21"/>
                    </a:cubicBezTo>
                    <a:cubicBezTo>
                      <a:pt x="111" y="21"/>
                      <a:pt x="109" y="22"/>
                      <a:pt x="108" y="21"/>
                    </a:cubicBezTo>
                    <a:cubicBezTo>
                      <a:pt x="108" y="21"/>
                      <a:pt x="109" y="20"/>
                      <a:pt x="109" y="20"/>
                    </a:cubicBezTo>
                    <a:close/>
                    <a:moveTo>
                      <a:pt x="118" y="16"/>
                    </a:moveTo>
                    <a:cubicBezTo>
                      <a:pt x="118" y="16"/>
                      <a:pt x="118" y="16"/>
                      <a:pt x="118" y="15"/>
                    </a:cubicBezTo>
                    <a:cubicBezTo>
                      <a:pt x="118" y="16"/>
                      <a:pt x="119" y="16"/>
                      <a:pt x="119" y="16"/>
                    </a:cubicBezTo>
                    <a:cubicBezTo>
                      <a:pt x="118" y="16"/>
                      <a:pt x="118" y="16"/>
                      <a:pt x="118" y="16"/>
                    </a:cubicBezTo>
                    <a:close/>
                    <a:moveTo>
                      <a:pt x="118" y="14"/>
                    </a:move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8" y="13"/>
                    </a:cubicBezTo>
                    <a:cubicBezTo>
                      <a:pt x="118" y="13"/>
                      <a:pt x="119" y="13"/>
                      <a:pt x="119" y="13"/>
                    </a:cubicBezTo>
                    <a:cubicBezTo>
                      <a:pt x="118" y="14"/>
                      <a:pt x="118" y="14"/>
                      <a:pt x="118" y="14"/>
                    </a:cubicBezTo>
                    <a:close/>
                    <a:moveTo>
                      <a:pt x="111" y="10"/>
                    </a:moveTo>
                    <a:cubicBezTo>
                      <a:pt x="111" y="10"/>
                      <a:pt x="112" y="10"/>
                      <a:pt x="112" y="11"/>
                    </a:cubicBezTo>
                    <a:cubicBezTo>
                      <a:pt x="112" y="11"/>
                      <a:pt x="111" y="12"/>
                      <a:pt x="111" y="12"/>
                    </a:cubicBezTo>
                    <a:cubicBezTo>
                      <a:pt x="110" y="12"/>
                      <a:pt x="110" y="12"/>
                      <a:pt x="109" y="12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10" y="10"/>
                      <a:pt x="110" y="10"/>
                      <a:pt x="111" y="10"/>
                    </a:cubicBezTo>
                    <a:close/>
                    <a:moveTo>
                      <a:pt x="107" y="9"/>
                    </a:moveTo>
                    <a:cubicBezTo>
                      <a:pt x="107" y="9"/>
                      <a:pt x="107" y="9"/>
                      <a:pt x="107" y="9"/>
                    </a:cubicBezTo>
                    <a:cubicBezTo>
                      <a:pt x="107" y="9"/>
                      <a:pt x="107" y="9"/>
                      <a:pt x="107" y="9"/>
                    </a:cubicBezTo>
                    <a:close/>
                    <a:moveTo>
                      <a:pt x="106" y="14"/>
                    </a:moveTo>
                    <a:cubicBezTo>
                      <a:pt x="106" y="14"/>
                      <a:pt x="106" y="14"/>
                      <a:pt x="106" y="14"/>
                    </a:cubicBezTo>
                    <a:cubicBezTo>
                      <a:pt x="106" y="14"/>
                      <a:pt x="105" y="14"/>
                      <a:pt x="105" y="15"/>
                    </a:cubicBezTo>
                    <a:cubicBezTo>
                      <a:pt x="105" y="14"/>
                      <a:pt x="105" y="13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6" y="12"/>
                      <a:pt x="105" y="13"/>
                      <a:pt x="106" y="14"/>
                    </a:cubicBezTo>
                    <a:close/>
                    <a:moveTo>
                      <a:pt x="101" y="10"/>
                    </a:moveTo>
                    <a:cubicBezTo>
                      <a:pt x="101" y="10"/>
                      <a:pt x="101" y="10"/>
                      <a:pt x="101" y="10"/>
                    </a:cubicBezTo>
                    <a:cubicBezTo>
                      <a:pt x="101" y="10"/>
                      <a:pt x="101" y="10"/>
                      <a:pt x="101" y="10"/>
                    </a:cubicBezTo>
                    <a:cubicBezTo>
                      <a:pt x="101" y="10"/>
                      <a:pt x="101" y="10"/>
                      <a:pt x="101" y="10"/>
                    </a:cubicBezTo>
                    <a:cubicBezTo>
                      <a:pt x="101" y="10"/>
                      <a:pt x="101" y="10"/>
                      <a:pt x="101" y="10"/>
                    </a:cubicBezTo>
                    <a:close/>
                    <a:moveTo>
                      <a:pt x="96" y="9"/>
                    </a:moveTo>
                    <a:cubicBezTo>
                      <a:pt x="96" y="10"/>
                      <a:pt x="96" y="10"/>
                      <a:pt x="95" y="11"/>
                    </a:cubicBezTo>
                    <a:cubicBezTo>
                      <a:pt x="97" y="10"/>
                      <a:pt x="96" y="12"/>
                      <a:pt x="96" y="13"/>
                    </a:cubicBezTo>
                    <a:cubicBezTo>
                      <a:pt x="97" y="13"/>
                      <a:pt x="97" y="13"/>
                      <a:pt x="97" y="14"/>
                    </a:cubicBezTo>
                    <a:cubicBezTo>
                      <a:pt x="97" y="15"/>
                      <a:pt x="96" y="13"/>
                      <a:pt x="95" y="14"/>
                    </a:cubicBezTo>
                    <a:cubicBezTo>
                      <a:pt x="95" y="12"/>
                      <a:pt x="96" y="12"/>
                      <a:pt x="96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4" y="11"/>
                      <a:pt x="94" y="11"/>
                      <a:pt x="94" y="11"/>
                    </a:cubicBezTo>
                    <a:cubicBezTo>
                      <a:pt x="95" y="10"/>
                      <a:pt x="95" y="10"/>
                      <a:pt x="95" y="9"/>
                    </a:cubicBezTo>
                    <a:cubicBezTo>
                      <a:pt x="95" y="9"/>
                      <a:pt x="96" y="9"/>
                      <a:pt x="96" y="9"/>
                    </a:cubicBezTo>
                    <a:close/>
                    <a:moveTo>
                      <a:pt x="95" y="9"/>
                    </a:moveTo>
                    <a:cubicBezTo>
                      <a:pt x="95" y="9"/>
                      <a:pt x="95" y="9"/>
                      <a:pt x="94" y="9"/>
                    </a:cubicBezTo>
                    <a:cubicBezTo>
                      <a:pt x="95" y="9"/>
                      <a:pt x="95" y="9"/>
                      <a:pt x="95" y="9"/>
                    </a:cubicBezTo>
                    <a:close/>
                    <a:moveTo>
                      <a:pt x="94" y="11"/>
                    </a:moveTo>
                    <a:cubicBezTo>
                      <a:pt x="93" y="11"/>
                      <a:pt x="92" y="11"/>
                      <a:pt x="92" y="12"/>
                    </a:cubicBezTo>
                    <a:cubicBezTo>
                      <a:pt x="92" y="12"/>
                      <a:pt x="93" y="12"/>
                      <a:pt x="93" y="12"/>
                    </a:cubicBezTo>
                    <a:cubicBezTo>
                      <a:pt x="94" y="14"/>
                      <a:pt x="92" y="13"/>
                      <a:pt x="91" y="14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91" y="14"/>
                      <a:pt x="90" y="14"/>
                      <a:pt x="90" y="14"/>
                    </a:cubicBezTo>
                    <a:cubicBezTo>
                      <a:pt x="90" y="13"/>
                      <a:pt x="91" y="13"/>
                      <a:pt x="91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3" y="11"/>
                      <a:pt x="94" y="10"/>
                      <a:pt x="94" y="11"/>
                    </a:cubicBezTo>
                    <a:close/>
                    <a:moveTo>
                      <a:pt x="84" y="14"/>
                    </a:moveTo>
                    <a:cubicBezTo>
                      <a:pt x="84" y="14"/>
                      <a:pt x="84" y="14"/>
                      <a:pt x="83" y="14"/>
                    </a:cubicBezTo>
                    <a:cubicBezTo>
                      <a:pt x="82" y="14"/>
                      <a:pt x="83" y="14"/>
                      <a:pt x="83" y="14"/>
                    </a:cubicBezTo>
                    <a:cubicBezTo>
                      <a:pt x="83" y="14"/>
                      <a:pt x="84" y="14"/>
                      <a:pt x="84" y="14"/>
                    </a:cubicBezTo>
                    <a:close/>
                    <a:moveTo>
                      <a:pt x="63" y="16"/>
                    </a:move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6"/>
                      <a:pt x="63" y="16"/>
                      <a:pt x="63" y="16"/>
                    </a:cubicBezTo>
                    <a:close/>
                    <a:moveTo>
                      <a:pt x="68" y="15"/>
                    </a:moveTo>
                    <a:cubicBezTo>
                      <a:pt x="68" y="15"/>
                      <a:pt x="68" y="15"/>
                      <a:pt x="69" y="15"/>
                    </a:cubicBezTo>
                    <a:cubicBezTo>
                      <a:pt x="69" y="15"/>
                      <a:pt x="69" y="16"/>
                      <a:pt x="69" y="16"/>
                    </a:cubicBezTo>
                    <a:cubicBezTo>
                      <a:pt x="69" y="16"/>
                      <a:pt x="68" y="16"/>
                      <a:pt x="68" y="16"/>
                    </a:cubicBezTo>
                    <a:cubicBezTo>
                      <a:pt x="68" y="16"/>
                      <a:pt x="68" y="16"/>
                      <a:pt x="68" y="15"/>
                    </a:cubicBezTo>
                    <a:cubicBezTo>
                      <a:pt x="68" y="15"/>
                      <a:pt x="68" y="15"/>
                      <a:pt x="68" y="15"/>
                    </a:cubicBezTo>
                    <a:close/>
                    <a:moveTo>
                      <a:pt x="69" y="15"/>
                    </a:move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4"/>
                    </a:cubicBezTo>
                    <a:cubicBezTo>
                      <a:pt x="69" y="14"/>
                      <a:pt x="69" y="15"/>
                      <a:pt x="69" y="15"/>
                    </a:cubicBezTo>
                    <a:close/>
                    <a:moveTo>
                      <a:pt x="80" y="15"/>
                    </a:moveTo>
                    <a:cubicBezTo>
                      <a:pt x="79" y="15"/>
                      <a:pt x="79" y="14"/>
                      <a:pt x="79" y="13"/>
                    </a:cubicBezTo>
                    <a:cubicBezTo>
                      <a:pt x="80" y="13"/>
                      <a:pt x="80" y="13"/>
                      <a:pt x="81" y="13"/>
                    </a:cubicBezTo>
                    <a:cubicBezTo>
                      <a:pt x="81" y="14"/>
                      <a:pt x="80" y="14"/>
                      <a:pt x="80" y="15"/>
                    </a:cubicBezTo>
                    <a:close/>
                    <a:moveTo>
                      <a:pt x="75" y="11"/>
                    </a:move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4" y="13"/>
                      <a:pt x="78" y="11"/>
                      <a:pt x="77" y="13"/>
                    </a:cubicBezTo>
                    <a:cubicBezTo>
                      <a:pt x="77" y="13"/>
                      <a:pt x="76" y="13"/>
                      <a:pt x="75" y="13"/>
                    </a:cubicBezTo>
                    <a:cubicBezTo>
                      <a:pt x="75" y="13"/>
                      <a:pt x="75" y="15"/>
                      <a:pt x="74" y="1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3"/>
                      <a:pt x="74" y="12"/>
                      <a:pt x="74" y="12"/>
                    </a:cubicBezTo>
                    <a:cubicBezTo>
                      <a:pt x="74" y="12"/>
                      <a:pt x="74" y="12"/>
                      <a:pt x="75" y="12"/>
                    </a:cubicBezTo>
                    <a:cubicBezTo>
                      <a:pt x="75" y="11"/>
                      <a:pt x="74" y="11"/>
                      <a:pt x="75" y="11"/>
                    </a:cubicBezTo>
                    <a:close/>
                    <a:moveTo>
                      <a:pt x="68" y="10"/>
                    </a:moveTo>
                    <a:cubicBezTo>
                      <a:pt x="68" y="11"/>
                      <a:pt x="68" y="11"/>
                      <a:pt x="68" y="11"/>
                    </a:cubicBezTo>
                    <a:cubicBezTo>
                      <a:pt x="68" y="11"/>
                      <a:pt x="69" y="11"/>
                      <a:pt x="69" y="12"/>
                    </a:cubicBezTo>
                    <a:cubicBezTo>
                      <a:pt x="69" y="12"/>
                      <a:pt x="68" y="12"/>
                      <a:pt x="68" y="12"/>
                    </a:cubicBezTo>
                    <a:cubicBezTo>
                      <a:pt x="68" y="12"/>
                      <a:pt x="67" y="12"/>
                      <a:pt x="67" y="11"/>
                    </a:cubicBezTo>
                    <a:cubicBezTo>
                      <a:pt x="68" y="11"/>
                      <a:pt x="68" y="10"/>
                      <a:pt x="68" y="10"/>
                    </a:cubicBezTo>
                    <a:close/>
                    <a:moveTo>
                      <a:pt x="67" y="14"/>
                    </a:move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4"/>
                      <a:pt x="67" y="14"/>
                      <a:pt x="66" y="14"/>
                    </a:cubicBezTo>
                    <a:cubicBezTo>
                      <a:pt x="67" y="14"/>
                      <a:pt x="67" y="14"/>
                      <a:pt x="67" y="14"/>
                    </a:cubicBezTo>
                    <a:close/>
                    <a:moveTo>
                      <a:pt x="64" y="7"/>
                    </a:moveTo>
                    <a:cubicBezTo>
                      <a:pt x="64" y="7"/>
                      <a:pt x="64" y="8"/>
                      <a:pt x="64" y="8"/>
                    </a:cubicBezTo>
                    <a:cubicBezTo>
                      <a:pt x="65" y="8"/>
                      <a:pt x="64" y="9"/>
                      <a:pt x="64" y="8"/>
                    </a:cubicBezTo>
                    <a:cubicBezTo>
                      <a:pt x="63" y="7"/>
                      <a:pt x="62" y="9"/>
                      <a:pt x="62" y="8"/>
                    </a:cubicBezTo>
                    <a:cubicBezTo>
                      <a:pt x="62" y="8"/>
                      <a:pt x="63" y="7"/>
                      <a:pt x="64" y="7"/>
                    </a:cubicBezTo>
                    <a:close/>
                    <a:moveTo>
                      <a:pt x="62" y="10"/>
                    </a:moveTo>
                    <a:cubicBezTo>
                      <a:pt x="63" y="10"/>
                      <a:pt x="62" y="12"/>
                      <a:pt x="62" y="13"/>
                    </a:cubicBezTo>
                    <a:cubicBezTo>
                      <a:pt x="61" y="13"/>
                      <a:pt x="61" y="14"/>
                      <a:pt x="60" y="1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3"/>
                      <a:pt x="60" y="13"/>
                      <a:pt x="59" y="13"/>
                    </a:cubicBezTo>
                    <a:cubicBezTo>
                      <a:pt x="60" y="13"/>
                      <a:pt x="60" y="12"/>
                      <a:pt x="59" y="12"/>
                    </a:cubicBezTo>
                    <a:cubicBezTo>
                      <a:pt x="60" y="12"/>
                      <a:pt x="60" y="11"/>
                      <a:pt x="60" y="11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60" y="11"/>
                      <a:pt x="61" y="11"/>
                      <a:pt x="61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1" y="11"/>
                      <a:pt x="62" y="10"/>
                      <a:pt x="62" y="10"/>
                    </a:cubicBezTo>
                    <a:close/>
                    <a:moveTo>
                      <a:pt x="59" y="15"/>
                    </a:moveTo>
                    <a:cubicBezTo>
                      <a:pt x="59" y="15"/>
                      <a:pt x="59" y="15"/>
                      <a:pt x="60" y="14"/>
                    </a:cubicBezTo>
                    <a:cubicBezTo>
                      <a:pt x="60" y="15"/>
                      <a:pt x="59" y="15"/>
                      <a:pt x="59" y="15"/>
                    </a:cubicBezTo>
                    <a:close/>
                    <a:moveTo>
                      <a:pt x="58" y="15"/>
                    </a:move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lose/>
                    <a:moveTo>
                      <a:pt x="58" y="24"/>
                    </a:moveTo>
                    <a:cubicBezTo>
                      <a:pt x="58" y="23"/>
                      <a:pt x="59" y="23"/>
                      <a:pt x="59" y="23"/>
                    </a:cubicBezTo>
                    <a:cubicBezTo>
                      <a:pt x="61" y="23"/>
                      <a:pt x="59" y="24"/>
                      <a:pt x="58" y="24"/>
                    </a:cubicBezTo>
                    <a:close/>
                    <a:moveTo>
                      <a:pt x="61" y="24"/>
                    </a:moveTo>
                    <a:cubicBezTo>
                      <a:pt x="60" y="22"/>
                      <a:pt x="57" y="21"/>
                      <a:pt x="58" y="19"/>
                    </a:cubicBezTo>
                    <a:cubicBezTo>
                      <a:pt x="58" y="18"/>
                      <a:pt x="57" y="18"/>
                      <a:pt x="57" y="19"/>
                    </a:cubicBezTo>
                    <a:cubicBezTo>
                      <a:pt x="56" y="19"/>
                      <a:pt x="57" y="18"/>
                      <a:pt x="57" y="17"/>
                    </a:cubicBezTo>
                    <a:cubicBezTo>
                      <a:pt x="57" y="18"/>
                      <a:pt x="58" y="18"/>
                      <a:pt x="58" y="18"/>
                    </a:cubicBezTo>
                    <a:cubicBezTo>
                      <a:pt x="58" y="18"/>
                      <a:pt x="59" y="18"/>
                      <a:pt x="59" y="18"/>
                    </a:cubicBezTo>
                    <a:cubicBezTo>
                      <a:pt x="59" y="18"/>
                      <a:pt x="59" y="18"/>
                      <a:pt x="58" y="18"/>
                    </a:cubicBezTo>
                    <a:cubicBezTo>
                      <a:pt x="59" y="20"/>
                      <a:pt x="60" y="18"/>
                      <a:pt x="59" y="18"/>
                    </a:cubicBezTo>
                    <a:cubicBezTo>
                      <a:pt x="60" y="18"/>
                      <a:pt x="60" y="18"/>
                      <a:pt x="61" y="17"/>
                    </a:cubicBezTo>
                    <a:cubicBezTo>
                      <a:pt x="62" y="17"/>
                      <a:pt x="60" y="18"/>
                      <a:pt x="61" y="19"/>
                    </a:cubicBezTo>
                    <a:cubicBezTo>
                      <a:pt x="61" y="21"/>
                      <a:pt x="62" y="21"/>
                      <a:pt x="61" y="24"/>
                    </a:cubicBezTo>
                    <a:close/>
                    <a:moveTo>
                      <a:pt x="67" y="20"/>
                    </a:moveTo>
                    <a:cubicBezTo>
                      <a:pt x="66" y="21"/>
                      <a:pt x="67" y="24"/>
                      <a:pt x="64" y="24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4" y="22"/>
                      <a:pt x="64" y="22"/>
                      <a:pt x="64" y="22"/>
                    </a:cubicBezTo>
                    <a:cubicBezTo>
                      <a:pt x="64" y="19"/>
                      <a:pt x="67" y="19"/>
                      <a:pt x="69" y="20"/>
                    </a:cubicBezTo>
                    <a:cubicBezTo>
                      <a:pt x="69" y="20"/>
                      <a:pt x="68" y="20"/>
                      <a:pt x="67" y="20"/>
                    </a:cubicBezTo>
                    <a:close/>
                    <a:moveTo>
                      <a:pt x="70" y="16"/>
                    </a:moveTo>
                    <a:cubicBezTo>
                      <a:pt x="70" y="16"/>
                      <a:pt x="70" y="16"/>
                      <a:pt x="71" y="16"/>
                    </a:cubicBezTo>
                    <a:cubicBezTo>
                      <a:pt x="71" y="16"/>
                      <a:pt x="70" y="16"/>
                      <a:pt x="70" y="16"/>
                    </a:cubicBezTo>
                    <a:close/>
                    <a:moveTo>
                      <a:pt x="83" y="23"/>
                    </a:moveTo>
                    <a:cubicBezTo>
                      <a:pt x="83" y="23"/>
                      <a:pt x="82" y="24"/>
                      <a:pt x="81" y="24"/>
                    </a:cubicBezTo>
                    <a:cubicBezTo>
                      <a:pt x="81" y="23"/>
                      <a:pt x="80" y="24"/>
                      <a:pt x="79" y="24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9" y="22"/>
                      <a:pt x="76" y="23"/>
                      <a:pt x="77" y="22"/>
                    </a:cubicBezTo>
                    <a:cubicBezTo>
                      <a:pt x="75" y="22"/>
                      <a:pt x="75" y="24"/>
                      <a:pt x="73" y="23"/>
                    </a:cubicBezTo>
                    <a:cubicBezTo>
                      <a:pt x="74" y="21"/>
                      <a:pt x="72" y="22"/>
                      <a:pt x="72" y="21"/>
                    </a:cubicBezTo>
                    <a:cubicBezTo>
                      <a:pt x="72" y="21"/>
                      <a:pt x="71" y="21"/>
                      <a:pt x="71" y="20"/>
                    </a:cubicBezTo>
                    <a:cubicBezTo>
                      <a:pt x="71" y="20"/>
                      <a:pt x="71" y="19"/>
                      <a:pt x="71" y="19"/>
                    </a:cubicBezTo>
                    <a:cubicBezTo>
                      <a:pt x="73" y="19"/>
                      <a:pt x="73" y="19"/>
                      <a:pt x="74" y="19"/>
                    </a:cubicBezTo>
                    <a:cubicBezTo>
                      <a:pt x="74" y="20"/>
                      <a:pt x="75" y="20"/>
                      <a:pt x="75" y="20"/>
                    </a:cubicBezTo>
                    <a:cubicBezTo>
                      <a:pt x="76" y="21"/>
                      <a:pt x="76" y="21"/>
                      <a:pt x="77" y="21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1"/>
                      <a:pt x="78" y="21"/>
                    </a:cubicBezTo>
                    <a:cubicBezTo>
                      <a:pt x="78" y="21"/>
                      <a:pt x="78" y="21"/>
                      <a:pt x="78" y="21"/>
                    </a:cubicBezTo>
                    <a:cubicBezTo>
                      <a:pt x="78" y="21"/>
                      <a:pt x="78" y="21"/>
                      <a:pt x="78" y="21"/>
                    </a:cubicBezTo>
                    <a:cubicBezTo>
                      <a:pt x="79" y="20"/>
                      <a:pt x="80" y="20"/>
                      <a:pt x="81" y="20"/>
                    </a:cubicBezTo>
                    <a:cubicBezTo>
                      <a:pt x="81" y="19"/>
                      <a:pt x="81" y="18"/>
                      <a:pt x="81" y="17"/>
                    </a:cubicBezTo>
                    <a:cubicBezTo>
                      <a:pt x="81" y="18"/>
                      <a:pt x="81" y="18"/>
                      <a:pt x="82" y="17"/>
                    </a:cubicBezTo>
                    <a:cubicBezTo>
                      <a:pt x="82" y="16"/>
                      <a:pt x="82" y="16"/>
                      <a:pt x="82" y="15"/>
                    </a:cubicBezTo>
                    <a:cubicBezTo>
                      <a:pt x="82" y="15"/>
                      <a:pt x="83" y="16"/>
                      <a:pt x="83" y="16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2" y="19"/>
                      <a:pt x="82" y="19"/>
                      <a:pt x="82" y="20"/>
                    </a:cubicBezTo>
                    <a:cubicBezTo>
                      <a:pt x="82" y="21"/>
                      <a:pt x="84" y="20"/>
                      <a:pt x="84" y="21"/>
                    </a:cubicBezTo>
                    <a:cubicBezTo>
                      <a:pt x="84" y="21"/>
                      <a:pt x="84" y="21"/>
                      <a:pt x="84" y="21"/>
                    </a:cubicBezTo>
                    <a:cubicBezTo>
                      <a:pt x="84" y="21"/>
                      <a:pt x="84" y="21"/>
                      <a:pt x="84" y="21"/>
                    </a:cubicBezTo>
                    <a:cubicBezTo>
                      <a:pt x="84" y="22"/>
                      <a:pt x="83" y="22"/>
                      <a:pt x="83" y="23"/>
                    </a:cubicBezTo>
                    <a:close/>
                    <a:moveTo>
                      <a:pt x="97" y="24"/>
                    </a:moveTo>
                    <a:cubicBezTo>
                      <a:pt x="97" y="22"/>
                      <a:pt x="99" y="23"/>
                      <a:pt x="99" y="24"/>
                    </a:cubicBezTo>
                    <a:cubicBezTo>
                      <a:pt x="99" y="25"/>
                      <a:pt x="97" y="24"/>
                      <a:pt x="97" y="24"/>
                    </a:cubicBezTo>
                    <a:close/>
                    <a:moveTo>
                      <a:pt x="97" y="21"/>
                    </a:moveTo>
                    <a:cubicBezTo>
                      <a:pt x="97" y="21"/>
                      <a:pt x="97" y="21"/>
                      <a:pt x="96" y="21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5" y="22"/>
                      <a:pt x="96" y="23"/>
                      <a:pt x="95" y="24"/>
                    </a:cubicBezTo>
                    <a:cubicBezTo>
                      <a:pt x="95" y="24"/>
                      <a:pt x="95" y="23"/>
                      <a:pt x="95" y="23"/>
                    </a:cubicBezTo>
                    <a:cubicBezTo>
                      <a:pt x="94" y="23"/>
                      <a:pt x="94" y="22"/>
                      <a:pt x="94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1" y="23"/>
                      <a:pt x="90" y="23"/>
                      <a:pt x="90" y="24"/>
                    </a:cubicBezTo>
                    <a:cubicBezTo>
                      <a:pt x="89" y="25"/>
                      <a:pt x="89" y="24"/>
                      <a:pt x="89" y="23"/>
                    </a:cubicBezTo>
                    <a:cubicBezTo>
                      <a:pt x="89" y="23"/>
                      <a:pt x="89" y="23"/>
                      <a:pt x="89" y="23"/>
                    </a:cubicBezTo>
                    <a:cubicBezTo>
                      <a:pt x="89" y="22"/>
                      <a:pt x="90" y="22"/>
                      <a:pt x="90" y="22"/>
                    </a:cubicBezTo>
                    <a:cubicBezTo>
                      <a:pt x="91" y="22"/>
                      <a:pt x="91" y="21"/>
                      <a:pt x="91" y="21"/>
                    </a:cubicBezTo>
                    <a:cubicBezTo>
                      <a:pt x="92" y="21"/>
                      <a:pt x="93" y="21"/>
                      <a:pt x="94" y="22"/>
                    </a:cubicBezTo>
                    <a:cubicBezTo>
                      <a:pt x="94" y="22"/>
                      <a:pt x="94" y="20"/>
                      <a:pt x="95" y="20"/>
                    </a:cubicBezTo>
                    <a:cubicBezTo>
                      <a:pt x="96" y="21"/>
                      <a:pt x="96" y="19"/>
                      <a:pt x="98" y="19"/>
                    </a:cubicBezTo>
                    <a:cubicBezTo>
                      <a:pt x="98" y="20"/>
                      <a:pt x="99" y="20"/>
                      <a:pt x="99" y="21"/>
                    </a:cubicBezTo>
                    <a:cubicBezTo>
                      <a:pt x="98" y="22"/>
                      <a:pt x="98" y="21"/>
                      <a:pt x="97" y="21"/>
                    </a:cubicBezTo>
                    <a:close/>
                    <a:moveTo>
                      <a:pt x="102" y="23"/>
                    </a:moveTo>
                    <a:cubicBezTo>
                      <a:pt x="102" y="23"/>
                      <a:pt x="102" y="22"/>
                      <a:pt x="102" y="22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0" y="22"/>
                      <a:pt x="100" y="22"/>
                      <a:pt x="99" y="22"/>
                    </a:cubicBezTo>
                    <a:cubicBezTo>
                      <a:pt x="100" y="20"/>
                      <a:pt x="100" y="20"/>
                      <a:pt x="101" y="19"/>
                    </a:cubicBezTo>
                    <a:cubicBezTo>
                      <a:pt x="102" y="19"/>
                      <a:pt x="102" y="20"/>
                      <a:pt x="102" y="20"/>
                    </a:cubicBezTo>
                    <a:cubicBezTo>
                      <a:pt x="102" y="20"/>
                      <a:pt x="102" y="20"/>
                      <a:pt x="102" y="20"/>
                    </a:cubicBezTo>
                    <a:cubicBezTo>
                      <a:pt x="102" y="20"/>
                      <a:pt x="102" y="21"/>
                      <a:pt x="101" y="21"/>
                    </a:cubicBezTo>
                    <a:cubicBezTo>
                      <a:pt x="102" y="22"/>
                      <a:pt x="103" y="21"/>
                      <a:pt x="102" y="23"/>
                    </a:cubicBezTo>
                    <a:cubicBezTo>
                      <a:pt x="104" y="23"/>
                      <a:pt x="104" y="21"/>
                      <a:pt x="103" y="20"/>
                    </a:cubicBezTo>
                    <a:cubicBezTo>
                      <a:pt x="103" y="20"/>
                      <a:pt x="103" y="20"/>
                      <a:pt x="104" y="21"/>
                    </a:cubicBezTo>
                    <a:cubicBezTo>
                      <a:pt x="104" y="21"/>
                      <a:pt x="105" y="22"/>
                      <a:pt x="105" y="23"/>
                    </a:cubicBezTo>
                    <a:cubicBezTo>
                      <a:pt x="104" y="23"/>
                      <a:pt x="103" y="23"/>
                      <a:pt x="102" y="23"/>
                    </a:cubicBezTo>
                    <a:close/>
                    <a:moveTo>
                      <a:pt x="111" y="24"/>
                    </a:moveTo>
                    <a:cubicBezTo>
                      <a:pt x="110" y="25"/>
                      <a:pt x="110" y="24"/>
                      <a:pt x="110" y="24"/>
                    </a:cubicBezTo>
                    <a:cubicBezTo>
                      <a:pt x="109" y="23"/>
                      <a:pt x="108" y="24"/>
                      <a:pt x="108" y="23"/>
                    </a:cubicBezTo>
                    <a:cubicBezTo>
                      <a:pt x="107" y="23"/>
                      <a:pt x="107" y="25"/>
                      <a:pt x="105" y="24"/>
                    </a:cubicBezTo>
                    <a:cubicBezTo>
                      <a:pt x="105" y="23"/>
                      <a:pt x="106" y="23"/>
                      <a:pt x="106" y="23"/>
                    </a:cubicBezTo>
                    <a:cubicBezTo>
                      <a:pt x="107" y="23"/>
                      <a:pt x="107" y="22"/>
                      <a:pt x="107" y="22"/>
                    </a:cubicBezTo>
                    <a:cubicBezTo>
                      <a:pt x="107" y="23"/>
                      <a:pt x="107" y="23"/>
                      <a:pt x="108" y="23"/>
                    </a:cubicBezTo>
                    <a:cubicBezTo>
                      <a:pt x="108" y="23"/>
                      <a:pt x="108" y="23"/>
                      <a:pt x="107" y="23"/>
                    </a:cubicBezTo>
                    <a:cubicBezTo>
                      <a:pt x="108" y="20"/>
                      <a:pt x="112" y="24"/>
                      <a:pt x="112" y="21"/>
                    </a:cubicBezTo>
                    <a:cubicBezTo>
                      <a:pt x="112" y="21"/>
                      <a:pt x="112" y="21"/>
                      <a:pt x="112" y="21"/>
                    </a:cubicBezTo>
                    <a:cubicBezTo>
                      <a:pt x="112" y="23"/>
                      <a:pt x="110" y="22"/>
                      <a:pt x="111" y="24"/>
                    </a:cubicBezTo>
                    <a:close/>
                    <a:moveTo>
                      <a:pt x="115" y="21"/>
                    </a:moveTo>
                    <a:cubicBezTo>
                      <a:pt x="115" y="21"/>
                      <a:pt x="115" y="21"/>
                      <a:pt x="116" y="21"/>
                    </a:cubicBezTo>
                    <a:cubicBezTo>
                      <a:pt x="116" y="22"/>
                      <a:pt x="116" y="22"/>
                      <a:pt x="115" y="23"/>
                    </a:cubicBezTo>
                    <a:cubicBezTo>
                      <a:pt x="115" y="23"/>
                      <a:pt x="115" y="23"/>
                      <a:pt x="115" y="23"/>
                    </a:cubicBezTo>
                    <a:cubicBezTo>
                      <a:pt x="116" y="22"/>
                      <a:pt x="115" y="22"/>
                      <a:pt x="115" y="21"/>
                    </a:cubicBezTo>
                    <a:close/>
                    <a:moveTo>
                      <a:pt x="117" y="24"/>
                    </a:moveTo>
                    <a:cubicBezTo>
                      <a:pt x="116" y="23"/>
                      <a:pt x="116" y="23"/>
                      <a:pt x="116" y="23"/>
                    </a:cubicBezTo>
                    <a:cubicBezTo>
                      <a:pt x="117" y="23"/>
                      <a:pt x="117" y="22"/>
                      <a:pt x="118" y="22"/>
                    </a:cubicBezTo>
                    <a:cubicBezTo>
                      <a:pt x="118" y="23"/>
                      <a:pt x="117" y="23"/>
                      <a:pt x="117" y="24"/>
                    </a:cubicBezTo>
                    <a:close/>
                    <a:moveTo>
                      <a:pt x="121" y="26"/>
                    </a:moveTo>
                    <a:cubicBezTo>
                      <a:pt x="120" y="26"/>
                      <a:pt x="120" y="26"/>
                      <a:pt x="120" y="25"/>
                    </a:cubicBezTo>
                    <a:cubicBezTo>
                      <a:pt x="120" y="25"/>
                      <a:pt x="120" y="25"/>
                      <a:pt x="121" y="24"/>
                    </a:cubicBezTo>
                    <a:cubicBezTo>
                      <a:pt x="121" y="24"/>
                      <a:pt x="121" y="24"/>
                      <a:pt x="121" y="24"/>
                    </a:cubicBezTo>
                    <a:cubicBezTo>
                      <a:pt x="123" y="24"/>
                      <a:pt x="120" y="26"/>
                      <a:pt x="121" y="26"/>
                    </a:cubicBezTo>
                    <a:close/>
                    <a:moveTo>
                      <a:pt x="124" y="24"/>
                    </a:moveTo>
                    <a:cubicBezTo>
                      <a:pt x="124" y="24"/>
                      <a:pt x="124" y="24"/>
                      <a:pt x="124" y="24"/>
                    </a:cubicBezTo>
                    <a:cubicBezTo>
                      <a:pt x="124" y="24"/>
                      <a:pt x="124" y="24"/>
                      <a:pt x="124" y="24"/>
                    </a:cubicBezTo>
                    <a:cubicBezTo>
                      <a:pt x="124" y="24"/>
                      <a:pt x="124" y="24"/>
                      <a:pt x="124" y="24"/>
                    </a:cubicBezTo>
                    <a:close/>
                    <a:moveTo>
                      <a:pt x="123" y="22"/>
                    </a:moveTo>
                    <a:cubicBezTo>
                      <a:pt x="123" y="22"/>
                      <a:pt x="123" y="22"/>
                      <a:pt x="123" y="22"/>
                    </a:cubicBezTo>
                    <a:cubicBezTo>
                      <a:pt x="123" y="22"/>
                      <a:pt x="123" y="22"/>
                      <a:pt x="123" y="22"/>
                    </a:cubicBezTo>
                    <a:cubicBezTo>
                      <a:pt x="123" y="22"/>
                      <a:pt x="123" y="22"/>
                      <a:pt x="123" y="22"/>
                    </a:cubicBezTo>
                    <a:close/>
                    <a:moveTo>
                      <a:pt x="126" y="20"/>
                    </a:moveTo>
                    <a:cubicBezTo>
                      <a:pt x="126" y="20"/>
                      <a:pt x="126" y="19"/>
                      <a:pt x="126" y="19"/>
                    </a:cubicBezTo>
                    <a:cubicBezTo>
                      <a:pt x="126" y="19"/>
                      <a:pt x="126" y="19"/>
                      <a:pt x="127" y="19"/>
                    </a:cubicBezTo>
                    <a:cubicBezTo>
                      <a:pt x="127" y="19"/>
                      <a:pt x="128" y="20"/>
                      <a:pt x="128" y="20"/>
                    </a:cubicBezTo>
                    <a:cubicBezTo>
                      <a:pt x="127" y="20"/>
                      <a:pt x="127" y="20"/>
                      <a:pt x="126" y="20"/>
                    </a:cubicBezTo>
                    <a:close/>
                    <a:moveTo>
                      <a:pt x="137" y="24"/>
                    </a:moveTo>
                    <a:cubicBezTo>
                      <a:pt x="137" y="24"/>
                      <a:pt x="138" y="24"/>
                      <a:pt x="138" y="24"/>
                    </a:cubicBezTo>
                    <a:cubicBezTo>
                      <a:pt x="138" y="24"/>
                      <a:pt x="137" y="24"/>
                      <a:pt x="137" y="24"/>
                    </a:cubicBezTo>
                    <a:close/>
                    <a:moveTo>
                      <a:pt x="141" y="23"/>
                    </a:moveTo>
                    <a:cubicBezTo>
                      <a:pt x="141" y="23"/>
                      <a:pt x="141" y="23"/>
                      <a:pt x="141" y="23"/>
                    </a:cubicBezTo>
                    <a:cubicBezTo>
                      <a:pt x="141" y="23"/>
                      <a:pt x="141" y="23"/>
                      <a:pt x="142" y="23"/>
                    </a:cubicBezTo>
                    <a:cubicBezTo>
                      <a:pt x="142" y="23"/>
                      <a:pt x="142" y="23"/>
                      <a:pt x="142" y="23"/>
                    </a:cubicBezTo>
                    <a:cubicBezTo>
                      <a:pt x="143" y="24"/>
                      <a:pt x="143" y="24"/>
                      <a:pt x="143" y="24"/>
                    </a:cubicBezTo>
                    <a:cubicBezTo>
                      <a:pt x="142" y="25"/>
                      <a:pt x="141" y="24"/>
                      <a:pt x="141" y="23"/>
                    </a:cubicBezTo>
                    <a:close/>
                    <a:moveTo>
                      <a:pt x="156" y="19"/>
                    </a:moveTo>
                    <a:cubicBezTo>
                      <a:pt x="156" y="19"/>
                      <a:pt x="156" y="18"/>
                      <a:pt x="157" y="18"/>
                    </a:cubicBezTo>
                    <a:cubicBezTo>
                      <a:pt x="157" y="19"/>
                      <a:pt x="157" y="19"/>
                      <a:pt x="157" y="20"/>
                    </a:cubicBezTo>
                    <a:cubicBezTo>
                      <a:pt x="157" y="19"/>
                      <a:pt x="156" y="19"/>
                      <a:pt x="156" y="19"/>
                    </a:cubicBezTo>
                    <a:close/>
                    <a:moveTo>
                      <a:pt x="172" y="25"/>
                    </a:moveTo>
                    <a:cubicBezTo>
                      <a:pt x="172" y="26"/>
                      <a:pt x="172" y="26"/>
                      <a:pt x="170" y="26"/>
                    </a:cubicBezTo>
                    <a:cubicBezTo>
                      <a:pt x="170" y="25"/>
                      <a:pt x="171" y="25"/>
                      <a:pt x="172" y="25"/>
                    </a:cubicBezTo>
                    <a:close/>
                    <a:moveTo>
                      <a:pt x="188" y="22"/>
                    </a:moveTo>
                    <a:cubicBezTo>
                      <a:pt x="188" y="22"/>
                      <a:pt x="188" y="22"/>
                      <a:pt x="188" y="22"/>
                    </a:cubicBezTo>
                    <a:cubicBezTo>
                      <a:pt x="188" y="22"/>
                      <a:pt x="188" y="22"/>
                      <a:pt x="188" y="22"/>
                    </a:cubicBezTo>
                    <a:close/>
                    <a:moveTo>
                      <a:pt x="193" y="27"/>
                    </a:moveTo>
                    <a:cubicBezTo>
                      <a:pt x="193" y="28"/>
                      <a:pt x="193" y="28"/>
                      <a:pt x="193" y="28"/>
                    </a:cubicBezTo>
                    <a:cubicBezTo>
                      <a:pt x="193" y="28"/>
                      <a:pt x="190" y="26"/>
                      <a:pt x="192" y="26"/>
                    </a:cubicBezTo>
                    <a:cubicBezTo>
                      <a:pt x="192" y="26"/>
                      <a:pt x="192" y="26"/>
                      <a:pt x="192" y="26"/>
                    </a:cubicBezTo>
                    <a:cubicBezTo>
                      <a:pt x="193" y="27"/>
                      <a:pt x="193" y="27"/>
                      <a:pt x="193" y="27"/>
                    </a:cubicBezTo>
                    <a:close/>
                    <a:moveTo>
                      <a:pt x="202" y="15"/>
                    </a:moveTo>
                    <a:cubicBezTo>
                      <a:pt x="203" y="16"/>
                      <a:pt x="204" y="16"/>
                      <a:pt x="205" y="16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6" y="17"/>
                      <a:pt x="204" y="16"/>
                      <a:pt x="204" y="17"/>
                    </a:cubicBezTo>
                    <a:cubicBezTo>
                      <a:pt x="203" y="17"/>
                      <a:pt x="203" y="17"/>
                      <a:pt x="201" y="17"/>
                    </a:cubicBezTo>
                    <a:cubicBezTo>
                      <a:pt x="201" y="17"/>
                      <a:pt x="201" y="17"/>
                      <a:pt x="201" y="17"/>
                    </a:cubicBezTo>
                    <a:cubicBezTo>
                      <a:pt x="201" y="15"/>
                      <a:pt x="201" y="15"/>
                      <a:pt x="202" y="15"/>
                    </a:cubicBezTo>
                    <a:close/>
                    <a:moveTo>
                      <a:pt x="205" y="25"/>
                    </a:moveTo>
                    <a:cubicBezTo>
                      <a:pt x="205" y="26"/>
                      <a:pt x="204" y="25"/>
                      <a:pt x="203" y="25"/>
                    </a:cubicBezTo>
                    <a:cubicBezTo>
                      <a:pt x="203" y="26"/>
                      <a:pt x="203" y="27"/>
                      <a:pt x="202" y="26"/>
                    </a:cubicBezTo>
                    <a:cubicBezTo>
                      <a:pt x="203" y="24"/>
                      <a:pt x="201" y="25"/>
                      <a:pt x="201" y="23"/>
                    </a:cubicBezTo>
                    <a:cubicBezTo>
                      <a:pt x="202" y="22"/>
                      <a:pt x="202" y="21"/>
                      <a:pt x="204" y="22"/>
                    </a:cubicBezTo>
                    <a:cubicBezTo>
                      <a:pt x="205" y="22"/>
                      <a:pt x="205" y="23"/>
                      <a:pt x="205" y="23"/>
                    </a:cubicBezTo>
                    <a:cubicBezTo>
                      <a:pt x="206" y="23"/>
                      <a:pt x="206" y="23"/>
                      <a:pt x="206" y="23"/>
                    </a:cubicBezTo>
                    <a:cubicBezTo>
                      <a:pt x="207" y="23"/>
                      <a:pt x="206" y="25"/>
                      <a:pt x="207" y="25"/>
                    </a:cubicBezTo>
                    <a:cubicBezTo>
                      <a:pt x="207" y="25"/>
                      <a:pt x="208" y="25"/>
                      <a:pt x="208" y="26"/>
                    </a:cubicBezTo>
                    <a:cubicBezTo>
                      <a:pt x="207" y="27"/>
                      <a:pt x="206" y="25"/>
                      <a:pt x="205" y="25"/>
                    </a:cubicBezTo>
                    <a:close/>
                    <a:moveTo>
                      <a:pt x="207" y="15"/>
                    </a:moveTo>
                    <a:cubicBezTo>
                      <a:pt x="208" y="16"/>
                      <a:pt x="208" y="15"/>
                      <a:pt x="208" y="15"/>
                    </a:cubicBezTo>
                    <a:cubicBezTo>
                      <a:pt x="209" y="15"/>
                      <a:pt x="209" y="17"/>
                      <a:pt x="211" y="16"/>
                    </a:cubicBezTo>
                    <a:cubicBezTo>
                      <a:pt x="211" y="17"/>
                      <a:pt x="211" y="18"/>
                      <a:pt x="211" y="18"/>
                    </a:cubicBezTo>
                    <a:cubicBezTo>
                      <a:pt x="211" y="18"/>
                      <a:pt x="211" y="18"/>
                      <a:pt x="211" y="18"/>
                    </a:cubicBezTo>
                    <a:cubicBezTo>
                      <a:pt x="209" y="18"/>
                      <a:pt x="208" y="17"/>
                      <a:pt x="207" y="15"/>
                    </a:cubicBezTo>
                    <a:close/>
                    <a:moveTo>
                      <a:pt x="212" y="24"/>
                    </a:moveTo>
                    <a:cubicBezTo>
                      <a:pt x="212" y="24"/>
                      <a:pt x="211" y="24"/>
                      <a:pt x="211" y="24"/>
                    </a:cubicBezTo>
                    <a:cubicBezTo>
                      <a:pt x="210" y="25"/>
                      <a:pt x="209" y="25"/>
                      <a:pt x="209" y="24"/>
                    </a:cubicBezTo>
                    <a:cubicBezTo>
                      <a:pt x="208" y="24"/>
                      <a:pt x="209" y="23"/>
                      <a:pt x="210" y="23"/>
                    </a:cubicBezTo>
                    <a:cubicBezTo>
                      <a:pt x="210" y="22"/>
                      <a:pt x="210" y="22"/>
                      <a:pt x="211" y="22"/>
                    </a:cubicBezTo>
                    <a:cubicBezTo>
                      <a:pt x="211" y="22"/>
                      <a:pt x="211" y="21"/>
                      <a:pt x="212" y="21"/>
                    </a:cubicBezTo>
                    <a:cubicBezTo>
                      <a:pt x="212" y="21"/>
                      <a:pt x="212" y="21"/>
                      <a:pt x="212" y="21"/>
                    </a:cubicBezTo>
                    <a:cubicBezTo>
                      <a:pt x="213" y="22"/>
                      <a:pt x="214" y="22"/>
                      <a:pt x="214" y="24"/>
                    </a:cubicBezTo>
                    <a:cubicBezTo>
                      <a:pt x="212" y="23"/>
                      <a:pt x="213" y="25"/>
                      <a:pt x="212" y="24"/>
                    </a:cubicBezTo>
                    <a:close/>
                    <a:moveTo>
                      <a:pt x="214" y="25"/>
                    </a:moveTo>
                    <a:cubicBezTo>
                      <a:pt x="215" y="25"/>
                      <a:pt x="216" y="24"/>
                      <a:pt x="216" y="25"/>
                    </a:cubicBezTo>
                    <a:cubicBezTo>
                      <a:pt x="216" y="26"/>
                      <a:pt x="214" y="27"/>
                      <a:pt x="214" y="25"/>
                    </a:cubicBezTo>
                    <a:close/>
                    <a:moveTo>
                      <a:pt x="227" y="23"/>
                    </a:moveTo>
                    <a:cubicBezTo>
                      <a:pt x="226" y="23"/>
                      <a:pt x="225" y="23"/>
                      <a:pt x="224" y="24"/>
                    </a:cubicBezTo>
                    <a:cubicBezTo>
                      <a:pt x="225" y="26"/>
                      <a:pt x="224" y="27"/>
                      <a:pt x="223" y="26"/>
                    </a:cubicBezTo>
                    <a:cubicBezTo>
                      <a:pt x="223" y="25"/>
                      <a:pt x="222" y="24"/>
                      <a:pt x="222" y="24"/>
                    </a:cubicBezTo>
                    <a:cubicBezTo>
                      <a:pt x="219" y="24"/>
                      <a:pt x="219" y="24"/>
                      <a:pt x="219" y="24"/>
                    </a:cubicBezTo>
                    <a:cubicBezTo>
                      <a:pt x="219" y="24"/>
                      <a:pt x="219" y="25"/>
                      <a:pt x="219" y="25"/>
                    </a:cubicBezTo>
                    <a:cubicBezTo>
                      <a:pt x="218" y="25"/>
                      <a:pt x="218" y="26"/>
                      <a:pt x="218" y="26"/>
                    </a:cubicBezTo>
                    <a:cubicBezTo>
                      <a:pt x="217" y="24"/>
                      <a:pt x="218" y="24"/>
                      <a:pt x="217" y="23"/>
                    </a:cubicBezTo>
                    <a:cubicBezTo>
                      <a:pt x="215" y="23"/>
                      <a:pt x="215" y="24"/>
                      <a:pt x="214" y="23"/>
                    </a:cubicBezTo>
                    <a:cubicBezTo>
                      <a:pt x="214" y="22"/>
                      <a:pt x="215" y="22"/>
                      <a:pt x="215" y="21"/>
                    </a:cubicBezTo>
                    <a:cubicBezTo>
                      <a:pt x="217" y="21"/>
                      <a:pt x="217" y="23"/>
                      <a:pt x="219" y="22"/>
                    </a:cubicBezTo>
                    <a:cubicBezTo>
                      <a:pt x="219" y="22"/>
                      <a:pt x="219" y="23"/>
                      <a:pt x="220" y="24"/>
                    </a:cubicBezTo>
                    <a:cubicBezTo>
                      <a:pt x="222" y="23"/>
                      <a:pt x="224" y="22"/>
                      <a:pt x="227" y="21"/>
                    </a:cubicBezTo>
                    <a:cubicBezTo>
                      <a:pt x="227" y="22"/>
                      <a:pt x="227" y="22"/>
                      <a:pt x="227" y="23"/>
                    </a:cubicBezTo>
                    <a:close/>
                    <a:moveTo>
                      <a:pt x="242" y="23"/>
                    </a:moveTo>
                    <a:cubicBezTo>
                      <a:pt x="242" y="24"/>
                      <a:pt x="239" y="23"/>
                      <a:pt x="240" y="25"/>
                    </a:cubicBezTo>
                    <a:cubicBezTo>
                      <a:pt x="238" y="26"/>
                      <a:pt x="238" y="23"/>
                      <a:pt x="236" y="24"/>
                    </a:cubicBezTo>
                    <a:cubicBezTo>
                      <a:pt x="237" y="25"/>
                      <a:pt x="235" y="24"/>
                      <a:pt x="234" y="24"/>
                    </a:cubicBezTo>
                    <a:cubicBezTo>
                      <a:pt x="234" y="25"/>
                      <a:pt x="234" y="25"/>
                      <a:pt x="234" y="25"/>
                    </a:cubicBezTo>
                    <a:cubicBezTo>
                      <a:pt x="234" y="26"/>
                      <a:pt x="232" y="25"/>
                      <a:pt x="232" y="26"/>
                    </a:cubicBezTo>
                    <a:cubicBezTo>
                      <a:pt x="232" y="26"/>
                      <a:pt x="231" y="25"/>
                      <a:pt x="231" y="24"/>
                    </a:cubicBezTo>
                    <a:cubicBezTo>
                      <a:pt x="231" y="24"/>
                      <a:pt x="229" y="24"/>
                      <a:pt x="229" y="23"/>
                    </a:cubicBezTo>
                    <a:cubicBezTo>
                      <a:pt x="229" y="22"/>
                      <a:pt x="231" y="22"/>
                      <a:pt x="232" y="22"/>
                    </a:cubicBezTo>
                    <a:cubicBezTo>
                      <a:pt x="232" y="21"/>
                      <a:pt x="231" y="21"/>
                      <a:pt x="231" y="21"/>
                    </a:cubicBezTo>
                    <a:cubicBezTo>
                      <a:pt x="231" y="18"/>
                      <a:pt x="231" y="18"/>
                      <a:pt x="231" y="18"/>
                    </a:cubicBezTo>
                    <a:cubicBezTo>
                      <a:pt x="230" y="18"/>
                      <a:pt x="229" y="18"/>
                      <a:pt x="229" y="18"/>
                    </a:cubicBezTo>
                    <a:cubicBezTo>
                      <a:pt x="229" y="18"/>
                      <a:pt x="229" y="17"/>
                      <a:pt x="228" y="17"/>
                    </a:cubicBezTo>
                    <a:cubicBezTo>
                      <a:pt x="228" y="16"/>
                      <a:pt x="229" y="15"/>
                      <a:pt x="231" y="15"/>
                    </a:cubicBezTo>
                    <a:cubicBezTo>
                      <a:pt x="230" y="15"/>
                      <a:pt x="231" y="14"/>
                      <a:pt x="231" y="14"/>
                    </a:cubicBezTo>
                    <a:cubicBezTo>
                      <a:pt x="231" y="13"/>
                      <a:pt x="231" y="13"/>
                      <a:pt x="231" y="14"/>
                    </a:cubicBezTo>
                    <a:cubicBezTo>
                      <a:pt x="231" y="14"/>
                      <a:pt x="231" y="14"/>
                      <a:pt x="231" y="15"/>
                    </a:cubicBezTo>
                    <a:cubicBezTo>
                      <a:pt x="233" y="16"/>
                      <a:pt x="232" y="15"/>
                      <a:pt x="234" y="15"/>
                    </a:cubicBezTo>
                    <a:cubicBezTo>
                      <a:pt x="234" y="15"/>
                      <a:pt x="234" y="16"/>
                      <a:pt x="234" y="16"/>
                    </a:cubicBezTo>
                    <a:cubicBezTo>
                      <a:pt x="234" y="17"/>
                      <a:pt x="234" y="17"/>
                      <a:pt x="234" y="18"/>
                    </a:cubicBezTo>
                    <a:cubicBezTo>
                      <a:pt x="233" y="18"/>
                      <a:pt x="233" y="17"/>
                      <a:pt x="232" y="18"/>
                    </a:cubicBezTo>
                    <a:cubicBezTo>
                      <a:pt x="232" y="19"/>
                      <a:pt x="233" y="20"/>
                      <a:pt x="232" y="22"/>
                    </a:cubicBezTo>
                    <a:cubicBezTo>
                      <a:pt x="234" y="22"/>
                      <a:pt x="235" y="23"/>
                      <a:pt x="236" y="23"/>
                    </a:cubicBezTo>
                    <a:cubicBezTo>
                      <a:pt x="237" y="22"/>
                      <a:pt x="239" y="23"/>
                      <a:pt x="239" y="21"/>
                    </a:cubicBezTo>
                    <a:cubicBezTo>
                      <a:pt x="241" y="21"/>
                      <a:pt x="241" y="21"/>
                      <a:pt x="242" y="21"/>
                    </a:cubicBezTo>
                    <a:cubicBezTo>
                      <a:pt x="243" y="21"/>
                      <a:pt x="242" y="22"/>
                      <a:pt x="242" y="22"/>
                    </a:cubicBezTo>
                    <a:cubicBezTo>
                      <a:pt x="242" y="23"/>
                      <a:pt x="242" y="22"/>
                      <a:pt x="242" y="23"/>
                    </a:cubicBezTo>
                    <a:close/>
                    <a:moveTo>
                      <a:pt x="242" y="17"/>
                    </a:moveTo>
                    <a:cubicBezTo>
                      <a:pt x="243" y="16"/>
                      <a:pt x="243" y="17"/>
                      <a:pt x="244" y="16"/>
                    </a:cubicBezTo>
                    <a:cubicBezTo>
                      <a:pt x="244" y="18"/>
                      <a:pt x="246" y="17"/>
                      <a:pt x="246" y="18"/>
                    </a:cubicBezTo>
                    <a:cubicBezTo>
                      <a:pt x="245" y="19"/>
                      <a:pt x="244" y="18"/>
                      <a:pt x="243" y="18"/>
                    </a:cubicBezTo>
                    <a:cubicBezTo>
                      <a:pt x="243" y="18"/>
                      <a:pt x="242" y="17"/>
                      <a:pt x="242" y="17"/>
                    </a:cubicBezTo>
                    <a:close/>
                    <a:moveTo>
                      <a:pt x="249" y="24"/>
                    </a:moveTo>
                    <a:cubicBezTo>
                      <a:pt x="249" y="26"/>
                      <a:pt x="249" y="26"/>
                      <a:pt x="249" y="26"/>
                    </a:cubicBezTo>
                    <a:cubicBezTo>
                      <a:pt x="247" y="26"/>
                      <a:pt x="247" y="23"/>
                      <a:pt x="246" y="22"/>
                    </a:cubicBezTo>
                    <a:cubicBezTo>
                      <a:pt x="245" y="22"/>
                      <a:pt x="244" y="22"/>
                      <a:pt x="244" y="22"/>
                    </a:cubicBezTo>
                    <a:cubicBezTo>
                      <a:pt x="246" y="20"/>
                      <a:pt x="249" y="21"/>
                      <a:pt x="250" y="24"/>
                    </a:cubicBezTo>
                    <a:cubicBezTo>
                      <a:pt x="250" y="24"/>
                      <a:pt x="249" y="24"/>
                      <a:pt x="249" y="24"/>
                    </a:cubicBezTo>
                    <a:close/>
                    <a:moveTo>
                      <a:pt x="251" y="18"/>
                    </a:moveTo>
                    <a:cubicBezTo>
                      <a:pt x="250" y="18"/>
                      <a:pt x="250" y="18"/>
                      <a:pt x="250" y="18"/>
                    </a:cubicBezTo>
                    <a:cubicBezTo>
                      <a:pt x="250" y="18"/>
                      <a:pt x="250" y="17"/>
                      <a:pt x="250" y="17"/>
                    </a:cubicBezTo>
                    <a:cubicBezTo>
                      <a:pt x="250" y="17"/>
                      <a:pt x="251" y="17"/>
                      <a:pt x="251" y="17"/>
                    </a:cubicBezTo>
                    <a:cubicBezTo>
                      <a:pt x="251" y="18"/>
                      <a:pt x="251" y="18"/>
                      <a:pt x="251" y="18"/>
                    </a:cubicBezTo>
                    <a:close/>
                    <a:moveTo>
                      <a:pt x="250" y="14"/>
                    </a:moveTo>
                    <a:cubicBezTo>
                      <a:pt x="250" y="14"/>
                      <a:pt x="250" y="14"/>
                      <a:pt x="250" y="14"/>
                    </a:cubicBezTo>
                    <a:cubicBezTo>
                      <a:pt x="251" y="14"/>
                      <a:pt x="252" y="15"/>
                      <a:pt x="252" y="14"/>
                    </a:cubicBezTo>
                    <a:cubicBezTo>
                      <a:pt x="252" y="12"/>
                      <a:pt x="250" y="13"/>
                      <a:pt x="250" y="12"/>
                    </a:cubicBezTo>
                    <a:cubicBezTo>
                      <a:pt x="252" y="11"/>
                      <a:pt x="250" y="9"/>
                      <a:pt x="251" y="8"/>
                    </a:cubicBezTo>
                    <a:cubicBezTo>
                      <a:pt x="252" y="9"/>
                      <a:pt x="255" y="8"/>
                      <a:pt x="254" y="11"/>
                    </a:cubicBezTo>
                    <a:cubicBezTo>
                      <a:pt x="255" y="11"/>
                      <a:pt x="253" y="11"/>
                      <a:pt x="253" y="11"/>
                    </a:cubicBezTo>
                    <a:cubicBezTo>
                      <a:pt x="253" y="11"/>
                      <a:pt x="253" y="12"/>
                      <a:pt x="253" y="12"/>
                    </a:cubicBezTo>
                    <a:cubicBezTo>
                      <a:pt x="253" y="12"/>
                      <a:pt x="253" y="12"/>
                      <a:pt x="253" y="12"/>
                    </a:cubicBezTo>
                    <a:cubicBezTo>
                      <a:pt x="253" y="11"/>
                      <a:pt x="252" y="12"/>
                      <a:pt x="253" y="13"/>
                    </a:cubicBezTo>
                    <a:cubicBezTo>
                      <a:pt x="253" y="13"/>
                      <a:pt x="253" y="12"/>
                      <a:pt x="253" y="13"/>
                    </a:cubicBezTo>
                    <a:cubicBezTo>
                      <a:pt x="254" y="13"/>
                      <a:pt x="253" y="14"/>
                      <a:pt x="254" y="14"/>
                    </a:cubicBezTo>
                    <a:cubicBezTo>
                      <a:pt x="254" y="14"/>
                      <a:pt x="254" y="14"/>
                      <a:pt x="254" y="14"/>
                    </a:cubicBezTo>
                    <a:cubicBezTo>
                      <a:pt x="254" y="14"/>
                      <a:pt x="253" y="14"/>
                      <a:pt x="253" y="14"/>
                    </a:cubicBezTo>
                    <a:cubicBezTo>
                      <a:pt x="253" y="14"/>
                      <a:pt x="253" y="14"/>
                      <a:pt x="254" y="14"/>
                    </a:cubicBezTo>
                    <a:cubicBezTo>
                      <a:pt x="254" y="15"/>
                      <a:pt x="254" y="15"/>
                      <a:pt x="254" y="16"/>
                    </a:cubicBezTo>
                    <a:cubicBezTo>
                      <a:pt x="254" y="16"/>
                      <a:pt x="254" y="16"/>
                      <a:pt x="253" y="16"/>
                    </a:cubicBezTo>
                    <a:cubicBezTo>
                      <a:pt x="253" y="16"/>
                      <a:pt x="253" y="16"/>
                      <a:pt x="253" y="15"/>
                    </a:cubicBezTo>
                    <a:cubicBezTo>
                      <a:pt x="252" y="16"/>
                      <a:pt x="252" y="15"/>
                      <a:pt x="250" y="14"/>
                    </a:cubicBezTo>
                    <a:close/>
                    <a:moveTo>
                      <a:pt x="254" y="24"/>
                    </a:moveTo>
                    <a:cubicBezTo>
                      <a:pt x="254" y="25"/>
                      <a:pt x="255" y="25"/>
                      <a:pt x="255" y="25"/>
                    </a:cubicBezTo>
                    <a:cubicBezTo>
                      <a:pt x="255" y="26"/>
                      <a:pt x="252" y="25"/>
                      <a:pt x="254" y="24"/>
                    </a:cubicBezTo>
                    <a:close/>
                    <a:moveTo>
                      <a:pt x="256" y="21"/>
                    </a:moveTo>
                    <a:cubicBezTo>
                      <a:pt x="256" y="20"/>
                      <a:pt x="255" y="20"/>
                      <a:pt x="255" y="21"/>
                    </a:cubicBezTo>
                    <a:cubicBezTo>
                      <a:pt x="257" y="23"/>
                      <a:pt x="253" y="24"/>
                      <a:pt x="252" y="25"/>
                    </a:cubicBezTo>
                    <a:cubicBezTo>
                      <a:pt x="252" y="22"/>
                      <a:pt x="252" y="23"/>
                      <a:pt x="253" y="21"/>
                    </a:cubicBezTo>
                    <a:cubicBezTo>
                      <a:pt x="253" y="20"/>
                      <a:pt x="251" y="19"/>
                      <a:pt x="253" y="19"/>
                    </a:cubicBezTo>
                    <a:cubicBezTo>
                      <a:pt x="253" y="20"/>
                      <a:pt x="255" y="20"/>
                      <a:pt x="255" y="20"/>
                    </a:cubicBezTo>
                    <a:cubicBezTo>
                      <a:pt x="255" y="20"/>
                      <a:pt x="256" y="19"/>
                      <a:pt x="256" y="19"/>
                    </a:cubicBezTo>
                    <a:cubicBezTo>
                      <a:pt x="256" y="20"/>
                      <a:pt x="257" y="20"/>
                      <a:pt x="256" y="21"/>
                    </a:cubicBezTo>
                    <a:close/>
                    <a:moveTo>
                      <a:pt x="263" y="24"/>
                    </a:moveTo>
                    <a:cubicBezTo>
                      <a:pt x="263" y="23"/>
                      <a:pt x="261" y="26"/>
                      <a:pt x="261" y="24"/>
                    </a:cubicBezTo>
                    <a:cubicBezTo>
                      <a:pt x="261" y="23"/>
                      <a:pt x="259" y="23"/>
                      <a:pt x="259" y="22"/>
                    </a:cubicBezTo>
                    <a:cubicBezTo>
                      <a:pt x="260" y="21"/>
                      <a:pt x="261" y="21"/>
                      <a:pt x="262" y="21"/>
                    </a:cubicBezTo>
                    <a:cubicBezTo>
                      <a:pt x="262" y="22"/>
                      <a:pt x="265" y="23"/>
                      <a:pt x="263" y="24"/>
                    </a:cubicBezTo>
                    <a:close/>
                    <a:moveTo>
                      <a:pt x="267" y="31"/>
                    </a:moveTo>
                    <a:cubicBezTo>
                      <a:pt x="268" y="31"/>
                      <a:pt x="268" y="31"/>
                      <a:pt x="268" y="31"/>
                    </a:cubicBezTo>
                    <a:cubicBezTo>
                      <a:pt x="268" y="31"/>
                      <a:pt x="268" y="31"/>
                      <a:pt x="268" y="32"/>
                    </a:cubicBezTo>
                    <a:cubicBezTo>
                      <a:pt x="268" y="32"/>
                      <a:pt x="267" y="32"/>
                      <a:pt x="267" y="32"/>
                    </a:cubicBezTo>
                    <a:lnTo>
                      <a:pt x="267" y="31"/>
                    </a:lnTo>
                    <a:close/>
                    <a:moveTo>
                      <a:pt x="271" y="13"/>
                    </a:moveTo>
                    <a:cubicBezTo>
                      <a:pt x="271" y="13"/>
                      <a:pt x="271" y="14"/>
                      <a:pt x="271" y="14"/>
                    </a:cubicBezTo>
                    <a:cubicBezTo>
                      <a:pt x="271" y="14"/>
                      <a:pt x="271" y="14"/>
                      <a:pt x="271" y="13"/>
                    </a:cubicBezTo>
                    <a:cubicBezTo>
                      <a:pt x="271" y="13"/>
                      <a:pt x="271" y="13"/>
                      <a:pt x="271" y="13"/>
                    </a:cubicBezTo>
                    <a:close/>
                    <a:moveTo>
                      <a:pt x="264" y="14"/>
                    </a:moveTo>
                    <a:cubicBezTo>
                      <a:pt x="264" y="14"/>
                      <a:pt x="264" y="14"/>
                      <a:pt x="264" y="14"/>
                    </a:cubicBezTo>
                    <a:cubicBezTo>
                      <a:pt x="264" y="14"/>
                      <a:pt x="264" y="15"/>
                      <a:pt x="263" y="15"/>
                    </a:cubicBezTo>
                    <a:cubicBezTo>
                      <a:pt x="263" y="15"/>
                      <a:pt x="263" y="14"/>
                      <a:pt x="264" y="14"/>
                    </a:cubicBezTo>
                    <a:close/>
                    <a:moveTo>
                      <a:pt x="267" y="24"/>
                    </a:moveTo>
                    <a:cubicBezTo>
                      <a:pt x="266" y="24"/>
                      <a:pt x="265" y="24"/>
                      <a:pt x="265" y="23"/>
                    </a:cubicBezTo>
                    <a:cubicBezTo>
                      <a:pt x="266" y="23"/>
                      <a:pt x="265" y="22"/>
                      <a:pt x="266" y="22"/>
                    </a:cubicBezTo>
                    <a:cubicBezTo>
                      <a:pt x="266" y="24"/>
                      <a:pt x="267" y="21"/>
                      <a:pt x="267" y="24"/>
                    </a:cubicBezTo>
                    <a:close/>
                    <a:moveTo>
                      <a:pt x="267" y="15"/>
                    </a:moveTo>
                    <a:cubicBezTo>
                      <a:pt x="267" y="15"/>
                      <a:pt x="268" y="15"/>
                      <a:pt x="268" y="15"/>
                    </a:cubicBezTo>
                    <a:cubicBezTo>
                      <a:pt x="268" y="15"/>
                      <a:pt x="268" y="15"/>
                      <a:pt x="268" y="15"/>
                    </a:cubicBezTo>
                    <a:cubicBezTo>
                      <a:pt x="268" y="15"/>
                      <a:pt x="267" y="15"/>
                      <a:pt x="267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89" name="Freeform 3276"/>
              <p:cNvSpPr/>
              <p:nvPr/>
            </p:nvSpPr>
            <p:spPr bwMode="auto">
              <a:xfrm>
                <a:off x="9077326" y="4721225"/>
                <a:ext cx="9525" cy="6350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1 h 2"/>
                  <a:gd name="T4" fmla="*/ 2 w 3"/>
                  <a:gd name="T5" fmla="*/ 1 h 2"/>
                  <a:gd name="T6" fmla="*/ 0 w 3"/>
                  <a:gd name="T7" fmla="*/ 0 h 2"/>
                  <a:gd name="T8" fmla="*/ 2 w 3"/>
                  <a:gd name="T9" fmla="*/ 2 h 2"/>
                  <a:gd name="T10" fmla="*/ 2 w 3"/>
                  <a:gd name="T11" fmla="*/ 1 h 2"/>
                  <a:gd name="T12" fmla="*/ 2 w 3"/>
                  <a:gd name="T13" fmla="*/ 2 h 2"/>
                  <a:gd name="T14" fmla="*/ 3 w 3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90" name="Freeform 3277"/>
              <p:cNvSpPr/>
              <p:nvPr/>
            </p:nvSpPr>
            <p:spPr bwMode="auto">
              <a:xfrm>
                <a:off x="9529763" y="4662488"/>
                <a:ext cx="3175" cy="3175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91" name="Freeform 3278"/>
              <p:cNvSpPr/>
              <p:nvPr/>
            </p:nvSpPr>
            <p:spPr bwMode="auto">
              <a:xfrm>
                <a:off x="9647238" y="4735513"/>
                <a:ext cx="6350" cy="635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92" name="Freeform 3279"/>
              <p:cNvSpPr/>
              <p:nvPr/>
            </p:nvSpPr>
            <p:spPr bwMode="auto">
              <a:xfrm>
                <a:off x="9856788" y="4741863"/>
                <a:ext cx="9525" cy="9525"/>
              </a:xfrm>
              <a:custGeom>
                <a:avLst/>
                <a:gdLst>
                  <a:gd name="T0" fmla="*/ 2 w 3"/>
                  <a:gd name="T1" fmla="*/ 2 h 3"/>
                  <a:gd name="T2" fmla="*/ 2 w 3"/>
                  <a:gd name="T3" fmla="*/ 3 h 3"/>
                  <a:gd name="T4" fmla="*/ 0 w 3"/>
                  <a:gd name="T5" fmla="*/ 0 h 3"/>
                  <a:gd name="T6" fmla="*/ 1 w 3"/>
                  <a:gd name="T7" fmla="*/ 1 h 3"/>
                  <a:gd name="T8" fmla="*/ 1 w 3"/>
                  <a:gd name="T9" fmla="*/ 2 h 3"/>
                  <a:gd name="T10" fmla="*/ 2 w 3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2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93" name="Freeform 3280"/>
              <p:cNvSpPr>
                <a:spLocks noEditPoints="1"/>
              </p:cNvSpPr>
              <p:nvPr/>
            </p:nvSpPr>
            <p:spPr bwMode="auto">
              <a:xfrm>
                <a:off x="9729788" y="4630738"/>
                <a:ext cx="34925" cy="22225"/>
              </a:xfrm>
              <a:custGeom>
                <a:avLst/>
                <a:gdLst>
                  <a:gd name="T0" fmla="*/ 9 w 11"/>
                  <a:gd name="T1" fmla="*/ 3 h 7"/>
                  <a:gd name="T2" fmla="*/ 11 w 11"/>
                  <a:gd name="T3" fmla="*/ 2 h 7"/>
                  <a:gd name="T4" fmla="*/ 8 w 11"/>
                  <a:gd name="T5" fmla="*/ 3 h 7"/>
                  <a:gd name="T6" fmla="*/ 6 w 11"/>
                  <a:gd name="T7" fmla="*/ 0 h 7"/>
                  <a:gd name="T8" fmla="*/ 5 w 11"/>
                  <a:gd name="T9" fmla="*/ 1 h 7"/>
                  <a:gd name="T10" fmla="*/ 5 w 11"/>
                  <a:gd name="T11" fmla="*/ 2 h 7"/>
                  <a:gd name="T12" fmla="*/ 1 w 11"/>
                  <a:gd name="T13" fmla="*/ 2 h 7"/>
                  <a:gd name="T14" fmla="*/ 2 w 11"/>
                  <a:gd name="T15" fmla="*/ 2 h 7"/>
                  <a:gd name="T16" fmla="*/ 3 w 11"/>
                  <a:gd name="T17" fmla="*/ 4 h 7"/>
                  <a:gd name="T18" fmla="*/ 1 w 11"/>
                  <a:gd name="T19" fmla="*/ 3 h 7"/>
                  <a:gd name="T20" fmla="*/ 0 w 11"/>
                  <a:gd name="T21" fmla="*/ 6 h 7"/>
                  <a:gd name="T22" fmla="*/ 2 w 11"/>
                  <a:gd name="T23" fmla="*/ 5 h 7"/>
                  <a:gd name="T24" fmla="*/ 3 w 11"/>
                  <a:gd name="T25" fmla="*/ 7 h 7"/>
                  <a:gd name="T26" fmla="*/ 7 w 11"/>
                  <a:gd name="T27" fmla="*/ 6 h 7"/>
                  <a:gd name="T28" fmla="*/ 9 w 11"/>
                  <a:gd name="T29" fmla="*/ 3 h 7"/>
                  <a:gd name="T30" fmla="*/ 3 w 11"/>
                  <a:gd name="T31" fmla="*/ 2 h 7"/>
                  <a:gd name="T32" fmla="*/ 5 w 11"/>
                  <a:gd name="T33" fmla="*/ 3 h 7"/>
                  <a:gd name="T34" fmla="*/ 3 w 11"/>
                  <a:gd name="T3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" h="7">
                    <a:moveTo>
                      <a:pt x="9" y="3"/>
                    </a:moveTo>
                    <a:cubicBezTo>
                      <a:pt x="10" y="4"/>
                      <a:pt x="10" y="3"/>
                      <a:pt x="11" y="2"/>
                    </a:cubicBezTo>
                    <a:cubicBezTo>
                      <a:pt x="11" y="2"/>
                      <a:pt x="8" y="2"/>
                      <a:pt x="8" y="3"/>
                    </a:cubicBezTo>
                    <a:cubicBezTo>
                      <a:pt x="7" y="3"/>
                      <a:pt x="7" y="1"/>
                      <a:pt x="6" y="0"/>
                    </a:cubicBezTo>
                    <a:cubicBezTo>
                      <a:pt x="6" y="0"/>
                      <a:pt x="6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4" y="1"/>
                      <a:pt x="1" y="1"/>
                      <a:pt x="1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4"/>
                      <a:pt x="3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0" y="3"/>
                      <a:pt x="0" y="5"/>
                      <a:pt x="0" y="6"/>
                    </a:cubicBezTo>
                    <a:cubicBezTo>
                      <a:pt x="1" y="6"/>
                      <a:pt x="2" y="6"/>
                      <a:pt x="2" y="5"/>
                    </a:cubicBezTo>
                    <a:cubicBezTo>
                      <a:pt x="3" y="5"/>
                      <a:pt x="2" y="7"/>
                      <a:pt x="3" y="7"/>
                    </a:cubicBezTo>
                    <a:cubicBezTo>
                      <a:pt x="5" y="7"/>
                      <a:pt x="5" y="6"/>
                      <a:pt x="7" y="6"/>
                    </a:cubicBezTo>
                    <a:cubicBezTo>
                      <a:pt x="7" y="5"/>
                      <a:pt x="10" y="5"/>
                      <a:pt x="9" y="3"/>
                    </a:cubicBezTo>
                    <a:close/>
                    <a:moveTo>
                      <a:pt x="3" y="2"/>
                    </a:moveTo>
                    <a:cubicBezTo>
                      <a:pt x="4" y="2"/>
                      <a:pt x="5" y="2"/>
                      <a:pt x="5" y="3"/>
                    </a:cubicBezTo>
                    <a:cubicBezTo>
                      <a:pt x="4" y="4"/>
                      <a:pt x="3" y="3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94" name="Freeform 3281"/>
              <p:cNvSpPr/>
              <p:nvPr/>
            </p:nvSpPr>
            <p:spPr bwMode="auto">
              <a:xfrm>
                <a:off x="9859963" y="4735513"/>
                <a:ext cx="12700" cy="9525"/>
              </a:xfrm>
              <a:custGeom>
                <a:avLst/>
                <a:gdLst>
                  <a:gd name="T0" fmla="*/ 3 w 4"/>
                  <a:gd name="T1" fmla="*/ 1 h 3"/>
                  <a:gd name="T2" fmla="*/ 2 w 4"/>
                  <a:gd name="T3" fmla="*/ 1 h 3"/>
                  <a:gd name="T4" fmla="*/ 0 w 4"/>
                  <a:gd name="T5" fmla="*/ 2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4" y="2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95" name="Freeform 3282"/>
              <p:cNvSpPr/>
              <p:nvPr/>
            </p:nvSpPr>
            <p:spPr bwMode="auto">
              <a:xfrm>
                <a:off x="9547226" y="4662488"/>
                <a:ext cx="3175" cy="3175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96" name="Freeform 3283"/>
              <p:cNvSpPr>
                <a:spLocks noEditPoints="1"/>
              </p:cNvSpPr>
              <p:nvPr/>
            </p:nvSpPr>
            <p:spPr bwMode="auto">
              <a:xfrm>
                <a:off x="9661526" y="4652963"/>
                <a:ext cx="25400" cy="23812"/>
              </a:xfrm>
              <a:custGeom>
                <a:avLst/>
                <a:gdLst>
                  <a:gd name="T0" fmla="*/ 7 w 8"/>
                  <a:gd name="T1" fmla="*/ 4 h 7"/>
                  <a:gd name="T2" fmla="*/ 5 w 8"/>
                  <a:gd name="T3" fmla="*/ 4 h 7"/>
                  <a:gd name="T4" fmla="*/ 2 w 8"/>
                  <a:gd name="T5" fmla="*/ 2 h 7"/>
                  <a:gd name="T6" fmla="*/ 4 w 8"/>
                  <a:gd name="T7" fmla="*/ 0 h 7"/>
                  <a:gd name="T8" fmla="*/ 2 w 8"/>
                  <a:gd name="T9" fmla="*/ 1 h 7"/>
                  <a:gd name="T10" fmla="*/ 1 w 8"/>
                  <a:gd name="T11" fmla="*/ 3 h 7"/>
                  <a:gd name="T12" fmla="*/ 0 w 8"/>
                  <a:gd name="T13" fmla="*/ 5 h 7"/>
                  <a:gd name="T14" fmla="*/ 4 w 8"/>
                  <a:gd name="T15" fmla="*/ 5 h 7"/>
                  <a:gd name="T16" fmla="*/ 6 w 8"/>
                  <a:gd name="T17" fmla="*/ 6 h 7"/>
                  <a:gd name="T18" fmla="*/ 7 w 8"/>
                  <a:gd name="T19" fmla="*/ 4 h 7"/>
                  <a:gd name="T20" fmla="*/ 3 w 8"/>
                  <a:gd name="T21" fmla="*/ 5 h 7"/>
                  <a:gd name="T22" fmla="*/ 4 w 8"/>
                  <a:gd name="T23" fmla="*/ 4 h 7"/>
                  <a:gd name="T24" fmla="*/ 3 w 8"/>
                  <a:gd name="T2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8" y="3"/>
                      <a:pt x="5" y="4"/>
                      <a:pt x="5" y="4"/>
                    </a:cubicBezTo>
                    <a:cubicBezTo>
                      <a:pt x="6" y="1"/>
                      <a:pt x="3" y="3"/>
                      <a:pt x="2" y="2"/>
                    </a:cubicBezTo>
                    <a:cubicBezTo>
                      <a:pt x="2" y="1"/>
                      <a:pt x="4" y="2"/>
                      <a:pt x="4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3" y="6"/>
                      <a:pt x="4" y="5"/>
                    </a:cubicBezTo>
                    <a:cubicBezTo>
                      <a:pt x="5" y="5"/>
                      <a:pt x="4" y="7"/>
                      <a:pt x="6" y="6"/>
                    </a:cubicBezTo>
                    <a:cubicBezTo>
                      <a:pt x="5" y="5"/>
                      <a:pt x="6" y="4"/>
                      <a:pt x="7" y="4"/>
                    </a:cubicBezTo>
                    <a:close/>
                    <a:moveTo>
                      <a:pt x="3" y="5"/>
                    </a:moveTo>
                    <a:cubicBezTo>
                      <a:pt x="2" y="5"/>
                      <a:pt x="3" y="2"/>
                      <a:pt x="4" y="4"/>
                    </a:cubicBezTo>
                    <a:cubicBezTo>
                      <a:pt x="3" y="4"/>
                      <a:pt x="3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97" name="Freeform 3284"/>
              <p:cNvSpPr>
                <a:spLocks noEditPoints="1"/>
              </p:cNvSpPr>
              <p:nvPr/>
            </p:nvSpPr>
            <p:spPr bwMode="auto">
              <a:xfrm>
                <a:off x="9686926" y="4649788"/>
                <a:ext cx="68263" cy="26987"/>
              </a:xfrm>
              <a:custGeom>
                <a:avLst/>
                <a:gdLst>
                  <a:gd name="T0" fmla="*/ 20 w 21"/>
                  <a:gd name="T1" fmla="*/ 4 h 8"/>
                  <a:gd name="T2" fmla="*/ 18 w 21"/>
                  <a:gd name="T3" fmla="*/ 3 h 8"/>
                  <a:gd name="T4" fmla="*/ 16 w 21"/>
                  <a:gd name="T5" fmla="*/ 2 h 8"/>
                  <a:gd name="T6" fmla="*/ 16 w 21"/>
                  <a:gd name="T7" fmla="*/ 4 h 8"/>
                  <a:gd name="T8" fmla="*/ 16 w 21"/>
                  <a:gd name="T9" fmla="*/ 2 h 8"/>
                  <a:gd name="T10" fmla="*/ 14 w 21"/>
                  <a:gd name="T11" fmla="*/ 3 h 8"/>
                  <a:gd name="T12" fmla="*/ 13 w 21"/>
                  <a:gd name="T13" fmla="*/ 2 h 8"/>
                  <a:gd name="T14" fmla="*/ 12 w 21"/>
                  <a:gd name="T15" fmla="*/ 1 h 8"/>
                  <a:gd name="T16" fmla="*/ 10 w 21"/>
                  <a:gd name="T17" fmla="*/ 1 h 8"/>
                  <a:gd name="T18" fmla="*/ 9 w 21"/>
                  <a:gd name="T19" fmla="*/ 1 h 8"/>
                  <a:gd name="T20" fmla="*/ 7 w 21"/>
                  <a:gd name="T21" fmla="*/ 0 h 8"/>
                  <a:gd name="T22" fmla="*/ 8 w 21"/>
                  <a:gd name="T23" fmla="*/ 4 h 8"/>
                  <a:gd name="T24" fmla="*/ 7 w 21"/>
                  <a:gd name="T25" fmla="*/ 3 h 8"/>
                  <a:gd name="T26" fmla="*/ 6 w 21"/>
                  <a:gd name="T27" fmla="*/ 4 h 8"/>
                  <a:gd name="T28" fmla="*/ 4 w 21"/>
                  <a:gd name="T29" fmla="*/ 3 h 8"/>
                  <a:gd name="T30" fmla="*/ 2 w 21"/>
                  <a:gd name="T31" fmla="*/ 2 h 8"/>
                  <a:gd name="T32" fmla="*/ 0 w 21"/>
                  <a:gd name="T33" fmla="*/ 4 h 8"/>
                  <a:gd name="T34" fmla="*/ 1 w 21"/>
                  <a:gd name="T35" fmla="*/ 7 h 8"/>
                  <a:gd name="T36" fmla="*/ 5 w 21"/>
                  <a:gd name="T37" fmla="*/ 6 h 8"/>
                  <a:gd name="T38" fmla="*/ 5 w 21"/>
                  <a:gd name="T39" fmla="*/ 4 h 8"/>
                  <a:gd name="T40" fmla="*/ 6 w 21"/>
                  <a:gd name="T41" fmla="*/ 6 h 8"/>
                  <a:gd name="T42" fmla="*/ 8 w 21"/>
                  <a:gd name="T43" fmla="*/ 5 h 8"/>
                  <a:gd name="T44" fmla="*/ 14 w 21"/>
                  <a:gd name="T45" fmla="*/ 7 h 8"/>
                  <a:gd name="T46" fmla="*/ 15 w 21"/>
                  <a:gd name="T47" fmla="*/ 5 h 8"/>
                  <a:gd name="T48" fmla="*/ 17 w 21"/>
                  <a:gd name="T49" fmla="*/ 4 h 8"/>
                  <a:gd name="T50" fmla="*/ 18 w 21"/>
                  <a:gd name="T51" fmla="*/ 5 h 8"/>
                  <a:gd name="T52" fmla="*/ 15 w 21"/>
                  <a:gd name="T53" fmla="*/ 7 h 8"/>
                  <a:gd name="T54" fmla="*/ 17 w 21"/>
                  <a:gd name="T55" fmla="*/ 6 h 8"/>
                  <a:gd name="T56" fmla="*/ 17 w 21"/>
                  <a:gd name="T57" fmla="*/ 7 h 8"/>
                  <a:gd name="T58" fmla="*/ 19 w 21"/>
                  <a:gd name="T59" fmla="*/ 7 h 8"/>
                  <a:gd name="T60" fmla="*/ 20 w 21"/>
                  <a:gd name="T61" fmla="*/ 4 h 8"/>
                  <a:gd name="T62" fmla="*/ 11 w 21"/>
                  <a:gd name="T63" fmla="*/ 6 h 8"/>
                  <a:gd name="T64" fmla="*/ 9 w 21"/>
                  <a:gd name="T65" fmla="*/ 6 h 8"/>
                  <a:gd name="T66" fmla="*/ 10 w 21"/>
                  <a:gd name="T67" fmla="*/ 5 h 8"/>
                  <a:gd name="T68" fmla="*/ 11 w 21"/>
                  <a:gd name="T69" fmla="*/ 4 h 8"/>
                  <a:gd name="T70" fmla="*/ 11 w 21"/>
                  <a:gd name="T71" fmla="*/ 6 h 8"/>
                  <a:gd name="T72" fmla="*/ 13 w 21"/>
                  <a:gd name="T73" fmla="*/ 5 h 8"/>
                  <a:gd name="T74" fmla="*/ 13 w 21"/>
                  <a:gd name="T75" fmla="*/ 4 h 8"/>
                  <a:gd name="T76" fmla="*/ 12 w 21"/>
                  <a:gd name="T77" fmla="*/ 2 h 8"/>
                  <a:gd name="T78" fmla="*/ 14 w 21"/>
                  <a:gd name="T79" fmla="*/ 4 h 8"/>
                  <a:gd name="T80" fmla="*/ 13 w 21"/>
                  <a:gd name="T8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8">
                    <a:moveTo>
                      <a:pt x="20" y="4"/>
                    </a:moveTo>
                    <a:cubicBezTo>
                      <a:pt x="21" y="2"/>
                      <a:pt x="19" y="3"/>
                      <a:pt x="18" y="3"/>
                    </a:cubicBezTo>
                    <a:cubicBezTo>
                      <a:pt x="17" y="3"/>
                      <a:pt x="17" y="2"/>
                      <a:pt x="16" y="2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5" y="3"/>
                      <a:pt x="16" y="3"/>
                      <a:pt x="16" y="2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3"/>
                      <a:pt x="14" y="2"/>
                      <a:pt x="13" y="2"/>
                    </a:cubicBezTo>
                    <a:cubicBezTo>
                      <a:pt x="13" y="1"/>
                      <a:pt x="12" y="2"/>
                      <a:pt x="12" y="1"/>
                    </a:cubicBezTo>
                    <a:cubicBezTo>
                      <a:pt x="11" y="1"/>
                      <a:pt x="12" y="2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9" y="1"/>
                      <a:pt x="8" y="2"/>
                      <a:pt x="7" y="0"/>
                    </a:cubicBezTo>
                    <a:cubicBezTo>
                      <a:pt x="6" y="1"/>
                      <a:pt x="8" y="2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3"/>
                      <a:pt x="2" y="4"/>
                      <a:pt x="2" y="2"/>
                    </a:cubicBezTo>
                    <a:cubicBezTo>
                      <a:pt x="1" y="3"/>
                      <a:pt x="3" y="5"/>
                      <a:pt x="0" y="4"/>
                    </a:cubicBezTo>
                    <a:cubicBezTo>
                      <a:pt x="0" y="6"/>
                      <a:pt x="1" y="5"/>
                      <a:pt x="1" y="7"/>
                    </a:cubicBezTo>
                    <a:cubicBezTo>
                      <a:pt x="2" y="7"/>
                      <a:pt x="3" y="6"/>
                      <a:pt x="5" y="6"/>
                    </a:cubicBezTo>
                    <a:cubicBezTo>
                      <a:pt x="5" y="5"/>
                      <a:pt x="4" y="4"/>
                      <a:pt x="5" y="4"/>
                    </a:cubicBezTo>
                    <a:cubicBezTo>
                      <a:pt x="7" y="5"/>
                      <a:pt x="4" y="5"/>
                      <a:pt x="6" y="6"/>
                    </a:cubicBezTo>
                    <a:cubicBezTo>
                      <a:pt x="6" y="6"/>
                      <a:pt x="7" y="5"/>
                      <a:pt x="8" y="5"/>
                    </a:cubicBezTo>
                    <a:cubicBezTo>
                      <a:pt x="6" y="8"/>
                      <a:pt x="12" y="8"/>
                      <a:pt x="14" y="7"/>
                    </a:cubicBezTo>
                    <a:cubicBezTo>
                      <a:pt x="12" y="6"/>
                      <a:pt x="15" y="6"/>
                      <a:pt x="15" y="5"/>
                    </a:cubicBezTo>
                    <a:cubicBezTo>
                      <a:pt x="15" y="4"/>
                      <a:pt x="17" y="6"/>
                      <a:pt x="17" y="4"/>
                    </a:cubicBezTo>
                    <a:cubicBezTo>
                      <a:pt x="17" y="4"/>
                      <a:pt x="17" y="5"/>
                      <a:pt x="18" y="5"/>
                    </a:cubicBezTo>
                    <a:cubicBezTo>
                      <a:pt x="17" y="6"/>
                      <a:pt x="14" y="5"/>
                      <a:pt x="15" y="7"/>
                    </a:cubicBezTo>
                    <a:cubicBezTo>
                      <a:pt x="15" y="8"/>
                      <a:pt x="17" y="8"/>
                      <a:pt x="17" y="6"/>
                    </a:cubicBezTo>
                    <a:cubicBezTo>
                      <a:pt x="17" y="6"/>
                      <a:pt x="17" y="7"/>
                      <a:pt x="17" y="7"/>
                    </a:cubicBezTo>
                    <a:cubicBezTo>
                      <a:pt x="18" y="8"/>
                      <a:pt x="19" y="7"/>
                      <a:pt x="19" y="7"/>
                    </a:cubicBezTo>
                    <a:cubicBezTo>
                      <a:pt x="19" y="6"/>
                      <a:pt x="18" y="3"/>
                      <a:pt x="20" y="4"/>
                    </a:cubicBezTo>
                    <a:close/>
                    <a:moveTo>
                      <a:pt x="11" y="6"/>
                    </a:moveTo>
                    <a:cubicBezTo>
                      <a:pt x="11" y="6"/>
                      <a:pt x="10" y="6"/>
                      <a:pt x="9" y="6"/>
                    </a:cubicBezTo>
                    <a:cubicBezTo>
                      <a:pt x="9" y="5"/>
                      <a:pt x="9" y="4"/>
                      <a:pt x="10" y="5"/>
                    </a:cubicBezTo>
                    <a:cubicBezTo>
                      <a:pt x="10" y="4"/>
                      <a:pt x="11" y="3"/>
                      <a:pt x="11" y="4"/>
                    </a:cubicBezTo>
                    <a:cubicBezTo>
                      <a:pt x="11" y="4"/>
                      <a:pt x="11" y="5"/>
                      <a:pt x="11" y="6"/>
                    </a:cubicBezTo>
                    <a:close/>
                    <a:moveTo>
                      <a:pt x="13" y="5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1" y="2"/>
                      <a:pt x="12" y="2"/>
                    </a:cubicBezTo>
                    <a:cubicBezTo>
                      <a:pt x="13" y="3"/>
                      <a:pt x="14" y="3"/>
                      <a:pt x="14" y="4"/>
                    </a:cubicBezTo>
                    <a:cubicBezTo>
                      <a:pt x="14" y="4"/>
                      <a:pt x="13" y="5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98" name="Freeform 3285"/>
              <p:cNvSpPr/>
              <p:nvPr/>
            </p:nvSpPr>
            <p:spPr bwMode="auto">
              <a:xfrm>
                <a:off x="9748838" y="4665663"/>
                <a:ext cx="6350" cy="6350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99" name="Freeform 3286"/>
              <p:cNvSpPr/>
              <p:nvPr/>
            </p:nvSpPr>
            <p:spPr bwMode="auto">
              <a:xfrm>
                <a:off x="9650413" y="4773613"/>
                <a:ext cx="6350" cy="9525"/>
              </a:xfrm>
              <a:custGeom>
                <a:avLst/>
                <a:gdLst>
                  <a:gd name="T0" fmla="*/ 0 w 2"/>
                  <a:gd name="T1" fmla="*/ 3 h 3"/>
                  <a:gd name="T2" fmla="*/ 1 w 2"/>
                  <a:gd name="T3" fmla="*/ 1 h 3"/>
                  <a:gd name="T4" fmla="*/ 0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1" y="3"/>
                      <a:pt x="2" y="2"/>
                      <a:pt x="1" y="1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00" name="Freeform 3287"/>
              <p:cNvSpPr/>
              <p:nvPr/>
            </p:nvSpPr>
            <p:spPr bwMode="auto">
              <a:xfrm>
                <a:off x="9612313" y="4656138"/>
                <a:ext cx="9525" cy="12700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4 h 4"/>
                  <a:gd name="T4" fmla="*/ 2 w 3"/>
                  <a:gd name="T5" fmla="*/ 2 h 4"/>
                  <a:gd name="T6" fmla="*/ 2 w 3"/>
                  <a:gd name="T7" fmla="*/ 4 h 4"/>
                  <a:gd name="T8" fmla="*/ 1 w 3"/>
                  <a:gd name="T9" fmla="*/ 2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1" y="4"/>
                      <a:pt x="3" y="4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3"/>
                      <a:pt x="2" y="4"/>
                    </a:cubicBezTo>
                    <a:cubicBezTo>
                      <a:pt x="2" y="3"/>
                      <a:pt x="0" y="2"/>
                      <a:pt x="1" y="2"/>
                    </a:cubicBezTo>
                    <a:cubicBezTo>
                      <a:pt x="0" y="0"/>
                      <a:pt x="0" y="3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01" name="Freeform 3288"/>
              <p:cNvSpPr/>
              <p:nvPr/>
            </p:nvSpPr>
            <p:spPr bwMode="auto">
              <a:xfrm>
                <a:off x="9566276" y="4652963"/>
                <a:ext cx="15875" cy="19050"/>
              </a:xfrm>
              <a:custGeom>
                <a:avLst/>
                <a:gdLst>
                  <a:gd name="T0" fmla="*/ 5 w 5"/>
                  <a:gd name="T1" fmla="*/ 3 h 6"/>
                  <a:gd name="T2" fmla="*/ 4 w 5"/>
                  <a:gd name="T3" fmla="*/ 4 h 6"/>
                  <a:gd name="T4" fmla="*/ 4 w 5"/>
                  <a:gd name="T5" fmla="*/ 0 h 6"/>
                  <a:gd name="T6" fmla="*/ 2 w 5"/>
                  <a:gd name="T7" fmla="*/ 1 h 6"/>
                  <a:gd name="T8" fmla="*/ 1 w 5"/>
                  <a:gd name="T9" fmla="*/ 2 h 6"/>
                  <a:gd name="T10" fmla="*/ 0 w 5"/>
                  <a:gd name="T11" fmla="*/ 4 h 6"/>
                  <a:gd name="T12" fmla="*/ 2 w 5"/>
                  <a:gd name="T13" fmla="*/ 5 h 6"/>
                  <a:gd name="T14" fmla="*/ 2 w 5"/>
                  <a:gd name="T15" fmla="*/ 3 h 6"/>
                  <a:gd name="T16" fmla="*/ 3 w 5"/>
                  <a:gd name="T17" fmla="*/ 5 h 6"/>
                  <a:gd name="T18" fmla="*/ 4 w 5"/>
                  <a:gd name="T19" fmla="*/ 5 h 6"/>
                  <a:gd name="T20" fmla="*/ 5 w 5"/>
                  <a:gd name="T2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6">
                    <a:moveTo>
                      <a:pt x="5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3" y="3"/>
                      <a:pt x="4" y="2"/>
                      <a:pt x="4" y="0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2" y="4"/>
                      <a:pt x="0" y="4"/>
                    </a:cubicBezTo>
                    <a:cubicBezTo>
                      <a:pt x="0" y="5"/>
                      <a:pt x="1" y="4"/>
                      <a:pt x="2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6"/>
                      <a:pt x="5" y="3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02" name="Freeform 3289"/>
              <p:cNvSpPr/>
              <p:nvPr/>
            </p:nvSpPr>
            <p:spPr bwMode="auto">
              <a:xfrm>
                <a:off x="9644063" y="4659313"/>
                <a:ext cx="12700" cy="12700"/>
              </a:xfrm>
              <a:custGeom>
                <a:avLst/>
                <a:gdLst>
                  <a:gd name="T0" fmla="*/ 4 w 4"/>
                  <a:gd name="T1" fmla="*/ 2 h 4"/>
                  <a:gd name="T2" fmla="*/ 3 w 4"/>
                  <a:gd name="T3" fmla="*/ 3 h 4"/>
                  <a:gd name="T4" fmla="*/ 2 w 4"/>
                  <a:gd name="T5" fmla="*/ 1 h 4"/>
                  <a:gd name="T6" fmla="*/ 1 w 4"/>
                  <a:gd name="T7" fmla="*/ 4 h 4"/>
                  <a:gd name="T8" fmla="*/ 3 w 4"/>
                  <a:gd name="T9" fmla="*/ 3 h 4"/>
                  <a:gd name="T10" fmla="*/ 4 w 4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0" y="1"/>
                      <a:pt x="0" y="3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4" y="3"/>
                      <a:pt x="3" y="1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03" name="Freeform 3290"/>
              <p:cNvSpPr/>
              <p:nvPr/>
            </p:nvSpPr>
            <p:spPr bwMode="auto">
              <a:xfrm>
                <a:off x="9667876" y="4637088"/>
                <a:ext cx="12700" cy="15875"/>
              </a:xfrm>
              <a:custGeom>
                <a:avLst/>
                <a:gdLst>
                  <a:gd name="T0" fmla="*/ 3 w 4"/>
                  <a:gd name="T1" fmla="*/ 3 h 5"/>
                  <a:gd name="T2" fmla="*/ 2 w 4"/>
                  <a:gd name="T3" fmla="*/ 1 h 5"/>
                  <a:gd name="T4" fmla="*/ 0 w 4"/>
                  <a:gd name="T5" fmla="*/ 1 h 5"/>
                  <a:gd name="T6" fmla="*/ 0 w 4"/>
                  <a:gd name="T7" fmla="*/ 5 h 5"/>
                  <a:gd name="T8" fmla="*/ 2 w 4"/>
                  <a:gd name="T9" fmla="*/ 5 h 5"/>
                  <a:gd name="T10" fmla="*/ 1 w 4"/>
                  <a:gd name="T11" fmla="*/ 3 h 5"/>
                  <a:gd name="T12" fmla="*/ 3 w 4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3"/>
                    </a:moveTo>
                    <a:cubicBezTo>
                      <a:pt x="4" y="1"/>
                      <a:pt x="2" y="2"/>
                      <a:pt x="2" y="1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3"/>
                      <a:pt x="0" y="3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2"/>
                      <a:pt x="2" y="3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04" name="Freeform 3291"/>
              <p:cNvSpPr/>
              <p:nvPr/>
            </p:nvSpPr>
            <p:spPr bwMode="auto">
              <a:xfrm>
                <a:off x="9813926" y="4797425"/>
                <a:ext cx="12700" cy="12700"/>
              </a:xfrm>
              <a:custGeom>
                <a:avLst/>
                <a:gdLst>
                  <a:gd name="T0" fmla="*/ 3 w 4"/>
                  <a:gd name="T1" fmla="*/ 3 h 4"/>
                  <a:gd name="T2" fmla="*/ 1 w 4"/>
                  <a:gd name="T3" fmla="*/ 2 h 4"/>
                  <a:gd name="T4" fmla="*/ 0 w 4"/>
                  <a:gd name="T5" fmla="*/ 1 h 4"/>
                  <a:gd name="T6" fmla="*/ 1 w 4"/>
                  <a:gd name="T7" fmla="*/ 2 h 4"/>
                  <a:gd name="T8" fmla="*/ 1 w 4"/>
                  <a:gd name="T9" fmla="*/ 3 h 4"/>
                  <a:gd name="T10" fmla="*/ 3 w 4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3" y="3"/>
                    </a:moveTo>
                    <a:cubicBezTo>
                      <a:pt x="4" y="1"/>
                      <a:pt x="2" y="1"/>
                      <a:pt x="1" y="2"/>
                    </a:cubicBezTo>
                    <a:cubicBezTo>
                      <a:pt x="1" y="1"/>
                      <a:pt x="1" y="0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2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05" name="Freeform 3292"/>
              <p:cNvSpPr/>
              <p:nvPr/>
            </p:nvSpPr>
            <p:spPr bwMode="auto">
              <a:xfrm>
                <a:off x="9263063" y="4724400"/>
                <a:ext cx="6350" cy="6350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2 w 2"/>
                  <a:gd name="T5" fmla="*/ 0 h 2"/>
                  <a:gd name="T6" fmla="*/ 0 w 2"/>
                  <a:gd name="T7" fmla="*/ 0 h 2"/>
                  <a:gd name="T8" fmla="*/ 0 w 2"/>
                  <a:gd name="T9" fmla="*/ 2 h 2"/>
                  <a:gd name="T10" fmla="*/ 1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06" name="Freeform 3293"/>
              <p:cNvSpPr/>
              <p:nvPr/>
            </p:nvSpPr>
            <p:spPr bwMode="auto">
              <a:xfrm>
                <a:off x="8653463" y="4724400"/>
                <a:ext cx="6350" cy="3175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07" name="Freeform 3294"/>
              <p:cNvSpPr/>
              <p:nvPr/>
            </p:nvSpPr>
            <p:spPr bwMode="auto">
              <a:xfrm>
                <a:off x="8747126" y="4578350"/>
                <a:ext cx="3175" cy="317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08" name="Freeform 3295"/>
              <p:cNvSpPr/>
              <p:nvPr/>
            </p:nvSpPr>
            <p:spPr bwMode="auto">
              <a:xfrm>
                <a:off x="8829676" y="4859338"/>
                <a:ext cx="3175" cy="6350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0 h 2"/>
                  <a:gd name="T10" fmla="*/ 0 w 1"/>
                  <a:gd name="T11" fmla="*/ 0 h 2"/>
                  <a:gd name="T12" fmla="*/ 1 w 1"/>
                  <a:gd name="T13" fmla="*/ 1 h 2"/>
                  <a:gd name="T14" fmla="*/ 0 w 1"/>
                  <a:gd name="T15" fmla="*/ 1 h 2"/>
                  <a:gd name="T16" fmla="*/ 0 w 1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09" name="Freeform 3296"/>
              <p:cNvSpPr/>
              <p:nvPr/>
            </p:nvSpPr>
            <p:spPr bwMode="auto">
              <a:xfrm>
                <a:off x="8777288" y="4845050"/>
                <a:ext cx="12700" cy="6350"/>
              </a:xfrm>
              <a:custGeom>
                <a:avLst/>
                <a:gdLst>
                  <a:gd name="T0" fmla="*/ 1 w 4"/>
                  <a:gd name="T1" fmla="*/ 2 h 2"/>
                  <a:gd name="T2" fmla="*/ 4 w 4"/>
                  <a:gd name="T3" fmla="*/ 1 h 2"/>
                  <a:gd name="T4" fmla="*/ 1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0" y="0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10" name="Freeform 3297"/>
              <p:cNvSpPr/>
              <p:nvPr/>
            </p:nvSpPr>
            <p:spPr bwMode="auto">
              <a:xfrm>
                <a:off x="8743951" y="4851400"/>
                <a:ext cx="11113" cy="7937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1" y="1"/>
                      <a:pt x="3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11" name="Freeform 3298"/>
              <p:cNvSpPr/>
              <p:nvPr/>
            </p:nvSpPr>
            <p:spPr bwMode="auto">
              <a:xfrm>
                <a:off x="8755063" y="4600575"/>
                <a:ext cx="6350" cy="6350"/>
              </a:xfrm>
              <a:custGeom>
                <a:avLst/>
                <a:gdLst>
                  <a:gd name="T0" fmla="*/ 2 w 2"/>
                  <a:gd name="T1" fmla="*/ 1 h 2"/>
                  <a:gd name="T2" fmla="*/ 0 w 2"/>
                  <a:gd name="T3" fmla="*/ 1 h 2"/>
                  <a:gd name="T4" fmla="*/ 2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2"/>
                      <a:pt x="2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12" name="Freeform 3299"/>
              <p:cNvSpPr/>
              <p:nvPr/>
            </p:nvSpPr>
            <p:spPr bwMode="auto">
              <a:xfrm>
                <a:off x="8764588" y="4575175"/>
                <a:ext cx="15875" cy="9525"/>
              </a:xfrm>
              <a:custGeom>
                <a:avLst/>
                <a:gdLst>
                  <a:gd name="T0" fmla="*/ 1 w 5"/>
                  <a:gd name="T1" fmla="*/ 0 h 3"/>
                  <a:gd name="T2" fmla="*/ 1 w 5"/>
                  <a:gd name="T3" fmla="*/ 2 h 3"/>
                  <a:gd name="T4" fmla="*/ 5 w 5"/>
                  <a:gd name="T5" fmla="*/ 3 h 3"/>
                  <a:gd name="T6" fmla="*/ 4 w 5"/>
                  <a:gd name="T7" fmla="*/ 1 h 3"/>
                  <a:gd name="T8" fmla="*/ 1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0" y="2"/>
                      <a:pt x="2" y="2"/>
                      <a:pt x="1" y="2"/>
                    </a:cubicBezTo>
                    <a:cubicBezTo>
                      <a:pt x="2" y="3"/>
                      <a:pt x="4" y="2"/>
                      <a:pt x="5" y="3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13" name="Freeform 3300"/>
              <p:cNvSpPr/>
              <p:nvPr/>
            </p:nvSpPr>
            <p:spPr bwMode="auto">
              <a:xfrm>
                <a:off x="8737601" y="4578350"/>
                <a:ext cx="26988" cy="12700"/>
              </a:xfrm>
              <a:custGeom>
                <a:avLst/>
                <a:gdLst>
                  <a:gd name="T0" fmla="*/ 1 w 8"/>
                  <a:gd name="T1" fmla="*/ 4 h 4"/>
                  <a:gd name="T2" fmla="*/ 7 w 8"/>
                  <a:gd name="T3" fmla="*/ 4 h 4"/>
                  <a:gd name="T4" fmla="*/ 8 w 8"/>
                  <a:gd name="T5" fmla="*/ 3 h 4"/>
                  <a:gd name="T6" fmla="*/ 8 w 8"/>
                  <a:gd name="T7" fmla="*/ 0 h 4"/>
                  <a:gd name="T8" fmla="*/ 7 w 8"/>
                  <a:gd name="T9" fmla="*/ 0 h 4"/>
                  <a:gd name="T10" fmla="*/ 6 w 8"/>
                  <a:gd name="T11" fmla="*/ 1 h 4"/>
                  <a:gd name="T12" fmla="*/ 6 w 8"/>
                  <a:gd name="T13" fmla="*/ 0 h 4"/>
                  <a:gd name="T14" fmla="*/ 4 w 8"/>
                  <a:gd name="T15" fmla="*/ 1 h 4"/>
                  <a:gd name="T16" fmla="*/ 2 w 8"/>
                  <a:gd name="T17" fmla="*/ 0 h 4"/>
                  <a:gd name="T18" fmla="*/ 0 w 8"/>
                  <a:gd name="T19" fmla="*/ 2 h 4"/>
                  <a:gd name="T20" fmla="*/ 1 w 8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4">
                    <a:moveTo>
                      <a:pt x="1" y="4"/>
                    </a:moveTo>
                    <a:cubicBezTo>
                      <a:pt x="4" y="3"/>
                      <a:pt x="4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7" y="1"/>
                      <a:pt x="7" y="2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1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3" y="2"/>
                      <a:pt x="1" y="2"/>
                      <a:pt x="2" y="0"/>
                    </a:cubicBezTo>
                    <a:cubicBezTo>
                      <a:pt x="0" y="0"/>
                      <a:pt x="2" y="3"/>
                      <a:pt x="0" y="2"/>
                    </a:cubicBezTo>
                    <a:cubicBezTo>
                      <a:pt x="0" y="3"/>
                      <a:pt x="2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14" name="Freeform 3301"/>
              <p:cNvSpPr/>
              <p:nvPr/>
            </p:nvSpPr>
            <p:spPr bwMode="auto">
              <a:xfrm>
                <a:off x="8832851" y="4848225"/>
                <a:ext cx="6350" cy="14287"/>
              </a:xfrm>
              <a:custGeom>
                <a:avLst/>
                <a:gdLst>
                  <a:gd name="T0" fmla="*/ 2 w 2"/>
                  <a:gd name="T1" fmla="*/ 2 h 4"/>
                  <a:gd name="T2" fmla="*/ 2 w 2"/>
                  <a:gd name="T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cubicBezTo>
                      <a:pt x="1" y="0"/>
                      <a:pt x="0" y="4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15" name="Freeform 3302"/>
              <p:cNvSpPr/>
              <p:nvPr/>
            </p:nvSpPr>
            <p:spPr bwMode="auto">
              <a:xfrm>
                <a:off x="8870951" y="4845050"/>
                <a:ext cx="7938" cy="11112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0 h 3"/>
                  <a:gd name="T4" fmla="*/ 1 w 2"/>
                  <a:gd name="T5" fmla="*/ 1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3"/>
                      <a:pt x="0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16" name="Freeform 3303"/>
              <p:cNvSpPr/>
              <p:nvPr/>
            </p:nvSpPr>
            <p:spPr bwMode="auto">
              <a:xfrm>
                <a:off x="8988426" y="42719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17" name="Freeform 3304"/>
              <p:cNvSpPr/>
              <p:nvPr/>
            </p:nvSpPr>
            <p:spPr bwMode="auto">
              <a:xfrm>
                <a:off x="8959851" y="4568825"/>
                <a:ext cx="9525" cy="6350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18" name="Freeform 3305"/>
              <p:cNvSpPr/>
              <p:nvPr/>
            </p:nvSpPr>
            <p:spPr bwMode="auto">
              <a:xfrm>
                <a:off x="8943976" y="4562475"/>
                <a:ext cx="9525" cy="6350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0 h 2"/>
                  <a:gd name="T4" fmla="*/ 2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3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19" name="Freeform 3306"/>
              <p:cNvSpPr/>
              <p:nvPr/>
            </p:nvSpPr>
            <p:spPr bwMode="auto">
              <a:xfrm>
                <a:off x="8932863" y="4581525"/>
                <a:ext cx="4763" cy="3175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20" name="Freeform 3307"/>
              <p:cNvSpPr/>
              <p:nvPr/>
            </p:nvSpPr>
            <p:spPr bwMode="auto">
              <a:xfrm>
                <a:off x="9070976" y="4062413"/>
                <a:ext cx="6350" cy="6350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  <a:gd name="T8" fmla="*/ 2 w 2"/>
                  <a:gd name="T9" fmla="*/ 0 h 2"/>
                  <a:gd name="T10" fmla="*/ 1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21" name="Freeform 3308"/>
              <p:cNvSpPr/>
              <p:nvPr/>
            </p:nvSpPr>
            <p:spPr bwMode="auto">
              <a:xfrm>
                <a:off x="9080501" y="3960813"/>
                <a:ext cx="9525" cy="1111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3"/>
                      <a:pt x="3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22" name="Freeform 3309"/>
              <p:cNvSpPr/>
              <p:nvPr/>
            </p:nvSpPr>
            <p:spPr bwMode="auto">
              <a:xfrm>
                <a:off x="8996363" y="4724400"/>
                <a:ext cx="9525" cy="3175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2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23" name="Freeform 3310"/>
              <p:cNvSpPr/>
              <p:nvPr/>
            </p:nvSpPr>
            <p:spPr bwMode="auto">
              <a:xfrm>
                <a:off x="9191626" y="4473575"/>
                <a:ext cx="3175" cy="317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24" name="Freeform 3311"/>
              <p:cNvSpPr/>
              <p:nvPr/>
            </p:nvSpPr>
            <p:spPr bwMode="auto">
              <a:xfrm>
                <a:off x="9213851" y="3567113"/>
                <a:ext cx="3175" cy="317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25" name="Freeform 3312"/>
              <p:cNvSpPr/>
              <p:nvPr/>
            </p:nvSpPr>
            <p:spPr bwMode="auto">
              <a:xfrm>
                <a:off x="9478963" y="3916363"/>
                <a:ext cx="6350" cy="6350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26" name="Freeform 3313"/>
              <p:cNvSpPr/>
              <p:nvPr/>
            </p:nvSpPr>
            <p:spPr bwMode="auto">
              <a:xfrm>
                <a:off x="9302751" y="3948113"/>
                <a:ext cx="15875" cy="9525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0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5" y="3"/>
                      <a:pt x="0" y="0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27" name="Freeform 3314"/>
              <p:cNvSpPr/>
              <p:nvPr/>
            </p:nvSpPr>
            <p:spPr bwMode="auto">
              <a:xfrm>
                <a:off x="9315451" y="3957638"/>
                <a:ext cx="6350" cy="3175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28" name="Freeform 3315"/>
              <p:cNvSpPr/>
              <p:nvPr/>
            </p:nvSpPr>
            <p:spPr bwMode="auto">
              <a:xfrm>
                <a:off x="9223376" y="3954463"/>
                <a:ext cx="6350" cy="9525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1" y="3"/>
                      <a:pt x="2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29" name="Freeform 3316"/>
              <p:cNvSpPr/>
              <p:nvPr/>
            </p:nvSpPr>
            <p:spPr bwMode="auto">
              <a:xfrm>
                <a:off x="9142413" y="4186238"/>
                <a:ext cx="3175" cy="9525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2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30" name="Freeform 3317"/>
              <p:cNvSpPr/>
              <p:nvPr/>
            </p:nvSpPr>
            <p:spPr bwMode="auto">
              <a:xfrm>
                <a:off x="9244013" y="4195763"/>
                <a:ext cx="6350" cy="3175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31" name="Freeform 3318"/>
              <p:cNvSpPr/>
              <p:nvPr/>
            </p:nvSpPr>
            <p:spPr bwMode="auto">
              <a:xfrm>
                <a:off x="9371013" y="3954463"/>
                <a:ext cx="6350" cy="6350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32" name="Freeform 3319"/>
              <p:cNvSpPr/>
              <p:nvPr/>
            </p:nvSpPr>
            <p:spPr bwMode="auto">
              <a:xfrm>
                <a:off x="9513888" y="4065588"/>
                <a:ext cx="3175" cy="3175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33" name="Freeform 3320"/>
              <p:cNvSpPr/>
              <p:nvPr/>
            </p:nvSpPr>
            <p:spPr bwMode="auto">
              <a:xfrm>
                <a:off x="9386888" y="4084638"/>
                <a:ext cx="19050" cy="17462"/>
              </a:xfrm>
              <a:custGeom>
                <a:avLst/>
                <a:gdLst>
                  <a:gd name="T0" fmla="*/ 4 w 6"/>
                  <a:gd name="T1" fmla="*/ 1 h 5"/>
                  <a:gd name="T2" fmla="*/ 4 w 6"/>
                  <a:gd name="T3" fmla="*/ 2 h 5"/>
                  <a:gd name="T4" fmla="*/ 6 w 6"/>
                  <a:gd name="T5" fmla="*/ 1 h 5"/>
                  <a:gd name="T6" fmla="*/ 4 w 6"/>
                  <a:gd name="T7" fmla="*/ 0 h 5"/>
                  <a:gd name="T8" fmla="*/ 3 w 6"/>
                  <a:gd name="T9" fmla="*/ 1 h 5"/>
                  <a:gd name="T10" fmla="*/ 2 w 6"/>
                  <a:gd name="T11" fmla="*/ 2 h 5"/>
                  <a:gd name="T12" fmla="*/ 2 w 6"/>
                  <a:gd name="T13" fmla="*/ 2 h 5"/>
                  <a:gd name="T14" fmla="*/ 0 w 6"/>
                  <a:gd name="T15" fmla="*/ 3 h 5"/>
                  <a:gd name="T16" fmla="*/ 2 w 6"/>
                  <a:gd name="T17" fmla="*/ 4 h 5"/>
                  <a:gd name="T18" fmla="*/ 2 w 6"/>
                  <a:gd name="T19" fmla="*/ 3 h 5"/>
                  <a:gd name="T20" fmla="*/ 3 w 6"/>
                  <a:gd name="T21" fmla="*/ 4 h 5"/>
                  <a:gd name="T22" fmla="*/ 3 w 6"/>
                  <a:gd name="T23" fmla="*/ 2 h 5"/>
                  <a:gd name="T24" fmla="*/ 4 w 6"/>
                  <a:gd name="T2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4" y="1"/>
                    </a:moveTo>
                    <a:cubicBezTo>
                      <a:pt x="4" y="1"/>
                      <a:pt x="4" y="2"/>
                      <a:pt x="4" y="2"/>
                    </a:cubicBezTo>
                    <a:cubicBezTo>
                      <a:pt x="5" y="2"/>
                      <a:pt x="5" y="1"/>
                      <a:pt x="6" y="1"/>
                    </a:cubicBezTo>
                    <a:cubicBezTo>
                      <a:pt x="6" y="0"/>
                      <a:pt x="4" y="0"/>
                      <a:pt x="4" y="0"/>
                    </a:cubicBezTo>
                    <a:cubicBezTo>
                      <a:pt x="3" y="0"/>
                      <a:pt x="4" y="1"/>
                      <a:pt x="3" y="1"/>
                    </a:cubicBezTo>
                    <a:cubicBezTo>
                      <a:pt x="3" y="1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3"/>
                      <a:pt x="0" y="3"/>
                    </a:cubicBezTo>
                    <a:cubicBezTo>
                      <a:pt x="0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4" y="5"/>
                      <a:pt x="4" y="2"/>
                      <a:pt x="3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34" name="Freeform 3321"/>
              <p:cNvSpPr/>
              <p:nvPr/>
            </p:nvSpPr>
            <p:spPr bwMode="auto">
              <a:xfrm>
                <a:off x="9628188" y="4173538"/>
                <a:ext cx="6350" cy="6350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2"/>
                      <a:pt x="2" y="1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35" name="Freeform 3322"/>
              <p:cNvSpPr/>
              <p:nvPr/>
            </p:nvSpPr>
            <p:spPr bwMode="auto">
              <a:xfrm>
                <a:off x="9099551" y="4186238"/>
                <a:ext cx="6350" cy="6350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36" name="Freeform 3323"/>
              <p:cNvSpPr/>
              <p:nvPr/>
            </p:nvSpPr>
            <p:spPr bwMode="auto">
              <a:xfrm>
                <a:off x="9544051" y="4102100"/>
                <a:ext cx="3175" cy="3175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37" name="Freeform 3324"/>
              <p:cNvSpPr/>
              <p:nvPr/>
            </p:nvSpPr>
            <p:spPr bwMode="auto">
              <a:xfrm>
                <a:off x="9517063" y="3957638"/>
                <a:ext cx="6350" cy="3175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38" name="Freeform 3325"/>
              <p:cNvSpPr/>
              <p:nvPr/>
            </p:nvSpPr>
            <p:spPr bwMode="auto">
              <a:xfrm>
                <a:off x="8812213" y="4559300"/>
                <a:ext cx="20638" cy="19050"/>
              </a:xfrm>
              <a:custGeom>
                <a:avLst/>
                <a:gdLst>
                  <a:gd name="T0" fmla="*/ 0 w 6"/>
                  <a:gd name="T1" fmla="*/ 3 h 6"/>
                  <a:gd name="T2" fmla="*/ 1 w 6"/>
                  <a:gd name="T3" fmla="*/ 3 h 6"/>
                  <a:gd name="T4" fmla="*/ 0 w 6"/>
                  <a:gd name="T5" fmla="*/ 4 h 6"/>
                  <a:gd name="T6" fmla="*/ 2 w 6"/>
                  <a:gd name="T7" fmla="*/ 6 h 6"/>
                  <a:gd name="T8" fmla="*/ 6 w 6"/>
                  <a:gd name="T9" fmla="*/ 4 h 6"/>
                  <a:gd name="T10" fmla="*/ 5 w 6"/>
                  <a:gd name="T11" fmla="*/ 2 h 6"/>
                  <a:gd name="T12" fmla="*/ 4 w 6"/>
                  <a:gd name="T13" fmla="*/ 3 h 6"/>
                  <a:gd name="T14" fmla="*/ 4 w 6"/>
                  <a:gd name="T15" fmla="*/ 2 h 6"/>
                  <a:gd name="T16" fmla="*/ 5 w 6"/>
                  <a:gd name="T17" fmla="*/ 1 h 6"/>
                  <a:gd name="T18" fmla="*/ 3 w 6"/>
                  <a:gd name="T19" fmla="*/ 0 h 6"/>
                  <a:gd name="T20" fmla="*/ 4 w 6"/>
                  <a:gd name="T21" fmla="*/ 1 h 6"/>
                  <a:gd name="T22" fmla="*/ 2 w 6"/>
                  <a:gd name="T23" fmla="*/ 1 h 6"/>
                  <a:gd name="T24" fmla="*/ 1 w 6"/>
                  <a:gd name="T25" fmla="*/ 2 h 6"/>
                  <a:gd name="T26" fmla="*/ 0 w 6"/>
                  <a:gd name="T27" fmla="*/ 2 h 6"/>
                  <a:gd name="T28" fmla="*/ 0 w 6"/>
                  <a:gd name="T2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6"/>
                    </a:cubicBezTo>
                    <a:cubicBezTo>
                      <a:pt x="4" y="6"/>
                      <a:pt x="4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3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1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39" name="Freeform 3326"/>
              <p:cNvSpPr/>
              <p:nvPr/>
            </p:nvSpPr>
            <p:spPr bwMode="auto">
              <a:xfrm>
                <a:off x="8882063" y="4316413"/>
                <a:ext cx="3175" cy="317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40" name="Freeform 3327"/>
              <p:cNvSpPr/>
              <p:nvPr/>
            </p:nvSpPr>
            <p:spPr bwMode="auto">
              <a:xfrm>
                <a:off x="8823326" y="4578350"/>
                <a:ext cx="9525" cy="9525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1 h 3"/>
                  <a:gd name="T4" fmla="*/ 1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2"/>
                      <a:pt x="3" y="2"/>
                      <a:pt x="3" y="1"/>
                    </a:cubicBezTo>
                    <a:cubicBezTo>
                      <a:pt x="2" y="1"/>
                      <a:pt x="1" y="2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41" name="Freeform 3328"/>
              <p:cNvSpPr/>
              <p:nvPr/>
            </p:nvSpPr>
            <p:spPr bwMode="auto">
              <a:xfrm>
                <a:off x="8894763" y="4430713"/>
                <a:ext cx="6350" cy="3175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42" name="Freeform 3329"/>
              <p:cNvSpPr/>
              <p:nvPr/>
            </p:nvSpPr>
            <p:spPr bwMode="auto">
              <a:xfrm>
                <a:off x="8901113" y="4562475"/>
                <a:ext cx="3175" cy="6350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43" name="Freeform 3330"/>
              <p:cNvSpPr/>
              <p:nvPr/>
            </p:nvSpPr>
            <p:spPr bwMode="auto">
              <a:xfrm>
                <a:off x="8836026" y="4457700"/>
                <a:ext cx="6350" cy="9525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2 w 2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cubicBezTo>
                      <a:pt x="2" y="0"/>
                      <a:pt x="0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44" name="Freeform 3331"/>
              <p:cNvSpPr/>
              <p:nvPr/>
            </p:nvSpPr>
            <p:spPr bwMode="auto">
              <a:xfrm>
                <a:off x="8780463" y="4454525"/>
                <a:ext cx="3175" cy="9525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0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45" name="Freeform 3332"/>
              <p:cNvSpPr/>
              <p:nvPr/>
            </p:nvSpPr>
            <p:spPr bwMode="auto">
              <a:xfrm>
                <a:off x="9005888" y="4043363"/>
                <a:ext cx="6350" cy="6350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46" name="Freeform 3333"/>
              <p:cNvSpPr/>
              <p:nvPr/>
            </p:nvSpPr>
            <p:spPr bwMode="auto">
              <a:xfrm>
                <a:off x="8999538" y="4133850"/>
                <a:ext cx="12700" cy="6350"/>
              </a:xfrm>
              <a:custGeom>
                <a:avLst/>
                <a:gdLst>
                  <a:gd name="T0" fmla="*/ 0 w 4"/>
                  <a:gd name="T1" fmla="*/ 0 h 2"/>
                  <a:gd name="T2" fmla="*/ 1 w 4"/>
                  <a:gd name="T3" fmla="*/ 0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2"/>
                      <a:pt x="4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47" name="Freeform 3334"/>
              <p:cNvSpPr/>
              <p:nvPr/>
            </p:nvSpPr>
            <p:spPr bwMode="auto">
              <a:xfrm>
                <a:off x="9061451" y="3938588"/>
                <a:ext cx="3175" cy="6350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48" name="Freeform 3335"/>
              <p:cNvSpPr>
                <a:spLocks noEditPoints="1"/>
              </p:cNvSpPr>
              <p:nvPr/>
            </p:nvSpPr>
            <p:spPr bwMode="auto">
              <a:xfrm>
                <a:off x="9015413" y="3905250"/>
                <a:ext cx="504825" cy="66675"/>
              </a:xfrm>
              <a:custGeom>
                <a:avLst/>
                <a:gdLst>
                  <a:gd name="T0" fmla="*/ 11 w 155"/>
                  <a:gd name="T1" fmla="*/ 16 h 20"/>
                  <a:gd name="T2" fmla="*/ 15 w 155"/>
                  <a:gd name="T3" fmla="*/ 14 h 20"/>
                  <a:gd name="T4" fmla="*/ 21 w 155"/>
                  <a:gd name="T5" fmla="*/ 14 h 20"/>
                  <a:gd name="T6" fmla="*/ 28 w 155"/>
                  <a:gd name="T7" fmla="*/ 14 h 20"/>
                  <a:gd name="T8" fmla="*/ 34 w 155"/>
                  <a:gd name="T9" fmla="*/ 16 h 20"/>
                  <a:gd name="T10" fmla="*/ 39 w 155"/>
                  <a:gd name="T11" fmla="*/ 13 h 20"/>
                  <a:gd name="T12" fmla="*/ 48 w 155"/>
                  <a:gd name="T13" fmla="*/ 14 h 20"/>
                  <a:gd name="T14" fmla="*/ 62 w 155"/>
                  <a:gd name="T15" fmla="*/ 12 h 20"/>
                  <a:gd name="T16" fmla="*/ 70 w 155"/>
                  <a:gd name="T17" fmla="*/ 11 h 20"/>
                  <a:gd name="T18" fmla="*/ 82 w 155"/>
                  <a:gd name="T19" fmla="*/ 16 h 20"/>
                  <a:gd name="T20" fmla="*/ 90 w 155"/>
                  <a:gd name="T21" fmla="*/ 12 h 20"/>
                  <a:gd name="T22" fmla="*/ 99 w 155"/>
                  <a:gd name="T23" fmla="*/ 16 h 20"/>
                  <a:gd name="T24" fmla="*/ 108 w 155"/>
                  <a:gd name="T25" fmla="*/ 11 h 20"/>
                  <a:gd name="T26" fmla="*/ 114 w 155"/>
                  <a:gd name="T27" fmla="*/ 16 h 20"/>
                  <a:gd name="T28" fmla="*/ 128 w 155"/>
                  <a:gd name="T29" fmla="*/ 15 h 20"/>
                  <a:gd name="T30" fmla="*/ 134 w 155"/>
                  <a:gd name="T31" fmla="*/ 16 h 20"/>
                  <a:gd name="T32" fmla="*/ 127 w 155"/>
                  <a:gd name="T33" fmla="*/ 12 h 20"/>
                  <a:gd name="T34" fmla="*/ 133 w 155"/>
                  <a:gd name="T35" fmla="*/ 10 h 20"/>
                  <a:gd name="T36" fmla="*/ 141 w 155"/>
                  <a:gd name="T37" fmla="*/ 10 h 20"/>
                  <a:gd name="T38" fmla="*/ 139 w 155"/>
                  <a:gd name="T39" fmla="*/ 17 h 20"/>
                  <a:gd name="T40" fmla="*/ 152 w 155"/>
                  <a:gd name="T41" fmla="*/ 16 h 20"/>
                  <a:gd name="T42" fmla="*/ 151 w 155"/>
                  <a:gd name="T43" fmla="*/ 7 h 20"/>
                  <a:gd name="T44" fmla="*/ 133 w 155"/>
                  <a:gd name="T45" fmla="*/ 5 h 20"/>
                  <a:gd name="T46" fmla="*/ 129 w 155"/>
                  <a:gd name="T47" fmla="*/ 1 h 20"/>
                  <a:gd name="T48" fmla="*/ 122 w 155"/>
                  <a:gd name="T49" fmla="*/ 2 h 20"/>
                  <a:gd name="T50" fmla="*/ 112 w 155"/>
                  <a:gd name="T51" fmla="*/ 0 h 20"/>
                  <a:gd name="T52" fmla="*/ 103 w 155"/>
                  <a:gd name="T53" fmla="*/ 5 h 20"/>
                  <a:gd name="T54" fmla="*/ 95 w 155"/>
                  <a:gd name="T55" fmla="*/ 2 h 20"/>
                  <a:gd name="T56" fmla="*/ 89 w 155"/>
                  <a:gd name="T57" fmla="*/ 1 h 20"/>
                  <a:gd name="T58" fmla="*/ 78 w 155"/>
                  <a:gd name="T59" fmla="*/ 3 h 20"/>
                  <a:gd name="T60" fmla="*/ 68 w 155"/>
                  <a:gd name="T61" fmla="*/ 5 h 20"/>
                  <a:gd name="T62" fmla="*/ 57 w 155"/>
                  <a:gd name="T63" fmla="*/ 2 h 20"/>
                  <a:gd name="T64" fmla="*/ 43 w 155"/>
                  <a:gd name="T65" fmla="*/ 1 h 20"/>
                  <a:gd name="T66" fmla="*/ 32 w 155"/>
                  <a:gd name="T67" fmla="*/ 1 h 20"/>
                  <a:gd name="T68" fmla="*/ 27 w 155"/>
                  <a:gd name="T69" fmla="*/ 1 h 20"/>
                  <a:gd name="T70" fmla="*/ 23 w 155"/>
                  <a:gd name="T71" fmla="*/ 3 h 20"/>
                  <a:gd name="T72" fmla="*/ 4 w 155"/>
                  <a:gd name="T73" fmla="*/ 5 h 20"/>
                  <a:gd name="T74" fmla="*/ 143 w 155"/>
                  <a:gd name="T75" fmla="*/ 15 h 20"/>
                  <a:gd name="T76" fmla="*/ 10 w 155"/>
                  <a:gd name="T77" fmla="*/ 10 h 20"/>
                  <a:gd name="T78" fmla="*/ 14 w 155"/>
                  <a:gd name="T79" fmla="*/ 10 h 20"/>
                  <a:gd name="T80" fmla="*/ 20 w 155"/>
                  <a:gd name="T81" fmla="*/ 12 h 20"/>
                  <a:gd name="T82" fmla="*/ 32 w 155"/>
                  <a:gd name="T83" fmla="*/ 10 h 20"/>
                  <a:gd name="T84" fmla="*/ 56 w 155"/>
                  <a:gd name="T85" fmla="*/ 14 h 20"/>
                  <a:gd name="T86" fmla="*/ 51 w 155"/>
                  <a:gd name="T87" fmla="*/ 11 h 20"/>
                  <a:gd name="T88" fmla="*/ 42 w 155"/>
                  <a:gd name="T89" fmla="*/ 9 h 20"/>
                  <a:gd name="T90" fmla="*/ 49 w 155"/>
                  <a:gd name="T91" fmla="*/ 13 h 20"/>
                  <a:gd name="T92" fmla="*/ 73 w 155"/>
                  <a:gd name="T93" fmla="*/ 11 h 20"/>
                  <a:gd name="T94" fmla="*/ 82 w 155"/>
                  <a:gd name="T95" fmla="*/ 13 h 20"/>
                  <a:gd name="T96" fmla="*/ 87 w 155"/>
                  <a:gd name="T97" fmla="*/ 10 h 20"/>
                  <a:gd name="T98" fmla="*/ 103 w 155"/>
                  <a:gd name="T99" fmla="*/ 12 h 20"/>
                  <a:gd name="T100" fmla="*/ 122 w 155"/>
                  <a:gd name="T101" fmla="*/ 11 h 20"/>
                  <a:gd name="T102" fmla="*/ 123 w 155"/>
                  <a:gd name="T103" fmla="*/ 13 h 20"/>
                  <a:gd name="T104" fmla="*/ 132 w 155"/>
                  <a:gd name="T105" fmla="*/ 7 h 20"/>
                  <a:gd name="T106" fmla="*/ 118 w 155"/>
                  <a:gd name="T107" fmla="*/ 3 h 20"/>
                  <a:gd name="T108" fmla="*/ 98 w 155"/>
                  <a:gd name="T109" fmla="*/ 7 h 20"/>
                  <a:gd name="T110" fmla="*/ 62 w 155"/>
                  <a:gd name="T111" fmla="*/ 11 h 20"/>
                  <a:gd name="T112" fmla="*/ 60 w 155"/>
                  <a:gd name="T113" fmla="*/ 11 h 20"/>
                  <a:gd name="T114" fmla="*/ 24 w 155"/>
                  <a:gd name="T115" fmla="*/ 6 h 20"/>
                  <a:gd name="T116" fmla="*/ 5 w 155"/>
                  <a:gd name="T117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5" h="20">
                    <a:moveTo>
                      <a:pt x="3" y="13"/>
                    </a:moveTo>
                    <a:cubicBezTo>
                      <a:pt x="4" y="12"/>
                      <a:pt x="4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4" y="13"/>
                      <a:pt x="4" y="12"/>
                      <a:pt x="3" y="13"/>
                    </a:cubicBezTo>
                    <a:cubicBezTo>
                      <a:pt x="3" y="13"/>
                      <a:pt x="3" y="14"/>
                      <a:pt x="4" y="14"/>
                    </a:cubicBezTo>
                    <a:cubicBezTo>
                      <a:pt x="4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9" y="15"/>
                      <a:pt x="7" y="15"/>
                      <a:pt x="8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5"/>
                      <a:pt x="10" y="14"/>
                      <a:pt x="12" y="13"/>
                    </a:cubicBezTo>
                    <a:cubicBezTo>
                      <a:pt x="13" y="13"/>
                      <a:pt x="12" y="15"/>
                      <a:pt x="12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9"/>
                      <a:pt x="10" y="17"/>
                    </a:cubicBezTo>
                    <a:cubicBezTo>
                      <a:pt x="8" y="18"/>
                      <a:pt x="10" y="19"/>
                      <a:pt x="10" y="19"/>
                    </a:cubicBezTo>
                    <a:cubicBezTo>
                      <a:pt x="12" y="19"/>
                      <a:pt x="11" y="17"/>
                      <a:pt x="12" y="17"/>
                    </a:cubicBezTo>
                    <a:cubicBezTo>
                      <a:pt x="13" y="17"/>
                      <a:pt x="12" y="18"/>
                      <a:pt x="11" y="18"/>
                    </a:cubicBezTo>
                    <a:cubicBezTo>
                      <a:pt x="12" y="20"/>
                      <a:pt x="13" y="18"/>
                      <a:pt x="13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5" y="16"/>
                      <a:pt x="14" y="16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5"/>
                      <a:pt x="14" y="14"/>
                      <a:pt x="15" y="14"/>
                    </a:cubicBezTo>
                    <a:cubicBezTo>
                      <a:pt x="16" y="14"/>
                      <a:pt x="15" y="16"/>
                      <a:pt x="16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7" y="14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8" y="13"/>
                      <a:pt x="18" y="13"/>
                    </a:cubicBezTo>
                    <a:cubicBezTo>
                      <a:pt x="18" y="14"/>
                      <a:pt x="18" y="14"/>
                      <a:pt x="17" y="14"/>
                    </a:cubicBezTo>
                    <a:cubicBezTo>
                      <a:pt x="18" y="14"/>
                      <a:pt x="17" y="16"/>
                      <a:pt x="19" y="16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20" y="15"/>
                      <a:pt x="20" y="16"/>
                    </a:cubicBezTo>
                    <a:cubicBezTo>
                      <a:pt x="21" y="16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6"/>
                    </a:cubicBezTo>
                    <a:cubicBezTo>
                      <a:pt x="22" y="16"/>
                      <a:pt x="22" y="14"/>
                      <a:pt x="21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3" y="15"/>
                      <a:pt x="24" y="16"/>
                    </a:cubicBezTo>
                    <a:cubicBezTo>
                      <a:pt x="24" y="14"/>
                      <a:pt x="25" y="15"/>
                      <a:pt x="26" y="15"/>
                    </a:cubicBezTo>
                    <a:cubicBezTo>
                      <a:pt x="25" y="15"/>
                      <a:pt x="24" y="15"/>
                      <a:pt x="24" y="17"/>
                    </a:cubicBezTo>
                    <a:cubicBezTo>
                      <a:pt x="25" y="17"/>
                      <a:pt x="25" y="16"/>
                      <a:pt x="25" y="16"/>
                    </a:cubicBezTo>
                    <a:cubicBezTo>
                      <a:pt x="26" y="16"/>
                      <a:pt x="26" y="17"/>
                      <a:pt x="25" y="17"/>
                    </a:cubicBezTo>
                    <a:cubicBezTo>
                      <a:pt x="25" y="18"/>
                      <a:pt x="26" y="17"/>
                      <a:pt x="26" y="18"/>
                    </a:cubicBezTo>
                    <a:cubicBezTo>
                      <a:pt x="27" y="18"/>
                      <a:pt x="27" y="17"/>
                      <a:pt x="27" y="17"/>
                    </a:cubicBezTo>
                    <a:cubicBezTo>
                      <a:pt x="28" y="17"/>
                      <a:pt x="29" y="18"/>
                      <a:pt x="30" y="17"/>
                    </a:cubicBezTo>
                    <a:cubicBezTo>
                      <a:pt x="31" y="15"/>
                      <a:pt x="27" y="17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4"/>
                      <a:pt x="28" y="15"/>
                      <a:pt x="28" y="14"/>
                    </a:cubicBezTo>
                    <a:cubicBezTo>
                      <a:pt x="27" y="14"/>
                      <a:pt x="27" y="12"/>
                      <a:pt x="26" y="13"/>
                    </a:cubicBezTo>
                    <a:cubicBezTo>
                      <a:pt x="26" y="12"/>
                      <a:pt x="26" y="12"/>
                      <a:pt x="25" y="11"/>
                    </a:cubicBezTo>
                    <a:cubicBezTo>
                      <a:pt x="26" y="12"/>
                      <a:pt x="28" y="11"/>
                      <a:pt x="28" y="13"/>
                    </a:cubicBezTo>
                    <a:cubicBezTo>
                      <a:pt x="28" y="14"/>
                      <a:pt x="29" y="12"/>
                      <a:pt x="29" y="12"/>
                    </a:cubicBezTo>
                    <a:cubicBezTo>
                      <a:pt x="29" y="12"/>
                      <a:pt x="30" y="13"/>
                      <a:pt x="30" y="13"/>
                    </a:cubicBezTo>
                    <a:cubicBezTo>
                      <a:pt x="30" y="13"/>
                      <a:pt x="29" y="13"/>
                      <a:pt x="29" y="14"/>
                    </a:cubicBezTo>
                    <a:cubicBezTo>
                      <a:pt x="30" y="14"/>
                      <a:pt x="31" y="14"/>
                      <a:pt x="31" y="14"/>
                    </a:cubicBezTo>
                    <a:cubicBezTo>
                      <a:pt x="31" y="14"/>
                      <a:pt x="30" y="14"/>
                      <a:pt x="30" y="14"/>
                    </a:cubicBezTo>
                    <a:cubicBezTo>
                      <a:pt x="30" y="15"/>
                      <a:pt x="31" y="15"/>
                      <a:pt x="32" y="16"/>
                    </a:cubicBezTo>
                    <a:cubicBezTo>
                      <a:pt x="32" y="16"/>
                      <a:pt x="32" y="17"/>
                      <a:pt x="33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6"/>
                      <a:pt x="34" y="16"/>
                      <a:pt x="34" y="16"/>
                    </a:cubicBezTo>
                    <a:cubicBezTo>
                      <a:pt x="34" y="13"/>
                      <a:pt x="33" y="16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5"/>
                      <a:pt x="33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5" y="15"/>
                      <a:pt x="35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7" y="15"/>
                      <a:pt x="37" y="15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3"/>
                      <a:pt x="38" y="12"/>
                    </a:cubicBezTo>
                    <a:cubicBezTo>
                      <a:pt x="38" y="12"/>
                      <a:pt x="38" y="12"/>
                      <a:pt x="37" y="11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2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4"/>
                      <a:pt x="39" y="14"/>
                      <a:pt x="39" y="15"/>
                    </a:cubicBezTo>
                    <a:cubicBezTo>
                      <a:pt x="40" y="15"/>
                      <a:pt x="41" y="15"/>
                      <a:pt x="42" y="15"/>
                    </a:cubicBezTo>
                    <a:cubicBezTo>
                      <a:pt x="42" y="16"/>
                      <a:pt x="42" y="16"/>
                      <a:pt x="43" y="16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3" y="15"/>
                      <a:pt x="44" y="15"/>
                      <a:pt x="44" y="15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5" y="15"/>
                      <a:pt x="45" y="15"/>
                      <a:pt x="46" y="15"/>
                    </a:cubicBezTo>
                    <a:cubicBezTo>
                      <a:pt x="46" y="14"/>
                      <a:pt x="47" y="14"/>
                      <a:pt x="47" y="12"/>
                    </a:cubicBezTo>
                    <a:cubicBezTo>
                      <a:pt x="47" y="12"/>
                      <a:pt x="47" y="12"/>
                      <a:pt x="48" y="12"/>
                    </a:cubicBezTo>
                    <a:cubicBezTo>
                      <a:pt x="48" y="13"/>
                      <a:pt x="47" y="14"/>
                      <a:pt x="48" y="14"/>
                    </a:cubicBezTo>
                    <a:cubicBezTo>
                      <a:pt x="48" y="14"/>
                      <a:pt x="48" y="15"/>
                      <a:pt x="49" y="15"/>
                    </a:cubicBezTo>
                    <a:cubicBezTo>
                      <a:pt x="50" y="15"/>
                      <a:pt x="50" y="15"/>
                      <a:pt x="50" y="16"/>
                    </a:cubicBezTo>
                    <a:cubicBezTo>
                      <a:pt x="50" y="17"/>
                      <a:pt x="52" y="15"/>
                      <a:pt x="52" y="17"/>
                    </a:cubicBezTo>
                    <a:cubicBezTo>
                      <a:pt x="53" y="17"/>
                      <a:pt x="53" y="16"/>
                      <a:pt x="54" y="16"/>
                    </a:cubicBezTo>
                    <a:cubicBezTo>
                      <a:pt x="55" y="16"/>
                      <a:pt x="57" y="17"/>
                      <a:pt x="57" y="15"/>
                    </a:cubicBezTo>
                    <a:cubicBezTo>
                      <a:pt x="58" y="16"/>
                      <a:pt x="59" y="17"/>
                      <a:pt x="60" y="15"/>
                    </a:cubicBezTo>
                    <a:cubicBezTo>
                      <a:pt x="61" y="15"/>
                      <a:pt x="59" y="16"/>
                      <a:pt x="60" y="17"/>
                    </a:cubicBezTo>
                    <a:cubicBezTo>
                      <a:pt x="61" y="17"/>
                      <a:pt x="61" y="17"/>
                      <a:pt x="61" y="16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2" y="14"/>
                      <a:pt x="59" y="13"/>
                      <a:pt x="61" y="13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2"/>
                      <a:pt x="61" y="12"/>
                      <a:pt x="62" y="12"/>
                    </a:cubicBezTo>
                    <a:cubicBezTo>
                      <a:pt x="62" y="13"/>
                      <a:pt x="63" y="13"/>
                      <a:pt x="64" y="14"/>
                    </a:cubicBezTo>
                    <a:cubicBezTo>
                      <a:pt x="64" y="14"/>
                      <a:pt x="65" y="14"/>
                      <a:pt x="65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6" y="14"/>
                      <a:pt x="66" y="15"/>
                      <a:pt x="67" y="15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3"/>
                      <a:pt x="67" y="13"/>
                      <a:pt x="68" y="13"/>
                    </a:cubicBezTo>
                    <a:cubicBezTo>
                      <a:pt x="68" y="14"/>
                      <a:pt x="67" y="14"/>
                      <a:pt x="67" y="14"/>
                    </a:cubicBezTo>
                    <a:cubicBezTo>
                      <a:pt x="68" y="14"/>
                      <a:pt x="69" y="14"/>
                      <a:pt x="69" y="14"/>
                    </a:cubicBezTo>
                    <a:cubicBezTo>
                      <a:pt x="69" y="13"/>
                      <a:pt x="69" y="12"/>
                      <a:pt x="69" y="12"/>
                    </a:cubicBezTo>
                    <a:cubicBezTo>
                      <a:pt x="69" y="12"/>
                      <a:pt x="70" y="12"/>
                      <a:pt x="70" y="11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9" y="10"/>
                      <a:pt x="70" y="10"/>
                      <a:pt x="70" y="9"/>
                    </a:cubicBezTo>
                    <a:cubicBezTo>
                      <a:pt x="72" y="10"/>
                      <a:pt x="69" y="12"/>
                      <a:pt x="71" y="13"/>
                    </a:cubicBezTo>
                    <a:cubicBezTo>
                      <a:pt x="71" y="15"/>
                      <a:pt x="70" y="15"/>
                      <a:pt x="70" y="17"/>
                    </a:cubicBezTo>
                    <a:cubicBezTo>
                      <a:pt x="71" y="16"/>
                      <a:pt x="71" y="15"/>
                      <a:pt x="73" y="16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5" y="15"/>
                      <a:pt x="74" y="13"/>
                      <a:pt x="75" y="13"/>
                    </a:cubicBezTo>
                    <a:cubicBezTo>
                      <a:pt x="76" y="13"/>
                      <a:pt x="76" y="14"/>
                      <a:pt x="76" y="14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7" y="15"/>
                      <a:pt x="78" y="15"/>
                      <a:pt x="79" y="16"/>
                    </a:cubicBezTo>
                    <a:cubicBezTo>
                      <a:pt x="80" y="16"/>
                      <a:pt x="79" y="14"/>
                      <a:pt x="80" y="15"/>
                    </a:cubicBezTo>
                    <a:cubicBezTo>
                      <a:pt x="81" y="15"/>
                      <a:pt x="80" y="17"/>
                      <a:pt x="82" y="16"/>
                    </a:cubicBezTo>
                    <a:cubicBezTo>
                      <a:pt x="82" y="16"/>
                      <a:pt x="82" y="14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4" y="14"/>
                      <a:pt x="84" y="14"/>
                      <a:pt x="86" y="15"/>
                    </a:cubicBezTo>
                    <a:cubicBezTo>
                      <a:pt x="86" y="13"/>
                      <a:pt x="84" y="13"/>
                      <a:pt x="84" y="11"/>
                    </a:cubicBezTo>
                    <a:cubicBezTo>
                      <a:pt x="85" y="11"/>
                      <a:pt x="85" y="10"/>
                      <a:pt x="85" y="10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6" y="9"/>
                      <a:pt x="85" y="12"/>
                      <a:pt x="87" y="12"/>
                    </a:cubicBezTo>
                    <a:cubicBezTo>
                      <a:pt x="87" y="13"/>
                      <a:pt x="87" y="15"/>
                      <a:pt x="86" y="16"/>
                    </a:cubicBezTo>
                    <a:cubicBezTo>
                      <a:pt x="86" y="16"/>
                      <a:pt x="87" y="16"/>
                      <a:pt x="88" y="16"/>
                    </a:cubicBezTo>
                    <a:cubicBezTo>
                      <a:pt x="88" y="15"/>
                      <a:pt x="87" y="15"/>
                      <a:pt x="87" y="15"/>
                    </a:cubicBezTo>
                    <a:cubicBezTo>
                      <a:pt x="87" y="14"/>
                      <a:pt x="89" y="14"/>
                      <a:pt x="90" y="14"/>
                    </a:cubicBezTo>
                    <a:cubicBezTo>
                      <a:pt x="90" y="14"/>
                      <a:pt x="90" y="13"/>
                      <a:pt x="90" y="12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91" y="12"/>
                      <a:pt x="91" y="13"/>
                      <a:pt x="91" y="13"/>
                    </a:cubicBezTo>
                    <a:cubicBezTo>
                      <a:pt x="92" y="13"/>
                      <a:pt x="93" y="13"/>
                      <a:pt x="93" y="13"/>
                    </a:cubicBezTo>
                    <a:cubicBezTo>
                      <a:pt x="93" y="13"/>
                      <a:pt x="94" y="14"/>
                      <a:pt x="94" y="14"/>
                    </a:cubicBezTo>
                    <a:cubicBezTo>
                      <a:pt x="94" y="15"/>
                      <a:pt x="94" y="15"/>
                      <a:pt x="96" y="15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96" y="15"/>
                      <a:pt x="96" y="14"/>
                      <a:pt x="96" y="14"/>
                    </a:cubicBezTo>
                    <a:cubicBezTo>
                      <a:pt x="96" y="14"/>
                      <a:pt x="96" y="14"/>
                      <a:pt x="95" y="14"/>
                    </a:cubicBezTo>
                    <a:cubicBezTo>
                      <a:pt x="95" y="14"/>
                      <a:pt x="95" y="13"/>
                      <a:pt x="96" y="13"/>
                    </a:cubicBezTo>
                    <a:cubicBezTo>
                      <a:pt x="96" y="15"/>
                      <a:pt x="97" y="14"/>
                      <a:pt x="98" y="13"/>
                    </a:cubicBezTo>
                    <a:cubicBezTo>
                      <a:pt x="99" y="14"/>
                      <a:pt x="99" y="14"/>
                      <a:pt x="100" y="14"/>
                    </a:cubicBezTo>
                    <a:cubicBezTo>
                      <a:pt x="100" y="14"/>
                      <a:pt x="99" y="15"/>
                      <a:pt x="99" y="16"/>
                    </a:cubicBezTo>
                    <a:cubicBezTo>
                      <a:pt x="98" y="15"/>
                      <a:pt x="98" y="15"/>
                      <a:pt x="97" y="16"/>
                    </a:cubicBezTo>
                    <a:cubicBezTo>
                      <a:pt x="98" y="17"/>
                      <a:pt x="101" y="16"/>
                      <a:pt x="102" y="15"/>
                    </a:cubicBezTo>
                    <a:cubicBezTo>
                      <a:pt x="102" y="15"/>
                      <a:pt x="102" y="15"/>
                      <a:pt x="103" y="15"/>
                    </a:cubicBezTo>
                    <a:cubicBezTo>
                      <a:pt x="103" y="15"/>
                      <a:pt x="103" y="15"/>
                      <a:pt x="103" y="15"/>
                    </a:cubicBezTo>
                    <a:cubicBezTo>
                      <a:pt x="103" y="15"/>
                      <a:pt x="103" y="16"/>
                      <a:pt x="103" y="16"/>
                    </a:cubicBezTo>
                    <a:cubicBezTo>
                      <a:pt x="103" y="16"/>
                      <a:pt x="103" y="16"/>
                      <a:pt x="102" y="17"/>
                    </a:cubicBezTo>
                    <a:cubicBezTo>
                      <a:pt x="103" y="18"/>
                      <a:pt x="103" y="16"/>
                      <a:pt x="104" y="16"/>
                    </a:cubicBezTo>
                    <a:cubicBezTo>
                      <a:pt x="104" y="16"/>
                      <a:pt x="104" y="15"/>
                      <a:pt x="104" y="14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5" y="13"/>
                      <a:pt x="106" y="13"/>
                      <a:pt x="106" y="13"/>
                    </a:cubicBezTo>
                    <a:cubicBezTo>
                      <a:pt x="107" y="13"/>
                      <a:pt x="107" y="12"/>
                      <a:pt x="108" y="12"/>
                    </a:cubicBezTo>
                    <a:cubicBezTo>
                      <a:pt x="108" y="12"/>
                      <a:pt x="108" y="12"/>
                      <a:pt x="108" y="11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08" y="13"/>
                      <a:pt x="107" y="13"/>
                      <a:pt x="107" y="14"/>
                    </a:cubicBezTo>
                    <a:cubicBezTo>
                      <a:pt x="107" y="14"/>
                      <a:pt x="108" y="14"/>
                      <a:pt x="108" y="14"/>
                    </a:cubicBezTo>
                    <a:cubicBezTo>
                      <a:pt x="108" y="14"/>
                      <a:pt x="108" y="15"/>
                      <a:pt x="109" y="15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10" y="14"/>
                      <a:pt x="110" y="14"/>
                      <a:pt x="112" y="14"/>
                    </a:cubicBezTo>
                    <a:cubicBezTo>
                      <a:pt x="111" y="13"/>
                      <a:pt x="112" y="13"/>
                      <a:pt x="112" y="13"/>
                    </a:cubicBezTo>
                    <a:cubicBezTo>
                      <a:pt x="113" y="13"/>
                      <a:pt x="113" y="13"/>
                      <a:pt x="114" y="13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14" y="15"/>
                      <a:pt x="114" y="15"/>
                      <a:pt x="112" y="15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4" y="18"/>
                      <a:pt x="114" y="16"/>
                      <a:pt x="114" y="16"/>
                    </a:cubicBezTo>
                    <a:cubicBezTo>
                      <a:pt x="114" y="16"/>
                      <a:pt x="115" y="16"/>
                      <a:pt x="115" y="16"/>
                    </a:cubicBezTo>
                    <a:cubicBezTo>
                      <a:pt x="115" y="16"/>
                      <a:pt x="115" y="15"/>
                      <a:pt x="115" y="15"/>
                    </a:cubicBezTo>
                    <a:cubicBezTo>
                      <a:pt x="115" y="15"/>
                      <a:pt x="116" y="15"/>
                      <a:pt x="116" y="15"/>
                    </a:cubicBezTo>
                    <a:cubicBezTo>
                      <a:pt x="117" y="15"/>
                      <a:pt x="117" y="14"/>
                      <a:pt x="117" y="13"/>
                    </a:cubicBezTo>
                    <a:cubicBezTo>
                      <a:pt x="118" y="13"/>
                      <a:pt x="118" y="14"/>
                      <a:pt x="120" y="14"/>
                    </a:cubicBezTo>
                    <a:cubicBezTo>
                      <a:pt x="118" y="15"/>
                      <a:pt x="118" y="14"/>
                      <a:pt x="119" y="16"/>
                    </a:cubicBezTo>
                    <a:cubicBezTo>
                      <a:pt x="119" y="16"/>
                      <a:pt x="118" y="16"/>
                      <a:pt x="118" y="17"/>
                    </a:cubicBezTo>
                    <a:cubicBezTo>
                      <a:pt x="118" y="17"/>
                      <a:pt x="119" y="17"/>
                      <a:pt x="119" y="17"/>
                    </a:cubicBezTo>
                    <a:cubicBezTo>
                      <a:pt x="120" y="16"/>
                      <a:pt x="122" y="17"/>
                      <a:pt x="124" y="17"/>
                    </a:cubicBezTo>
                    <a:cubicBezTo>
                      <a:pt x="124" y="16"/>
                      <a:pt x="125" y="15"/>
                      <a:pt x="126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6"/>
                      <a:pt x="128" y="15"/>
                      <a:pt x="128" y="15"/>
                    </a:cubicBezTo>
                    <a:cubicBezTo>
                      <a:pt x="128" y="15"/>
                      <a:pt x="128" y="15"/>
                      <a:pt x="128" y="15"/>
                    </a:cubicBezTo>
                    <a:cubicBezTo>
                      <a:pt x="128" y="15"/>
                      <a:pt x="128" y="16"/>
                      <a:pt x="127" y="16"/>
                    </a:cubicBezTo>
                    <a:cubicBezTo>
                      <a:pt x="127" y="16"/>
                      <a:pt x="129" y="16"/>
                      <a:pt x="128" y="17"/>
                    </a:cubicBezTo>
                    <a:cubicBezTo>
                      <a:pt x="129" y="17"/>
                      <a:pt x="131" y="15"/>
                      <a:pt x="132" y="17"/>
                    </a:cubicBezTo>
                    <a:cubicBezTo>
                      <a:pt x="132" y="17"/>
                      <a:pt x="132" y="17"/>
                      <a:pt x="133" y="16"/>
                    </a:cubicBezTo>
                    <a:cubicBezTo>
                      <a:pt x="133" y="17"/>
                      <a:pt x="133" y="17"/>
                      <a:pt x="133" y="17"/>
                    </a:cubicBezTo>
                    <a:cubicBezTo>
                      <a:pt x="133" y="17"/>
                      <a:pt x="134" y="18"/>
                      <a:pt x="134" y="17"/>
                    </a:cubicBezTo>
                    <a:cubicBezTo>
                      <a:pt x="134" y="17"/>
                      <a:pt x="134" y="17"/>
                      <a:pt x="134" y="17"/>
                    </a:cubicBezTo>
                    <a:cubicBezTo>
                      <a:pt x="135" y="17"/>
                      <a:pt x="135" y="17"/>
                      <a:pt x="135" y="17"/>
                    </a:cubicBezTo>
                    <a:cubicBezTo>
                      <a:pt x="135" y="16"/>
                      <a:pt x="135" y="16"/>
                      <a:pt x="134" y="16"/>
                    </a:cubicBezTo>
                    <a:cubicBezTo>
                      <a:pt x="134" y="16"/>
                      <a:pt x="134" y="16"/>
                      <a:pt x="134" y="16"/>
                    </a:cubicBezTo>
                    <a:cubicBezTo>
                      <a:pt x="134" y="16"/>
                      <a:pt x="134" y="16"/>
                      <a:pt x="134" y="16"/>
                    </a:cubicBezTo>
                    <a:cubicBezTo>
                      <a:pt x="134" y="16"/>
                      <a:pt x="134" y="16"/>
                      <a:pt x="134" y="16"/>
                    </a:cubicBezTo>
                    <a:cubicBezTo>
                      <a:pt x="134" y="15"/>
                      <a:pt x="135" y="15"/>
                      <a:pt x="135" y="15"/>
                    </a:cubicBezTo>
                    <a:cubicBezTo>
                      <a:pt x="135" y="14"/>
                      <a:pt x="134" y="13"/>
                      <a:pt x="132" y="13"/>
                    </a:cubicBezTo>
                    <a:cubicBezTo>
                      <a:pt x="133" y="12"/>
                      <a:pt x="132" y="13"/>
                      <a:pt x="130" y="12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9" y="15"/>
                      <a:pt x="126" y="14"/>
                      <a:pt x="125" y="14"/>
                    </a:cubicBezTo>
                    <a:cubicBezTo>
                      <a:pt x="125" y="14"/>
                      <a:pt x="125" y="14"/>
                      <a:pt x="125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5" y="13"/>
                      <a:pt x="125" y="13"/>
                      <a:pt x="125" y="13"/>
                    </a:cubicBezTo>
                    <a:cubicBezTo>
                      <a:pt x="126" y="13"/>
                      <a:pt x="126" y="13"/>
                      <a:pt x="126" y="13"/>
                    </a:cubicBezTo>
                    <a:cubicBezTo>
                      <a:pt x="126" y="13"/>
                      <a:pt x="126" y="12"/>
                      <a:pt x="127" y="12"/>
                    </a:cubicBezTo>
                    <a:cubicBezTo>
                      <a:pt x="127" y="12"/>
                      <a:pt x="128" y="11"/>
                      <a:pt x="128" y="11"/>
                    </a:cubicBezTo>
                    <a:cubicBezTo>
                      <a:pt x="128" y="11"/>
                      <a:pt x="128" y="10"/>
                      <a:pt x="128" y="10"/>
                    </a:cubicBezTo>
                    <a:cubicBezTo>
                      <a:pt x="128" y="10"/>
                      <a:pt x="128" y="10"/>
                      <a:pt x="128" y="10"/>
                    </a:cubicBezTo>
                    <a:cubicBezTo>
                      <a:pt x="128" y="10"/>
                      <a:pt x="129" y="10"/>
                      <a:pt x="129" y="10"/>
                    </a:cubicBezTo>
                    <a:cubicBezTo>
                      <a:pt x="129" y="10"/>
                      <a:pt x="129" y="10"/>
                      <a:pt x="129" y="10"/>
                    </a:cubicBezTo>
                    <a:cubicBezTo>
                      <a:pt x="129" y="10"/>
                      <a:pt x="129" y="10"/>
                      <a:pt x="129" y="10"/>
                    </a:cubicBezTo>
                    <a:cubicBezTo>
                      <a:pt x="130" y="10"/>
                      <a:pt x="130" y="10"/>
                      <a:pt x="130" y="9"/>
                    </a:cubicBezTo>
                    <a:cubicBezTo>
                      <a:pt x="130" y="10"/>
                      <a:pt x="130" y="10"/>
                      <a:pt x="130" y="10"/>
                    </a:cubicBezTo>
                    <a:cubicBezTo>
                      <a:pt x="130" y="10"/>
                      <a:pt x="129" y="10"/>
                      <a:pt x="130" y="10"/>
                    </a:cubicBezTo>
                    <a:cubicBezTo>
                      <a:pt x="130" y="10"/>
                      <a:pt x="130" y="10"/>
                      <a:pt x="130" y="10"/>
                    </a:cubicBezTo>
                    <a:cubicBezTo>
                      <a:pt x="131" y="11"/>
                      <a:pt x="132" y="11"/>
                      <a:pt x="132" y="12"/>
                    </a:cubicBezTo>
                    <a:cubicBezTo>
                      <a:pt x="133" y="11"/>
                      <a:pt x="134" y="11"/>
                      <a:pt x="133" y="10"/>
                    </a:cubicBezTo>
                    <a:cubicBezTo>
                      <a:pt x="133" y="10"/>
                      <a:pt x="134" y="10"/>
                      <a:pt x="134" y="10"/>
                    </a:cubicBezTo>
                    <a:cubicBezTo>
                      <a:pt x="134" y="10"/>
                      <a:pt x="134" y="10"/>
                      <a:pt x="133" y="10"/>
                    </a:cubicBezTo>
                    <a:cubicBezTo>
                      <a:pt x="133" y="11"/>
                      <a:pt x="133" y="12"/>
                      <a:pt x="134" y="12"/>
                    </a:cubicBezTo>
                    <a:cubicBezTo>
                      <a:pt x="135" y="12"/>
                      <a:pt x="134" y="14"/>
                      <a:pt x="135" y="14"/>
                    </a:cubicBezTo>
                    <a:cubicBezTo>
                      <a:pt x="135" y="13"/>
                      <a:pt x="136" y="13"/>
                      <a:pt x="137" y="13"/>
                    </a:cubicBezTo>
                    <a:cubicBezTo>
                      <a:pt x="137" y="13"/>
                      <a:pt x="137" y="12"/>
                      <a:pt x="137" y="11"/>
                    </a:cubicBezTo>
                    <a:cubicBezTo>
                      <a:pt x="138" y="11"/>
                      <a:pt x="138" y="11"/>
                      <a:pt x="138" y="11"/>
                    </a:cubicBezTo>
                    <a:cubicBezTo>
                      <a:pt x="138" y="12"/>
                      <a:pt x="138" y="12"/>
                      <a:pt x="139" y="12"/>
                    </a:cubicBezTo>
                    <a:cubicBezTo>
                      <a:pt x="138" y="13"/>
                      <a:pt x="138" y="13"/>
                      <a:pt x="138" y="14"/>
                    </a:cubicBezTo>
                    <a:cubicBezTo>
                      <a:pt x="139" y="13"/>
                      <a:pt x="141" y="13"/>
                      <a:pt x="141" y="11"/>
                    </a:cubicBezTo>
                    <a:cubicBezTo>
                      <a:pt x="141" y="10"/>
                      <a:pt x="141" y="10"/>
                      <a:pt x="140" y="10"/>
                    </a:cubicBezTo>
                    <a:cubicBezTo>
                      <a:pt x="140" y="10"/>
                      <a:pt x="140" y="10"/>
                      <a:pt x="141" y="10"/>
                    </a:cubicBezTo>
                    <a:cubicBezTo>
                      <a:pt x="141" y="10"/>
                      <a:pt x="141" y="10"/>
                      <a:pt x="141" y="10"/>
                    </a:cubicBezTo>
                    <a:cubicBezTo>
                      <a:pt x="141" y="10"/>
                      <a:pt x="141" y="10"/>
                      <a:pt x="141" y="10"/>
                    </a:cubicBezTo>
                    <a:cubicBezTo>
                      <a:pt x="141" y="10"/>
                      <a:pt x="141" y="9"/>
                      <a:pt x="142" y="9"/>
                    </a:cubicBezTo>
                    <a:cubicBezTo>
                      <a:pt x="144" y="10"/>
                      <a:pt x="142" y="12"/>
                      <a:pt x="145" y="11"/>
                    </a:cubicBezTo>
                    <a:cubicBezTo>
                      <a:pt x="145" y="13"/>
                      <a:pt x="144" y="13"/>
                      <a:pt x="142" y="13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2" y="14"/>
                      <a:pt x="141" y="14"/>
                      <a:pt x="140" y="15"/>
                    </a:cubicBezTo>
                    <a:cubicBezTo>
                      <a:pt x="140" y="15"/>
                      <a:pt x="140" y="15"/>
                      <a:pt x="140" y="15"/>
                    </a:cubicBezTo>
                    <a:cubicBezTo>
                      <a:pt x="140" y="16"/>
                      <a:pt x="139" y="15"/>
                      <a:pt x="139" y="15"/>
                    </a:cubicBezTo>
                    <a:cubicBezTo>
                      <a:pt x="138" y="15"/>
                      <a:pt x="138" y="16"/>
                      <a:pt x="138" y="16"/>
                    </a:cubicBezTo>
                    <a:cubicBezTo>
                      <a:pt x="139" y="16"/>
                      <a:pt x="138" y="17"/>
                      <a:pt x="139" y="17"/>
                    </a:cubicBezTo>
                    <a:cubicBezTo>
                      <a:pt x="140" y="18"/>
                      <a:pt x="139" y="16"/>
                      <a:pt x="141" y="16"/>
                    </a:cubicBezTo>
                    <a:cubicBezTo>
                      <a:pt x="141" y="16"/>
                      <a:pt x="141" y="17"/>
                      <a:pt x="141" y="18"/>
                    </a:cubicBezTo>
                    <a:cubicBezTo>
                      <a:pt x="142" y="18"/>
                      <a:pt x="142" y="17"/>
                      <a:pt x="143" y="17"/>
                    </a:cubicBezTo>
                    <a:cubicBezTo>
                      <a:pt x="143" y="17"/>
                      <a:pt x="143" y="17"/>
                      <a:pt x="143" y="17"/>
                    </a:cubicBezTo>
                    <a:cubicBezTo>
                      <a:pt x="143" y="17"/>
                      <a:pt x="144" y="17"/>
                      <a:pt x="144" y="17"/>
                    </a:cubicBezTo>
                    <a:cubicBezTo>
                      <a:pt x="144" y="17"/>
                      <a:pt x="144" y="17"/>
                      <a:pt x="144" y="17"/>
                    </a:cubicBezTo>
                    <a:cubicBezTo>
                      <a:pt x="144" y="17"/>
                      <a:pt x="144" y="17"/>
                      <a:pt x="144" y="17"/>
                    </a:cubicBezTo>
                    <a:cubicBezTo>
                      <a:pt x="145" y="17"/>
                      <a:pt x="145" y="17"/>
                      <a:pt x="145" y="17"/>
                    </a:cubicBezTo>
                    <a:cubicBezTo>
                      <a:pt x="145" y="17"/>
                      <a:pt x="145" y="17"/>
                      <a:pt x="145" y="17"/>
                    </a:cubicBezTo>
                    <a:cubicBezTo>
                      <a:pt x="146" y="17"/>
                      <a:pt x="147" y="16"/>
                      <a:pt x="147" y="16"/>
                    </a:cubicBezTo>
                    <a:cubicBezTo>
                      <a:pt x="148" y="17"/>
                      <a:pt x="146" y="17"/>
                      <a:pt x="149" y="17"/>
                    </a:cubicBezTo>
                    <a:cubicBezTo>
                      <a:pt x="150" y="17"/>
                      <a:pt x="151" y="17"/>
                      <a:pt x="152" y="16"/>
                    </a:cubicBezTo>
                    <a:cubicBezTo>
                      <a:pt x="152" y="16"/>
                      <a:pt x="152" y="15"/>
                      <a:pt x="152" y="15"/>
                    </a:cubicBezTo>
                    <a:cubicBezTo>
                      <a:pt x="151" y="14"/>
                      <a:pt x="151" y="16"/>
                      <a:pt x="150" y="16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49" y="14"/>
                      <a:pt x="150" y="14"/>
                      <a:pt x="150" y="14"/>
                    </a:cubicBezTo>
                    <a:cubicBezTo>
                      <a:pt x="150" y="13"/>
                      <a:pt x="149" y="13"/>
                      <a:pt x="149" y="13"/>
                    </a:cubicBezTo>
                    <a:cubicBezTo>
                      <a:pt x="148" y="11"/>
                      <a:pt x="151" y="11"/>
                      <a:pt x="150" y="9"/>
                    </a:cubicBezTo>
                    <a:cubicBezTo>
                      <a:pt x="151" y="9"/>
                      <a:pt x="151" y="11"/>
                      <a:pt x="152" y="11"/>
                    </a:cubicBezTo>
                    <a:cubicBezTo>
                      <a:pt x="151" y="13"/>
                      <a:pt x="153" y="13"/>
                      <a:pt x="155" y="13"/>
                    </a:cubicBezTo>
                    <a:cubicBezTo>
                      <a:pt x="154" y="12"/>
                      <a:pt x="153" y="11"/>
                      <a:pt x="153" y="9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2" y="8"/>
                      <a:pt x="152" y="8"/>
                      <a:pt x="152" y="8"/>
                    </a:cubicBezTo>
                    <a:cubicBezTo>
                      <a:pt x="152" y="8"/>
                      <a:pt x="151" y="7"/>
                      <a:pt x="151" y="7"/>
                    </a:cubicBezTo>
                    <a:cubicBezTo>
                      <a:pt x="150" y="7"/>
                      <a:pt x="149" y="7"/>
                      <a:pt x="147" y="7"/>
                    </a:cubicBezTo>
                    <a:cubicBezTo>
                      <a:pt x="147" y="6"/>
                      <a:pt x="147" y="6"/>
                      <a:pt x="147" y="5"/>
                    </a:cubicBezTo>
                    <a:cubicBezTo>
                      <a:pt x="146" y="6"/>
                      <a:pt x="146" y="5"/>
                      <a:pt x="144" y="5"/>
                    </a:cubicBezTo>
                    <a:cubicBezTo>
                      <a:pt x="144" y="5"/>
                      <a:pt x="146" y="4"/>
                      <a:pt x="146" y="5"/>
                    </a:cubicBezTo>
                    <a:cubicBezTo>
                      <a:pt x="147" y="4"/>
                      <a:pt x="145" y="3"/>
                      <a:pt x="144" y="4"/>
                    </a:cubicBezTo>
                    <a:cubicBezTo>
                      <a:pt x="144" y="5"/>
                      <a:pt x="143" y="5"/>
                      <a:pt x="143" y="6"/>
                    </a:cubicBezTo>
                    <a:cubicBezTo>
                      <a:pt x="142" y="5"/>
                      <a:pt x="142" y="5"/>
                      <a:pt x="141" y="4"/>
                    </a:cubicBezTo>
                    <a:cubicBezTo>
                      <a:pt x="140" y="4"/>
                      <a:pt x="141" y="6"/>
                      <a:pt x="140" y="6"/>
                    </a:cubicBezTo>
                    <a:cubicBezTo>
                      <a:pt x="139" y="5"/>
                      <a:pt x="137" y="5"/>
                      <a:pt x="136" y="6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6" y="6"/>
                      <a:pt x="137" y="5"/>
                      <a:pt x="137" y="5"/>
                    </a:cubicBezTo>
                    <a:cubicBezTo>
                      <a:pt x="135" y="4"/>
                      <a:pt x="134" y="5"/>
                      <a:pt x="133" y="5"/>
                    </a:cubicBezTo>
                    <a:cubicBezTo>
                      <a:pt x="133" y="5"/>
                      <a:pt x="133" y="5"/>
                      <a:pt x="132" y="5"/>
                    </a:cubicBezTo>
                    <a:cubicBezTo>
                      <a:pt x="132" y="5"/>
                      <a:pt x="132" y="6"/>
                      <a:pt x="131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5"/>
                      <a:pt x="132" y="4"/>
                      <a:pt x="132" y="4"/>
                    </a:cubicBezTo>
                    <a:cubicBezTo>
                      <a:pt x="133" y="4"/>
                      <a:pt x="134" y="4"/>
                      <a:pt x="135" y="4"/>
                    </a:cubicBezTo>
                    <a:cubicBezTo>
                      <a:pt x="135" y="3"/>
                      <a:pt x="133" y="4"/>
                      <a:pt x="133" y="2"/>
                    </a:cubicBezTo>
                    <a:cubicBezTo>
                      <a:pt x="132" y="2"/>
                      <a:pt x="131" y="2"/>
                      <a:pt x="130" y="2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30" y="2"/>
                      <a:pt x="129" y="1"/>
                      <a:pt x="129" y="0"/>
                    </a:cubicBezTo>
                    <a:cubicBezTo>
                      <a:pt x="129" y="0"/>
                      <a:pt x="129" y="1"/>
                      <a:pt x="129" y="1"/>
                    </a:cubicBezTo>
                    <a:cubicBezTo>
                      <a:pt x="128" y="1"/>
                      <a:pt x="128" y="1"/>
                      <a:pt x="128" y="1"/>
                    </a:cubicBezTo>
                    <a:cubicBezTo>
                      <a:pt x="127" y="2"/>
                      <a:pt x="128" y="2"/>
                      <a:pt x="128" y="3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6" y="3"/>
                      <a:pt x="126" y="4"/>
                      <a:pt x="126" y="5"/>
                    </a:cubicBezTo>
                    <a:cubicBezTo>
                      <a:pt x="125" y="5"/>
                      <a:pt x="125" y="5"/>
                      <a:pt x="124" y="5"/>
                    </a:cubicBezTo>
                    <a:cubicBezTo>
                      <a:pt x="124" y="5"/>
                      <a:pt x="124" y="5"/>
                      <a:pt x="124" y="6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24" y="4"/>
                      <a:pt x="122" y="5"/>
                      <a:pt x="121" y="4"/>
                    </a:cubicBezTo>
                    <a:cubicBezTo>
                      <a:pt x="121" y="4"/>
                      <a:pt x="121" y="4"/>
                      <a:pt x="121" y="4"/>
                    </a:cubicBezTo>
                    <a:cubicBezTo>
                      <a:pt x="121" y="4"/>
                      <a:pt x="121" y="4"/>
                      <a:pt x="121" y="4"/>
                    </a:cubicBezTo>
                    <a:cubicBezTo>
                      <a:pt x="121" y="3"/>
                      <a:pt x="122" y="3"/>
                      <a:pt x="123" y="3"/>
                    </a:cubicBezTo>
                    <a:cubicBezTo>
                      <a:pt x="123" y="2"/>
                      <a:pt x="123" y="2"/>
                      <a:pt x="122" y="2"/>
                    </a:cubicBezTo>
                    <a:cubicBezTo>
                      <a:pt x="121" y="2"/>
                      <a:pt x="121" y="2"/>
                      <a:pt x="120" y="2"/>
                    </a:cubicBezTo>
                    <a:cubicBezTo>
                      <a:pt x="120" y="2"/>
                      <a:pt x="120" y="2"/>
                      <a:pt x="120" y="2"/>
                    </a:cubicBezTo>
                    <a:cubicBezTo>
                      <a:pt x="120" y="2"/>
                      <a:pt x="119" y="2"/>
                      <a:pt x="119" y="2"/>
                    </a:cubicBezTo>
                    <a:cubicBezTo>
                      <a:pt x="119" y="2"/>
                      <a:pt x="118" y="2"/>
                      <a:pt x="118" y="2"/>
                    </a:cubicBezTo>
                    <a:cubicBezTo>
                      <a:pt x="118" y="2"/>
                      <a:pt x="118" y="2"/>
                      <a:pt x="117" y="2"/>
                    </a:cubicBezTo>
                    <a:cubicBezTo>
                      <a:pt x="117" y="2"/>
                      <a:pt x="117" y="2"/>
                      <a:pt x="117" y="2"/>
                    </a:cubicBezTo>
                    <a:cubicBezTo>
                      <a:pt x="116" y="2"/>
                      <a:pt x="116" y="2"/>
                      <a:pt x="116" y="2"/>
                    </a:cubicBezTo>
                    <a:cubicBezTo>
                      <a:pt x="116" y="3"/>
                      <a:pt x="116" y="3"/>
                      <a:pt x="114" y="2"/>
                    </a:cubicBezTo>
                    <a:cubicBezTo>
                      <a:pt x="114" y="2"/>
                      <a:pt x="114" y="2"/>
                      <a:pt x="114" y="2"/>
                    </a:cubicBezTo>
                    <a:cubicBezTo>
                      <a:pt x="114" y="2"/>
                      <a:pt x="113" y="2"/>
                      <a:pt x="112" y="2"/>
                    </a:cubicBezTo>
                    <a:cubicBezTo>
                      <a:pt x="112" y="2"/>
                      <a:pt x="112" y="2"/>
                      <a:pt x="112" y="2"/>
                    </a:cubicBezTo>
                    <a:cubicBezTo>
                      <a:pt x="112" y="2"/>
                      <a:pt x="113" y="0"/>
                      <a:pt x="112" y="0"/>
                    </a:cubicBezTo>
                    <a:cubicBezTo>
                      <a:pt x="112" y="1"/>
                      <a:pt x="111" y="1"/>
                      <a:pt x="111" y="2"/>
                    </a:cubicBezTo>
                    <a:cubicBezTo>
                      <a:pt x="110" y="2"/>
                      <a:pt x="112" y="3"/>
                      <a:pt x="111" y="3"/>
                    </a:cubicBezTo>
                    <a:cubicBezTo>
                      <a:pt x="111" y="2"/>
                      <a:pt x="110" y="2"/>
                      <a:pt x="110" y="2"/>
                    </a:cubicBezTo>
                    <a:cubicBezTo>
                      <a:pt x="110" y="3"/>
                      <a:pt x="110" y="3"/>
                      <a:pt x="110" y="4"/>
                    </a:cubicBezTo>
                    <a:cubicBezTo>
                      <a:pt x="109" y="4"/>
                      <a:pt x="109" y="5"/>
                      <a:pt x="109" y="6"/>
                    </a:cubicBezTo>
                    <a:cubicBezTo>
                      <a:pt x="109" y="5"/>
                      <a:pt x="109" y="5"/>
                      <a:pt x="108" y="6"/>
                    </a:cubicBezTo>
                    <a:cubicBezTo>
                      <a:pt x="108" y="5"/>
                      <a:pt x="108" y="5"/>
                      <a:pt x="108" y="5"/>
                    </a:cubicBezTo>
                    <a:cubicBezTo>
                      <a:pt x="108" y="5"/>
                      <a:pt x="107" y="6"/>
                      <a:pt x="107" y="7"/>
                    </a:cubicBezTo>
                    <a:cubicBezTo>
                      <a:pt x="107" y="6"/>
                      <a:pt x="107" y="6"/>
                      <a:pt x="107" y="6"/>
                    </a:cubicBezTo>
                    <a:cubicBezTo>
                      <a:pt x="107" y="6"/>
                      <a:pt x="107" y="6"/>
                      <a:pt x="107" y="6"/>
                    </a:cubicBezTo>
                    <a:cubicBezTo>
                      <a:pt x="105" y="6"/>
                      <a:pt x="106" y="3"/>
                      <a:pt x="103" y="4"/>
                    </a:cubicBezTo>
                    <a:cubicBezTo>
                      <a:pt x="103" y="4"/>
                      <a:pt x="103" y="5"/>
                      <a:pt x="103" y="5"/>
                    </a:cubicBezTo>
                    <a:cubicBezTo>
                      <a:pt x="103" y="4"/>
                      <a:pt x="102" y="4"/>
                      <a:pt x="101" y="5"/>
                    </a:cubicBezTo>
                    <a:cubicBezTo>
                      <a:pt x="101" y="4"/>
                      <a:pt x="101" y="4"/>
                      <a:pt x="101" y="4"/>
                    </a:cubicBezTo>
                    <a:cubicBezTo>
                      <a:pt x="101" y="4"/>
                      <a:pt x="101" y="4"/>
                      <a:pt x="101" y="4"/>
                    </a:cubicBezTo>
                    <a:cubicBezTo>
                      <a:pt x="101" y="4"/>
                      <a:pt x="101" y="3"/>
                      <a:pt x="101" y="3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03" y="3"/>
                      <a:pt x="102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102" y="2"/>
                      <a:pt x="102" y="1"/>
                      <a:pt x="101" y="1"/>
                    </a:cubicBezTo>
                    <a:cubicBezTo>
                      <a:pt x="100" y="1"/>
                      <a:pt x="97" y="0"/>
                      <a:pt x="95" y="2"/>
                    </a:cubicBezTo>
                    <a:cubicBezTo>
                      <a:pt x="95" y="3"/>
                      <a:pt x="96" y="3"/>
                      <a:pt x="96" y="4"/>
                    </a:cubicBezTo>
                    <a:cubicBezTo>
                      <a:pt x="95" y="4"/>
                      <a:pt x="95" y="4"/>
                      <a:pt x="95" y="5"/>
                    </a:cubicBezTo>
                    <a:cubicBezTo>
                      <a:pt x="95" y="5"/>
                      <a:pt x="94" y="5"/>
                      <a:pt x="94" y="6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94" y="6"/>
                      <a:pt x="94" y="7"/>
                      <a:pt x="94" y="7"/>
                    </a:cubicBezTo>
                    <a:cubicBezTo>
                      <a:pt x="94" y="7"/>
                      <a:pt x="93" y="7"/>
                      <a:pt x="93" y="7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92" y="5"/>
                      <a:pt x="93" y="5"/>
                      <a:pt x="92" y="5"/>
                    </a:cubicBezTo>
                    <a:cubicBezTo>
                      <a:pt x="92" y="5"/>
                      <a:pt x="92" y="5"/>
                      <a:pt x="91" y="5"/>
                    </a:cubicBezTo>
                    <a:cubicBezTo>
                      <a:pt x="92" y="4"/>
                      <a:pt x="91" y="4"/>
                      <a:pt x="91" y="3"/>
                    </a:cubicBezTo>
                    <a:cubicBezTo>
                      <a:pt x="91" y="3"/>
                      <a:pt x="91" y="2"/>
                      <a:pt x="91" y="1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9" y="2"/>
                      <a:pt x="91" y="1"/>
                      <a:pt x="90" y="3"/>
                    </a:cubicBezTo>
                    <a:cubicBezTo>
                      <a:pt x="89" y="2"/>
                      <a:pt x="90" y="4"/>
                      <a:pt x="89" y="4"/>
                    </a:cubicBezTo>
                    <a:cubicBezTo>
                      <a:pt x="88" y="4"/>
                      <a:pt x="89" y="2"/>
                      <a:pt x="88" y="3"/>
                    </a:cubicBezTo>
                    <a:cubicBezTo>
                      <a:pt x="88" y="3"/>
                      <a:pt x="88" y="4"/>
                      <a:pt x="88" y="4"/>
                    </a:cubicBezTo>
                    <a:cubicBezTo>
                      <a:pt x="86" y="4"/>
                      <a:pt x="86" y="5"/>
                      <a:pt x="85" y="6"/>
                    </a:cubicBezTo>
                    <a:cubicBezTo>
                      <a:pt x="84" y="5"/>
                      <a:pt x="84" y="5"/>
                      <a:pt x="83" y="5"/>
                    </a:cubicBezTo>
                    <a:cubicBezTo>
                      <a:pt x="83" y="5"/>
                      <a:pt x="83" y="5"/>
                      <a:pt x="82" y="5"/>
                    </a:cubicBezTo>
                    <a:cubicBezTo>
                      <a:pt x="81" y="5"/>
                      <a:pt x="81" y="5"/>
                      <a:pt x="80" y="4"/>
                    </a:cubicBezTo>
                    <a:cubicBezTo>
                      <a:pt x="80" y="3"/>
                      <a:pt x="81" y="3"/>
                      <a:pt x="81" y="2"/>
                    </a:cubicBezTo>
                    <a:cubicBezTo>
                      <a:pt x="81" y="2"/>
                      <a:pt x="80" y="2"/>
                      <a:pt x="80" y="2"/>
                    </a:cubicBezTo>
                    <a:cubicBezTo>
                      <a:pt x="80" y="2"/>
                      <a:pt x="80" y="3"/>
                      <a:pt x="80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8" y="2"/>
                      <a:pt x="78" y="1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5" y="1"/>
                      <a:pt x="75" y="1"/>
                      <a:pt x="75" y="0"/>
                    </a:cubicBezTo>
                    <a:cubicBezTo>
                      <a:pt x="75" y="0"/>
                      <a:pt x="75" y="0"/>
                      <a:pt x="74" y="0"/>
                    </a:cubicBezTo>
                    <a:cubicBezTo>
                      <a:pt x="74" y="1"/>
                      <a:pt x="75" y="1"/>
                      <a:pt x="75" y="2"/>
                    </a:cubicBezTo>
                    <a:cubicBezTo>
                      <a:pt x="75" y="3"/>
                      <a:pt x="74" y="3"/>
                      <a:pt x="73" y="3"/>
                    </a:cubicBezTo>
                    <a:cubicBezTo>
                      <a:pt x="73" y="3"/>
                      <a:pt x="72" y="4"/>
                      <a:pt x="71" y="4"/>
                    </a:cubicBezTo>
                    <a:cubicBezTo>
                      <a:pt x="71" y="5"/>
                      <a:pt x="71" y="6"/>
                      <a:pt x="69" y="6"/>
                    </a:cubicBezTo>
                    <a:cubicBezTo>
                      <a:pt x="69" y="5"/>
                      <a:pt x="70" y="5"/>
                      <a:pt x="69" y="5"/>
                    </a:cubicBezTo>
                    <a:cubicBezTo>
                      <a:pt x="68" y="4"/>
                      <a:pt x="69" y="6"/>
                      <a:pt x="67" y="6"/>
                    </a:cubicBezTo>
                    <a:cubicBezTo>
                      <a:pt x="67" y="6"/>
                      <a:pt x="67" y="5"/>
                      <a:pt x="67" y="5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7" y="4"/>
                      <a:pt x="67" y="4"/>
                      <a:pt x="67" y="5"/>
                    </a:cubicBezTo>
                    <a:cubicBezTo>
                      <a:pt x="67" y="4"/>
                      <a:pt x="66" y="5"/>
                      <a:pt x="66" y="5"/>
                    </a:cubicBezTo>
                    <a:cubicBezTo>
                      <a:pt x="66" y="4"/>
                      <a:pt x="65" y="4"/>
                      <a:pt x="65" y="5"/>
                    </a:cubicBezTo>
                    <a:cubicBezTo>
                      <a:pt x="64" y="3"/>
                      <a:pt x="66" y="4"/>
                      <a:pt x="66" y="3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4"/>
                      <a:pt x="64" y="5"/>
                      <a:pt x="64" y="5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3" y="5"/>
                      <a:pt x="62" y="4"/>
                      <a:pt x="61" y="5"/>
                    </a:cubicBezTo>
                    <a:cubicBezTo>
                      <a:pt x="61" y="4"/>
                      <a:pt x="61" y="3"/>
                      <a:pt x="59" y="3"/>
                    </a:cubicBezTo>
                    <a:cubicBezTo>
                      <a:pt x="59" y="3"/>
                      <a:pt x="59" y="3"/>
                      <a:pt x="59" y="3"/>
                    </a:cubicBezTo>
                    <a:cubicBezTo>
                      <a:pt x="58" y="3"/>
                      <a:pt x="57" y="3"/>
                      <a:pt x="56" y="3"/>
                    </a:cubicBezTo>
                    <a:cubicBezTo>
                      <a:pt x="56" y="3"/>
                      <a:pt x="56" y="2"/>
                      <a:pt x="57" y="2"/>
                    </a:cubicBezTo>
                    <a:cubicBezTo>
                      <a:pt x="57" y="1"/>
                      <a:pt x="56" y="1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0"/>
                      <a:pt x="54" y="0"/>
                      <a:pt x="53" y="0"/>
                    </a:cubicBezTo>
                    <a:cubicBezTo>
                      <a:pt x="53" y="0"/>
                      <a:pt x="53" y="1"/>
                      <a:pt x="53" y="1"/>
                    </a:cubicBezTo>
                    <a:cubicBezTo>
                      <a:pt x="53" y="1"/>
                      <a:pt x="54" y="1"/>
                      <a:pt x="54" y="1"/>
                    </a:cubicBezTo>
                    <a:cubicBezTo>
                      <a:pt x="54" y="2"/>
                      <a:pt x="54" y="2"/>
                      <a:pt x="54" y="3"/>
                    </a:cubicBezTo>
                    <a:cubicBezTo>
                      <a:pt x="52" y="1"/>
                      <a:pt x="52" y="4"/>
                      <a:pt x="50" y="5"/>
                    </a:cubicBezTo>
                    <a:cubicBezTo>
                      <a:pt x="50" y="4"/>
                      <a:pt x="49" y="4"/>
                      <a:pt x="48" y="5"/>
                    </a:cubicBezTo>
                    <a:cubicBezTo>
                      <a:pt x="48" y="4"/>
                      <a:pt x="47" y="4"/>
                      <a:pt x="47" y="3"/>
                    </a:cubicBezTo>
                    <a:cubicBezTo>
                      <a:pt x="47" y="4"/>
                      <a:pt x="46" y="4"/>
                      <a:pt x="46" y="5"/>
                    </a:cubicBezTo>
                    <a:cubicBezTo>
                      <a:pt x="46" y="4"/>
                      <a:pt x="45" y="4"/>
                      <a:pt x="45" y="4"/>
                    </a:cubicBezTo>
                    <a:cubicBezTo>
                      <a:pt x="45" y="2"/>
                      <a:pt x="43" y="2"/>
                      <a:pt x="43" y="1"/>
                    </a:cubicBezTo>
                    <a:cubicBezTo>
                      <a:pt x="43" y="1"/>
                      <a:pt x="44" y="1"/>
                      <a:pt x="44" y="0"/>
                    </a:cubicBezTo>
                    <a:cubicBezTo>
                      <a:pt x="43" y="0"/>
                      <a:pt x="42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0" y="1"/>
                      <a:pt x="40" y="1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7" y="0"/>
                      <a:pt x="37" y="0"/>
                    </a:cubicBezTo>
                    <a:cubicBezTo>
                      <a:pt x="37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0"/>
                    </a:cubicBezTo>
                    <a:cubicBezTo>
                      <a:pt x="35" y="0"/>
                      <a:pt x="34" y="0"/>
                      <a:pt x="33" y="0"/>
                    </a:cubicBezTo>
                    <a:cubicBezTo>
                      <a:pt x="33" y="0"/>
                      <a:pt x="32" y="1"/>
                      <a:pt x="32" y="1"/>
                    </a:cubicBezTo>
                    <a:cubicBezTo>
                      <a:pt x="33" y="1"/>
                      <a:pt x="34" y="1"/>
                      <a:pt x="35" y="2"/>
                    </a:cubicBezTo>
                    <a:cubicBezTo>
                      <a:pt x="34" y="1"/>
                      <a:pt x="37" y="0"/>
                      <a:pt x="37" y="1"/>
                    </a:cubicBezTo>
                    <a:cubicBezTo>
                      <a:pt x="37" y="2"/>
                      <a:pt x="35" y="3"/>
                      <a:pt x="36" y="3"/>
                    </a:cubicBezTo>
                    <a:cubicBezTo>
                      <a:pt x="36" y="2"/>
                      <a:pt x="38" y="1"/>
                      <a:pt x="39" y="2"/>
                    </a:cubicBezTo>
                    <a:cubicBezTo>
                      <a:pt x="38" y="3"/>
                      <a:pt x="38" y="3"/>
                      <a:pt x="39" y="4"/>
                    </a:cubicBezTo>
                    <a:cubicBezTo>
                      <a:pt x="38" y="4"/>
                      <a:pt x="38" y="5"/>
                      <a:pt x="37" y="5"/>
                    </a:cubicBezTo>
                    <a:cubicBezTo>
                      <a:pt x="37" y="5"/>
                      <a:pt x="36" y="4"/>
                      <a:pt x="36" y="4"/>
                    </a:cubicBezTo>
                    <a:cubicBezTo>
                      <a:pt x="35" y="4"/>
                      <a:pt x="35" y="6"/>
                      <a:pt x="33" y="6"/>
                    </a:cubicBezTo>
                    <a:cubicBezTo>
                      <a:pt x="33" y="4"/>
                      <a:pt x="32" y="4"/>
                      <a:pt x="31" y="5"/>
                    </a:cubicBezTo>
                    <a:cubicBezTo>
                      <a:pt x="31" y="4"/>
                      <a:pt x="32" y="3"/>
                      <a:pt x="31" y="3"/>
                    </a:cubicBezTo>
                    <a:cubicBezTo>
                      <a:pt x="30" y="3"/>
                      <a:pt x="29" y="3"/>
                      <a:pt x="28" y="2"/>
                    </a:cubicBezTo>
                    <a:cubicBezTo>
                      <a:pt x="28" y="1"/>
                      <a:pt x="28" y="1"/>
                      <a:pt x="27" y="1"/>
                    </a:cubicBezTo>
                    <a:cubicBezTo>
                      <a:pt x="27" y="1"/>
                      <a:pt x="28" y="3"/>
                      <a:pt x="26" y="2"/>
                    </a:cubicBezTo>
                    <a:cubicBezTo>
                      <a:pt x="26" y="1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6" y="1"/>
                      <a:pt x="26" y="1"/>
                    </a:cubicBezTo>
                    <a:cubicBezTo>
                      <a:pt x="25" y="2"/>
                      <a:pt x="26" y="2"/>
                      <a:pt x="26" y="2"/>
                    </a:cubicBezTo>
                    <a:cubicBezTo>
                      <a:pt x="26" y="2"/>
                      <a:pt x="25" y="2"/>
                      <a:pt x="25" y="1"/>
                    </a:cubicBezTo>
                    <a:cubicBezTo>
                      <a:pt x="25" y="1"/>
                      <a:pt x="25" y="0"/>
                      <a:pt x="25" y="0"/>
                    </a:cubicBezTo>
                    <a:cubicBezTo>
                      <a:pt x="24" y="0"/>
                      <a:pt x="23" y="0"/>
                      <a:pt x="22" y="0"/>
                    </a:cubicBezTo>
                    <a:cubicBezTo>
                      <a:pt x="22" y="2"/>
                      <a:pt x="20" y="1"/>
                      <a:pt x="20" y="2"/>
                    </a:cubicBezTo>
                    <a:cubicBezTo>
                      <a:pt x="22" y="2"/>
                      <a:pt x="22" y="2"/>
                      <a:pt x="24" y="2"/>
                    </a:cubicBezTo>
                    <a:cubicBezTo>
                      <a:pt x="23" y="3"/>
                      <a:pt x="25" y="3"/>
                      <a:pt x="24" y="4"/>
                    </a:cubicBezTo>
                    <a:cubicBezTo>
                      <a:pt x="23" y="4"/>
                      <a:pt x="23" y="3"/>
                      <a:pt x="23" y="3"/>
                    </a:cubicBezTo>
                    <a:cubicBezTo>
                      <a:pt x="22" y="3"/>
                      <a:pt x="23" y="5"/>
                      <a:pt x="22" y="5"/>
                    </a:cubicBezTo>
                    <a:cubicBezTo>
                      <a:pt x="22" y="4"/>
                      <a:pt x="21" y="4"/>
                      <a:pt x="20" y="4"/>
                    </a:cubicBezTo>
                    <a:cubicBezTo>
                      <a:pt x="20" y="5"/>
                      <a:pt x="20" y="5"/>
                      <a:pt x="19" y="6"/>
                    </a:cubicBezTo>
                    <a:cubicBezTo>
                      <a:pt x="20" y="3"/>
                      <a:pt x="17" y="3"/>
                      <a:pt x="16" y="4"/>
                    </a:cubicBezTo>
                    <a:cubicBezTo>
                      <a:pt x="14" y="4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3"/>
                      <a:pt x="11" y="3"/>
                      <a:pt x="11" y="2"/>
                    </a:cubicBezTo>
                    <a:cubicBezTo>
                      <a:pt x="10" y="1"/>
                      <a:pt x="8" y="2"/>
                      <a:pt x="9" y="3"/>
                    </a:cubicBezTo>
                    <a:cubicBezTo>
                      <a:pt x="9" y="2"/>
                      <a:pt x="11" y="3"/>
                      <a:pt x="11" y="3"/>
                    </a:cubicBezTo>
                    <a:cubicBezTo>
                      <a:pt x="10" y="3"/>
                      <a:pt x="9" y="4"/>
                      <a:pt x="8" y="3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6" y="5"/>
                      <a:pt x="5" y="5"/>
                      <a:pt x="4" y="5"/>
                    </a:cubicBezTo>
                    <a:cubicBezTo>
                      <a:pt x="4" y="5"/>
                      <a:pt x="3" y="6"/>
                      <a:pt x="3" y="6"/>
                    </a:cubicBezTo>
                    <a:cubicBezTo>
                      <a:pt x="3" y="6"/>
                      <a:pt x="3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9"/>
                      <a:pt x="1" y="10"/>
                      <a:pt x="0" y="12"/>
                    </a:cubicBezTo>
                    <a:cubicBezTo>
                      <a:pt x="1" y="12"/>
                      <a:pt x="1" y="11"/>
                      <a:pt x="2" y="11"/>
                    </a:cubicBezTo>
                    <a:cubicBezTo>
                      <a:pt x="2" y="11"/>
                      <a:pt x="3" y="12"/>
                      <a:pt x="3" y="13"/>
                    </a:cubicBezTo>
                    <a:close/>
                    <a:moveTo>
                      <a:pt x="132" y="15"/>
                    </a:moveTo>
                    <a:cubicBezTo>
                      <a:pt x="132" y="14"/>
                      <a:pt x="132" y="14"/>
                      <a:pt x="132" y="14"/>
                    </a:cubicBezTo>
                    <a:cubicBezTo>
                      <a:pt x="133" y="15"/>
                      <a:pt x="132" y="15"/>
                      <a:pt x="132" y="16"/>
                    </a:cubicBezTo>
                    <a:cubicBezTo>
                      <a:pt x="132" y="16"/>
                      <a:pt x="131" y="16"/>
                      <a:pt x="131" y="16"/>
                    </a:cubicBezTo>
                    <a:cubicBezTo>
                      <a:pt x="130" y="14"/>
                      <a:pt x="132" y="16"/>
                      <a:pt x="132" y="15"/>
                    </a:cubicBezTo>
                    <a:close/>
                    <a:moveTo>
                      <a:pt x="143" y="15"/>
                    </a:moveTo>
                    <a:cubicBezTo>
                      <a:pt x="143" y="15"/>
                      <a:pt x="143" y="15"/>
                      <a:pt x="143" y="15"/>
                    </a:cubicBezTo>
                    <a:cubicBezTo>
                      <a:pt x="144" y="15"/>
                      <a:pt x="144" y="16"/>
                      <a:pt x="144" y="16"/>
                    </a:cubicBezTo>
                    <a:cubicBezTo>
                      <a:pt x="144" y="16"/>
                      <a:pt x="144" y="16"/>
                      <a:pt x="144" y="16"/>
                    </a:cubicBezTo>
                    <a:cubicBezTo>
                      <a:pt x="143" y="16"/>
                      <a:pt x="143" y="16"/>
                      <a:pt x="143" y="15"/>
                    </a:cubicBezTo>
                    <a:close/>
                    <a:moveTo>
                      <a:pt x="6" y="11"/>
                    </a:moveTo>
                    <a:cubicBezTo>
                      <a:pt x="6" y="11"/>
                      <a:pt x="6" y="11"/>
                      <a:pt x="7" y="11"/>
                    </a:cubicBezTo>
                    <a:cubicBezTo>
                      <a:pt x="7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lose/>
                    <a:moveTo>
                      <a:pt x="10" y="10"/>
                    </a:moveTo>
                    <a:cubicBezTo>
                      <a:pt x="11" y="10"/>
                      <a:pt x="11" y="11"/>
                      <a:pt x="11" y="11"/>
                    </a:cubicBezTo>
                    <a:cubicBezTo>
                      <a:pt x="11" y="11"/>
                      <a:pt x="10" y="11"/>
                      <a:pt x="10" y="10"/>
                    </a:cubicBezTo>
                    <a:close/>
                    <a:moveTo>
                      <a:pt x="13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9"/>
                      <a:pt x="14" y="9"/>
                      <a:pt x="13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lose/>
                    <a:moveTo>
                      <a:pt x="15" y="13"/>
                    </a:moveTo>
                    <a:cubicBezTo>
                      <a:pt x="15" y="13"/>
                      <a:pt x="14" y="13"/>
                      <a:pt x="14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2"/>
                      <a:pt x="14" y="12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0"/>
                    </a:cubicBezTo>
                    <a:cubicBezTo>
                      <a:pt x="14" y="11"/>
                      <a:pt x="14" y="10"/>
                      <a:pt x="14" y="10"/>
                    </a:cubicBezTo>
                    <a:cubicBezTo>
                      <a:pt x="15" y="11"/>
                      <a:pt x="16" y="11"/>
                      <a:pt x="17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6" y="14"/>
                      <a:pt x="16" y="14"/>
                      <a:pt x="15" y="13"/>
                    </a:cubicBezTo>
                    <a:close/>
                    <a:moveTo>
                      <a:pt x="24" y="10"/>
                    </a:moveTo>
                    <a:cubicBezTo>
                      <a:pt x="23" y="10"/>
                      <a:pt x="23" y="10"/>
                      <a:pt x="23" y="9"/>
                    </a:cubicBezTo>
                    <a:cubicBezTo>
                      <a:pt x="23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10"/>
                    </a:cubicBezTo>
                    <a:close/>
                    <a:moveTo>
                      <a:pt x="23" y="10"/>
                    </a:moveTo>
                    <a:cubicBezTo>
                      <a:pt x="23" y="10"/>
                      <a:pt x="23" y="10"/>
                      <a:pt x="23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3" y="10"/>
                      <a:pt x="23" y="10"/>
                    </a:cubicBezTo>
                    <a:close/>
                    <a:moveTo>
                      <a:pt x="20" y="12"/>
                    </a:moveTo>
                    <a:cubicBezTo>
                      <a:pt x="21" y="11"/>
                      <a:pt x="21" y="11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0" y="12"/>
                      <a:pt x="20" y="12"/>
                    </a:cubicBezTo>
                    <a:close/>
                    <a:moveTo>
                      <a:pt x="25" y="14"/>
                    </a:moveTo>
                    <a:cubicBezTo>
                      <a:pt x="24" y="14"/>
                      <a:pt x="24" y="14"/>
                      <a:pt x="23" y="14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3" y="12"/>
                      <a:pt x="23" y="12"/>
                      <a:pt x="23" y="13"/>
                    </a:cubicBezTo>
                    <a:cubicBezTo>
                      <a:pt x="23" y="14"/>
                      <a:pt x="25" y="12"/>
                      <a:pt x="25" y="14"/>
                    </a:cubicBezTo>
                    <a:close/>
                    <a:moveTo>
                      <a:pt x="32" y="10"/>
                    </a:move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0"/>
                      <a:pt x="32" y="10"/>
                      <a:pt x="32" y="10"/>
                    </a:cubicBezTo>
                    <a:close/>
                    <a:moveTo>
                      <a:pt x="27" y="8"/>
                    </a:moveTo>
                    <a:cubicBezTo>
                      <a:pt x="27" y="8"/>
                      <a:pt x="27" y="8"/>
                      <a:pt x="27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8"/>
                      <a:pt x="27" y="8"/>
                      <a:pt x="27" y="8"/>
                    </a:cubicBezTo>
                    <a:close/>
                    <a:moveTo>
                      <a:pt x="57" y="9"/>
                    </a:moveTo>
                    <a:cubicBezTo>
                      <a:pt x="57" y="9"/>
                      <a:pt x="57" y="9"/>
                      <a:pt x="57" y="9"/>
                    </a:cubicBezTo>
                    <a:cubicBezTo>
                      <a:pt x="57" y="9"/>
                      <a:pt x="57" y="9"/>
                      <a:pt x="57" y="9"/>
                    </a:cubicBezTo>
                    <a:close/>
                    <a:moveTo>
                      <a:pt x="56" y="11"/>
                    </a:moveTo>
                    <a:cubicBezTo>
                      <a:pt x="56" y="13"/>
                      <a:pt x="57" y="12"/>
                      <a:pt x="58" y="12"/>
                    </a:cubicBezTo>
                    <a:cubicBezTo>
                      <a:pt x="58" y="12"/>
                      <a:pt x="58" y="12"/>
                      <a:pt x="58" y="13"/>
                    </a:cubicBezTo>
                    <a:cubicBezTo>
                      <a:pt x="57" y="13"/>
                      <a:pt x="57" y="14"/>
                      <a:pt x="56" y="14"/>
                    </a:cubicBezTo>
                    <a:cubicBezTo>
                      <a:pt x="56" y="12"/>
                      <a:pt x="55" y="13"/>
                      <a:pt x="55" y="12"/>
                    </a:cubicBezTo>
                    <a:cubicBezTo>
                      <a:pt x="55" y="12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lose/>
                    <a:moveTo>
                      <a:pt x="52" y="14"/>
                    </a:move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lose/>
                    <a:moveTo>
                      <a:pt x="51" y="11"/>
                    </a:move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0"/>
                      <a:pt x="52" y="10"/>
                      <a:pt x="52" y="10"/>
                    </a:cubicBezTo>
                    <a:cubicBezTo>
                      <a:pt x="52" y="10"/>
                      <a:pt x="52" y="11"/>
                      <a:pt x="51" y="11"/>
                    </a:cubicBezTo>
                    <a:close/>
                    <a:moveTo>
                      <a:pt x="41" y="12"/>
                    </a:move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1" y="12"/>
                      <a:pt x="41" y="13"/>
                    </a:cubicBezTo>
                    <a:cubicBezTo>
                      <a:pt x="41" y="12"/>
                      <a:pt x="41" y="12"/>
                      <a:pt x="41" y="12"/>
                    </a:cubicBezTo>
                    <a:close/>
                    <a:moveTo>
                      <a:pt x="42" y="9"/>
                    </a:moveTo>
                    <a:cubicBezTo>
                      <a:pt x="41" y="9"/>
                      <a:pt x="41" y="9"/>
                      <a:pt x="41" y="9"/>
                    </a:cubicBezTo>
                    <a:cubicBezTo>
                      <a:pt x="41" y="9"/>
                      <a:pt x="40" y="8"/>
                      <a:pt x="40" y="8"/>
                    </a:cubicBezTo>
                    <a:cubicBezTo>
                      <a:pt x="41" y="9"/>
                      <a:pt x="41" y="9"/>
                      <a:pt x="41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8"/>
                      <a:pt x="42" y="8"/>
                      <a:pt x="42" y="9"/>
                    </a:cubicBezTo>
                    <a:close/>
                    <a:moveTo>
                      <a:pt x="40" y="8"/>
                    </a:moveTo>
                    <a:cubicBezTo>
                      <a:pt x="40" y="8"/>
                      <a:pt x="40" y="8"/>
                      <a:pt x="39" y="8"/>
                    </a:cubicBezTo>
                    <a:cubicBezTo>
                      <a:pt x="39" y="8"/>
                      <a:pt x="39" y="8"/>
                      <a:pt x="40" y="8"/>
                    </a:cubicBezTo>
                    <a:cubicBezTo>
                      <a:pt x="40" y="8"/>
                      <a:pt x="40" y="8"/>
                      <a:pt x="40" y="8"/>
                    </a:cubicBezTo>
                    <a:close/>
                    <a:moveTo>
                      <a:pt x="46" y="13"/>
                    </a:moveTo>
                    <a:cubicBezTo>
                      <a:pt x="46" y="13"/>
                      <a:pt x="45" y="13"/>
                      <a:pt x="45" y="12"/>
                    </a:cubicBezTo>
                    <a:cubicBezTo>
                      <a:pt x="45" y="12"/>
                      <a:pt x="46" y="12"/>
                      <a:pt x="46" y="12"/>
                    </a:cubicBezTo>
                    <a:cubicBezTo>
                      <a:pt x="46" y="13"/>
                      <a:pt x="46" y="13"/>
                      <a:pt x="46" y="13"/>
                    </a:cubicBezTo>
                    <a:close/>
                    <a:moveTo>
                      <a:pt x="49" y="13"/>
                    </a:moveTo>
                    <a:cubicBezTo>
                      <a:pt x="49" y="14"/>
                      <a:pt x="50" y="13"/>
                      <a:pt x="51" y="13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0" y="14"/>
                      <a:pt x="49" y="14"/>
                      <a:pt x="49" y="13"/>
                    </a:cubicBezTo>
                    <a:close/>
                    <a:moveTo>
                      <a:pt x="65" y="13"/>
                    </a:move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close/>
                    <a:moveTo>
                      <a:pt x="68" y="13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lose/>
                    <a:moveTo>
                      <a:pt x="73" y="11"/>
                    </a:moveTo>
                    <a:cubicBezTo>
                      <a:pt x="73" y="11"/>
                      <a:pt x="73" y="11"/>
                      <a:pt x="73" y="11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3" y="11"/>
                      <a:pt x="73" y="11"/>
                      <a:pt x="73" y="11"/>
                    </a:cubicBezTo>
                    <a:close/>
                    <a:moveTo>
                      <a:pt x="73" y="12"/>
                    </a:moveTo>
                    <a:cubicBezTo>
                      <a:pt x="73" y="12"/>
                      <a:pt x="73" y="13"/>
                      <a:pt x="73" y="14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2" y="13"/>
                      <a:pt x="73" y="13"/>
                      <a:pt x="73" y="11"/>
                    </a:cubicBezTo>
                    <a:cubicBezTo>
                      <a:pt x="73" y="12"/>
                      <a:pt x="74" y="12"/>
                      <a:pt x="73" y="12"/>
                    </a:cubicBezTo>
                    <a:close/>
                    <a:moveTo>
                      <a:pt x="81" y="10"/>
                    </a:moveTo>
                    <a:cubicBezTo>
                      <a:pt x="81" y="10"/>
                      <a:pt x="82" y="10"/>
                      <a:pt x="82" y="10"/>
                    </a:cubicBezTo>
                    <a:cubicBezTo>
                      <a:pt x="82" y="10"/>
                      <a:pt x="82" y="11"/>
                      <a:pt x="83" y="11"/>
                    </a:cubicBezTo>
                    <a:cubicBezTo>
                      <a:pt x="83" y="11"/>
                      <a:pt x="82" y="12"/>
                      <a:pt x="82" y="12"/>
                    </a:cubicBezTo>
                    <a:cubicBezTo>
                      <a:pt x="82" y="11"/>
                      <a:pt x="81" y="11"/>
                      <a:pt x="81" y="10"/>
                    </a:cubicBezTo>
                    <a:close/>
                    <a:moveTo>
                      <a:pt x="82" y="12"/>
                    </a:moveTo>
                    <a:cubicBezTo>
                      <a:pt x="82" y="13"/>
                      <a:pt x="82" y="13"/>
                      <a:pt x="82" y="13"/>
                    </a:cubicBezTo>
                    <a:cubicBezTo>
                      <a:pt x="82" y="13"/>
                      <a:pt x="82" y="13"/>
                      <a:pt x="81" y="13"/>
                    </a:cubicBezTo>
                    <a:cubicBezTo>
                      <a:pt x="81" y="13"/>
                      <a:pt x="82" y="12"/>
                      <a:pt x="82" y="12"/>
                    </a:cubicBezTo>
                    <a:close/>
                    <a:moveTo>
                      <a:pt x="82" y="14"/>
                    </a:moveTo>
                    <a:cubicBezTo>
                      <a:pt x="82" y="14"/>
                      <a:pt x="82" y="14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lose/>
                    <a:moveTo>
                      <a:pt x="83" y="12"/>
                    </a:moveTo>
                    <a:cubicBezTo>
                      <a:pt x="83" y="12"/>
                      <a:pt x="83" y="12"/>
                      <a:pt x="83" y="12"/>
                    </a:cubicBezTo>
                    <a:cubicBezTo>
                      <a:pt x="83" y="12"/>
                      <a:pt x="83" y="12"/>
                      <a:pt x="83" y="12"/>
                    </a:cubicBezTo>
                    <a:close/>
                    <a:moveTo>
                      <a:pt x="87" y="10"/>
                    </a:moveTo>
                    <a:cubicBezTo>
                      <a:pt x="87" y="10"/>
                      <a:pt x="87" y="10"/>
                      <a:pt x="87" y="10"/>
                    </a:cubicBezTo>
                    <a:cubicBezTo>
                      <a:pt x="87" y="10"/>
                      <a:pt x="87" y="10"/>
                      <a:pt x="87" y="11"/>
                    </a:cubicBezTo>
                    <a:cubicBezTo>
                      <a:pt x="87" y="10"/>
                      <a:pt x="87" y="10"/>
                      <a:pt x="87" y="10"/>
                    </a:cubicBezTo>
                    <a:close/>
                    <a:moveTo>
                      <a:pt x="88" y="11"/>
                    </a:move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2"/>
                      <a:pt x="88" y="12"/>
                      <a:pt x="88" y="11"/>
                    </a:cubicBezTo>
                    <a:close/>
                    <a:moveTo>
                      <a:pt x="94" y="13"/>
                    </a:moveTo>
                    <a:cubicBezTo>
                      <a:pt x="94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3" y="13"/>
                    </a:cubicBezTo>
                    <a:cubicBezTo>
                      <a:pt x="93" y="12"/>
                      <a:pt x="94" y="12"/>
                      <a:pt x="94" y="13"/>
                    </a:cubicBezTo>
                    <a:close/>
                    <a:moveTo>
                      <a:pt x="98" y="11"/>
                    </a:moveTo>
                    <a:cubicBezTo>
                      <a:pt x="98" y="11"/>
                      <a:pt x="98" y="11"/>
                      <a:pt x="99" y="11"/>
                    </a:cubicBezTo>
                    <a:cubicBezTo>
                      <a:pt x="99" y="11"/>
                      <a:pt x="99" y="11"/>
                      <a:pt x="99" y="12"/>
                    </a:cubicBezTo>
                    <a:cubicBezTo>
                      <a:pt x="99" y="12"/>
                      <a:pt x="98" y="12"/>
                      <a:pt x="98" y="11"/>
                    </a:cubicBezTo>
                    <a:close/>
                    <a:moveTo>
                      <a:pt x="103" y="12"/>
                    </a:moveTo>
                    <a:cubicBezTo>
                      <a:pt x="104" y="12"/>
                      <a:pt x="104" y="11"/>
                      <a:pt x="105" y="11"/>
                    </a:cubicBezTo>
                    <a:cubicBezTo>
                      <a:pt x="105" y="12"/>
                      <a:pt x="106" y="12"/>
                      <a:pt x="106" y="12"/>
                    </a:cubicBezTo>
                    <a:cubicBezTo>
                      <a:pt x="106" y="12"/>
                      <a:pt x="106" y="12"/>
                      <a:pt x="107" y="12"/>
                    </a:cubicBezTo>
                    <a:cubicBezTo>
                      <a:pt x="106" y="13"/>
                      <a:pt x="104" y="12"/>
                      <a:pt x="103" y="12"/>
                    </a:cubicBezTo>
                    <a:close/>
                    <a:moveTo>
                      <a:pt x="128" y="3"/>
                    </a:moveTo>
                    <a:cubicBezTo>
                      <a:pt x="128" y="3"/>
                      <a:pt x="128" y="3"/>
                      <a:pt x="129" y="3"/>
                    </a:cubicBezTo>
                    <a:cubicBezTo>
                      <a:pt x="129" y="3"/>
                      <a:pt x="129" y="3"/>
                      <a:pt x="129" y="4"/>
                    </a:cubicBezTo>
                    <a:cubicBezTo>
                      <a:pt x="128" y="4"/>
                      <a:pt x="128" y="4"/>
                      <a:pt x="128" y="3"/>
                    </a:cubicBezTo>
                    <a:close/>
                    <a:moveTo>
                      <a:pt x="122" y="11"/>
                    </a:moveTo>
                    <a:cubicBezTo>
                      <a:pt x="122" y="11"/>
                      <a:pt x="122" y="11"/>
                      <a:pt x="123" y="11"/>
                    </a:cubicBezTo>
                    <a:cubicBezTo>
                      <a:pt x="122" y="11"/>
                      <a:pt x="122" y="11"/>
                      <a:pt x="122" y="11"/>
                    </a:cubicBezTo>
                    <a:cubicBezTo>
                      <a:pt x="122" y="11"/>
                      <a:pt x="122" y="11"/>
                      <a:pt x="122" y="11"/>
                    </a:cubicBezTo>
                    <a:close/>
                    <a:moveTo>
                      <a:pt x="118" y="7"/>
                    </a:moveTo>
                    <a:cubicBezTo>
                      <a:pt x="118" y="7"/>
                      <a:pt x="118" y="7"/>
                      <a:pt x="118" y="7"/>
                    </a:cubicBezTo>
                    <a:cubicBezTo>
                      <a:pt x="118" y="7"/>
                      <a:pt x="118" y="7"/>
                      <a:pt x="117" y="6"/>
                    </a:cubicBezTo>
                    <a:cubicBezTo>
                      <a:pt x="118" y="6"/>
                      <a:pt x="118" y="7"/>
                      <a:pt x="118" y="7"/>
                    </a:cubicBezTo>
                    <a:close/>
                    <a:moveTo>
                      <a:pt x="116" y="10"/>
                    </a:moveTo>
                    <a:cubicBezTo>
                      <a:pt x="115" y="10"/>
                      <a:pt x="115" y="11"/>
                      <a:pt x="114" y="11"/>
                    </a:cubicBezTo>
                    <a:cubicBezTo>
                      <a:pt x="114" y="11"/>
                      <a:pt x="114" y="11"/>
                      <a:pt x="114" y="11"/>
                    </a:cubicBezTo>
                    <a:cubicBezTo>
                      <a:pt x="114" y="10"/>
                      <a:pt x="114" y="10"/>
                      <a:pt x="114" y="9"/>
                    </a:cubicBezTo>
                    <a:cubicBezTo>
                      <a:pt x="115" y="9"/>
                      <a:pt x="115" y="9"/>
                      <a:pt x="115" y="9"/>
                    </a:cubicBezTo>
                    <a:cubicBezTo>
                      <a:pt x="115" y="10"/>
                      <a:pt x="116" y="10"/>
                      <a:pt x="116" y="10"/>
                    </a:cubicBezTo>
                    <a:cubicBezTo>
                      <a:pt x="116" y="10"/>
                      <a:pt x="116" y="10"/>
                      <a:pt x="116" y="10"/>
                    </a:cubicBezTo>
                    <a:close/>
                    <a:moveTo>
                      <a:pt x="123" y="13"/>
                    </a:moveTo>
                    <a:cubicBezTo>
                      <a:pt x="123" y="13"/>
                      <a:pt x="123" y="13"/>
                      <a:pt x="123" y="13"/>
                    </a:cubicBezTo>
                    <a:cubicBezTo>
                      <a:pt x="123" y="13"/>
                      <a:pt x="123" y="13"/>
                      <a:pt x="122" y="13"/>
                    </a:cubicBezTo>
                    <a:cubicBezTo>
                      <a:pt x="122" y="13"/>
                      <a:pt x="122" y="13"/>
                      <a:pt x="122" y="12"/>
                    </a:cubicBezTo>
                    <a:cubicBezTo>
                      <a:pt x="122" y="13"/>
                      <a:pt x="122" y="13"/>
                      <a:pt x="123" y="13"/>
                    </a:cubicBezTo>
                    <a:cubicBezTo>
                      <a:pt x="123" y="12"/>
                      <a:pt x="123" y="12"/>
                      <a:pt x="123" y="12"/>
                    </a:cubicBezTo>
                    <a:cubicBezTo>
                      <a:pt x="123" y="12"/>
                      <a:pt x="123" y="13"/>
                      <a:pt x="123" y="13"/>
                    </a:cubicBezTo>
                    <a:cubicBezTo>
                      <a:pt x="123" y="13"/>
                      <a:pt x="124" y="13"/>
                      <a:pt x="124" y="13"/>
                    </a:cubicBezTo>
                    <a:cubicBezTo>
                      <a:pt x="124" y="13"/>
                      <a:pt x="124" y="13"/>
                      <a:pt x="123" y="13"/>
                    </a:cubicBezTo>
                    <a:close/>
                    <a:moveTo>
                      <a:pt x="131" y="8"/>
                    </a:moveTo>
                    <a:cubicBezTo>
                      <a:pt x="131" y="8"/>
                      <a:pt x="131" y="8"/>
                      <a:pt x="131" y="8"/>
                    </a:cubicBezTo>
                    <a:cubicBezTo>
                      <a:pt x="131" y="8"/>
                      <a:pt x="131" y="8"/>
                      <a:pt x="131" y="7"/>
                    </a:cubicBezTo>
                    <a:cubicBezTo>
                      <a:pt x="131" y="7"/>
                      <a:pt x="131" y="7"/>
                      <a:pt x="132" y="7"/>
                    </a:cubicBezTo>
                    <a:cubicBezTo>
                      <a:pt x="132" y="8"/>
                      <a:pt x="131" y="8"/>
                      <a:pt x="131" y="8"/>
                    </a:cubicBezTo>
                    <a:close/>
                    <a:moveTo>
                      <a:pt x="130" y="3"/>
                    </a:moveTo>
                    <a:cubicBezTo>
                      <a:pt x="130" y="3"/>
                      <a:pt x="130" y="3"/>
                      <a:pt x="130" y="3"/>
                    </a:cubicBezTo>
                    <a:cubicBezTo>
                      <a:pt x="130" y="3"/>
                      <a:pt x="131" y="3"/>
                      <a:pt x="131" y="3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30" y="4"/>
                      <a:pt x="130" y="4"/>
                      <a:pt x="129" y="4"/>
                    </a:cubicBezTo>
                    <a:cubicBezTo>
                      <a:pt x="129" y="4"/>
                      <a:pt x="129" y="4"/>
                      <a:pt x="129" y="4"/>
                    </a:cubicBezTo>
                    <a:cubicBezTo>
                      <a:pt x="129" y="4"/>
                      <a:pt x="129" y="4"/>
                      <a:pt x="130" y="3"/>
                    </a:cubicBezTo>
                    <a:cubicBezTo>
                      <a:pt x="130" y="4"/>
                      <a:pt x="130" y="4"/>
                      <a:pt x="130" y="3"/>
                    </a:cubicBezTo>
                    <a:close/>
                    <a:moveTo>
                      <a:pt x="121" y="3"/>
                    </a:moveTo>
                    <a:cubicBezTo>
                      <a:pt x="120" y="3"/>
                      <a:pt x="119" y="3"/>
                      <a:pt x="118" y="3"/>
                    </a:cubicBezTo>
                    <a:cubicBezTo>
                      <a:pt x="118" y="3"/>
                      <a:pt x="118" y="3"/>
                      <a:pt x="118" y="3"/>
                    </a:cubicBezTo>
                    <a:cubicBezTo>
                      <a:pt x="118" y="2"/>
                      <a:pt x="120" y="3"/>
                      <a:pt x="121" y="3"/>
                    </a:cubicBezTo>
                    <a:close/>
                    <a:moveTo>
                      <a:pt x="118" y="4"/>
                    </a:moveTo>
                    <a:cubicBezTo>
                      <a:pt x="117" y="4"/>
                      <a:pt x="117" y="4"/>
                      <a:pt x="117" y="4"/>
                    </a:cubicBezTo>
                    <a:cubicBezTo>
                      <a:pt x="117" y="4"/>
                      <a:pt x="117" y="4"/>
                      <a:pt x="118" y="4"/>
                    </a:cubicBezTo>
                    <a:close/>
                    <a:moveTo>
                      <a:pt x="111" y="5"/>
                    </a:moveTo>
                    <a:cubicBezTo>
                      <a:pt x="111" y="5"/>
                      <a:pt x="111" y="5"/>
                      <a:pt x="111" y="6"/>
                    </a:cubicBezTo>
                    <a:cubicBezTo>
                      <a:pt x="111" y="6"/>
                      <a:pt x="111" y="6"/>
                      <a:pt x="110" y="6"/>
                    </a:cubicBezTo>
                    <a:cubicBezTo>
                      <a:pt x="111" y="5"/>
                      <a:pt x="111" y="5"/>
                      <a:pt x="111" y="5"/>
                    </a:cubicBezTo>
                    <a:close/>
                    <a:moveTo>
                      <a:pt x="98" y="7"/>
                    </a:move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8" y="7"/>
                      <a:pt x="98" y="7"/>
                      <a:pt x="98" y="7"/>
                    </a:cubicBezTo>
                    <a:close/>
                    <a:moveTo>
                      <a:pt x="86" y="7"/>
                    </a:moveTo>
                    <a:cubicBezTo>
                      <a:pt x="85" y="8"/>
                      <a:pt x="85" y="8"/>
                      <a:pt x="85" y="8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5" y="8"/>
                      <a:pt x="85" y="8"/>
                      <a:pt x="86" y="7"/>
                    </a:cubicBezTo>
                    <a:close/>
                    <a:moveTo>
                      <a:pt x="74" y="7"/>
                    </a:moveTo>
                    <a:cubicBezTo>
                      <a:pt x="74" y="8"/>
                      <a:pt x="73" y="8"/>
                      <a:pt x="73" y="6"/>
                    </a:cubicBezTo>
                    <a:cubicBezTo>
                      <a:pt x="73" y="6"/>
                      <a:pt x="74" y="7"/>
                      <a:pt x="74" y="7"/>
                    </a:cubicBezTo>
                    <a:close/>
                    <a:moveTo>
                      <a:pt x="66" y="6"/>
                    </a:moveTo>
                    <a:cubicBezTo>
                      <a:pt x="66" y="6"/>
                      <a:pt x="66" y="6"/>
                      <a:pt x="66" y="6"/>
                    </a:cubicBezTo>
                    <a:cubicBezTo>
                      <a:pt x="66" y="6"/>
                      <a:pt x="66" y="6"/>
                      <a:pt x="66" y="6"/>
                    </a:cubicBezTo>
                    <a:close/>
                    <a:moveTo>
                      <a:pt x="62" y="11"/>
                    </a:moveTo>
                    <a:cubicBezTo>
                      <a:pt x="62" y="11"/>
                      <a:pt x="62" y="11"/>
                      <a:pt x="62" y="11"/>
                    </a:cubicBezTo>
                    <a:cubicBezTo>
                      <a:pt x="61" y="11"/>
                      <a:pt x="61" y="12"/>
                      <a:pt x="60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59" y="11"/>
                      <a:pt x="57" y="11"/>
                      <a:pt x="56" y="11"/>
                    </a:cubicBezTo>
                    <a:cubicBezTo>
                      <a:pt x="56" y="11"/>
                      <a:pt x="56" y="10"/>
                      <a:pt x="56" y="10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6" y="9"/>
                      <a:pt x="56" y="9"/>
                      <a:pt x="57" y="9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57" y="10"/>
                      <a:pt x="58" y="11"/>
                      <a:pt x="58" y="10"/>
                    </a:cubicBezTo>
                    <a:cubicBezTo>
                      <a:pt x="58" y="10"/>
                      <a:pt x="59" y="10"/>
                      <a:pt x="59" y="10"/>
                    </a:cubicBezTo>
                    <a:cubicBezTo>
                      <a:pt x="59" y="10"/>
                      <a:pt x="59" y="10"/>
                      <a:pt x="59" y="11"/>
                    </a:cubicBezTo>
                    <a:cubicBezTo>
                      <a:pt x="59" y="11"/>
                      <a:pt x="60" y="11"/>
                      <a:pt x="60" y="11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61" y="11"/>
                      <a:pt x="62" y="10"/>
                      <a:pt x="62" y="11"/>
                    </a:cubicBezTo>
                    <a:close/>
                    <a:moveTo>
                      <a:pt x="55" y="3"/>
                    </a:moveTo>
                    <a:cubicBezTo>
                      <a:pt x="55" y="3"/>
                      <a:pt x="55" y="3"/>
                      <a:pt x="55" y="3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5" y="3"/>
                      <a:pt x="55" y="3"/>
                      <a:pt x="55" y="3"/>
                    </a:cubicBezTo>
                    <a:close/>
                    <a:moveTo>
                      <a:pt x="25" y="6"/>
                    </a:move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7"/>
                      <a:pt x="24" y="7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5" y="5"/>
                      <a:pt x="25" y="6"/>
                    </a:cubicBezTo>
                    <a:close/>
                    <a:moveTo>
                      <a:pt x="17" y="9"/>
                    </a:moveTo>
                    <a:cubicBezTo>
                      <a:pt x="16" y="10"/>
                      <a:pt x="18" y="10"/>
                      <a:pt x="18" y="10"/>
                    </a:cubicBezTo>
                    <a:cubicBezTo>
                      <a:pt x="18" y="10"/>
                      <a:pt x="17" y="11"/>
                      <a:pt x="17" y="11"/>
                    </a:cubicBezTo>
                    <a:cubicBezTo>
                      <a:pt x="17" y="11"/>
                      <a:pt x="16" y="10"/>
                      <a:pt x="16" y="9"/>
                    </a:cubicBezTo>
                    <a:cubicBezTo>
                      <a:pt x="17" y="9"/>
                      <a:pt x="17" y="9"/>
                      <a:pt x="17" y="9"/>
                    </a:cubicBezTo>
                    <a:close/>
                    <a:moveTo>
                      <a:pt x="12" y="10"/>
                    </a:move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0"/>
                      <a:pt x="10" y="9"/>
                    </a:cubicBezTo>
                    <a:cubicBezTo>
                      <a:pt x="11" y="10"/>
                      <a:pt x="12" y="10"/>
                      <a:pt x="12" y="10"/>
                    </a:cubicBezTo>
                    <a:close/>
                    <a:moveTo>
                      <a:pt x="5" y="7"/>
                    </a:moveTo>
                    <a:cubicBezTo>
                      <a:pt x="5" y="8"/>
                      <a:pt x="5" y="9"/>
                      <a:pt x="6" y="9"/>
                    </a:cubicBezTo>
                    <a:cubicBezTo>
                      <a:pt x="6" y="10"/>
                      <a:pt x="5" y="11"/>
                      <a:pt x="5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3" y="10"/>
                      <a:pt x="5" y="10"/>
                      <a:pt x="5" y="10"/>
                    </a:cubicBezTo>
                    <a:cubicBezTo>
                      <a:pt x="5" y="9"/>
                      <a:pt x="4" y="9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7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49" name="Freeform 3336"/>
              <p:cNvSpPr/>
              <p:nvPr/>
            </p:nvSpPr>
            <p:spPr bwMode="auto">
              <a:xfrm>
                <a:off x="9194801" y="4924425"/>
                <a:ext cx="6350" cy="6350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50" name="Freeform 3337"/>
              <p:cNvSpPr/>
              <p:nvPr/>
            </p:nvSpPr>
            <p:spPr bwMode="auto">
              <a:xfrm>
                <a:off x="9217026" y="4914900"/>
                <a:ext cx="20638" cy="15875"/>
              </a:xfrm>
              <a:custGeom>
                <a:avLst/>
                <a:gdLst>
                  <a:gd name="T0" fmla="*/ 5 w 6"/>
                  <a:gd name="T1" fmla="*/ 1 h 5"/>
                  <a:gd name="T2" fmla="*/ 5 w 6"/>
                  <a:gd name="T3" fmla="*/ 0 h 5"/>
                  <a:gd name="T4" fmla="*/ 4 w 6"/>
                  <a:gd name="T5" fmla="*/ 1 h 5"/>
                  <a:gd name="T6" fmla="*/ 3 w 6"/>
                  <a:gd name="T7" fmla="*/ 0 h 5"/>
                  <a:gd name="T8" fmla="*/ 3 w 6"/>
                  <a:gd name="T9" fmla="*/ 1 h 5"/>
                  <a:gd name="T10" fmla="*/ 0 w 6"/>
                  <a:gd name="T11" fmla="*/ 3 h 5"/>
                  <a:gd name="T12" fmla="*/ 2 w 6"/>
                  <a:gd name="T13" fmla="*/ 5 h 5"/>
                  <a:gd name="T14" fmla="*/ 1 w 6"/>
                  <a:gd name="T15" fmla="*/ 3 h 5"/>
                  <a:gd name="T16" fmla="*/ 3 w 6"/>
                  <a:gd name="T17" fmla="*/ 2 h 5"/>
                  <a:gd name="T18" fmla="*/ 6 w 6"/>
                  <a:gd name="T19" fmla="*/ 5 h 5"/>
                  <a:gd name="T20" fmla="*/ 5 w 6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5" y="1"/>
                    </a:moveTo>
                    <a:cubicBezTo>
                      <a:pt x="5" y="1"/>
                      <a:pt x="6" y="1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1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4" y="3"/>
                      <a:pt x="4" y="5"/>
                      <a:pt x="6" y="5"/>
                    </a:cubicBezTo>
                    <a:cubicBezTo>
                      <a:pt x="5" y="4"/>
                      <a:pt x="4" y="3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51" name="Freeform 3338"/>
              <p:cNvSpPr/>
              <p:nvPr/>
            </p:nvSpPr>
            <p:spPr bwMode="auto">
              <a:xfrm>
                <a:off x="9086851" y="4927600"/>
                <a:ext cx="6350" cy="3175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52" name="Freeform 3339"/>
              <p:cNvSpPr/>
              <p:nvPr/>
            </p:nvSpPr>
            <p:spPr bwMode="auto">
              <a:xfrm>
                <a:off x="8731251" y="4856163"/>
                <a:ext cx="6350" cy="6350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53" name="Freeform 3340"/>
              <p:cNvSpPr/>
              <p:nvPr/>
            </p:nvSpPr>
            <p:spPr bwMode="auto">
              <a:xfrm>
                <a:off x="8696326" y="4845050"/>
                <a:ext cx="9525" cy="6350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1"/>
                      <a:pt x="2" y="1"/>
                      <a:pt x="2" y="2"/>
                    </a:cubicBezTo>
                    <a:cubicBezTo>
                      <a:pt x="3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54" name="Freeform 3341"/>
              <p:cNvSpPr/>
              <p:nvPr/>
            </p:nvSpPr>
            <p:spPr bwMode="auto">
              <a:xfrm>
                <a:off x="8728076" y="4848225"/>
                <a:ext cx="9525" cy="7937"/>
              </a:xfrm>
              <a:custGeom>
                <a:avLst/>
                <a:gdLst>
                  <a:gd name="T0" fmla="*/ 0 w 3"/>
                  <a:gd name="T1" fmla="*/ 0 h 2"/>
                  <a:gd name="T2" fmla="*/ 1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0"/>
                      <a:pt x="1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55" name="Freeform 3342"/>
              <p:cNvSpPr/>
              <p:nvPr/>
            </p:nvSpPr>
            <p:spPr bwMode="auto">
              <a:xfrm>
                <a:off x="8943976" y="4845050"/>
                <a:ext cx="6350" cy="11112"/>
              </a:xfrm>
              <a:custGeom>
                <a:avLst/>
                <a:gdLst>
                  <a:gd name="T0" fmla="*/ 0 w 2"/>
                  <a:gd name="T1" fmla="*/ 2 h 3"/>
                  <a:gd name="T2" fmla="*/ 1 w 2"/>
                  <a:gd name="T3" fmla="*/ 3 h 3"/>
                  <a:gd name="T4" fmla="*/ 2 w 2"/>
                  <a:gd name="T5" fmla="*/ 3 h 3"/>
                  <a:gd name="T6" fmla="*/ 2 w 2"/>
                  <a:gd name="T7" fmla="*/ 1 h 3"/>
                  <a:gd name="T8" fmla="*/ 0 w 2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0"/>
                      <a:pt x="2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56" name="Freeform 3343"/>
              <p:cNvSpPr/>
              <p:nvPr/>
            </p:nvSpPr>
            <p:spPr bwMode="auto">
              <a:xfrm>
                <a:off x="9021763" y="4797425"/>
                <a:ext cx="6350" cy="6350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2"/>
                      <a:pt x="2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57" name="Freeform 3344"/>
              <p:cNvSpPr/>
              <p:nvPr/>
            </p:nvSpPr>
            <p:spPr bwMode="auto">
              <a:xfrm>
                <a:off x="9232901" y="4914900"/>
                <a:ext cx="11113" cy="9525"/>
              </a:xfrm>
              <a:custGeom>
                <a:avLst/>
                <a:gdLst>
                  <a:gd name="T0" fmla="*/ 0 w 3"/>
                  <a:gd name="T1" fmla="*/ 1 h 3"/>
                  <a:gd name="T2" fmla="*/ 2 w 3"/>
                  <a:gd name="T3" fmla="*/ 3 h 3"/>
                  <a:gd name="T4" fmla="*/ 0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2" y="1"/>
                      <a:pt x="2" y="3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58" name="Freeform 3345"/>
              <p:cNvSpPr/>
              <p:nvPr/>
            </p:nvSpPr>
            <p:spPr bwMode="auto">
              <a:xfrm>
                <a:off x="9240838" y="4924425"/>
                <a:ext cx="3175" cy="6350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59" name="Freeform 3346"/>
              <p:cNvSpPr/>
              <p:nvPr/>
            </p:nvSpPr>
            <p:spPr bwMode="auto">
              <a:xfrm>
                <a:off x="9263063" y="4797425"/>
                <a:ext cx="12700" cy="6350"/>
              </a:xfrm>
              <a:custGeom>
                <a:avLst/>
                <a:gdLst>
                  <a:gd name="T0" fmla="*/ 3 w 4"/>
                  <a:gd name="T1" fmla="*/ 0 h 2"/>
                  <a:gd name="T2" fmla="*/ 3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0" y="0"/>
                      <a:pt x="4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60" name="Freeform 3347"/>
              <p:cNvSpPr/>
              <p:nvPr/>
            </p:nvSpPr>
            <p:spPr bwMode="auto">
              <a:xfrm>
                <a:off x="9282113" y="4786313"/>
                <a:ext cx="9525" cy="14287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4 h 4"/>
                  <a:gd name="T4" fmla="*/ 3 w 3"/>
                  <a:gd name="T5" fmla="*/ 2 h 4"/>
                  <a:gd name="T6" fmla="*/ 1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0" y="1"/>
                      <a:pt x="0" y="2"/>
                      <a:pt x="1" y="4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61" name="Freeform 3348"/>
              <p:cNvSpPr/>
              <p:nvPr/>
            </p:nvSpPr>
            <p:spPr bwMode="auto">
              <a:xfrm>
                <a:off x="9253538" y="4783138"/>
                <a:ext cx="12700" cy="20637"/>
              </a:xfrm>
              <a:custGeom>
                <a:avLst/>
                <a:gdLst>
                  <a:gd name="T0" fmla="*/ 1 w 4"/>
                  <a:gd name="T1" fmla="*/ 0 h 6"/>
                  <a:gd name="T2" fmla="*/ 1 w 4"/>
                  <a:gd name="T3" fmla="*/ 1 h 6"/>
                  <a:gd name="T4" fmla="*/ 1 w 4"/>
                  <a:gd name="T5" fmla="*/ 1 h 6"/>
                  <a:gd name="T6" fmla="*/ 1 w 4"/>
                  <a:gd name="T7" fmla="*/ 1 h 6"/>
                  <a:gd name="T8" fmla="*/ 0 w 4"/>
                  <a:gd name="T9" fmla="*/ 2 h 6"/>
                  <a:gd name="T10" fmla="*/ 0 w 4"/>
                  <a:gd name="T11" fmla="*/ 6 h 6"/>
                  <a:gd name="T12" fmla="*/ 2 w 4"/>
                  <a:gd name="T13" fmla="*/ 6 h 6"/>
                  <a:gd name="T14" fmla="*/ 3 w 4"/>
                  <a:gd name="T15" fmla="*/ 0 h 6"/>
                  <a:gd name="T16" fmla="*/ 1 w 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0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4" y="4"/>
                      <a:pt x="2" y="2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62" name="Freeform 3349"/>
              <p:cNvSpPr/>
              <p:nvPr/>
            </p:nvSpPr>
            <p:spPr bwMode="auto">
              <a:xfrm>
                <a:off x="9240838" y="4786313"/>
                <a:ext cx="3175" cy="317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63" name="Freeform 3350"/>
              <p:cNvSpPr/>
              <p:nvPr/>
            </p:nvSpPr>
            <p:spPr bwMode="auto">
              <a:xfrm>
                <a:off x="9090026" y="4792663"/>
                <a:ext cx="6350" cy="7937"/>
              </a:xfrm>
              <a:custGeom>
                <a:avLst/>
                <a:gdLst>
                  <a:gd name="T0" fmla="*/ 0 w 2"/>
                  <a:gd name="T1" fmla="*/ 1 h 2"/>
                  <a:gd name="T2" fmla="*/ 1 w 2"/>
                  <a:gd name="T3" fmla="*/ 2 h 2"/>
                  <a:gd name="T4" fmla="*/ 2 w 2"/>
                  <a:gd name="T5" fmla="*/ 2 h 2"/>
                  <a:gd name="T6" fmla="*/ 1 w 2"/>
                  <a:gd name="T7" fmla="*/ 0 h 2"/>
                  <a:gd name="T8" fmla="*/ 0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64" name="Freeform 3351"/>
              <p:cNvSpPr/>
              <p:nvPr/>
            </p:nvSpPr>
            <p:spPr bwMode="auto">
              <a:xfrm>
                <a:off x="9197976" y="4792663"/>
                <a:ext cx="3175" cy="476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65" name="Freeform 3352"/>
              <p:cNvSpPr/>
              <p:nvPr/>
            </p:nvSpPr>
            <p:spPr bwMode="auto">
              <a:xfrm>
                <a:off x="9132888" y="4786313"/>
                <a:ext cx="12700" cy="3175"/>
              </a:xfrm>
              <a:custGeom>
                <a:avLst/>
                <a:gdLst>
                  <a:gd name="T0" fmla="*/ 0 w 4"/>
                  <a:gd name="T1" fmla="*/ 0 h 1"/>
                  <a:gd name="T2" fmla="*/ 1 w 4"/>
                  <a:gd name="T3" fmla="*/ 0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0" y="1"/>
                      <a:pt x="4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66" name="Freeform 3353"/>
              <p:cNvSpPr/>
              <p:nvPr/>
            </p:nvSpPr>
            <p:spPr bwMode="auto">
              <a:xfrm>
                <a:off x="9464676" y="4927600"/>
                <a:ext cx="9525" cy="6350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3" y="2"/>
                      <a:pt x="3" y="0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67" name="Freeform 3354"/>
              <p:cNvSpPr/>
              <p:nvPr/>
            </p:nvSpPr>
            <p:spPr bwMode="auto">
              <a:xfrm>
                <a:off x="9482138" y="4786313"/>
                <a:ext cx="6350" cy="3175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68" name="Freeform 3355"/>
              <p:cNvSpPr/>
              <p:nvPr/>
            </p:nvSpPr>
            <p:spPr bwMode="auto">
              <a:xfrm>
                <a:off x="9390063" y="4797425"/>
                <a:ext cx="15875" cy="6350"/>
              </a:xfrm>
              <a:custGeom>
                <a:avLst/>
                <a:gdLst>
                  <a:gd name="T0" fmla="*/ 3 w 5"/>
                  <a:gd name="T1" fmla="*/ 0 h 2"/>
                  <a:gd name="T2" fmla="*/ 3 w 5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3" y="0"/>
                    </a:moveTo>
                    <a:cubicBezTo>
                      <a:pt x="0" y="0"/>
                      <a:pt x="5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69" name="Freeform 3356"/>
              <p:cNvSpPr/>
              <p:nvPr/>
            </p:nvSpPr>
            <p:spPr bwMode="auto">
              <a:xfrm>
                <a:off x="9683751" y="4284663"/>
                <a:ext cx="9525" cy="6350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1 h 2"/>
                  <a:gd name="T4" fmla="*/ 2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2"/>
                      <a:pt x="3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70" name="Freeform 3357"/>
              <p:cNvSpPr>
                <a:spLocks noEditPoints="1"/>
              </p:cNvSpPr>
              <p:nvPr/>
            </p:nvSpPr>
            <p:spPr bwMode="auto">
              <a:xfrm>
                <a:off x="9755188" y="4603750"/>
                <a:ext cx="101600" cy="79375"/>
              </a:xfrm>
              <a:custGeom>
                <a:avLst/>
                <a:gdLst>
                  <a:gd name="T0" fmla="*/ 8 w 31"/>
                  <a:gd name="T1" fmla="*/ 1 h 24"/>
                  <a:gd name="T2" fmla="*/ 9 w 31"/>
                  <a:gd name="T3" fmla="*/ 6 h 24"/>
                  <a:gd name="T4" fmla="*/ 11 w 31"/>
                  <a:gd name="T5" fmla="*/ 10 h 24"/>
                  <a:gd name="T6" fmla="*/ 7 w 31"/>
                  <a:gd name="T7" fmla="*/ 10 h 24"/>
                  <a:gd name="T8" fmla="*/ 3 w 31"/>
                  <a:gd name="T9" fmla="*/ 13 h 24"/>
                  <a:gd name="T10" fmla="*/ 2 w 31"/>
                  <a:gd name="T11" fmla="*/ 16 h 24"/>
                  <a:gd name="T12" fmla="*/ 1 w 31"/>
                  <a:gd name="T13" fmla="*/ 19 h 24"/>
                  <a:gd name="T14" fmla="*/ 5 w 31"/>
                  <a:gd name="T15" fmla="*/ 22 h 24"/>
                  <a:gd name="T16" fmla="*/ 5 w 31"/>
                  <a:gd name="T17" fmla="*/ 19 h 24"/>
                  <a:gd name="T18" fmla="*/ 5 w 31"/>
                  <a:gd name="T19" fmla="*/ 16 h 24"/>
                  <a:gd name="T20" fmla="*/ 8 w 31"/>
                  <a:gd name="T21" fmla="*/ 14 h 24"/>
                  <a:gd name="T22" fmla="*/ 8 w 31"/>
                  <a:gd name="T23" fmla="*/ 20 h 24"/>
                  <a:gd name="T24" fmla="*/ 9 w 31"/>
                  <a:gd name="T25" fmla="*/ 21 h 24"/>
                  <a:gd name="T26" fmla="*/ 14 w 31"/>
                  <a:gd name="T27" fmla="*/ 18 h 24"/>
                  <a:gd name="T28" fmla="*/ 11 w 31"/>
                  <a:gd name="T29" fmla="*/ 16 h 24"/>
                  <a:gd name="T30" fmla="*/ 14 w 31"/>
                  <a:gd name="T31" fmla="*/ 13 h 24"/>
                  <a:gd name="T32" fmla="*/ 18 w 31"/>
                  <a:gd name="T33" fmla="*/ 11 h 24"/>
                  <a:gd name="T34" fmla="*/ 19 w 31"/>
                  <a:gd name="T35" fmla="*/ 17 h 24"/>
                  <a:gd name="T36" fmla="*/ 15 w 31"/>
                  <a:gd name="T37" fmla="*/ 18 h 24"/>
                  <a:gd name="T38" fmla="*/ 16 w 31"/>
                  <a:gd name="T39" fmla="*/ 21 h 24"/>
                  <a:gd name="T40" fmla="*/ 22 w 31"/>
                  <a:gd name="T41" fmla="*/ 19 h 24"/>
                  <a:gd name="T42" fmla="*/ 24 w 31"/>
                  <a:gd name="T43" fmla="*/ 21 h 24"/>
                  <a:gd name="T44" fmla="*/ 26 w 31"/>
                  <a:gd name="T45" fmla="*/ 23 h 24"/>
                  <a:gd name="T46" fmla="*/ 29 w 31"/>
                  <a:gd name="T47" fmla="*/ 20 h 24"/>
                  <a:gd name="T48" fmla="*/ 27 w 31"/>
                  <a:gd name="T49" fmla="*/ 19 h 24"/>
                  <a:gd name="T50" fmla="*/ 28 w 31"/>
                  <a:gd name="T51" fmla="*/ 16 h 24"/>
                  <a:gd name="T52" fmla="*/ 30 w 31"/>
                  <a:gd name="T53" fmla="*/ 12 h 24"/>
                  <a:gd name="T54" fmla="*/ 28 w 31"/>
                  <a:gd name="T55" fmla="*/ 7 h 24"/>
                  <a:gd name="T56" fmla="*/ 27 w 31"/>
                  <a:gd name="T57" fmla="*/ 7 h 24"/>
                  <a:gd name="T58" fmla="*/ 24 w 31"/>
                  <a:gd name="T59" fmla="*/ 10 h 24"/>
                  <a:gd name="T60" fmla="*/ 26 w 31"/>
                  <a:gd name="T61" fmla="*/ 13 h 24"/>
                  <a:gd name="T62" fmla="*/ 24 w 31"/>
                  <a:gd name="T63" fmla="*/ 18 h 24"/>
                  <a:gd name="T64" fmla="*/ 21 w 31"/>
                  <a:gd name="T65" fmla="*/ 15 h 24"/>
                  <a:gd name="T66" fmla="*/ 22 w 31"/>
                  <a:gd name="T67" fmla="*/ 11 h 24"/>
                  <a:gd name="T68" fmla="*/ 21 w 31"/>
                  <a:gd name="T69" fmla="*/ 5 h 24"/>
                  <a:gd name="T70" fmla="*/ 20 w 31"/>
                  <a:gd name="T71" fmla="*/ 5 h 24"/>
                  <a:gd name="T72" fmla="*/ 19 w 31"/>
                  <a:gd name="T73" fmla="*/ 3 h 24"/>
                  <a:gd name="T74" fmla="*/ 17 w 31"/>
                  <a:gd name="T75" fmla="*/ 3 h 24"/>
                  <a:gd name="T76" fmla="*/ 17 w 31"/>
                  <a:gd name="T77" fmla="*/ 9 h 24"/>
                  <a:gd name="T78" fmla="*/ 14 w 31"/>
                  <a:gd name="T79" fmla="*/ 6 h 24"/>
                  <a:gd name="T80" fmla="*/ 22 w 31"/>
                  <a:gd name="T81" fmla="*/ 19 h 24"/>
                  <a:gd name="T82" fmla="*/ 17 w 31"/>
                  <a:gd name="T8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1" h="24">
                    <a:moveTo>
                      <a:pt x="12" y="4"/>
                    </a:moveTo>
                    <a:cubicBezTo>
                      <a:pt x="12" y="3"/>
                      <a:pt x="11" y="2"/>
                      <a:pt x="11" y="0"/>
                    </a:cubicBezTo>
                    <a:cubicBezTo>
                      <a:pt x="10" y="0"/>
                      <a:pt x="9" y="0"/>
                      <a:pt x="8" y="1"/>
                    </a:cubicBezTo>
                    <a:cubicBezTo>
                      <a:pt x="8" y="2"/>
                      <a:pt x="10" y="1"/>
                      <a:pt x="10" y="1"/>
                    </a:cubicBezTo>
                    <a:cubicBezTo>
                      <a:pt x="10" y="2"/>
                      <a:pt x="9" y="4"/>
                      <a:pt x="10" y="4"/>
                    </a:cubicBezTo>
                    <a:cubicBezTo>
                      <a:pt x="10" y="5"/>
                      <a:pt x="9" y="5"/>
                      <a:pt x="9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8"/>
                      <a:pt x="9" y="7"/>
                      <a:pt x="10" y="7"/>
                    </a:cubicBezTo>
                    <a:cubicBezTo>
                      <a:pt x="10" y="9"/>
                      <a:pt x="11" y="9"/>
                      <a:pt x="11" y="10"/>
                    </a:cubicBezTo>
                    <a:cubicBezTo>
                      <a:pt x="10" y="10"/>
                      <a:pt x="10" y="9"/>
                      <a:pt x="10" y="9"/>
                    </a:cubicBezTo>
                    <a:cubicBezTo>
                      <a:pt x="10" y="10"/>
                      <a:pt x="8" y="9"/>
                      <a:pt x="8" y="11"/>
                    </a:cubicBezTo>
                    <a:cubicBezTo>
                      <a:pt x="7" y="11"/>
                      <a:pt x="7" y="10"/>
                      <a:pt x="7" y="10"/>
                    </a:cubicBezTo>
                    <a:cubicBezTo>
                      <a:pt x="6" y="10"/>
                      <a:pt x="4" y="11"/>
                      <a:pt x="4" y="9"/>
                    </a:cubicBezTo>
                    <a:cubicBezTo>
                      <a:pt x="3" y="9"/>
                      <a:pt x="4" y="11"/>
                      <a:pt x="3" y="11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2" y="12"/>
                      <a:pt x="2" y="12"/>
                      <a:pt x="1" y="13"/>
                    </a:cubicBezTo>
                    <a:cubicBezTo>
                      <a:pt x="1" y="14"/>
                      <a:pt x="2" y="14"/>
                      <a:pt x="3" y="15"/>
                    </a:cubicBezTo>
                    <a:cubicBezTo>
                      <a:pt x="3" y="15"/>
                      <a:pt x="2" y="15"/>
                      <a:pt x="2" y="16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3" y="18"/>
                      <a:pt x="1" y="18"/>
                      <a:pt x="2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1" y="20"/>
                      <a:pt x="2" y="20"/>
                      <a:pt x="0" y="20"/>
                    </a:cubicBezTo>
                    <a:cubicBezTo>
                      <a:pt x="0" y="21"/>
                      <a:pt x="1" y="20"/>
                      <a:pt x="1" y="20"/>
                    </a:cubicBezTo>
                    <a:cubicBezTo>
                      <a:pt x="2" y="21"/>
                      <a:pt x="3" y="22"/>
                      <a:pt x="5" y="22"/>
                    </a:cubicBezTo>
                    <a:cubicBezTo>
                      <a:pt x="5" y="21"/>
                      <a:pt x="5" y="22"/>
                      <a:pt x="6" y="21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19"/>
                      <a:pt x="5" y="20"/>
                      <a:pt x="5" y="19"/>
                    </a:cubicBezTo>
                    <a:cubicBezTo>
                      <a:pt x="5" y="18"/>
                      <a:pt x="7" y="19"/>
                      <a:pt x="7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6" y="17"/>
                      <a:pt x="6" y="16"/>
                      <a:pt x="5" y="16"/>
                    </a:cubicBezTo>
                    <a:cubicBezTo>
                      <a:pt x="6" y="15"/>
                      <a:pt x="6" y="14"/>
                      <a:pt x="6" y="13"/>
                    </a:cubicBezTo>
                    <a:cubicBezTo>
                      <a:pt x="7" y="12"/>
                      <a:pt x="6" y="13"/>
                      <a:pt x="7" y="14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7" y="15"/>
                      <a:pt x="8" y="15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8" y="17"/>
                      <a:pt x="8" y="18"/>
                      <a:pt x="8" y="20"/>
                    </a:cubicBezTo>
                    <a:cubicBezTo>
                      <a:pt x="8" y="20"/>
                      <a:pt x="9" y="20"/>
                      <a:pt x="9" y="19"/>
                    </a:cubicBezTo>
                    <a:cubicBezTo>
                      <a:pt x="10" y="18"/>
                      <a:pt x="10" y="19"/>
                      <a:pt x="10" y="19"/>
                    </a:cubicBezTo>
                    <a:cubicBezTo>
                      <a:pt x="10" y="20"/>
                      <a:pt x="9" y="19"/>
                      <a:pt x="9" y="21"/>
                    </a:cubicBezTo>
                    <a:cubicBezTo>
                      <a:pt x="11" y="20"/>
                      <a:pt x="11" y="22"/>
                      <a:pt x="12" y="22"/>
                    </a:cubicBezTo>
                    <a:cubicBezTo>
                      <a:pt x="13" y="21"/>
                      <a:pt x="13" y="21"/>
                      <a:pt x="14" y="20"/>
                    </a:cubicBezTo>
                    <a:cubicBezTo>
                      <a:pt x="14" y="19"/>
                      <a:pt x="13" y="18"/>
                      <a:pt x="14" y="18"/>
                    </a:cubicBezTo>
                    <a:cubicBezTo>
                      <a:pt x="14" y="16"/>
                      <a:pt x="12" y="18"/>
                      <a:pt x="11" y="18"/>
                    </a:cubicBezTo>
                    <a:cubicBezTo>
                      <a:pt x="10" y="18"/>
                      <a:pt x="11" y="16"/>
                      <a:pt x="9" y="17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1" y="15"/>
                      <a:pt x="11" y="14"/>
                      <a:pt x="13" y="14"/>
                    </a:cubicBezTo>
                    <a:cubicBezTo>
                      <a:pt x="13" y="13"/>
                      <a:pt x="13" y="12"/>
                      <a:pt x="13" y="11"/>
                    </a:cubicBezTo>
                    <a:cubicBezTo>
                      <a:pt x="14" y="11"/>
                      <a:pt x="13" y="13"/>
                      <a:pt x="14" y="13"/>
                    </a:cubicBezTo>
                    <a:cubicBezTo>
                      <a:pt x="14" y="13"/>
                      <a:pt x="15" y="13"/>
                      <a:pt x="15" y="12"/>
                    </a:cubicBezTo>
                    <a:cubicBezTo>
                      <a:pt x="15" y="13"/>
                      <a:pt x="16" y="14"/>
                      <a:pt x="18" y="13"/>
                    </a:cubicBezTo>
                    <a:cubicBezTo>
                      <a:pt x="17" y="12"/>
                      <a:pt x="18" y="12"/>
                      <a:pt x="18" y="11"/>
                    </a:cubicBezTo>
                    <a:cubicBezTo>
                      <a:pt x="20" y="13"/>
                      <a:pt x="16" y="14"/>
                      <a:pt x="18" y="15"/>
                    </a:cubicBezTo>
                    <a:cubicBezTo>
                      <a:pt x="18" y="16"/>
                      <a:pt x="17" y="16"/>
                      <a:pt x="17" y="16"/>
                    </a:cubicBezTo>
                    <a:cubicBezTo>
                      <a:pt x="17" y="16"/>
                      <a:pt x="18" y="17"/>
                      <a:pt x="19" y="17"/>
                    </a:cubicBezTo>
                    <a:cubicBezTo>
                      <a:pt x="18" y="18"/>
                      <a:pt x="18" y="18"/>
                      <a:pt x="18" y="19"/>
                    </a:cubicBezTo>
                    <a:cubicBezTo>
                      <a:pt x="17" y="18"/>
                      <a:pt x="17" y="18"/>
                      <a:pt x="17" y="16"/>
                    </a:cubicBezTo>
                    <a:cubicBezTo>
                      <a:pt x="17" y="16"/>
                      <a:pt x="15" y="17"/>
                      <a:pt x="15" y="18"/>
                    </a:cubicBezTo>
                    <a:cubicBezTo>
                      <a:pt x="15" y="18"/>
                      <a:pt x="16" y="18"/>
                      <a:pt x="16" y="19"/>
                    </a:cubicBezTo>
                    <a:cubicBezTo>
                      <a:pt x="16" y="19"/>
                      <a:pt x="15" y="19"/>
                      <a:pt x="14" y="19"/>
                    </a:cubicBezTo>
                    <a:cubicBezTo>
                      <a:pt x="14" y="20"/>
                      <a:pt x="16" y="20"/>
                      <a:pt x="16" y="21"/>
                    </a:cubicBezTo>
                    <a:cubicBezTo>
                      <a:pt x="16" y="21"/>
                      <a:pt x="18" y="22"/>
                      <a:pt x="19" y="22"/>
                    </a:cubicBezTo>
                    <a:cubicBezTo>
                      <a:pt x="20" y="23"/>
                      <a:pt x="21" y="21"/>
                      <a:pt x="21" y="20"/>
                    </a:cubicBezTo>
                    <a:cubicBezTo>
                      <a:pt x="22" y="20"/>
                      <a:pt x="22" y="20"/>
                      <a:pt x="22" y="19"/>
                    </a:cubicBezTo>
                    <a:cubicBezTo>
                      <a:pt x="23" y="19"/>
                      <a:pt x="24" y="19"/>
                      <a:pt x="24" y="20"/>
                    </a:cubicBezTo>
                    <a:cubicBezTo>
                      <a:pt x="25" y="20"/>
                      <a:pt x="25" y="19"/>
                      <a:pt x="27" y="20"/>
                    </a:cubicBezTo>
                    <a:cubicBezTo>
                      <a:pt x="26" y="21"/>
                      <a:pt x="25" y="20"/>
                      <a:pt x="24" y="21"/>
                    </a:cubicBezTo>
                    <a:cubicBezTo>
                      <a:pt x="25" y="21"/>
                      <a:pt x="25" y="21"/>
                      <a:pt x="25" y="22"/>
                    </a:cubicBezTo>
                    <a:cubicBezTo>
                      <a:pt x="26" y="22"/>
                      <a:pt x="26" y="22"/>
                      <a:pt x="27" y="22"/>
                    </a:cubicBezTo>
                    <a:cubicBezTo>
                      <a:pt x="27" y="23"/>
                      <a:pt x="27" y="23"/>
                      <a:pt x="26" y="23"/>
                    </a:cubicBezTo>
                    <a:cubicBezTo>
                      <a:pt x="27" y="24"/>
                      <a:pt x="28" y="23"/>
                      <a:pt x="29" y="23"/>
                    </a:cubicBezTo>
                    <a:cubicBezTo>
                      <a:pt x="29" y="22"/>
                      <a:pt x="29" y="21"/>
                      <a:pt x="28" y="21"/>
                    </a:cubicBezTo>
                    <a:cubicBezTo>
                      <a:pt x="28" y="20"/>
                      <a:pt x="29" y="20"/>
                      <a:pt x="29" y="20"/>
                    </a:cubicBezTo>
                    <a:cubicBezTo>
                      <a:pt x="30" y="19"/>
                      <a:pt x="30" y="18"/>
                      <a:pt x="30" y="17"/>
                    </a:cubicBezTo>
                    <a:cubicBezTo>
                      <a:pt x="29" y="17"/>
                      <a:pt x="29" y="17"/>
                      <a:pt x="28" y="17"/>
                    </a:cubicBezTo>
                    <a:cubicBezTo>
                      <a:pt x="28" y="18"/>
                      <a:pt x="27" y="18"/>
                      <a:pt x="27" y="19"/>
                    </a:cubicBezTo>
                    <a:cubicBezTo>
                      <a:pt x="27" y="18"/>
                      <a:pt x="26" y="18"/>
                      <a:pt x="26" y="18"/>
                    </a:cubicBezTo>
                    <a:cubicBezTo>
                      <a:pt x="26" y="17"/>
                      <a:pt x="27" y="17"/>
                      <a:pt x="28" y="17"/>
                    </a:cubicBezTo>
                    <a:cubicBezTo>
                      <a:pt x="28" y="17"/>
                      <a:pt x="28" y="16"/>
                      <a:pt x="28" y="16"/>
                    </a:cubicBezTo>
                    <a:cubicBezTo>
                      <a:pt x="28" y="15"/>
                      <a:pt x="29" y="15"/>
                      <a:pt x="29" y="14"/>
                    </a:cubicBezTo>
                    <a:cubicBezTo>
                      <a:pt x="30" y="15"/>
                      <a:pt x="30" y="14"/>
                      <a:pt x="31" y="13"/>
                    </a:cubicBezTo>
                    <a:cubicBezTo>
                      <a:pt x="31" y="13"/>
                      <a:pt x="30" y="13"/>
                      <a:pt x="30" y="12"/>
                    </a:cubicBezTo>
                    <a:cubicBezTo>
                      <a:pt x="30" y="11"/>
                      <a:pt x="31" y="11"/>
                      <a:pt x="30" y="9"/>
                    </a:cubicBezTo>
                    <a:cubicBezTo>
                      <a:pt x="30" y="9"/>
                      <a:pt x="30" y="9"/>
                      <a:pt x="29" y="8"/>
                    </a:cubicBezTo>
                    <a:cubicBezTo>
                      <a:pt x="28" y="9"/>
                      <a:pt x="27" y="9"/>
                      <a:pt x="28" y="7"/>
                    </a:cubicBezTo>
                    <a:cubicBezTo>
                      <a:pt x="27" y="6"/>
                      <a:pt x="30" y="7"/>
                      <a:pt x="29" y="5"/>
                    </a:cubicBezTo>
                    <a:cubicBezTo>
                      <a:pt x="27" y="6"/>
                      <a:pt x="27" y="4"/>
                      <a:pt x="25" y="4"/>
                    </a:cubicBezTo>
                    <a:cubicBezTo>
                      <a:pt x="25" y="6"/>
                      <a:pt x="26" y="6"/>
                      <a:pt x="27" y="7"/>
                    </a:cubicBezTo>
                    <a:cubicBezTo>
                      <a:pt x="27" y="7"/>
                      <a:pt x="26" y="7"/>
                      <a:pt x="26" y="8"/>
                    </a:cubicBezTo>
                    <a:cubicBezTo>
                      <a:pt x="25" y="8"/>
                      <a:pt x="24" y="8"/>
                      <a:pt x="23" y="9"/>
                    </a:cubicBezTo>
                    <a:cubicBezTo>
                      <a:pt x="23" y="10"/>
                      <a:pt x="24" y="9"/>
                      <a:pt x="24" y="10"/>
                    </a:cubicBezTo>
                    <a:cubicBezTo>
                      <a:pt x="24" y="12"/>
                      <a:pt x="22" y="11"/>
                      <a:pt x="22" y="13"/>
                    </a:cubicBezTo>
                    <a:cubicBezTo>
                      <a:pt x="23" y="14"/>
                      <a:pt x="23" y="12"/>
                      <a:pt x="24" y="12"/>
                    </a:cubicBezTo>
                    <a:cubicBezTo>
                      <a:pt x="24" y="13"/>
                      <a:pt x="26" y="12"/>
                      <a:pt x="26" y="13"/>
                    </a:cubicBezTo>
                    <a:cubicBezTo>
                      <a:pt x="26" y="14"/>
                      <a:pt x="25" y="14"/>
                      <a:pt x="25" y="13"/>
                    </a:cubicBezTo>
                    <a:cubicBezTo>
                      <a:pt x="25" y="13"/>
                      <a:pt x="25" y="15"/>
                      <a:pt x="25" y="15"/>
                    </a:cubicBezTo>
                    <a:cubicBezTo>
                      <a:pt x="25" y="16"/>
                      <a:pt x="24" y="16"/>
                      <a:pt x="24" y="18"/>
                    </a:cubicBezTo>
                    <a:cubicBezTo>
                      <a:pt x="22" y="19"/>
                      <a:pt x="23" y="17"/>
                      <a:pt x="23" y="16"/>
                    </a:cubicBezTo>
                    <a:cubicBezTo>
                      <a:pt x="23" y="16"/>
                      <a:pt x="22" y="17"/>
                      <a:pt x="21" y="17"/>
                    </a:cubicBezTo>
                    <a:cubicBezTo>
                      <a:pt x="21" y="16"/>
                      <a:pt x="21" y="16"/>
                      <a:pt x="21" y="15"/>
                    </a:cubicBezTo>
                    <a:cubicBezTo>
                      <a:pt x="21" y="15"/>
                      <a:pt x="20" y="15"/>
                      <a:pt x="20" y="15"/>
                    </a:cubicBezTo>
                    <a:cubicBezTo>
                      <a:pt x="19" y="14"/>
                      <a:pt x="20" y="12"/>
                      <a:pt x="20" y="11"/>
                    </a:cubicBezTo>
                    <a:cubicBezTo>
                      <a:pt x="22" y="11"/>
                      <a:pt x="21" y="12"/>
                      <a:pt x="22" y="11"/>
                    </a:cubicBezTo>
                    <a:cubicBezTo>
                      <a:pt x="22" y="10"/>
                      <a:pt x="21" y="11"/>
                      <a:pt x="21" y="10"/>
                    </a:cubicBezTo>
                    <a:cubicBezTo>
                      <a:pt x="21" y="9"/>
                      <a:pt x="19" y="7"/>
                      <a:pt x="22" y="7"/>
                    </a:cubicBezTo>
                    <a:cubicBezTo>
                      <a:pt x="21" y="7"/>
                      <a:pt x="21" y="6"/>
                      <a:pt x="21" y="5"/>
                    </a:cubicBezTo>
                    <a:cubicBezTo>
                      <a:pt x="20" y="5"/>
                      <a:pt x="19" y="5"/>
                      <a:pt x="19" y="4"/>
                    </a:cubicBezTo>
                    <a:cubicBezTo>
                      <a:pt x="19" y="4"/>
                      <a:pt x="20" y="4"/>
                      <a:pt x="20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1" y="3"/>
                      <a:pt x="23" y="4"/>
                    </a:cubicBezTo>
                    <a:cubicBezTo>
                      <a:pt x="23" y="2"/>
                      <a:pt x="21" y="3"/>
                      <a:pt x="20" y="1"/>
                    </a:cubicBezTo>
                    <a:cubicBezTo>
                      <a:pt x="19" y="1"/>
                      <a:pt x="20" y="3"/>
                      <a:pt x="19" y="3"/>
                    </a:cubicBezTo>
                    <a:cubicBezTo>
                      <a:pt x="18" y="2"/>
                      <a:pt x="20" y="2"/>
                      <a:pt x="19" y="1"/>
                    </a:cubicBezTo>
                    <a:cubicBezTo>
                      <a:pt x="18" y="1"/>
                      <a:pt x="19" y="2"/>
                      <a:pt x="18" y="2"/>
                    </a:cubicBezTo>
                    <a:cubicBezTo>
                      <a:pt x="17" y="2"/>
                      <a:pt x="17" y="2"/>
                      <a:pt x="17" y="3"/>
                    </a:cubicBezTo>
                    <a:cubicBezTo>
                      <a:pt x="16" y="4"/>
                      <a:pt x="14" y="4"/>
                      <a:pt x="15" y="5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7"/>
                      <a:pt x="16" y="8"/>
                      <a:pt x="17" y="9"/>
                    </a:cubicBezTo>
                    <a:cubicBezTo>
                      <a:pt x="17" y="10"/>
                      <a:pt x="15" y="10"/>
                      <a:pt x="15" y="10"/>
                    </a:cubicBezTo>
                    <a:cubicBezTo>
                      <a:pt x="14" y="10"/>
                      <a:pt x="14" y="9"/>
                      <a:pt x="12" y="9"/>
                    </a:cubicBezTo>
                    <a:cubicBezTo>
                      <a:pt x="12" y="7"/>
                      <a:pt x="13" y="6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3" y="4"/>
                      <a:pt x="12" y="4"/>
                    </a:cubicBezTo>
                    <a:close/>
                    <a:moveTo>
                      <a:pt x="22" y="19"/>
                    </a:moveTo>
                    <a:cubicBezTo>
                      <a:pt x="21" y="18"/>
                      <a:pt x="19" y="19"/>
                      <a:pt x="19" y="18"/>
                    </a:cubicBezTo>
                    <a:cubicBezTo>
                      <a:pt x="20" y="17"/>
                      <a:pt x="22" y="17"/>
                      <a:pt x="22" y="19"/>
                    </a:cubicBezTo>
                    <a:close/>
                    <a:moveTo>
                      <a:pt x="17" y="6"/>
                    </a:moveTo>
                    <a:cubicBezTo>
                      <a:pt x="17" y="6"/>
                      <a:pt x="18" y="6"/>
                      <a:pt x="19" y="7"/>
                    </a:cubicBezTo>
                    <a:cubicBezTo>
                      <a:pt x="18" y="7"/>
                      <a:pt x="17" y="7"/>
                      <a:pt x="17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71" name="Freeform 3358"/>
              <p:cNvSpPr/>
              <p:nvPr/>
            </p:nvSpPr>
            <p:spPr bwMode="auto">
              <a:xfrm>
                <a:off x="9429751" y="3805238"/>
                <a:ext cx="31750" cy="41275"/>
              </a:xfrm>
              <a:custGeom>
                <a:avLst/>
                <a:gdLst>
                  <a:gd name="T0" fmla="*/ 1 w 10"/>
                  <a:gd name="T1" fmla="*/ 5 h 13"/>
                  <a:gd name="T2" fmla="*/ 3 w 10"/>
                  <a:gd name="T3" fmla="*/ 5 h 13"/>
                  <a:gd name="T4" fmla="*/ 3 w 10"/>
                  <a:gd name="T5" fmla="*/ 6 h 13"/>
                  <a:gd name="T6" fmla="*/ 1 w 10"/>
                  <a:gd name="T7" fmla="*/ 6 h 13"/>
                  <a:gd name="T8" fmla="*/ 2 w 10"/>
                  <a:gd name="T9" fmla="*/ 7 h 13"/>
                  <a:gd name="T10" fmla="*/ 0 w 10"/>
                  <a:gd name="T11" fmla="*/ 11 h 13"/>
                  <a:gd name="T12" fmla="*/ 3 w 10"/>
                  <a:gd name="T13" fmla="*/ 10 h 13"/>
                  <a:gd name="T14" fmla="*/ 5 w 10"/>
                  <a:gd name="T15" fmla="*/ 11 h 13"/>
                  <a:gd name="T16" fmla="*/ 7 w 10"/>
                  <a:gd name="T17" fmla="*/ 11 h 13"/>
                  <a:gd name="T18" fmla="*/ 8 w 10"/>
                  <a:gd name="T19" fmla="*/ 9 h 13"/>
                  <a:gd name="T20" fmla="*/ 7 w 10"/>
                  <a:gd name="T21" fmla="*/ 11 h 13"/>
                  <a:gd name="T22" fmla="*/ 9 w 10"/>
                  <a:gd name="T23" fmla="*/ 12 h 13"/>
                  <a:gd name="T24" fmla="*/ 9 w 10"/>
                  <a:gd name="T25" fmla="*/ 13 h 13"/>
                  <a:gd name="T26" fmla="*/ 10 w 10"/>
                  <a:gd name="T27" fmla="*/ 12 h 13"/>
                  <a:gd name="T28" fmla="*/ 10 w 10"/>
                  <a:gd name="T29" fmla="*/ 12 h 13"/>
                  <a:gd name="T30" fmla="*/ 8 w 10"/>
                  <a:gd name="T31" fmla="*/ 8 h 13"/>
                  <a:gd name="T32" fmla="*/ 5 w 10"/>
                  <a:gd name="T33" fmla="*/ 9 h 13"/>
                  <a:gd name="T34" fmla="*/ 5 w 10"/>
                  <a:gd name="T35" fmla="*/ 7 h 13"/>
                  <a:gd name="T36" fmla="*/ 6 w 10"/>
                  <a:gd name="T37" fmla="*/ 6 h 13"/>
                  <a:gd name="T38" fmla="*/ 5 w 10"/>
                  <a:gd name="T39" fmla="*/ 2 h 13"/>
                  <a:gd name="T40" fmla="*/ 4 w 10"/>
                  <a:gd name="T41" fmla="*/ 3 h 13"/>
                  <a:gd name="T42" fmla="*/ 4 w 10"/>
                  <a:gd name="T43" fmla="*/ 2 h 13"/>
                  <a:gd name="T44" fmla="*/ 3 w 10"/>
                  <a:gd name="T45" fmla="*/ 3 h 13"/>
                  <a:gd name="T46" fmla="*/ 4 w 10"/>
                  <a:gd name="T47" fmla="*/ 2 h 13"/>
                  <a:gd name="T48" fmla="*/ 0 w 10"/>
                  <a:gd name="T49" fmla="*/ 2 h 13"/>
                  <a:gd name="T50" fmla="*/ 1 w 10"/>
                  <a:gd name="T5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" h="13">
                    <a:moveTo>
                      <a:pt x="1" y="5"/>
                    </a:moveTo>
                    <a:cubicBezTo>
                      <a:pt x="1" y="5"/>
                      <a:pt x="2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7"/>
                      <a:pt x="2" y="5"/>
                      <a:pt x="1" y="6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" y="9"/>
                      <a:pt x="1" y="10"/>
                      <a:pt x="0" y="11"/>
                    </a:cubicBezTo>
                    <a:cubicBezTo>
                      <a:pt x="0" y="12"/>
                      <a:pt x="3" y="11"/>
                      <a:pt x="3" y="10"/>
                    </a:cubicBezTo>
                    <a:cubicBezTo>
                      <a:pt x="4" y="10"/>
                      <a:pt x="4" y="11"/>
                      <a:pt x="5" y="11"/>
                    </a:cubicBezTo>
                    <a:cubicBezTo>
                      <a:pt x="5" y="10"/>
                      <a:pt x="7" y="11"/>
                      <a:pt x="7" y="11"/>
                    </a:cubicBezTo>
                    <a:cubicBezTo>
                      <a:pt x="8" y="11"/>
                      <a:pt x="7" y="9"/>
                      <a:pt x="8" y="9"/>
                    </a:cubicBezTo>
                    <a:cubicBezTo>
                      <a:pt x="9" y="9"/>
                      <a:pt x="8" y="11"/>
                      <a:pt x="7" y="11"/>
                    </a:cubicBezTo>
                    <a:cubicBezTo>
                      <a:pt x="7" y="12"/>
                      <a:pt x="8" y="11"/>
                      <a:pt x="9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1"/>
                      <a:pt x="9" y="10"/>
                      <a:pt x="8" y="8"/>
                    </a:cubicBezTo>
                    <a:cubicBezTo>
                      <a:pt x="7" y="8"/>
                      <a:pt x="6" y="9"/>
                      <a:pt x="5" y="9"/>
                    </a:cubicBezTo>
                    <a:cubicBezTo>
                      <a:pt x="5" y="8"/>
                      <a:pt x="4" y="8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5"/>
                      <a:pt x="5" y="4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2" y="1"/>
                      <a:pt x="4" y="2"/>
                    </a:cubicBezTo>
                    <a:cubicBezTo>
                      <a:pt x="2" y="0"/>
                      <a:pt x="1" y="2"/>
                      <a:pt x="0" y="2"/>
                    </a:cubicBezTo>
                    <a:cubicBezTo>
                      <a:pt x="0" y="4"/>
                      <a:pt x="2" y="3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72" name="Freeform 3359"/>
              <p:cNvSpPr/>
              <p:nvPr/>
            </p:nvSpPr>
            <p:spPr bwMode="auto">
              <a:xfrm>
                <a:off x="9445626" y="3840163"/>
                <a:ext cx="3175" cy="317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73" name="Freeform 3360"/>
              <p:cNvSpPr>
                <a:spLocks noEditPoints="1"/>
              </p:cNvSpPr>
              <p:nvPr/>
            </p:nvSpPr>
            <p:spPr bwMode="auto">
              <a:xfrm>
                <a:off x="9174163" y="3602038"/>
                <a:ext cx="179388" cy="49212"/>
              </a:xfrm>
              <a:custGeom>
                <a:avLst/>
                <a:gdLst>
                  <a:gd name="T0" fmla="*/ 4 w 55"/>
                  <a:gd name="T1" fmla="*/ 11 h 15"/>
                  <a:gd name="T2" fmla="*/ 8 w 55"/>
                  <a:gd name="T3" fmla="*/ 12 h 15"/>
                  <a:gd name="T4" fmla="*/ 18 w 55"/>
                  <a:gd name="T5" fmla="*/ 12 h 15"/>
                  <a:gd name="T6" fmla="*/ 19 w 55"/>
                  <a:gd name="T7" fmla="*/ 12 h 15"/>
                  <a:gd name="T8" fmla="*/ 22 w 55"/>
                  <a:gd name="T9" fmla="*/ 11 h 15"/>
                  <a:gd name="T10" fmla="*/ 24 w 55"/>
                  <a:gd name="T11" fmla="*/ 11 h 15"/>
                  <a:gd name="T12" fmla="*/ 25 w 55"/>
                  <a:gd name="T13" fmla="*/ 11 h 15"/>
                  <a:gd name="T14" fmla="*/ 27 w 55"/>
                  <a:gd name="T15" fmla="*/ 12 h 15"/>
                  <a:gd name="T16" fmla="*/ 30 w 55"/>
                  <a:gd name="T17" fmla="*/ 10 h 15"/>
                  <a:gd name="T18" fmla="*/ 35 w 55"/>
                  <a:gd name="T19" fmla="*/ 12 h 15"/>
                  <a:gd name="T20" fmla="*/ 41 w 55"/>
                  <a:gd name="T21" fmla="*/ 12 h 15"/>
                  <a:gd name="T22" fmla="*/ 49 w 55"/>
                  <a:gd name="T23" fmla="*/ 14 h 15"/>
                  <a:gd name="T24" fmla="*/ 53 w 55"/>
                  <a:gd name="T25" fmla="*/ 13 h 15"/>
                  <a:gd name="T26" fmla="*/ 52 w 55"/>
                  <a:gd name="T27" fmla="*/ 8 h 15"/>
                  <a:gd name="T28" fmla="*/ 49 w 55"/>
                  <a:gd name="T29" fmla="*/ 4 h 15"/>
                  <a:gd name="T30" fmla="*/ 44 w 55"/>
                  <a:gd name="T31" fmla="*/ 3 h 15"/>
                  <a:gd name="T32" fmla="*/ 40 w 55"/>
                  <a:gd name="T33" fmla="*/ 2 h 15"/>
                  <a:gd name="T34" fmla="*/ 31 w 55"/>
                  <a:gd name="T35" fmla="*/ 3 h 15"/>
                  <a:gd name="T36" fmla="*/ 29 w 55"/>
                  <a:gd name="T37" fmla="*/ 1 h 15"/>
                  <a:gd name="T38" fmla="*/ 28 w 55"/>
                  <a:gd name="T39" fmla="*/ 2 h 15"/>
                  <a:gd name="T40" fmla="*/ 24 w 55"/>
                  <a:gd name="T41" fmla="*/ 1 h 15"/>
                  <a:gd name="T42" fmla="*/ 18 w 55"/>
                  <a:gd name="T43" fmla="*/ 2 h 15"/>
                  <a:gd name="T44" fmla="*/ 13 w 55"/>
                  <a:gd name="T45" fmla="*/ 3 h 15"/>
                  <a:gd name="T46" fmla="*/ 8 w 55"/>
                  <a:gd name="T47" fmla="*/ 3 h 15"/>
                  <a:gd name="T48" fmla="*/ 5 w 55"/>
                  <a:gd name="T49" fmla="*/ 6 h 15"/>
                  <a:gd name="T50" fmla="*/ 2 w 55"/>
                  <a:gd name="T51" fmla="*/ 7 h 15"/>
                  <a:gd name="T52" fmla="*/ 5 w 55"/>
                  <a:gd name="T53" fmla="*/ 8 h 15"/>
                  <a:gd name="T54" fmla="*/ 5 w 55"/>
                  <a:gd name="T55" fmla="*/ 11 h 15"/>
                  <a:gd name="T56" fmla="*/ 18 w 55"/>
                  <a:gd name="T57" fmla="*/ 5 h 15"/>
                  <a:gd name="T58" fmla="*/ 16 w 55"/>
                  <a:gd name="T59" fmla="*/ 6 h 15"/>
                  <a:gd name="T60" fmla="*/ 28 w 55"/>
                  <a:gd name="T61" fmla="*/ 3 h 15"/>
                  <a:gd name="T62" fmla="*/ 23 w 55"/>
                  <a:gd name="T63" fmla="*/ 8 h 15"/>
                  <a:gd name="T64" fmla="*/ 16 w 55"/>
                  <a:gd name="T65" fmla="*/ 8 h 15"/>
                  <a:gd name="T66" fmla="*/ 18 w 55"/>
                  <a:gd name="T67" fmla="*/ 10 h 15"/>
                  <a:gd name="T68" fmla="*/ 27 w 55"/>
                  <a:gd name="T69" fmla="*/ 10 h 15"/>
                  <a:gd name="T70" fmla="*/ 42 w 55"/>
                  <a:gd name="T71" fmla="*/ 7 h 15"/>
                  <a:gd name="T72" fmla="*/ 41 w 55"/>
                  <a:gd name="T73" fmla="*/ 6 h 15"/>
                  <a:gd name="T74" fmla="*/ 40 w 55"/>
                  <a:gd name="T75" fmla="*/ 7 h 15"/>
                  <a:gd name="T76" fmla="*/ 33 w 55"/>
                  <a:gd name="T77" fmla="*/ 9 h 15"/>
                  <a:gd name="T78" fmla="*/ 34 w 55"/>
                  <a:gd name="T79" fmla="*/ 10 h 15"/>
                  <a:gd name="T80" fmla="*/ 37 w 55"/>
                  <a:gd name="T81" fmla="*/ 10 h 15"/>
                  <a:gd name="T82" fmla="*/ 38 w 55"/>
                  <a:gd name="T83" fmla="*/ 9 h 15"/>
                  <a:gd name="T84" fmla="*/ 39 w 55"/>
                  <a:gd name="T85" fmla="*/ 10 h 15"/>
                  <a:gd name="T86" fmla="*/ 44 w 55"/>
                  <a:gd name="T87" fmla="*/ 8 h 15"/>
                  <a:gd name="T88" fmla="*/ 44 w 55"/>
                  <a:gd name="T89" fmla="*/ 8 h 15"/>
                  <a:gd name="T90" fmla="*/ 52 w 55"/>
                  <a:gd name="T91" fmla="*/ 13 h 15"/>
                  <a:gd name="T92" fmla="*/ 48 w 55"/>
                  <a:gd name="T93" fmla="*/ 9 h 15"/>
                  <a:gd name="T94" fmla="*/ 50 w 55"/>
                  <a:gd name="T95" fmla="*/ 8 h 15"/>
                  <a:gd name="T96" fmla="*/ 47 w 55"/>
                  <a:gd name="T97" fmla="*/ 4 h 15"/>
                  <a:gd name="T98" fmla="*/ 46 w 55"/>
                  <a:gd name="T99" fmla="*/ 4 h 15"/>
                  <a:gd name="T100" fmla="*/ 45 w 55"/>
                  <a:gd name="T101" fmla="*/ 7 h 15"/>
                  <a:gd name="T102" fmla="*/ 40 w 55"/>
                  <a:gd name="T103" fmla="*/ 4 h 15"/>
                  <a:gd name="T104" fmla="*/ 33 w 55"/>
                  <a:gd name="T105" fmla="*/ 4 h 15"/>
                  <a:gd name="T106" fmla="*/ 33 w 55"/>
                  <a:gd name="T107" fmla="*/ 4 h 15"/>
                  <a:gd name="T108" fmla="*/ 33 w 55"/>
                  <a:gd name="T109" fmla="*/ 3 h 15"/>
                  <a:gd name="T110" fmla="*/ 17 w 55"/>
                  <a:gd name="T111" fmla="*/ 4 h 15"/>
                  <a:gd name="T112" fmla="*/ 16 w 55"/>
                  <a:gd name="T113" fmla="*/ 4 h 15"/>
                  <a:gd name="T114" fmla="*/ 13 w 55"/>
                  <a:gd name="T115" fmla="*/ 5 h 15"/>
                  <a:gd name="T116" fmla="*/ 7 w 55"/>
                  <a:gd name="T11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5" h="15">
                    <a:moveTo>
                      <a:pt x="1" y="8"/>
                    </a:moveTo>
                    <a:cubicBezTo>
                      <a:pt x="2" y="8"/>
                      <a:pt x="3" y="8"/>
                      <a:pt x="4" y="8"/>
                    </a:cubicBezTo>
                    <a:cubicBezTo>
                      <a:pt x="3" y="9"/>
                      <a:pt x="3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4" y="13"/>
                      <a:pt x="5" y="13"/>
                    </a:cubicBezTo>
                    <a:cubicBezTo>
                      <a:pt x="5" y="12"/>
                      <a:pt x="7" y="13"/>
                      <a:pt x="7" y="13"/>
                    </a:cubicBezTo>
                    <a:cubicBezTo>
                      <a:pt x="7" y="13"/>
                      <a:pt x="6" y="11"/>
                      <a:pt x="8" y="11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10" y="12"/>
                      <a:pt x="10" y="12"/>
                      <a:pt x="11" y="12"/>
                    </a:cubicBezTo>
                    <a:cubicBezTo>
                      <a:pt x="11" y="13"/>
                      <a:pt x="13" y="12"/>
                      <a:pt x="13" y="12"/>
                    </a:cubicBezTo>
                    <a:cubicBezTo>
                      <a:pt x="14" y="11"/>
                      <a:pt x="15" y="11"/>
                      <a:pt x="15" y="11"/>
                    </a:cubicBezTo>
                    <a:cubicBezTo>
                      <a:pt x="17" y="11"/>
                      <a:pt x="17" y="10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0"/>
                      <a:pt x="21" y="10"/>
                    </a:cubicBezTo>
                    <a:cubicBezTo>
                      <a:pt x="21" y="10"/>
                      <a:pt x="21" y="10"/>
                      <a:pt x="21" y="11"/>
                    </a:cubicBezTo>
                    <a:cubicBezTo>
                      <a:pt x="21" y="11"/>
                      <a:pt x="21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3" y="11"/>
                      <a:pt x="23" y="12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2"/>
                    </a:cubicBezTo>
                    <a:cubicBezTo>
                      <a:pt x="29" y="12"/>
                      <a:pt x="28" y="12"/>
                      <a:pt x="30" y="12"/>
                    </a:cubicBezTo>
                    <a:cubicBezTo>
                      <a:pt x="31" y="12"/>
                      <a:pt x="30" y="12"/>
                      <a:pt x="30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2"/>
                      <a:pt x="31" y="11"/>
                      <a:pt x="30" y="10"/>
                    </a:cubicBezTo>
                    <a:cubicBezTo>
                      <a:pt x="30" y="9"/>
                      <a:pt x="32" y="10"/>
                      <a:pt x="32" y="9"/>
                    </a:cubicBezTo>
                    <a:cubicBezTo>
                      <a:pt x="33" y="11"/>
                      <a:pt x="32" y="11"/>
                      <a:pt x="32" y="13"/>
                    </a:cubicBezTo>
                    <a:cubicBezTo>
                      <a:pt x="33" y="13"/>
                      <a:pt x="34" y="13"/>
                      <a:pt x="35" y="13"/>
                    </a:cubicBezTo>
                    <a:cubicBezTo>
                      <a:pt x="35" y="13"/>
                      <a:pt x="35" y="12"/>
                      <a:pt x="35" y="12"/>
                    </a:cubicBezTo>
                    <a:cubicBezTo>
                      <a:pt x="35" y="12"/>
                      <a:pt x="36" y="13"/>
                      <a:pt x="36" y="12"/>
                    </a:cubicBezTo>
                    <a:cubicBezTo>
                      <a:pt x="37" y="12"/>
                      <a:pt x="37" y="13"/>
                      <a:pt x="37" y="13"/>
                    </a:cubicBezTo>
                    <a:cubicBezTo>
                      <a:pt x="38" y="13"/>
                      <a:pt x="38" y="14"/>
                      <a:pt x="39" y="14"/>
                    </a:cubicBezTo>
                    <a:cubicBezTo>
                      <a:pt x="38" y="12"/>
                      <a:pt x="39" y="12"/>
                      <a:pt x="41" y="12"/>
                    </a:cubicBezTo>
                    <a:cubicBezTo>
                      <a:pt x="42" y="12"/>
                      <a:pt x="42" y="13"/>
                      <a:pt x="42" y="13"/>
                    </a:cubicBezTo>
                    <a:cubicBezTo>
                      <a:pt x="42" y="13"/>
                      <a:pt x="43" y="13"/>
                      <a:pt x="44" y="14"/>
                    </a:cubicBezTo>
                    <a:cubicBezTo>
                      <a:pt x="44" y="14"/>
                      <a:pt x="46" y="15"/>
                      <a:pt x="46" y="14"/>
                    </a:cubicBezTo>
                    <a:cubicBezTo>
                      <a:pt x="47" y="13"/>
                      <a:pt x="47" y="14"/>
                      <a:pt x="49" y="14"/>
                    </a:cubicBezTo>
                    <a:cubicBezTo>
                      <a:pt x="49" y="14"/>
                      <a:pt x="49" y="12"/>
                      <a:pt x="50" y="13"/>
                    </a:cubicBezTo>
                    <a:cubicBezTo>
                      <a:pt x="51" y="13"/>
                      <a:pt x="50" y="14"/>
                      <a:pt x="50" y="15"/>
                    </a:cubicBezTo>
                    <a:cubicBezTo>
                      <a:pt x="50" y="15"/>
                      <a:pt x="52" y="14"/>
                      <a:pt x="52" y="15"/>
                    </a:cubicBezTo>
                    <a:cubicBezTo>
                      <a:pt x="53" y="15"/>
                      <a:pt x="53" y="13"/>
                      <a:pt x="53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4" y="11"/>
                      <a:pt x="54" y="10"/>
                      <a:pt x="53" y="9"/>
                    </a:cubicBezTo>
                    <a:cubicBezTo>
                      <a:pt x="52" y="9"/>
                      <a:pt x="52" y="9"/>
                      <a:pt x="52" y="8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2" y="7"/>
                      <a:pt x="51" y="5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50" y="4"/>
                      <a:pt x="50" y="5"/>
                    </a:cubicBezTo>
                    <a:cubicBezTo>
                      <a:pt x="50" y="4"/>
                      <a:pt x="49" y="4"/>
                      <a:pt x="49" y="4"/>
                    </a:cubicBezTo>
                    <a:cubicBezTo>
                      <a:pt x="49" y="4"/>
                      <a:pt x="49" y="3"/>
                      <a:pt x="49" y="3"/>
                    </a:cubicBezTo>
                    <a:cubicBezTo>
                      <a:pt x="49" y="3"/>
                      <a:pt x="49" y="2"/>
                      <a:pt x="48" y="2"/>
                    </a:cubicBezTo>
                    <a:cubicBezTo>
                      <a:pt x="49" y="4"/>
                      <a:pt x="46" y="4"/>
                      <a:pt x="46" y="2"/>
                    </a:cubicBezTo>
                    <a:cubicBezTo>
                      <a:pt x="45" y="2"/>
                      <a:pt x="46" y="4"/>
                      <a:pt x="44" y="3"/>
                    </a:cubicBezTo>
                    <a:cubicBezTo>
                      <a:pt x="44" y="1"/>
                      <a:pt x="43" y="3"/>
                      <a:pt x="41" y="3"/>
                    </a:cubicBezTo>
                    <a:cubicBezTo>
                      <a:pt x="41" y="3"/>
                      <a:pt x="41" y="2"/>
                      <a:pt x="41" y="2"/>
                    </a:cubicBezTo>
                    <a:cubicBezTo>
                      <a:pt x="41" y="2"/>
                      <a:pt x="41" y="3"/>
                      <a:pt x="40" y="3"/>
                    </a:cubicBezTo>
                    <a:cubicBezTo>
                      <a:pt x="40" y="3"/>
                      <a:pt x="40" y="2"/>
                      <a:pt x="40" y="2"/>
                    </a:cubicBezTo>
                    <a:cubicBezTo>
                      <a:pt x="38" y="2"/>
                      <a:pt x="38" y="3"/>
                      <a:pt x="37" y="3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4" y="1"/>
                      <a:pt x="35" y="3"/>
                      <a:pt x="33" y="3"/>
                    </a:cubicBezTo>
                    <a:cubicBezTo>
                      <a:pt x="33" y="2"/>
                      <a:pt x="32" y="3"/>
                      <a:pt x="31" y="3"/>
                    </a:cubicBezTo>
                    <a:cubicBezTo>
                      <a:pt x="31" y="5"/>
                      <a:pt x="30" y="3"/>
                      <a:pt x="29" y="3"/>
                    </a:cubicBezTo>
                    <a:cubicBezTo>
                      <a:pt x="30" y="3"/>
                      <a:pt x="29" y="3"/>
                      <a:pt x="29" y="3"/>
                    </a:cubicBezTo>
                    <a:cubicBezTo>
                      <a:pt x="29" y="3"/>
                      <a:pt x="29" y="2"/>
                      <a:pt x="28" y="2"/>
                    </a:cubicBezTo>
                    <a:cubicBezTo>
                      <a:pt x="29" y="2"/>
                      <a:pt x="29" y="2"/>
                      <a:pt x="29" y="1"/>
                    </a:cubicBezTo>
                    <a:cubicBezTo>
                      <a:pt x="30" y="1"/>
                      <a:pt x="30" y="3"/>
                      <a:pt x="31" y="2"/>
                    </a:cubicBezTo>
                    <a:cubicBezTo>
                      <a:pt x="32" y="1"/>
                      <a:pt x="31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8" y="1"/>
                      <a:pt x="28" y="1"/>
                      <a:pt x="28" y="2"/>
                    </a:cubicBezTo>
                    <a:cubicBezTo>
                      <a:pt x="27" y="2"/>
                      <a:pt x="27" y="2"/>
                      <a:pt x="27" y="3"/>
                    </a:cubicBezTo>
                    <a:cubicBezTo>
                      <a:pt x="27" y="3"/>
                      <a:pt x="27" y="3"/>
                      <a:pt x="26" y="3"/>
                    </a:cubicBezTo>
                    <a:cubicBezTo>
                      <a:pt x="26" y="3"/>
                      <a:pt x="26" y="3"/>
                      <a:pt x="26" y="2"/>
                    </a:cubicBezTo>
                    <a:cubicBezTo>
                      <a:pt x="25" y="2"/>
                      <a:pt x="25" y="2"/>
                      <a:pt x="24" y="1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3"/>
                      <a:pt x="25" y="3"/>
                      <a:pt x="24" y="3"/>
                    </a:cubicBezTo>
                    <a:cubicBezTo>
                      <a:pt x="23" y="3"/>
                      <a:pt x="22" y="3"/>
                      <a:pt x="22" y="2"/>
                    </a:cubicBezTo>
                    <a:cubicBezTo>
                      <a:pt x="20" y="2"/>
                      <a:pt x="20" y="3"/>
                      <a:pt x="18" y="2"/>
                    </a:cubicBezTo>
                    <a:cubicBezTo>
                      <a:pt x="17" y="2"/>
                      <a:pt x="17" y="4"/>
                      <a:pt x="16" y="4"/>
                    </a:cubicBezTo>
                    <a:cubicBezTo>
                      <a:pt x="16" y="2"/>
                      <a:pt x="16" y="2"/>
                      <a:pt x="15" y="1"/>
                    </a:cubicBezTo>
                    <a:cubicBezTo>
                      <a:pt x="14" y="3"/>
                      <a:pt x="16" y="2"/>
                      <a:pt x="16" y="3"/>
                    </a:cubicBezTo>
                    <a:cubicBezTo>
                      <a:pt x="15" y="3"/>
                      <a:pt x="14" y="2"/>
                      <a:pt x="13" y="3"/>
                    </a:cubicBezTo>
                    <a:cubicBezTo>
                      <a:pt x="12" y="3"/>
                      <a:pt x="14" y="4"/>
                      <a:pt x="12" y="5"/>
                    </a:cubicBezTo>
                    <a:cubicBezTo>
                      <a:pt x="12" y="5"/>
                      <a:pt x="12" y="4"/>
                      <a:pt x="12" y="3"/>
                    </a:cubicBezTo>
                    <a:cubicBezTo>
                      <a:pt x="10" y="3"/>
                      <a:pt x="11" y="5"/>
                      <a:pt x="10" y="5"/>
                    </a:cubicBezTo>
                    <a:cubicBezTo>
                      <a:pt x="10" y="3"/>
                      <a:pt x="9" y="3"/>
                      <a:pt x="8" y="3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3"/>
                      <a:pt x="5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6"/>
                      <a:pt x="4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9"/>
                      <a:pt x="0" y="10"/>
                    </a:cubicBezTo>
                    <a:cubicBezTo>
                      <a:pt x="1" y="10"/>
                      <a:pt x="2" y="10"/>
                      <a:pt x="1" y="8"/>
                    </a:cubicBezTo>
                    <a:close/>
                    <a:moveTo>
                      <a:pt x="6" y="9"/>
                    </a:moveTo>
                    <a:cubicBezTo>
                      <a:pt x="6" y="9"/>
                      <a:pt x="6" y="9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lose/>
                    <a:moveTo>
                      <a:pt x="7" y="9"/>
                    </a:moveTo>
                    <a:cubicBezTo>
                      <a:pt x="6" y="10"/>
                      <a:pt x="6" y="12"/>
                      <a:pt x="5" y="11"/>
                    </a:cubicBezTo>
                    <a:cubicBezTo>
                      <a:pt x="5" y="10"/>
                      <a:pt x="7" y="10"/>
                      <a:pt x="7" y="9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lose/>
                    <a:moveTo>
                      <a:pt x="18" y="5"/>
                    </a:move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7"/>
                    </a:cubicBezTo>
                    <a:cubicBezTo>
                      <a:pt x="17" y="6"/>
                      <a:pt x="17" y="6"/>
                      <a:pt x="16" y="6"/>
                    </a:cubicBezTo>
                    <a:cubicBezTo>
                      <a:pt x="17" y="5"/>
                      <a:pt x="17" y="5"/>
                      <a:pt x="18" y="5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3" y="8"/>
                    </a:move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lose/>
                    <a:moveTo>
                      <a:pt x="16" y="9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9"/>
                    </a:cubicBezTo>
                    <a:close/>
                    <a:moveTo>
                      <a:pt x="18" y="10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lose/>
                    <a:moveTo>
                      <a:pt x="27" y="10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lose/>
                    <a:moveTo>
                      <a:pt x="42" y="7"/>
                    </a:moveTo>
                    <a:cubicBezTo>
                      <a:pt x="42" y="7"/>
                      <a:pt x="43" y="6"/>
                      <a:pt x="43" y="6"/>
                    </a:cubicBezTo>
                    <a:cubicBezTo>
                      <a:pt x="43" y="6"/>
                      <a:pt x="44" y="6"/>
                      <a:pt x="44" y="6"/>
                    </a:cubicBezTo>
                    <a:cubicBezTo>
                      <a:pt x="43" y="7"/>
                      <a:pt x="42" y="7"/>
                      <a:pt x="42" y="7"/>
                    </a:cubicBezTo>
                    <a:close/>
                    <a:moveTo>
                      <a:pt x="41" y="6"/>
                    </a:move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lose/>
                    <a:moveTo>
                      <a:pt x="39" y="8"/>
                    </a:moveTo>
                    <a:cubicBezTo>
                      <a:pt x="40" y="8"/>
                      <a:pt x="40" y="8"/>
                      <a:pt x="40" y="8"/>
                    </a:cubicBezTo>
                    <a:cubicBezTo>
                      <a:pt x="39" y="8"/>
                      <a:pt x="39" y="7"/>
                      <a:pt x="39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8"/>
                      <a:pt x="40" y="8"/>
                      <a:pt x="39" y="8"/>
                    </a:cubicBezTo>
                    <a:cubicBezTo>
                      <a:pt x="39" y="8"/>
                      <a:pt x="39" y="8"/>
                      <a:pt x="39" y="8"/>
                    </a:cubicBezTo>
                    <a:close/>
                    <a:moveTo>
                      <a:pt x="35" y="8"/>
                    </a:moveTo>
                    <a:cubicBezTo>
                      <a:pt x="34" y="9"/>
                      <a:pt x="34" y="9"/>
                      <a:pt x="33" y="9"/>
                    </a:cubicBezTo>
                    <a:cubicBezTo>
                      <a:pt x="33" y="9"/>
                      <a:pt x="33" y="8"/>
                      <a:pt x="33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8"/>
                      <a:pt x="34" y="8"/>
                      <a:pt x="35" y="8"/>
                    </a:cubicBezTo>
                    <a:close/>
                    <a:moveTo>
                      <a:pt x="34" y="10"/>
                    </a:moveTo>
                    <a:cubicBezTo>
                      <a:pt x="34" y="10"/>
                      <a:pt x="34" y="10"/>
                      <a:pt x="34" y="10"/>
                    </a:cubicBezTo>
                    <a:cubicBezTo>
                      <a:pt x="35" y="10"/>
                      <a:pt x="35" y="9"/>
                      <a:pt x="35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7" y="9"/>
                      <a:pt x="37" y="9"/>
                      <a:pt x="37" y="10"/>
                    </a:cubicBezTo>
                    <a:cubicBezTo>
                      <a:pt x="37" y="11"/>
                      <a:pt x="35" y="10"/>
                      <a:pt x="34" y="10"/>
                    </a:cubicBezTo>
                    <a:close/>
                    <a:moveTo>
                      <a:pt x="37" y="8"/>
                    </a:move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9"/>
                      <a:pt x="38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8" y="9"/>
                      <a:pt x="37" y="9"/>
                      <a:pt x="37" y="8"/>
                    </a:cubicBezTo>
                    <a:close/>
                    <a:moveTo>
                      <a:pt x="38" y="10"/>
                    </a:moveTo>
                    <a:cubicBezTo>
                      <a:pt x="39" y="10"/>
                      <a:pt x="39" y="10"/>
                      <a:pt x="39" y="10"/>
                    </a:cubicBezTo>
                    <a:cubicBezTo>
                      <a:pt x="40" y="9"/>
                      <a:pt x="40" y="9"/>
                      <a:pt x="42" y="9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0" y="11"/>
                      <a:pt x="39" y="10"/>
                      <a:pt x="38" y="10"/>
                    </a:cubicBezTo>
                    <a:close/>
                    <a:moveTo>
                      <a:pt x="44" y="8"/>
                    </a:moveTo>
                    <a:cubicBezTo>
                      <a:pt x="44" y="8"/>
                      <a:pt x="44" y="7"/>
                      <a:pt x="44" y="7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5" y="7"/>
                      <a:pt x="45" y="7"/>
                      <a:pt x="45" y="8"/>
                    </a:cubicBezTo>
                    <a:lnTo>
                      <a:pt x="44" y="8"/>
                    </a:lnTo>
                    <a:close/>
                    <a:moveTo>
                      <a:pt x="51" y="10"/>
                    </a:moveTo>
                    <a:cubicBezTo>
                      <a:pt x="51" y="10"/>
                      <a:pt x="52" y="10"/>
                      <a:pt x="52" y="10"/>
                    </a:cubicBezTo>
                    <a:cubicBezTo>
                      <a:pt x="51" y="11"/>
                      <a:pt x="51" y="10"/>
                      <a:pt x="51" y="11"/>
                    </a:cubicBezTo>
                    <a:cubicBezTo>
                      <a:pt x="50" y="12"/>
                      <a:pt x="52" y="12"/>
                      <a:pt x="52" y="13"/>
                    </a:cubicBezTo>
                    <a:cubicBezTo>
                      <a:pt x="51" y="14"/>
                      <a:pt x="51" y="12"/>
                      <a:pt x="50" y="11"/>
                    </a:cubicBezTo>
                    <a:cubicBezTo>
                      <a:pt x="50" y="11"/>
                      <a:pt x="49" y="11"/>
                      <a:pt x="49" y="11"/>
                    </a:cubicBezTo>
                    <a:cubicBezTo>
                      <a:pt x="49" y="11"/>
                      <a:pt x="49" y="10"/>
                      <a:pt x="49" y="10"/>
                    </a:cubicBezTo>
                    <a:cubicBezTo>
                      <a:pt x="49" y="10"/>
                      <a:pt x="48" y="9"/>
                      <a:pt x="48" y="9"/>
                    </a:cubicBezTo>
                    <a:cubicBezTo>
                      <a:pt x="48" y="8"/>
                      <a:pt x="48" y="8"/>
                      <a:pt x="48" y="7"/>
                    </a:cubicBezTo>
                    <a:cubicBezTo>
                      <a:pt x="48" y="7"/>
                      <a:pt x="48" y="7"/>
                      <a:pt x="49" y="7"/>
                    </a:cubicBezTo>
                    <a:cubicBezTo>
                      <a:pt x="49" y="7"/>
                      <a:pt x="49" y="8"/>
                      <a:pt x="49" y="8"/>
                    </a:cubicBezTo>
                    <a:cubicBezTo>
                      <a:pt x="49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1" y="8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51" y="7"/>
                      <a:pt x="51" y="10"/>
                      <a:pt x="51" y="10"/>
                    </a:cubicBezTo>
                    <a:close/>
                    <a:moveTo>
                      <a:pt x="47" y="4"/>
                    </a:moveTo>
                    <a:cubicBezTo>
                      <a:pt x="47" y="4"/>
                      <a:pt x="47" y="5"/>
                      <a:pt x="47" y="5"/>
                    </a:cubicBezTo>
                    <a:cubicBezTo>
                      <a:pt x="47" y="5"/>
                      <a:pt x="47" y="6"/>
                      <a:pt x="47" y="7"/>
                    </a:cubicBezTo>
                    <a:cubicBezTo>
                      <a:pt x="46" y="7"/>
                      <a:pt x="47" y="5"/>
                      <a:pt x="46" y="5"/>
                    </a:cubicBezTo>
                    <a:cubicBezTo>
                      <a:pt x="46" y="5"/>
                      <a:pt x="46" y="5"/>
                      <a:pt x="46" y="4"/>
                    </a:cubicBezTo>
                    <a:cubicBezTo>
                      <a:pt x="46" y="4"/>
                      <a:pt x="47" y="4"/>
                      <a:pt x="47" y="4"/>
                    </a:cubicBezTo>
                    <a:close/>
                    <a:moveTo>
                      <a:pt x="45" y="5"/>
                    </a:moveTo>
                    <a:cubicBezTo>
                      <a:pt x="45" y="5"/>
                      <a:pt x="45" y="5"/>
                      <a:pt x="45" y="5"/>
                    </a:cubicBezTo>
                    <a:cubicBezTo>
                      <a:pt x="45" y="6"/>
                      <a:pt x="45" y="6"/>
                      <a:pt x="45" y="7"/>
                    </a:cubicBezTo>
                    <a:cubicBezTo>
                      <a:pt x="44" y="6"/>
                      <a:pt x="45" y="6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lose/>
                    <a:moveTo>
                      <a:pt x="41" y="4"/>
                    </a:moveTo>
                    <a:cubicBezTo>
                      <a:pt x="41" y="4"/>
                      <a:pt x="40" y="4"/>
                      <a:pt x="40" y="4"/>
                    </a:cubicBezTo>
                    <a:cubicBezTo>
                      <a:pt x="40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3"/>
                      <a:pt x="40" y="3"/>
                      <a:pt x="41" y="4"/>
                    </a:cubicBezTo>
                    <a:close/>
                    <a:moveTo>
                      <a:pt x="33" y="4"/>
                    </a:move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4"/>
                      <a:pt x="33" y="4"/>
                    </a:cubicBezTo>
                    <a:close/>
                    <a:moveTo>
                      <a:pt x="33" y="3"/>
                    </a:moveTo>
                    <a:cubicBezTo>
                      <a:pt x="32" y="3"/>
                      <a:pt x="32" y="4"/>
                      <a:pt x="32" y="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2" y="3"/>
                      <a:pt x="33" y="3"/>
                    </a:cubicBezTo>
                    <a:close/>
                    <a:moveTo>
                      <a:pt x="17" y="4"/>
                    </a:moveTo>
                    <a:cubicBezTo>
                      <a:pt x="17" y="5"/>
                      <a:pt x="17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lose/>
                    <a:moveTo>
                      <a:pt x="16" y="4"/>
                    </a:move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lose/>
                    <a:moveTo>
                      <a:pt x="13" y="5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74" name="Freeform 3361"/>
              <p:cNvSpPr/>
              <p:nvPr/>
            </p:nvSpPr>
            <p:spPr bwMode="auto">
              <a:xfrm>
                <a:off x="9455151" y="3951288"/>
                <a:ext cx="9525" cy="12700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2 h 4"/>
                  <a:gd name="T4" fmla="*/ 1 w 3"/>
                  <a:gd name="T5" fmla="*/ 3 h 4"/>
                  <a:gd name="T6" fmla="*/ 3 w 3"/>
                  <a:gd name="T7" fmla="*/ 2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3" y="4"/>
                      <a:pt x="2" y="2"/>
                      <a:pt x="3" y="2"/>
                    </a:cubicBezTo>
                    <a:cubicBezTo>
                      <a:pt x="2" y="2"/>
                      <a:pt x="1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75" name="Freeform 3362"/>
              <p:cNvSpPr/>
              <p:nvPr/>
            </p:nvSpPr>
            <p:spPr bwMode="auto">
              <a:xfrm>
                <a:off x="9559926" y="4056063"/>
                <a:ext cx="9525" cy="9525"/>
              </a:xfrm>
              <a:custGeom>
                <a:avLst/>
                <a:gdLst>
                  <a:gd name="T0" fmla="*/ 0 w 3"/>
                  <a:gd name="T1" fmla="*/ 1 h 3"/>
                  <a:gd name="T2" fmla="*/ 3 w 3"/>
                  <a:gd name="T3" fmla="*/ 0 h 3"/>
                  <a:gd name="T4" fmla="*/ 1 w 3"/>
                  <a:gd name="T5" fmla="*/ 0 h 3"/>
                  <a:gd name="T6" fmla="*/ 0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3"/>
                      <a:pt x="3" y="2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2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76" name="Freeform 3363"/>
              <p:cNvSpPr>
                <a:spLocks noEditPoints="1"/>
              </p:cNvSpPr>
              <p:nvPr/>
            </p:nvSpPr>
            <p:spPr bwMode="auto">
              <a:xfrm>
                <a:off x="9894888" y="4845050"/>
                <a:ext cx="39688" cy="52387"/>
              </a:xfrm>
              <a:custGeom>
                <a:avLst/>
                <a:gdLst>
                  <a:gd name="T0" fmla="*/ 7 w 12"/>
                  <a:gd name="T1" fmla="*/ 12 h 16"/>
                  <a:gd name="T2" fmla="*/ 6 w 12"/>
                  <a:gd name="T3" fmla="*/ 11 h 16"/>
                  <a:gd name="T4" fmla="*/ 6 w 12"/>
                  <a:gd name="T5" fmla="*/ 11 h 16"/>
                  <a:gd name="T6" fmla="*/ 6 w 12"/>
                  <a:gd name="T7" fmla="*/ 9 h 16"/>
                  <a:gd name="T8" fmla="*/ 7 w 12"/>
                  <a:gd name="T9" fmla="*/ 8 h 16"/>
                  <a:gd name="T10" fmla="*/ 7 w 12"/>
                  <a:gd name="T11" fmla="*/ 8 h 16"/>
                  <a:gd name="T12" fmla="*/ 6 w 12"/>
                  <a:gd name="T13" fmla="*/ 10 h 16"/>
                  <a:gd name="T14" fmla="*/ 8 w 12"/>
                  <a:gd name="T15" fmla="*/ 9 h 16"/>
                  <a:gd name="T16" fmla="*/ 8 w 12"/>
                  <a:gd name="T17" fmla="*/ 10 h 16"/>
                  <a:gd name="T18" fmla="*/ 11 w 12"/>
                  <a:gd name="T19" fmla="*/ 10 h 16"/>
                  <a:gd name="T20" fmla="*/ 11 w 12"/>
                  <a:gd name="T21" fmla="*/ 7 h 16"/>
                  <a:gd name="T22" fmla="*/ 11 w 12"/>
                  <a:gd name="T23" fmla="*/ 7 h 16"/>
                  <a:gd name="T24" fmla="*/ 12 w 12"/>
                  <a:gd name="T25" fmla="*/ 7 h 16"/>
                  <a:gd name="T26" fmla="*/ 12 w 12"/>
                  <a:gd name="T27" fmla="*/ 6 h 16"/>
                  <a:gd name="T28" fmla="*/ 10 w 12"/>
                  <a:gd name="T29" fmla="*/ 6 h 16"/>
                  <a:gd name="T30" fmla="*/ 10 w 12"/>
                  <a:gd name="T31" fmla="*/ 7 h 16"/>
                  <a:gd name="T32" fmla="*/ 8 w 12"/>
                  <a:gd name="T33" fmla="*/ 8 h 16"/>
                  <a:gd name="T34" fmla="*/ 8 w 12"/>
                  <a:gd name="T35" fmla="*/ 7 h 16"/>
                  <a:gd name="T36" fmla="*/ 9 w 12"/>
                  <a:gd name="T37" fmla="*/ 6 h 16"/>
                  <a:gd name="T38" fmla="*/ 10 w 12"/>
                  <a:gd name="T39" fmla="*/ 5 h 16"/>
                  <a:gd name="T40" fmla="*/ 7 w 12"/>
                  <a:gd name="T41" fmla="*/ 7 h 16"/>
                  <a:gd name="T42" fmla="*/ 6 w 12"/>
                  <a:gd name="T43" fmla="*/ 6 h 16"/>
                  <a:gd name="T44" fmla="*/ 7 w 12"/>
                  <a:gd name="T45" fmla="*/ 6 h 16"/>
                  <a:gd name="T46" fmla="*/ 6 w 12"/>
                  <a:gd name="T47" fmla="*/ 5 h 16"/>
                  <a:gd name="T48" fmla="*/ 5 w 12"/>
                  <a:gd name="T49" fmla="*/ 6 h 16"/>
                  <a:gd name="T50" fmla="*/ 4 w 12"/>
                  <a:gd name="T51" fmla="*/ 5 h 16"/>
                  <a:gd name="T52" fmla="*/ 4 w 12"/>
                  <a:gd name="T53" fmla="*/ 4 h 16"/>
                  <a:gd name="T54" fmla="*/ 4 w 12"/>
                  <a:gd name="T55" fmla="*/ 3 h 16"/>
                  <a:gd name="T56" fmla="*/ 3 w 12"/>
                  <a:gd name="T57" fmla="*/ 2 h 16"/>
                  <a:gd name="T58" fmla="*/ 3 w 12"/>
                  <a:gd name="T59" fmla="*/ 0 h 16"/>
                  <a:gd name="T60" fmla="*/ 3 w 12"/>
                  <a:gd name="T61" fmla="*/ 1 h 16"/>
                  <a:gd name="T62" fmla="*/ 1 w 12"/>
                  <a:gd name="T63" fmla="*/ 2 h 16"/>
                  <a:gd name="T64" fmla="*/ 2 w 12"/>
                  <a:gd name="T65" fmla="*/ 3 h 16"/>
                  <a:gd name="T66" fmla="*/ 1 w 12"/>
                  <a:gd name="T67" fmla="*/ 7 h 16"/>
                  <a:gd name="T68" fmla="*/ 2 w 12"/>
                  <a:gd name="T69" fmla="*/ 6 h 16"/>
                  <a:gd name="T70" fmla="*/ 3 w 12"/>
                  <a:gd name="T71" fmla="*/ 7 h 16"/>
                  <a:gd name="T72" fmla="*/ 4 w 12"/>
                  <a:gd name="T73" fmla="*/ 7 h 16"/>
                  <a:gd name="T74" fmla="*/ 4 w 12"/>
                  <a:gd name="T75" fmla="*/ 9 h 16"/>
                  <a:gd name="T76" fmla="*/ 2 w 12"/>
                  <a:gd name="T77" fmla="*/ 9 h 16"/>
                  <a:gd name="T78" fmla="*/ 3 w 12"/>
                  <a:gd name="T79" fmla="*/ 9 h 16"/>
                  <a:gd name="T80" fmla="*/ 3 w 12"/>
                  <a:gd name="T81" fmla="*/ 10 h 16"/>
                  <a:gd name="T82" fmla="*/ 3 w 12"/>
                  <a:gd name="T83" fmla="*/ 10 h 16"/>
                  <a:gd name="T84" fmla="*/ 3 w 12"/>
                  <a:gd name="T85" fmla="*/ 14 h 16"/>
                  <a:gd name="T86" fmla="*/ 3 w 12"/>
                  <a:gd name="T87" fmla="*/ 14 h 16"/>
                  <a:gd name="T88" fmla="*/ 2 w 12"/>
                  <a:gd name="T89" fmla="*/ 14 h 16"/>
                  <a:gd name="T90" fmla="*/ 3 w 12"/>
                  <a:gd name="T91" fmla="*/ 16 h 16"/>
                  <a:gd name="T92" fmla="*/ 3 w 12"/>
                  <a:gd name="T93" fmla="*/ 15 h 16"/>
                  <a:gd name="T94" fmla="*/ 5 w 12"/>
                  <a:gd name="T95" fmla="*/ 14 h 16"/>
                  <a:gd name="T96" fmla="*/ 5 w 12"/>
                  <a:gd name="T97" fmla="*/ 15 h 16"/>
                  <a:gd name="T98" fmla="*/ 7 w 12"/>
                  <a:gd name="T99" fmla="*/ 16 h 16"/>
                  <a:gd name="T100" fmla="*/ 8 w 12"/>
                  <a:gd name="T101" fmla="*/ 14 h 16"/>
                  <a:gd name="T102" fmla="*/ 7 w 12"/>
                  <a:gd name="T103" fmla="*/ 12 h 16"/>
                  <a:gd name="T104" fmla="*/ 4 w 12"/>
                  <a:gd name="T105" fmla="*/ 10 h 16"/>
                  <a:gd name="T106" fmla="*/ 4 w 12"/>
                  <a:gd name="T107" fmla="*/ 9 h 16"/>
                  <a:gd name="T108" fmla="*/ 6 w 12"/>
                  <a:gd name="T109" fmla="*/ 10 h 16"/>
                  <a:gd name="T110" fmla="*/ 4 w 12"/>
                  <a:gd name="T11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" h="16">
                    <a:moveTo>
                      <a:pt x="7" y="12"/>
                    </a:moveTo>
                    <a:cubicBezTo>
                      <a:pt x="7" y="12"/>
                      <a:pt x="5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6" y="10"/>
                      <a:pt x="6" y="9"/>
                    </a:cubicBezTo>
                    <a:cubicBezTo>
                      <a:pt x="6" y="8"/>
                      <a:pt x="7" y="9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9"/>
                      <a:pt x="6" y="10"/>
                    </a:cubicBezTo>
                    <a:cubicBezTo>
                      <a:pt x="8" y="10"/>
                      <a:pt x="7" y="9"/>
                      <a:pt x="8" y="9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9" y="9"/>
                      <a:pt x="10" y="11"/>
                      <a:pt x="11" y="10"/>
                    </a:cubicBezTo>
                    <a:cubicBezTo>
                      <a:pt x="9" y="9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9" y="7"/>
                      <a:pt x="9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6"/>
                      <a:pt x="9" y="6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8" y="5"/>
                      <a:pt x="8" y="6"/>
                      <a:pt x="7" y="7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1" y="0"/>
                      <a:pt x="2" y="2"/>
                      <a:pt x="1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0" y="5"/>
                      <a:pt x="1" y="7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9"/>
                    </a:cubicBezTo>
                    <a:cubicBezTo>
                      <a:pt x="3" y="8"/>
                      <a:pt x="1" y="9"/>
                      <a:pt x="2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2"/>
                      <a:pt x="5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3" y="16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5" y="14"/>
                      <a:pt x="5" y="14"/>
                    </a:cubicBezTo>
                    <a:cubicBezTo>
                      <a:pt x="6" y="14"/>
                      <a:pt x="5" y="15"/>
                      <a:pt x="5" y="15"/>
                    </a:cubicBezTo>
                    <a:cubicBezTo>
                      <a:pt x="5" y="16"/>
                      <a:pt x="5" y="15"/>
                      <a:pt x="7" y="16"/>
                    </a:cubicBezTo>
                    <a:cubicBezTo>
                      <a:pt x="7" y="15"/>
                      <a:pt x="8" y="15"/>
                      <a:pt x="8" y="14"/>
                    </a:cubicBezTo>
                    <a:cubicBezTo>
                      <a:pt x="7" y="14"/>
                      <a:pt x="7" y="13"/>
                      <a:pt x="7" y="12"/>
                    </a:cubicBezTo>
                    <a:close/>
                    <a:moveTo>
                      <a:pt x="4" y="10"/>
                    </a:moveTo>
                    <a:cubicBezTo>
                      <a:pt x="4" y="10"/>
                      <a:pt x="4" y="10"/>
                      <a:pt x="4" y="9"/>
                    </a:cubicBezTo>
                    <a:cubicBezTo>
                      <a:pt x="5" y="10"/>
                      <a:pt x="5" y="9"/>
                      <a:pt x="6" y="10"/>
                    </a:cubicBezTo>
                    <a:cubicBezTo>
                      <a:pt x="5" y="11"/>
                      <a:pt x="4" y="10"/>
                      <a:pt x="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77" name="Freeform 3364"/>
              <p:cNvSpPr>
                <a:spLocks noEditPoints="1"/>
              </p:cNvSpPr>
              <p:nvPr/>
            </p:nvSpPr>
            <p:spPr bwMode="auto">
              <a:xfrm>
                <a:off x="8545513" y="4838700"/>
                <a:ext cx="1444625" cy="101600"/>
              </a:xfrm>
              <a:custGeom>
                <a:avLst/>
                <a:gdLst>
                  <a:gd name="T0" fmla="*/ 418 w 443"/>
                  <a:gd name="T1" fmla="*/ 19 h 31"/>
                  <a:gd name="T2" fmla="*/ 407 w 443"/>
                  <a:gd name="T3" fmla="*/ 17 h 31"/>
                  <a:gd name="T4" fmla="*/ 389 w 443"/>
                  <a:gd name="T5" fmla="*/ 8 h 31"/>
                  <a:gd name="T6" fmla="*/ 355 w 443"/>
                  <a:gd name="T7" fmla="*/ 8 h 31"/>
                  <a:gd name="T8" fmla="*/ 342 w 443"/>
                  <a:gd name="T9" fmla="*/ 8 h 31"/>
                  <a:gd name="T10" fmla="*/ 313 w 443"/>
                  <a:gd name="T11" fmla="*/ 7 h 31"/>
                  <a:gd name="T12" fmla="*/ 281 w 443"/>
                  <a:gd name="T13" fmla="*/ 9 h 31"/>
                  <a:gd name="T14" fmla="*/ 245 w 443"/>
                  <a:gd name="T15" fmla="*/ 2 h 31"/>
                  <a:gd name="T16" fmla="*/ 192 w 443"/>
                  <a:gd name="T17" fmla="*/ 6 h 31"/>
                  <a:gd name="T18" fmla="*/ 144 w 443"/>
                  <a:gd name="T19" fmla="*/ 2 h 31"/>
                  <a:gd name="T20" fmla="*/ 103 w 443"/>
                  <a:gd name="T21" fmla="*/ 4 h 31"/>
                  <a:gd name="T22" fmla="*/ 70 w 443"/>
                  <a:gd name="T23" fmla="*/ 6 h 31"/>
                  <a:gd name="T24" fmla="*/ 52 w 443"/>
                  <a:gd name="T25" fmla="*/ 6 h 31"/>
                  <a:gd name="T26" fmla="*/ 34 w 443"/>
                  <a:gd name="T27" fmla="*/ 14 h 31"/>
                  <a:gd name="T28" fmla="*/ 26 w 443"/>
                  <a:gd name="T29" fmla="*/ 23 h 31"/>
                  <a:gd name="T30" fmla="*/ 24 w 443"/>
                  <a:gd name="T31" fmla="*/ 5 h 31"/>
                  <a:gd name="T32" fmla="*/ 3 w 443"/>
                  <a:gd name="T33" fmla="*/ 13 h 31"/>
                  <a:gd name="T34" fmla="*/ 16 w 443"/>
                  <a:gd name="T35" fmla="*/ 28 h 31"/>
                  <a:gd name="T36" fmla="*/ 77 w 443"/>
                  <a:gd name="T37" fmla="*/ 24 h 31"/>
                  <a:gd name="T38" fmla="*/ 112 w 443"/>
                  <a:gd name="T39" fmla="*/ 18 h 31"/>
                  <a:gd name="T40" fmla="*/ 133 w 443"/>
                  <a:gd name="T41" fmla="*/ 25 h 31"/>
                  <a:gd name="T42" fmla="*/ 165 w 443"/>
                  <a:gd name="T43" fmla="*/ 24 h 31"/>
                  <a:gd name="T44" fmla="*/ 198 w 443"/>
                  <a:gd name="T45" fmla="*/ 21 h 31"/>
                  <a:gd name="T46" fmla="*/ 224 w 443"/>
                  <a:gd name="T47" fmla="*/ 25 h 31"/>
                  <a:gd name="T48" fmla="*/ 240 w 443"/>
                  <a:gd name="T49" fmla="*/ 26 h 31"/>
                  <a:gd name="T50" fmla="*/ 280 w 443"/>
                  <a:gd name="T51" fmla="*/ 23 h 31"/>
                  <a:gd name="T52" fmla="*/ 314 w 443"/>
                  <a:gd name="T53" fmla="*/ 22 h 31"/>
                  <a:gd name="T54" fmla="*/ 325 w 443"/>
                  <a:gd name="T55" fmla="*/ 21 h 31"/>
                  <a:gd name="T56" fmla="*/ 354 w 443"/>
                  <a:gd name="T57" fmla="*/ 22 h 31"/>
                  <a:gd name="T58" fmla="*/ 405 w 443"/>
                  <a:gd name="T59" fmla="*/ 28 h 31"/>
                  <a:gd name="T60" fmla="*/ 434 w 443"/>
                  <a:gd name="T61" fmla="*/ 19 h 31"/>
                  <a:gd name="T62" fmla="*/ 304 w 443"/>
                  <a:gd name="T63" fmla="*/ 24 h 31"/>
                  <a:gd name="T64" fmla="*/ 324 w 443"/>
                  <a:gd name="T65" fmla="*/ 14 h 31"/>
                  <a:gd name="T66" fmla="*/ 310 w 443"/>
                  <a:gd name="T67" fmla="*/ 9 h 31"/>
                  <a:gd name="T68" fmla="*/ 295 w 443"/>
                  <a:gd name="T69" fmla="*/ 12 h 31"/>
                  <a:gd name="T70" fmla="*/ 238 w 443"/>
                  <a:gd name="T71" fmla="*/ 11 h 31"/>
                  <a:gd name="T72" fmla="*/ 241 w 443"/>
                  <a:gd name="T73" fmla="*/ 14 h 31"/>
                  <a:gd name="T74" fmla="*/ 223 w 443"/>
                  <a:gd name="T75" fmla="*/ 9 h 31"/>
                  <a:gd name="T76" fmla="*/ 151 w 443"/>
                  <a:gd name="T77" fmla="*/ 18 h 31"/>
                  <a:gd name="T78" fmla="*/ 132 w 443"/>
                  <a:gd name="T79" fmla="*/ 10 h 31"/>
                  <a:gd name="T80" fmla="*/ 143 w 443"/>
                  <a:gd name="T81" fmla="*/ 16 h 31"/>
                  <a:gd name="T82" fmla="*/ 169 w 443"/>
                  <a:gd name="T83" fmla="*/ 15 h 31"/>
                  <a:gd name="T84" fmla="*/ 172 w 443"/>
                  <a:gd name="T85" fmla="*/ 17 h 31"/>
                  <a:gd name="T86" fmla="*/ 203 w 443"/>
                  <a:gd name="T87" fmla="*/ 8 h 31"/>
                  <a:gd name="T88" fmla="*/ 152 w 443"/>
                  <a:gd name="T89" fmla="*/ 9 h 31"/>
                  <a:gd name="T90" fmla="*/ 112 w 443"/>
                  <a:gd name="T91" fmla="*/ 6 h 31"/>
                  <a:gd name="T92" fmla="*/ 90 w 443"/>
                  <a:gd name="T93" fmla="*/ 17 h 31"/>
                  <a:gd name="T94" fmla="*/ 86 w 443"/>
                  <a:gd name="T95" fmla="*/ 6 h 31"/>
                  <a:gd name="T96" fmla="*/ 59 w 443"/>
                  <a:gd name="T97" fmla="*/ 12 h 31"/>
                  <a:gd name="T98" fmla="*/ 58 w 443"/>
                  <a:gd name="T99" fmla="*/ 19 h 31"/>
                  <a:gd name="T100" fmla="*/ 82 w 443"/>
                  <a:gd name="T101" fmla="*/ 19 h 31"/>
                  <a:gd name="T102" fmla="*/ 108 w 443"/>
                  <a:gd name="T103" fmla="*/ 9 h 31"/>
                  <a:gd name="T104" fmla="*/ 134 w 443"/>
                  <a:gd name="T105" fmla="*/ 21 h 31"/>
                  <a:gd name="T106" fmla="*/ 184 w 443"/>
                  <a:gd name="T107" fmla="*/ 18 h 31"/>
                  <a:gd name="T108" fmla="*/ 258 w 443"/>
                  <a:gd name="T109" fmla="*/ 20 h 31"/>
                  <a:gd name="T110" fmla="*/ 292 w 443"/>
                  <a:gd name="T111" fmla="*/ 22 h 31"/>
                  <a:gd name="T112" fmla="*/ 334 w 443"/>
                  <a:gd name="T113" fmla="*/ 14 h 31"/>
                  <a:gd name="T114" fmla="*/ 357 w 443"/>
                  <a:gd name="T115" fmla="*/ 21 h 31"/>
                  <a:gd name="T116" fmla="*/ 401 w 443"/>
                  <a:gd name="T117" fmla="*/ 12 h 31"/>
                  <a:gd name="T118" fmla="*/ 359 w 443"/>
                  <a:gd name="T119" fmla="*/ 8 h 31"/>
                  <a:gd name="T120" fmla="*/ 371 w 443"/>
                  <a:gd name="T121" fmla="*/ 20 h 31"/>
                  <a:gd name="T122" fmla="*/ 386 w 443"/>
                  <a:gd name="T123" fmla="*/ 13 h 31"/>
                  <a:gd name="T124" fmla="*/ 427 w 443"/>
                  <a:gd name="T125" fmla="*/ 2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3" h="31">
                    <a:moveTo>
                      <a:pt x="442" y="24"/>
                    </a:moveTo>
                    <a:cubicBezTo>
                      <a:pt x="442" y="22"/>
                      <a:pt x="443" y="23"/>
                      <a:pt x="443" y="21"/>
                    </a:cubicBezTo>
                    <a:cubicBezTo>
                      <a:pt x="442" y="20"/>
                      <a:pt x="441" y="22"/>
                      <a:pt x="440" y="22"/>
                    </a:cubicBezTo>
                    <a:cubicBezTo>
                      <a:pt x="439" y="22"/>
                      <a:pt x="439" y="21"/>
                      <a:pt x="439" y="20"/>
                    </a:cubicBezTo>
                    <a:cubicBezTo>
                      <a:pt x="439" y="19"/>
                      <a:pt x="440" y="20"/>
                      <a:pt x="440" y="20"/>
                    </a:cubicBezTo>
                    <a:cubicBezTo>
                      <a:pt x="441" y="19"/>
                      <a:pt x="441" y="17"/>
                      <a:pt x="442" y="17"/>
                    </a:cubicBezTo>
                    <a:cubicBezTo>
                      <a:pt x="442" y="17"/>
                      <a:pt x="442" y="17"/>
                      <a:pt x="442" y="17"/>
                    </a:cubicBezTo>
                    <a:cubicBezTo>
                      <a:pt x="441" y="16"/>
                      <a:pt x="441" y="16"/>
                      <a:pt x="440" y="15"/>
                    </a:cubicBezTo>
                    <a:cubicBezTo>
                      <a:pt x="440" y="14"/>
                      <a:pt x="440" y="14"/>
                      <a:pt x="439" y="14"/>
                    </a:cubicBezTo>
                    <a:cubicBezTo>
                      <a:pt x="440" y="13"/>
                      <a:pt x="439" y="12"/>
                      <a:pt x="437" y="12"/>
                    </a:cubicBezTo>
                    <a:cubicBezTo>
                      <a:pt x="437" y="13"/>
                      <a:pt x="437" y="13"/>
                      <a:pt x="437" y="14"/>
                    </a:cubicBezTo>
                    <a:cubicBezTo>
                      <a:pt x="437" y="13"/>
                      <a:pt x="435" y="14"/>
                      <a:pt x="436" y="12"/>
                    </a:cubicBezTo>
                    <a:cubicBezTo>
                      <a:pt x="434" y="12"/>
                      <a:pt x="434" y="14"/>
                      <a:pt x="431" y="13"/>
                    </a:cubicBezTo>
                    <a:cubicBezTo>
                      <a:pt x="431" y="12"/>
                      <a:pt x="430" y="11"/>
                      <a:pt x="429" y="10"/>
                    </a:cubicBezTo>
                    <a:cubicBezTo>
                      <a:pt x="429" y="10"/>
                      <a:pt x="429" y="10"/>
                      <a:pt x="429" y="10"/>
                    </a:cubicBezTo>
                    <a:cubicBezTo>
                      <a:pt x="429" y="10"/>
                      <a:pt x="429" y="10"/>
                      <a:pt x="429" y="10"/>
                    </a:cubicBezTo>
                    <a:cubicBezTo>
                      <a:pt x="429" y="9"/>
                      <a:pt x="429" y="9"/>
                      <a:pt x="429" y="9"/>
                    </a:cubicBezTo>
                    <a:cubicBezTo>
                      <a:pt x="429" y="9"/>
                      <a:pt x="430" y="9"/>
                      <a:pt x="430" y="8"/>
                    </a:cubicBezTo>
                    <a:cubicBezTo>
                      <a:pt x="430" y="9"/>
                      <a:pt x="430" y="9"/>
                      <a:pt x="430" y="9"/>
                    </a:cubicBezTo>
                    <a:cubicBezTo>
                      <a:pt x="432" y="9"/>
                      <a:pt x="431" y="8"/>
                      <a:pt x="432" y="9"/>
                    </a:cubicBezTo>
                    <a:cubicBezTo>
                      <a:pt x="432" y="8"/>
                      <a:pt x="432" y="7"/>
                      <a:pt x="431" y="7"/>
                    </a:cubicBezTo>
                    <a:cubicBezTo>
                      <a:pt x="432" y="7"/>
                      <a:pt x="431" y="8"/>
                      <a:pt x="431" y="8"/>
                    </a:cubicBezTo>
                    <a:cubicBezTo>
                      <a:pt x="431" y="8"/>
                      <a:pt x="431" y="7"/>
                      <a:pt x="431" y="7"/>
                    </a:cubicBezTo>
                    <a:cubicBezTo>
                      <a:pt x="430" y="7"/>
                      <a:pt x="430" y="7"/>
                      <a:pt x="430" y="7"/>
                    </a:cubicBezTo>
                    <a:cubicBezTo>
                      <a:pt x="428" y="7"/>
                      <a:pt x="428" y="8"/>
                      <a:pt x="427" y="8"/>
                    </a:cubicBezTo>
                    <a:cubicBezTo>
                      <a:pt x="427" y="8"/>
                      <a:pt x="427" y="9"/>
                      <a:pt x="427" y="9"/>
                    </a:cubicBezTo>
                    <a:cubicBezTo>
                      <a:pt x="427" y="9"/>
                      <a:pt x="426" y="9"/>
                      <a:pt x="426" y="10"/>
                    </a:cubicBezTo>
                    <a:cubicBezTo>
                      <a:pt x="427" y="9"/>
                      <a:pt x="427" y="9"/>
                      <a:pt x="427" y="9"/>
                    </a:cubicBezTo>
                    <a:cubicBezTo>
                      <a:pt x="427" y="10"/>
                      <a:pt x="426" y="10"/>
                      <a:pt x="425" y="10"/>
                    </a:cubicBezTo>
                    <a:cubicBezTo>
                      <a:pt x="426" y="11"/>
                      <a:pt x="426" y="11"/>
                      <a:pt x="427" y="10"/>
                    </a:cubicBezTo>
                    <a:cubicBezTo>
                      <a:pt x="426" y="11"/>
                      <a:pt x="426" y="11"/>
                      <a:pt x="426" y="12"/>
                    </a:cubicBezTo>
                    <a:cubicBezTo>
                      <a:pt x="427" y="12"/>
                      <a:pt x="427" y="12"/>
                      <a:pt x="427" y="12"/>
                    </a:cubicBezTo>
                    <a:cubicBezTo>
                      <a:pt x="428" y="14"/>
                      <a:pt x="426" y="13"/>
                      <a:pt x="426" y="14"/>
                    </a:cubicBezTo>
                    <a:cubicBezTo>
                      <a:pt x="427" y="14"/>
                      <a:pt x="427" y="14"/>
                      <a:pt x="427" y="14"/>
                    </a:cubicBezTo>
                    <a:cubicBezTo>
                      <a:pt x="428" y="15"/>
                      <a:pt x="426" y="15"/>
                      <a:pt x="426" y="14"/>
                    </a:cubicBezTo>
                    <a:cubicBezTo>
                      <a:pt x="425" y="14"/>
                      <a:pt x="425" y="13"/>
                      <a:pt x="424" y="13"/>
                    </a:cubicBezTo>
                    <a:cubicBezTo>
                      <a:pt x="425" y="15"/>
                      <a:pt x="423" y="16"/>
                      <a:pt x="423" y="14"/>
                    </a:cubicBezTo>
                    <a:cubicBezTo>
                      <a:pt x="423" y="14"/>
                      <a:pt x="422" y="15"/>
                      <a:pt x="422" y="16"/>
                    </a:cubicBezTo>
                    <a:cubicBezTo>
                      <a:pt x="423" y="16"/>
                      <a:pt x="423" y="15"/>
                      <a:pt x="424" y="15"/>
                    </a:cubicBezTo>
                    <a:cubicBezTo>
                      <a:pt x="425" y="15"/>
                      <a:pt x="424" y="16"/>
                      <a:pt x="424" y="16"/>
                    </a:cubicBezTo>
                    <a:cubicBezTo>
                      <a:pt x="424" y="17"/>
                      <a:pt x="426" y="17"/>
                      <a:pt x="425" y="19"/>
                    </a:cubicBezTo>
                    <a:cubicBezTo>
                      <a:pt x="426" y="19"/>
                      <a:pt x="427" y="19"/>
                      <a:pt x="427" y="20"/>
                    </a:cubicBezTo>
                    <a:cubicBezTo>
                      <a:pt x="428" y="22"/>
                      <a:pt x="425" y="20"/>
                      <a:pt x="426" y="22"/>
                    </a:cubicBezTo>
                    <a:cubicBezTo>
                      <a:pt x="426" y="22"/>
                      <a:pt x="425" y="21"/>
                      <a:pt x="425" y="21"/>
                    </a:cubicBezTo>
                    <a:cubicBezTo>
                      <a:pt x="425" y="21"/>
                      <a:pt x="425" y="22"/>
                      <a:pt x="424" y="22"/>
                    </a:cubicBezTo>
                    <a:cubicBezTo>
                      <a:pt x="423" y="22"/>
                      <a:pt x="423" y="22"/>
                      <a:pt x="422" y="21"/>
                    </a:cubicBezTo>
                    <a:cubicBezTo>
                      <a:pt x="422" y="21"/>
                      <a:pt x="422" y="22"/>
                      <a:pt x="422" y="22"/>
                    </a:cubicBezTo>
                    <a:cubicBezTo>
                      <a:pt x="422" y="22"/>
                      <a:pt x="420" y="22"/>
                      <a:pt x="421" y="22"/>
                    </a:cubicBezTo>
                    <a:cubicBezTo>
                      <a:pt x="419" y="22"/>
                      <a:pt x="420" y="20"/>
                      <a:pt x="421" y="20"/>
                    </a:cubicBezTo>
                    <a:cubicBezTo>
                      <a:pt x="422" y="19"/>
                      <a:pt x="421" y="18"/>
                      <a:pt x="419" y="18"/>
                    </a:cubicBezTo>
                    <a:cubicBezTo>
                      <a:pt x="419" y="20"/>
                      <a:pt x="421" y="19"/>
                      <a:pt x="420" y="20"/>
                    </a:cubicBezTo>
                    <a:cubicBezTo>
                      <a:pt x="419" y="20"/>
                      <a:pt x="418" y="20"/>
                      <a:pt x="418" y="19"/>
                    </a:cubicBezTo>
                    <a:cubicBezTo>
                      <a:pt x="417" y="19"/>
                      <a:pt x="419" y="22"/>
                      <a:pt x="417" y="21"/>
                    </a:cubicBezTo>
                    <a:cubicBezTo>
                      <a:pt x="416" y="22"/>
                      <a:pt x="417" y="22"/>
                      <a:pt x="417" y="22"/>
                    </a:cubicBezTo>
                    <a:cubicBezTo>
                      <a:pt x="417" y="23"/>
                      <a:pt x="415" y="23"/>
                      <a:pt x="417" y="24"/>
                    </a:cubicBezTo>
                    <a:cubicBezTo>
                      <a:pt x="417" y="24"/>
                      <a:pt x="416" y="24"/>
                      <a:pt x="416" y="25"/>
                    </a:cubicBezTo>
                    <a:cubicBezTo>
                      <a:pt x="417" y="25"/>
                      <a:pt x="417" y="25"/>
                      <a:pt x="417" y="25"/>
                    </a:cubicBezTo>
                    <a:cubicBezTo>
                      <a:pt x="417" y="25"/>
                      <a:pt x="417" y="26"/>
                      <a:pt x="418" y="26"/>
                    </a:cubicBezTo>
                    <a:cubicBezTo>
                      <a:pt x="418" y="26"/>
                      <a:pt x="418" y="27"/>
                      <a:pt x="419" y="27"/>
                    </a:cubicBezTo>
                    <a:cubicBezTo>
                      <a:pt x="418" y="27"/>
                      <a:pt x="417" y="27"/>
                      <a:pt x="418" y="29"/>
                    </a:cubicBezTo>
                    <a:cubicBezTo>
                      <a:pt x="416" y="29"/>
                      <a:pt x="416" y="28"/>
                      <a:pt x="417" y="29"/>
                    </a:cubicBezTo>
                    <a:cubicBezTo>
                      <a:pt x="416" y="29"/>
                      <a:pt x="416" y="29"/>
                      <a:pt x="416" y="29"/>
                    </a:cubicBezTo>
                    <a:cubicBezTo>
                      <a:pt x="415" y="28"/>
                      <a:pt x="416" y="28"/>
                      <a:pt x="415" y="28"/>
                    </a:cubicBezTo>
                    <a:cubicBezTo>
                      <a:pt x="415" y="28"/>
                      <a:pt x="414" y="28"/>
                      <a:pt x="414" y="28"/>
                    </a:cubicBezTo>
                    <a:cubicBezTo>
                      <a:pt x="414" y="27"/>
                      <a:pt x="413" y="26"/>
                      <a:pt x="413" y="24"/>
                    </a:cubicBezTo>
                    <a:cubicBezTo>
                      <a:pt x="413" y="23"/>
                      <a:pt x="414" y="25"/>
                      <a:pt x="415" y="25"/>
                    </a:cubicBezTo>
                    <a:cubicBezTo>
                      <a:pt x="415" y="24"/>
                      <a:pt x="414" y="24"/>
                      <a:pt x="414" y="23"/>
                    </a:cubicBezTo>
                    <a:cubicBezTo>
                      <a:pt x="414" y="23"/>
                      <a:pt x="415" y="23"/>
                      <a:pt x="415" y="22"/>
                    </a:cubicBezTo>
                    <a:cubicBezTo>
                      <a:pt x="415" y="21"/>
                      <a:pt x="413" y="21"/>
                      <a:pt x="412" y="21"/>
                    </a:cubicBezTo>
                    <a:cubicBezTo>
                      <a:pt x="413" y="22"/>
                      <a:pt x="413" y="22"/>
                      <a:pt x="412" y="24"/>
                    </a:cubicBezTo>
                    <a:cubicBezTo>
                      <a:pt x="411" y="24"/>
                      <a:pt x="412" y="22"/>
                      <a:pt x="411" y="22"/>
                    </a:cubicBezTo>
                    <a:cubicBezTo>
                      <a:pt x="411" y="22"/>
                      <a:pt x="410" y="22"/>
                      <a:pt x="410" y="21"/>
                    </a:cubicBezTo>
                    <a:cubicBezTo>
                      <a:pt x="410" y="21"/>
                      <a:pt x="410" y="20"/>
                      <a:pt x="409" y="20"/>
                    </a:cubicBezTo>
                    <a:cubicBezTo>
                      <a:pt x="408" y="20"/>
                      <a:pt x="408" y="21"/>
                      <a:pt x="407" y="21"/>
                    </a:cubicBezTo>
                    <a:cubicBezTo>
                      <a:pt x="406" y="21"/>
                      <a:pt x="408" y="20"/>
                      <a:pt x="407" y="19"/>
                    </a:cubicBezTo>
                    <a:cubicBezTo>
                      <a:pt x="406" y="20"/>
                      <a:pt x="407" y="18"/>
                      <a:pt x="405" y="18"/>
                    </a:cubicBezTo>
                    <a:cubicBezTo>
                      <a:pt x="406" y="19"/>
                      <a:pt x="404" y="19"/>
                      <a:pt x="404" y="20"/>
                    </a:cubicBezTo>
                    <a:cubicBezTo>
                      <a:pt x="404" y="21"/>
                      <a:pt x="405" y="20"/>
                      <a:pt x="405" y="20"/>
                    </a:cubicBezTo>
                    <a:cubicBezTo>
                      <a:pt x="405" y="21"/>
                      <a:pt x="404" y="22"/>
                      <a:pt x="404" y="23"/>
                    </a:cubicBezTo>
                    <a:cubicBezTo>
                      <a:pt x="405" y="23"/>
                      <a:pt x="406" y="23"/>
                      <a:pt x="406" y="22"/>
                    </a:cubicBezTo>
                    <a:cubicBezTo>
                      <a:pt x="406" y="22"/>
                      <a:pt x="406" y="23"/>
                      <a:pt x="407" y="23"/>
                    </a:cubicBezTo>
                    <a:cubicBezTo>
                      <a:pt x="407" y="23"/>
                      <a:pt x="407" y="24"/>
                      <a:pt x="407" y="25"/>
                    </a:cubicBezTo>
                    <a:cubicBezTo>
                      <a:pt x="406" y="25"/>
                      <a:pt x="406" y="24"/>
                      <a:pt x="406" y="24"/>
                    </a:cubicBezTo>
                    <a:cubicBezTo>
                      <a:pt x="404" y="24"/>
                      <a:pt x="404" y="23"/>
                      <a:pt x="402" y="22"/>
                    </a:cubicBezTo>
                    <a:cubicBezTo>
                      <a:pt x="402" y="22"/>
                      <a:pt x="403" y="22"/>
                      <a:pt x="403" y="21"/>
                    </a:cubicBezTo>
                    <a:cubicBezTo>
                      <a:pt x="402" y="20"/>
                      <a:pt x="400" y="23"/>
                      <a:pt x="400" y="20"/>
                    </a:cubicBezTo>
                    <a:cubicBezTo>
                      <a:pt x="398" y="20"/>
                      <a:pt x="398" y="21"/>
                      <a:pt x="397" y="20"/>
                    </a:cubicBezTo>
                    <a:cubicBezTo>
                      <a:pt x="397" y="19"/>
                      <a:pt x="398" y="19"/>
                      <a:pt x="398" y="19"/>
                    </a:cubicBezTo>
                    <a:cubicBezTo>
                      <a:pt x="398" y="18"/>
                      <a:pt x="398" y="18"/>
                      <a:pt x="399" y="18"/>
                    </a:cubicBezTo>
                    <a:cubicBezTo>
                      <a:pt x="399" y="18"/>
                      <a:pt x="398" y="17"/>
                      <a:pt x="399" y="17"/>
                    </a:cubicBezTo>
                    <a:cubicBezTo>
                      <a:pt x="399" y="17"/>
                      <a:pt x="399" y="17"/>
                      <a:pt x="399" y="17"/>
                    </a:cubicBezTo>
                    <a:cubicBezTo>
                      <a:pt x="399" y="17"/>
                      <a:pt x="399" y="17"/>
                      <a:pt x="399" y="17"/>
                    </a:cubicBezTo>
                    <a:cubicBezTo>
                      <a:pt x="400" y="17"/>
                      <a:pt x="400" y="17"/>
                      <a:pt x="400" y="18"/>
                    </a:cubicBezTo>
                    <a:cubicBezTo>
                      <a:pt x="401" y="19"/>
                      <a:pt x="401" y="17"/>
                      <a:pt x="401" y="16"/>
                    </a:cubicBezTo>
                    <a:cubicBezTo>
                      <a:pt x="401" y="16"/>
                      <a:pt x="400" y="16"/>
                      <a:pt x="400" y="16"/>
                    </a:cubicBezTo>
                    <a:cubicBezTo>
                      <a:pt x="400" y="16"/>
                      <a:pt x="401" y="16"/>
                      <a:pt x="401" y="15"/>
                    </a:cubicBezTo>
                    <a:cubicBezTo>
                      <a:pt x="402" y="16"/>
                      <a:pt x="403" y="16"/>
                      <a:pt x="404" y="16"/>
                    </a:cubicBezTo>
                    <a:cubicBezTo>
                      <a:pt x="404" y="16"/>
                      <a:pt x="404" y="16"/>
                      <a:pt x="404" y="16"/>
                    </a:cubicBezTo>
                    <a:cubicBezTo>
                      <a:pt x="404" y="18"/>
                      <a:pt x="405" y="19"/>
                      <a:pt x="406" y="18"/>
                    </a:cubicBezTo>
                    <a:cubicBezTo>
                      <a:pt x="405" y="18"/>
                      <a:pt x="405" y="17"/>
                      <a:pt x="405" y="17"/>
                    </a:cubicBezTo>
                    <a:cubicBezTo>
                      <a:pt x="406" y="17"/>
                      <a:pt x="406" y="17"/>
                      <a:pt x="406" y="17"/>
                    </a:cubicBezTo>
                    <a:cubicBezTo>
                      <a:pt x="406" y="17"/>
                      <a:pt x="406" y="18"/>
                      <a:pt x="407" y="18"/>
                    </a:cubicBezTo>
                    <a:cubicBezTo>
                      <a:pt x="407" y="17"/>
                      <a:pt x="407" y="17"/>
                      <a:pt x="407" y="17"/>
                    </a:cubicBezTo>
                    <a:cubicBezTo>
                      <a:pt x="407" y="17"/>
                      <a:pt x="407" y="17"/>
                      <a:pt x="407" y="17"/>
                    </a:cubicBezTo>
                    <a:cubicBezTo>
                      <a:pt x="407" y="17"/>
                      <a:pt x="407" y="17"/>
                      <a:pt x="407" y="17"/>
                    </a:cubicBezTo>
                    <a:cubicBezTo>
                      <a:pt x="408" y="16"/>
                      <a:pt x="408" y="16"/>
                      <a:pt x="408" y="16"/>
                    </a:cubicBezTo>
                    <a:cubicBezTo>
                      <a:pt x="408" y="18"/>
                      <a:pt x="410" y="18"/>
                      <a:pt x="410" y="19"/>
                    </a:cubicBezTo>
                    <a:cubicBezTo>
                      <a:pt x="411" y="19"/>
                      <a:pt x="411" y="18"/>
                      <a:pt x="410" y="18"/>
                    </a:cubicBezTo>
                    <a:cubicBezTo>
                      <a:pt x="411" y="18"/>
                      <a:pt x="412" y="19"/>
                      <a:pt x="413" y="18"/>
                    </a:cubicBezTo>
                    <a:cubicBezTo>
                      <a:pt x="413" y="17"/>
                      <a:pt x="414" y="17"/>
                      <a:pt x="414" y="17"/>
                    </a:cubicBezTo>
                    <a:cubicBezTo>
                      <a:pt x="414" y="16"/>
                      <a:pt x="415" y="15"/>
                      <a:pt x="415" y="15"/>
                    </a:cubicBezTo>
                    <a:cubicBezTo>
                      <a:pt x="415" y="14"/>
                      <a:pt x="413" y="14"/>
                      <a:pt x="415" y="13"/>
                    </a:cubicBezTo>
                    <a:cubicBezTo>
                      <a:pt x="415" y="12"/>
                      <a:pt x="414" y="12"/>
                      <a:pt x="413" y="12"/>
                    </a:cubicBezTo>
                    <a:cubicBezTo>
                      <a:pt x="412" y="12"/>
                      <a:pt x="412" y="12"/>
                      <a:pt x="412" y="11"/>
                    </a:cubicBezTo>
                    <a:cubicBezTo>
                      <a:pt x="413" y="11"/>
                      <a:pt x="413" y="12"/>
                      <a:pt x="414" y="11"/>
                    </a:cubicBezTo>
                    <a:cubicBezTo>
                      <a:pt x="414" y="11"/>
                      <a:pt x="414" y="10"/>
                      <a:pt x="413" y="10"/>
                    </a:cubicBezTo>
                    <a:cubicBezTo>
                      <a:pt x="414" y="9"/>
                      <a:pt x="414" y="10"/>
                      <a:pt x="414" y="9"/>
                    </a:cubicBezTo>
                    <a:cubicBezTo>
                      <a:pt x="414" y="9"/>
                      <a:pt x="414" y="9"/>
                      <a:pt x="413" y="9"/>
                    </a:cubicBezTo>
                    <a:cubicBezTo>
                      <a:pt x="414" y="8"/>
                      <a:pt x="414" y="8"/>
                      <a:pt x="414" y="8"/>
                    </a:cubicBezTo>
                    <a:cubicBezTo>
                      <a:pt x="413" y="8"/>
                      <a:pt x="413" y="8"/>
                      <a:pt x="413" y="8"/>
                    </a:cubicBezTo>
                    <a:cubicBezTo>
                      <a:pt x="413" y="8"/>
                      <a:pt x="413" y="7"/>
                      <a:pt x="413" y="7"/>
                    </a:cubicBezTo>
                    <a:cubicBezTo>
                      <a:pt x="413" y="7"/>
                      <a:pt x="413" y="8"/>
                      <a:pt x="412" y="8"/>
                    </a:cubicBezTo>
                    <a:cubicBezTo>
                      <a:pt x="411" y="8"/>
                      <a:pt x="411" y="8"/>
                      <a:pt x="411" y="8"/>
                    </a:cubicBezTo>
                    <a:cubicBezTo>
                      <a:pt x="412" y="8"/>
                      <a:pt x="411" y="8"/>
                      <a:pt x="411" y="9"/>
                    </a:cubicBezTo>
                    <a:cubicBezTo>
                      <a:pt x="411" y="9"/>
                      <a:pt x="410" y="9"/>
                      <a:pt x="410" y="9"/>
                    </a:cubicBezTo>
                    <a:cubicBezTo>
                      <a:pt x="410" y="8"/>
                      <a:pt x="411" y="6"/>
                      <a:pt x="409" y="7"/>
                    </a:cubicBezTo>
                    <a:cubicBezTo>
                      <a:pt x="409" y="7"/>
                      <a:pt x="409" y="7"/>
                      <a:pt x="410" y="7"/>
                    </a:cubicBezTo>
                    <a:cubicBezTo>
                      <a:pt x="409" y="8"/>
                      <a:pt x="409" y="8"/>
                      <a:pt x="409" y="9"/>
                    </a:cubicBezTo>
                    <a:cubicBezTo>
                      <a:pt x="409" y="9"/>
                      <a:pt x="408" y="10"/>
                      <a:pt x="407" y="10"/>
                    </a:cubicBezTo>
                    <a:cubicBezTo>
                      <a:pt x="407" y="9"/>
                      <a:pt x="407" y="9"/>
                      <a:pt x="408" y="9"/>
                    </a:cubicBezTo>
                    <a:cubicBezTo>
                      <a:pt x="407" y="8"/>
                      <a:pt x="407" y="8"/>
                      <a:pt x="407" y="8"/>
                    </a:cubicBezTo>
                    <a:cubicBezTo>
                      <a:pt x="407" y="8"/>
                      <a:pt x="406" y="7"/>
                      <a:pt x="406" y="7"/>
                    </a:cubicBezTo>
                    <a:cubicBezTo>
                      <a:pt x="406" y="7"/>
                      <a:pt x="406" y="7"/>
                      <a:pt x="406" y="7"/>
                    </a:cubicBezTo>
                    <a:cubicBezTo>
                      <a:pt x="406" y="7"/>
                      <a:pt x="405" y="7"/>
                      <a:pt x="405" y="7"/>
                    </a:cubicBezTo>
                    <a:cubicBezTo>
                      <a:pt x="404" y="7"/>
                      <a:pt x="404" y="7"/>
                      <a:pt x="404" y="7"/>
                    </a:cubicBezTo>
                    <a:cubicBezTo>
                      <a:pt x="403" y="7"/>
                      <a:pt x="403" y="7"/>
                      <a:pt x="402" y="7"/>
                    </a:cubicBezTo>
                    <a:cubicBezTo>
                      <a:pt x="402" y="7"/>
                      <a:pt x="402" y="7"/>
                      <a:pt x="402" y="7"/>
                    </a:cubicBezTo>
                    <a:cubicBezTo>
                      <a:pt x="402" y="7"/>
                      <a:pt x="402" y="7"/>
                      <a:pt x="402" y="7"/>
                    </a:cubicBezTo>
                    <a:cubicBezTo>
                      <a:pt x="401" y="7"/>
                      <a:pt x="400" y="8"/>
                      <a:pt x="398" y="8"/>
                    </a:cubicBezTo>
                    <a:cubicBezTo>
                      <a:pt x="398" y="8"/>
                      <a:pt x="398" y="8"/>
                      <a:pt x="398" y="8"/>
                    </a:cubicBezTo>
                    <a:cubicBezTo>
                      <a:pt x="398" y="8"/>
                      <a:pt x="398" y="8"/>
                      <a:pt x="398" y="8"/>
                    </a:cubicBezTo>
                    <a:cubicBezTo>
                      <a:pt x="398" y="7"/>
                      <a:pt x="397" y="8"/>
                      <a:pt x="397" y="8"/>
                    </a:cubicBezTo>
                    <a:cubicBezTo>
                      <a:pt x="396" y="7"/>
                      <a:pt x="397" y="6"/>
                      <a:pt x="396" y="7"/>
                    </a:cubicBezTo>
                    <a:cubicBezTo>
                      <a:pt x="395" y="7"/>
                      <a:pt x="396" y="8"/>
                      <a:pt x="396" y="8"/>
                    </a:cubicBezTo>
                    <a:cubicBezTo>
                      <a:pt x="396" y="8"/>
                      <a:pt x="395" y="9"/>
                      <a:pt x="395" y="9"/>
                    </a:cubicBezTo>
                    <a:cubicBezTo>
                      <a:pt x="395" y="9"/>
                      <a:pt x="395" y="9"/>
                      <a:pt x="394" y="9"/>
                    </a:cubicBezTo>
                    <a:cubicBezTo>
                      <a:pt x="393" y="10"/>
                      <a:pt x="392" y="10"/>
                      <a:pt x="391" y="10"/>
                    </a:cubicBezTo>
                    <a:cubicBezTo>
                      <a:pt x="391" y="10"/>
                      <a:pt x="391" y="10"/>
                      <a:pt x="391" y="10"/>
                    </a:cubicBezTo>
                    <a:cubicBezTo>
                      <a:pt x="391" y="9"/>
                      <a:pt x="392" y="9"/>
                      <a:pt x="391" y="8"/>
                    </a:cubicBezTo>
                    <a:cubicBezTo>
                      <a:pt x="391" y="8"/>
                      <a:pt x="392" y="8"/>
                      <a:pt x="392" y="8"/>
                    </a:cubicBezTo>
                    <a:cubicBezTo>
                      <a:pt x="392" y="8"/>
                      <a:pt x="392" y="8"/>
                      <a:pt x="392" y="9"/>
                    </a:cubicBezTo>
                    <a:cubicBezTo>
                      <a:pt x="392" y="10"/>
                      <a:pt x="392" y="9"/>
                      <a:pt x="393" y="9"/>
                    </a:cubicBezTo>
                    <a:cubicBezTo>
                      <a:pt x="393" y="8"/>
                      <a:pt x="393" y="7"/>
                      <a:pt x="392" y="7"/>
                    </a:cubicBezTo>
                    <a:cubicBezTo>
                      <a:pt x="391" y="6"/>
                      <a:pt x="391" y="7"/>
                      <a:pt x="391" y="8"/>
                    </a:cubicBezTo>
                    <a:cubicBezTo>
                      <a:pt x="391" y="8"/>
                      <a:pt x="390" y="8"/>
                      <a:pt x="390" y="8"/>
                    </a:cubicBezTo>
                    <a:cubicBezTo>
                      <a:pt x="390" y="8"/>
                      <a:pt x="389" y="8"/>
                      <a:pt x="389" y="8"/>
                    </a:cubicBezTo>
                    <a:cubicBezTo>
                      <a:pt x="389" y="8"/>
                      <a:pt x="388" y="8"/>
                      <a:pt x="388" y="8"/>
                    </a:cubicBezTo>
                    <a:cubicBezTo>
                      <a:pt x="387" y="8"/>
                      <a:pt x="388" y="7"/>
                      <a:pt x="388" y="7"/>
                    </a:cubicBezTo>
                    <a:cubicBezTo>
                      <a:pt x="388" y="7"/>
                      <a:pt x="388" y="6"/>
                      <a:pt x="388" y="6"/>
                    </a:cubicBezTo>
                    <a:cubicBezTo>
                      <a:pt x="387" y="6"/>
                      <a:pt x="387" y="8"/>
                      <a:pt x="386" y="7"/>
                    </a:cubicBezTo>
                    <a:cubicBezTo>
                      <a:pt x="385" y="7"/>
                      <a:pt x="386" y="7"/>
                      <a:pt x="387" y="8"/>
                    </a:cubicBezTo>
                    <a:cubicBezTo>
                      <a:pt x="386" y="8"/>
                      <a:pt x="385" y="9"/>
                      <a:pt x="384" y="9"/>
                    </a:cubicBezTo>
                    <a:cubicBezTo>
                      <a:pt x="384" y="11"/>
                      <a:pt x="387" y="10"/>
                      <a:pt x="387" y="12"/>
                    </a:cubicBezTo>
                    <a:cubicBezTo>
                      <a:pt x="387" y="12"/>
                      <a:pt x="387" y="12"/>
                      <a:pt x="387" y="12"/>
                    </a:cubicBezTo>
                    <a:cubicBezTo>
                      <a:pt x="386" y="13"/>
                      <a:pt x="386" y="13"/>
                      <a:pt x="386" y="12"/>
                    </a:cubicBezTo>
                    <a:cubicBezTo>
                      <a:pt x="384" y="13"/>
                      <a:pt x="384" y="14"/>
                      <a:pt x="383" y="14"/>
                    </a:cubicBezTo>
                    <a:cubicBezTo>
                      <a:pt x="382" y="14"/>
                      <a:pt x="384" y="13"/>
                      <a:pt x="384" y="12"/>
                    </a:cubicBezTo>
                    <a:cubicBezTo>
                      <a:pt x="383" y="11"/>
                      <a:pt x="382" y="11"/>
                      <a:pt x="381" y="11"/>
                    </a:cubicBezTo>
                    <a:cubicBezTo>
                      <a:pt x="381" y="11"/>
                      <a:pt x="381" y="11"/>
                      <a:pt x="381" y="11"/>
                    </a:cubicBezTo>
                    <a:cubicBezTo>
                      <a:pt x="381" y="11"/>
                      <a:pt x="381" y="10"/>
                      <a:pt x="381" y="10"/>
                    </a:cubicBezTo>
                    <a:cubicBezTo>
                      <a:pt x="382" y="9"/>
                      <a:pt x="382" y="9"/>
                      <a:pt x="381" y="9"/>
                    </a:cubicBezTo>
                    <a:cubicBezTo>
                      <a:pt x="380" y="8"/>
                      <a:pt x="381" y="7"/>
                      <a:pt x="381" y="6"/>
                    </a:cubicBezTo>
                    <a:cubicBezTo>
                      <a:pt x="380" y="6"/>
                      <a:pt x="381" y="8"/>
                      <a:pt x="379" y="7"/>
                    </a:cubicBezTo>
                    <a:cubicBezTo>
                      <a:pt x="380" y="5"/>
                      <a:pt x="378" y="6"/>
                      <a:pt x="378" y="5"/>
                    </a:cubicBezTo>
                    <a:cubicBezTo>
                      <a:pt x="377" y="5"/>
                      <a:pt x="377" y="7"/>
                      <a:pt x="377" y="7"/>
                    </a:cubicBezTo>
                    <a:cubicBezTo>
                      <a:pt x="376" y="7"/>
                      <a:pt x="376" y="7"/>
                      <a:pt x="376" y="7"/>
                    </a:cubicBezTo>
                    <a:cubicBezTo>
                      <a:pt x="376" y="7"/>
                      <a:pt x="375" y="7"/>
                      <a:pt x="375" y="7"/>
                    </a:cubicBezTo>
                    <a:cubicBezTo>
                      <a:pt x="375" y="7"/>
                      <a:pt x="375" y="7"/>
                      <a:pt x="375" y="7"/>
                    </a:cubicBezTo>
                    <a:cubicBezTo>
                      <a:pt x="375" y="7"/>
                      <a:pt x="375" y="7"/>
                      <a:pt x="375" y="7"/>
                    </a:cubicBezTo>
                    <a:cubicBezTo>
                      <a:pt x="375" y="7"/>
                      <a:pt x="375" y="7"/>
                      <a:pt x="375" y="7"/>
                    </a:cubicBezTo>
                    <a:cubicBezTo>
                      <a:pt x="374" y="7"/>
                      <a:pt x="374" y="6"/>
                      <a:pt x="373" y="6"/>
                    </a:cubicBezTo>
                    <a:cubicBezTo>
                      <a:pt x="373" y="8"/>
                      <a:pt x="373" y="8"/>
                      <a:pt x="373" y="8"/>
                    </a:cubicBezTo>
                    <a:cubicBezTo>
                      <a:pt x="373" y="8"/>
                      <a:pt x="373" y="7"/>
                      <a:pt x="373" y="7"/>
                    </a:cubicBezTo>
                    <a:cubicBezTo>
                      <a:pt x="372" y="6"/>
                      <a:pt x="370" y="7"/>
                      <a:pt x="369" y="6"/>
                    </a:cubicBezTo>
                    <a:cubicBezTo>
                      <a:pt x="370" y="6"/>
                      <a:pt x="370" y="7"/>
                      <a:pt x="371" y="7"/>
                    </a:cubicBezTo>
                    <a:cubicBezTo>
                      <a:pt x="370" y="5"/>
                      <a:pt x="372" y="6"/>
                      <a:pt x="373" y="6"/>
                    </a:cubicBezTo>
                    <a:cubicBezTo>
                      <a:pt x="373" y="5"/>
                      <a:pt x="373" y="4"/>
                      <a:pt x="372" y="3"/>
                    </a:cubicBezTo>
                    <a:cubicBezTo>
                      <a:pt x="372" y="3"/>
                      <a:pt x="370" y="3"/>
                      <a:pt x="370" y="3"/>
                    </a:cubicBezTo>
                    <a:cubicBezTo>
                      <a:pt x="370" y="3"/>
                      <a:pt x="370" y="4"/>
                      <a:pt x="369" y="4"/>
                    </a:cubicBezTo>
                    <a:cubicBezTo>
                      <a:pt x="369" y="4"/>
                      <a:pt x="369" y="2"/>
                      <a:pt x="368" y="2"/>
                    </a:cubicBezTo>
                    <a:cubicBezTo>
                      <a:pt x="368" y="3"/>
                      <a:pt x="369" y="3"/>
                      <a:pt x="369" y="4"/>
                    </a:cubicBezTo>
                    <a:cubicBezTo>
                      <a:pt x="369" y="5"/>
                      <a:pt x="369" y="5"/>
                      <a:pt x="369" y="6"/>
                    </a:cubicBezTo>
                    <a:cubicBezTo>
                      <a:pt x="369" y="6"/>
                      <a:pt x="369" y="6"/>
                      <a:pt x="369" y="6"/>
                    </a:cubicBezTo>
                    <a:cubicBezTo>
                      <a:pt x="368" y="6"/>
                      <a:pt x="367" y="6"/>
                      <a:pt x="368" y="6"/>
                    </a:cubicBezTo>
                    <a:cubicBezTo>
                      <a:pt x="368" y="6"/>
                      <a:pt x="368" y="7"/>
                      <a:pt x="368" y="7"/>
                    </a:cubicBezTo>
                    <a:cubicBezTo>
                      <a:pt x="367" y="6"/>
                      <a:pt x="366" y="5"/>
                      <a:pt x="364" y="6"/>
                    </a:cubicBezTo>
                    <a:cubicBezTo>
                      <a:pt x="364" y="7"/>
                      <a:pt x="363" y="6"/>
                      <a:pt x="363" y="7"/>
                    </a:cubicBezTo>
                    <a:cubicBezTo>
                      <a:pt x="362" y="7"/>
                      <a:pt x="362" y="6"/>
                      <a:pt x="361" y="6"/>
                    </a:cubicBezTo>
                    <a:cubicBezTo>
                      <a:pt x="360" y="4"/>
                      <a:pt x="359" y="4"/>
                      <a:pt x="359" y="2"/>
                    </a:cubicBezTo>
                    <a:cubicBezTo>
                      <a:pt x="358" y="2"/>
                      <a:pt x="357" y="3"/>
                      <a:pt x="356" y="5"/>
                    </a:cubicBezTo>
                    <a:cubicBezTo>
                      <a:pt x="359" y="5"/>
                      <a:pt x="356" y="4"/>
                      <a:pt x="358" y="4"/>
                    </a:cubicBezTo>
                    <a:cubicBezTo>
                      <a:pt x="359" y="5"/>
                      <a:pt x="357" y="5"/>
                      <a:pt x="357" y="6"/>
                    </a:cubicBezTo>
                    <a:cubicBezTo>
                      <a:pt x="357" y="6"/>
                      <a:pt x="357" y="6"/>
                      <a:pt x="357" y="6"/>
                    </a:cubicBezTo>
                    <a:cubicBezTo>
                      <a:pt x="357" y="6"/>
                      <a:pt x="357" y="7"/>
                      <a:pt x="357" y="7"/>
                    </a:cubicBezTo>
                    <a:cubicBezTo>
                      <a:pt x="357" y="7"/>
                      <a:pt x="357" y="7"/>
                      <a:pt x="356" y="7"/>
                    </a:cubicBezTo>
                    <a:cubicBezTo>
                      <a:pt x="356" y="7"/>
                      <a:pt x="356" y="7"/>
                      <a:pt x="356" y="7"/>
                    </a:cubicBezTo>
                    <a:cubicBezTo>
                      <a:pt x="355" y="7"/>
                      <a:pt x="355" y="7"/>
                      <a:pt x="356" y="8"/>
                    </a:cubicBezTo>
                    <a:cubicBezTo>
                      <a:pt x="355" y="8"/>
                      <a:pt x="355" y="8"/>
                      <a:pt x="355" y="8"/>
                    </a:cubicBezTo>
                    <a:cubicBezTo>
                      <a:pt x="355" y="8"/>
                      <a:pt x="355" y="9"/>
                      <a:pt x="355" y="9"/>
                    </a:cubicBezTo>
                    <a:cubicBezTo>
                      <a:pt x="355" y="9"/>
                      <a:pt x="355" y="9"/>
                      <a:pt x="356" y="8"/>
                    </a:cubicBezTo>
                    <a:cubicBezTo>
                      <a:pt x="356" y="9"/>
                      <a:pt x="356" y="9"/>
                      <a:pt x="357" y="10"/>
                    </a:cubicBezTo>
                    <a:cubicBezTo>
                      <a:pt x="357" y="10"/>
                      <a:pt x="357" y="10"/>
                      <a:pt x="357" y="10"/>
                    </a:cubicBezTo>
                    <a:cubicBezTo>
                      <a:pt x="357" y="10"/>
                      <a:pt x="357" y="10"/>
                      <a:pt x="357" y="10"/>
                    </a:cubicBezTo>
                    <a:cubicBezTo>
                      <a:pt x="357" y="10"/>
                      <a:pt x="357" y="10"/>
                      <a:pt x="357" y="10"/>
                    </a:cubicBezTo>
                    <a:cubicBezTo>
                      <a:pt x="356" y="9"/>
                      <a:pt x="354" y="11"/>
                      <a:pt x="355" y="10"/>
                    </a:cubicBezTo>
                    <a:cubicBezTo>
                      <a:pt x="352" y="10"/>
                      <a:pt x="355" y="12"/>
                      <a:pt x="355" y="13"/>
                    </a:cubicBezTo>
                    <a:cubicBezTo>
                      <a:pt x="356" y="13"/>
                      <a:pt x="357" y="13"/>
                      <a:pt x="357" y="13"/>
                    </a:cubicBezTo>
                    <a:cubicBezTo>
                      <a:pt x="358" y="13"/>
                      <a:pt x="357" y="12"/>
                      <a:pt x="358" y="11"/>
                    </a:cubicBezTo>
                    <a:cubicBezTo>
                      <a:pt x="358" y="12"/>
                      <a:pt x="359" y="12"/>
                      <a:pt x="359" y="11"/>
                    </a:cubicBezTo>
                    <a:cubicBezTo>
                      <a:pt x="359" y="11"/>
                      <a:pt x="359" y="12"/>
                      <a:pt x="359" y="12"/>
                    </a:cubicBezTo>
                    <a:cubicBezTo>
                      <a:pt x="359" y="12"/>
                      <a:pt x="360" y="12"/>
                      <a:pt x="360" y="12"/>
                    </a:cubicBezTo>
                    <a:cubicBezTo>
                      <a:pt x="360" y="12"/>
                      <a:pt x="360" y="12"/>
                      <a:pt x="360" y="13"/>
                    </a:cubicBezTo>
                    <a:cubicBezTo>
                      <a:pt x="360" y="13"/>
                      <a:pt x="361" y="14"/>
                      <a:pt x="361" y="14"/>
                    </a:cubicBezTo>
                    <a:cubicBezTo>
                      <a:pt x="359" y="14"/>
                      <a:pt x="359" y="14"/>
                      <a:pt x="359" y="14"/>
                    </a:cubicBezTo>
                    <a:cubicBezTo>
                      <a:pt x="358" y="14"/>
                      <a:pt x="360" y="14"/>
                      <a:pt x="360" y="13"/>
                    </a:cubicBezTo>
                    <a:cubicBezTo>
                      <a:pt x="360" y="13"/>
                      <a:pt x="359" y="13"/>
                      <a:pt x="359" y="12"/>
                    </a:cubicBezTo>
                    <a:cubicBezTo>
                      <a:pt x="359" y="13"/>
                      <a:pt x="358" y="13"/>
                      <a:pt x="358" y="12"/>
                    </a:cubicBezTo>
                    <a:cubicBezTo>
                      <a:pt x="357" y="12"/>
                      <a:pt x="358" y="13"/>
                      <a:pt x="358" y="13"/>
                    </a:cubicBezTo>
                    <a:cubicBezTo>
                      <a:pt x="357" y="14"/>
                      <a:pt x="356" y="13"/>
                      <a:pt x="356" y="14"/>
                    </a:cubicBezTo>
                    <a:cubicBezTo>
                      <a:pt x="355" y="14"/>
                      <a:pt x="355" y="14"/>
                      <a:pt x="355" y="14"/>
                    </a:cubicBezTo>
                    <a:cubicBezTo>
                      <a:pt x="355" y="14"/>
                      <a:pt x="355" y="13"/>
                      <a:pt x="355" y="13"/>
                    </a:cubicBezTo>
                    <a:cubicBezTo>
                      <a:pt x="354" y="13"/>
                      <a:pt x="354" y="14"/>
                      <a:pt x="353" y="14"/>
                    </a:cubicBezTo>
                    <a:cubicBezTo>
                      <a:pt x="353" y="14"/>
                      <a:pt x="353" y="14"/>
                      <a:pt x="353" y="14"/>
                    </a:cubicBezTo>
                    <a:cubicBezTo>
                      <a:pt x="353" y="13"/>
                      <a:pt x="354" y="13"/>
                      <a:pt x="354" y="13"/>
                    </a:cubicBezTo>
                    <a:cubicBezTo>
                      <a:pt x="354" y="11"/>
                      <a:pt x="353" y="10"/>
                      <a:pt x="352" y="10"/>
                    </a:cubicBezTo>
                    <a:cubicBezTo>
                      <a:pt x="352" y="10"/>
                      <a:pt x="352" y="10"/>
                      <a:pt x="352" y="10"/>
                    </a:cubicBezTo>
                    <a:cubicBezTo>
                      <a:pt x="352" y="10"/>
                      <a:pt x="353" y="10"/>
                      <a:pt x="353" y="10"/>
                    </a:cubicBezTo>
                    <a:cubicBezTo>
                      <a:pt x="353" y="9"/>
                      <a:pt x="353" y="9"/>
                      <a:pt x="354" y="9"/>
                    </a:cubicBezTo>
                    <a:cubicBezTo>
                      <a:pt x="353" y="8"/>
                      <a:pt x="352" y="7"/>
                      <a:pt x="352" y="6"/>
                    </a:cubicBezTo>
                    <a:cubicBezTo>
                      <a:pt x="352" y="6"/>
                      <a:pt x="352" y="6"/>
                      <a:pt x="352" y="6"/>
                    </a:cubicBezTo>
                    <a:cubicBezTo>
                      <a:pt x="352" y="5"/>
                      <a:pt x="352" y="5"/>
                      <a:pt x="352" y="5"/>
                    </a:cubicBezTo>
                    <a:cubicBezTo>
                      <a:pt x="351" y="5"/>
                      <a:pt x="351" y="5"/>
                      <a:pt x="351" y="5"/>
                    </a:cubicBezTo>
                    <a:cubicBezTo>
                      <a:pt x="351" y="5"/>
                      <a:pt x="351" y="5"/>
                      <a:pt x="351" y="6"/>
                    </a:cubicBezTo>
                    <a:cubicBezTo>
                      <a:pt x="351" y="6"/>
                      <a:pt x="351" y="6"/>
                      <a:pt x="351" y="6"/>
                    </a:cubicBezTo>
                    <a:cubicBezTo>
                      <a:pt x="351" y="6"/>
                      <a:pt x="350" y="6"/>
                      <a:pt x="350" y="6"/>
                    </a:cubicBezTo>
                    <a:cubicBezTo>
                      <a:pt x="350" y="6"/>
                      <a:pt x="350" y="6"/>
                      <a:pt x="350" y="6"/>
                    </a:cubicBezTo>
                    <a:cubicBezTo>
                      <a:pt x="350" y="6"/>
                      <a:pt x="350" y="5"/>
                      <a:pt x="350" y="5"/>
                    </a:cubicBezTo>
                    <a:cubicBezTo>
                      <a:pt x="349" y="5"/>
                      <a:pt x="349" y="5"/>
                      <a:pt x="348" y="5"/>
                    </a:cubicBezTo>
                    <a:cubicBezTo>
                      <a:pt x="348" y="5"/>
                      <a:pt x="348" y="5"/>
                      <a:pt x="349" y="6"/>
                    </a:cubicBezTo>
                    <a:cubicBezTo>
                      <a:pt x="348" y="6"/>
                      <a:pt x="348" y="6"/>
                      <a:pt x="348" y="5"/>
                    </a:cubicBezTo>
                    <a:cubicBezTo>
                      <a:pt x="346" y="5"/>
                      <a:pt x="347" y="7"/>
                      <a:pt x="346" y="7"/>
                    </a:cubicBezTo>
                    <a:cubicBezTo>
                      <a:pt x="346" y="7"/>
                      <a:pt x="346" y="6"/>
                      <a:pt x="345" y="6"/>
                    </a:cubicBezTo>
                    <a:cubicBezTo>
                      <a:pt x="345" y="6"/>
                      <a:pt x="346" y="6"/>
                      <a:pt x="347" y="6"/>
                    </a:cubicBezTo>
                    <a:cubicBezTo>
                      <a:pt x="346" y="3"/>
                      <a:pt x="345" y="7"/>
                      <a:pt x="343" y="6"/>
                    </a:cubicBezTo>
                    <a:cubicBezTo>
                      <a:pt x="343" y="7"/>
                      <a:pt x="344" y="7"/>
                      <a:pt x="344" y="7"/>
                    </a:cubicBezTo>
                    <a:cubicBezTo>
                      <a:pt x="344" y="7"/>
                      <a:pt x="344" y="8"/>
                      <a:pt x="343" y="8"/>
                    </a:cubicBezTo>
                    <a:cubicBezTo>
                      <a:pt x="343" y="8"/>
                      <a:pt x="343" y="8"/>
                      <a:pt x="343" y="8"/>
                    </a:cubicBezTo>
                    <a:cubicBezTo>
                      <a:pt x="343" y="8"/>
                      <a:pt x="343" y="7"/>
                      <a:pt x="343" y="7"/>
                    </a:cubicBezTo>
                    <a:cubicBezTo>
                      <a:pt x="342" y="7"/>
                      <a:pt x="342" y="7"/>
                      <a:pt x="342" y="8"/>
                    </a:cubicBezTo>
                    <a:cubicBezTo>
                      <a:pt x="342" y="8"/>
                      <a:pt x="342" y="8"/>
                      <a:pt x="342" y="8"/>
                    </a:cubicBezTo>
                    <a:cubicBezTo>
                      <a:pt x="342" y="9"/>
                      <a:pt x="341" y="10"/>
                      <a:pt x="341" y="11"/>
                    </a:cubicBezTo>
                    <a:cubicBezTo>
                      <a:pt x="343" y="12"/>
                      <a:pt x="343" y="11"/>
                      <a:pt x="344" y="11"/>
                    </a:cubicBezTo>
                    <a:cubicBezTo>
                      <a:pt x="344" y="11"/>
                      <a:pt x="344" y="12"/>
                      <a:pt x="344" y="13"/>
                    </a:cubicBezTo>
                    <a:cubicBezTo>
                      <a:pt x="344" y="13"/>
                      <a:pt x="344" y="13"/>
                      <a:pt x="344" y="12"/>
                    </a:cubicBezTo>
                    <a:cubicBezTo>
                      <a:pt x="344" y="13"/>
                      <a:pt x="343" y="13"/>
                      <a:pt x="342" y="13"/>
                    </a:cubicBezTo>
                    <a:cubicBezTo>
                      <a:pt x="342" y="13"/>
                      <a:pt x="342" y="13"/>
                      <a:pt x="342" y="14"/>
                    </a:cubicBezTo>
                    <a:cubicBezTo>
                      <a:pt x="342" y="14"/>
                      <a:pt x="341" y="14"/>
                      <a:pt x="341" y="13"/>
                    </a:cubicBezTo>
                    <a:cubicBezTo>
                      <a:pt x="341" y="14"/>
                      <a:pt x="340" y="14"/>
                      <a:pt x="340" y="13"/>
                    </a:cubicBezTo>
                    <a:cubicBezTo>
                      <a:pt x="340" y="14"/>
                      <a:pt x="339" y="14"/>
                      <a:pt x="339" y="15"/>
                    </a:cubicBezTo>
                    <a:cubicBezTo>
                      <a:pt x="339" y="14"/>
                      <a:pt x="339" y="13"/>
                      <a:pt x="338" y="13"/>
                    </a:cubicBezTo>
                    <a:cubicBezTo>
                      <a:pt x="338" y="13"/>
                      <a:pt x="338" y="13"/>
                      <a:pt x="338" y="12"/>
                    </a:cubicBezTo>
                    <a:cubicBezTo>
                      <a:pt x="338" y="12"/>
                      <a:pt x="339" y="13"/>
                      <a:pt x="339" y="13"/>
                    </a:cubicBezTo>
                    <a:cubicBezTo>
                      <a:pt x="340" y="13"/>
                      <a:pt x="340" y="13"/>
                      <a:pt x="340" y="11"/>
                    </a:cubicBezTo>
                    <a:cubicBezTo>
                      <a:pt x="339" y="12"/>
                      <a:pt x="338" y="11"/>
                      <a:pt x="337" y="11"/>
                    </a:cubicBezTo>
                    <a:cubicBezTo>
                      <a:pt x="338" y="11"/>
                      <a:pt x="338" y="11"/>
                      <a:pt x="338" y="10"/>
                    </a:cubicBezTo>
                    <a:cubicBezTo>
                      <a:pt x="338" y="10"/>
                      <a:pt x="338" y="10"/>
                      <a:pt x="338" y="10"/>
                    </a:cubicBezTo>
                    <a:cubicBezTo>
                      <a:pt x="339" y="10"/>
                      <a:pt x="339" y="10"/>
                      <a:pt x="339" y="9"/>
                    </a:cubicBezTo>
                    <a:cubicBezTo>
                      <a:pt x="340" y="10"/>
                      <a:pt x="340" y="10"/>
                      <a:pt x="340" y="9"/>
                    </a:cubicBezTo>
                    <a:cubicBezTo>
                      <a:pt x="340" y="9"/>
                      <a:pt x="340" y="9"/>
                      <a:pt x="340" y="9"/>
                    </a:cubicBezTo>
                    <a:cubicBezTo>
                      <a:pt x="341" y="9"/>
                      <a:pt x="341" y="8"/>
                      <a:pt x="342" y="8"/>
                    </a:cubicBezTo>
                    <a:cubicBezTo>
                      <a:pt x="342" y="7"/>
                      <a:pt x="340" y="7"/>
                      <a:pt x="340" y="6"/>
                    </a:cubicBezTo>
                    <a:cubicBezTo>
                      <a:pt x="338" y="6"/>
                      <a:pt x="339" y="6"/>
                      <a:pt x="337" y="6"/>
                    </a:cubicBezTo>
                    <a:cubicBezTo>
                      <a:pt x="337" y="6"/>
                      <a:pt x="337" y="8"/>
                      <a:pt x="338" y="7"/>
                    </a:cubicBezTo>
                    <a:cubicBezTo>
                      <a:pt x="338" y="8"/>
                      <a:pt x="336" y="7"/>
                      <a:pt x="337" y="9"/>
                    </a:cubicBezTo>
                    <a:cubicBezTo>
                      <a:pt x="335" y="9"/>
                      <a:pt x="335" y="7"/>
                      <a:pt x="335" y="5"/>
                    </a:cubicBezTo>
                    <a:cubicBezTo>
                      <a:pt x="334" y="6"/>
                      <a:pt x="333" y="5"/>
                      <a:pt x="333" y="7"/>
                    </a:cubicBezTo>
                    <a:cubicBezTo>
                      <a:pt x="332" y="6"/>
                      <a:pt x="331" y="6"/>
                      <a:pt x="331" y="6"/>
                    </a:cubicBezTo>
                    <a:cubicBezTo>
                      <a:pt x="331" y="6"/>
                      <a:pt x="330" y="6"/>
                      <a:pt x="330" y="6"/>
                    </a:cubicBezTo>
                    <a:cubicBezTo>
                      <a:pt x="330" y="5"/>
                      <a:pt x="330" y="5"/>
                      <a:pt x="330" y="4"/>
                    </a:cubicBezTo>
                    <a:cubicBezTo>
                      <a:pt x="330" y="4"/>
                      <a:pt x="330" y="4"/>
                      <a:pt x="330" y="4"/>
                    </a:cubicBezTo>
                    <a:cubicBezTo>
                      <a:pt x="328" y="4"/>
                      <a:pt x="330" y="3"/>
                      <a:pt x="330" y="2"/>
                    </a:cubicBezTo>
                    <a:cubicBezTo>
                      <a:pt x="329" y="2"/>
                      <a:pt x="329" y="1"/>
                      <a:pt x="328" y="1"/>
                    </a:cubicBezTo>
                    <a:cubicBezTo>
                      <a:pt x="328" y="2"/>
                      <a:pt x="328" y="2"/>
                      <a:pt x="328" y="3"/>
                    </a:cubicBezTo>
                    <a:cubicBezTo>
                      <a:pt x="328" y="3"/>
                      <a:pt x="328" y="3"/>
                      <a:pt x="327" y="3"/>
                    </a:cubicBezTo>
                    <a:cubicBezTo>
                      <a:pt x="327" y="3"/>
                      <a:pt x="327" y="2"/>
                      <a:pt x="327" y="2"/>
                    </a:cubicBezTo>
                    <a:cubicBezTo>
                      <a:pt x="326" y="2"/>
                      <a:pt x="325" y="2"/>
                      <a:pt x="325" y="3"/>
                    </a:cubicBezTo>
                    <a:cubicBezTo>
                      <a:pt x="325" y="3"/>
                      <a:pt x="326" y="4"/>
                      <a:pt x="326" y="5"/>
                    </a:cubicBezTo>
                    <a:cubicBezTo>
                      <a:pt x="326" y="5"/>
                      <a:pt x="326" y="6"/>
                      <a:pt x="326" y="6"/>
                    </a:cubicBezTo>
                    <a:cubicBezTo>
                      <a:pt x="327" y="6"/>
                      <a:pt x="328" y="6"/>
                      <a:pt x="328" y="6"/>
                    </a:cubicBezTo>
                    <a:cubicBezTo>
                      <a:pt x="328" y="6"/>
                      <a:pt x="328" y="7"/>
                      <a:pt x="328" y="7"/>
                    </a:cubicBezTo>
                    <a:cubicBezTo>
                      <a:pt x="327" y="7"/>
                      <a:pt x="327" y="7"/>
                      <a:pt x="327" y="8"/>
                    </a:cubicBezTo>
                    <a:cubicBezTo>
                      <a:pt x="327" y="7"/>
                      <a:pt x="326" y="7"/>
                      <a:pt x="326" y="7"/>
                    </a:cubicBezTo>
                    <a:cubicBezTo>
                      <a:pt x="325" y="7"/>
                      <a:pt x="325" y="8"/>
                      <a:pt x="324" y="8"/>
                    </a:cubicBezTo>
                    <a:cubicBezTo>
                      <a:pt x="324" y="8"/>
                      <a:pt x="323" y="8"/>
                      <a:pt x="323" y="8"/>
                    </a:cubicBezTo>
                    <a:cubicBezTo>
                      <a:pt x="323" y="6"/>
                      <a:pt x="320" y="7"/>
                      <a:pt x="320" y="5"/>
                    </a:cubicBezTo>
                    <a:cubicBezTo>
                      <a:pt x="317" y="5"/>
                      <a:pt x="317" y="5"/>
                      <a:pt x="317" y="5"/>
                    </a:cubicBezTo>
                    <a:cubicBezTo>
                      <a:pt x="318" y="6"/>
                      <a:pt x="316" y="6"/>
                      <a:pt x="316" y="6"/>
                    </a:cubicBezTo>
                    <a:cubicBezTo>
                      <a:pt x="316" y="6"/>
                      <a:pt x="315" y="6"/>
                      <a:pt x="315" y="6"/>
                    </a:cubicBezTo>
                    <a:cubicBezTo>
                      <a:pt x="315" y="6"/>
                      <a:pt x="315" y="7"/>
                      <a:pt x="315" y="8"/>
                    </a:cubicBezTo>
                    <a:cubicBezTo>
                      <a:pt x="315" y="8"/>
                      <a:pt x="315" y="8"/>
                      <a:pt x="315" y="8"/>
                    </a:cubicBezTo>
                    <a:cubicBezTo>
                      <a:pt x="315" y="7"/>
                      <a:pt x="315" y="7"/>
                      <a:pt x="315" y="7"/>
                    </a:cubicBezTo>
                    <a:cubicBezTo>
                      <a:pt x="314" y="7"/>
                      <a:pt x="314" y="7"/>
                      <a:pt x="313" y="7"/>
                    </a:cubicBezTo>
                    <a:cubicBezTo>
                      <a:pt x="313" y="7"/>
                      <a:pt x="313" y="7"/>
                      <a:pt x="313" y="7"/>
                    </a:cubicBezTo>
                    <a:cubicBezTo>
                      <a:pt x="313" y="7"/>
                      <a:pt x="313" y="7"/>
                      <a:pt x="312" y="7"/>
                    </a:cubicBezTo>
                    <a:cubicBezTo>
                      <a:pt x="312" y="7"/>
                      <a:pt x="312" y="7"/>
                      <a:pt x="312" y="7"/>
                    </a:cubicBezTo>
                    <a:cubicBezTo>
                      <a:pt x="312" y="7"/>
                      <a:pt x="312" y="7"/>
                      <a:pt x="312" y="7"/>
                    </a:cubicBezTo>
                    <a:cubicBezTo>
                      <a:pt x="312" y="8"/>
                      <a:pt x="311" y="8"/>
                      <a:pt x="310" y="8"/>
                    </a:cubicBezTo>
                    <a:cubicBezTo>
                      <a:pt x="309" y="7"/>
                      <a:pt x="309" y="6"/>
                      <a:pt x="308" y="5"/>
                    </a:cubicBezTo>
                    <a:cubicBezTo>
                      <a:pt x="308" y="5"/>
                      <a:pt x="307" y="5"/>
                      <a:pt x="307" y="6"/>
                    </a:cubicBezTo>
                    <a:cubicBezTo>
                      <a:pt x="306" y="5"/>
                      <a:pt x="306" y="5"/>
                      <a:pt x="305" y="6"/>
                    </a:cubicBezTo>
                    <a:cubicBezTo>
                      <a:pt x="305" y="5"/>
                      <a:pt x="305" y="5"/>
                      <a:pt x="304" y="4"/>
                    </a:cubicBezTo>
                    <a:cubicBezTo>
                      <a:pt x="303" y="5"/>
                      <a:pt x="303" y="5"/>
                      <a:pt x="304" y="6"/>
                    </a:cubicBezTo>
                    <a:cubicBezTo>
                      <a:pt x="303" y="7"/>
                      <a:pt x="302" y="7"/>
                      <a:pt x="301" y="7"/>
                    </a:cubicBezTo>
                    <a:cubicBezTo>
                      <a:pt x="301" y="8"/>
                      <a:pt x="301" y="8"/>
                      <a:pt x="301" y="8"/>
                    </a:cubicBezTo>
                    <a:cubicBezTo>
                      <a:pt x="300" y="8"/>
                      <a:pt x="300" y="8"/>
                      <a:pt x="300" y="7"/>
                    </a:cubicBezTo>
                    <a:cubicBezTo>
                      <a:pt x="299" y="7"/>
                      <a:pt x="299" y="8"/>
                      <a:pt x="298" y="8"/>
                    </a:cubicBezTo>
                    <a:cubicBezTo>
                      <a:pt x="298" y="8"/>
                      <a:pt x="298" y="8"/>
                      <a:pt x="298" y="8"/>
                    </a:cubicBezTo>
                    <a:cubicBezTo>
                      <a:pt x="297" y="8"/>
                      <a:pt x="297" y="8"/>
                      <a:pt x="297" y="7"/>
                    </a:cubicBezTo>
                    <a:cubicBezTo>
                      <a:pt x="297" y="7"/>
                      <a:pt x="297" y="7"/>
                      <a:pt x="297" y="7"/>
                    </a:cubicBezTo>
                    <a:cubicBezTo>
                      <a:pt x="296" y="7"/>
                      <a:pt x="296" y="7"/>
                      <a:pt x="296" y="7"/>
                    </a:cubicBezTo>
                    <a:cubicBezTo>
                      <a:pt x="296" y="6"/>
                      <a:pt x="296" y="6"/>
                      <a:pt x="296" y="6"/>
                    </a:cubicBezTo>
                    <a:cubicBezTo>
                      <a:pt x="299" y="6"/>
                      <a:pt x="298" y="4"/>
                      <a:pt x="299" y="3"/>
                    </a:cubicBezTo>
                    <a:cubicBezTo>
                      <a:pt x="300" y="4"/>
                      <a:pt x="300" y="5"/>
                      <a:pt x="301" y="4"/>
                    </a:cubicBezTo>
                    <a:cubicBezTo>
                      <a:pt x="302" y="3"/>
                      <a:pt x="300" y="3"/>
                      <a:pt x="300" y="3"/>
                    </a:cubicBezTo>
                    <a:cubicBezTo>
                      <a:pt x="300" y="3"/>
                      <a:pt x="300" y="2"/>
                      <a:pt x="300" y="2"/>
                    </a:cubicBezTo>
                    <a:cubicBezTo>
                      <a:pt x="300" y="2"/>
                      <a:pt x="299" y="2"/>
                      <a:pt x="299" y="1"/>
                    </a:cubicBezTo>
                    <a:cubicBezTo>
                      <a:pt x="299" y="1"/>
                      <a:pt x="299" y="0"/>
                      <a:pt x="299" y="0"/>
                    </a:cubicBezTo>
                    <a:cubicBezTo>
                      <a:pt x="298" y="4"/>
                      <a:pt x="295" y="0"/>
                      <a:pt x="294" y="1"/>
                    </a:cubicBezTo>
                    <a:cubicBezTo>
                      <a:pt x="293" y="2"/>
                      <a:pt x="294" y="3"/>
                      <a:pt x="294" y="4"/>
                    </a:cubicBezTo>
                    <a:cubicBezTo>
                      <a:pt x="295" y="5"/>
                      <a:pt x="295" y="5"/>
                      <a:pt x="295" y="6"/>
                    </a:cubicBezTo>
                    <a:cubicBezTo>
                      <a:pt x="293" y="5"/>
                      <a:pt x="293" y="6"/>
                      <a:pt x="292" y="6"/>
                    </a:cubicBezTo>
                    <a:cubicBezTo>
                      <a:pt x="292" y="7"/>
                      <a:pt x="293" y="7"/>
                      <a:pt x="293" y="8"/>
                    </a:cubicBezTo>
                    <a:cubicBezTo>
                      <a:pt x="293" y="8"/>
                      <a:pt x="292" y="8"/>
                      <a:pt x="292" y="8"/>
                    </a:cubicBezTo>
                    <a:cubicBezTo>
                      <a:pt x="292" y="7"/>
                      <a:pt x="292" y="6"/>
                      <a:pt x="292" y="6"/>
                    </a:cubicBezTo>
                    <a:cubicBezTo>
                      <a:pt x="291" y="7"/>
                      <a:pt x="291" y="7"/>
                      <a:pt x="291" y="7"/>
                    </a:cubicBezTo>
                    <a:cubicBezTo>
                      <a:pt x="291" y="7"/>
                      <a:pt x="290" y="7"/>
                      <a:pt x="290" y="7"/>
                    </a:cubicBezTo>
                    <a:cubicBezTo>
                      <a:pt x="290" y="7"/>
                      <a:pt x="290" y="7"/>
                      <a:pt x="290" y="7"/>
                    </a:cubicBezTo>
                    <a:cubicBezTo>
                      <a:pt x="290" y="7"/>
                      <a:pt x="289" y="7"/>
                      <a:pt x="289" y="7"/>
                    </a:cubicBezTo>
                    <a:cubicBezTo>
                      <a:pt x="289" y="7"/>
                      <a:pt x="289" y="7"/>
                      <a:pt x="289" y="7"/>
                    </a:cubicBezTo>
                    <a:cubicBezTo>
                      <a:pt x="288" y="7"/>
                      <a:pt x="288" y="7"/>
                      <a:pt x="288" y="6"/>
                    </a:cubicBezTo>
                    <a:cubicBezTo>
                      <a:pt x="288" y="6"/>
                      <a:pt x="286" y="5"/>
                      <a:pt x="286" y="5"/>
                    </a:cubicBezTo>
                    <a:cubicBezTo>
                      <a:pt x="285" y="5"/>
                      <a:pt x="285" y="5"/>
                      <a:pt x="285" y="5"/>
                    </a:cubicBezTo>
                    <a:cubicBezTo>
                      <a:pt x="285" y="4"/>
                      <a:pt x="285" y="3"/>
                      <a:pt x="286" y="4"/>
                    </a:cubicBezTo>
                    <a:cubicBezTo>
                      <a:pt x="286" y="3"/>
                      <a:pt x="286" y="3"/>
                      <a:pt x="286" y="2"/>
                    </a:cubicBezTo>
                    <a:cubicBezTo>
                      <a:pt x="285" y="2"/>
                      <a:pt x="285" y="3"/>
                      <a:pt x="284" y="2"/>
                    </a:cubicBezTo>
                    <a:cubicBezTo>
                      <a:pt x="284" y="2"/>
                      <a:pt x="284" y="2"/>
                      <a:pt x="284" y="1"/>
                    </a:cubicBezTo>
                    <a:cubicBezTo>
                      <a:pt x="283" y="1"/>
                      <a:pt x="282" y="3"/>
                      <a:pt x="282" y="1"/>
                    </a:cubicBezTo>
                    <a:cubicBezTo>
                      <a:pt x="280" y="1"/>
                      <a:pt x="280" y="3"/>
                      <a:pt x="281" y="4"/>
                    </a:cubicBezTo>
                    <a:cubicBezTo>
                      <a:pt x="282" y="4"/>
                      <a:pt x="283" y="4"/>
                      <a:pt x="284" y="4"/>
                    </a:cubicBezTo>
                    <a:cubicBezTo>
                      <a:pt x="284" y="4"/>
                      <a:pt x="284" y="5"/>
                      <a:pt x="284" y="5"/>
                    </a:cubicBezTo>
                    <a:cubicBezTo>
                      <a:pt x="284" y="5"/>
                      <a:pt x="283" y="5"/>
                      <a:pt x="282" y="6"/>
                    </a:cubicBezTo>
                    <a:cubicBezTo>
                      <a:pt x="282" y="7"/>
                      <a:pt x="282" y="8"/>
                      <a:pt x="283" y="8"/>
                    </a:cubicBezTo>
                    <a:cubicBezTo>
                      <a:pt x="283" y="9"/>
                      <a:pt x="282" y="9"/>
                      <a:pt x="282" y="8"/>
                    </a:cubicBezTo>
                    <a:cubicBezTo>
                      <a:pt x="282" y="8"/>
                      <a:pt x="281" y="9"/>
                      <a:pt x="281" y="9"/>
                    </a:cubicBezTo>
                    <a:cubicBezTo>
                      <a:pt x="281" y="9"/>
                      <a:pt x="281" y="9"/>
                      <a:pt x="281" y="9"/>
                    </a:cubicBezTo>
                    <a:cubicBezTo>
                      <a:pt x="280" y="8"/>
                      <a:pt x="280" y="8"/>
                      <a:pt x="280" y="8"/>
                    </a:cubicBezTo>
                    <a:cubicBezTo>
                      <a:pt x="280" y="8"/>
                      <a:pt x="282" y="8"/>
                      <a:pt x="281" y="7"/>
                    </a:cubicBezTo>
                    <a:cubicBezTo>
                      <a:pt x="281" y="7"/>
                      <a:pt x="281" y="7"/>
                      <a:pt x="281" y="7"/>
                    </a:cubicBezTo>
                    <a:cubicBezTo>
                      <a:pt x="280" y="6"/>
                      <a:pt x="281" y="6"/>
                      <a:pt x="281" y="5"/>
                    </a:cubicBezTo>
                    <a:cubicBezTo>
                      <a:pt x="280" y="5"/>
                      <a:pt x="280" y="5"/>
                      <a:pt x="280" y="5"/>
                    </a:cubicBezTo>
                    <a:cubicBezTo>
                      <a:pt x="279" y="5"/>
                      <a:pt x="279" y="5"/>
                      <a:pt x="279" y="5"/>
                    </a:cubicBezTo>
                    <a:cubicBezTo>
                      <a:pt x="280" y="5"/>
                      <a:pt x="279" y="6"/>
                      <a:pt x="279" y="6"/>
                    </a:cubicBezTo>
                    <a:cubicBezTo>
                      <a:pt x="279" y="6"/>
                      <a:pt x="279" y="6"/>
                      <a:pt x="279" y="6"/>
                    </a:cubicBezTo>
                    <a:cubicBezTo>
                      <a:pt x="278" y="6"/>
                      <a:pt x="277" y="6"/>
                      <a:pt x="277" y="6"/>
                    </a:cubicBezTo>
                    <a:cubicBezTo>
                      <a:pt x="276" y="6"/>
                      <a:pt x="276" y="6"/>
                      <a:pt x="276" y="6"/>
                    </a:cubicBezTo>
                    <a:cubicBezTo>
                      <a:pt x="276" y="6"/>
                      <a:pt x="276" y="5"/>
                      <a:pt x="275" y="5"/>
                    </a:cubicBezTo>
                    <a:cubicBezTo>
                      <a:pt x="275" y="6"/>
                      <a:pt x="275" y="6"/>
                      <a:pt x="274" y="6"/>
                    </a:cubicBezTo>
                    <a:cubicBezTo>
                      <a:pt x="274" y="6"/>
                      <a:pt x="274" y="7"/>
                      <a:pt x="274" y="7"/>
                    </a:cubicBezTo>
                    <a:cubicBezTo>
                      <a:pt x="274" y="7"/>
                      <a:pt x="274" y="6"/>
                      <a:pt x="274" y="6"/>
                    </a:cubicBezTo>
                    <a:cubicBezTo>
                      <a:pt x="274" y="5"/>
                      <a:pt x="275" y="5"/>
                      <a:pt x="275" y="4"/>
                    </a:cubicBezTo>
                    <a:cubicBezTo>
                      <a:pt x="275" y="4"/>
                      <a:pt x="274" y="4"/>
                      <a:pt x="274" y="3"/>
                    </a:cubicBezTo>
                    <a:cubicBezTo>
                      <a:pt x="274" y="3"/>
                      <a:pt x="275" y="3"/>
                      <a:pt x="275" y="2"/>
                    </a:cubicBezTo>
                    <a:cubicBezTo>
                      <a:pt x="275" y="2"/>
                      <a:pt x="275" y="1"/>
                      <a:pt x="275" y="1"/>
                    </a:cubicBezTo>
                    <a:cubicBezTo>
                      <a:pt x="274" y="3"/>
                      <a:pt x="272" y="2"/>
                      <a:pt x="270" y="2"/>
                    </a:cubicBezTo>
                    <a:cubicBezTo>
                      <a:pt x="270" y="2"/>
                      <a:pt x="270" y="3"/>
                      <a:pt x="270" y="3"/>
                    </a:cubicBezTo>
                    <a:cubicBezTo>
                      <a:pt x="269" y="3"/>
                      <a:pt x="269" y="3"/>
                      <a:pt x="268" y="3"/>
                    </a:cubicBezTo>
                    <a:cubicBezTo>
                      <a:pt x="268" y="2"/>
                      <a:pt x="270" y="2"/>
                      <a:pt x="268" y="2"/>
                    </a:cubicBezTo>
                    <a:cubicBezTo>
                      <a:pt x="267" y="2"/>
                      <a:pt x="268" y="3"/>
                      <a:pt x="268" y="4"/>
                    </a:cubicBezTo>
                    <a:cubicBezTo>
                      <a:pt x="268" y="5"/>
                      <a:pt x="268" y="5"/>
                      <a:pt x="268" y="6"/>
                    </a:cubicBezTo>
                    <a:cubicBezTo>
                      <a:pt x="269" y="6"/>
                      <a:pt x="269" y="6"/>
                      <a:pt x="269" y="7"/>
                    </a:cubicBezTo>
                    <a:cubicBezTo>
                      <a:pt x="267" y="7"/>
                      <a:pt x="265" y="9"/>
                      <a:pt x="264" y="7"/>
                    </a:cubicBezTo>
                    <a:cubicBezTo>
                      <a:pt x="263" y="7"/>
                      <a:pt x="263" y="8"/>
                      <a:pt x="262" y="8"/>
                    </a:cubicBezTo>
                    <a:cubicBezTo>
                      <a:pt x="261" y="7"/>
                      <a:pt x="262" y="6"/>
                      <a:pt x="262" y="5"/>
                    </a:cubicBezTo>
                    <a:cubicBezTo>
                      <a:pt x="262" y="5"/>
                      <a:pt x="262" y="5"/>
                      <a:pt x="262" y="5"/>
                    </a:cubicBezTo>
                    <a:cubicBezTo>
                      <a:pt x="262" y="5"/>
                      <a:pt x="262" y="5"/>
                      <a:pt x="262" y="5"/>
                    </a:cubicBezTo>
                    <a:cubicBezTo>
                      <a:pt x="262" y="6"/>
                      <a:pt x="261" y="5"/>
                      <a:pt x="260" y="5"/>
                    </a:cubicBezTo>
                    <a:cubicBezTo>
                      <a:pt x="260" y="5"/>
                      <a:pt x="260" y="4"/>
                      <a:pt x="260" y="4"/>
                    </a:cubicBezTo>
                    <a:cubicBezTo>
                      <a:pt x="259" y="4"/>
                      <a:pt x="259" y="4"/>
                      <a:pt x="259" y="5"/>
                    </a:cubicBezTo>
                    <a:cubicBezTo>
                      <a:pt x="258" y="5"/>
                      <a:pt x="258" y="5"/>
                      <a:pt x="258" y="5"/>
                    </a:cubicBezTo>
                    <a:cubicBezTo>
                      <a:pt x="257" y="5"/>
                      <a:pt x="257" y="5"/>
                      <a:pt x="256" y="5"/>
                    </a:cubicBezTo>
                    <a:cubicBezTo>
                      <a:pt x="256" y="6"/>
                      <a:pt x="256" y="6"/>
                      <a:pt x="256" y="7"/>
                    </a:cubicBezTo>
                    <a:cubicBezTo>
                      <a:pt x="256" y="7"/>
                      <a:pt x="256" y="7"/>
                      <a:pt x="255" y="7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3" y="6"/>
                      <a:pt x="253" y="5"/>
                      <a:pt x="253" y="5"/>
                    </a:cubicBezTo>
                    <a:cubicBezTo>
                      <a:pt x="252" y="6"/>
                      <a:pt x="253" y="6"/>
                      <a:pt x="253" y="6"/>
                    </a:cubicBezTo>
                    <a:cubicBezTo>
                      <a:pt x="253" y="7"/>
                      <a:pt x="253" y="7"/>
                      <a:pt x="253" y="7"/>
                    </a:cubicBezTo>
                    <a:cubicBezTo>
                      <a:pt x="253" y="7"/>
                      <a:pt x="253" y="8"/>
                      <a:pt x="253" y="8"/>
                    </a:cubicBezTo>
                    <a:cubicBezTo>
                      <a:pt x="253" y="7"/>
                      <a:pt x="253" y="7"/>
                      <a:pt x="252" y="7"/>
                    </a:cubicBezTo>
                    <a:cubicBezTo>
                      <a:pt x="252" y="6"/>
                      <a:pt x="252" y="5"/>
                      <a:pt x="251" y="5"/>
                    </a:cubicBezTo>
                    <a:cubicBezTo>
                      <a:pt x="250" y="6"/>
                      <a:pt x="249" y="6"/>
                      <a:pt x="248" y="7"/>
                    </a:cubicBezTo>
                    <a:cubicBezTo>
                      <a:pt x="247" y="6"/>
                      <a:pt x="247" y="6"/>
                      <a:pt x="246" y="5"/>
                    </a:cubicBezTo>
                    <a:cubicBezTo>
                      <a:pt x="246" y="6"/>
                      <a:pt x="246" y="6"/>
                      <a:pt x="246" y="5"/>
                    </a:cubicBezTo>
                    <a:cubicBezTo>
                      <a:pt x="247" y="4"/>
                      <a:pt x="246" y="3"/>
                      <a:pt x="245" y="2"/>
                    </a:cubicBezTo>
                    <a:cubicBezTo>
                      <a:pt x="245" y="2"/>
                      <a:pt x="245" y="2"/>
                      <a:pt x="245" y="2"/>
                    </a:cubicBezTo>
                    <a:cubicBezTo>
                      <a:pt x="245" y="3"/>
                      <a:pt x="243" y="3"/>
                      <a:pt x="243" y="4"/>
                    </a:cubicBezTo>
                    <a:cubicBezTo>
                      <a:pt x="243" y="4"/>
                      <a:pt x="243" y="5"/>
                      <a:pt x="242" y="5"/>
                    </a:cubicBezTo>
                    <a:cubicBezTo>
                      <a:pt x="242" y="5"/>
                      <a:pt x="242" y="6"/>
                      <a:pt x="242" y="6"/>
                    </a:cubicBezTo>
                    <a:cubicBezTo>
                      <a:pt x="241" y="6"/>
                      <a:pt x="241" y="6"/>
                      <a:pt x="241" y="6"/>
                    </a:cubicBezTo>
                    <a:cubicBezTo>
                      <a:pt x="241" y="6"/>
                      <a:pt x="241" y="6"/>
                      <a:pt x="241" y="6"/>
                    </a:cubicBezTo>
                    <a:cubicBezTo>
                      <a:pt x="241" y="6"/>
                      <a:pt x="241" y="6"/>
                      <a:pt x="241" y="6"/>
                    </a:cubicBezTo>
                    <a:cubicBezTo>
                      <a:pt x="241" y="6"/>
                      <a:pt x="240" y="7"/>
                      <a:pt x="240" y="7"/>
                    </a:cubicBezTo>
                    <a:cubicBezTo>
                      <a:pt x="240" y="7"/>
                      <a:pt x="240" y="8"/>
                      <a:pt x="239" y="8"/>
                    </a:cubicBezTo>
                    <a:cubicBezTo>
                      <a:pt x="239" y="8"/>
                      <a:pt x="239" y="7"/>
                      <a:pt x="239" y="7"/>
                    </a:cubicBezTo>
                    <a:cubicBezTo>
                      <a:pt x="239" y="7"/>
                      <a:pt x="238" y="7"/>
                      <a:pt x="238" y="7"/>
                    </a:cubicBezTo>
                    <a:cubicBezTo>
                      <a:pt x="238" y="7"/>
                      <a:pt x="239" y="5"/>
                      <a:pt x="238" y="5"/>
                    </a:cubicBezTo>
                    <a:cubicBezTo>
                      <a:pt x="238" y="6"/>
                      <a:pt x="237" y="6"/>
                      <a:pt x="237" y="6"/>
                    </a:cubicBezTo>
                    <a:cubicBezTo>
                      <a:pt x="237" y="7"/>
                      <a:pt x="236" y="7"/>
                      <a:pt x="236" y="8"/>
                    </a:cubicBezTo>
                    <a:cubicBezTo>
                      <a:pt x="236" y="7"/>
                      <a:pt x="236" y="7"/>
                      <a:pt x="235" y="7"/>
                    </a:cubicBezTo>
                    <a:cubicBezTo>
                      <a:pt x="235" y="7"/>
                      <a:pt x="235" y="8"/>
                      <a:pt x="235" y="8"/>
                    </a:cubicBezTo>
                    <a:cubicBezTo>
                      <a:pt x="234" y="8"/>
                      <a:pt x="234" y="8"/>
                      <a:pt x="234" y="8"/>
                    </a:cubicBezTo>
                    <a:cubicBezTo>
                      <a:pt x="234" y="8"/>
                      <a:pt x="234" y="7"/>
                      <a:pt x="234" y="7"/>
                    </a:cubicBezTo>
                    <a:cubicBezTo>
                      <a:pt x="234" y="7"/>
                      <a:pt x="234" y="7"/>
                      <a:pt x="234" y="7"/>
                    </a:cubicBezTo>
                    <a:cubicBezTo>
                      <a:pt x="234" y="6"/>
                      <a:pt x="234" y="6"/>
                      <a:pt x="234" y="6"/>
                    </a:cubicBezTo>
                    <a:cubicBezTo>
                      <a:pt x="232" y="6"/>
                      <a:pt x="232" y="6"/>
                      <a:pt x="232" y="6"/>
                    </a:cubicBezTo>
                    <a:cubicBezTo>
                      <a:pt x="232" y="4"/>
                      <a:pt x="230" y="3"/>
                      <a:pt x="230" y="3"/>
                    </a:cubicBezTo>
                    <a:cubicBezTo>
                      <a:pt x="231" y="4"/>
                      <a:pt x="228" y="4"/>
                      <a:pt x="229" y="6"/>
                    </a:cubicBezTo>
                    <a:cubicBezTo>
                      <a:pt x="228" y="6"/>
                      <a:pt x="228" y="6"/>
                      <a:pt x="228" y="6"/>
                    </a:cubicBezTo>
                    <a:cubicBezTo>
                      <a:pt x="228" y="6"/>
                      <a:pt x="227" y="6"/>
                      <a:pt x="227" y="5"/>
                    </a:cubicBezTo>
                    <a:cubicBezTo>
                      <a:pt x="226" y="5"/>
                      <a:pt x="226" y="6"/>
                      <a:pt x="225" y="6"/>
                    </a:cubicBezTo>
                    <a:cubicBezTo>
                      <a:pt x="225" y="6"/>
                      <a:pt x="225" y="6"/>
                      <a:pt x="225" y="6"/>
                    </a:cubicBezTo>
                    <a:cubicBezTo>
                      <a:pt x="223" y="6"/>
                      <a:pt x="223" y="8"/>
                      <a:pt x="222" y="8"/>
                    </a:cubicBezTo>
                    <a:cubicBezTo>
                      <a:pt x="222" y="8"/>
                      <a:pt x="222" y="7"/>
                      <a:pt x="222" y="8"/>
                    </a:cubicBezTo>
                    <a:cubicBezTo>
                      <a:pt x="221" y="7"/>
                      <a:pt x="222" y="6"/>
                      <a:pt x="222" y="6"/>
                    </a:cubicBezTo>
                    <a:cubicBezTo>
                      <a:pt x="220" y="5"/>
                      <a:pt x="221" y="7"/>
                      <a:pt x="220" y="7"/>
                    </a:cubicBezTo>
                    <a:cubicBezTo>
                      <a:pt x="221" y="5"/>
                      <a:pt x="219" y="5"/>
                      <a:pt x="218" y="6"/>
                    </a:cubicBezTo>
                    <a:cubicBezTo>
                      <a:pt x="218" y="5"/>
                      <a:pt x="218" y="5"/>
                      <a:pt x="219" y="4"/>
                    </a:cubicBezTo>
                    <a:cubicBezTo>
                      <a:pt x="218" y="4"/>
                      <a:pt x="217" y="3"/>
                      <a:pt x="216" y="3"/>
                    </a:cubicBezTo>
                    <a:cubicBezTo>
                      <a:pt x="215" y="5"/>
                      <a:pt x="215" y="6"/>
                      <a:pt x="213" y="4"/>
                    </a:cubicBezTo>
                    <a:cubicBezTo>
                      <a:pt x="213" y="5"/>
                      <a:pt x="213" y="5"/>
                      <a:pt x="213" y="5"/>
                    </a:cubicBezTo>
                    <a:cubicBezTo>
                      <a:pt x="213" y="5"/>
                      <a:pt x="212" y="5"/>
                      <a:pt x="211" y="6"/>
                    </a:cubicBezTo>
                    <a:cubicBezTo>
                      <a:pt x="211" y="5"/>
                      <a:pt x="214" y="5"/>
                      <a:pt x="212" y="4"/>
                    </a:cubicBezTo>
                    <a:cubicBezTo>
                      <a:pt x="212" y="6"/>
                      <a:pt x="210" y="4"/>
                      <a:pt x="210" y="5"/>
                    </a:cubicBezTo>
                    <a:cubicBezTo>
                      <a:pt x="210" y="5"/>
                      <a:pt x="209" y="6"/>
                      <a:pt x="209" y="6"/>
                    </a:cubicBezTo>
                    <a:cubicBezTo>
                      <a:pt x="208" y="7"/>
                      <a:pt x="202" y="7"/>
                      <a:pt x="202" y="4"/>
                    </a:cubicBezTo>
                    <a:cubicBezTo>
                      <a:pt x="201" y="4"/>
                      <a:pt x="201" y="3"/>
                      <a:pt x="199" y="3"/>
                    </a:cubicBezTo>
                    <a:cubicBezTo>
                      <a:pt x="199" y="4"/>
                      <a:pt x="199" y="4"/>
                      <a:pt x="198" y="4"/>
                    </a:cubicBezTo>
                    <a:cubicBezTo>
                      <a:pt x="198" y="4"/>
                      <a:pt x="198" y="4"/>
                      <a:pt x="198" y="4"/>
                    </a:cubicBezTo>
                    <a:cubicBezTo>
                      <a:pt x="198" y="4"/>
                      <a:pt x="198" y="4"/>
                      <a:pt x="198" y="4"/>
                    </a:cubicBezTo>
                    <a:cubicBezTo>
                      <a:pt x="197" y="4"/>
                      <a:pt x="197" y="6"/>
                      <a:pt x="197" y="7"/>
                    </a:cubicBezTo>
                    <a:cubicBezTo>
                      <a:pt x="196" y="7"/>
                      <a:pt x="197" y="5"/>
                      <a:pt x="195" y="6"/>
                    </a:cubicBezTo>
                    <a:cubicBezTo>
                      <a:pt x="194" y="6"/>
                      <a:pt x="195" y="8"/>
                      <a:pt x="193" y="7"/>
                    </a:cubicBezTo>
                    <a:cubicBezTo>
                      <a:pt x="193" y="6"/>
                      <a:pt x="195" y="7"/>
                      <a:pt x="194" y="5"/>
                    </a:cubicBezTo>
                    <a:cubicBezTo>
                      <a:pt x="193" y="5"/>
                      <a:pt x="193" y="6"/>
                      <a:pt x="193" y="7"/>
                    </a:cubicBezTo>
                    <a:cubicBezTo>
                      <a:pt x="193" y="7"/>
                      <a:pt x="193" y="7"/>
                      <a:pt x="193" y="7"/>
                    </a:cubicBezTo>
                    <a:cubicBezTo>
                      <a:pt x="192" y="7"/>
                      <a:pt x="192" y="7"/>
                      <a:pt x="191" y="8"/>
                    </a:cubicBezTo>
                    <a:cubicBezTo>
                      <a:pt x="191" y="7"/>
                      <a:pt x="193" y="7"/>
                      <a:pt x="192" y="6"/>
                    </a:cubicBezTo>
                    <a:cubicBezTo>
                      <a:pt x="190" y="5"/>
                      <a:pt x="190" y="7"/>
                      <a:pt x="188" y="6"/>
                    </a:cubicBezTo>
                    <a:cubicBezTo>
                      <a:pt x="188" y="6"/>
                      <a:pt x="189" y="4"/>
                      <a:pt x="188" y="4"/>
                    </a:cubicBezTo>
                    <a:cubicBezTo>
                      <a:pt x="188" y="5"/>
                      <a:pt x="188" y="5"/>
                      <a:pt x="188" y="6"/>
                    </a:cubicBezTo>
                    <a:cubicBezTo>
                      <a:pt x="188" y="6"/>
                      <a:pt x="187" y="6"/>
                      <a:pt x="187" y="6"/>
                    </a:cubicBezTo>
                    <a:cubicBezTo>
                      <a:pt x="186" y="6"/>
                      <a:pt x="187" y="7"/>
                      <a:pt x="186" y="7"/>
                    </a:cubicBezTo>
                    <a:cubicBezTo>
                      <a:pt x="186" y="7"/>
                      <a:pt x="186" y="7"/>
                      <a:pt x="185" y="7"/>
                    </a:cubicBezTo>
                    <a:cubicBezTo>
                      <a:pt x="185" y="7"/>
                      <a:pt x="185" y="7"/>
                      <a:pt x="185" y="7"/>
                    </a:cubicBezTo>
                    <a:cubicBezTo>
                      <a:pt x="185" y="6"/>
                      <a:pt x="184" y="6"/>
                      <a:pt x="184" y="5"/>
                    </a:cubicBezTo>
                    <a:cubicBezTo>
                      <a:pt x="185" y="5"/>
                      <a:pt x="185" y="5"/>
                      <a:pt x="185" y="5"/>
                    </a:cubicBezTo>
                    <a:cubicBezTo>
                      <a:pt x="184" y="6"/>
                      <a:pt x="185" y="6"/>
                      <a:pt x="186" y="7"/>
                    </a:cubicBezTo>
                    <a:cubicBezTo>
                      <a:pt x="185" y="5"/>
                      <a:pt x="188" y="6"/>
                      <a:pt x="187" y="3"/>
                    </a:cubicBezTo>
                    <a:cubicBezTo>
                      <a:pt x="186" y="3"/>
                      <a:pt x="185" y="4"/>
                      <a:pt x="184" y="4"/>
                    </a:cubicBezTo>
                    <a:cubicBezTo>
                      <a:pt x="183" y="3"/>
                      <a:pt x="182" y="4"/>
                      <a:pt x="181" y="3"/>
                    </a:cubicBezTo>
                    <a:cubicBezTo>
                      <a:pt x="181" y="3"/>
                      <a:pt x="181" y="3"/>
                      <a:pt x="181" y="3"/>
                    </a:cubicBezTo>
                    <a:cubicBezTo>
                      <a:pt x="181" y="3"/>
                      <a:pt x="181" y="3"/>
                      <a:pt x="181" y="3"/>
                    </a:cubicBezTo>
                    <a:cubicBezTo>
                      <a:pt x="181" y="4"/>
                      <a:pt x="182" y="5"/>
                      <a:pt x="181" y="6"/>
                    </a:cubicBezTo>
                    <a:cubicBezTo>
                      <a:pt x="180" y="6"/>
                      <a:pt x="180" y="5"/>
                      <a:pt x="180" y="5"/>
                    </a:cubicBezTo>
                    <a:cubicBezTo>
                      <a:pt x="179" y="6"/>
                      <a:pt x="177" y="6"/>
                      <a:pt x="176" y="5"/>
                    </a:cubicBezTo>
                    <a:cubicBezTo>
                      <a:pt x="176" y="5"/>
                      <a:pt x="176" y="4"/>
                      <a:pt x="175" y="4"/>
                    </a:cubicBezTo>
                    <a:cubicBezTo>
                      <a:pt x="174" y="4"/>
                      <a:pt x="175" y="4"/>
                      <a:pt x="175" y="5"/>
                    </a:cubicBezTo>
                    <a:cubicBezTo>
                      <a:pt x="175" y="5"/>
                      <a:pt x="175" y="5"/>
                      <a:pt x="175" y="5"/>
                    </a:cubicBezTo>
                    <a:cubicBezTo>
                      <a:pt x="174" y="5"/>
                      <a:pt x="174" y="5"/>
                      <a:pt x="173" y="5"/>
                    </a:cubicBezTo>
                    <a:cubicBezTo>
                      <a:pt x="173" y="5"/>
                      <a:pt x="173" y="5"/>
                      <a:pt x="173" y="5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3" y="4"/>
                      <a:pt x="172" y="4"/>
                      <a:pt x="172" y="3"/>
                    </a:cubicBezTo>
                    <a:cubicBezTo>
                      <a:pt x="172" y="3"/>
                      <a:pt x="171" y="3"/>
                      <a:pt x="171" y="3"/>
                    </a:cubicBezTo>
                    <a:cubicBezTo>
                      <a:pt x="171" y="3"/>
                      <a:pt x="170" y="4"/>
                      <a:pt x="170" y="4"/>
                    </a:cubicBezTo>
                    <a:cubicBezTo>
                      <a:pt x="169" y="4"/>
                      <a:pt x="169" y="4"/>
                      <a:pt x="168" y="3"/>
                    </a:cubicBezTo>
                    <a:cubicBezTo>
                      <a:pt x="168" y="3"/>
                      <a:pt x="168" y="4"/>
                      <a:pt x="168" y="4"/>
                    </a:cubicBezTo>
                    <a:cubicBezTo>
                      <a:pt x="168" y="4"/>
                      <a:pt x="168" y="4"/>
                      <a:pt x="168" y="4"/>
                    </a:cubicBezTo>
                    <a:cubicBezTo>
                      <a:pt x="167" y="4"/>
                      <a:pt x="166" y="5"/>
                      <a:pt x="165" y="5"/>
                    </a:cubicBezTo>
                    <a:cubicBezTo>
                      <a:pt x="165" y="4"/>
                      <a:pt x="165" y="4"/>
                      <a:pt x="165" y="4"/>
                    </a:cubicBezTo>
                    <a:cubicBezTo>
                      <a:pt x="165" y="4"/>
                      <a:pt x="165" y="4"/>
                      <a:pt x="164" y="4"/>
                    </a:cubicBezTo>
                    <a:cubicBezTo>
                      <a:pt x="164" y="4"/>
                      <a:pt x="164" y="4"/>
                      <a:pt x="164" y="4"/>
                    </a:cubicBezTo>
                    <a:cubicBezTo>
                      <a:pt x="163" y="4"/>
                      <a:pt x="163" y="5"/>
                      <a:pt x="163" y="5"/>
                    </a:cubicBezTo>
                    <a:cubicBezTo>
                      <a:pt x="163" y="4"/>
                      <a:pt x="163" y="3"/>
                      <a:pt x="161" y="3"/>
                    </a:cubicBezTo>
                    <a:cubicBezTo>
                      <a:pt x="161" y="3"/>
                      <a:pt x="161" y="4"/>
                      <a:pt x="161" y="4"/>
                    </a:cubicBezTo>
                    <a:cubicBezTo>
                      <a:pt x="161" y="4"/>
                      <a:pt x="161" y="4"/>
                      <a:pt x="160" y="4"/>
                    </a:cubicBezTo>
                    <a:cubicBezTo>
                      <a:pt x="160" y="3"/>
                      <a:pt x="160" y="3"/>
                      <a:pt x="159" y="3"/>
                    </a:cubicBezTo>
                    <a:cubicBezTo>
                      <a:pt x="159" y="3"/>
                      <a:pt x="159" y="3"/>
                      <a:pt x="159" y="3"/>
                    </a:cubicBezTo>
                    <a:cubicBezTo>
                      <a:pt x="159" y="3"/>
                      <a:pt x="159" y="3"/>
                      <a:pt x="159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7" y="4"/>
                      <a:pt x="155" y="4"/>
                      <a:pt x="155" y="4"/>
                    </a:cubicBezTo>
                    <a:cubicBezTo>
                      <a:pt x="155" y="5"/>
                      <a:pt x="153" y="5"/>
                      <a:pt x="153" y="5"/>
                    </a:cubicBezTo>
                    <a:cubicBezTo>
                      <a:pt x="152" y="5"/>
                      <a:pt x="152" y="6"/>
                      <a:pt x="151" y="6"/>
                    </a:cubicBezTo>
                    <a:cubicBezTo>
                      <a:pt x="151" y="6"/>
                      <a:pt x="151" y="6"/>
                      <a:pt x="150" y="6"/>
                    </a:cubicBezTo>
                    <a:cubicBezTo>
                      <a:pt x="150" y="5"/>
                      <a:pt x="151" y="5"/>
                      <a:pt x="151" y="4"/>
                    </a:cubicBezTo>
                    <a:cubicBezTo>
                      <a:pt x="150" y="4"/>
                      <a:pt x="150" y="4"/>
                      <a:pt x="150" y="4"/>
                    </a:cubicBezTo>
                    <a:cubicBezTo>
                      <a:pt x="150" y="4"/>
                      <a:pt x="150" y="4"/>
                      <a:pt x="150" y="3"/>
                    </a:cubicBezTo>
                    <a:cubicBezTo>
                      <a:pt x="148" y="2"/>
                      <a:pt x="145" y="6"/>
                      <a:pt x="144" y="2"/>
                    </a:cubicBezTo>
                    <a:cubicBezTo>
                      <a:pt x="144" y="2"/>
                      <a:pt x="144" y="3"/>
                      <a:pt x="144" y="3"/>
                    </a:cubicBezTo>
                    <a:cubicBezTo>
                      <a:pt x="144" y="4"/>
                      <a:pt x="143" y="4"/>
                      <a:pt x="143" y="4"/>
                    </a:cubicBezTo>
                    <a:cubicBezTo>
                      <a:pt x="143" y="4"/>
                      <a:pt x="143" y="4"/>
                      <a:pt x="143" y="4"/>
                    </a:cubicBezTo>
                    <a:cubicBezTo>
                      <a:pt x="143" y="4"/>
                      <a:pt x="143" y="4"/>
                      <a:pt x="143" y="4"/>
                    </a:cubicBezTo>
                    <a:cubicBezTo>
                      <a:pt x="143" y="4"/>
                      <a:pt x="143" y="4"/>
                      <a:pt x="143" y="5"/>
                    </a:cubicBezTo>
                    <a:cubicBezTo>
                      <a:pt x="143" y="5"/>
                      <a:pt x="143" y="5"/>
                      <a:pt x="143" y="5"/>
                    </a:cubicBezTo>
                    <a:cubicBezTo>
                      <a:pt x="143" y="5"/>
                      <a:pt x="142" y="5"/>
                      <a:pt x="142" y="6"/>
                    </a:cubicBezTo>
                    <a:cubicBezTo>
                      <a:pt x="142" y="6"/>
                      <a:pt x="143" y="6"/>
                      <a:pt x="143" y="6"/>
                    </a:cubicBezTo>
                    <a:cubicBezTo>
                      <a:pt x="143" y="7"/>
                      <a:pt x="142" y="7"/>
                      <a:pt x="141" y="8"/>
                    </a:cubicBezTo>
                    <a:cubicBezTo>
                      <a:pt x="142" y="6"/>
                      <a:pt x="140" y="7"/>
                      <a:pt x="139" y="6"/>
                    </a:cubicBezTo>
                    <a:cubicBezTo>
                      <a:pt x="139" y="6"/>
                      <a:pt x="140" y="5"/>
                      <a:pt x="140" y="5"/>
                    </a:cubicBezTo>
                    <a:cubicBezTo>
                      <a:pt x="139" y="5"/>
                      <a:pt x="139" y="5"/>
                      <a:pt x="138" y="5"/>
                    </a:cubicBezTo>
                    <a:cubicBezTo>
                      <a:pt x="139" y="5"/>
                      <a:pt x="140" y="5"/>
                      <a:pt x="141" y="4"/>
                    </a:cubicBezTo>
                    <a:cubicBezTo>
                      <a:pt x="141" y="3"/>
                      <a:pt x="139" y="4"/>
                      <a:pt x="139" y="2"/>
                    </a:cubicBezTo>
                    <a:cubicBezTo>
                      <a:pt x="139" y="2"/>
                      <a:pt x="139" y="3"/>
                      <a:pt x="139" y="3"/>
                    </a:cubicBezTo>
                    <a:cubicBezTo>
                      <a:pt x="139" y="4"/>
                      <a:pt x="138" y="3"/>
                      <a:pt x="138" y="3"/>
                    </a:cubicBezTo>
                    <a:cubicBezTo>
                      <a:pt x="138" y="3"/>
                      <a:pt x="137" y="4"/>
                      <a:pt x="137" y="4"/>
                    </a:cubicBezTo>
                    <a:cubicBezTo>
                      <a:pt x="137" y="4"/>
                      <a:pt x="136" y="3"/>
                      <a:pt x="135" y="3"/>
                    </a:cubicBezTo>
                    <a:cubicBezTo>
                      <a:pt x="134" y="4"/>
                      <a:pt x="134" y="5"/>
                      <a:pt x="133" y="6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2" y="5"/>
                      <a:pt x="131" y="5"/>
                      <a:pt x="131" y="4"/>
                    </a:cubicBezTo>
                    <a:cubicBezTo>
                      <a:pt x="130" y="4"/>
                      <a:pt x="129" y="5"/>
                      <a:pt x="129" y="5"/>
                    </a:cubicBezTo>
                    <a:cubicBezTo>
                      <a:pt x="129" y="4"/>
                      <a:pt x="129" y="4"/>
                      <a:pt x="129" y="4"/>
                    </a:cubicBezTo>
                    <a:cubicBezTo>
                      <a:pt x="127" y="4"/>
                      <a:pt x="127" y="5"/>
                      <a:pt x="126" y="4"/>
                    </a:cubicBezTo>
                    <a:cubicBezTo>
                      <a:pt x="125" y="5"/>
                      <a:pt x="127" y="7"/>
                      <a:pt x="125" y="7"/>
                    </a:cubicBezTo>
                    <a:cubicBezTo>
                      <a:pt x="125" y="7"/>
                      <a:pt x="125" y="7"/>
                      <a:pt x="125" y="7"/>
                    </a:cubicBezTo>
                    <a:cubicBezTo>
                      <a:pt x="125" y="6"/>
                      <a:pt x="125" y="5"/>
                      <a:pt x="124" y="5"/>
                    </a:cubicBezTo>
                    <a:cubicBezTo>
                      <a:pt x="124" y="5"/>
                      <a:pt x="123" y="6"/>
                      <a:pt x="122" y="6"/>
                    </a:cubicBezTo>
                    <a:cubicBezTo>
                      <a:pt x="122" y="6"/>
                      <a:pt x="122" y="7"/>
                      <a:pt x="122" y="7"/>
                    </a:cubicBezTo>
                    <a:cubicBezTo>
                      <a:pt x="122" y="6"/>
                      <a:pt x="121" y="6"/>
                      <a:pt x="121" y="7"/>
                    </a:cubicBezTo>
                    <a:cubicBezTo>
                      <a:pt x="120" y="6"/>
                      <a:pt x="119" y="7"/>
                      <a:pt x="118" y="6"/>
                    </a:cubicBezTo>
                    <a:cubicBezTo>
                      <a:pt x="118" y="6"/>
                      <a:pt x="118" y="7"/>
                      <a:pt x="117" y="7"/>
                    </a:cubicBezTo>
                    <a:cubicBezTo>
                      <a:pt x="117" y="7"/>
                      <a:pt x="117" y="7"/>
                      <a:pt x="117" y="7"/>
                    </a:cubicBezTo>
                    <a:cubicBezTo>
                      <a:pt x="117" y="6"/>
                      <a:pt x="118" y="5"/>
                      <a:pt x="119" y="5"/>
                    </a:cubicBezTo>
                    <a:cubicBezTo>
                      <a:pt x="118" y="4"/>
                      <a:pt x="117" y="4"/>
                      <a:pt x="116" y="4"/>
                    </a:cubicBezTo>
                    <a:cubicBezTo>
                      <a:pt x="116" y="4"/>
                      <a:pt x="116" y="5"/>
                      <a:pt x="116" y="5"/>
                    </a:cubicBezTo>
                    <a:cubicBezTo>
                      <a:pt x="116" y="5"/>
                      <a:pt x="116" y="5"/>
                      <a:pt x="115" y="5"/>
                    </a:cubicBezTo>
                    <a:cubicBezTo>
                      <a:pt x="115" y="5"/>
                      <a:pt x="115" y="4"/>
                      <a:pt x="115" y="4"/>
                    </a:cubicBezTo>
                    <a:cubicBezTo>
                      <a:pt x="115" y="4"/>
                      <a:pt x="115" y="4"/>
                      <a:pt x="115" y="3"/>
                    </a:cubicBezTo>
                    <a:cubicBezTo>
                      <a:pt x="115" y="3"/>
                      <a:pt x="115" y="3"/>
                      <a:pt x="114" y="4"/>
                    </a:cubicBezTo>
                    <a:cubicBezTo>
                      <a:pt x="114" y="3"/>
                      <a:pt x="114" y="2"/>
                      <a:pt x="113" y="2"/>
                    </a:cubicBezTo>
                    <a:cubicBezTo>
                      <a:pt x="112" y="3"/>
                      <a:pt x="113" y="5"/>
                      <a:pt x="112" y="5"/>
                    </a:cubicBezTo>
                    <a:cubicBezTo>
                      <a:pt x="112" y="3"/>
                      <a:pt x="111" y="5"/>
                      <a:pt x="110" y="5"/>
                    </a:cubicBezTo>
                    <a:cubicBezTo>
                      <a:pt x="111" y="3"/>
                      <a:pt x="109" y="4"/>
                      <a:pt x="108" y="3"/>
                    </a:cubicBezTo>
                    <a:cubicBezTo>
                      <a:pt x="109" y="5"/>
                      <a:pt x="109" y="7"/>
                      <a:pt x="107" y="7"/>
                    </a:cubicBezTo>
                    <a:cubicBezTo>
                      <a:pt x="107" y="5"/>
                      <a:pt x="105" y="7"/>
                      <a:pt x="105" y="5"/>
                    </a:cubicBezTo>
                    <a:cubicBezTo>
                      <a:pt x="106" y="6"/>
                      <a:pt x="106" y="5"/>
                      <a:pt x="107" y="4"/>
                    </a:cubicBezTo>
                    <a:cubicBezTo>
                      <a:pt x="105" y="4"/>
                      <a:pt x="105" y="4"/>
                      <a:pt x="104" y="4"/>
                    </a:cubicBezTo>
                    <a:cubicBezTo>
                      <a:pt x="104" y="4"/>
                      <a:pt x="104" y="3"/>
                      <a:pt x="104" y="3"/>
                    </a:cubicBezTo>
                    <a:cubicBezTo>
                      <a:pt x="104" y="3"/>
                      <a:pt x="103" y="3"/>
                      <a:pt x="103" y="3"/>
                    </a:cubicBezTo>
                    <a:cubicBezTo>
                      <a:pt x="103" y="4"/>
                      <a:pt x="103" y="4"/>
                      <a:pt x="104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2" y="4"/>
                      <a:pt x="101" y="4"/>
                      <a:pt x="100" y="4"/>
                    </a:cubicBezTo>
                    <a:cubicBezTo>
                      <a:pt x="100" y="4"/>
                      <a:pt x="100" y="4"/>
                      <a:pt x="100" y="4"/>
                    </a:cubicBezTo>
                    <a:cubicBezTo>
                      <a:pt x="98" y="5"/>
                      <a:pt x="98" y="1"/>
                      <a:pt x="97" y="4"/>
                    </a:cubicBezTo>
                    <a:cubicBezTo>
                      <a:pt x="97" y="4"/>
                      <a:pt x="98" y="4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8" y="4"/>
                      <a:pt x="97" y="4"/>
                      <a:pt x="97" y="4"/>
                    </a:cubicBezTo>
                    <a:cubicBezTo>
                      <a:pt x="97" y="4"/>
                      <a:pt x="97" y="4"/>
                      <a:pt x="97" y="5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96" y="5"/>
                      <a:pt x="97" y="3"/>
                      <a:pt x="96" y="3"/>
                    </a:cubicBezTo>
                    <a:cubicBezTo>
                      <a:pt x="95" y="4"/>
                      <a:pt x="94" y="3"/>
                      <a:pt x="93" y="4"/>
                    </a:cubicBezTo>
                    <a:cubicBezTo>
                      <a:pt x="93" y="4"/>
                      <a:pt x="92" y="4"/>
                      <a:pt x="91" y="4"/>
                    </a:cubicBezTo>
                    <a:cubicBezTo>
                      <a:pt x="91" y="5"/>
                      <a:pt x="90" y="6"/>
                      <a:pt x="89" y="7"/>
                    </a:cubicBezTo>
                    <a:cubicBezTo>
                      <a:pt x="90" y="7"/>
                      <a:pt x="90" y="7"/>
                      <a:pt x="90" y="8"/>
                    </a:cubicBezTo>
                    <a:cubicBezTo>
                      <a:pt x="90" y="8"/>
                      <a:pt x="91" y="8"/>
                      <a:pt x="91" y="8"/>
                    </a:cubicBezTo>
                    <a:cubicBezTo>
                      <a:pt x="90" y="9"/>
                      <a:pt x="89" y="9"/>
                      <a:pt x="89" y="11"/>
                    </a:cubicBezTo>
                    <a:cubicBezTo>
                      <a:pt x="89" y="12"/>
                      <a:pt x="90" y="11"/>
                      <a:pt x="90" y="12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90" y="12"/>
                      <a:pt x="89" y="12"/>
                      <a:pt x="89" y="12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89" y="11"/>
                      <a:pt x="89" y="11"/>
                      <a:pt x="88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2"/>
                      <a:pt x="88" y="12"/>
                      <a:pt x="87" y="12"/>
                    </a:cubicBezTo>
                    <a:cubicBezTo>
                      <a:pt x="87" y="12"/>
                      <a:pt x="87" y="12"/>
                      <a:pt x="87" y="12"/>
                    </a:cubicBezTo>
                    <a:cubicBezTo>
                      <a:pt x="87" y="11"/>
                      <a:pt x="88" y="10"/>
                      <a:pt x="88" y="9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86" y="9"/>
                      <a:pt x="86" y="8"/>
                      <a:pt x="86" y="8"/>
                    </a:cubicBezTo>
                    <a:cubicBezTo>
                      <a:pt x="86" y="8"/>
                      <a:pt x="86" y="8"/>
                      <a:pt x="87" y="8"/>
                    </a:cubicBezTo>
                    <a:cubicBezTo>
                      <a:pt x="87" y="7"/>
                      <a:pt x="87" y="7"/>
                      <a:pt x="86" y="7"/>
                    </a:cubicBezTo>
                    <a:cubicBezTo>
                      <a:pt x="86" y="7"/>
                      <a:pt x="87" y="7"/>
                      <a:pt x="87" y="7"/>
                    </a:cubicBezTo>
                    <a:cubicBezTo>
                      <a:pt x="87" y="6"/>
                      <a:pt x="86" y="6"/>
                      <a:pt x="86" y="5"/>
                    </a:cubicBezTo>
                    <a:cubicBezTo>
                      <a:pt x="86" y="5"/>
                      <a:pt x="86" y="5"/>
                      <a:pt x="87" y="5"/>
                    </a:cubicBezTo>
                    <a:cubicBezTo>
                      <a:pt x="87" y="4"/>
                      <a:pt x="86" y="4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4" y="4"/>
                      <a:pt x="84" y="4"/>
                      <a:pt x="84" y="4"/>
                    </a:cubicBezTo>
                    <a:cubicBezTo>
                      <a:pt x="84" y="4"/>
                      <a:pt x="84" y="5"/>
                      <a:pt x="84" y="5"/>
                    </a:cubicBezTo>
                    <a:cubicBezTo>
                      <a:pt x="84" y="5"/>
                      <a:pt x="83" y="4"/>
                      <a:pt x="84" y="4"/>
                    </a:cubicBezTo>
                    <a:cubicBezTo>
                      <a:pt x="82" y="3"/>
                      <a:pt x="81" y="5"/>
                      <a:pt x="80" y="5"/>
                    </a:cubicBezTo>
                    <a:cubicBezTo>
                      <a:pt x="80" y="4"/>
                      <a:pt x="79" y="5"/>
                      <a:pt x="79" y="4"/>
                    </a:cubicBezTo>
                    <a:cubicBezTo>
                      <a:pt x="77" y="3"/>
                      <a:pt x="76" y="4"/>
                      <a:pt x="76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5" y="5"/>
                      <a:pt x="75" y="4"/>
                      <a:pt x="75" y="4"/>
                    </a:cubicBezTo>
                    <a:cubicBezTo>
                      <a:pt x="76" y="4"/>
                      <a:pt x="75" y="4"/>
                      <a:pt x="75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4" y="5"/>
                      <a:pt x="73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2" y="5"/>
                      <a:pt x="71" y="5"/>
                      <a:pt x="70" y="5"/>
                    </a:cubicBezTo>
                    <a:cubicBezTo>
                      <a:pt x="70" y="5"/>
                      <a:pt x="70" y="6"/>
                      <a:pt x="70" y="6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68" y="4"/>
                      <a:pt x="68" y="5"/>
                      <a:pt x="68" y="5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67" y="5"/>
                      <a:pt x="67" y="5"/>
                    </a:cubicBezTo>
                    <a:cubicBezTo>
                      <a:pt x="66" y="6"/>
                      <a:pt x="67" y="6"/>
                      <a:pt x="67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5" y="7"/>
                      <a:pt x="65" y="7"/>
                    </a:cubicBezTo>
                    <a:cubicBezTo>
                      <a:pt x="65" y="8"/>
                      <a:pt x="63" y="7"/>
                      <a:pt x="64" y="9"/>
                    </a:cubicBezTo>
                    <a:cubicBezTo>
                      <a:pt x="62" y="10"/>
                      <a:pt x="63" y="8"/>
                      <a:pt x="62" y="8"/>
                    </a:cubicBezTo>
                    <a:cubicBezTo>
                      <a:pt x="62" y="8"/>
                      <a:pt x="62" y="9"/>
                      <a:pt x="62" y="9"/>
                    </a:cubicBezTo>
                    <a:cubicBezTo>
                      <a:pt x="61" y="9"/>
                      <a:pt x="61" y="9"/>
                      <a:pt x="59" y="10"/>
                    </a:cubicBezTo>
                    <a:cubicBezTo>
                      <a:pt x="59" y="11"/>
                      <a:pt x="62" y="12"/>
                      <a:pt x="60" y="12"/>
                    </a:cubicBezTo>
                    <a:cubicBezTo>
                      <a:pt x="60" y="12"/>
                      <a:pt x="59" y="12"/>
                      <a:pt x="59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8" y="11"/>
                      <a:pt x="57" y="10"/>
                      <a:pt x="56" y="10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5" y="10"/>
                      <a:pt x="55" y="9"/>
                      <a:pt x="53" y="10"/>
                    </a:cubicBezTo>
                    <a:cubicBezTo>
                      <a:pt x="53" y="10"/>
                      <a:pt x="53" y="10"/>
                      <a:pt x="53" y="11"/>
                    </a:cubicBezTo>
                    <a:cubicBezTo>
                      <a:pt x="53" y="11"/>
                      <a:pt x="52" y="11"/>
                      <a:pt x="53" y="11"/>
                    </a:cubicBezTo>
                    <a:cubicBezTo>
                      <a:pt x="53" y="11"/>
                      <a:pt x="53" y="10"/>
                      <a:pt x="52" y="10"/>
                    </a:cubicBezTo>
                    <a:cubicBezTo>
                      <a:pt x="52" y="11"/>
                      <a:pt x="52" y="12"/>
                      <a:pt x="51" y="12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0" y="12"/>
                      <a:pt x="50" y="11"/>
                      <a:pt x="50" y="11"/>
                    </a:cubicBezTo>
                    <a:cubicBezTo>
                      <a:pt x="50" y="11"/>
                      <a:pt x="50" y="11"/>
                      <a:pt x="4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0"/>
                      <a:pt x="49" y="9"/>
                      <a:pt x="49" y="9"/>
                    </a:cubicBezTo>
                    <a:cubicBezTo>
                      <a:pt x="49" y="9"/>
                      <a:pt x="50" y="9"/>
                      <a:pt x="50" y="9"/>
                    </a:cubicBezTo>
                    <a:cubicBezTo>
                      <a:pt x="50" y="8"/>
                      <a:pt x="49" y="7"/>
                      <a:pt x="48" y="7"/>
                    </a:cubicBezTo>
                    <a:cubicBezTo>
                      <a:pt x="48" y="6"/>
                      <a:pt x="49" y="6"/>
                      <a:pt x="49" y="6"/>
                    </a:cubicBezTo>
                    <a:cubicBezTo>
                      <a:pt x="50" y="6"/>
                      <a:pt x="49" y="8"/>
                      <a:pt x="50" y="8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51" y="7"/>
                      <a:pt x="51" y="8"/>
                      <a:pt x="51" y="7"/>
                    </a:cubicBezTo>
                    <a:cubicBezTo>
                      <a:pt x="51" y="7"/>
                      <a:pt x="51" y="6"/>
                      <a:pt x="51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1" y="7"/>
                      <a:pt x="52" y="7"/>
                      <a:pt x="52" y="9"/>
                    </a:cubicBezTo>
                    <a:cubicBezTo>
                      <a:pt x="54" y="9"/>
                      <a:pt x="53" y="7"/>
                      <a:pt x="53" y="7"/>
                    </a:cubicBezTo>
                    <a:cubicBezTo>
                      <a:pt x="53" y="7"/>
                      <a:pt x="54" y="7"/>
                      <a:pt x="54" y="7"/>
                    </a:cubicBezTo>
                    <a:cubicBezTo>
                      <a:pt x="54" y="8"/>
                      <a:pt x="54" y="9"/>
                      <a:pt x="55" y="9"/>
                    </a:cubicBezTo>
                    <a:cubicBezTo>
                      <a:pt x="55" y="8"/>
                      <a:pt x="55" y="6"/>
                      <a:pt x="56" y="8"/>
                    </a:cubicBezTo>
                    <a:cubicBezTo>
                      <a:pt x="56" y="7"/>
                      <a:pt x="56" y="7"/>
                      <a:pt x="57" y="6"/>
                    </a:cubicBezTo>
                    <a:cubicBezTo>
                      <a:pt x="57" y="6"/>
                      <a:pt x="57" y="7"/>
                      <a:pt x="57" y="7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6" y="5"/>
                      <a:pt x="56" y="4"/>
                      <a:pt x="56" y="4"/>
                    </a:cubicBezTo>
                    <a:cubicBezTo>
                      <a:pt x="56" y="4"/>
                      <a:pt x="55" y="5"/>
                      <a:pt x="55" y="5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5"/>
                      <a:pt x="55" y="6"/>
                    </a:cubicBezTo>
                    <a:cubicBezTo>
                      <a:pt x="54" y="6"/>
                      <a:pt x="53" y="6"/>
                      <a:pt x="52" y="6"/>
                    </a:cubicBezTo>
                    <a:cubicBezTo>
                      <a:pt x="52" y="5"/>
                      <a:pt x="52" y="5"/>
                      <a:pt x="51" y="5"/>
                    </a:cubicBezTo>
                    <a:cubicBezTo>
                      <a:pt x="51" y="5"/>
                      <a:pt x="50" y="6"/>
                      <a:pt x="50" y="7"/>
                    </a:cubicBezTo>
                    <a:cubicBezTo>
                      <a:pt x="50" y="7"/>
                      <a:pt x="50" y="7"/>
                      <a:pt x="49" y="7"/>
                    </a:cubicBezTo>
                    <a:cubicBezTo>
                      <a:pt x="50" y="6"/>
                      <a:pt x="49" y="5"/>
                      <a:pt x="49" y="4"/>
                    </a:cubicBezTo>
                    <a:cubicBezTo>
                      <a:pt x="48" y="4"/>
                      <a:pt x="48" y="5"/>
                      <a:pt x="47" y="5"/>
                    </a:cubicBezTo>
                    <a:cubicBezTo>
                      <a:pt x="47" y="5"/>
                      <a:pt x="47" y="6"/>
                      <a:pt x="47" y="6"/>
                    </a:cubicBezTo>
                    <a:cubicBezTo>
                      <a:pt x="47" y="6"/>
                      <a:pt x="47" y="6"/>
                      <a:pt x="46" y="6"/>
                    </a:cubicBezTo>
                    <a:cubicBezTo>
                      <a:pt x="47" y="7"/>
                      <a:pt x="46" y="7"/>
                      <a:pt x="46" y="8"/>
                    </a:cubicBezTo>
                    <a:cubicBezTo>
                      <a:pt x="46" y="7"/>
                      <a:pt x="46" y="6"/>
                      <a:pt x="45" y="6"/>
                    </a:cubicBezTo>
                    <a:cubicBezTo>
                      <a:pt x="45" y="6"/>
                      <a:pt x="44" y="7"/>
                      <a:pt x="45" y="8"/>
                    </a:cubicBezTo>
                    <a:cubicBezTo>
                      <a:pt x="45" y="8"/>
                      <a:pt x="46" y="8"/>
                      <a:pt x="46" y="9"/>
                    </a:cubicBezTo>
                    <a:cubicBezTo>
                      <a:pt x="45" y="9"/>
                      <a:pt x="45" y="9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4" y="10"/>
                    </a:cubicBezTo>
                    <a:cubicBezTo>
                      <a:pt x="44" y="9"/>
                      <a:pt x="44" y="8"/>
                      <a:pt x="43" y="8"/>
                    </a:cubicBezTo>
                    <a:cubicBezTo>
                      <a:pt x="42" y="8"/>
                      <a:pt x="42" y="9"/>
                      <a:pt x="42" y="9"/>
                    </a:cubicBezTo>
                    <a:cubicBezTo>
                      <a:pt x="42" y="9"/>
                      <a:pt x="42" y="9"/>
                      <a:pt x="41" y="9"/>
                    </a:cubicBezTo>
                    <a:cubicBezTo>
                      <a:pt x="40" y="9"/>
                      <a:pt x="40" y="8"/>
                      <a:pt x="38" y="9"/>
                    </a:cubicBezTo>
                    <a:cubicBezTo>
                      <a:pt x="37" y="10"/>
                      <a:pt x="36" y="9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4" y="11"/>
                      <a:pt x="34" y="11"/>
                      <a:pt x="34" y="10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0"/>
                      <a:pt x="35" y="9"/>
                      <a:pt x="36" y="10"/>
                    </a:cubicBezTo>
                    <a:cubicBezTo>
                      <a:pt x="36" y="9"/>
                      <a:pt x="35" y="8"/>
                      <a:pt x="35" y="8"/>
                    </a:cubicBezTo>
                    <a:cubicBezTo>
                      <a:pt x="34" y="7"/>
                      <a:pt x="34" y="6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2" y="4"/>
                      <a:pt x="34" y="8"/>
                      <a:pt x="33" y="8"/>
                    </a:cubicBezTo>
                    <a:cubicBezTo>
                      <a:pt x="33" y="7"/>
                      <a:pt x="31" y="7"/>
                      <a:pt x="32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7"/>
                      <a:pt x="30" y="7"/>
                      <a:pt x="30" y="7"/>
                    </a:cubicBezTo>
                    <a:cubicBezTo>
                      <a:pt x="31" y="8"/>
                      <a:pt x="31" y="8"/>
                      <a:pt x="31" y="9"/>
                    </a:cubicBezTo>
                    <a:cubicBezTo>
                      <a:pt x="31" y="9"/>
                      <a:pt x="31" y="9"/>
                      <a:pt x="31" y="10"/>
                    </a:cubicBezTo>
                    <a:cubicBezTo>
                      <a:pt x="31" y="9"/>
                      <a:pt x="31" y="9"/>
                      <a:pt x="30" y="9"/>
                    </a:cubicBezTo>
                    <a:cubicBezTo>
                      <a:pt x="30" y="9"/>
                      <a:pt x="30" y="10"/>
                      <a:pt x="30" y="10"/>
                    </a:cubicBezTo>
                    <a:cubicBezTo>
                      <a:pt x="31" y="10"/>
                      <a:pt x="30" y="10"/>
                      <a:pt x="30" y="11"/>
                    </a:cubicBezTo>
                    <a:cubicBezTo>
                      <a:pt x="29" y="11"/>
                      <a:pt x="28" y="10"/>
                      <a:pt x="28" y="11"/>
                    </a:cubicBezTo>
                    <a:cubicBezTo>
                      <a:pt x="30" y="12"/>
                      <a:pt x="28" y="13"/>
                      <a:pt x="28" y="13"/>
                    </a:cubicBezTo>
                    <a:cubicBezTo>
                      <a:pt x="28" y="13"/>
                      <a:pt x="29" y="14"/>
                      <a:pt x="29" y="15"/>
                    </a:cubicBezTo>
                    <a:cubicBezTo>
                      <a:pt x="30" y="15"/>
                      <a:pt x="30" y="16"/>
                      <a:pt x="30" y="16"/>
                    </a:cubicBezTo>
                    <a:cubicBezTo>
                      <a:pt x="31" y="17"/>
                      <a:pt x="32" y="16"/>
                      <a:pt x="33" y="16"/>
                    </a:cubicBezTo>
                    <a:cubicBezTo>
                      <a:pt x="33" y="16"/>
                      <a:pt x="33" y="17"/>
                      <a:pt x="33" y="17"/>
                    </a:cubicBezTo>
                    <a:cubicBezTo>
                      <a:pt x="33" y="17"/>
                      <a:pt x="33" y="18"/>
                      <a:pt x="33" y="18"/>
                    </a:cubicBezTo>
                    <a:cubicBezTo>
                      <a:pt x="33" y="18"/>
                      <a:pt x="34" y="17"/>
                      <a:pt x="34" y="16"/>
                    </a:cubicBezTo>
                    <a:cubicBezTo>
                      <a:pt x="35" y="16"/>
                      <a:pt x="35" y="16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5"/>
                      <a:pt x="35" y="15"/>
                      <a:pt x="35" y="14"/>
                    </a:cubicBezTo>
                    <a:cubicBezTo>
                      <a:pt x="33" y="14"/>
                      <a:pt x="33" y="17"/>
                      <a:pt x="32" y="15"/>
                    </a:cubicBezTo>
                    <a:cubicBezTo>
                      <a:pt x="32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4"/>
                      <a:pt x="36" y="14"/>
                      <a:pt x="36" y="15"/>
                    </a:cubicBezTo>
                    <a:cubicBezTo>
                      <a:pt x="37" y="15"/>
                      <a:pt x="37" y="15"/>
                      <a:pt x="38" y="15"/>
                    </a:cubicBezTo>
                    <a:cubicBezTo>
                      <a:pt x="38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40" y="15"/>
                      <a:pt x="40" y="15"/>
                    </a:cubicBezTo>
                    <a:cubicBezTo>
                      <a:pt x="41" y="15"/>
                      <a:pt x="41" y="16"/>
                      <a:pt x="41" y="16"/>
                    </a:cubicBezTo>
                    <a:cubicBezTo>
                      <a:pt x="42" y="16"/>
                      <a:pt x="42" y="15"/>
                      <a:pt x="42" y="14"/>
                    </a:cubicBezTo>
                    <a:cubicBezTo>
                      <a:pt x="42" y="14"/>
                      <a:pt x="43" y="14"/>
                      <a:pt x="43" y="14"/>
                    </a:cubicBezTo>
                    <a:cubicBezTo>
                      <a:pt x="43" y="15"/>
                      <a:pt x="44" y="15"/>
                      <a:pt x="45" y="15"/>
                    </a:cubicBezTo>
                    <a:cubicBezTo>
                      <a:pt x="45" y="15"/>
                      <a:pt x="44" y="16"/>
                      <a:pt x="45" y="16"/>
                    </a:cubicBezTo>
                    <a:cubicBezTo>
                      <a:pt x="45" y="16"/>
                      <a:pt x="46" y="16"/>
                      <a:pt x="46" y="17"/>
                    </a:cubicBezTo>
                    <a:cubicBezTo>
                      <a:pt x="46" y="17"/>
                      <a:pt x="46" y="17"/>
                      <a:pt x="46" y="18"/>
                    </a:cubicBezTo>
                    <a:cubicBezTo>
                      <a:pt x="45" y="19"/>
                      <a:pt x="45" y="18"/>
                      <a:pt x="44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8"/>
                      <a:pt x="42" y="18"/>
                      <a:pt x="42" y="18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1" y="19"/>
                      <a:pt x="41" y="19"/>
                      <a:pt x="40" y="20"/>
                    </a:cubicBezTo>
                    <a:cubicBezTo>
                      <a:pt x="41" y="20"/>
                      <a:pt x="41" y="20"/>
                      <a:pt x="41" y="21"/>
                    </a:cubicBezTo>
                    <a:cubicBezTo>
                      <a:pt x="39" y="21"/>
                      <a:pt x="39" y="22"/>
                      <a:pt x="37" y="22"/>
                    </a:cubicBezTo>
                    <a:cubicBezTo>
                      <a:pt x="37" y="23"/>
                      <a:pt x="37" y="23"/>
                      <a:pt x="36" y="23"/>
                    </a:cubicBezTo>
                    <a:cubicBezTo>
                      <a:pt x="37" y="22"/>
                      <a:pt x="36" y="22"/>
                      <a:pt x="36" y="21"/>
                    </a:cubicBezTo>
                    <a:cubicBezTo>
                      <a:pt x="37" y="21"/>
                      <a:pt x="37" y="20"/>
                      <a:pt x="37" y="20"/>
                    </a:cubicBezTo>
                    <a:cubicBezTo>
                      <a:pt x="37" y="21"/>
                      <a:pt x="38" y="21"/>
                      <a:pt x="39" y="21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9" y="19"/>
                      <a:pt x="39" y="19"/>
                      <a:pt x="39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8"/>
                      <a:pt x="37" y="17"/>
                      <a:pt x="38" y="16"/>
                    </a:cubicBezTo>
                    <a:cubicBezTo>
                      <a:pt x="36" y="16"/>
                      <a:pt x="37" y="18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5" y="17"/>
                      <a:pt x="34" y="17"/>
                      <a:pt x="34" y="19"/>
                    </a:cubicBezTo>
                    <a:cubicBezTo>
                      <a:pt x="35" y="18"/>
                      <a:pt x="36" y="18"/>
                      <a:pt x="36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19"/>
                      <a:pt x="35" y="19"/>
                      <a:pt x="34" y="19"/>
                    </a:cubicBezTo>
                    <a:cubicBezTo>
                      <a:pt x="33" y="19"/>
                      <a:pt x="33" y="19"/>
                      <a:pt x="33" y="20"/>
                    </a:cubicBezTo>
                    <a:cubicBezTo>
                      <a:pt x="33" y="20"/>
                      <a:pt x="32" y="20"/>
                      <a:pt x="32" y="20"/>
                    </a:cubicBezTo>
                    <a:cubicBezTo>
                      <a:pt x="31" y="20"/>
                      <a:pt x="32" y="22"/>
                      <a:pt x="31" y="22"/>
                    </a:cubicBezTo>
                    <a:cubicBezTo>
                      <a:pt x="30" y="20"/>
                      <a:pt x="30" y="20"/>
                      <a:pt x="31" y="19"/>
                    </a:cubicBezTo>
                    <a:cubicBezTo>
                      <a:pt x="30" y="19"/>
                      <a:pt x="28" y="19"/>
                      <a:pt x="28" y="21"/>
                    </a:cubicBezTo>
                    <a:cubicBezTo>
                      <a:pt x="28" y="21"/>
                      <a:pt x="29" y="21"/>
                      <a:pt x="29" y="21"/>
                    </a:cubicBezTo>
                    <a:cubicBezTo>
                      <a:pt x="29" y="22"/>
                      <a:pt x="29" y="22"/>
                      <a:pt x="28" y="23"/>
                    </a:cubicBezTo>
                    <a:cubicBezTo>
                      <a:pt x="30" y="24"/>
                      <a:pt x="30" y="21"/>
                      <a:pt x="30" y="22"/>
                    </a:cubicBezTo>
                    <a:cubicBezTo>
                      <a:pt x="30" y="24"/>
                      <a:pt x="29" y="25"/>
                      <a:pt x="29" y="26"/>
                    </a:cubicBezTo>
                    <a:cubicBezTo>
                      <a:pt x="29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7" y="27"/>
                    </a:cubicBezTo>
                    <a:cubicBezTo>
                      <a:pt x="27" y="27"/>
                      <a:pt x="27" y="27"/>
                      <a:pt x="26" y="27"/>
                    </a:cubicBezTo>
                    <a:cubicBezTo>
                      <a:pt x="27" y="26"/>
                      <a:pt x="27" y="27"/>
                      <a:pt x="25" y="27"/>
                    </a:cubicBezTo>
                    <a:cubicBezTo>
                      <a:pt x="26" y="25"/>
                      <a:pt x="25" y="26"/>
                      <a:pt x="25" y="25"/>
                    </a:cubicBezTo>
                    <a:cubicBezTo>
                      <a:pt x="25" y="25"/>
                      <a:pt x="25" y="24"/>
                      <a:pt x="25" y="24"/>
                    </a:cubicBezTo>
                    <a:cubicBezTo>
                      <a:pt x="26" y="24"/>
                      <a:pt x="26" y="23"/>
                      <a:pt x="26" y="23"/>
                    </a:cubicBezTo>
                    <a:cubicBezTo>
                      <a:pt x="26" y="23"/>
                      <a:pt x="27" y="23"/>
                      <a:pt x="27" y="23"/>
                    </a:cubicBezTo>
                    <a:cubicBezTo>
                      <a:pt x="27" y="22"/>
                      <a:pt x="26" y="22"/>
                      <a:pt x="26" y="22"/>
                    </a:cubicBezTo>
                    <a:cubicBezTo>
                      <a:pt x="28" y="21"/>
                      <a:pt x="26" y="21"/>
                      <a:pt x="26" y="21"/>
                    </a:cubicBezTo>
                    <a:cubicBezTo>
                      <a:pt x="26" y="21"/>
                      <a:pt x="27" y="20"/>
                      <a:pt x="26" y="19"/>
                    </a:cubicBezTo>
                    <a:cubicBezTo>
                      <a:pt x="27" y="19"/>
                      <a:pt x="27" y="19"/>
                      <a:pt x="27" y="18"/>
                    </a:cubicBezTo>
                    <a:cubicBezTo>
                      <a:pt x="27" y="18"/>
                      <a:pt x="26" y="18"/>
                      <a:pt x="26" y="18"/>
                    </a:cubicBezTo>
                    <a:cubicBezTo>
                      <a:pt x="26" y="18"/>
                      <a:pt x="26" y="19"/>
                      <a:pt x="26" y="19"/>
                    </a:cubicBezTo>
                    <a:cubicBezTo>
                      <a:pt x="25" y="19"/>
                      <a:pt x="26" y="17"/>
                      <a:pt x="25" y="17"/>
                    </a:cubicBezTo>
                    <a:cubicBezTo>
                      <a:pt x="25" y="18"/>
                      <a:pt x="24" y="18"/>
                      <a:pt x="24" y="18"/>
                    </a:cubicBezTo>
                    <a:cubicBezTo>
                      <a:pt x="22" y="17"/>
                      <a:pt x="24" y="18"/>
                      <a:pt x="24" y="16"/>
                    </a:cubicBezTo>
                    <a:cubicBezTo>
                      <a:pt x="22" y="16"/>
                      <a:pt x="22" y="17"/>
                      <a:pt x="22" y="19"/>
                    </a:cubicBezTo>
                    <a:cubicBezTo>
                      <a:pt x="23" y="18"/>
                      <a:pt x="24" y="20"/>
                      <a:pt x="23" y="21"/>
                    </a:cubicBezTo>
                    <a:cubicBezTo>
                      <a:pt x="23" y="20"/>
                      <a:pt x="22" y="20"/>
                      <a:pt x="21" y="20"/>
                    </a:cubicBezTo>
                    <a:cubicBezTo>
                      <a:pt x="21" y="20"/>
                      <a:pt x="21" y="19"/>
                      <a:pt x="21" y="19"/>
                    </a:cubicBezTo>
                    <a:cubicBezTo>
                      <a:pt x="20" y="20"/>
                      <a:pt x="20" y="20"/>
                      <a:pt x="19" y="20"/>
                    </a:cubicBezTo>
                    <a:cubicBezTo>
                      <a:pt x="18" y="20"/>
                      <a:pt x="18" y="19"/>
                      <a:pt x="18" y="19"/>
                    </a:cubicBezTo>
                    <a:cubicBezTo>
                      <a:pt x="18" y="19"/>
                      <a:pt x="17" y="20"/>
                      <a:pt x="17" y="20"/>
                    </a:cubicBezTo>
                    <a:cubicBezTo>
                      <a:pt x="18" y="19"/>
                      <a:pt x="15" y="20"/>
                      <a:pt x="16" y="18"/>
                    </a:cubicBezTo>
                    <a:cubicBezTo>
                      <a:pt x="16" y="17"/>
                      <a:pt x="17" y="17"/>
                      <a:pt x="18" y="17"/>
                    </a:cubicBezTo>
                    <a:cubicBezTo>
                      <a:pt x="18" y="15"/>
                      <a:pt x="19" y="16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0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2" y="13"/>
                    </a:cubicBezTo>
                    <a:cubicBezTo>
                      <a:pt x="22" y="14"/>
                      <a:pt x="21" y="14"/>
                      <a:pt x="21" y="14"/>
                    </a:cubicBezTo>
                    <a:cubicBezTo>
                      <a:pt x="21" y="15"/>
                      <a:pt x="22" y="15"/>
                      <a:pt x="23" y="16"/>
                    </a:cubicBezTo>
                    <a:cubicBezTo>
                      <a:pt x="24" y="15"/>
                      <a:pt x="24" y="16"/>
                      <a:pt x="25" y="15"/>
                    </a:cubicBezTo>
                    <a:cubicBezTo>
                      <a:pt x="24" y="15"/>
                      <a:pt x="23" y="14"/>
                      <a:pt x="24" y="14"/>
                    </a:cubicBezTo>
                    <a:cubicBezTo>
                      <a:pt x="25" y="14"/>
                      <a:pt x="26" y="16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7" y="14"/>
                      <a:pt x="27" y="14"/>
                    </a:cubicBezTo>
                    <a:cubicBezTo>
                      <a:pt x="27" y="14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8" y="13"/>
                      <a:pt x="27" y="12"/>
                      <a:pt x="26" y="12"/>
                    </a:cubicBezTo>
                    <a:cubicBezTo>
                      <a:pt x="26" y="12"/>
                      <a:pt x="26" y="11"/>
                      <a:pt x="26" y="11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29" y="9"/>
                      <a:pt x="28" y="8"/>
                      <a:pt x="28" y="7"/>
                    </a:cubicBezTo>
                    <a:cubicBezTo>
                      <a:pt x="28" y="7"/>
                      <a:pt x="29" y="7"/>
                      <a:pt x="29" y="6"/>
                    </a:cubicBezTo>
                    <a:cubicBezTo>
                      <a:pt x="27" y="6"/>
                      <a:pt x="28" y="4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5" y="4"/>
                      <a:pt x="26" y="5"/>
                      <a:pt x="27" y="6"/>
                    </a:cubicBezTo>
                    <a:cubicBezTo>
                      <a:pt x="26" y="6"/>
                      <a:pt x="26" y="5"/>
                      <a:pt x="25" y="5"/>
                    </a:cubicBezTo>
                    <a:cubicBezTo>
                      <a:pt x="26" y="6"/>
                      <a:pt x="25" y="6"/>
                      <a:pt x="25" y="7"/>
                    </a:cubicBezTo>
                    <a:cubicBezTo>
                      <a:pt x="25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5" y="7"/>
                      <a:pt x="25" y="7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6"/>
                      <a:pt x="24" y="5"/>
                      <a:pt x="24" y="5"/>
                    </a:cubicBezTo>
                    <a:cubicBezTo>
                      <a:pt x="24" y="6"/>
                      <a:pt x="22" y="5"/>
                      <a:pt x="22" y="6"/>
                    </a:cubicBezTo>
                    <a:cubicBezTo>
                      <a:pt x="23" y="6"/>
                      <a:pt x="23" y="7"/>
                      <a:pt x="24" y="7"/>
                    </a:cubicBezTo>
                    <a:cubicBezTo>
                      <a:pt x="22" y="7"/>
                      <a:pt x="21" y="5"/>
                      <a:pt x="19" y="5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1" y="7"/>
                      <a:pt x="21" y="7"/>
                      <a:pt x="21" y="8"/>
                    </a:cubicBezTo>
                    <a:cubicBezTo>
                      <a:pt x="22" y="8"/>
                      <a:pt x="22" y="8"/>
                      <a:pt x="23" y="8"/>
                    </a:cubicBezTo>
                    <a:cubicBezTo>
                      <a:pt x="22" y="9"/>
                      <a:pt x="24" y="9"/>
                      <a:pt x="24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2" y="10"/>
                    </a:cubicBezTo>
                    <a:cubicBezTo>
                      <a:pt x="22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3" y="12"/>
                      <a:pt x="22" y="12"/>
                    </a:cubicBezTo>
                    <a:cubicBezTo>
                      <a:pt x="22" y="12"/>
                      <a:pt x="22" y="12"/>
                      <a:pt x="22" y="10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0" y="12"/>
                      <a:pt x="20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2"/>
                      <a:pt x="17" y="12"/>
                    </a:cubicBezTo>
                    <a:cubicBezTo>
                      <a:pt x="18" y="13"/>
                      <a:pt x="15" y="13"/>
                      <a:pt x="16" y="12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1"/>
                      <a:pt x="16" y="12"/>
                      <a:pt x="16" y="11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7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17" y="9"/>
                      <a:pt x="17" y="9"/>
                      <a:pt x="16" y="9"/>
                    </a:cubicBezTo>
                    <a:cubicBezTo>
                      <a:pt x="17" y="9"/>
                      <a:pt x="18" y="9"/>
                      <a:pt x="18" y="8"/>
                    </a:cubicBezTo>
                    <a:cubicBezTo>
                      <a:pt x="16" y="9"/>
                      <a:pt x="15" y="7"/>
                      <a:pt x="16" y="6"/>
                    </a:cubicBezTo>
                    <a:cubicBezTo>
                      <a:pt x="15" y="6"/>
                      <a:pt x="15" y="5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1" y="5"/>
                      <a:pt x="11" y="4"/>
                    </a:cubicBezTo>
                    <a:cubicBezTo>
                      <a:pt x="10" y="5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7"/>
                      <a:pt x="14" y="7"/>
                      <a:pt x="15" y="8"/>
                    </a:cubicBezTo>
                    <a:cubicBezTo>
                      <a:pt x="14" y="9"/>
                      <a:pt x="13" y="10"/>
                      <a:pt x="13" y="10"/>
                    </a:cubicBezTo>
                    <a:cubicBezTo>
                      <a:pt x="12" y="10"/>
                      <a:pt x="12" y="10"/>
                      <a:pt x="12" y="9"/>
                    </a:cubicBezTo>
                    <a:cubicBezTo>
                      <a:pt x="11" y="9"/>
                      <a:pt x="11" y="10"/>
                      <a:pt x="11" y="11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2"/>
                      <a:pt x="10" y="11"/>
                      <a:pt x="10" y="11"/>
                    </a:cubicBezTo>
                    <a:cubicBezTo>
                      <a:pt x="10" y="10"/>
                      <a:pt x="8" y="10"/>
                      <a:pt x="9" y="10"/>
                    </a:cubicBezTo>
                    <a:cubicBezTo>
                      <a:pt x="9" y="8"/>
                      <a:pt x="8" y="10"/>
                      <a:pt x="8" y="11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1"/>
                      <a:pt x="6" y="11"/>
                      <a:pt x="6" y="10"/>
                    </a:cubicBezTo>
                    <a:cubicBezTo>
                      <a:pt x="5" y="10"/>
                      <a:pt x="3" y="11"/>
                      <a:pt x="4" y="12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2" y="14"/>
                      <a:pt x="2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5"/>
                      <a:pt x="2" y="17"/>
                      <a:pt x="3" y="18"/>
                    </a:cubicBezTo>
                    <a:cubicBezTo>
                      <a:pt x="3" y="18"/>
                      <a:pt x="5" y="17"/>
                      <a:pt x="5" y="18"/>
                    </a:cubicBezTo>
                    <a:cubicBezTo>
                      <a:pt x="4" y="19"/>
                      <a:pt x="4" y="20"/>
                      <a:pt x="4" y="21"/>
                    </a:cubicBezTo>
                    <a:cubicBezTo>
                      <a:pt x="3" y="20"/>
                      <a:pt x="1" y="18"/>
                      <a:pt x="0" y="20"/>
                    </a:cubicBezTo>
                    <a:cubicBezTo>
                      <a:pt x="0" y="21"/>
                      <a:pt x="2" y="20"/>
                      <a:pt x="1" y="22"/>
                    </a:cubicBezTo>
                    <a:cubicBezTo>
                      <a:pt x="1" y="23"/>
                      <a:pt x="0" y="22"/>
                      <a:pt x="0" y="23"/>
                    </a:cubicBezTo>
                    <a:cubicBezTo>
                      <a:pt x="1" y="23"/>
                      <a:pt x="1" y="23"/>
                      <a:pt x="1" y="24"/>
                    </a:cubicBezTo>
                    <a:cubicBezTo>
                      <a:pt x="2" y="23"/>
                      <a:pt x="3" y="24"/>
                      <a:pt x="5" y="23"/>
                    </a:cubicBezTo>
                    <a:cubicBezTo>
                      <a:pt x="5" y="25"/>
                      <a:pt x="8" y="23"/>
                      <a:pt x="7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10" y="24"/>
                      <a:pt x="9" y="23"/>
                    </a:cubicBezTo>
                    <a:cubicBezTo>
                      <a:pt x="9" y="24"/>
                      <a:pt x="9" y="24"/>
                      <a:pt x="9" y="23"/>
                    </a:cubicBezTo>
                    <a:cubicBezTo>
                      <a:pt x="10" y="23"/>
                      <a:pt x="10" y="22"/>
                      <a:pt x="11" y="21"/>
                    </a:cubicBezTo>
                    <a:cubicBezTo>
                      <a:pt x="9" y="20"/>
                      <a:pt x="9" y="23"/>
                      <a:pt x="8" y="21"/>
                    </a:cubicBezTo>
                    <a:cubicBezTo>
                      <a:pt x="8" y="21"/>
                      <a:pt x="9" y="22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0"/>
                      <a:pt x="9" y="18"/>
                      <a:pt x="9" y="17"/>
                    </a:cubicBezTo>
                    <a:cubicBezTo>
                      <a:pt x="7" y="17"/>
                      <a:pt x="6" y="18"/>
                      <a:pt x="5" y="17"/>
                    </a:cubicBezTo>
                    <a:cubicBezTo>
                      <a:pt x="5" y="16"/>
                      <a:pt x="7" y="15"/>
                      <a:pt x="8" y="16"/>
                    </a:cubicBezTo>
                    <a:cubicBezTo>
                      <a:pt x="8" y="13"/>
                      <a:pt x="10" y="16"/>
                      <a:pt x="11" y="14"/>
                    </a:cubicBezTo>
                    <a:cubicBezTo>
                      <a:pt x="10" y="14"/>
                      <a:pt x="10" y="13"/>
                      <a:pt x="11" y="13"/>
                    </a:cubicBezTo>
                    <a:cubicBezTo>
                      <a:pt x="11" y="13"/>
                      <a:pt x="11" y="14"/>
                      <a:pt x="11" y="14"/>
                    </a:cubicBezTo>
                    <a:cubicBezTo>
                      <a:pt x="12" y="15"/>
                      <a:pt x="13" y="14"/>
                      <a:pt x="13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6"/>
                      <a:pt x="15" y="18"/>
                      <a:pt x="15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3" y="18"/>
                    </a:cubicBezTo>
                    <a:cubicBezTo>
                      <a:pt x="13" y="19"/>
                      <a:pt x="14" y="19"/>
                      <a:pt x="15" y="19"/>
                    </a:cubicBezTo>
                    <a:cubicBezTo>
                      <a:pt x="14" y="19"/>
                      <a:pt x="14" y="19"/>
                      <a:pt x="13" y="18"/>
                    </a:cubicBezTo>
                    <a:cubicBezTo>
                      <a:pt x="13" y="19"/>
                      <a:pt x="13" y="21"/>
                      <a:pt x="12" y="21"/>
                    </a:cubicBezTo>
                    <a:cubicBezTo>
                      <a:pt x="12" y="21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21"/>
                    </a:cubicBezTo>
                    <a:cubicBezTo>
                      <a:pt x="11" y="21"/>
                      <a:pt x="12" y="21"/>
                      <a:pt x="12" y="21"/>
                    </a:cubicBezTo>
                    <a:cubicBezTo>
                      <a:pt x="12" y="23"/>
                      <a:pt x="13" y="24"/>
                      <a:pt x="13" y="24"/>
                    </a:cubicBezTo>
                    <a:cubicBezTo>
                      <a:pt x="11" y="23"/>
                      <a:pt x="13" y="25"/>
                      <a:pt x="13" y="25"/>
                    </a:cubicBezTo>
                    <a:cubicBezTo>
                      <a:pt x="12" y="26"/>
                      <a:pt x="11" y="25"/>
                      <a:pt x="11" y="26"/>
                    </a:cubicBezTo>
                    <a:cubicBezTo>
                      <a:pt x="11" y="26"/>
                      <a:pt x="11" y="28"/>
                      <a:pt x="10" y="28"/>
                    </a:cubicBezTo>
                    <a:cubicBezTo>
                      <a:pt x="10" y="27"/>
                      <a:pt x="7" y="26"/>
                      <a:pt x="7" y="28"/>
                    </a:cubicBezTo>
                    <a:cubicBezTo>
                      <a:pt x="8" y="27"/>
                      <a:pt x="9" y="28"/>
                      <a:pt x="9" y="28"/>
                    </a:cubicBezTo>
                    <a:cubicBezTo>
                      <a:pt x="9" y="28"/>
                      <a:pt x="9" y="27"/>
                      <a:pt x="10" y="28"/>
                    </a:cubicBezTo>
                    <a:cubicBezTo>
                      <a:pt x="10" y="28"/>
                      <a:pt x="10" y="28"/>
                      <a:pt x="10" y="29"/>
                    </a:cubicBezTo>
                    <a:cubicBezTo>
                      <a:pt x="10" y="29"/>
                      <a:pt x="11" y="29"/>
                      <a:pt x="11" y="29"/>
                    </a:cubicBezTo>
                    <a:cubicBezTo>
                      <a:pt x="11" y="28"/>
                      <a:pt x="11" y="28"/>
                      <a:pt x="12" y="28"/>
                    </a:cubicBezTo>
                    <a:cubicBezTo>
                      <a:pt x="11" y="28"/>
                      <a:pt x="13" y="29"/>
                      <a:pt x="13" y="28"/>
                    </a:cubicBezTo>
                    <a:cubicBezTo>
                      <a:pt x="13" y="28"/>
                      <a:pt x="12" y="27"/>
                      <a:pt x="12" y="27"/>
                    </a:cubicBezTo>
                    <a:cubicBezTo>
                      <a:pt x="14" y="26"/>
                      <a:pt x="14" y="27"/>
                      <a:pt x="15" y="28"/>
                    </a:cubicBezTo>
                    <a:cubicBezTo>
                      <a:pt x="15" y="28"/>
                      <a:pt x="13" y="27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7" y="28"/>
                      <a:pt x="17" y="28"/>
                      <a:pt x="18" y="28"/>
                    </a:cubicBezTo>
                    <a:cubicBezTo>
                      <a:pt x="18" y="28"/>
                      <a:pt x="19" y="28"/>
                      <a:pt x="19" y="28"/>
                    </a:cubicBezTo>
                    <a:cubicBezTo>
                      <a:pt x="19" y="26"/>
                      <a:pt x="17" y="26"/>
                      <a:pt x="17" y="25"/>
                    </a:cubicBezTo>
                    <a:cubicBezTo>
                      <a:pt x="18" y="25"/>
                      <a:pt x="18" y="24"/>
                      <a:pt x="18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20" y="23"/>
                      <a:pt x="21" y="23"/>
                      <a:pt x="22" y="23"/>
                    </a:cubicBezTo>
                    <a:cubicBezTo>
                      <a:pt x="21" y="25"/>
                      <a:pt x="23" y="24"/>
                      <a:pt x="23" y="25"/>
                    </a:cubicBezTo>
                    <a:cubicBezTo>
                      <a:pt x="22" y="25"/>
                      <a:pt x="22" y="26"/>
                      <a:pt x="22" y="26"/>
                    </a:cubicBezTo>
                    <a:cubicBezTo>
                      <a:pt x="21" y="27"/>
                      <a:pt x="22" y="28"/>
                      <a:pt x="23" y="29"/>
                    </a:cubicBezTo>
                    <a:cubicBezTo>
                      <a:pt x="25" y="29"/>
                      <a:pt x="28" y="28"/>
                      <a:pt x="29" y="27"/>
                    </a:cubicBezTo>
                    <a:cubicBezTo>
                      <a:pt x="30" y="27"/>
                      <a:pt x="30" y="28"/>
                      <a:pt x="32" y="28"/>
                    </a:cubicBezTo>
                    <a:cubicBezTo>
                      <a:pt x="32" y="26"/>
                      <a:pt x="34" y="27"/>
                      <a:pt x="33" y="25"/>
                    </a:cubicBezTo>
                    <a:cubicBezTo>
                      <a:pt x="33" y="25"/>
                      <a:pt x="32" y="25"/>
                      <a:pt x="32" y="24"/>
                    </a:cubicBezTo>
                    <a:cubicBezTo>
                      <a:pt x="34" y="25"/>
                      <a:pt x="32" y="24"/>
                      <a:pt x="33" y="23"/>
                    </a:cubicBezTo>
                    <a:cubicBezTo>
                      <a:pt x="33" y="23"/>
                      <a:pt x="33" y="21"/>
                      <a:pt x="34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2"/>
                      <a:pt x="36" y="22"/>
                      <a:pt x="36" y="24"/>
                    </a:cubicBezTo>
                    <a:cubicBezTo>
                      <a:pt x="36" y="24"/>
                      <a:pt x="37" y="24"/>
                      <a:pt x="37" y="24"/>
                    </a:cubicBezTo>
                    <a:cubicBezTo>
                      <a:pt x="37" y="24"/>
                      <a:pt x="37" y="25"/>
                      <a:pt x="37" y="25"/>
                    </a:cubicBezTo>
                    <a:cubicBezTo>
                      <a:pt x="37" y="25"/>
                      <a:pt x="38" y="25"/>
                      <a:pt x="38" y="25"/>
                    </a:cubicBezTo>
                    <a:cubicBezTo>
                      <a:pt x="38" y="25"/>
                      <a:pt x="38" y="26"/>
                      <a:pt x="38" y="26"/>
                    </a:cubicBezTo>
                    <a:cubicBezTo>
                      <a:pt x="39" y="26"/>
                      <a:pt x="40" y="26"/>
                      <a:pt x="40" y="27"/>
                    </a:cubicBezTo>
                    <a:cubicBezTo>
                      <a:pt x="39" y="28"/>
                      <a:pt x="39" y="27"/>
                      <a:pt x="38" y="26"/>
                    </a:cubicBezTo>
                    <a:cubicBezTo>
                      <a:pt x="38" y="27"/>
                      <a:pt x="36" y="28"/>
                      <a:pt x="37" y="29"/>
                    </a:cubicBezTo>
                    <a:cubicBezTo>
                      <a:pt x="38" y="28"/>
                      <a:pt x="37" y="28"/>
                      <a:pt x="38" y="28"/>
                    </a:cubicBezTo>
                    <a:cubicBezTo>
                      <a:pt x="40" y="28"/>
                      <a:pt x="41" y="28"/>
                      <a:pt x="42" y="28"/>
                    </a:cubicBezTo>
                    <a:cubicBezTo>
                      <a:pt x="42" y="28"/>
                      <a:pt x="42" y="27"/>
                      <a:pt x="43" y="27"/>
                    </a:cubicBezTo>
                    <a:cubicBezTo>
                      <a:pt x="45" y="27"/>
                      <a:pt x="46" y="28"/>
                      <a:pt x="47" y="26"/>
                    </a:cubicBezTo>
                    <a:cubicBezTo>
                      <a:pt x="47" y="24"/>
                      <a:pt x="47" y="22"/>
                      <a:pt x="50" y="23"/>
                    </a:cubicBezTo>
                    <a:cubicBezTo>
                      <a:pt x="50" y="24"/>
                      <a:pt x="50" y="24"/>
                      <a:pt x="50" y="25"/>
                    </a:cubicBezTo>
                    <a:cubicBezTo>
                      <a:pt x="52" y="25"/>
                      <a:pt x="53" y="25"/>
                      <a:pt x="54" y="25"/>
                    </a:cubicBezTo>
                    <a:cubicBezTo>
                      <a:pt x="54" y="25"/>
                      <a:pt x="55" y="24"/>
                      <a:pt x="55" y="24"/>
                    </a:cubicBezTo>
                    <a:cubicBezTo>
                      <a:pt x="56" y="23"/>
                      <a:pt x="56" y="21"/>
                      <a:pt x="57" y="21"/>
                    </a:cubicBezTo>
                    <a:cubicBezTo>
                      <a:pt x="59" y="22"/>
                      <a:pt x="59" y="24"/>
                      <a:pt x="60" y="22"/>
                    </a:cubicBezTo>
                    <a:cubicBezTo>
                      <a:pt x="61" y="25"/>
                      <a:pt x="60" y="25"/>
                      <a:pt x="60" y="27"/>
                    </a:cubicBezTo>
                    <a:cubicBezTo>
                      <a:pt x="61" y="27"/>
                      <a:pt x="61" y="28"/>
                      <a:pt x="62" y="27"/>
                    </a:cubicBezTo>
                    <a:cubicBezTo>
                      <a:pt x="62" y="26"/>
                      <a:pt x="63" y="26"/>
                      <a:pt x="63" y="25"/>
                    </a:cubicBezTo>
                    <a:cubicBezTo>
                      <a:pt x="63" y="25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3"/>
                    </a:cubicBezTo>
                    <a:cubicBezTo>
                      <a:pt x="63" y="22"/>
                      <a:pt x="64" y="22"/>
                      <a:pt x="64" y="21"/>
                    </a:cubicBezTo>
                    <a:cubicBezTo>
                      <a:pt x="64" y="22"/>
                      <a:pt x="65" y="23"/>
                      <a:pt x="66" y="25"/>
                    </a:cubicBezTo>
                    <a:cubicBezTo>
                      <a:pt x="67" y="25"/>
                      <a:pt x="68" y="25"/>
                      <a:pt x="69" y="25"/>
                    </a:cubicBezTo>
                    <a:cubicBezTo>
                      <a:pt x="70" y="25"/>
                      <a:pt x="69" y="24"/>
                      <a:pt x="70" y="24"/>
                    </a:cubicBezTo>
                    <a:cubicBezTo>
                      <a:pt x="70" y="24"/>
                      <a:pt x="71" y="24"/>
                      <a:pt x="71" y="24"/>
                    </a:cubicBezTo>
                    <a:cubicBezTo>
                      <a:pt x="71" y="23"/>
                      <a:pt x="72" y="23"/>
                      <a:pt x="72" y="23"/>
                    </a:cubicBezTo>
                    <a:cubicBezTo>
                      <a:pt x="72" y="23"/>
                      <a:pt x="72" y="22"/>
                      <a:pt x="72" y="22"/>
                    </a:cubicBezTo>
                    <a:cubicBezTo>
                      <a:pt x="73" y="22"/>
                      <a:pt x="73" y="22"/>
                      <a:pt x="73" y="21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73" y="24"/>
                      <a:pt x="73" y="24"/>
                      <a:pt x="73" y="24"/>
                    </a:cubicBezTo>
                    <a:cubicBezTo>
                      <a:pt x="74" y="24"/>
                      <a:pt x="75" y="24"/>
                      <a:pt x="75" y="25"/>
                    </a:cubicBezTo>
                    <a:cubicBezTo>
                      <a:pt x="75" y="26"/>
                      <a:pt x="75" y="27"/>
                      <a:pt x="76" y="27"/>
                    </a:cubicBezTo>
                    <a:cubicBezTo>
                      <a:pt x="76" y="26"/>
                      <a:pt x="77" y="25"/>
                      <a:pt x="77" y="24"/>
                    </a:cubicBezTo>
                    <a:cubicBezTo>
                      <a:pt x="77" y="24"/>
                      <a:pt x="76" y="24"/>
                      <a:pt x="76" y="24"/>
                    </a:cubicBezTo>
                    <a:cubicBezTo>
                      <a:pt x="77" y="24"/>
                      <a:pt x="76" y="22"/>
                      <a:pt x="77" y="22"/>
                    </a:cubicBezTo>
                    <a:cubicBezTo>
                      <a:pt x="77" y="23"/>
                      <a:pt x="78" y="23"/>
                      <a:pt x="78" y="23"/>
                    </a:cubicBezTo>
                    <a:cubicBezTo>
                      <a:pt x="78" y="23"/>
                      <a:pt x="77" y="24"/>
                      <a:pt x="77" y="24"/>
                    </a:cubicBezTo>
                    <a:cubicBezTo>
                      <a:pt x="79" y="24"/>
                      <a:pt x="79" y="24"/>
                      <a:pt x="81" y="24"/>
                    </a:cubicBezTo>
                    <a:cubicBezTo>
                      <a:pt x="81" y="26"/>
                      <a:pt x="81" y="26"/>
                      <a:pt x="83" y="26"/>
                    </a:cubicBezTo>
                    <a:cubicBezTo>
                      <a:pt x="83" y="24"/>
                      <a:pt x="84" y="24"/>
                      <a:pt x="86" y="24"/>
                    </a:cubicBezTo>
                    <a:cubicBezTo>
                      <a:pt x="86" y="24"/>
                      <a:pt x="85" y="23"/>
                      <a:pt x="86" y="22"/>
                    </a:cubicBezTo>
                    <a:cubicBezTo>
                      <a:pt x="86" y="23"/>
                      <a:pt x="86" y="23"/>
                      <a:pt x="87" y="23"/>
                    </a:cubicBezTo>
                    <a:cubicBezTo>
                      <a:pt x="87" y="23"/>
                      <a:pt x="87" y="23"/>
                      <a:pt x="87" y="23"/>
                    </a:cubicBezTo>
                    <a:cubicBezTo>
                      <a:pt x="87" y="23"/>
                      <a:pt x="87" y="23"/>
                      <a:pt x="87" y="23"/>
                    </a:cubicBezTo>
                    <a:cubicBezTo>
                      <a:pt x="88" y="23"/>
                      <a:pt x="89" y="23"/>
                      <a:pt x="88" y="24"/>
                    </a:cubicBezTo>
                    <a:cubicBezTo>
                      <a:pt x="90" y="24"/>
                      <a:pt x="90" y="22"/>
                      <a:pt x="90" y="23"/>
                    </a:cubicBezTo>
                    <a:cubicBezTo>
                      <a:pt x="89" y="23"/>
                      <a:pt x="90" y="24"/>
                      <a:pt x="90" y="24"/>
                    </a:cubicBezTo>
                    <a:cubicBezTo>
                      <a:pt x="90" y="24"/>
                      <a:pt x="89" y="25"/>
                      <a:pt x="89" y="25"/>
                    </a:cubicBezTo>
                    <a:cubicBezTo>
                      <a:pt x="89" y="26"/>
                      <a:pt x="90" y="26"/>
                      <a:pt x="90" y="27"/>
                    </a:cubicBezTo>
                    <a:cubicBezTo>
                      <a:pt x="89" y="27"/>
                      <a:pt x="89" y="25"/>
                      <a:pt x="89" y="27"/>
                    </a:cubicBezTo>
                    <a:cubicBezTo>
                      <a:pt x="90" y="28"/>
                      <a:pt x="90" y="27"/>
                      <a:pt x="91" y="27"/>
                    </a:cubicBezTo>
                    <a:cubicBezTo>
                      <a:pt x="92" y="27"/>
                      <a:pt x="93" y="26"/>
                      <a:pt x="93" y="26"/>
                    </a:cubicBezTo>
                    <a:cubicBezTo>
                      <a:pt x="92" y="26"/>
                      <a:pt x="92" y="25"/>
                      <a:pt x="92" y="25"/>
                    </a:cubicBezTo>
                    <a:cubicBezTo>
                      <a:pt x="93" y="24"/>
                      <a:pt x="92" y="23"/>
                      <a:pt x="92" y="22"/>
                    </a:cubicBezTo>
                    <a:cubicBezTo>
                      <a:pt x="91" y="22"/>
                      <a:pt x="91" y="22"/>
                      <a:pt x="89" y="22"/>
                    </a:cubicBezTo>
                    <a:cubicBezTo>
                      <a:pt x="90" y="21"/>
                      <a:pt x="90" y="21"/>
                      <a:pt x="90" y="20"/>
                    </a:cubicBezTo>
                    <a:cubicBezTo>
                      <a:pt x="90" y="21"/>
                      <a:pt x="91" y="21"/>
                      <a:pt x="91" y="21"/>
                    </a:cubicBezTo>
                    <a:cubicBezTo>
                      <a:pt x="91" y="21"/>
                      <a:pt x="91" y="21"/>
                      <a:pt x="92" y="21"/>
                    </a:cubicBezTo>
                    <a:cubicBezTo>
                      <a:pt x="92" y="21"/>
                      <a:pt x="92" y="20"/>
                      <a:pt x="92" y="20"/>
                    </a:cubicBezTo>
                    <a:cubicBezTo>
                      <a:pt x="92" y="21"/>
                      <a:pt x="94" y="19"/>
                      <a:pt x="94" y="20"/>
                    </a:cubicBezTo>
                    <a:cubicBezTo>
                      <a:pt x="94" y="20"/>
                      <a:pt x="94" y="20"/>
                      <a:pt x="94" y="21"/>
                    </a:cubicBezTo>
                    <a:cubicBezTo>
                      <a:pt x="94" y="21"/>
                      <a:pt x="93" y="21"/>
                      <a:pt x="93" y="21"/>
                    </a:cubicBezTo>
                    <a:cubicBezTo>
                      <a:pt x="93" y="22"/>
                      <a:pt x="93" y="23"/>
                      <a:pt x="93" y="23"/>
                    </a:cubicBezTo>
                    <a:cubicBezTo>
                      <a:pt x="95" y="23"/>
                      <a:pt x="96" y="22"/>
                      <a:pt x="96" y="25"/>
                    </a:cubicBezTo>
                    <a:cubicBezTo>
                      <a:pt x="97" y="25"/>
                      <a:pt x="97" y="24"/>
                      <a:pt x="99" y="25"/>
                    </a:cubicBezTo>
                    <a:cubicBezTo>
                      <a:pt x="99" y="24"/>
                      <a:pt x="99" y="24"/>
                      <a:pt x="100" y="24"/>
                    </a:cubicBezTo>
                    <a:cubicBezTo>
                      <a:pt x="100" y="23"/>
                      <a:pt x="100" y="23"/>
                      <a:pt x="100" y="23"/>
                    </a:cubicBezTo>
                    <a:cubicBezTo>
                      <a:pt x="101" y="23"/>
                      <a:pt x="101" y="23"/>
                      <a:pt x="102" y="23"/>
                    </a:cubicBezTo>
                    <a:cubicBezTo>
                      <a:pt x="102" y="24"/>
                      <a:pt x="104" y="23"/>
                      <a:pt x="104" y="22"/>
                    </a:cubicBezTo>
                    <a:cubicBezTo>
                      <a:pt x="104" y="22"/>
                      <a:pt x="104" y="22"/>
                      <a:pt x="104" y="22"/>
                    </a:cubicBezTo>
                    <a:cubicBezTo>
                      <a:pt x="104" y="22"/>
                      <a:pt x="104" y="22"/>
                      <a:pt x="104" y="21"/>
                    </a:cubicBezTo>
                    <a:cubicBezTo>
                      <a:pt x="104" y="22"/>
                      <a:pt x="104" y="22"/>
                      <a:pt x="105" y="22"/>
                    </a:cubicBezTo>
                    <a:cubicBezTo>
                      <a:pt x="105" y="21"/>
                      <a:pt x="105" y="21"/>
                      <a:pt x="105" y="20"/>
                    </a:cubicBezTo>
                    <a:cubicBezTo>
                      <a:pt x="105" y="20"/>
                      <a:pt x="106" y="20"/>
                      <a:pt x="106" y="20"/>
                    </a:cubicBezTo>
                    <a:cubicBezTo>
                      <a:pt x="106" y="19"/>
                      <a:pt x="105" y="19"/>
                      <a:pt x="105" y="19"/>
                    </a:cubicBezTo>
                    <a:cubicBezTo>
                      <a:pt x="105" y="19"/>
                      <a:pt x="105" y="18"/>
                      <a:pt x="105" y="18"/>
                    </a:cubicBezTo>
                    <a:cubicBezTo>
                      <a:pt x="104" y="18"/>
                      <a:pt x="104" y="19"/>
                      <a:pt x="103" y="19"/>
                    </a:cubicBezTo>
                    <a:cubicBezTo>
                      <a:pt x="102" y="18"/>
                      <a:pt x="104" y="17"/>
                      <a:pt x="103" y="17"/>
                    </a:cubicBezTo>
                    <a:cubicBezTo>
                      <a:pt x="105" y="17"/>
                      <a:pt x="105" y="16"/>
                      <a:pt x="108" y="16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0" y="16"/>
                      <a:pt x="110" y="16"/>
                      <a:pt x="112" y="15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3" y="15"/>
                      <a:pt x="113" y="16"/>
                      <a:pt x="113" y="16"/>
                    </a:cubicBezTo>
                    <a:cubicBezTo>
                      <a:pt x="112" y="16"/>
                      <a:pt x="112" y="17"/>
                      <a:pt x="112" y="18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112" y="19"/>
                      <a:pt x="112" y="19"/>
                      <a:pt x="112" y="20"/>
                    </a:cubicBezTo>
                    <a:cubicBezTo>
                      <a:pt x="111" y="19"/>
                      <a:pt x="111" y="17"/>
                      <a:pt x="109" y="17"/>
                    </a:cubicBezTo>
                    <a:cubicBezTo>
                      <a:pt x="109" y="18"/>
                      <a:pt x="109" y="18"/>
                      <a:pt x="109" y="19"/>
                    </a:cubicBezTo>
                    <a:cubicBezTo>
                      <a:pt x="109" y="19"/>
                      <a:pt x="109" y="19"/>
                      <a:pt x="109" y="19"/>
                    </a:cubicBezTo>
                    <a:cubicBezTo>
                      <a:pt x="109" y="19"/>
                      <a:pt x="109" y="19"/>
                      <a:pt x="109" y="19"/>
                    </a:cubicBezTo>
                    <a:cubicBezTo>
                      <a:pt x="108" y="19"/>
                      <a:pt x="108" y="19"/>
                      <a:pt x="107" y="19"/>
                    </a:cubicBezTo>
                    <a:cubicBezTo>
                      <a:pt x="106" y="21"/>
                      <a:pt x="109" y="19"/>
                      <a:pt x="108" y="21"/>
                    </a:cubicBezTo>
                    <a:cubicBezTo>
                      <a:pt x="107" y="22"/>
                      <a:pt x="109" y="20"/>
                      <a:pt x="109" y="22"/>
                    </a:cubicBezTo>
                    <a:cubicBezTo>
                      <a:pt x="107" y="23"/>
                      <a:pt x="107" y="22"/>
                      <a:pt x="106" y="21"/>
                    </a:cubicBezTo>
                    <a:cubicBezTo>
                      <a:pt x="106" y="24"/>
                      <a:pt x="103" y="23"/>
                      <a:pt x="103" y="25"/>
                    </a:cubicBezTo>
                    <a:cubicBezTo>
                      <a:pt x="104" y="26"/>
                      <a:pt x="105" y="28"/>
                      <a:pt x="106" y="26"/>
                    </a:cubicBezTo>
                    <a:cubicBezTo>
                      <a:pt x="106" y="26"/>
                      <a:pt x="106" y="25"/>
                      <a:pt x="106" y="25"/>
                    </a:cubicBezTo>
                    <a:cubicBezTo>
                      <a:pt x="108" y="26"/>
                      <a:pt x="107" y="24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5"/>
                      <a:pt x="108" y="25"/>
                      <a:pt x="109" y="25"/>
                    </a:cubicBezTo>
                    <a:cubicBezTo>
                      <a:pt x="110" y="25"/>
                      <a:pt x="111" y="25"/>
                      <a:pt x="111" y="26"/>
                    </a:cubicBezTo>
                    <a:cubicBezTo>
                      <a:pt x="112" y="26"/>
                      <a:pt x="112" y="26"/>
                      <a:pt x="112" y="26"/>
                    </a:cubicBezTo>
                    <a:cubicBezTo>
                      <a:pt x="112" y="26"/>
                      <a:pt x="112" y="27"/>
                      <a:pt x="112" y="28"/>
                    </a:cubicBezTo>
                    <a:cubicBezTo>
                      <a:pt x="113" y="28"/>
                      <a:pt x="113" y="27"/>
                      <a:pt x="113" y="26"/>
                    </a:cubicBezTo>
                    <a:cubicBezTo>
                      <a:pt x="113" y="27"/>
                      <a:pt x="114" y="27"/>
                      <a:pt x="114" y="27"/>
                    </a:cubicBezTo>
                    <a:cubicBezTo>
                      <a:pt x="114" y="27"/>
                      <a:pt x="114" y="26"/>
                      <a:pt x="114" y="26"/>
                    </a:cubicBezTo>
                    <a:cubicBezTo>
                      <a:pt x="114" y="26"/>
                      <a:pt x="114" y="26"/>
                      <a:pt x="114" y="27"/>
                    </a:cubicBezTo>
                    <a:cubicBezTo>
                      <a:pt x="115" y="27"/>
                      <a:pt x="115" y="26"/>
                      <a:pt x="115" y="26"/>
                    </a:cubicBezTo>
                    <a:cubicBezTo>
                      <a:pt x="116" y="26"/>
                      <a:pt x="116" y="25"/>
                      <a:pt x="117" y="25"/>
                    </a:cubicBezTo>
                    <a:cubicBezTo>
                      <a:pt x="117" y="25"/>
                      <a:pt x="118" y="25"/>
                      <a:pt x="118" y="24"/>
                    </a:cubicBezTo>
                    <a:cubicBezTo>
                      <a:pt x="118" y="24"/>
                      <a:pt x="117" y="23"/>
                      <a:pt x="117" y="23"/>
                    </a:cubicBezTo>
                    <a:cubicBezTo>
                      <a:pt x="118" y="23"/>
                      <a:pt x="118" y="24"/>
                      <a:pt x="119" y="23"/>
                    </a:cubicBezTo>
                    <a:cubicBezTo>
                      <a:pt x="119" y="24"/>
                      <a:pt x="119" y="24"/>
                      <a:pt x="119" y="25"/>
                    </a:cubicBezTo>
                    <a:cubicBezTo>
                      <a:pt x="120" y="26"/>
                      <a:pt x="120" y="25"/>
                      <a:pt x="121" y="27"/>
                    </a:cubicBezTo>
                    <a:cubicBezTo>
                      <a:pt x="122" y="26"/>
                      <a:pt x="124" y="26"/>
                      <a:pt x="126" y="26"/>
                    </a:cubicBezTo>
                    <a:cubicBezTo>
                      <a:pt x="126" y="26"/>
                      <a:pt x="126" y="27"/>
                      <a:pt x="126" y="27"/>
                    </a:cubicBezTo>
                    <a:cubicBezTo>
                      <a:pt x="127" y="27"/>
                      <a:pt x="126" y="26"/>
                      <a:pt x="127" y="26"/>
                    </a:cubicBezTo>
                    <a:cubicBezTo>
                      <a:pt x="128" y="26"/>
                      <a:pt x="128" y="26"/>
                      <a:pt x="127" y="26"/>
                    </a:cubicBezTo>
                    <a:cubicBezTo>
                      <a:pt x="128" y="26"/>
                      <a:pt x="128" y="26"/>
                      <a:pt x="128" y="25"/>
                    </a:cubicBezTo>
                    <a:cubicBezTo>
                      <a:pt x="128" y="25"/>
                      <a:pt x="127" y="25"/>
                      <a:pt x="128" y="25"/>
                    </a:cubicBezTo>
                    <a:cubicBezTo>
                      <a:pt x="128" y="25"/>
                      <a:pt x="129" y="25"/>
                      <a:pt x="130" y="25"/>
                    </a:cubicBezTo>
                    <a:cubicBezTo>
                      <a:pt x="130" y="25"/>
                      <a:pt x="130" y="25"/>
                      <a:pt x="130" y="25"/>
                    </a:cubicBezTo>
                    <a:cubicBezTo>
                      <a:pt x="130" y="25"/>
                      <a:pt x="130" y="25"/>
                      <a:pt x="131" y="25"/>
                    </a:cubicBezTo>
                    <a:cubicBezTo>
                      <a:pt x="131" y="25"/>
                      <a:pt x="131" y="25"/>
                      <a:pt x="131" y="24"/>
                    </a:cubicBezTo>
                    <a:cubicBezTo>
                      <a:pt x="130" y="24"/>
                      <a:pt x="130" y="24"/>
                      <a:pt x="130" y="24"/>
                    </a:cubicBezTo>
                    <a:cubicBezTo>
                      <a:pt x="131" y="24"/>
                      <a:pt x="131" y="23"/>
                      <a:pt x="130" y="23"/>
                    </a:cubicBezTo>
                    <a:cubicBezTo>
                      <a:pt x="129" y="23"/>
                      <a:pt x="129" y="22"/>
                      <a:pt x="129" y="23"/>
                    </a:cubicBezTo>
                    <a:cubicBezTo>
                      <a:pt x="128" y="23"/>
                      <a:pt x="128" y="22"/>
                      <a:pt x="128" y="22"/>
                    </a:cubicBezTo>
                    <a:cubicBezTo>
                      <a:pt x="127" y="22"/>
                      <a:pt x="127" y="22"/>
                      <a:pt x="127" y="22"/>
                    </a:cubicBezTo>
                    <a:cubicBezTo>
                      <a:pt x="127" y="22"/>
                      <a:pt x="127" y="22"/>
                      <a:pt x="127" y="22"/>
                    </a:cubicBezTo>
                    <a:cubicBezTo>
                      <a:pt x="128" y="22"/>
                      <a:pt x="128" y="21"/>
                      <a:pt x="129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29" y="22"/>
                      <a:pt x="129" y="22"/>
                      <a:pt x="129" y="22"/>
                    </a:cubicBezTo>
                    <a:cubicBezTo>
                      <a:pt x="130" y="23"/>
                      <a:pt x="130" y="23"/>
                      <a:pt x="131" y="22"/>
                    </a:cubicBezTo>
                    <a:cubicBezTo>
                      <a:pt x="132" y="23"/>
                      <a:pt x="131" y="24"/>
                      <a:pt x="132" y="24"/>
                    </a:cubicBezTo>
                    <a:cubicBezTo>
                      <a:pt x="132" y="25"/>
                      <a:pt x="134" y="24"/>
                      <a:pt x="133" y="25"/>
                    </a:cubicBezTo>
                    <a:cubicBezTo>
                      <a:pt x="134" y="25"/>
                      <a:pt x="135" y="25"/>
                      <a:pt x="136" y="26"/>
                    </a:cubicBezTo>
                    <a:cubicBezTo>
                      <a:pt x="136" y="25"/>
                      <a:pt x="136" y="23"/>
                      <a:pt x="137" y="24"/>
                    </a:cubicBezTo>
                    <a:cubicBezTo>
                      <a:pt x="137" y="24"/>
                      <a:pt x="137" y="23"/>
                      <a:pt x="137" y="23"/>
                    </a:cubicBezTo>
                    <a:cubicBezTo>
                      <a:pt x="137" y="23"/>
                      <a:pt x="137" y="23"/>
                      <a:pt x="138" y="23"/>
                    </a:cubicBezTo>
                    <a:cubicBezTo>
                      <a:pt x="138" y="23"/>
                      <a:pt x="138" y="23"/>
                      <a:pt x="138" y="23"/>
                    </a:cubicBezTo>
                    <a:cubicBezTo>
                      <a:pt x="138" y="23"/>
                      <a:pt x="138" y="23"/>
                      <a:pt x="138" y="23"/>
                    </a:cubicBezTo>
                    <a:cubicBezTo>
                      <a:pt x="137" y="23"/>
                      <a:pt x="137" y="24"/>
                      <a:pt x="137" y="24"/>
                    </a:cubicBezTo>
                    <a:cubicBezTo>
                      <a:pt x="137" y="24"/>
                      <a:pt x="139" y="24"/>
                      <a:pt x="138" y="25"/>
                    </a:cubicBezTo>
                    <a:cubicBezTo>
                      <a:pt x="137" y="25"/>
                      <a:pt x="137" y="25"/>
                      <a:pt x="137" y="25"/>
                    </a:cubicBezTo>
                    <a:cubicBezTo>
                      <a:pt x="137" y="26"/>
                      <a:pt x="139" y="26"/>
                      <a:pt x="139" y="25"/>
                    </a:cubicBezTo>
                    <a:cubicBezTo>
                      <a:pt x="140" y="25"/>
                      <a:pt x="139" y="27"/>
                      <a:pt x="138" y="26"/>
                    </a:cubicBezTo>
                    <a:cubicBezTo>
                      <a:pt x="139" y="27"/>
                      <a:pt x="140" y="26"/>
                      <a:pt x="141" y="25"/>
                    </a:cubicBezTo>
                    <a:cubicBezTo>
                      <a:pt x="142" y="25"/>
                      <a:pt x="143" y="25"/>
                      <a:pt x="144" y="25"/>
                    </a:cubicBezTo>
                    <a:cubicBezTo>
                      <a:pt x="143" y="23"/>
                      <a:pt x="145" y="24"/>
                      <a:pt x="145" y="23"/>
                    </a:cubicBezTo>
                    <a:cubicBezTo>
                      <a:pt x="143" y="22"/>
                      <a:pt x="144" y="24"/>
                      <a:pt x="143" y="24"/>
                    </a:cubicBezTo>
                    <a:cubicBezTo>
                      <a:pt x="142" y="23"/>
                      <a:pt x="143" y="22"/>
                      <a:pt x="144" y="22"/>
                    </a:cubicBezTo>
                    <a:cubicBezTo>
                      <a:pt x="144" y="22"/>
                      <a:pt x="144" y="22"/>
                      <a:pt x="145" y="22"/>
                    </a:cubicBezTo>
                    <a:cubicBezTo>
                      <a:pt x="145" y="22"/>
                      <a:pt x="146" y="22"/>
                      <a:pt x="146" y="23"/>
                    </a:cubicBezTo>
                    <a:cubicBezTo>
                      <a:pt x="146" y="23"/>
                      <a:pt x="146" y="23"/>
                      <a:pt x="145" y="23"/>
                    </a:cubicBezTo>
                    <a:cubicBezTo>
                      <a:pt x="146" y="25"/>
                      <a:pt x="146" y="25"/>
                      <a:pt x="144" y="24"/>
                    </a:cubicBezTo>
                    <a:cubicBezTo>
                      <a:pt x="144" y="25"/>
                      <a:pt x="144" y="25"/>
                      <a:pt x="144" y="26"/>
                    </a:cubicBezTo>
                    <a:cubicBezTo>
                      <a:pt x="145" y="26"/>
                      <a:pt x="145" y="26"/>
                      <a:pt x="146" y="26"/>
                    </a:cubicBezTo>
                    <a:cubicBezTo>
                      <a:pt x="147" y="26"/>
                      <a:pt x="146" y="28"/>
                      <a:pt x="147" y="27"/>
                    </a:cubicBezTo>
                    <a:cubicBezTo>
                      <a:pt x="146" y="26"/>
                      <a:pt x="149" y="25"/>
                      <a:pt x="146" y="24"/>
                    </a:cubicBezTo>
                    <a:cubicBezTo>
                      <a:pt x="146" y="24"/>
                      <a:pt x="147" y="24"/>
                      <a:pt x="147" y="24"/>
                    </a:cubicBezTo>
                    <a:cubicBezTo>
                      <a:pt x="147" y="24"/>
                      <a:pt x="147" y="24"/>
                      <a:pt x="148" y="24"/>
                    </a:cubicBezTo>
                    <a:cubicBezTo>
                      <a:pt x="148" y="23"/>
                      <a:pt x="147" y="21"/>
                      <a:pt x="149" y="22"/>
                    </a:cubicBezTo>
                    <a:cubicBezTo>
                      <a:pt x="148" y="23"/>
                      <a:pt x="149" y="24"/>
                      <a:pt x="149" y="24"/>
                    </a:cubicBezTo>
                    <a:cubicBezTo>
                      <a:pt x="149" y="24"/>
                      <a:pt x="148" y="25"/>
                      <a:pt x="148" y="25"/>
                    </a:cubicBezTo>
                    <a:cubicBezTo>
                      <a:pt x="148" y="25"/>
                      <a:pt x="149" y="25"/>
                      <a:pt x="149" y="26"/>
                    </a:cubicBezTo>
                    <a:cubicBezTo>
                      <a:pt x="150" y="26"/>
                      <a:pt x="150" y="26"/>
                      <a:pt x="150" y="26"/>
                    </a:cubicBezTo>
                    <a:cubicBezTo>
                      <a:pt x="150" y="27"/>
                      <a:pt x="150" y="27"/>
                      <a:pt x="152" y="28"/>
                    </a:cubicBezTo>
                    <a:cubicBezTo>
                      <a:pt x="151" y="26"/>
                      <a:pt x="152" y="25"/>
                      <a:pt x="153" y="26"/>
                    </a:cubicBezTo>
                    <a:cubicBezTo>
                      <a:pt x="154" y="28"/>
                      <a:pt x="153" y="25"/>
                      <a:pt x="152" y="26"/>
                    </a:cubicBezTo>
                    <a:cubicBezTo>
                      <a:pt x="152" y="25"/>
                      <a:pt x="153" y="25"/>
                      <a:pt x="153" y="25"/>
                    </a:cubicBezTo>
                    <a:cubicBezTo>
                      <a:pt x="153" y="25"/>
                      <a:pt x="153" y="25"/>
                      <a:pt x="153" y="25"/>
                    </a:cubicBezTo>
                    <a:cubicBezTo>
                      <a:pt x="153" y="25"/>
                      <a:pt x="154" y="25"/>
                      <a:pt x="155" y="24"/>
                    </a:cubicBezTo>
                    <a:cubicBezTo>
                      <a:pt x="154" y="25"/>
                      <a:pt x="154" y="25"/>
                      <a:pt x="154" y="25"/>
                    </a:cubicBezTo>
                    <a:cubicBezTo>
                      <a:pt x="154" y="25"/>
                      <a:pt x="154" y="25"/>
                      <a:pt x="154" y="25"/>
                    </a:cubicBezTo>
                    <a:cubicBezTo>
                      <a:pt x="155" y="27"/>
                      <a:pt x="154" y="25"/>
                      <a:pt x="155" y="25"/>
                    </a:cubicBezTo>
                    <a:cubicBezTo>
                      <a:pt x="156" y="25"/>
                      <a:pt x="156" y="26"/>
                      <a:pt x="157" y="26"/>
                    </a:cubicBezTo>
                    <a:cubicBezTo>
                      <a:pt x="157" y="26"/>
                      <a:pt x="157" y="26"/>
                      <a:pt x="158" y="26"/>
                    </a:cubicBezTo>
                    <a:cubicBezTo>
                      <a:pt x="158" y="25"/>
                      <a:pt x="159" y="24"/>
                      <a:pt x="160" y="25"/>
                    </a:cubicBezTo>
                    <a:cubicBezTo>
                      <a:pt x="160" y="24"/>
                      <a:pt x="159" y="24"/>
                      <a:pt x="160" y="23"/>
                    </a:cubicBezTo>
                    <a:cubicBezTo>
                      <a:pt x="160" y="23"/>
                      <a:pt x="160" y="23"/>
                      <a:pt x="160" y="23"/>
                    </a:cubicBezTo>
                    <a:cubicBezTo>
                      <a:pt x="160" y="23"/>
                      <a:pt x="160" y="23"/>
                      <a:pt x="161" y="22"/>
                    </a:cubicBezTo>
                    <a:cubicBezTo>
                      <a:pt x="161" y="22"/>
                      <a:pt x="161" y="21"/>
                      <a:pt x="161" y="21"/>
                    </a:cubicBezTo>
                    <a:cubicBezTo>
                      <a:pt x="161" y="21"/>
                      <a:pt x="161" y="22"/>
                      <a:pt x="162" y="22"/>
                    </a:cubicBezTo>
                    <a:cubicBezTo>
                      <a:pt x="161" y="22"/>
                      <a:pt x="161" y="23"/>
                      <a:pt x="161" y="24"/>
                    </a:cubicBezTo>
                    <a:cubicBezTo>
                      <a:pt x="162" y="25"/>
                      <a:pt x="164" y="27"/>
                      <a:pt x="165" y="26"/>
                    </a:cubicBezTo>
                    <a:cubicBezTo>
                      <a:pt x="164" y="26"/>
                      <a:pt x="166" y="25"/>
                      <a:pt x="166" y="24"/>
                    </a:cubicBezTo>
                    <a:cubicBezTo>
                      <a:pt x="166" y="24"/>
                      <a:pt x="165" y="24"/>
                      <a:pt x="165" y="24"/>
                    </a:cubicBezTo>
                    <a:cubicBezTo>
                      <a:pt x="166" y="24"/>
                      <a:pt x="166" y="22"/>
                      <a:pt x="167" y="22"/>
                    </a:cubicBezTo>
                    <a:cubicBezTo>
                      <a:pt x="167" y="22"/>
                      <a:pt x="167" y="22"/>
                      <a:pt x="167" y="22"/>
                    </a:cubicBezTo>
                    <a:cubicBezTo>
                      <a:pt x="167" y="23"/>
                      <a:pt x="167" y="24"/>
                      <a:pt x="167" y="24"/>
                    </a:cubicBezTo>
                    <a:cubicBezTo>
                      <a:pt x="168" y="24"/>
                      <a:pt x="168" y="24"/>
                      <a:pt x="168" y="24"/>
                    </a:cubicBezTo>
                    <a:cubicBezTo>
                      <a:pt x="168" y="24"/>
                      <a:pt x="168" y="25"/>
                      <a:pt x="168" y="25"/>
                    </a:cubicBezTo>
                    <a:cubicBezTo>
                      <a:pt x="169" y="25"/>
                      <a:pt x="169" y="25"/>
                      <a:pt x="170" y="25"/>
                    </a:cubicBezTo>
                    <a:cubicBezTo>
                      <a:pt x="170" y="25"/>
                      <a:pt x="170" y="26"/>
                      <a:pt x="170" y="25"/>
                    </a:cubicBezTo>
                    <a:cubicBezTo>
                      <a:pt x="170" y="25"/>
                      <a:pt x="170" y="26"/>
                      <a:pt x="170" y="26"/>
                    </a:cubicBezTo>
                    <a:cubicBezTo>
                      <a:pt x="171" y="26"/>
                      <a:pt x="172" y="26"/>
                      <a:pt x="172" y="26"/>
                    </a:cubicBezTo>
                    <a:cubicBezTo>
                      <a:pt x="173" y="26"/>
                      <a:pt x="172" y="24"/>
                      <a:pt x="173" y="24"/>
                    </a:cubicBezTo>
                    <a:cubicBezTo>
                      <a:pt x="174" y="26"/>
                      <a:pt x="174" y="25"/>
                      <a:pt x="175" y="24"/>
                    </a:cubicBezTo>
                    <a:cubicBezTo>
                      <a:pt x="175" y="25"/>
                      <a:pt x="176" y="26"/>
                      <a:pt x="177" y="26"/>
                    </a:cubicBezTo>
                    <a:cubicBezTo>
                      <a:pt x="177" y="25"/>
                      <a:pt x="176" y="25"/>
                      <a:pt x="176" y="25"/>
                    </a:cubicBezTo>
                    <a:cubicBezTo>
                      <a:pt x="176" y="25"/>
                      <a:pt x="176" y="25"/>
                      <a:pt x="176" y="25"/>
                    </a:cubicBezTo>
                    <a:cubicBezTo>
                      <a:pt x="177" y="25"/>
                      <a:pt x="179" y="25"/>
                      <a:pt x="180" y="26"/>
                    </a:cubicBezTo>
                    <a:cubicBezTo>
                      <a:pt x="180" y="25"/>
                      <a:pt x="182" y="26"/>
                      <a:pt x="183" y="25"/>
                    </a:cubicBezTo>
                    <a:cubicBezTo>
                      <a:pt x="183" y="25"/>
                      <a:pt x="183" y="25"/>
                      <a:pt x="183" y="25"/>
                    </a:cubicBezTo>
                    <a:cubicBezTo>
                      <a:pt x="183" y="25"/>
                      <a:pt x="183" y="25"/>
                      <a:pt x="183" y="25"/>
                    </a:cubicBezTo>
                    <a:cubicBezTo>
                      <a:pt x="183" y="26"/>
                      <a:pt x="183" y="26"/>
                      <a:pt x="183" y="26"/>
                    </a:cubicBezTo>
                    <a:cubicBezTo>
                      <a:pt x="183" y="27"/>
                      <a:pt x="184" y="27"/>
                      <a:pt x="184" y="27"/>
                    </a:cubicBezTo>
                    <a:cubicBezTo>
                      <a:pt x="185" y="26"/>
                      <a:pt x="184" y="26"/>
                      <a:pt x="184" y="26"/>
                    </a:cubicBezTo>
                    <a:cubicBezTo>
                      <a:pt x="184" y="26"/>
                      <a:pt x="185" y="26"/>
                      <a:pt x="185" y="26"/>
                    </a:cubicBezTo>
                    <a:cubicBezTo>
                      <a:pt x="185" y="25"/>
                      <a:pt x="185" y="24"/>
                      <a:pt x="186" y="25"/>
                    </a:cubicBezTo>
                    <a:cubicBezTo>
                      <a:pt x="186" y="27"/>
                      <a:pt x="186" y="27"/>
                      <a:pt x="186" y="27"/>
                    </a:cubicBezTo>
                    <a:cubicBezTo>
                      <a:pt x="187" y="27"/>
                      <a:pt x="187" y="26"/>
                      <a:pt x="187" y="26"/>
                    </a:cubicBezTo>
                    <a:cubicBezTo>
                      <a:pt x="187" y="26"/>
                      <a:pt x="188" y="26"/>
                      <a:pt x="189" y="26"/>
                    </a:cubicBezTo>
                    <a:cubicBezTo>
                      <a:pt x="188" y="25"/>
                      <a:pt x="187" y="25"/>
                      <a:pt x="187" y="23"/>
                    </a:cubicBezTo>
                    <a:cubicBezTo>
                      <a:pt x="188" y="24"/>
                      <a:pt x="188" y="23"/>
                      <a:pt x="189" y="22"/>
                    </a:cubicBezTo>
                    <a:cubicBezTo>
                      <a:pt x="190" y="24"/>
                      <a:pt x="188" y="24"/>
                      <a:pt x="189" y="26"/>
                    </a:cubicBezTo>
                    <a:cubicBezTo>
                      <a:pt x="189" y="26"/>
                      <a:pt x="189" y="26"/>
                      <a:pt x="190" y="26"/>
                    </a:cubicBezTo>
                    <a:cubicBezTo>
                      <a:pt x="190" y="26"/>
                      <a:pt x="190" y="26"/>
                      <a:pt x="190" y="26"/>
                    </a:cubicBezTo>
                    <a:cubicBezTo>
                      <a:pt x="191" y="26"/>
                      <a:pt x="191" y="26"/>
                      <a:pt x="191" y="25"/>
                    </a:cubicBezTo>
                    <a:cubicBezTo>
                      <a:pt x="192" y="24"/>
                      <a:pt x="192" y="26"/>
                      <a:pt x="192" y="26"/>
                    </a:cubicBezTo>
                    <a:cubicBezTo>
                      <a:pt x="193" y="26"/>
                      <a:pt x="193" y="25"/>
                      <a:pt x="193" y="25"/>
                    </a:cubicBezTo>
                    <a:cubicBezTo>
                      <a:pt x="193" y="25"/>
                      <a:pt x="193" y="25"/>
                      <a:pt x="193" y="25"/>
                    </a:cubicBezTo>
                    <a:cubicBezTo>
                      <a:pt x="193" y="25"/>
                      <a:pt x="193" y="25"/>
                      <a:pt x="193" y="25"/>
                    </a:cubicBezTo>
                    <a:cubicBezTo>
                      <a:pt x="193" y="25"/>
                      <a:pt x="193" y="26"/>
                      <a:pt x="193" y="26"/>
                    </a:cubicBezTo>
                    <a:cubicBezTo>
                      <a:pt x="194" y="26"/>
                      <a:pt x="194" y="26"/>
                      <a:pt x="194" y="26"/>
                    </a:cubicBezTo>
                    <a:cubicBezTo>
                      <a:pt x="195" y="26"/>
                      <a:pt x="194" y="26"/>
                      <a:pt x="194" y="26"/>
                    </a:cubicBezTo>
                    <a:cubicBezTo>
                      <a:pt x="194" y="27"/>
                      <a:pt x="196" y="26"/>
                      <a:pt x="196" y="26"/>
                    </a:cubicBezTo>
                    <a:cubicBezTo>
                      <a:pt x="196" y="25"/>
                      <a:pt x="195" y="25"/>
                      <a:pt x="195" y="25"/>
                    </a:cubicBezTo>
                    <a:cubicBezTo>
                      <a:pt x="195" y="24"/>
                      <a:pt x="195" y="24"/>
                      <a:pt x="196" y="24"/>
                    </a:cubicBezTo>
                    <a:cubicBezTo>
                      <a:pt x="196" y="23"/>
                      <a:pt x="194" y="23"/>
                      <a:pt x="195" y="22"/>
                    </a:cubicBezTo>
                    <a:cubicBezTo>
                      <a:pt x="195" y="22"/>
                      <a:pt x="195" y="22"/>
                      <a:pt x="195" y="22"/>
                    </a:cubicBezTo>
                    <a:cubicBezTo>
                      <a:pt x="195" y="22"/>
                      <a:pt x="194" y="22"/>
                      <a:pt x="194" y="21"/>
                    </a:cubicBezTo>
                    <a:cubicBezTo>
                      <a:pt x="195" y="20"/>
                      <a:pt x="196" y="20"/>
                      <a:pt x="196" y="20"/>
                    </a:cubicBezTo>
                    <a:cubicBezTo>
                      <a:pt x="197" y="20"/>
                      <a:pt x="198" y="20"/>
                      <a:pt x="198" y="20"/>
                    </a:cubicBezTo>
                    <a:cubicBezTo>
                      <a:pt x="199" y="21"/>
                      <a:pt x="198" y="19"/>
                      <a:pt x="198" y="19"/>
                    </a:cubicBezTo>
                    <a:cubicBezTo>
                      <a:pt x="199" y="19"/>
                      <a:pt x="199" y="19"/>
                      <a:pt x="199" y="19"/>
                    </a:cubicBezTo>
                    <a:cubicBezTo>
                      <a:pt x="199" y="20"/>
                      <a:pt x="199" y="21"/>
                      <a:pt x="200" y="21"/>
                    </a:cubicBezTo>
                    <a:cubicBezTo>
                      <a:pt x="199" y="20"/>
                      <a:pt x="201" y="21"/>
                      <a:pt x="201" y="22"/>
                    </a:cubicBezTo>
                    <a:cubicBezTo>
                      <a:pt x="199" y="22"/>
                      <a:pt x="200" y="21"/>
                      <a:pt x="198" y="21"/>
                    </a:cubicBezTo>
                    <a:cubicBezTo>
                      <a:pt x="198" y="23"/>
                      <a:pt x="198" y="25"/>
                      <a:pt x="199" y="26"/>
                    </a:cubicBezTo>
                    <a:cubicBezTo>
                      <a:pt x="199" y="24"/>
                      <a:pt x="200" y="26"/>
                      <a:pt x="201" y="26"/>
                    </a:cubicBezTo>
                    <a:cubicBezTo>
                      <a:pt x="201" y="28"/>
                      <a:pt x="203" y="25"/>
                      <a:pt x="203" y="28"/>
                    </a:cubicBezTo>
                    <a:cubicBezTo>
                      <a:pt x="204" y="28"/>
                      <a:pt x="203" y="26"/>
                      <a:pt x="203" y="25"/>
                    </a:cubicBezTo>
                    <a:cubicBezTo>
                      <a:pt x="203" y="26"/>
                      <a:pt x="202" y="26"/>
                      <a:pt x="201" y="26"/>
                    </a:cubicBezTo>
                    <a:cubicBezTo>
                      <a:pt x="201" y="26"/>
                      <a:pt x="201" y="26"/>
                      <a:pt x="201" y="25"/>
                    </a:cubicBezTo>
                    <a:cubicBezTo>
                      <a:pt x="201" y="25"/>
                      <a:pt x="201" y="24"/>
                      <a:pt x="201" y="23"/>
                    </a:cubicBezTo>
                    <a:cubicBezTo>
                      <a:pt x="201" y="24"/>
                      <a:pt x="202" y="23"/>
                      <a:pt x="202" y="23"/>
                    </a:cubicBezTo>
                    <a:cubicBezTo>
                      <a:pt x="202" y="22"/>
                      <a:pt x="202" y="23"/>
                      <a:pt x="202" y="22"/>
                    </a:cubicBezTo>
                    <a:cubicBezTo>
                      <a:pt x="202" y="23"/>
                      <a:pt x="201" y="23"/>
                      <a:pt x="201" y="22"/>
                    </a:cubicBezTo>
                    <a:cubicBezTo>
                      <a:pt x="202" y="22"/>
                      <a:pt x="202" y="22"/>
                      <a:pt x="202" y="22"/>
                    </a:cubicBezTo>
                    <a:cubicBezTo>
                      <a:pt x="203" y="22"/>
                      <a:pt x="203" y="23"/>
                      <a:pt x="203" y="23"/>
                    </a:cubicBezTo>
                    <a:cubicBezTo>
                      <a:pt x="203" y="23"/>
                      <a:pt x="203" y="23"/>
                      <a:pt x="203" y="23"/>
                    </a:cubicBezTo>
                    <a:cubicBezTo>
                      <a:pt x="203" y="23"/>
                      <a:pt x="203" y="23"/>
                      <a:pt x="203" y="24"/>
                    </a:cubicBezTo>
                    <a:cubicBezTo>
                      <a:pt x="204" y="23"/>
                      <a:pt x="204" y="25"/>
                      <a:pt x="205" y="24"/>
                    </a:cubicBezTo>
                    <a:cubicBezTo>
                      <a:pt x="205" y="24"/>
                      <a:pt x="205" y="24"/>
                      <a:pt x="204" y="24"/>
                    </a:cubicBezTo>
                    <a:cubicBezTo>
                      <a:pt x="204" y="24"/>
                      <a:pt x="205" y="24"/>
                      <a:pt x="205" y="24"/>
                    </a:cubicBezTo>
                    <a:cubicBezTo>
                      <a:pt x="205" y="24"/>
                      <a:pt x="205" y="24"/>
                      <a:pt x="205" y="24"/>
                    </a:cubicBezTo>
                    <a:cubicBezTo>
                      <a:pt x="205" y="23"/>
                      <a:pt x="205" y="23"/>
                      <a:pt x="205" y="23"/>
                    </a:cubicBezTo>
                    <a:cubicBezTo>
                      <a:pt x="206" y="22"/>
                      <a:pt x="206" y="22"/>
                      <a:pt x="206" y="20"/>
                    </a:cubicBezTo>
                    <a:cubicBezTo>
                      <a:pt x="206" y="20"/>
                      <a:pt x="207" y="20"/>
                      <a:pt x="207" y="20"/>
                    </a:cubicBezTo>
                    <a:cubicBezTo>
                      <a:pt x="207" y="20"/>
                      <a:pt x="207" y="20"/>
                      <a:pt x="208" y="20"/>
                    </a:cubicBezTo>
                    <a:cubicBezTo>
                      <a:pt x="208" y="20"/>
                      <a:pt x="208" y="19"/>
                      <a:pt x="209" y="19"/>
                    </a:cubicBezTo>
                    <a:cubicBezTo>
                      <a:pt x="209" y="19"/>
                      <a:pt x="210" y="19"/>
                      <a:pt x="210" y="19"/>
                    </a:cubicBezTo>
                    <a:cubicBezTo>
                      <a:pt x="210" y="19"/>
                      <a:pt x="211" y="19"/>
                      <a:pt x="211" y="19"/>
                    </a:cubicBezTo>
                    <a:cubicBezTo>
                      <a:pt x="211" y="20"/>
                      <a:pt x="210" y="21"/>
                      <a:pt x="211" y="22"/>
                    </a:cubicBezTo>
                    <a:cubicBezTo>
                      <a:pt x="211" y="23"/>
                      <a:pt x="212" y="23"/>
                      <a:pt x="213" y="23"/>
                    </a:cubicBezTo>
                    <a:cubicBezTo>
                      <a:pt x="213" y="23"/>
                      <a:pt x="212" y="23"/>
                      <a:pt x="212" y="24"/>
                    </a:cubicBezTo>
                    <a:cubicBezTo>
                      <a:pt x="213" y="24"/>
                      <a:pt x="213" y="23"/>
                      <a:pt x="214" y="23"/>
                    </a:cubicBezTo>
                    <a:cubicBezTo>
                      <a:pt x="214" y="23"/>
                      <a:pt x="214" y="23"/>
                      <a:pt x="214" y="24"/>
                    </a:cubicBezTo>
                    <a:cubicBezTo>
                      <a:pt x="214" y="24"/>
                      <a:pt x="214" y="24"/>
                      <a:pt x="214" y="25"/>
                    </a:cubicBezTo>
                    <a:cubicBezTo>
                      <a:pt x="214" y="25"/>
                      <a:pt x="214" y="25"/>
                      <a:pt x="214" y="25"/>
                    </a:cubicBezTo>
                    <a:cubicBezTo>
                      <a:pt x="213" y="25"/>
                      <a:pt x="215" y="26"/>
                      <a:pt x="215" y="27"/>
                    </a:cubicBezTo>
                    <a:cubicBezTo>
                      <a:pt x="215" y="27"/>
                      <a:pt x="215" y="26"/>
                      <a:pt x="215" y="26"/>
                    </a:cubicBezTo>
                    <a:cubicBezTo>
                      <a:pt x="216" y="26"/>
                      <a:pt x="216" y="26"/>
                      <a:pt x="216" y="26"/>
                    </a:cubicBezTo>
                    <a:cubicBezTo>
                      <a:pt x="216" y="26"/>
                      <a:pt x="216" y="27"/>
                      <a:pt x="217" y="26"/>
                    </a:cubicBezTo>
                    <a:cubicBezTo>
                      <a:pt x="217" y="26"/>
                      <a:pt x="217" y="26"/>
                      <a:pt x="217" y="26"/>
                    </a:cubicBezTo>
                    <a:cubicBezTo>
                      <a:pt x="218" y="26"/>
                      <a:pt x="218" y="26"/>
                      <a:pt x="218" y="25"/>
                    </a:cubicBezTo>
                    <a:cubicBezTo>
                      <a:pt x="220" y="26"/>
                      <a:pt x="219" y="26"/>
                      <a:pt x="219" y="27"/>
                    </a:cubicBezTo>
                    <a:cubicBezTo>
                      <a:pt x="219" y="27"/>
                      <a:pt x="220" y="27"/>
                      <a:pt x="221" y="27"/>
                    </a:cubicBezTo>
                    <a:cubicBezTo>
                      <a:pt x="221" y="26"/>
                      <a:pt x="221" y="25"/>
                      <a:pt x="221" y="25"/>
                    </a:cubicBezTo>
                    <a:cubicBezTo>
                      <a:pt x="220" y="25"/>
                      <a:pt x="219" y="25"/>
                      <a:pt x="219" y="23"/>
                    </a:cubicBezTo>
                    <a:cubicBezTo>
                      <a:pt x="219" y="24"/>
                      <a:pt x="218" y="23"/>
                      <a:pt x="217" y="24"/>
                    </a:cubicBezTo>
                    <a:cubicBezTo>
                      <a:pt x="217" y="22"/>
                      <a:pt x="216" y="23"/>
                      <a:pt x="216" y="22"/>
                    </a:cubicBezTo>
                    <a:cubicBezTo>
                      <a:pt x="217" y="21"/>
                      <a:pt x="218" y="22"/>
                      <a:pt x="219" y="22"/>
                    </a:cubicBezTo>
                    <a:cubicBezTo>
                      <a:pt x="219" y="22"/>
                      <a:pt x="219" y="21"/>
                      <a:pt x="219" y="21"/>
                    </a:cubicBezTo>
                    <a:cubicBezTo>
                      <a:pt x="220" y="21"/>
                      <a:pt x="222" y="20"/>
                      <a:pt x="223" y="19"/>
                    </a:cubicBezTo>
                    <a:cubicBezTo>
                      <a:pt x="224" y="19"/>
                      <a:pt x="224" y="21"/>
                      <a:pt x="225" y="22"/>
                    </a:cubicBezTo>
                    <a:cubicBezTo>
                      <a:pt x="224" y="22"/>
                      <a:pt x="224" y="22"/>
                      <a:pt x="224" y="21"/>
                    </a:cubicBezTo>
                    <a:cubicBezTo>
                      <a:pt x="224" y="23"/>
                      <a:pt x="223" y="23"/>
                      <a:pt x="222" y="23"/>
                    </a:cubicBezTo>
                    <a:cubicBezTo>
                      <a:pt x="222" y="24"/>
                      <a:pt x="222" y="24"/>
                      <a:pt x="222" y="25"/>
                    </a:cubicBezTo>
                    <a:cubicBezTo>
                      <a:pt x="223" y="25"/>
                      <a:pt x="224" y="25"/>
                      <a:pt x="224" y="25"/>
                    </a:cubicBezTo>
                    <a:cubicBezTo>
                      <a:pt x="224" y="25"/>
                      <a:pt x="224" y="25"/>
                      <a:pt x="224" y="24"/>
                    </a:cubicBezTo>
                    <a:cubicBezTo>
                      <a:pt x="224" y="24"/>
                      <a:pt x="225" y="24"/>
                      <a:pt x="225" y="24"/>
                    </a:cubicBezTo>
                    <a:cubicBezTo>
                      <a:pt x="226" y="24"/>
                      <a:pt x="226" y="24"/>
                      <a:pt x="227" y="24"/>
                    </a:cubicBezTo>
                    <a:cubicBezTo>
                      <a:pt x="227" y="24"/>
                      <a:pt x="227" y="24"/>
                      <a:pt x="227" y="24"/>
                    </a:cubicBezTo>
                    <a:cubicBezTo>
                      <a:pt x="227" y="25"/>
                      <a:pt x="225" y="24"/>
                      <a:pt x="226" y="26"/>
                    </a:cubicBezTo>
                    <a:cubicBezTo>
                      <a:pt x="225" y="26"/>
                      <a:pt x="224" y="26"/>
                      <a:pt x="225" y="27"/>
                    </a:cubicBezTo>
                    <a:cubicBezTo>
                      <a:pt x="226" y="27"/>
                      <a:pt x="225" y="26"/>
                      <a:pt x="226" y="26"/>
                    </a:cubicBezTo>
                    <a:cubicBezTo>
                      <a:pt x="227" y="27"/>
                      <a:pt x="226" y="27"/>
                      <a:pt x="226" y="28"/>
                    </a:cubicBezTo>
                    <a:cubicBezTo>
                      <a:pt x="228" y="29"/>
                      <a:pt x="227" y="27"/>
                      <a:pt x="228" y="27"/>
                    </a:cubicBezTo>
                    <a:cubicBezTo>
                      <a:pt x="228" y="27"/>
                      <a:pt x="229" y="27"/>
                      <a:pt x="229" y="27"/>
                    </a:cubicBezTo>
                    <a:cubicBezTo>
                      <a:pt x="229" y="26"/>
                      <a:pt x="229" y="26"/>
                      <a:pt x="229" y="26"/>
                    </a:cubicBezTo>
                    <a:cubicBezTo>
                      <a:pt x="229" y="26"/>
                      <a:pt x="229" y="26"/>
                      <a:pt x="230" y="26"/>
                    </a:cubicBezTo>
                    <a:cubicBezTo>
                      <a:pt x="230" y="26"/>
                      <a:pt x="230" y="26"/>
                      <a:pt x="230" y="26"/>
                    </a:cubicBezTo>
                    <a:cubicBezTo>
                      <a:pt x="230" y="26"/>
                      <a:pt x="230" y="26"/>
                      <a:pt x="231" y="26"/>
                    </a:cubicBezTo>
                    <a:cubicBezTo>
                      <a:pt x="231" y="24"/>
                      <a:pt x="230" y="24"/>
                      <a:pt x="229" y="24"/>
                    </a:cubicBezTo>
                    <a:cubicBezTo>
                      <a:pt x="229" y="24"/>
                      <a:pt x="229" y="24"/>
                      <a:pt x="229" y="24"/>
                    </a:cubicBezTo>
                    <a:cubicBezTo>
                      <a:pt x="229" y="24"/>
                      <a:pt x="229" y="24"/>
                      <a:pt x="229" y="25"/>
                    </a:cubicBezTo>
                    <a:cubicBezTo>
                      <a:pt x="229" y="25"/>
                      <a:pt x="228" y="25"/>
                      <a:pt x="228" y="25"/>
                    </a:cubicBezTo>
                    <a:cubicBezTo>
                      <a:pt x="228" y="25"/>
                      <a:pt x="228" y="25"/>
                      <a:pt x="228" y="25"/>
                    </a:cubicBezTo>
                    <a:cubicBezTo>
                      <a:pt x="228" y="24"/>
                      <a:pt x="229" y="24"/>
                      <a:pt x="229" y="23"/>
                    </a:cubicBezTo>
                    <a:cubicBezTo>
                      <a:pt x="229" y="23"/>
                      <a:pt x="230" y="23"/>
                      <a:pt x="230" y="23"/>
                    </a:cubicBezTo>
                    <a:cubicBezTo>
                      <a:pt x="230" y="24"/>
                      <a:pt x="230" y="24"/>
                      <a:pt x="230" y="24"/>
                    </a:cubicBezTo>
                    <a:cubicBezTo>
                      <a:pt x="230" y="24"/>
                      <a:pt x="230" y="23"/>
                      <a:pt x="230" y="23"/>
                    </a:cubicBezTo>
                    <a:cubicBezTo>
                      <a:pt x="230" y="23"/>
                      <a:pt x="230" y="23"/>
                      <a:pt x="230" y="23"/>
                    </a:cubicBezTo>
                    <a:cubicBezTo>
                      <a:pt x="231" y="23"/>
                      <a:pt x="232" y="23"/>
                      <a:pt x="232" y="22"/>
                    </a:cubicBezTo>
                    <a:cubicBezTo>
                      <a:pt x="232" y="22"/>
                      <a:pt x="232" y="22"/>
                      <a:pt x="232" y="22"/>
                    </a:cubicBezTo>
                    <a:cubicBezTo>
                      <a:pt x="232" y="22"/>
                      <a:pt x="232" y="22"/>
                      <a:pt x="232" y="22"/>
                    </a:cubicBezTo>
                    <a:cubicBezTo>
                      <a:pt x="232" y="21"/>
                      <a:pt x="232" y="21"/>
                      <a:pt x="231" y="21"/>
                    </a:cubicBezTo>
                    <a:cubicBezTo>
                      <a:pt x="231" y="21"/>
                      <a:pt x="231" y="21"/>
                      <a:pt x="231" y="21"/>
                    </a:cubicBezTo>
                    <a:cubicBezTo>
                      <a:pt x="231" y="21"/>
                      <a:pt x="232" y="21"/>
                      <a:pt x="232" y="21"/>
                    </a:cubicBezTo>
                    <a:cubicBezTo>
                      <a:pt x="233" y="21"/>
                      <a:pt x="234" y="21"/>
                      <a:pt x="234" y="21"/>
                    </a:cubicBezTo>
                    <a:cubicBezTo>
                      <a:pt x="235" y="21"/>
                      <a:pt x="235" y="22"/>
                      <a:pt x="235" y="22"/>
                    </a:cubicBezTo>
                    <a:cubicBezTo>
                      <a:pt x="236" y="22"/>
                      <a:pt x="237" y="21"/>
                      <a:pt x="238" y="21"/>
                    </a:cubicBezTo>
                    <a:cubicBezTo>
                      <a:pt x="238" y="21"/>
                      <a:pt x="238" y="21"/>
                      <a:pt x="239" y="22"/>
                    </a:cubicBezTo>
                    <a:cubicBezTo>
                      <a:pt x="238" y="22"/>
                      <a:pt x="238" y="22"/>
                      <a:pt x="238" y="22"/>
                    </a:cubicBezTo>
                    <a:cubicBezTo>
                      <a:pt x="239" y="23"/>
                      <a:pt x="239" y="22"/>
                      <a:pt x="240" y="22"/>
                    </a:cubicBezTo>
                    <a:cubicBezTo>
                      <a:pt x="241" y="20"/>
                      <a:pt x="239" y="22"/>
                      <a:pt x="239" y="20"/>
                    </a:cubicBezTo>
                    <a:cubicBezTo>
                      <a:pt x="240" y="20"/>
                      <a:pt x="240" y="20"/>
                      <a:pt x="241" y="19"/>
                    </a:cubicBezTo>
                    <a:cubicBezTo>
                      <a:pt x="241" y="19"/>
                      <a:pt x="241" y="19"/>
                      <a:pt x="241" y="20"/>
                    </a:cubicBezTo>
                    <a:cubicBezTo>
                      <a:pt x="242" y="19"/>
                      <a:pt x="242" y="18"/>
                      <a:pt x="243" y="19"/>
                    </a:cubicBezTo>
                    <a:cubicBezTo>
                      <a:pt x="243" y="19"/>
                      <a:pt x="242" y="19"/>
                      <a:pt x="242" y="19"/>
                    </a:cubicBezTo>
                    <a:cubicBezTo>
                      <a:pt x="242" y="20"/>
                      <a:pt x="243" y="21"/>
                      <a:pt x="242" y="21"/>
                    </a:cubicBezTo>
                    <a:cubicBezTo>
                      <a:pt x="242" y="21"/>
                      <a:pt x="242" y="21"/>
                      <a:pt x="242" y="21"/>
                    </a:cubicBezTo>
                    <a:cubicBezTo>
                      <a:pt x="242" y="21"/>
                      <a:pt x="242" y="21"/>
                      <a:pt x="242" y="21"/>
                    </a:cubicBezTo>
                    <a:cubicBezTo>
                      <a:pt x="242" y="21"/>
                      <a:pt x="242" y="21"/>
                      <a:pt x="241" y="21"/>
                    </a:cubicBezTo>
                    <a:cubicBezTo>
                      <a:pt x="241" y="21"/>
                      <a:pt x="241" y="22"/>
                      <a:pt x="241" y="22"/>
                    </a:cubicBezTo>
                    <a:cubicBezTo>
                      <a:pt x="241" y="23"/>
                      <a:pt x="240" y="22"/>
                      <a:pt x="240" y="23"/>
                    </a:cubicBezTo>
                    <a:cubicBezTo>
                      <a:pt x="240" y="23"/>
                      <a:pt x="240" y="24"/>
                      <a:pt x="240" y="24"/>
                    </a:cubicBezTo>
                    <a:cubicBezTo>
                      <a:pt x="239" y="24"/>
                      <a:pt x="239" y="24"/>
                      <a:pt x="238" y="24"/>
                    </a:cubicBezTo>
                    <a:cubicBezTo>
                      <a:pt x="238" y="25"/>
                      <a:pt x="238" y="25"/>
                      <a:pt x="238" y="26"/>
                    </a:cubicBezTo>
                    <a:cubicBezTo>
                      <a:pt x="239" y="26"/>
                      <a:pt x="239" y="25"/>
                      <a:pt x="240" y="25"/>
                    </a:cubicBezTo>
                    <a:cubicBezTo>
                      <a:pt x="240" y="25"/>
                      <a:pt x="240" y="26"/>
                      <a:pt x="240" y="26"/>
                    </a:cubicBezTo>
                    <a:cubicBezTo>
                      <a:pt x="240" y="24"/>
                      <a:pt x="241" y="25"/>
                      <a:pt x="241" y="25"/>
                    </a:cubicBezTo>
                    <a:cubicBezTo>
                      <a:pt x="242" y="25"/>
                      <a:pt x="242" y="25"/>
                      <a:pt x="242" y="25"/>
                    </a:cubicBezTo>
                    <a:cubicBezTo>
                      <a:pt x="242" y="26"/>
                      <a:pt x="242" y="27"/>
                      <a:pt x="242" y="27"/>
                    </a:cubicBezTo>
                    <a:cubicBezTo>
                      <a:pt x="242" y="29"/>
                      <a:pt x="244" y="26"/>
                      <a:pt x="244" y="28"/>
                    </a:cubicBezTo>
                    <a:cubicBezTo>
                      <a:pt x="245" y="27"/>
                      <a:pt x="246" y="25"/>
                      <a:pt x="245" y="23"/>
                    </a:cubicBezTo>
                    <a:cubicBezTo>
                      <a:pt x="245" y="23"/>
                      <a:pt x="244" y="23"/>
                      <a:pt x="244" y="23"/>
                    </a:cubicBezTo>
                    <a:cubicBezTo>
                      <a:pt x="245" y="22"/>
                      <a:pt x="244" y="21"/>
                      <a:pt x="245" y="20"/>
                    </a:cubicBezTo>
                    <a:cubicBezTo>
                      <a:pt x="244" y="20"/>
                      <a:pt x="244" y="20"/>
                      <a:pt x="244" y="21"/>
                    </a:cubicBezTo>
                    <a:cubicBezTo>
                      <a:pt x="244" y="21"/>
                      <a:pt x="244" y="21"/>
                      <a:pt x="244" y="20"/>
                    </a:cubicBezTo>
                    <a:cubicBezTo>
                      <a:pt x="244" y="20"/>
                      <a:pt x="245" y="20"/>
                      <a:pt x="245" y="19"/>
                    </a:cubicBezTo>
                    <a:cubicBezTo>
                      <a:pt x="247" y="19"/>
                      <a:pt x="248" y="20"/>
                      <a:pt x="248" y="21"/>
                    </a:cubicBezTo>
                    <a:cubicBezTo>
                      <a:pt x="249" y="21"/>
                      <a:pt x="249" y="22"/>
                      <a:pt x="250" y="21"/>
                    </a:cubicBezTo>
                    <a:cubicBezTo>
                      <a:pt x="250" y="21"/>
                      <a:pt x="250" y="21"/>
                      <a:pt x="250" y="21"/>
                    </a:cubicBezTo>
                    <a:cubicBezTo>
                      <a:pt x="250" y="22"/>
                      <a:pt x="250" y="22"/>
                      <a:pt x="250" y="22"/>
                    </a:cubicBezTo>
                    <a:cubicBezTo>
                      <a:pt x="251" y="22"/>
                      <a:pt x="251" y="23"/>
                      <a:pt x="251" y="2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2"/>
                      <a:pt x="249" y="22"/>
                      <a:pt x="249" y="21"/>
                    </a:cubicBezTo>
                    <a:cubicBezTo>
                      <a:pt x="249" y="24"/>
                      <a:pt x="247" y="22"/>
                      <a:pt x="247" y="24"/>
                    </a:cubicBezTo>
                    <a:cubicBezTo>
                      <a:pt x="247" y="24"/>
                      <a:pt x="248" y="25"/>
                      <a:pt x="248" y="25"/>
                    </a:cubicBezTo>
                    <a:cubicBezTo>
                      <a:pt x="248" y="25"/>
                      <a:pt x="247" y="25"/>
                      <a:pt x="247" y="26"/>
                    </a:cubicBezTo>
                    <a:cubicBezTo>
                      <a:pt x="249" y="26"/>
                      <a:pt x="249" y="27"/>
                      <a:pt x="250" y="27"/>
                    </a:cubicBezTo>
                    <a:cubicBezTo>
                      <a:pt x="251" y="26"/>
                      <a:pt x="252" y="25"/>
                      <a:pt x="251" y="24"/>
                    </a:cubicBezTo>
                    <a:cubicBezTo>
                      <a:pt x="252" y="23"/>
                      <a:pt x="252" y="23"/>
                      <a:pt x="253" y="23"/>
                    </a:cubicBezTo>
                    <a:cubicBezTo>
                      <a:pt x="253" y="23"/>
                      <a:pt x="253" y="24"/>
                      <a:pt x="253" y="24"/>
                    </a:cubicBezTo>
                    <a:cubicBezTo>
                      <a:pt x="252" y="26"/>
                      <a:pt x="252" y="28"/>
                      <a:pt x="254" y="28"/>
                    </a:cubicBezTo>
                    <a:cubicBezTo>
                      <a:pt x="255" y="26"/>
                      <a:pt x="254" y="26"/>
                      <a:pt x="255" y="24"/>
                    </a:cubicBezTo>
                    <a:cubicBezTo>
                      <a:pt x="255" y="25"/>
                      <a:pt x="255" y="26"/>
                      <a:pt x="256" y="25"/>
                    </a:cubicBezTo>
                    <a:cubicBezTo>
                      <a:pt x="256" y="27"/>
                      <a:pt x="255" y="27"/>
                      <a:pt x="255" y="28"/>
                    </a:cubicBezTo>
                    <a:cubicBezTo>
                      <a:pt x="255" y="28"/>
                      <a:pt x="256" y="28"/>
                      <a:pt x="256" y="28"/>
                    </a:cubicBezTo>
                    <a:cubicBezTo>
                      <a:pt x="256" y="28"/>
                      <a:pt x="256" y="29"/>
                      <a:pt x="257" y="29"/>
                    </a:cubicBezTo>
                    <a:cubicBezTo>
                      <a:pt x="257" y="27"/>
                      <a:pt x="257" y="27"/>
                      <a:pt x="257" y="27"/>
                    </a:cubicBezTo>
                    <a:cubicBezTo>
                      <a:pt x="258" y="26"/>
                      <a:pt x="258" y="27"/>
                      <a:pt x="258" y="28"/>
                    </a:cubicBezTo>
                    <a:cubicBezTo>
                      <a:pt x="259" y="28"/>
                      <a:pt x="259" y="28"/>
                      <a:pt x="259" y="28"/>
                    </a:cubicBezTo>
                    <a:cubicBezTo>
                      <a:pt x="260" y="28"/>
                      <a:pt x="260" y="27"/>
                      <a:pt x="260" y="27"/>
                    </a:cubicBezTo>
                    <a:cubicBezTo>
                      <a:pt x="261" y="28"/>
                      <a:pt x="263" y="27"/>
                      <a:pt x="264" y="28"/>
                    </a:cubicBezTo>
                    <a:cubicBezTo>
                      <a:pt x="265" y="27"/>
                      <a:pt x="267" y="27"/>
                      <a:pt x="268" y="26"/>
                    </a:cubicBezTo>
                    <a:cubicBezTo>
                      <a:pt x="269" y="26"/>
                      <a:pt x="269" y="28"/>
                      <a:pt x="270" y="26"/>
                    </a:cubicBezTo>
                    <a:cubicBezTo>
                      <a:pt x="271" y="26"/>
                      <a:pt x="270" y="28"/>
                      <a:pt x="271" y="28"/>
                    </a:cubicBezTo>
                    <a:cubicBezTo>
                      <a:pt x="272" y="28"/>
                      <a:pt x="272" y="28"/>
                      <a:pt x="273" y="28"/>
                    </a:cubicBezTo>
                    <a:cubicBezTo>
                      <a:pt x="273" y="27"/>
                      <a:pt x="272" y="27"/>
                      <a:pt x="272" y="27"/>
                    </a:cubicBezTo>
                    <a:cubicBezTo>
                      <a:pt x="272" y="27"/>
                      <a:pt x="272" y="26"/>
                      <a:pt x="272" y="26"/>
                    </a:cubicBezTo>
                    <a:cubicBezTo>
                      <a:pt x="271" y="25"/>
                      <a:pt x="271" y="25"/>
                      <a:pt x="271" y="25"/>
                    </a:cubicBezTo>
                    <a:cubicBezTo>
                      <a:pt x="272" y="24"/>
                      <a:pt x="271" y="25"/>
                      <a:pt x="272" y="26"/>
                    </a:cubicBezTo>
                    <a:cubicBezTo>
                      <a:pt x="272" y="26"/>
                      <a:pt x="273" y="26"/>
                      <a:pt x="273" y="26"/>
                    </a:cubicBezTo>
                    <a:cubicBezTo>
                      <a:pt x="273" y="26"/>
                      <a:pt x="273" y="27"/>
                      <a:pt x="275" y="27"/>
                    </a:cubicBezTo>
                    <a:cubicBezTo>
                      <a:pt x="275" y="26"/>
                      <a:pt x="275" y="26"/>
                      <a:pt x="275" y="26"/>
                    </a:cubicBezTo>
                    <a:cubicBezTo>
                      <a:pt x="276" y="26"/>
                      <a:pt x="277" y="26"/>
                      <a:pt x="277" y="25"/>
                    </a:cubicBezTo>
                    <a:cubicBezTo>
                      <a:pt x="277" y="25"/>
                      <a:pt x="277" y="26"/>
                      <a:pt x="278" y="26"/>
                    </a:cubicBezTo>
                    <a:cubicBezTo>
                      <a:pt x="278" y="26"/>
                      <a:pt x="277" y="26"/>
                      <a:pt x="277" y="26"/>
                    </a:cubicBezTo>
                    <a:cubicBezTo>
                      <a:pt x="277" y="27"/>
                      <a:pt x="279" y="28"/>
                      <a:pt x="278" y="28"/>
                    </a:cubicBezTo>
                    <a:cubicBezTo>
                      <a:pt x="279" y="29"/>
                      <a:pt x="281" y="27"/>
                      <a:pt x="282" y="26"/>
                    </a:cubicBezTo>
                    <a:cubicBezTo>
                      <a:pt x="282" y="25"/>
                      <a:pt x="282" y="23"/>
                      <a:pt x="280" y="23"/>
                    </a:cubicBezTo>
                    <a:cubicBezTo>
                      <a:pt x="280" y="27"/>
                      <a:pt x="280" y="27"/>
                      <a:pt x="280" y="27"/>
                    </a:cubicBezTo>
                    <a:cubicBezTo>
                      <a:pt x="279" y="27"/>
                      <a:pt x="279" y="26"/>
                      <a:pt x="278" y="26"/>
                    </a:cubicBezTo>
                    <a:cubicBezTo>
                      <a:pt x="278" y="25"/>
                      <a:pt x="279" y="25"/>
                      <a:pt x="279" y="24"/>
                    </a:cubicBezTo>
                    <a:cubicBezTo>
                      <a:pt x="278" y="24"/>
                      <a:pt x="278" y="23"/>
                      <a:pt x="278" y="22"/>
                    </a:cubicBezTo>
                    <a:cubicBezTo>
                      <a:pt x="277" y="23"/>
                      <a:pt x="276" y="22"/>
                      <a:pt x="276" y="22"/>
                    </a:cubicBezTo>
                    <a:cubicBezTo>
                      <a:pt x="276" y="22"/>
                      <a:pt x="276" y="21"/>
                      <a:pt x="276" y="20"/>
                    </a:cubicBezTo>
                    <a:cubicBezTo>
                      <a:pt x="277" y="21"/>
                      <a:pt x="278" y="21"/>
                      <a:pt x="278" y="21"/>
                    </a:cubicBezTo>
                    <a:cubicBezTo>
                      <a:pt x="280" y="21"/>
                      <a:pt x="280" y="21"/>
                      <a:pt x="281" y="20"/>
                    </a:cubicBezTo>
                    <a:cubicBezTo>
                      <a:pt x="281" y="20"/>
                      <a:pt x="281" y="20"/>
                      <a:pt x="281" y="20"/>
                    </a:cubicBezTo>
                    <a:cubicBezTo>
                      <a:pt x="281" y="20"/>
                      <a:pt x="282" y="19"/>
                      <a:pt x="282" y="20"/>
                    </a:cubicBezTo>
                    <a:cubicBezTo>
                      <a:pt x="282" y="20"/>
                      <a:pt x="282" y="20"/>
                      <a:pt x="283" y="21"/>
                    </a:cubicBezTo>
                    <a:cubicBezTo>
                      <a:pt x="283" y="21"/>
                      <a:pt x="283" y="21"/>
                      <a:pt x="284" y="21"/>
                    </a:cubicBezTo>
                    <a:cubicBezTo>
                      <a:pt x="284" y="20"/>
                      <a:pt x="284" y="20"/>
                      <a:pt x="284" y="20"/>
                    </a:cubicBezTo>
                    <a:cubicBezTo>
                      <a:pt x="285" y="21"/>
                      <a:pt x="286" y="22"/>
                      <a:pt x="287" y="22"/>
                    </a:cubicBezTo>
                    <a:cubicBezTo>
                      <a:pt x="287" y="22"/>
                      <a:pt x="287" y="22"/>
                      <a:pt x="287" y="23"/>
                    </a:cubicBezTo>
                    <a:cubicBezTo>
                      <a:pt x="287" y="23"/>
                      <a:pt x="285" y="23"/>
                      <a:pt x="285" y="23"/>
                    </a:cubicBezTo>
                    <a:cubicBezTo>
                      <a:pt x="284" y="23"/>
                      <a:pt x="285" y="24"/>
                      <a:pt x="284" y="24"/>
                    </a:cubicBezTo>
                    <a:cubicBezTo>
                      <a:pt x="283" y="24"/>
                      <a:pt x="284" y="22"/>
                      <a:pt x="282" y="23"/>
                    </a:cubicBezTo>
                    <a:cubicBezTo>
                      <a:pt x="282" y="24"/>
                      <a:pt x="283" y="24"/>
                      <a:pt x="283" y="24"/>
                    </a:cubicBezTo>
                    <a:cubicBezTo>
                      <a:pt x="283" y="24"/>
                      <a:pt x="283" y="25"/>
                      <a:pt x="284" y="25"/>
                    </a:cubicBezTo>
                    <a:cubicBezTo>
                      <a:pt x="284" y="26"/>
                      <a:pt x="283" y="26"/>
                      <a:pt x="283" y="27"/>
                    </a:cubicBezTo>
                    <a:cubicBezTo>
                      <a:pt x="285" y="26"/>
                      <a:pt x="285" y="26"/>
                      <a:pt x="286" y="28"/>
                    </a:cubicBezTo>
                    <a:cubicBezTo>
                      <a:pt x="287" y="28"/>
                      <a:pt x="287" y="27"/>
                      <a:pt x="288" y="26"/>
                    </a:cubicBezTo>
                    <a:cubicBezTo>
                      <a:pt x="289" y="27"/>
                      <a:pt x="291" y="26"/>
                      <a:pt x="291" y="28"/>
                    </a:cubicBezTo>
                    <a:cubicBezTo>
                      <a:pt x="292" y="28"/>
                      <a:pt x="292" y="26"/>
                      <a:pt x="292" y="26"/>
                    </a:cubicBezTo>
                    <a:cubicBezTo>
                      <a:pt x="293" y="26"/>
                      <a:pt x="292" y="26"/>
                      <a:pt x="292" y="27"/>
                    </a:cubicBezTo>
                    <a:cubicBezTo>
                      <a:pt x="292" y="27"/>
                      <a:pt x="293" y="27"/>
                      <a:pt x="293" y="28"/>
                    </a:cubicBezTo>
                    <a:cubicBezTo>
                      <a:pt x="295" y="28"/>
                      <a:pt x="295" y="28"/>
                      <a:pt x="295" y="28"/>
                    </a:cubicBezTo>
                    <a:cubicBezTo>
                      <a:pt x="295" y="27"/>
                      <a:pt x="295" y="27"/>
                      <a:pt x="295" y="27"/>
                    </a:cubicBezTo>
                    <a:cubicBezTo>
                      <a:pt x="295" y="27"/>
                      <a:pt x="294" y="26"/>
                      <a:pt x="294" y="26"/>
                    </a:cubicBezTo>
                    <a:cubicBezTo>
                      <a:pt x="294" y="25"/>
                      <a:pt x="295" y="25"/>
                      <a:pt x="295" y="24"/>
                    </a:cubicBezTo>
                    <a:cubicBezTo>
                      <a:pt x="296" y="23"/>
                      <a:pt x="295" y="25"/>
                      <a:pt x="296" y="26"/>
                    </a:cubicBezTo>
                    <a:cubicBezTo>
                      <a:pt x="297" y="26"/>
                      <a:pt x="297" y="25"/>
                      <a:pt x="298" y="24"/>
                    </a:cubicBezTo>
                    <a:cubicBezTo>
                      <a:pt x="298" y="24"/>
                      <a:pt x="298" y="24"/>
                      <a:pt x="299" y="24"/>
                    </a:cubicBezTo>
                    <a:cubicBezTo>
                      <a:pt x="299" y="24"/>
                      <a:pt x="299" y="24"/>
                      <a:pt x="299" y="23"/>
                    </a:cubicBezTo>
                    <a:cubicBezTo>
                      <a:pt x="300" y="24"/>
                      <a:pt x="301" y="25"/>
                      <a:pt x="300" y="26"/>
                    </a:cubicBezTo>
                    <a:cubicBezTo>
                      <a:pt x="300" y="26"/>
                      <a:pt x="300" y="24"/>
                      <a:pt x="298" y="25"/>
                    </a:cubicBezTo>
                    <a:cubicBezTo>
                      <a:pt x="298" y="26"/>
                      <a:pt x="300" y="25"/>
                      <a:pt x="299" y="27"/>
                    </a:cubicBezTo>
                    <a:cubicBezTo>
                      <a:pt x="301" y="27"/>
                      <a:pt x="302" y="27"/>
                      <a:pt x="303" y="27"/>
                    </a:cubicBezTo>
                    <a:cubicBezTo>
                      <a:pt x="303" y="27"/>
                      <a:pt x="303" y="26"/>
                      <a:pt x="303" y="26"/>
                    </a:cubicBezTo>
                    <a:cubicBezTo>
                      <a:pt x="303" y="26"/>
                      <a:pt x="304" y="26"/>
                      <a:pt x="304" y="26"/>
                    </a:cubicBezTo>
                    <a:cubicBezTo>
                      <a:pt x="304" y="26"/>
                      <a:pt x="304" y="25"/>
                      <a:pt x="304" y="25"/>
                    </a:cubicBezTo>
                    <a:cubicBezTo>
                      <a:pt x="305" y="25"/>
                      <a:pt x="306" y="25"/>
                      <a:pt x="306" y="24"/>
                    </a:cubicBezTo>
                    <a:cubicBezTo>
                      <a:pt x="306" y="24"/>
                      <a:pt x="306" y="24"/>
                      <a:pt x="306" y="24"/>
                    </a:cubicBezTo>
                    <a:cubicBezTo>
                      <a:pt x="306" y="24"/>
                      <a:pt x="306" y="25"/>
                      <a:pt x="306" y="26"/>
                    </a:cubicBezTo>
                    <a:cubicBezTo>
                      <a:pt x="308" y="25"/>
                      <a:pt x="308" y="26"/>
                      <a:pt x="307" y="28"/>
                    </a:cubicBezTo>
                    <a:cubicBezTo>
                      <a:pt x="308" y="27"/>
                      <a:pt x="309" y="27"/>
                      <a:pt x="310" y="27"/>
                    </a:cubicBezTo>
                    <a:cubicBezTo>
                      <a:pt x="309" y="26"/>
                      <a:pt x="311" y="27"/>
                      <a:pt x="311" y="26"/>
                    </a:cubicBezTo>
                    <a:cubicBezTo>
                      <a:pt x="312" y="25"/>
                      <a:pt x="311" y="23"/>
                      <a:pt x="313" y="24"/>
                    </a:cubicBezTo>
                    <a:cubicBezTo>
                      <a:pt x="313" y="24"/>
                      <a:pt x="313" y="24"/>
                      <a:pt x="313" y="23"/>
                    </a:cubicBezTo>
                    <a:cubicBezTo>
                      <a:pt x="313" y="23"/>
                      <a:pt x="313" y="23"/>
                      <a:pt x="314" y="23"/>
                    </a:cubicBezTo>
                    <a:cubicBezTo>
                      <a:pt x="314" y="23"/>
                      <a:pt x="314" y="23"/>
                      <a:pt x="314" y="22"/>
                    </a:cubicBezTo>
                    <a:cubicBezTo>
                      <a:pt x="313" y="22"/>
                      <a:pt x="313" y="22"/>
                      <a:pt x="313" y="22"/>
                    </a:cubicBezTo>
                    <a:cubicBezTo>
                      <a:pt x="313" y="22"/>
                      <a:pt x="313" y="22"/>
                      <a:pt x="313" y="22"/>
                    </a:cubicBezTo>
                    <a:cubicBezTo>
                      <a:pt x="312" y="22"/>
                      <a:pt x="312" y="23"/>
                      <a:pt x="311" y="23"/>
                    </a:cubicBezTo>
                    <a:cubicBezTo>
                      <a:pt x="311" y="23"/>
                      <a:pt x="310" y="22"/>
                      <a:pt x="309" y="22"/>
                    </a:cubicBezTo>
                    <a:cubicBezTo>
                      <a:pt x="310" y="22"/>
                      <a:pt x="310" y="21"/>
                      <a:pt x="311" y="20"/>
                    </a:cubicBezTo>
                    <a:cubicBezTo>
                      <a:pt x="312" y="20"/>
                      <a:pt x="313" y="22"/>
                      <a:pt x="315" y="20"/>
                    </a:cubicBezTo>
                    <a:cubicBezTo>
                      <a:pt x="314" y="20"/>
                      <a:pt x="314" y="20"/>
                      <a:pt x="314" y="19"/>
                    </a:cubicBezTo>
                    <a:cubicBezTo>
                      <a:pt x="314" y="19"/>
                      <a:pt x="315" y="19"/>
                      <a:pt x="315" y="19"/>
                    </a:cubicBezTo>
                    <a:cubicBezTo>
                      <a:pt x="315" y="19"/>
                      <a:pt x="315" y="19"/>
                      <a:pt x="315" y="19"/>
                    </a:cubicBezTo>
                    <a:cubicBezTo>
                      <a:pt x="315" y="20"/>
                      <a:pt x="316" y="20"/>
                      <a:pt x="316" y="20"/>
                    </a:cubicBezTo>
                    <a:cubicBezTo>
                      <a:pt x="315" y="21"/>
                      <a:pt x="315" y="21"/>
                      <a:pt x="314" y="21"/>
                    </a:cubicBezTo>
                    <a:cubicBezTo>
                      <a:pt x="314" y="22"/>
                      <a:pt x="315" y="22"/>
                      <a:pt x="314" y="22"/>
                    </a:cubicBezTo>
                    <a:cubicBezTo>
                      <a:pt x="315" y="23"/>
                      <a:pt x="315" y="24"/>
                      <a:pt x="316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316" y="24"/>
                      <a:pt x="315" y="25"/>
                      <a:pt x="315" y="25"/>
                    </a:cubicBezTo>
                    <a:cubicBezTo>
                      <a:pt x="314" y="24"/>
                      <a:pt x="314" y="25"/>
                      <a:pt x="313" y="25"/>
                    </a:cubicBezTo>
                    <a:cubicBezTo>
                      <a:pt x="312" y="27"/>
                      <a:pt x="314" y="28"/>
                      <a:pt x="315" y="27"/>
                    </a:cubicBezTo>
                    <a:cubicBezTo>
                      <a:pt x="316" y="27"/>
                      <a:pt x="315" y="27"/>
                      <a:pt x="315" y="27"/>
                    </a:cubicBezTo>
                    <a:cubicBezTo>
                      <a:pt x="315" y="28"/>
                      <a:pt x="316" y="28"/>
                      <a:pt x="316" y="28"/>
                    </a:cubicBezTo>
                    <a:cubicBezTo>
                      <a:pt x="318" y="27"/>
                      <a:pt x="321" y="27"/>
                      <a:pt x="322" y="29"/>
                    </a:cubicBezTo>
                    <a:cubicBezTo>
                      <a:pt x="323" y="27"/>
                      <a:pt x="323" y="28"/>
                      <a:pt x="324" y="27"/>
                    </a:cubicBezTo>
                    <a:cubicBezTo>
                      <a:pt x="324" y="26"/>
                      <a:pt x="324" y="26"/>
                      <a:pt x="324" y="25"/>
                    </a:cubicBezTo>
                    <a:cubicBezTo>
                      <a:pt x="325" y="26"/>
                      <a:pt x="325" y="25"/>
                      <a:pt x="327" y="25"/>
                    </a:cubicBezTo>
                    <a:cubicBezTo>
                      <a:pt x="326" y="25"/>
                      <a:pt x="326" y="26"/>
                      <a:pt x="325" y="26"/>
                    </a:cubicBezTo>
                    <a:cubicBezTo>
                      <a:pt x="325" y="27"/>
                      <a:pt x="326" y="27"/>
                      <a:pt x="327" y="27"/>
                    </a:cubicBezTo>
                    <a:cubicBezTo>
                      <a:pt x="328" y="27"/>
                      <a:pt x="327" y="28"/>
                      <a:pt x="328" y="28"/>
                    </a:cubicBezTo>
                    <a:cubicBezTo>
                      <a:pt x="329" y="28"/>
                      <a:pt x="329" y="28"/>
                      <a:pt x="329" y="29"/>
                    </a:cubicBezTo>
                    <a:cubicBezTo>
                      <a:pt x="330" y="29"/>
                      <a:pt x="330" y="28"/>
                      <a:pt x="330" y="28"/>
                    </a:cubicBezTo>
                    <a:cubicBezTo>
                      <a:pt x="331" y="28"/>
                      <a:pt x="331" y="28"/>
                      <a:pt x="332" y="28"/>
                    </a:cubicBezTo>
                    <a:cubicBezTo>
                      <a:pt x="333" y="27"/>
                      <a:pt x="335" y="27"/>
                      <a:pt x="335" y="26"/>
                    </a:cubicBezTo>
                    <a:cubicBezTo>
                      <a:pt x="336" y="26"/>
                      <a:pt x="336" y="28"/>
                      <a:pt x="338" y="27"/>
                    </a:cubicBezTo>
                    <a:cubicBezTo>
                      <a:pt x="338" y="27"/>
                      <a:pt x="337" y="28"/>
                      <a:pt x="337" y="28"/>
                    </a:cubicBezTo>
                    <a:cubicBezTo>
                      <a:pt x="338" y="29"/>
                      <a:pt x="339" y="28"/>
                      <a:pt x="340" y="27"/>
                    </a:cubicBezTo>
                    <a:cubicBezTo>
                      <a:pt x="340" y="25"/>
                      <a:pt x="337" y="25"/>
                      <a:pt x="337" y="23"/>
                    </a:cubicBezTo>
                    <a:cubicBezTo>
                      <a:pt x="336" y="24"/>
                      <a:pt x="336" y="24"/>
                      <a:pt x="334" y="24"/>
                    </a:cubicBezTo>
                    <a:cubicBezTo>
                      <a:pt x="334" y="22"/>
                      <a:pt x="336" y="23"/>
                      <a:pt x="335" y="23"/>
                    </a:cubicBezTo>
                    <a:cubicBezTo>
                      <a:pt x="335" y="23"/>
                      <a:pt x="335" y="23"/>
                      <a:pt x="335" y="22"/>
                    </a:cubicBezTo>
                    <a:cubicBezTo>
                      <a:pt x="335" y="22"/>
                      <a:pt x="335" y="22"/>
                      <a:pt x="335" y="22"/>
                    </a:cubicBezTo>
                    <a:cubicBezTo>
                      <a:pt x="335" y="22"/>
                      <a:pt x="337" y="22"/>
                      <a:pt x="336" y="21"/>
                    </a:cubicBezTo>
                    <a:cubicBezTo>
                      <a:pt x="335" y="21"/>
                      <a:pt x="334" y="21"/>
                      <a:pt x="334" y="22"/>
                    </a:cubicBezTo>
                    <a:cubicBezTo>
                      <a:pt x="334" y="22"/>
                      <a:pt x="334" y="22"/>
                      <a:pt x="334" y="22"/>
                    </a:cubicBezTo>
                    <a:cubicBezTo>
                      <a:pt x="334" y="21"/>
                      <a:pt x="334" y="20"/>
                      <a:pt x="334" y="19"/>
                    </a:cubicBezTo>
                    <a:cubicBezTo>
                      <a:pt x="332" y="19"/>
                      <a:pt x="332" y="21"/>
                      <a:pt x="331" y="22"/>
                    </a:cubicBezTo>
                    <a:cubicBezTo>
                      <a:pt x="331" y="23"/>
                      <a:pt x="331" y="23"/>
                      <a:pt x="330" y="23"/>
                    </a:cubicBezTo>
                    <a:cubicBezTo>
                      <a:pt x="330" y="23"/>
                      <a:pt x="330" y="23"/>
                      <a:pt x="330" y="23"/>
                    </a:cubicBezTo>
                    <a:cubicBezTo>
                      <a:pt x="330" y="23"/>
                      <a:pt x="330" y="23"/>
                      <a:pt x="329" y="23"/>
                    </a:cubicBezTo>
                    <a:cubicBezTo>
                      <a:pt x="329" y="23"/>
                      <a:pt x="329" y="23"/>
                      <a:pt x="329" y="23"/>
                    </a:cubicBezTo>
                    <a:cubicBezTo>
                      <a:pt x="329" y="23"/>
                      <a:pt x="328" y="22"/>
                      <a:pt x="328" y="23"/>
                    </a:cubicBezTo>
                    <a:cubicBezTo>
                      <a:pt x="328" y="23"/>
                      <a:pt x="328" y="23"/>
                      <a:pt x="328" y="23"/>
                    </a:cubicBezTo>
                    <a:cubicBezTo>
                      <a:pt x="327" y="22"/>
                      <a:pt x="327" y="22"/>
                      <a:pt x="326" y="22"/>
                    </a:cubicBezTo>
                    <a:cubicBezTo>
                      <a:pt x="325" y="22"/>
                      <a:pt x="325" y="21"/>
                      <a:pt x="325" y="21"/>
                    </a:cubicBezTo>
                    <a:cubicBezTo>
                      <a:pt x="325" y="21"/>
                      <a:pt x="324" y="22"/>
                      <a:pt x="324" y="22"/>
                    </a:cubicBezTo>
                    <a:cubicBezTo>
                      <a:pt x="323" y="22"/>
                      <a:pt x="323" y="21"/>
                      <a:pt x="322" y="21"/>
                    </a:cubicBezTo>
                    <a:cubicBezTo>
                      <a:pt x="322" y="22"/>
                      <a:pt x="322" y="22"/>
                      <a:pt x="323" y="22"/>
                    </a:cubicBezTo>
                    <a:cubicBezTo>
                      <a:pt x="323" y="23"/>
                      <a:pt x="322" y="23"/>
                      <a:pt x="322" y="23"/>
                    </a:cubicBezTo>
                    <a:cubicBezTo>
                      <a:pt x="321" y="23"/>
                      <a:pt x="322" y="25"/>
                      <a:pt x="320" y="24"/>
                    </a:cubicBezTo>
                    <a:cubicBezTo>
                      <a:pt x="319" y="24"/>
                      <a:pt x="321" y="22"/>
                      <a:pt x="322" y="22"/>
                    </a:cubicBezTo>
                    <a:cubicBezTo>
                      <a:pt x="322" y="21"/>
                      <a:pt x="321" y="22"/>
                      <a:pt x="320" y="21"/>
                    </a:cubicBezTo>
                    <a:cubicBezTo>
                      <a:pt x="321" y="21"/>
                      <a:pt x="321" y="21"/>
                      <a:pt x="321" y="21"/>
                    </a:cubicBezTo>
                    <a:cubicBezTo>
                      <a:pt x="320" y="21"/>
                      <a:pt x="320" y="20"/>
                      <a:pt x="320" y="19"/>
                    </a:cubicBezTo>
                    <a:cubicBezTo>
                      <a:pt x="320" y="19"/>
                      <a:pt x="320" y="19"/>
                      <a:pt x="320" y="19"/>
                    </a:cubicBezTo>
                    <a:cubicBezTo>
                      <a:pt x="321" y="19"/>
                      <a:pt x="321" y="19"/>
                      <a:pt x="321" y="20"/>
                    </a:cubicBezTo>
                    <a:cubicBezTo>
                      <a:pt x="323" y="20"/>
                      <a:pt x="324" y="20"/>
                      <a:pt x="325" y="19"/>
                    </a:cubicBezTo>
                    <a:cubicBezTo>
                      <a:pt x="326" y="20"/>
                      <a:pt x="326" y="20"/>
                      <a:pt x="326" y="20"/>
                    </a:cubicBezTo>
                    <a:cubicBezTo>
                      <a:pt x="326" y="20"/>
                      <a:pt x="327" y="20"/>
                      <a:pt x="328" y="20"/>
                    </a:cubicBezTo>
                    <a:cubicBezTo>
                      <a:pt x="328" y="20"/>
                      <a:pt x="328" y="20"/>
                      <a:pt x="328" y="20"/>
                    </a:cubicBezTo>
                    <a:cubicBezTo>
                      <a:pt x="328" y="20"/>
                      <a:pt x="328" y="20"/>
                      <a:pt x="328" y="20"/>
                    </a:cubicBezTo>
                    <a:cubicBezTo>
                      <a:pt x="327" y="22"/>
                      <a:pt x="329" y="21"/>
                      <a:pt x="330" y="21"/>
                    </a:cubicBezTo>
                    <a:cubicBezTo>
                      <a:pt x="330" y="20"/>
                      <a:pt x="331" y="20"/>
                      <a:pt x="331" y="20"/>
                    </a:cubicBezTo>
                    <a:cubicBezTo>
                      <a:pt x="331" y="19"/>
                      <a:pt x="331" y="19"/>
                      <a:pt x="331" y="19"/>
                    </a:cubicBezTo>
                    <a:cubicBezTo>
                      <a:pt x="331" y="19"/>
                      <a:pt x="332" y="19"/>
                      <a:pt x="332" y="19"/>
                    </a:cubicBezTo>
                    <a:cubicBezTo>
                      <a:pt x="331" y="18"/>
                      <a:pt x="331" y="17"/>
                      <a:pt x="331" y="17"/>
                    </a:cubicBezTo>
                    <a:cubicBezTo>
                      <a:pt x="333" y="18"/>
                      <a:pt x="333" y="16"/>
                      <a:pt x="335" y="16"/>
                    </a:cubicBezTo>
                    <a:cubicBezTo>
                      <a:pt x="336" y="16"/>
                      <a:pt x="335" y="18"/>
                      <a:pt x="336" y="18"/>
                    </a:cubicBezTo>
                    <a:cubicBezTo>
                      <a:pt x="337" y="18"/>
                      <a:pt x="338" y="18"/>
                      <a:pt x="339" y="19"/>
                    </a:cubicBezTo>
                    <a:cubicBezTo>
                      <a:pt x="339" y="20"/>
                      <a:pt x="340" y="20"/>
                      <a:pt x="340" y="21"/>
                    </a:cubicBezTo>
                    <a:cubicBezTo>
                      <a:pt x="342" y="21"/>
                      <a:pt x="342" y="21"/>
                      <a:pt x="343" y="21"/>
                    </a:cubicBezTo>
                    <a:cubicBezTo>
                      <a:pt x="343" y="21"/>
                      <a:pt x="342" y="22"/>
                      <a:pt x="342" y="22"/>
                    </a:cubicBezTo>
                    <a:cubicBezTo>
                      <a:pt x="342" y="23"/>
                      <a:pt x="343" y="23"/>
                      <a:pt x="343" y="23"/>
                    </a:cubicBezTo>
                    <a:cubicBezTo>
                      <a:pt x="344" y="24"/>
                      <a:pt x="342" y="24"/>
                      <a:pt x="343" y="26"/>
                    </a:cubicBezTo>
                    <a:cubicBezTo>
                      <a:pt x="344" y="26"/>
                      <a:pt x="344" y="26"/>
                      <a:pt x="344" y="27"/>
                    </a:cubicBezTo>
                    <a:cubicBezTo>
                      <a:pt x="346" y="26"/>
                      <a:pt x="346" y="27"/>
                      <a:pt x="348" y="27"/>
                    </a:cubicBezTo>
                    <a:cubicBezTo>
                      <a:pt x="347" y="24"/>
                      <a:pt x="349" y="24"/>
                      <a:pt x="350" y="25"/>
                    </a:cubicBezTo>
                    <a:cubicBezTo>
                      <a:pt x="350" y="24"/>
                      <a:pt x="350" y="24"/>
                      <a:pt x="350" y="23"/>
                    </a:cubicBezTo>
                    <a:cubicBezTo>
                      <a:pt x="350" y="23"/>
                      <a:pt x="349" y="23"/>
                      <a:pt x="349" y="22"/>
                    </a:cubicBezTo>
                    <a:cubicBezTo>
                      <a:pt x="349" y="22"/>
                      <a:pt x="349" y="20"/>
                      <a:pt x="348" y="21"/>
                    </a:cubicBezTo>
                    <a:cubicBezTo>
                      <a:pt x="348" y="20"/>
                      <a:pt x="347" y="19"/>
                      <a:pt x="347" y="18"/>
                    </a:cubicBezTo>
                    <a:cubicBezTo>
                      <a:pt x="347" y="19"/>
                      <a:pt x="348" y="19"/>
                      <a:pt x="349" y="19"/>
                    </a:cubicBezTo>
                    <a:cubicBezTo>
                      <a:pt x="349" y="18"/>
                      <a:pt x="349" y="18"/>
                      <a:pt x="349" y="18"/>
                    </a:cubicBezTo>
                    <a:cubicBezTo>
                      <a:pt x="349" y="18"/>
                      <a:pt x="349" y="18"/>
                      <a:pt x="349" y="18"/>
                    </a:cubicBezTo>
                    <a:cubicBezTo>
                      <a:pt x="350" y="18"/>
                      <a:pt x="350" y="18"/>
                      <a:pt x="351" y="18"/>
                    </a:cubicBezTo>
                    <a:cubicBezTo>
                      <a:pt x="351" y="18"/>
                      <a:pt x="351" y="18"/>
                      <a:pt x="351" y="18"/>
                    </a:cubicBezTo>
                    <a:cubicBezTo>
                      <a:pt x="351" y="19"/>
                      <a:pt x="351" y="19"/>
                      <a:pt x="351" y="19"/>
                    </a:cubicBezTo>
                    <a:cubicBezTo>
                      <a:pt x="352" y="19"/>
                      <a:pt x="353" y="19"/>
                      <a:pt x="353" y="19"/>
                    </a:cubicBezTo>
                    <a:cubicBezTo>
                      <a:pt x="353" y="19"/>
                      <a:pt x="353" y="18"/>
                      <a:pt x="353" y="18"/>
                    </a:cubicBezTo>
                    <a:cubicBezTo>
                      <a:pt x="354" y="18"/>
                      <a:pt x="354" y="18"/>
                      <a:pt x="354" y="18"/>
                    </a:cubicBezTo>
                    <a:cubicBezTo>
                      <a:pt x="354" y="18"/>
                      <a:pt x="354" y="19"/>
                      <a:pt x="354" y="19"/>
                    </a:cubicBezTo>
                    <a:cubicBezTo>
                      <a:pt x="354" y="19"/>
                      <a:pt x="355" y="19"/>
                      <a:pt x="355" y="20"/>
                    </a:cubicBezTo>
                    <a:cubicBezTo>
                      <a:pt x="355" y="20"/>
                      <a:pt x="355" y="20"/>
                      <a:pt x="355" y="20"/>
                    </a:cubicBezTo>
                    <a:cubicBezTo>
                      <a:pt x="355" y="20"/>
                      <a:pt x="355" y="20"/>
                      <a:pt x="355" y="20"/>
                    </a:cubicBezTo>
                    <a:cubicBezTo>
                      <a:pt x="355" y="20"/>
                      <a:pt x="354" y="21"/>
                      <a:pt x="354" y="22"/>
                    </a:cubicBezTo>
                    <a:cubicBezTo>
                      <a:pt x="356" y="22"/>
                      <a:pt x="356" y="22"/>
                      <a:pt x="356" y="22"/>
                    </a:cubicBezTo>
                    <a:cubicBezTo>
                      <a:pt x="356" y="22"/>
                      <a:pt x="355" y="22"/>
                      <a:pt x="354" y="22"/>
                    </a:cubicBezTo>
                    <a:cubicBezTo>
                      <a:pt x="353" y="22"/>
                      <a:pt x="354" y="20"/>
                      <a:pt x="353" y="20"/>
                    </a:cubicBezTo>
                    <a:cubicBezTo>
                      <a:pt x="353" y="21"/>
                      <a:pt x="352" y="22"/>
                      <a:pt x="351" y="21"/>
                    </a:cubicBezTo>
                    <a:cubicBezTo>
                      <a:pt x="351" y="22"/>
                      <a:pt x="351" y="22"/>
                      <a:pt x="351" y="23"/>
                    </a:cubicBezTo>
                    <a:cubicBezTo>
                      <a:pt x="352" y="23"/>
                      <a:pt x="352" y="22"/>
                      <a:pt x="353" y="22"/>
                    </a:cubicBezTo>
                    <a:cubicBezTo>
                      <a:pt x="353" y="22"/>
                      <a:pt x="353" y="23"/>
                      <a:pt x="354" y="24"/>
                    </a:cubicBezTo>
                    <a:cubicBezTo>
                      <a:pt x="352" y="23"/>
                      <a:pt x="352" y="23"/>
                      <a:pt x="351" y="24"/>
                    </a:cubicBezTo>
                    <a:cubicBezTo>
                      <a:pt x="351" y="25"/>
                      <a:pt x="350" y="25"/>
                      <a:pt x="351" y="27"/>
                    </a:cubicBezTo>
                    <a:cubicBezTo>
                      <a:pt x="351" y="27"/>
                      <a:pt x="352" y="28"/>
                      <a:pt x="350" y="28"/>
                    </a:cubicBezTo>
                    <a:cubicBezTo>
                      <a:pt x="350" y="28"/>
                      <a:pt x="351" y="29"/>
                      <a:pt x="352" y="29"/>
                    </a:cubicBezTo>
                    <a:cubicBezTo>
                      <a:pt x="353" y="29"/>
                      <a:pt x="353" y="30"/>
                      <a:pt x="354" y="29"/>
                    </a:cubicBezTo>
                    <a:cubicBezTo>
                      <a:pt x="354" y="27"/>
                      <a:pt x="354" y="29"/>
                      <a:pt x="353" y="29"/>
                    </a:cubicBezTo>
                    <a:cubicBezTo>
                      <a:pt x="353" y="28"/>
                      <a:pt x="354" y="28"/>
                      <a:pt x="354" y="27"/>
                    </a:cubicBezTo>
                    <a:cubicBezTo>
                      <a:pt x="354" y="27"/>
                      <a:pt x="353" y="26"/>
                      <a:pt x="353" y="26"/>
                    </a:cubicBezTo>
                    <a:cubicBezTo>
                      <a:pt x="353" y="26"/>
                      <a:pt x="354" y="25"/>
                      <a:pt x="353" y="25"/>
                    </a:cubicBezTo>
                    <a:cubicBezTo>
                      <a:pt x="353" y="24"/>
                      <a:pt x="354" y="26"/>
                      <a:pt x="355" y="26"/>
                    </a:cubicBezTo>
                    <a:cubicBezTo>
                      <a:pt x="354" y="25"/>
                      <a:pt x="355" y="25"/>
                      <a:pt x="356" y="25"/>
                    </a:cubicBezTo>
                    <a:cubicBezTo>
                      <a:pt x="356" y="24"/>
                      <a:pt x="356" y="24"/>
                      <a:pt x="357" y="24"/>
                    </a:cubicBezTo>
                    <a:cubicBezTo>
                      <a:pt x="358" y="25"/>
                      <a:pt x="357" y="25"/>
                      <a:pt x="358" y="26"/>
                    </a:cubicBezTo>
                    <a:cubicBezTo>
                      <a:pt x="359" y="26"/>
                      <a:pt x="360" y="25"/>
                      <a:pt x="360" y="28"/>
                    </a:cubicBezTo>
                    <a:cubicBezTo>
                      <a:pt x="362" y="28"/>
                      <a:pt x="362" y="27"/>
                      <a:pt x="362" y="26"/>
                    </a:cubicBezTo>
                    <a:cubicBezTo>
                      <a:pt x="364" y="26"/>
                      <a:pt x="364" y="26"/>
                      <a:pt x="366" y="26"/>
                    </a:cubicBezTo>
                    <a:cubicBezTo>
                      <a:pt x="366" y="26"/>
                      <a:pt x="366" y="25"/>
                      <a:pt x="365" y="25"/>
                    </a:cubicBezTo>
                    <a:cubicBezTo>
                      <a:pt x="366" y="25"/>
                      <a:pt x="366" y="25"/>
                      <a:pt x="366" y="24"/>
                    </a:cubicBezTo>
                    <a:cubicBezTo>
                      <a:pt x="367" y="23"/>
                      <a:pt x="366" y="26"/>
                      <a:pt x="367" y="26"/>
                    </a:cubicBezTo>
                    <a:cubicBezTo>
                      <a:pt x="367" y="26"/>
                      <a:pt x="367" y="26"/>
                      <a:pt x="366" y="26"/>
                    </a:cubicBezTo>
                    <a:cubicBezTo>
                      <a:pt x="366" y="27"/>
                      <a:pt x="367" y="28"/>
                      <a:pt x="368" y="29"/>
                    </a:cubicBezTo>
                    <a:cubicBezTo>
                      <a:pt x="368" y="29"/>
                      <a:pt x="368" y="28"/>
                      <a:pt x="368" y="27"/>
                    </a:cubicBezTo>
                    <a:cubicBezTo>
                      <a:pt x="369" y="26"/>
                      <a:pt x="369" y="26"/>
                      <a:pt x="370" y="26"/>
                    </a:cubicBezTo>
                    <a:cubicBezTo>
                      <a:pt x="370" y="23"/>
                      <a:pt x="370" y="23"/>
                      <a:pt x="370" y="23"/>
                    </a:cubicBezTo>
                    <a:cubicBezTo>
                      <a:pt x="371" y="23"/>
                      <a:pt x="371" y="24"/>
                      <a:pt x="371" y="25"/>
                    </a:cubicBezTo>
                    <a:cubicBezTo>
                      <a:pt x="371" y="25"/>
                      <a:pt x="372" y="25"/>
                      <a:pt x="372" y="26"/>
                    </a:cubicBezTo>
                    <a:cubicBezTo>
                      <a:pt x="372" y="26"/>
                      <a:pt x="373" y="26"/>
                      <a:pt x="373" y="26"/>
                    </a:cubicBezTo>
                    <a:cubicBezTo>
                      <a:pt x="374" y="26"/>
                      <a:pt x="374" y="27"/>
                      <a:pt x="374" y="27"/>
                    </a:cubicBezTo>
                    <a:cubicBezTo>
                      <a:pt x="375" y="27"/>
                      <a:pt x="376" y="27"/>
                      <a:pt x="378" y="27"/>
                    </a:cubicBezTo>
                    <a:cubicBezTo>
                      <a:pt x="378" y="25"/>
                      <a:pt x="379" y="24"/>
                      <a:pt x="379" y="23"/>
                    </a:cubicBezTo>
                    <a:cubicBezTo>
                      <a:pt x="380" y="24"/>
                      <a:pt x="380" y="24"/>
                      <a:pt x="380" y="25"/>
                    </a:cubicBezTo>
                    <a:cubicBezTo>
                      <a:pt x="380" y="26"/>
                      <a:pt x="381" y="26"/>
                      <a:pt x="380" y="26"/>
                    </a:cubicBezTo>
                    <a:cubicBezTo>
                      <a:pt x="380" y="26"/>
                      <a:pt x="380" y="27"/>
                      <a:pt x="380" y="27"/>
                    </a:cubicBezTo>
                    <a:cubicBezTo>
                      <a:pt x="380" y="28"/>
                      <a:pt x="382" y="28"/>
                      <a:pt x="381" y="29"/>
                    </a:cubicBezTo>
                    <a:cubicBezTo>
                      <a:pt x="382" y="29"/>
                      <a:pt x="382" y="28"/>
                      <a:pt x="383" y="29"/>
                    </a:cubicBezTo>
                    <a:cubicBezTo>
                      <a:pt x="383" y="27"/>
                      <a:pt x="382" y="26"/>
                      <a:pt x="383" y="24"/>
                    </a:cubicBezTo>
                    <a:cubicBezTo>
                      <a:pt x="384" y="26"/>
                      <a:pt x="384" y="23"/>
                      <a:pt x="386" y="23"/>
                    </a:cubicBezTo>
                    <a:cubicBezTo>
                      <a:pt x="388" y="23"/>
                      <a:pt x="387" y="25"/>
                      <a:pt x="388" y="26"/>
                    </a:cubicBezTo>
                    <a:cubicBezTo>
                      <a:pt x="389" y="26"/>
                      <a:pt x="389" y="27"/>
                      <a:pt x="389" y="27"/>
                    </a:cubicBezTo>
                    <a:cubicBezTo>
                      <a:pt x="390" y="27"/>
                      <a:pt x="391" y="26"/>
                      <a:pt x="393" y="27"/>
                    </a:cubicBezTo>
                    <a:cubicBezTo>
                      <a:pt x="393" y="26"/>
                      <a:pt x="393" y="25"/>
                      <a:pt x="393" y="25"/>
                    </a:cubicBezTo>
                    <a:cubicBezTo>
                      <a:pt x="396" y="24"/>
                      <a:pt x="396" y="26"/>
                      <a:pt x="396" y="28"/>
                    </a:cubicBezTo>
                    <a:cubicBezTo>
                      <a:pt x="397" y="29"/>
                      <a:pt x="398" y="28"/>
                      <a:pt x="400" y="29"/>
                    </a:cubicBezTo>
                    <a:cubicBezTo>
                      <a:pt x="401" y="29"/>
                      <a:pt x="401" y="29"/>
                      <a:pt x="401" y="30"/>
                    </a:cubicBezTo>
                    <a:cubicBezTo>
                      <a:pt x="402" y="29"/>
                      <a:pt x="403" y="30"/>
                      <a:pt x="405" y="30"/>
                    </a:cubicBezTo>
                    <a:cubicBezTo>
                      <a:pt x="406" y="30"/>
                      <a:pt x="406" y="30"/>
                      <a:pt x="406" y="31"/>
                    </a:cubicBezTo>
                    <a:cubicBezTo>
                      <a:pt x="407" y="30"/>
                      <a:pt x="405" y="29"/>
                      <a:pt x="405" y="28"/>
                    </a:cubicBezTo>
                    <a:cubicBezTo>
                      <a:pt x="404" y="28"/>
                      <a:pt x="404" y="29"/>
                      <a:pt x="403" y="29"/>
                    </a:cubicBezTo>
                    <a:cubicBezTo>
                      <a:pt x="403" y="28"/>
                      <a:pt x="404" y="28"/>
                      <a:pt x="405" y="28"/>
                    </a:cubicBezTo>
                    <a:cubicBezTo>
                      <a:pt x="405" y="28"/>
                      <a:pt x="405" y="27"/>
                      <a:pt x="405" y="27"/>
                    </a:cubicBezTo>
                    <a:cubicBezTo>
                      <a:pt x="405" y="27"/>
                      <a:pt x="406" y="27"/>
                      <a:pt x="406" y="27"/>
                    </a:cubicBezTo>
                    <a:cubicBezTo>
                      <a:pt x="406" y="27"/>
                      <a:pt x="406" y="26"/>
                      <a:pt x="406" y="26"/>
                    </a:cubicBezTo>
                    <a:cubicBezTo>
                      <a:pt x="407" y="26"/>
                      <a:pt x="407" y="26"/>
                      <a:pt x="408" y="26"/>
                    </a:cubicBezTo>
                    <a:cubicBezTo>
                      <a:pt x="407" y="24"/>
                      <a:pt x="410" y="24"/>
                      <a:pt x="409" y="23"/>
                    </a:cubicBezTo>
                    <a:cubicBezTo>
                      <a:pt x="410" y="23"/>
                      <a:pt x="410" y="23"/>
                      <a:pt x="410" y="23"/>
                    </a:cubicBezTo>
                    <a:cubicBezTo>
                      <a:pt x="411" y="23"/>
                      <a:pt x="410" y="25"/>
                      <a:pt x="410" y="25"/>
                    </a:cubicBezTo>
                    <a:cubicBezTo>
                      <a:pt x="411" y="25"/>
                      <a:pt x="409" y="27"/>
                      <a:pt x="411" y="26"/>
                    </a:cubicBezTo>
                    <a:cubicBezTo>
                      <a:pt x="411" y="27"/>
                      <a:pt x="411" y="27"/>
                      <a:pt x="410" y="27"/>
                    </a:cubicBezTo>
                    <a:cubicBezTo>
                      <a:pt x="409" y="29"/>
                      <a:pt x="411" y="28"/>
                      <a:pt x="411" y="30"/>
                    </a:cubicBezTo>
                    <a:cubicBezTo>
                      <a:pt x="413" y="30"/>
                      <a:pt x="414" y="29"/>
                      <a:pt x="414" y="29"/>
                    </a:cubicBezTo>
                    <a:cubicBezTo>
                      <a:pt x="415" y="30"/>
                      <a:pt x="418" y="31"/>
                      <a:pt x="421" y="31"/>
                    </a:cubicBezTo>
                    <a:cubicBezTo>
                      <a:pt x="421" y="30"/>
                      <a:pt x="422" y="29"/>
                      <a:pt x="421" y="28"/>
                    </a:cubicBezTo>
                    <a:cubicBezTo>
                      <a:pt x="421" y="27"/>
                      <a:pt x="421" y="27"/>
                      <a:pt x="420" y="27"/>
                    </a:cubicBezTo>
                    <a:cubicBezTo>
                      <a:pt x="420" y="26"/>
                      <a:pt x="422" y="27"/>
                      <a:pt x="421" y="25"/>
                    </a:cubicBezTo>
                    <a:cubicBezTo>
                      <a:pt x="422" y="25"/>
                      <a:pt x="423" y="25"/>
                      <a:pt x="424" y="26"/>
                    </a:cubicBezTo>
                    <a:cubicBezTo>
                      <a:pt x="424" y="26"/>
                      <a:pt x="425" y="26"/>
                      <a:pt x="425" y="26"/>
                    </a:cubicBezTo>
                    <a:cubicBezTo>
                      <a:pt x="425" y="26"/>
                      <a:pt x="425" y="27"/>
                      <a:pt x="426" y="27"/>
                    </a:cubicBezTo>
                    <a:cubicBezTo>
                      <a:pt x="426" y="28"/>
                      <a:pt x="424" y="28"/>
                      <a:pt x="424" y="30"/>
                    </a:cubicBezTo>
                    <a:cubicBezTo>
                      <a:pt x="425" y="30"/>
                      <a:pt x="425" y="30"/>
                      <a:pt x="425" y="30"/>
                    </a:cubicBezTo>
                    <a:cubicBezTo>
                      <a:pt x="426" y="30"/>
                      <a:pt x="426" y="30"/>
                      <a:pt x="427" y="30"/>
                    </a:cubicBezTo>
                    <a:cubicBezTo>
                      <a:pt x="427" y="30"/>
                      <a:pt x="427" y="30"/>
                      <a:pt x="427" y="30"/>
                    </a:cubicBezTo>
                    <a:cubicBezTo>
                      <a:pt x="427" y="30"/>
                      <a:pt x="428" y="30"/>
                      <a:pt x="428" y="30"/>
                    </a:cubicBezTo>
                    <a:cubicBezTo>
                      <a:pt x="428" y="30"/>
                      <a:pt x="429" y="30"/>
                      <a:pt x="430" y="30"/>
                    </a:cubicBezTo>
                    <a:cubicBezTo>
                      <a:pt x="430" y="29"/>
                      <a:pt x="429" y="30"/>
                      <a:pt x="428" y="30"/>
                    </a:cubicBezTo>
                    <a:cubicBezTo>
                      <a:pt x="429" y="29"/>
                      <a:pt x="429" y="28"/>
                      <a:pt x="431" y="29"/>
                    </a:cubicBezTo>
                    <a:cubicBezTo>
                      <a:pt x="431" y="29"/>
                      <a:pt x="431" y="29"/>
                      <a:pt x="430" y="30"/>
                    </a:cubicBezTo>
                    <a:cubicBezTo>
                      <a:pt x="430" y="31"/>
                      <a:pt x="432" y="30"/>
                      <a:pt x="431" y="30"/>
                    </a:cubicBezTo>
                    <a:cubicBezTo>
                      <a:pt x="432" y="30"/>
                      <a:pt x="432" y="30"/>
                      <a:pt x="432" y="30"/>
                    </a:cubicBezTo>
                    <a:cubicBezTo>
                      <a:pt x="432" y="30"/>
                      <a:pt x="433" y="30"/>
                      <a:pt x="433" y="30"/>
                    </a:cubicBezTo>
                    <a:cubicBezTo>
                      <a:pt x="433" y="30"/>
                      <a:pt x="433" y="30"/>
                      <a:pt x="433" y="30"/>
                    </a:cubicBezTo>
                    <a:cubicBezTo>
                      <a:pt x="434" y="29"/>
                      <a:pt x="434" y="30"/>
                      <a:pt x="434" y="30"/>
                    </a:cubicBezTo>
                    <a:cubicBezTo>
                      <a:pt x="434" y="30"/>
                      <a:pt x="435" y="29"/>
                      <a:pt x="436" y="30"/>
                    </a:cubicBezTo>
                    <a:cubicBezTo>
                      <a:pt x="436" y="28"/>
                      <a:pt x="433" y="29"/>
                      <a:pt x="433" y="30"/>
                    </a:cubicBezTo>
                    <a:cubicBezTo>
                      <a:pt x="432" y="30"/>
                      <a:pt x="432" y="28"/>
                      <a:pt x="432" y="28"/>
                    </a:cubicBezTo>
                    <a:cubicBezTo>
                      <a:pt x="432" y="27"/>
                      <a:pt x="431" y="28"/>
                      <a:pt x="431" y="27"/>
                    </a:cubicBezTo>
                    <a:cubicBezTo>
                      <a:pt x="430" y="27"/>
                      <a:pt x="432" y="25"/>
                      <a:pt x="430" y="26"/>
                    </a:cubicBezTo>
                    <a:cubicBezTo>
                      <a:pt x="431" y="25"/>
                      <a:pt x="431" y="25"/>
                      <a:pt x="431" y="23"/>
                    </a:cubicBezTo>
                    <a:cubicBezTo>
                      <a:pt x="432" y="23"/>
                      <a:pt x="432" y="23"/>
                      <a:pt x="432" y="22"/>
                    </a:cubicBezTo>
                    <a:cubicBezTo>
                      <a:pt x="432" y="22"/>
                      <a:pt x="431" y="22"/>
                      <a:pt x="431" y="22"/>
                    </a:cubicBezTo>
                    <a:cubicBezTo>
                      <a:pt x="431" y="22"/>
                      <a:pt x="431" y="23"/>
                      <a:pt x="431" y="23"/>
                    </a:cubicBezTo>
                    <a:cubicBezTo>
                      <a:pt x="430" y="22"/>
                      <a:pt x="431" y="21"/>
                      <a:pt x="430" y="20"/>
                    </a:cubicBezTo>
                    <a:cubicBezTo>
                      <a:pt x="428" y="22"/>
                      <a:pt x="428" y="19"/>
                      <a:pt x="429" y="17"/>
                    </a:cubicBezTo>
                    <a:cubicBezTo>
                      <a:pt x="431" y="17"/>
                      <a:pt x="431" y="17"/>
                      <a:pt x="431" y="17"/>
                    </a:cubicBezTo>
                    <a:cubicBezTo>
                      <a:pt x="430" y="16"/>
                      <a:pt x="431" y="17"/>
                      <a:pt x="432" y="16"/>
                    </a:cubicBezTo>
                    <a:cubicBezTo>
                      <a:pt x="432" y="16"/>
                      <a:pt x="432" y="15"/>
                      <a:pt x="432" y="15"/>
                    </a:cubicBezTo>
                    <a:cubicBezTo>
                      <a:pt x="433" y="15"/>
                      <a:pt x="433" y="16"/>
                      <a:pt x="432" y="16"/>
                    </a:cubicBezTo>
                    <a:cubicBezTo>
                      <a:pt x="433" y="18"/>
                      <a:pt x="435" y="15"/>
                      <a:pt x="435" y="18"/>
                    </a:cubicBezTo>
                    <a:cubicBezTo>
                      <a:pt x="436" y="16"/>
                      <a:pt x="438" y="18"/>
                      <a:pt x="439" y="19"/>
                    </a:cubicBezTo>
                    <a:cubicBezTo>
                      <a:pt x="437" y="20"/>
                      <a:pt x="436" y="19"/>
                      <a:pt x="434" y="19"/>
                    </a:cubicBezTo>
                    <a:cubicBezTo>
                      <a:pt x="434" y="20"/>
                      <a:pt x="434" y="22"/>
                      <a:pt x="434" y="22"/>
                    </a:cubicBezTo>
                    <a:cubicBezTo>
                      <a:pt x="435" y="23"/>
                      <a:pt x="434" y="23"/>
                      <a:pt x="434" y="23"/>
                    </a:cubicBezTo>
                    <a:cubicBezTo>
                      <a:pt x="434" y="23"/>
                      <a:pt x="435" y="23"/>
                      <a:pt x="435" y="23"/>
                    </a:cubicBezTo>
                    <a:cubicBezTo>
                      <a:pt x="434" y="25"/>
                      <a:pt x="434" y="22"/>
                      <a:pt x="432" y="22"/>
                    </a:cubicBezTo>
                    <a:cubicBezTo>
                      <a:pt x="433" y="24"/>
                      <a:pt x="433" y="25"/>
                      <a:pt x="434" y="25"/>
                    </a:cubicBezTo>
                    <a:cubicBezTo>
                      <a:pt x="434" y="26"/>
                      <a:pt x="434" y="26"/>
                      <a:pt x="434" y="25"/>
                    </a:cubicBezTo>
                    <a:cubicBezTo>
                      <a:pt x="433" y="25"/>
                      <a:pt x="434" y="26"/>
                      <a:pt x="434" y="27"/>
                    </a:cubicBezTo>
                    <a:cubicBezTo>
                      <a:pt x="436" y="27"/>
                      <a:pt x="436" y="27"/>
                      <a:pt x="436" y="27"/>
                    </a:cubicBezTo>
                    <a:cubicBezTo>
                      <a:pt x="435" y="25"/>
                      <a:pt x="438" y="27"/>
                      <a:pt x="438" y="25"/>
                    </a:cubicBezTo>
                    <a:cubicBezTo>
                      <a:pt x="440" y="26"/>
                      <a:pt x="441" y="25"/>
                      <a:pt x="442" y="26"/>
                    </a:cubicBezTo>
                    <a:cubicBezTo>
                      <a:pt x="442" y="25"/>
                      <a:pt x="443" y="25"/>
                      <a:pt x="443" y="25"/>
                    </a:cubicBezTo>
                    <a:cubicBezTo>
                      <a:pt x="443" y="24"/>
                      <a:pt x="442" y="24"/>
                      <a:pt x="442" y="24"/>
                    </a:cubicBezTo>
                    <a:close/>
                    <a:moveTo>
                      <a:pt x="19" y="14"/>
                    </a:move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lose/>
                    <a:moveTo>
                      <a:pt x="6" y="20"/>
                    </a:moveTo>
                    <a:cubicBezTo>
                      <a:pt x="8" y="20"/>
                      <a:pt x="8" y="20"/>
                      <a:pt x="8" y="20"/>
                    </a:cubicBezTo>
                    <a:cubicBezTo>
                      <a:pt x="8" y="21"/>
                      <a:pt x="4" y="20"/>
                      <a:pt x="6" y="20"/>
                    </a:cubicBezTo>
                    <a:close/>
                    <a:moveTo>
                      <a:pt x="8" y="10"/>
                    </a:moveTo>
                    <a:cubicBezTo>
                      <a:pt x="8" y="10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0"/>
                    </a:cubicBezTo>
                    <a:close/>
                    <a:moveTo>
                      <a:pt x="16" y="25"/>
                    </a:moveTo>
                    <a:cubicBezTo>
                      <a:pt x="16" y="25"/>
                      <a:pt x="16" y="24"/>
                      <a:pt x="16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4"/>
                      <a:pt x="16" y="24"/>
                      <a:pt x="16" y="25"/>
                    </a:cubicBezTo>
                    <a:close/>
                    <a:moveTo>
                      <a:pt x="44" y="19"/>
                    </a:move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19"/>
                      <a:pt x="43" y="19"/>
                      <a:pt x="44" y="19"/>
                    </a:cubicBezTo>
                    <a:close/>
                    <a:moveTo>
                      <a:pt x="40" y="26"/>
                    </a:moveTo>
                    <a:cubicBezTo>
                      <a:pt x="40" y="25"/>
                      <a:pt x="40" y="25"/>
                      <a:pt x="41" y="25"/>
                    </a:cubicBezTo>
                    <a:cubicBezTo>
                      <a:pt x="41" y="23"/>
                      <a:pt x="40" y="23"/>
                      <a:pt x="40" y="22"/>
                    </a:cubicBezTo>
                    <a:cubicBezTo>
                      <a:pt x="41" y="23"/>
                      <a:pt x="41" y="24"/>
                      <a:pt x="43" y="24"/>
                    </a:cubicBezTo>
                    <a:cubicBezTo>
                      <a:pt x="42" y="25"/>
                      <a:pt x="42" y="26"/>
                      <a:pt x="40" y="26"/>
                    </a:cubicBezTo>
                    <a:close/>
                    <a:moveTo>
                      <a:pt x="45" y="21"/>
                    </a:moveTo>
                    <a:cubicBezTo>
                      <a:pt x="44" y="21"/>
                      <a:pt x="44" y="19"/>
                      <a:pt x="46" y="19"/>
                    </a:cubicBezTo>
                    <a:cubicBezTo>
                      <a:pt x="45" y="19"/>
                      <a:pt x="45" y="20"/>
                      <a:pt x="45" y="21"/>
                    </a:cubicBezTo>
                    <a:close/>
                    <a:moveTo>
                      <a:pt x="330" y="23"/>
                    </a:moveTo>
                    <a:cubicBezTo>
                      <a:pt x="330" y="24"/>
                      <a:pt x="330" y="24"/>
                      <a:pt x="330" y="25"/>
                    </a:cubicBezTo>
                    <a:cubicBezTo>
                      <a:pt x="330" y="25"/>
                      <a:pt x="330" y="25"/>
                      <a:pt x="330" y="25"/>
                    </a:cubicBezTo>
                    <a:cubicBezTo>
                      <a:pt x="330" y="25"/>
                      <a:pt x="329" y="24"/>
                      <a:pt x="329" y="24"/>
                    </a:cubicBezTo>
                    <a:cubicBezTo>
                      <a:pt x="329" y="24"/>
                      <a:pt x="329" y="24"/>
                      <a:pt x="329" y="24"/>
                    </a:cubicBezTo>
                    <a:cubicBezTo>
                      <a:pt x="329" y="24"/>
                      <a:pt x="329" y="24"/>
                      <a:pt x="329" y="23"/>
                    </a:cubicBezTo>
                    <a:cubicBezTo>
                      <a:pt x="330" y="23"/>
                      <a:pt x="330" y="23"/>
                      <a:pt x="330" y="23"/>
                    </a:cubicBezTo>
                    <a:close/>
                    <a:moveTo>
                      <a:pt x="327" y="22"/>
                    </a:moveTo>
                    <a:cubicBezTo>
                      <a:pt x="327" y="23"/>
                      <a:pt x="327" y="23"/>
                      <a:pt x="328" y="23"/>
                    </a:cubicBezTo>
                    <a:cubicBezTo>
                      <a:pt x="328" y="23"/>
                      <a:pt x="327" y="23"/>
                      <a:pt x="327" y="23"/>
                    </a:cubicBezTo>
                    <a:cubicBezTo>
                      <a:pt x="328" y="23"/>
                      <a:pt x="328" y="24"/>
                      <a:pt x="328" y="24"/>
                    </a:cubicBezTo>
                    <a:cubicBezTo>
                      <a:pt x="327" y="24"/>
                      <a:pt x="327" y="24"/>
                      <a:pt x="327" y="24"/>
                    </a:cubicBezTo>
                    <a:cubicBezTo>
                      <a:pt x="327" y="23"/>
                      <a:pt x="325" y="23"/>
                      <a:pt x="327" y="22"/>
                    </a:cubicBezTo>
                    <a:close/>
                    <a:moveTo>
                      <a:pt x="305" y="24"/>
                    </a:moveTo>
                    <a:cubicBezTo>
                      <a:pt x="305" y="24"/>
                      <a:pt x="304" y="24"/>
                      <a:pt x="304" y="24"/>
                    </a:cubicBezTo>
                    <a:cubicBezTo>
                      <a:pt x="304" y="24"/>
                      <a:pt x="304" y="24"/>
                      <a:pt x="304" y="24"/>
                    </a:cubicBezTo>
                    <a:cubicBezTo>
                      <a:pt x="305" y="24"/>
                      <a:pt x="305" y="24"/>
                      <a:pt x="305" y="24"/>
                    </a:cubicBezTo>
                    <a:cubicBezTo>
                      <a:pt x="305" y="24"/>
                      <a:pt x="305" y="24"/>
                      <a:pt x="305" y="24"/>
                    </a:cubicBezTo>
                    <a:close/>
                    <a:moveTo>
                      <a:pt x="303" y="10"/>
                    </a:moveTo>
                    <a:cubicBezTo>
                      <a:pt x="303" y="10"/>
                      <a:pt x="303" y="10"/>
                      <a:pt x="304" y="10"/>
                    </a:cubicBezTo>
                    <a:cubicBezTo>
                      <a:pt x="303" y="10"/>
                      <a:pt x="303" y="10"/>
                      <a:pt x="303" y="10"/>
                    </a:cubicBezTo>
                    <a:close/>
                    <a:moveTo>
                      <a:pt x="306" y="12"/>
                    </a:moveTo>
                    <a:cubicBezTo>
                      <a:pt x="306" y="12"/>
                      <a:pt x="306" y="12"/>
                      <a:pt x="306" y="12"/>
                    </a:cubicBezTo>
                    <a:cubicBezTo>
                      <a:pt x="306" y="12"/>
                      <a:pt x="306" y="12"/>
                      <a:pt x="307" y="12"/>
                    </a:cubicBezTo>
                    <a:cubicBezTo>
                      <a:pt x="307" y="12"/>
                      <a:pt x="307" y="12"/>
                      <a:pt x="307" y="12"/>
                    </a:cubicBezTo>
                    <a:cubicBezTo>
                      <a:pt x="306" y="12"/>
                      <a:pt x="306" y="12"/>
                      <a:pt x="306" y="12"/>
                    </a:cubicBezTo>
                    <a:close/>
                    <a:moveTo>
                      <a:pt x="300" y="15"/>
                    </a:moveTo>
                    <a:cubicBezTo>
                      <a:pt x="301" y="15"/>
                      <a:pt x="301" y="15"/>
                      <a:pt x="301" y="16"/>
                    </a:cubicBezTo>
                    <a:cubicBezTo>
                      <a:pt x="301" y="16"/>
                      <a:pt x="301" y="16"/>
                      <a:pt x="301" y="16"/>
                    </a:cubicBezTo>
                    <a:cubicBezTo>
                      <a:pt x="301" y="16"/>
                      <a:pt x="300" y="16"/>
                      <a:pt x="300" y="15"/>
                    </a:cubicBezTo>
                    <a:close/>
                    <a:moveTo>
                      <a:pt x="300" y="15"/>
                    </a:moveTo>
                    <a:cubicBezTo>
                      <a:pt x="300" y="14"/>
                      <a:pt x="301" y="14"/>
                      <a:pt x="301" y="14"/>
                    </a:cubicBezTo>
                    <a:cubicBezTo>
                      <a:pt x="301" y="14"/>
                      <a:pt x="300" y="14"/>
                      <a:pt x="300" y="13"/>
                    </a:cubicBezTo>
                    <a:cubicBezTo>
                      <a:pt x="301" y="13"/>
                      <a:pt x="301" y="14"/>
                      <a:pt x="301" y="14"/>
                    </a:cubicBezTo>
                    <a:cubicBezTo>
                      <a:pt x="301" y="15"/>
                      <a:pt x="300" y="15"/>
                      <a:pt x="300" y="15"/>
                    </a:cubicBezTo>
                    <a:close/>
                    <a:moveTo>
                      <a:pt x="311" y="12"/>
                    </a:moveTo>
                    <a:cubicBezTo>
                      <a:pt x="311" y="12"/>
                      <a:pt x="311" y="12"/>
                      <a:pt x="311" y="12"/>
                    </a:cubicBezTo>
                    <a:cubicBezTo>
                      <a:pt x="311" y="12"/>
                      <a:pt x="311" y="13"/>
                      <a:pt x="311" y="13"/>
                    </a:cubicBezTo>
                    <a:cubicBezTo>
                      <a:pt x="311" y="13"/>
                      <a:pt x="311" y="12"/>
                      <a:pt x="311" y="12"/>
                    </a:cubicBezTo>
                    <a:close/>
                    <a:moveTo>
                      <a:pt x="313" y="13"/>
                    </a:moveTo>
                    <a:cubicBezTo>
                      <a:pt x="313" y="14"/>
                      <a:pt x="313" y="14"/>
                      <a:pt x="313" y="14"/>
                    </a:cubicBezTo>
                    <a:cubicBezTo>
                      <a:pt x="312" y="14"/>
                      <a:pt x="312" y="14"/>
                      <a:pt x="312" y="14"/>
                    </a:cubicBezTo>
                    <a:cubicBezTo>
                      <a:pt x="312" y="14"/>
                      <a:pt x="312" y="14"/>
                      <a:pt x="313" y="13"/>
                    </a:cubicBezTo>
                    <a:close/>
                    <a:moveTo>
                      <a:pt x="313" y="15"/>
                    </a:moveTo>
                    <a:cubicBezTo>
                      <a:pt x="313" y="15"/>
                      <a:pt x="313" y="15"/>
                      <a:pt x="313" y="15"/>
                    </a:cubicBezTo>
                    <a:cubicBezTo>
                      <a:pt x="313" y="15"/>
                      <a:pt x="313" y="15"/>
                      <a:pt x="313" y="15"/>
                    </a:cubicBezTo>
                    <a:cubicBezTo>
                      <a:pt x="313" y="15"/>
                      <a:pt x="313" y="15"/>
                      <a:pt x="313" y="15"/>
                    </a:cubicBezTo>
                    <a:close/>
                    <a:moveTo>
                      <a:pt x="316" y="13"/>
                    </a:moveTo>
                    <a:cubicBezTo>
                      <a:pt x="316" y="12"/>
                      <a:pt x="314" y="13"/>
                      <a:pt x="314" y="12"/>
                    </a:cubicBezTo>
                    <a:cubicBezTo>
                      <a:pt x="315" y="12"/>
                      <a:pt x="315" y="12"/>
                      <a:pt x="316" y="12"/>
                    </a:cubicBezTo>
                    <a:cubicBezTo>
                      <a:pt x="316" y="12"/>
                      <a:pt x="316" y="12"/>
                      <a:pt x="316" y="12"/>
                    </a:cubicBezTo>
                    <a:cubicBezTo>
                      <a:pt x="316" y="12"/>
                      <a:pt x="316" y="13"/>
                      <a:pt x="317" y="12"/>
                    </a:cubicBezTo>
                    <a:cubicBezTo>
                      <a:pt x="317" y="13"/>
                      <a:pt x="318" y="14"/>
                      <a:pt x="318" y="14"/>
                    </a:cubicBezTo>
                    <a:cubicBezTo>
                      <a:pt x="318" y="14"/>
                      <a:pt x="318" y="14"/>
                      <a:pt x="318" y="14"/>
                    </a:cubicBezTo>
                    <a:cubicBezTo>
                      <a:pt x="318" y="14"/>
                      <a:pt x="318" y="14"/>
                      <a:pt x="318" y="14"/>
                    </a:cubicBezTo>
                    <a:cubicBezTo>
                      <a:pt x="317" y="14"/>
                      <a:pt x="317" y="14"/>
                      <a:pt x="317" y="15"/>
                    </a:cubicBezTo>
                    <a:cubicBezTo>
                      <a:pt x="317" y="14"/>
                      <a:pt x="316" y="14"/>
                      <a:pt x="315" y="14"/>
                    </a:cubicBezTo>
                    <a:cubicBezTo>
                      <a:pt x="315" y="14"/>
                      <a:pt x="315" y="13"/>
                      <a:pt x="316" y="13"/>
                    </a:cubicBezTo>
                    <a:close/>
                    <a:moveTo>
                      <a:pt x="323" y="12"/>
                    </a:moveTo>
                    <a:cubicBezTo>
                      <a:pt x="323" y="13"/>
                      <a:pt x="323" y="14"/>
                      <a:pt x="322" y="14"/>
                    </a:cubicBezTo>
                    <a:cubicBezTo>
                      <a:pt x="322" y="14"/>
                      <a:pt x="322" y="13"/>
                      <a:pt x="322" y="13"/>
                    </a:cubicBezTo>
                    <a:cubicBezTo>
                      <a:pt x="322" y="13"/>
                      <a:pt x="322" y="13"/>
                      <a:pt x="322" y="12"/>
                    </a:cubicBezTo>
                    <a:cubicBezTo>
                      <a:pt x="322" y="12"/>
                      <a:pt x="323" y="12"/>
                      <a:pt x="323" y="12"/>
                    </a:cubicBezTo>
                    <a:close/>
                    <a:moveTo>
                      <a:pt x="324" y="14"/>
                    </a:moveTo>
                    <a:cubicBezTo>
                      <a:pt x="324" y="14"/>
                      <a:pt x="324" y="14"/>
                      <a:pt x="325" y="14"/>
                    </a:cubicBezTo>
                    <a:cubicBezTo>
                      <a:pt x="325" y="14"/>
                      <a:pt x="325" y="14"/>
                      <a:pt x="325" y="14"/>
                    </a:cubicBezTo>
                    <a:cubicBezTo>
                      <a:pt x="324" y="14"/>
                      <a:pt x="324" y="14"/>
                      <a:pt x="324" y="14"/>
                    </a:cubicBezTo>
                    <a:close/>
                    <a:moveTo>
                      <a:pt x="323" y="11"/>
                    </a:moveTo>
                    <a:cubicBezTo>
                      <a:pt x="323" y="11"/>
                      <a:pt x="322" y="11"/>
                      <a:pt x="322" y="11"/>
                    </a:cubicBezTo>
                    <a:cubicBezTo>
                      <a:pt x="323" y="11"/>
                      <a:pt x="324" y="11"/>
                      <a:pt x="325" y="10"/>
                    </a:cubicBezTo>
                    <a:cubicBezTo>
                      <a:pt x="325" y="10"/>
                      <a:pt x="325" y="10"/>
                      <a:pt x="325" y="10"/>
                    </a:cubicBezTo>
                    <a:cubicBezTo>
                      <a:pt x="325" y="11"/>
                      <a:pt x="325" y="11"/>
                      <a:pt x="326" y="10"/>
                    </a:cubicBezTo>
                    <a:cubicBezTo>
                      <a:pt x="326" y="10"/>
                      <a:pt x="326" y="10"/>
                      <a:pt x="326" y="9"/>
                    </a:cubicBezTo>
                    <a:cubicBezTo>
                      <a:pt x="326" y="10"/>
                      <a:pt x="326" y="10"/>
                      <a:pt x="327" y="10"/>
                    </a:cubicBezTo>
                    <a:cubicBezTo>
                      <a:pt x="327" y="10"/>
                      <a:pt x="327" y="10"/>
                      <a:pt x="327" y="10"/>
                    </a:cubicBezTo>
                    <a:cubicBezTo>
                      <a:pt x="327" y="11"/>
                      <a:pt x="328" y="10"/>
                      <a:pt x="328" y="10"/>
                    </a:cubicBezTo>
                    <a:cubicBezTo>
                      <a:pt x="328" y="10"/>
                      <a:pt x="328" y="11"/>
                      <a:pt x="329" y="10"/>
                    </a:cubicBezTo>
                    <a:cubicBezTo>
                      <a:pt x="329" y="11"/>
                      <a:pt x="329" y="11"/>
                      <a:pt x="329" y="11"/>
                    </a:cubicBezTo>
                    <a:cubicBezTo>
                      <a:pt x="329" y="12"/>
                      <a:pt x="328" y="12"/>
                      <a:pt x="328" y="13"/>
                    </a:cubicBezTo>
                    <a:cubicBezTo>
                      <a:pt x="327" y="12"/>
                      <a:pt x="327" y="12"/>
                      <a:pt x="326" y="13"/>
                    </a:cubicBezTo>
                    <a:cubicBezTo>
                      <a:pt x="324" y="13"/>
                      <a:pt x="324" y="12"/>
                      <a:pt x="323" y="11"/>
                    </a:cubicBezTo>
                    <a:close/>
                    <a:moveTo>
                      <a:pt x="331" y="8"/>
                    </a:moveTo>
                    <a:cubicBezTo>
                      <a:pt x="331" y="8"/>
                      <a:pt x="331" y="8"/>
                      <a:pt x="331" y="8"/>
                    </a:cubicBezTo>
                    <a:cubicBezTo>
                      <a:pt x="331" y="8"/>
                      <a:pt x="331" y="8"/>
                      <a:pt x="331" y="8"/>
                    </a:cubicBezTo>
                    <a:cubicBezTo>
                      <a:pt x="331" y="8"/>
                      <a:pt x="331" y="8"/>
                      <a:pt x="331" y="8"/>
                    </a:cubicBezTo>
                    <a:close/>
                    <a:moveTo>
                      <a:pt x="327" y="14"/>
                    </a:moveTo>
                    <a:cubicBezTo>
                      <a:pt x="327" y="14"/>
                      <a:pt x="328" y="14"/>
                      <a:pt x="328" y="13"/>
                    </a:cubicBezTo>
                    <a:cubicBezTo>
                      <a:pt x="329" y="14"/>
                      <a:pt x="330" y="15"/>
                      <a:pt x="329" y="15"/>
                    </a:cubicBezTo>
                    <a:cubicBezTo>
                      <a:pt x="329" y="15"/>
                      <a:pt x="328" y="15"/>
                      <a:pt x="328" y="15"/>
                    </a:cubicBezTo>
                    <a:cubicBezTo>
                      <a:pt x="327" y="15"/>
                      <a:pt x="327" y="15"/>
                      <a:pt x="327" y="14"/>
                    </a:cubicBezTo>
                    <a:close/>
                    <a:moveTo>
                      <a:pt x="337" y="10"/>
                    </a:moveTo>
                    <a:cubicBezTo>
                      <a:pt x="337" y="11"/>
                      <a:pt x="337" y="11"/>
                      <a:pt x="337" y="11"/>
                    </a:cubicBezTo>
                    <a:cubicBezTo>
                      <a:pt x="337" y="11"/>
                      <a:pt x="337" y="11"/>
                      <a:pt x="337" y="11"/>
                    </a:cubicBezTo>
                    <a:cubicBezTo>
                      <a:pt x="337" y="11"/>
                      <a:pt x="337" y="11"/>
                      <a:pt x="337" y="10"/>
                    </a:cubicBezTo>
                    <a:close/>
                    <a:moveTo>
                      <a:pt x="334" y="8"/>
                    </a:moveTo>
                    <a:cubicBezTo>
                      <a:pt x="333" y="8"/>
                      <a:pt x="333" y="7"/>
                      <a:pt x="333" y="7"/>
                    </a:cubicBezTo>
                    <a:cubicBezTo>
                      <a:pt x="333" y="7"/>
                      <a:pt x="333" y="7"/>
                      <a:pt x="334" y="7"/>
                    </a:cubicBezTo>
                    <a:cubicBezTo>
                      <a:pt x="334" y="7"/>
                      <a:pt x="334" y="8"/>
                      <a:pt x="334" y="8"/>
                    </a:cubicBezTo>
                    <a:close/>
                    <a:moveTo>
                      <a:pt x="330" y="8"/>
                    </a:moveTo>
                    <a:cubicBezTo>
                      <a:pt x="330" y="8"/>
                      <a:pt x="330" y="8"/>
                      <a:pt x="330" y="8"/>
                    </a:cubicBezTo>
                    <a:cubicBezTo>
                      <a:pt x="330" y="8"/>
                      <a:pt x="330" y="8"/>
                      <a:pt x="330" y="8"/>
                    </a:cubicBezTo>
                    <a:cubicBezTo>
                      <a:pt x="330" y="8"/>
                      <a:pt x="330" y="8"/>
                      <a:pt x="330" y="8"/>
                    </a:cubicBezTo>
                    <a:close/>
                    <a:moveTo>
                      <a:pt x="329" y="5"/>
                    </a:moveTo>
                    <a:cubicBezTo>
                      <a:pt x="329" y="5"/>
                      <a:pt x="329" y="5"/>
                      <a:pt x="329" y="6"/>
                    </a:cubicBezTo>
                    <a:cubicBezTo>
                      <a:pt x="329" y="5"/>
                      <a:pt x="329" y="5"/>
                      <a:pt x="329" y="5"/>
                    </a:cubicBezTo>
                    <a:close/>
                    <a:moveTo>
                      <a:pt x="326" y="9"/>
                    </a:moveTo>
                    <a:cubicBezTo>
                      <a:pt x="326" y="9"/>
                      <a:pt x="326" y="9"/>
                      <a:pt x="326" y="9"/>
                    </a:cubicBezTo>
                    <a:cubicBezTo>
                      <a:pt x="326" y="9"/>
                      <a:pt x="326" y="9"/>
                      <a:pt x="326" y="9"/>
                    </a:cubicBezTo>
                    <a:cubicBezTo>
                      <a:pt x="326" y="9"/>
                      <a:pt x="326" y="9"/>
                      <a:pt x="326" y="9"/>
                    </a:cubicBezTo>
                    <a:close/>
                    <a:moveTo>
                      <a:pt x="321" y="8"/>
                    </a:moveTo>
                    <a:cubicBezTo>
                      <a:pt x="320" y="8"/>
                      <a:pt x="320" y="7"/>
                      <a:pt x="319" y="7"/>
                    </a:cubicBezTo>
                    <a:cubicBezTo>
                      <a:pt x="320" y="7"/>
                      <a:pt x="321" y="6"/>
                      <a:pt x="321" y="8"/>
                    </a:cubicBezTo>
                    <a:close/>
                    <a:moveTo>
                      <a:pt x="318" y="5"/>
                    </a:moveTo>
                    <a:cubicBezTo>
                      <a:pt x="319" y="5"/>
                      <a:pt x="320" y="6"/>
                      <a:pt x="319" y="6"/>
                    </a:cubicBezTo>
                    <a:cubicBezTo>
                      <a:pt x="319" y="7"/>
                      <a:pt x="319" y="7"/>
                      <a:pt x="319" y="7"/>
                    </a:cubicBezTo>
                    <a:cubicBezTo>
                      <a:pt x="319" y="7"/>
                      <a:pt x="319" y="7"/>
                      <a:pt x="319" y="7"/>
                    </a:cubicBezTo>
                    <a:cubicBezTo>
                      <a:pt x="318" y="7"/>
                      <a:pt x="318" y="7"/>
                      <a:pt x="318" y="8"/>
                    </a:cubicBezTo>
                    <a:cubicBezTo>
                      <a:pt x="317" y="7"/>
                      <a:pt x="319" y="6"/>
                      <a:pt x="318" y="5"/>
                    </a:cubicBezTo>
                    <a:close/>
                    <a:moveTo>
                      <a:pt x="310" y="9"/>
                    </a:moveTo>
                    <a:cubicBezTo>
                      <a:pt x="309" y="9"/>
                      <a:pt x="309" y="8"/>
                      <a:pt x="308" y="8"/>
                    </a:cubicBezTo>
                    <a:cubicBezTo>
                      <a:pt x="308" y="8"/>
                      <a:pt x="308" y="8"/>
                      <a:pt x="308" y="8"/>
                    </a:cubicBezTo>
                    <a:cubicBezTo>
                      <a:pt x="308" y="8"/>
                      <a:pt x="308" y="8"/>
                      <a:pt x="308" y="8"/>
                    </a:cubicBezTo>
                    <a:cubicBezTo>
                      <a:pt x="308" y="8"/>
                      <a:pt x="307" y="8"/>
                      <a:pt x="307" y="8"/>
                    </a:cubicBezTo>
                    <a:cubicBezTo>
                      <a:pt x="307" y="7"/>
                      <a:pt x="307" y="7"/>
                      <a:pt x="307" y="7"/>
                    </a:cubicBezTo>
                    <a:cubicBezTo>
                      <a:pt x="307" y="7"/>
                      <a:pt x="307" y="7"/>
                      <a:pt x="307" y="7"/>
                    </a:cubicBezTo>
                    <a:cubicBezTo>
                      <a:pt x="309" y="7"/>
                      <a:pt x="310" y="7"/>
                      <a:pt x="310" y="9"/>
                    </a:cubicBezTo>
                    <a:close/>
                    <a:moveTo>
                      <a:pt x="303" y="9"/>
                    </a:moveTo>
                    <a:cubicBezTo>
                      <a:pt x="303" y="9"/>
                      <a:pt x="303" y="9"/>
                      <a:pt x="303" y="9"/>
                    </a:cubicBezTo>
                    <a:cubicBezTo>
                      <a:pt x="303" y="9"/>
                      <a:pt x="303" y="9"/>
                      <a:pt x="303" y="9"/>
                    </a:cubicBezTo>
                    <a:cubicBezTo>
                      <a:pt x="303" y="9"/>
                      <a:pt x="303" y="9"/>
                      <a:pt x="303" y="9"/>
                    </a:cubicBezTo>
                    <a:close/>
                    <a:moveTo>
                      <a:pt x="299" y="16"/>
                    </a:moveTo>
                    <a:cubicBezTo>
                      <a:pt x="299" y="16"/>
                      <a:pt x="299" y="16"/>
                      <a:pt x="298" y="16"/>
                    </a:cubicBezTo>
                    <a:cubicBezTo>
                      <a:pt x="298" y="16"/>
                      <a:pt x="299" y="16"/>
                      <a:pt x="299" y="17"/>
                    </a:cubicBezTo>
                    <a:cubicBezTo>
                      <a:pt x="297" y="16"/>
                      <a:pt x="299" y="15"/>
                      <a:pt x="297" y="15"/>
                    </a:cubicBezTo>
                    <a:cubicBezTo>
                      <a:pt x="298" y="14"/>
                      <a:pt x="299" y="15"/>
                      <a:pt x="299" y="16"/>
                    </a:cubicBezTo>
                    <a:close/>
                    <a:moveTo>
                      <a:pt x="288" y="20"/>
                    </a:moveTo>
                    <a:cubicBezTo>
                      <a:pt x="288" y="20"/>
                      <a:pt x="288" y="20"/>
                      <a:pt x="288" y="20"/>
                    </a:cubicBezTo>
                    <a:cubicBezTo>
                      <a:pt x="288" y="20"/>
                      <a:pt x="288" y="21"/>
                      <a:pt x="288" y="21"/>
                    </a:cubicBezTo>
                    <a:cubicBezTo>
                      <a:pt x="288" y="21"/>
                      <a:pt x="288" y="21"/>
                      <a:pt x="288" y="20"/>
                    </a:cubicBezTo>
                    <a:close/>
                    <a:moveTo>
                      <a:pt x="288" y="14"/>
                    </a:moveTo>
                    <a:cubicBezTo>
                      <a:pt x="288" y="14"/>
                      <a:pt x="288" y="13"/>
                      <a:pt x="287" y="13"/>
                    </a:cubicBezTo>
                    <a:cubicBezTo>
                      <a:pt x="287" y="12"/>
                      <a:pt x="287" y="12"/>
                      <a:pt x="287" y="12"/>
                    </a:cubicBezTo>
                    <a:cubicBezTo>
                      <a:pt x="288" y="13"/>
                      <a:pt x="289" y="13"/>
                      <a:pt x="289" y="13"/>
                    </a:cubicBezTo>
                    <a:cubicBezTo>
                      <a:pt x="289" y="14"/>
                      <a:pt x="289" y="14"/>
                      <a:pt x="288" y="14"/>
                    </a:cubicBezTo>
                    <a:close/>
                    <a:moveTo>
                      <a:pt x="293" y="10"/>
                    </a:moveTo>
                    <a:cubicBezTo>
                      <a:pt x="293" y="10"/>
                      <a:pt x="293" y="10"/>
                      <a:pt x="293" y="10"/>
                    </a:cubicBezTo>
                    <a:cubicBezTo>
                      <a:pt x="293" y="10"/>
                      <a:pt x="293" y="10"/>
                      <a:pt x="293" y="10"/>
                    </a:cubicBezTo>
                    <a:cubicBezTo>
                      <a:pt x="293" y="10"/>
                      <a:pt x="293" y="10"/>
                      <a:pt x="293" y="10"/>
                    </a:cubicBezTo>
                    <a:cubicBezTo>
                      <a:pt x="293" y="10"/>
                      <a:pt x="293" y="10"/>
                      <a:pt x="293" y="10"/>
                    </a:cubicBezTo>
                    <a:close/>
                    <a:moveTo>
                      <a:pt x="292" y="16"/>
                    </a:moveTo>
                    <a:cubicBezTo>
                      <a:pt x="292" y="16"/>
                      <a:pt x="292" y="16"/>
                      <a:pt x="292" y="16"/>
                    </a:cubicBezTo>
                    <a:cubicBezTo>
                      <a:pt x="292" y="16"/>
                      <a:pt x="294" y="15"/>
                      <a:pt x="295" y="15"/>
                    </a:cubicBezTo>
                    <a:cubicBezTo>
                      <a:pt x="295" y="15"/>
                      <a:pt x="295" y="15"/>
                      <a:pt x="295" y="15"/>
                    </a:cubicBezTo>
                    <a:cubicBezTo>
                      <a:pt x="294" y="15"/>
                      <a:pt x="294" y="16"/>
                      <a:pt x="294" y="16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93" y="16"/>
                      <a:pt x="292" y="16"/>
                      <a:pt x="292" y="16"/>
                    </a:cubicBezTo>
                    <a:close/>
                    <a:moveTo>
                      <a:pt x="296" y="14"/>
                    </a:moveTo>
                    <a:cubicBezTo>
                      <a:pt x="296" y="14"/>
                      <a:pt x="296" y="14"/>
                      <a:pt x="296" y="14"/>
                    </a:cubicBezTo>
                    <a:cubicBezTo>
                      <a:pt x="296" y="14"/>
                      <a:pt x="296" y="13"/>
                      <a:pt x="296" y="13"/>
                    </a:cubicBezTo>
                    <a:cubicBezTo>
                      <a:pt x="297" y="13"/>
                      <a:pt x="297" y="14"/>
                      <a:pt x="296" y="14"/>
                    </a:cubicBezTo>
                    <a:close/>
                    <a:moveTo>
                      <a:pt x="296" y="11"/>
                    </a:moveTo>
                    <a:cubicBezTo>
                      <a:pt x="296" y="11"/>
                      <a:pt x="296" y="12"/>
                      <a:pt x="296" y="12"/>
                    </a:cubicBezTo>
                    <a:cubicBezTo>
                      <a:pt x="296" y="12"/>
                      <a:pt x="296" y="13"/>
                      <a:pt x="295" y="13"/>
                    </a:cubicBezTo>
                    <a:cubicBezTo>
                      <a:pt x="295" y="13"/>
                      <a:pt x="295" y="13"/>
                      <a:pt x="296" y="12"/>
                    </a:cubicBezTo>
                    <a:cubicBezTo>
                      <a:pt x="294" y="14"/>
                      <a:pt x="293" y="13"/>
                      <a:pt x="292" y="13"/>
                    </a:cubicBezTo>
                    <a:cubicBezTo>
                      <a:pt x="292" y="14"/>
                      <a:pt x="292" y="14"/>
                      <a:pt x="293" y="14"/>
                    </a:cubicBezTo>
                    <a:cubicBezTo>
                      <a:pt x="293" y="15"/>
                      <a:pt x="292" y="15"/>
                      <a:pt x="292" y="15"/>
                    </a:cubicBezTo>
                    <a:cubicBezTo>
                      <a:pt x="291" y="15"/>
                      <a:pt x="290" y="14"/>
                      <a:pt x="290" y="13"/>
                    </a:cubicBezTo>
                    <a:cubicBezTo>
                      <a:pt x="290" y="13"/>
                      <a:pt x="291" y="13"/>
                      <a:pt x="291" y="13"/>
                    </a:cubicBezTo>
                    <a:cubicBezTo>
                      <a:pt x="291" y="13"/>
                      <a:pt x="292" y="12"/>
                      <a:pt x="292" y="12"/>
                    </a:cubicBezTo>
                    <a:cubicBezTo>
                      <a:pt x="293" y="12"/>
                      <a:pt x="294" y="12"/>
                      <a:pt x="295" y="12"/>
                    </a:cubicBezTo>
                    <a:cubicBezTo>
                      <a:pt x="295" y="11"/>
                      <a:pt x="296" y="11"/>
                      <a:pt x="296" y="11"/>
                    </a:cubicBezTo>
                    <a:cubicBezTo>
                      <a:pt x="296" y="11"/>
                      <a:pt x="296" y="11"/>
                      <a:pt x="296" y="11"/>
                    </a:cubicBezTo>
                    <a:close/>
                    <a:moveTo>
                      <a:pt x="295" y="6"/>
                    </a:moveTo>
                    <a:cubicBezTo>
                      <a:pt x="295" y="6"/>
                      <a:pt x="295" y="6"/>
                      <a:pt x="295" y="6"/>
                    </a:cubicBezTo>
                    <a:cubicBezTo>
                      <a:pt x="295" y="6"/>
                      <a:pt x="295" y="6"/>
                      <a:pt x="295" y="6"/>
                    </a:cubicBezTo>
                    <a:close/>
                    <a:moveTo>
                      <a:pt x="284" y="14"/>
                    </a:moveTo>
                    <a:cubicBezTo>
                      <a:pt x="284" y="14"/>
                      <a:pt x="284" y="14"/>
                      <a:pt x="284" y="14"/>
                    </a:cubicBezTo>
                    <a:cubicBezTo>
                      <a:pt x="284" y="14"/>
                      <a:pt x="284" y="14"/>
                      <a:pt x="284" y="14"/>
                    </a:cubicBezTo>
                    <a:cubicBezTo>
                      <a:pt x="284" y="14"/>
                      <a:pt x="284" y="14"/>
                      <a:pt x="284" y="14"/>
                    </a:cubicBezTo>
                    <a:close/>
                    <a:moveTo>
                      <a:pt x="282" y="11"/>
                    </a:moveTo>
                    <a:cubicBezTo>
                      <a:pt x="282" y="11"/>
                      <a:pt x="281" y="12"/>
                      <a:pt x="280" y="12"/>
                    </a:cubicBezTo>
                    <a:cubicBezTo>
                      <a:pt x="280" y="12"/>
                      <a:pt x="280" y="12"/>
                      <a:pt x="280" y="11"/>
                    </a:cubicBezTo>
                    <a:cubicBezTo>
                      <a:pt x="281" y="12"/>
                      <a:pt x="282" y="11"/>
                      <a:pt x="282" y="11"/>
                    </a:cubicBezTo>
                    <a:close/>
                    <a:moveTo>
                      <a:pt x="278" y="6"/>
                    </a:moveTo>
                    <a:cubicBezTo>
                      <a:pt x="278" y="6"/>
                      <a:pt x="278" y="6"/>
                      <a:pt x="278" y="6"/>
                    </a:cubicBezTo>
                    <a:cubicBezTo>
                      <a:pt x="278" y="6"/>
                      <a:pt x="278" y="7"/>
                      <a:pt x="278" y="7"/>
                    </a:cubicBezTo>
                    <a:cubicBezTo>
                      <a:pt x="278" y="7"/>
                      <a:pt x="278" y="7"/>
                      <a:pt x="278" y="7"/>
                    </a:cubicBezTo>
                    <a:cubicBezTo>
                      <a:pt x="278" y="6"/>
                      <a:pt x="278" y="6"/>
                      <a:pt x="278" y="6"/>
                    </a:cubicBezTo>
                    <a:close/>
                    <a:moveTo>
                      <a:pt x="259" y="18"/>
                    </a:moveTo>
                    <a:cubicBezTo>
                      <a:pt x="259" y="18"/>
                      <a:pt x="259" y="18"/>
                      <a:pt x="259" y="18"/>
                    </a:cubicBezTo>
                    <a:cubicBezTo>
                      <a:pt x="259" y="18"/>
                      <a:pt x="259" y="18"/>
                      <a:pt x="259" y="18"/>
                    </a:cubicBezTo>
                    <a:cubicBezTo>
                      <a:pt x="259" y="18"/>
                      <a:pt x="259" y="18"/>
                      <a:pt x="259" y="18"/>
                    </a:cubicBezTo>
                    <a:cubicBezTo>
                      <a:pt x="259" y="18"/>
                      <a:pt x="259" y="18"/>
                      <a:pt x="259" y="18"/>
                    </a:cubicBezTo>
                    <a:close/>
                    <a:moveTo>
                      <a:pt x="258" y="16"/>
                    </a:moveTo>
                    <a:cubicBezTo>
                      <a:pt x="257" y="16"/>
                      <a:pt x="257" y="16"/>
                      <a:pt x="256" y="17"/>
                    </a:cubicBezTo>
                    <a:cubicBezTo>
                      <a:pt x="256" y="16"/>
                      <a:pt x="256" y="16"/>
                      <a:pt x="256" y="15"/>
                    </a:cubicBezTo>
                    <a:cubicBezTo>
                      <a:pt x="256" y="15"/>
                      <a:pt x="257" y="15"/>
                      <a:pt x="257" y="14"/>
                    </a:cubicBezTo>
                    <a:cubicBezTo>
                      <a:pt x="257" y="14"/>
                      <a:pt x="258" y="14"/>
                      <a:pt x="258" y="14"/>
                    </a:cubicBezTo>
                    <a:cubicBezTo>
                      <a:pt x="258" y="15"/>
                      <a:pt x="259" y="16"/>
                      <a:pt x="259" y="17"/>
                    </a:cubicBezTo>
                    <a:cubicBezTo>
                      <a:pt x="259" y="17"/>
                      <a:pt x="258" y="17"/>
                      <a:pt x="258" y="17"/>
                    </a:cubicBezTo>
                    <a:cubicBezTo>
                      <a:pt x="258" y="17"/>
                      <a:pt x="258" y="16"/>
                      <a:pt x="258" y="16"/>
                    </a:cubicBezTo>
                    <a:close/>
                    <a:moveTo>
                      <a:pt x="248" y="13"/>
                    </a:moveTo>
                    <a:cubicBezTo>
                      <a:pt x="248" y="14"/>
                      <a:pt x="248" y="14"/>
                      <a:pt x="247" y="15"/>
                    </a:cubicBezTo>
                    <a:cubicBezTo>
                      <a:pt x="247" y="15"/>
                      <a:pt x="247" y="15"/>
                      <a:pt x="247" y="15"/>
                    </a:cubicBezTo>
                    <a:cubicBezTo>
                      <a:pt x="246" y="15"/>
                      <a:pt x="248" y="12"/>
                      <a:pt x="246" y="12"/>
                    </a:cubicBezTo>
                    <a:cubicBezTo>
                      <a:pt x="246" y="12"/>
                      <a:pt x="246" y="11"/>
                      <a:pt x="247" y="11"/>
                    </a:cubicBezTo>
                    <a:cubicBezTo>
                      <a:pt x="247" y="11"/>
                      <a:pt x="247" y="11"/>
                      <a:pt x="247" y="11"/>
                    </a:cubicBezTo>
                    <a:cubicBezTo>
                      <a:pt x="248" y="11"/>
                      <a:pt x="248" y="11"/>
                      <a:pt x="248" y="11"/>
                    </a:cubicBezTo>
                    <a:cubicBezTo>
                      <a:pt x="248" y="12"/>
                      <a:pt x="249" y="13"/>
                      <a:pt x="250" y="13"/>
                    </a:cubicBezTo>
                    <a:cubicBezTo>
                      <a:pt x="250" y="13"/>
                      <a:pt x="250" y="13"/>
                      <a:pt x="250" y="13"/>
                    </a:cubicBezTo>
                    <a:cubicBezTo>
                      <a:pt x="249" y="14"/>
                      <a:pt x="249" y="14"/>
                      <a:pt x="249" y="14"/>
                    </a:cubicBezTo>
                    <a:cubicBezTo>
                      <a:pt x="249" y="14"/>
                      <a:pt x="249" y="14"/>
                      <a:pt x="249" y="14"/>
                    </a:cubicBezTo>
                    <a:cubicBezTo>
                      <a:pt x="248" y="14"/>
                      <a:pt x="248" y="13"/>
                      <a:pt x="248" y="13"/>
                    </a:cubicBezTo>
                    <a:close/>
                    <a:moveTo>
                      <a:pt x="238" y="10"/>
                    </a:moveTo>
                    <a:cubicBezTo>
                      <a:pt x="238" y="10"/>
                      <a:pt x="238" y="10"/>
                      <a:pt x="238" y="10"/>
                    </a:cubicBezTo>
                    <a:cubicBezTo>
                      <a:pt x="239" y="10"/>
                      <a:pt x="239" y="10"/>
                      <a:pt x="239" y="10"/>
                    </a:cubicBezTo>
                    <a:cubicBezTo>
                      <a:pt x="239" y="10"/>
                      <a:pt x="239" y="10"/>
                      <a:pt x="239" y="10"/>
                    </a:cubicBezTo>
                    <a:cubicBezTo>
                      <a:pt x="239" y="10"/>
                      <a:pt x="240" y="10"/>
                      <a:pt x="240" y="10"/>
                    </a:cubicBezTo>
                    <a:cubicBezTo>
                      <a:pt x="241" y="10"/>
                      <a:pt x="241" y="10"/>
                      <a:pt x="241" y="10"/>
                    </a:cubicBezTo>
                    <a:cubicBezTo>
                      <a:pt x="242" y="10"/>
                      <a:pt x="242" y="10"/>
                      <a:pt x="241" y="10"/>
                    </a:cubicBezTo>
                    <a:cubicBezTo>
                      <a:pt x="241" y="10"/>
                      <a:pt x="239" y="10"/>
                      <a:pt x="238" y="11"/>
                    </a:cubicBezTo>
                    <a:cubicBezTo>
                      <a:pt x="238" y="11"/>
                      <a:pt x="238" y="11"/>
                      <a:pt x="238" y="11"/>
                    </a:cubicBezTo>
                    <a:cubicBezTo>
                      <a:pt x="238" y="11"/>
                      <a:pt x="238" y="11"/>
                      <a:pt x="238" y="11"/>
                    </a:cubicBezTo>
                    <a:cubicBezTo>
                      <a:pt x="238" y="11"/>
                      <a:pt x="238" y="10"/>
                      <a:pt x="238" y="10"/>
                    </a:cubicBezTo>
                    <a:close/>
                    <a:moveTo>
                      <a:pt x="274" y="15"/>
                    </a:moveTo>
                    <a:cubicBezTo>
                      <a:pt x="274" y="15"/>
                      <a:pt x="273" y="15"/>
                      <a:pt x="273" y="15"/>
                    </a:cubicBezTo>
                    <a:cubicBezTo>
                      <a:pt x="272" y="15"/>
                      <a:pt x="271" y="14"/>
                      <a:pt x="271" y="13"/>
                    </a:cubicBezTo>
                    <a:cubicBezTo>
                      <a:pt x="271" y="13"/>
                      <a:pt x="271" y="13"/>
                      <a:pt x="271" y="13"/>
                    </a:cubicBezTo>
                    <a:cubicBezTo>
                      <a:pt x="273" y="13"/>
                      <a:pt x="273" y="13"/>
                      <a:pt x="273" y="13"/>
                    </a:cubicBezTo>
                    <a:cubicBezTo>
                      <a:pt x="272" y="12"/>
                      <a:pt x="273" y="13"/>
                      <a:pt x="274" y="13"/>
                    </a:cubicBezTo>
                    <a:cubicBezTo>
                      <a:pt x="274" y="13"/>
                      <a:pt x="274" y="13"/>
                      <a:pt x="274" y="13"/>
                    </a:cubicBezTo>
                    <a:cubicBezTo>
                      <a:pt x="274" y="14"/>
                      <a:pt x="274" y="13"/>
                      <a:pt x="274" y="15"/>
                    </a:cubicBezTo>
                    <a:close/>
                    <a:moveTo>
                      <a:pt x="274" y="8"/>
                    </a:moveTo>
                    <a:cubicBezTo>
                      <a:pt x="274" y="8"/>
                      <a:pt x="273" y="8"/>
                      <a:pt x="273" y="8"/>
                    </a:cubicBezTo>
                    <a:cubicBezTo>
                      <a:pt x="274" y="8"/>
                      <a:pt x="274" y="8"/>
                      <a:pt x="274" y="8"/>
                    </a:cubicBezTo>
                    <a:cubicBezTo>
                      <a:pt x="274" y="8"/>
                      <a:pt x="274" y="8"/>
                      <a:pt x="274" y="8"/>
                    </a:cubicBezTo>
                    <a:close/>
                    <a:moveTo>
                      <a:pt x="273" y="8"/>
                    </a:moveTo>
                    <a:cubicBezTo>
                      <a:pt x="272" y="9"/>
                      <a:pt x="271" y="8"/>
                      <a:pt x="272" y="7"/>
                    </a:cubicBezTo>
                    <a:cubicBezTo>
                      <a:pt x="271" y="7"/>
                      <a:pt x="271" y="8"/>
                      <a:pt x="271" y="8"/>
                    </a:cubicBezTo>
                    <a:cubicBezTo>
                      <a:pt x="271" y="7"/>
                      <a:pt x="271" y="7"/>
                      <a:pt x="272" y="7"/>
                    </a:cubicBezTo>
                    <a:cubicBezTo>
                      <a:pt x="272" y="7"/>
                      <a:pt x="272" y="8"/>
                      <a:pt x="273" y="8"/>
                    </a:cubicBezTo>
                    <a:close/>
                    <a:moveTo>
                      <a:pt x="266" y="16"/>
                    </a:moveTo>
                    <a:cubicBezTo>
                      <a:pt x="265" y="16"/>
                      <a:pt x="265" y="16"/>
                      <a:pt x="265" y="16"/>
                    </a:cubicBezTo>
                    <a:cubicBezTo>
                      <a:pt x="265" y="15"/>
                      <a:pt x="265" y="15"/>
                      <a:pt x="264" y="15"/>
                    </a:cubicBezTo>
                    <a:cubicBezTo>
                      <a:pt x="264" y="15"/>
                      <a:pt x="264" y="15"/>
                      <a:pt x="264" y="15"/>
                    </a:cubicBezTo>
                    <a:cubicBezTo>
                      <a:pt x="264" y="14"/>
                      <a:pt x="265" y="15"/>
                      <a:pt x="265" y="15"/>
                    </a:cubicBezTo>
                    <a:cubicBezTo>
                      <a:pt x="265" y="15"/>
                      <a:pt x="266" y="16"/>
                      <a:pt x="266" y="16"/>
                    </a:cubicBezTo>
                    <a:close/>
                    <a:moveTo>
                      <a:pt x="255" y="16"/>
                    </a:moveTo>
                    <a:cubicBezTo>
                      <a:pt x="254" y="15"/>
                      <a:pt x="255" y="15"/>
                      <a:pt x="255" y="13"/>
                    </a:cubicBezTo>
                    <a:cubicBezTo>
                      <a:pt x="254" y="13"/>
                      <a:pt x="254" y="13"/>
                      <a:pt x="254" y="12"/>
                    </a:cubicBezTo>
                    <a:cubicBezTo>
                      <a:pt x="254" y="13"/>
                      <a:pt x="255" y="13"/>
                      <a:pt x="256" y="13"/>
                    </a:cubicBezTo>
                    <a:cubicBezTo>
                      <a:pt x="256" y="14"/>
                      <a:pt x="256" y="14"/>
                      <a:pt x="256" y="14"/>
                    </a:cubicBezTo>
                    <a:cubicBezTo>
                      <a:pt x="255" y="14"/>
                      <a:pt x="256" y="16"/>
                      <a:pt x="255" y="16"/>
                    </a:cubicBezTo>
                    <a:close/>
                    <a:moveTo>
                      <a:pt x="259" y="14"/>
                    </a:moveTo>
                    <a:cubicBezTo>
                      <a:pt x="259" y="14"/>
                      <a:pt x="260" y="14"/>
                      <a:pt x="258" y="14"/>
                    </a:cubicBezTo>
                    <a:cubicBezTo>
                      <a:pt x="258" y="14"/>
                      <a:pt x="259" y="14"/>
                      <a:pt x="259" y="14"/>
                    </a:cubicBezTo>
                    <a:close/>
                    <a:moveTo>
                      <a:pt x="261" y="13"/>
                    </a:moveTo>
                    <a:cubicBezTo>
                      <a:pt x="261" y="13"/>
                      <a:pt x="261" y="13"/>
                      <a:pt x="261" y="14"/>
                    </a:cubicBezTo>
                    <a:cubicBezTo>
                      <a:pt x="261" y="14"/>
                      <a:pt x="260" y="13"/>
                      <a:pt x="260" y="13"/>
                    </a:cubicBezTo>
                    <a:cubicBezTo>
                      <a:pt x="260" y="13"/>
                      <a:pt x="261" y="13"/>
                      <a:pt x="261" y="13"/>
                    </a:cubicBezTo>
                    <a:cubicBezTo>
                      <a:pt x="261" y="13"/>
                      <a:pt x="261" y="13"/>
                      <a:pt x="262" y="12"/>
                    </a:cubicBezTo>
                    <a:cubicBezTo>
                      <a:pt x="262" y="13"/>
                      <a:pt x="262" y="13"/>
                      <a:pt x="261" y="13"/>
                    </a:cubicBezTo>
                    <a:close/>
                    <a:moveTo>
                      <a:pt x="245" y="14"/>
                    </a:moveTo>
                    <a:cubicBezTo>
                      <a:pt x="245" y="14"/>
                      <a:pt x="245" y="14"/>
                      <a:pt x="245" y="14"/>
                    </a:cubicBezTo>
                    <a:cubicBezTo>
                      <a:pt x="245" y="14"/>
                      <a:pt x="245" y="14"/>
                      <a:pt x="245" y="13"/>
                    </a:cubicBezTo>
                    <a:cubicBezTo>
                      <a:pt x="245" y="14"/>
                      <a:pt x="245" y="14"/>
                      <a:pt x="245" y="14"/>
                    </a:cubicBezTo>
                    <a:close/>
                    <a:moveTo>
                      <a:pt x="239" y="12"/>
                    </a:moveTo>
                    <a:cubicBezTo>
                      <a:pt x="240" y="11"/>
                      <a:pt x="240" y="11"/>
                      <a:pt x="241" y="12"/>
                    </a:cubicBezTo>
                    <a:cubicBezTo>
                      <a:pt x="240" y="12"/>
                      <a:pt x="240" y="12"/>
                      <a:pt x="239" y="12"/>
                    </a:cubicBezTo>
                    <a:close/>
                    <a:moveTo>
                      <a:pt x="241" y="14"/>
                    </a:moveTo>
                    <a:cubicBezTo>
                      <a:pt x="241" y="14"/>
                      <a:pt x="241" y="14"/>
                      <a:pt x="242" y="14"/>
                    </a:cubicBezTo>
                    <a:cubicBezTo>
                      <a:pt x="242" y="13"/>
                      <a:pt x="243" y="14"/>
                      <a:pt x="244" y="14"/>
                    </a:cubicBezTo>
                    <a:cubicBezTo>
                      <a:pt x="242" y="15"/>
                      <a:pt x="241" y="15"/>
                      <a:pt x="240" y="14"/>
                    </a:cubicBezTo>
                    <a:cubicBezTo>
                      <a:pt x="240" y="13"/>
                      <a:pt x="240" y="13"/>
                      <a:pt x="241" y="14"/>
                    </a:cubicBezTo>
                    <a:close/>
                    <a:moveTo>
                      <a:pt x="250" y="12"/>
                    </a:moveTo>
                    <a:cubicBezTo>
                      <a:pt x="250" y="12"/>
                      <a:pt x="250" y="12"/>
                      <a:pt x="251" y="12"/>
                    </a:cubicBezTo>
                    <a:cubicBezTo>
                      <a:pt x="251" y="12"/>
                      <a:pt x="251" y="12"/>
                      <a:pt x="251" y="12"/>
                    </a:cubicBezTo>
                    <a:cubicBezTo>
                      <a:pt x="251" y="12"/>
                      <a:pt x="250" y="12"/>
                      <a:pt x="250" y="12"/>
                    </a:cubicBezTo>
                    <a:cubicBezTo>
                      <a:pt x="250" y="12"/>
                      <a:pt x="250" y="12"/>
                      <a:pt x="250" y="12"/>
                    </a:cubicBezTo>
                    <a:close/>
                    <a:moveTo>
                      <a:pt x="271" y="16"/>
                    </a:moveTo>
                    <a:cubicBezTo>
                      <a:pt x="271" y="16"/>
                      <a:pt x="271" y="16"/>
                      <a:pt x="271" y="16"/>
                    </a:cubicBezTo>
                    <a:cubicBezTo>
                      <a:pt x="271" y="16"/>
                      <a:pt x="271" y="16"/>
                      <a:pt x="271" y="16"/>
                    </a:cubicBezTo>
                    <a:cubicBezTo>
                      <a:pt x="271" y="16"/>
                      <a:pt x="271" y="16"/>
                      <a:pt x="271" y="16"/>
                    </a:cubicBezTo>
                    <a:close/>
                    <a:moveTo>
                      <a:pt x="272" y="3"/>
                    </a:moveTo>
                    <a:cubicBezTo>
                      <a:pt x="273" y="3"/>
                      <a:pt x="272" y="4"/>
                      <a:pt x="273" y="4"/>
                    </a:cubicBezTo>
                    <a:cubicBezTo>
                      <a:pt x="273" y="5"/>
                      <a:pt x="271" y="5"/>
                      <a:pt x="270" y="4"/>
                    </a:cubicBezTo>
                    <a:cubicBezTo>
                      <a:pt x="270" y="3"/>
                      <a:pt x="272" y="5"/>
                      <a:pt x="272" y="3"/>
                    </a:cubicBezTo>
                    <a:close/>
                    <a:moveTo>
                      <a:pt x="270" y="6"/>
                    </a:moveTo>
                    <a:cubicBezTo>
                      <a:pt x="270" y="6"/>
                      <a:pt x="270" y="6"/>
                      <a:pt x="270" y="6"/>
                    </a:cubicBezTo>
                    <a:cubicBezTo>
                      <a:pt x="270" y="6"/>
                      <a:pt x="270" y="6"/>
                      <a:pt x="270" y="7"/>
                    </a:cubicBezTo>
                    <a:cubicBezTo>
                      <a:pt x="270" y="7"/>
                      <a:pt x="270" y="7"/>
                      <a:pt x="269" y="7"/>
                    </a:cubicBezTo>
                    <a:cubicBezTo>
                      <a:pt x="269" y="6"/>
                      <a:pt x="269" y="6"/>
                      <a:pt x="270" y="6"/>
                    </a:cubicBezTo>
                    <a:close/>
                    <a:moveTo>
                      <a:pt x="265" y="8"/>
                    </a:moveTo>
                    <a:cubicBezTo>
                      <a:pt x="265" y="10"/>
                      <a:pt x="265" y="10"/>
                      <a:pt x="265" y="10"/>
                    </a:cubicBezTo>
                    <a:cubicBezTo>
                      <a:pt x="264" y="10"/>
                      <a:pt x="264" y="10"/>
                      <a:pt x="264" y="10"/>
                    </a:cubicBezTo>
                    <a:cubicBezTo>
                      <a:pt x="264" y="10"/>
                      <a:pt x="264" y="10"/>
                      <a:pt x="264" y="10"/>
                    </a:cubicBezTo>
                    <a:cubicBezTo>
                      <a:pt x="264" y="9"/>
                      <a:pt x="264" y="9"/>
                      <a:pt x="264" y="9"/>
                    </a:cubicBezTo>
                    <a:cubicBezTo>
                      <a:pt x="263" y="9"/>
                      <a:pt x="263" y="9"/>
                      <a:pt x="263" y="9"/>
                    </a:cubicBezTo>
                    <a:cubicBezTo>
                      <a:pt x="263" y="8"/>
                      <a:pt x="263" y="8"/>
                      <a:pt x="263" y="8"/>
                    </a:cubicBezTo>
                    <a:lnTo>
                      <a:pt x="265" y="8"/>
                    </a:lnTo>
                    <a:close/>
                    <a:moveTo>
                      <a:pt x="259" y="8"/>
                    </a:moveTo>
                    <a:cubicBezTo>
                      <a:pt x="259" y="7"/>
                      <a:pt x="259" y="7"/>
                      <a:pt x="259" y="7"/>
                    </a:cubicBezTo>
                    <a:cubicBezTo>
                      <a:pt x="259" y="7"/>
                      <a:pt x="259" y="7"/>
                      <a:pt x="259" y="8"/>
                    </a:cubicBezTo>
                    <a:close/>
                    <a:moveTo>
                      <a:pt x="257" y="7"/>
                    </a:moveTo>
                    <a:cubicBezTo>
                      <a:pt x="257" y="7"/>
                      <a:pt x="257" y="7"/>
                      <a:pt x="257" y="7"/>
                    </a:cubicBezTo>
                    <a:cubicBezTo>
                      <a:pt x="257" y="7"/>
                      <a:pt x="257" y="7"/>
                      <a:pt x="257" y="7"/>
                    </a:cubicBezTo>
                    <a:cubicBezTo>
                      <a:pt x="257" y="7"/>
                      <a:pt x="257" y="7"/>
                      <a:pt x="257" y="7"/>
                    </a:cubicBezTo>
                    <a:close/>
                    <a:moveTo>
                      <a:pt x="235" y="12"/>
                    </a:moveTo>
                    <a:cubicBezTo>
                      <a:pt x="235" y="12"/>
                      <a:pt x="236" y="12"/>
                      <a:pt x="236" y="12"/>
                    </a:cubicBezTo>
                    <a:cubicBezTo>
                      <a:pt x="236" y="12"/>
                      <a:pt x="236" y="13"/>
                      <a:pt x="236" y="13"/>
                    </a:cubicBezTo>
                    <a:cubicBezTo>
                      <a:pt x="236" y="13"/>
                      <a:pt x="234" y="14"/>
                      <a:pt x="234" y="14"/>
                    </a:cubicBezTo>
                    <a:cubicBezTo>
                      <a:pt x="234" y="14"/>
                      <a:pt x="234" y="14"/>
                      <a:pt x="234" y="14"/>
                    </a:cubicBezTo>
                    <a:cubicBezTo>
                      <a:pt x="234" y="13"/>
                      <a:pt x="234" y="13"/>
                      <a:pt x="235" y="12"/>
                    </a:cubicBezTo>
                    <a:close/>
                    <a:moveTo>
                      <a:pt x="227" y="14"/>
                    </a:moveTo>
                    <a:cubicBezTo>
                      <a:pt x="227" y="15"/>
                      <a:pt x="227" y="15"/>
                      <a:pt x="227" y="15"/>
                    </a:cubicBezTo>
                    <a:cubicBezTo>
                      <a:pt x="227" y="15"/>
                      <a:pt x="226" y="15"/>
                      <a:pt x="226" y="15"/>
                    </a:cubicBezTo>
                    <a:cubicBezTo>
                      <a:pt x="226" y="15"/>
                      <a:pt x="227" y="14"/>
                      <a:pt x="227" y="14"/>
                    </a:cubicBezTo>
                    <a:close/>
                    <a:moveTo>
                      <a:pt x="227" y="16"/>
                    </a:moveTo>
                    <a:cubicBezTo>
                      <a:pt x="226" y="18"/>
                      <a:pt x="229" y="17"/>
                      <a:pt x="228" y="18"/>
                    </a:cubicBezTo>
                    <a:cubicBezTo>
                      <a:pt x="228" y="18"/>
                      <a:pt x="228" y="18"/>
                      <a:pt x="227" y="18"/>
                    </a:cubicBezTo>
                    <a:cubicBezTo>
                      <a:pt x="227" y="18"/>
                      <a:pt x="227" y="17"/>
                      <a:pt x="226" y="17"/>
                    </a:cubicBezTo>
                    <a:cubicBezTo>
                      <a:pt x="226" y="17"/>
                      <a:pt x="226" y="17"/>
                      <a:pt x="226" y="17"/>
                    </a:cubicBezTo>
                    <a:cubicBezTo>
                      <a:pt x="226" y="17"/>
                      <a:pt x="226" y="16"/>
                      <a:pt x="227" y="16"/>
                    </a:cubicBezTo>
                    <a:close/>
                    <a:moveTo>
                      <a:pt x="223" y="9"/>
                    </a:moveTo>
                    <a:cubicBezTo>
                      <a:pt x="223" y="9"/>
                      <a:pt x="223" y="9"/>
                      <a:pt x="223" y="9"/>
                    </a:cubicBezTo>
                    <a:cubicBezTo>
                      <a:pt x="223" y="9"/>
                      <a:pt x="223" y="9"/>
                      <a:pt x="223" y="9"/>
                    </a:cubicBezTo>
                    <a:close/>
                    <a:moveTo>
                      <a:pt x="222" y="10"/>
                    </a:moveTo>
                    <a:cubicBezTo>
                      <a:pt x="222" y="10"/>
                      <a:pt x="222" y="10"/>
                      <a:pt x="222" y="10"/>
                    </a:cubicBezTo>
                    <a:cubicBezTo>
                      <a:pt x="222" y="10"/>
                      <a:pt x="222" y="10"/>
                      <a:pt x="222" y="10"/>
                    </a:cubicBezTo>
                    <a:cubicBezTo>
                      <a:pt x="222" y="10"/>
                      <a:pt x="222" y="10"/>
                      <a:pt x="222" y="10"/>
                    </a:cubicBezTo>
                    <a:close/>
                    <a:moveTo>
                      <a:pt x="216" y="13"/>
                    </a:moveTo>
                    <a:cubicBezTo>
                      <a:pt x="216" y="13"/>
                      <a:pt x="216" y="13"/>
                      <a:pt x="216" y="12"/>
                    </a:cubicBezTo>
                    <a:cubicBezTo>
                      <a:pt x="217" y="12"/>
                      <a:pt x="217" y="14"/>
                      <a:pt x="218" y="13"/>
                    </a:cubicBezTo>
                    <a:cubicBezTo>
                      <a:pt x="218" y="14"/>
                      <a:pt x="216" y="15"/>
                      <a:pt x="218" y="15"/>
                    </a:cubicBezTo>
                    <a:cubicBezTo>
                      <a:pt x="218" y="15"/>
                      <a:pt x="217" y="15"/>
                      <a:pt x="217" y="15"/>
                    </a:cubicBezTo>
                    <a:cubicBezTo>
                      <a:pt x="216" y="15"/>
                      <a:pt x="216" y="16"/>
                      <a:pt x="216" y="16"/>
                    </a:cubicBezTo>
                    <a:cubicBezTo>
                      <a:pt x="216" y="16"/>
                      <a:pt x="216" y="15"/>
                      <a:pt x="215" y="15"/>
                    </a:cubicBezTo>
                    <a:cubicBezTo>
                      <a:pt x="215" y="15"/>
                      <a:pt x="215" y="15"/>
                      <a:pt x="214" y="15"/>
                    </a:cubicBezTo>
                    <a:cubicBezTo>
                      <a:pt x="214" y="14"/>
                      <a:pt x="214" y="14"/>
                      <a:pt x="215" y="14"/>
                    </a:cubicBezTo>
                    <a:cubicBezTo>
                      <a:pt x="215" y="14"/>
                      <a:pt x="215" y="14"/>
                      <a:pt x="216" y="13"/>
                    </a:cubicBezTo>
                    <a:close/>
                    <a:moveTo>
                      <a:pt x="215" y="21"/>
                    </a:moveTo>
                    <a:cubicBezTo>
                      <a:pt x="215" y="21"/>
                      <a:pt x="215" y="21"/>
                      <a:pt x="215" y="22"/>
                    </a:cubicBezTo>
                    <a:cubicBezTo>
                      <a:pt x="215" y="22"/>
                      <a:pt x="215" y="22"/>
                      <a:pt x="215" y="21"/>
                    </a:cubicBezTo>
                    <a:close/>
                    <a:moveTo>
                      <a:pt x="213" y="16"/>
                    </a:moveTo>
                    <a:cubicBezTo>
                      <a:pt x="212" y="16"/>
                      <a:pt x="212" y="16"/>
                      <a:pt x="212" y="16"/>
                    </a:cubicBezTo>
                    <a:cubicBezTo>
                      <a:pt x="212" y="15"/>
                      <a:pt x="212" y="15"/>
                      <a:pt x="213" y="15"/>
                    </a:cubicBezTo>
                    <a:cubicBezTo>
                      <a:pt x="213" y="15"/>
                      <a:pt x="213" y="16"/>
                      <a:pt x="213" y="16"/>
                    </a:cubicBezTo>
                    <a:close/>
                    <a:moveTo>
                      <a:pt x="230" y="6"/>
                    </a:moveTo>
                    <a:cubicBezTo>
                      <a:pt x="229" y="7"/>
                      <a:pt x="228" y="7"/>
                      <a:pt x="228" y="6"/>
                    </a:cubicBezTo>
                    <a:cubicBezTo>
                      <a:pt x="229" y="6"/>
                      <a:pt x="229" y="5"/>
                      <a:pt x="230" y="6"/>
                    </a:cubicBezTo>
                    <a:close/>
                    <a:moveTo>
                      <a:pt x="213" y="5"/>
                    </a:moveTo>
                    <a:cubicBezTo>
                      <a:pt x="213" y="5"/>
                      <a:pt x="213" y="6"/>
                      <a:pt x="213" y="6"/>
                    </a:cubicBezTo>
                    <a:cubicBezTo>
                      <a:pt x="213" y="6"/>
                      <a:pt x="213" y="5"/>
                      <a:pt x="213" y="5"/>
                    </a:cubicBezTo>
                    <a:close/>
                    <a:moveTo>
                      <a:pt x="212" y="13"/>
                    </a:moveTo>
                    <a:cubicBezTo>
                      <a:pt x="212" y="13"/>
                      <a:pt x="212" y="14"/>
                      <a:pt x="212" y="14"/>
                    </a:cubicBezTo>
                    <a:cubicBezTo>
                      <a:pt x="212" y="14"/>
                      <a:pt x="211" y="14"/>
                      <a:pt x="211" y="14"/>
                    </a:cubicBezTo>
                    <a:cubicBezTo>
                      <a:pt x="211" y="14"/>
                      <a:pt x="211" y="15"/>
                      <a:pt x="211" y="15"/>
                    </a:cubicBezTo>
                    <a:cubicBezTo>
                      <a:pt x="211" y="15"/>
                      <a:pt x="210" y="15"/>
                      <a:pt x="210" y="15"/>
                    </a:cubicBezTo>
                    <a:cubicBezTo>
                      <a:pt x="209" y="15"/>
                      <a:pt x="209" y="14"/>
                      <a:pt x="209" y="13"/>
                    </a:cubicBezTo>
                    <a:cubicBezTo>
                      <a:pt x="208" y="13"/>
                      <a:pt x="208" y="14"/>
                      <a:pt x="208" y="14"/>
                    </a:cubicBezTo>
                    <a:cubicBezTo>
                      <a:pt x="207" y="13"/>
                      <a:pt x="208" y="13"/>
                      <a:pt x="207" y="12"/>
                    </a:cubicBezTo>
                    <a:cubicBezTo>
                      <a:pt x="207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7" y="11"/>
                      <a:pt x="208" y="12"/>
                      <a:pt x="209" y="11"/>
                    </a:cubicBezTo>
                    <a:cubicBezTo>
                      <a:pt x="209" y="10"/>
                      <a:pt x="209" y="10"/>
                      <a:pt x="209" y="10"/>
                    </a:cubicBezTo>
                    <a:cubicBezTo>
                      <a:pt x="209" y="10"/>
                      <a:pt x="209" y="10"/>
                      <a:pt x="209" y="10"/>
                    </a:cubicBezTo>
                    <a:cubicBezTo>
                      <a:pt x="209" y="12"/>
                      <a:pt x="210" y="13"/>
                      <a:pt x="212" y="13"/>
                    </a:cubicBezTo>
                    <a:close/>
                    <a:moveTo>
                      <a:pt x="187" y="16"/>
                    </a:moveTo>
                    <a:cubicBezTo>
                      <a:pt x="188" y="16"/>
                      <a:pt x="188" y="16"/>
                      <a:pt x="188" y="16"/>
                    </a:cubicBezTo>
                    <a:cubicBezTo>
                      <a:pt x="188" y="16"/>
                      <a:pt x="188" y="16"/>
                      <a:pt x="188" y="16"/>
                    </a:cubicBezTo>
                    <a:cubicBezTo>
                      <a:pt x="188" y="16"/>
                      <a:pt x="187" y="16"/>
                      <a:pt x="187" y="16"/>
                    </a:cubicBezTo>
                    <a:close/>
                    <a:moveTo>
                      <a:pt x="184" y="16"/>
                    </a:moveTo>
                    <a:cubicBezTo>
                      <a:pt x="184" y="16"/>
                      <a:pt x="184" y="16"/>
                      <a:pt x="184" y="16"/>
                    </a:cubicBezTo>
                    <a:cubicBezTo>
                      <a:pt x="184" y="16"/>
                      <a:pt x="184" y="16"/>
                      <a:pt x="184" y="16"/>
                    </a:cubicBezTo>
                    <a:close/>
                    <a:moveTo>
                      <a:pt x="151" y="18"/>
                    </a:moveTo>
                    <a:cubicBezTo>
                      <a:pt x="151" y="18"/>
                      <a:pt x="151" y="18"/>
                      <a:pt x="151" y="18"/>
                    </a:cubicBezTo>
                    <a:cubicBezTo>
                      <a:pt x="151" y="18"/>
                      <a:pt x="151" y="18"/>
                      <a:pt x="151" y="18"/>
                    </a:cubicBezTo>
                    <a:cubicBezTo>
                      <a:pt x="151" y="18"/>
                      <a:pt x="151" y="18"/>
                      <a:pt x="151" y="18"/>
                    </a:cubicBezTo>
                    <a:close/>
                    <a:moveTo>
                      <a:pt x="141" y="19"/>
                    </a:moveTo>
                    <a:cubicBezTo>
                      <a:pt x="141" y="19"/>
                      <a:pt x="141" y="18"/>
                      <a:pt x="140" y="18"/>
                    </a:cubicBezTo>
                    <a:cubicBezTo>
                      <a:pt x="140" y="19"/>
                      <a:pt x="140" y="19"/>
                      <a:pt x="139" y="19"/>
                    </a:cubicBezTo>
                    <a:cubicBezTo>
                      <a:pt x="139" y="19"/>
                      <a:pt x="139" y="19"/>
                      <a:pt x="139" y="19"/>
                    </a:cubicBezTo>
                    <a:cubicBezTo>
                      <a:pt x="139" y="18"/>
                      <a:pt x="140" y="18"/>
                      <a:pt x="140" y="17"/>
                    </a:cubicBezTo>
                    <a:cubicBezTo>
                      <a:pt x="140" y="16"/>
                      <a:pt x="139" y="16"/>
                      <a:pt x="139" y="16"/>
                    </a:cubicBezTo>
                    <a:cubicBezTo>
                      <a:pt x="139" y="16"/>
                      <a:pt x="140" y="16"/>
                      <a:pt x="141" y="16"/>
                    </a:cubicBezTo>
                    <a:cubicBezTo>
                      <a:pt x="141" y="17"/>
                      <a:pt x="141" y="17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8"/>
                      <a:pt x="141" y="19"/>
                      <a:pt x="142" y="19"/>
                    </a:cubicBezTo>
                    <a:cubicBezTo>
                      <a:pt x="141" y="19"/>
                      <a:pt x="141" y="19"/>
                      <a:pt x="141" y="19"/>
                    </a:cubicBezTo>
                    <a:close/>
                    <a:moveTo>
                      <a:pt x="111" y="10"/>
                    </a:moveTo>
                    <a:cubicBezTo>
                      <a:pt x="111" y="10"/>
                      <a:pt x="111" y="10"/>
                      <a:pt x="112" y="10"/>
                    </a:cubicBezTo>
                    <a:cubicBezTo>
                      <a:pt x="111" y="10"/>
                      <a:pt x="111" y="10"/>
                      <a:pt x="111" y="10"/>
                    </a:cubicBezTo>
                    <a:close/>
                    <a:moveTo>
                      <a:pt x="112" y="10"/>
                    </a:moveTo>
                    <a:cubicBezTo>
                      <a:pt x="112" y="10"/>
                      <a:pt x="112" y="10"/>
                      <a:pt x="112" y="10"/>
                    </a:cubicBezTo>
                    <a:cubicBezTo>
                      <a:pt x="112" y="10"/>
                      <a:pt x="112" y="10"/>
                      <a:pt x="112" y="10"/>
                    </a:cubicBezTo>
                    <a:cubicBezTo>
                      <a:pt x="112" y="10"/>
                      <a:pt x="112" y="10"/>
                      <a:pt x="112" y="10"/>
                    </a:cubicBezTo>
                    <a:close/>
                    <a:moveTo>
                      <a:pt x="114" y="12"/>
                    </a:moveTo>
                    <a:cubicBezTo>
                      <a:pt x="114" y="12"/>
                      <a:pt x="115" y="12"/>
                      <a:pt x="115" y="12"/>
                    </a:cubicBezTo>
                    <a:cubicBezTo>
                      <a:pt x="115" y="12"/>
                      <a:pt x="115" y="13"/>
                      <a:pt x="116" y="12"/>
                    </a:cubicBezTo>
                    <a:cubicBezTo>
                      <a:pt x="116" y="12"/>
                      <a:pt x="117" y="11"/>
                      <a:pt x="117" y="10"/>
                    </a:cubicBezTo>
                    <a:cubicBezTo>
                      <a:pt x="118" y="11"/>
                      <a:pt x="118" y="11"/>
                      <a:pt x="117" y="11"/>
                    </a:cubicBezTo>
                    <a:cubicBezTo>
                      <a:pt x="117" y="11"/>
                      <a:pt x="117" y="11"/>
                      <a:pt x="117" y="11"/>
                    </a:cubicBezTo>
                    <a:cubicBezTo>
                      <a:pt x="117" y="12"/>
                      <a:pt x="117" y="13"/>
                      <a:pt x="117" y="13"/>
                    </a:cubicBezTo>
                    <a:cubicBezTo>
                      <a:pt x="116" y="13"/>
                      <a:pt x="115" y="13"/>
                      <a:pt x="114" y="13"/>
                    </a:cubicBezTo>
                    <a:cubicBezTo>
                      <a:pt x="114" y="13"/>
                      <a:pt x="114" y="13"/>
                      <a:pt x="114" y="13"/>
                    </a:cubicBezTo>
                    <a:cubicBezTo>
                      <a:pt x="114" y="13"/>
                      <a:pt x="114" y="12"/>
                      <a:pt x="114" y="12"/>
                    </a:cubicBezTo>
                    <a:close/>
                    <a:moveTo>
                      <a:pt x="126" y="17"/>
                    </a:moveTo>
                    <a:cubicBezTo>
                      <a:pt x="126" y="17"/>
                      <a:pt x="126" y="17"/>
                      <a:pt x="126" y="17"/>
                    </a:cubicBezTo>
                    <a:cubicBezTo>
                      <a:pt x="126" y="16"/>
                      <a:pt x="125" y="16"/>
                      <a:pt x="125" y="16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25" y="15"/>
                      <a:pt x="125" y="15"/>
                    </a:cubicBezTo>
                    <a:cubicBezTo>
                      <a:pt x="125" y="15"/>
                      <a:pt x="126" y="15"/>
                      <a:pt x="126" y="15"/>
                    </a:cubicBezTo>
                    <a:cubicBezTo>
                      <a:pt x="126" y="16"/>
                      <a:pt x="126" y="16"/>
                      <a:pt x="127" y="16"/>
                    </a:cubicBezTo>
                    <a:cubicBezTo>
                      <a:pt x="127" y="17"/>
                      <a:pt x="126" y="17"/>
                      <a:pt x="126" y="17"/>
                    </a:cubicBezTo>
                    <a:close/>
                    <a:moveTo>
                      <a:pt x="118" y="12"/>
                    </a:moveTo>
                    <a:cubicBezTo>
                      <a:pt x="119" y="12"/>
                      <a:pt x="120" y="12"/>
                      <a:pt x="120" y="13"/>
                    </a:cubicBezTo>
                    <a:cubicBezTo>
                      <a:pt x="120" y="13"/>
                      <a:pt x="120" y="14"/>
                      <a:pt x="120" y="14"/>
                    </a:cubicBezTo>
                    <a:cubicBezTo>
                      <a:pt x="119" y="14"/>
                      <a:pt x="119" y="14"/>
                      <a:pt x="118" y="14"/>
                    </a:cubicBezTo>
                    <a:cubicBezTo>
                      <a:pt x="117" y="14"/>
                      <a:pt x="119" y="13"/>
                      <a:pt x="118" y="12"/>
                    </a:cubicBezTo>
                    <a:close/>
                    <a:moveTo>
                      <a:pt x="127" y="10"/>
                    </a:moveTo>
                    <a:cubicBezTo>
                      <a:pt x="127" y="10"/>
                      <a:pt x="127" y="10"/>
                      <a:pt x="127" y="10"/>
                    </a:cubicBezTo>
                    <a:cubicBezTo>
                      <a:pt x="127" y="10"/>
                      <a:pt x="127" y="9"/>
                      <a:pt x="127" y="9"/>
                    </a:cubicBezTo>
                    <a:cubicBezTo>
                      <a:pt x="127" y="10"/>
                      <a:pt x="127" y="10"/>
                      <a:pt x="127" y="10"/>
                    </a:cubicBezTo>
                    <a:close/>
                    <a:moveTo>
                      <a:pt x="132" y="10"/>
                    </a:moveTo>
                    <a:cubicBezTo>
                      <a:pt x="132" y="11"/>
                      <a:pt x="132" y="11"/>
                      <a:pt x="131" y="11"/>
                    </a:cubicBezTo>
                    <a:cubicBezTo>
                      <a:pt x="130" y="11"/>
                      <a:pt x="131" y="10"/>
                      <a:pt x="131" y="9"/>
                    </a:cubicBezTo>
                    <a:cubicBezTo>
                      <a:pt x="131" y="9"/>
                      <a:pt x="130" y="9"/>
                      <a:pt x="130" y="9"/>
                    </a:cubicBezTo>
                    <a:cubicBezTo>
                      <a:pt x="131" y="9"/>
                      <a:pt x="131" y="9"/>
                      <a:pt x="132" y="9"/>
                    </a:cubicBezTo>
                    <a:cubicBezTo>
                      <a:pt x="132" y="10"/>
                      <a:pt x="131" y="9"/>
                      <a:pt x="131" y="10"/>
                    </a:cubicBezTo>
                    <a:cubicBezTo>
                      <a:pt x="131" y="10"/>
                      <a:pt x="131" y="10"/>
                      <a:pt x="132" y="10"/>
                    </a:cubicBezTo>
                    <a:close/>
                    <a:moveTo>
                      <a:pt x="124" y="9"/>
                    </a:moveTo>
                    <a:cubicBezTo>
                      <a:pt x="124" y="10"/>
                      <a:pt x="123" y="10"/>
                      <a:pt x="122" y="10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3" y="9"/>
                      <a:pt x="124" y="9"/>
                      <a:pt x="124" y="9"/>
                    </a:cubicBezTo>
                    <a:close/>
                    <a:moveTo>
                      <a:pt x="129" y="14"/>
                    </a:moveTo>
                    <a:cubicBezTo>
                      <a:pt x="128" y="14"/>
                      <a:pt x="128" y="13"/>
                      <a:pt x="129" y="13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9" y="13"/>
                      <a:pt x="129" y="14"/>
                      <a:pt x="129" y="14"/>
                    </a:cubicBezTo>
                    <a:close/>
                    <a:moveTo>
                      <a:pt x="125" y="10"/>
                    </a:moveTo>
                    <a:cubicBezTo>
                      <a:pt x="125" y="10"/>
                      <a:pt x="125" y="9"/>
                      <a:pt x="125" y="9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125" y="10"/>
                      <a:pt x="125" y="10"/>
                      <a:pt x="125" y="10"/>
                    </a:cubicBezTo>
                    <a:close/>
                    <a:moveTo>
                      <a:pt x="124" y="8"/>
                    </a:moveTo>
                    <a:cubicBezTo>
                      <a:pt x="124" y="8"/>
                      <a:pt x="124" y="8"/>
                      <a:pt x="124" y="8"/>
                    </a:cubicBezTo>
                    <a:cubicBezTo>
                      <a:pt x="124" y="8"/>
                      <a:pt x="124" y="8"/>
                      <a:pt x="124" y="8"/>
                    </a:cubicBezTo>
                    <a:cubicBezTo>
                      <a:pt x="124" y="8"/>
                      <a:pt x="124" y="8"/>
                      <a:pt x="124" y="8"/>
                    </a:cubicBezTo>
                    <a:close/>
                    <a:moveTo>
                      <a:pt x="121" y="11"/>
                    </a:moveTo>
                    <a:cubicBezTo>
                      <a:pt x="121" y="12"/>
                      <a:pt x="121" y="12"/>
                      <a:pt x="121" y="12"/>
                    </a:cubicBezTo>
                    <a:cubicBezTo>
                      <a:pt x="121" y="12"/>
                      <a:pt x="121" y="12"/>
                      <a:pt x="121" y="12"/>
                    </a:cubicBezTo>
                    <a:cubicBezTo>
                      <a:pt x="121" y="12"/>
                      <a:pt x="120" y="12"/>
                      <a:pt x="120" y="12"/>
                    </a:cubicBezTo>
                    <a:cubicBezTo>
                      <a:pt x="120" y="12"/>
                      <a:pt x="120" y="11"/>
                      <a:pt x="121" y="11"/>
                    </a:cubicBezTo>
                    <a:close/>
                    <a:moveTo>
                      <a:pt x="115" y="22"/>
                    </a:moveTo>
                    <a:cubicBezTo>
                      <a:pt x="115" y="22"/>
                      <a:pt x="115" y="22"/>
                      <a:pt x="115" y="22"/>
                    </a:cubicBezTo>
                    <a:cubicBezTo>
                      <a:pt x="114" y="22"/>
                      <a:pt x="114" y="23"/>
                      <a:pt x="113" y="23"/>
                    </a:cubicBezTo>
                    <a:cubicBezTo>
                      <a:pt x="113" y="23"/>
                      <a:pt x="113" y="22"/>
                      <a:pt x="113" y="22"/>
                    </a:cubicBezTo>
                    <a:cubicBezTo>
                      <a:pt x="114" y="22"/>
                      <a:pt x="114" y="22"/>
                      <a:pt x="115" y="22"/>
                    </a:cubicBezTo>
                    <a:close/>
                    <a:moveTo>
                      <a:pt x="114" y="17"/>
                    </a:moveTo>
                    <a:cubicBezTo>
                      <a:pt x="115" y="17"/>
                      <a:pt x="115" y="16"/>
                      <a:pt x="116" y="16"/>
                    </a:cubicBezTo>
                    <a:cubicBezTo>
                      <a:pt x="116" y="16"/>
                      <a:pt x="116" y="16"/>
                      <a:pt x="116" y="16"/>
                    </a:cubicBezTo>
                    <a:cubicBezTo>
                      <a:pt x="116" y="16"/>
                      <a:pt x="116" y="16"/>
                      <a:pt x="116" y="16"/>
                    </a:cubicBezTo>
                    <a:cubicBezTo>
                      <a:pt x="116" y="17"/>
                      <a:pt x="115" y="17"/>
                      <a:pt x="114" y="17"/>
                    </a:cubicBezTo>
                    <a:close/>
                    <a:moveTo>
                      <a:pt x="125" y="19"/>
                    </a:moveTo>
                    <a:cubicBezTo>
                      <a:pt x="124" y="17"/>
                      <a:pt x="125" y="18"/>
                      <a:pt x="126" y="18"/>
                    </a:cubicBezTo>
                    <a:cubicBezTo>
                      <a:pt x="126" y="18"/>
                      <a:pt x="125" y="18"/>
                      <a:pt x="125" y="19"/>
                    </a:cubicBezTo>
                    <a:cubicBezTo>
                      <a:pt x="125" y="19"/>
                      <a:pt x="125" y="19"/>
                      <a:pt x="125" y="19"/>
                    </a:cubicBezTo>
                    <a:close/>
                    <a:moveTo>
                      <a:pt x="127" y="18"/>
                    </a:moveTo>
                    <a:cubicBezTo>
                      <a:pt x="127" y="18"/>
                      <a:pt x="127" y="18"/>
                      <a:pt x="127" y="18"/>
                    </a:cubicBezTo>
                    <a:cubicBezTo>
                      <a:pt x="127" y="18"/>
                      <a:pt x="127" y="18"/>
                      <a:pt x="127" y="18"/>
                    </a:cubicBezTo>
                    <a:cubicBezTo>
                      <a:pt x="127" y="18"/>
                      <a:pt x="127" y="18"/>
                      <a:pt x="127" y="18"/>
                    </a:cubicBezTo>
                    <a:close/>
                    <a:moveTo>
                      <a:pt x="128" y="17"/>
                    </a:moveTo>
                    <a:cubicBezTo>
                      <a:pt x="128" y="17"/>
                      <a:pt x="128" y="17"/>
                      <a:pt x="128" y="17"/>
                    </a:cubicBezTo>
                    <a:cubicBezTo>
                      <a:pt x="128" y="17"/>
                      <a:pt x="128" y="17"/>
                      <a:pt x="128" y="17"/>
                    </a:cubicBezTo>
                    <a:cubicBezTo>
                      <a:pt x="128" y="17"/>
                      <a:pt x="128" y="17"/>
                      <a:pt x="128" y="17"/>
                    </a:cubicBezTo>
                    <a:close/>
                    <a:moveTo>
                      <a:pt x="144" y="19"/>
                    </a:moveTo>
                    <a:cubicBezTo>
                      <a:pt x="143" y="18"/>
                      <a:pt x="145" y="15"/>
                      <a:pt x="146" y="17"/>
                    </a:cubicBezTo>
                    <a:cubicBezTo>
                      <a:pt x="144" y="17"/>
                      <a:pt x="146" y="18"/>
                      <a:pt x="144" y="19"/>
                    </a:cubicBezTo>
                    <a:close/>
                    <a:moveTo>
                      <a:pt x="143" y="17"/>
                    </a:moveTo>
                    <a:cubicBezTo>
                      <a:pt x="143" y="17"/>
                      <a:pt x="143" y="17"/>
                      <a:pt x="143" y="18"/>
                    </a:cubicBezTo>
                    <a:cubicBezTo>
                      <a:pt x="142" y="17"/>
                      <a:pt x="142" y="17"/>
                      <a:pt x="142" y="17"/>
                    </a:cubicBezTo>
                    <a:cubicBezTo>
                      <a:pt x="143" y="17"/>
                      <a:pt x="143" y="16"/>
                      <a:pt x="143" y="16"/>
                    </a:cubicBezTo>
                    <a:cubicBezTo>
                      <a:pt x="143" y="16"/>
                      <a:pt x="143" y="16"/>
                      <a:pt x="143" y="17"/>
                    </a:cubicBezTo>
                    <a:close/>
                    <a:moveTo>
                      <a:pt x="138" y="10"/>
                    </a:moveTo>
                    <a:cubicBezTo>
                      <a:pt x="138" y="11"/>
                      <a:pt x="138" y="11"/>
                      <a:pt x="138" y="11"/>
                    </a:cubicBezTo>
                    <a:cubicBezTo>
                      <a:pt x="138" y="11"/>
                      <a:pt x="137" y="11"/>
                      <a:pt x="137" y="10"/>
                    </a:cubicBezTo>
                    <a:cubicBezTo>
                      <a:pt x="138" y="10"/>
                      <a:pt x="138" y="10"/>
                      <a:pt x="138" y="10"/>
                    </a:cubicBezTo>
                    <a:close/>
                    <a:moveTo>
                      <a:pt x="139" y="11"/>
                    </a:moveTo>
                    <a:cubicBezTo>
                      <a:pt x="139" y="12"/>
                      <a:pt x="139" y="11"/>
                      <a:pt x="139" y="11"/>
                    </a:cubicBezTo>
                    <a:cubicBezTo>
                      <a:pt x="139" y="12"/>
                      <a:pt x="139" y="12"/>
                      <a:pt x="139" y="12"/>
                    </a:cubicBezTo>
                    <a:cubicBezTo>
                      <a:pt x="139" y="12"/>
                      <a:pt x="139" y="12"/>
                      <a:pt x="139" y="11"/>
                    </a:cubicBezTo>
                    <a:close/>
                    <a:moveTo>
                      <a:pt x="143" y="14"/>
                    </a:moveTo>
                    <a:cubicBezTo>
                      <a:pt x="143" y="14"/>
                      <a:pt x="142" y="14"/>
                      <a:pt x="142" y="14"/>
                    </a:cubicBezTo>
                    <a:cubicBezTo>
                      <a:pt x="142" y="14"/>
                      <a:pt x="143" y="14"/>
                      <a:pt x="143" y="13"/>
                    </a:cubicBezTo>
                    <a:cubicBezTo>
                      <a:pt x="143" y="14"/>
                      <a:pt x="143" y="14"/>
                      <a:pt x="143" y="14"/>
                    </a:cubicBezTo>
                    <a:close/>
                    <a:moveTo>
                      <a:pt x="135" y="18"/>
                    </a:moveTo>
                    <a:cubicBezTo>
                      <a:pt x="135" y="18"/>
                      <a:pt x="135" y="19"/>
                      <a:pt x="135" y="19"/>
                    </a:cubicBezTo>
                    <a:cubicBezTo>
                      <a:pt x="135" y="19"/>
                      <a:pt x="135" y="18"/>
                      <a:pt x="135" y="18"/>
                    </a:cubicBezTo>
                    <a:close/>
                    <a:moveTo>
                      <a:pt x="138" y="22"/>
                    </a:moveTo>
                    <a:cubicBezTo>
                      <a:pt x="139" y="22"/>
                      <a:pt x="139" y="22"/>
                      <a:pt x="138" y="22"/>
                    </a:cubicBezTo>
                    <a:cubicBezTo>
                      <a:pt x="138" y="22"/>
                      <a:pt x="138" y="22"/>
                      <a:pt x="138" y="22"/>
                    </a:cubicBezTo>
                    <a:cubicBezTo>
                      <a:pt x="138" y="22"/>
                      <a:pt x="138" y="22"/>
                      <a:pt x="138" y="22"/>
                    </a:cubicBezTo>
                    <a:close/>
                    <a:moveTo>
                      <a:pt x="170" y="6"/>
                    </a:moveTo>
                    <a:cubicBezTo>
                      <a:pt x="171" y="6"/>
                      <a:pt x="171" y="5"/>
                      <a:pt x="171" y="5"/>
                    </a:cubicBezTo>
                    <a:cubicBezTo>
                      <a:pt x="171" y="5"/>
                      <a:pt x="171" y="5"/>
                      <a:pt x="172" y="5"/>
                    </a:cubicBezTo>
                    <a:cubicBezTo>
                      <a:pt x="171" y="6"/>
                      <a:pt x="172" y="6"/>
                      <a:pt x="172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2" y="7"/>
                      <a:pt x="171" y="7"/>
                      <a:pt x="170" y="7"/>
                    </a:cubicBezTo>
                    <a:cubicBezTo>
                      <a:pt x="170" y="6"/>
                      <a:pt x="170" y="6"/>
                      <a:pt x="170" y="6"/>
                    </a:cubicBezTo>
                    <a:cubicBezTo>
                      <a:pt x="170" y="6"/>
                      <a:pt x="170" y="6"/>
                      <a:pt x="170" y="6"/>
                    </a:cubicBezTo>
                    <a:close/>
                    <a:moveTo>
                      <a:pt x="182" y="14"/>
                    </a:moveTo>
                    <a:cubicBezTo>
                      <a:pt x="182" y="14"/>
                      <a:pt x="182" y="14"/>
                      <a:pt x="182" y="14"/>
                    </a:cubicBezTo>
                    <a:cubicBezTo>
                      <a:pt x="182" y="14"/>
                      <a:pt x="182" y="14"/>
                      <a:pt x="182" y="14"/>
                    </a:cubicBezTo>
                    <a:cubicBezTo>
                      <a:pt x="182" y="14"/>
                      <a:pt x="182" y="14"/>
                      <a:pt x="183" y="14"/>
                    </a:cubicBezTo>
                    <a:cubicBezTo>
                      <a:pt x="182" y="14"/>
                      <a:pt x="182" y="14"/>
                      <a:pt x="182" y="14"/>
                    </a:cubicBezTo>
                    <a:close/>
                    <a:moveTo>
                      <a:pt x="182" y="13"/>
                    </a:moveTo>
                    <a:cubicBezTo>
                      <a:pt x="181" y="14"/>
                      <a:pt x="180" y="12"/>
                      <a:pt x="179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9" y="12"/>
                      <a:pt x="181" y="12"/>
                      <a:pt x="182" y="13"/>
                    </a:cubicBezTo>
                    <a:close/>
                    <a:moveTo>
                      <a:pt x="166" y="10"/>
                    </a:moveTo>
                    <a:cubicBezTo>
                      <a:pt x="166" y="11"/>
                      <a:pt x="167" y="11"/>
                      <a:pt x="167" y="12"/>
                    </a:cubicBezTo>
                    <a:cubicBezTo>
                      <a:pt x="166" y="12"/>
                      <a:pt x="166" y="11"/>
                      <a:pt x="166" y="11"/>
                    </a:cubicBezTo>
                    <a:cubicBezTo>
                      <a:pt x="166" y="10"/>
                      <a:pt x="166" y="10"/>
                      <a:pt x="166" y="10"/>
                    </a:cubicBezTo>
                    <a:close/>
                    <a:moveTo>
                      <a:pt x="169" y="10"/>
                    </a:moveTo>
                    <a:cubicBezTo>
                      <a:pt x="169" y="11"/>
                      <a:pt x="169" y="11"/>
                      <a:pt x="169" y="11"/>
                    </a:cubicBezTo>
                    <a:cubicBezTo>
                      <a:pt x="169" y="11"/>
                      <a:pt x="168" y="11"/>
                      <a:pt x="168" y="10"/>
                    </a:cubicBezTo>
                    <a:cubicBezTo>
                      <a:pt x="168" y="10"/>
                      <a:pt x="169" y="10"/>
                      <a:pt x="169" y="10"/>
                    </a:cubicBezTo>
                    <a:cubicBezTo>
                      <a:pt x="169" y="10"/>
                      <a:pt x="169" y="10"/>
                      <a:pt x="169" y="10"/>
                    </a:cubicBezTo>
                    <a:close/>
                    <a:moveTo>
                      <a:pt x="167" y="9"/>
                    </a:moveTo>
                    <a:cubicBezTo>
                      <a:pt x="167" y="9"/>
                      <a:pt x="167" y="9"/>
                      <a:pt x="167" y="9"/>
                    </a:cubicBezTo>
                    <a:cubicBezTo>
                      <a:pt x="167" y="9"/>
                      <a:pt x="167" y="9"/>
                      <a:pt x="167" y="9"/>
                    </a:cubicBezTo>
                    <a:cubicBezTo>
                      <a:pt x="167" y="9"/>
                      <a:pt x="167" y="9"/>
                      <a:pt x="167" y="9"/>
                    </a:cubicBezTo>
                    <a:close/>
                    <a:moveTo>
                      <a:pt x="169" y="15"/>
                    </a:moveTo>
                    <a:cubicBezTo>
                      <a:pt x="169" y="15"/>
                      <a:pt x="169" y="15"/>
                      <a:pt x="169" y="15"/>
                    </a:cubicBezTo>
                    <a:cubicBezTo>
                      <a:pt x="169" y="15"/>
                      <a:pt x="169" y="15"/>
                      <a:pt x="169" y="15"/>
                    </a:cubicBezTo>
                    <a:cubicBezTo>
                      <a:pt x="169" y="15"/>
                      <a:pt x="169" y="15"/>
                      <a:pt x="169" y="15"/>
                    </a:cubicBezTo>
                    <a:cubicBezTo>
                      <a:pt x="169" y="15"/>
                      <a:pt x="169" y="15"/>
                      <a:pt x="169" y="15"/>
                    </a:cubicBezTo>
                    <a:close/>
                    <a:moveTo>
                      <a:pt x="171" y="13"/>
                    </a:moveTo>
                    <a:cubicBezTo>
                      <a:pt x="171" y="13"/>
                      <a:pt x="171" y="13"/>
                      <a:pt x="171" y="13"/>
                    </a:cubicBezTo>
                    <a:cubicBezTo>
                      <a:pt x="171" y="13"/>
                      <a:pt x="171" y="13"/>
                      <a:pt x="171" y="13"/>
                    </a:cubicBezTo>
                    <a:close/>
                    <a:moveTo>
                      <a:pt x="163" y="10"/>
                    </a:moveTo>
                    <a:cubicBezTo>
                      <a:pt x="163" y="10"/>
                      <a:pt x="163" y="10"/>
                      <a:pt x="163" y="10"/>
                    </a:cubicBezTo>
                    <a:cubicBezTo>
                      <a:pt x="163" y="10"/>
                      <a:pt x="163" y="10"/>
                      <a:pt x="163" y="10"/>
                    </a:cubicBezTo>
                    <a:cubicBezTo>
                      <a:pt x="162" y="11"/>
                      <a:pt x="163" y="11"/>
                      <a:pt x="163" y="11"/>
                    </a:cubicBezTo>
                    <a:cubicBezTo>
                      <a:pt x="163" y="11"/>
                      <a:pt x="162" y="11"/>
                      <a:pt x="162" y="11"/>
                    </a:cubicBezTo>
                    <a:cubicBezTo>
                      <a:pt x="162" y="12"/>
                      <a:pt x="161" y="12"/>
                      <a:pt x="160" y="13"/>
                    </a:cubicBezTo>
                    <a:cubicBezTo>
                      <a:pt x="160" y="12"/>
                      <a:pt x="160" y="12"/>
                      <a:pt x="160" y="12"/>
                    </a:cubicBezTo>
                    <a:cubicBezTo>
                      <a:pt x="160" y="12"/>
                      <a:pt x="160" y="12"/>
                      <a:pt x="160" y="13"/>
                    </a:cubicBezTo>
                    <a:cubicBezTo>
                      <a:pt x="160" y="13"/>
                      <a:pt x="159" y="13"/>
                      <a:pt x="159" y="12"/>
                    </a:cubicBezTo>
                    <a:cubicBezTo>
                      <a:pt x="159" y="11"/>
                      <a:pt x="160" y="11"/>
                      <a:pt x="160" y="9"/>
                    </a:cubicBezTo>
                    <a:cubicBezTo>
                      <a:pt x="161" y="9"/>
                      <a:pt x="161" y="10"/>
                      <a:pt x="163" y="10"/>
                    </a:cubicBezTo>
                    <a:close/>
                    <a:moveTo>
                      <a:pt x="158" y="15"/>
                    </a:moveTo>
                    <a:cubicBezTo>
                      <a:pt x="157" y="16"/>
                      <a:pt x="157" y="16"/>
                      <a:pt x="156" y="16"/>
                    </a:cubicBezTo>
                    <a:cubicBezTo>
                      <a:pt x="156" y="15"/>
                      <a:pt x="157" y="15"/>
                      <a:pt x="158" y="15"/>
                    </a:cubicBezTo>
                    <a:close/>
                    <a:moveTo>
                      <a:pt x="147" y="15"/>
                    </a:moveTo>
                    <a:cubicBezTo>
                      <a:pt x="147" y="16"/>
                      <a:pt x="148" y="16"/>
                      <a:pt x="147" y="17"/>
                    </a:cubicBezTo>
                    <a:cubicBezTo>
                      <a:pt x="147" y="17"/>
                      <a:pt x="146" y="15"/>
                      <a:pt x="147" y="15"/>
                    </a:cubicBezTo>
                    <a:close/>
                    <a:moveTo>
                      <a:pt x="147" y="14"/>
                    </a:moveTo>
                    <a:cubicBezTo>
                      <a:pt x="147" y="14"/>
                      <a:pt x="147" y="14"/>
                      <a:pt x="147" y="14"/>
                    </a:cubicBezTo>
                    <a:cubicBezTo>
                      <a:pt x="147" y="14"/>
                      <a:pt x="148" y="14"/>
                      <a:pt x="148" y="14"/>
                    </a:cubicBezTo>
                    <a:cubicBezTo>
                      <a:pt x="149" y="14"/>
                      <a:pt x="148" y="12"/>
                      <a:pt x="149" y="12"/>
                    </a:cubicBezTo>
                    <a:cubicBezTo>
                      <a:pt x="149" y="12"/>
                      <a:pt x="150" y="13"/>
                      <a:pt x="150" y="12"/>
                    </a:cubicBezTo>
                    <a:cubicBezTo>
                      <a:pt x="151" y="13"/>
                      <a:pt x="151" y="13"/>
                      <a:pt x="151" y="14"/>
                    </a:cubicBezTo>
                    <a:cubicBezTo>
                      <a:pt x="150" y="14"/>
                      <a:pt x="150" y="14"/>
                      <a:pt x="149" y="14"/>
                    </a:cubicBezTo>
                    <a:cubicBezTo>
                      <a:pt x="149" y="14"/>
                      <a:pt x="149" y="15"/>
                      <a:pt x="148" y="15"/>
                    </a:cubicBezTo>
                    <a:cubicBezTo>
                      <a:pt x="148" y="15"/>
                      <a:pt x="147" y="14"/>
                      <a:pt x="147" y="14"/>
                    </a:cubicBezTo>
                    <a:close/>
                    <a:moveTo>
                      <a:pt x="150" y="11"/>
                    </a:moveTo>
                    <a:cubicBezTo>
                      <a:pt x="149" y="11"/>
                      <a:pt x="149" y="11"/>
                      <a:pt x="148" y="11"/>
                    </a:cubicBezTo>
                    <a:cubicBezTo>
                      <a:pt x="148" y="11"/>
                      <a:pt x="148" y="10"/>
                      <a:pt x="148" y="10"/>
                    </a:cubicBezTo>
                    <a:cubicBezTo>
                      <a:pt x="148" y="12"/>
                      <a:pt x="150" y="10"/>
                      <a:pt x="150" y="11"/>
                    </a:cubicBezTo>
                    <a:close/>
                    <a:moveTo>
                      <a:pt x="148" y="12"/>
                    </a:moveTo>
                    <a:cubicBezTo>
                      <a:pt x="148" y="12"/>
                      <a:pt x="148" y="11"/>
                      <a:pt x="148" y="11"/>
                    </a:cubicBezTo>
                    <a:cubicBezTo>
                      <a:pt x="148" y="11"/>
                      <a:pt x="148" y="12"/>
                      <a:pt x="148" y="12"/>
                    </a:cubicBezTo>
                    <a:cubicBezTo>
                      <a:pt x="148" y="12"/>
                      <a:pt x="148" y="12"/>
                      <a:pt x="148" y="12"/>
                    </a:cubicBezTo>
                    <a:close/>
                    <a:moveTo>
                      <a:pt x="172" y="18"/>
                    </a:moveTo>
                    <a:cubicBezTo>
                      <a:pt x="172" y="18"/>
                      <a:pt x="171" y="17"/>
                      <a:pt x="171" y="17"/>
                    </a:cubicBezTo>
                    <a:cubicBezTo>
                      <a:pt x="171" y="17"/>
                      <a:pt x="170" y="16"/>
                      <a:pt x="170" y="16"/>
                    </a:cubicBezTo>
                    <a:cubicBezTo>
                      <a:pt x="170" y="16"/>
                      <a:pt x="171" y="15"/>
                      <a:pt x="171" y="15"/>
                    </a:cubicBezTo>
                    <a:cubicBezTo>
                      <a:pt x="171" y="14"/>
                      <a:pt x="172" y="15"/>
                      <a:pt x="172" y="14"/>
                    </a:cubicBezTo>
                    <a:cubicBezTo>
                      <a:pt x="172" y="14"/>
                      <a:pt x="172" y="13"/>
                      <a:pt x="173" y="13"/>
                    </a:cubicBezTo>
                    <a:cubicBezTo>
                      <a:pt x="173" y="13"/>
                      <a:pt x="173" y="14"/>
                      <a:pt x="173" y="14"/>
                    </a:cubicBezTo>
                    <a:cubicBezTo>
                      <a:pt x="173" y="14"/>
                      <a:pt x="173" y="15"/>
                      <a:pt x="173" y="15"/>
                    </a:cubicBezTo>
                    <a:cubicBezTo>
                      <a:pt x="173" y="15"/>
                      <a:pt x="172" y="15"/>
                      <a:pt x="172" y="15"/>
                    </a:cubicBezTo>
                    <a:cubicBezTo>
                      <a:pt x="172" y="16"/>
                      <a:pt x="171" y="15"/>
                      <a:pt x="172" y="16"/>
                    </a:cubicBezTo>
                    <a:cubicBezTo>
                      <a:pt x="172" y="16"/>
                      <a:pt x="171" y="16"/>
                      <a:pt x="171" y="16"/>
                    </a:cubicBezTo>
                    <a:cubicBezTo>
                      <a:pt x="171" y="17"/>
                      <a:pt x="171" y="17"/>
                      <a:pt x="172" y="17"/>
                    </a:cubicBezTo>
                    <a:cubicBezTo>
                      <a:pt x="172" y="17"/>
                      <a:pt x="172" y="17"/>
                      <a:pt x="172" y="17"/>
                    </a:cubicBezTo>
                    <a:cubicBezTo>
                      <a:pt x="172" y="17"/>
                      <a:pt x="173" y="18"/>
                      <a:pt x="172" y="18"/>
                    </a:cubicBezTo>
                    <a:close/>
                    <a:moveTo>
                      <a:pt x="187" y="13"/>
                    </a:moveTo>
                    <a:cubicBezTo>
                      <a:pt x="187" y="13"/>
                      <a:pt x="187" y="13"/>
                      <a:pt x="187" y="13"/>
                    </a:cubicBezTo>
                    <a:cubicBezTo>
                      <a:pt x="187" y="13"/>
                      <a:pt x="187" y="13"/>
                      <a:pt x="187" y="12"/>
                    </a:cubicBezTo>
                    <a:cubicBezTo>
                      <a:pt x="187" y="12"/>
                      <a:pt x="188" y="12"/>
                      <a:pt x="188" y="11"/>
                    </a:cubicBezTo>
                    <a:cubicBezTo>
                      <a:pt x="188" y="11"/>
                      <a:pt x="189" y="11"/>
                      <a:pt x="190" y="10"/>
                    </a:cubicBezTo>
                    <a:cubicBezTo>
                      <a:pt x="190" y="10"/>
                      <a:pt x="190" y="10"/>
                      <a:pt x="190" y="10"/>
                    </a:cubicBezTo>
                    <a:cubicBezTo>
                      <a:pt x="189" y="12"/>
                      <a:pt x="190" y="13"/>
                      <a:pt x="190" y="14"/>
                    </a:cubicBezTo>
                    <a:cubicBezTo>
                      <a:pt x="190" y="13"/>
                      <a:pt x="190" y="13"/>
                      <a:pt x="190" y="13"/>
                    </a:cubicBezTo>
                    <a:cubicBezTo>
                      <a:pt x="188" y="13"/>
                      <a:pt x="188" y="14"/>
                      <a:pt x="188" y="15"/>
                    </a:cubicBezTo>
                    <a:cubicBezTo>
                      <a:pt x="187" y="15"/>
                      <a:pt x="186" y="15"/>
                      <a:pt x="185" y="14"/>
                    </a:cubicBezTo>
                    <a:cubicBezTo>
                      <a:pt x="186" y="13"/>
                      <a:pt x="186" y="13"/>
                      <a:pt x="187" y="13"/>
                    </a:cubicBezTo>
                    <a:close/>
                    <a:moveTo>
                      <a:pt x="204" y="13"/>
                    </a:moveTo>
                    <a:cubicBezTo>
                      <a:pt x="204" y="13"/>
                      <a:pt x="203" y="13"/>
                      <a:pt x="203" y="14"/>
                    </a:cubicBezTo>
                    <a:cubicBezTo>
                      <a:pt x="202" y="13"/>
                      <a:pt x="201" y="13"/>
                      <a:pt x="201" y="13"/>
                    </a:cubicBezTo>
                    <a:cubicBezTo>
                      <a:pt x="201" y="13"/>
                      <a:pt x="201" y="12"/>
                      <a:pt x="201" y="12"/>
                    </a:cubicBezTo>
                    <a:cubicBezTo>
                      <a:pt x="201" y="12"/>
                      <a:pt x="201" y="12"/>
                      <a:pt x="201" y="12"/>
                    </a:cubicBezTo>
                    <a:cubicBezTo>
                      <a:pt x="202" y="12"/>
                      <a:pt x="202" y="12"/>
                      <a:pt x="202" y="12"/>
                    </a:cubicBezTo>
                    <a:cubicBezTo>
                      <a:pt x="203" y="12"/>
                      <a:pt x="203" y="12"/>
                      <a:pt x="203" y="11"/>
                    </a:cubicBezTo>
                    <a:cubicBezTo>
                      <a:pt x="203" y="12"/>
                      <a:pt x="204" y="12"/>
                      <a:pt x="204" y="11"/>
                    </a:cubicBezTo>
                    <a:cubicBezTo>
                      <a:pt x="204" y="11"/>
                      <a:pt x="204" y="11"/>
                      <a:pt x="204" y="11"/>
                    </a:cubicBezTo>
                    <a:cubicBezTo>
                      <a:pt x="205" y="12"/>
                      <a:pt x="205" y="12"/>
                      <a:pt x="205" y="12"/>
                    </a:cubicBezTo>
                    <a:cubicBezTo>
                      <a:pt x="205" y="13"/>
                      <a:pt x="205" y="13"/>
                      <a:pt x="204" y="13"/>
                    </a:cubicBezTo>
                    <a:close/>
                    <a:moveTo>
                      <a:pt x="198" y="14"/>
                    </a:moveTo>
                    <a:cubicBezTo>
                      <a:pt x="198" y="14"/>
                      <a:pt x="198" y="14"/>
                      <a:pt x="198" y="14"/>
                    </a:cubicBezTo>
                    <a:cubicBezTo>
                      <a:pt x="198" y="14"/>
                      <a:pt x="198" y="14"/>
                      <a:pt x="198" y="14"/>
                    </a:cubicBezTo>
                    <a:cubicBezTo>
                      <a:pt x="198" y="14"/>
                      <a:pt x="198" y="14"/>
                      <a:pt x="198" y="14"/>
                    </a:cubicBezTo>
                    <a:close/>
                    <a:moveTo>
                      <a:pt x="204" y="10"/>
                    </a:moveTo>
                    <a:cubicBezTo>
                      <a:pt x="203" y="10"/>
                      <a:pt x="203" y="10"/>
                      <a:pt x="203" y="10"/>
                    </a:cubicBezTo>
                    <a:cubicBezTo>
                      <a:pt x="203" y="9"/>
                      <a:pt x="204" y="10"/>
                      <a:pt x="204" y="10"/>
                    </a:cubicBezTo>
                    <a:cubicBezTo>
                      <a:pt x="204" y="10"/>
                      <a:pt x="204" y="10"/>
                      <a:pt x="204" y="10"/>
                    </a:cubicBezTo>
                    <a:close/>
                    <a:moveTo>
                      <a:pt x="193" y="12"/>
                    </a:moveTo>
                    <a:cubicBezTo>
                      <a:pt x="193" y="12"/>
                      <a:pt x="193" y="12"/>
                      <a:pt x="193" y="11"/>
                    </a:cubicBezTo>
                    <a:cubicBezTo>
                      <a:pt x="194" y="11"/>
                      <a:pt x="194" y="11"/>
                      <a:pt x="195" y="11"/>
                    </a:cubicBezTo>
                    <a:cubicBezTo>
                      <a:pt x="194" y="12"/>
                      <a:pt x="194" y="13"/>
                      <a:pt x="193" y="12"/>
                    </a:cubicBezTo>
                    <a:close/>
                    <a:moveTo>
                      <a:pt x="197" y="14"/>
                    </a:moveTo>
                    <a:cubicBezTo>
                      <a:pt x="197" y="14"/>
                      <a:pt x="197" y="14"/>
                      <a:pt x="197" y="14"/>
                    </a:cubicBezTo>
                    <a:cubicBezTo>
                      <a:pt x="197" y="14"/>
                      <a:pt x="197" y="14"/>
                      <a:pt x="197" y="14"/>
                    </a:cubicBezTo>
                    <a:close/>
                    <a:moveTo>
                      <a:pt x="207" y="15"/>
                    </a:moveTo>
                    <a:cubicBezTo>
                      <a:pt x="207" y="14"/>
                      <a:pt x="207" y="14"/>
                      <a:pt x="206" y="13"/>
                    </a:cubicBezTo>
                    <a:cubicBezTo>
                      <a:pt x="206" y="13"/>
                      <a:pt x="206" y="13"/>
                      <a:pt x="207" y="13"/>
                    </a:cubicBezTo>
                    <a:cubicBezTo>
                      <a:pt x="206" y="15"/>
                      <a:pt x="208" y="14"/>
                      <a:pt x="208" y="15"/>
                    </a:cubicBezTo>
                    <a:cubicBezTo>
                      <a:pt x="208" y="15"/>
                      <a:pt x="208" y="15"/>
                      <a:pt x="208" y="15"/>
                    </a:cubicBezTo>
                    <a:cubicBezTo>
                      <a:pt x="208" y="15"/>
                      <a:pt x="207" y="15"/>
                      <a:pt x="207" y="15"/>
                    </a:cubicBezTo>
                    <a:close/>
                    <a:moveTo>
                      <a:pt x="202" y="7"/>
                    </a:moveTo>
                    <a:cubicBezTo>
                      <a:pt x="202" y="5"/>
                      <a:pt x="204" y="7"/>
                      <a:pt x="203" y="8"/>
                    </a:cubicBezTo>
                    <a:cubicBezTo>
                      <a:pt x="204" y="8"/>
                      <a:pt x="204" y="8"/>
                      <a:pt x="204" y="8"/>
                    </a:cubicBezTo>
                    <a:cubicBezTo>
                      <a:pt x="205" y="8"/>
                      <a:pt x="205" y="8"/>
                      <a:pt x="205" y="8"/>
                    </a:cubicBezTo>
                    <a:cubicBezTo>
                      <a:pt x="205" y="9"/>
                      <a:pt x="205" y="9"/>
                      <a:pt x="205" y="9"/>
                    </a:cubicBezTo>
                    <a:cubicBezTo>
                      <a:pt x="205" y="9"/>
                      <a:pt x="205" y="9"/>
                      <a:pt x="204" y="9"/>
                    </a:cubicBezTo>
                    <a:cubicBezTo>
                      <a:pt x="204" y="9"/>
                      <a:pt x="203" y="8"/>
                      <a:pt x="203" y="8"/>
                    </a:cubicBezTo>
                    <a:cubicBezTo>
                      <a:pt x="203" y="8"/>
                      <a:pt x="203" y="8"/>
                      <a:pt x="203" y="8"/>
                    </a:cubicBezTo>
                    <a:cubicBezTo>
                      <a:pt x="202" y="8"/>
                      <a:pt x="202" y="8"/>
                      <a:pt x="202" y="8"/>
                    </a:cubicBezTo>
                    <a:cubicBezTo>
                      <a:pt x="202" y="7"/>
                      <a:pt x="203" y="7"/>
                      <a:pt x="202" y="7"/>
                    </a:cubicBezTo>
                    <a:close/>
                    <a:moveTo>
                      <a:pt x="191" y="8"/>
                    </a:moveTo>
                    <a:cubicBezTo>
                      <a:pt x="191" y="8"/>
                      <a:pt x="191" y="8"/>
                      <a:pt x="191" y="8"/>
                    </a:cubicBezTo>
                    <a:cubicBezTo>
                      <a:pt x="191" y="9"/>
                      <a:pt x="191" y="9"/>
                      <a:pt x="191" y="9"/>
                    </a:cubicBezTo>
                    <a:cubicBezTo>
                      <a:pt x="191" y="9"/>
                      <a:pt x="191" y="9"/>
                      <a:pt x="190" y="9"/>
                    </a:cubicBezTo>
                    <a:cubicBezTo>
                      <a:pt x="190" y="8"/>
                      <a:pt x="190" y="8"/>
                      <a:pt x="190" y="8"/>
                    </a:cubicBezTo>
                    <a:cubicBezTo>
                      <a:pt x="190" y="8"/>
                      <a:pt x="191" y="8"/>
                      <a:pt x="191" y="8"/>
                    </a:cubicBezTo>
                    <a:cubicBezTo>
                      <a:pt x="191" y="8"/>
                      <a:pt x="191" y="8"/>
                      <a:pt x="191" y="8"/>
                    </a:cubicBezTo>
                    <a:close/>
                    <a:moveTo>
                      <a:pt x="182" y="10"/>
                    </a:moveTo>
                    <a:cubicBezTo>
                      <a:pt x="181" y="10"/>
                      <a:pt x="181" y="10"/>
                      <a:pt x="181" y="10"/>
                    </a:cubicBezTo>
                    <a:cubicBezTo>
                      <a:pt x="181" y="10"/>
                      <a:pt x="181" y="10"/>
                      <a:pt x="182" y="10"/>
                    </a:cubicBezTo>
                    <a:close/>
                    <a:moveTo>
                      <a:pt x="179" y="6"/>
                    </a:moveTo>
                    <a:cubicBezTo>
                      <a:pt x="180" y="6"/>
                      <a:pt x="180" y="6"/>
                      <a:pt x="180" y="6"/>
                    </a:cubicBezTo>
                    <a:cubicBezTo>
                      <a:pt x="180" y="7"/>
                      <a:pt x="180" y="7"/>
                      <a:pt x="180" y="8"/>
                    </a:cubicBezTo>
                    <a:cubicBezTo>
                      <a:pt x="179" y="8"/>
                      <a:pt x="179" y="8"/>
                      <a:pt x="179" y="8"/>
                    </a:cubicBezTo>
                    <a:lnTo>
                      <a:pt x="179" y="6"/>
                    </a:lnTo>
                    <a:close/>
                    <a:moveTo>
                      <a:pt x="178" y="10"/>
                    </a:moveTo>
                    <a:cubicBezTo>
                      <a:pt x="177" y="10"/>
                      <a:pt x="177" y="11"/>
                      <a:pt x="177" y="11"/>
                    </a:cubicBezTo>
                    <a:cubicBezTo>
                      <a:pt x="177" y="11"/>
                      <a:pt x="176" y="11"/>
                      <a:pt x="176" y="10"/>
                    </a:cubicBezTo>
                    <a:cubicBezTo>
                      <a:pt x="176" y="10"/>
                      <a:pt x="176" y="11"/>
                      <a:pt x="176" y="10"/>
                    </a:cubicBezTo>
                    <a:cubicBezTo>
                      <a:pt x="176" y="9"/>
                      <a:pt x="175" y="10"/>
                      <a:pt x="174" y="10"/>
                    </a:cubicBezTo>
                    <a:cubicBezTo>
                      <a:pt x="174" y="10"/>
                      <a:pt x="174" y="9"/>
                      <a:pt x="174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7" y="9"/>
                      <a:pt x="177" y="10"/>
                      <a:pt x="178" y="10"/>
                    </a:cubicBezTo>
                    <a:close/>
                    <a:moveTo>
                      <a:pt x="169" y="5"/>
                    </a:moveTo>
                    <a:cubicBezTo>
                      <a:pt x="169" y="5"/>
                      <a:pt x="169" y="5"/>
                      <a:pt x="169" y="5"/>
                    </a:cubicBezTo>
                    <a:cubicBezTo>
                      <a:pt x="169" y="5"/>
                      <a:pt x="168" y="5"/>
                      <a:pt x="168" y="5"/>
                    </a:cubicBezTo>
                    <a:cubicBezTo>
                      <a:pt x="168" y="5"/>
                      <a:pt x="169" y="5"/>
                      <a:pt x="169" y="5"/>
                    </a:cubicBezTo>
                    <a:close/>
                    <a:moveTo>
                      <a:pt x="163" y="7"/>
                    </a:moveTo>
                    <a:cubicBezTo>
                      <a:pt x="162" y="7"/>
                      <a:pt x="162" y="7"/>
                      <a:pt x="162" y="7"/>
                    </a:cubicBezTo>
                    <a:cubicBezTo>
                      <a:pt x="162" y="7"/>
                      <a:pt x="162" y="7"/>
                      <a:pt x="162" y="7"/>
                    </a:cubicBezTo>
                    <a:cubicBezTo>
                      <a:pt x="162" y="7"/>
                      <a:pt x="161" y="6"/>
                      <a:pt x="161" y="6"/>
                    </a:cubicBezTo>
                    <a:cubicBezTo>
                      <a:pt x="161" y="7"/>
                      <a:pt x="160" y="7"/>
                      <a:pt x="160" y="6"/>
                    </a:cubicBezTo>
                    <a:cubicBezTo>
                      <a:pt x="160" y="6"/>
                      <a:pt x="161" y="6"/>
                      <a:pt x="161" y="6"/>
                    </a:cubicBezTo>
                    <a:cubicBezTo>
                      <a:pt x="161" y="6"/>
                      <a:pt x="162" y="6"/>
                      <a:pt x="162" y="6"/>
                    </a:cubicBezTo>
                    <a:cubicBezTo>
                      <a:pt x="162" y="6"/>
                      <a:pt x="162" y="6"/>
                      <a:pt x="162" y="6"/>
                    </a:cubicBezTo>
                    <a:cubicBezTo>
                      <a:pt x="163" y="6"/>
                      <a:pt x="163" y="6"/>
                      <a:pt x="163" y="7"/>
                    </a:cubicBezTo>
                    <a:close/>
                    <a:moveTo>
                      <a:pt x="156" y="10"/>
                    </a:moveTo>
                    <a:cubicBezTo>
                      <a:pt x="156" y="10"/>
                      <a:pt x="156" y="10"/>
                      <a:pt x="156" y="10"/>
                    </a:cubicBezTo>
                    <a:cubicBezTo>
                      <a:pt x="156" y="10"/>
                      <a:pt x="155" y="10"/>
                      <a:pt x="155" y="10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55" y="9"/>
                      <a:pt x="156" y="10"/>
                      <a:pt x="156" y="10"/>
                    </a:cubicBezTo>
                    <a:close/>
                    <a:moveTo>
                      <a:pt x="154" y="6"/>
                    </a:moveTo>
                    <a:cubicBezTo>
                      <a:pt x="154" y="7"/>
                      <a:pt x="156" y="8"/>
                      <a:pt x="154" y="8"/>
                    </a:cubicBezTo>
                    <a:cubicBezTo>
                      <a:pt x="154" y="8"/>
                      <a:pt x="154" y="7"/>
                      <a:pt x="154" y="7"/>
                    </a:cubicBezTo>
                    <a:cubicBezTo>
                      <a:pt x="154" y="7"/>
                      <a:pt x="154" y="7"/>
                      <a:pt x="154" y="7"/>
                    </a:cubicBezTo>
                    <a:cubicBezTo>
                      <a:pt x="154" y="7"/>
                      <a:pt x="154" y="7"/>
                      <a:pt x="153" y="7"/>
                    </a:cubicBezTo>
                    <a:cubicBezTo>
                      <a:pt x="153" y="7"/>
                      <a:pt x="153" y="6"/>
                      <a:pt x="152" y="6"/>
                    </a:cubicBezTo>
                    <a:cubicBezTo>
                      <a:pt x="153" y="6"/>
                      <a:pt x="154" y="6"/>
                      <a:pt x="154" y="6"/>
                    </a:cubicBezTo>
                    <a:close/>
                    <a:moveTo>
                      <a:pt x="152" y="9"/>
                    </a:moveTo>
                    <a:cubicBezTo>
                      <a:pt x="152" y="9"/>
                      <a:pt x="152" y="8"/>
                      <a:pt x="152" y="8"/>
                    </a:cubicBezTo>
                    <a:cubicBezTo>
                      <a:pt x="152" y="8"/>
                      <a:pt x="152" y="8"/>
                      <a:pt x="152" y="8"/>
                    </a:cubicBezTo>
                    <a:cubicBezTo>
                      <a:pt x="152" y="8"/>
                      <a:pt x="152" y="9"/>
                      <a:pt x="152" y="9"/>
                    </a:cubicBezTo>
                    <a:close/>
                    <a:moveTo>
                      <a:pt x="151" y="8"/>
                    </a:moveTo>
                    <a:cubicBezTo>
                      <a:pt x="151" y="8"/>
                      <a:pt x="151" y="9"/>
                      <a:pt x="151" y="9"/>
                    </a:cubicBezTo>
                    <a:cubicBezTo>
                      <a:pt x="150" y="9"/>
                      <a:pt x="150" y="8"/>
                      <a:pt x="150" y="8"/>
                    </a:cubicBezTo>
                    <a:cubicBezTo>
                      <a:pt x="151" y="7"/>
                      <a:pt x="151" y="8"/>
                      <a:pt x="151" y="8"/>
                    </a:cubicBezTo>
                    <a:close/>
                    <a:moveTo>
                      <a:pt x="146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6" y="8"/>
                      <a:pt x="146" y="8"/>
                      <a:pt x="147" y="9"/>
                    </a:cubicBezTo>
                    <a:cubicBezTo>
                      <a:pt x="146" y="10"/>
                      <a:pt x="145" y="10"/>
                      <a:pt x="144" y="10"/>
                    </a:cubicBezTo>
                    <a:cubicBezTo>
                      <a:pt x="144" y="12"/>
                      <a:pt x="145" y="13"/>
                      <a:pt x="143" y="13"/>
                    </a:cubicBezTo>
                    <a:cubicBezTo>
                      <a:pt x="143" y="13"/>
                      <a:pt x="143" y="13"/>
                      <a:pt x="143" y="13"/>
                    </a:cubicBezTo>
                    <a:cubicBezTo>
                      <a:pt x="143" y="13"/>
                      <a:pt x="143" y="12"/>
                      <a:pt x="143" y="12"/>
                    </a:cubicBezTo>
                    <a:cubicBezTo>
                      <a:pt x="143" y="11"/>
                      <a:pt x="143" y="11"/>
                      <a:pt x="144" y="11"/>
                    </a:cubicBezTo>
                    <a:cubicBezTo>
                      <a:pt x="143" y="10"/>
                      <a:pt x="145" y="9"/>
                      <a:pt x="145" y="10"/>
                    </a:cubicBezTo>
                    <a:cubicBezTo>
                      <a:pt x="145" y="9"/>
                      <a:pt x="145" y="8"/>
                      <a:pt x="145" y="6"/>
                    </a:cubicBezTo>
                    <a:cubicBezTo>
                      <a:pt x="145" y="7"/>
                      <a:pt x="145" y="8"/>
                      <a:pt x="146" y="8"/>
                    </a:cubicBezTo>
                    <a:close/>
                    <a:moveTo>
                      <a:pt x="144" y="5"/>
                    </a:moveTo>
                    <a:cubicBezTo>
                      <a:pt x="145" y="5"/>
                      <a:pt x="145" y="6"/>
                      <a:pt x="145" y="6"/>
                    </a:cubicBezTo>
                    <a:cubicBezTo>
                      <a:pt x="144" y="6"/>
                      <a:pt x="144" y="6"/>
                      <a:pt x="144" y="5"/>
                    </a:cubicBezTo>
                    <a:cubicBezTo>
                      <a:pt x="144" y="5"/>
                      <a:pt x="144" y="5"/>
                      <a:pt x="144" y="5"/>
                    </a:cubicBezTo>
                    <a:close/>
                    <a:moveTo>
                      <a:pt x="141" y="9"/>
                    </a:moveTo>
                    <a:cubicBezTo>
                      <a:pt x="141" y="9"/>
                      <a:pt x="140" y="9"/>
                      <a:pt x="140" y="8"/>
                    </a:cubicBezTo>
                    <a:cubicBezTo>
                      <a:pt x="140" y="9"/>
                      <a:pt x="141" y="9"/>
                      <a:pt x="141" y="9"/>
                    </a:cubicBezTo>
                    <a:close/>
                    <a:moveTo>
                      <a:pt x="136" y="5"/>
                    </a:moveTo>
                    <a:cubicBezTo>
                      <a:pt x="136" y="5"/>
                      <a:pt x="136" y="6"/>
                      <a:pt x="136" y="6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6" y="7"/>
                      <a:pt x="136" y="6"/>
                      <a:pt x="135" y="6"/>
                    </a:cubicBezTo>
                    <a:cubicBezTo>
                      <a:pt x="134" y="7"/>
                      <a:pt x="134" y="7"/>
                      <a:pt x="133" y="7"/>
                    </a:cubicBezTo>
                    <a:cubicBezTo>
                      <a:pt x="133" y="6"/>
                      <a:pt x="134" y="5"/>
                      <a:pt x="136" y="5"/>
                    </a:cubicBezTo>
                    <a:close/>
                    <a:moveTo>
                      <a:pt x="123" y="7"/>
                    </a:moveTo>
                    <a:cubicBezTo>
                      <a:pt x="123" y="7"/>
                      <a:pt x="123" y="7"/>
                      <a:pt x="123" y="7"/>
                    </a:cubicBezTo>
                    <a:cubicBezTo>
                      <a:pt x="123" y="7"/>
                      <a:pt x="123" y="7"/>
                      <a:pt x="123" y="8"/>
                    </a:cubicBezTo>
                    <a:cubicBezTo>
                      <a:pt x="123" y="7"/>
                      <a:pt x="123" y="7"/>
                      <a:pt x="123" y="7"/>
                    </a:cubicBezTo>
                    <a:close/>
                    <a:moveTo>
                      <a:pt x="118" y="8"/>
                    </a:moveTo>
                    <a:cubicBezTo>
                      <a:pt x="119" y="8"/>
                      <a:pt x="118" y="9"/>
                      <a:pt x="118" y="9"/>
                    </a:cubicBezTo>
                    <a:cubicBezTo>
                      <a:pt x="119" y="9"/>
                      <a:pt x="120" y="9"/>
                      <a:pt x="121" y="9"/>
                    </a:cubicBezTo>
                    <a:cubicBezTo>
                      <a:pt x="121" y="9"/>
                      <a:pt x="120" y="9"/>
                      <a:pt x="120" y="9"/>
                    </a:cubicBezTo>
                    <a:cubicBezTo>
                      <a:pt x="120" y="9"/>
                      <a:pt x="120" y="10"/>
                      <a:pt x="120" y="10"/>
                    </a:cubicBezTo>
                    <a:cubicBezTo>
                      <a:pt x="120" y="10"/>
                      <a:pt x="119" y="10"/>
                      <a:pt x="119" y="10"/>
                    </a:cubicBezTo>
                    <a:cubicBezTo>
                      <a:pt x="118" y="10"/>
                      <a:pt x="118" y="9"/>
                      <a:pt x="117" y="9"/>
                    </a:cubicBezTo>
                    <a:cubicBezTo>
                      <a:pt x="116" y="9"/>
                      <a:pt x="116" y="10"/>
                      <a:pt x="114" y="10"/>
                    </a:cubicBezTo>
                    <a:cubicBezTo>
                      <a:pt x="114" y="9"/>
                      <a:pt x="114" y="9"/>
                      <a:pt x="114" y="9"/>
                    </a:cubicBezTo>
                    <a:cubicBezTo>
                      <a:pt x="115" y="9"/>
                      <a:pt x="115" y="8"/>
                      <a:pt x="116" y="8"/>
                    </a:cubicBezTo>
                    <a:cubicBezTo>
                      <a:pt x="116" y="8"/>
                      <a:pt x="116" y="8"/>
                      <a:pt x="117" y="8"/>
                    </a:cubicBezTo>
                    <a:cubicBezTo>
                      <a:pt x="117" y="8"/>
                      <a:pt x="118" y="7"/>
                      <a:pt x="118" y="8"/>
                    </a:cubicBezTo>
                    <a:close/>
                    <a:moveTo>
                      <a:pt x="112" y="6"/>
                    </a:move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7"/>
                      <a:pt x="112" y="7"/>
                      <a:pt x="112" y="7"/>
                    </a:cubicBezTo>
                    <a:cubicBezTo>
                      <a:pt x="112" y="6"/>
                      <a:pt x="112" y="6"/>
                      <a:pt x="112" y="6"/>
                    </a:cubicBezTo>
                    <a:close/>
                    <a:moveTo>
                      <a:pt x="111" y="8"/>
                    </a:moveTo>
                    <a:cubicBezTo>
                      <a:pt x="110" y="8"/>
                      <a:pt x="110" y="9"/>
                      <a:pt x="110" y="9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10" y="8"/>
                      <a:pt x="110" y="8"/>
                      <a:pt x="111" y="8"/>
                    </a:cubicBezTo>
                    <a:close/>
                    <a:moveTo>
                      <a:pt x="109" y="5"/>
                    </a:moveTo>
                    <a:cubicBezTo>
                      <a:pt x="110" y="5"/>
                      <a:pt x="110" y="5"/>
                      <a:pt x="110" y="6"/>
                    </a:cubicBezTo>
                    <a:cubicBezTo>
                      <a:pt x="109" y="7"/>
                      <a:pt x="109" y="5"/>
                      <a:pt x="109" y="5"/>
                    </a:cubicBezTo>
                    <a:close/>
                    <a:moveTo>
                      <a:pt x="99" y="17"/>
                    </a:moveTo>
                    <a:cubicBezTo>
                      <a:pt x="99" y="17"/>
                      <a:pt x="99" y="17"/>
                      <a:pt x="99" y="16"/>
                    </a:cubicBezTo>
                    <a:cubicBezTo>
                      <a:pt x="99" y="16"/>
                      <a:pt x="100" y="17"/>
                      <a:pt x="100" y="17"/>
                    </a:cubicBezTo>
                    <a:cubicBezTo>
                      <a:pt x="100" y="17"/>
                      <a:pt x="100" y="17"/>
                      <a:pt x="99" y="17"/>
                    </a:cubicBezTo>
                    <a:close/>
                    <a:moveTo>
                      <a:pt x="95" y="9"/>
                    </a:moveTo>
                    <a:cubicBezTo>
                      <a:pt x="94" y="8"/>
                      <a:pt x="94" y="8"/>
                      <a:pt x="94" y="8"/>
                    </a:cubicBezTo>
                    <a:cubicBezTo>
                      <a:pt x="95" y="8"/>
                      <a:pt x="95" y="8"/>
                      <a:pt x="95" y="9"/>
                    </a:cubicBezTo>
                    <a:cubicBezTo>
                      <a:pt x="95" y="9"/>
                      <a:pt x="95" y="9"/>
                      <a:pt x="95" y="9"/>
                    </a:cubicBezTo>
                    <a:close/>
                    <a:moveTo>
                      <a:pt x="93" y="8"/>
                    </a:moveTo>
                    <a:cubicBezTo>
                      <a:pt x="93" y="8"/>
                      <a:pt x="93" y="8"/>
                      <a:pt x="93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8"/>
                      <a:pt x="93" y="8"/>
                      <a:pt x="93" y="8"/>
                    </a:cubicBezTo>
                    <a:close/>
                    <a:moveTo>
                      <a:pt x="101" y="14"/>
                    </a:moveTo>
                    <a:cubicBezTo>
                      <a:pt x="100" y="14"/>
                      <a:pt x="100" y="14"/>
                      <a:pt x="100" y="13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lose/>
                    <a:moveTo>
                      <a:pt x="98" y="10"/>
                    </a:moveTo>
                    <a:cubicBezTo>
                      <a:pt x="97" y="10"/>
                      <a:pt x="97" y="10"/>
                      <a:pt x="97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8" y="10"/>
                      <a:pt x="98" y="10"/>
                      <a:pt x="98" y="10"/>
                    </a:cubicBezTo>
                    <a:close/>
                    <a:moveTo>
                      <a:pt x="98" y="9"/>
                    </a:moveTo>
                    <a:cubicBezTo>
                      <a:pt x="97" y="8"/>
                      <a:pt x="98" y="8"/>
                      <a:pt x="98" y="7"/>
                    </a:cubicBezTo>
                    <a:cubicBezTo>
                      <a:pt x="98" y="7"/>
                      <a:pt x="99" y="7"/>
                      <a:pt x="99" y="7"/>
                    </a:cubicBezTo>
                    <a:cubicBezTo>
                      <a:pt x="99" y="8"/>
                      <a:pt x="98" y="8"/>
                      <a:pt x="98" y="9"/>
                    </a:cubicBezTo>
                    <a:cubicBezTo>
                      <a:pt x="98" y="9"/>
                      <a:pt x="98" y="9"/>
                      <a:pt x="98" y="9"/>
                    </a:cubicBezTo>
                    <a:close/>
                    <a:moveTo>
                      <a:pt x="96" y="5"/>
                    </a:moveTo>
                    <a:cubicBezTo>
                      <a:pt x="96" y="6"/>
                      <a:pt x="96" y="6"/>
                      <a:pt x="95" y="6"/>
                    </a:cubicBezTo>
                    <a:cubicBezTo>
                      <a:pt x="95" y="6"/>
                      <a:pt x="95" y="4"/>
                      <a:pt x="96" y="5"/>
                    </a:cubicBezTo>
                    <a:close/>
                    <a:moveTo>
                      <a:pt x="93" y="6"/>
                    </a:moveTo>
                    <a:cubicBezTo>
                      <a:pt x="93" y="5"/>
                      <a:pt x="93" y="5"/>
                      <a:pt x="93" y="5"/>
                    </a:cubicBezTo>
                    <a:cubicBezTo>
                      <a:pt x="94" y="4"/>
                      <a:pt x="94" y="6"/>
                      <a:pt x="94" y="7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3" y="7"/>
                      <a:pt x="93" y="7"/>
                      <a:pt x="92" y="7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2" y="6"/>
                      <a:pt x="93" y="6"/>
                      <a:pt x="93" y="6"/>
                    </a:cubicBezTo>
                    <a:close/>
                    <a:moveTo>
                      <a:pt x="91" y="7"/>
                    </a:moveTo>
                    <a:cubicBezTo>
                      <a:pt x="91" y="7"/>
                      <a:pt x="91" y="8"/>
                      <a:pt x="91" y="8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2" y="8"/>
                      <a:pt x="92" y="9"/>
                      <a:pt x="93" y="9"/>
                    </a:cubicBezTo>
                    <a:cubicBezTo>
                      <a:pt x="93" y="9"/>
                      <a:pt x="92" y="8"/>
                      <a:pt x="92" y="9"/>
                    </a:cubicBezTo>
                    <a:cubicBezTo>
                      <a:pt x="91" y="8"/>
                      <a:pt x="91" y="8"/>
                      <a:pt x="91" y="7"/>
                    </a:cubicBezTo>
                    <a:close/>
                    <a:moveTo>
                      <a:pt x="90" y="17"/>
                    </a:moveTo>
                    <a:cubicBezTo>
                      <a:pt x="90" y="18"/>
                      <a:pt x="91" y="17"/>
                      <a:pt x="92" y="17"/>
                    </a:cubicBezTo>
                    <a:cubicBezTo>
                      <a:pt x="92" y="17"/>
                      <a:pt x="91" y="18"/>
                      <a:pt x="91" y="18"/>
                    </a:cubicBezTo>
                    <a:cubicBezTo>
                      <a:pt x="90" y="18"/>
                      <a:pt x="90" y="17"/>
                      <a:pt x="90" y="17"/>
                    </a:cubicBezTo>
                    <a:cubicBezTo>
                      <a:pt x="89" y="17"/>
                      <a:pt x="89" y="16"/>
                      <a:pt x="89" y="16"/>
                    </a:cubicBezTo>
                    <a:cubicBezTo>
                      <a:pt x="90" y="16"/>
                      <a:pt x="90" y="16"/>
                      <a:pt x="90" y="17"/>
                    </a:cubicBezTo>
                    <a:close/>
                    <a:moveTo>
                      <a:pt x="88" y="18"/>
                    </a:moveTo>
                    <a:cubicBezTo>
                      <a:pt x="88" y="18"/>
                      <a:pt x="88" y="16"/>
                      <a:pt x="89" y="16"/>
                    </a:cubicBezTo>
                    <a:cubicBezTo>
                      <a:pt x="89" y="16"/>
                      <a:pt x="89" y="16"/>
                      <a:pt x="89" y="16"/>
                    </a:cubicBezTo>
                    <a:cubicBezTo>
                      <a:pt x="88" y="18"/>
                      <a:pt x="90" y="17"/>
                      <a:pt x="90" y="18"/>
                    </a:cubicBezTo>
                    <a:cubicBezTo>
                      <a:pt x="89" y="18"/>
                      <a:pt x="88" y="18"/>
                      <a:pt x="88" y="18"/>
                    </a:cubicBezTo>
                    <a:close/>
                    <a:moveTo>
                      <a:pt x="88" y="14"/>
                    </a:moveTo>
                    <a:cubicBezTo>
                      <a:pt x="88" y="15"/>
                      <a:pt x="88" y="15"/>
                      <a:pt x="88" y="16"/>
                    </a:cubicBezTo>
                    <a:cubicBezTo>
                      <a:pt x="87" y="17"/>
                      <a:pt x="86" y="16"/>
                      <a:pt x="84" y="16"/>
                    </a:cubicBezTo>
                    <a:cubicBezTo>
                      <a:pt x="85" y="16"/>
                      <a:pt x="85" y="16"/>
                      <a:pt x="85" y="17"/>
                    </a:cubicBezTo>
                    <a:cubicBezTo>
                      <a:pt x="85" y="17"/>
                      <a:pt x="84" y="17"/>
                      <a:pt x="84" y="17"/>
                    </a:cubicBezTo>
                    <a:cubicBezTo>
                      <a:pt x="85" y="15"/>
                      <a:pt x="83" y="15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4" y="14"/>
                      <a:pt x="84" y="14"/>
                      <a:pt x="86" y="14"/>
                    </a:cubicBezTo>
                    <a:cubicBezTo>
                      <a:pt x="85" y="14"/>
                      <a:pt x="85" y="14"/>
                      <a:pt x="86" y="14"/>
                    </a:cubicBezTo>
                    <a:cubicBezTo>
                      <a:pt x="86" y="14"/>
                      <a:pt x="86" y="15"/>
                      <a:pt x="86" y="15"/>
                    </a:cubicBezTo>
                    <a:cubicBezTo>
                      <a:pt x="87" y="15"/>
                      <a:pt x="87" y="15"/>
                      <a:pt x="88" y="15"/>
                    </a:cubicBezTo>
                    <a:cubicBezTo>
                      <a:pt x="88" y="15"/>
                      <a:pt x="88" y="15"/>
                      <a:pt x="88" y="14"/>
                    </a:cubicBezTo>
                    <a:close/>
                    <a:moveTo>
                      <a:pt x="79" y="13"/>
                    </a:moveTo>
                    <a:cubicBezTo>
                      <a:pt x="79" y="14"/>
                      <a:pt x="79" y="14"/>
                      <a:pt x="78" y="14"/>
                    </a:cubicBezTo>
                    <a:cubicBezTo>
                      <a:pt x="78" y="14"/>
                      <a:pt x="78" y="14"/>
                      <a:pt x="78" y="13"/>
                    </a:cubicBezTo>
                    <a:cubicBezTo>
                      <a:pt x="78" y="13"/>
                      <a:pt x="79" y="13"/>
                      <a:pt x="79" y="13"/>
                    </a:cubicBezTo>
                    <a:cubicBezTo>
                      <a:pt x="79" y="13"/>
                      <a:pt x="79" y="13"/>
                      <a:pt x="79" y="13"/>
                    </a:cubicBezTo>
                    <a:close/>
                    <a:moveTo>
                      <a:pt x="80" y="10"/>
                    </a:moveTo>
                    <a:cubicBezTo>
                      <a:pt x="80" y="11"/>
                      <a:pt x="80" y="11"/>
                      <a:pt x="80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9" y="12"/>
                      <a:pt x="79" y="12"/>
                      <a:pt x="79" y="11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8" y="11"/>
                      <a:pt x="79" y="10"/>
                      <a:pt x="80" y="10"/>
                    </a:cubicBezTo>
                    <a:close/>
                    <a:moveTo>
                      <a:pt x="81" y="10"/>
                    </a:moveTo>
                    <a:cubicBezTo>
                      <a:pt x="81" y="10"/>
                      <a:pt x="81" y="10"/>
                      <a:pt x="81" y="10"/>
                    </a:cubicBezTo>
                    <a:cubicBezTo>
                      <a:pt x="81" y="10"/>
                      <a:pt x="82" y="10"/>
                      <a:pt x="82" y="10"/>
                    </a:cubicBezTo>
                    <a:cubicBezTo>
                      <a:pt x="82" y="11"/>
                      <a:pt x="82" y="11"/>
                      <a:pt x="82" y="11"/>
                    </a:cubicBezTo>
                    <a:cubicBezTo>
                      <a:pt x="81" y="11"/>
                      <a:pt x="81" y="11"/>
                      <a:pt x="81" y="12"/>
                    </a:cubicBezTo>
                    <a:cubicBezTo>
                      <a:pt x="80" y="12"/>
                      <a:pt x="80" y="11"/>
                      <a:pt x="80" y="11"/>
                    </a:cubicBezTo>
                    <a:cubicBezTo>
                      <a:pt x="80" y="11"/>
                      <a:pt x="81" y="11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lose/>
                    <a:moveTo>
                      <a:pt x="83" y="10"/>
                    </a:moveTo>
                    <a:cubicBezTo>
                      <a:pt x="83" y="10"/>
                      <a:pt x="84" y="10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10"/>
                      <a:pt x="83" y="11"/>
                      <a:pt x="83" y="10"/>
                    </a:cubicBezTo>
                    <a:cubicBezTo>
                      <a:pt x="83" y="10"/>
                      <a:pt x="83" y="10"/>
                      <a:pt x="83" y="10"/>
                    </a:cubicBezTo>
                    <a:close/>
                    <a:moveTo>
                      <a:pt x="84" y="10"/>
                    </a:moveTo>
                    <a:cubicBezTo>
                      <a:pt x="84" y="8"/>
                      <a:pt x="85" y="9"/>
                      <a:pt x="85" y="9"/>
                    </a:cubicBezTo>
                    <a:cubicBezTo>
                      <a:pt x="85" y="9"/>
                      <a:pt x="86" y="10"/>
                      <a:pt x="86" y="10"/>
                    </a:cubicBezTo>
                    <a:cubicBezTo>
                      <a:pt x="85" y="11"/>
                      <a:pt x="84" y="10"/>
                      <a:pt x="84" y="10"/>
                    </a:cubicBezTo>
                    <a:close/>
                    <a:moveTo>
                      <a:pt x="85" y="6"/>
                    </a:moveTo>
                    <a:cubicBezTo>
                      <a:pt x="85" y="6"/>
                      <a:pt x="86" y="6"/>
                      <a:pt x="86" y="6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85" y="6"/>
                      <a:pt x="85" y="6"/>
                      <a:pt x="85" y="7"/>
                    </a:cubicBezTo>
                    <a:cubicBezTo>
                      <a:pt x="85" y="6"/>
                      <a:pt x="84" y="6"/>
                      <a:pt x="85" y="6"/>
                    </a:cubicBezTo>
                    <a:close/>
                    <a:moveTo>
                      <a:pt x="70" y="8"/>
                    </a:moveTo>
                    <a:cubicBezTo>
                      <a:pt x="70" y="8"/>
                      <a:pt x="70" y="8"/>
                      <a:pt x="70" y="8"/>
                    </a:cubicBezTo>
                    <a:cubicBezTo>
                      <a:pt x="71" y="8"/>
                      <a:pt x="73" y="7"/>
                      <a:pt x="72" y="9"/>
                    </a:cubicBezTo>
                    <a:cubicBezTo>
                      <a:pt x="74" y="9"/>
                      <a:pt x="74" y="8"/>
                      <a:pt x="74" y="7"/>
                    </a:cubicBezTo>
                    <a:cubicBezTo>
                      <a:pt x="75" y="7"/>
                      <a:pt x="75" y="8"/>
                      <a:pt x="76" y="8"/>
                    </a:cubicBezTo>
                    <a:cubicBezTo>
                      <a:pt x="76" y="6"/>
                      <a:pt x="78" y="7"/>
                      <a:pt x="78" y="6"/>
                    </a:cubicBezTo>
                    <a:cubicBezTo>
                      <a:pt x="78" y="8"/>
                      <a:pt x="80" y="7"/>
                      <a:pt x="79" y="9"/>
                    </a:cubicBezTo>
                    <a:cubicBezTo>
                      <a:pt x="78" y="9"/>
                      <a:pt x="77" y="10"/>
                      <a:pt x="76" y="10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6" y="10"/>
                      <a:pt x="75" y="9"/>
                      <a:pt x="75" y="9"/>
                    </a:cubicBezTo>
                    <a:cubicBezTo>
                      <a:pt x="73" y="10"/>
                      <a:pt x="75" y="10"/>
                      <a:pt x="75" y="11"/>
                    </a:cubicBezTo>
                    <a:cubicBezTo>
                      <a:pt x="75" y="11"/>
                      <a:pt x="75" y="11"/>
                      <a:pt x="74" y="11"/>
                    </a:cubicBezTo>
                    <a:cubicBezTo>
                      <a:pt x="74" y="11"/>
                      <a:pt x="74" y="11"/>
                      <a:pt x="74" y="10"/>
                    </a:cubicBezTo>
                    <a:cubicBezTo>
                      <a:pt x="73" y="10"/>
                      <a:pt x="73" y="9"/>
                      <a:pt x="71" y="10"/>
                    </a:cubicBezTo>
                    <a:cubicBezTo>
                      <a:pt x="71" y="10"/>
                      <a:pt x="71" y="10"/>
                      <a:pt x="71" y="11"/>
                    </a:cubicBezTo>
                    <a:cubicBezTo>
                      <a:pt x="71" y="11"/>
                      <a:pt x="71" y="11"/>
                      <a:pt x="70" y="10"/>
                    </a:cubicBezTo>
                    <a:cubicBezTo>
                      <a:pt x="71" y="9"/>
                      <a:pt x="69" y="9"/>
                      <a:pt x="69" y="8"/>
                    </a:cubicBezTo>
                    <a:cubicBezTo>
                      <a:pt x="70" y="8"/>
                      <a:pt x="70" y="8"/>
                      <a:pt x="70" y="8"/>
                    </a:cubicBezTo>
                    <a:close/>
                    <a:moveTo>
                      <a:pt x="67" y="9"/>
                    </a:moveTo>
                    <a:cubicBezTo>
                      <a:pt x="67" y="9"/>
                      <a:pt x="67" y="9"/>
                      <a:pt x="67" y="9"/>
                    </a:cubicBezTo>
                    <a:cubicBezTo>
                      <a:pt x="66" y="9"/>
                      <a:pt x="66" y="8"/>
                      <a:pt x="66" y="8"/>
                    </a:cubicBezTo>
                    <a:cubicBezTo>
                      <a:pt x="66" y="8"/>
                      <a:pt x="67" y="8"/>
                      <a:pt x="67" y="9"/>
                    </a:cubicBezTo>
                    <a:close/>
                    <a:moveTo>
                      <a:pt x="65" y="11"/>
                    </a:moveTo>
                    <a:cubicBezTo>
                      <a:pt x="65" y="10"/>
                      <a:pt x="64" y="11"/>
                      <a:pt x="64" y="10"/>
                    </a:cubicBezTo>
                    <a:cubicBezTo>
                      <a:pt x="65" y="9"/>
                      <a:pt x="66" y="11"/>
                      <a:pt x="65" y="11"/>
                    </a:cubicBezTo>
                    <a:close/>
                    <a:moveTo>
                      <a:pt x="60" y="15"/>
                    </a:moveTo>
                    <a:cubicBezTo>
                      <a:pt x="62" y="15"/>
                      <a:pt x="61" y="15"/>
                      <a:pt x="62" y="15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2" y="15"/>
                      <a:pt x="63" y="15"/>
                      <a:pt x="63" y="15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6"/>
                      <a:pt x="62" y="16"/>
                      <a:pt x="62" y="16"/>
                    </a:cubicBezTo>
                    <a:cubicBezTo>
                      <a:pt x="62" y="17"/>
                      <a:pt x="63" y="17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2" y="17"/>
                      <a:pt x="62" y="16"/>
                      <a:pt x="62" y="16"/>
                    </a:cubicBezTo>
                    <a:cubicBezTo>
                      <a:pt x="61" y="16"/>
                      <a:pt x="61" y="17"/>
                      <a:pt x="61" y="17"/>
                    </a:cubicBezTo>
                    <a:cubicBezTo>
                      <a:pt x="60" y="18"/>
                      <a:pt x="59" y="17"/>
                      <a:pt x="58" y="18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58" y="18"/>
                      <a:pt x="57" y="18"/>
                      <a:pt x="56" y="18"/>
                    </a:cubicBezTo>
                    <a:cubicBezTo>
                      <a:pt x="56" y="17"/>
                      <a:pt x="58" y="17"/>
                      <a:pt x="57" y="15"/>
                    </a:cubicBezTo>
                    <a:cubicBezTo>
                      <a:pt x="56" y="16"/>
                      <a:pt x="57" y="15"/>
                      <a:pt x="55" y="15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15"/>
                      <a:pt x="55" y="15"/>
                      <a:pt x="55" y="14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8" y="13"/>
                      <a:pt x="58" y="12"/>
                      <a:pt x="59" y="12"/>
                    </a:cubicBezTo>
                    <a:cubicBezTo>
                      <a:pt x="59" y="13"/>
                      <a:pt x="59" y="14"/>
                      <a:pt x="60" y="15"/>
                    </a:cubicBezTo>
                    <a:close/>
                    <a:moveTo>
                      <a:pt x="48" y="9"/>
                    </a:moveTo>
                    <a:cubicBezTo>
                      <a:pt x="48" y="10"/>
                      <a:pt x="48" y="10"/>
                      <a:pt x="47" y="10"/>
                    </a:cubicBezTo>
                    <a:cubicBezTo>
                      <a:pt x="47" y="10"/>
                      <a:pt x="48" y="9"/>
                      <a:pt x="48" y="9"/>
                    </a:cubicBezTo>
                    <a:cubicBezTo>
                      <a:pt x="48" y="9"/>
                      <a:pt x="48" y="8"/>
                      <a:pt x="48" y="9"/>
                    </a:cubicBezTo>
                    <a:close/>
                    <a:moveTo>
                      <a:pt x="42" y="13"/>
                    </a:moveTo>
                    <a:cubicBezTo>
                      <a:pt x="42" y="11"/>
                      <a:pt x="42" y="11"/>
                      <a:pt x="42" y="11"/>
                    </a:cubicBezTo>
                    <a:cubicBezTo>
                      <a:pt x="42" y="11"/>
                      <a:pt x="42" y="12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lose/>
                    <a:moveTo>
                      <a:pt x="42" y="11"/>
                    </a:moveTo>
                    <a:cubicBezTo>
                      <a:pt x="41" y="11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1" y="10"/>
                      <a:pt x="41" y="10"/>
                      <a:pt x="42" y="11"/>
                    </a:cubicBezTo>
                    <a:close/>
                    <a:moveTo>
                      <a:pt x="39" y="10"/>
                    </a:moveTo>
                    <a:cubicBezTo>
                      <a:pt x="38" y="10"/>
                      <a:pt x="38" y="10"/>
                      <a:pt x="38" y="10"/>
                    </a:cubicBezTo>
                    <a:cubicBezTo>
                      <a:pt x="38" y="9"/>
                      <a:pt x="38" y="9"/>
                      <a:pt x="39" y="10"/>
                    </a:cubicBezTo>
                    <a:close/>
                    <a:moveTo>
                      <a:pt x="38" y="12"/>
                    </a:move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8" y="12"/>
                    </a:cubicBezTo>
                    <a:close/>
                    <a:moveTo>
                      <a:pt x="44" y="12"/>
                    </a:move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5" y="12"/>
                    </a:cubicBezTo>
                    <a:cubicBezTo>
                      <a:pt x="44" y="12"/>
                      <a:pt x="44" y="13"/>
                      <a:pt x="44" y="12"/>
                    </a:cubicBezTo>
                    <a:close/>
                    <a:moveTo>
                      <a:pt x="50" y="18"/>
                    </a:move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8"/>
                      <a:pt x="48" y="19"/>
                      <a:pt x="47" y="18"/>
                    </a:cubicBezTo>
                    <a:cubicBezTo>
                      <a:pt x="47" y="17"/>
                      <a:pt x="49" y="17"/>
                      <a:pt x="49" y="16"/>
                    </a:cubicBezTo>
                    <a:cubicBezTo>
                      <a:pt x="49" y="16"/>
                      <a:pt x="48" y="16"/>
                      <a:pt x="47" y="16"/>
                    </a:cubicBezTo>
                    <a:cubicBezTo>
                      <a:pt x="48" y="15"/>
                      <a:pt x="48" y="15"/>
                      <a:pt x="49" y="15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50" y="15"/>
                      <a:pt x="51" y="16"/>
                      <a:pt x="51" y="16"/>
                    </a:cubicBezTo>
                    <a:cubicBezTo>
                      <a:pt x="52" y="17"/>
                      <a:pt x="50" y="16"/>
                      <a:pt x="50" y="18"/>
                    </a:cubicBezTo>
                    <a:close/>
                    <a:moveTo>
                      <a:pt x="52" y="23"/>
                    </a:moveTo>
                    <a:cubicBezTo>
                      <a:pt x="52" y="22"/>
                      <a:pt x="53" y="22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1"/>
                      <a:pt x="54" y="21"/>
                      <a:pt x="54" y="21"/>
                    </a:cubicBezTo>
                    <a:cubicBezTo>
                      <a:pt x="54" y="22"/>
                      <a:pt x="53" y="23"/>
                      <a:pt x="52" y="23"/>
                    </a:cubicBezTo>
                    <a:close/>
                    <a:moveTo>
                      <a:pt x="56" y="21"/>
                    </a:moveTo>
                    <a:cubicBezTo>
                      <a:pt x="56" y="21"/>
                      <a:pt x="56" y="20"/>
                      <a:pt x="56" y="20"/>
                    </a:cubicBezTo>
                    <a:cubicBezTo>
                      <a:pt x="56" y="20"/>
                      <a:pt x="57" y="21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ubicBezTo>
                      <a:pt x="57" y="20"/>
                      <a:pt x="57" y="22"/>
                      <a:pt x="56" y="21"/>
                    </a:cubicBezTo>
                    <a:close/>
                    <a:moveTo>
                      <a:pt x="58" y="19"/>
                    </a:moveTo>
                    <a:cubicBezTo>
                      <a:pt x="58" y="19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19"/>
                      <a:pt x="58" y="19"/>
                      <a:pt x="59" y="19"/>
                    </a:cubicBezTo>
                    <a:cubicBezTo>
                      <a:pt x="59" y="19"/>
                      <a:pt x="60" y="19"/>
                      <a:pt x="60" y="18"/>
                    </a:cubicBezTo>
                    <a:cubicBezTo>
                      <a:pt x="62" y="19"/>
                      <a:pt x="59" y="21"/>
                      <a:pt x="58" y="19"/>
                    </a:cubicBezTo>
                    <a:close/>
                    <a:moveTo>
                      <a:pt x="60" y="21"/>
                    </a:moveTo>
                    <a:cubicBezTo>
                      <a:pt x="60" y="20"/>
                      <a:pt x="61" y="19"/>
                      <a:pt x="62" y="20"/>
                    </a:cubicBezTo>
                    <a:cubicBezTo>
                      <a:pt x="61" y="21"/>
                      <a:pt x="61" y="21"/>
                      <a:pt x="60" y="21"/>
                    </a:cubicBezTo>
                    <a:close/>
                    <a:moveTo>
                      <a:pt x="63" y="19"/>
                    </a:moveTo>
                    <a:cubicBezTo>
                      <a:pt x="63" y="19"/>
                      <a:pt x="63" y="19"/>
                      <a:pt x="64" y="19"/>
                    </a:cubicBezTo>
                    <a:cubicBezTo>
                      <a:pt x="64" y="18"/>
                      <a:pt x="63" y="18"/>
                      <a:pt x="63" y="18"/>
                    </a:cubicBezTo>
                    <a:cubicBezTo>
                      <a:pt x="64" y="18"/>
                      <a:pt x="64" y="17"/>
                      <a:pt x="64" y="17"/>
                    </a:cubicBezTo>
                    <a:cubicBezTo>
                      <a:pt x="64" y="17"/>
                      <a:pt x="64" y="17"/>
                      <a:pt x="65" y="17"/>
                    </a:cubicBezTo>
                    <a:cubicBezTo>
                      <a:pt x="65" y="17"/>
                      <a:pt x="65" y="18"/>
                      <a:pt x="65" y="18"/>
                    </a:cubicBezTo>
                    <a:cubicBezTo>
                      <a:pt x="65" y="18"/>
                      <a:pt x="64" y="18"/>
                      <a:pt x="65" y="18"/>
                    </a:cubicBezTo>
                    <a:cubicBezTo>
                      <a:pt x="64" y="19"/>
                      <a:pt x="64" y="19"/>
                      <a:pt x="63" y="19"/>
                    </a:cubicBezTo>
                    <a:close/>
                    <a:moveTo>
                      <a:pt x="70" y="19"/>
                    </a:move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18"/>
                      <a:pt x="70" y="18"/>
                      <a:pt x="71" y="18"/>
                    </a:cubicBezTo>
                    <a:cubicBezTo>
                      <a:pt x="71" y="18"/>
                      <a:pt x="70" y="17"/>
                      <a:pt x="70" y="17"/>
                    </a:cubicBezTo>
                    <a:cubicBezTo>
                      <a:pt x="70" y="16"/>
                      <a:pt x="69" y="15"/>
                      <a:pt x="67" y="15"/>
                    </a:cubicBezTo>
                    <a:cubicBezTo>
                      <a:pt x="66" y="15"/>
                      <a:pt x="67" y="16"/>
                      <a:pt x="67" y="16"/>
                    </a:cubicBezTo>
                    <a:cubicBezTo>
                      <a:pt x="67" y="16"/>
                      <a:pt x="66" y="16"/>
                      <a:pt x="66" y="17"/>
                    </a:cubicBezTo>
                    <a:cubicBezTo>
                      <a:pt x="65" y="16"/>
                      <a:pt x="66" y="15"/>
                      <a:pt x="64" y="16"/>
                    </a:cubicBezTo>
                    <a:cubicBezTo>
                      <a:pt x="64" y="16"/>
                      <a:pt x="64" y="15"/>
                      <a:pt x="64" y="15"/>
                    </a:cubicBezTo>
                    <a:cubicBezTo>
                      <a:pt x="65" y="15"/>
                      <a:pt x="66" y="14"/>
                      <a:pt x="67" y="14"/>
                    </a:cubicBezTo>
                    <a:cubicBezTo>
                      <a:pt x="67" y="14"/>
                      <a:pt x="68" y="15"/>
                      <a:pt x="69" y="14"/>
                    </a:cubicBezTo>
                    <a:cubicBezTo>
                      <a:pt x="70" y="14"/>
                      <a:pt x="70" y="13"/>
                      <a:pt x="71" y="12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71" y="14"/>
                      <a:pt x="71" y="15"/>
                      <a:pt x="71" y="18"/>
                    </a:cubicBezTo>
                    <a:cubicBezTo>
                      <a:pt x="72" y="18"/>
                      <a:pt x="72" y="17"/>
                      <a:pt x="72" y="17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17"/>
                      <a:pt x="75" y="17"/>
                      <a:pt x="75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4" y="17"/>
                      <a:pt x="73" y="17"/>
                      <a:pt x="73" y="18"/>
                    </a:cubicBezTo>
                    <a:cubicBezTo>
                      <a:pt x="72" y="18"/>
                      <a:pt x="71" y="18"/>
                      <a:pt x="71" y="19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19"/>
                      <a:pt x="70" y="19"/>
                      <a:pt x="70" y="19"/>
                    </a:cubicBezTo>
                    <a:close/>
                    <a:moveTo>
                      <a:pt x="75" y="22"/>
                    </a:moveTo>
                    <a:cubicBezTo>
                      <a:pt x="75" y="21"/>
                      <a:pt x="76" y="21"/>
                      <a:pt x="77" y="20"/>
                    </a:cubicBezTo>
                    <a:cubicBezTo>
                      <a:pt x="78" y="21"/>
                      <a:pt x="76" y="22"/>
                      <a:pt x="75" y="22"/>
                    </a:cubicBezTo>
                    <a:close/>
                    <a:moveTo>
                      <a:pt x="78" y="17"/>
                    </a:moveTo>
                    <a:cubicBezTo>
                      <a:pt x="77" y="17"/>
                      <a:pt x="78" y="18"/>
                      <a:pt x="77" y="18"/>
                    </a:cubicBezTo>
                    <a:cubicBezTo>
                      <a:pt x="77" y="18"/>
                      <a:pt x="77" y="16"/>
                      <a:pt x="78" y="17"/>
                    </a:cubicBezTo>
                    <a:cubicBezTo>
                      <a:pt x="78" y="16"/>
                      <a:pt x="77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6"/>
                    </a:cubicBezTo>
                    <a:cubicBezTo>
                      <a:pt x="80" y="16"/>
                      <a:pt x="80" y="16"/>
                      <a:pt x="81" y="16"/>
                    </a:cubicBezTo>
                    <a:cubicBezTo>
                      <a:pt x="80" y="17"/>
                      <a:pt x="80" y="17"/>
                      <a:pt x="78" y="17"/>
                    </a:cubicBezTo>
                    <a:close/>
                    <a:moveTo>
                      <a:pt x="82" y="19"/>
                    </a:moveTo>
                    <a:cubicBezTo>
                      <a:pt x="81" y="19"/>
                      <a:pt x="81" y="18"/>
                      <a:pt x="81" y="17"/>
                    </a:cubicBezTo>
                    <a:cubicBezTo>
                      <a:pt x="82" y="17"/>
                      <a:pt x="82" y="18"/>
                      <a:pt x="82" y="19"/>
                    </a:cubicBezTo>
                    <a:close/>
                    <a:moveTo>
                      <a:pt x="84" y="22"/>
                    </a:moveTo>
                    <a:cubicBezTo>
                      <a:pt x="85" y="22"/>
                      <a:pt x="85" y="22"/>
                      <a:pt x="85" y="22"/>
                    </a:cubicBezTo>
                    <a:cubicBezTo>
                      <a:pt x="85" y="24"/>
                      <a:pt x="81" y="22"/>
                      <a:pt x="84" y="22"/>
                    </a:cubicBezTo>
                    <a:close/>
                    <a:moveTo>
                      <a:pt x="89" y="20"/>
                    </a:moveTo>
                    <a:cubicBezTo>
                      <a:pt x="89" y="20"/>
                      <a:pt x="89" y="20"/>
                      <a:pt x="89" y="20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20"/>
                      <a:pt x="89" y="20"/>
                      <a:pt x="89" y="20"/>
                    </a:cubicBezTo>
                    <a:close/>
                    <a:moveTo>
                      <a:pt x="92" y="20"/>
                    </a:moveTo>
                    <a:cubicBezTo>
                      <a:pt x="92" y="20"/>
                      <a:pt x="91" y="19"/>
                      <a:pt x="91" y="19"/>
                    </a:cubicBezTo>
                    <a:cubicBezTo>
                      <a:pt x="91" y="19"/>
                      <a:pt x="92" y="19"/>
                      <a:pt x="92" y="19"/>
                    </a:cubicBezTo>
                    <a:cubicBezTo>
                      <a:pt x="92" y="18"/>
                      <a:pt x="93" y="17"/>
                      <a:pt x="93" y="17"/>
                    </a:cubicBezTo>
                    <a:cubicBezTo>
                      <a:pt x="93" y="17"/>
                      <a:pt x="93" y="16"/>
                      <a:pt x="93" y="16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3" y="18"/>
                      <a:pt x="93" y="19"/>
                      <a:pt x="92" y="20"/>
                    </a:cubicBezTo>
                    <a:close/>
                    <a:moveTo>
                      <a:pt x="93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94" y="16"/>
                      <a:pt x="94" y="16"/>
                      <a:pt x="94" y="15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4" y="15"/>
                      <a:pt x="94" y="16"/>
                      <a:pt x="94" y="16"/>
                    </a:cubicBezTo>
                    <a:cubicBezTo>
                      <a:pt x="94" y="16"/>
                      <a:pt x="96" y="15"/>
                      <a:pt x="96" y="15"/>
                    </a:cubicBezTo>
                    <a:cubicBezTo>
                      <a:pt x="97" y="15"/>
                      <a:pt x="97" y="14"/>
                      <a:pt x="98" y="14"/>
                    </a:cubicBezTo>
                    <a:cubicBezTo>
                      <a:pt x="98" y="14"/>
                      <a:pt x="98" y="14"/>
                      <a:pt x="98" y="14"/>
                    </a:cubicBezTo>
                    <a:cubicBezTo>
                      <a:pt x="99" y="14"/>
                      <a:pt x="99" y="15"/>
                      <a:pt x="99" y="15"/>
                    </a:cubicBezTo>
                    <a:cubicBezTo>
                      <a:pt x="99" y="15"/>
                      <a:pt x="99" y="15"/>
                      <a:pt x="99" y="15"/>
                    </a:cubicBezTo>
                    <a:cubicBezTo>
                      <a:pt x="97" y="15"/>
                      <a:pt x="97" y="16"/>
                      <a:pt x="97" y="15"/>
                    </a:cubicBezTo>
                    <a:cubicBezTo>
                      <a:pt x="97" y="17"/>
                      <a:pt x="96" y="17"/>
                      <a:pt x="96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8"/>
                      <a:pt x="95" y="17"/>
                      <a:pt x="95" y="17"/>
                    </a:cubicBezTo>
                    <a:cubicBezTo>
                      <a:pt x="95" y="17"/>
                      <a:pt x="94" y="18"/>
                      <a:pt x="93" y="16"/>
                    </a:cubicBezTo>
                    <a:close/>
                    <a:moveTo>
                      <a:pt x="102" y="18"/>
                    </a:moveTo>
                    <a:cubicBezTo>
                      <a:pt x="101" y="18"/>
                      <a:pt x="101" y="18"/>
                      <a:pt x="101" y="18"/>
                    </a:cubicBezTo>
                    <a:cubicBezTo>
                      <a:pt x="100" y="17"/>
                      <a:pt x="101" y="16"/>
                      <a:pt x="101" y="16"/>
                    </a:cubicBezTo>
                    <a:cubicBezTo>
                      <a:pt x="102" y="16"/>
                      <a:pt x="102" y="16"/>
                      <a:pt x="102" y="17"/>
                    </a:cubicBezTo>
                    <a:cubicBezTo>
                      <a:pt x="102" y="17"/>
                      <a:pt x="103" y="17"/>
                      <a:pt x="103" y="17"/>
                    </a:cubicBezTo>
                    <a:cubicBezTo>
                      <a:pt x="102" y="17"/>
                      <a:pt x="102" y="18"/>
                      <a:pt x="102" y="18"/>
                    </a:cubicBezTo>
                    <a:close/>
                    <a:moveTo>
                      <a:pt x="104" y="13"/>
                    </a:moveTo>
                    <a:cubicBezTo>
                      <a:pt x="104" y="12"/>
                      <a:pt x="103" y="12"/>
                      <a:pt x="103" y="11"/>
                    </a:cubicBezTo>
                    <a:cubicBezTo>
                      <a:pt x="103" y="12"/>
                      <a:pt x="102" y="12"/>
                      <a:pt x="102" y="11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1" y="11"/>
                      <a:pt x="101" y="10"/>
                      <a:pt x="101" y="10"/>
                    </a:cubicBezTo>
                    <a:cubicBezTo>
                      <a:pt x="100" y="9"/>
                      <a:pt x="99" y="9"/>
                      <a:pt x="99" y="10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99" y="9"/>
                      <a:pt x="100" y="8"/>
                      <a:pt x="100" y="8"/>
                    </a:cubicBezTo>
                    <a:cubicBezTo>
                      <a:pt x="101" y="8"/>
                      <a:pt x="101" y="9"/>
                      <a:pt x="102" y="9"/>
                    </a:cubicBezTo>
                    <a:cubicBezTo>
                      <a:pt x="102" y="7"/>
                      <a:pt x="103" y="8"/>
                      <a:pt x="104" y="7"/>
                    </a:cubicBezTo>
                    <a:cubicBezTo>
                      <a:pt x="104" y="8"/>
                      <a:pt x="105" y="8"/>
                      <a:pt x="105" y="8"/>
                    </a:cubicBezTo>
                    <a:cubicBezTo>
                      <a:pt x="106" y="8"/>
                      <a:pt x="106" y="8"/>
                      <a:pt x="107" y="8"/>
                    </a:cubicBezTo>
                    <a:cubicBezTo>
                      <a:pt x="107" y="8"/>
                      <a:pt x="107" y="8"/>
                      <a:pt x="107" y="8"/>
                    </a:cubicBezTo>
                    <a:cubicBezTo>
                      <a:pt x="108" y="8"/>
                      <a:pt x="108" y="8"/>
                      <a:pt x="108" y="9"/>
                    </a:cubicBezTo>
                    <a:cubicBezTo>
                      <a:pt x="108" y="9"/>
                      <a:pt x="109" y="8"/>
                      <a:pt x="109" y="9"/>
                    </a:cubicBezTo>
                    <a:cubicBezTo>
                      <a:pt x="109" y="9"/>
                      <a:pt x="109" y="9"/>
                      <a:pt x="109" y="10"/>
                    </a:cubicBezTo>
                    <a:cubicBezTo>
                      <a:pt x="109" y="10"/>
                      <a:pt x="109" y="10"/>
                      <a:pt x="110" y="10"/>
                    </a:cubicBezTo>
                    <a:cubicBezTo>
                      <a:pt x="110" y="10"/>
                      <a:pt x="109" y="10"/>
                      <a:pt x="110" y="11"/>
                    </a:cubicBezTo>
                    <a:cubicBezTo>
                      <a:pt x="109" y="12"/>
                      <a:pt x="109" y="10"/>
                      <a:pt x="109" y="10"/>
                    </a:cubicBezTo>
                    <a:cubicBezTo>
                      <a:pt x="108" y="10"/>
                      <a:pt x="108" y="11"/>
                      <a:pt x="107" y="11"/>
                    </a:cubicBezTo>
                    <a:cubicBezTo>
                      <a:pt x="107" y="11"/>
                      <a:pt x="106" y="10"/>
                      <a:pt x="106" y="9"/>
                    </a:cubicBezTo>
                    <a:cubicBezTo>
                      <a:pt x="106" y="9"/>
                      <a:pt x="107" y="9"/>
                      <a:pt x="106" y="9"/>
                    </a:cubicBezTo>
                    <a:cubicBezTo>
                      <a:pt x="106" y="9"/>
                      <a:pt x="105" y="10"/>
                      <a:pt x="104" y="10"/>
                    </a:cubicBezTo>
                    <a:cubicBezTo>
                      <a:pt x="104" y="10"/>
                      <a:pt x="104" y="10"/>
                      <a:pt x="104" y="10"/>
                    </a:cubicBezTo>
                    <a:cubicBezTo>
                      <a:pt x="104" y="9"/>
                      <a:pt x="104" y="10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10"/>
                      <a:pt x="103" y="10"/>
                      <a:pt x="102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103" y="11"/>
                      <a:pt x="104" y="11"/>
                      <a:pt x="104" y="11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4" y="11"/>
                      <a:pt x="105" y="11"/>
                      <a:pt x="105" y="10"/>
                    </a:cubicBezTo>
                    <a:cubicBezTo>
                      <a:pt x="105" y="12"/>
                      <a:pt x="105" y="12"/>
                      <a:pt x="105" y="12"/>
                    </a:cubicBezTo>
                    <a:cubicBezTo>
                      <a:pt x="104" y="12"/>
                      <a:pt x="104" y="13"/>
                      <a:pt x="104" y="13"/>
                    </a:cubicBezTo>
                    <a:close/>
                    <a:moveTo>
                      <a:pt x="115" y="22"/>
                    </a:moveTo>
                    <a:cubicBezTo>
                      <a:pt x="115" y="22"/>
                      <a:pt x="115" y="22"/>
                      <a:pt x="115" y="22"/>
                    </a:cubicBezTo>
                    <a:cubicBezTo>
                      <a:pt x="116" y="22"/>
                      <a:pt x="116" y="22"/>
                      <a:pt x="117" y="22"/>
                    </a:cubicBezTo>
                    <a:cubicBezTo>
                      <a:pt x="117" y="22"/>
                      <a:pt x="117" y="22"/>
                      <a:pt x="117" y="22"/>
                    </a:cubicBezTo>
                    <a:cubicBezTo>
                      <a:pt x="116" y="22"/>
                      <a:pt x="116" y="22"/>
                      <a:pt x="115" y="22"/>
                    </a:cubicBezTo>
                    <a:close/>
                    <a:moveTo>
                      <a:pt x="119" y="20"/>
                    </a:moveTo>
                    <a:cubicBezTo>
                      <a:pt x="119" y="20"/>
                      <a:pt x="119" y="20"/>
                      <a:pt x="119" y="20"/>
                    </a:cubicBezTo>
                    <a:cubicBezTo>
                      <a:pt x="119" y="20"/>
                      <a:pt x="119" y="19"/>
                      <a:pt x="119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20"/>
                      <a:pt x="119" y="20"/>
                      <a:pt x="119" y="20"/>
                    </a:cubicBezTo>
                    <a:close/>
                    <a:moveTo>
                      <a:pt x="120" y="21"/>
                    </a:moveTo>
                    <a:cubicBezTo>
                      <a:pt x="120" y="21"/>
                      <a:pt x="120" y="20"/>
                      <a:pt x="120" y="20"/>
                    </a:cubicBezTo>
                    <a:cubicBezTo>
                      <a:pt x="120" y="21"/>
                      <a:pt x="121" y="21"/>
                      <a:pt x="121" y="21"/>
                    </a:cubicBezTo>
                    <a:cubicBezTo>
                      <a:pt x="120" y="21"/>
                      <a:pt x="120" y="21"/>
                      <a:pt x="120" y="21"/>
                    </a:cubicBezTo>
                    <a:close/>
                    <a:moveTo>
                      <a:pt x="121" y="21"/>
                    </a:moveTo>
                    <a:cubicBezTo>
                      <a:pt x="121" y="21"/>
                      <a:pt x="121" y="21"/>
                      <a:pt x="121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3" y="21"/>
                      <a:pt x="123" y="22"/>
                    </a:cubicBezTo>
                    <a:cubicBezTo>
                      <a:pt x="123" y="22"/>
                      <a:pt x="123" y="22"/>
                      <a:pt x="123" y="22"/>
                    </a:cubicBezTo>
                    <a:cubicBezTo>
                      <a:pt x="122" y="23"/>
                      <a:pt x="122" y="21"/>
                      <a:pt x="121" y="21"/>
                    </a:cubicBezTo>
                    <a:cubicBezTo>
                      <a:pt x="121" y="21"/>
                      <a:pt x="121" y="21"/>
                      <a:pt x="121" y="21"/>
                    </a:cubicBezTo>
                    <a:close/>
                    <a:moveTo>
                      <a:pt x="129" y="19"/>
                    </a:moveTo>
                    <a:cubicBezTo>
                      <a:pt x="129" y="19"/>
                      <a:pt x="129" y="18"/>
                      <a:pt x="128" y="18"/>
                    </a:cubicBezTo>
                    <a:cubicBezTo>
                      <a:pt x="128" y="17"/>
                      <a:pt x="130" y="17"/>
                      <a:pt x="130" y="17"/>
                    </a:cubicBezTo>
                    <a:cubicBezTo>
                      <a:pt x="130" y="17"/>
                      <a:pt x="130" y="17"/>
                      <a:pt x="130" y="17"/>
                    </a:cubicBezTo>
                    <a:cubicBezTo>
                      <a:pt x="131" y="17"/>
                      <a:pt x="132" y="18"/>
                      <a:pt x="132" y="18"/>
                    </a:cubicBezTo>
                    <a:cubicBezTo>
                      <a:pt x="132" y="18"/>
                      <a:pt x="132" y="19"/>
                      <a:pt x="132" y="19"/>
                    </a:cubicBezTo>
                    <a:cubicBezTo>
                      <a:pt x="132" y="19"/>
                      <a:pt x="131" y="19"/>
                      <a:pt x="131" y="20"/>
                    </a:cubicBezTo>
                    <a:cubicBezTo>
                      <a:pt x="130" y="20"/>
                      <a:pt x="130" y="19"/>
                      <a:pt x="129" y="19"/>
                    </a:cubicBezTo>
                    <a:close/>
                    <a:moveTo>
                      <a:pt x="134" y="21"/>
                    </a:moveTo>
                    <a:cubicBezTo>
                      <a:pt x="134" y="20"/>
                      <a:pt x="134" y="20"/>
                      <a:pt x="134" y="20"/>
                    </a:cubicBezTo>
                    <a:cubicBezTo>
                      <a:pt x="134" y="20"/>
                      <a:pt x="134" y="20"/>
                      <a:pt x="134" y="21"/>
                    </a:cubicBezTo>
                    <a:cubicBezTo>
                      <a:pt x="134" y="20"/>
                      <a:pt x="134" y="21"/>
                      <a:pt x="134" y="21"/>
                    </a:cubicBezTo>
                    <a:close/>
                    <a:moveTo>
                      <a:pt x="151" y="24"/>
                    </a:moveTo>
                    <a:cubicBezTo>
                      <a:pt x="151" y="24"/>
                      <a:pt x="151" y="24"/>
                      <a:pt x="151" y="24"/>
                    </a:cubicBezTo>
                    <a:cubicBezTo>
                      <a:pt x="151" y="24"/>
                      <a:pt x="151" y="24"/>
                      <a:pt x="151" y="24"/>
                    </a:cubicBezTo>
                    <a:cubicBezTo>
                      <a:pt x="151" y="24"/>
                      <a:pt x="151" y="24"/>
                      <a:pt x="151" y="24"/>
                    </a:cubicBezTo>
                    <a:close/>
                    <a:moveTo>
                      <a:pt x="151" y="19"/>
                    </a:moveTo>
                    <a:cubicBezTo>
                      <a:pt x="152" y="19"/>
                      <a:pt x="152" y="19"/>
                      <a:pt x="152" y="19"/>
                    </a:cubicBezTo>
                    <a:cubicBezTo>
                      <a:pt x="152" y="19"/>
                      <a:pt x="152" y="19"/>
                      <a:pt x="152" y="20"/>
                    </a:cubicBezTo>
                    <a:cubicBezTo>
                      <a:pt x="152" y="20"/>
                      <a:pt x="152" y="20"/>
                      <a:pt x="152" y="20"/>
                    </a:cubicBezTo>
                    <a:cubicBezTo>
                      <a:pt x="152" y="20"/>
                      <a:pt x="152" y="20"/>
                      <a:pt x="152" y="20"/>
                    </a:cubicBezTo>
                    <a:cubicBezTo>
                      <a:pt x="152" y="20"/>
                      <a:pt x="152" y="20"/>
                      <a:pt x="152" y="20"/>
                    </a:cubicBezTo>
                    <a:cubicBezTo>
                      <a:pt x="153" y="20"/>
                      <a:pt x="153" y="20"/>
                      <a:pt x="153" y="20"/>
                    </a:cubicBezTo>
                    <a:cubicBezTo>
                      <a:pt x="153" y="21"/>
                      <a:pt x="153" y="23"/>
                      <a:pt x="152" y="23"/>
                    </a:cubicBezTo>
                    <a:cubicBezTo>
                      <a:pt x="152" y="24"/>
                      <a:pt x="152" y="23"/>
                      <a:pt x="153" y="23"/>
                    </a:cubicBezTo>
                    <a:cubicBezTo>
                      <a:pt x="153" y="23"/>
                      <a:pt x="153" y="23"/>
                      <a:pt x="153" y="23"/>
                    </a:cubicBezTo>
                    <a:cubicBezTo>
                      <a:pt x="153" y="23"/>
                      <a:pt x="153" y="24"/>
                      <a:pt x="153" y="24"/>
                    </a:cubicBezTo>
                    <a:cubicBezTo>
                      <a:pt x="151" y="24"/>
                      <a:pt x="152" y="21"/>
                      <a:pt x="151" y="19"/>
                    </a:cubicBezTo>
                    <a:close/>
                    <a:moveTo>
                      <a:pt x="156" y="20"/>
                    </a:moveTo>
                    <a:cubicBezTo>
                      <a:pt x="156" y="20"/>
                      <a:pt x="156" y="20"/>
                      <a:pt x="157" y="20"/>
                    </a:cubicBezTo>
                    <a:cubicBezTo>
                      <a:pt x="157" y="20"/>
                      <a:pt x="157" y="21"/>
                      <a:pt x="158" y="21"/>
                    </a:cubicBezTo>
                    <a:cubicBezTo>
                      <a:pt x="157" y="21"/>
                      <a:pt x="155" y="21"/>
                      <a:pt x="156" y="20"/>
                    </a:cubicBezTo>
                    <a:close/>
                    <a:moveTo>
                      <a:pt x="159" y="21"/>
                    </a:moveTo>
                    <a:cubicBezTo>
                      <a:pt x="159" y="22"/>
                      <a:pt x="159" y="22"/>
                      <a:pt x="159" y="22"/>
                    </a:cubicBezTo>
                    <a:cubicBezTo>
                      <a:pt x="159" y="22"/>
                      <a:pt x="159" y="22"/>
                      <a:pt x="159" y="21"/>
                    </a:cubicBezTo>
                    <a:close/>
                    <a:moveTo>
                      <a:pt x="164" y="22"/>
                    </a:moveTo>
                    <a:cubicBezTo>
                      <a:pt x="164" y="23"/>
                      <a:pt x="165" y="23"/>
                      <a:pt x="165" y="24"/>
                    </a:cubicBezTo>
                    <a:cubicBezTo>
                      <a:pt x="164" y="24"/>
                      <a:pt x="164" y="25"/>
                      <a:pt x="163" y="25"/>
                    </a:cubicBezTo>
                    <a:cubicBezTo>
                      <a:pt x="163" y="22"/>
                      <a:pt x="163" y="22"/>
                      <a:pt x="163" y="22"/>
                    </a:cubicBezTo>
                    <a:cubicBezTo>
                      <a:pt x="163" y="21"/>
                      <a:pt x="164" y="21"/>
                      <a:pt x="164" y="20"/>
                    </a:cubicBezTo>
                    <a:cubicBezTo>
                      <a:pt x="165" y="20"/>
                      <a:pt x="164" y="21"/>
                      <a:pt x="164" y="21"/>
                    </a:cubicBezTo>
                    <a:cubicBezTo>
                      <a:pt x="165" y="21"/>
                      <a:pt x="165" y="21"/>
                      <a:pt x="165" y="21"/>
                    </a:cubicBezTo>
                    <a:cubicBezTo>
                      <a:pt x="165" y="22"/>
                      <a:pt x="165" y="22"/>
                      <a:pt x="164" y="22"/>
                    </a:cubicBezTo>
                    <a:close/>
                    <a:moveTo>
                      <a:pt x="171" y="24"/>
                    </a:moveTo>
                    <a:cubicBezTo>
                      <a:pt x="171" y="24"/>
                      <a:pt x="172" y="25"/>
                      <a:pt x="171" y="25"/>
                    </a:cubicBezTo>
                    <a:cubicBezTo>
                      <a:pt x="171" y="25"/>
                      <a:pt x="171" y="25"/>
                      <a:pt x="171" y="25"/>
                    </a:cubicBezTo>
                    <a:cubicBezTo>
                      <a:pt x="171" y="25"/>
                      <a:pt x="171" y="24"/>
                      <a:pt x="171" y="24"/>
                    </a:cubicBezTo>
                    <a:cubicBezTo>
                      <a:pt x="171" y="24"/>
                      <a:pt x="171" y="24"/>
                      <a:pt x="171" y="24"/>
                    </a:cubicBezTo>
                    <a:cubicBezTo>
                      <a:pt x="172" y="24"/>
                      <a:pt x="171" y="22"/>
                      <a:pt x="172" y="23"/>
                    </a:cubicBezTo>
                    <a:cubicBezTo>
                      <a:pt x="172" y="23"/>
                      <a:pt x="172" y="24"/>
                      <a:pt x="171" y="24"/>
                    </a:cubicBezTo>
                    <a:close/>
                    <a:moveTo>
                      <a:pt x="173" y="23"/>
                    </a:moveTo>
                    <a:cubicBezTo>
                      <a:pt x="173" y="21"/>
                      <a:pt x="171" y="20"/>
                      <a:pt x="172" y="19"/>
                    </a:cubicBezTo>
                    <a:cubicBezTo>
                      <a:pt x="173" y="19"/>
                      <a:pt x="173" y="20"/>
                      <a:pt x="173" y="21"/>
                    </a:cubicBezTo>
                    <a:cubicBezTo>
                      <a:pt x="173" y="21"/>
                      <a:pt x="174" y="21"/>
                      <a:pt x="174" y="22"/>
                    </a:cubicBezTo>
                    <a:cubicBezTo>
                      <a:pt x="173" y="22"/>
                      <a:pt x="174" y="24"/>
                      <a:pt x="173" y="23"/>
                    </a:cubicBezTo>
                    <a:close/>
                    <a:moveTo>
                      <a:pt x="182" y="22"/>
                    </a:moveTo>
                    <a:cubicBezTo>
                      <a:pt x="182" y="22"/>
                      <a:pt x="182" y="22"/>
                      <a:pt x="182" y="22"/>
                    </a:cubicBezTo>
                    <a:cubicBezTo>
                      <a:pt x="182" y="22"/>
                      <a:pt x="182" y="22"/>
                      <a:pt x="182" y="22"/>
                    </a:cubicBezTo>
                    <a:cubicBezTo>
                      <a:pt x="182" y="22"/>
                      <a:pt x="182" y="22"/>
                      <a:pt x="182" y="22"/>
                    </a:cubicBezTo>
                    <a:close/>
                    <a:moveTo>
                      <a:pt x="184" y="19"/>
                    </a:moveTo>
                    <a:cubicBezTo>
                      <a:pt x="184" y="19"/>
                      <a:pt x="184" y="18"/>
                      <a:pt x="184" y="18"/>
                    </a:cubicBezTo>
                    <a:cubicBezTo>
                      <a:pt x="185" y="18"/>
                      <a:pt x="186" y="17"/>
                      <a:pt x="186" y="16"/>
                    </a:cubicBezTo>
                    <a:cubicBezTo>
                      <a:pt x="186" y="17"/>
                      <a:pt x="187" y="17"/>
                      <a:pt x="187" y="17"/>
                    </a:cubicBezTo>
                    <a:cubicBezTo>
                      <a:pt x="186" y="18"/>
                      <a:pt x="185" y="19"/>
                      <a:pt x="184" y="19"/>
                    </a:cubicBezTo>
                    <a:close/>
                    <a:moveTo>
                      <a:pt x="191" y="24"/>
                    </a:moveTo>
                    <a:cubicBezTo>
                      <a:pt x="191" y="24"/>
                      <a:pt x="191" y="24"/>
                      <a:pt x="191" y="24"/>
                    </a:cubicBezTo>
                    <a:cubicBezTo>
                      <a:pt x="191" y="24"/>
                      <a:pt x="191" y="24"/>
                      <a:pt x="191" y="24"/>
                    </a:cubicBezTo>
                    <a:cubicBezTo>
                      <a:pt x="191" y="24"/>
                      <a:pt x="191" y="24"/>
                      <a:pt x="191" y="24"/>
                    </a:cubicBezTo>
                    <a:close/>
                    <a:moveTo>
                      <a:pt x="191" y="23"/>
                    </a:moveTo>
                    <a:cubicBezTo>
                      <a:pt x="191" y="22"/>
                      <a:pt x="191" y="22"/>
                      <a:pt x="190" y="22"/>
                    </a:cubicBezTo>
                    <a:cubicBezTo>
                      <a:pt x="191" y="22"/>
                      <a:pt x="191" y="22"/>
                      <a:pt x="191" y="22"/>
                    </a:cubicBezTo>
                    <a:cubicBezTo>
                      <a:pt x="191" y="23"/>
                      <a:pt x="191" y="23"/>
                      <a:pt x="191" y="23"/>
                    </a:cubicBezTo>
                    <a:close/>
                    <a:moveTo>
                      <a:pt x="194" y="22"/>
                    </a:moveTo>
                    <a:cubicBezTo>
                      <a:pt x="194" y="22"/>
                      <a:pt x="194" y="22"/>
                      <a:pt x="194" y="22"/>
                    </a:cubicBezTo>
                    <a:cubicBezTo>
                      <a:pt x="194" y="22"/>
                      <a:pt x="194" y="22"/>
                      <a:pt x="194" y="22"/>
                    </a:cubicBezTo>
                    <a:close/>
                    <a:moveTo>
                      <a:pt x="202" y="21"/>
                    </a:moveTo>
                    <a:cubicBezTo>
                      <a:pt x="202" y="20"/>
                      <a:pt x="202" y="19"/>
                      <a:pt x="202" y="19"/>
                    </a:cubicBezTo>
                    <a:cubicBezTo>
                      <a:pt x="201" y="19"/>
                      <a:pt x="201" y="19"/>
                      <a:pt x="201" y="19"/>
                    </a:cubicBezTo>
                    <a:cubicBezTo>
                      <a:pt x="201" y="19"/>
                      <a:pt x="202" y="19"/>
                      <a:pt x="202" y="18"/>
                    </a:cubicBezTo>
                    <a:cubicBezTo>
                      <a:pt x="202" y="19"/>
                      <a:pt x="202" y="20"/>
                      <a:pt x="203" y="21"/>
                    </a:cubicBezTo>
                    <a:cubicBezTo>
                      <a:pt x="202" y="21"/>
                      <a:pt x="202" y="21"/>
                      <a:pt x="202" y="21"/>
                    </a:cubicBezTo>
                    <a:close/>
                    <a:moveTo>
                      <a:pt x="203" y="22"/>
                    </a:moveTo>
                    <a:cubicBezTo>
                      <a:pt x="204" y="22"/>
                      <a:pt x="204" y="22"/>
                      <a:pt x="204" y="22"/>
                    </a:cubicBezTo>
                    <a:cubicBezTo>
                      <a:pt x="204" y="22"/>
                      <a:pt x="204" y="22"/>
                      <a:pt x="204" y="22"/>
                    </a:cubicBezTo>
                    <a:cubicBezTo>
                      <a:pt x="204" y="22"/>
                      <a:pt x="204" y="22"/>
                      <a:pt x="203" y="22"/>
                    </a:cubicBezTo>
                    <a:cubicBezTo>
                      <a:pt x="203" y="22"/>
                      <a:pt x="203" y="22"/>
                      <a:pt x="203" y="22"/>
                    </a:cubicBezTo>
                    <a:close/>
                    <a:moveTo>
                      <a:pt x="215" y="25"/>
                    </a:moveTo>
                    <a:cubicBezTo>
                      <a:pt x="215" y="25"/>
                      <a:pt x="215" y="25"/>
                      <a:pt x="215" y="25"/>
                    </a:cubicBezTo>
                    <a:cubicBezTo>
                      <a:pt x="215" y="25"/>
                      <a:pt x="216" y="25"/>
                      <a:pt x="216" y="25"/>
                    </a:cubicBezTo>
                    <a:cubicBezTo>
                      <a:pt x="215" y="25"/>
                      <a:pt x="215" y="25"/>
                      <a:pt x="215" y="25"/>
                    </a:cubicBezTo>
                    <a:close/>
                    <a:moveTo>
                      <a:pt x="234" y="17"/>
                    </a:moveTo>
                    <a:cubicBezTo>
                      <a:pt x="233" y="17"/>
                      <a:pt x="232" y="17"/>
                      <a:pt x="232" y="17"/>
                    </a:cubicBezTo>
                    <a:cubicBezTo>
                      <a:pt x="232" y="17"/>
                      <a:pt x="232" y="17"/>
                      <a:pt x="232" y="17"/>
                    </a:cubicBezTo>
                    <a:cubicBezTo>
                      <a:pt x="234" y="17"/>
                      <a:pt x="233" y="15"/>
                      <a:pt x="234" y="15"/>
                    </a:cubicBezTo>
                    <a:cubicBezTo>
                      <a:pt x="234" y="15"/>
                      <a:pt x="235" y="15"/>
                      <a:pt x="235" y="16"/>
                    </a:cubicBezTo>
                    <a:cubicBezTo>
                      <a:pt x="235" y="16"/>
                      <a:pt x="235" y="16"/>
                      <a:pt x="235" y="16"/>
                    </a:cubicBezTo>
                    <a:cubicBezTo>
                      <a:pt x="235" y="16"/>
                      <a:pt x="235" y="15"/>
                      <a:pt x="235" y="15"/>
                    </a:cubicBezTo>
                    <a:cubicBezTo>
                      <a:pt x="234" y="15"/>
                      <a:pt x="234" y="17"/>
                      <a:pt x="234" y="17"/>
                    </a:cubicBezTo>
                    <a:close/>
                    <a:moveTo>
                      <a:pt x="242" y="24"/>
                    </a:moveTo>
                    <a:cubicBezTo>
                      <a:pt x="242" y="23"/>
                      <a:pt x="242" y="23"/>
                      <a:pt x="243" y="23"/>
                    </a:cubicBezTo>
                    <a:cubicBezTo>
                      <a:pt x="243" y="23"/>
                      <a:pt x="243" y="23"/>
                      <a:pt x="244" y="23"/>
                    </a:cubicBezTo>
                    <a:cubicBezTo>
                      <a:pt x="243" y="24"/>
                      <a:pt x="243" y="24"/>
                      <a:pt x="242" y="24"/>
                    </a:cubicBezTo>
                    <a:close/>
                    <a:moveTo>
                      <a:pt x="252" y="21"/>
                    </a:moveTo>
                    <a:cubicBezTo>
                      <a:pt x="252" y="20"/>
                      <a:pt x="252" y="20"/>
                      <a:pt x="252" y="20"/>
                    </a:cubicBezTo>
                    <a:cubicBezTo>
                      <a:pt x="252" y="20"/>
                      <a:pt x="252" y="21"/>
                      <a:pt x="253" y="21"/>
                    </a:cubicBezTo>
                    <a:cubicBezTo>
                      <a:pt x="252" y="21"/>
                      <a:pt x="252" y="21"/>
                      <a:pt x="252" y="21"/>
                    </a:cubicBezTo>
                    <a:close/>
                    <a:moveTo>
                      <a:pt x="253" y="22"/>
                    </a:moveTo>
                    <a:cubicBezTo>
                      <a:pt x="253" y="22"/>
                      <a:pt x="253" y="22"/>
                      <a:pt x="253" y="22"/>
                    </a:cubicBezTo>
                    <a:cubicBezTo>
                      <a:pt x="253" y="22"/>
                      <a:pt x="253" y="22"/>
                      <a:pt x="253" y="22"/>
                    </a:cubicBezTo>
                    <a:cubicBezTo>
                      <a:pt x="253" y="22"/>
                      <a:pt x="252" y="22"/>
                      <a:pt x="253" y="22"/>
                    </a:cubicBezTo>
                    <a:close/>
                    <a:moveTo>
                      <a:pt x="260" y="21"/>
                    </a:moveTo>
                    <a:cubicBezTo>
                      <a:pt x="258" y="21"/>
                      <a:pt x="256" y="20"/>
                      <a:pt x="256" y="18"/>
                    </a:cubicBezTo>
                    <a:cubicBezTo>
                      <a:pt x="257" y="18"/>
                      <a:pt x="257" y="19"/>
                      <a:pt x="258" y="20"/>
                    </a:cubicBezTo>
                    <a:cubicBezTo>
                      <a:pt x="258" y="20"/>
                      <a:pt x="258" y="20"/>
                      <a:pt x="258" y="20"/>
                    </a:cubicBezTo>
                    <a:cubicBezTo>
                      <a:pt x="258" y="20"/>
                      <a:pt x="258" y="20"/>
                      <a:pt x="259" y="20"/>
                    </a:cubicBezTo>
                    <a:cubicBezTo>
                      <a:pt x="259" y="20"/>
                      <a:pt x="259" y="20"/>
                      <a:pt x="259" y="20"/>
                    </a:cubicBezTo>
                    <a:cubicBezTo>
                      <a:pt x="259" y="20"/>
                      <a:pt x="259" y="20"/>
                      <a:pt x="259" y="20"/>
                    </a:cubicBezTo>
                    <a:cubicBezTo>
                      <a:pt x="259" y="20"/>
                      <a:pt x="260" y="20"/>
                      <a:pt x="260" y="20"/>
                    </a:cubicBezTo>
                    <a:cubicBezTo>
                      <a:pt x="260" y="20"/>
                      <a:pt x="261" y="20"/>
                      <a:pt x="262" y="20"/>
                    </a:cubicBezTo>
                    <a:cubicBezTo>
                      <a:pt x="262" y="20"/>
                      <a:pt x="262" y="21"/>
                      <a:pt x="262" y="21"/>
                    </a:cubicBezTo>
                    <a:cubicBezTo>
                      <a:pt x="264" y="21"/>
                      <a:pt x="264" y="21"/>
                      <a:pt x="265" y="21"/>
                    </a:cubicBezTo>
                    <a:cubicBezTo>
                      <a:pt x="265" y="22"/>
                      <a:pt x="265" y="22"/>
                      <a:pt x="265" y="22"/>
                    </a:cubicBezTo>
                    <a:cubicBezTo>
                      <a:pt x="263" y="22"/>
                      <a:pt x="259" y="22"/>
                      <a:pt x="262" y="24"/>
                    </a:cubicBezTo>
                    <a:cubicBezTo>
                      <a:pt x="260" y="24"/>
                      <a:pt x="261" y="22"/>
                      <a:pt x="260" y="21"/>
                    </a:cubicBezTo>
                    <a:close/>
                    <a:moveTo>
                      <a:pt x="263" y="23"/>
                    </a:moveTo>
                    <a:cubicBezTo>
                      <a:pt x="262" y="23"/>
                      <a:pt x="262" y="23"/>
                      <a:pt x="262" y="23"/>
                    </a:cubicBezTo>
                    <a:cubicBezTo>
                      <a:pt x="261" y="22"/>
                      <a:pt x="264" y="22"/>
                      <a:pt x="264" y="23"/>
                    </a:cubicBezTo>
                    <a:cubicBezTo>
                      <a:pt x="263" y="23"/>
                      <a:pt x="263" y="23"/>
                      <a:pt x="263" y="23"/>
                    </a:cubicBezTo>
                    <a:close/>
                    <a:moveTo>
                      <a:pt x="272" y="20"/>
                    </a:moveTo>
                    <a:cubicBezTo>
                      <a:pt x="272" y="20"/>
                      <a:pt x="271" y="20"/>
                      <a:pt x="271" y="21"/>
                    </a:cubicBezTo>
                    <a:cubicBezTo>
                      <a:pt x="272" y="22"/>
                      <a:pt x="270" y="23"/>
                      <a:pt x="270" y="25"/>
                    </a:cubicBezTo>
                    <a:cubicBezTo>
                      <a:pt x="269" y="26"/>
                      <a:pt x="270" y="23"/>
                      <a:pt x="269" y="23"/>
                    </a:cubicBezTo>
                    <a:cubicBezTo>
                      <a:pt x="268" y="24"/>
                      <a:pt x="268" y="24"/>
                      <a:pt x="267" y="24"/>
                    </a:cubicBezTo>
                    <a:cubicBezTo>
                      <a:pt x="268" y="23"/>
                      <a:pt x="269" y="23"/>
                      <a:pt x="269" y="22"/>
                    </a:cubicBezTo>
                    <a:cubicBezTo>
                      <a:pt x="268" y="22"/>
                      <a:pt x="268" y="23"/>
                      <a:pt x="267" y="23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66" y="23"/>
                      <a:pt x="266" y="23"/>
                      <a:pt x="266" y="23"/>
                    </a:cubicBezTo>
                    <a:cubicBezTo>
                      <a:pt x="266" y="23"/>
                      <a:pt x="266" y="23"/>
                      <a:pt x="266" y="24"/>
                    </a:cubicBezTo>
                    <a:cubicBezTo>
                      <a:pt x="266" y="24"/>
                      <a:pt x="266" y="24"/>
                      <a:pt x="266" y="24"/>
                    </a:cubicBezTo>
                    <a:cubicBezTo>
                      <a:pt x="266" y="24"/>
                      <a:pt x="266" y="24"/>
                      <a:pt x="266" y="24"/>
                    </a:cubicBezTo>
                    <a:cubicBezTo>
                      <a:pt x="266" y="25"/>
                      <a:pt x="265" y="25"/>
                      <a:pt x="264" y="24"/>
                    </a:cubicBezTo>
                    <a:cubicBezTo>
                      <a:pt x="264" y="23"/>
                      <a:pt x="266" y="23"/>
                      <a:pt x="266" y="22"/>
                    </a:cubicBezTo>
                    <a:cubicBezTo>
                      <a:pt x="266" y="22"/>
                      <a:pt x="267" y="22"/>
                      <a:pt x="267" y="22"/>
                    </a:cubicBezTo>
                    <a:cubicBezTo>
                      <a:pt x="267" y="22"/>
                      <a:pt x="268" y="21"/>
                      <a:pt x="268" y="21"/>
                    </a:cubicBezTo>
                    <a:cubicBezTo>
                      <a:pt x="268" y="20"/>
                      <a:pt x="270" y="20"/>
                      <a:pt x="270" y="19"/>
                    </a:cubicBezTo>
                    <a:cubicBezTo>
                      <a:pt x="270" y="19"/>
                      <a:pt x="270" y="18"/>
                      <a:pt x="270" y="18"/>
                    </a:cubicBezTo>
                    <a:cubicBezTo>
                      <a:pt x="271" y="18"/>
                      <a:pt x="272" y="20"/>
                      <a:pt x="272" y="18"/>
                    </a:cubicBezTo>
                    <a:cubicBezTo>
                      <a:pt x="272" y="18"/>
                      <a:pt x="271" y="18"/>
                      <a:pt x="271" y="18"/>
                    </a:cubicBezTo>
                    <a:cubicBezTo>
                      <a:pt x="272" y="17"/>
                      <a:pt x="271" y="17"/>
                      <a:pt x="271" y="17"/>
                    </a:cubicBezTo>
                    <a:cubicBezTo>
                      <a:pt x="271" y="17"/>
                      <a:pt x="271" y="17"/>
                      <a:pt x="271" y="17"/>
                    </a:cubicBezTo>
                    <a:cubicBezTo>
                      <a:pt x="272" y="17"/>
                      <a:pt x="272" y="18"/>
                      <a:pt x="273" y="18"/>
                    </a:cubicBezTo>
                    <a:cubicBezTo>
                      <a:pt x="273" y="18"/>
                      <a:pt x="273" y="18"/>
                      <a:pt x="273" y="18"/>
                    </a:cubicBezTo>
                    <a:cubicBezTo>
                      <a:pt x="273" y="18"/>
                      <a:pt x="273" y="19"/>
                      <a:pt x="272" y="20"/>
                    </a:cubicBezTo>
                    <a:close/>
                    <a:moveTo>
                      <a:pt x="277" y="25"/>
                    </a:moveTo>
                    <a:cubicBezTo>
                      <a:pt x="276" y="25"/>
                      <a:pt x="276" y="25"/>
                      <a:pt x="275" y="26"/>
                    </a:cubicBezTo>
                    <a:cubicBezTo>
                      <a:pt x="276" y="25"/>
                      <a:pt x="276" y="24"/>
                      <a:pt x="276" y="24"/>
                    </a:cubicBezTo>
                    <a:cubicBezTo>
                      <a:pt x="277" y="24"/>
                      <a:pt x="277" y="24"/>
                      <a:pt x="277" y="25"/>
                    </a:cubicBezTo>
                    <a:close/>
                    <a:moveTo>
                      <a:pt x="291" y="21"/>
                    </a:moveTo>
                    <a:cubicBezTo>
                      <a:pt x="291" y="21"/>
                      <a:pt x="290" y="21"/>
                      <a:pt x="290" y="21"/>
                    </a:cubicBezTo>
                    <a:cubicBezTo>
                      <a:pt x="290" y="21"/>
                      <a:pt x="290" y="21"/>
                      <a:pt x="290" y="21"/>
                    </a:cubicBezTo>
                    <a:cubicBezTo>
                      <a:pt x="291" y="21"/>
                      <a:pt x="291" y="22"/>
                      <a:pt x="291" y="21"/>
                    </a:cubicBezTo>
                    <a:cubicBezTo>
                      <a:pt x="291" y="21"/>
                      <a:pt x="290" y="20"/>
                      <a:pt x="290" y="19"/>
                    </a:cubicBezTo>
                    <a:cubicBezTo>
                      <a:pt x="290" y="19"/>
                      <a:pt x="291" y="19"/>
                      <a:pt x="291" y="19"/>
                    </a:cubicBezTo>
                    <a:cubicBezTo>
                      <a:pt x="291" y="19"/>
                      <a:pt x="291" y="20"/>
                      <a:pt x="292" y="20"/>
                    </a:cubicBezTo>
                    <a:cubicBezTo>
                      <a:pt x="292" y="21"/>
                      <a:pt x="292" y="21"/>
                      <a:pt x="292" y="22"/>
                    </a:cubicBezTo>
                    <a:cubicBezTo>
                      <a:pt x="291" y="22"/>
                      <a:pt x="290" y="22"/>
                      <a:pt x="290" y="23"/>
                    </a:cubicBezTo>
                    <a:cubicBezTo>
                      <a:pt x="291" y="23"/>
                      <a:pt x="291" y="23"/>
                      <a:pt x="291" y="24"/>
                    </a:cubicBezTo>
                    <a:cubicBezTo>
                      <a:pt x="290" y="24"/>
                      <a:pt x="290" y="24"/>
                      <a:pt x="290" y="24"/>
                    </a:cubicBezTo>
                    <a:cubicBezTo>
                      <a:pt x="290" y="24"/>
                      <a:pt x="290" y="23"/>
                      <a:pt x="289" y="22"/>
                    </a:cubicBezTo>
                    <a:cubicBezTo>
                      <a:pt x="290" y="23"/>
                      <a:pt x="291" y="22"/>
                      <a:pt x="291" y="21"/>
                    </a:cubicBezTo>
                    <a:close/>
                    <a:moveTo>
                      <a:pt x="290" y="26"/>
                    </a:moveTo>
                    <a:cubicBezTo>
                      <a:pt x="290" y="25"/>
                      <a:pt x="290" y="25"/>
                      <a:pt x="290" y="25"/>
                    </a:cubicBezTo>
                    <a:cubicBezTo>
                      <a:pt x="290" y="25"/>
                      <a:pt x="290" y="25"/>
                      <a:pt x="290" y="24"/>
                    </a:cubicBezTo>
                    <a:cubicBezTo>
                      <a:pt x="291" y="24"/>
                      <a:pt x="291" y="24"/>
                      <a:pt x="292" y="24"/>
                    </a:cubicBezTo>
                    <a:cubicBezTo>
                      <a:pt x="291" y="25"/>
                      <a:pt x="291" y="26"/>
                      <a:pt x="290" y="26"/>
                    </a:cubicBezTo>
                    <a:close/>
                    <a:moveTo>
                      <a:pt x="301" y="22"/>
                    </a:moveTo>
                    <a:cubicBezTo>
                      <a:pt x="299" y="23"/>
                      <a:pt x="300" y="22"/>
                      <a:pt x="298" y="22"/>
                    </a:cubicBezTo>
                    <a:cubicBezTo>
                      <a:pt x="298" y="22"/>
                      <a:pt x="298" y="22"/>
                      <a:pt x="299" y="23"/>
                    </a:cubicBezTo>
                    <a:cubicBezTo>
                      <a:pt x="297" y="23"/>
                      <a:pt x="297" y="23"/>
                      <a:pt x="298" y="21"/>
                    </a:cubicBezTo>
                    <a:cubicBezTo>
                      <a:pt x="297" y="21"/>
                      <a:pt x="297" y="21"/>
                      <a:pt x="296" y="21"/>
                    </a:cubicBezTo>
                    <a:cubicBezTo>
                      <a:pt x="296" y="21"/>
                      <a:pt x="296" y="22"/>
                      <a:pt x="297" y="22"/>
                    </a:cubicBezTo>
                    <a:cubicBezTo>
                      <a:pt x="297" y="22"/>
                      <a:pt x="297" y="22"/>
                      <a:pt x="297" y="22"/>
                    </a:cubicBezTo>
                    <a:cubicBezTo>
                      <a:pt x="296" y="22"/>
                      <a:pt x="296" y="21"/>
                      <a:pt x="296" y="21"/>
                    </a:cubicBezTo>
                    <a:cubicBezTo>
                      <a:pt x="295" y="21"/>
                      <a:pt x="294" y="21"/>
                      <a:pt x="294" y="21"/>
                    </a:cubicBezTo>
                    <a:cubicBezTo>
                      <a:pt x="294" y="21"/>
                      <a:pt x="295" y="21"/>
                      <a:pt x="295" y="20"/>
                    </a:cubicBezTo>
                    <a:cubicBezTo>
                      <a:pt x="295" y="20"/>
                      <a:pt x="295" y="20"/>
                      <a:pt x="295" y="19"/>
                    </a:cubicBezTo>
                    <a:cubicBezTo>
                      <a:pt x="295" y="19"/>
                      <a:pt x="296" y="20"/>
                      <a:pt x="296" y="20"/>
                    </a:cubicBezTo>
                    <a:cubicBezTo>
                      <a:pt x="297" y="21"/>
                      <a:pt x="300" y="20"/>
                      <a:pt x="301" y="19"/>
                    </a:cubicBezTo>
                    <a:cubicBezTo>
                      <a:pt x="301" y="20"/>
                      <a:pt x="300" y="20"/>
                      <a:pt x="300" y="21"/>
                    </a:cubicBezTo>
                    <a:cubicBezTo>
                      <a:pt x="302" y="21"/>
                      <a:pt x="302" y="20"/>
                      <a:pt x="302" y="18"/>
                    </a:cubicBezTo>
                    <a:cubicBezTo>
                      <a:pt x="302" y="18"/>
                      <a:pt x="303" y="18"/>
                      <a:pt x="303" y="18"/>
                    </a:cubicBezTo>
                    <a:cubicBezTo>
                      <a:pt x="303" y="19"/>
                      <a:pt x="303" y="20"/>
                      <a:pt x="303" y="21"/>
                    </a:cubicBezTo>
                    <a:cubicBezTo>
                      <a:pt x="303" y="20"/>
                      <a:pt x="303" y="20"/>
                      <a:pt x="303" y="20"/>
                    </a:cubicBezTo>
                    <a:cubicBezTo>
                      <a:pt x="302" y="20"/>
                      <a:pt x="302" y="21"/>
                      <a:pt x="302" y="21"/>
                    </a:cubicBezTo>
                    <a:cubicBezTo>
                      <a:pt x="302" y="21"/>
                      <a:pt x="301" y="21"/>
                      <a:pt x="301" y="22"/>
                    </a:cubicBezTo>
                    <a:close/>
                    <a:moveTo>
                      <a:pt x="304" y="25"/>
                    </a:moveTo>
                    <a:cubicBezTo>
                      <a:pt x="305" y="25"/>
                      <a:pt x="305" y="25"/>
                      <a:pt x="305" y="25"/>
                    </a:cubicBezTo>
                    <a:cubicBezTo>
                      <a:pt x="305" y="25"/>
                      <a:pt x="305" y="25"/>
                      <a:pt x="305" y="25"/>
                    </a:cubicBezTo>
                    <a:cubicBezTo>
                      <a:pt x="305" y="25"/>
                      <a:pt x="305" y="25"/>
                      <a:pt x="304" y="25"/>
                    </a:cubicBezTo>
                    <a:close/>
                    <a:moveTo>
                      <a:pt x="306" y="23"/>
                    </a:moveTo>
                    <a:cubicBezTo>
                      <a:pt x="306" y="23"/>
                      <a:pt x="306" y="23"/>
                      <a:pt x="306" y="23"/>
                    </a:cubicBezTo>
                    <a:cubicBezTo>
                      <a:pt x="306" y="23"/>
                      <a:pt x="306" y="23"/>
                      <a:pt x="305" y="23"/>
                    </a:cubicBezTo>
                    <a:cubicBezTo>
                      <a:pt x="304" y="22"/>
                      <a:pt x="306" y="22"/>
                      <a:pt x="306" y="22"/>
                    </a:cubicBezTo>
                    <a:cubicBezTo>
                      <a:pt x="306" y="22"/>
                      <a:pt x="306" y="21"/>
                      <a:pt x="305" y="21"/>
                    </a:cubicBezTo>
                    <a:cubicBezTo>
                      <a:pt x="305" y="21"/>
                      <a:pt x="304" y="20"/>
                      <a:pt x="305" y="20"/>
                    </a:cubicBezTo>
                    <a:cubicBezTo>
                      <a:pt x="306" y="20"/>
                      <a:pt x="305" y="22"/>
                      <a:pt x="307" y="21"/>
                    </a:cubicBezTo>
                    <a:cubicBezTo>
                      <a:pt x="307" y="20"/>
                      <a:pt x="307" y="20"/>
                      <a:pt x="307" y="19"/>
                    </a:cubicBezTo>
                    <a:cubicBezTo>
                      <a:pt x="307" y="19"/>
                      <a:pt x="307" y="20"/>
                      <a:pt x="308" y="20"/>
                    </a:cubicBezTo>
                    <a:cubicBezTo>
                      <a:pt x="308" y="21"/>
                      <a:pt x="308" y="23"/>
                      <a:pt x="306" y="23"/>
                    </a:cubicBezTo>
                    <a:close/>
                    <a:moveTo>
                      <a:pt x="320" y="22"/>
                    </a:moveTo>
                    <a:cubicBezTo>
                      <a:pt x="320" y="23"/>
                      <a:pt x="319" y="23"/>
                      <a:pt x="318" y="23"/>
                    </a:cubicBezTo>
                    <a:cubicBezTo>
                      <a:pt x="319" y="22"/>
                      <a:pt x="319" y="22"/>
                      <a:pt x="319" y="22"/>
                    </a:cubicBezTo>
                    <a:cubicBezTo>
                      <a:pt x="319" y="22"/>
                      <a:pt x="319" y="22"/>
                      <a:pt x="320" y="22"/>
                    </a:cubicBezTo>
                    <a:cubicBezTo>
                      <a:pt x="320" y="22"/>
                      <a:pt x="320" y="22"/>
                      <a:pt x="320" y="22"/>
                    </a:cubicBezTo>
                    <a:close/>
                    <a:moveTo>
                      <a:pt x="331" y="15"/>
                    </a:moveTo>
                    <a:cubicBezTo>
                      <a:pt x="331" y="15"/>
                      <a:pt x="331" y="14"/>
                      <a:pt x="331" y="13"/>
                    </a:cubicBezTo>
                    <a:cubicBezTo>
                      <a:pt x="332" y="14"/>
                      <a:pt x="333" y="14"/>
                      <a:pt x="334" y="14"/>
                    </a:cubicBezTo>
                    <a:cubicBezTo>
                      <a:pt x="334" y="16"/>
                      <a:pt x="333" y="15"/>
                      <a:pt x="331" y="15"/>
                    </a:cubicBezTo>
                    <a:close/>
                    <a:moveTo>
                      <a:pt x="337" y="11"/>
                    </a:moveTo>
                    <a:cubicBezTo>
                      <a:pt x="337" y="11"/>
                      <a:pt x="337" y="11"/>
                      <a:pt x="337" y="11"/>
                    </a:cubicBezTo>
                    <a:cubicBezTo>
                      <a:pt x="337" y="11"/>
                      <a:pt x="337" y="11"/>
                      <a:pt x="337" y="11"/>
                    </a:cubicBezTo>
                    <a:cubicBezTo>
                      <a:pt x="337" y="11"/>
                      <a:pt x="337" y="11"/>
                      <a:pt x="337" y="11"/>
                    </a:cubicBezTo>
                    <a:close/>
                    <a:moveTo>
                      <a:pt x="359" y="19"/>
                    </a:moveTo>
                    <a:cubicBezTo>
                      <a:pt x="359" y="19"/>
                      <a:pt x="359" y="19"/>
                      <a:pt x="358" y="19"/>
                    </a:cubicBezTo>
                    <a:cubicBezTo>
                      <a:pt x="358" y="18"/>
                      <a:pt x="358" y="18"/>
                      <a:pt x="358" y="18"/>
                    </a:cubicBezTo>
                    <a:cubicBezTo>
                      <a:pt x="358" y="18"/>
                      <a:pt x="357" y="18"/>
                      <a:pt x="357" y="18"/>
                    </a:cubicBezTo>
                    <a:cubicBezTo>
                      <a:pt x="359" y="18"/>
                      <a:pt x="358" y="16"/>
                      <a:pt x="359" y="16"/>
                    </a:cubicBezTo>
                    <a:cubicBezTo>
                      <a:pt x="359" y="16"/>
                      <a:pt x="360" y="17"/>
                      <a:pt x="360" y="17"/>
                    </a:cubicBezTo>
                    <a:cubicBezTo>
                      <a:pt x="360" y="17"/>
                      <a:pt x="359" y="17"/>
                      <a:pt x="359" y="19"/>
                    </a:cubicBezTo>
                    <a:close/>
                    <a:moveTo>
                      <a:pt x="352" y="13"/>
                    </a:moveTo>
                    <a:cubicBezTo>
                      <a:pt x="352" y="13"/>
                      <a:pt x="352" y="13"/>
                      <a:pt x="352" y="13"/>
                    </a:cubicBezTo>
                    <a:cubicBezTo>
                      <a:pt x="352" y="13"/>
                      <a:pt x="352" y="13"/>
                      <a:pt x="351" y="14"/>
                    </a:cubicBezTo>
                    <a:cubicBezTo>
                      <a:pt x="352" y="13"/>
                      <a:pt x="352" y="13"/>
                      <a:pt x="352" y="13"/>
                    </a:cubicBezTo>
                    <a:close/>
                    <a:moveTo>
                      <a:pt x="346" y="15"/>
                    </a:moveTo>
                    <a:cubicBezTo>
                      <a:pt x="345" y="16"/>
                      <a:pt x="345" y="15"/>
                      <a:pt x="345" y="14"/>
                    </a:cubicBezTo>
                    <a:cubicBezTo>
                      <a:pt x="344" y="14"/>
                      <a:pt x="344" y="14"/>
                      <a:pt x="344" y="13"/>
                    </a:cubicBezTo>
                    <a:cubicBezTo>
                      <a:pt x="345" y="13"/>
                      <a:pt x="346" y="14"/>
                      <a:pt x="346" y="15"/>
                    </a:cubicBezTo>
                    <a:close/>
                    <a:moveTo>
                      <a:pt x="342" y="14"/>
                    </a:moveTo>
                    <a:cubicBezTo>
                      <a:pt x="342" y="15"/>
                      <a:pt x="342" y="15"/>
                      <a:pt x="343" y="15"/>
                    </a:cubicBezTo>
                    <a:cubicBezTo>
                      <a:pt x="343" y="15"/>
                      <a:pt x="343" y="16"/>
                      <a:pt x="343" y="16"/>
                    </a:cubicBezTo>
                    <a:cubicBezTo>
                      <a:pt x="343" y="16"/>
                      <a:pt x="342" y="16"/>
                      <a:pt x="342" y="16"/>
                    </a:cubicBezTo>
                    <a:cubicBezTo>
                      <a:pt x="342" y="15"/>
                      <a:pt x="340" y="15"/>
                      <a:pt x="342" y="14"/>
                    </a:cubicBezTo>
                    <a:close/>
                    <a:moveTo>
                      <a:pt x="348" y="16"/>
                    </a:moveTo>
                    <a:cubicBezTo>
                      <a:pt x="348" y="16"/>
                      <a:pt x="347" y="16"/>
                      <a:pt x="347" y="16"/>
                    </a:cubicBezTo>
                    <a:cubicBezTo>
                      <a:pt x="346" y="16"/>
                      <a:pt x="346" y="17"/>
                      <a:pt x="346" y="17"/>
                    </a:cubicBezTo>
                    <a:cubicBezTo>
                      <a:pt x="346" y="17"/>
                      <a:pt x="345" y="17"/>
                      <a:pt x="345" y="17"/>
                    </a:cubicBezTo>
                    <a:cubicBezTo>
                      <a:pt x="345" y="17"/>
                      <a:pt x="345" y="16"/>
                      <a:pt x="345" y="16"/>
                    </a:cubicBezTo>
                    <a:cubicBezTo>
                      <a:pt x="346" y="16"/>
                      <a:pt x="346" y="15"/>
                      <a:pt x="347" y="15"/>
                    </a:cubicBezTo>
                    <a:cubicBezTo>
                      <a:pt x="346" y="14"/>
                      <a:pt x="346" y="13"/>
                      <a:pt x="345" y="12"/>
                    </a:cubicBezTo>
                    <a:cubicBezTo>
                      <a:pt x="346" y="12"/>
                      <a:pt x="347" y="13"/>
                      <a:pt x="347" y="13"/>
                    </a:cubicBezTo>
                    <a:cubicBezTo>
                      <a:pt x="347" y="13"/>
                      <a:pt x="349" y="14"/>
                      <a:pt x="349" y="14"/>
                    </a:cubicBezTo>
                    <a:cubicBezTo>
                      <a:pt x="349" y="14"/>
                      <a:pt x="349" y="13"/>
                      <a:pt x="349" y="13"/>
                    </a:cubicBezTo>
                    <a:cubicBezTo>
                      <a:pt x="350" y="12"/>
                      <a:pt x="350" y="14"/>
                      <a:pt x="351" y="14"/>
                    </a:cubicBezTo>
                    <a:cubicBezTo>
                      <a:pt x="351" y="14"/>
                      <a:pt x="351" y="14"/>
                      <a:pt x="351" y="14"/>
                    </a:cubicBezTo>
                    <a:cubicBezTo>
                      <a:pt x="351" y="14"/>
                      <a:pt x="351" y="14"/>
                      <a:pt x="351" y="14"/>
                    </a:cubicBezTo>
                    <a:cubicBezTo>
                      <a:pt x="351" y="14"/>
                      <a:pt x="351" y="14"/>
                      <a:pt x="351" y="15"/>
                    </a:cubicBezTo>
                    <a:cubicBezTo>
                      <a:pt x="351" y="14"/>
                      <a:pt x="350" y="14"/>
                      <a:pt x="350" y="14"/>
                    </a:cubicBezTo>
                    <a:cubicBezTo>
                      <a:pt x="349" y="13"/>
                      <a:pt x="350" y="15"/>
                      <a:pt x="348" y="15"/>
                    </a:cubicBezTo>
                    <a:cubicBezTo>
                      <a:pt x="348" y="15"/>
                      <a:pt x="348" y="15"/>
                      <a:pt x="348" y="15"/>
                    </a:cubicBezTo>
                    <a:cubicBezTo>
                      <a:pt x="348" y="15"/>
                      <a:pt x="348" y="15"/>
                      <a:pt x="348" y="15"/>
                    </a:cubicBezTo>
                    <a:cubicBezTo>
                      <a:pt x="348" y="15"/>
                      <a:pt x="348" y="16"/>
                      <a:pt x="348" y="16"/>
                    </a:cubicBezTo>
                    <a:close/>
                    <a:moveTo>
                      <a:pt x="355" y="16"/>
                    </a:moveTo>
                    <a:cubicBezTo>
                      <a:pt x="355" y="16"/>
                      <a:pt x="355" y="15"/>
                      <a:pt x="355" y="15"/>
                    </a:cubicBezTo>
                    <a:cubicBezTo>
                      <a:pt x="355" y="15"/>
                      <a:pt x="355" y="16"/>
                      <a:pt x="356" y="16"/>
                    </a:cubicBezTo>
                    <a:cubicBezTo>
                      <a:pt x="355" y="16"/>
                      <a:pt x="355" y="16"/>
                      <a:pt x="355" y="16"/>
                    </a:cubicBezTo>
                    <a:close/>
                    <a:moveTo>
                      <a:pt x="357" y="21"/>
                    </a:moveTo>
                    <a:cubicBezTo>
                      <a:pt x="357" y="20"/>
                      <a:pt x="357" y="20"/>
                      <a:pt x="357" y="20"/>
                    </a:cubicBezTo>
                    <a:cubicBezTo>
                      <a:pt x="358" y="20"/>
                      <a:pt x="358" y="20"/>
                      <a:pt x="358" y="20"/>
                    </a:cubicBezTo>
                    <a:cubicBezTo>
                      <a:pt x="358" y="20"/>
                      <a:pt x="357" y="20"/>
                      <a:pt x="357" y="21"/>
                    </a:cubicBezTo>
                    <a:close/>
                    <a:moveTo>
                      <a:pt x="359" y="24"/>
                    </a:moveTo>
                    <a:cubicBezTo>
                      <a:pt x="359" y="24"/>
                      <a:pt x="359" y="24"/>
                      <a:pt x="359" y="24"/>
                    </a:cubicBezTo>
                    <a:cubicBezTo>
                      <a:pt x="362" y="24"/>
                      <a:pt x="358" y="26"/>
                      <a:pt x="359" y="24"/>
                    </a:cubicBezTo>
                    <a:close/>
                    <a:moveTo>
                      <a:pt x="360" y="17"/>
                    </a:move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6"/>
                      <a:pt x="360" y="17"/>
                      <a:pt x="360" y="17"/>
                    </a:cubicBezTo>
                    <a:close/>
                    <a:moveTo>
                      <a:pt x="403" y="13"/>
                    </a:moveTo>
                    <a:cubicBezTo>
                      <a:pt x="404" y="13"/>
                      <a:pt x="405" y="13"/>
                      <a:pt x="405" y="14"/>
                    </a:cubicBezTo>
                    <a:cubicBezTo>
                      <a:pt x="404" y="14"/>
                      <a:pt x="404" y="14"/>
                      <a:pt x="403" y="13"/>
                    </a:cubicBezTo>
                    <a:close/>
                    <a:moveTo>
                      <a:pt x="409" y="16"/>
                    </a:moveTo>
                    <a:cubicBezTo>
                      <a:pt x="409" y="16"/>
                      <a:pt x="409" y="16"/>
                      <a:pt x="408" y="16"/>
                    </a:cubicBezTo>
                    <a:cubicBezTo>
                      <a:pt x="409" y="16"/>
                      <a:pt x="409" y="15"/>
                      <a:pt x="409" y="15"/>
                    </a:cubicBezTo>
                    <a:cubicBezTo>
                      <a:pt x="409" y="15"/>
                      <a:pt x="409" y="15"/>
                      <a:pt x="409" y="15"/>
                    </a:cubicBezTo>
                    <a:cubicBezTo>
                      <a:pt x="409" y="16"/>
                      <a:pt x="410" y="16"/>
                      <a:pt x="410" y="16"/>
                    </a:cubicBezTo>
                    <a:cubicBezTo>
                      <a:pt x="410" y="16"/>
                      <a:pt x="410" y="16"/>
                      <a:pt x="410" y="16"/>
                    </a:cubicBezTo>
                    <a:cubicBezTo>
                      <a:pt x="411" y="16"/>
                      <a:pt x="411" y="16"/>
                      <a:pt x="411" y="17"/>
                    </a:cubicBezTo>
                    <a:cubicBezTo>
                      <a:pt x="410" y="18"/>
                      <a:pt x="410" y="16"/>
                      <a:pt x="409" y="16"/>
                    </a:cubicBezTo>
                    <a:close/>
                    <a:moveTo>
                      <a:pt x="408" y="11"/>
                    </a:moveTo>
                    <a:cubicBezTo>
                      <a:pt x="408" y="12"/>
                      <a:pt x="408" y="12"/>
                      <a:pt x="408" y="12"/>
                    </a:cubicBezTo>
                    <a:cubicBezTo>
                      <a:pt x="408" y="12"/>
                      <a:pt x="408" y="12"/>
                      <a:pt x="408" y="12"/>
                    </a:cubicBezTo>
                    <a:cubicBezTo>
                      <a:pt x="408" y="12"/>
                      <a:pt x="409" y="12"/>
                      <a:pt x="409" y="12"/>
                    </a:cubicBezTo>
                    <a:cubicBezTo>
                      <a:pt x="409" y="12"/>
                      <a:pt x="410" y="13"/>
                      <a:pt x="410" y="13"/>
                    </a:cubicBezTo>
                    <a:cubicBezTo>
                      <a:pt x="409" y="13"/>
                      <a:pt x="409" y="13"/>
                      <a:pt x="409" y="13"/>
                    </a:cubicBezTo>
                    <a:cubicBezTo>
                      <a:pt x="409" y="13"/>
                      <a:pt x="408" y="13"/>
                      <a:pt x="408" y="13"/>
                    </a:cubicBezTo>
                    <a:cubicBezTo>
                      <a:pt x="407" y="13"/>
                      <a:pt x="407" y="14"/>
                      <a:pt x="407" y="14"/>
                    </a:cubicBezTo>
                    <a:cubicBezTo>
                      <a:pt x="406" y="14"/>
                      <a:pt x="406" y="13"/>
                      <a:pt x="406" y="12"/>
                    </a:cubicBezTo>
                    <a:cubicBezTo>
                      <a:pt x="406" y="12"/>
                      <a:pt x="406" y="10"/>
                      <a:pt x="407" y="10"/>
                    </a:cubicBezTo>
                    <a:cubicBezTo>
                      <a:pt x="407" y="11"/>
                      <a:pt x="407" y="11"/>
                      <a:pt x="407" y="11"/>
                    </a:cubicBezTo>
                    <a:cubicBezTo>
                      <a:pt x="407" y="11"/>
                      <a:pt x="407" y="11"/>
                      <a:pt x="408" y="11"/>
                    </a:cubicBezTo>
                    <a:close/>
                    <a:moveTo>
                      <a:pt x="407" y="10"/>
                    </a:moveTo>
                    <a:cubicBezTo>
                      <a:pt x="407" y="10"/>
                      <a:pt x="407" y="10"/>
                      <a:pt x="407" y="10"/>
                    </a:cubicBezTo>
                    <a:cubicBezTo>
                      <a:pt x="407" y="10"/>
                      <a:pt x="407" y="10"/>
                      <a:pt x="407" y="10"/>
                    </a:cubicBezTo>
                    <a:cubicBezTo>
                      <a:pt x="407" y="10"/>
                      <a:pt x="407" y="10"/>
                      <a:pt x="407" y="10"/>
                    </a:cubicBezTo>
                    <a:close/>
                    <a:moveTo>
                      <a:pt x="402" y="8"/>
                    </a:moveTo>
                    <a:cubicBezTo>
                      <a:pt x="402" y="8"/>
                      <a:pt x="402" y="8"/>
                      <a:pt x="402" y="9"/>
                    </a:cubicBezTo>
                    <a:cubicBezTo>
                      <a:pt x="403" y="8"/>
                      <a:pt x="403" y="8"/>
                      <a:pt x="403" y="8"/>
                    </a:cubicBezTo>
                    <a:cubicBezTo>
                      <a:pt x="403" y="9"/>
                      <a:pt x="403" y="9"/>
                      <a:pt x="404" y="9"/>
                    </a:cubicBezTo>
                    <a:cubicBezTo>
                      <a:pt x="404" y="9"/>
                      <a:pt x="404" y="8"/>
                      <a:pt x="404" y="8"/>
                    </a:cubicBezTo>
                    <a:cubicBezTo>
                      <a:pt x="404" y="8"/>
                      <a:pt x="405" y="9"/>
                      <a:pt x="405" y="9"/>
                    </a:cubicBezTo>
                    <a:cubicBezTo>
                      <a:pt x="405" y="9"/>
                      <a:pt x="405" y="9"/>
                      <a:pt x="405" y="9"/>
                    </a:cubicBezTo>
                    <a:cubicBezTo>
                      <a:pt x="404" y="10"/>
                      <a:pt x="405" y="10"/>
                      <a:pt x="405" y="11"/>
                    </a:cubicBezTo>
                    <a:cubicBezTo>
                      <a:pt x="405" y="11"/>
                      <a:pt x="405" y="12"/>
                      <a:pt x="405" y="12"/>
                    </a:cubicBezTo>
                    <a:cubicBezTo>
                      <a:pt x="405" y="12"/>
                      <a:pt x="404" y="11"/>
                      <a:pt x="404" y="11"/>
                    </a:cubicBezTo>
                    <a:cubicBezTo>
                      <a:pt x="404" y="11"/>
                      <a:pt x="404" y="10"/>
                      <a:pt x="404" y="10"/>
                    </a:cubicBezTo>
                    <a:cubicBezTo>
                      <a:pt x="404" y="10"/>
                      <a:pt x="403" y="10"/>
                      <a:pt x="402" y="10"/>
                    </a:cubicBezTo>
                    <a:cubicBezTo>
                      <a:pt x="402" y="10"/>
                      <a:pt x="402" y="10"/>
                      <a:pt x="402" y="10"/>
                    </a:cubicBezTo>
                    <a:cubicBezTo>
                      <a:pt x="403" y="10"/>
                      <a:pt x="402" y="11"/>
                      <a:pt x="401" y="11"/>
                    </a:cubicBezTo>
                    <a:cubicBezTo>
                      <a:pt x="401" y="10"/>
                      <a:pt x="401" y="8"/>
                      <a:pt x="402" y="8"/>
                    </a:cubicBezTo>
                    <a:close/>
                    <a:moveTo>
                      <a:pt x="401" y="14"/>
                    </a:moveTo>
                    <a:cubicBezTo>
                      <a:pt x="401" y="15"/>
                      <a:pt x="401" y="15"/>
                      <a:pt x="401" y="15"/>
                    </a:cubicBezTo>
                    <a:cubicBezTo>
                      <a:pt x="400" y="14"/>
                      <a:pt x="400" y="13"/>
                      <a:pt x="401" y="12"/>
                    </a:cubicBezTo>
                    <a:cubicBezTo>
                      <a:pt x="401" y="12"/>
                      <a:pt x="401" y="12"/>
                      <a:pt x="401" y="12"/>
                    </a:cubicBezTo>
                    <a:cubicBezTo>
                      <a:pt x="401" y="13"/>
                      <a:pt x="401" y="14"/>
                      <a:pt x="401" y="14"/>
                    </a:cubicBezTo>
                    <a:close/>
                    <a:moveTo>
                      <a:pt x="399" y="10"/>
                    </a:moveTo>
                    <a:cubicBezTo>
                      <a:pt x="398" y="11"/>
                      <a:pt x="399" y="14"/>
                      <a:pt x="400" y="14"/>
                    </a:cubicBezTo>
                    <a:cubicBezTo>
                      <a:pt x="398" y="15"/>
                      <a:pt x="399" y="13"/>
                      <a:pt x="398" y="13"/>
                    </a:cubicBezTo>
                    <a:cubicBezTo>
                      <a:pt x="397" y="12"/>
                      <a:pt x="399" y="11"/>
                      <a:pt x="397" y="11"/>
                    </a:cubicBezTo>
                    <a:cubicBezTo>
                      <a:pt x="397" y="11"/>
                      <a:pt x="397" y="11"/>
                      <a:pt x="397" y="11"/>
                    </a:cubicBezTo>
                    <a:cubicBezTo>
                      <a:pt x="398" y="10"/>
                      <a:pt x="398" y="10"/>
                      <a:pt x="399" y="10"/>
                    </a:cubicBezTo>
                    <a:cubicBezTo>
                      <a:pt x="399" y="10"/>
                      <a:pt x="399" y="10"/>
                      <a:pt x="399" y="10"/>
                    </a:cubicBezTo>
                    <a:cubicBezTo>
                      <a:pt x="399" y="10"/>
                      <a:pt x="399" y="10"/>
                      <a:pt x="399" y="10"/>
                    </a:cubicBezTo>
                    <a:close/>
                    <a:moveTo>
                      <a:pt x="390" y="9"/>
                    </a:moveTo>
                    <a:cubicBezTo>
                      <a:pt x="390" y="9"/>
                      <a:pt x="390" y="9"/>
                      <a:pt x="390" y="9"/>
                    </a:cubicBezTo>
                    <a:cubicBezTo>
                      <a:pt x="390" y="9"/>
                      <a:pt x="390" y="10"/>
                      <a:pt x="390" y="10"/>
                    </a:cubicBezTo>
                    <a:cubicBezTo>
                      <a:pt x="390" y="10"/>
                      <a:pt x="390" y="10"/>
                      <a:pt x="389" y="10"/>
                    </a:cubicBezTo>
                    <a:cubicBezTo>
                      <a:pt x="389" y="10"/>
                      <a:pt x="390" y="10"/>
                      <a:pt x="390" y="9"/>
                    </a:cubicBezTo>
                    <a:close/>
                    <a:moveTo>
                      <a:pt x="380" y="13"/>
                    </a:moveTo>
                    <a:cubicBezTo>
                      <a:pt x="379" y="14"/>
                      <a:pt x="378" y="13"/>
                      <a:pt x="378" y="14"/>
                    </a:cubicBezTo>
                    <a:cubicBezTo>
                      <a:pt x="378" y="13"/>
                      <a:pt x="377" y="13"/>
                      <a:pt x="377" y="12"/>
                    </a:cubicBezTo>
                    <a:cubicBezTo>
                      <a:pt x="378" y="13"/>
                      <a:pt x="379" y="13"/>
                      <a:pt x="380" y="13"/>
                    </a:cubicBezTo>
                    <a:close/>
                    <a:moveTo>
                      <a:pt x="379" y="8"/>
                    </a:moveTo>
                    <a:cubicBezTo>
                      <a:pt x="379" y="9"/>
                      <a:pt x="378" y="8"/>
                      <a:pt x="378" y="9"/>
                    </a:cubicBezTo>
                    <a:cubicBezTo>
                      <a:pt x="377" y="9"/>
                      <a:pt x="378" y="7"/>
                      <a:pt x="379" y="8"/>
                    </a:cubicBezTo>
                    <a:close/>
                    <a:moveTo>
                      <a:pt x="374" y="10"/>
                    </a:moveTo>
                    <a:cubicBezTo>
                      <a:pt x="374" y="11"/>
                      <a:pt x="372" y="11"/>
                      <a:pt x="373" y="12"/>
                    </a:cubicBezTo>
                    <a:cubicBezTo>
                      <a:pt x="373" y="12"/>
                      <a:pt x="372" y="12"/>
                      <a:pt x="372" y="12"/>
                    </a:cubicBezTo>
                    <a:cubicBezTo>
                      <a:pt x="372" y="12"/>
                      <a:pt x="372" y="11"/>
                      <a:pt x="372" y="9"/>
                    </a:cubicBezTo>
                    <a:cubicBezTo>
                      <a:pt x="372" y="10"/>
                      <a:pt x="373" y="10"/>
                      <a:pt x="374" y="10"/>
                    </a:cubicBezTo>
                    <a:close/>
                    <a:moveTo>
                      <a:pt x="370" y="17"/>
                    </a:moveTo>
                    <a:cubicBezTo>
                      <a:pt x="370" y="17"/>
                      <a:pt x="370" y="16"/>
                      <a:pt x="370" y="16"/>
                    </a:cubicBezTo>
                    <a:cubicBezTo>
                      <a:pt x="370" y="17"/>
                      <a:pt x="370" y="17"/>
                      <a:pt x="370" y="17"/>
                    </a:cubicBezTo>
                    <a:close/>
                    <a:moveTo>
                      <a:pt x="364" y="10"/>
                    </a:moveTo>
                    <a:cubicBezTo>
                      <a:pt x="364" y="10"/>
                      <a:pt x="364" y="9"/>
                      <a:pt x="365" y="9"/>
                    </a:cubicBezTo>
                    <a:cubicBezTo>
                      <a:pt x="365" y="10"/>
                      <a:pt x="364" y="10"/>
                      <a:pt x="364" y="10"/>
                    </a:cubicBezTo>
                    <a:close/>
                    <a:moveTo>
                      <a:pt x="368" y="13"/>
                    </a:moveTo>
                    <a:cubicBezTo>
                      <a:pt x="368" y="12"/>
                      <a:pt x="369" y="12"/>
                      <a:pt x="369" y="11"/>
                    </a:cubicBezTo>
                    <a:cubicBezTo>
                      <a:pt x="369" y="11"/>
                      <a:pt x="370" y="12"/>
                      <a:pt x="370" y="12"/>
                    </a:cubicBezTo>
                    <a:cubicBezTo>
                      <a:pt x="370" y="13"/>
                      <a:pt x="369" y="13"/>
                      <a:pt x="369" y="13"/>
                    </a:cubicBezTo>
                    <a:cubicBezTo>
                      <a:pt x="370" y="14"/>
                      <a:pt x="370" y="14"/>
                      <a:pt x="370" y="14"/>
                    </a:cubicBezTo>
                    <a:cubicBezTo>
                      <a:pt x="369" y="14"/>
                      <a:pt x="369" y="13"/>
                      <a:pt x="368" y="13"/>
                    </a:cubicBezTo>
                    <a:close/>
                    <a:moveTo>
                      <a:pt x="372" y="8"/>
                    </a:moveTo>
                    <a:cubicBezTo>
                      <a:pt x="372" y="8"/>
                      <a:pt x="372" y="8"/>
                      <a:pt x="372" y="8"/>
                    </a:cubicBezTo>
                    <a:cubicBezTo>
                      <a:pt x="372" y="8"/>
                      <a:pt x="372" y="8"/>
                      <a:pt x="372" y="8"/>
                    </a:cubicBezTo>
                    <a:cubicBezTo>
                      <a:pt x="372" y="8"/>
                      <a:pt x="372" y="8"/>
                      <a:pt x="372" y="8"/>
                    </a:cubicBezTo>
                    <a:close/>
                    <a:moveTo>
                      <a:pt x="369" y="9"/>
                    </a:moveTo>
                    <a:cubicBezTo>
                      <a:pt x="369" y="9"/>
                      <a:pt x="369" y="9"/>
                      <a:pt x="369" y="10"/>
                    </a:cubicBezTo>
                    <a:cubicBezTo>
                      <a:pt x="368" y="10"/>
                      <a:pt x="368" y="10"/>
                      <a:pt x="367" y="10"/>
                    </a:cubicBezTo>
                    <a:cubicBezTo>
                      <a:pt x="367" y="9"/>
                      <a:pt x="367" y="9"/>
                      <a:pt x="367" y="9"/>
                    </a:cubicBezTo>
                    <a:cubicBezTo>
                      <a:pt x="368" y="9"/>
                      <a:pt x="369" y="9"/>
                      <a:pt x="369" y="9"/>
                    </a:cubicBezTo>
                    <a:close/>
                    <a:moveTo>
                      <a:pt x="357" y="6"/>
                    </a:moveTo>
                    <a:cubicBezTo>
                      <a:pt x="358" y="6"/>
                      <a:pt x="359" y="6"/>
                      <a:pt x="359" y="5"/>
                    </a:cubicBezTo>
                    <a:cubicBezTo>
                      <a:pt x="359" y="6"/>
                      <a:pt x="359" y="6"/>
                      <a:pt x="360" y="7"/>
                    </a:cubicBezTo>
                    <a:cubicBezTo>
                      <a:pt x="359" y="7"/>
                      <a:pt x="359" y="8"/>
                      <a:pt x="359" y="8"/>
                    </a:cubicBezTo>
                    <a:cubicBezTo>
                      <a:pt x="359" y="8"/>
                      <a:pt x="358" y="8"/>
                      <a:pt x="358" y="8"/>
                    </a:cubicBezTo>
                    <a:cubicBezTo>
                      <a:pt x="358" y="8"/>
                      <a:pt x="358" y="8"/>
                      <a:pt x="358" y="8"/>
                    </a:cubicBezTo>
                    <a:cubicBezTo>
                      <a:pt x="358" y="8"/>
                      <a:pt x="358" y="8"/>
                      <a:pt x="358" y="8"/>
                    </a:cubicBezTo>
                    <a:cubicBezTo>
                      <a:pt x="358" y="8"/>
                      <a:pt x="358" y="7"/>
                      <a:pt x="358" y="7"/>
                    </a:cubicBezTo>
                    <a:cubicBezTo>
                      <a:pt x="358" y="7"/>
                      <a:pt x="359" y="7"/>
                      <a:pt x="359" y="6"/>
                    </a:cubicBezTo>
                    <a:cubicBezTo>
                      <a:pt x="358" y="6"/>
                      <a:pt x="358" y="6"/>
                      <a:pt x="357" y="6"/>
                    </a:cubicBezTo>
                    <a:cubicBezTo>
                      <a:pt x="357" y="6"/>
                      <a:pt x="357" y="6"/>
                      <a:pt x="357" y="6"/>
                    </a:cubicBezTo>
                    <a:close/>
                    <a:moveTo>
                      <a:pt x="364" y="14"/>
                    </a:moveTo>
                    <a:cubicBezTo>
                      <a:pt x="364" y="12"/>
                      <a:pt x="365" y="13"/>
                      <a:pt x="365" y="12"/>
                    </a:cubicBezTo>
                    <a:cubicBezTo>
                      <a:pt x="365" y="12"/>
                      <a:pt x="364" y="12"/>
                      <a:pt x="364" y="11"/>
                    </a:cubicBezTo>
                    <a:cubicBezTo>
                      <a:pt x="365" y="11"/>
                      <a:pt x="366" y="12"/>
                      <a:pt x="367" y="12"/>
                    </a:cubicBezTo>
                    <a:cubicBezTo>
                      <a:pt x="367" y="13"/>
                      <a:pt x="365" y="12"/>
                      <a:pt x="366" y="13"/>
                    </a:cubicBezTo>
                    <a:cubicBezTo>
                      <a:pt x="366" y="14"/>
                      <a:pt x="365" y="13"/>
                      <a:pt x="364" y="13"/>
                    </a:cubicBezTo>
                    <a:cubicBezTo>
                      <a:pt x="364" y="14"/>
                      <a:pt x="364" y="15"/>
                      <a:pt x="363" y="15"/>
                    </a:cubicBezTo>
                    <a:cubicBezTo>
                      <a:pt x="363" y="15"/>
                      <a:pt x="364" y="15"/>
                      <a:pt x="365" y="15"/>
                    </a:cubicBezTo>
                    <a:cubicBezTo>
                      <a:pt x="364" y="15"/>
                      <a:pt x="364" y="15"/>
                      <a:pt x="363" y="16"/>
                    </a:cubicBezTo>
                    <a:cubicBezTo>
                      <a:pt x="363" y="15"/>
                      <a:pt x="363" y="15"/>
                      <a:pt x="363" y="15"/>
                    </a:cubicBezTo>
                    <a:cubicBezTo>
                      <a:pt x="363" y="15"/>
                      <a:pt x="363" y="14"/>
                      <a:pt x="363" y="14"/>
                    </a:cubicBezTo>
                    <a:cubicBezTo>
                      <a:pt x="363" y="14"/>
                      <a:pt x="363" y="14"/>
                      <a:pt x="363" y="14"/>
                    </a:cubicBezTo>
                    <a:cubicBezTo>
                      <a:pt x="363" y="14"/>
                      <a:pt x="364" y="14"/>
                      <a:pt x="364" y="14"/>
                    </a:cubicBezTo>
                    <a:close/>
                    <a:moveTo>
                      <a:pt x="365" y="15"/>
                    </a:moveTo>
                    <a:cubicBezTo>
                      <a:pt x="365" y="15"/>
                      <a:pt x="365" y="15"/>
                      <a:pt x="365" y="15"/>
                    </a:cubicBezTo>
                    <a:cubicBezTo>
                      <a:pt x="365" y="15"/>
                      <a:pt x="365" y="15"/>
                      <a:pt x="365" y="15"/>
                    </a:cubicBezTo>
                    <a:cubicBezTo>
                      <a:pt x="365" y="15"/>
                      <a:pt x="365" y="15"/>
                      <a:pt x="365" y="15"/>
                    </a:cubicBezTo>
                    <a:cubicBezTo>
                      <a:pt x="365" y="15"/>
                      <a:pt x="365" y="15"/>
                      <a:pt x="365" y="15"/>
                    </a:cubicBezTo>
                    <a:close/>
                    <a:moveTo>
                      <a:pt x="361" y="21"/>
                    </a:moveTo>
                    <a:cubicBezTo>
                      <a:pt x="361" y="20"/>
                      <a:pt x="361" y="19"/>
                      <a:pt x="362" y="19"/>
                    </a:cubicBezTo>
                    <a:cubicBezTo>
                      <a:pt x="362" y="20"/>
                      <a:pt x="362" y="21"/>
                      <a:pt x="361" y="21"/>
                    </a:cubicBezTo>
                    <a:close/>
                    <a:moveTo>
                      <a:pt x="365" y="19"/>
                    </a:moveTo>
                    <a:cubicBezTo>
                      <a:pt x="365" y="19"/>
                      <a:pt x="365" y="19"/>
                      <a:pt x="365" y="19"/>
                    </a:cubicBezTo>
                    <a:cubicBezTo>
                      <a:pt x="365" y="18"/>
                      <a:pt x="364" y="17"/>
                      <a:pt x="363" y="17"/>
                    </a:cubicBezTo>
                    <a:cubicBezTo>
                      <a:pt x="363" y="18"/>
                      <a:pt x="363" y="18"/>
                      <a:pt x="364" y="19"/>
                    </a:cubicBezTo>
                    <a:cubicBezTo>
                      <a:pt x="363" y="19"/>
                      <a:pt x="362" y="18"/>
                      <a:pt x="362" y="17"/>
                    </a:cubicBezTo>
                    <a:cubicBezTo>
                      <a:pt x="362" y="16"/>
                      <a:pt x="362" y="16"/>
                      <a:pt x="363" y="16"/>
                    </a:cubicBezTo>
                    <a:cubicBezTo>
                      <a:pt x="363" y="16"/>
                      <a:pt x="363" y="17"/>
                      <a:pt x="363" y="17"/>
                    </a:cubicBezTo>
                    <a:cubicBezTo>
                      <a:pt x="363" y="16"/>
                      <a:pt x="363" y="16"/>
                      <a:pt x="364" y="16"/>
                    </a:cubicBezTo>
                    <a:cubicBezTo>
                      <a:pt x="364" y="17"/>
                      <a:pt x="364" y="17"/>
                      <a:pt x="365" y="17"/>
                    </a:cubicBezTo>
                    <a:cubicBezTo>
                      <a:pt x="365" y="18"/>
                      <a:pt x="365" y="18"/>
                      <a:pt x="365" y="19"/>
                    </a:cubicBezTo>
                    <a:cubicBezTo>
                      <a:pt x="366" y="18"/>
                      <a:pt x="366" y="20"/>
                      <a:pt x="367" y="20"/>
                    </a:cubicBezTo>
                    <a:cubicBezTo>
                      <a:pt x="365" y="20"/>
                      <a:pt x="366" y="19"/>
                      <a:pt x="365" y="19"/>
                    </a:cubicBezTo>
                    <a:close/>
                    <a:moveTo>
                      <a:pt x="367" y="22"/>
                    </a:moveTo>
                    <a:cubicBezTo>
                      <a:pt x="367" y="23"/>
                      <a:pt x="368" y="23"/>
                      <a:pt x="368" y="24"/>
                    </a:cubicBezTo>
                    <a:cubicBezTo>
                      <a:pt x="367" y="24"/>
                      <a:pt x="365" y="23"/>
                      <a:pt x="367" y="22"/>
                    </a:cubicBezTo>
                    <a:close/>
                    <a:moveTo>
                      <a:pt x="370" y="20"/>
                    </a:moveTo>
                    <a:cubicBezTo>
                      <a:pt x="370" y="20"/>
                      <a:pt x="370" y="19"/>
                      <a:pt x="369" y="19"/>
                    </a:cubicBezTo>
                    <a:cubicBezTo>
                      <a:pt x="369" y="19"/>
                      <a:pt x="369" y="20"/>
                      <a:pt x="369" y="20"/>
                    </a:cubicBezTo>
                    <a:cubicBezTo>
                      <a:pt x="368" y="19"/>
                      <a:pt x="369" y="19"/>
                      <a:pt x="369" y="19"/>
                    </a:cubicBezTo>
                    <a:cubicBezTo>
                      <a:pt x="369" y="19"/>
                      <a:pt x="370" y="19"/>
                      <a:pt x="371" y="19"/>
                    </a:cubicBezTo>
                    <a:cubicBezTo>
                      <a:pt x="371" y="19"/>
                      <a:pt x="370" y="20"/>
                      <a:pt x="370" y="20"/>
                    </a:cubicBezTo>
                    <a:cubicBezTo>
                      <a:pt x="370" y="20"/>
                      <a:pt x="370" y="20"/>
                      <a:pt x="370" y="20"/>
                    </a:cubicBezTo>
                    <a:close/>
                    <a:moveTo>
                      <a:pt x="372" y="21"/>
                    </a:moveTo>
                    <a:cubicBezTo>
                      <a:pt x="372" y="21"/>
                      <a:pt x="372" y="20"/>
                      <a:pt x="371" y="20"/>
                    </a:cubicBezTo>
                    <a:cubicBezTo>
                      <a:pt x="372" y="19"/>
                      <a:pt x="372" y="19"/>
                      <a:pt x="372" y="17"/>
                    </a:cubicBezTo>
                    <a:cubicBezTo>
                      <a:pt x="372" y="17"/>
                      <a:pt x="371" y="16"/>
                      <a:pt x="370" y="16"/>
                    </a:cubicBezTo>
                    <a:cubicBezTo>
                      <a:pt x="370" y="16"/>
                      <a:pt x="370" y="16"/>
                      <a:pt x="370" y="16"/>
                    </a:cubicBezTo>
                    <a:cubicBezTo>
                      <a:pt x="371" y="16"/>
                      <a:pt x="371" y="16"/>
                      <a:pt x="371" y="16"/>
                    </a:cubicBezTo>
                    <a:cubicBezTo>
                      <a:pt x="371" y="16"/>
                      <a:pt x="371" y="16"/>
                      <a:pt x="371" y="16"/>
                    </a:cubicBezTo>
                    <a:cubicBezTo>
                      <a:pt x="371" y="16"/>
                      <a:pt x="371" y="16"/>
                      <a:pt x="372" y="16"/>
                    </a:cubicBezTo>
                    <a:cubicBezTo>
                      <a:pt x="372" y="15"/>
                      <a:pt x="372" y="15"/>
                      <a:pt x="372" y="14"/>
                    </a:cubicBezTo>
                    <a:cubicBezTo>
                      <a:pt x="372" y="14"/>
                      <a:pt x="372" y="14"/>
                      <a:pt x="372" y="14"/>
                    </a:cubicBezTo>
                    <a:cubicBezTo>
                      <a:pt x="373" y="15"/>
                      <a:pt x="373" y="15"/>
                      <a:pt x="373" y="15"/>
                    </a:cubicBezTo>
                    <a:cubicBezTo>
                      <a:pt x="373" y="15"/>
                      <a:pt x="372" y="16"/>
                      <a:pt x="372" y="16"/>
                    </a:cubicBezTo>
                    <a:cubicBezTo>
                      <a:pt x="373" y="16"/>
                      <a:pt x="373" y="17"/>
                      <a:pt x="374" y="17"/>
                    </a:cubicBezTo>
                    <a:cubicBezTo>
                      <a:pt x="373" y="17"/>
                      <a:pt x="373" y="17"/>
                      <a:pt x="373" y="18"/>
                    </a:cubicBezTo>
                    <a:cubicBezTo>
                      <a:pt x="373" y="18"/>
                      <a:pt x="373" y="18"/>
                      <a:pt x="373" y="18"/>
                    </a:cubicBezTo>
                    <a:cubicBezTo>
                      <a:pt x="373" y="19"/>
                      <a:pt x="373" y="19"/>
                      <a:pt x="373" y="20"/>
                    </a:cubicBezTo>
                    <a:cubicBezTo>
                      <a:pt x="373" y="20"/>
                      <a:pt x="373" y="20"/>
                      <a:pt x="373" y="20"/>
                    </a:cubicBezTo>
                    <a:cubicBezTo>
                      <a:pt x="373" y="21"/>
                      <a:pt x="372" y="21"/>
                      <a:pt x="372" y="21"/>
                    </a:cubicBezTo>
                    <a:close/>
                    <a:moveTo>
                      <a:pt x="377" y="19"/>
                    </a:moveTo>
                    <a:cubicBezTo>
                      <a:pt x="377" y="18"/>
                      <a:pt x="376" y="18"/>
                      <a:pt x="376" y="18"/>
                    </a:cubicBezTo>
                    <a:cubicBezTo>
                      <a:pt x="376" y="18"/>
                      <a:pt x="377" y="17"/>
                      <a:pt x="376" y="17"/>
                    </a:cubicBezTo>
                    <a:cubicBezTo>
                      <a:pt x="376" y="17"/>
                      <a:pt x="376" y="17"/>
                      <a:pt x="376" y="17"/>
                    </a:cubicBezTo>
                    <a:cubicBezTo>
                      <a:pt x="376" y="17"/>
                      <a:pt x="376" y="17"/>
                      <a:pt x="377" y="17"/>
                    </a:cubicBezTo>
                    <a:cubicBezTo>
                      <a:pt x="376" y="17"/>
                      <a:pt x="376" y="16"/>
                      <a:pt x="375" y="16"/>
                    </a:cubicBezTo>
                    <a:cubicBezTo>
                      <a:pt x="377" y="16"/>
                      <a:pt x="377" y="16"/>
                      <a:pt x="379" y="15"/>
                    </a:cubicBezTo>
                    <a:cubicBezTo>
                      <a:pt x="378" y="16"/>
                      <a:pt x="379" y="16"/>
                      <a:pt x="379" y="18"/>
                    </a:cubicBezTo>
                    <a:cubicBezTo>
                      <a:pt x="378" y="17"/>
                      <a:pt x="380" y="16"/>
                      <a:pt x="377" y="16"/>
                    </a:cubicBezTo>
                    <a:cubicBezTo>
                      <a:pt x="377" y="16"/>
                      <a:pt x="377" y="17"/>
                      <a:pt x="378" y="18"/>
                    </a:cubicBezTo>
                    <a:cubicBezTo>
                      <a:pt x="378" y="18"/>
                      <a:pt x="377" y="18"/>
                      <a:pt x="377" y="19"/>
                    </a:cubicBezTo>
                    <a:close/>
                    <a:moveTo>
                      <a:pt x="380" y="19"/>
                    </a:moveTo>
                    <a:cubicBezTo>
                      <a:pt x="380" y="19"/>
                      <a:pt x="380" y="20"/>
                      <a:pt x="380" y="20"/>
                    </a:cubicBezTo>
                    <a:cubicBezTo>
                      <a:pt x="380" y="21"/>
                      <a:pt x="380" y="21"/>
                      <a:pt x="380" y="21"/>
                    </a:cubicBezTo>
                    <a:cubicBezTo>
                      <a:pt x="379" y="21"/>
                      <a:pt x="378" y="21"/>
                      <a:pt x="379" y="19"/>
                    </a:cubicBezTo>
                    <a:cubicBezTo>
                      <a:pt x="379" y="18"/>
                      <a:pt x="381" y="19"/>
                      <a:pt x="380" y="17"/>
                    </a:cubicBezTo>
                    <a:cubicBezTo>
                      <a:pt x="382" y="17"/>
                      <a:pt x="382" y="17"/>
                      <a:pt x="382" y="17"/>
                    </a:cubicBezTo>
                    <a:cubicBezTo>
                      <a:pt x="382" y="17"/>
                      <a:pt x="380" y="17"/>
                      <a:pt x="381" y="18"/>
                    </a:cubicBezTo>
                    <a:cubicBezTo>
                      <a:pt x="381" y="18"/>
                      <a:pt x="381" y="18"/>
                      <a:pt x="381" y="18"/>
                    </a:cubicBezTo>
                    <a:cubicBezTo>
                      <a:pt x="381" y="18"/>
                      <a:pt x="381" y="19"/>
                      <a:pt x="380" y="19"/>
                    </a:cubicBezTo>
                    <a:close/>
                    <a:moveTo>
                      <a:pt x="381" y="22"/>
                    </a:moveTo>
                    <a:cubicBezTo>
                      <a:pt x="382" y="21"/>
                      <a:pt x="383" y="22"/>
                      <a:pt x="383" y="23"/>
                    </a:cubicBezTo>
                    <a:cubicBezTo>
                      <a:pt x="382" y="23"/>
                      <a:pt x="382" y="23"/>
                      <a:pt x="381" y="22"/>
                    </a:cubicBezTo>
                    <a:close/>
                    <a:moveTo>
                      <a:pt x="388" y="23"/>
                    </a:moveTo>
                    <a:cubicBezTo>
                      <a:pt x="386" y="24"/>
                      <a:pt x="387" y="22"/>
                      <a:pt x="386" y="21"/>
                    </a:cubicBezTo>
                    <a:cubicBezTo>
                      <a:pt x="385" y="22"/>
                      <a:pt x="385" y="21"/>
                      <a:pt x="385" y="21"/>
                    </a:cubicBezTo>
                    <a:cubicBezTo>
                      <a:pt x="384" y="23"/>
                      <a:pt x="382" y="20"/>
                      <a:pt x="383" y="20"/>
                    </a:cubicBezTo>
                    <a:cubicBezTo>
                      <a:pt x="383" y="21"/>
                      <a:pt x="385" y="21"/>
                      <a:pt x="385" y="20"/>
                    </a:cubicBezTo>
                    <a:cubicBezTo>
                      <a:pt x="384" y="19"/>
                      <a:pt x="383" y="20"/>
                      <a:pt x="382" y="19"/>
                    </a:cubicBezTo>
                    <a:cubicBezTo>
                      <a:pt x="382" y="19"/>
                      <a:pt x="382" y="18"/>
                      <a:pt x="382" y="18"/>
                    </a:cubicBezTo>
                    <a:cubicBezTo>
                      <a:pt x="382" y="18"/>
                      <a:pt x="382" y="18"/>
                      <a:pt x="383" y="18"/>
                    </a:cubicBezTo>
                    <a:cubicBezTo>
                      <a:pt x="383" y="17"/>
                      <a:pt x="383" y="17"/>
                      <a:pt x="383" y="17"/>
                    </a:cubicBezTo>
                    <a:cubicBezTo>
                      <a:pt x="383" y="17"/>
                      <a:pt x="383" y="17"/>
                      <a:pt x="383" y="17"/>
                    </a:cubicBezTo>
                    <a:cubicBezTo>
                      <a:pt x="384" y="16"/>
                      <a:pt x="384" y="15"/>
                      <a:pt x="385" y="13"/>
                    </a:cubicBezTo>
                    <a:cubicBezTo>
                      <a:pt x="386" y="13"/>
                      <a:pt x="386" y="13"/>
                      <a:pt x="386" y="13"/>
                    </a:cubicBezTo>
                    <a:cubicBezTo>
                      <a:pt x="386" y="13"/>
                      <a:pt x="386" y="13"/>
                      <a:pt x="386" y="13"/>
                    </a:cubicBezTo>
                    <a:cubicBezTo>
                      <a:pt x="386" y="13"/>
                      <a:pt x="386" y="13"/>
                      <a:pt x="386" y="13"/>
                    </a:cubicBezTo>
                    <a:cubicBezTo>
                      <a:pt x="386" y="14"/>
                      <a:pt x="386" y="14"/>
                      <a:pt x="386" y="14"/>
                    </a:cubicBezTo>
                    <a:cubicBezTo>
                      <a:pt x="386" y="15"/>
                      <a:pt x="386" y="15"/>
                      <a:pt x="386" y="15"/>
                    </a:cubicBezTo>
                    <a:cubicBezTo>
                      <a:pt x="386" y="15"/>
                      <a:pt x="386" y="15"/>
                      <a:pt x="387" y="15"/>
                    </a:cubicBezTo>
                    <a:cubicBezTo>
                      <a:pt x="387" y="15"/>
                      <a:pt x="387" y="16"/>
                      <a:pt x="387" y="16"/>
                    </a:cubicBezTo>
                    <a:cubicBezTo>
                      <a:pt x="386" y="16"/>
                      <a:pt x="385" y="15"/>
                      <a:pt x="384" y="17"/>
                    </a:cubicBezTo>
                    <a:cubicBezTo>
                      <a:pt x="385" y="17"/>
                      <a:pt x="385" y="17"/>
                      <a:pt x="386" y="18"/>
                    </a:cubicBezTo>
                    <a:cubicBezTo>
                      <a:pt x="385" y="18"/>
                      <a:pt x="385" y="18"/>
                      <a:pt x="386" y="18"/>
                    </a:cubicBezTo>
                    <a:cubicBezTo>
                      <a:pt x="386" y="18"/>
                      <a:pt x="386" y="17"/>
                      <a:pt x="387" y="17"/>
                    </a:cubicBezTo>
                    <a:cubicBezTo>
                      <a:pt x="386" y="19"/>
                      <a:pt x="387" y="18"/>
                      <a:pt x="388" y="18"/>
                    </a:cubicBezTo>
                    <a:cubicBezTo>
                      <a:pt x="388" y="18"/>
                      <a:pt x="389" y="18"/>
                      <a:pt x="389" y="18"/>
                    </a:cubicBezTo>
                    <a:cubicBezTo>
                      <a:pt x="389" y="18"/>
                      <a:pt x="389" y="19"/>
                      <a:pt x="389" y="19"/>
                    </a:cubicBezTo>
                    <a:cubicBezTo>
                      <a:pt x="388" y="20"/>
                      <a:pt x="386" y="21"/>
                      <a:pt x="388" y="23"/>
                    </a:cubicBezTo>
                    <a:close/>
                    <a:moveTo>
                      <a:pt x="389" y="23"/>
                    </a:moveTo>
                    <a:cubicBezTo>
                      <a:pt x="390" y="23"/>
                      <a:pt x="390" y="22"/>
                      <a:pt x="390" y="23"/>
                    </a:cubicBezTo>
                    <a:cubicBezTo>
                      <a:pt x="390" y="23"/>
                      <a:pt x="390" y="23"/>
                      <a:pt x="390" y="23"/>
                    </a:cubicBezTo>
                    <a:cubicBezTo>
                      <a:pt x="390" y="24"/>
                      <a:pt x="391" y="24"/>
                      <a:pt x="391" y="25"/>
                    </a:cubicBezTo>
                    <a:cubicBezTo>
                      <a:pt x="390" y="25"/>
                      <a:pt x="389" y="24"/>
                      <a:pt x="389" y="23"/>
                    </a:cubicBezTo>
                    <a:close/>
                    <a:moveTo>
                      <a:pt x="391" y="12"/>
                    </a:moveTo>
                    <a:cubicBezTo>
                      <a:pt x="390" y="12"/>
                      <a:pt x="391" y="13"/>
                      <a:pt x="390" y="13"/>
                    </a:cubicBezTo>
                    <a:cubicBezTo>
                      <a:pt x="391" y="13"/>
                      <a:pt x="389" y="12"/>
                      <a:pt x="388" y="12"/>
                    </a:cubicBezTo>
                    <a:cubicBezTo>
                      <a:pt x="388" y="12"/>
                      <a:pt x="388" y="12"/>
                      <a:pt x="388" y="11"/>
                    </a:cubicBezTo>
                    <a:cubicBezTo>
                      <a:pt x="390" y="12"/>
                      <a:pt x="392" y="12"/>
                      <a:pt x="394" y="13"/>
                    </a:cubicBezTo>
                    <a:cubicBezTo>
                      <a:pt x="394" y="13"/>
                      <a:pt x="394" y="13"/>
                      <a:pt x="394" y="13"/>
                    </a:cubicBezTo>
                    <a:cubicBezTo>
                      <a:pt x="393" y="13"/>
                      <a:pt x="392" y="13"/>
                      <a:pt x="392" y="14"/>
                    </a:cubicBezTo>
                    <a:cubicBezTo>
                      <a:pt x="392" y="14"/>
                      <a:pt x="392" y="13"/>
                      <a:pt x="391" y="12"/>
                    </a:cubicBezTo>
                    <a:close/>
                    <a:moveTo>
                      <a:pt x="394" y="18"/>
                    </a:moveTo>
                    <a:cubicBezTo>
                      <a:pt x="394" y="18"/>
                      <a:pt x="394" y="18"/>
                      <a:pt x="394" y="18"/>
                    </a:cubicBezTo>
                    <a:cubicBezTo>
                      <a:pt x="394" y="18"/>
                      <a:pt x="394" y="18"/>
                      <a:pt x="394" y="18"/>
                    </a:cubicBezTo>
                    <a:cubicBezTo>
                      <a:pt x="394" y="18"/>
                      <a:pt x="394" y="19"/>
                      <a:pt x="394" y="19"/>
                    </a:cubicBezTo>
                    <a:cubicBezTo>
                      <a:pt x="394" y="19"/>
                      <a:pt x="395" y="19"/>
                      <a:pt x="395" y="19"/>
                    </a:cubicBezTo>
                    <a:cubicBezTo>
                      <a:pt x="395" y="19"/>
                      <a:pt x="395" y="19"/>
                      <a:pt x="395" y="19"/>
                    </a:cubicBezTo>
                    <a:cubicBezTo>
                      <a:pt x="396" y="19"/>
                      <a:pt x="396" y="19"/>
                      <a:pt x="396" y="20"/>
                    </a:cubicBezTo>
                    <a:cubicBezTo>
                      <a:pt x="395" y="21"/>
                      <a:pt x="394" y="20"/>
                      <a:pt x="393" y="20"/>
                    </a:cubicBezTo>
                    <a:cubicBezTo>
                      <a:pt x="394" y="18"/>
                      <a:pt x="392" y="19"/>
                      <a:pt x="392" y="18"/>
                    </a:cubicBezTo>
                    <a:cubicBezTo>
                      <a:pt x="392" y="18"/>
                      <a:pt x="392" y="18"/>
                      <a:pt x="393" y="17"/>
                    </a:cubicBezTo>
                    <a:cubicBezTo>
                      <a:pt x="393" y="18"/>
                      <a:pt x="393" y="18"/>
                      <a:pt x="393" y="18"/>
                    </a:cubicBezTo>
                    <a:cubicBezTo>
                      <a:pt x="393" y="18"/>
                      <a:pt x="393" y="17"/>
                      <a:pt x="393" y="17"/>
                    </a:cubicBezTo>
                    <a:cubicBezTo>
                      <a:pt x="394" y="17"/>
                      <a:pt x="395" y="17"/>
                      <a:pt x="396" y="18"/>
                    </a:cubicBezTo>
                    <a:cubicBezTo>
                      <a:pt x="395" y="18"/>
                      <a:pt x="394" y="18"/>
                      <a:pt x="394" y="18"/>
                    </a:cubicBezTo>
                    <a:close/>
                    <a:moveTo>
                      <a:pt x="399" y="22"/>
                    </a:moveTo>
                    <a:cubicBezTo>
                      <a:pt x="398" y="22"/>
                      <a:pt x="398" y="21"/>
                      <a:pt x="398" y="21"/>
                    </a:cubicBezTo>
                    <a:cubicBezTo>
                      <a:pt x="399" y="21"/>
                      <a:pt x="399" y="22"/>
                      <a:pt x="399" y="22"/>
                    </a:cubicBezTo>
                    <a:close/>
                    <a:moveTo>
                      <a:pt x="403" y="28"/>
                    </a:moveTo>
                    <a:cubicBezTo>
                      <a:pt x="401" y="28"/>
                      <a:pt x="401" y="27"/>
                      <a:pt x="400" y="26"/>
                    </a:cubicBezTo>
                    <a:cubicBezTo>
                      <a:pt x="402" y="26"/>
                      <a:pt x="402" y="25"/>
                      <a:pt x="403" y="24"/>
                    </a:cubicBezTo>
                    <a:cubicBezTo>
                      <a:pt x="403" y="25"/>
                      <a:pt x="402" y="25"/>
                      <a:pt x="402" y="27"/>
                    </a:cubicBezTo>
                    <a:cubicBezTo>
                      <a:pt x="403" y="27"/>
                      <a:pt x="404" y="27"/>
                      <a:pt x="403" y="28"/>
                    </a:cubicBezTo>
                    <a:close/>
                    <a:moveTo>
                      <a:pt x="427" y="27"/>
                    </a:moveTo>
                    <a:cubicBezTo>
                      <a:pt x="427" y="26"/>
                      <a:pt x="425" y="26"/>
                      <a:pt x="426" y="25"/>
                    </a:cubicBezTo>
                    <a:cubicBezTo>
                      <a:pt x="427" y="25"/>
                      <a:pt x="427" y="25"/>
                      <a:pt x="427" y="25"/>
                    </a:cubicBezTo>
                    <a:cubicBezTo>
                      <a:pt x="427" y="26"/>
                      <a:pt x="427" y="27"/>
                      <a:pt x="427" y="27"/>
                    </a:cubicBezTo>
                    <a:close/>
                    <a:moveTo>
                      <a:pt x="435" y="22"/>
                    </a:moveTo>
                    <a:cubicBezTo>
                      <a:pt x="437" y="22"/>
                      <a:pt x="437" y="22"/>
                      <a:pt x="437" y="22"/>
                    </a:cubicBezTo>
                    <a:cubicBezTo>
                      <a:pt x="440" y="22"/>
                      <a:pt x="435" y="23"/>
                      <a:pt x="43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78" name="Freeform 3365"/>
              <p:cNvSpPr/>
              <p:nvPr/>
            </p:nvSpPr>
            <p:spPr bwMode="auto">
              <a:xfrm>
                <a:off x="8604251" y="4851400"/>
                <a:ext cx="3175" cy="476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5" name="组合 1705"/>
          <p:cNvGrpSpPr/>
          <p:nvPr/>
        </p:nvGrpSpPr>
        <p:grpSpPr bwMode="auto">
          <a:xfrm>
            <a:off x="3788241" y="1986432"/>
            <a:ext cx="6835775" cy="1076325"/>
            <a:chOff x="4205272" y="1822700"/>
            <a:chExt cx="6836559" cy="1077384"/>
          </a:xfrm>
        </p:grpSpPr>
        <p:grpSp>
          <p:nvGrpSpPr>
            <p:cNvPr id="6" name="组合 1660"/>
            <p:cNvGrpSpPr/>
            <p:nvPr/>
          </p:nvGrpSpPr>
          <p:grpSpPr>
            <a:xfrm>
              <a:off x="4205272" y="1830574"/>
              <a:ext cx="178706" cy="569027"/>
              <a:chOff x="2022476" y="5602288"/>
              <a:chExt cx="500062" cy="1592263"/>
            </a:xfrm>
            <a:solidFill>
              <a:schemeClr val="bg1">
                <a:lumMod val="75000"/>
              </a:schemeClr>
            </a:solidFill>
          </p:grpSpPr>
          <p:sp>
            <p:nvSpPr>
              <p:cNvPr id="1662" name="Freeform 270"/>
              <p:cNvSpPr/>
              <p:nvPr/>
            </p:nvSpPr>
            <p:spPr bwMode="auto">
              <a:xfrm>
                <a:off x="2033588" y="6632575"/>
                <a:ext cx="488950" cy="446088"/>
              </a:xfrm>
              <a:custGeom>
                <a:avLst/>
                <a:gdLst>
                  <a:gd name="T0" fmla="*/ 121 w 151"/>
                  <a:gd name="T1" fmla="*/ 137 h 137"/>
                  <a:gd name="T2" fmla="*/ 121 w 151"/>
                  <a:gd name="T3" fmla="*/ 136 h 137"/>
                  <a:gd name="T4" fmla="*/ 117 w 151"/>
                  <a:gd name="T5" fmla="*/ 134 h 137"/>
                  <a:gd name="T6" fmla="*/ 144 w 151"/>
                  <a:gd name="T7" fmla="*/ 100 h 137"/>
                  <a:gd name="T8" fmla="*/ 105 w 151"/>
                  <a:gd name="T9" fmla="*/ 122 h 137"/>
                  <a:gd name="T10" fmla="*/ 105 w 151"/>
                  <a:gd name="T11" fmla="*/ 121 h 137"/>
                  <a:gd name="T12" fmla="*/ 71 w 151"/>
                  <a:gd name="T13" fmla="*/ 121 h 137"/>
                  <a:gd name="T14" fmla="*/ 146 w 151"/>
                  <a:gd name="T15" fmla="*/ 61 h 137"/>
                  <a:gd name="T16" fmla="*/ 24 w 151"/>
                  <a:gd name="T17" fmla="*/ 131 h 137"/>
                  <a:gd name="T18" fmla="*/ 19 w 151"/>
                  <a:gd name="T19" fmla="*/ 134 h 137"/>
                  <a:gd name="T20" fmla="*/ 135 w 151"/>
                  <a:gd name="T21" fmla="*/ 57 h 137"/>
                  <a:gd name="T22" fmla="*/ 24 w 151"/>
                  <a:gd name="T23" fmla="*/ 122 h 137"/>
                  <a:gd name="T24" fmla="*/ 24 w 151"/>
                  <a:gd name="T25" fmla="*/ 121 h 137"/>
                  <a:gd name="T26" fmla="*/ 114 w 151"/>
                  <a:gd name="T27" fmla="*/ 55 h 137"/>
                  <a:gd name="T28" fmla="*/ 24 w 151"/>
                  <a:gd name="T29" fmla="*/ 107 h 137"/>
                  <a:gd name="T30" fmla="*/ 24 w 151"/>
                  <a:gd name="T31" fmla="*/ 106 h 137"/>
                  <a:gd name="T32" fmla="*/ 107 w 151"/>
                  <a:gd name="T33" fmla="*/ 55 h 137"/>
                  <a:gd name="T34" fmla="*/ 1 w 151"/>
                  <a:gd name="T35" fmla="*/ 117 h 137"/>
                  <a:gd name="T36" fmla="*/ 0 w 151"/>
                  <a:gd name="T37" fmla="*/ 117 h 137"/>
                  <a:gd name="T38" fmla="*/ 16 w 151"/>
                  <a:gd name="T39" fmla="*/ 88 h 137"/>
                  <a:gd name="T40" fmla="*/ 29 w 151"/>
                  <a:gd name="T41" fmla="*/ 79 h 137"/>
                  <a:gd name="T42" fmla="*/ 30 w 151"/>
                  <a:gd name="T43" fmla="*/ 74 h 137"/>
                  <a:gd name="T44" fmla="*/ 30 w 151"/>
                  <a:gd name="T45" fmla="*/ 73 h 137"/>
                  <a:gd name="T46" fmla="*/ 33 w 151"/>
                  <a:gd name="T47" fmla="*/ 71 h 137"/>
                  <a:gd name="T48" fmla="*/ 61 w 151"/>
                  <a:gd name="T49" fmla="*/ 48 h 137"/>
                  <a:gd name="T50" fmla="*/ 26 w 151"/>
                  <a:gd name="T51" fmla="*/ 68 h 137"/>
                  <a:gd name="T52" fmla="*/ 25 w 151"/>
                  <a:gd name="T53" fmla="*/ 67 h 137"/>
                  <a:gd name="T54" fmla="*/ 13 w 151"/>
                  <a:gd name="T55" fmla="*/ 65 h 137"/>
                  <a:gd name="T56" fmla="*/ 15 w 151"/>
                  <a:gd name="T57" fmla="*/ 50 h 137"/>
                  <a:gd name="T58" fmla="*/ 14 w 151"/>
                  <a:gd name="T59" fmla="*/ 50 h 137"/>
                  <a:gd name="T60" fmla="*/ 15 w 151"/>
                  <a:gd name="T61" fmla="*/ 54 h 137"/>
                  <a:gd name="T62" fmla="*/ 123 w 151"/>
                  <a:gd name="T63" fmla="*/ 0 h 137"/>
                  <a:gd name="T64" fmla="*/ 75 w 151"/>
                  <a:gd name="T65" fmla="*/ 35 h 137"/>
                  <a:gd name="T66" fmla="*/ 110 w 151"/>
                  <a:gd name="T67" fmla="*/ 18 h 137"/>
                  <a:gd name="T68" fmla="*/ 86 w 151"/>
                  <a:gd name="T69" fmla="*/ 36 h 137"/>
                  <a:gd name="T70" fmla="*/ 101 w 151"/>
                  <a:gd name="T71" fmla="*/ 32 h 137"/>
                  <a:gd name="T72" fmla="*/ 24 w 151"/>
                  <a:gd name="T73" fmla="*/ 83 h 137"/>
                  <a:gd name="T74" fmla="*/ 117 w 151"/>
                  <a:gd name="T75" fmla="*/ 30 h 137"/>
                  <a:gd name="T76" fmla="*/ 117 w 151"/>
                  <a:gd name="T77" fmla="*/ 30 h 137"/>
                  <a:gd name="T78" fmla="*/ 53 w 151"/>
                  <a:gd name="T79" fmla="*/ 85 h 137"/>
                  <a:gd name="T80" fmla="*/ 129 w 151"/>
                  <a:gd name="T81" fmla="*/ 42 h 137"/>
                  <a:gd name="T82" fmla="*/ 129 w 151"/>
                  <a:gd name="T83" fmla="*/ 43 h 137"/>
                  <a:gd name="T84" fmla="*/ 118 w 151"/>
                  <a:gd name="T85" fmla="*/ 52 h 137"/>
                  <a:gd name="T86" fmla="*/ 118 w 151"/>
                  <a:gd name="T87" fmla="*/ 53 h 137"/>
                  <a:gd name="T88" fmla="*/ 144 w 151"/>
                  <a:gd name="T89" fmla="*/ 52 h 137"/>
                  <a:gd name="T90" fmla="*/ 145 w 151"/>
                  <a:gd name="T91" fmla="*/ 52 h 137"/>
                  <a:gd name="T92" fmla="*/ 80 w 151"/>
                  <a:gd name="T93" fmla="*/ 98 h 137"/>
                  <a:gd name="T94" fmla="*/ 150 w 151"/>
                  <a:gd name="T95" fmla="*/ 58 h 137"/>
                  <a:gd name="T96" fmla="*/ 151 w 151"/>
                  <a:gd name="T97" fmla="*/ 58 h 137"/>
                  <a:gd name="T98" fmla="*/ 147 w 151"/>
                  <a:gd name="T99" fmla="*/ 61 h 137"/>
                  <a:gd name="T100" fmla="*/ 131 w 151"/>
                  <a:gd name="T101" fmla="*/ 86 h 137"/>
                  <a:gd name="T102" fmla="*/ 107 w 151"/>
                  <a:gd name="T103" fmla="*/ 120 h 137"/>
                  <a:gd name="T104" fmla="*/ 146 w 151"/>
                  <a:gd name="T105" fmla="*/ 98 h 137"/>
                  <a:gd name="T106" fmla="*/ 146 w 151"/>
                  <a:gd name="T107" fmla="*/ 99 h 137"/>
                  <a:gd name="T108" fmla="*/ 134 w 151"/>
                  <a:gd name="T109" fmla="*/ 124 h 137"/>
                  <a:gd name="T110" fmla="*/ 134 w 151"/>
                  <a:gd name="T111" fmla="*/ 125 h 137"/>
                  <a:gd name="T112" fmla="*/ 135 w 151"/>
                  <a:gd name="T113" fmla="*/ 128 h 137"/>
                  <a:gd name="T114" fmla="*/ 130 w 151"/>
                  <a:gd name="T115" fmla="*/ 134 h 137"/>
                  <a:gd name="T116" fmla="*/ 126 w 151"/>
                  <a:gd name="T117" fmla="*/ 137 h 137"/>
                  <a:gd name="T118" fmla="*/ 131 w 151"/>
                  <a:gd name="T119" fmla="*/ 132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" h="137">
                    <a:moveTo>
                      <a:pt x="121" y="137"/>
                    </a:move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21" y="137"/>
                      <a:pt x="121" y="137"/>
                      <a:pt x="121" y="136"/>
                    </a:cubicBezTo>
                    <a:cubicBezTo>
                      <a:pt x="121" y="136"/>
                      <a:pt x="121" y="136"/>
                      <a:pt x="121" y="136"/>
                    </a:cubicBezTo>
                    <a:cubicBezTo>
                      <a:pt x="121" y="136"/>
                      <a:pt x="121" y="136"/>
                      <a:pt x="121" y="136"/>
                    </a:cubicBezTo>
                    <a:cubicBezTo>
                      <a:pt x="121" y="136"/>
                      <a:pt x="122" y="135"/>
                      <a:pt x="125" y="132"/>
                    </a:cubicBezTo>
                    <a:cubicBezTo>
                      <a:pt x="127" y="130"/>
                      <a:pt x="129" y="128"/>
                      <a:pt x="131" y="126"/>
                    </a:cubicBezTo>
                    <a:cubicBezTo>
                      <a:pt x="117" y="134"/>
                      <a:pt x="117" y="134"/>
                      <a:pt x="117" y="134"/>
                    </a:cubicBezTo>
                    <a:cubicBezTo>
                      <a:pt x="117" y="135"/>
                      <a:pt x="116" y="135"/>
                      <a:pt x="116" y="134"/>
                    </a:cubicBezTo>
                    <a:cubicBezTo>
                      <a:pt x="116" y="134"/>
                      <a:pt x="116" y="134"/>
                      <a:pt x="116" y="134"/>
                    </a:cubicBezTo>
                    <a:cubicBezTo>
                      <a:pt x="123" y="126"/>
                      <a:pt x="139" y="106"/>
                      <a:pt x="144" y="100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2"/>
                      <a:pt x="105" y="122"/>
                      <a:pt x="105" y="121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6" y="120"/>
                      <a:pt x="108" y="117"/>
                      <a:pt x="115" y="107"/>
                    </a:cubicBezTo>
                    <a:cubicBezTo>
                      <a:pt x="121" y="100"/>
                      <a:pt x="127" y="91"/>
                      <a:pt x="130" y="87"/>
                    </a:cubicBez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0"/>
                      <a:pt x="71" y="120"/>
                    </a:cubicBezTo>
                    <a:cubicBezTo>
                      <a:pt x="72" y="120"/>
                      <a:pt x="129" y="74"/>
                      <a:pt x="146" y="61"/>
                    </a:cubicBezTo>
                    <a:cubicBezTo>
                      <a:pt x="135" y="68"/>
                      <a:pt x="106" y="84"/>
                      <a:pt x="81" y="99"/>
                    </a:cubicBezTo>
                    <a:cubicBezTo>
                      <a:pt x="65" y="108"/>
                      <a:pt x="50" y="117"/>
                      <a:pt x="38" y="123"/>
                    </a:cubicBezTo>
                    <a:cubicBezTo>
                      <a:pt x="33" y="127"/>
                      <a:pt x="28" y="129"/>
                      <a:pt x="24" y="131"/>
                    </a:cubicBezTo>
                    <a:cubicBezTo>
                      <a:pt x="22" y="133"/>
                      <a:pt x="20" y="134"/>
                      <a:pt x="20" y="134"/>
                    </a:cubicBezTo>
                    <a:cubicBezTo>
                      <a:pt x="19" y="134"/>
                      <a:pt x="19" y="134"/>
                      <a:pt x="19" y="134"/>
                    </a:cubicBezTo>
                    <a:cubicBezTo>
                      <a:pt x="19" y="134"/>
                      <a:pt x="19" y="134"/>
                      <a:pt x="19" y="134"/>
                    </a:cubicBezTo>
                    <a:cubicBezTo>
                      <a:pt x="19" y="134"/>
                      <a:pt x="19" y="134"/>
                      <a:pt x="19" y="134"/>
                    </a:cubicBezTo>
                    <a:cubicBezTo>
                      <a:pt x="18" y="134"/>
                      <a:pt x="19" y="134"/>
                      <a:pt x="19" y="134"/>
                    </a:cubicBezTo>
                    <a:cubicBezTo>
                      <a:pt x="135" y="57"/>
                      <a:pt x="135" y="57"/>
                      <a:pt x="135" y="57"/>
                    </a:cubicBezTo>
                    <a:cubicBezTo>
                      <a:pt x="114" y="69"/>
                      <a:pt x="57" y="103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3" y="121"/>
                      <a:pt x="24" y="121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5" y="120"/>
                      <a:pt x="29" y="117"/>
                      <a:pt x="38" y="110"/>
                    </a:cubicBezTo>
                    <a:cubicBezTo>
                      <a:pt x="47" y="104"/>
                      <a:pt x="59" y="95"/>
                      <a:pt x="71" y="87"/>
                    </a:cubicBezTo>
                    <a:cubicBezTo>
                      <a:pt x="88" y="74"/>
                      <a:pt x="106" y="61"/>
                      <a:pt x="114" y="55"/>
                    </a:cubicBezTo>
                    <a:cubicBezTo>
                      <a:pt x="102" y="61"/>
                      <a:pt x="72" y="79"/>
                      <a:pt x="51" y="92"/>
                    </a:cubicBezTo>
                    <a:cubicBezTo>
                      <a:pt x="25" y="107"/>
                      <a:pt x="25" y="107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7"/>
                      <a:pt x="24" y="107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5" y="105"/>
                      <a:pt x="29" y="103"/>
                      <a:pt x="40" y="96"/>
                    </a:cubicBezTo>
                    <a:cubicBezTo>
                      <a:pt x="49" y="91"/>
                      <a:pt x="61" y="83"/>
                      <a:pt x="76" y="74"/>
                    </a:cubicBezTo>
                    <a:cubicBezTo>
                      <a:pt x="87" y="67"/>
                      <a:pt x="98" y="61"/>
                      <a:pt x="107" y="55"/>
                    </a:cubicBezTo>
                    <a:cubicBezTo>
                      <a:pt x="92" y="64"/>
                      <a:pt x="72" y="76"/>
                      <a:pt x="54" y="86"/>
                    </a:cubicBezTo>
                    <a:cubicBezTo>
                      <a:pt x="10" y="112"/>
                      <a:pt x="2" y="116"/>
                      <a:pt x="1" y="117"/>
                    </a:cubicBezTo>
                    <a:cubicBezTo>
                      <a:pt x="1" y="117"/>
                      <a:pt x="1" y="117"/>
                      <a:pt x="1" y="117"/>
                    </a:cubicBezTo>
                    <a:cubicBezTo>
                      <a:pt x="1" y="117"/>
                      <a:pt x="1" y="117"/>
                      <a:pt x="1" y="117"/>
                    </a:cubicBezTo>
                    <a:cubicBezTo>
                      <a:pt x="1" y="117"/>
                      <a:pt x="0" y="117"/>
                      <a:pt x="0" y="117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7"/>
                      <a:pt x="0" y="116"/>
                      <a:pt x="0" y="116"/>
                    </a:cubicBezTo>
                    <a:cubicBezTo>
                      <a:pt x="35" y="91"/>
                      <a:pt x="96" y="46"/>
                      <a:pt x="112" y="33"/>
                    </a:cubicBezTo>
                    <a:cubicBezTo>
                      <a:pt x="81" y="52"/>
                      <a:pt x="18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7"/>
                      <a:pt x="16" y="87"/>
                      <a:pt x="29" y="79"/>
                    </a:cubicBezTo>
                    <a:cubicBezTo>
                      <a:pt x="37" y="73"/>
                      <a:pt x="48" y="66"/>
                      <a:pt x="59" y="59"/>
                    </a:cubicBezTo>
                    <a:cubicBezTo>
                      <a:pt x="69" y="53"/>
                      <a:pt x="79" y="46"/>
                      <a:pt x="86" y="41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29" y="74"/>
                      <a:pt x="29" y="73"/>
                      <a:pt x="30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1" y="73"/>
                      <a:pt x="32" y="72"/>
                      <a:pt x="33" y="71"/>
                    </a:cubicBezTo>
                    <a:cubicBezTo>
                      <a:pt x="36" y="69"/>
                      <a:pt x="39" y="67"/>
                      <a:pt x="43" y="64"/>
                    </a:cubicBezTo>
                    <a:cubicBezTo>
                      <a:pt x="61" y="52"/>
                      <a:pt x="94" y="30"/>
                      <a:pt x="106" y="22"/>
                    </a:cubicBezTo>
                    <a:cubicBezTo>
                      <a:pt x="97" y="27"/>
                      <a:pt x="77" y="38"/>
                      <a:pt x="61" y="48"/>
                    </a:cubicBezTo>
                    <a:cubicBezTo>
                      <a:pt x="32" y="64"/>
                      <a:pt x="27" y="67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7"/>
                      <a:pt x="25" y="67"/>
                    </a:cubicBezTo>
                    <a:cubicBezTo>
                      <a:pt x="53" y="48"/>
                      <a:pt x="103" y="14"/>
                      <a:pt x="118" y="4"/>
                    </a:cubicBezTo>
                    <a:cubicBezTo>
                      <a:pt x="102" y="13"/>
                      <a:pt x="45" y="46"/>
                      <a:pt x="13" y="65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4"/>
                      <a:pt x="12" y="64"/>
                      <a:pt x="14" y="54"/>
                    </a:cubicBezTo>
                    <a:cubicBezTo>
                      <a:pt x="15" y="52"/>
                      <a:pt x="15" y="51"/>
                      <a:pt x="15" y="50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51"/>
                      <a:pt x="14" y="51"/>
                      <a:pt x="14" y="50"/>
                    </a:cubicBezTo>
                    <a:cubicBezTo>
                      <a:pt x="13" y="50"/>
                      <a:pt x="14" y="50"/>
                      <a:pt x="14" y="50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9"/>
                      <a:pt x="17" y="49"/>
                      <a:pt x="15" y="54"/>
                    </a:cubicBezTo>
                    <a:cubicBezTo>
                      <a:pt x="15" y="57"/>
                      <a:pt x="14" y="62"/>
                      <a:pt x="13" y="63"/>
                    </a:cubicBezTo>
                    <a:cubicBezTo>
                      <a:pt x="54" y="39"/>
                      <a:pt x="121" y="0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1"/>
                      <a:pt x="124" y="1"/>
                      <a:pt x="108" y="12"/>
                    </a:cubicBezTo>
                    <a:cubicBezTo>
                      <a:pt x="100" y="17"/>
                      <a:pt x="89" y="25"/>
                      <a:pt x="75" y="35"/>
                    </a:cubicBezTo>
                    <a:cubicBezTo>
                      <a:pt x="59" y="45"/>
                      <a:pt x="44" y="55"/>
                      <a:pt x="35" y="62"/>
                    </a:cubicBezTo>
                    <a:cubicBezTo>
                      <a:pt x="42" y="58"/>
                      <a:pt x="51" y="52"/>
                      <a:pt x="60" y="47"/>
                    </a:cubicBezTo>
                    <a:cubicBezTo>
                      <a:pt x="102" y="22"/>
                      <a:pt x="109" y="18"/>
                      <a:pt x="110" y="18"/>
                    </a:cubicBezTo>
                    <a:cubicBezTo>
                      <a:pt x="110" y="18"/>
                      <a:pt x="110" y="18"/>
                      <a:pt x="110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11" y="19"/>
                      <a:pt x="111" y="19"/>
                      <a:pt x="86" y="36"/>
                    </a:cubicBezTo>
                    <a:cubicBezTo>
                      <a:pt x="72" y="46"/>
                      <a:pt x="55" y="57"/>
                      <a:pt x="43" y="65"/>
                    </a:cubicBezTo>
                    <a:cubicBezTo>
                      <a:pt x="43" y="65"/>
                      <a:pt x="42" y="66"/>
                      <a:pt x="41" y="67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2"/>
                      <a:pt x="102" y="32"/>
                      <a:pt x="102" y="33"/>
                    </a:cubicBezTo>
                    <a:cubicBezTo>
                      <a:pt x="79" y="47"/>
                      <a:pt x="40" y="73"/>
                      <a:pt x="24" y="83"/>
                    </a:cubicBezTo>
                    <a:cubicBezTo>
                      <a:pt x="43" y="73"/>
                      <a:pt x="94" y="42"/>
                      <a:pt x="116" y="29"/>
                    </a:cubicBezTo>
                    <a:cubicBezTo>
                      <a:pt x="116" y="29"/>
                      <a:pt x="117" y="29"/>
                      <a:pt x="117" y="29"/>
                    </a:cubicBezTo>
                    <a:cubicBezTo>
                      <a:pt x="117" y="29"/>
                      <a:pt x="117" y="29"/>
                      <a:pt x="117" y="30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5" y="32"/>
                      <a:pt x="105" y="40"/>
                      <a:pt x="59" y="74"/>
                    </a:cubicBezTo>
                    <a:cubicBezTo>
                      <a:pt x="38" y="90"/>
                      <a:pt x="16" y="105"/>
                      <a:pt x="6" y="113"/>
                    </a:cubicBezTo>
                    <a:cubicBezTo>
                      <a:pt x="16" y="108"/>
                      <a:pt x="34" y="97"/>
                      <a:pt x="53" y="85"/>
                    </a:cubicBezTo>
                    <a:cubicBezTo>
                      <a:pt x="110" y="53"/>
                      <a:pt x="126" y="43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29" y="42"/>
                      <a:pt x="130" y="42"/>
                      <a:pt x="130" y="42"/>
                    </a:cubicBezTo>
                    <a:cubicBezTo>
                      <a:pt x="130" y="42"/>
                      <a:pt x="130" y="43"/>
                      <a:pt x="129" y="43"/>
                    </a:cubicBezTo>
                    <a:cubicBezTo>
                      <a:pt x="107" y="56"/>
                      <a:pt x="73" y="77"/>
                      <a:pt x="50" y="91"/>
                    </a:cubicBezTo>
                    <a:cubicBezTo>
                      <a:pt x="50" y="91"/>
                      <a:pt x="50" y="91"/>
                      <a:pt x="51" y="91"/>
                    </a:cubicBezTo>
                    <a:cubicBezTo>
                      <a:pt x="101" y="61"/>
                      <a:pt x="117" y="52"/>
                      <a:pt x="118" y="52"/>
                    </a:cubicBezTo>
                    <a:cubicBezTo>
                      <a:pt x="118" y="52"/>
                      <a:pt x="118" y="52"/>
                      <a:pt x="118" y="52"/>
                    </a:cubicBezTo>
                    <a:cubicBezTo>
                      <a:pt x="118" y="52"/>
                      <a:pt x="118" y="52"/>
                      <a:pt x="118" y="52"/>
                    </a:cubicBezTo>
                    <a:cubicBezTo>
                      <a:pt x="119" y="53"/>
                      <a:pt x="119" y="53"/>
                      <a:pt x="118" y="53"/>
                    </a:cubicBezTo>
                    <a:cubicBezTo>
                      <a:pt x="92" y="72"/>
                      <a:pt x="48" y="104"/>
                      <a:pt x="31" y="117"/>
                    </a:cubicBezTo>
                    <a:cubicBezTo>
                      <a:pt x="74" y="92"/>
                      <a:pt x="137" y="54"/>
                      <a:pt x="144" y="52"/>
                    </a:cubicBezTo>
                    <a:cubicBezTo>
                      <a:pt x="144" y="52"/>
                      <a:pt x="144" y="52"/>
                      <a:pt x="144" y="52"/>
                    </a:cubicBezTo>
                    <a:cubicBezTo>
                      <a:pt x="144" y="52"/>
                      <a:pt x="144" y="52"/>
                      <a:pt x="144" y="52"/>
                    </a:cubicBezTo>
                    <a:cubicBezTo>
                      <a:pt x="144" y="52"/>
                      <a:pt x="144" y="51"/>
                      <a:pt x="144" y="51"/>
                    </a:cubicBezTo>
                    <a:cubicBezTo>
                      <a:pt x="145" y="52"/>
                      <a:pt x="145" y="52"/>
                      <a:pt x="145" y="52"/>
                    </a:cubicBezTo>
                    <a:cubicBezTo>
                      <a:pt x="145" y="52"/>
                      <a:pt x="145" y="52"/>
                      <a:pt x="145" y="52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44" y="119"/>
                      <a:pt x="62" y="108"/>
                      <a:pt x="80" y="98"/>
                    </a:cubicBezTo>
                    <a:cubicBezTo>
                      <a:pt x="138" y="64"/>
                      <a:pt x="148" y="59"/>
                      <a:pt x="150" y="58"/>
                    </a:cubicBezTo>
                    <a:cubicBezTo>
                      <a:pt x="150" y="58"/>
                      <a:pt x="150" y="58"/>
                      <a:pt x="150" y="58"/>
                    </a:cubicBezTo>
                    <a:cubicBezTo>
                      <a:pt x="150" y="58"/>
                      <a:pt x="150" y="58"/>
                      <a:pt x="150" y="58"/>
                    </a:cubicBezTo>
                    <a:cubicBezTo>
                      <a:pt x="151" y="57"/>
                      <a:pt x="151" y="57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0" y="59"/>
                      <a:pt x="149" y="60"/>
                      <a:pt x="147" y="61"/>
                    </a:cubicBezTo>
                    <a:cubicBezTo>
                      <a:pt x="76" y="117"/>
                      <a:pt x="76" y="117"/>
                      <a:pt x="76" y="117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31" y="86"/>
                      <a:pt x="132" y="86"/>
                      <a:pt x="132" y="86"/>
                    </a:cubicBezTo>
                    <a:cubicBezTo>
                      <a:pt x="132" y="86"/>
                      <a:pt x="132" y="86"/>
                      <a:pt x="116" y="108"/>
                    </a:cubicBezTo>
                    <a:cubicBezTo>
                      <a:pt x="112" y="113"/>
                      <a:pt x="109" y="118"/>
                      <a:pt x="107" y="120"/>
                    </a:cubicBezTo>
                    <a:cubicBezTo>
                      <a:pt x="145" y="98"/>
                      <a:pt x="145" y="98"/>
                      <a:pt x="145" y="98"/>
                    </a:cubicBezTo>
                    <a:cubicBezTo>
                      <a:pt x="145" y="98"/>
                      <a:pt x="146" y="98"/>
                      <a:pt x="146" y="98"/>
                    </a:cubicBezTo>
                    <a:cubicBezTo>
                      <a:pt x="146" y="98"/>
                      <a:pt x="146" y="98"/>
                      <a:pt x="146" y="98"/>
                    </a:cubicBezTo>
                    <a:cubicBezTo>
                      <a:pt x="146" y="98"/>
                      <a:pt x="146" y="98"/>
                      <a:pt x="146" y="99"/>
                    </a:cubicBezTo>
                    <a:cubicBezTo>
                      <a:pt x="146" y="99"/>
                      <a:pt x="146" y="99"/>
                      <a:pt x="146" y="99"/>
                    </a:cubicBezTo>
                    <a:cubicBezTo>
                      <a:pt x="146" y="99"/>
                      <a:pt x="146" y="99"/>
                      <a:pt x="146" y="99"/>
                    </a:cubicBezTo>
                    <a:cubicBezTo>
                      <a:pt x="145" y="100"/>
                      <a:pt x="140" y="106"/>
                      <a:pt x="119" y="132"/>
                    </a:cubicBezTo>
                    <a:cubicBezTo>
                      <a:pt x="133" y="124"/>
                      <a:pt x="133" y="124"/>
                      <a:pt x="133" y="124"/>
                    </a:cubicBezTo>
                    <a:cubicBezTo>
                      <a:pt x="134" y="124"/>
                      <a:pt x="134" y="124"/>
                      <a:pt x="134" y="124"/>
                    </a:cubicBezTo>
                    <a:cubicBezTo>
                      <a:pt x="134" y="124"/>
                      <a:pt x="134" y="124"/>
                      <a:pt x="134" y="125"/>
                    </a:cubicBezTo>
                    <a:cubicBezTo>
                      <a:pt x="134" y="125"/>
                      <a:pt x="134" y="125"/>
                      <a:pt x="134" y="125"/>
                    </a:cubicBezTo>
                    <a:cubicBezTo>
                      <a:pt x="134" y="125"/>
                      <a:pt x="134" y="125"/>
                      <a:pt x="134" y="125"/>
                    </a:cubicBezTo>
                    <a:cubicBezTo>
                      <a:pt x="133" y="125"/>
                      <a:pt x="131" y="127"/>
                      <a:pt x="126" y="133"/>
                    </a:cubicBezTo>
                    <a:cubicBezTo>
                      <a:pt x="125" y="134"/>
                      <a:pt x="124" y="134"/>
                      <a:pt x="124" y="135"/>
                    </a:cubicBezTo>
                    <a:cubicBezTo>
                      <a:pt x="135" y="128"/>
                      <a:pt x="135" y="128"/>
                      <a:pt x="135" y="128"/>
                    </a:cubicBezTo>
                    <a:cubicBezTo>
                      <a:pt x="135" y="128"/>
                      <a:pt x="135" y="128"/>
                      <a:pt x="135" y="129"/>
                    </a:cubicBezTo>
                    <a:cubicBezTo>
                      <a:pt x="135" y="129"/>
                      <a:pt x="135" y="129"/>
                      <a:pt x="135" y="129"/>
                    </a:cubicBezTo>
                    <a:cubicBezTo>
                      <a:pt x="130" y="134"/>
                      <a:pt x="130" y="134"/>
                      <a:pt x="130" y="134"/>
                    </a:cubicBezTo>
                    <a:cubicBezTo>
                      <a:pt x="130" y="134"/>
                      <a:pt x="130" y="134"/>
                      <a:pt x="130" y="134"/>
                    </a:cubicBezTo>
                    <a:cubicBezTo>
                      <a:pt x="130" y="134"/>
                      <a:pt x="130" y="135"/>
                      <a:pt x="130" y="135"/>
                    </a:cubicBezTo>
                    <a:cubicBezTo>
                      <a:pt x="126" y="137"/>
                      <a:pt x="126" y="137"/>
                      <a:pt x="126" y="137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5" y="137"/>
                      <a:pt x="125" y="137"/>
                      <a:pt x="125" y="136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21" y="137"/>
                      <a:pt x="121" y="137"/>
                      <a:pt x="121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63" name="Freeform 271"/>
              <p:cNvSpPr/>
              <p:nvPr/>
            </p:nvSpPr>
            <p:spPr bwMode="auto">
              <a:xfrm>
                <a:off x="2022476" y="5624513"/>
                <a:ext cx="444500" cy="1190625"/>
              </a:xfrm>
              <a:custGeom>
                <a:avLst/>
                <a:gdLst>
                  <a:gd name="T0" fmla="*/ 35 w 137"/>
                  <a:gd name="T1" fmla="*/ 353 h 367"/>
                  <a:gd name="T2" fmla="*/ 37 w 137"/>
                  <a:gd name="T3" fmla="*/ 344 h 367"/>
                  <a:gd name="T4" fmla="*/ 32 w 137"/>
                  <a:gd name="T5" fmla="*/ 326 h 367"/>
                  <a:gd name="T6" fmla="*/ 31 w 137"/>
                  <a:gd name="T7" fmla="*/ 324 h 367"/>
                  <a:gd name="T8" fmla="*/ 130 w 137"/>
                  <a:gd name="T9" fmla="*/ 242 h 367"/>
                  <a:gd name="T10" fmla="*/ 88 w 137"/>
                  <a:gd name="T11" fmla="*/ 252 h 367"/>
                  <a:gd name="T12" fmla="*/ 52 w 137"/>
                  <a:gd name="T13" fmla="*/ 265 h 367"/>
                  <a:gd name="T14" fmla="*/ 30 w 137"/>
                  <a:gd name="T15" fmla="*/ 275 h 367"/>
                  <a:gd name="T16" fmla="*/ 40 w 137"/>
                  <a:gd name="T17" fmla="*/ 257 h 367"/>
                  <a:gd name="T18" fmla="*/ 36 w 137"/>
                  <a:gd name="T19" fmla="*/ 258 h 367"/>
                  <a:gd name="T20" fmla="*/ 48 w 137"/>
                  <a:gd name="T21" fmla="*/ 230 h 367"/>
                  <a:gd name="T22" fmla="*/ 28 w 137"/>
                  <a:gd name="T23" fmla="*/ 214 h 367"/>
                  <a:gd name="T24" fmla="*/ 52 w 137"/>
                  <a:gd name="T25" fmla="*/ 189 h 367"/>
                  <a:gd name="T26" fmla="*/ 35 w 137"/>
                  <a:gd name="T27" fmla="*/ 193 h 367"/>
                  <a:gd name="T28" fmla="*/ 42 w 137"/>
                  <a:gd name="T29" fmla="*/ 176 h 367"/>
                  <a:gd name="T30" fmla="*/ 56 w 137"/>
                  <a:gd name="T31" fmla="*/ 167 h 367"/>
                  <a:gd name="T32" fmla="*/ 32 w 137"/>
                  <a:gd name="T33" fmla="*/ 176 h 367"/>
                  <a:gd name="T34" fmla="*/ 25 w 137"/>
                  <a:gd name="T35" fmla="*/ 159 h 367"/>
                  <a:gd name="T36" fmla="*/ 57 w 137"/>
                  <a:gd name="T37" fmla="*/ 140 h 367"/>
                  <a:gd name="T38" fmla="*/ 122 w 137"/>
                  <a:gd name="T39" fmla="*/ 64 h 367"/>
                  <a:gd name="T40" fmla="*/ 129 w 137"/>
                  <a:gd name="T41" fmla="*/ 39 h 367"/>
                  <a:gd name="T42" fmla="*/ 12 w 137"/>
                  <a:gd name="T43" fmla="*/ 100 h 367"/>
                  <a:gd name="T44" fmla="*/ 25 w 137"/>
                  <a:gd name="T45" fmla="*/ 88 h 367"/>
                  <a:gd name="T46" fmla="*/ 27 w 137"/>
                  <a:gd name="T47" fmla="*/ 77 h 367"/>
                  <a:gd name="T48" fmla="*/ 2 w 137"/>
                  <a:gd name="T49" fmla="*/ 90 h 367"/>
                  <a:gd name="T50" fmla="*/ 72 w 137"/>
                  <a:gd name="T51" fmla="*/ 34 h 367"/>
                  <a:gd name="T52" fmla="*/ 19 w 137"/>
                  <a:gd name="T53" fmla="*/ 59 h 367"/>
                  <a:gd name="T54" fmla="*/ 68 w 137"/>
                  <a:gd name="T55" fmla="*/ 18 h 367"/>
                  <a:gd name="T56" fmla="*/ 72 w 137"/>
                  <a:gd name="T57" fmla="*/ 7 h 367"/>
                  <a:gd name="T58" fmla="*/ 93 w 137"/>
                  <a:gd name="T59" fmla="*/ 4 h 367"/>
                  <a:gd name="T60" fmla="*/ 82 w 137"/>
                  <a:gd name="T61" fmla="*/ 18 h 367"/>
                  <a:gd name="T62" fmla="*/ 62 w 137"/>
                  <a:gd name="T63" fmla="*/ 32 h 367"/>
                  <a:gd name="T64" fmla="*/ 106 w 137"/>
                  <a:gd name="T65" fmla="*/ 22 h 367"/>
                  <a:gd name="T66" fmla="*/ 28 w 137"/>
                  <a:gd name="T67" fmla="*/ 76 h 367"/>
                  <a:gd name="T68" fmla="*/ 128 w 137"/>
                  <a:gd name="T69" fmla="*/ 18 h 367"/>
                  <a:gd name="T70" fmla="*/ 73 w 137"/>
                  <a:gd name="T71" fmla="*/ 59 h 367"/>
                  <a:gd name="T72" fmla="*/ 38 w 137"/>
                  <a:gd name="T73" fmla="*/ 84 h 367"/>
                  <a:gd name="T74" fmla="*/ 21 w 137"/>
                  <a:gd name="T75" fmla="*/ 100 h 367"/>
                  <a:gd name="T76" fmla="*/ 128 w 137"/>
                  <a:gd name="T77" fmla="*/ 61 h 367"/>
                  <a:gd name="T78" fmla="*/ 119 w 137"/>
                  <a:gd name="T79" fmla="*/ 86 h 367"/>
                  <a:gd name="T80" fmla="*/ 106 w 137"/>
                  <a:gd name="T81" fmla="*/ 113 h 367"/>
                  <a:gd name="T82" fmla="*/ 84 w 137"/>
                  <a:gd name="T83" fmla="*/ 151 h 367"/>
                  <a:gd name="T84" fmla="*/ 128 w 137"/>
                  <a:gd name="T85" fmla="*/ 127 h 367"/>
                  <a:gd name="T86" fmla="*/ 133 w 137"/>
                  <a:gd name="T87" fmla="*/ 136 h 367"/>
                  <a:gd name="T88" fmla="*/ 119 w 137"/>
                  <a:gd name="T89" fmla="*/ 152 h 367"/>
                  <a:gd name="T90" fmla="*/ 120 w 137"/>
                  <a:gd name="T91" fmla="*/ 160 h 367"/>
                  <a:gd name="T92" fmla="*/ 83 w 137"/>
                  <a:gd name="T93" fmla="*/ 192 h 367"/>
                  <a:gd name="T94" fmla="*/ 118 w 137"/>
                  <a:gd name="T95" fmla="*/ 181 h 367"/>
                  <a:gd name="T96" fmla="*/ 128 w 137"/>
                  <a:gd name="T97" fmla="*/ 184 h 367"/>
                  <a:gd name="T98" fmla="*/ 109 w 137"/>
                  <a:gd name="T99" fmla="*/ 215 h 367"/>
                  <a:gd name="T100" fmla="*/ 113 w 137"/>
                  <a:gd name="T101" fmla="*/ 215 h 367"/>
                  <a:gd name="T102" fmla="*/ 137 w 137"/>
                  <a:gd name="T103" fmla="*/ 212 h 367"/>
                  <a:gd name="T104" fmla="*/ 102 w 137"/>
                  <a:gd name="T105" fmla="*/ 236 h 367"/>
                  <a:gd name="T106" fmla="*/ 137 w 137"/>
                  <a:gd name="T107" fmla="*/ 217 h 367"/>
                  <a:gd name="T108" fmla="*/ 40 w 137"/>
                  <a:gd name="T109" fmla="*/ 294 h 367"/>
                  <a:gd name="T110" fmla="*/ 136 w 137"/>
                  <a:gd name="T111" fmla="*/ 255 h 367"/>
                  <a:gd name="T112" fmla="*/ 84 w 137"/>
                  <a:gd name="T113" fmla="*/ 290 h 367"/>
                  <a:gd name="T114" fmla="*/ 121 w 137"/>
                  <a:gd name="T115" fmla="*/ 272 h 367"/>
                  <a:gd name="T116" fmla="*/ 129 w 137"/>
                  <a:gd name="T117" fmla="*/ 269 h 367"/>
                  <a:gd name="T118" fmla="*/ 128 w 137"/>
                  <a:gd name="T119" fmla="*/ 292 h 367"/>
                  <a:gd name="T120" fmla="*/ 111 w 137"/>
                  <a:gd name="T121" fmla="*/ 309 h 367"/>
                  <a:gd name="T122" fmla="*/ 110 w 137"/>
                  <a:gd name="T123" fmla="*/ 32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7" h="367">
                    <a:moveTo>
                      <a:pt x="29" y="367"/>
                    </a:moveTo>
                    <a:cubicBezTo>
                      <a:pt x="29" y="367"/>
                      <a:pt x="29" y="367"/>
                      <a:pt x="29" y="367"/>
                    </a:cubicBezTo>
                    <a:cubicBezTo>
                      <a:pt x="29" y="367"/>
                      <a:pt x="29" y="367"/>
                      <a:pt x="29" y="366"/>
                    </a:cubicBezTo>
                    <a:cubicBezTo>
                      <a:pt x="51" y="351"/>
                      <a:pt x="90" y="324"/>
                      <a:pt x="104" y="313"/>
                    </a:cubicBezTo>
                    <a:cubicBezTo>
                      <a:pt x="63" y="338"/>
                      <a:pt x="39" y="351"/>
                      <a:pt x="35" y="353"/>
                    </a:cubicBezTo>
                    <a:cubicBezTo>
                      <a:pt x="35" y="353"/>
                      <a:pt x="35" y="353"/>
                      <a:pt x="35" y="353"/>
                    </a:cubicBezTo>
                    <a:cubicBezTo>
                      <a:pt x="35" y="353"/>
                      <a:pt x="35" y="353"/>
                      <a:pt x="35" y="353"/>
                    </a:cubicBezTo>
                    <a:cubicBezTo>
                      <a:pt x="35" y="353"/>
                      <a:pt x="35" y="353"/>
                      <a:pt x="35" y="353"/>
                    </a:cubicBezTo>
                    <a:cubicBezTo>
                      <a:pt x="35" y="353"/>
                      <a:pt x="35" y="353"/>
                      <a:pt x="34" y="353"/>
                    </a:cubicBezTo>
                    <a:cubicBezTo>
                      <a:pt x="34" y="353"/>
                      <a:pt x="34" y="353"/>
                      <a:pt x="35" y="353"/>
                    </a:cubicBezTo>
                    <a:cubicBezTo>
                      <a:pt x="58" y="337"/>
                      <a:pt x="97" y="311"/>
                      <a:pt x="117" y="298"/>
                    </a:cubicBezTo>
                    <a:cubicBezTo>
                      <a:pt x="37" y="344"/>
                      <a:pt x="37" y="344"/>
                      <a:pt x="37" y="344"/>
                    </a:cubicBezTo>
                    <a:cubicBezTo>
                      <a:pt x="37" y="344"/>
                      <a:pt x="37" y="344"/>
                      <a:pt x="37" y="344"/>
                    </a:cubicBezTo>
                    <a:cubicBezTo>
                      <a:pt x="37" y="344"/>
                      <a:pt x="37" y="344"/>
                      <a:pt x="37" y="344"/>
                    </a:cubicBezTo>
                    <a:cubicBezTo>
                      <a:pt x="36" y="344"/>
                      <a:pt x="36" y="344"/>
                      <a:pt x="37" y="344"/>
                    </a:cubicBezTo>
                    <a:cubicBezTo>
                      <a:pt x="37" y="343"/>
                      <a:pt x="37" y="343"/>
                      <a:pt x="37" y="343"/>
                    </a:cubicBezTo>
                    <a:cubicBezTo>
                      <a:pt x="37" y="343"/>
                      <a:pt x="37" y="343"/>
                      <a:pt x="37" y="343"/>
                    </a:cubicBezTo>
                    <a:cubicBezTo>
                      <a:pt x="38" y="342"/>
                      <a:pt x="46" y="335"/>
                      <a:pt x="82" y="306"/>
                    </a:cubicBezTo>
                    <a:cubicBezTo>
                      <a:pt x="99" y="293"/>
                      <a:pt x="115" y="279"/>
                      <a:pt x="123" y="273"/>
                    </a:cubicBezTo>
                    <a:cubicBezTo>
                      <a:pt x="53" y="314"/>
                      <a:pt x="37" y="323"/>
                      <a:pt x="33" y="325"/>
                    </a:cubicBezTo>
                    <a:cubicBezTo>
                      <a:pt x="32" y="326"/>
                      <a:pt x="32" y="326"/>
                      <a:pt x="32" y="326"/>
                    </a:cubicBezTo>
                    <a:cubicBezTo>
                      <a:pt x="32" y="326"/>
                      <a:pt x="32" y="326"/>
                      <a:pt x="32" y="326"/>
                    </a:cubicBezTo>
                    <a:cubicBezTo>
                      <a:pt x="32" y="326"/>
                      <a:pt x="31" y="326"/>
                      <a:pt x="31" y="326"/>
                    </a:cubicBezTo>
                    <a:cubicBezTo>
                      <a:pt x="31" y="326"/>
                      <a:pt x="31" y="326"/>
                      <a:pt x="31" y="325"/>
                    </a:cubicBezTo>
                    <a:cubicBezTo>
                      <a:pt x="31" y="325"/>
                      <a:pt x="31" y="325"/>
                      <a:pt x="31" y="325"/>
                    </a:cubicBezTo>
                    <a:cubicBezTo>
                      <a:pt x="32" y="325"/>
                      <a:pt x="58" y="309"/>
                      <a:pt x="82" y="295"/>
                    </a:cubicBezTo>
                    <a:cubicBezTo>
                      <a:pt x="65" y="305"/>
                      <a:pt x="45" y="316"/>
                      <a:pt x="32" y="324"/>
                    </a:cubicBezTo>
                    <a:cubicBezTo>
                      <a:pt x="32" y="324"/>
                      <a:pt x="31" y="324"/>
                      <a:pt x="31" y="324"/>
                    </a:cubicBezTo>
                    <a:cubicBezTo>
                      <a:pt x="31" y="323"/>
                      <a:pt x="31" y="323"/>
                      <a:pt x="31" y="323"/>
                    </a:cubicBezTo>
                    <a:cubicBezTo>
                      <a:pt x="57" y="306"/>
                      <a:pt x="100" y="279"/>
                      <a:pt x="122" y="265"/>
                    </a:cubicBezTo>
                    <a:cubicBezTo>
                      <a:pt x="74" y="292"/>
                      <a:pt x="50" y="306"/>
                      <a:pt x="49" y="306"/>
                    </a:cubicBezTo>
                    <a:cubicBezTo>
                      <a:pt x="49" y="306"/>
                      <a:pt x="49" y="306"/>
                      <a:pt x="49" y="306"/>
                    </a:cubicBezTo>
                    <a:cubicBezTo>
                      <a:pt x="49" y="306"/>
                      <a:pt x="49" y="306"/>
                      <a:pt x="49" y="306"/>
                    </a:cubicBezTo>
                    <a:cubicBezTo>
                      <a:pt x="48" y="306"/>
                      <a:pt x="48" y="305"/>
                      <a:pt x="100" y="265"/>
                    </a:cubicBezTo>
                    <a:cubicBezTo>
                      <a:pt x="112" y="256"/>
                      <a:pt x="124" y="247"/>
                      <a:pt x="130" y="242"/>
                    </a:cubicBezTo>
                    <a:cubicBezTo>
                      <a:pt x="119" y="249"/>
                      <a:pt x="88" y="267"/>
                      <a:pt x="66" y="279"/>
                    </a:cubicBezTo>
                    <a:cubicBezTo>
                      <a:pt x="36" y="297"/>
                      <a:pt x="36" y="297"/>
                      <a:pt x="36" y="297"/>
                    </a:cubicBezTo>
                    <a:cubicBezTo>
                      <a:pt x="36" y="297"/>
                      <a:pt x="36" y="297"/>
                      <a:pt x="36" y="297"/>
                    </a:cubicBezTo>
                    <a:cubicBezTo>
                      <a:pt x="36" y="296"/>
                      <a:pt x="36" y="296"/>
                      <a:pt x="36" y="296"/>
                    </a:cubicBezTo>
                    <a:cubicBezTo>
                      <a:pt x="36" y="296"/>
                      <a:pt x="36" y="296"/>
                      <a:pt x="36" y="296"/>
                    </a:cubicBezTo>
                    <a:cubicBezTo>
                      <a:pt x="36" y="296"/>
                      <a:pt x="36" y="296"/>
                      <a:pt x="36" y="296"/>
                    </a:cubicBezTo>
                    <a:cubicBezTo>
                      <a:pt x="38" y="294"/>
                      <a:pt x="47" y="286"/>
                      <a:pt x="88" y="252"/>
                    </a:cubicBezTo>
                    <a:cubicBezTo>
                      <a:pt x="99" y="243"/>
                      <a:pt x="108" y="235"/>
                      <a:pt x="112" y="231"/>
                    </a:cubicBezTo>
                    <a:cubicBezTo>
                      <a:pt x="110" y="233"/>
                      <a:pt x="106" y="235"/>
                      <a:pt x="102" y="237"/>
                    </a:cubicBezTo>
                    <a:cubicBezTo>
                      <a:pt x="96" y="241"/>
                      <a:pt x="90" y="244"/>
                      <a:pt x="84" y="248"/>
                    </a:cubicBezTo>
                    <a:cubicBezTo>
                      <a:pt x="57" y="263"/>
                      <a:pt x="31" y="279"/>
                      <a:pt x="31" y="279"/>
                    </a:cubicBezTo>
                    <a:cubicBezTo>
                      <a:pt x="31" y="279"/>
                      <a:pt x="30" y="279"/>
                      <a:pt x="30" y="279"/>
                    </a:cubicBezTo>
                    <a:cubicBezTo>
                      <a:pt x="30" y="278"/>
                      <a:pt x="30" y="278"/>
                      <a:pt x="31" y="278"/>
                    </a:cubicBezTo>
                    <a:cubicBezTo>
                      <a:pt x="37" y="274"/>
                      <a:pt x="45" y="270"/>
                      <a:pt x="52" y="265"/>
                    </a:cubicBezTo>
                    <a:cubicBezTo>
                      <a:pt x="52" y="265"/>
                      <a:pt x="52" y="265"/>
                      <a:pt x="52" y="265"/>
                    </a:cubicBezTo>
                    <a:cubicBezTo>
                      <a:pt x="52" y="265"/>
                      <a:pt x="52" y="265"/>
                      <a:pt x="52" y="265"/>
                    </a:cubicBezTo>
                    <a:cubicBezTo>
                      <a:pt x="103" y="233"/>
                      <a:pt x="103" y="233"/>
                      <a:pt x="103" y="23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1" y="274"/>
                      <a:pt x="30" y="275"/>
                      <a:pt x="30" y="275"/>
                    </a:cubicBezTo>
                    <a:cubicBezTo>
                      <a:pt x="30" y="275"/>
                      <a:pt x="30" y="275"/>
                      <a:pt x="30" y="275"/>
                    </a:cubicBezTo>
                    <a:cubicBezTo>
                      <a:pt x="30" y="275"/>
                      <a:pt x="30" y="275"/>
                      <a:pt x="30" y="275"/>
                    </a:cubicBezTo>
                    <a:cubicBezTo>
                      <a:pt x="29" y="275"/>
                      <a:pt x="29" y="275"/>
                      <a:pt x="29" y="275"/>
                    </a:cubicBezTo>
                    <a:cubicBezTo>
                      <a:pt x="29" y="275"/>
                      <a:pt x="29" y="275"/>
                      <a:pt x="29" y="275"/>
                    </a:cubicBezTo>
                    <a:cubicBezTo>
                      <a:pt x="29" y="275"/>
                      <a:pt x="29" y="274"/>
                      <a:pt x="29" y="274"/>
                    </a:cubicBezTo>
                    <a:cubicBezTo>
                      <a:pt x="52" y="258"/>
                      <a:pt x="93" y="228"/>
                      <a:pt x="107" y="218"/>
                    </a:cubicBezTo>
                    <a:cubicBezTo>
                      <a:pt x="40" y="257"/>
                      <a:pt x="40" y="257"/>
                      <a:pt x="40" y="257"/>
                    </a:cubicBezTo>
                    <a:cubicBezTo>
                      <a:pt x="40" y="257"/>
                      <a:pt x="40" y="257"/>
                      <a:pt x="40" y="257"/>
                    </a:cubicBezTo>
                    <a:cubicBezTo>
                      <a:pt x="40" y="257"/>
                      <a:pt x="40" y="257"/>
                      <a:pt x="40" y="256"/>
                    </a:cubicBezTo>
                    <a:cubicBezTo>
                      <a:pt x="40" y="256"/>
                      <a:pt x="40" y="256"/>
                      <a:pt x="40" y="256"/>
                    </a:cubicBezTo>
                    <a:cubicBezTo>
                      <a:pt x="40" y="256"/>
                      <a:pt x="40" y="256"/>
                      <a:pt x="40" y="256"/>
                    </a:cubicBezTo>
                    <a:cubicBezTo>
                      <a:pt x="40" y="255"/>
                      <a:pt x="40" y="255"/>
                      <a:pt x="40" y="255"/>
                    </a:cubicBezTo>
                    <a:cubicBezTo>
                      <a:pt x="41" y="255"/>
                      <a:pt x="41" y="255"/>
                      <a:pt x="41" y="255"/>
                    </a:cubicBezTo>
                    <a:cubicBezTo>
                      <a:pt x="38" y="257"/>
                      <a:pt x="36" y="258"/>
                      <a:pt x="36" y="258"/>
                    </a:cubicBezTo>
                    <a:cubicBezTo>
                      <a:pt x="35" y="258"/>
                      <a:pt x="35" y="258"/>
                      <a:pt x="35" y="258"/>
                    </a:cubicBezTo>
                    <a:cubicBezTo>
                      <a:pt x="35" y="258"/>
                      <a:pt x="35" y="258"/>
                      <a:pt x="35" y="258"/>
                    </a:cubicBezTo>
                    <a:cubicBezTo>
                      <a:pt x="35" y="258"/>
                      <a:pt x="35" y="258"/>
                      <a:pt x="35" y="258"/>
                    </a:cubicBezTo>
                    <a:cubicBezTo>
                      <a:pt x="35" y="258"/>
                      <a:pt x="35" y="258"/>
                      <a:pt x="35" y="257"/>
                    </a:cubicBezTo>
                    <a:cubicBezTo>
                      <a:pt x="123" y="187"/>
                      <a:pt x="123" y="187"/>
                      <a:pt x="123" y="187"/>
                    </a:cubicBezTo>
                    <a:cubicBezTo>
                      <a:pt x="109" y="195"/>
                      <a:pt x="70" y="218"/>
                      <a:pt x="48" y="230"/>
                    </a:cubicBezTo>
                    <a:cubicBezTo>
                      <a:pt x="48" y="230"/>
                      <a:pt x="48" y="230"/>
                      <a:pt x="48" y="230"/>
                    </a:cubicBezTo>
                    <a:cubicBezTo>
                      <a:pt x="47" y="230"/>
                      <a:pt x="48" y="230"/>
                      <a:pt x="48" y="230"/>
                    </a:cubicBezTo>
                    <a:cubicBezTo>
                      <a:pt x="111" y="185"/>
                      <a:pt x="111" y="185"/>
                      <a:pt x="111" y="185"/>
                    </a:cubicBezTo>
                    <a:cubicBezTo>
                      <a:pt x="96" y="193"/>
                      <a:pt x="64" y="212"/>
                      <a:pt x="45" y="223"/>
                    </a:cubicBezTo>
                    <a:cubicBezTo>
                      <a:pt x="45" y="223"/>
                      <a:pt x="44" y="223"/>
                      <a:pt x="44" y="223"/>
                    </a:cubicBezTo>
                    <a:cubicBezTo>
                      <a:pt x="44" y="223"/>
                      <a:pt x="44" y="222"/>
                      <a:pt x="44" y="222"/>
                    </a:cubicBezTo>
                    <a:cubicBezTo>
                      <a:pt x="66" y="204"/>
                      <a:pt x="104" y="173"/>
                      <a:pt x="116" y="163"/>
                    </a:cubicBezTo>
                    <a:cubicBezTo>
                      <a:pt x="98" y="173"/>
                      <a:pt x="29" y="213"/>
                      <a:pt x="28" y="214"/>
                    </a:cubicBezTo>
                    <a:cubicBezTo>
                      <a:pt x="28" y="214"/>
                      <a:pt x="27" y="214"/>
                      <a:pt x="27" y="214"/>
                    </a:cubicBezTo>
                    <a:cubicBezTo>
                      <a:pt x="27" y="214"/>
                      <a:pt x="27" y="213"/>
                      <a:pt x="27" y="213"/>
                    </a:cubicBezTo>
                    <a:cubicBezTo>
                      <a:pt x="51" y="197"/>
                      <a:pt x="91" y="169"/>
                      <a:pt x="109" y="157"/>
                    </a:cubicBezTo>
                    <a:cubicBezTo>
                      <a:pt x="52" y="190"/>
                      <a:pt x="52" y="190"/>
                      <a:pt x="52" y="190"/>
                    </a:cubicBezTo>
                    <a:cubicBezTo>
                      <a:pt x="52" y="190"/>
                      <a:pt x="52" y="190"/>
                      <a:pt x="52" y="190"/>
                    </a:cubicBezTo>
                    <a:cubicBezTo>
                      <a:pt x="52" y="190"/>
                      <a:pt x="52" y="190"/>
                      <a:pt x="52" y="190"/>
                    </a:cubicBezTo>
                    <a:cubicBezTo>
                      <a:pt x="52" y="189"/>
                      <a:pt x="52" y="189"/>
                      <a:pt x="52" y="189"/>
                    </a:cubicBezTo>
                    <a:cubicBezTo>
                      <a:pt x="52" y="189"/>
                      <a:pt x="52" y="189"/>
                      <a:pt x="52" y="189"/>
                    </a:cubicBezTo>
                    <a:cubicBezTo>
                      <a:pt x="52" y="189"/>
                      <a:pt x="52" y="189"/>
                      <a:pt x="52" y="189"/>
                    </a:cubicBezTo>
                    <a:cubicBezTo>
                      <a:pt x="53" y="188"/>
                      <a:pt x="56" y="186"/>
                      <a:pt x="64" y="180"/>
                    </a:cubicBezTo>
                    <a:cubicBezTo>
                      <a:pt x="71" y="176"/>
                      <a:pt x="80" y="170"/>
                      <a:pt x="92" y="162"/>
                    </a:cubicBezTo>
                    <a:cubicBezTo>
                      <a:pt x="102" y="156"/>
                      <a:pt x="112" y="149"/>
                      <a:pt x="119" y="144"/>
                    </a:cubicBezTo>
                    <a:cubicBezTo>
                      <a:pt x="110" y="149"/>
                      <a:pt x="98" y="157"/>
                      <a:pt x="86" y="164"/>
                    </a:cubicBezTo>
                    <a:cubicBezTo>
                      <a:pt x="44" y="188"/>
                      <a:pt x="36" y="192"/>
                      <a:pt x="35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99" y="144"/>
                      <a:pt x="43" y="176"/>
                      <a:pt x="42" y="176"/>
                    </a:cubicBezTo>
                    <a:cubicBezTo>
                      <a:pt x="42" y="176"/>
                      <a:pt x="42" y="176"/>
                      <a:pt x="42" y="176"/>
                    </a:cubicBezTo>
                    <a:cubicBezTo>
                      <a:pt x="42" y="176"/>
                      <a:pt x="42" y="176"/>
                      <a:pt x="42" y="176"/>
                    </a:cubicBezTo>
                    <a:cubicBezTo>
                      <a:pt x="42" y="176"/>
                      <a:pt x="42" y="176"/>
                      <a:pt x="42" y="175"/>
                    </a:cubicBezTo>
                    <a:cubicBezTo>
                      <a:pt x="42" y="175"/>
                      <a:pt x="42" y="175"/>
                      <a:pt x="42" y="175"/>
                    </a:cubicBezTo>
                    <a:cubicBezTo>
                      <a:pt x="42" y="175"/>
                      <a:pt x="42" y="175"/>
                      <a:pt x="42" y="175"/>
                    </a:cubicBezTo>
                    <a:cubicBezTo>
                      <a:pt x="43" y="175"/>
                      <a:pt x="44" y="174"/>
                      <a:pt x="46" y="173"/>
                    </a:cubicBezTo>
                    <a:cubicBezTo>
                      <a:pt x="48" y="171"/>
                      <a:pt x="51" y="169"/>
                      <a:pt x="56" y="167"/>
                    </a:cubicBezTo>
                    <a:cubicBezTo>
                      <a:pt x="64" y="161"/>
                      <a:pt x="75" y="154"/>
                      <a:pt x="86" y="147"/>
                    </a:cubicBezTo>
                    <a:cubicBezTo>
                      <a:pt x="95" y="142"/>
                      <a:pt x="104" y="136"/>
                      <a:pt x="111" y="131"/>
                    </a:cubicBezTo>
                    <a:cubicBezTo>
                      <a:pt x="32" y="177"/>
                      <a:pt x="32" y="177"/>
                      <a:pt x="32" y="177"/>
                    </a:cubicBezTo>
                    <a:cubicBezTo>
                      <a:pt x="32" y="177"/>
                      <a:pt x="31" y="177"/>
                      <a:pt x="31" y="177"/>
                    </a:cubicBezTo>
                    <a:cubicBezTo>
                      <a:pt x="31" y="177"/>
                      <a:pt x="31" y="177"/>
                      <a:pt x="32" y="176"/>
                    </a:cubicBezTo>
                    <a:cubicBezTo>
                      <a:pt x="32" y="176"/>
                      <a:pt x="32" y="176"/>
                      <a:pt x="32" y="176"/>
                    </a:cubicBezTo>
                    <a:cubicBezTo>
                      <a:pt x="32" y="176"/>
                      <a:pt x="32" y="176"/>
                      <a:pt x="32" y="176"/>
                    </a:cubicBezTo>
                    <a:cubicBezTo>
                      <a:pt x="33" y="175"/>
                      <a:pt x="39" y="169"/>
                      <a:pt x="68" y="144"/>
                    </a:cubicBezTo>
                    <a:cubicBezTo>
                      <a:pt x="81" y="133"/>
                      <a:pt x="95" y="121"/>
                      <a:pt x="102" y="115"/>
                    </a:cubicBezTo>
                    <a:cubicBezTo>
                      <a:pt x="88" y="123"/>
                      <a:pt x="72" y="132"/>
                      <a:pt x="58" y="141"/>
                    </a:cubicBezTo>
                    <a:cubicBezTo>
                      <a:pt x="33" y="155"/>
                      <a:pt x="27" y="159"/>
                      <a:pt x="25" y="159"/>
                    </a:cubicBezTo>
                    <a:cubicBezTo>
                      <a:pt x="25" y="159"/>
                      <a:pt x="25" y="159"/>
                      <a:pt x="25" y="159"/>
                    </a:cubicBezTo>
                    <a:cubicBezTo>
                      <a:pt x="25" y="159"/>
                      <a:pt x="25" y="159"/>
                      <a:pt x="25" y="159"/>
                    </a:cubicBezTo>
                    <a:cubicBezTo>
                      <a:pt x="25" y="159"/>
                      <a:pt x="25" y="159"/>
                      <a:pt x="25" y="159"/>
                    </a:cubicBezTo>
                    <a:cubicBezTo>
                      <a:pt x="25" y="159"/>
                      <a:pt x="24" y="159"/>
                      <a:pt x="24" y="159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24" y="159"/>
                      <a:pt x="24" y="159"/>
                      <a:pt x="25" y="159"/>
                    </a:cubicBezTo>
                    <a:cubicBezTo>
                      <a:pt x="34" y="153"/>
                      <a:pt x="45" y="147"/>
                      <a:pt x="56" y="140"/>
                    </a:cubicBezTo>
                    <a:cubicBezTo>
                      <a:pt x="56" y="140"/>
                      <a:pt x="56" y="140"/>
                      <a:pt x="57" y="140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8" y="138"/>
                      <a:pt x="64" y="133"/>
                      <a:pt x="87" y="112"/>
                    </a:cubicBezTo>
                    <a:cubicBezTo>
                      <a:pt x="98" y="103"/>
                      <a:pt x="109" y="93"/>
                      <a:pt x="115" y="89"/>
                    </a:cubicBezTo>
                    <a:cubicBezTo>
                      <a:pt x="112" y="90"/>
                      <a:pt x="109" y="92"/>
                      <a:pt x="105" y="94"/>
                    </a:cubicBezTo>
                    <a:cubicBezTo>
                      <a:pt x="43" y="130"/>
                      <a:pt x="43" y="130"/>
                      <a:pt x="42" y="130"/>
                    </a:cubicBezTo>
                    <a:cubicBezTo>
                      <a:pt x="42" y="130"/>
                      <a:pt x="42" y="130"/>
                      <a:pt x="42" y="130"/>
                    </a:cubicBezTo>
                    <a:cubicBezTo>
                      <a:pt x="42" y="129"/>
                      <a:pt x="42" y="129"/>
                      <a:pt x="85" y="95"/>
                    </a:cubicBezTo>
                    <a:cubicBezTo>
                      <a:pt x="99" y="82"/>
                      <a:pt x="115" y="70"/>
                      <a:pt x="122" y="64"/>
                    </a:cubicBezTo>
                    <a:cubicBezTo>
                      <a:pt x="49" y="107"/>
                      <a:pt x="37" y="114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3" y="115"/>
                      <a:pt x="34" y="114"/>
                      <a:pt x="34" y="114"/>
                    </a:cubicBezTo>
                    <a:cubicBezTo>
                      <a:pt x="129" y="39"/>
                      <a:pt x="129" y="39"/>
                      <a:pt x="129" y="39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0" y="113"/>
                      <a:pt x="0" y="113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0" y="93"/>
                      <a:pt x="82" y="60"/>
                      <a:pt x="102" y="48"/>
                    </a:cubicBezTo>
                    <a:cubicBezTo>
                      <a:pt x="89" y="55"/>
                      <a:pt x="64" y="70"/>
                      <a:pt x="45" y="81"/>
                    </a:cubicBezTo>
                    <a:cubicBezTo>
                      <a:pt x="18" y="97"/>
                      <a:pt x="13" y="100"/>
                      <a:pt x="12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95" y="47"/>
                      <a:pt x="84" y="53"/>
                      <a:pt x="74" y="60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5" y="88"/>
                      <a:pt x="25" y="88"/>
                      <a:pt x="25" y="87"/>
                    </a:cubicBezTo>
                    <a:cubicBezTo>
                      <a:pt x="25" y="87"/>
                      <a:pt x="24" y="87"/>
                      <a:pt x="25" y="87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6" y="85"/>
                      <a:pt x="35" y="79"/>
                      <a:pt x="74" y="53"/>
                    </a:cubicBezTo>
                    <a:cubicBezTo>
                      <a:pt x="88" y="44"/>
                      <a:pt x="102" y="35"/>
                      <a:pt x="111" y="28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9" y="88"/>
                      <a:pt x="4" y="90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31" y="72"/>
                      <a:pt x="79" y="40"/>
                      <a:pt x="98" y="27"/>
                    </a:cubicBezTo>
                    <a:cubicBezTo>
                      <a:pt x="93" y="30"/>
                      <a:pt x="87" y="34"/>
                      <a:pt x="81" y="38"/>
                    </a:cubicBezTo>
                    <a:cubicBezTo>
                      <a:pt x="34" y="65"/>
                      <a:pt x="25" y="70"/>
                      <a:pt x="2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3" y="69"/>
                      <a:pt x="23" y="69"/>
                      <a:pt x="39" y="58"/>
                    </a:cubicBezTo>
                    <a:cubicBezTo>
                      <a:pt x="48" y="52"/>
                      <a:pt x="60" y="43"/>
                      <a:pt x="72" y="34"/>
                    </a:cubicBezTo>
                    <a:cubicBezTo>
                      <a:pt x="88" y="23"/>
                      <a:pt x="103" y="12"/>
                      <a:pt x="113" y="6"/>
                    </a:cubicBezTo>
                    <a:cubicBezTo>
                      <a:pt x="23" y="58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21" y="57"/>
                      <a:pt x="28" y="52"/>
                      <a:pt x="62" y="31"/>
                    </a:cubicBezTo>
                    <a:cubicBezTo>
                      <a:pt x="46" y="41"/>
                      <a:pt x="44" y="41"/>
                      <a:pt x="44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4" y="41"/>
                      <a:pt x="44" y="40"/>
                      <a:pt x="44" y="40"/>
                    </a:cubicBezTo>
                    <a:cubicBezTo>
                      <a:pt x="56" y="31"/>
                      <a:pt x="78" y="15"/>
                      <a:pt x="87" y="7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8"/>
                      <a:pt x="68" y="18"/>
                      <a:pt x="68" y="18"/>
                    </a:cubicBezTo>
                    <a:cubicBezTo>
                      <a:pt x="68" y="18"/>
                      <a:pt x="68" y="18"/>
                      <a:pt x="69" y="14"/>
                    </a:cubicBezTo>
                    <a:cubicBezTo>
                      <a:pt x="70" y="12"/>
                      <a:pt x="70" y="9"/>
                      <a:pt x="71" y="8"/>
                    </a:cubicBezTo>
                    <a:cubicBezTo>
                      <a:pt x="69" y="9"/>
                      <a:pt x="65" y="12"/>
                      <a:pt x="65" y="12"/>
                    </a:cubicBezTo>
                    <a:cubicBezTo>
                      <a:pt x="64" y="12"/>
                      <a:pt x="64" y="12"/>
                      <a:pt x="64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72" y="7"/>
                      <a:pt x="70" y="14"/>
                    </a:cubicBezTo>
                    <a:cubicBezTo>
                      <a:pt x="70" y="15"/>
                      <a:pt x="70" y="16"/>
                      <a:pt x="69" y="17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92" y="3"/>
                      <a:pt x="93" y="3"/>
                      <a:pt x="93" y="3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1" y="6"/>
                      <a:pt x="86" y="9"/>
                      <a:pt x="69" y="23"/>
                    </a:cubicBezTo>
                    <a:cubicBezTo>
                      <a:pt x="61" y="28"/>
                      <a:pt x="54" y="34"/>
                      <a:pt x="49" y="37"/>
                    </a:cubicBezTo>
                    <a:cubicBezTo>
                      <a:pt x="56" y="34"/>
                      <a:pt x="67" y="27"/>
                      <a:pt x="74" y="23"/>
                    </a:cubicBezTo>
                    <a:cubicBezTo>
                      <a:pt x="77" y="21"/>
                      <a:pt x="79" y="20"/>
                      <a:pt x="80" y="19"/>
                    </a:cubicBezTo>
                    <a:cubicBezTo>
                      <a:pt x="81" y="19"/>
                      <a:pt x="82" y="18"/>
                      <a:pt x="8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83" y="18"/>
                      <a:pt x="83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2" y="19"/>
                      <a:pt x="81" y="20"/>
                      <a:pt x="77" y="23"/>
                    </a:cubicBezTo>
                    <a:cubicBezTo>
                      <a:pt x="73" y="25"/>
                      <a:pt x="68" y="28"/>
                      <a:pt x="62" y="32"/>
                    </a:cubicBezTo>
                    <a:cubicBezTo>
                      <a:pt x="52" y="39"/>
                      <a:pt x="38" y="47"/>
                      <a:pt x="29" y="53"/>
                    </a:cubicBezTo>
                    <a:cubicBezTo>
                      <a:pt x="49" y="42"/>
                      <a:pt x="94" y="15"/>
                      <a:pt x="121" y="0"/>
                    </a:cubicBezTo>
                    <a:cubicBezTo>
                      <a:pt x="121" y="0"/>
                      <a:pt x="122" y="0"/>
                      <a:pt x="122" y="0"/>
                    </a:cubicBezTo>
                    <a:cubicBezTo>
                      <a:pt x="122" y="0"/>
                      <a:pt x="122" y="0"/>
                      <a:pt x="122" y="1"/>
                    </a:cubicBezTo>
                    <a:cubicBezTo>
                      <a:pt x="93" y="21"/>
                      <a:pt x="43" y="56"/>
                      <a:pt x="29" y="67"/>
                    </a:cubicBezTo>
                    <a:cubicBezTo>
                      <a:pt x="39" y="61"/>
                      <a:pt x="63" y="47"/>
                      <a:pt x="80" y="37"/>
                    </a:cubicBezTo>
                    <a:cubicBezTo>
                      <a:pt x="106" y="21"/>
                      <a:pt x="106" y="21"/>
                      <a:pt x="106" y="22"/>
                    </a:cubicBezTo>
                    <a:cubicBezTo>
                      <a:pt x="107" y="22"/>
                      <a:pt x="107" y="22"/>
                      <a:pt x="107" y="22"/>
                    </a:cubicBezTo>
                    <a:cubicBezTo>
                      <a:pt x="107" y="22"/>
                      <a:pt x="107" y="22"/>
                      <a:pt x="106" y="22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106" y="22"/>
                      <a:pt x="106" y="22"/>
                      <a:pt x="106" y="23"/>
                    </a:cubicBezTo>
                    <a:cubicBezTo>
                      <a:pt x="105" y="24"/>
                      <a:pt x="96" y="30"/>
                      <a:pt x="55" y="57"/>
                    </a:cubicBezTo>
                    <a:cubicBezTo>
                      <a:pt x="40" y="67"/>
                      <a:pt x="25" y="76"/>
                      <a:pt x="15" y="83"/>
                    </a:cubicBezTo>
                    <a:cubicBezTo>
                      <a:pt x="19" y="81"/>
                      <a:pt x="23" y="78"/>
                      <a:pt x="28" y="76"/>
                    </a:cubicBezTo>
                    <a:cubicBezTo>
                      <a:pt x="31" y="73"/>
                      <a:pt x="45" y="65"/>
                      <a:pt x="98" y="35"/>
                    </a:cubicBezTo>
                    <a:cubicBezTo>
                      <a:pt x="120" y="22"/>
                      <a:pt x="126" y="18"/>
                      <a:pt x="127" y="18"/>
                    </a:cubicBezTo>
                    <a:cubicBezTo>
                      <a:pt x="127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7" y="19"/>
                      <a:pt x="127" y="19"/>
                      <a:pt x="125" y="20"/>
                    </a:cubicBezTo>
                    <a:cubicBezTo>
                      <a:pt x="125" y="20"/>
                      <a:pt x="125" y="21"/>
                      <a:pt x="125" y="21"/>
                    </a:cubicBezTo>
                    <a:cubicBezTo>
                      <a:pt x="97" y="39"/>
                      <a:pt x="47" y="72"/>
                      <a:pt x="31" y="84"/>
                    </a:cubicBezTo>
                    <a:cubicBezTo>
                      <a:pt x="39" y="79"/>
                      <a:pt x="56" y="69"/>
                      <a:pt x="73" y="59"/>
                    </a:cubicBezTo>
                    <a:cubicBezTo>
                      <a:pt x="117" y="33"/>
                      <a:pt x="124" y="29"/>
                      <a:pt x="126" y="28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7" y="28"/>
                      <a:pt x="127" y="28"/>
                      <a:pt x="127" y="28"/>
                    </a:cubicBezTo>
                    <a:cubicBezTo>
                      <a:pt x="127" y="29"/>
                      <a:pt x="127" y="29"/>
                      <a:pt x="127" y="29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40" y="83"/>
                      <a:pt x="42" y="82"/>
                      <a:pt x="44" y="80"/>
                    </a:cubicBezTo>
                    <a:cubicBezTo>
                      <a:pt x="95" y="50"/>
                      <a:pt x="109" y="42"/>
                      <a:pt x="110" y="42"/>
                    </a:cubicBezTo>
                    <a:cubicBezTo>
                      <a:pt x="110" y="42"/>
                      <a:pt x="110" y="42"/>
                      <a:pt x="110" y="42"/>
                    </a:cubicBezTo>
                    <a:cubicBezTo>
                      <a:pt x="110" y="42"/>
                      <a:pt x="111" y="43"/>
                      <a:pt x="111" y="43"/>
                    </a:cubicBezTo>
                    <a:cubicBezTo>
                      <a:pt x="111" y="43"/>
                      <a:pt x="111" y="43"/>
                      <a:pt x="93" y="54"/>
                    </a:cubicBezTo>
                    <a:cubicBezTo>
                      <a:pt x="84" y="60"/>
                      <a:pt x="72" y="68"/>
                      <a:pt x="56" y="78"/>
                    </a:cubicBezTo>
                    <a:cubicBezTo>
                      <a:pt x="44" y="86"/>
                      <a:pt x="31" y="94"/>
                      <a:pt x="21" y="100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4" y="35"/>
                      <a:pt x="135" y="35"/>
                      <a:pt x="135" y="35"/>
                    </a:cubicBezTo>
                    <a:cubicBezTo>
                      <a:pt x="135" y="35"/>
                      <a:pt x="135" y="35"/>
                      <a:pt x="135" y="36"/>
                    </a:cubicBezTo>
                    <a:cubicBezTo>
                      <a:pt x="38" y="112"/>
                      <a:pt x="38" y="112"/>
                      <a:pt x="38" y="112"/>
                    </a:cubicBezTo>
                    <a:cubicBezTo>
                      <a:pt x="53" y="103"/>
                      <a:pt x="100" y="76"/>
                      <a:pt x="127" y="60"/>
                    </a:cubicBezTo>
                    <a:cubicBezTo>
                      <a:pt x="127" y="60"/>
                      <a:pt x="128" y="60"/>
                      <a:pt x="128" y="60"/>
                    </a:cubicBezTo>
                    <a:cubicBezTo>
                      <a:pt x="128" y="61"/>
                      <a:pt x="128" y="61"/>
                      <a:pt x="128" y="61"/>
                    </a:cubicBezTo>
                    <a:cubicBezTo>
                      <a:pt x="107" y="78"/>
                      <a:pt x="57" y="118"/>
                      <a:pt x="45" y="128"/>
                    </a:cubicBezTo>
                    <a:cubicBezTo>
                      <a:pt x="55" y="122"/>
                      <a:pt x="87" y="103"/>
                      <a:pt x="104" y="94"/>
                    </a:cubicBezTo>
                    <a:cubicBezTo>
                      <a:pt x="114" y="88"/>
                      <a:pt x="114" y="88"/>
                      <a:pt x="114" y="88"/>
                    </a:cubicBezTo>
                    <a:cubicBezTo>
                      <a:pt x="116" y="87"/>
                      <a:pt x="117" y="86"/>
                      <a:pt x="118" y="86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119" y="85"/>
                      <a:pt x="119" y="85"/>
                      <a:pt x="119" y="86"/>
                    </a:cubicBezTo>
                    <a:cubicBezTo>
                      <a:pt x="119" y="86"/>
                      <a:pt x="119" y="86"/>
                      <a:pt x="119" y="86"/>
                    </a:cubicBezTo>
                    <a:cubicBezTo>
                      <a:pt x="101" y="102"/>
                      <a:pt x="69" y="129"/>
                      <a:pt x="60" y="138"/>
                    </a:cubicBezTo>
                    <a:cubicBezTo>
                      <a:pt x="132" y="96"/>
                      <a:pt x="135" y="94"/>
                      <a:pt x="136" y="94"/>
                    </a:cubicBezTo>
                    <a:cubicBezTo>
                      <a:pt x="136" y="94"/>
                      <a:pt x="136" y="94"/>
                      <a:pt x="136" y="94"/>
                    </a:cubicBezTo>
                    <a:cubicBezTo>
                      <a:pt x="136" y="94"/>
                      <a:pt x="136" y="94"/>
                      <a:pt x="136" y="94"/>
                    </a:cubicBezTo>
                    <a:cubicBezTo>
                      <a:pt x="136" y="94"/>
                      <a:pt x="136" y="95"/>
                      <a:pt x="136" y="95"/>
                    </a:cubicBezTo>
                    <a:cubicBezTo>
                      <a:pt x="136" y="95"/>
                      <a:pt x="123" y="103"/>
                      <a:pt x="106" y="113"/>
                    </a:cubicBezTo>
                    <a:cubicBezTo>
                      <a:pt x="103" y="116"/>
                      <a:pt x="95" y="123"/>
                      <a:pt x="69" y="145"/>
                    </a:cubicBezTo>
                    <a:cubicBezTo>
                      <a:pt x="56" y="156"/>
                      <a:pt x="41" y="169"/>
                      <a:pt x="35" y="174"/>
                    </a:cubicBezTo>
                    <a:cubicBezTo>
                      <a:pt x="130" y="119"/>
                      <a:pt x="130" y="119"/>
                      <a:pt x="130" y="119"/>
                    </a:cubicBezTo>
                    <a:cubicBezTo>
                      <a:pt x="130" y="119"/>
                      <a:pt x="130" y="119"/>
                      <a:pt x="130" y="120"/>
                    </a:cubicBezTo>
                    <a:cubicBezTo>
                      <a:pt x="131" y="120"/>
                      <a:pt x="131" y="120"/>
                      <a:pt x="130" y="120"/>
                    </a:cubicBezTo>
                    <a:cubicBezTo>
                      <a:pt x="130" y="121"/>
                      <a:pt x="86" y="148"/>
                      <a:pt x="61" y="164"/>
                    </a:cubicBezTo>
                    <a:cubicBezTo>
                      <a:pt x="68" y="160"/>
                      <a:pt x="76" y="155"/>
                      <a:pt x="84" y="151"/>
                    </a:cubicBezTo>
                    <a:cubicBezTo>
                      <a:pt x="95" y="144"/>
                      <a:pt x="106" y="138"/>
                      <a:pt x="114" y="134"/>
                    </a:cubicBezTo>
                    <a:cubicBezTo>
                      <a:pt x="118" y="131"/>
                      <a:pt x="121" y="130"/>
                      <a:pt x="123" y="128"/>
                    </a:cubicBezTo>
                    <a:cubicBezTo>
                      <a:pt x="125" y="127"/>
                      <a:pt x="126" y="127"/>
                      <a:pt x="127" y="126"/>
                    </a:cubicBezTo>
                    <a:cubicBezTo>
                      <a:pt x="127" y="126"/>
                      <a:pt x="127" y="126"/>
                      <a:pt x="127" y="126"/>
                    </a:cubicBezTo>
                    <a:cubicBezTo>
                      <a:pt x="127" y="126"/>
                      <a:pt x="127" y="126"/>
                      <a:pt x="127" y="126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28" y="126"/>
                      <a:pt x="128" y="127"/>
                      <a:pt x="128" y="127"/>
                    </a:cubicBezTo>
                    <a:cubicBezTo>
                      <a:pt x="42" y="188"/>
                      <a:pt x="42" y="188"/>
                      <a:pt x="42" y="188"/>
                    </a:cubicBezTo>
                    <a:cubicBezTo>
                      <a:pt x="51" y="183"/>
                      <a:pt x="69" y="172"/>
                      <a:pt x="85" y="163"/>
                    </a:cubicBezTo>
                    <a:cubicBezTo>
                      <a:pt x="97" y="156"/>
                      <a:pt x="109" y="149"/>
                      <a:pt x="118" y="144"/>
                    </a:cubicBezTo>
                    <a:cubicBezTo>
                      <a:pt x="127" y="139"/>
                      <a:pt x="130" y="137"/>
                      <a:pt x="132" y="136"/>
                    </a:cubicBez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3" y="136"/>
                      <a:pt x="133" y="136"/>
                      <a:pt x="133" y="136"/>
                    </a:cubicBezTo>
                    <a:cubicBezTo>
                      <a:pt x="133" y="136"/>
                      <a:pt x="133" y="136"/>
                      <a:pt x="133" y="137"/>
                    </a:cubicBezTo>
                    <a:cubicBezTo>
                      <a:pt x="113" y="150"/>
                      <a:pt x="79" y="172"/>
                      <a:pt x="62" y="183"/>
                    </a:cubicBezTo>
                    <a:cubicBezTo>
                      <a:pt x="118" y="151"/>
                      <a:pt x="118" y="151"/>
                      <a:pt x="118" y="151"/>
                    </a:cubicBezTo>
                    <a:cubicBezTo>
                      <a:pt x="118" y="150"/>
                      <a:pt x="119" y="151"/>
                      <a:pt x="119" y="151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9" y="152"/>
                      <a:pt x="119" y="152"/>
                      <a:pt x="119" y="152"/>
                    </a:cubicBezTo>
                    <a:cubicBezTo>
                      <a:pt x="118" y="152"/>
                      <a:pt x="117" y="153"/>
                      <a:pt x="115" y="154"/>
                    </a:cubicBezTo>
                    <a:cubicBezTo>
                      <a:pt x="112" y="156"/>
                      <a:pt x="109" y="158"/>
                      <a:pt x="105" y="161"/>
                    </a:cubicBezTo>
                    <a:cubicBezTo>
                      <a:pt x="96" y="167"/>
                      <a:pt x="85" y="175"/>
                      <a:pt x="73" y="183"/>
                    </a:cubicBezTo>
                    <a:cubicBezTo>
                      <a:pt x="60" y="192"/>
                      <a:pt x="47" y="201"/>
                      <a:pt x="38" y="207"/>
                    </a:cubicBezTo>
                    <a:cubicBezTo>
                      <a:pt x="106" y="168"/>
                      <a:pt x="117" y="161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1" y="160"/>
                      <a:pt x="121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1"/>
                      <a:pt x="120" y="161"/>
                    </a:cubicBezTo>
                    <a:cubicBezTo>
                      <a:pt x="119" y="161"/>
                      <a:pt x="116" y="164"/>
                      <a:pt x="109" y="170"/>
                    </a:cubicBezTo>
                    <a:cubicBezTo>
                      <a:pt x="102" y="176"/>
                      <a:pt x="92" y="184"/>
                      <a:pt x="83" y="192"/>
                    </a:cubicBezTo>
                    <a:cubicBezTo>
                      <a:pt x="69" y="203"/>
                      <a:pt x="56" y="214"/>
                      <a:pt x="49" y="219"/>
                    </a:cubicBezTo>
                    <a:cubicBezTo>
                      <a:pt x="105" y="187"/>
                      <a:pt x="115" y="181"/>
                      <a:pt x="117" y="180"/>
                    </a:cubicBezTo>
                    <a:cubicBezTo>
                      <a:pt x="117" y="180"/>
                      <a:pt x="117" y="180"/>
                      <a:pt x="117" y="180"/>
                    </a:cubicBezTo>
                    <a:cubicBezTo>
                      <a:pt x="118" y="180"/>
                      <a:pt x="118" y="180"/>
                      <a:pt x="118" y="180"/>
                    </a:cubicBezTo>
                    <a:cubicBezTo>
                      <a:pt x="118" y="180"/>
                      <a:pt x="118" y="180"/>
                      <a:pt x="118" y="180"/>
                    </a:cubicBezTo>
                    <a:cubicBezTo>
                      <a:pt x="118" y="180"/>
                      <a:pt x="118" y="180"/>
                      <a:pt x="118" y="180"/>
                    </a:cubicBezTo>
                    <a:cubicBezTo>
                      <a:pt x="118" y="180"/>
                      <a:pt x="118" y="181"/>
                      <a:pt x="118" y="181"/>
                    </a:cubicBezTo>
                    <a:cubicBezTo>
                      <a:pt x="56" y="225"/>
                      <a:pt x="56" y="225"/>
                      <a:pt x="56" y="225"/>
                    </a:cubicBezTo>
                    <a:cubicBezTo>
                      <a:pt x="114" y="191"/>
                      <a:pt x="125" y="185"/>
                      <a:pt x="127" y="184"/>
                    </a:cubicBezTo>
                    <a:cubicBezTo>
                      <a:pt x="127" y="184"/>
                      <a:pt x="127" y="184"/>
                      <a:pt x="127" y="184"/>
                    </a:cubicBezTo>
                    <a:cubicBezTo>
                      <a:pt x="127" y="184"/>
                      <a:pt x="127" y="184"/>
                      <a:pt x="127" y="184"/>
                    </a:cubicBezTo>
                    <a:cubicBezTo>
                      <a:pt x="128" y="183"/>
                      <a:pt x="128" y="183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40" y="255"/>
                      <a:pt x="40" y="255"/>
                      <a:pt x="40" y="255"/>
                    </a:cubicBezTo>
                    <a:cubicBezTo>
                      <a:pt x="53" y="247"/>
                      <a:pt x="88" y="227"/>
                      <a:pt x="109" y="215"/>
                    </a:cubicBezTo>
                    <a:cubicBezTo>
                      <a:pt x="109" y="215"/>
                      <a:pt x="109" y="215"/>
                      <a:pt x="109" y="215"/>
                    </a:cubicBezTo>
                    <a:cubicBezTo>
                      <a:pt x="109" y="215"/>
                      <a:pt x="109" y="215"/>
                      <a:pt x="109" y="215"/>
                    </a:cubicBezTo>
                    <a:cubicBezTo>
                      <a:pt x="109" y="215"/>
                      <a:pt x="109" y="215"/>
                      <a:pt x="109" y="215"/>
                    </a:cubicBezTo>
                    <a:cubicBezTo>
                      <a:pt x="109" y="215"/>
                      <a:pt x="109" y="215"/>
                      <a:pt x="110" y="215"/>
                    </a:cubicBezTo>
                    <a:cubicBezTo>
                      <a:pt x="110" y="215"/>
                      <a:pt x="110" y="215"/>
                      <a:pt x="109" y="215"/>
                    </a:cubicBezTo>
                    <a:cubicBezTo>
                      <a:pt x="105" y="218"/>
                      <a:pt x="99" y="222"/>
                      <a:pt x="93" y="225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3" y="215"/>
                    </a:cubicBezTo>
                    <a:cubicBezTo>
                      <a:pt x="113" y="215"/>
                      <a:pt x="113" y="215"/>
                      <a:pt x="113" y="215"/>
                    </a:cubicBezTo>
                    <a:cubicBezTo>
                      <a:pt x="113" y="215"/>
                      <a:pt x="113" y="215"/>
                      <a:pt x="113" y="215"/>
                    </a:cubicBezTo>
                    <a:cubicBezTo>
                      <a:pt x="111" y="216"/>
                      <a:pt x="104" y="222"/>
                      <a:pt x="72" y="245"/>
                    </a:cubicBezTo>
                    <a:cubicBezTo>
                      <a:pt x="59" y="254"/>
                      <a:pt x="46" y="264"/>
                      <a:pt x="38" y="269"/>
                    </a:cubicBezTo>
                    <a:cubicBezTo>
                      <a:pt x="41" y="268"/>
                      <a:pt x="44" y="266"/>
                      <a:pt x="48" y="263"/>
                    </a:cubicBezTo>
                    <a:cubicBezTo>
                      <a:pt x="116" y="224"/>
                      <a:pt x="133" y="214"/>
                      <a:pt x="136" y="212"/>
                    </a:cubicBezTo>
                    <a:cubicBezTo>
                      <a:pt x="136" y="212"/>
                      <a:pt x="136" y="212"/>
                      <a:pt x="136" y="212"/>
                    </a:cubicBezTo>
                    <a:cubicBezTo>
                      <a:pt x="136" y="212"/>
                      <a:pt x="136" y="212"/>
                      <a:pt x="136" y="212"/>
                    </a:cubicBezTo>
                    <a:cubicBezTo>
                      <a:pt x="136" y="212"/>
                      <a:pt x="137" y="212"/>
                      <a:pt x="137" y="212"/>
                    </a:cubicBezTo>
                    <a:cubicBezTo>
                      <a:pt x="137" y="212"/>
                      <a:pt x="137" y="212"/>
                      <a:pt x="137" y="213"/>
                    </a:cubicBezTo>
                    <a:cubicBezTo>
                      <a:pt x="137" y="213"/>
                      <a:pt x="137" y="213"/>
                      <a:pt x="137" y="213"/>
                    </a:cubicBezTo>
                    <a:cubicBezTo>
                      <a:pt x="137" y="213"/>
                      <a:pt x="137" y="213"/>
                      <a:pt x="137" y="213"/>
                    </a:cubicBezTo>
                    <a:cubicBezTo>
                      <a:pt x="137" y="213"/>
                      <a:pt x="132" y="216"/>
                      <a:pt x="125" y="220"/>
                    </a:cubicBezTo>
                    <a:cubicBezTo>
                      <a:pt x="125" y="220"/>
                      <a:pt x="125" y="220"/>
                      <a:pt x="125" y="220"/>
                    </a:cubicBezTo>
                    <a:cubicBezTo>
                      <a:pt x="74" y="252"/>
                      <a:pt x="74" y="252"/>
                      <a:pt x="74" y="252"/>
                    </a:cubicBezTo>
                    <a:cubicBezTo>
                      <a:pt x="83" y="247"/>
                      <a:pt x="93" y="241"/>
                      <a:pt x="102" y="236"/>
                    </a:cubicBezTo>
                    <a:cubicBezTo>
                      <a:pt x="133" y="218"/>
                      <a:pt x="133" y="218"/>
                      <a:pt x="133" y="218"/>
                    </a:cubicBezTo>
                    <a:cubicBezTo>
                      <a:pt x="135" y="217"/>
                      <a:pt x="135" y="217"/>
                      <a:pt x="136" y="216"/>
                    </a:cubicBezTo>
                    <a:cubicBezTo>
                      <a:pt x="136" y="216"/>
                      <a:pt x="136" y="216"/>
                      <a:pt x="136" y="216"/>
                    </a:cubicBezTo>
                    <a:cubicBezTo>
                      <a:pt x="136" y="216"/>
                      <a:pt x="136" y="216"/>
                      <a:pt x="136" y="216"/>
                    </a:cubicBezTo>
                    <a:cubicBezTo>
                      <a:pt x="137" y="216"/>
                      <a:pt x="137" y="216"/>
                      <a:pt x="137" y="216"/>
                    </a:cubicBezTo>
                    <a:cubicBezTo>
                      <a:pt x="137" y="216"/>
                      <a:pt x="137" y="217"/>
                      <a:pt x="137" y="217"/>
                    </a:cubicBezTo>
                    <a:cubicBezTo>
                      <a:pt x="137" y="217"/>
                      <a:pt x="137" y="217"/>
                      <a:pt x="137" y="217"/>
                    </a:cubicBezTo>
                    <a:cubicBezTo>
                      <a:pt x="137" y="217"/>
                      <a:pt x="136" y="217"/>
                      <a:pt x="136" y="217"/>
                    </a:cubicBezTo>
                    <a:cubicBezTo>
                      <a:pt x="135" y="218"/>
                      <a:pt x="134" y="218"/>
                      <a:pt x="132" y="220"/>
                    </a:cubicBezTo>
                    <a:cubicBezTo>
                      <a:pt x="129" y="221"/>
                      <a:pt x="125" y="224"/>
                      <a:pt x="120" y="227"/>
                    </a:cubicBezTo>
                    <a:cubicBezTo>
                      <a:pt x="119" y="227"/>
                      <a:pt x="117" y="228"/>
                      <a:pt x="116" y="229"/>
                    </a:cubicBezTo>
                    <a:cubicBezTo>
                      <a:pt x="116" y="230"/>
                      <a:pt x="116" y="230"/>
                      <a:pt x="108" y="236"/>
                    </a:cubicBezTo>
                    <a:cubicBezTo>
                      <a:pt x="103" y="241"/>
                      <a:pt x="96" y="246"/>
                      <a:pt x="89" y="252"/>
                    </a:cubicBezTo>
                    <a:cubicBezTo>
                      <a:pt x="71" y="267"/>
                      <a:pt x="48" y="287"/>
                      <a:pt x="40" y="294"/>
                    </a:cubicBezTo>
                    <a:cubicBezTo>
                      <a:pt x="45" y="291"/>
                      <a:pt x="55" y="285"/>
                      <a:pt x="66" y="278"/>
                    </a:cubicBezTo>
                    <a:cubicBezTo>
                      <a:pt x="127" y="243"/>
                      <a:pt x="133" y="239"/>
                      <a:pt x="134" y="239"/>
                    </a:cubicBezTo>
                    <a:cubicBezTo>
                      <a:pt x="134" y="239"/>
                      <a:pt x="134" y="240"/>
                      <a:pt x="134" y="240"/>
                    </a:cubicBezTo>
                    <a:cubicBezTo>
                      <a:pt x="134" y="240"/>
                      <a:pt x="134" y="240"/>
                      <a:pt x="124" y="248"/>
                    </a:cubicBezTo>
                    <a:cubicBezTo>
                      <a:pt x="118" y="253"/>
                      <a:pt x="110" y="259"/>
                      <a:pt x="101" y="266"/>
                    </a:cubicBezTo>
                    <a:cubicBezTo>
                      <a:pt x="82" y="280"/>
                      <a:pt x="60" y="297"/>
                      <a:pt x="52" y="304"/>
                    </a:cubicBezTo>
                    <a:cubicBezTo>
                      <a:pt x="65" y="297"/>
                      <a:pt x="111" y="270"/>
                      <a:pt x="136" y="255"/>
                    </a:cubicBezTo>
                    <a:cubicBezTo>
                      <a:pt x="136" y="255"/>
                      <a:pt x="136" y="255"/>
                      <a:pt x="136" y="255"/>
                    </a:cubicBezTo>
                    <a:cubicBezTo>
                      <a:pt x="136" y="255"/>
                      <a:pt x="136" y="255"/>
                      <a:pt x="137" y="255"/>
                    </a:cubicBezTo>
                    <a:cubicBezTo>
                      <a:pt x="137" y="256"/>
                      <a:pt x="137" y="256"/>
                      <a:pt x="136" y="256"/>
                    </a:cubicBezTo>
                    <a:cubicBezTo>
                      <a:pt x="136" y="256"/>
                      <a:pt x="136" y="256"/>
                      <a:pt x="136" y="256"/>
                    </a:cubicBezTo>
                    <a:cubicBezTo>
                      <a:pt x="136" y="256"/>
                      <a:pt x="136" y="256"/>
                      <a:pt x="136" y="256"/>
                    </a:cubicBezTo>
                    <a:cubicBezTo>
                      <a:pt x="135" y="257"/>
                      <a:pt x="131" y="260"/>
                      <a:pt x="120" y="267"/>
                    </a:cubicBezTo>
                    <a:cubicBezTo>
                      <a:pt x="110" y="273"/>
                      <a:pt x="97" y="282"/>
                      <a:pt x="84" y="290"/>
                    </a:cubicBezTo>
                    <a:cubicBezTo>
                      <a:pt x="72" y="298"/>
                      <a:pt x="59" y="306"/>
                      <a:pt x="50" y="312"/>
                    </a:cubicBezTo>
                    <a:cubicBezTo>
                      <a:pt x="106" y="279"/>
                      <a:pt x="118" y="273"/>
                      <a:pt x="120" y="272"/>
                    </a:cubicBezTo>
                    <a:cubicBezTo>
                      <a:pt x="120" y="272"/>
                      <a:pt x="120" y="272"/>
                      <a:pt x="120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0" y="273"/>
                      <a:pt x="119" y="273"/>
                      <a:pt x="117" y="275"/>
                    </a:cubicBezTo>
                    <a:cubicBezTo>
                      <a:pt x="115" y="276"/>
                      <a:pt x="111" y="278"/>
                      <a:pt x="107" y="281"/>
                    </a:cubicBezTo>
                    <a:cubicBezTo>
                      <a:pt x="100" y="285"/>
                      <a:pt x="90" y="291"/>
                      <a:pt x="81" y="297"/>
                    </a:cubicBezTo>
                    <a:cubicBezTo>
                      <a:pt x="97" y="287"/>
                      <a:pt x="115" y="277"/>
                      <a:pt x="128" y="269"/>
                    </a:cubicBezTo>
                    <a:cubicBezTo>
                      <a:pt x="128" y="269"/>
                      <a:pt x="129" y="269"/>
                      <a:pt x="129" y="269"/>
                    </a:cubicBezTo>
                    <a:cubicBezTo>
                      <a:pt x="129" y="269"/>
                      <a:pt x="129" y="270"/>
                      <a:pt x="129" y="270"/>
                    </a:cubicBezTo>
                    <a:cubicBezTo>
                      <a:pt x="102" y="292"/>
                      <a:pt x="53" y="330"/>
                      <a:pt x="41" y="341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29" y="291"/>
                      <a:pt x="128" y="292"/>
                    </a:cubicBezTo>
                    <a:cubicBezTo>
                      <a:pt x="128" y="292"/>
                      <a:pt x="128" y="292"/>
                      <a:pt x="128" y="292"/>
                    </a:cubicBezTo>
                    <a:cubicBezTo>
                      <a:pt x="128" y="292"/>
                      <a:pt x="128" y="292"/>
                      <a:pt x="128" y="292"/>
                    </a:cubicBezTo>
                    <a:cubicBezTo>
                      <a:pt x="126" y="293"/>
                      <a:pt x="123" y="295"/>
                      <a:pt x="114" y="301"/>
                    </a:cubicBezTo>
                    <a:cubicBezTo>
                      <a:pt x="105" y="307"/>
                      <a:pt x="93" y="315"/>
                      <a:pt x="82" y="323"/>
                    </a:cubicBezTo>
                    <a:cubicBezTo>
                      <a:pt x="68" y="332"/>
                      <a:pt x="53" y="341"/>
                      <a:pt x="45" y="347"/>
                    </a:cubicBezTo>
                    <a:cubicBezTo>
                      <a:pt x="60" y="338"/>
                      <a:pt x="92" y="320"/>
                      <a:pt x="111" y="309"/>
                    </a:cubicBezTo>
                    <a:cubicBezTo>
                      <a:pt x="111" y="309"/>
                      <a:pt x="111" y="309"/>
                      <a:pt x="111" y="309"/>
                    </a:cubicBezTo>
                    <a:cubicBezTo>
                      <a:pt x="111" y="309"/>
                      <a:pt x="111" y="309"/>
                      <a:pt x="111" y="309"/>
                    </a:cubicBezTo>
                    <a:cubicBezTo>
                      <a:pt x="111" y="309"/>
                      <a:pt x="111" y="309"/>
                      <a:pt x="111" y="309"/>
                    </a:cubicBezTo>
                    <a:cubicBezTo>
                      <a:pt x="111" y="310"/>
                      <a:pt x="111" y="310"/>
                      <a:pt x="111" y="310"/>
                    </a:cubicBezTo>
                    <a:cubicBezTo>
                      <a:pt x="111" y="310"/>
                      <a:pt x="111" y="310"/>
                      <a:pt x="111" y="310"/>
                    </a:cubicBezTo>
                    <a:cubicBezTo>
                      <a:pt x="109" y="311"/>
                      <a:pt x="102" y="317"/>
                      <a:pt x="70" y="339"/>
                    </a:cubicBezTo>
                    <a:cubicBezTo>
                      <a:pt x="59" y="347"/>
                      <a:pt x="46" y="355"/>
                      <a:pt x="39" y="361"/>
                    </a:cubicBezTo>
                    <a:cubicBezTo>
                      <a:pt x="110" y="319"/>
                      <a:pt x="110" y="319"/>
                      <a:pt x="111" y="319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1" y="320"/>
                      <a:pt x="111" y="320"/>
                      <a:pt x="111" y="320"/>
                    </a:cubicBezTo>
                    <a:cubicBezTo>
                      <a:pt x="109" y="321"/>
                      <a:pt x="30" y="367"/>
                      <a:pt x="29" y="367"/>
                    </a:cubicBezTo>
                    <a:cubicBezTo>
                      <a:pt x="29" y="367"/>
                      <a:pt x="29" y="367"/>
                      <a:pt x="29" y="3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64" name="Freeform 272"/>
              <p:cNvSpPr>
                <a:spLocks noEditPoints="1"/>
              </p:cNvSpPr>
              <p:nvPr/>
            </p:nvSpPr>
            <p:spPr bwMode="auto">
              <a:xfrm>
                <a:off x="2025651" y="5602288"/>
                <a:ext cx="487363" cy="1592263"/>
              </a:xfrm>
              <a:custGeom>
                <a:avLst/>
                <a:gdLst>
                  <a:gd name="T0" fmla="*/ 1 w 150"/>
                  <a:gd name="T1" fmla="*/ 416 h 491"/>
                  <a:gd name="T2" fmla="*/ 3 w 150"/>
                  <a:gd name="T3" fmla="*/ 378 h 491"/>
                  <a:gd name="T4" fmla="*/ 10 w 150"/>
                  <a:gd name="T5" fmla="*/ 380 h 491"/>
                  <a:gd name="T6" fmla="*/ 22 w 150"/>
                  <a:gd name="T7" fmla="*/ 340 h 491"/>
                  <a:gd name="T8" fmla="*/ 25 w 150"/>
                  <a:gd name="T9" fmla="*/ 285 h 491"/>
                  <a:gd name="T10" fmla="*/ 48 w 150"/>
                  <a:gd name="T11" fmla="*/ 179 h 491"/>
                  <a:gd name="T12" fmla="*/ 49 w 150"/>
                  <a:gd name="T13" fmla="*/ 115 h 491"/>
                  <a:gd name="T14" fmla="*/ 43 w 150"/>
                  <a:gd name="T15" fmla="*/ 116 h 491"/>
                  <a:gd name="T16" fmla="*/ 27 w 150"/>
                  <a:gd name="T17" fmla="*/ 124 h 491"/>
                  <a:gd name="T18" fmla="*/ 25 w 150"/>
                  <a:gd name="T19" fmla="*/ 75 h 491"/>
                  <a:gd name="T20" fmla="*/ 35 w 150"/>
                  <a:gd name="T21" fmla="*/ 58 h 491"/>
                  <a:gd name="T22" fmla="*/ 53 w 150"/>
                  <a:gd name="T23" fmla="*/ 50 h 491"/>
                  <a:gd name="T24" fmla="*/ 61 w 150"/>
                  <a:gd name="T25" fmla="*/ 27 h 491"/>
                  <a:gd name="T26" fmla="*/ 69 w 150"/>
                  <a:gd name="T27" fmla="*/ 18 h 491"/>
                  <a:gd name="T28" fmla="*/ 105 w 150"/>
                  <a:gd name="T29" fmla="*/ 9 h 491"/>
                  <a:gd name="T30" fmla="*/ 132 w 150"/>
                  <a:gd name="T31" fmla="*/ 67 h 491"/>
                  <a:gd name="T32" fmla="*/ 134 w 150"/>
                  <a:gd name="T33" fmla="*/ 73 h 491"/>
                  <a:gd name="T34" fmla="*/ 138 w 150"/>
                  <a:gd name="T35" fmla="*/ 112 h 491"/>
                  <a:gd name="T36" fmla="*/ 132 w 150"/>
                  <a:gd name="T37" fmla="*/ 154 h 491"/>
                  <a:gd name="T38" fmla="*/ 131 w 150"/>
                  <a:gd name="T39" fmla="*/ 199 h 491"/>
                  <a:gd name="T40" fmla="*/ 107 w 150"/>
                  <a:gd name="T41" fmla="*/ 332 h 491"/>
                  <a:gd name="T42" fmla="*/ 100 w 150"/>
                  <a:gd name="T43" fmla="*/ 361 h 491"/>
                  <a:gd name="T44" fmla="*/ 116 w 150"/>
                  <a:gd name="T45" fmla="*/ 396 h 491"/>
                  <a:gd name="T46" fmla="*/ 133 w 150"/>
                  <a:gd name="T47" fmla="*/ 386 h 491"/>
                  <a:gd name="T48" fmla="*/ 132 w 150"/>
                  <a:gd name="T49" fmla="*/ 430 h 491"/>
                  <a:gd name="T50" fmla="*/ 144 w 150"/>
                  <a:gd name="T51" fmla="*/ 472 h 491"/>
                  <a:gd name="T52" fmla="*/ 115 w 150"/>
                  <a:gd name="T53" fmla="*/ 473 h 491"/>
                  <a:gd name="T54" fmla="*/ 62 w 150"/>
                  <a:gd name="T55" fmla="*/ 469 h 491"/>
                  <a:gd name="T56" fmla="*/ 12 w 150"/>
                  <a:gd name="T57" fmla="*/ 490 h 491"/>
                  <a:gd name="T58" fmla="*/ 15 w 150"/>
                  <a:gd name="T59" fmla="*/ 459 h 491"/>
                  <a:gd name="T60" fmla="*/ 13 w 150"/>
                  <a:gd name="T61" fmla="*/ 459 h 491"/>
                  <a:gd name="T62" fmla="*/ 11 w 150"/>
                  <a:gd name="T63" fmla="*/ 490 h 491"/>
                  <a:gd name="T64" fmla="*/ 61 w 150"/>
                  <a:gd name="T65" fmla="*/ 469 h 491"/>
                  <a:gd name="T66" fmla="*/ 115 w 150"/>
                  <a:gd name="T67" fmla="*/ 473 h 491"/>
                  <a:gd name="T68" fmla="*/ 143 w 150"/>
                  <a:gd name="T69" fmla="*/ 473 h 491"/>
                  <a:gd name="T70" fmla="*/ 131 w 150"/>
                  <a:gd name="T71" fmla="*/ 430 h 491"/>
                  <a:gd name="T72" fmla="*/ 132 w 150"/>
                  <a:gd name="T73" fmla="*/ 386 h 491"/>
                  <a:gd name="T74" fmla="*/ 112 w 150"/>
                  <a:gd name="T75" fmla="*/ 398 h 491"/>
                  <a:gd name="T76" fmla="*/ 99 w 150"/>
                  <a:gd name="T77" fmla="*/ 361 h 491"/>
                  <a:gd name="T78" fmla="*/ 106 w 150"/>
                  <a:gd name="T79" fmla="*/ 331 h 491"/>
                  <a:gd name="T80" fmla="*/ 130 w 150"/>
                  <a:gd name="T81" fmla="*/ 188 h 491"/>
                  <a:gd name="T82" fmla="*/ 131 w 150"/>
                  <a:gd name="T83" fmla="*/ 154 h 491"/>
                  <a:gd name="T84" fmla="*/ 137 w 150"/>
                  <a:gd name="T85" fmla="*/ 112 h 491"/>
                  <a:gd name="T86" fmla="*/ 134 w 150"/>
                  <a:gd name="T87" fmla="*/ 75 h 491"/>
                  <a:gd name="T88" fmla="*/ 130 w 150"/>
                  <a:gd name="T89" fmla="*/ 57 h 491"/>
                  <a:gd name="T90" fmla="*/ 84 w 150"/>
                  <a:gd name="T91" fmla="*/ 19 h 491"/>
                  <a:gd name="T92" fmla="*/ 61 w 150"/>
                  <a:gd name="T93" fmla="*/ 19 h 491"/>
                  <a:gd name="T94" fmla="*/ 61 w 150"/>
                  <a:gd name="T95" fmla="*/ 39 h 491"/>
                  <a:gd name="T96" fmla="*/ 47 w 150"/>
                  <a:gd name="T97" fmla="*/ 56 h 491"/>
                  <a:gd name="T98" fmla="*/ 23 w 150"/>
                  <a:gd name="T99" fmla="*/ 59 h 491"/>
                  <a:gd name="T100" fmla="*/ 29 w 150"/>
                  <a:gd name="T101" fmla="*/ 108 h 491"/>
                  <a:gd name="T102" fmla="*/ 35 w 150"/>
                  <a:gd name="T103" fmla="*/ 121 h 491"/>
                  <a:gd name="T104" fmla="*/ 51 w 150"/>
                  <a:gd name="T105" fmla="*/ 110 h 491"/>
                  <a:gd name="T106" fmla="*/ 52 w 150"/>
                  <a:gd name="T107" fmla="*/ 158 h 491"/>
                  <a:gd name="T108" fmla="*/ 27 w 150"/>
                  <a:gd name="T109" fmla="*/ 285 h 491"/>
                  <a:gd name="T110" fmla="*/ 23 w 150"/>
                  <a:gd name="T111" fmla="*/ 312 h 491"/>
                  <a:gd name="T112" fmla="*/ 16 w 150"/>
                  <a:gd name="T113" fmla="*/ 386 h 491"/>
                  <a:gd name="T114" fmla="*/ 7 w 150"/>
                  <a:gd name="T115" fmla="*/ 366 h 491"/>
                  <a:gd name="T116" fmla="*/ 0 w 150"/>
                  <a:gd name="T117" fmla="*/ 403 h 491"/>
                  <a:gd name="T118" fmla="*/ 8 w 150"/>
                  <a:gd name="T119" fmla="*/ 459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0" h="491">
                    <a:moveTo>
                      <a:pt x="8" y="466"/>
                    </a:moveTo>
                    <a:cubicBezTo>
                      <a:pt x="8" y="464"/>
                      <a:pt x="8" y="462"/>
                      <a:pt x="8" y="459"/>
                    </a:cubicBezTo>
                    <a:cubicBezTo>
                      <a:pt x="8" y="457"/>
                      <a:pt x="8" y="455"/>
                      <a:pt x="8" y="453"/>
                    </a:cubicBezTo>
                    <a:cubicBezTo>
                      <a:pt x="7" y="449"/>
                      <a:pt x="7" y="445"/>
                      <a:pt x="6" y="441"/>
                    </a:cubicBezTo>
                    <a:cubicBezTo>
                      <a:pt x="5" y="437"/>
                      <a:pt x="4" y="432"/>
                      <a:pt x="3" y="428"/>
                    </a:cubicBezTo>
                    <a:cubicBezTo>
                      <a:pt x="2" y="424"/>
                      <a:pt x="2" y="420"/>
                      <a:pt x="1" y="416"/>
                    </a:cubicBezTo>
                    <a:cubicBezTo>
                      <a:pt x="1" y="414"/>
                      <a:pt x="0" y="412"/>
                      <a:pt x="0" y="410"/>
                    </a:cubicBezTo>
                    <a:cubicBezTo>
                      <a:pt x="0" y="407"/>
                      <a:pt x="0" y="405"/>
                      <a:pt x="0" y="403"/>
                    </a:cubicBezTo>
                    <a:cubicBezTo>
                      <a:pt x="0" y="401"/>
                      <a:pt x="0" y="399"/>
                      <a:pt x="0" y="397"/>
                    </a:cubicBezTo>
                    <a:cubicBezTo>
                      <a:pt x="0" y="395"/>
                      <a:pt x="0" y="393"/>
                      <a:pt x="0" y="391"/>
                    </a:cubicBezTo>
                    <a:cubicBezTo>
                      <a:pt x="0" y="388"/>
                      <a:pt x="1" y="386"/>
                      <a:pt x="1" y="384"/>
                    </a:cubicBezTo>
                    <a:cubicBezTo>
                      <a:pt x="2" y="382"/>
                      <a:pt x="2" y="380"/>
                      <a:pt x="3" y="378"/>
                    </a:cubicBezTo>
                    <a:cubicBezTo>
                      <a:pt x="3" y="376"/>
                      <a:pt x="4" y="374"/>
                      <a:pt x="4" y="372"/>
                    </a:cubicBezTo>
                    <a:cubicBezTo>
                      <a:pt x="6" y="366"/>
                      <a:pt x="6" y="366"/>
                      <a:pt x="6" y="366"/>
                    </a:cubicBezTo>
                    <a:cubicBezTo>
                      <a:pt x="7" y="365"/>
                      <a:pt x="7" y="365"/>
                      <a:pt x="7" y="365"/>
                    </a:cubicBezTo>
                    <a:cubicBezTo>
                      <a:pt x="7" y="366"/>
                      <a:pt x="7" y="366"/>
                      <a:pt x="7" y="366"/>
                    </a:cubicBezTo>
                    <a:cubicBezTo>
                      <a:pt x="7" y="369"/>
                      <a:pt x="8" y="372"/>
                      <a:pt x="8" y="376"/>
                    </a:cubicBezTo>
                    <a:cubicBezTo>
                      <a:pt x="9" y="377"/>
                      <a:pt x="9" y="379"/>
                      <a:pt x="10" y="380"/>
                    </a:cubicBezTo>
                    <a:cubicBezTo>
                      <a:pt x="10" y="382"/>
                      <a:pt x="11" y="383"/>
                      <a:pt x="13" y="383"/>
                    </a:cubicBezTo>
                    <a:cubicBezTo>
                      <a:pt x="14" y="384"/>
                      <a:pt x="15" y="384"/>
                      <a:pt x="17" y="385"/>
                    </a:cubicBezTo>
                    <a:cubicBezTo>
                      <a:pt x="18" y="386"/>
                      <a:pt x="19" y="387"/>
                      <a:pt x="20" y="388"/>
                    </a:cubicBezTo>
                    <a:cubicBezTo>
                      <a:pt x="23" y="391"/>
                      <a:pt x="25" y="393"/>
                      <a:pt x="26" y="396"/>
                    </a:cubicBezTo>
                    <a:cubicBezTo>
                      <a:pt x="26" y="396"/>
                      <a:pt x="26" y="396"/>
                      <a:pt x="26" y="396"/>
                    </a:cubicBezTo>
                    <a:cubicBezTo>
                      <a:pt x="23" y="378"/>
                      <a:pt x="22" y="359"/>
                      <a:pt x="22" y="340"/>
                    </a:cubicBezTo>
                    <a:cubicBezTo>
                      <a:pt x="22" y="331"/>
                      <a:pt x="22" y="322"/>
                      <a:pt x="22" y="312"/>
                    </a:cubicBezTo>
                    <a:cubicBezTo>
                      <a:pt x="22" y="308"/>
                      <a:pt x="23" y="303"/>
                      <a:pt x="23" y="298"/>
                    </a:cubicBezTo>
                    <a:cubicBezTo>
                      <a:pt x="23" y="296"/>
                      <a:pt x="24" y="294"/>
                      <a:pt x="24" y="291"/>
                    </a:cubicBezTo>
                    <a:cubicBezTo>
                      <a:pt x="24" y="290"/>
                      <a:pt x="24" y="289"/>
                      <a:pt x="24" y="288"/>
                    </a:cubicBezTo>
                    <a:cubicBezTo>
                      <a:pt x="25" y="287"/>
                      <a:pt x="25" y="287"/>
                      <a:pt x="25" y="286"/>
                    </a:cubicBezTo>
                    <a:cubicBezTo>
                      <a:pt x="25" y="286"/>
                      <a:pt x="25" y="286"/>
                      <a:pt x="25" y="285"/>
                    </a:cubicBezTo>
                    <a:cubicBezTo>
                      <a:pt x="25" y="285"/>
                      <a:pt x="26" y="285"/>
                      <a:pt x="26" y="284"/>
                    </a:cubicBezTo>
                    <a:cubicBezTo>
                      <a:pt x="26" y="285"/>
                      <a:pt x="26" y="285"/>
                      <a:pt x="26" y="285"/>
                    </a:cubicBezTo>
                    <a:cubicBezTo>
                      <a:pt x="27" y="278"/>
                      <a:pt x="28" y="271"/>
                      <a:pt x="30" y="264"/>
                    </a:cubicBezTo>
                    <a:cubicBezTo>
                      <a:pt x="31" y="256"/>
                      <a:pt x="32" y="249"/>
                      <a:pt x="34" y="242"/>
                    </a:cubicBezTo>
                    <a:cubicBezTo>
                      <a:pt x="37" y="228"/>
                      <a:pt x="41" y="214"/>
                      <a:pt x="44" y="200"/>
                    </a:cubicBezTo>
                    <a:cubicBezTo>
                      <a:pt x="45" y="193"/>
                      <a:pt x="47" y="186"/>
                      <a:pt x="48" y="179"/>
                    </a:cubicBezTo>
                    <a:cubicBezTo>
                      <a:pt x="49" y="176"/>
                      <a:pt x="50" y="172"/>
                      <a:pt x="50" y="169"/>
                    </a:cubicBezTo>
                    <a:cubicBezTo>
                      <a:pt x="50" y="165"/>
                      <a:pt x="51" y="162"/>
                      <a:pt x="51" y="158"/>
                    </a:cubicBezTo>
                    <a:cubicBezTo>
                      <a:pt x="51" y="154"/>
                      <a:pt x="52" y="151"/>
                      <a:pt x="52" y="147"/>
                    </a:cubicBezTo>
                    <a:cubicBezTo>
                      <a:pt x="52" y="144"/>
                      <a:pt x="52" y="140"/>
                      <a:pt x="52" y="136"/>
                    </a:cubicBezTo>
                    <a:cubicBezTo>
                      <a:pt x="51" y="133"/>
                      <a:pt x="51" y="129"/>
                      <a:pt x="51" y="126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50" y="113"/>
                      <a:pt x="50" y="112"/>
                      <a:pt x="50" y="110"/>
                    </a:cubicBezTo>
                    <a:cubicBezTo>
                      <a:pt x="50" y="110"/>
                      <a:pt x="50" y="109"/>
                      <a:pt x="50" y="109"/>
                    </a:cubicBezTo>
                    <a:cubicBezTo>
                      <a:pt x="50" y="109"/>
                      <a:pt x="49" y="109"/>
                      <a:pt x="49" y="109"/>
                    </a:cubicBezTo>
                    <a:cubicBezTo>
                      <a:pt x="47" y="111"/>
                      <a:pt x="45" y="114"/>
                      <a:pt x="43" y="116"/>
                    </a:cubicBezTo>
                    <a:cubicBezTo>
                      <a:pt x="41" y="118"/>
                      <a:pt x="39" y="121"/>
                      <a:pt x="36" y="122"/>
                    </a:cubicBezTo>
                    <a:cubicBezTo>
                      <a:pt x="35" y="123"/>
                      <a:pt x="34" y="124"/>
                      <a:pt x="32" y="125"/>
                    </a:cubicBezTo>
                    <a:cubicBezTo>
                      <a:pt x="31" y="125"/>
                      <a:pt x="31" y="125"/>
                      <a:pt x="30" y="125"/>
                    </a:cubicBezTo>
                    <a:cubicBezTo>
                      <a:pt x="29" y="125"/>
                      <a:pt x="28" y="125"/>
                      <a:pt x="28" y="125"/>
                    </a:cubicBezTo>
                    <a:cubicBezTo>
                      <a:pt x="27" y="125"/>
                      <a:pt x="27" y="125"/>
                      <a:pt x="27" y="125"/>
                    </a:cubicBezTo>
                    <a:cubicBezTo>
                      <a:pt x="27" y="124"/>
                      <a:pt x="27" y="124"/>
                      <a:pt x="27" y="124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3"/>
                      <a:pt x="28" y="111"/>
                      <a:pt x="27" y="108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97"/>
                      <a:pt x="27" y="94"/>
                      <a:pt x="27" y="91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25" y="80"/>
                      <a:pt x="25" y="77"/>
                      <a:pt x="25" y="75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3" y="58"/>
                      <a:pt x="34" y="58"/>
                      <a:pt x="35" y="58"/>
                    </a:cubicBezTo>
                    <a:cubicBezTo>
                      <a:pt x="37" y="58"/>
                      <a:pt x="38" y="58"/>
                      <a:pt x="39" y="57"/>
                    </a:cubicBezTo>
                    <a:cubicBezTo>
                      <a:pt x="41" y="57"/>
                      <a:pt x="42" y="57"/>
                      <a:pt x="43" y="56"/>
                    </a:cubicBezTo>
                    <a:cubicBezTo>
                      <a:pt x="44" y="56"/>
                      <a:pt x="46" y="55"/>
                      <a:pt x="47" y="54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1" y="51"/>
                      <a:pt x="52" y="50"/>
                      <a:pt x="53" y="50"/>
                    </a:cubicBezTo>
                    <a:cubicBezTo>
                      <a:pt x="54" y="49"/>
                      <a:pt x="55" y="47"/>
                      <a:pt x="56" y="46"/>
                    </a:cubicBezTo>
                    <a:cubicBezTo>
                      <a:pt x="56" y="45"/>
                      <a:pt x="57" y="44"/>
                      <a:pt x="58" y="43"/>
                    </a:cubicBezTo>
                    <a:cubicBezTo>
                      <a:pt x="58" y="42"/>
                      <a:pt x="59" y="40"/>
                      <a:pt x="59" y="39"/>
                    </a:cubicBezTo>
                    <a:cubicBezTo>
                      <a:pt x="60" y="38"/>
                      <a:pt x="60" y="36"/>
                      <a:pt x="60" y="35"/>
                    </a:cubicBezTo>
                    <a:cubicBezTo>
                      <a:pt x="61" y="34"/>
                      <a:pt x="61" y="32"/>
                      <a:pt x="61" y="31"/>
                    </a:cubicBezTo>
                    <a:cubicBezTo>
                      <a:pt x="61" y="29"/>
                      <a:pt x="61" y="28"/>
                      <a:pt x="61" y="27"/>
                    </a:cubicBezTo>
                    <a:cubicBezTo>
                      <a:pt x="61" y="25"/>
                      <a:pt x="61" y="24"/>
                      <a:pt x="61" y="22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6" y="18"/>
                      <a:pt x="68" y="18"/>
                      <a:pt x="69" y="18"/>
                    </a:cubicBezTo>
                    <a:cubicBezTo>
                      <a:pt x="70" y="19"/>
                      <a:pt x="72" y="19"/>
                      <a:pt x="73" y="19"/>
                    </a:cubicBezTo>
                    <a:cubicBezTo>
                      <a:pt x="74" y="19"/>
                      <a:pt x="75" y="19"/>
                      <a:pt x="77" y="18"/>
                    </a:cubicBezTo>
                    <a:cubicBezTo>
                      <a:pt x="78" y="18"/>
                      <a:pt x="79" y="18"/>
                      <a:pt x="80" y="18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7" y="17"/>
                      <a:pt x="89" y="16"/>
                      <a:pt x="92" y="15"/>
                    </a:cubicBezTo>
                    <a:cubicBezTo>
                      <a:pt x="96" y="14"/>
                      <a:pt x="101" y="11"/>
                      <a:pt x="105" y="9"/>
                    </a:cubicBezTo>
                    <a:cubicBezTo>
                      <a:pt x="110" y="6"/>
                      <a:pt x="114" y="3"/>
                      <a:pt x="119" y="1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0" y="1"/>
                      <a:pt x="120" y="1"/>
                      <a:pt x="120" y="1"/>
                    </a:cubicBezTo>
                    <a:cubicBezTo>
                      <a:pt x="126" y="12"/>
                      <a:pt x="129" y="25"/>
                      <a:pt x="130" y="38"/>
                    </a:cubicBezTo>
                    <a:cubicBezTo>
                      <a:pt x="131" y="44"/>
                      <a:pt x="132" y="51"/>
                      <a:pt x="132" y="57"/>
                    </a:cubicBezTo>
                    <a:cubicBezTo>
                      <a:pt x="132" y="67"/>
                      <a:pt x="132" y="67"/>
                      <a:pt x="132" y="67"/>
                    </a:cubicBezTo>
                    <a:cubicBezTo>
                      <a:pt x="132" y="69"/>
                      <a:pt x="132" y="70"/>
                      <a:pt x="133" y="72"/>
                    </a:cubicBezTo>
                    <a:cubicBezTo>
                      <a:pt x="133" y="73"/>
                      <a:pt x="133" y="73"/>
                      <a:pt x="133" y="74"/>
                    </a:cubicBezTo>
                    <a:cubicBezTo>
                      <a:pt x="133" y="74"/>
                      <a:pt x="133" y="75"/>
                      <a:pt x="133" y="75"/>
                    </a:cubicBezTo>
                    <a:cubicBezTo>
                      <a:pt x="133" y="75"/>
                      <a:pt x="133" y="74"/>
                      <a:pt x="133" y="75"/>
                    </a:cubicBezTo>
                    <a:cubicBezTo>
                      <a:pt x="133" y="74"/>
                      <a:pt x="133" y="74"/>
                      <a:pt x="133" y="74"/>
                    </a:cubicBezTo>
                    <a:cubicBezTo>
                      <a:pt x="134" y="73"/>
                      <a:pt x="134" y="73"/>
                      <a:pt x="134" y="73"/>
                    </a:cubicBezTo>
                    <a:cubicBezTo>
                      <a:pt x="135" y="75"/>
                      <a:pt x="135" y="75"/>
                      <a:pt x="135" y="75"/>
                    </a:cubicBezTo>
                    <a:cubicBezTo>
                      <a:pt x="136" y="85"/>
                      <a:pt x="136" y="85"/>
                      <a:pt x="136" y="85"/>
                    </a:cubicBezTo>
                    <a:cubicBezTo>
                      <a:pt x="137" y="88"/>
                      <a:pt x="137" y="91"/>
                      <a:pt x="137" y="95"/>
                    </a:cubicBezTo>
                    <a:cubicBezTo>
                      <a:pt x="138" y="98"/>
                      <a:pt x="138" y="101"/>
                      <a:pt x="138" y="105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38" y="112"/>
                      <a:pt x="138" y="112"/>
                      <a:pt x="138" y="112"/>
                    </a:cubicBezTo>
                    <a:cubicBezTo>
                      <a:pt x="138" y="115"/>
                      <a:pt x="138" y="115"/>
                      <a:pt x="138" y="115"/>
                    </a:cubicBezTo>
                    <a:cubicBezTo>
                      <a:pt x="138" y="120"/>
                      <a:pt x="138" y="120"/>
                      <a:pt x="138" y="120"/>
                    </a:cubicBezTo>
                    <a:cubicBezTo>
                      <a:pt x="138" y="121"/>
                      <a:pt x="137" y="123"/>
                      <a:pt x="137" y="125"/>
                    </a:cubicBezTo>
                    <a:cubicBezTo>
                      <a:pt x="137" y="128"/>
                      <a:pt x="136" y="131"/>
                      <a:pt x="135" y="135"/>
                    </a:cubicBezTo>
                    <a:cubicBezTo>
                      <a:pt x="135" y="138"/>
                      <a:pt x="134" y="141"/>
                      <a:pt x="134" y="145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158"/>
                      <a:pt x="133" y="162"/>
                      <a:pt x="133" y="165"/>
                    </a:cubicBezTo>
                    <a:cubicBezTo>
                      <a:pt x="133" y="171"/>
                      <a:pt x="133" y="171"/>
                      <a:pt x="133" y="171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3" y="180"/>
                      <a:pt x="132" y="184"/>
                      <a:pt x="132" y="188"/>
                    </a:cubicBezTo>
                    <a:cubicBezTo>
                      <a:pt x="132" y="192"/>
                      <a:pt x="131" y="195"/>
                      <a:pt x="131" y="199"/>
                    </a:cubicBezTo>
                    <a:cubicBezTo>
                      <a:pt x="130" y="206"/>
                      <a:pt x="128" y="214"/>
                      <a:pt x="127" y="221"/>
                    </a:cubicBezTo>
                    <a:cubicBezTo>
                      <a:pt x="126" y="228"/>
                      <a:pt x="124" y="236"/>
                      <a:pt x="123" y="243"/>
                    </a:cubicBezTo>
                    <a:cubicBezTo>
                      <a:pt x="120" y="257"/>
                      <a:pt x="117" y="272"/>
                      <a:pt x="114" y="287"/>
                    </a:cubicBezTo>
                    <a:cubicBezTo>
                      <a:pt x="113" y="294"/>
                      <a:pt x="112" y="301"/>
                      <a:pt x="110" y="309"/>
                    </a:cubicBezTo>
                    <a:cubicBezTo>
                      <a:pt x="109" y="316"/>
                      <a:pt x="108" y="323"/>
                      <a:pt x="107" y="331"/>
                    </a:cubicBezTo>
                    <a:cubicBezTo>
                      <a:pt x="107" y="332"/>
                      <a:pt x="107" y="332"/>
                      <a:pt x="107" y="332"/>
                    </a:cubicBezTo>
                    <a:cubicBezTo>
                      <a:pt x="106" y="331"/>
                      <a:pt x="106" y="331"/>
                      <a:pt x="106" y="331"/>
                    </a:cubicBezTo>
                    <a:cubicBezTo>
                      <a:pt x="105" y="331"/>
                      <a:pt x="105" y="330"/>
                      <a:pt x="104" y="330"/>
                    </a:cubicBezTo>
                    <a:cubicBezTo>
                      <a:pt x="103" y="330"/>
                      <a:pt x="102" y="330"/>
                      <a:pt x="102" y="331"/>
                    </a:cubicBezTo>
                    <a:cubicBezTo>
                      <a:pt x="101" y="332"/>
                      <a:pt x="101" y="334"/>
                      <a:pt x="100" y="336"/>
                    </a:cubicBezTo>
                    <a:cubicBezTo>
                      <a:pt x="100" y="340"/>
                      <a:pt x="100" y="345"/>
                      <a:pt x="100" y="349"/>
                    </a:cubicBezTo>
                    <a:cubicBezTo>
                      <a:pt x="100" y="353"/>
                      <a:pt x="100" y="357"/>
                      <a:pt x="100" y="361"/>
                    </a:cubicBezTo>
                    <a:cubicBezTo>
                      <a:pt x="100" y="365"/>
                      <a:pt x="101" y="370"/>
                      <a:pt x="101" y="374"/>
                    </a:cubicBezTo>
                    <a:cubicBezTo>
                      <a:pt x="101" y="374"/>
                      <a:pt x="101" y="374"/>
                      <a:pt x="101" y="374"/>
                    </a:cubicBezTo>
                    <a:cubicBezTo>
                      <a:pt x="102" y="379"/>
                      <a:pt x="104" y="384"/>
                      <a:pt x="106" y="388"/>
                    </a:cubicBezTo>
                    <a:cubicBezTo>
                      <a:pt x="107" y="391"/>
                      <a:pt x="108" y="393"/>
                      <a:pt x="109" y="395"/>
                    </a:cubicBezTo>
                    <a:cubicBezTo>
                      <a:pt x="110" y="396"/>
                      <a:pt x="111" y="396"/>
                      <a:pt x="112" y="396"/>
                    </a:cubicBezTo>
                    <a:cubicBezTo>
                      <a:pt x="113" y="397"/>
                      <a:pt x="115" y="396"/>
                      <a:pt x="116" y="396"/>
                    </a:cubicBezTo>
                    <a:cubicBezTo>
                      <a:pt x="118" y="394"/>
                      <a:pt x="119" y="392"/>
                      <a:pt x="121" y="390"/>
                    </a:cubicBezTo>
                    <a:cubicBezTo>
                      <a:pt x="123" y="388"/>
                      <a:pt x="124" y="386"/>
                      <a:pt x="125" y="384"/>
                    </a:cubicBezTo>
                    <a:cubicBezTo>
                      <a:pt x="128" y="380"/>
                      <a:pt x="131" y="376"/>
                      <a:pt x="134" y="371"/>
                    </a:cubicBezTo>
                    <a:cubicBezTo>
                      <a:pt x="135" y="370"/>
                      <a:pt x="135" y="370"/>
                      <a:pt x="135" y="370"/>
                    </a:cubicBezTo>
                    <a:cubicBezTo>
                      <a:pt x="135" y="372"/>
                      <a:pt x="135" y="372"/>
                      <a:pt x="135" y="372"/>
                    </a:cubicBezTo>
                    <a:cubicBezTo>
                      <a:pt x="133" y="386"/>
                      <a:pt x="133" y="386"/>
                      <a:pt x="133" y="386"/>
                    </a:cubicBezTo>
                    <a:cubicBezTo>
                      <a:pt x="133" y="389"/>
                      <a:pt x="132" y="391"/>
                      <a:pt x="132" y="394"/>
                    </a:cubicBezTo>
                    <a:cubicBezTo>
                      <a:pt x="131" y="401"/>
                      <a:pt x="131" y="401"/>
                      <a:pt x="131" y="401"/>
                    </a:cubicBezTo>
                    <a:cubicBezTo>
                      <a:pt x="131" y="403"/>
                      <a:pt x="131" y="406"/>
                      <a:pt x="131" y="408"/>
                    </a:cubicBezTo>
                    <a:cubicBezTo>
                      <a:pt x="131" y="416"/>
                      <a:pt x="131" y="416"/>
                      <a:pt x="131" y="416"/>
                    </a:cubicBezTo>
                    <a:cubicBezTo>
                      <a:pt x="131" y="418"/>
                      <a:pt x="131" y="421"/>
                      <a:pt x="131" y="423"/>
                    </a:cubicBezTo>
                    <a:cubicBezTo>
                      <a:pt x="132" y="430"/>
                      <a:pt x="132" y="430"/>
                      <a:pt x="132" y="430"/>
                    </a:cubicBezTo>
                    <a:cubicBezTo>
                      <a:pt x="132" y="434"/>
                      <a:pt x="132" y="434"/>
                      <a:pt x="132" y="434"/>
                    </a:cubicBezTo>
                    <a:cubicBezTo>
                      <a:pt x="133" y="437"/>
                      <a:pt x="133" y="437"/>
                      <a:pt x="133" y="437"/>
                    </a:cubicBezTo>
                    <a:cubicBezTo>
                      <a:pt x="134" y="445"/>
                      <a:pt x="134" y="445"/>
                      <a:pt x="134" y="445"/>
                    </a:cubicBezTo>
                    <a:cubicBezTo>
                      <a:pt x="135" y="447"/>
                      <a:pt x="136" y="449"/>
                      <a:pt x="136" y="452"/>
                    </a:cubicBezTo>
                    <a:cubicBezTo>
                      <a:pt x="138" y="459"/>
                      <a:pt x="138" y="459"/>
                      <a:pt x="138" y="459"/>
                    </a:cubicBezTo>
                    <a:cubicBezTo>
                      <a:pt x="140" y="463"/>
                      <a:pt x="142" y="468"/>
                      <a:pt x="144" y="472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50" y="487"/>
                      <a:pt x="150" y="487"/>
                      <a:pt x="150" y="487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43" y="484"/>
                      <a:pt x="138" y="482"/>
                      <a:pt x="132" y="479"/>
                    </a:cubicBezTo>
                    <a:cubicBezTo>
                      <a:pt x="129" y="478"/>
                      <a:pt x="126" y="477"/>
                      <a:pt x="124" y="476"/>
                    </a:cubicBezTo>
                    <a:cubicBezTo>
                      <a:pt x="121" y="475"/>
                      <a:pt x="118" y="474"/>
                      <a:pt x="115" y="473"/>
                    </a:cubicBezTo>
                    <a:cubicBezTo>
                      <a:pt x="112" y="472"/>
                      <a:pt x="109" y="472"/>
                      <a:pt x="106" y="471"/>
                    </a:cubicBezTo>
                    <a:cubicBezTo>
                      <a:pt x="103" y="470"/>
                      <a:pt x="100" y="470"/>
                      <a:pt x="97" y="469"/>
                    </a:cubicBezTo>
                    <a:cubicBezTo>
                      <a:pt x="94" y="469"/>
                      <a:pt x="91" y="468"/>
                      <a:pt x="88" y="468"/>
                    </a:cubicBezTo>
                    <a:cubicBezTo>
                      <a:pt x="85" y="468"/>
                      <a:pt x="82" y="468"/>
                      <a:pt x="79" y="468"/>
                    </a:cubicBezTo>
                    <a:cubicBezTo>
                      <a:pt x="76" y="468"/>
                      <a:pt x="73" y="468"/>
                      <a:pt x="70" y="468"/>
                    </a:cubicBezTo>
                    <a:cubicBezTo>
                      <a:pt x="67" y="469"/>
                      <a:pt x="64" y="469"/>
                      <a:pt x="62" y="469"/>
                    </a:cubicBezTo>
                    <a:cubicBezTo>
                      <a:pt x="59" y="470"/>
                      <a:pt x="56" y="471"/>
                      <a:pt x="53" y="472"/>
                    </a:cubicBezTo>
                    <a:cubicBezTo>
                      <a:pt x="50" y="472"/>
                      <a:pt x="47" y="473"/>
                      <a:pt x="44" y="474"/>
                    </a:cubicBezTo>
                    <a:cubicBezTo>
                      <a:pt x="41" y="475"/>
                      <a:pt x="38" y="476"/>
                      <a:pt x="36" y="478"/>
                    </a:cubicBezTo>
                    <a:cubicBezTo>
                      <a:pt x="33" y="479"/>
                      <a:pt x="30" y="480"/>
                      <a:pt x="28" y="482"/>
                    </a:cubicBezTo>
                    <a:cubicBezTo>
                      <a:pt x="25" y="483"/>
                      <a:pt x="22" y="484"/>
                      <a:pt x="19" y="486"/>
                    </a:cubicBezTo>
                    <a:cubicBezTo>
                      <a:pt x="12" y="490"/>
                      <a:pt x="12" y="490"/>
                      <a:pt x="12" y="490"/>
                    </a:cubicBezTo>
                    <a:cubicBezTo>
                      <a:pt x="11" y="491"/>
                      <a:pt x="11" y="491"/>
                      <a:pt x="11" y="491"/>
                    </a:cubicBezTo>
                    <a:cubicBezTo>
                      <a:pt x="11" y="490"/>
                      <a:pt x="11" y="490"/>
                      <a:pt x="11" y="490"/>
                    </a:cubicBezTo>
                    <a:cubicBezTo>
                      <a:pt x="13" y="483"/>
                      <a:pt x="15" y="476"/>
                      <a:pt x="16" y="469"/>
                    </a:cubicBezTo>
                    <a:cubicBezTo>
                      <a:pt x="16" y="467"/>
                      <a:pt x="16" y="465"/>
                      <a:pt x="16" y="464"/>
                    </a:cubicBezTo>
                    <a:cubicBezTo>
                      <a:pt x="16" y="463"/>
                      <a:pt x="16" y="462"/>
                      <a:pt x="16" y="461"/>
                    </a:cubicBezTo>
                    <a:cubicBezTo>
                      <a:pt x="16" y="460"/>
                      <a:pt x="16" y="459"/>
                      <a:pt x="15" y="459"/>
                    </a:cubicBezTo>
                    <a:cubicBezTo>
                      <a:pt x="14" y="458"/>
                      <a:pt x="13" y="459"/>
                      <a:pt x="13" y="459"/>
                    </a:cubicBezTo>
                    <a:cubicBezTo>
                      <a:pt x="12" y="460"/>
                      <a:pt x="11" y="461"/>
                      <a:pt x="11" y="461"/>
                    </a:cubicBezTo>
                    <a:cubicBezTo>
                      <a:pt x="10" y="463"/>
                      <a:pt x="9" y="464"/>
                      <a:pt x="8" y="466"/>
                    </a:cubicBezTo>
                    <a:close/>
                    <a:moveTo>
                      <a:pt x="8" y="466"/>
                    </a:moveTo>
                    <a:cubicBezTo>
                      <a:pt x="9" y="464"/>
                      <a:pt x="10" y="463"/>
                      <a:pt x="11" y="461"/>
                    </a:cubicBezTo>
                    <a:cubicBezTo>
                      <a:pt x="11" y="461"/>
                      <a:pt x="12" y="460"/>
                      <a:pt x="13" y="459"/>
                    </a:cubicBezTo>
                    <a:cubicBezTo>
                      <a:pt x="13" y="459"/>
                      <a:pt x="14" y="458"/>
                      <a:pt x="15" y="459"/>
                    </a:cubicBezTo>
                    <a:cubicBezTo>
                      <a:pt x="16" y="459"/>
                      <a:pt x="16" y="460"/>
                      <a:pt x="16" y="461"/>
                    </a:cubicBezTo>
                    <a:cubicBezTo>
                      <a:pt x="16" y="462"/>
                      <a:pt x="16" y="463"/>
                      <a:pt x="16" y="464"/>
                    </a:cubicBezTo>
                    <a:cubicBezTo>
                      <a:pt x="16" y="465"/>
                      <a:pt x="16" y="467"/>
                      <a:pt x="16" y="469"/>
                    </a:cubicBezTo>
                    <a:cubicBezTo>
                      <a:pt x="15" y="476"/>
                      <a:pt x="13" y="483"/>
                      <a:pt x="12" y="490"/>
                    </a:cubicBezTo>
                    <a:cubicBezTo>
                      <a:pt x="11" y="490"/>
                      <a:pt x="11" y="490"/>
                      <a:pt x="11" y="490"/>
                    </a:cubicBezTo>
                    <a:cubicBezTo>
                      <a:pt x="19" y="486"/>
                      <a:pt x="19" y="486"/>
                      <a:pt x="19" y="486"/>
                    </a:cubicBezTo>
                    <a:cubicBezTo>
                      <a:pt x="22" y="484"/>
                      <a:pt x="25" y="483"/>
                      <a:pt x="27" y="481"/>
                    </a:cubicBezTo>
                    <a:cubicBezTo>
                      <a:pt x="30" y="480"/>
                      <a:pt x="33" y="479"/>
                      <a:pt x="36" y="477"/>
                    </a:cubicBezTo>
                    <a:cubicBezTo>
                      <a:pt x="38" y="476"/>
                      <a:pt x="41" y="475"/>
                      <a:pt x="44" y="474"/>
                    </a:cubicBezTo>
                    <a:cubicBezTo>
                      <a:pt x="47" y="473"/>
                      <a:pt x="50" y="472"/>
                      <a:pt x="53" y="471"/>
                    </a:cubicBezTo>
                    <a:cubicBezTo>
                      <a:pt x="56" y="470"/>
                      <a:pt x="58" y="470"/>
                      <a:pt x="61" y="469"/>
                    </a:cubicBezTo>
                    <a:cubicBezTo>
                      <a:pt x="64" y="468"/>
                      <a:pt x="67" y="468"/>
                      <a:pt x="70" y="468"/>
                    </a:cubicBezTo>
                    <a:cubicBezTo>
                      <a:pt x="73" y="467"/>
                      <a:pt x="76" y="467"/>
                      <a:pt x="79" y="467"/>
                    </a:cubicBezTo>
                    <a:cubicBezTo>
                      <a:pt x="82" y="467"/>
                      <a:pt x="85" y="467"/>
                      <a:pt x="88" y="467"/>
                    </a:cubicBezTo>
                    <a:cubicBezTo>
                      <a:pt x="91" y="468"/>
                      <a:pt x="94" y="468"/>
                      <a:pt x="97" y="469"/>
                    </a:cubicBezTo>
                    <a:cubicBezTo>
                      <a:pt x="100" y="469"/>
                      <a:pt x="103" y="469"/>
                      <a:pt x="106" y="470"/>
                    </a:cubicBezTo>
                    <a:cubicBezTo>
                      <a:pt x="109" y="471"/>
                      <a:pt x="112" y="472"/>
                      <a:pt x="115" y="473"/>
                    </a:cubicBezTo>
                    <a:cubicBezTo>
                      <a:pt x="118" y="474"/>
                      <a:pt x="121" y="474"/>
                      <a:pt x="124" y="475"/>
                    </a:cubicBezTo>
                    <a:cubicBezTo>
                      <a:pt x="127" y="476"/>
                      <a:pt x="129" y="477"/>
                      <a:pt x="132" y="479"/>
                    </a:cubicBezTo>
                    <a:cubicBezTo>
                      <a:pt x="135" y="480"/>
                      <a:pt x="138" y="481"/>
                      <a:pt x="141" y="482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43" y="473"/>
                      <a:pt x="143" y="473"/>
                      <a:pt x="143" y="473"/>
                    </a:cubicBezTo>
                    <a:cubicBezTo>
                      <a:pt x="141" y="468"/>
                      <a:pt x="139" y="464"/>
                      <a:pt x="138" y="459"/>
                    </a:cubicBezTo>
                    <a:cubicBezTo>
                      <a:pt x="135" y="452"/>
                      <a:pt x="135" y="452"/>
                      <a:pt x="135" y="452"/>
                    </a:cubicBezTo>
                    <a:cubicBezTo>
                      <a:pt x="135" y="450"/>
                      <a:pt x="134" y="447"/>
                      <a:pt x="134" y="445"/>
                    </a:cubicBezTo>
                    <a:cubicBezTo>
                      <a:pt x="132" y="438"/>
                      <a:pt x="132" y="438"/>
                      <a:pt x="132" y="438"/>
                    </a:cubicBezTo>
                    <a:cubicBezTo>
                      <a:pt x="131" y="434"/>
                      <a:pt x="131" y="434"/>
                      <a:pt x="131" y="434"/>
                    </a:cubicBezTo>
                    <a:cubicBezTo>
                      <a:pt x="131" y="430"/>
                      <a:pt x="131" y="430"/>
                      <a:pt x="131" y="430"/>
                    </a:cubicBezTo>
                    <a:cubicBezTo>
                      <a:pt x="130" y="423"/>
                      <a:pt x="130" y="423"/>
                      <a:pt x="130" y="423"/>
                    </a:cubicBezTo>
                    <a:cubicBezTo>
                      <a:pt x="130" y="421"/>
                      <a:pt x="130" y="418"/>
                      <a:pt x="130" y="416"/>
                    </a:cubicBezTo>
                    <a:cubicBezTo>
                      <a:pt x="130" y="408"/>
                      <a:pt x="130" y="408"/>
                      <a:pt x="130" y="408"/>
                    </a:cubicBezTo>
                    <a:cubicBezTo>
                      <a:pt x="130" y="406"/>
                      <a:pt x="130" y="403"/>
                      <a:pt x="130" y="401"/>
                    </a:cubicBezTo>
                    <a:cubicBezTo>
                      <a:pt x="131" y="394"/>
                      <a:pt x="131" y="394"/>
                      <a:pt x="131" y="394"/>
                    </a:cubicBezTo>
                    <a:cubicBezTo>
                      <a:pt x="131" y="391"/>
                      <a:pt x="131" y="389"/>
                      <a:pt x="132" y="386"/>
                    </a:cubicBezTo>
                    <a:cubicBezTo>
                      <a:pt x="134" y="372"/>
                      <a:pt x="134" y="372"/>
                      <a:pt x="134" y="372"/>
                    </a:cubicBezTo>
                    <a:cubicBezTo>
                      <a:pt x="135" y="372"/>
                      <a:pt x="135" y="372"/>
                      <a:pt x="135" y="372"/>
                    </a:cubicBezTo>
                    <a:cubicBezTo>
                      <a:pt x="132" y="376"/>
                      <a:pt x="129" y="381"/>
                      <a:pt x="126" y="385"/>
                    </a:cubicBezTo>
                    <a:cubicBezTo>
                      <a:pt x="125" y="387"/>
                      <a:pt x="123" y="389"/>
                      <a:pt x="122" y="391"/>
                    </a:cubicBezTo>
                    <a:cubicBezTo>
                      <a:pt x="120" y="393"/>
                      <a:pt x="118" y="395"/>
                      <a:pt x="116" y="397"/>
                    </a:cubicBezTo>
                    <a:cubicBezTo>
                      <a:pt x="115" y="397"/>
                      <a:pt x="114" y="398"/>
                      <a:pt x="112" y="398"/>
                    </a:cubicBezTo>
                    <a:cubicBezTo>
                      <a:pt x="111" y="397"/>
                      <a:pt x="110" y="396"/>
                      <a:pt x="109" y="396"/>
                    </a:cubicBezTo>
                    <a:cubicBezTo>
                      <a:pt x="107" y="394"/>
                      <a:pt x="106" y="391"/>
                      <a:pt x="105" y="389"/>
                    </a:cubicBezTo>
                    <a:cubicBezTo>
                      <a:pt x="103" y="384"/>
                      <a:pt x="101" y="379"/>
                      <a:pt x="100" y="374"/>
                    </a:cubicBezTo>
                    <a:cubicBezTo>
                      <a:pt x="100" y="374"/>
                      <a:pt x="100" y="374"/>
                      <a:pt x="100" y="374"/>
                    </a:cubicBezTo>
                    <a:cubicBezTo>
                      <a:pt x="100" y="374"/>
                      <a:pt x="100" y="374"/>
                      <a:pt x="100" y="374"/>
                    </a:cubicBezTo>
                    <a:cubicBezTo>
                      <a:pt x="100" y="370"/>
                      <a:pt x="99" y="366"/>
                      <a:pt x="99" y="361"/>
                    </a:cubicBezTo>
                    <a:cubicBezTo>
                      <a:pt x="99" y="357"/>
                      <a:pt x="99" y="353"/>
                      <a:pt x="99" y="349"/>
                    </a:cubicBezTo>
                    <a:cubicBezTo>
                      <a:pt x="98" y="345"/>
                      <a:pt x="98" y="340"/>
                      <a:pt x="99" y="336"/>
                    </a:cubicBezTo>
                    <a:cubicBezTo>
                      <a:pt x="99" y="334"/>
                      <a:pt x="100" y="332"/>
                      <a:pt x="101" y="330"/>
                    </a:cubicBezTo>
                    <a:cubicBezTo>
                      <a:pt x="101" y="329"/>
                      <a:pt x="103" y="328"/>
                      <a:pt x="104" y="328"/>
                    </a:cubicBezTo>
                    <a:cubicBezTo>
                      <a:pt x="105" y="329"/>
                      <a:pt x="106" y="329"/>
                      <a:pt x="107" y="330"/>
                    </a:cubicBezTo>
                    <a:cubicBezTo>
                      <a:pt x="106" y="331"/>
                      <a:pt x="106" y="331"/>
                      <a:pt x="106" y="331"/>
                    </a:cubicBezTo>
                    <a:cubicBezTo>
                      <a:pt x="107" y="323"/>
                      <a:pt x="108" y="316"/>
                      <a:pt x="109" y="308"/>
                    </a:cubicBezTo>
                    <a:cubicBezTo>
                      <a:pt x="110" y="301"/>
                      <a:pt x="111" y="294"/>
                      <a:pt x="113" y="286"/>
                    </a:cubicBezTo>
                    <a:cubicBezTo>
                      <a:pt x="116" y="272"/>
                      <a:pt x="118" y="257"/>
                      <a:pt x="121" y="243"/>
                    </a:cubicBezTo>
                    <a:cubicBezTo>
                      <a:pt x="123" y="235"/>
                      <a:pt x="124" y="228"/>
                      <a:pt x="126" y="221"/>
                    </a:cubicBezTo>
                    <a:cubicBezTo>
                      <a:pt x="127" y="213"/>
                      <a:pt x="128" y="206"/>
                      <a:pt x="129" y="199"/>
                    </a:cubicBezTo>
                    <a:cubicBezTo>
                      <a:pt x="130" y="195"/>
                      <a:pt x="130" y="191"/>
                      <a:pt x="130" y="188"/>
                    </a:cubicBezTo>
                    <a:cubicBezTo>
                      <a:pt x="131" y="184"/>
                      <a:pt x="131" y="180"/>
                      <a:pt x="131" y="177"/>
                    </a:cubicBezTo>
                    <a:cubicBezTo>
                      <a:pt x="131" y="171"/>
                      <a:pt x="131" y="171"/>
                      <a:pt x="131" y="171"/>
                    </a:cubicBezTo>
                    <a:cubicBezTo>
                      <a:pt x="131" y="165"/>
                      <a:pt x="131" y="165"/>
                      <a:pt x="131" y="165"/>
                    </a:cubicBezTo>
                    <a:cubicBezTo>
                      <a:pt x="131" y="162"/>
                      <a:pt x="131" y="158"/>
                      <a:pt x="131" y="154"/>
                    </a:cubicBezTo>
                    <a:cubicBezTo>
                      <a:pt x="131" y="154"/>
                      <a:pt x="131" y="154"/>
                      <a:pt x="131" y="154"/>
                    </a:cubicBezTo>
                    <a:cubicBezTo>
                      <a:pt x="131" y="154"/>
                      <a:pt x="131" y="154"/>
                      <a:pt x="131" y="154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33" y="141"/>
                      <a:pt x="133" y="138"/>
                      <a:pt x="134" y="134"/>
                    </a:cubicBezTo>
                    <a:cubicBezTo>
                      <a:pt x="135" y="131"/>
                      <a:pt x="135" y="128"/>
                      <a:pt x="136" y="125"/>
                    </a:cubicBezTo>
                    <a:cubicBezTo>
                      <a:pt x="136" y="123"/>
                      <a:pt x="136" y="121"/>
                      <a:pt x="136" y="120"/>
                    </a:cubicBezTo>
                    <a:cubicBezTo>
                      <a:pt x="137" y="115"/>
                      <a:pt x="137" y="115"/>
                      <a:pt x="137" y="115"/>
                    </a:cubicBezTo>
                    <a:cubicBezTo>
                      <a:pt x="137" y="112"/>
                      <a:pt x="137" y="112"/>
                      <a:pt x="137" y="112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137" y="105"/>
                      <a:pt x="137" y="105"/>
                      <a:pt x="137" y="105"/>
                    </a:cubicBezTo>
                    <a:cubicBezTo>
                      <a:pt x="137" y="101"/>
                      <a:pt x="136" y="98"/>
                      <a:pt x="136" y="95"/>
                    </a:cubicBezTo>
                    <a:cubicBezTo>
                      <a:pt x="135" y="91"/>
                      <a:pt x="135" y="88"/>
                      <a:pt x="134" y="85"/>
                    </a:cubicBezTo>
                    <a:cubicBezTo>
                      <a:pt x="133" y="75"/>
                      <a:pt x="133" y="75"/>
                      <a:pt x="133" y="75"/>
                    </a:cubicBezTo>
                    <a:cubicBezTo>
                      <a:pt x="134" y="75"/>
                      <a:pt x="134" y="75"/>
                      <a:pt x="134" y="75"/>
                    </a:cubicBezTo>
                    <a:cubicBezTo>
                      <a:pt x="134" y="76"/>
                      <a:pt x="134" y="76"/>
                      <a:pt x="134" y="76"/>
                    </a:cubicBezTo>
                    <a:cubicBezTo>
                      <a:pt x="133" y="76"/>
                      <a:pt x="133" y="76"/>
                      <a:pt x="132" y="76"/>
                    </a:cubicBezTo>
                    <a:cubicBezTo>
                      <a:pt x="131" y="76"/>
                      <a:pt x="132" y="75"/>
                      <a:pt x="131" y="75"/>
                    </a:cubicBezTo>
                    <a:cubicBezTo>
                      <a:pt x="131" y="74"/>
                      <a:pt x="131" y="73"/>
                      <a:pt x="131" y="72"/>
                    </a:cubicBezTo>
                    <a:cubicBezTo>
                      <a:pt x="131" y="70"/>
                      <a:pt x="131" y="69"/>
                      <a:pt x="131" y="67"/>
                    </a:cubicBezTo>
                    <a:cubicBezTo>
                      <a:pt x="130" y="57"/>
                      <a:pt x="130" y="57"/>
                      <a:pt x="130" y="57"/>
                    </a:cubicBezTo>
                    <a:cubicBezTo>
                      <a:pt x="130" y="51"/>
                      <a:pt x="130" y="45"/>
                      <a:pt x="129" y="38"/>
                    </a:cubicBezTo>
                    <a:cubicBezTo>
                      <a:pt x="127" y="26"/>
                      <a:pt x="124" y="13"/>
                      <a:pt x="119" y="2"/>
                    </a:cubicBezTo>
                    <a:cubicBezTo>
                      <a:pt x="120" y="2"/>
                      <a:pt x="120" y="2"/>
                      <a:pt x="120" y="2"/>
                    </a:cubicBezTo>
                    <a:cubicBezTo>
                      <a:pt x="115" y="4"/>
                      <a:pt x="111" y="7"/>
                      <a:pt x="106" y="10"/>
                    </a:cubicBezTo>
                    <a:cubicBezTo>
                      <a:pt x="102" y="13"/>
                      <a:pt x="97" y="15"/>
                      <a:pt x="92" y="17"/>
                    </a:cubicBezTo>
                    <a:cubicBezTo>
                      <a:pt x="90" y="18"/>
                      <a:pt x="87" y="18"/>
                      <a:pt x="84" y="19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79" y="20"/>
                      <a:pt x="78" y="20"/>
                      <a:pt x="77" y="20"/>
                    </a:cubicBezTo>
                    <a:cubicBezTo>
                      <a:pt x="75" y="20"/>
                      <a:pt x="74" y="20"/>
                      <a:pt x="73" y="20"/>
                    </a:cubicBezTo>
                    <a:cubicBezTo>
                      <a:pt x="71" y="20"/>
                      <a:pt x="70" y="20"/>
                      <a:pt x="69" y="20"/>
                    </a:cubicBezTo>
                    <a:cubicBezTo>
                      <a:pt x="68" y="20"/>
                      <a:pt x="66" y="20"/>
                      <a:pt x="65" y="2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4"/>
                      <a:pt x="62" y="25"/>
                      <a:pt x="62" y="27"/>
                    </a:cubicBezTo>
                    <a:cubicBezTo>
                      <a:pt x="62" y="28"/>
                      <a:pt x="62" y="29"/>
                      <a:pt x="62" y="31"/>
                    </a:cubicBezTo>
                    <a:cubicBezTo>
                      <a:pt x="62" y="32"/>
                      <a:pt x="62" y="34"/>
                      <a:pt x="62" y="35"/>
                    </a:cubicBezTo>
                    <a:cubicBezTo>
                      <a:pt x="61" y="37"/>
                      <a:pt x="61" y="38"/>
                      <a:pt x="61" y="39"/>
                    </a:cubicBezTo>
                    <a:cubicBezTo>
                      <a:pt x="60" y="41"/>
                      <a:pt x="60" y="42"/>
                      <a:pt x="59" y="43"/>
                    </a:cubicBezTo>
                    <a:cubicBezTo>
                      <a:pt x="58" y="45"/>
                      <a:pt x="58" y="46"/>
                      <a:pt x="57" y="47"/>
                    </a:cubicBezTo>
                    <a:cubicBezTo>
                      <a:pt x="56" y="48"/>
                      <a:pt x="55" y="50"/>
                      <a:pt x="54" y="51"/>
                    </a:cubicBezTo>
                    <a:cubicBezTo>
                      <a:pt x="53" y="52"/>
                      <a:pt x="52" y="53"/>
                      <a:pt x="51" y="53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6" y="57"/>
                      <a:pt x="45" y="57"/>
                      <a:pt x="44" y="58"/>
                    </a:cubicBezTo>
                    <a:cubicBezTo>
                      <a:pt x="42" y="58"/>
                      <a:pt x="41" y="58"/>
                      <a:pt x="40" y="59"/>
                    </a:cubicBezTo>
                    <a:cubicBezTo>
                      <a:pt x="38" y="59"/>
                      <a:pt x="37" y="59"/>
                      <a:pt x="35" y="59"/>
                    </a:cubicBezTo>
                    <a:cubicBezTo>
                      <a:pt x="34" y="60"/>
                      <a:pt x="33" y="60"/>
                      <a:pt x="31" y="60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7" y="77"/>
                      <a:pt x="27" y="80"/>
                      <a:pt x="27" y="83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4"/>
                      <a:pt x="28" y="97"/>
                      <a:pt x="28" y="99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29" y="111"/>
                      <a:pt x="29" y="113"/>
                      <a:pt x="29" y="116"/>
                    </a:cubicBezTo>
                    <a:cubicBezTo>
                      <a:pt x="28" y="125"/>
                      <a:pt x="28" y="125"/>
                      <a:pt x="28" y="125"/>
                    </a:cubicBezTo>
                    <a:cubicBezTo>
                      <a:pt x="28" y="124"/>
                      <a:pt x="28" y="124"/>
                      <a:pt x="28" y="124"/>
                    </a:cubicBezTo>
                    <a:cubicBezTo>
                      <a:pt x="28" y="124"/>
                      <a:pt x="29" y="124"/>
                      <a:pt x="30" y="124"/>
                    </a:cubicBezTo>
                    <a:cubicBezTo>
                      <a:pt x="30" y="124"/>
                      <a:pt x="31" y="124"/>
                      <a:pt x="32" y="123"/>
                    </a:cubicBezTo>
                    <a:cubicBezTo>
                      <a:pt x="33" y="123"/>
                      <a:pt x="34" y="122"/>
                      <a:pt x="35" y="121"/>
                    </a:cubicBezTo>
                    <a:cubicBezTo>
                      <a:pt x="38" y="120"/>
                      <a:pt x="40" y="117"/>
                      <a:pt x="42" y="115"/>
                    </a:cubicBezTo>
                    <a:cubicBezTo>
                      <a:pt x="44" y="113"/>
                      <a:pt x="46" y="111"/>
                      <a:pt x="48" y="108"/>
                    </a:cubicBezTo>
                    <a:cubicBezTo>
                      <a:pt x="48" y="108"/>
                      <a:pt x="48" y="108"/>
                      <a:pt x="49" y="108"/>
                    </a:cubicBezTo>
                    <a:cubicBezTo>
                      <a:pt x="49" y="108"/>
                      <a:pt x="49" y="107"/>
                      <a:pt x="50" y="107"/>
                    </a:cubicBezTo>
                    <a:cubicBezTo>
                      <a:pt x="50" y="107"/>
                      <a:pt x="50" y="107"/>
                      <a:pt x="51" y="108"/>
                    </a:cubicBezTo>
                    <a:cubicBezTo>
                      <a:pt x="51" y="109"/>
                      <a:pt x="51" y="110"/>
                      <a:pt x="51" y="110"/>
                    </a:cubicBezTo>
                    <a:cubicBezTo>
                      <a:pt x="51" y="112"/>
                      <a:pt x="51" y="113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2" y="126"/>
                      <a:pt x="52" y="126"/>
                      <a:pt x="52" y="126"/>
                    </a:cubicBezTo>
                    <a:cubicBezTo>
                      <a:pt x="52" y="129"/>
                      <a:pt x="53" y="133"/>
                      <a:pt x="53" y="136"/>
                    </a:cubicBezTo>
                    <a:cubicBezTo>
                      <a:pt x="53" y="140"/>
                      <a:pt x="53" y="144"/>
                      <a:pt x="53" y="147"/>
                    </a:cubicBezTo>
                    <a:cubicBezTo>
                      <a:pt x="53" y="151"/>
                      <a:pt x="53" y="154"/>
                      <a:pt x="52" y="158"/>
                    </a:cubicBezTo>
                    <a:cubicBezTo>
                      <a:pt x="52" y="162"/>
                      <a:pt x="52" y="165"/>
                      <a:pt x="51" y="169"/>
                    </a:cubicBezTo>
                    <a:cubicBezTo>
                      <a:pt x="51" y="172"/>
                      <a:pt x="50" y="176"/>
                      <a:pt x="49" y="179"/>
                    </a:cubicBezTo>
                    <a:cubicBezTo>
                      <a:pt x="48" y="187"/>
                      <a:pt x="47" y="194"/>
                      <a:pt x="45" y="201"/>
                    </a:cubicBezTo>
                    <a:cubicBezTo>
                      <a:pt x="42" y="215"/>
                      <a:pt x="38" y="229"/>
                      <a:pt x="35" y="243"/>
                    </a:cubicBezTo>
                    <a:cubicBezTo>
                      <a:pt x="33" y="250"/>
                      <a:pt x="32" y="257"/>
                      <a:pt x="31" y="264"/>
                    </a:cubicBezTo>
                    <a:cubicBezTo>
                      <a:pt x="29" y="271"/>
                      <a:pt x="28" y="278"/>
                      <a:pt x="27" y="285"/>
                    </a:cubicBezTo>
                    <a:cubicBezTo>
                      <a:pt x="27" y="285"/>
                      <a:pt x="27" y="285"/>
                      <a:pt x="27" y="285"/>
                    </a:cubicBezTo>
                    <a:cubicBezTo>
                      <a:pt x="26" y="285"/>
                      <a:pt x="26" y="285"/>
                      <a:pt x="26" y="285"/>
                    </a:cubicBezTo>
                    <a:cubicBezTo>
                      <a:pt x="26" y="286"/>
                      <a:pt x="26" y="287"/>
                      <a:pt x="25" y="288"/>
                    </a:cubicBezTo>
                    <a:cubicBezTo>
                      <a:pt x="25" y="289"/>
                      <a:pt x="25" y="290"/>
                      <a:pt x="25" y="292"/>
                    </a:cubicBezTo>
                    <a:cubicBezTo>
                      <a:pt x="24" y="294"/>
                      <a:pt x="24" y="296"/>
                      <a:pt x="24" y="298"/>
                    </a:cubicBezTo>
                    <a:cubicBezTo>
                      <a:pt x="24" y="303"/>
                      <a:pt x="23" y="308"/>
                      <a:pt x="23" y="312"/>
                    </a:cubicBezTo>
                    <a:cubicBezTo>
                      <a:pt x="23" y="322"/>
                      <a:pt x="23" y="331"/>
                      <a:pt x="23" y="340"/>
                    </a:cubicBezTo>
                    <a:cubicBezTo>
                      <a:pt x="23" y="359"/>
                      <a:pt x="24" y="377"/>
                      <a:pt x="26" y="396"/>
                    </a:cubicBezTo>
                    <a:cubicBezTo>
                      <a:pt x="27" y="397"/>
                      <a:pt x="27" y="397"/>
                      <a:pt x="27" y="397"/>
                    </a:cubicBezTo>
                    <a:cubicBezTo>
                      <a:pt x="26" y="396"/>
                      <a:pt x="26" y="396"/>
                      <a:pt x="26" y="396"/>
                    </a:cubicBezTo>
                    <a:cubicBezTo>
                      <a:pt x="24" y="394"/>
                      <a:pt x="22" y="391"/>
                      <a:pt x="20" y="389"/>
                    </a:cubicBezTo>
                    <a:cubicBezTo>
                      <a:pt x="19" y="388"/>
                      <a:pt x="18" y="387"/>
                      <a:pt x="16" y="386"/>
                    </a:cubicBezTo>
                    <a:cubicBezTo>
                      <a:pt x="15" y="385"/>
                      <a:pt x="14" y="384"/>
                      <a:pt x="12" y="384"/>
                    </a:cubicBezTo>
                    <a:cubicBezTo>
                      <a:pt x="12" y="383"/>
                      <a:pt x="11" y="383"/>
                      <a:pt x="10" y="382"/>
                    </a:cubicBezTo>
                    <a:cubicBezTo>
                      <a:pt x="10" y="382"/>
                      <a:pt x="9" y="381"/>
                      <a:pt x="9" y="380"/>
                    </a:cubicBezTo>
                    <a:cubicBezTo>
                      <a:pt x="8" y="379"/>
                      <a:pt x="8" y="377"/>
                      <a:pt x="8" y="376"/>
                    </a:cubicBezTo>
                    <a:cubicBezTo>
                      <a:pt x="7" y="373"/>
                      <a:pt x="7" y="369"/>
                      <a:pt x="6" y="366"/>
                    </a:cubicBezTo>
                    <a:cubicBezTo>
                      <a:pt x="7" y="366"/>
                      <a:pt x="7" y="366"/>
                      <a:pt x="7" y="366"/>
                    </a:cubicBezTo>
                    <a:cubicBezTo>
                      <a:pt x="5" y="372"/>
                      <a:pt x="5" y="372"/>
                      <a:pt x="5" y="372"/>
                    </a:cubicBezTo>
                    <a:cubicBezTo>
                      <a:pt x="4" y="374"/>
                      <a:pt x="3" y="376"/>
                      <a:pt x="3" y="378"/>
                    </a:cubicBezTo>
                    <a:cubicBezTo>
                      <a:pt x="2" y="380"/>
                      <a:pt x="2" y="382"/>
                      <a:pt x="2" y="384"/>
                    </a:cubicBezTo>
                    <a:cubicBezTo>
                      <a:pt x="1" y="386"/>
                      <a:pt x="1" y="389"/>
                      <a:pt x="1" y="391"/>
                    </a:cubicBezTo>
                    <a:cubicBezTo>
                      <a:pt x="0" y="393"/>
                      <a:pt x="0" y="395"/>
                      <a:pt x="0" y="397"/>
                    </a:cubicBezTo>
                    <a:cubicBezTo>
                      <a:pt x="0" y="399"/>
                      <a:pt x="0" y="401"/>
                      <a:pt x="0" y="403"/>
                    </a:cubicBezTo>
                    <a:cubicBezTo>
                      <a:pt x="0" y="405"/>
                      <a:pt x="0" y="407"/>
                      <a:pt x="0" y="410"/>
                    </a:cubicBezTo>
                    <a:cubicBezTo>
                      <a:pt x="1" y="412"/>
                      <a:pt x="1" y="414"/>
                      <a:pt x="1" y="416"/>
                    </a:cubicBezTo>
                    <a:cubicBezTo>
                      <a:pt x="2" y="420"/>
                      <a:pt x="2" y="424"/>
                      <a:pt x="3" y="428"/>
                    </a:cubicBezTo>
                    <a:cubicBezTo>
                      <a:pt x="4" y="432"/>
                      <a:pt x="5" y="437"/>
                      <a:pt x="6" y="441"/>
                    </a:cubicBezTo>
                    <a:cubicBezTo>
                      <a:pt x="7" y="445"/>
                      <a:pt x="7" y="449"/>
                      <a:pt x="8" y="453"/>
                    </a:cubicBezTo>
                    <a:cubicBezTo>
                      <a:pt x="8" y="455"/>
                      <a:pt x="8" y="457"/>
                      <a:pt x="8" y="459"/>
                    </a:cubicBezTo>
                    <a:cubicBezTo>
                      <a:pt x="8" y="462"/>
                      <a:pt x="8" y="464"/>
                      <a:pt x="8" y="4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65" name="Freeform 273"/>
              <p:cNvSpPr>
                <a:spLocks noEditPoints="1"/>
              </p:cNvSpPr>
              <p:nvPr/>
            </p:nvSpPr>
            <p:spPr bwMode="auto">
              <a:xfrm>
                <a:off x="2025651" y="5618163"/>
                <a:ext cx="473075" cy="1504950"/>
              </a:xfrm>
              <a:custGeom>
                <a:avLst/>
                <a:gdLst>
                  <a:gd name="T0" fmla="*/ 4 w 146"/>
                  <a:gd name="T1" fmla="*/ 416 h 464"/>
                  <a:gd name="T2" fmla="*/ 1 w 146"/>
                  <a:gd name="T3" fmla="*/ 380 h 464"/>
                  <a:gd name="T4" fmla="*/ 21 w 146"/>
                  <a:gd name="T5" fmla="*/ 368 h 464"/>
                  <a:gd name="T6" fmla="*/ 20 w 146"/>
                  <a:gd name="T7" fmla="*/ 315 h 464"/>
                  <a:gd name="T8" fmla="*/ 30 w 146"/>
                  <a:gd name="T9" fmla="*/ 263 h 464"/>
                  <a:gd name="T10" fmla="*/ 52 w 146"/>
                  <a:gd name="T11" fmla="*/ 172 h 464"/>
                  <a:gd name="T12" fmla="*/ 56 w 146"/>
                  <a:gd name="T13" fmla="*/ 120 h 464"/>
                  <a:gd name="T14" fmla="*/ 42 w 146"/>
                  <a:gd name="T15" fmla="*/ 101 h 464"/>
                  <a:gd name="T16" fmla="*/ 34 w 146"/>
                  <a:gd name="T17" fmla="*/ 99 h 464"/>
                  <a:gd name="T18" fmla="*/ 29 w 146"/>
                  <a:gd name="T19" fmla="*/ 82 h 464"/>
                  <a:gd name="T20" fmla="*/ 28 w 146"/>
                  <a:gd name="T21" fmla="*/ 56 h 464"/>
                  <a:gd name="T22" fmla="*/ 41 w 146"/>
                  <a:gd name="T23" fmla="*/ 44 h 464"/>
                  <a:gd name="T24" fmla="*/ 62 w 146"/>
                  <a:gd name="T25" fmla="*/ 17 h 464"/>
                  <a:gd name="T26" fmla="*/ 68 w 146"/>
                  <a:gd name="T27" fmla="*/ 0 h 464"/>
                  <a:gd name="T28" fmla="*/ 131 w 146"/>
                  <a:gd name="T29" fmla="*/ 22 h 464"/>
                  <a:gd name="T30" fmla="*/ 139 w 146"/>
                  <a:gd name="T31" fmla="*/ 92 h 464"/>
                  <a:gd name="T32" fmla="*/ 139 w 146"/>
                  <a:gd name="T33" fmla="*/ 148 h 464"/>
                  <a:gd name="T34" fmla="*/ 129 w 146"/>
                  <a:gd name="T35" fmla="*/ 206 h 464"/>
                  <a:gd name="T36" fmla="*/ 107 w 146"/>
                  <a:gd name="T37" fmla="*/ 292 h 464"/>
                  <a:gd name="T38" fmla="*/ 100 w 146"/>
                  <a:gd name="T39" fmla="*/ 343 h 464"/>
                  <a:gd name="T40" fmla="*/ 105 w 146"/>
                  <a:gd name="T41" fmla="*/ 379 h 464"/>
                  <a:gd name="T42" fmla="*/ 129 w 146"/>
                  <a:gd name="T43" fmla="*/ 382 h 464"/>
                  <a:gd name="T44" fmla="*/ 132 w 146"/>
                  <a:gd name="T45" fmla="*/ 413 h 464"/>
                  <a:gd name="T46" fmla="*/ 146 w 146"/>
                  <a:gd name="T47" fmla="*/ 463 h 464"/>
                  <a:gd name="T48" fmla="*/ 121 w 146"/>
                  <a:gd name="T49" fmla="*/ 464 h 464"/>
                  <a:gd name="T50" fmla="*/ 47 w 146"/>
                  <a:gd name="T51" fmla="*/ 459 h 464"/>
                  <a:gd name="T52" fmla="*/ 14 w 146"/>
                  <a:gd name="T53" fmla="*/ 463 h 464"/>
                  <a:gd name="T54" fmla="*/ 55 w 146"/>
                  <a:gd name="T55" fmla="*/ 459 h 464"/>
                  <a:gd name="T56" fmla="*/ 129 w 146"/>
                  <a:gd name="T57" fmla="*/ 463 h 464"/>
                  <a:gd name="T58" fmla="*/ 138 w 146"/>
                  <a:gd name="T59" fmla="*/ 444 h 464"/>
                  <a:gd name="T60" fmla="*/ 128 w 146"/>
                  <a:gd name="T61" fmla="*/ 393 h 464"/>
                  <a:gd name="T62" fmla="*/ 107 w 146"/>
                  <a:gd name="T63" fmla="*/ 382 h 464"/>
                  <a:gd name="T64" fmla="*/ 101 w 146"/>
                  <a:gd name="T65" fmla="*/ 365 h 464"/>
                  <a:gd name="T66" fmla="*/ 100 w 146"/>
                  <a:gd name="T67" fmla="*/ 321 h 464"/>
                  <a:gd name="T68" fmla="*/ 120 w 146"/>
                  <a:gd name="T69" fmla="*/ 234 h 464"/>
                  <a:gd name="T70" fmla="*/ 135 w 146"/>
                  <a:gd name="T71" fmla="*/ 170 h 464"/>
                  <a:gd name="T72" fmla="*/ 138 w 146"/>
                  <a:gd name="T73" fmla="*/ 92 h 464"/>
                  <a:gd name="T74" fmla="*/ 129 w 146"/>
                  <a:gd name="T75" fmla="*/ 23 h 464"/>
                  <a:gd name="T76" fmla="*/ 69 w 146"/>
                  <a:gd name="T77" fmla="*/ 1 h 464"/>
                  <a:gd name="T78" fmla="*/ 60 w 146"/>
                  <a:gd name="T79" fmla="*/ 26 h 464"/>
                  <a:gd name="T80" fmla="*/ 28 w 146"/>
                  <a:gd name="T81" fmla="*/ 54 h 464"/>
                  <a:gd name="T82" fmla="*/ 31 w 146"/>
                  <a:gd name="T83" fmla="*/ 65 h 464"/>
                  <a:gd name="T84" fmla="*/ 32 w 146"/>
                  <a:gd name="T85" fmla="*/ 94 h 464"/>
                  <a:gd name="T86" fmla="*/ 39 w 146"/>
                  <a:gd name="T87" fmla="*/ 100 h 464"/>
                  <a:gd name="T88" fmla="*/ 55 w 146"/>
                  <a:gd name="T89" fmla="*/ 99 h 464"/>
                  <a:gd name="T90" fmla="*/ 56 w 146"/>
                  <a:gd name="T91" fmla="*/ 151 h 464"/>
                  <a:gd name="T92" fmla="*/ 36 w 146"/>
                  <a:gd name="T93" fmla="*/ 243 h 464"/>
                  <a:gd name="T94" fmla="*/ 28 w 146"/>
                  <a:gd name="T95" fmla="*/ 276 h 464"/>
                  <a:gd name="T96" fmla="*/ 20 w 146"/>
                  <a:gd name="T97" fmla="*/ 342 h 464"/>
                  <a:gd name="T98" fmla="*/ 4 w 146"/>
                  <a:gd name="T99" fmla="*/ 369 h 464"/>
                  <a:gd name="T100" fmla="*/ 1 w 146"/>
                  <a:gd name="T101" fmla="*/ 392 h 464"/>
                  <a:gd name="T102" fmla="*/ 12 w 146"/>
                  <a:gd name="T103" fmla="*/ 451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6" h="464">
                    <a:moveTo>
                      <a:pt x="14" y="463"/>
                    </a:moveTo>
                    <a:cubicBezTo>
                      <a:pt x="13" y="457"/>
                      <a:pt x="13" y="457"/>
                      <a:pt x="13" y="457"/>
                    </a:cubicBezTo>
                    <a:cubicBezTo>
                      <a:pt x="12" y="451"/>
                      <a:pt x="12" y="451"/>
                      <a:pt x="12" y="451"/>
                    </a:cubicBezTo>
                    <a:cubicBezTo>
                      <a:pt x="11" y="447"/>
                      <a:pt x="10" y="443"/>
                      <a:pt x="9" y="440"/>
                    </a:cubicBezTo>
                    <a:cubicBezTo>
                      <a:pt x="8" y="432"/>
                      <a:pt x="5" y="424"/>
                      <a:pt x="4" y="416"/>
                    </a:cubicBezTo>
                    <a:cubicBezTo>
                      <a:pt x="3" y="412"/>
                      <a:pt x="2" y="408"/>
                      <a:pt x="2" y="404"/>
                    </a:cubicBezTo>
                    <a:cubicBezTo>
                      <a:pt x="1" y="398"/>
                      <a:pt x="1" y="398"/>
                      <a:pt x="1" y="398"/>
                    </a:cubicBezTo>
                    <a:cubicBezTo>
                      <a:pt x="0" y="392"/>
                      <a:pt x="0" y="392"/>
                      <a:pt x="0" y="392"/>
                    </a:cubicBezTo>
                    <a:cubicBezTo>
                      <a:pt x="0" y="386"/>
                      <a:pt x="0" y="386"/>
                      <a:pt x="0" y="386"/>
                    </a:cubicBezTo>
                    <a:cubicBezTo>
                      <a:pt x="1" y="380"/>
                      <a:pt x="1" y="380"/>
                      <a:pt x="1" y="380"/>
                    </a:cubicBezTo>
                    <a:cubicBezTo>
                      <a:pt x="2" y="374"/>
                      <a:pt x="2" y="374"/>
                      <a:pt x="2" y="374"/>
                    </a:cubicBezTo>
                    <a:cubicBezTo>
                      <a:pt x="4" y="369"/>
                      <a:pt x="4" y="369"/>
                      <a:pt x="4" y="369"/>
                    </a:cubicBezTo>
                    <a:cubicBezTo>
                      <a:pt x="4" y="368"/>
                      <a:pt x="4" y="368"/>
                      <a:pt x="4" y="368"/>
                    </a:cubicBezTo>
                    <a:cubicBezTo>
                      <a:pt x="4" y="368"/>
                      <a:pt x="4" y="368"/>
                      <a:pt x="4" y="368"/>
                    </a:cubicBezTo>
                    <a:cubicBezTo>
                      <a:pt x="21" y="368"/>
                      <a:pt x="21" y="368"/>
                      <a:pt x="21" y="368"/>
                    </a:cubicBezTo>
                    <a:cubicBezTo>
                      <a:pt x="20" y="369"/>
                      <a:pt x="20" y="369"/>
                      <a:pt x="20" y="369"/>
                    </a:cubicBezTo>
                    <a:cubicBezTo>
                      <a:pt x="19" y="355"/>
                      <a:pt x="19" y="355"/>
                      <a:pt x="19" y="355"/>
                    </a:cubicBezTo>
                    <a:cubicBezTo>
                      <a:pt x="19" y="342"/>
                      <a:pt x="19" y="342"/>
                      <a:pt x="19" y="342"/>
                    </a:cubicBezTo>
                    <a:cubicBezTo>
                      <a:pt x="19" y="329"/>
                      <a:pt x="19" y="329"/>
                      <a:pt x="19" y="329"/>
                    </a:cubicBezTo>
                    <a:cubicBezTo>
                      <a:pt x="20" y="324"/>
                      <a:pt x="20" y="320"/>
                      <a:pt x="20" y="315"/>
                    </a:cubicBezTo>
                    <a:cubicBezTo>
                      <a:pt x="21" y="311"/>
                      <a:pt x="21" y="307"/>
                      <a:pt x="22" y="302"/>
                    </a:cubicBezTo>
                    <a:cubicBezTo>
                      <a:pt x="24" y="289"/>
                      <a:pt x="24" y="289"/>
                      <a:pt x="24" y="289"/>
                    </a:cubicBezTo>
                    <a:cubicBezTo>
                      <a:pt x="27" y="276"/>
                      <a:pt x="27" y="276"/>
                      <a:pt x="27" y="276"/>
                    </a:cubicBezTo>
                    <a:cubicBezTo>
                      <a:pt x="30" y="263"/>
                      <a:pt x="30" y="263"/>
                      <a:pt x="30" y="263"/>
                    </a:cubicBezTo>
                    <a:cubicBezTo>
                      <a:pt x="30" y="263"/>
                      <a:pt x="30" y="263"/>
                      <a:pt x="30" y="263"/>
                    </a:cubicBezTo>
                    <a:cubicBezTo>
                      <a:pt x="32" y="253"/>
                      <a:pt x="32" y="253"/>
                      <a:pt x="32" y="253"/>
                    </a:cubicBezTo>
                    <a:cubicBezTo>
                      <a:pt x="35" y="243"/>
                      <a:pt x="35" y="243"/>
                      <a:pt x="35" y="243"/>
                    </a:cubicBezTo>
                    <a:cubicBezTo>
                      <a:pt x="36" y="236"/>
                      <a:pt x="38" y="229"/>
                      <a:pt x="39" y="223"/>
                    </a:cubicBezTo>
                    <a:cubicBezTo>
                      <a:pt x="43" y="209"/>
                      <a:pt x="46" y="196"/>
                      <a:pt x="49" y="182"/>
                    </a:cubicBezTo>
                    <a:cubicBezTo>
                      <a:pt x="52" y="172"/>
                      <a:pt x="52" y="172"/>
                      <a:pt x="52" y="172"/>
                    </a:cubicBezTo>
                    <a:cubicBezTo>
                      <a:pt x="53" y="161"/>
                      <a:pt x="53" y="161"/>
                      <a:pt x="53" y="161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6" y="141"/>
                      <a:pt x="56" y="141"/>
                      <a:pt x="56" y="141"/>
                    </a:cubicBezTo>
                    <a:cubicBezTo>
                      <a:pt x="56" y="130"/>
                      <a:pt x="56" y="130"/>
                      <a:pt x="56" y="130"/>
                    </a:cubicBezTo>
                    <a:cubicBezTo>
                      <a:pt x="56" y="120"/>
                      <a:pt x="56" y="120"/>
                      <a:pt x="56" y="120"/>
                    </a:cubicBezTo>
                    <a:cubicBezTo>
                      <a:pt x="55" y="109"/>
                      <a:pt x="55" y="109"/>
                      <a:pt x="55" y="109"/>
                    </a:cubicBezTo>
                    <a:cubicBezTo>
                      <a:pt x="54" y="99"/>
                      <a:pt x="54" y="99"/>
                      <a:pt x="54" y="99"/>
                    </a:cubicBezTo>
                    <a:cubicBezTo>
                      <a:pt x="55" y="100"/>
                      <a:pt x="55" y="100"/>
                      <a:pt x="55" y="100"/>
                    </a:cubicBezTo>
                    <a:cubicBezTo>
                      <a:pt x="51" y="100"/>
                      <a:pt x="48" y="101"/>
                      <a:pt x="44" y="101"/>
                    </a:cubicBezTo>
                    <a:cubicBezTo>
                      <a:pt x="43" y="101"/>
                      <a:pt x="43" y="101"/>
                      <a:pt x="42" y="101"/>
                    </a:cubicBezTo>
                    <a:cubicBezTo>
                      <a:pt x="41" y="101"/>
                      <a:pt x="40" y="101"/>
                      <a:pt x="39" y="101"/>
                    </a:cubicBezTo>
                    <a:cubicBezTo>
                      <a:pt x="38" y="101"/>
                      <a:pt x="37" y="101"/>
                      <a:pt x="36" y="10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3" y="99"/>
                      <a:pt x="32" y="98"/>
                      <a:pt x="32" y="97"/>
                    </a:cubicBezTo>
                    <a:cubicBezTo>
                      <a:pt x="31" y="96"/>
                      <a:pt x="31" y="95"/>
                      <a:pt x="30" y="94"/>
                    </a:cubicBezTo>
                    <a:cubicBezTo>
                      <a:pt x="30" y="93"/>
                      <a:pt x="30" y="92"/>
                      <a:pt x="30" y="91"/>
                    </a:cubicBezTo>
                    <a:cubicBezTo>
                      <a:pt x="29" y="90"/>
                      <a:pt x="29" y="89"/>
                      <a:pt x="29" y="88"/>
                    </a:cubicBezTo>
                    <a:cubicBezTo>
                      <a:pt x="29" y="86"/>
                      <a:pt x="29" y="84"/>
                      <a:pt x="29" y="82"/>
                    </a:cubicBezTo>
                    <a:cubicBezTo>
                      <a:pt x="29" y="80"/>
                      <a:pt x="29" y="78"/>
                      <a:pt x="29" y="76"/>
                    </a:cubicBezTo>
                    <a:cubicBezTo>
                      <a:pt x="29" y="73"/>
                      <a:pt x="29" y="69"/>
                      <a:pt x="29" y="65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5" y="29"/>
                      <a:pt x="57" y="27"/>
                      <a:pt x="58" y="25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1" y="20"/>
                      <a:pt x="62" y="19"/>
                      <a:pt x="62" y="17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2"/>
                      <a:pt x="65" y="10"/>
                      <a:pt x="65" y="9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1" y="22"/>
                      <a:pt x="131" y="22"/>
                      <a:pt x="131" y="22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7" y="69"/>
                      <a:pt x="137" y="69"/>
                      <a:pt x="137" y="69"/>
                    </a:cubicBezTo>
                    <a:cubicBezTo>
                      <a:pt x="138" y="76"/>
                      <a:pt x="139" y="84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148"/>
                      <a:pt x="139" y="148"/>
                      <a:pt x="139" y="148"/>
                    </a:cubicBezTo>
                    <a:cubicBezTo>
                      <a:pt x="139" y="148"/>
                      <a:pt x="139" y="148"/>
                      <a:pt x="139" y="148"/>
                    </a:cubicBezTo>
                    <a:cubicBezTo>
                      <a:pt x="139" y="148"/>
                      <a:pt x="139" y="148"/>
                      <a:pt x="139" y="148"/>
                    </a:cubicBezTo>
                    <a:cubicBezTo>
                      <a:pt x="137" y="163"/>
                      <a:pt x="137" y="163"/>
                      <a:pt x="137" y="163"/>
                    </a:cubicBezTo>
                    <a:cubicBezTo>
                      <a:pt x="136" y="170"/>
                      <a:pt x="136" y="170"/>
                      <a:pt x="136" y="170"/>
                    </a:cubicBezTo>
                    <a:cubicBezTo>
                      <a:pt x="135" y="177"/>
                      <a:pt x="135" y="177"/>
                      <a:pt x="135" y="177"/>
                    </a:cubicBezTo>
                    <a:cubicBezTo>
                      <a:pt x="132" y="192"/>
                      <a:pt x="132" y="192"/>
                      <a:pt x="132" y="192"/>
                    </a:cubicBezTo>
                    <a:cubicBezTo>
                      <a:pt x="129" y="206"/>
                      <a:pt x="129" y="206"/>
                      <a:pt x="129" y="206"/>
                    </a:cubicBezTo>
                    <a:cubicBezTo>
                      <a:pt x="128" y="211"/>
                      <a:pt x="126" y="216"/>
                      <a:pt x="125" y="220"/>
                    </a:cubicBezTo>
                    <a:cubicBezTo>
                      <a:pt x="121" y="235"/>
                      <a:pt x="121" y="235"/>
                      <a:pt x="121" y="235"/>
                    </a:cubicBezTo>
                    <a:cubicBezTo>
                      <a:pt x="119" y="244"/>
                      <a:pt x="116" y="254"/>
                      <a:pt x="114" y="263"/>
                    </a:cubicBezTo>
                    <a:cubicBezTo>
                      <a:pt x="113" y="268"/>
                      <a:pt x="111" y="273"/>
                      <a:pt x="110" y="277"/>
                    </a:cubicBezTo>
                    <a:cubicBezTo>
                      <a:pt x="107" y="292"/>
                      <a:pt x="107" y="292"/>
                      <a:pt x="107" y="292"/>
                    </a:cubicBezTo>
                    <a:cubicBezTo>
                      <a:pt x="106" y="297"/>
                      <a:pt x="105" y="301"/>
                      <a:pt x="104" y="306"/>
                    </a:cubicBezTo>
                    <a:cubicBezTo>
                      <a:pt x="103" y="311"/>
                      <a:pt x="102" y="316"/>
                      <a:pt x="101" y="321"/>
                    </a:cubicBezTo>
                    <a:cubicBezTo>
                      <a:pt x="101" y="323"/>
                      <a:pt x="101" y="326"/>
                      <a:pt x="101" y="328"/>
                    </a:cubicBezTo>
                    <a:cubicBezTo>
                      <a:pt x="100" y="331"/>
                      <a:pt x="100" y="333"/>
                      <a:pt x="100" y="335"/>
                    </a:cubicBezTo>
                    <a:cubicBezTo>
                      <a:pt x="100" y="338"/>
                      <a:pt x="100" y="340"/>
                      <a:pt x="100" y="343"/>
                    </a:cubicBezTo>
                    <a:cubicBezTo>
                      <a:pt x="100" y="345"/>
                      <a:pt x="100" y="348"/>
                      <a:pt x="100" y="350"/>
                    </a:cubicBezTo>
                    <a:cubicBezTo>
                      <a:pt x="100" y="355"/>
                      <a:pt x="101" y="360"/>
                      <a:pt x="102" y="365"/>
                    </a:cubicBezTo>
                    <a:cubicBezTo>
                      <a:pt x="102" y="367"/>
                      <a:pt x="103" y="369"/>
                      <a:pt x="103" y="372"/>
                    </a:cubicBezTo>
                    <a:cubicBezTo>
                      <a:pt x="105" y="379"/>
                      <a:pt x="105" y="379"/>
                      <a:pt x="105" y="379"/>
                    </a:cubicBezTo>
                    <a:cubicBezTo>
                      <a:pt x="105" y="379"/>
                      <a:pt x="105" y="379"/>
                      <a:pt x="105" y="379"/>
                    </a:cubicBezTo>
                    <a:cubicBezTo>
                      <a:pt x="106" y="379"/>
                      <a:pt x="106" y="380"/>
                      <a:pt x="106" y="380"/>
                    </a:cubicBezTo>
                    <a:cubicBezTo>
                      <a:pt x="106" y="380"/>
                      <a:pt x="107" y="380"/>
                      <a:pt x="107" y="381"/>
                    </a:cubicBezTo>
                    <a:cubicBezTo>
                      <a:pt x="108" y="381"/>
                      <a:pt x="109" y="381"/>
                      <a:pt x="110" y="381"/>
                    </a:cubicBezTo>
                    <a:cubicBezTo>
                      <a:pt x="112" y="382"/>
                      <a:pt x="114" y="382"/>
                      <a:pt x="116" y="382"/>
                    </a:cubicBezTo>
                    <a:cubicBezTo>
                      <a:pt x="120" y="382"/>
                      <a:pt x="124" y="382"/>
                      <a:pt x="129" y="382"/>
                    </a:cubicBezTo>
                    <a:cubicBezTo>
                      <a:pt x="129" y="382"/>
                      <a:pt x="129" y="382"/>
                      <a:pt x="129" y="382"/>
                    </a:cubicBezTo>
                    <a:cubicBezTo>
                      <a:pt x="129" y="383"/>
                      <a:pt x="129" y="383"/>
                      <a:pt x="129" y="383"/>
                    </a:cubicBezTo>
                    <a:cubicBezTo>
                      <a:pt x="129" y="393"/>
                      <a:pt x="129" y="393"/>
                      <a:pt x="129" y="393"/>
                    </a:cubicBezTo>
                    <a:cubicBezTo>
                      <a:pt x="130" y="403"/>
                      <a:pt x="130" y="403"/>
                      <a:pt x="130" y="403"/>
                    </a:cubicBezTo>
                    <a:cubicBezTo>
                      <a:pt x="132" y="413"/>
                      <a:pt x="132" y="413"/>
                      <a:pt x="132" y="413"/>
                    </a:cubicBezTo>
                    <a:cubicBezTo>
                      <a:pt x="134" y="424"/>
                      <a:pt x="134" y="424"/>
                      <a:pt x="134" y="424"/>
                    </a:cubicBezTo>
                    <a:cubicBezTo>
                      <a:pt x="136" y="434"/>
                      <a:pt x="136" y="434"/>
                      <a:pt x="136" y="434"/>
                    </a:cubicBezTo>
                    <a:cubicBezTo>
                      <a:pt x="137" y="437"/>
                      <a:pt x="138" y="440"/>
                      <a:pt x="139" y="444"/>
                    </a:cubicBezTo>
                    <a:cubicBezTo>
                      <a:pt x="142" y="453"/>
                      <a:pt x="142" y="453"/>
                      <a:pt x="142" y="453"/>
                    </a:cubicBezTo>
                    <a:cubicBezTo>
                      <a:pt x="146" y="463"/>
                      <a:pt x="146" y="463"/>
                      <a:pt x="146" y="463"/>
                    </a:cubicBezTo>
                    <a:cubicBezTo>
                      <a:pt x="146" y="464"/>
                      <a:pt x="146" y="464"/>
                      <a:pt x="146" y="464"/>
                    </a:cubicBezTo>
                    <a:cubicBezTo>
                      <a:pt x="145" y="464"/>
                      <a:pt x="145" y="464"/>
                      <a:pt x="145" y="464"/>
                    </a:cubicBezTo>
                    <a:cubicBezTo>
                      <a:pt x="137" y="464"/>
                      <a:pt x="137" y="464"/>
                      <a:pt x="137" y="464"/>
                    </a:cubicBezTo>
                    <a:cubicBezTo>
                      <a:pt x="129" y="464"/>
                      <a:pt x="129" y="464"/>
                      <a:pt x="129" y="464"/>
                    </a:cubicBezTo>
                    <a:cubicBezTo>
                      <a:pt x="121" y="464"/>
                      <a:pt x="121" y="464"/>
                      <a:pt x="121" y="464"/>
                    </a:cubicBezTo>
                    <a:cubicBezTo>
                      <a:pt x="112" y="463"/>
                      <a:pt x="112" y="463"/>
                      <a:pt x="112" y="463"/>
                    </a:cubicBezTo>
                    <a:cubicBezTo>
                      <a:pt x="101" y="463"/>
                      <a:pt x="91" y="462"/>
                      <a:pt x="80" y="461"/>
                    </a:cubicBezTo>
                    <a:cubicBezTo>
                      <a:pt x="74" y="460"/>
                      <a:pt x="69" y="460"/>
                      <a:pt x="63" y="460"/>
                    </a:cubicBezTo>
                    <a:cubicBezTo>
                      <a:pt x="55" y="459"/>
                      <a:pt x="55" y="459"/>
                      <a:pt x="55" y="459"/>
                    </a:cubicBezTo>
                    <a:cubicBezTo>
                      <a:pt x="47" y="459"/>
                      <a:pt x="47" y="459"/>
                      <a:pt x="47" y="459"/>
                    </a:cubicBezTo>
                    <a:cubicBezTo>
                      <a:pt x="38" y="460"/>
                      <a:pt x="38" y="460"/>
                      <a:pt x="38" y="460"/>
                    </a:cubicBezTo>
                    <a:cubicBezTo>
                      <a:pt x="30" y="460"/>
                      <a:pt x="30" y="460"/>
                      <a:pt x="30" y="460"/>
                    </a:cubicBezTo>
                    <a:cubicBezTo>
                      <a:pt x="22" y="462"/>
                      <a:pt x="22" y="462"/>
                      <a:pt x="22" y="462"/>
                    </a:cubicBezTo>
                    <a:lnTo>
                      <a:pt x="14" y="463"/>
                    </a:lnTo>
                    <a:close/>
                    <a:moveTo>
                      <a:pt x="14" y="463"/>
                    </a:moveTo>
                    <a:cubicBezTo>
                      <a:pt x="22" y="461"/>
                      <a:pt x="22" y="461"/>
                      <a:pt x="22" y="461"/>
                    </a:cubicBezTo>
                    <a:cubicBezTo>
                      <a:pt x="30" y="460"/>
                      <a:pt x="30" y="460"/>
                      <a:pt x="30" y="460"/>
                    </a:cubicBezTo>
                    <a:cubicBezTo>
                      <a:pt x="38" y="460"/>
                      <a:pt x="38" y="460"/>
                      <a:pt x="38" y="460"/>
                    </a:cubicBezTo>
                    <a:cubicBezTo>
                      <a:pt x="47" y="459"/>
                      <a:pt x="47" y="459"/>
                      <a:pt x="47" y="459"/>
                    </a:cubicBezTo>
                    <a:cubicBezTo>
                      <a:pt x="55" y="459"/>
                      <a:pt x="55" y="459"/>
                      <a:pt x="55" y="459"/>
                    </a:cubicBezTo>
                    <a:cubicBezTo>
                      <a:pt x="63" y="459"/>
                      <a:pt x="63" y="459"/>
                      <a:pt x="63" y="459"/>
                    </a:cubicBezTo>
                    <a:cubicBezTo>
                      <a:pt x="69" y="460"/>
                      <a:pt x="74" y="460"/>
                      <a:pt x="80" y="460"/>
                    </a:cubicBezTo>
                    <a:cubicBezTo>
                      <a:pt x="91" y="461"/>
                      <a:pt x="102" y="462"/>
                      <a:pt x="112" y="463"/>
                    </a:cubicBezTo>
                    <a:cubicBezTo>
                      <a:pt x="121" y="463"/>
                      <a:pt x="121" y="463"/>
                      <a:pt x="121" y="463"/>
                    </a:cubicBezTo>
                    <a:cubicBezTo>
                      <a:pt x="129" y="463"/>
                      <a:pt x="129" y="463"/>
                      <a:pt x="129" y="463"/>
                    </a:cubicBezTo>
                    <a:cubicBezTo>
                      <a:pt x="137" y="463"/>
                      <a:pt x="137" y="463"/>
                      <a:pt x="137" y="463"/>
                    </a:cubicBezTo>
                    <a:cubicBezTo>
                      <a:pt x="145" y="463"/>
                      <a:pt x="145" y="463"/>
                      <a:pt x="145" y="463"/>
                    </a:cubicBezTo>
                    <a:cubicBezTo>
                      <a:pt x="145" y="463"/>
                      <a:pt x="145" y="463"/>
                      <a:pt x="145" y="463"/>
                    </a:cubicBezTo>
                    <a:cubicBezTo>
                      <a:pt x="141" y="454"/>
                      <a:pt x="141" y="454"/>
                      <a:pt x="141" y="454"/>
                    </a:cubicBezTo>
                    <a:cubicBezTo>
                      <a:pt x="138" y="444"/>
                      <a:pt x="138" y="444"/>
                      <a:pt x="138" y="444"/>
                    </a:cubicBezTo>
                    <a:cubicBezTo>
                      <a:pt x="137" y="441"/>
                      <a:pt x="136" y="437"/>
                      <a:pt x="135" y="434"/>
                    </a:cubicBezTo>
                    <a:cubicBezTo>
                      <a:pt x="133" y="424"/>
                      <a:pt x="133" y="424"/>
                      <a:pt x="133" y="424"/>
                    </a:cubicBezTo>
                    <a:cubicBezTo>
                      <a:pt x="131" y="414"/>
                      <a:pt x="131" y="414"/>
                      <a:pt x="131" y="414"/>
                    </a:cubicBezTo>
                    <a:cubicBezTo>
                      <a:pt x="129" y="403"/>
                      <a:pt x="129" y="403"/>
                      <a:pt x="129" y="403"/>
                    </a:cubicBezTo>
                    <a:cubicBezTo>
                      <a:pt x="128" y="393"/>
                      <a:pt x="128" y="393"/>
                      <a:pt x="128" y="393"/>
                    </a:cubicBezTo>
                    <a:cubicBezTo>
                      <a:pt x="128" y="383"/>
                      <a:pt x="128" y="383"/>
                      <a:pt x="128" y="383"/>
                    </a:cubicBezTo>
                    <a:cubicBezTo>
                      <a:pt x="129" y="383"/>
                      <a:pt x="129" y="383"/>
                      <a:pt x="129" y="383"/>
                    </a:cubicBezTo>
                    <a:cubicBezTo>
                      <a:pt x="124" y="383"/>
                      <a:pt x="120" y="383"/>
                      <a:pt x="116" y="383"/>
                    </a:cubicBezTo>
                    <a:cubicBezTo>
                      <a:pt x="114" y="383"/>
                      <a:pt x="112" y="383"/>
                      <a:pt x="110" y="382"/>
                    </a:cubicBezTo>
                    <a:cubicBezTo>
                      <a:pt x="109" y="382"/>
                      <a:pt x="108" y="382"/>
                      <a:pt x="107" y="382"/>
                    </a:cubicBezTo>
                    <a:cubicBezTo>
                      <a:pt x="106" y="381"/>
                      <a:pt x="106" y="381"/>
                      <a:pt x="105" y="381"/>
                    </a:cubicBezTo>
                    <a:cubicBezTo>
                      <a:pt x="105" y="380"/>
                      <a:pt x="105" y="380"/>
                      <a:pt x="104" y="379"/>
                    </a:cubicBezTo>
                    <a:cubicBezTo>
                      <a:pt x="104" y="379"/>
                      <a:pt x="104" y="379"/>
                      <a:pt x="104" y="379"/>
                    </a:cubicBezTo>
                    <a:cubicBezTo>
                      <a:pt x="102" y="372"/>
                      <a:pt x="102" y="372"/>
                      <a:pt x="102" y="372"/>
                    </a:cubicBezTo>
                    <a:cubicBezTo>
                      <a:pt x="102" y="370"/>
                      <a:pt x="101" y="367"/>
                      <a:pt x="101" y="365"/>
                    </a:cubicBezTo>
                    <a:cubicBezTo>
                      <a:pt x="100" y="360"/>
                      <a:pt x="99" y="355"/>
                      <a:pt x="99" y="350"/>
                    </a:cubicBezTo>
                    <a:cubicBezTo>
                      <a:pt x="99" y="348"/>
                      <a:pt x="99" y="345"/>
                      <a:pt x="99" y="343"/>
                    </a:cubicBezTo>
                    <a:cubicBezTo>
                      <a:pt x="99" y="340"/>
                      <a:pt x="99" y="338"/>
                      <a:pt x="99" y="335"/>
                    </a:cubicBezTo>
                    <a:cubicBezTo>
                      <a:pt x="99" y="333"/>
                      <a:pt x="99" y="330"/>
                      <a:pt x="100" y="328"/>
                    </a:cubicBezTo>
                    <a:cubicBezTo>
                      <a:pt x="100" y="325"/>
                      <a:pt x="100" y="323"/>
                      <a:pt x="100" y="321"/>
                    </a:cubicBezTo>
                    <a:cubicBezTo>
                      <a:pt x="101" y="316"/>
                      <a:pt x="102" y="311"/>
                      <a:pt x="103" y="306"/>
                    </a:cubicBezTo>
                    <a:cubicBezTo>
                      <a:pt x="104" y="301"/>
                      <a:pt x="105" y="296"/>
                      <a:pt x="106" y="292"/>
                    </a:cubicBezTo>
                    <a:cubicBezTo>
                      <a:pt x="109" y="277"/>
                      <a:pt x="109" y="277"/>
                      <a:pt x="109" y="277"/>
                    </a:cubicBezTo>
                    <a:cubicBezTo>
                      <a:pt x="110" y="272"/>
                      <a:pt x="111" y="268"/>
                      <a:pt x="113" y="263"/>
                    </a:cubicBezTo>
                    <a:cubicBezTo>
                      <a:pt x="115" y="253"/>
                      <a:pt x="118" y="244"/>
                      <a:pt x="120" y="234"/>
                    </a:cubicBezTo>
                    <a:cubicBezTo>
                      <a:pt x="124" y="220"/>
                      <a:pt x="124" y="220"/>
                      <a:pt x="124" y="220"/>
                    </a:cubicBezTo>
                    <a:cubicBezTo>
                      <a:pt x="125" y="215"/>
                      <a:pt x="126" y="211"/>
                      <a:pt x="127" y="206"/>
                    </a:cubicBezTo>
                    <a:cubicBezTo>
                      <a:pt x="131" y="191"/>
                      <a:pt x="131" y="191"/>
                      <a:pt x="131" y="191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5" y="170"/>
                      <a:pt x="135" y="170"/>
                      <a:pt x="135" y="170"/>
                    </a:cubicBezTo>
                    <a:cubicBezTo>
                      <a:pt x="136" y="162"/>
                      <a:pt x="136" y="162"/>
                      <a:pt x="136" y="162"/>
                    </a:cubicBezTo>
                    <a:cubicBezTo>
                      <a:pt x="138" y="148"/>
                      <a:pt x="138" y="148"/>
                      <a:pt x="138" y="148"/>
                    </a:cubicBezTo>
                    <a:cubicBezTo>
                      <a:pt x="138" y="148"/>
                      <a:pt x="138" y="148"/>
                      <a:pt x="138" y="148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7" y="84"/>
                      <a:pt x="136" y="76"/>
                      <a:pt x="136" y="69"/>
                    </a:cubicBezTo>
                    <a:cubicBezTo>
                      <a:pt x="135" y="57"/>
                      <a:pt x="135" y="57"/>
                      <a:pt x="135" y="57"/>
                    </a:cubicBezTo>
                    <a:cubicBezTo>
                      <a:pt x="133" y="46"/>
                      <a:pt x="133" y="46"/>
                      <a:pt x="133" y="46"/>
                    </a:cubicBezTo>
                    <a:cubicBezTo>
                      <a:pt x="131" y="34"/>
                      <a:pt x="131" y="34"/>
                      <a:pt x="131" y="34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1" y="1"/>
                      <a:pt x="121" y="1"/>
                      <a:pt x="121" y="1"/>
                    </a:cubicBezTo>
                    <a:cubicBezTo>
                      <a:pt x="122" y="2"/>
                      <a:pt x="122" y="2"/>
                      <a:pt x="122" y="2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6" y="11"/>
                      <a:pt x="66" y="12"/>
                      <a:pt x="65" y="14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3" y="19"/>
                      <a:pt x="62" y="20"/>
                      <a:pt x="62" y="2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8" y="28"/>
                      <a:pt x="56" y="30"/>
                      <a:pt x="55" y="33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1" y="65"/>
                      <a:pt x="31" y="65"/>
                      <a:pt x="31" y="65"/>
                    </a:cubicBezTo>
                    <a:cubicBezTo>
                      <a:pt x="31" y="69"/>
                      <a:pt x="30" y="73"/>
                      <a:pt x="30" y="77"/>
                    </a:cubicBezTo>
                    <a:cubicBezTo>
                      <a:pt x="30" y="79"/>
                      <a:pt x="30" y="80"/>
                      <a:pt x="30" y="82"/>
                    </a:cubicBezTo>
                    <a:cubicBezTo>
                      <a:pt x="30" y="84"/>
                      <a:pt x="30" y="86"/>
                      <a:pt x="30" y="88"/>
                    </a:cubicBezTo>
                    <a:cubicBezTo>
                      <a:pt x="30" y="89"/>
                      <a:pt x="31" y="90"/>
                      <a:pt x="31" y="91"/>
                    </a:cubicBezTo>
                    <a:cubicBezTo>
                      <a:pt x="31" y="92"/>
                      <a:pt x="31" y="93"/>
                      <a:pt x="32" y="94"/>
                    </a:cubicBezTo>
                    <a:cubicBezTo>
                      <a:pt x="32" y="95"/>
                      <a:pt x="33" y="95"/>
                      <a:pt x="33" y="96"/>
                    </a:cubicBezTo>
                    <a:cubicBezTo>
                      <a:pt x="33" y="97"/>
                      <a:pt x="34" y="98"/>
                      <a:pt x="35" y="98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7" y="99"/>
                      <a:pt x="37" y="99"/>
                      <a:pt x="37" y="99"/>
                    </a:cubicBezTo>
                    <a:cubicBezTo>
                      <a:pt x="38" y="99"/>
                      <a:pt x="38" y="99"/>
                      <a:pt x="39" y="100"/>
                    </a:cubicBezTo>
                    <a:cubicBezTo>
                      <a:pt x="40" y="100"/>
                      <a:pt x="41" y="100"/>
                      <a:pt x="42" y="100"/>
                    </a:cubicBezTo>
                    <a:cubicBezTo>
                      <a:pt x="43" y="100"/>
                      <a:pt x="43" y="100"/>
                      <a:pt x="44" y="100"/>
                    </a:cubicBezTo>
                    <a:cubicBezTo>
                      <a:pt x="48" y="100"/>
                      <a:pt x="51" y="99"/>
                      <a:pt x="54" y="98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7" y="109"/>
                      <a:pt x="57" y="109"/>
                      <a:pt x="57" y="109"/>
                    </a:cubicBezTo>
                    <a:cubicBezTo>
                      <a:pt x="57" y="120"/>
                      <a:pt x="57" y="120"/>
                      <a:pt x="57" y="120"/>
                    </a:cubicBezTo>
                    <a:cubicBezTo>
                      <a:pt x="57" y="130"/>
                      <a:pt x="57" y="130"/>
                      <a:pt x="57" y="130"/>
                    </a:cubicBezTo>
                    <a:cubicBezTo>
                      <a:pt x="57" y="141"/>
                      <a:pt x="57" y="141"/>
                      <a:pt x="57" y="141"/>
                    </a:cubicBezTo>
                    <a:cubicBezTo>
                      <a:pt x="56" y="151"/>
                      <a:pt x="56" y="151"/>
                      <a:pt x="56" y="151"/>
                    </a:cubicBezTo>
                    <a:cubicBezTo>
                      <a:pt x="54" y="162"/>
                      <a:pt x="54" y="162"/>
                      <a:pt x="54" y="162"/>
                    </a:cubicBezTo>
                    <a:cubicBezTo>
                      <a:pt x="53" y="172"/>
                      <a:pt x="53" y="172"/>
                      <a:pt x="53" y="172"/>
                    </a:cubicBezTo>
                    <a:cubicBezTo>
                      <a:pt x="51" y="182"/>
                      <a:pt x="51" y="182"/>
                      <a:pt x="51" y="182"/>
                    </a:cubicBezTo>
                    <a:cubicBezTo>
                      <a:pt x="48" y="196"/>
                      <a:pt x="44" y="209"/>
                      <a:pt x="40" y="223"/>
                    </a:cubicBezTo>
                    <a:cubicBezTo>
                      <a:pt x="39" y="230"/>
                      <a:pt x="37" y="236"/>
                      <a:pt x="36" y="243"/>
                    </a:cubicBezTo>
                    <a:cubicBezTo>
                      <a:pt x="33" y="253"/>
                      <a:pt x="33" y="253"/>
                      <a:pt x="33" y="253"/>
                    </a:cubicBezTo>
                    <a:cubicBezTo>
                      <a:pt x="31" y="264"/>
                      <a:pt x="31" y="264"/>
                      <a:pt x="31" y="264"/>
                    </a:cubicBezTo>
                    <a:cubicBezTo>
                      <a:pt x="31" y="264"/>
                      <a:pt x="31" y="264"/>
                      <a:pt x="31" y="264"/>
                    </a:cubicBezTo>
                    <a:cubicBezTo>
                      <a:pt x="31" y="264"/>
                      <a:pt x="31" y="264"/>
                      <a:pt x="31" y="264"/>
                    </a:cubicBezTo>
                    <a:cubicBezTo>
                      <a:pt x="28" y="276"/>
                      <a:pt x="28" y="276"/>
                      <a:pt x="28" y="276"/>
                    </a:cubicBezTo>
                    <a:cubicBezTo>
                      <a:pt x="25" y="289"/>
                      <a:pt x="25" y="289"/>
                      <a:pt x="25" y="289"/>
                    </a:cubicBezTo>
                    <a:cubicBezTo>
                      <a:pt x="23" y="302"/>
                      <a:pt x="23" y="302"/>
                      <a:pt x="23" y="302"/>
                    </a:cubicBezTo>
                    <a:cubicBezTo>
                      <a:pt x="22" y="307"/>
                      <a:pt x="22" y="311"/>
                      <a:pt x="21" y="316"/>
                    </a:cubicBezTo>
                    <a:cubicBezTo>
                      <a:pt x="20" y="329"/>
                      <a:pt x="20" y="329"/>
                      <a:pt x="20" y="329"/>
                    </a:cubicBezTo>
                    <a:cubicBezTo>
                      <a:pt x="20" y="342"/>
                      <a:pt x="20" y="342"/>
                      <a:pt x="20" y="342"/>
                    </a:cubicBezTo>
                    <a:cubicBezTo>
                      <a:pt x="20" y="355"/>
                      <a:pt x="20" y="355"/>
                      <a:pt x="20" y="355"/>
                    </a:cubicBezTo>
                    <a:cubicBezTo>
                      <a:pt x="21" y="369"/>
                      <a:pt x="21" y="369"/>
                      <a:pt x="21" y="369"/>
                    </a:cubicBezTo>
                    <a:cubicBezTo>
                      <a:pt x="21" y="369"/>
                      <a:pt x="21" y="369"/>
                      <a:pt x="21" y="369"/>
                    </a:cubicBezTo>
                    <a:cubicBezTo>
                      <a:pt x="21" y="369"/>
                      <a:pt x="21" y="369"/>
                      <a:pt x="21" y="369"/>
                    </a:cubicBezTo>
                    <a:cubicBezTo>
                      <a:pt x="4" y="369"/>
                      <a:pt x="4" y="369"/>
                      <a:pt x="4" y="369"/>
                    </a:cubicBezTo>
                    <a:cubicBezTo>
                      <a:pt x="4" y="369"/>
                      <a:pt x="4" y="369"/>
                      <a:pt x="4" y="369"/>
                    </a:cubicBezTo>
                    <a:cubicBezTo>
                      <a:pt x="2" y="374"/>
                      <a:pt x="2" y="374"/>
                      <a:pt x="2" y="374"/>
                    </a:cubicBezTo>
                    <a:cubicBezTo>
                      <a:pt x="1" y="380"/>
                      <a:pt x="1" y="380"/>
                      <a:pt x="1" y="380"/>
                    </a:cubicBezTo>
                    <a:cubicBezTo>
                      <a:pt x="1" y="386"/>
                      <a:pt x="1" y="386"/>
                      <a:pt x="1" y="386"/>
                    </a:cubicBezTo>
                    <a:cubicBezTo>
                      <a:pt x="1" y="392"/>
                      <a:pt x="1" y="392"/>
                      <a:pt x="1" y="392"/>
                    </a:cubicBezTo>
                    <a:cubicBezTo>
                      <a:pt x="1" y="398"/>
                      <a:pt x="1" y="398"/>
                      <a:pt x="1" y="398"/>
                    </a:cubicBezTo>
                    <a:cubicBezTo>
                      <a:pt x="2" y="404"/>
                      <a:pt x="2" y="404"/>
                      <a:pt x="2" y="404"/>
                    </a:cubicBezTo>
                    <a:cubicBezTo>
                      <a:pt x="2" y="408"/>
                      <a:pt x="3" y="412"/>
                      <a:pt x="4" y="416"/>
                    </a:cubicBezTo>
                    <a:cubicBezTo>
                      <a:pt x="6" y="424"/>
                      <a:pt x="8" y="432"/>
                      <a:pt x="10" y="440"/>
                    </a:cubicBezTo>
                    <a:cubicBezTo>
                      <a:pt x="10" y="443"/>
                      <a:pt x="11" y="447"/>
                      <a:pt x="12" y="451"/>
                    </a:cubicBezTo>
                    <a:cubicBezTo>
                      <a:pt x="13" y="457"/>
                      <a:pt x="13" y="457"/>
                      <a:pt x="13" y="457"/>
                    </a:cubicBezTo>
                    <a:lnTo>
                      <a:pt x="14" y="46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66" name="Freeform 274"/>
              <p:cNvSpPr>
                <a:spLocks noEditPoints="1"/>
              </p:cNvSpPr>
              <p:nvPr/>
            </p:nvSpPr>
            <p:spPr bwMode="auto">
              <a:xfrm>
                <a:off x="2071688" y="5618163"/>
                <a:ext cx="420688" cy="1498600"/>
              </a:xfrm>
              <a:custGeom>
                <a:avLst/>
                <a:gdLst>
                  <a:gd name="T0" fmla="*/ 1 w 130"/>
                  <a:gd name="T1" fmla="*/ 377 h 462"/>
                  <a:gd name="T2" fmla="*/ 1 w 130"/>
                  <a:gd name="T3" fmla="*/ 376 h 462"/>
                  <a:gd name="T4" fmla="*/ 24 w 130"/>
                  <a:gd name="T5" fmla="*/ 377 h 462"/>
                  <a:gd name="T6" fmla="*/ 24 w 130"/>
                  <a:gd name="T7" fmla="*/ 106 h 462"/>
                  <a:gd name="T8" fmla="*/ 0 w 130"/>
                  <a:gd name="T9" fmla="*/ 106 h 462"/>
                  <a:gd name="T10" fmla="*/ 0 w 130"/>
                  <a:gd name="T11" fmla="*/ 59 h 462"/>
                  <a:gd name="T12" fmla="*/ 1 w 130"/>
                  <a:gd name="T13" fmla="*/ 58 h 462"/>
                  <a:gd name="T14" fmla="*/ 16 w 130"/>
                  <a:gd name="T15" fmla="*/ 46 h 462"/>
                  <a:gd name="T16" fmla="*/ 29 w 130"/>
                  <a:gd name="T17" fmla="*/ 33 h 462"/>
                  <a:gd name="T18" fmla="*/ 35 w 130"/>
                  <a:gd name="T19" fmla="*/ 25 h 462"/>
                  <a:gd name="T20" fmla="*/ 41 w 130"/>
                  <a:gd name="T21" fmla="*/ 17 h 462"/>
                  <a:gd name="T22" fmla="*/ 51 w 130"/>
                  <a:gd name="T23" fmla="*/ 1 h 462"/>
                  <a:gd name="T24" fmla="*/ 51 w 130"/>
                  <a:gd name="T25" fmla="*/ 0 h 462"/>
                  <a:gd name="T26" fmla="*/ 107 w 130"/>
                  <a:gd name="T27" fmla="*/ 0 h 462"/>
                  <a:gd name="T28" fmla="*/ 107 w 130"/>
                  <a:gd name="T29" fmla="*/ 377 h 462"/>
                  <a:gd name="T30" fmla="*/ 130 w 130"/>
                  <a:gd name="T31" fmla="*/ 376 h 462"/>
                  <a:gd name="T32" fmla="*/ 130 w 130"/>
                  <a:gd name="T33" fmla="*/ 377 h 462"/>
                  <a:gd name="T34" fmla="*/ 130 w 130"/>
                  <a:gd name="T35" fmla="*/ 462 h 462"/>
                  <a:gd name="T36" fmla="*/ 1 w 130"/>
                  <a:gd name="T37" fmla="*/ 462 h 462"/>
                  <a:gd name="T38" fmla="*/ 130 w 130"/>
                  <a:gd name="T39" fmla="*/ 461 h 462"/>
                  <a:gd name="T40" fmla="*/ 129 w 130"/>
                  <a:gd name="T41" fmla="*/ 377 h 462"/>
                  <a:gd name="T42" fmla="*/ 106 w 130"/>
                  <a:gd name="T43" fmla="*/ 377 h 462"/>
                  <a:gd name="T44" fmla="*/ 106 w 130"/>
                  <a:gd name="T45" fmla="*/ 377 h 462"/>
                  <a:gd name="T46" fmla="*/ 106 w 130"/>
                  <a:gd name="T47" fmla="*/ 2 h 462"/>
                  <a:gd name="T48" fmla="*/ 52 w 130"/>
                  <a:gd name="T49" fmla="*/ 1 h 462"/>
                  <a:gd name="T50" fmla="*/ 42 w 130"/>
                  <a:gd name="T51" fmla="*/ 18 h 462"/>
                  <a:gd name="T52" fmla="*/ 36 w 130"/>
                  <a:gd name="T53" fmla="*/ 26 h 462"/>
                  <a:gd name="T54" fmla="*/ 30 w 130"/>
                  <a:gd name="T55" fmla="*/ 34 h 462"/>
                  <a:gd name="T56" fmla="*/ 17 w 130"/>
                  <a:gd name="T57" fmla="*/ 47 h 462"/>
                  <a:gd name="T58" fmla="*/ 1 w 130"/>
                  <a:gd name="T59" fmla="*/ 59 h 462"/>
                  <a:gd name="T60" fmla="*/ 2 w 130"/>
                  <a:gd name="T61" fmla="*/ 106 h 462"/>
                  <a:gd name="T62" fmla="*/ 24 w 130"/>
                  <a:gd name="T63" fmla="*/ 105 h 462"/>
                  <a:gd name="T64" fmla="*/ 25 w 130"/>
                  <a:gd name="T65" fmla="*/ 106 h 462"/>
                  <a:gd name="T66" fmla="*/ 25 w 130"/>
                  <a:gd name="T67" fmla="*/ 377 h 462"/>
                  <a:gd name="T68" fmla="*/ 1 w 130"/>
                  <a:gd name="T69" fmla="*/ 377 h 462"/>
                  <a:gd name="T70" fmla="*/ 1 w 130"/>
                  <a:gd name="T71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" h="462">
                    <a:moveTo>
                      <a:pt x="1" y="462"/>
                    </a:moveTo>
                    <a:cubicBezTo>
                      <a:pt x="1" y="377"/>
                      <a:pt x="1" y="377"/>
                      <a:pt x="1" y="377"/>
                    </a:cubicBezTo>
                    <a:cubicBezTo>
                      <a:pt x="1" y="376"/>
                      <a:pt x="1" y="376"/>
                      <a:pt x="1" y="376"/>
                    </a:cubicBezTo>
                    <a:cubicBezTo>
                      <a:pt x="1" y="376"/>
                      <a:pt x="1" y="376"/>
                      <a:pt x="1" y="376"/>
                    </a:cubicBezTo>
                    <a:cubicBezTo>
                      <a:pt x="24" y="376"/>
                      <a:pt x="24" y="376"/>
                      <a:pt x="24" y="376"/>
                    </a:cubicBezTo>
                    <a:cubicBezTo>
                      <a:pt x="24" y="377"/>
                      <a:pt x="24" y="377"/>
                      <a:pt x="24" y="377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0"/>
                      <a:pt x="13" y="48"/>
                      <a:pt x="16" y="46"/>
                    </a:cubicBezTo>
                    <a:cubicBezTo>
                      <a:pt x="18" y="44"/>
                      <a:pt x="20" y="42"/>
                      <a:pt x="23" y="40"/>
                    </a:cubicBezTo>
                    <a:cubicBezTo>
                      <a:pt x="25" y="37"/>
                      <a:pt x="27" y="35"/>
                      <a:pt x="29" y="33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28"/>
                      <a:pt x="34" y="26"/>
                      <a:pt x="35" y="25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9" y="20"/>
                      <a:pt x="40" y="18"/>
                      <a:pt x="41" y="17"/>
                    </a:cubicBezTo>
                    <a:cubicBezTo>
                      <a:pt x="42" y="14"/>
                      <a:pt x="44" y="12"/>
                      <a:pt x="46" y="9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7" y="1"/>
                      <a:pt x="107" y="1"/>
                      <a:pt x="107" y="1"/>
                    </a:cubicBezTo>
                    <a:cubicBezTo>
                      <a:pt x="107" y="377"/>
                      <a:pt x="107" y="377"/>
                      <a:pt x="107" y="377"/>
                    </a:cubicBezTo>
                    <a:cubicBezTo>
                      <a:pt x="106" y="376"/>
                      <a:pt x="106" y="376"/>
                      <a:pt x="106" y="376"/>
                    </a:cubicBezTo>
                    <a:cubicBezTo>
                      <a:pt x="130" y="376"/>
                      <a:pt x="130" y="376"/>
                      <a:pt x="130" y="376"/>
                    </a:cubicBezTo>
                    <a:cubicBezTo>
                      <a:pt x="130" y="376"/>
                      <a:pt x="130" y="376"/>
                      <a:pt x="130" y="376"/>
                    </a:cubicBezTo>
                    <a:cubicBezTo>
                      <a:pt x="130" y="377"/>
                      <a:pt x="130" y="377"/>
                      <a:pt x="130" y="377"/>
                    </a:cubicBezTo>
                    <a:cubicBezTo>
                      <a:pt x="130" y="462"/>
                      <a:pt x="130" y="462"/>
                      <a:pt x="130" y="462"/>
                    </a:cubicBezTo>
                    <a:cubicBezTo>
                      <a:pt x="130" y="462"/>
                      <a:pt x="130" y="462"/>
                      <a:pt x="130" y="462"/>
                    </a:cubicBezTo>
                    <a:cubicBezTo>
                      <a:pt x="130" y="462"/>
                      <a:pt x="130" y="462"/>
                      <a:pt x="130" y="462"/>
                    </a:cubicBezTo>
                    <a:lnTo>
                      <a:pt x="1" y="462"/>
                    </a:lnTo>
                    <a:close/>
                    <a:moveTo>
                      <a:pt x="1" y="462"/>
                    </a:moveTo>
                    <a:cubicBezTo>
                      <a:pt x="130" y="461"/>
                      <a:pt x="130" y="461"/>
                      <a:pt x="130" y="461"/>
                    </a:cubicBezTo>
                    <a:cubicBezTo>
                      <a:pt x="129" y="462"/>
                      <a:pt x="129" y="462"/>
                      <a:pt x="129" y="462"/>
                    </a:cubicBezTo>
                    <a:cubicBezTo>
                      <a:pt x="129" y="377"/>
                      <a:pt x="129" y="377"/>
                      <a:pt x="129" y="377"/>
                    </a:cubicBezTo>
                    <a:cubicBezTo>
                      <a:pt x="130" y="377"/>
                      <a:pt x="130" y="377"/>
                      <a:pt x="130" y="377"/>
                    </a:cubicBezTo>
                    <a:cubicBezTo>
                      <a:pt x="106" y="377"/>
                      <a:pt x="106" y="377"/>
                      <a:pt x="106" y="377"/>
                    </a:cubicBezTo>
                    <a:cubicBezTo>
                      <a:pt x="106" y="377"/>
                      <a:pt x="106" y="377"/>
                      <a:pt x="106" y="377"/>
                    </a:cubicBezTo>
                    <a:cubicBezTo>
                      <a:pt x="106" y="377"/>
                      <a:pt x="106" y="377"/>
                      <a:pt x="106" y="377"/>
                    </a:cubicBezTo>
                    <a:cubicBezTo>
                      <a:pt x="105" y="1"/>
                      <a:pt x="105" y="1"/>
                      <a:pt x="105" y="1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5" y="13"/>
                      <a:pt x="44" y="15"/>
                      <a:pt x="42" y="18"/>
                    </a:cubicBezTo>
                    <a:cubicBezTo>
                      <a:pt x="41" y="19"/>
                      <a:pt x="40" y="21"/>
                      <a:pt x="39" y="22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5" y="27"/>
                      <a:pt x="34" y="29"/>
                      <a:pt x="33" y="30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6"/>
                      <a:pt x="26" y="38"/>
                      <a:pt x="24" y="41"/>
                    </a:cubicBezTo>
                    <a:cubicBezTo>
                      <a:pt x="21" y="43"/>
                      <a:pt x="19" y="45"/>
                      <a:pt x="17" y="47"/>
                    </a:cubicBezTo>
                    <a:cubicBezTo>
                      <a:pt x="14" y="49"/>
                      <a:pt x="12" y="51"/>
                      <a:pt x="9" y="53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377"/>
                      <a:pt x="25" y="377"/>
                      <a:pt x="25" y="377"/>
                    </a:cubicBezTo>
                    <a:cubicBezTo>
                      <a:pt x="25" y="377"/>
                      <a:pt x="25" y="377"/>
                      <a:pt x="25" y="377"/>
                    </a:cubicBezTo>
                    <a:cubicBezTo>
                      <a:pt x="24" y="377"/>
                      <a:pt x="24" y="377"/>
                      <a:pt x="24" y="377"/>
                    </a:cubicBezTo>
                    <a:cubicBezTo>
                      <a:pt x="1" y="377"/>
                      <a:pt x="1" y="377"/>
                      <a:pt x="1" y="377"/>
                    </a:cubicBezTo>
                    <a:cubicBezTo>
                      <a:pt x="1" y="377"/>
                      <a:pt x="1" y="377"/>
                      <a:pt x="1" y="377"/>
                    </a:cubicBezTo>
                    <a:lnTo>
                      <a:pt x="1" y="46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67" name="Freeform 275"/>
              <p:cNvSpPr>
                <a:spLocks noEditPoints="1"/>
              </p:cNvSpPr>
              <p:nvPr/>
            </p:nvSpPr>
            <p:spPr bwMode="auto">
              <a:xfrm>
                <a:off x="2065338" y="5640388"/>
                <a:ext cx="430213" cy="1417638"/>
              </a:xfrm>
              <a:custGeom>
                <a:avLst/>
                <a:gdLst>
                  <a:gd name="T0" fmla="*/ 4 w 133"/>
                  <a:gd name="T1" fmla="*/ 395 h 437"/>
                  <a:gd name="T2" fmla="*/ 3 w 133"/>
                  <a:gd name="T3" fmla="*/ 354 h 437"/>
                  <a:gd name="T4" fmla="*/ 28 w 133"/>
                  <a:gd name="T5" fmla="*/ 354 h 437"/>
                  <a:gd name="T6" fmla="*/ 25 w 133"/>
                  <a:gd name="T7" fmla="*/ 292 h 437"/>
                  <a:gd name="T8" fmla="*/ 23 w 133"/>
                  <a:gd name="T9" fmla="*/ 102 h 437"/>
                  <a:gd name="T10" fmla="*/ 5 w 133"/>
                  <a:gd name="T11" fmla="*/ 107 h 437"/>
                  <a:gd name="T12" fmla="*/ 0 w 133"/>
                  <a:gd name="T13" fmla="*/ 102 h 437"/>
                  <a:gd name="T14" fmla="*/ 0 w 133"/>
                  <a:gd name="T15" fmla="*/ 56 h 437"/>
                  <a:gd name="T16" fmla="*/ 10 w 133"/>
                  <a:gd name="T17" fmla="*/ 49 h 437"/>
                  <a:gd name="T18" fmla="*/ 16 w 133"/>
                  <a:gd name="T19" fmla="*/ 44 h 437"/>
                  <a:gd name="T20" fmla="*/ 26 w 133"/>
                  <a:gd name="T21" fmla="*/ 35 h 437"/>
                  <a:gd name="T22" fmla="*/ 29 w 133"/>
                  <a:gd name="T23" fmla="*/ 31 h 437"/>
                  <a:gd name="T24" fmla="*/ 35 w 133"/>
                  <a:gd name="T25" fmla="*/ 24 h 437"/>
                  <a:gd name="T26" fmla="*/ 40 w 133"/>
                  <a:gd name="T27" fmla="*/ 17 h 437"/>
                  <a:gd name="T28" fmla="*/ 50 w 133"/>
                  <a:gd name="T29" fmla="*/ 2 h 437"/>
                  <a:gd name="T30" fmla="*/ 54 w 133"/>
                  <a:gd name="T31" fmla="*/ 0 h 437"/>
                  <a:gd name="T32" fmla="*/ 112 w 133"/>
                  <a:gd name="T33" fmla="*/ 0 h 437"/>
                  <a:gd name="T34" fmla="*/ 112 w 133"/>
                  <a:gd name="T35" fmla="*/ 180 h 437"/>
                  <a:gd name="T36" fmla="*/ 110 w 133"/>
                  <a:gd name="T37" fmla="*/ 355 h 437"/>
                  <a:gd name="T38" fmla="*/ 130 w 133"/>
                  <a:gd name="T39" fmla="*/ 352 h 437"/>
                  <a:gd name="T40" fmla="*/ 133 w 133"/>
                  <a:gd name="T41" fmla="*/ 355 h 437"/>
                  <a:gd name="T42" fmla="*/ 132 w 133"/>
                  <a:gd name="T43" fmla="*/ 437 h 437"/>
                  <a:gd name="T44" fmla="*/ 67 w 133"/>
                  <a:gd name="T45" fmla="*/ 436 h 437"/>
                  <a:gd name="T46" fmla="*/ 5 w 133"/>
                  <a:gd name="T47" fmla="*/ 435 h 437"/>
                  <a:gd name="T48" fmla="*/ 36 w 133"/>
                  <a:gd name="T49" fmla="*/ 434 h 437"/>
                  <a:gd name="T50" fmla="*/ 130 w 133"/>
                  <a:gd name="T51" fmla="*/ 433 h 437"/>
                  <a:gd name="T52" fmla="*/ 127 w 133"/>
                  <a:gd name="T53" fmla="*/ 355 h 437"/>
                  <a:gd name="T54" fmla="*/ 107 w 133"/>
                  <a:gd name="T55" fmla="*/ 359 h 437"/>
                  <a:gd name="T56" fmla="*/ 104 w 133"/>
                  <a:gd name="T57" fmla="*/ 355 h 437"/>
                  <a:gd name="T58" fmla="*/ 102 w 133"/>
                  <a:gd name="T59" fmla="*/ 180 h 437"/>
                  <a:gd name="T60" fmla="*/ 107 w 133"/>
                  <a:gd name="T61" fmla="*/ 9 h 437"/>
                  <a:gd name="T62" fmla="*/ 58 w 133"/>
                  <a:gd name="T63" fmla="*/ 7 h 437"/>
                  <a:gd name="T64" fmla="*/ 48 w 133"/>
                  <a:gd name="T65" fmla="*/ 23 h 437"/>
                  <a:gd name="T66" fmla="*/ 42 w 133"/>
                  <a:gd name="T67" fmla="*/ 30 h 437"/>
                  <a:gd name="T68" fmla="*/ 36 w 133"/>
                  <a:gd name="T69" fmla="*/ 38 h 437"/>
                  <a:gd name="T70" fmla="*/ 33 w 133"/>
                  <a:gd name="T71" fmla="*/ 41 h 437"/>
                  <a:gd name="T72" fmla="*/ 23 w 133"/>
                  <a:gd name="T73" fmla="*/ 51 h 437"/>
                  <a:gd name="T74" fmla="*/ 7 w 133"/>
                  <a:gd name="T75" fmla="*/ 62 h 437"/>
                  <a:gd name="T76" fmla="*/ 9 w 133"/>
                  <a:gd name="T77" fmla="*/ 102 h 437"/>
                  <a:gd name="T78" fmla="*/ 28 w 133"/>
                  <a:gd name="T79" fmla="*/ 98 h 437"/>
                  <a:gd name="T80" fmla="*/ 32 w 133"/>
                  <a:gd name="T81" fmla="*/ 102 h 437"/>
                  <a:gd name="T82" fmla="*/ 30 w 133"/>
                  <a:gd name="T83" fmla="*/ 292 h 437"/>
                  <a:gd name="T84" fmla="*/ 29 w 133"/>
                  <a:gd name="T85" fmla="*/ 357 h 437"/>
                  <a:gd name="T86" fmla="*/ 5 w 133"/>
                  <a:gd name="T87" fmla="*/ 357 h 437"/>
                  <a:gd name="T88" fmla="*/ 6 w 133"/>
                  <a:gd name="T89" fmla="*/ 395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3" h="437">
                    <a:moveTo>
                      <a:pt x="5" y="435"/>
                    </a:moveTo>
                    <a:cubicBezTo>
                      <a:pt x="4" y="395"/>
                      <a:pt x="4" y="395"/>
                      <a:pt x="4" y="395"/>
                    </a:cubicBezTo>
                    <a:cubicBezTo>
                      <a:pt x="3" y="355"/>
                      <a:pt x="3" y="355"/>
                      <a:pt x="3" y="355"/>
                    </a:cubicBezTo>
                    <a:cubicBezTo>
                      <a:pt x="3" y="354"/>
                      <a:pt x="3" y="354"/>
                      <a:pt x="3" y="354"/>
                    </a:cubicBezTo>
                    <a:cubicBezTo>
                      <a:pt x="5" y="354"/>
                      <a:pt x="5" y="354"/>
                      <a:pt x="5" y="354"/>
                    </a:cubicBezTo>
                    <a:cubicBezTo>
                      <a:pt x="28" y="354"/>
                      <a:pt x="28" y="354"/>
                      <a:pt x="28" y="354"/>
                    </a:cubicBezTo>
                    <a:cubicBezTo>
                      <a:pt x="26" y="355"/>
                      <a:pt x="26" y="355"/>
                      <a:pt x="26" y="355"/>
                    </a:cubicBezTo>
                    <a:cubicBezTo>
                      <a:pt x="25" y="334"/>
                      <a:pt x="25" y="313"/>
                      <a:pt x="25" y="292"/>
                    </a:cubicBezTo>
                    <a:cubicBezTo>
                      <a:pt x="24" y="229"/>
                      <a:pt x="24" y="229"/>
                      <a:pt x="24" y="229"/>
                    </a:cubicBezTo>
                    <a:cubicBezTo>
                      <a:pt x="24" y="187"/>
                      <a:pt x="23" y="144"/>
                      <a:pt x="23" y="102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4" y="45"/>
                      <a:pt x="15" y="45"/>
                      <a:pt x="16" y="44"/>
                    </a:cubicBezTo>
                    <a:cubicBezTo>
                      <a:pt x="19" y="42"/>
                      <a:pt x="21" y="40"/>
                      <a:pt x="23" y="38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7" y="34"/>
                      <a:pt x="27" y="33"/>
                      <a:pt x="28" y="33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4" y="25"/>
                      <a:pt x="35" y="24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8" y="20"/>
                      <a:pt x="39" y="18"/>
                      <a:pt x="40" y="17"/>
                    </a:cubicBezTo>
                    <a:cubicBezTo>
                      <a:pt x="42" y="15"/>
                      <a:pt x="43" y="12"/>
                      <a:pt x="45" y="10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4"/>
                      <a:pt x="112" y="4"/>
                      <a:pt x="112" y="4"/>
                    </a:cubicBez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1" y="268"/>
                      <a:pt x="111" y="268"/>
                      <a:pt x="111" y="268"/>
                    </a:cubicBezTo>
                    <a:cubicBezTo>
                      <a:pt x="110" y="355"/>
                      <a:pt x="110" y="355"/>
                      <a:pt x="110" y="355"/>
                    </a:cubicBezTo>
                    <a:cubicBezTo>
                      <a:pt x="107" y="352"/>
                      <a:pt x="107" y="352"/>
                      <a:pt x="107" y="352"/>
                    </a:cubicBezTo>
                    <a:cubicBezTo>
                      <a:pt x="130" y="352"/>
                      <a:pt x="130" y="352"/>
                      <a:pt x="130" y="352"/>
                    </a:cubicBezTo>
                    <a:cubicBezTo>
                      <a:pt x="133" y="352"/>
                      <a:pt x="133" y="352"/>
                      <a:pt x="133" y="352"/>
                    </a:cubicBezTo>
                    <a:cubicBezTo>
                      <a:pt x="133" y="355"/>
                      <a:pt x="133" y="355"/>
                      <a:pt x="133" y="355"/>
                    </a:cubicBezTo>
                    <a:cubicBezTo>
                      <a:pt x="132" y="382"/>
                      <a:pt x="132" y="408"/>
                      <a:pt x="132" y="435"/>
                    </a:cubicBezTo>
                    <a:cubicBezTo>
                      <a:pt x="132" y="437"/>
                      <a:pt x="132" y="437"/>
                      <a:pt x="132" y="437"/>
                    </a:cubicBezTo>
                    <a:cubicBezTo>
                      <a:pt x="130" y="437"/>
                      <a:pt x="130" y="437"/>
                      <a:pt x="130" y="437"/>
                    </a:cubicBezTo>
                    <a:cubicBezTo>
                      <a:pt x="67" y="436"/>
                      <a:pt x="67" y="436"/>
                      <a:pt x="67" y="436"/>
                    </a:cubicBezTo>
                    <a:cubicBezTo>
                      <a:pt x="36" y="436"/>
                      <a:pt x="36" y="436"/>
                      <a:pt x="36" y="436"/>
                    </a:cubicBezTo>
                    <a:lnTo>
                      <a:pt x="5" y="435"/>
                    </a:lnTo>
                    <a:close/>
                    <a:moveTo>
                      <a:pt x="5" y="435"/>
                    </a:moveTo>
                    <a:cubicBezTo>
                      <a:pt x="36" y="434"/>
                      <a:pt x="36" y="434"/>
                      <a:pt x="36" y="434"/>
                    </a:cubicBezTo>
                    <a:cubicBezTo>
                      <a:pt x="67" y="434"/>
                      <a:pt x="67" y="434"/>
                      <a:pt x="67" y="434"/>
                    </a:cubicBezTo>
                    <a:cubicBezTo>
                      <a:pt x="130" y="433"/>
                      <a:pt x="130" y="433"/>
                      <a:pt x="130" y="433"/>
                    </a:cubicBezTo>
                    <a:cubicBezTo>
                      <a:pt x="128" y="435"/>
                      <a:pt x="128" y="435"/>
                      <a:pt x="128" y="435"/>
                    </a:cubicBezTo>
                    <a:cubicBezTo>
                      <a:pt x="127" y="408"/>
                      <a:pt x="127" y="382"/>
                      <a:pt x="127" y="355"/>
                    </a:cubicBezTo>
                    <a:cubicBezTo>
                      <a:pt x="130" y="358"/>
                      <a:pt x="130" y="358"/>
                      <a:pt x="130" y="358"/>
                    </a:cubicBezTo>
                    <a:cubicBezTo>
                      <a:pt x="107" y="359"/>
                      <a:pt x="107" y="359"/>
                      <a:pt x="107" y="359"/>
                    </a:cubicBezTo>
                    <a:cubicBezTo>
                      <a:pt x="104" y="359"/>
                      <a:pt x="104" y="359"/>
                      <a:pt x="104" y="359"/>
                    </a:cubicBezTo>
                    <a:cubicBezTo>
                      <a:pt x="104" y="355"/>
                      <a:pt x="104" y="355"/>
                      <a:pt x="104" y="355"/>
                    </a:cubicBezTo>
                    <a:cubicBezTo>
                      <a:pt x="103" y="268"/>
                      <a:pt x="103" y="268"/>
                      <a:pt x="103" y="268"/>
                    </a:cubicBezTo>
                    <a:cubicBezTo>
                      <a:pt x="102" y="180"/>
                      <a:pt x="102" y="180"/>
                      <a:pt x="102" y="180"/>
                    </a:cubicBezTo>
                    <a:cubicBezTo>
                      <a:pt x="102" y="4"/>
                      <a:pt x="102" y="4"/>
                      <a:pt x="102" y="4"/>
                    </a:cubicBezTo>
                    <a:cubicBezTo>
                      <a:pt x="107" y="9"/>
                      <a:pt x="107" y="9"/>
                      <a:pt x="107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1" y="17"/>
                      <a:pt x="50" y="20"/>
                      <a:pt x="48" y="23"/>
                    </a:cubicBezTo>
                    <a:cubicBezTo>
                      <a:pt x="47" y="24"/>
                      <a:pt x="46" y="25"/>
                      <a:pt x="45" y="26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1" y="32"/>
                      <a:pt x="40" y="33"/>
                      <a:pt x="39" y="34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4" y="40"/>
                      <a:pt x="34" y="40"/>
                      <a:pt x="33" y="41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7" y="47"/>
                      <a:pt x="25" y="49"/>
                      <a:pt x="23" y="51"/>
                    </a:cubicBezTo>
                    <a:cubicBezTo>
                      <a:pt x="20" y="53"/>
                      <a:pt x="18" y="55"/>
                      <a:pt x="15" y="57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44"/>
                      <a:pt x="31" y="187"/>
                      <a:pt x="31" y="229"/>
                    </a:cubicBezTo>
                    <a:cubicBezTo>
                      <a:pt x="30" y="292"/>
                      <a:pt x="30" y="292"/>
                      <a:pt x="30" y="292"/>
                    </a:cubicBezTo>
                    <a:cubicBezTo>
                      <a:pt x="30" y="313"/>
                      <a:pt x="30" y="334"/>
                      <a:pt x="29" y="355"/>
                    </a:cubicBezTo>
                    <a:cubicBezTo>
                      <a:pt x="29" y="357"/>
                      <a:pt x="29" y="357"/>
                      <a:pt x="29" y="357"/>
                    </a:cubicBezTo>
                    <a:cubicBezTo>
                      <a:pt x="28" y="357"/>
                      <a:pt x="28" y="357"/>
                      <a:pt x="28" y="357"/>
                    </a:cubicBezTo>
                    <a:cubicBezTo>
                      <a:pt x="5" y="357"/>
                      <a:pt x="5" y="357"/>
                      <a:pt x="5" y="357"/>
                    </a:cubicBezTo>
                    <a:cubicBezTo>
                      <a:pt x="6" y="355"/>
                      <a:pt x="6" y="355"/>
                      <a:pt x="6" y="355"/>
                    </a:cubicBezTo>
                    <a:cubicBezTo>
                      <a:pt x="6" y="395"/>
                      <a:pt x="6" y="395"/>
                      <a:pt x="6" y="395"/>
                    </a:cubicBezTo>
                    <a:lnTo>
                      <a:pt x="5" y="4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702" name="文本框 1701"/>
            <p:cNvSpPr txBox="1"/>
            <p:nvPr/>
          </p:nvSpPr>
          <p:spPr>
            <a:xfrm>
              <a:off x="4696183" y="1822700"/>
              <a:ext cx="6345648" cy="1077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dirty="0">
                  <a:solidFill>
                    <a:schemeClr val="bg1"/>
                  </a:solidFill>
                  <a:latin typeface="+mn-lt"/>
                  <a:ea typeface="+mn-ea"/>
                </a:rPr>
                <a:t>“双减”政策下小学数学高效课堂构建背景分析</a:t>
              </a:r>
              <a:endParaRPr lang="zh-CN" altLang="en-US" sz="32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组合 1706"/>
          <p:cNvGrpSpPr/>
          <p:nvPr/>
        </p:nvGrpSpPr>
        <p:grpSpPr bwMode="auto">
          <a:xfrm>
            <a:off x="3774906" y="3907307"/>
            <a:ext cx="6848475" cy="1076325"/>
            <a:chOff x="4136058" y="3001972"/>
            <a:chExt cx="6848577" cy="1077384"/>
          </a:xfrm>
        </p:grpSpPr>
        <p:grpSp>
          <p:nvGrpSpPr>
            <p:cNvPr id="8" name="组合 1667"/>
            <p:cNvGrpSpPr/>
            <p:nvPr/>
          </p:nvGrpSpPr>
          <p:grpSpPr>
            <a:xfrm>
              <a:off x="4136058" y="3002187"/>
              <a:ext cx="317135" cy="584345"/>
              <a:chOff x="2665413" y="5559425"/>
              <a:chExt cx="887413" cy="1635125"/>
            </a:xfrm>
            <a:solidFill>
              <a:schemeClr val="bg1">
                <a:lumMod val="75000"/>
              </a:schemeClr>
            </a:solidFill>
          </p:grpSpPr>
          <p:sp>
            <p:nvSpPr>
              <p:cNvPr id="1669" name="Freeform 276"/>
              <p:cNvSpPr/>
              <p:nvPr/>
            </p:nvSpPr>
            <p:spPr bwMode="auto">
              <a:xfrm>
                <a:off x="3192463" y="6653213"/>
                <a:ext cx="260350" cy="149225"/>
              </a:xfrm>
              <a:custGeom>
                <a:avLst/>
                <a:gdLst>
                  <a:gd name="T0" fmla="*/ 12 w 80"/>
                  <a:gd name="T1" fmla="*/ 46 h 46"/>
                  <a:gd name="T2" fmla="*/ 12 w 80"/>
                  <a:gd name="T3" fmla="*/ 46 h 46"/>
                  <a:gd name="T4" fmla="*/ 11 w 80"/>
                  <a:gd name="T5" fmla="*/ 45 h 46"/>
                  <a:gd name="T6" fmla="*/ 36 w 80"/>
                  <a:gd name="T7" fmla="*/ 28 h 46"/>
                  <a:gd name="T8" fmla="*/ 56 w 80"/>
                  <a:gd name="T9" fmla="*/ 14 h 46"/>
                  <a:gd name="T10" fmla="*/ 32 w 80"/>
                  <a:gd name="T11" fmla="*/ 28 h 46"/>
                  <a:gd name="T12" fmla="*/ 30 w 80"/>
                  <a:gd name="T13" fmla="*/ 29 h 46"/>
                  <a:gd name="T14" fmla="*/ 30 w 80"/>
                  <a:gd name="T15" fmla="*/ 29 h 46"/>
                  <a:gd name="T16" fmla="*/ 27 w 80"/>
                  <a:gd name="T17" fmla="*/ 18 h 46"/>
                  <a:gd name="T18" fmla="*/ 15 w 80"/>
                  <a:gd name="T19" fmla="*/ 25 h 46"/>
                  <a:gd name="T20" fmla="*/ 14 w 80"/>
                  <a:gd name="T21" fmla="*/ 25 h 46"/>
                  <a:gd name="T22" fmla="*/ 32 w 80"/>
                  <a:gd name="T23" fmla="*/ 2 h 46"/>
                  <a:gd name="T24" fmla="*/ 28 w 80"/>
                  <a:gd name="T25" fmla="*/ 4 h 46"/>
                  <a:gd name="T26" fmla="*/ 25 w 80"/>
                  <a:gd name="T27" fmla="*/ 3 h 46"/>
                  <a:gd name="T28" fmla="*/ 1 w 80"/>
                  <a:gd name="T29" fmla="*/ 18 h 46"/>
                  <a:gd name="T30" fmla="*/ 1 w 80"/>
                  <a:gd name="T31" fmla="*/ 17 h 46"/>
                  <a:gd name="T32" fmla="*/ 0 w 80"/>
                  <a:gd name="T33" fmla="*/ 17 h 46"/>
                  <a:gd name="T34" fmla="*/ 25 w 80"/>
                  <a:gd name="T35" fmla="*/ 3 h 46"/>
                  <a:gd name="T36" fmla="*/ 26 w 80"/>
                  <a:gd name="T37" fmla="*/ 2 h 46"/>
                  <a:gd name="T38" fmla="*/ 28 w 80"/>
                  <a:gd name="T39" fmla="*/ 3 h 46"/>
                  <a:gd name="T40" fmla="*/ 33 w 80"/>
                  <a:gd name="T41" fmla="*/ 0 h 46"/>
                  <a:gd name="T42" fmla="*/ 34 w 80"/>
                  <a:gd name="T43" fmla="*/ 0 h 46"/>
                  <a:gd name="T44" fmla="*/ 34 w 80"/>
                  <a:gd name="T45" fmla="*/ 1 h 46"/>
                  <a:gd name="T46" fmla="*/ 16 w 80"/>
                  <a:gd name="T47" fmla="*/ 23 h 46"/>
                  <a:gd name="T48" fmla="*/ 27 w 80"/>
                  <a:gd name="T49" fmla="*/ 17 h 46"/>
                  <a:gd name="T50" fmla="*/ 28 w 80"/>
                  <a:gd name="T51" fmla="*/ 17 h 46"/>
                  <a:gd name="T52" fmla="*/ 28 w 80"/>
                  <a:gd name="T53" fmla="*/ 17 h 46"/>
                  <a:gd name="T54" fmla="*/ 31 w 80"/>
                  <a:gd name="T55" fmla="*/ 28 h 46"/>
                  <a:gd name="T56" fmla="*/ 32 w 80"/>
                  <a:gd name="T57" fmla="*/ 28 h 46"/>
                  <a:gd name="T58" fmla="*/ 66 w 80"/>
                  <a:gd name="T59" fmla="*/ 8 h 46"/>
                  <a:gd name="T60" fmla="*/ 66 w 80"/>
                  <a:gd name="T61" fmla="*/ 7 h 46"/>
                  <a:gd name="T62" fmla="*/ 66 w 80"/>
                  <a:gd name="T63" fmla="*/ 7 h 46"/>
                  <a:gd name="T64" fmla="*/ 67 w 80"/>
                  <a:gd name="T65" fmla="*/ 7 h 46"/>
                  <a:gd name="T66" fmla="*/ 67 w 80"/>
                  <a:gd name="T67" fmla="*/ 8 h 46"/>
                  <a:gd name="T68" fmla="*/ 67 w 80"/>
                  <a:gd name="T69" fmla="*/ 8 h 46"/>
                  <a:gd name="T70" fmla="*/ 66 w 80"/>
                  <a:gd name="T71" fmla="*/ 9 h 46"/>
                  <a:gd name="T72" fmla="*/ 17 w 80"/>
                  <a:gd name="T73" fmla="*/ 42 h 46"/>
                  <a:gd name="T74" fmla="*/ 79 w 80"/>
                  <a:gd name="T75" fmla="*/ 6 h 46"/>
                  <a:gd name="T76" fmla="*/ 80 w 80"/>
                  <a:gd name="T77" fmla="*/ 6 h 46"/>
                  <a:gd name="T78" fmla="*/ 80 w 80"/>
                  <a:gd name="T79" fmla="*/ 6 h 46"/>
                  <a:gd name="T80" fmla="*/ 12 w 80"/>
                  <a:gd name="T8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0" h="46">
                    <a:moveTo>
                      <a:pt x="12" y="46"/>
                    </a:move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36" y="28"/>
                    </a:cubicBezTo>
                    <a:cubicBezTo>
                      <a:pt x="42" y="24"/>
                      <a:pt x="48" y="19"/>
                      <a:pt x="56" y="14"/>
                    </a:cubicBezTo>
                    <a:cubicBezTo>
                      <a:pt x="51" y="17"/>
                      <a:pt x="43" y="22"/>
                      <a:pt x="32" y="28"/>
                    </a:cubicBezTo>
                    <a:cubicBezTo>
                      <a:pt x="31" y="29"/>
                      <a:pt x="31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27" y="18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4" y="25"/>
                    </a:cubicBezTo>
                    <a:cubicBezTo>
                      <a:pt x="14" y="24"/>
                      <a:pt x="14" y="24"/>
                      <a:pt x="32" y="2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25" y="3"/>
                      <a:pt x="25" y="3"/>
                    </a:cubicBezTo>
                    <a:cubicBezTo>
                      <a:pt x="25" y="2"/>
                      <a:pt x="25" y="2"/>
                      <a:pt x="26" y="2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31" y="1"/>
                      <a:pt x="33" y="0"/>
                    </a:cubicBezTo>
                    <a:cubicBezTo>
                      <a:pt x="33" y="0"/>
                      <a:pt x="34" y="0"/>
                      <a:pt x="34" y="0"/>
                    </a:cubicBezTo>
                    <a:cubicBezTo>
                      <a:pt x="34" y="0"/>
                      <a:pt x="34" y="1"/>
                      <a:pt x="34" y="1"/>
                    </a:cubicBezTo>
                    <a:cubicBezTo>
                      <a:pt x="28" y="8"/>
                      <a:pt x="19" y="19"/>
                      <a:pt x="16" y="23"/>
                    </a:cubicBezTo>
                    <a:cubicBezTo>
                      <a:pt x="19" y="22"/>
                      <a:pt x="24" y="19"/>
                      <a:pt x="27" y="17"/>
                    </a:cubicBezTo>
                    <a:cubicBezTo>
                      <a:pt x="27" y="17"/>
                      <a:pt x="27" y="17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9" y="20"/>
                      <a:pt x="30" y="26"/>
                      <a:pt x="31" y="28"/>
                    </a:cubicBezTo>
                    <a:cubicBezTo>
                      <a:pt x="31" y="28"/>
                      <a:pt x="31" y="28"/>
                      <a:pt x="32" y="28"/>
                    </a:cubicBezTo>
                    <a:cubicBezTo>
                      <a:pt x="59" y="11"/>
                      <a:pt x="65" y="8"/>
                      <a:pt x="66" y="8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7"/>
                      <a:pt x="67" y="7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8"/>
                      <a:pt x="67" y="8"/>
                      <a:pt x="66" y="9"/>
                    </a:cubicBezTo>
                    <a:cubicBezTo>
                      <a:pt x="42" y="25"/>
                      <a:pt x="25" y="36"/>
                      <a:pt x="17" y="42"/>
                    </a:cubicBezTo>
                    <a:cubicBezTo>
                      <a:pt x="31" y="34"/>
                      <a:pt x="64" y="14"/>
                      <a:pt x="79" y="6"/>
                    </a:cubicBezTo>
                    <a:cubicBezTo>
                      <a:pt x="79" y="5"/>
                      <a:pt x="80" y="6"/>
                      <a:pt x="80" y="6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16" y="44"/>
                      <a:pt x="12" y="46"/>
                      <a:pt x="12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0" name="Freeform 277"/>
              <p:cNvSpPr/>
              <p:nvPr/>
            </p:nvSpPr>
            <p:spPr bwMode="auto">
              <a:xfrm>
                <a:off x="2982913" y="6192838"/>
                <a:ext cx="554038" cy="320675"/>
              </a:xfrm>
              <a:custGeom>
                <a:avLst/>
                <a:gdLst>
                  <a:gd name="T0" fmla="*/ 53 w 171"/>
                  <a:gd name="T1" fmla="*/ 98 h 99"/>
                  <a:gd name="T2" fmla="*/ 53 w 171"/>
                  <a:gd name="T3" fmla="*/ 98 h 99"/>
                  <a:gd name="T4" fmla="*/ 114 w 171"/>
                  <a:gd name="T5" fmla="*/ 58 h 99"/>
                  <a:gd name="T6" fmla="*/ 114 w 171"/>
                  <a:gd name="T7" fmla="*/ 55 h 99"/>
                  <a:gd name="T8" fmla="*/ 41 w 171"/>
                  <a:gd name="T9" fmla="*/ 97 h 99"/>
                  <a:gd name="T10" fmla="*/ 41 w 171"/>
                  <a:gd name="T11" fmla="*/ 97 h 99"/>
                  <a:gd name="T12" fmla="*/ 41 w 171"/>
                  <a:gd name="T13" fmla="*/ 96 h 99"/>
                  <a:gd name="T14" fmla="*/ 24 w 171"/>
                  <a:gd name="T15" fmla="*/ 95 h 99"/>
                  <a:gd name="T16" fmla="*/ 24 w 171"/>
                  <a:gd name="T17" fmla="*/ 95 h 99"/>
                  <a:gd name="T18" fmla="*/ 24 w 171"/>
                  <a:gd name="T19" fmla="*/ 94 h 99"/>
                  <a:gd name="T20" fmla="*/ 44 w 171"/>
                  <a:gd name="T21" fmla="*/ 79 h 99"/>
                  <a:gd name="T22" fmla="*/ 145 w 171"/>
                  <a:gd name="T23" fmla="*/ 6 h 99"/>
                  <a:gd name="T24" fmla="*/ 1 w 171"/>
                  <a:gd name="T25" fmla="*/ 89 h 99"/>
                  <a:gd name="T26" fmla="*/ 1 w 171"/>
                  <a:gd name="T27" fmla="*/ 88 h 99"/>
                  <a:gd name="T28" fmla="*/ 1 w 171"/>
                  <a:gd name="T29" fmla="*/ 88 h 99"/>
                  <a:gd name="T30" fmla="*/ 152 w 171"/>
                  <a:gd name="T31" fmla="*/ 0 h 99"/>
                  <a:gd name="T32" fmla="*/ 153 w 171"/>
                  <a:gd name="T33" fmla="*/ 0 h 99"/>
                  <a:gd name="T34" fmla="*/ 153 w 171"/>
                  <a:gd name="T35" fmla="*/ 0 h 99"/>
                  <a:gd name="T36" fmla="*/ 31 w 171"/>
                  <a:gd name="T37" fmla="*/ 90 h 99"/>
                  <a:gd name="T38" fmla="*/ 144 w 171"/>
                  <a:gd name="T39" fmla="*/ 25 h 99"/>
                  <a:gd name="T40" fmla="*/ 144 w 171"/>
                  <a:gd name="T41" fmla="*/ 25 h 99"/>
                  <a:gd name="T42" fmla="*/ 144 w 171"/>
                  <a:gd name="T43" fmla="*/ 26 h 99"/>
                  <a:gd name="T44" fmla="*/ 114 w 171"/>
                  <a:gd name="T45" fmla="*/ 54 h 99"/>
                  <a:gd name="T46" fmla="*/ 170 w 171"/>
                  <a:gd name="T47" fmla="*/ 21 h 99"/>
                  <a:gd name="T48" fmla="*/ 114 w 171"/>
                  <a:gd name="T49" fmla="*/ 59 h 99"/>
                  <a:gd name="T50" fmla="*/ 158 w 171"/>
                  <a:gd name="T51" fmla="*/ 37 h 99"/>
                  <a:gd name="T52" fmla="*/ 158 w 171"/>
                  <a:gd name="T53" fmla="*/ 38 h 99"/>
                  <a:gd name="T54" fmla="*/ 118 w 171"/>
                  <a:gd name="T55" fmla="*/ 77 h 99"/>
                  <a:gd name="T56" fmla="*/ 119 w 171"/>
                  <a:gd name="T57" fmla="*/ 78 h 99"/>
                  <a:gd name="T58" fmla="*/ 117 w 171"/>
                  <a:gd name="T59" fmla="*/ 82 h 99"/>
                  <a:gd name="T60" fmla="*/ 117 w 171"/>
                  <a:gd name="T61" fmla="*/ 82 h 99"/>
                  <a:gd name="T62" fmla="*/ 109 w 171"/>
                  <a:gd name="T63" fmla="*/ 89 h 99"/>
                  <a:gd name="T64" fmla="*/ 105 w 171"/>
                  <a:gd name="T65" fmla="*/ 90 h 99"/>
                  <a:gd name="T66" fmla="*/ 106 w 171"/>
                  <a:gd name="T67" fmla="*/ 90 h 99"/>
                  <a:gd name="T68" fmla="*/ 112 w 171"/>
                  <a:gd name="T69" fmla="*/ 85 h 99"/>
                  <a:gd name="T70" fmla="*/ 116 w 171"/>
                  <a:gd name="T71" fmla="*/ 79 h 99"/>
                  <a:gd name="T72" fmla="*/ 99 w 171"/>
                  <a:gd name="T73" fmla="*/ 89 h 99"/>
                  <a:gd name="T74" fmla="*/ 98 w 171"/>
                  <a:gd name="T75" fmla="*/ 89 h 99"/>
                  <a:gd name="T76" fmla="*/ 154 w 171"/>
                  <a:gd name="T77" fmla="*/ 41 h 99"/>
                  <a:gd name="T78" fmla="*/ 53 w 171"/>
                  <a:gd name="T79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1" h="99">
                    <a:moveTo>
                      <a:pt x="53" y="99"/>
                    </a:moveTo>
                    <a:cubicBezTo>
                      <a:pt x="53" y="99"/>
                      <a:pt x="53" y="99"/>
                      <a:pt x="53" y="98"/>
                    </a:cubicBezTo>
                    <a:cubicBezTo>
                      <a:pt x="53" y="98"/>
                      <a:pt x="53" y="98"/>
                      <a:pt x="53" y="98"/>
                    </a:cubicBezTo>
                    <a:cubicBezTo>
                      <a:pt x="53" y="98"/>
                      <a:pt x="53" y="98"/>
                      <a:pt x="53" y="98"/>
                    </a:cubicBezTo>
                    <a:cubicBezTo>
                      <a:pt x="53" y="98"/>
                      <a:pt x="53" y="98"/>
                      <a:pt x="53" y="98"/>
                    </a:cubicBezTo>
                    <a:cubicBezTo>
                      <a:pt x="55" y="96"/>
                      <a:pt x="64" y="90"/>
                      <a:pt x="114" y="58"/>
                    </a:cubicBezTo>
                    <a:cubicBezTo>
                      <a:pt x="134" y="45"/>
                      <a:pt x="154" y="32"/>
                      <a:pt x="164" y="26"/>
                    </a:cubicBezTo>
                    <a:cubicBezTo>
                      <a:pt x="154" y="31"/>
                      <a:pt x="134" y="43"/>
                      <a:pt x="114" y="55"/>
                    </a:cubicBezTo>
                    <a:cubicBezTo>
                      <a:pt x="60" y="86"/>
                      <a:pt x="44" y="96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6"/>
                    </a:cubicBezTo>
                    <a:cubicBezTo>
                      <a:pt x="40" y="96"/>
                      <a:pt x="40" y="96"/>
                      <a:pt x="41" y="96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16" y="41"/>
                      <a:pt x="58" y="75"/>
                      <a:pt x="24" y="95"/>
                    </a:cubicBezTo>
                    <a:cubicBezTo>
                      <a:pt x="24" y="95"/>
                      <a:pt x="24" y="95"/>
                      <a:pt x="24" y="95"/>
                    </a:cubicBezTo>
                    <a:cubicBezTo>
                      <a:pt x="24" y="95"/>
                      <a:pt x="24" y="95"/>
                      <a:pt x="24" y="95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5" y="93"/>
                      <a:pt x="30" y="89"/>
                      <a:pt x="44" y="79"/>
                    </a:cubicBezTo>
                    <a:cubicBezTo>
                      <a:pt x="55" y="71"/>
                      <a:pt x="70" y="60"/>
                      <a:pt x="88" y="47"/>
                    </a:cubicBezTo>
                    <a:cubicBezTo>
                      <a:pt x="111" y="30"/>
                      <a:pt x="134" y="14"/>
                      <a:pt x="145" y="6"/>
                    </a:cubicBezTo>
                    <a:cubicBezTo>
                      <a:pt x="142" y="7"/>
                      <a:pt x="138" y="10"/>
                      <a:pt x="134" y="12"/>
                    </a:cubicBezTo>
                    <a:cubicBezTo>
                      <a:pt x="41" y="67"/>
                      <a:pt x="3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8"/>
                    </a:cubicBezTo>
                    <a:cubicBezTo>
                      <a:pt x="0" y="88"/>
                      <a:pt x="0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5" y="87"/>
                      <a:pt x="95" y="34"/>
                      <a:pt x="134" y="11"/>
                    </a:cubicBezTo>
                    <a:cubicBezTo>
                      <a:pt x="147" y="3"/>
                      <a:pt x="151" y="1"/>
                      <a:pt x="152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16" y="28"/>
                      <a:pt x="51" y="75"/>
                      <a:pt x="31" y="90"/>
                    </a:cubicBezTo>
                    <a:cubicBezTo>
                      <a:pt x="81" y="61"/>
                      <a:pt x="137" y="28"/>
                      <a:pt x="143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6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60" y="85"/>
                      <a:pt x="89" y="68"/>
                      <a:pt x="114" y="54"/>
                    </a:cubicBezTo>
                    <a:cubicBezTo>
                      <a:pt x="163" y="25"/>
                      <a:pt x="170" y="21"/>
                      <a:pt x="170" y="21"/>
                    </a:cubicBezTo>
                    <a:cubicBezTo>
                      <a:pt x="170" y="21"/>
                      <a:pt x="170" y="21"/>
                      <a:pt x="170" y="21"/>
                    </a:cubicBezTo>
                    <a:cubicBezTo>
                      <a:pt x="170" y="21"/>
                      <a:pt x="171" y="21"/>
                      <a:pt x="171" y="21"/>
                    </a:cubicBezTo>
                    <a:cubicBezTo>
                      <a:pt x="171" y="22"/>
                      <a:pt x="171" y="22"/>
                      <a:pt x="114" y="59"/>
                    </a:cubicBezTo>
                    <a:cubicBezTo>
                      <a:pt x="94" y="72"/>
                      <a:pt x="73" y="85"/>
                      <a:pt x="61" y="93"/>
                    </a:cubicBezTo>
                    <a:cubicBezTo>
                      <a:pt x="158" y="37"/>
                      <a:pt x="158" y="37"/>
                      <a:pt x="158" y="37"/>
                    </a:cubicBezTo>
                    <a:cubicBezTo>
                      <a:pt x="158" y="37"/>
                      <a:pt x="158" y="37"/>
                      <a:pt x="158" y="37"/>
                    </a:cubicBezTo>
                    <a:cubicBezTo>
                      <a:pt x="159" y="38"/>
                      <a:pt x="159" y="38"/>
                      <a:pt x="158" y="38"/>
                    </a:cubicBezTo>
                    <a:cubicBezTo>
                      <a:pt x="102" y="86"/>
                      <a:pt x="102" y="86"/>
                      <a:pt x="102" y="86"/>
                    </a:cubicBezTo>
                    <a:cubicBezTo>
                      <a:pt x="106" y="84"/>
                      <a:pt x="113" y="80"/>
                      <a:pt x="118" y="77"/>
                    </a:cubicBezTo>
                    <a:cubicBezTo>
                      <a:pt x="118" y="77"/>
                      <a:pt x="118" y="77"/>
                      <a:pt x="119" y="77"/>
                    </a:cubicBezTo>
                    <a:cubicBezTo>
                      <a:pt x="119" y="77"/>
                      <a:pt x="119" y="77"/>
                      <a:pt x="119" y="78"/>
                    </a:cubicBezTo>
                    <a:cubicBezTo>
                      <a:pt x="114" y="83"/>
                      <a:pt x="114" y="83"/>
                      <a:pt x="114" y="83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8" y="82"/>
                      <a:pt x="117" y="82"/>
                      <a:pt x="117" y="82"/>
                    </a:cubicBezTo>
                    <a:cubicBezTo>
                      <a:pt x="115" y="84"/>
                      <a:pt x="112" y="86"/>
                      <a:pt x="109" y="88"/>
                    </a:cubicBezTo>
                    <a:cubicBezTo>
                      <a:pt x="109" y="88"/>
                      <a:pt x="109" y="88"/>
                      <a:pt x="109" y="89"/>
                    </a:cubicBezTo>
                    <a:cubicBezTo>
                      <a:pt x="106" y="90"/>
                      <a:pt x="106" y="90"/>
                      <a:pt x="106" y="90"/>
                    </a:cubicBezTo>
                    <a:cubicBezTo>
                      <a:pt x="106" y="90"/>
                      <a:pt x="105" y="90"/>
                      <a:pt x="105" y="90"/>
                    </a:cubicBezTo>
                    <a:cubicBezTo>
                      <a:pt x="105" y="90"/>
                      <a:pt x="105" y="90"/>
                      <a:pt x="106" y="90"/>
                    </a:cubicBezTo>
                    <a:cubicBezTo>
                      <a:pt x="106" y="90"/>
                      <a:pt x="106" y="90"/>
                      <a:pt x="106" y="90"/>
                    </a:cubicBezTo>
                    <a:cubicBezTo>
                      <a:pt x="106" y="89"/>
                      <a:pt x="106" y="89"/>
                      <a:pt x="106" y="89"/>
                    </a:cubicBezTo>
                    <a:cubicBezTo>
                      <a:pt x="107" y="89"/>
                      <a:pt x="108" y="88"/>
                      <a:pt x="112" y="85"/>
                    </a:cubicBezTo>
                    <a:cubicBezTo>
                      <a:pt x="111" y="85"/>
                      <a:pt x="111" y="85"/>
                      <a:pt x="112" y="85"/>
                    </a:cubicBezTo>
                    <a:cubicBezTo>
                      <a:pt x="116" y="79"/>
                      <a:pt x="116" y="79"/>
                      <a:pt x="116" y="79"/>
                    </a:cubicBezTo>
                    <a:cubicBezTo>
                      <a:pt x="103" y="87"/>
                      <a:pt x="100" y="89"/>
                      <a:pt x="99" y="89"/>
                    </a:cubicBezTo>
                    <a:cubicBezTo>
                      <a:pt x="99" y="89"/>
                      <a:pt x="99" y="89"/>
                      <a:pt x="99" y="89"/>
                    </a:cubicBezTo>
                    <a:cubicBezTo>
                      <a:pt x="98" y="89"/>
                      <a:pt x="98" y="89"/>
                      <a:pt x="98" y="89"/>
                    </a:cubicBezTo>
                    <a:cubicBezTo>
                      <a:pt x="98" y="89"/>
                      <a:pt x="98" y="89"/>
                      <a:pt x="98" y="89"/>
                    </a:cubicBezTo>
                    <a:cubicBezTo>
                      <a:pt x="98" y="89"/>
                      <a:pt x="98" y="89"/>
                      <a:pt x="98" y="88"/>
                    </a:cubicBezTo>
                    <a:cubicBezTo>
                      <a:pt x="154" y="41"/>
                      <a:pt x="154" y="41"/>
                      <a:pt x="154" y="41"/>
                    </a:cubicBezTo>
                    <a:cubicBezTo>
                      <a:pt x="54" y="99"/>
                      <a:pt x="54" y="99"/>
                      <a:pt x="54" y="99"/>
                    </a:cubicBezTo>
                    <a:cubicBezTo>
                      <a:pt x="53" y="99"/>
                      <a:pt x="53" y="99"/>
                      <a:pt x="53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1" name="Freeform 278"/>
              <p:cNvSpPr/>
              <p:nvPr/>
            </p:nvSpPr>
            <p:spPr bwMode="auto">
              <a:xfrm>
                <a:off x="2674938" y="6084888"/>
                <a:ext cx="874713" cy="1000125"/>
              </a:xfrm>
              <a:custGeom>
                <a:avLst/>
                <a:gdLst>
                  <a:gd name="T0" fmla="*/ 185 w 270"/>
                  <a:gd name="T1" fmla="*/ 299 h 308"/>
                  <a:gd name="T2" fmla="*/ 259 w 270"/>
                  <a:gd name="T3" fmla="*/ 250 h 308"/>
                  <a:gd name="T4" fmla="*/ 257 w 270"/>
                  <a:gd name="T5" fmla="*/ 239 h 308"/>
                  <a:gd name="T6" fmla="*/ 167 w 270"/>
                  <a:gd name="T7" fmla="*/ 290 h 308"/>
                  <a:gd name="T8" fmla="*/ 139 w 270"/>
                  <a:gd name="T9" fmla="*/ 290 h 308"/>
                  <a:gd name="T10" fmla="*/ 123 w 270"/>
                  <a:gd name="T11" fmla="*/ 291 h 308"/>
                  <a:gd name="T12" fmla="*/ 97 w 270"/>
                  <a:gd name="T13" fmla="*/ 283 h 308"/>
                  <a:gd name="T14" fmla="*/ 90 w 270"/>
                  <a:gd name="T15" fmla="*/ 268 h 308"/>
                  <a:gd name="T16" fmla="*/ 59 w 270"/>
                  <a:gd name="T17" fmla="*/ 268 h 308"/>
                  <a:gd name="T18" fmla="*/ 14 w 270"/>
                  <a:gd name="T19" fmla="*/ 283 h 308"/>
                  <a:gd name="T20" fmla="*/ 114 w 270"/>
                  <a:gd name="T21" fmla="*/ 216 h 308"/>
                  <a:gd name="T22" fmla="*/ 4 w 270"/>
                  <a:gd name="T23" fmla="*/ 271 h 308"/>
                  <a:gd name="T24" fmla="*/ 19 w 270"/>
                  <a:gd name="T25" fmla="*/ 257 h 308"/>
                  <a:gd name="T26" fmla="*/ 83 w 270"/>
                  <a:gd name="T27" fmla="*/ 214 h 308"/>
                  <a:gd name="T28" fmla="*/ 7 w 270"/>
                  <a:gd name="T29" fmla="*/ 244 h 308"/>
                  <a:gd name="T30" fmla="*/ 13 w 270"/>
                  <a:gd name="T31" fmla="*/ 226 h 308"/>
                  <a:gd name="T32" fmla="*/ 68 w 270"/>
                  <a:gd name="T33" fmla="*/ 182 h 308"/>
                  <a:gd name="T34" fmla="*/ 11 w 270"/>
                  <a:gd name="T35" fmla="*/ 208 h 308"/>
                  <a:gd name="T36" fmla="*/ 22 w 270"/>
                  <a:gd name="T37" fmla="*/ 195 h 308"/>
                  <a:gd name="T38" fmla="*/ 23 w 270"/>
                  <a:gd name="T39" fmla="*/ 175 h 308"/>
                  <a:gd name="T40" fmla="*/ 12 w 270"/>
                  <a:gd name="T41" fmla="*/ 177 h 308"/>
                  <a:gd name="T42" fmla="*/ 11 w 270"/>
                  <a:gd name="T43" fmla="*/ 174 h 308"/>
                  <a:gd name="T44" fmla="*/ 165 w 270"/>
                  <a:gd name="T45" fmla="*/ 67 h 308"/>
                  <a:gd name="T46" fmla="*/ 20 w 270"/>
                  <a:gd name="T47" fmla="*/ 133 h 308"/>
                  <a:gd name="T48" fmla="*/ 21 w 270"/>
                  <a:gd name="T49" fmla="*/ 114 h 308"/>
                  <a:gd name="T50" fmla="*/ 19 w 270"/>
                  <a:gd name="T51" fmla="*/ 101 h 308"/>
                  <a:gd name="T52" fmla="*/ 92 w 270"/>
                  <a:gd name="T53" fmla="*/ 53 h 308"/>
                  <a:gd name="T54" fmla="*/ 19 w 270"/>
                  <a:gd name="T55" fmla="*/ 84 h 308"/>
                  <a:gd name="T56" fmla="*/ 77 w 270"/>
                  <a:gd name="T57" fmla="*/ 37 h 308"/>
                  <a:gd name="T58" fmla="*/ 110 w 270"/>
                  <a:gd name="T59" fmla="*/ 41 h 308"/>
                  <a:gd name="T60" fmla="*/ 23 w 270"/>
                  <a:gd name="T61" fmla="*/ 97 h 308"/>
                  <a:gd name="T62" fmla="*/ 131 w 270"/>
                  <a:gd name="T63" fmla="*/ 35 h 308"/>
                  <a:gd name="T64" fmla="*/ 24 w 270"/>
                  <a:gd name="T65" fmla="*/ 130 h 308"/>
                  <a:gd name="T66" fmla="*/ 251 w 270"/>
                  <a:gd name="T67" fmla="*/ 16 h 308"/>
                  <a:gd name="T68" fmla="*/ 173 w 270"/>
                  <a:gd name="T69" fmla="*/ 68 h 308"/>
                  <a:gd name="T70" fmla="*/ 89 w 270"/>
                  <a:gd name="T71" fmla="*/ 132 h 308"/>
                  <a:gd name="T72" fmla="*/ 84 w 270"/>
                  <a:gd name="T73" fmla="*/ 139 h 308"/>
                  <a:gd name="T74" fmla="*/ 85 w 270"/>
                  <a:gd name="T75" fmla="*/ 160 h 308"/>
                  <a:gd name="T76" fmla="*/ 107 w 270"/>
                  <a:gd name="T77" fmla="*/ 171 h 308"/>
                  <a:gd name="T78" fmla="*/ 83 w 270"/>
                  <a:gd name="T79" fmla="*/ 187 h 308"/>
                  <a:gd name="T80" fmla="*/ 110 w 270"/>
                  <a:gd name="T81" fmla="*/ 185 h 308"/>
                  <a:gd name="T82" fmla="*/ 105 w 270"/>
                  <a:gd name="T83" fmla="*/ 201 h 308"/>
                  <a:gd name="T84" fmla="*/ 104 w 270"/>
                  <a:gd name="T85" fmla="*/ 207 h 308"/>
                  <a:gd name="T86" fmla="*/ 102 w 270"/>
                  <a:gd name="T87" fmla="*/ 213 h 308"/>
                  <a:gd name="T88" fmla="*/ 64 w 270"/>
                  <a:gd name="T89" fmla="*/ 244 h 308"/>
                  <a:gd name="T90" fmla="*/ 126 w 270"/>
                  <a:gd name="T91" fmla="*/ 209 h 308"/>
                  <a:gd name="T92" fmla="*/ 128 w 270"/>
                  <a:gd name="T93" fmla="*/ 227 h 308"/>
                  <a:gd name="T94" fmla="*/ 159 w 270"/>
                  <a:gd name="T95" fmla="*/ 223 h 308"/>
                  <a:gd name="T96" fmla="*/ 247 w 270"/>
                  <a:gd name="T97" fmla="*/ 182 h 308"/>
                  <a:gd name="T98" fmla="*/ 256 w 270"/>
                  <a:gd name="T99" fmla="*/ 194 h 308"/>
                  <a:gd name="T100" fmla="*/ 157 w 270"/>
                  <a:gd name="T101" fmla="*/ 279 h 308"/>
                  <a:gd name="T102" fmla="*/ 203 w 270"/>
                  <a:gd name="T103" fmla="*/ 269 h 308"/>
                  <a:gd name="T104" fmla="*/ 270 w 270"/>
                  <a:gd name="T105" fmla="*/ 243 h 308"/>
                  <a:gd name="T106" fmla="*/ 249 w 270"/>
                  <a:gd name="T107" fmla="*/ 263 h 308"/>
                  <a:gd name="T108" fmla="*/ 229 w 270"/>
                  <a:gd name="T109" fmla="*/ 290 h 308"/>
                  <a:gd name="T110" fmla="*/ 264 w 270"/>
                  <a:gd name="T111" fmla="*/ 279 h 308"/>
                  <a:gd name="T112" fmla="*/ 261 w 270"/>
                  <a:gd name="T113" fmla="*/ 293 h 308"/>
                  <a:gd name="T114" fmla="*/ 239 w 270"/>
                  <a:gd name="T115" fmla="*/ 298 h 308"/>
                  <a:gd name="T116" fmla="*/ 201 w 270"/>
                  <a:gd name="T117" fmla="*/ 3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70" h="308">
                    <a:moveTo>
                      <a:pt x="201" y="308"/>
                    </a:moveTo>
                    <a:cubicBezTo>
                      <a:pt x="201" y="308"/>
                      <a:pt x="201" y="308"/>
                      <a:pt x="200" y="307"/>
                    </a:cubicBezTo>
                    <a:cubicBezTo>
                      <a:pt x="200" y="307"/>
                      <a:pt x="200" y="307"/>
                      <a:pt x="201" y="307"/>
                    </a:cubicBezTo>
                    <a:cubicBezTo>
                      <a:pt x="218" y="292"/>
                      <a:pt x="249" y="267"/>
                      <a:pt x="259" y="258"/>
                    </a:cubicBezTo>
                    <a:cubicBezTo>
                      <a:pt x="185" y="300"/>
                      <a:pt x="185" y="300"/>
                      <a:pt x="185" y="300"/>
                    </a:cubicBezTo>
                    <a:cubicBezTo>
                      <a:pt x="185" y="300"/>
                      <a:pt x="185" y="300"/>
                      <a:pt x="185" y="300"/>
                    </a:cubicBezTo>
                    <a:cubicBezTo>
                      <a:pt x="185" y="300"/>
                      <a:pt x="185" y="300"/>
                      <a:pt x="185" y="300"/>
                    </a:cubicBezTo>
                    <a:cubicBezTo>
                      <a:pt x="185" y="300"/>
                      <a:pt x="185" y="300"/>
                      <a:pt x="185" y="299"/>
                    </a:cubicBezTo>
                    <a:cubicBezTo>
                      <a:pt x="185" y="299"/>
                      <a:pt x="185" y="299"/>
                      <a:pt x="185" y="299"/>
                    </a:cubicBezTo>
                    <a:cubicBezTo>
                      <a:pt x="185" y="299"/>
                      <a:pt x="185" y="299"/>
                      <a:pt x="185" y="299"/>
                    </a:cubicBezTo>
                    <a:cubicBezTo>
                      <a:pt x="186" y="299"/>
                      <a:pt x="188" y="298"/>
                      <a:pt x="192" y="295"/>
                    </a:cubicBezTo>
                    <a:cubicBezTo>
                      <a:pt x="194" y="294"/>
                      <a:pt x="196" y="293"/>
                      <a:pt x="198" y="292"/>
                    </a:cubicBezTo>
                    <a:cubicBezTo>
                      <a:pt x="198" y="292"/>
                      <a:pt x="198" y="292"/>
                      <a:pt x="198" y="292"/>
                    </a:cubicBezTo>
                    <a:cubicBezTo>
                      <a:pt x="197" y="292"/>
                      <a:pt x="197" y="292"/>
                      <a:pt x="198" y="291"/>
                    </a:cubicBezTo>
                    <a:cubicBezTo>
                      <a:pt x="198" y="291"/>
                      <a:pt x="198" y="291"/>
                      <a:pt x="198" y="291"/>
                    </a:cubicBezTo>
                    <a:cubicBezTo>
                      <a:pt x="198" y="291"/>
                      <a:pt x="198" y="291"/>
                      <a:pt x="198" y="291"/>
                    </a:cubicBezTo>
                    <a:cubicBezTo>
                      <a:pt x="199" y="290"/>
                      <a:pt x="207" y="285"/>
                      <a:pt x="239" y="263"/>
                    </a:cubicBezTo>
                    <a:cubicBezTo>
                      <a:pt x="246" y="258"/>
                      <a:pt x="254" y="253"/>
                      <a:pt x="259" y="250"/>
                    </a:cubicBezTo>
                    <a:cubicBezTo>
                      <a:pt x="208" y="280"/>
                      <a:pt x="179" y="296"/>
                      <a:pt x="175" y="298"/>
                    </a:cubicBezTo>
                    <a:cubicBezTo>
                      <a:pt x="175" y="298"/>
                      <a:pt x="175" y="298"/>
                      <a:pt x="175" y="298"/>
                    </a:cubicBezTo>
                    <a:cubicBezTo>
                      <a:pt x="175" y="298"/>
                      <a:pt x="175" y="298"/>
                      <a:pt x="175" y="298"/>
                    </a:cubicBezTo>
                    <a:cubicBezTo>
                      <a:pt x="175" y="298"/>
                      <a:pt x="175" y="298"/>
                      <a:pt x="175" y="298"/>
                    </a:cubicBezTo>
                    <a:cubicBezTo>
                      <a:pt x="175" y="298"/>
                      <a:pt x="174" y="298"/>
                      <a:pt x="174" y="298"/>
                    </a:cubicBezTo>
                    <a:cubicBezTo>
                      <a:pt x="174" y="298"/>
                      <a:pt x="174" y="298"/>
                      <a:pt x="178" y="295"/>
                    </a:cubicBezTo>
                    <a:cubicBezTo>
                      <a:pt x="181" y="293"/>
                      <a:pt x="184" y="290"/>
                      <a:pt x="188" y="287"/>
                    </a:cubicBezTo>
                    <a:cubicBezTo>
                      <a:pt x="197" y="281"/>
                      <a:pt x="208" y="274"/>
                      <a:pt x="219" y="266"/>
                    </a:cubicBezTo>
                    <a:cubicBezTo>
                      <a:pt x="234" y="255"/>
                      <a:pt x="249" y="245"/>
                      <a:pt x="257" y="239"/>
                    </a:cubicBezTo>
                    <a:cubicBezTo>
                      <a:pt x="246" y="245"/>
                      <a:pt x="223" y="259"/>
                      <a:pt x="204" y="270"/>
                    </a:cubicBezTo>
                    <a:cubicBezTo>
                      <a:pt x="174" y="287"/>
                      <a:pt x="168" y="290"/>
                      <a:pt x="167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7" y="291"/>
                      <a:pt x="166" y="291"/>
                      <a:pt x="166" y="291"/>
                    </a:cubicBezTo>
                    <a:cubicBezTo>
                      <a:pt x="166" y="291"/>
                      <a:pt x="166" y="291"/>
                      <a:pt x="167" y="290"/>
                    </a:cubicBezTo>
                    <a:cubicBezTo>
                      <a:pt x="167" y="290"/>
                      <a:pt x="167" y="290"/>
                      <a:pt x="167" y="290"/>
                    </a:cubicBezTo>
                    <a:cubicBezTo>
                      <a:pt x="167" y="290"/>
                      <a:pt x="167" y="290"/>
                      <a:pt x="167" y="290"/>
                    </a:cubicBezTo>
                    <a:cubicBezTo>
                      <a:pt x="167" y="290"/>
                      <a:pt x="168" y="289"/>
                      <a:pt x="171" y="287"/>
                    </a:cubicBezTo>
                    <a:cubicBezTo>
                      <a:pt x="173" y="285"/>
                      <a:pt x="177" y="282"/>
                      <a:pt x="182" y="279"/>
                    </a:cubicBezTo>
                    <a:cubicBezTo>
                      <a:pt x="191" y="272"/>
                      <a:pt x="204" y="262"/>
                      <a:pt x="216" y="253"/>
                    </a:cubicBezTo>
                    <a:cubicBezTo>
                      <a:pt x="235" y="239"/>
                      <a:pt x="253" y="225"/>
                      <a:pt x="262" y="219"/>
                    </a:cubicBezTo>
                    <a:cubicBezTo>
                      <a:pt x="247" y="228"/>
                      <a:pt x="199" y="255"/>
                      <a:pt x="169" y="273"/>
                    </a:cubicBezTo>
                    <a:cubicBezTo>
                      <a:pt x="160" y="278"/>
                      <a:pt x="153" y="282"/>
                      <a:pt x="148" y="286"/>
                    </a:cubicBezTo>
                    <a:cubicBezTo>
                      <a:pt x="143" y="288"/>
                      <a:pt x="141" y="290"/>
                      <a:pt x="140" y="290"/>
                    </a:cubicBezTo>
                    <a:cubicBezTo>
                      <a:pt x="139" y="290"/>
                      <a:pt x="139" y="290"/>
                      <a:pt x="139" y="290"/>
                    </a:cubicBezTo>
                    <a:cubicBezTo>
                      <a:pt x="139" y="290"/>
                      <a:pt x="139" y="290"/>
                      <a:pt x="139" y="290"/>
                    </a:cubicBezTo>
                    <a:cubicBezTo>
                      <a:pt x="139" y="291"/>
                      <a:pt x="139" y="290"/>
                      <a:pt x="138" y="290"/>
                    </a:cubicBezTo>
                    <a:cubicBezTo>
                      <a:pt x="138" y="290"/>
                      <a:pt x="138" y="290"/>
                      <a:pt x="139" y="290"/>
                    </a:cubicBezTo>
                    <a:cubicBezTo>
                      <a:pt x="170" y="270"/>
                      <a:pt x="225" y="234"/>
                      <a:pt x="243" y="222"/>
                    </a:cubicBezTo>
                    <a:cubicBezTo>
                      <a:pt x="223" y="234"/>
                      <a:pt x="159" y="271"/>
                      <a:pt x="123" y="292"/>
                    </a:cubicBezTo>
                    <a:cubicBezTo>
                      <a:pt x="123" y="292"/>
                      <a:pt x="123" y="292"/>
                      <a:pt x="123" y="292"/>
                    </a:cubicBezTo>
                    <a:cubicBezTo>
                      <a:pt x="123" y="292"/>
                      <a:pt x="122" y="292"/>
                      <a:pt x="122" y="292"/>
                    </a:cubicBezTo>
                    <a:cubicBezTo>
                      <a:pt x="122" y="291"/>
                      <a:pt x="122" y="291"/>
                      <a:pt x="123" y="291"/>
                    </a:cubicBezTo>
                    <a:cubicBezTo>
                      <a:pt x="123" y="291"/>
                      <a:pt x="123" y="291"/>
                      <a:pt x="123" y="291"/>
                    </a:cubicBezTo>
                    <a:cubicBezTo>
                      <a:pt x="123" y="291"/>
                      <a:pt x="123" y="291"/>
                      <a:pt x="123" y="291"/>
                    </a:cubicBezTo>
                    <a:cubicBezTo>
                      <a:pt x="125" y="289"/>
                      <a:pt x="135" y="281"/>
                      <a:pt x="189" y="242"/>
                    </a:cubicBezTo>
                    <a:cubicBezTo>
                      <a:pt x="212" y="225"/>
                      <a:pt x="236" y="207"/>
                      <a:pt x="248" y="199"/>
                    </a:cubicBezTo>
                    <a:cubicBezTo>
                      <a:pt x="79" y="297"/>
                      <a:pt x="79" y="297"/>
                      <a:pt x="79" y="297"/>
                    </a:cubicBezTo>
                    <a:cubicBezTo>
                      <a:pt x="78" y="297"/>
                      <a:pt x="78" y="297"/>
                      <a:pt x="78" y="297"/>
                    </a:cubicBezTo>
                    <a:cubicBezTo>
                      <a:pt x="78" y="297"/>
                      <a:pt x="78" y="297"/>
                      <a:pt x="78" y="296"/>
                    </a:cubicBezTo>
                    <a:cubicBezTo>
                      <a:pt x="78" y="296"/>
                      <a:pt x="78" y="296"/>
                      <a:pt x="78" y="296"/>
                    </a:cubicBezTo>
                    <a:cubicBezTo>
                      <a:pt x="78" y="296"/>
                      <a:pt x="78" y="296"/>
                      <a:pt x="78" y="296"/>
                    </a:cubicBezTo>
                    <a:cubicBezTo>
                      <a:pt x="79" y="296"/>
                      <a:pt x="79" y="296"/>
                      <a:pt x="79" y="296"/>
                    </a:cubicBezTo>
                    <a:cubicBezTo>
                      <a:pt x="80" y="294"/>
                      <a:pt x="84" y="292"/>
                      <a:pt x="97" y="283"/>
                    </a:cubicBezTo>
                    <a:cubicBezTo>
                      <a:pt x="109" y="275"/>
                      <a:pt x="125" y="264"/>
                      <a:pt x="142" y="253"/>
                    </a:cubicBezTo>
                    <a:cubicBezTo>
                      <a:pt x="179" y="228"/>
                      <a:pt x="224" y="198"/>
                      <a:pt x="240" y="187"/>
                    </a:cubicBezTo>
                    <a:cubicBezTo>
                      <a:pt x="206" y="206"/>
                      <a:pt x="39" y="303"/>
                      <a:pt x="38" y="304"/>
                    </a:cubicBezTo>
                    <a:cubicBezTo>
                      <a:pt x="37" y="304"/>
                      <a:pt x="37" y="304"/>
                      <a:pt x="37" y="304"/>
                    </a:cubicBezTo>
                    <a:cubicBezTo>
                      <a:pt x="37" y="304"/>
                      <a:pt x="37" y="304"/>
                      <a:pt x="37" y="304"/>
                    </a:cubicBezTo>
                    <a:cubicBezTo>
                      <a:pt x="37" y="304"/>
                      <a:pt x="37" y="303"/>
                      <a:pt x="37" y="303"/>
                    </a:cubicBezTo>
                    <a:cubicBezTo>
                      <a:pt x="37" y="303"/>
                      <a:pt x="37" y="303"/>
                      <a:pt x="37" y="303"/>
                    </a:cubicBezTo>
                    <a:cubicBezTo>
                      <a:pt x="37" y="303"/>
                      <a:pt x="37" y="303"/>
                      <a:pt x="37" y="303"/>
                    </a:cubicBezTo>
                    <a:cubicBezTo>
                      <a:pt x="39" y="301"/>
                      <a:pt x="49" y="295"/>
                      <a:pt x="90" y="268"/>
                    </a:cubicBezTo>
                    <a:cubicBezTo>
                      <a:pt x="112" y="254"/>
                      <a:pt x="138" y="237"/>
                      <a:pt x="151" y="228"/>
                    </a:cubicBezTo>
                    <a:cubicBezTo>
                      <a:pt x="59" y="282"/>
                      <a:pt x="43" y="291"/>
                      <a:pt x="40" y="292"/>
                    </a:cubicBezTo>
                    <a:cubicBezTo>
                      <a:pt x="40" y="292"/>
                      <a:pt x="39" y="292"/>
                      <a:pt x="39" y="292"/>
                    </a:cubicBezTo>
                    <a:cubicBezTo>
                      <a:pt x="39" y="292"/>
                      <a:pt x="39" y="292"/>
                      <a:pt x="39" y="292"/>
                    </a:cubicBezTo>
                    <a:cubicBezTo>
                      <a:pt x="39" y="293"/>
                      <a:pt x="39" y="293"/>
                      <a:pt x="39" y="293"/>
                    </a:cubicBezTo>
                    <a:cubicBezTo>
                      <a:pt x="39" y="293"/>
                      <a:pt x="39" y="292"/>
                      <a:pt x="39" y="292"/>
                    </a:cubicBezTo>
                    <a:cubicBezTo>
                      <a:pt x="39" y="292"/>
                      <a:pt x="39" y="292"/>
                      <a:pt x="39" y="292"/>
                    </a:cubicBezTo>
                    <a:cubicBezTo>
                      <a:pt x="65" y="273"/>
                      <a:pt x="110" y="240"/>
                      <a:pt x="124" y="230"/>
                    </a:cubicBezTo>
                    <a:cubicBezTo>
                      <a:pt x="113" y="236"/>
                      <a:pt x="84" y="253"/>
                      <a:pt x="59" y="268"/>
                    </a:cubicBezTo>
                    <a:cubicBezTo>
                      <a:pt x="18" y="292"/>
                      <a:pt x="11" y="296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8" y="296"/>
                      <a:pt x="8" y="296"/>
                      <a:pt x="9" y="296"/>
                    </a:cubicBezTo>
                    <a:cubicBezTo>
                      <a:pt x="122" y="221"/>
                      <a:pt x="122" y="221"/>
                      <a:pt x="122" y="221"/>
                    </a:cubicBezTo>
                    <a:cubicBezTo>
                      <a:pt x="32" y="273"/>
                      <a:pt x="17" y="282"/>
                      <a:pt x="14" y="283"/>
                    </a:cubicBezTo>
                    <a:cubicBezTo>
                      <a:pt x="14" y="283"/>
                      <a:pt x="14" y="283"/>
                      <a:pt x="14" y="283"/>
                    </a:cubicBezTo>
                    <a:cubicBezTo>
                      <a:pt x="14" y="283"/>
                      <a:pt x="14" y="283"/>
                      <a:pt x="14" y="283"/>
                    </a:cubicBezTo>
                    <a:cubicBezTo>
                      <a:pt x="14" y="283"/>
                      <a:pt x="14" y="283"/>
                      <a:pt x="14" y="283"/>
                    </a:cubicBezTo>
                    <a:cubicBezTo>
                      <a:pt x="13" y="283"/>
                      <a:pt x="13" y="283"/>
                      <a:pt x="13" y="283"/>
                    </a:cubicBezTo>
                    <a:cubicBezTo>
                      <a:pt x="13" y="283"/>
                      <a:pt x="13" y="283"/>
                      <a:pt x="14" y="282"/>
                    </a:cubicBezTo>
                    <a:cubicBezTo>
                      <a:pt x="14" y="282"/>
                      <a:pt x="14" y="282"/>
                      <a:pt x="14" y="282"/>
                    </a:cubicBezTo>
                    <a:cubicBezTo>
                      <a:pt x="14" y="282"/>
                      <a:pt x="14" y="282"/>
                      <a:pt x="14" y="282"/>
                    </a:cubicBezTo>
                    <a:cubicBezTo>
                      <a:pt x="15" y="281"/>
                      <a:pt x="20" y="278"/>
                      <a:pt x="37" y="266"/>
                    </a:cubicBezTo>
                    <a:cubicBezTo>
                      <a:pt x="51" y="257"/>
                      <a:pt x="69" y="245"/>
                      <a:pt x="86" y="235"/>
                    </a:cubicBezTo>
                    <a:cubicBezTo>
                      <a:pt x="97" y="227"/>
                      <a:pt x="107" y="221"/>
                      <a:pt x="114" y="216"/>
                    </a:cubicBezTo>
                    <a:cubicBezTo>
                      <a:pt x="83" y="234"/>
                      <a:pt x="2" y="281"/>
                      <a:pt x="1" y="281"/>
                    </a:cubicBezTo>
                    <a:cubicBezTo>
                      <a:pt x="1" y="281"/>
                      <a:pt x="1" y="281"/>
                      <a:pt x="1" y="281"/>
                    </a:cubicBezTo>
                    <a:cubicBezTo>
                      <a:pt x="1" y="281"/>
                      <a:pt x="1" y="280"/>
                      <a:pt x="1" y="280"/>
                    </a:cubicBezTo>
                    <a:cubicBezTo>
                      <a:pt x="27" y="263"/>
                      <a:pt x="74" y="232"/>
                      <a:pt x="89" y="222"/>
                    </a:cubicBezTo>
                    <a:cubicBezTo>
                      <a:pt x="74" y="230"/>
                      <a:pt x="30" y="256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0"/>
                      <a:pt x="4" y="270"/>
                      <a:pt x="4" y="270"/>
                    </a:cubicBezTo>
                    <a:cubicBezTo>
                      <a:pt x="4" y="270"/>
                      <a:pt x="8" y="268"/>
                      <a:pt x="13" y="264"/>
                    </a:cubicBezTo>
                    <a:cubicBezTo>
                      <a:pt x="13" y="264"/>
                      <a:pt x="13" y="264"/>
                      <a:pt x="13" y="265"/>
                    </a:cubicBezTo>
                    <a:cubicBezTo>
                      <a:pt x="13" y="264"/>
                      <a:pt x="13" y="264"/>
                      <a:pt x="13" y="264"/>
                    </a:cubicBezTo>
                    <a:cubicBezTo>
                      <a:pt x="13" y="264"/>
                      <a:pt x="13" y="264"/>
                      <a:pt x="13" y="264"/>
                    </a:cubicBezTo>
                    <a:cubicBezTo>
                      <a:pt x="33" y="251"/>
                      <a:pt x="67" y="230"/>
                      <a:pt x="85" y="218"/>
                    </a:cubicBezTo>
                    <a:cubicBezTo>
                      <a:pt x="31" y="250"/>
                      <a:pt x="21" y="256"/>
                      <a:pt x="19" y="257"/>
                    </a:cubicBezTo>
                    <a:cubicBezTo>
                      <a:pt x="19" y="257"/>
                      <a:pt x="19" y="257"/>
                      <a:pt x="19" y="257"/>
                    </a:cubicBezTo>
                    <a:cubicBezTo>
                      <a:pt x="19" y="257"/>
                      <a:pt x="19" y="257"/>
                      <a:pt x="19" y="257"/>
                    </a:cubicBezTo>
                    <a:cubicBezTo>
                      <a:pt x="19" y="257"/>
                      <a:pt x="19" y="257"/>
                      <a:pt x="19" y="257"/>
                    </a:cubicBezTo>
                    <a:cubicBezTo>
                      <a:pt x="19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7" y="256"/>
                      <a:pt x="18" y="256"/>
                      <a:pt x="18" y="256"/>
                    </a:cubicBezTo>
                    <a:cubicBezTo>
                      <a:pt x="88" y="211"/>
                      <a:pt x="88" y="211"/>
                      <a:pt x="88" y="211"/>
                    </a:cubicBezTo>
                    <a:cubicBezTo>
                      <a:pt x="86" y="212"/>
                      <a:pt x="85" y="213"/>
                      <a:pt x="83" y="214"/>
                    </a:cubicBezTo>
                    <a:cubicBezTo>
                      <a:pt x="17" y="252"/>
                      <a:pt x="6" y="259"/>
                      <a:pt x="4" y="259"/>
                    </a:cubicBezTo>
                    <a:cubicBezTo>
                      <a:pt x="4" y="259"/>
                      <a:pt x="4" y="259"/>
                      <a:pt x="4" y="259"/>
                    </a:cubicBezTo>
                    <a:cubicBezTo>
                      <a:pt x="4" y="259"/>
                      <a:pt x="4" y="259"/>
                      <a:pt x="4" y="259"/>
                    </a:cubicBezTo>
                    <a:cubicBezTo>
                      <a:pt x="3" y="260"/>
                      <a:pt x="3" y="260"/>
                      <a:pt x="3" y="260"/>
                    </a:cubicBezTo>
                    <a:cubicBezTo>
                      <a:pt x="3" y="259"/>
                      <a:pt x="3" y="259"/>
                      <a:pt x="3" y="259"/>
                    </a:cubicBezTo>
                    <a:cubicBezTo>
                      <a:pt x="3" y="259"/>
                      <a:pt x="3" y="259"/>
                      <a:pt x="3" y="259"/>
                    </a:cubicBezTo>
                    <a:cubicBezTo>
                      <a:pt x="4" y="258"/>
                      <a:pt x="77" y="207"/>
                      <a:pt x="101" y="189"/>
                    </a:cubicBezTo>
                    <a:cubicBezTo>
                      <a:pt x="95" y="193"/>
                      <a:pt x="84" y="199"/>
                      <a:pt x="73" y="206"/>
                    </a:cubicBezTo>
                    <a:cubicBezTo>
                      <a:pt x="20" y="237"/>
                      <a:pt x="9" y="243"/>
                      <a:pt x="7" y="244"/>
                    </a:cubicBezTo>
                    <a:cubicBezTo>
                      <a:pt x="7" y="244"/>
                      <a:pt x="7" y="244"/>
                      <a:pt x="7" y="244"/>
                    </a:cubicBezTo>
                    <a:cubicBezTo>
                      <a:pt x="7" y="244"/>
                      <a:pt x="7" y="244"/>
                      <a:pt x="7" y="244"/>
                    </a:cubicBezTo>
                    <a:cubicBezTo>
                      <a:pt x="6" y="244"/>
                      <a:pt x="6" y="244"/>
                      <a:pt x="6" y="244"/>
                    </a:cubicBezTo>
                    <a:cubicBezTo>
                      <a:pt x="6" y="244"/>
                      <a:pt x="6" y="244"/>
                      <a:pt x="6" y="244"/>
                    </a:cubicBezTo>
                    <a:cubicBezTo>
                      <a:pt x="6" y="244"/>
                      <a:pt x="6" y="244"/>
                      <a:pt x="6" y="243"/>
                    </a:cubicBezTo>
                    <a:cubicBezTo>
                      <a:pt x="76" y="190"/>
                      <a:pt x="76" y="190"/>
                      <a:pt x="76" y="190"/>
                    </a:cubicBezTo>
                    <a:cubicBezTo>
                      <a:pt x="68" y="195"/>
                      <a:pt x="57" y="201"/>
                      <a:pt x="44" y="209"/>
                    </a:cubicBezTo>
                    <a:cubicBezTo>
                      <a:pt x="21" y="222"/>
                      <a:pt x="15" y="225"/>
                      <a:pt x="14" y="226"/>
                    </a:cubicBezTo>
                    <a:cubicBezTo>
                      <a:pt x="14" y="226"/>
                      <a:pt x="14" y="226"/>
                      <a:pt x="13" y="226"/>
                    </a:cubicBezTo>
                    <a:cubicBezTo>
                      <a:pt x="13" y="226"/>
                      <a:pt x="13" y="226"/>
                      <a:pt x="13" y="226"/>
                    </a:cubicBezTo>
                    <a:cubicBezTo>
                      <a:pt x="13" y="227"/>
                      <a:pt x="13" y="227"/>
                      <a:pt x="13" y="226"/>
                    </a:cubicBezTo>
                    <a:cubicBezTo>
                      <a:pt x="13" y="226"/>
                      <a:pt x="13" y="226"/>
                      <a:pt x="13" y="226"/>
                    </a:cubicBezTo>
                    <a:cubicBezTo>
                      <a:pt x="12" y="227"/>
                      <a:pt x="12" y="227"/>
                      <a:pt x="12" y="227"/>
                    </a:cubicBezTo>
                    <a:cubicBezTo>
                      <a:pt x="12" y="227"/>
                      <a:pt x="12" y="226"/>
                      <a:pt x="12" y="226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4" y="224"/>
                      <a:pt x="23" y="217"/>
                      <a:pt x="68" y="182"/>
                    </a:cubicBezTo>
                    <a:cubicBezTo>
                      <a:pt x="83" y="171"/>
                      <a:pt x="97" y="159"/>
                      <a:pt x="103" y="155"/>
                    </a:cubicBezTo>
                    <a:cubicBezTo>
                      <a:pt x="94" y="160"/>
                      <a:pt x="70" y="174"/>
                      <a:pt x="51" y="185"/>
                    </a:cubicBezTo>
                    <a:cubicBezTo>
                      <a:pt x="24" y="201"/>
                      <a:pt x="18" y="204"/>
                      <a:pt x="17" y="205"/>
                    </a:cubicBezTo>
                    <a:cubicBezTo>
                      <a:pt x="17" y="205"/>
                      <a:pt x="17" y="205"/>
                      <a:pt x="17" y="205"/>
                    </a:cubicBezTo>
                    <a:cubicBezTo>
                      <a:pt x="17" y="205"/>
                      <a:pt x="17" y="205"/>
                      <a:pt x="17" y="205"/>
                    </a:cubicBezTo>
                    <a:cubicBezTo>
                      <a:pt x="17" y="205"/>
                      <a:pt x="17" y="205"/>
                      <a:pt x="17" y="205"/>
                    </a:cubicBezTo>
                    <a:cubicBezTo>
                      <a:pt x="17" y="205"/>
                      <a:pt x="17" y="205"/>
                      <a:pt x="16" y="204"/>
                    </a:cubicBezTo>
                    <a:cubicBezTo>
                      <a:pt x="16" y="204"/>
                      <a:pt x="16" y="204"/>
                      <a:pt x="16" y="204"/>
                    </a:cubicBezTo>
                    <a:cubicBezTo>
                      <a:pt x="11" y="208"/>
                      <a:pt x="11" y="208"/>
                      <a:pt x="11" y="208"/>
                    </a:cubicBezTo>
                    <a:cubicBezTo>
                      <a:pt x="10" y="208"/>
                      <a:pt x="10" y="208"/>
                      <a:pt x="10" y="207"/>
                    </a:cubicBezTo>
                    <a:cubicBezTo>
                      <a:pt x="10" y="207"/>
                      <a:pt x="10" y="207"/>
                      <a:pt x="10" y="207"/>
                    </a:cubicBezTo>
                    <a:cubicBezTo>
                      <a:pt x="63" y="173"/>
                      <a:pt x="63" y="173"/>
                      <a:pt x="63" y="173"/>
                    </a:cubicBezTo>
                    <a:cubicBezTo>
                      <a:pt x="31" y="192"/>
                      <a:pt x="25" y="195"/>
                      <a:pt x="23" y="19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22" y="196"/>
                      <a:pt x="22" y="196"/>
                      <a:pt x="22" y="196"/>
                    </a:cubicBezTo>
                    <a:cubicBezTo>
                      <a:pt x="22" y="196"/>
                      <a:pt x="22" y="196"/>
                      <a:pt x="22" y="195"/>
                    </a:cubicBezTo>
                    <a:cubicBezTo>
                      <a:pt x="81" y="155"/>
                      <a:pt x="81" y="155"/>
                      <a:pt x="81" y="155"/>
                    </a:cubicBezTo>
                    <a:cubicBezTo>
                      <a:pt x="1" y="201"/>
                      <a:pt x="1" y="201"/>
                      <a:pt x="0" y="201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0" y="200"/>
                      <a:pt x="0" y="200"/>
                      <a:pt x="42" y="169"/>
                    </a:cubicBezTo>
                    <a:cubicBezTo>
                      <a:pt x="55" y="160"/>
                      <a:pt x="68" y="150"/>
                      <a:pt x="76" y="144"/>
                    </a:cubicBezTo>
                    <a:cubicBezTo>
                      <a:pt x="33" y="169"/>
                      <a:pt x="25" y="174"/>
                      <a:pt x="23" y="175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22" y="175"/>
                      <a:pt x="22" y="175"/>
                    </a:cubicBezTo>
                    <a:cubicBezTo>
                      <a:pt x="22" y="174"/>
                      <a:pt x="22" y="174"/>
                      <a:pt x="23" y="174"/>
                    </a:cubicBezTo>
                    <a:cubicBezTo>
                      <a:pt x="23" y="174"/>
                      <a:pt x="23" y="174"/>
                      <a:pt x="23" y="174"/>
                    </a:cubicBezTo>
                    <a:cubicBezTo>
                      <a:pt x="23" y="174"/>
                      <a:pt x="23" y="174"/>
                      <a:pt x="23" y="174"/>
                    </a:cubicBezTo>
                    <a:cubicBezTo>
                      <a:pt x="24" y="173"/>
                      <a:pt x="27" y="171"/>
                      <a:pt x="35" y="166"/>
                    </a:cubicBezTo>
                    <a:cubicBezTo>
                      <a:pt x="43" y="161"/>
                      <a:pt x="53" y="155"/>
                      <a:pt x="62" y="149"/>
                    </a:cubicBezTo>
                    <a:cubicBezTo>
                      <a:pt x="64" y="148"/>
                      <a:pt x="66" y="147"/>
                      <a:pt x="67" y="146"/>
                    </a:cubicBezTo>
                    <a:cubicBezTo>
                      <a:pt x="13" y="177"/>
                      <a:pt x="13" y="177"/>
                      <a:pt x="13" y="177"/>
                    </a:cubicBezTo>
                    <a:cubicBezTo>
                      <a:pt x="13" y="177"/>
                      <a:pt x="12" y="177"/>
                      <a:pt x="12" y="177"/>
                    </a:cubicBezTo>
                    <a:cubicBezTo>
                      <a:pt x="12" y="177"/>
                      <a:pt x="12" y="177"/>
                      <a:pt x="12" y="177"/>
                    </a:cubicBezTo>
                    <a:cubicBezTo>
                      <a:pt x="12" y="177"/>
                      <a:pt x="12" y="177"/>
                      <a:pt x="12" y="177"/>
                    </a:cubicBezTo>
                    <a:cubicBezTo>
                      <a:pt x="13" y="176"/>
                      <a:pt x="13" y="176"/>
                      <a:pt x="13" y="176"/>
                    </a:cubicBezTo>
                    <a:cubicBezTo>
                      <a:pt x="13" y="176"/>
                      <a:pt x="14" y="175"/>
                      <a:pt x="16" y="174"/>
                    </a:cubicBezTo>
                    <a:cubicBezTo>
                      <a:pt x="18" y="173"/>
                      <a:pt x="22" y="170"/>
                      <a:pt x="26" y="168"/>
                    </a:cubicBezTo>
                    <a:cubicBezTo>
                      <a:pt x="34" y="163"/>
                      <a:pt x="45" y="156"/>
                      <a:pt x="56" y="149"/>
                    </a:cubicBezTo>
                    <a:cubicBezTo>
                      <a:pt x="64" y="144"/>
                      <a:pt x="71" y="139"/>
                      <a:pt x="78" y="135"/>
                    </a:cubicBezTo>
                    <a:cubicBezTo>
                      <a:pt x="59" y="146"/>
                      <a:pt x="30" y="163"/>
                      <a:pt x="12" y="174"/>
                    </a:cubicBezTo>
                    <a:cubicBezTo>
                      <a:pt x="12" y="174"/>
                      <a:pt x="11" y="174"/>
                      <a:pt x="11" y="174"/>
                    </a:cubicBezTo>
                    <a:cubicBezTo>
                      <a:pt x="11" y="174"/>
                      <a:pt x="11" y="174"/>
                      <a:pt x="11" y="174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2" y="172"/>
                      <a:pt x="16" y="170"/>
                      <a:pt x="26" y="163"/>
                    </a:cubicBezTo>
                    <a:cubicBezTo>
                      <a:pt x="35" y="157"/>
                      <a:pt x="48" y="148"/>
                      <a:pt x="65" y="137"/>
                    </a:cubicBezTo>
                    <a:cubicBezTo>
                      <a:pt x="97" y="117"/>
                      <a:pt x="137" y="90"/>
                      <a:pt x="172" y="68"/>
                    </a:cubicBezTo>
                    <a:cubicBezTo>
                      <a:pt x="200" y="49"/>
                      <a:pt x="226" y="32"/>
                      <a:pt x="240" y="23"/>
                    </a:cubicBezTo>
                    <a:cubicBezTo>
                      <a:pt x="225" y="32"/>
                      <a:pt x="196" y="49"/>
                      <a:pt x="165" y="67"/>
                    </a:cubicBezTo>
                    <a:cubicBezTo>
                      <a:pt x="66" y="125"/>
                      <a:pt x="22" y="151"/>
                      <a:pt x="17" y="152"/>
                    </a:cubicBezTo>
                    <a:cubicBezTo>
                      <a:pt x="17" y="152"/>
                      <a:pt x="17" y="152"/>
                      <a:pt x="17" y="152"/>
                    </a:cubicBezTo>
                    <a:cubicBezTo>
                      <a:pt x="17" y="152"/>
                      <a:pt x="17" y="152"/>
                      <a:pt x="17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242" y="4"/>
                      <a:pt x="242" y="4"/>
                      <a:pt x="242" y="4"/>
                    </a:cubicBezTo>
                    <a:cubicBezTo>
                      <a:pt x="222" y="15"/>
                      <a:pt x="164" y="49"/>
                      <a:pt x="116" y="77"/>
                    </a:cubicBezTo>
                    <a:cubicBezTo>
                      <a:pt x="42" y="121"/>
                      <a:pt x="22" y="133"/>
                      <a:pt x="20" y="133"/>
                    </a:cubicBezTo>
                    <a:cubicBezTo>
                      <a:pt x="20" y="133"/>
                      <a:pt x="20" y="133"/>
                      <a:pt x="20" y="133"/>
                    </a:cubicBezTo>
                    <a:cubicBezTo>
                      <a:pt x="20" y="133"/>
                      <a:pt x="20" y="133"/>
                      <a:pt x="20" y="132"/>
                    </a:cubicBezTo>
                    <a:cubicBezTo>
                      <a:pt x="20" y="132"/>
                      <a:pt x="19" y="131"/>
                      <a:pt x="104" y="72"/>
                    </a:cubicBezTo>
                    <a:cubicBezTo>
                      <a:pt x="120" y="60"/>
                      <a:pt x="134" y="50"/>
                      <a:pt x="140" y="45"/>
                    </a:cubicBezTo>
                    <a:cubicBezTo>
                      <a:pt x="123" y="55"/>
                      <a:pt x="58" y="93"/>
                      <a:pt x="21" y="115"/>
                    </a:cubicBezTo>
                    <a:cubicBezTo>
                      <a:pt x="21" y="115"/>
                      <a:pt x="21" y="115"/>
                      <a:pt x="21" y="115"/>
                    </a:cubicBezTo>
                    <a:cubicBezTo>
                      <a:pt x="21" y="115"/>
                      <a:pt x="20" y="115"/>
                      <a:pt x="20" y="115"/>
                    </a:cubicBezTo>
                    <a:cubicBezTo>
                      <a:pt x="20" y="114"/>
                      <a:pt x="20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2" y="113"/>
                      <a:pt x="23" y="112"/>
                      <a:pt x="25" y="111"/>
                    </a:cubicBezTo>
                    <a:cubicBezTo>
                      <a:pt x="38" y="102"/>
                      <a:pt x="38" y="102"/>
                      <a:pt x="38" y="102"/>
                    </a:cubicBezTo>
                    <a:cubicBezTo>
                      <a:pt x="48" y="94"/>
                      <a:pt x="62" y="85"/>
                      <a:pt x="76" y="75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61" y="78"/>
                      <a:pt x="26" y="97"/>
                      <a:pt x="20" y="100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0"/>
                      <a:pt x="19" y="100"/>
                      <a:pt x="19" y="100"/>
                    </a:cubicBezTo>
                    <a:cubicBezTo>
                      <a:pt x="8" y="107"/>
                      <a:pt x="4" y="109"/>
                      <a:pt x="3" y="109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7" y="93"/>
                      <a:pt x="69" y="67"/>
                      <a:pt x="92" y="53"/>
                    </a:cubicBezTo>
                    <a:cubicBezTo>
                      <a:pt x="67" y="67"/>
                      <a:pt x="26" y="91"/>
                      <a:pt x="25" y="92"/>
                    </a:cubicBezTo>
                    <a:cubicBezTo>
                      <a:pt x="25" y="92"/>
                      <a:pt x="24" y="92"/>
                      <a:pt x="24" y="92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74" y="53"/>
                      <a:pt x="74" y="53"/>
                      <a:pt x="74" y="53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4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20" y="83"/>
                      <a:pt x="26" y="78"/>
                      <a:pt x="46" y="61"/>
                    </a:cubicBezTo>
                    <a:cubicBezTo>
                      <a:pt x="56" y="53"/>
                      <a:pt x="68" y="44"/>
                      <a:pt x="73" y="39"/>
                    </a:cubicBezTo>
                    <a:cubicBezTo>
                      <a:pt x="66" y="43"/>
                      <a:pt x="49" y="53"/>
                      <a:pt x="49" y="53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7" y="36"/>
                      <a:pt x="77" y="36"/>
                      <a:pt x="77" y="37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6" y="38"/>
                      <a:pt x="70" y="43"/>
                      <a:pt x="47" y="62"/>
                    </a:cubicBezTo>
                    <a:cubicBezTo>
                      <a:pt x="37" y="70"/>
                      <a:pt x="28" y="78"/>
                      <a:pt x="23" y="82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81" y="49"/>
                      <a:pt x="81" y="50"/>
                      <a:pt x="80" y="50"/>
                    </a:cubicBezTo>
                    <a:cubicBezTo>
                      <a:pt x="31" y="87"/>
                      <a:pt x="31" y="87"/>
                      <a:pt x="31" y="87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09" y="42"/>
                      <a:pt x="110" y="42"/>
                      <a:pt x="110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2"/>
                      <a:pt x="111" y="4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10" y="43"/>
                      <a:pt x="106" y="45"/>
                      <a:pt x="94" y="53"/>
                    </a:cubicBezTo>
                    <a:cubicBezTo>
                      <a:pt x="85" y="58"/>
                      <a:pt x="73" y="66"/>
                      <a:pt x="57" y="76"/>
                    </a:cubicBezTo>
                    <a:cubicBezTo>
                      <a:pt x="45" y="83"/>
                      <a:pt x="33" y="91"/>
                      <a:pt x="23" y="97"/>
                    </a:cubicBezTo>
                    <a:cubicBezTo>
                      <a:pt x="40" y="87"/>
                      <a:pt x="63" y="73"/>
                      <a:pt x="81" y="63"/>
                    </a:cubicBezTo>
                    <a:cubicBezTo>
                      <a:pt x="104" y="50"/>
                      <a:pt x="110" y="46"/>
                      <a:pt x="112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94" y="57"/>
                      <a:pt x="115" y="45"/>
                      <a:pt x="131" y="35"/>
                    </a:cubicBezTo>
                    <a:cubicBezTo>
                      <a:pt x="131" y="35"/>
                      <a:pt x="132" y="35"/>
                      <a:pt x="132" y="36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1" y="37"/>
                      <a:pt x="56" y="90"/>
                      <a:pt x="30" y="109"/>
                    </a:cubicBezTo>
                    <a:cubicBezTo>
                      <a:pt x="70" y="85"/>
                      <a:pt x="143" y="42"/>
                      <a:pt x="145" y="42"/>
                    </a:cubicBezTo>
                    <a:cubicBezTo>
                      <a:pt x="145" y="42"/>
                      <a:pt x="145" y="42"/>
                      <a:pt x="145" y="42"/>
                    </a:cubicBezTo>
                    <a:cubicBezTo>
                      <a:pt x="145" y="42"/>
                      <a:pt x="145" y="43"/>
                      <a:pt x="145" y="43"/>
                    </a:cubicBezTo>
                    <a:cubicBezTo>
                      <a:pt x="145" y="43"/>
                      <a:pt x="145" y="43"/>
                      <a:pt x="133" y="52"/>
                    </a:cubicBezTo>
                    <a:cubicBezTo>
                      <a:pt x="126" y="57"/>
                      <a:pt x="116" y="64"/>
                      <a:pt x="104" y="72"/>
                    </a:cubicBezTo>
                    <a:cubicBezTo>
                      <a:pt x="74" y="94"/>
                      <a:pt x="34" y="122"/>
                      <a:pt x="24" y="130"/>
                    </a:cubicBezTo>
                    <a:cubicBezTo>
                      <a:pt x="35" y="124"/>
                      <a:pt x="74" y="101"/>
                      <a:pt x="115" y="77"/>
                    </a:cubicBezTo>
                    <a:cubicBezTo>
                      <a:pt x="207" y="23"/>
                      <a:pt x="246" y="0"/>
                      <a:pt x="249" y="0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49" y="1"/>
                      <a:pt x="249" y="1"/>
                      <a:pt x="249" y="1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47" y="135"/>
                      <a:pt x="111" y="97"/>
                      <a:pt x="165" y="66"/>
                    </a:cubicBezTo>
                    <a:cubicBezTo>
                      <a:pt x="234" y="25"/>
                      <a:pt x="248" y="18"/>
                      <a:pt x="250" y="16"/>
                    </a:cubicBezTo>
                    <a:cubicBezTo>
                      <a:pt x="250" y="16"/>
                      <a:pt x="251" y="16"/>
                      <a:pt x="251" y="16"/>
                    </a:cubicBez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17"/>
                      <a:pt x="251" y="17"/>
                      <a:pt x="251" y="17"/>
                    </a:cubicBezTo>
                    <a:cubicBezTo>
                      <a:pt x="251" y="17"/>
                      <a:pt x="251" y="17"/>
                      <a:pt x="251" y="17"/>
                    </a:cubicBezTo>
                    <a:cubicBezTo>
                      <a:pt x="251" y="17"/>
                      <a:pt x="251" y="17"/>
                      <a:pt x="251" y="17"/>
                    </a:cubicBezTo>
                    <a:cubicBezTo>
                      <a:pt x="250" y="18"/>
                      <a:pt x="249" y="19"/>
                      <a:pt x="245" y="21"/>
                    </a:cubicBezTo>
                    <a:cubicBezTo>
                      <a:pt x="241" y="24"/>
                      <a:pt x="235" y="27"/>
                      <a:pt x="228" y="32"/>
                    </a:cubicBezTo>
                    <a:cubicBezTo>
                      <a:pt x="214" y="41"/>
                      <a:pt x="194" y="54"/>
                      <a:pt x="173" y="68"/>
                    </a:cubicBezTo>
                    <a:cubicBezTo>
                      <a:pt x="119" y="103"/>
                      <a:pt x="49" y="149"/>
                      <a:pt x="23" y="166"/>
                    </a:cubicBezTo>
                    <a:cubicBezTo>
                      <a:pt x="82" y="132"/>
                      <a:pt x="95" y="124"/>
                      <a:pt x="99" y="123"/>
                    </a:cubicBezTo>
                    <a:cubicBezTo>
                      <a:pt x="99" y="122"/>
                      <a:pt x="99" y="122"/>
                      <a:pt x="99" y="122"/>
                    </a:cubicBezTo>
                    <a:cubicBezTo>
                      <a:pt x="99" y="122"/>
                      <a:pt x="99" y="122"/>
                      <a:pt x="99" y="122"/>
                    </a:cubicBezTo>
                    <a:cubicBezTo>
                      <a:pt x="99" y="122"/>
                      <a:pt x="100" y="122"/>
                      <a:pt x="100" y="122"/>
                    </a:cubicBezTo>
                    <a:cubicBezTo>
                      <a:pt x="100" y="122"/>
                      <a:pt x="100" y="122"/>
                      <a:pt x="100" y="122"/>
                    </a:cubicBezTo>
                    <a:cubicBezTo>
                      <a:pt x="100" y="123"/>
                      <a:pt x="100" y="123"/>
                      <a:pt x="100" y="123"/>
                    </a:cubicBezTo>
                    <a:cubicBezTo>
                      <a:pt x="81" y="134"/>
                      <a:pt x="52" y="153"/>
                      <a:pt x="33" y="165"/>
                    </a:cubicBezTo>
                    <a:cubicBezTo>
                      <a:pt x="89" y="132"/>
                      <a:pt x="89" y="132"/>
                      <a:pt x="89" y="132"/>
                    </a:cubicBezTo>
                    <a:cubicBezTo>
                      <a:pt x="89" y="132"/>
                      <a:pt x="89" y="132"/>
                      <a:pt x="89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8" y="134"/>
                      <a:pt x="86" y="136"/>
                      <a:pt x="81" y="138"/>
                    </a:cubicBezTo>
                    <a:cubicBezTo>
                      <a:pt x="76" y="141"/>
                      <a:pt x="70" y="145"/>
                      <a:pt x="63" y="150"/>
                    </a:cubicBezTo>
                    <a:cubicBezTo>
                      <a:pt x="55" y="155"/>
                      <a:pt x="46" y="160"/>
                      <a:pt x="38" y="165"/>
                    </a:cubicBezTo>
                    <a:cubicBezTo>
                      <a:pt x="52" y="157"/>
                      <a:pt x="71" y="146"/>
                      <a:pt x="83" y="139"/>
                    </a:cubicBezTo>
                    <a:cubicBezTo>
                      <a:pt x="84" y="139"/>
                      <a:pt x="84" y="139"/>
                      <a:pt x="84" y="139"/>
                    </a:cubicBezTo>
                    <a:cubicBezTo>
                      <a:pt x="84" y="139"/>
                      <a:pt x="84" y="139"/>
                      <a:pt x="84" y="140"/>
                    </a:cubicBezTo>
                    <a:cubicBezTo>
                      <a:pt x="64" y="154"/>
                      <a:pt x="17" y="188"/>
                      <a:pt x="4" y="198"/>
                    </a:cubicBezTo>
                    <a:cubicBezTo>
                      <a:pt x="17" y="191"/>
                      <a:pt x="65" y="163"/>
                      <a:pt x="91" y="148"/>
                    </a:cubicBezTo>
                    <a:cubicBezTo>
                      <a:pt x="91" y="148"/>
                      <a:pt x="92" y="148"/>
                      <a:pt x="92" y="148"/>
                    </a:cubicBezTo>
                    <a:cubicBezTo>
                      <a:pt x="92" y="148"/>
                      <a:pt x="92" y="148"/>
                      <a:pt x="92" y="148"/>
                    </a:cubicBezTo>
                    <a:cubicBezTo>
                      <a:pt x="30" y="191"/>
                      <a:pt x="30" y="191"/>
                      <a:pt x="30" y="191"/>
                    </a:cubicBezTo>
                    <a:cubicBezTo>
                      <a:pt x="43" y="184"/>
                      <a:pt x="72" y="167"/>
                      <a:pt x="85" y="159"/>
                    </a:cubicBezTo>
                    <a:cubicBezTo>
                      <a:pt x="85" y="159"/>
                      <a:pt x="85" y="159"/>
                      <a:pt x="85" y="160"/>
                    </a:cubicBezTo>
                    <a:cubicBezTo>
                      <a:pt x="85" y="160"/>
                      <a:pt x="85" y="160"/>
                      <a:pt x="85" y="160"/>
                    </a:cubicBezTo>
                    <a:cubicBezTo>
                      <a:pt x="29" y="196"/>
                      <a:pt x="29" y="196"/>
                      <a:pt x="29" y="196"/>
                    </a:cubicBezTo>
                    <a:cubicBezTo>
                      <a:pt x="104" y="153"/>
                      <a:pt x="104" y="153"/>
                      <a:pt x="104" y="153"/>
                    </a:cubicBezTo>
                    <a:cubicBezTo>
                      <a:pt x="104" y="153"/>
                      <a:pt x="104" y="153"/>
                      <a:pt x="104" y="153"/>
                    </a:cubicBezTo>
                    <a:cubicBezTo>
                      <a:pt x="106" y="152"/>
                      <a:pt x="107" y="152"/>
                      <a:pt x="107" y="152"/>
                    </a:cubicBezTo>
                    <a:cubicBezTo>
                      <a:pt x="107" y="152"/>
                      <a:pt x="107" y="152"/>
                      <a:pt x="107" y="152"/>
                    </a:cubicBezTo>
                    <a:cubicBezTo>
                      <a:pt x="108" y="152"/>
                      <a:pt x="108" y="152"/>
                      <a:pt x="69" y="183"/>
                    </a:cubicBezTo>
                    <a:cubicBezTo>
                      <a:pt x="49" y="198"/>
                      <a:pt x="25" y="217"/>
                      <a:pt x="16" y="224"/>
                    </a:cubicBezTo>
                    <a:cubicBezTo>
                      <a:pt x="27" y="217"/>
                      <a:pt x="62" y="197"/>
                      <a:pt x="84" y="185"/>
                    </a:cubicBezTo>
                    <a:cubicBezTo>
                      <a:pt x="101" y="174"/>
                      <a:pt x="106" y="172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1"/>
                      <a:pt x="108" y="171"/>
                      <a:pt x="108" y="172"/>
                    </a:cubicBezTo>
                    <a:cubicBezTo>
                      <a:pt x="108" y="172"/>
                      <a:pt x="108" y="172"/>
                      <a:pt x="108" y="172"/>
                    </a:cubicBezTo>
                    <a:cubicBezTo>
                      <a:pt x="108" y="172"/>
                      <a:pt x="108" y="172"/>
                      <a:pt x="107" y="172"/>
                    </a:cubicBezTo>
                    <a:cubicBezTo>
                      <a:pt x="106" y="173"/>
                      <a:pt x="101" y="176"/>
                      <a:pt x="83" y="187"/>
                    </a:cubicBezTo>
                    <a:cubicBezTo>
                      <a:pt x="11" y="241"/>
                      <a:pt x="11" y="241"/>
                      <a:pt x="11" y="241"/>
                    </a:cubicBezTo>
                    <a:cubicBezTo>
                      <a:pt x="23" y="234"/>
                      <a:pt x="51" y="218"/>
                      <a:pt x="73" y="205"/>
                    </a:cubicBezTo>
                    <a:cubicBezTo>
                      <a:pt x="83" y="199"/>
                      <a:pt x="92" y="194"/>
                      <a:pt x="99" y="190"/>
                    </a:cubicBezTo>
                    <a:cubicBezTo>
                      <a:pt x="105" y="186"/>
                      <a:pt x="108" y="185"/>
                      <a:pt x="109" y="184"/>
                    </a:cubicBezTo>
                    <a:cubicBezTo>
                      <a:pt x="109" y="184"/>
                      <a:pt x="109" y="184"/>
                      <a:pt x="109" y="184"/>
                    </a:cubicBezTo>
                    <a:cubicBezTo>
                      <a:pt x="109" y="184"/>
                      <a:pt x="109" y="184"/>
                      <a:pt x="109" y="184"/>
                    </a:cubicBezTo>
                    <a:cubicBezTo>
                      <a:pt x="110" y="184"/>
                      <a:pt x="110" y="184"/>
                      <a:pt x="110" y="184"/>
                    </a:cubicBezTo>
                    <a:cubicBezTo>
                      <a:pt x="110" y="184"/>
                      <a:pt x="110" y="184"/>
                      <a:pt x="110" y="185"/>
                    </a:cubicBezTo>
                    <a:cubicBezTo>
                      <a:pt x="110" y="185"/>
                      <a:pt x="110" y="185"/>
                      <a:pt x="110" y="185"/>
                    </a:cubicBezTo>
                    <a:cubicBezTo>
                      <a:pt x="110" y="185"/>
                      <a:pt x="110" y="185"/>
                      <a:pt x="110" y="185"/>
                    </a:cubicBezTo>
                    <a:cubicBezTo>
                      <a:pt x="109" y="185"/>
                      <a:pt x="108" y="186"/>
                      <a:pt x="105" y="188"/>
                    </a:cubicBezTo>
                    <a:cubicBezTo>
                      <a:pt x="10" y="255"/>
                      <a:pt x="10" y="255"/>
                      <a:pt x="10" y="255"/>
                    </a:cubicBezTo>
                    <a:cubicBezTo>
                      <a:pt x="25" y="247"/>
                      <a:pt x="61" y="225"/>
                      <a:pt x="82" y="213"/>
                    </a:cubicBezTo>
                    <a:cubicBezTo>
                      <a:pt x="98" y="204"/>
                      <a:pt x="102" y="201"/>
                      <a:pt x="104" y="201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5" y="200"/>
                      <a:pt x="105" y="200"/>
                      <a:pt x="105" y="201"/>
                    </a:cubicBezTo>
                    <a:cubicBezTo>
                      <a:pt x="105" y="201"/>
                      <a:pt x="105" y="201"/>
                      <a:pt x="105" y="201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41" y="242"/>
                      <a:pt x="49" y="238"/>
                      <a:pt x="58" y="233"/>
                    </a:cubicBezTo>
                    <a:cubicBezTo>
                      <a:pt x="95" y="211"/>
                      <a:pt x="102" y="207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6"/>
                      <a:pt x="104" y="206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7"/>
                      <a:pt x="104" y="207"/>
                      <a:pt x="100" y="210"/>
                    </a:cubicBezTo>
                    <a:cubicBezTo>
                      <a:pt x="100" y="210"/>
                      <a:pt x="100" y="210"/>
                      <a:pt x="100" y="210"/>
                    </a:cubicBezTo>
                    <a:cubicBezTo>
                      <a:pt x="100" y="210"/>
                      <a:pt x="100" y="210"/>
                      <a:pt x="100" y="210"/>
                    </a:cubicBezTo>
                    <a:cubicBezTo>
                      <a:pt x="98" y="212"/>
                      <a:pt x="89" y="217"/>
                      <a:pt x="57" y="237"/>
                    </a:cubicBezTo>
                    <a:cubicBezTo>
                      <a:pt x="46" y="244"/>
                      <a:pt x="36" y="250"/>
                      <a:pt x="28" y="256"/>
                    </a:cubicBezTo>
                    <a:cubicBezTo>
                      <a:pt x="48" y="244"/>
                      <a:pt x="84" y="223"/>
                      <a:pt x="101" y="213"/>
                    </a:cubicBezTo>
                    <a:cubicBezTo>
                      <a:pt x="101" y="213"/>
                      <a:pt x="101" y="213"/>
                      <a:pt x="102" y="213"/>
                    </a:cubicBezTo>
                    <a:cubicBezTo>
                      <a:pt x="102" y="213"/>
                      <a:pt x="102" y="213"/>
                      <a:pt x="102" y="213"/>
                    </a:cubicBezTo>
                    <a:cubicBezTo>
                      <a:pt x="102" y="213"/>
                      <a:pt x="102" y="213"/>
                      <a:pt x="102" y="213"/>
                    </a:cubicBezTo>
                    <a:cubicBezTo>
                      <a:pt x="102" y="214"/>
                      <a:pt x="102" y="214"/>
                      <a:pt x="102" y="214"/>
                    </a:cubicBezTo>
                    <a:cubicBezTo>
                      <a:pt x="101" y="214"/>
                      <a:pt x="101" y="214"/>
                      <a:pt x="101" y="214"/>
                    </a:cubicBezTo>
                    <a:cubicBezTo>
                      <a:pt x="100" y="214"/>
                      <a:pt x="99" y="215"/>
                      <a:pt x="97" y="216"/>
                    </a:cubicBezTo>
                    <a:cubicBezTo>
                      <a:pt x="97" y="217"/>
                      <a:pt x="96" y="217"/>
                      <a:pt x="95" y="218"/>
                    </a:cubicBezTo>
                    <a:cubicBezTo>
                      <a:pt x="95" y="218"/>
                      <a:pt x="95" y="218"/>
                      <a:pt x="95" y="218"/>
                    </a:cubicBezTo>
                    <a:cubicBezTo>
                      <a:pt x="95" y="218"/>
                      <a:pt x="95" y="218"/>
                      <a:pt x="95" y="218"/>
                    </a:cubicBezTo>
                    <a:cubicBezTo>
                      <a:pt x="95" y="219"/>
                      <a:pt x="95" y="219"/>
                      <a:pt x="48" y="250"/>
                    </a:cubicBezTo>
                    <a:cubicBezTo>
                      <a:pt x="36" y="258"/>
                      <a:pt x="24" y="266"/>
                      <a:pt x="15" y="272"/>
                    </a:cubicBezTo>
                    <a:cubicBezTo>
                      <a:pt x="27" y="265"/>
                      <a:pt x="45" y="255"/>
                      <a:pt x="64" y="244"/>
                    </a:cubicBezTo>
                    <a:cubicBezTo>
                      <a:pt x="79" y="235"/>
                      <a:pt x="95" y="226"/>
                      <a:pt x="107" y="219"/>
                    </a:cubicBezTo>
                    <a:cubicBezTo>
                      <a:pt x="113" y="216"/>
                      <a:pt x="117" y="213"/>
                      <a:pt x="121" y="211"/>
                    </a:cubicBezTo>
                    <a:cubicBezTo>
                      <a:pt x="124" y="209"/>
                      <a:pt x="125" y="208"/>
                      <a:pt x="126" y="208"/>
                    </a:cubicBezTo>
                    <a:cubicBezTo>
                      <a:pt x="126" y="208"/>
                      <a:pt x="126" y="208"/>
                      <a:pt x="126" y="208"/>
                    </a:cubicBezTo>
                    <a:cubicBezTo>
                      <a:pt x="126" y="208"/>
                      <a:pt x="126" y="208"/>
                      <a:pt x="126" y="208"/>
                    </a:cubicBezTo>
                    <a:cubicBezTo>
                      <a:pt x="127" y="208"/>
                      <a:pt x="127" y="208"/>
                      <a:pt x="127" y="208"/>
                    </a:cubicBezTo>
                    <a:cubicBezTo>
                      <a:pt x="127" y="208"/>
                      <a:pt x="127" y="208"/>
                      <a:pt x="127" y="209"/>
                    </a:cubicBezTo>
                    <a:cubicBezTo>
                      <a:pt x="127" y="209"/>
                      <a:pt x="127" y="209"/>
                      <a:pt x="127" y="209"/>
                    </a:cubicBezTo>
                    <a:cubicBezTo>
                      <a:pt x="127" y="209"/>
                      <a:pt x="127" y="209"/>
                      <a:pt x="126" y="209"/>
                    </a:cubicBezTo>
                    <a:cubicBezTo>
                      <a:pt x="125" y="210"/>
                      <a:pt x="122" y="212"/>
                      <a:pt x="115" y="217"/>
                    </a:cubicBezTo>
                    <a:cubicBezTo>
                      <a:pt x="107" y="221"/>
                      <a:pt x="97" y="228"/>
                      <a:pt x="86" y="235"/>
                    </a:cubicBezTo>
                    <a:cubicBezTo>
                      <a:pt x="65" y="250"/>
                      <a:pt x="37" y="267"/>
                      <a:pt x="23" y="277"/>
                    </a:cubicBezTo>
                    <a:cubicBezTo>
                      <a:pt x="52" y="260"/>
                      <a:pt x="134" y="213"/>
                      <a:pt x="135" y="212"/>
                    </a:cubicBezTo>
                    <a:cubicBezTo>
                      <a:pt x="135" y="212"/>
                      <a:pt x="136" y="212"/>
                      <a:pt x="136" y="212"/>
                    </a:cubicBezTo>
                    <a:cubicBezTo>
                      <a:pt x="136" y="212"/>
                      <a:pt x="136" y="213"/>
                      <a:pt x="136" y="213"/>
                    </a:cubicBezTo>
                    <a:cubicBezTo>
                      <a:pt x="20" y="290"/>
                      <a:pt x="20" y="290"/>
                      <a:pt x="20" y="290"/>
                    </a:cubicBezTo>
                    <a:cubicBezTo>
                      <a:pt x="29" y="284"/>
                      <a:pt x="44" y="276"/>
                      <a:pt x="59" y="267"/>
                    </a:cubicBezTo>
                    <a:cubicBezTo>
                      <a:pt x="114" y="235"/>
                      <a:pt x="127" y="227"/>
                      <a:pt x="128" y="227"/>
                    </a:cubicBezTo>
                    <a:cubicBezTo>
                      <a:pt x="128" y="227"/>
                      <a:pt x="128" y="227"/>
                      <a:pt x="128" y="227"/>
                    </a:cubicBezTo>
                    <a:cubicBezTo>
                      <a:pt x="128" y="227"/>
                      <a:pt x="129" y="227"/>
                      <a:pt x="129" y="227"/>
                    </a:cubicBezTo>
                    <a:cubicBezTo>
                      <a:pt x="129" y="228"/>
                      <a:pt x="129" y="228"/>
                      <a:pt x="115" y="238"/>
                    </a:cubicBezTo>
                    <a:cubicBezTo>
                      <a:pt x="107" y="243"/>
                      <a:pt x="97" y="251"/>
                      <a:pt x="84" y="260"/>
                    </a:cubicBezTo>
                    <a:cubicBezTo>
                      <a:pt x="69" y="271"/>
                      <a:pt x="54" y="282"/>
                      <a:pt x="46" y="288"/>
                    </a:cubicBezTo>
                    <a:cubicBezTo>
                      <a:pt x="66" y="276"/>
                      <a:pt x="125" y="242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7" y="225"/>
                      <a:pt x="147" y="232"/>
                      <a:pt x="91" y="269"/>
                    </a:cubicBezTo>
                    <a:cubicBezTo>
                      <a:pt x="74" y="279"/>
                      <a:pt x="58" y="290"/>
                      <a:pt x="47" y="297"/>
                    </a:cubicBezTo>
                    <a:cubicBezTo>
                      <a:pt x="173" y="224"/>
                      <a:pt x="240" y="186"/>
                      <a:pt x="246" y="182"/>
                    </a:cubicBezTo>
                    <a:cubicBezTo>
                      <a:pt x="246" y="182"/>
                      <a:pt x="246" y="182"/>
                      <a:pt x="246" y="182"/>
                    </a:cubicBezTo>
                    <a:cubicBezTo>
                      <a:pt x="246" y="182"/>
                      <a:pt x="246" y="182"/>
                      <a:pt x="246" y="182"/>
                    </a:cubicBezTo>
                    <a:cubicBezTo>
                      <a:pt x="246" y="182"/>
                      <a:pt x="247" y="182"/>
                      <a:pt x="247" y="182"/>
                    </a:cubicBezTo>
                    <a:cubicBezTo>
                      <a:pt x="247" y="182"/>
                      <a:pt x="247" y="182"/>
                      <a:pt x="247" y="182"/>
                    </a:cubicBezTo>
                    <a:cubicBezTo>
                      <a:pt x="247" y="183"/>
                      <a:pt x="247" y="183"/>
                      <a:pt x="247" y="183"/>
                    </a:cubicBezTo>
                    <a:cubicBezTo>
                      <a:pt x="247" y="183"/>
                      <a:pt x="247" y="183"/>
                      <a:pt x="247" y="183"/>
                    </a:cubicBezTo>
                    <a:cubicBezTo>
                      <a:pt x="247" y="183"/>
                      <a:pt x="247" y="183"/>
                      <a:pt x="247" y="183"/>
                    </a:cubicBezTo>
                    <a:cubicBezTo>
                      <a:pt x="245" y="185"/>
                      <a:pt x="239" y="189"/>
                      <a:pt x="212" y="207"/>
                    </a:cubicBezTo>
                    <a:cubicBezTo>
                      <a:pt x="192" y="220"/>
                      <a:pt x="166" y="238"/>
                      <a:pt x="142" y="254"/>
                    </a:cubicBezTo>
                    <a:cubicBezTo>
                      <a:pt x="121" y="268"/>
                      <a:pt x="100" y="282"/>
                      <a:pt x="88" y="290"/>
                    </a:cubicBezTo>
                    <a:cubicBezTo>
                      <a:pt x="256" y="193"/>
                      <a:pt x="256" y="193"/>
                      <a:pt x="256" y="193"/>
                    </a:cubicBezTo>
                    <a:cubicBezTo>
                      <a:pt x="256" y="193"/>
                      <a:pt x="256" y="193"/>
                      <a:pt x="256" y="194"/>
                    </a:cubicBezTo>
                    <a:cubicBezTo>
                      <a:pt x="256" y="194"/>
                      <a:pt x="256" y="194"/>
                      <a:pt x="256" y="194"/>
                    </a:cubicBezTo>
                    <a:cubicBezTo>
                      <a:pt x="216" y="223"/>
                      <a:pt x="145" y="274"/>
                      <a:pt x="127" y="288"/>
                    </a:cubicBezTo>
                    <a:cubicBezTo>
                      <a:pt x="207" y="242"/>
                      <a:pt x="248" y="218"/>
                      <a:pt x="249" y="218"/>
                    </a:cubicBezTo>
                    <a:cubicBezTo>
                      <a:pt x="249" y="218"/>
                      <a:pt x="249" y="218"/>
                      <a:pt x="249" y="218"/>
                    </a:cubicBezTo>
                    <a:cubicBezTo>
                      <a:pt x="249" y="218"/>
                      <a:pt x="249" y="218"/>
                      <a:pt x="249" y="218"/>
                    </a:cubicBezTo>
                    <a:cubicBezTo>
                      <a:pt x="249" y="218"/>
                      <a:pt x="250" y="218"/>
                      <a:pt x="249" y="219"/>
                    </a:cubicBezTo>
                    <a:cubicBezTo>
                      <a:pt x="249" y="219"/>
                      <a:pt x="249" y="219"/>
                      <a:pt x="249" y="219"/>
                    </a:cubicBezTo>
                    <a:cubicBezTo>
                      <a:pt x="249" y="219"/>
                      <a:pt x="249" y="219"/>
                      <a:pt x="249" y="219"/>
                    </a:cubicBezTo>
                    <a:cubicBezTo>
                      <a:pt x="247" y="221"/>
                      <a:pt x="238" y="227"/>
                      <a:pt x="194" y="255"/>
                    </a:cubicBezTo>
                    <a:cubicBezTo>
                      <a:pt x="181" y="264"/>
                      <a:pt x="167" y="272"/>
                      <a:pt x="157" y="279"/>
                    </a:cubicBezTo>
                    <a:cubicBezTo>
                      <a:pt x="161" y="277"/>
                      <a:pt x="165" y="275"/>
                      <a:pt x="169" y="272"/>
                    </a:cubicBezTo>
                    <a:cubicBezTo>
                      <a:pt x="238" y="231"/>
                      <a:pt x="262" y="217"/>
                      <a:pt x="266" y="216"/>
                    </a:cubicBezTo>
                    <a:cubicBezTo>
                      <a:pt x="266" y="216"/>
                      <a:pt x="266" y="216"/>
                      <a:pt x="266" y="216"/>
                    </a:cubicBezTo>
                    <a:cubicBezTo>
                      <a:pt x="266" y="216"/>
                      <a:pt x="266" y="216"/>
                      <a:pt x="266" y="216"/>
                    </a:cubicBezTo>
                    <a:cubicBezTo>
                      <a:pt x="266" y="216"/>
                      <a:pt x="266" y="216"/>
                      <a:pt x="266" y="216"/>
                    </a:cubicBezTo>
                    <a:cubicBezTo>
                      <a:pt x="266" y="216"/>
                      <a:pt x="266" y="216"/>
                      <a:pt x="267" y="216"/>
                    </a:cubicBezTo>
                    <a:cubicBezTo>
                      <a:pt x="267" y="216"/>
                      <a:pt x="267" y="217"/>
                      <a:pt x="266" y="217"/>
                    </a:cubicBezTo>
                    <a:cubicBezTo>
                      <a:pt x="266" y="218"/>
                      <a:pt x="194" y="271"/>
                      <a:pt x="173" y="287"/>
                    </a:cubicBezTo>
                    <a:cubicBezTo>
                      <a:pt x="180" y="283"/>
                      <a:pt x="191" y="276"/>
                      <a:pt x="203" y="269"/>
                    </a:cubicBezTo>
                    <a:cubicBezTo>
                      <a:pt x="253" y="240"/>
                      <a:pt x="262" y="235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5"/>
                      <a:pt x="264" y="235"/>
                    </a:cubicBezTo>
                    <a:cubicBezTo>
                      <a:pt x="263" y="235"/>
                      <a:pt x="200" y="280"/>
                      <a:pt x="181" y="294"/>
                    </a:cubicBezTo>
                    <a:cubicBezTo>
                      <a:pt x="197" y="285"/>
                      <a:pt x="243" y="258"/>
                      <a:pt x="269" y="243"/>
                    </a:cubicBezTo>
                    <a:cubicBezTo>
                      <a:pt x="269" y="243"/>
                      <a:pt x="269" y="243"/>
                      <a:pt x="270" y="243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243"/>
                      <a:pt x="270" y="243"/>
                      <a:pt x="270" y="244"/>
                    </a:cubicBezTo>
                    <a:cubicBezTo>
                      <a:pt x="268" y="245"/>
                      <a:pt x="262" y="249"/>
                      <a:pt x="240" y="264"/>
                    </a:cubicBezTo>
                    <a:cubicBezTo>
                      <a:pt x="228" y="272"/>
                      <a:pt x="214" y="281"/>
                      <a:pt x="206" y="286"/>
                    </a:cubicBezTo>
                    <a:cubicBezTo>
                      <a:pt x="248" y="262"/>
                      <a:pt x="248" y="262"/>
                      <a:pt x="248" y="262"/>
                    </a:cubicBezTo>
                    <a:cubicBezTo>
                      <a:pt x="249" y="262"/>
                      <a:pt x="249" y="262"/>
                      <a:pt x="249" y="262"/>
                    </a:cubicBezTo>
                    <a:cubicBezTo>
                      <a:pt x="249" y="262"/>
                      <a:pt x="249" y="262"/>
                      <a:pt x="249" y="263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3" y="254"/>
                      <a:pt x="263" y="254"/>
                      <a:pt x="263" y="255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2" y="256"/>
                      <a:pt x="260" y="258"/>
                      <a:pt x="254" y="264"/>
                    </a:cubicBezTo>
                    <a:cubicBezTo>
                      <a:pt x="248" y="268"/>
                      <a:pt x="240" y="275"/>
                      <a:pt x="232" y="282"/>
                    </a:cubicBezTo>
                    <a:cubicBezTo>
                      <a:pt x="222" y="290"/>
                      <a:pt x="211" y="299"/>
                      <a:pt x="205" y="304"/>
                    </a:cubicBezTo>
                    <a:cubicBezTo>
                      <a:pt x="211" y="301"/>
                      <a:pt x="220" y="296"/>
                      <a:pt x="229" y="290"/>
                    </a:cubicBezTo>
                    <a:cubicBezTo>
                      <a:pt x="236" y="286"/>
                      <a:pt x="244" y="282"/>
                      <a:pt x="249" y="279"/>
                    </a:cubicBezTo>
                    <a:cubicBezTo>
                      <a:pt x="254" y="276"/>
                      <a:pt x="257" y="275"/>
                      <a:pt x="258" y="274"/>
                    </a:cubicBezTo>
                    <a:cubicBezTo>
                      <a:pt x="258" y="274"/>
                      <a:pt x="258" y="274"/>
                      <a:pt x="258" y="274"/>
                    </a:cubicBezTo>
                    <a:cubicBezTo>
                      <a:pt x="258" y="274"/>
                      <a:pt x="258" y="274"/>
                      <a:pt x="258" y="274"/>
                    </a:cubicBezTo>
                    <a:cubicBezTo>
                      <a:pt x="258" y="274"/>
                      <a:pt x="258" y="274"/>
                      <a:pt x="259" y="274"/>
                    </a:cubicBezTo>
                    <a:cubicBezTo>
                      <a:pt x="259" y="274"/>
                      <a:pt x="259" y="274"/>
                      <a:pt x="258" y="275"/>
                    </a:cubicBezTo>
                    <a:cubicBezTo>
                      <a:pt x="233" y="297"/>
                      <a:pt x="233" y="297"/>
                      <a:pt x="233" y="297"/>
                    </a:cubicBezTo>
                    <a:cubicBezTo>
                      <a:pt x="240" y="293"/>
                      <a:pt x="255" y="285"/>
                      <a:pt x="264" y="279"/>
                    </a:cubicBezTo>
                    <a:cubicBezTo>
                      <a:pt x="264" y="279"/>
                      <a:pt x="264" y="279"/>
                      <a:pt x="264" y="279"/>
                    </a:cubicBezTo>
                    <a:cubicBezTo>
                      <a:pt x="264" y="279"/>
                      <a:pt x="264" y="280"/>
                      <a:pt x="264" y="280"/>
                    </a:cubicBezTo>
                    <a:cubicBezTo>
                      <a:pt x="264" y="280"/>
                      <a:pt x="264" y="280"/>
                      <a:pt x="264" y="280"/>
                    </a:cubicBezTo>
                    <a:cubicBezTo>
                      <a:pt x="264" y="280"/>
                      <a:pt x="264" y="280"/>
                      <a:pt x="264" y="280"/>
                    </a:cubicBezTo>
                    <a:cubicBezTo>
                      <a:pt x="264" y="280"/>
                      <a:pt x="264" y="280"/>
                      <a:pt x="264" y="280"/>
                    </a:cubicBezTo>
                    <a:cubicBezTo>
                      <a:pt x="263" y="281"/>
                      <a:pt x="259" y="284"/>
                      <a:pt x="246" y="294"/>
                    </a:cubicBezTo>
                    <a:cubicBezTo>
                      <a:pt x="255" y="289"/>
                      <a:pt x="255" y="289"/>
                      <a:pt x="255" y="289"/>
                    </a:cubicBezTo>
                    <a:cubicBezTo>
                      <a:pt x="255" y="289"/>
                      <a:pt x="255" y="289"/>
                      <a:pt x="255" y="289"/>
                    </a:cubicBezTo>
                    <a:cubicBezTo>
                      <a:pt x="260" y="294"/>
                      <a:pt x="260" y="294"/>
                      <a:pt x="260" y="294"/>
                    </a:cubicBezTo>
                    <a:cubicBezTo>
                      <a:pt x="261" y="293"/>
                      <a:pt x="261" y="293"/>
                      <a:pt x="261" y="293"/>
                    </a:cubicBezTo>
                    <a:cubicBezTo>
                      <a:pt x="261" y="294"/>
                      <a:pt x="261" y="294"/>
                      <a:pt x="261" y="294"/>
                    </a:cubicBezTo>
                    <a:cubicBezTo>
                      <a:pt x="261" y="294"/>
                      <a:pt x="261" y="294"/>
                      <a:pt x="261" y="294"/>
                    </a:cubicBezTo>
                    <a:cubicBezTo>
                      <a:pt x="261" y="294"/>
                      <a:pt x="261" y="294"/>
                      <a:pt x="261" y="294"/>
                    </a:cubicBezTo>
                    <a:cubicBezTo>
                      <a:pt x="261" y="294"/>
                      <a:pt x="260" y="295"/>
                      <a:pt x="260" y="295"/>
                    </a:cubicBezTo>
                    <a:cubicBezTo>
                      <a:pt x="260" y="295"/>
                      <a:pt x="260" y="295"/>
                      <a:pt x="260" y="294"/>
                    </a:cubicBezTo>
                    <a:cubicBezTo>
                      <a:pt x="255" y="290"/>
                      <a:pt x="255" y="290"/>
                      <a:pt x="255" y="290"/>
                    </a:cubicBezTo>
                    <a:cubicBezTo>
                      <a:pt x="240" y="299"/>
                      <a:pt x="240" y="299"/>
                      <a:pt x="240" y="299"/>
                    </a:cubicBezTo>
                    <a:cubicBezTo>
                      <a:pt x="240" y="299"/>
                      <a:pt x="239" y="299"/>
                      <a:pt x="239" y="299"/>
                    </a:cubicBezTo>
                    <a:cubicBezTo>
                      <a:pt x="239" y="298"/>
                      <a:pt x="239" y="298"/>
                      <a:pt x="239" y="298"/>
                    </a:cubicBezTo>
                    <a:cubicBezTo>
                      <a:pt x="245" y="293"/>
                      <a:pt x="253" y="287"/>
                      <a:pt x="259" y="284"/>
                    </a:cubicBezTo>
                    <a:cubicBezTo>
                      <a:pt x="236" y="297"/>
                      <a:pt x="231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29" y="301"/>
                      <a:pt x="229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54" y="277"/>
                      <a:pt x="254" y="277"/>
                      <a:pt x="254" y="277"/>
                    </a:cubicBezTo>
                    <a:cubicBezTo>
                      <a:pt x="242" y="284"/>
                      <a:pt x="202" y="307"/>
                      <a:pt x="201" y="308"/>
                    </a:cubicBezTo>
                    <a:cubicBezTo>
                      <a:pt x="201" y="308"/>
                      <a:pt x="201" y="308"/>
                      <a:pt x="201" y="3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2" name="Freeform 279"/>
              <p:cNvSpPr/>
              <p:nvPr/>
            </p:nvSpPr>
            <p:spPr bwMode="auto">
              <a:xfrm>
                <a:off x="2982913" y="5695950"/>
                <a:ext cx="557213" cy="534988"/>
              </a:xfrm>
              <a:custGeom>
                <a:avLst/>
                <a:gdLst>
                  <a:gd name="T0" fmla="*/ 76 w 172"/>
                  <a:gd name="T1" fmla="*/ 165 h 165"/>
                  <a:gd name="T2" fmla="*/ 132 w 172"/>
                  <a:gd name="T3" fmla="*/ 129 h 165"/>
                  <a:gd name="T4" fmla="*/ 89 w 172"/>
                  <a:gd name="T5" fmla="*/ 154 h 165"/>
                  <a:gd name="T6" fmla="*/ 75 w 172"/>
                  <a:gd name="T7" fmla="*/ 162 h 165"/>
                  <a:gd name="T8" fmla="*/ 135 w 172"/>
                  <a:gd name="T9" fmla="*/ 115 h 165"/>
                  <a:gd name="T10" fmla="*/ 85 w 172"/>
                  <a:gd name="T11" fmla="*/ 143 h 165"/>
                  <a:gd name="T12" fmla="*/ 158 w 172"/>
                  <a:gd name="T13" fmla="*/ 81 h 165"/>
                  <a:gd name="T14" fmla="*/ 77 w 172"/>
                  <a:gd name="T15" fmla="*/ 126 h 165"/>
                  <a:gd name="T16" fmla="*/ 146 w 172"/>
                  <a:gd name="T17" fmla="*/ 73 h 165"/>
                  <a:gd name="T18" fmla="*/ 126 w 172"/>
                  <a:gd name="T19" fmla="*/ 81 h 165"/>
                  <a:gd name="T20" fmla="*/ 81 w 172"/>
                  <a:gd name="T21" fmla="*/ 106 h 165"/>
                  <a:gd name="T22" fmla="*/ 141 w 172"/>
                  <a:gd name="T23" fmla="*/ 56 h 165"/>
                  <a:gd name="T24" fmla="*/ 80 w 172"/>
                  <a:gd name="T25" fmla="*/ 91 h 165"/>
                  <a:gd name="T26" fmla="*/ 118 w 172"/>
                  <a:gd name="T27" fmla="*/ 62 h 165"/>
                  <a:gd name="T28" fmla="*/ 80 w 172"/>
                  <a:gd name="T29" fmla="*/ 77 h 165"/>
                  <a:gd name="T30" fmla="*/ 117 w 172"/>
                  <a:gd name="T31" fmla="*/ 49 h 165"/>
                  <a:gd name="T32" fmla="*/ 83 w 172"/>
                  <a:gd name="T33" fmla="*/ 63 h 165"/>
                  <a:gd name="T34" fmla="*/ 58 w 172"/>
                  <a:gd name="T35" fmla="*/ 63 h 165"/>
                  <a:gd name="T36" fmla="*/ 71 w 172"/>
                  <a:gd name="T37" fmla="*/ 55 h 165"/>
                  <a:gd name="T38" fmla="*/ 72 w 172"/>
                  <a:gd name="T39" fmla="*/ 53 h 165"/>
                  <a:gd name="T40" fmla="*/ 56 w 172"/>
                  <a:gd name="T41" fmla="*/ 61 h 165"/>
                  <a:gd name="T42" fmla="*/ 24 w 172"/>
                  <a:gd name="T43" fmla="*/ 72 h 165"/>
                  <a:gd name="T44" fmla="*/ 24 w 172"/>
                  <a:gd name="T45" fmla="*/ 71 h 165"/>
                  <a:gd name="T46" fmla="*/ 31 w 172"/>
                  <a:gd name="T47" fmla="*/ 67 h 165"/>
                  <a:gd name="T48" fmla="*/ 75 w 172"/>
                  <a:gd name="T49" fmla="*/ 37 h 165"/>
                  <a:gd name="T50" fmla="*/ 0 w 172"/>
                  <a:gd name="T51" fmla="*/ 77 h 165"/>
                  <a:gd name="T52" fmla="*/ 57 w 172"/>
                  <a:gd name="T53" fmla="*/ 38 h 165"/>
                  <a:gd name="T54" fmla="*/ 1 w 172"/>
                  <a:gd name="T55" fmla="*/ 66 h 165"/>
                  <a:gd name="T56" fmla="*/ 115 w 172"/>
                  <a:gd name="T57" fmla="*/ 0 h 165"/>
                  <a:gd name="T58" fmla="*/ 55 w 172"/>
                  <a:gd name="T59" fmla="*/ 45 h 165"/>
                  <a:gd name="T60" fmla="*/ 120 w 172"/>
                  <a:gd name="T61" fmla="*/ 7 h 165"/>
                  <a:gd name="T62" fmla="*/ 74 w 172"/>
                  <a:gd name="T63" fmla="*/ 42 h 165"/>
                  <a:gd name="T64" fmla="*/ 126 w 172"/>
                  <a:gd name="T65" fmla="*/ 12 h 165"/>
                  <a:gd name="T66" fmla="*/ 103 w 172"/>
                  <a:gd name="T67" fmla="*/ 33 h 165"/>
                  <a:gd name="T68" fmla="*/ 137 w 172"/>
                  <a:gd name="T69" fmla="*/ 14 h 165"/>
                  <a:gd name="T70" fmla="*/ 136 w 172"/>
                  <a:gd name="T71" fmla="*/ 18 h 165"/>
                  <a:gd name="T72" fmla="*/ 154 w 172"/>
                  <a:gd name="T73" fmla="*/ 22 h 165"/>
                  <a:gd name="T74" fmla="*/ 156 w 172"/>
                  <a:gd name="T75" fmla="*/ 33 h 165"/>
                  <a:gd name="T76" fmla="*/ 158 w 172"/>
                  <a:gd name="T77" fmla="*/ 33 h 165"/>
                  <a:gd name="T78" fmla="*/ 145 w 172"/>
                  <a:gd name="T79" fmla="*/ 53 h 165"/>
                  <a:gd name="T80" fmla="*/ 85 w 172"/>
                  <a:gd name="T81" fmla="*/ 103 h 165"/>
                  <a:gd name="T82" fmla="*/ 144 w 172"/>
                  <a:gd name="T83" fmla="*/ 69 h 165"/>
                  <a:gd name="T84" fmla="*/ 88 w 172"/>
                  <a:gd name="T85" fmla="*/ 106 h 165"/>
                  <a:gd name="T86" fmla="*/ 152 w 172"/>
                  <a:gd name="T87" fmla="*/ 70 h 165"/>
                  <a:gd name="T88" fmla="*/ 83 w 172"/>
                  <a:gd name="T89" fmla="*/ 123 h 165"/>
                  <a:gd name="T90" fmla="*/ 162 w 172"/>
                  <a:gd name="T91" fmla="*/ 78 h 165"/>
                  <a:gd name="T92" fmla="*/ 135 w 172"/>
                  <a:gd name="T93" fmla="*/ 115 h 165"/>
                  <a:gd name="T94" fmla="*/ 172 w 172"/>
                  <a:gd name="T95" fmla="*/ 93 h 165"/>
                  <a:gd name="T96" fmla="*/ 166 w 172"/>
                  <a:gd name="T97" fmla="*/ 108 h 165"/>
                  <a:gd name="T98" fmla="*/ 167 w 172"/>
                  <a:gd name="T99" fmla="*/ 109 h 165"/>
                  <a:gd name="T100" fmla="*/ 144 w 172"/>
                  <a:gd name="T101" fmla="*/ 123 h 165"/>
                  <a:gd name="T102" fmla="*/ 171 w 172"/>
                  <a:gd name="T103" fmla="*/ 11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2" h="165">
                    <a:moveTo>
                      <a:pt x="76" y="165"/>
                    </a:moveTo>
                    <a:cubicBezTo>
                      <a:pt x="76" y="165"/>
                      <a:pt x="76" y="165"/>
                      <a:pt x="76" y="165"/>
                    </a:cubicBezTo>
                    <a:cubicBezTo>
                      <a:pt x="76" y="165"/>
                      <a:pt x="76" y="165"/>
                      <a:pt x="76" y="165"/>
                    </a:cubicBezTo>
                    <a:cubicBezTo>
                      <a:pt x="75" y="165"/>
                      <a:pt x="75" y="165"/>
                      <a:pt x="76" y="165"/>
                    </a:cubicBezTo>
                    <a:cubicBezTo>
                      <a:pt x="76" y="164"/>
                      <a:pt x="76" y="164"/>
                      <a:pt x="76" y="164"/>
                    </a:cubicBezTo>
                    <a:cubicBezTo>
                      <a:pt x="76" y="164"/>
                      <a:pt x="76" y="164"/>
                      <a:pt x="76" y="164"/>
                    </a:cubicBezTo>
                    <a:cubicBezTo>
                      <a:pt x="78" y="163"/>
                      <a:pt x="87" y="157"/>
                      <a:pt x="129" y="131"/>
                    </a:cubicBezTo>
                    <a:cubicBezTo>
                      <a:pt x="130" y="130"/>
                      <a:pt x="131" y="130"/>
                      <a:pt x="132" y="129"/>
                    </a:cubicBezTo>
                    <a:cubicBezTo>
                      <a:pt x="131" y="130"/>
                      <a:pt x="129" y="131"/>
                      <a:pt x="128" y="131"/>
                    </a:cubicBezTo>
                    <a:cubicBezTo>
                      <a:pt x="109" y="143"/>
                      <a:pt x="90" y="154"/>
                      <a:pt x="90" y="154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79" y="159"/>
                      <a:pt x="76" y="161"/>
                      <a:pt x="75" y="161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74" y="162"/>
                      <a:pt x="74" y="162"/>
                      <a:pt x="74" y="161"/>
                    </a:cubicBezTo>
                    <a:cubicBezTo>
                      <a:pt x="74" y="161"/>
                      <a:pt x="74" y="161"/>
                      <a:pt x="74" y="161"/>
                    </a:cubicBezTo>
                    <a:cubicBezTo>
                      <a:pt x="163" y="99"/>
                      <a:pt x="163" y="99"/>
                      <a:pt x="163" y="99"/>
                    </a:cubicBezTo>
                    <a:cubicBezTo>
                      <a:pt x="156" y="103"/>
                      <a:pt x="146" y="109"/>
                      <a:pt x="135" y="115"/>
                    </a:cubicBezTo>
                    <a:cubicBezTo>
                      <a:pt x="88" y="143"/>
                      <a:pt x="85" y="144"/>
                      <a:pt x="85" y="144"/>
                    </a:cubicBezTo>
                    <a:cubicBezTo>
                      <a:pt x="85" y="144"/>
                      <a:pt x="85" y="144"/>
                      <a:pt x="85" y="144"/>
                    </a:cubicBezTo>
                    <a:cubicBezTo>
                      <a:pt x="84" y="144"/>
                      <a:pt x="84" y="144"/>
                      <a:pt x="85" y="143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6" y="143"/>
                      <a:pt x="88" y="140"/>
                      <a:pt x="97" y="133"/>
                    </a:cubicBezTo>
                    <a:cubicBezTo>
                      <a:pt x="104" y="127"/>
                      <a:pt x="114" y="119"/>
                      <a:pt x="123" y="111"/>
                    </a:cubicBezTo>
                    <a:cubicBezTo>
                      <a:pt x="137" y="98"/>
                      <a:pt x="152" y="86"/>
                      <a:pt x="158" y="81"/>
                    </a:cubicBezTo>
                    <a:cubicBezTo>
                      <a:pt x="145" y="88"/>
                      <a:pt x="102" y="113"/>
                      <a:pt x="78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77" y="127"/>
                      <a:pt x="77" y="127"/>
                      <a:pt x="77" y="127"/>
                    </a:cubicBezTo>
                    <a:cubicBezTo>
                      <a:pt x="77" y="127"/>
                      <a:pt x="77" y="127"/>
                      <a:pt x="77" y="126"/>
                    </a:cubicBezTo>
                    <a:cubicBezTo>
                      <a:pt x="77" y="126"/>
                      <a:pt x="77" y="126"/>
                      <a:pt x="77" y="126"/>
                    </a:cubicBezTo>
                    <a:cubicBezTo>
                      <a:pt x="77" y="126"/>
                      <a:pt x="78" y="126"/>
                      <a:pt x="78" y="126"/>
                    </a:cubicBezTo>
                    <a:cubicBezTo>
                      <a:pt x="79" y="125"/>
                      <a:pt x="87" y="119"/>
                      <a:pt x="118" y="95"/>
                    </a:cubicBezTo>
                    <a:cubicBezTo>
                      <a:pt x="129" y="87"/>
                      <a:pt x="140" y="78"/>
                      <a:pt x="146" y="73"/>
                    </a:cubicBezTo>
                    <a:cubicBezTo>
                      <a:pt x="70" y="117"/>
                      <a:pt x="70" y="117"/>
                      <a:pt x="70" y="117"/>
                    </a:cubicBezTo>
                    <a:cubicBezTo>
                      <a:pt x="70" y="118"/>
                      <a:pt x="69" y="118"/>
                      <a:pt x="69" y="117"/>
                    </a:cubicBezTo>
                    <a:cubicBezTo>
                      <a:pt x="69" y="117"/>
                      <a:pt x="69" y="117"/>
                      <a:pt x="69" y="117"/>
                    </a:cubicBezTo>
                    <a:cubicBezTo>
                      <a:pt x="126" y="81"/>
                      <a:pt x="126" y="81"/>
                      <a:pt x="126" y="81"/>
                    </a:cubicBezTo>
                    <a:cubicBezTo>
                      <a:pt x="112" y="89"/>
                      <a:pt x="94" y="99"/>
                      <a:pt x="82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5"/>
                    </a:cubicBezTo>
                    <a:cubicBezTo>
                      <a:pt x="83" y="104"/>
                      <a:pt x="92" y="96"/>
                      <a:pt x="137" y="60"/>
                    </a:cubicBezTo>
                    <a:cubicBezTo>
                      <a:pt x="139" y="58"/>
                      <a:pt x="140" y="57"/>
                      <a:pt x="141" y="56"/>
                    </a:cubicBezTo>
                    <a:cubicBezTo>
                      <a:pt x="132" y="61"/>
                      <a:pt x="108" y="76"/>
                      <a:pt x="93" y="84"/>
                    </a:cubicBezTo>
                    <a:cubicBezTo>
                      <a:pt x="80" y="92"/>
                      <a:pt x="80" y="92"/>
                      <a:pt x="80" y="92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79" y="91"/>
                      <a:pt x="79" y="91"/>
                      <a:pt x="80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90"/>
                      <a:pt x="83" y="88"/>
                      <a:pt x="91" y="82"/>
                    </a:cubicBezTo>
                    <a:cubicBezTo>
                      <a:pt x="99" y="76"/>
                      <a:pt x="108" y="69"/>
                      <a:pt x="118" y="62"/>
                    </a:cubicBezTo>
                    <a:cubicBezTo>
                      <a:pt x="131" y="52"/>
                      <a:pt x="143" y="43"/>
                      <a:pt x="151" y="37"/>
                    </a:cubicBezTo>
                    <a:cubicBezTo>
                      <a:pt x="132" y="48"/>
                      <a:pt x="81" y="77"/>
                      <a:pt x="81" y="78"/>
                    </a:cubicBezTo>
                    <a:cubicBezTo>
                      <a:pt x="80" y="78"/>
                      <a:pt x="80" y="78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1" y="76"/>
                      <a:pt x="84" y="74"/>
                      <a:pt x="92" y="68"/>
                    </a:cubicBezTo>
                    <a:cubicBezTo>
                      <a:pt x="99" y="63"/>
                      <a:pt x="108" y="56"/>
                      <a:pt x="117" y="49"/>
                    </a:cubicBezTo>
                    <a:cubicBezTo>
                      <a:pt x="129" y="40"/>
                      <a:pt x="141" y="32"/>
                      <a:pt x="148" y="27"/>
                    </a:cubicBezTo>
                    <a:cubicBezTo>
                      <a:pt x="84" y="64"/>
                      <a:pt x="84" y="64"/>
                      <a:pt x="84" y="64"/>
                    </a:cubicBezTo>
                    <a:cubicBezTo>
                      <a:pt x="83" y="64"/>
                      <a:pt x="83" y="64"/>
                      <a:pt x="83" y="63"/>
                    </a:cubicBezTo>
                    <a:cubicBezTo>
                      <a:pt x="83" y="63"/>
                      <a:pt x="83" y="63"/>
                      <a:pt x="83" y="63"/>
                    </a:cubicBezTo>
                    <a:cubicBezTo>
                      <a:pt x="95" y="53"/>
                      <a:pt x="125" y="28"/>
                      <a:pt x="134" y="20"/>
                    </a:cubicBezTo>
                    <a:cubicBezTo>
                      <a:pt x="122" y="27"/>
                      <a:pt x="82" y="50"/>
                      <a:pt x="59" y="64"/>
                    </a:cubicBezTo>
                    <a:cubicBezTo>
                      <a:pt x="59" y="64"/>
                      <a:pt x="58" y="64"/>
                      <a:pt x="58" y="64"/>
                    </a:cubicBezTo>
                    <a:cubicBezTo>
                      <a:pt x="58" y="63"/>
                      <a:pt x="58" y="63"/>
                      <a:pt x="58" y="63"/>
                    </a:cubicBezTo>
                    <a:cubicBezTo>
                      <a:pt x="58" y="63"/>
                      <a:pt x="58" y="63"/>
                      <a:pt x="58" y="63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2"/>
                      <a:pt x="60" y="62"/>
                      <a:pt x="62" y="61"/>
                    </a:cubicBezTo>
                    <a:cubicBezTo>
                      <a:pt x="64" y="59"/>
                      <a:pt x="67" y="58"/>
                      <a:pt x="71" y="55"/>
                    </a:cubicBezTo>
                    <a:cubicBezTo>
                      <a:pt x="78" y="51"/>
                      <a:pt x="88" y="45"/>
                      <a:pt x="98" y="38"/>
                    </a:cubicBezTo>
                    <a:cubicBezTo>
                      <a:pt x="103" y="35"/>
                      <a:pt x="108" y="32"/>
                      <a:pt x="113" y="29"/>
                    </a:cubicBezTo>
                    <a:cubicBezTo>
                      <a:pt x="110" y="31"/>
                      <a:pt x="107" y="33"/>
                      <a:pt x="104" y="34"/>
                    </a:cubicBezTo>
                    <a:cubicBezTo>
                      <a:pt x="93" y="41"/>
                      <a:pt x="81" y="48"/>
                      <a:pt x="72" y="53"/>
                    </a:cubicBezTo>
                    <a:cubicBezTo>
                      <a:pt x="62" y="59"/>
                      <a:pt x="59" y="61"/>
                      <a:pt x="57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56" y="61"/>
                      <a:pt x="56" y="61"/>
                    </a:cubicBezTo>
                    <a:cubicBezTo>
                      <a:pt x="56" y="61"/>
                      <a:pt x="56" y="61"/>
                      <a:pt x="57" y="61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59" y="52"/>
                      <a:pt x="59" y="52"/>
                      <a:pt x="59" y="52"/>
                    </a:cubicBezTo>
                    <a:cubicBezTo>
                      <a:pt x="46" y="59"/>
                      <a:pt x="34" y="66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1"/>
                      <a:pt x="24" y="71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4" y="71"/>
                      <a:pt x="24" y="71"/>
                      <a:pt x="25" y="71"/>
                    </a:cubicBezTo>
                    <a:cubicBezTo>
                      <a:pt x="26" y="70"/>
                      <a:pt x="28" y="69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3" y="66"/>
                      <a:pt x="36" y="63"/>
                      <a:pt x="45" y="58"/>
                    </a:cubicBezTo>
                    <a:cubicBezTo>
                      <a:pt x="53" y="52"/>
                      <a:pt x="64" y="44"/>
                      <a:pt x="75" y="37"/>
                    </a:cubicBezTo>
                    <a:cubicBezTo>
                      <a:pt x="88" y="28"/>
                      <a:pt x="101" y="20"/>
                      <a:pt x="109" y="14"/>
                    </a:cubicBezTo>
                    <a:cubicBezTo>
                      <a:pt x="97" y="21"/>
                      <a:pt x="75" y="34"/>
                      <a:pt x="55" y="45"/>
                    </a:cubicBezTo>
                    <a:cubicBezTo>
                      <a:pt x="1" y="77"/>
                      <a:pt x="1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2" y="74"/>
                      <a:pt x="12" y="68"/>
                      <a:pt x="57" y="38"/>
                    </a:cubicBezTo>
                    <a:cubicBezTo>
                      <a:pt x="76" y="25"/>
                      <a:pt x="95" y="13"/>
                      <a:pt x="106" y="6"/>
                    </a:cubicBezTo>
                    <a:cubicBezTo>
                      <a:pt x="85" y="17"/>
                      <a:pt x="32" y="48"/>
                      <a:pt x="1" y="67"/>
                    </a:cubicBezTo>
                    <a:cubicBezTo>
                      <a:pt x="1" y="67"/>
                      <a:pt x="1" y="67"/>
                      <a:pt x="0" y="66"/>
                    </a:cubicBezTo>
                    <a:cubicBezTo>
                      <a:pt x="0" y="66"/>
                      <a:pt x="0" y="66"/>
                      <a:pt x="1" y="66"/>
                    </a:cubicBezTo>
                    <a:cubicBezTo>
                      <a:pt x="41" y="42"/>
                      <a:pt x="108" y="3"/>
                      <a:pt x="114" y="0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5" y="1"/>
                      <a:pt x="115" y="1"/>
                    </a:cubicBezTo>
                    <a:cubicBezTo>
                      <a:pt x="82" y="22"/>
                      <a:pt x="25" y="60"/>
                      <a:pt x="7" y="72"/>
                    </a:cubicBezTo>
                    <a:cubicBezTo>
                      <a:pt x="17" y="67"/>
                      <a:pt x="36" y="55"/>
                      <a:pt x="55" y="45"/>
                    </a:cubicBezTo>
                    <a:cubicBezTo>
                      <a:pt x="108" y="14"/>
                      <a:pt x="117" y="8"/>
                      <a:pt x="119" y="7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20" y="7"/>
                      <a:pt x="120" y="7"/>
                      <a:pt x="12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97" y="23"/>
                      <a:pt x="60" y="48"/>
                      <a:pt x="42" y="61"/>
                    </a:cubicBezTo>
                    <a:cubicBezTo>
                      <a:pt x="50" y="56"/>
                      <a:pt x="60" y="50"/>
                      <a:pt x="74" y="42"/>
                    </a:cubicBezTo>
                    <a:cubicBezTo>
                      <a:pt x="92" y="32"/>
                      <a:pt x="109" y="22"/>
                      <a:pt x="118" y="16"/>
                    </a:cubicBezTo>
                    <a:cubicBezTo>
                      <a:pt x="121" y="15"/>
                      <a:pt x="123" y="13"/>
                      <a:pt x="126" y="12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7" y="12"/>
                      <a:pt x="127" y="13"/>
                      <a:pt x="127" y="13"/>
                    </a:cubicBezTo>
                    <a:cubicBezTo>
                      <a:pt x="127" y="13"/>
                      <a:pt x="127" y="13"/>
                      <a:pt x="126" y="13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74" y="50"/>
                      <a:pt x="90" y="41"/>
                      <a:pt x="103" y="33"/>
                    </a:cubicBezTo>
                    <a:cubicBezTo>
                      <a:pt x="129" y="18"/>
                      <a:pt x="135" y="15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8" y="14"/>
                      <a:pt x="138" y="14"/>
                    </a:cubicBezTo>
                    <a:cubicBezTo>
                      <a:pt x="138" y="15"/>
                      <a:pt x="138" y="15"/>
                      <a:pt x="138" y="15"/>
                    </a:cubicBezTo>
                    <a:cubicBezTo>
                      <a:pt x="137" y="15"/>
                      <a:pt x="108" y="33"/>
                      <a:pt x="85" y="47"/>
                    </a:cubicBezTo>
                    <a:cubicBezTo>
                      <a:pt x="136" y="18"/>
                      <a:pt x="136" y="18"/>
                      <a:pt x="136" y="18"/>
                    </a:cubicBezTo>
                    <a:cubicBezTo>
                      <a:pt x="137" y="18"/>
                      <a:pt x="137" y="18"/>
                      <a:pt x="137" y="18"/>
                    </a:cubicBezTo>
                    <a:cubicBezTo>
                      <a:pt x="137" y="19"/>
                      <a:pt x="137" y="19"/>
                      <a:pt x="110" y="41"/>
                    </a:cubicBezTo>
                    <a:cubicBezTo>
                      <a:pt x="102" y="49"/>
                      <a:pt x="93" y="56"/>
                      <a:pt x="88" y="60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22"/>
                      <a:pt x="155" y="22"/>
                      <a:pt x="155" y="22"/>
                    </a:cubicBezTo>
                    <a:cubicBezTo>
                      <a:pt x="155" y="22"/>
                      <a:pt x="155" y="22"/>
                      <a:pt x="155" y="22"/>
                    </a:cubicBezTo>
                    <a:cubicBezTo>
                      <a:pt x="135" y="37"/>
                      <a:pt x="100" y="63"/>
                      <a:pt x="86" y="73"/>
                    </a:cubicBezTo>
                    <a:cubicBezTo>
                      <a:pt x="142" y="41"/>
                      <a:pt x="154" y="34"/>
                      <a:pt x="156" y="33"/>
                    </a:cubicBezTo>
                    <a:cubicBezTo>
                      <a:pt x="157" y="33"/>
                      <a:pt x="157" y="33"/>
                      <a:pt x="157" y="33"/>
                    </a:cubicBezTo>
                    <a:cubicBezTo>
                      <a:pt x="157" y="33"/>
                      <a:pt x="157" y="33"/>
                      <a:pt x="157" y="33"/>
                    </a:cubicBezTo>
                    <a:cubicBezTo>
                      <a:pt x="157" y="32"/>
                      <a:pt x="157" y="32"/>
                      <a:pt x="157" y="32"/>
                    </a:cubicBezTo>
                    <a:cubicBezTo>
                      <a:pt x="157" y="33"/>
                      <a:pt x="158" y="33"/>
                      <a:pt x="158" y="33"/>
                    </a:cubicBezTo>
                    <a:cubicBezTo>
                      <a:pt x="158" y="33"/>
                      <a:pt x="158" y="33"/>
                      <a:pt x="157" y="33"/>
                    </a:cubicBezTo>
                    <a:cubicBezTo>
                      <a:pt x="136" y="49"/>
                      <a:pt x="99" y="77"/>
                      <a:pt x="85" y="88"/>
                    </a:cubicBezTo>
                    <a:cubicBezTo>
                      <a:pt x="87" y="86"/>
                      <a:pt x="90" y="85"/>
                      <a:pt x="93" y="83"/>
                    </a:cubicBezTo>
                    <a:cubicBezTo>
                      <a:pt x="136" y="58"/>
                      <a:pt x="144" y="53"/>
                      <a:pt x="145" y="53"/>
                    </a:cubicBezTo>
                    <a:cubicBezTo>
                      <a:pt x="145" y="53"/>
                      <a:pt x="145" y="53"/>
                      <a:pt x="145" y="53"/>
                    </a:cubicBezTo>
                    <a:cubicBezTo>
                      <a:pt x="145" y="53"/>
                      <a:pt x="145" y="53"/>
                      <a:pt x="145" y="53"/>
                    </a:cubicBezTo>
                    <a:cubicBezTo>
                      <a:pt x="146" y="54"/>
                      <a:pt x="146" y="54"/>
                      <a:pt x="138" y="60"/>
                    </a:cubicBezTo>
                    <a:cubicBezTo>
                      <a:pt x="125" y="70"/>
                      <a:pt x="95" y="95"/>
                      <a:pt x="85" y="103"/>
                    </a:cubicBezTo>
                    <a:cubicBezTo>
                      <a:pt x="91" y="100"/>
                      <a:pt x="101" y="94"/>
                      <a:pt x="112" y="87"/>
                    </a:cubicBezTo>
                    <a:cubicBezTo>
                      <a:pt x="120" y="83"/>
                      <a:pt x="128" y="78"/>
                      <a:pt x="134" y="75"/>
                    </a:cubicBezTo>
                    <a:cubicBezTo>
                      <a:pt x="139" y="72"/>
                      <a:pt x="142" y="71"/>
                      <a:pt x="143" y="70"/>
                    </a:cubicBezTo>
                    <a:cubicBezTo>
                      <a:pt x="144" y="69"/>
                      <a:pt x="144" y="69"/>
                      <a:pt x="144" y="69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44" y="69"/>
                      <a:pt x="144" y="69"/>
                      <a:pt x="144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88" y="106"/>
                      <a:pt x="88" y="106"/>
                      <a:pt x="88" y="106"/>
                    </a:cubicBezTo>
                    <a:cubicBezTo>
                      <a:pt x="151" y="69"/>
                      <a:pt x="151" y="69"/>
                      <a:pt x="151" y="69"/>
                    </a:cubicBezTo>
                    <a:cubicBezTo>
                      <a:pt x="151" y="69"/>
                      <a:pt x="152" y="69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1" y="70"/>
                      <a:pt x="151" y="70"/>
                      <a:pt x="151" y="70"/>
                    </a:cubicBezTo>
                    <a:cubicBezTo>
                      <a:pt x="151" y="71"/>
                      <a:pt x="148" y="73"/>
                      <a:pt x="142" y="78"/>
                    </a:cubicBezTo>
                    <a:cubicBezTo>
                      <a:pt x="136" y="83"/>
                      <a:pt x="127" y="89"/>
                      <a:pt x="119" y="95"/>
                    </a:cubicBezTo>
                    <a:cubicBezTo>
                      <a:pt x="105" y="106"/>
                      <a:pt x="90" y="118"/>
                      <a:pt x="83" y="123"/>
                    </a:cubicBezTo>
                    <a:cubicBezTo>
                      <a:pt x="148" y="86"/>
                      <a:pt x="159" y="79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3" y="78"/>
                    </a:cubicBezTo>
                    <a:cubicBezTo>
                      <a:pt x="163" y="78"/>
                      <a:pt x="163" y="78"/>
                      <a:pt x="162" y="78"/>
                    </a:cubicBezTo>
                    <a:cubicBezTo>
                      <a:pt x="140" y="98"/>
                      <a:pt x="100" y="132"/>
                      <a:pt x="88" y="142"/>
                    </a:cubicBezTo>
                    <a:cubicBezTo>
                      <a:pt x="96" y="137"/>
                      <a:pt x="117" y="125"/>
                      <a:pt x="135" y="115"/>
                    </a:cubicBezTo>
                    <a:cubicBezTo>
                      <a:pt x="164" y="98"/>
                      <a:pt x="170" y="94"/>
                      <a:pt x="171" y="93"/>
                    </a:cubicBezTo>
                    <a:cubicBezTo>
                      <a:pt x="171" y="93"/>
                      <a:pt x="171" y="93"/>
                      <a:pt x="171" y="93"/>
                    </a:cubicBezTo>
                    <a:cubicBezTo>
                      <a:pt x="171" y="93"/>
                      <a:pt x="171" y="93"/>
                      <a:pt x="171" y="93"/>
                    </a:cubicBezTo>
                    <a:cubicBezTo>
                      <a:pt x="172" y="93"/>
                      <a:pt x="172" y="93"/>
                      <a:pt x="172" y="93"/>
                    </a:cubicBezTo>
                    <a:cubicBezTo>
                      <a:pt x="172" y="93"/>
                      <a:pt x="172" y="94"/>
                      <a:pt x="172" y="94"/>
                    </a:cubicBezTo>
                    <a:cubicBezTo>
                      <a:pt x="172" y="94"/>
                      <a:pt x="172" y="94"/>
                      <a:pt x="172" y="94"/>
                    </a:cubicBezTo>
                    <a:cubicBezTo>
                      <a:pt x="82" y="157"/>
                      <a:pt x="82" y="157"/>
                      <a:pt x="82" y="157"/>
                    </a:cubicBezTo>
                    <a:cubicBezTo>
                      <a:pt x="99" y="147"/>
                      <a:pt x="142" y="122"/>
                      <a:pt x="166" y="108"/>
                    </a:cubicBezTo>
                    <a:cubicBezTo>
                      <a:pt x="166" y="108"/>
                      <a:pt x="166" y="108"/>
                      <a:pt x="167" y="108"/>
                    </a:cubicBezTo>
                    <a:cubicBezTo>
                      <a:pt x="167" y="108"/>
                      <a:pt x="167" y="108"/>
                      <a:pt x="167" y="108"/>
                    </a:cubicBezTo>
                    <a:cubicBezTo>
                      <a:pt x="167" y="108"/>
                      <a:pt x="167" y="108"/>
                      <a:pt x="167" y="109"/>
                    </a:cubicBezTo>
                    <a:cubicBezTo>
                      <a:pt x="167" y="109"/>
                      <a:pt x="167" y="109"/>
                      <a:pt x="167" y="109"/>
                    </a:cubicBezTo>
                    <a:cubicBezTo>
                      <a:pt x="167" y="109"/>
                      <a:pt x="166" y="109"/>
                      <a:pt x="166" y="109"/>
                    </a:cubicBezTo>
                    <a:cubicBezTo>
                      <a:pt x="165" y="110"/>
                      <a:pt x="162" y="111"/>
                      <a:pt x="155" y="116"/>
                    </a:cubicBezTo>
                    <a:cubicBezTo>
                      <a:pt x="153" y="117"/>
                      <a:pt x="152" y="118"/>
                      <a:pt x="150" y="119"/>
                    </a:cubicBezTo>
                    <a:cubicBezTo>
                      <a:pt x="150" y="119"/>
                      <a:pt x="150" y="119"/>
                      <a:pt x="144" y="123"/>
                    </a:cubicBezTo>
                    <a:cubicBezTo>
                      <a:pt x="140" y="125"/>
                      <a:pt x="135" y="128"/>
                      <a:pt x="129" y="132"/>
                    </a:cubicBezTo>
                    <a:cubicBezTo>
                      <a:pt x="117" y="139"/>
                      <a:pt x="102" y="149"/>
                      <a:pt x="91" y="156"/>
                    </a:cubicBezTo>
                    <a:cubicBezTo>
                      <a:pt x="171" y="110"/>
                      <a:pt x="171" y="110"/>
                      <a:pt x="171" y="110"/>
                    </a:cubicBezTo>
                    <a:cubicBezTo>
                      <a:pt x="171" y="110"/>
                      <a:pt x="171" y="110"/>
                      <a:pt x="171" y="110"/>
                    </a:cubicBezTo>
                    <a:cubicBezTo>
                      <a:pt x="171" y="110"/>
                      <a:pt x="171" y="110"/>
                      <a:pt x="171" y="110"/>
                    </a:cubicBezTo>
                    <a:cubicBezTo>
                      <a:pt x="76" y="165"/>
                      <a:pt x="76" y="165"/>
                      <a:pt x="76" y="165"/>
                    </a:cubicBezTo>
                    <a:cubicBezTo>
                      <a:pt x="76" y="165"/>
                      <a:pt x="76" y="165"/>
                      <a:pt x="76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3" name="Freeform 280"/>
              <p:cNvSpPr/>
              <p:nvPr/>
            </p:nvSpPr>
            <p:spPr bwMode="auto">
              <a:xfrm>
                <a:off x="2940051" y="5630863"/>
                <a:ext cx="168275" cy="120650"/>
              </a:xfrm>
              <a:custGeom>
                <a:avLst/>
                <a:gdLst>
                  <a:gd name="T0" fmla="*/ 1 w 52"/>
                  <a:gd name="T1" fmla="*/ 37 h 37"/>
                  <a:gd name="T2" fmla="*/ 0 w 52"/>
                  <a:gd name="T3" fmla="*/ 37 h 37"/>
                  <a:gd name="T4" fmla="*/ 0 w 52"/>
                  <a:gd name="T5" fmla="*/ 37 h 37"/>
                  <a:gd name="T6" fmla="*/ 0 w 52"/>
                  <a:gd name="T7" fmla="*/ 36 h 37"/>
                  <a:gd name="T8" fmla="*/ 0 w 52"/>
                  <a:gd name="T9" fmla="*/ 36 h 37"/>
                  <a:gd name="T10" fmla="*/ 1 w 52"/>
                  <a:gd name="T11" fmla="*/ 36 h 37"/>
                  <a:gd name="T12" fmla="*/ 15 w 52"/>
                  <a:gd name="T13" fmla="*/ 27 h 37"/>
                  <a:gd name="T14" fmla="*/ 15 w 52"/>
                  <a:gd name="T15" fmla="*/ 27 h 37"/>
                  <a:gd name="T16" fmla="*/ 15 w 52"/>
                  <a:gd name="T17" fmla="*/ 27 h 37"/>
                  <a:gd name="T18" fmla="*/ 15 w 52"/>
                  <a:gd name="T19" fmla="*/ 27 h 37"/>
                  <a:gd name="T20" fmla="*/ 14 w 52"/>
                  <a:gd name="T21" fmla="*/ 27 h 37"/>
                  <a:gd name="T22" fmla="*/ 14 w 52"/>
                  <a:gd name="T23" fmla="*/ 27 h 37"/>
                  <a:gd name="T24" fmla="*/ 14 w 52"/>
                  <a:gd name="T25" fmla="*/ 26 h 37"/>
                  <a:gd name="T26" fmla="*/ 44 w 52"/>
                  <a:gd name="T27" fmla="*/ 5 h 37"/>
                  <a:gd name="T28" fmla="*/ 21 w 52"/>
                  <a:gd name="T29" fmla="*/ 18 h 37"/>
                  <a:gd name="T30" fmla="*/ 20 w 52"/>
                  <a:gd name="T31" fmla="*/ 18 h 37"/>
                  <a:gd name="T32" fmla="*/ 21 w 52"/>
                  <a:gd name="T33" fmla="*/ 17 h 37"/>
                  <a:gd name="T34" fmla="*/ 51 w 52"/>
                  <a:gd name="T35" fmla="*/ 0 h 37"/>
                  <a:gd name="T36" fmla="*/ 52 w 52"/>
                  <a:gd name="T37" fmla="*/ 0 h 37"/>
                  <a:gd name="T38" fmla="*/ 51 w 52"/>
                  <a:gd name="T39" fmla="*/ 0 h 37"/>
                  <a:gd name="T40" fmla="*/ 51 w 52"/>
                  <a:gd name="T41" fmla="*/ 1 h 37"/>
                  <a:gd name="T42" fmla="*/ 51 w 52"/>
                  <a:gd name="T43" fmla="*/ 1 h 37"/>
                  <a:gd name="T44" fmla="*/ 46 w 52"/>
                  <a:gd name="T45" fmla="*/ 5 h 37"/>
                  <a:gd name="T46" fmla="*/ 21 w 52"/>
                  <a:gd name="T47" fmla="*/ 23 h 37"/>
                  <a:gd name="T48" fmla="*/ 45 w 52"/>
                  <a:gd name="T49" fmla="*/ 9 h 37"/>
                  <a:gd name="T50" fmla="*/ 45 w 52"/>
                  <a:gd name="T51" fmla="*/ 9 h 37"/>
                  <a:gd name="T52" fmla="*/ 45 w 52"/>
                  <a:gd name="T53" fmla="*/ 9 h 37"/>
                  <a:gd name="T54" fmla="*/ 45 w 52"/>
                  <a:gd name="T55" fmla="*/ 9 h 37"/>
                  <a:gd name="T56" fmla="*/ 45 w 52"/>
                  <a:gd name="T57" fmla="*/ 10 h 37"/>
                  <a:gd name="T58" fmla="*/ 45 w 52"/>
                  <a:gd name="T59" fmla="*/ 10 h 37"/>
                  <a:gd name="T60" fmla="*/ 35 w 52"/>
                  <a:gd name="T61" fmla="*/ 16 h 37"/>
                  <a:gd name="T62" fmla="*/ 36 w 52"/>
                  <a:gd name="T63" fmla="*/ 16 h 37"/>
                  <a:gd name="T64" fmla="*/ 36 w 52"/>
                  <a:gd name="T65" fmla="*/ 16 h 37"/>
                  <a:gd name="T66" fmla="*/ 36 w 52"/>
                  <a:gd name="T67" fmla="*/ 17 h 37"/>
                  <a:gd name="T68" fmla="*/ 36 w 52"/>
                  <a:gd name="T69" fmla="*/ 17 h 37"/>
                  <a:gd name="T70" fmla="*/ 1 w 52"/>
                  <a:gd name="T71" fmla="*/ 37 h 37"/>
                  <a:gd name="T72" fmla="*/ 1 w 52"/>
                  <a:gd name="T7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" h="37">
                    <a:moveTo>
                      <a:pt x="1" y="37"/>
                    </a:moveTo>
                    <a:cubicBezTo>
                      <a:pt x="1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1" y="36"/>
                      <a:pt x="1" y="36"/>
                    </a:cubicBezTo>
                    <a:cubicBezTo>
                      <a:pt x="2" y="35"/>
                      <a:pt x="6" y="33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33" y="13"/>
                      <a:pt x="44" y="5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0" y="18"/>
                      <a:pt x="20" y="18"/>
                    </a:cubicBezTo>
                    <a:cubicBezTo>
                      <a:pt x="20" y="18"/>
                      <a:pt x="20" y="17"/>
                      <a:pt x="21" y="17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2" y="0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0" y="1"/>
                      <a:pt x="49" y="2"/>
                      <a:pt x="46" y="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7" y="19"/>
                      <a:pt x="37" y="13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6" y="9"/>
                      <a:pt x="46" y="9"/>
                      <a:pt x="45" y="9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4" y="10"/>
                      <a:pt x="42" y="12"/>
                      <a:pt x="35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6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7"/>
                      <a:pt x="14" y="29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4" name="Freeform 281"/>
              <p:cNvSpPr/>
              <p:nvPr/>
            </p:nvSpPr>
            <p:spPr bwMode="auto">
              <a:xfrm>
                <a:off x="2671763" y="5630863"/>
                <a:ext cx="698500" cy="415925"/>
              </a:xfrm>
              <a:custGeom>
                <a:avLst/>
                <a:gdLst>
                  <a:gd name="T0" fmla="*/ 192 w 216"/>
                  <a:gd name="T1" fmla="*/ 11 h 128"/>
                  <a:gd name="T2" fmla="*/ 3 w 216"/>
                  <a:gd name="T3" fmla="*/ 119 h 128"/>
                  <a:gd name="T4" fmla="*/ 6 w 216"/>
                  <a:gd name="T5" fmla="*/ 117 h 128"/>
                  <a:gd name="T6" fmla="*/ 12 w 216"/>
                  <a:gd name="T7" fmla="*/ 111 h 128"/>
                  <a:gd name="T8" fmla="*/ 103 w 216"/>
                  <a:gd name="T9" fmla="*/ 54 h 128"/>
                  <a:gd name="T10" fmla="*/ 1 w 216"/>
                  <a:gd name="T11" fmla="*/ 113 h 128"/>
                  <a:gd name="T12" fmla="*/ 0 w 216"/>
                  <a:gd name="T13" fmla="*/ 112 h 128"/>
                  <a:gd name="T14" fmla="*/ 0 w 216"/>
                  <a:gd name="T15" fmla="*/ 97 h 128"/>
                  <a:gd name="T16" fmla="*/ 70 w 216"/>
                  <a:gd name="T17" fmla="*/ 52 h 128"/>
                  <a:gd name="T18" fmla="*/ 21 w 216"/>
                  <a:gd name="T19" fmla="*/ 78 h 128"/>
                  <a:gd name="T20" fmla="*/ 19 w 216"/>
                  <a:gd name="T21" fmla="*/ 64 h 128"/>
                  <a:gd name="T22" fmla="*/ 54 w 216"/>
                  <a:gd name="T23" fmla="*/ 41 h 128"/>
                  <a:gd name="T24" fmla="*/ 11 w 216"/>
                  <a:gd name="T25" fmla="*/ 63 h 128"/>
                  <a:gd name="T26" fmla="*/ 21 w 216"/>
                  <a:gd name="T27" fmla="*/ 56 h 128"/>
                  <a:gd name="T28" fmla="*/ 71 w 216"/>
                  <a:gd name="T29" fmla="*/ 20 h 128"/>
                  <a:gd name="T30" fmla="*/ 19 w 216"/>
                  <a:gd name="T31" fmla="*/ 49 h 128"/>
                  <a:gd name="T32" fmla="*/ 75 w 216"/>
                  <a:gd name="T33" fmla="*/ 15 h 128"/>
                  <a:gd name="T34" fmla="*/ 0 w 216"/>
                  <a:gd name="T35" fmla="*/ 58 h 128"/>
                  <a:gd name="T36" fmla="*/ 23 w 216"/>
                  <a:gd name="T37" fmla="*/ 23 h 128"/>
                  <a:gd name="T38" fmla="*/ 35 w 216"/>
                  <a:gd name="T39" fmla="*/ 3 h 128"/>
                  <a:gd name="T40" fmla="*/ 14 w 216"/>
                  <a:gd name="T41" fmla="*/ 9 h 128"/>
                  <a:gd name="T42" fmla="*/ 14 w 216"/>
                  <a:gd name="T43" fmla="*/ 9 h 128"/>
                  <a:gd name="T44" fmla="*/ 17 w 216"/>
                  <a:gd name="T45" fmla="*/ 7 h 128"/>
                  <a:gd name="T46" fmla="*/ 25 w 216"/>
                  <a:gd name="T47" fmla="*/ 8 h 128"/>
                  <a:gd name="T48" fmla="*/ 15 w 216"/>
                  <a:gd name="T49" fmla="*/ 27 h 128"/>
                  <a:gd name="T50" fmla="*/ 38 w 216"/>
                  <a:gd name="T51" fmla="*/ 15 h 128"/>
                  <a:gd name="T52" fmla="*/ 94 w 216"/>
                  <a:gd name="T53" fmla="*/ 3 h 128"/>
                  <a:gd name="T54" fmla="*/ 94 w 216"/>
                  <a:gd name="T55" fmla="*/ 4 h 128"/>
                  <a:gd name="T56" fmla="*/ 80 w 216"/>
                  <a:gd name="T57" fmla="*/ 15 h 128"/>
                  <a:gd name="T58" fmla="*/ 71 w 216"/>
                  <a:gd name="T59" fmla="*/ 22 h 128"/>
                  <a:gd name="T60" fmla="*/ 85 w 216"/>
                  <a:gd name="T61" fmla="*/ 18 h 128"/>
                  <a:gd name="T62" fmla="*/ 85 w 216"/>
                  <a:gd name="T63" fmla="*/ 20 h 128"/>
                  <a:gd name="T64" fmla="*/ 97 w 216"/>
                  <a:gd name="T65" fmla="*/ 14 h 128"/>
                  <a:gd name="T66" fmla="*/ 55 w 216"/>
                  <a:gd name="T67" fmla="*/ 41 h 128"/>
                  <a:gd name="T68" fmla="*/ 108 w 216"/>
                  <a:gd name="T69" fmla="*/ 12 h 128"/>
                  <a:gd name="T70" fmla="*/ 65 w 216"/>
                  <a:gd name="T71" fmla="*/ 46 h 128"/>
                  <a:gd name="T72" fmla="*/ 140 w 216"/>
                  <a:gd name="T73" fmla="*/ 9 h 128"/>
                  <a:gd name="T74" fmla="*/ 11 w 216"/>
                  <a:gd name="T75" fmla="*/ 90 h 128"/>
                  <a:gd name="T76" fmla="*/ 151 w 216"/>
                  <a:gd name="T77" fmla="*/ 10 h 128"/>
                  <a:gd name="T78" fmla="*/ 69 w 216"/>
                  <a:gd name="T79" fmla="*/ 73 h 128"/>
                  <a:gd name="T80" fmla="*/ 195 w 216"/>
                  <a:gd name="T81" fmla="*/ 0 h 128"/>
                  <a:gd name="T82" fmla="*/ 175 w 216"/>
                  <a:gd name="T83" fmla="*/ 15 h 128"/>
                  <a:gd name="T84" fmla="*/ 175 w 216"/>
                  <a:gd name="T85" fmla="*/ 16 h 128"/>
                  <a:gd name="T86" fmla="*/ 196 w 216"/>
                  <a:gd name="T87" fmla="*/ 7 h 128"/>
                  <a:gd name="T88" fmla="*/ 196 w 216"/>
                  <a:gd name="T89" fmla="*/ 8 h 128"/>
                  <a:gd name="T90" fmla="*/ 209 w 216"/>
                  <a:gd name="T91" fmla="*/ 0 h 128"/>
                  <a:gd name="T92" fmla="*/ 215 w 216"/>
                  <a:gd name="T93" fmla="*/ 8 h 128"/>
                  <a:gd name="T94" fmla="*/ 83 w 216"/>
                  <a:gd name="T95" fmla="*/ 100 h 128"/>
                  <a:gd name="T96" fmla="*/ 108 w 216"/>
                  <a:gd name="T97" fmla="*/ 100 h 128"/>
                  <a:gd name="T98" fmla="*/ 108 w 216"/>
                  <a:gd name="T99" fmla="*/ 100 h 128"/>
                  <a:gd name="T100" fmla="*/ 82 w 216"/>
                  <a:gd name="T101" fmla="*/ 121 h 128"/>
                  <a:gd name="T102" fmla="*/ 96 w 216"/>
                  <a:gd name="T103" fmla="*/ 119 h 128"/>
                  <a:gd name="T104" fmla="*/ 96 w 216"/>
                  <a:gd name="T105" fmla="*/ 121 h 128"/>
                  <a:gd name="T106" fmla="*/ 94 w 216"/>
                  <a:gd name="T107" fmla="*/ 122 h 128"/>
                  <a:gd name="T108" fmla="*/ 90 w 216"/>
                  <a:gd name="T109" fmla="*/ 118 h 128"/>
                  <a:gd name="T110" fmla="*/ 75 w 216"/>
                  <a:gd name="T111" fmla="*/ 125 h 128"/>
                  <a:gd name="T112" fmla="*/ 103 w 216"/>
                  <a:gd name="T113" fmla="*/ 103 h 128"/>
                  <a:gd name="T114" fmla="*/ 64 w 216"/>
                  <a:gd name="T115" fmla="*/ 126 h 128"/>
                  <a:gd name="T116" fmla="*/ 47 w 216"/>
                  <a:gd name="T117" fmla="*/ 122 h 128"/>
                  <a:gd name="T118" fmla="*/ 10 w 216"/>
                  <a:gd name="T11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6" h="128">
                    <a:moveTo>
                      <a:pt x="10" y="128"/>
                    </a:moveTo>
                    <a:cubicBezTo>
                      <a:pt x="10" y="128"/>
                      <a:pt x="9" y="128"/>
                      <a:pt x="9" y="127"/>
                    </a:cubicBezTo>
                    <a:cubicBezTo>
                      <a:pt x="9" y="127"/>
                      <a:pt x="9" y="127"/>
                      <a:pt x="9" y="127"/>
                    </a:cubicBezTo>
                    <a:cubicBezTo>
                      <a:pt x="192" y="11"/>
                      <a:pt x="192" y="11"/>
                      <a:pt x="192" y="11"/>
                    </a:cubicBezTo>
                    <a:cubicBezTo>
                      <a:pt x="187" y="14"/>
                      <a:pt x="181" y="17"/>
                      <a:pt x="175" y="21"/>
                    </a:cubicBezTo>
                    <a:cubicBezTo>
                      <a:pt x="130" y="48"/>
                      <a:pt x="28" y="106"/>
                      <a:pt x="3" y="120"/>
                    </a:cubicBezTo>
                    <a:cubicBezTo>
                      <a:pt x="3" y="120"/>
                      <a:pt x="3" y="120"/>
                      <a:pt x="3" y="120"/>
                    </a:cubicBezTo>
                    <a:cubicBezTo>
                      <a:pt x="3" y="120"/>
                      <a:pt x="3" y="120"/>
                      <a:pt x="3" y="119"/>
                    </a:cubicBezTo>
                    <a:cubicBezTo>
                      <a:pt x="3" y="119"/>
                      <a:pt x="3" y="119"/>
                      <a:pt x="3" y="119"/>
                    </a:cubicBezTo>
                    <a:cubicBezTo>
                      <a:pt x="97" y="65"/>
                      <a:pt x="148" y="35"/>
                      <a:pt x="176" y="19"/>
                    </a:cubicBezTo>
                    <a:cubicBezTo>
                      <a:pt x="181" y="16"/>
                      <a:pt x="185" y="14"/>
                      <a:pt x="189" y="12"/>
                    </a:cubicBezTo>
                    <a:cubicBezTo>
                      <a:pt x="161" y="27"/>
                      <a:pt x="62" y="85"/>
                      <a:pt x="6" y="117"/>
                    </a:cubicBezTo>
                    <a:cubicBezTo>
                      <a:pt x="6" y="118"/>
                      <a:pt x="5" y="118"/>
                      <a:pt x="5" y="117"/>
                    </a:cubicBezTo>
                    <a:cubicBezTo>
                      <a:pt x="5" y="117"/>
                      <a:pt x="5" y="117"/>
                      <a:pt x="6" y="117"/>
                    </a:cubicBezTo>
                    <a:cubicBezTo>
                      <a:pt x="43" y="95"/>
                      <a:pt x="102" y="60"/>
                      <a:pt x="140" y="37"/>
                    </a:cubicBezTo>
                    <a:cubicBezTo>
                      <a:pt x="76" y="74"/>
                      <a:pt x="13" y="111"/>
                      <a:pt x="12" y="111"/>
                    </a:cubicBezTo>
                    <a:cubicBezTo>
                      <a:pt x="12" y="111"/>
                      <a:pt x="12" y="111"/>
                      <a:pt x="12" y="111"/>
                    </a:cubicBezTo>
                    <a:cubicBezTo>
                      <a:pt x="12" y="111"/>
                      <a:pt x="12" y="110"/>
                      <a:pt x="12" y="110"/>
                    </a:cubicBezTo>
                    <a:cubicBezTo>
                      <a:pt x="11" y="110"/>
                      <a:pt x="11" y="109"/>
                      <a:pt x="40" y="92"/>
                    </a:cubicBezTo>
                    <a:cubicBezTo>
                      <a:pt x="55" y="83"/>
                      <a:pt x="76" y="70"/>
                      <a:pt x="103" y="54"/>
                    </a:cubicBezTo>
                    <a:cubicBezTo>
                      <a:pt x="107" y="52"/>
                      <a:pt x="111" y="49"/>
                      <a:pt x="115" y="47"/>
                    </a:cubicBezTo>
                    <a:cubicBezTo>
                      <a:pt x="100" y="56"/>
                      <a:pt x="84" y="65"/>
                      <a:pt x="69" y="74"/>
                    </a:cubicBezTo>
                    <a:cubicBezTo>
                      <a:pt x="15" y="105"/>
                      <a:pt x="4" y="112"/>
                      <a:pt x="1" y="113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1" y="113"/>
                      <a:pt x="0" y="113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0" y="113"/>
                      <a:pt x="0" y="112"/>
                    </a:cubicBezTo>
                    <a:cubicBezTo>
                      <a:pt x="142" y="15"/>
                      <a:pt x="142" y="15"/>
                      <a:pt x="142" y="15"/>
                    </a:cubicBezTo>
                    <a:cubicBezTo>
                      <a:pt x="110" y="34"/>
                      <a:pt x="2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2" y="94"/>
                      <a:pt x="14" y="87"/>
                      <a:pt x="70" y="52"/>
                    </a:cubicBezTo>
                    <a:cubicBezTo>
                      <a:pt x="89" y="40"/>
                      <a:pt x="109" y="28"/>
                      <a:pt x="123" y="20"/>
                    </a:cubicBezTo>
                    <a:cubicBezTo>
                      <a:pt x="97" y="34"/>
                      <a:pt x="50" y="62"/>
                      <a:pt x="22" y="79"/>
                    </a:cubicBezTo>
                    <a:cubicBezTo>
                      <a:pt x="22" y="79"/>
                      <a:pt x="21" y="79"/>
                      <a:pt x="21" y="78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46" y="59"/>
                      <a:pt x="91" y="25"/>
                      <a:pt x="104" y="15"/>
                    </a:cubicBezTo>
                    <a:cubicBezTo>
                      <a:pt x="97" y="19"/>
                      <a:pt x="83" y="27"/>
                      <a:pt x="70" y="35"/>
                    </a:cubicBezTo>
                    <a:cubicBezTo>
                      <a:pt x="20" y="64"/>
                      <a:pt x="20" y="64"/>
                      <a:pt x="19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1" y="62"/>
                      <a:pt x="28" y="57"/>
                      <a:pt x="54" y="41"/>
                    </a:cubicBezTo>
                    <a:cubicBezTo>
                      <a:pt x="64" y="35"/>
                      <a:pt x="74" y="29"/>
                      <a:pt x="81" y="24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2" y="64"/>
                      <a:pt x="11" y="64"/>
                      <a:pt x="11" y="64"/>
                    </a:cubicBezTo>
                    <a:cubicBezTo>
                      <a:pt x="11" y="64"/>
                      <a:pt x="11" y="63"/>
                      <a:pt x="11" y="63"/>
                    </a:cubicBezTo>
                    <a:cubicBezTo>
                      <a:pt x="19" y="58"/>
                      <a:pt x="30" y="52"/>
                      <a:pt x="40" y="46"/>
                    </a:cubicBezTo>
                    <a:cubicBezTo>
                      <a:pt x="30" y="51"/>
                      <a:pt x="23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0" y="56"/>
                      <a:pt x="20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35" y="46"/>
                      <a:pt x="58" y="29"/>
                      <a:pt x="71" y="2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0"/>
                      <a:pt x="19" y="50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1" y="48"/>
                      <a:pt x="24" y="46"/>
                      <a:pt x="31" y="42"/>
                    </a:cubicBezTo>
                    <a:cubicBezTo>
                      <a:pt x="38" y="38"/>
                      <a:pt x="47" y="32"/>
                      <a:pt x="56" y="26"/>
                    </a:cubicBezTo>
                    <a:cubicBezTo>
                      <a:pt x="63" y="22"/>
                      <a:pt x="69" y="18"/>
                      <a:pt x="75" y="15"/>
                    </a:cubicBezTo>
                    <a:cubicBezTo>
                      <a:pt x="61" y="23"/>
                      <a:pt x="38" y="36"/>
                      <a:pt x="6" y="55"/>
                    </a:cubicBezTo>
                    <a:cubicBezTo>
                      <a:pt x="3" y="57"/>
                      <a:pt x="1" y="58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3" y="18"/>
                      <a:pt x="27" y="21"/>
                      <a:pt x="23" y="23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8" y="22"/>
                    </a:cubicBezTo>
                    <a:cubicBezTo>
                      <a:pt x="23" y="17"/>
                      <a:pt x="31" y="7"/>
                      <a:pt x="35" y="3"/>
                    </a:cubicBezTo>
                    <a:cubicBezTo>
                      <a:pt x="33" y="4"/>
                      <a:pt x="32" y="5"/>
                      <a:pt x="30" y="6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0" y="8"/>
                      <a:pt x="18" y="8"/>
                      <a:pt x="18" y="8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22" y="7"/>
                      <a:pt x="25" y="8"/>
                    </a:cubicBezTo>
                    <a:cubicBezTo>
                      <a:pt x="25" y="7"/>
                      <a:pt x="28" y="6"/>
                      <a:pt x="30" y="5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2"/>
                      <a:pt x="37" y="2"/>
                      <a:pt x="19" y="23"/>
                    </a:cubicBezTo>
                    <a:cubicBezTo>
                      <a:pt x="18" y="24"/>
                      <a:pt x="16" y="26"/>
                      <a:pt x="15" y="27"/>
                    </a:cubicBezTo>
                    <a:cubicBezTo>
                      <a:pt x="17" y="26"/>
                      <a:pt x="20" y="24"/>
                      <a:pt x="23" y="23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5"/>
                      <a:pt x="38" y="15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5"/>
                      <a:pt x="5" y="55"/>
                      <a:pt x="6" y="54"/>
                    </a:cubicBezTo>
                    <a:cubicBezTo>
                      <a:pt x="82" y="9"/>
                      <a:pt x="92" y="4"/>
                      <a:pt x="94" y="3"/>
                    </a:cubicBezTo>
                    <a:cubicBezTo>
                      <a:pt x="94" y="3"/>
                      <a:pt x="94" y="3"/>
                      <a:pt x="94" y="3"/>
                    </a:cubicBezTo>
                    <a:cubicBezTo>
                      <a:pt x="94" y="3"/>
                      <a:pt x="94" y="3"/>
                      <a:pt x="94" y="3"/>
                    </a:cubicBezTo>
                    <a:cubicBezTo>
                      <a:pt x="94" y="3"/>
                      <a:pt x="94" y="3"/>
                      <a:pt x="94" y="3"/>
                    </a:cubicBezTo>
                    <a:cubicBezTo>
                      <a:pt x="94" y="3"/>
                      <a:pt x="95" y="3"/>
                      <a:pt x="95" y="3"/>
                    </a:cubicBezTo>
                    <a:cubicBezTo>
                      <a:pt x="95" y="4"/>
                      <a:pt x="95" y="4"/>
                      <a:pt x="94" y="4"/>
                    </a:cubicBezTo>
                    <a:cubicBezTo>
                      <a:pt x="81" y="12"/>
                      <a:pt x="60" y="25"/>
                      <a:pt x="44" y="3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4"/>
                      <a:pt x="80" y="14"/>
                      <a:pt x="80" y="14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6"/>
                      <a:pt x="76" y="18"/>
                      <a:pt x="71" y="22"/>
                    </a:cubicBezTo>
                    <a:cubicBezTo>
                      <a:pt x="65" y="26"/>
                      <a:pt x="58" y="31"/>
                      <a:pt x="50" y="36"/>
                    </a:cubicBezTo>
                    <a:cubicBezTo>
                      <a:pt x="41" y="42"/>
                      <a:pt x="32" y="48"/>
                      <a:pt x="27" y="52"/>
                    </a:cubicBezTo>
                    <a:cubicBezTo>
                      <a:pt x="39" y="46"/>
                      <a:pt x="66" y="30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8"/>
                      <a:pt x="85" y="19"/>
                      <a:pt x="85" y="19"/>
                    </a:cubicBezTo>
                    <a:cubicBezTo>
                      <a:pt x="85" y="19"/>
                      <a:pt x="86" y="19"/>
                      <a:pt x="85" y="19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5" y="19"/>
                      <a:pt x="85" y="19"/>
                      <a:pt x="85" y="20"/>
                    </a:cubicBezTo>
                    <a:cubicBezTo>
                      <a:pt x="83" y="21"/>
                      <a:pt x="77" y="25"/>
                      <a:pt x="56" y="37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14"/>
                      <a:pt x="97" y="14"/>
                      <a:pt x="97" y="15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5" y="16"/>
                      <a:pt x="87" y="21"/>
                      <a:pt x="55" y="41"/>
                    </a:cubicBezTo>
                    <a:cubicBezTo>
                      <a:pt x="47" y="46"/>
                      <a:pt x="40" y="51"/>
                      <a:pt x="33" y="55"/>
                    </a:cubicBezTo>
                    <a:cubicBezTo>
                      <a:pt x="43" y="49"/>
                      <a:pt x="57" y="41"/>
                      <a:pt x="69" y="34"/>
                    </a:cubicBezTo>
                    <a:cubicBezTo>
                      <a:pt x="107" y="12"/>
                      <a:pt x="107" y="12"/>
                      <a:pt x="108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2"/>
                      <a:pt x="108" y="12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6" y="14"/>
                      <a:pt x="99" y="20"/>
                      <a:pt x="65" y="46"/>
                    </a:cubicBezTo>
                    <a:cubicBezTo>
                      <a:pt x="51" y="57"/>
                      <a:pt x="36" y="68"/>
                      <a:pt x="28" y="74"/>
                    </a:cubicBezTo>
                    <a:cubicBezTo>
                      <a:pt x="70" y="49"/>
                      <a:pt x="133" y="12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1" y="10"/>
                      <a:pt x="141" y="10"/>
                      <a:pt x="140" y="10"/>
                    </a:cubicBezTo>
                    <a:cubicBezTo>
                      <a:pt x="102" y="33"/>
                      <a:pt x="37" y="74"/>
                      <a:pt x="11" y="90"/>
                    </a:cubicBezTo>
                    <a:cubicBezTo>
                      <a:pt x="127" y="23"/>
                      <a:pt x="147" y="12"/>
                      <a:pt x="150" y="10"/>
                    </a:cubicBezTo>
                    <a:cubicBezTo>
                      <a:pt x="150" y="10"/>
                      <a:pt x="150" y="10"/>
                      <a:pt x="150" y="10"/>
                    </a:cubicBezTo>
                    <a:cubicBezTo>
                      <a:pt x="150" y="10"/>
                      <a:pt x="150" y="10"/>
                      <a:pt x="150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23" y="100"/>
                      <a:pt x="44" y="87"/>
                      <a:pt x="69" y="73"/>
                    </a:cubicBezTo>
                    <a:cubicBezTo>
                      <a:pt x="173" y="13"/>
                      <a:pt x="191" y="2"/>
                      <a:pt x="194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"/>
                      <a:pt x="196" y="1"/>
                      <a:pt x="195" y="1"/>
                    </a:cubicBezTo>
                    <a:cubicBezTo>
                      <a:pt x="142" y="32"/>
                      <a:pt x="48" y="88"/>
                      <a:pt x="20" y="105"/>
                    </a:cubicBezTo>
                    <a:cubicBezTo>
                      <a:pt x="46" y="90"/>
                      <a:pt x="128" y="43"/>
                      <a:pt x="175" y="15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5" y="15"/>
                      <a:pt x="176" y="16"/>
                      <a:pt x="176" y="16"/>
                    </a:cubicBezTo>
                    <a:cubicBezTo>
                      <a:pt x="176" y="16"/>
                      <a:pt x="176" y="16"/>
                      <a:pt x="175" y="16"/>
                    </a:cubicBezTo>
                    <a:cubicBezTo>
                      <a:pt x="175" y="16"/>
                      <a:pt x="175" y="16"/>
                      <a:pt x="175" y="16"/>
                    </a:cubicBezTo>
                    <a:cubicBezTo>
                      <a:pt x="175" y="16"/>
                      <a:pt x="175" y="16"/>
                      <a:pt x="175" y="16"/>
                    </a:cubicBezTo>
                    <a:cubicBezTo>
                      <a:pt x="174" y="18"/>
                      <a:pt x="168" y="21"/>
                      <a:pt x="149" y="32"/>
                    </a:cubicBezTo>
                    <a:cubicBezTo>
                      <a:pt x="140" y="38"/>
                      <a:pt x="127" y="46"/>
                      <a:pt x="113" y="54"/>
                    </a:cubicBezTo>
                    <a:cubicBezTo>
                      <a:pt x="157" y="29"/>
                      <a:pt x="195" y="7"/>
                      <a:pt x="196" y="7"/>
                    </a:cubicBezTo>
                    <a:cubicBezTo>
                      <a:pt x="196" y="7"/>
                      <a:pt x="196" y="7"/>
                      <a:pt x="196" y="7"/>
                    </a:cubicBezTo>
                    <a:cubicBezTo>
                      <a:pt x="196" y="7"/>
                      <a:pt x="196" y="7"/>
                      <a:pt x="196" y="7"/>
                    </a:cubicBezTo>
                    <a:cubicBezTo>
                      <a:pt x="196" y="7"/>
                      <a:pt x="196" y="7"/>
                      <a:pt x="196" y="8"/>
                    </a:cubicBezTo>
                    <a:cubicBezTo>
                      <a:pt x="196" y="8"/>
                      <a:pt x="196" y="8"/>
                      <a:pt x="196" y="8"/>
                    </a:cubicBezTo>
                    <a:cubicBezTo>
                      <a:pt x="204" y="4"/>
                      <a:pt x="207" y="2"/>
                      <a:pt x="208" y="1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10" y="0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09" y="1"/>
                    </a:cubicBezTo>
                    <a:cubicBezTo>
                      <a:pt x="29" y="115"/>
                      <a:pt x="29" y="115"/>
                      <a:pt x="29" y="115"/>
                    </a:cubicBezTo>
                    <a:cubicBezTo>
                      <a:pt x="215" y="8"/>
                      <a:pt x="215" y="8"/>
                      <a:pt x="215" y="8"/>
                    </a:cubicBezTo>
                    <a:cubicBezTo>
                      <a:pt x="216" y="8"/>
                      <a:pt x="216" y="8"/>
                      <a:pt x="216" y="8"/>
                    </a:cubicBezTo>
                    <a:cubicBezTo>
                      <a:pt x="216" y="8"/>
                      <a:pt x="216" y="8"/>
                      <a:pt x="216" y="9"/>
                    </a:cubicBezTo>
                    <a:cubicBezTo>
                      <a:pt x="61" y="113"/>
                      <a:pt x="61" y="113"/>
                      <a:pt x="61" y="113"/>
                    </a:cubicBezTo>
                    <a:cubicBezTo>
                      <a:pt x="82" y="100"/>
                      <a:pt x="83" y="100"/>
                      <a:pt x="83" y="100"/>
                    </a:cubicBezTo>
                    <a:cubicBezTo>
                      <a:pt x="83" y="100"/>
                      <a:pt x="83" y="100"/>
                      <a:pt x="83" y="100"/>
                    </a:cubicBezTo>
                    <a:cubicBezTo>
                      <a:pt x="83" y="101"/>
                      <a:pt x="83" y="101"/>
                      <a:pt x="83" y="101"/>
                    </a:cubicBezTo>
                    <a:cubicBezTo>
                      <a:pt x="65" y="124"/>
                      <a:pt x="65" y="124"/>
                      <a:pt x="65" y="124"/>
                    </a:cubicBezTo>
                    <a:cubicBezTo>
                      <a:pt x="72" y="120"/>
                      <a:pt x="95" y="107"/>
                      <a:pt x="108" y="100"/>
                    </a:cubicBezTo>
                    <a:cubicBezTo>
                      <a:pt x="108" y="99"/>
                      <a:pt x="108" y="99"/>
                      <a:pt x="108" y="99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7" y="101"/>
                      <a:pt x="103" y="104"/>
                      <a:pt x="89" y="116"/>
                    </a:cubicBezTo>
                    <a:cubicBezTo>
                      <a:pt x="86" y="118"/>
                      <a:pt x="82" y="121"/>
                      <a:pt x="80" y="122"/>
                    </a:cubicBezTo>
                    <a:cubicBezTo>
                      <a:pt x="81" y="122"/>
                      <a:pt x="82" y="122"/>
                      <a:pt x="82" y="121"/>
                    </a:cubicBezTo>
                    <a:cubicBezTo>
                      <a:pt x="90" y="116"/>
                      <a:pt x="90" y="116"/>
                      <a:pt x="91" y="116"/>
                    </a:cubicBezTo>
                    <a:cubicBezTo>
                      <a:pt x="91" y="117"/>
                      <a:pt x="91" y="117"/>
                      <a:pt x="91" y="117"/>
                    </a:cubicBezTo>
                    <a:cubicBezTo>
                      <a:pt x="92" y="121"/>
                      <a:pt x="92" y="121"/>
                      <a:pt x="92" y="121"/>
                    </a:cubicBezTo>
                    <a:cubicBezTo>
                      <a:pt x="96" y="119"/>
                      <a:pt x="96" y="119"/>
                      <a:pt x="96" y="119"/>
                    </a:cubicBezTo>
                    <a:cubicBezTo>
                      <a:pt x="96" y="119"/>
                      <a:pt x="96" y="119"/>
                      <a:pt x="96" y="119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6" y="120"/>
                      <a:pt x="96" y="121"/>
                      <a:pt x="96" y="121"/>
                    </a:cubicBezTo>
                    <a:cubicBezTo>
                      <a:pt x="96" y="121"/>
                      <a:pt x="96" y="121"/>
                      <a:pt x="96" y="121"/>
                    </a:cubicBezTo>
                    <a:cubicBezTo>
                      <a:pt x="94" y="122"/>
                      <a:pt x="94" y="122"/>
                      <a:pt x="94" y="122"/>
                    </a:cubicBezTo>
                    <a:cubicBezTo>
                      <a:pt x="94" y="123"/>
                      <a:pt x="94" y="123"/>
                      <a:pt x="93" y="122"/>
                    </a:cubicBezTo>
                    <a:cubicBezTo>
                      <a:pt x="93" y="122"/>
                      <a:pt x="93" y="122"/>
                      <a:pt x="94" y="12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2" y="123"/>
                      <a:pt x="92" y="123"/>
                      <a:pt x="92" y="123"/>
                    </a:cubicBezTo>
                    <a:cubicBezTo>
                      <a:pt x="92" y="122"/>
                      <a:pt x="91" y="122"/>
                      <a:pt x="91" y="122"/>
                    </a:cubicBezTo>
                    <a:cubicBezTo>
                      <a:pt x="90" y="118"/>
                      <a:pt x="90" y="118"/>
                      <a:pt x="90" y="118"/>
                    </a:cubicBezTo>
                    <a:cubicBezTo>
                      <a:pt x="89" y="118"/>
                      <a:pt x="86" y="120"/>
                      <a:pt x="83" y="122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6"/>
                      <a:pt x="75" y="126"/>
                      <a:pt x="75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6" y="124"/>
                      <a:pt x="79" y="122"/>
                      <a:pt x="88" y="115"/>
                    </a:cubicBezTo>
                    <a:cubicBezTo>
                      <a:pt x="93" y="111"/>
                      <a:pt x="99" y="106"/>
                      <a:pt x="103" y="103"/>
                    </a:cubicBezTo>
                    <a:cubicBezTo>
                      <a:pt x="72" y="121"/>
                      <a:pt x="66" y="125"/>
                      <a:pt x="64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63" y="126"/>
                      <a:pt x="63" y="126"/>
                      <a:pt x="63" y="126"/>
                    </a:cubicBezTo>
                    <a:cubicBezTo>
                      <a:pt x="63" y="125"/>
                      <a:pt x="63" y="125"/>
                      <a:pt x="63" y="125"/>
                    </a:cubicBezTo>
                    <a:cubicBezTo>
                      <a:pt x="81" y="102"/>
                      <a:pt x="81" y="102"/>
                      <a:pt x="81" y="102"/>
                    </a:cubicBezTo>
                    <a:cubicBezTo>
                      <a:pt x="76" y="105"/>
                      <a:pt x="59" y="115"/>
                      <a:pt x="47" y="122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46" y="121"/>
                      <a:pt x="47" y="121"/>
                      <a:pt x="47" y="121"/>
                    </a:cubicBezTo>
                    <a:cubicBezTo>
                      <a:pt x="204" y="16"/>
                      <a:pt x="204" y="16"/>
                      <a:pt x="204" y="16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28"/>
                      <a:pt x="10" y="128"/>
                      <a:pt x="10" y="1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5" name="Freeform 282"/>
              <p:cNvSpPr>
                <a:spLocks noEditPoints="1"/>
              </p:cNvSpPr>
              <p:nvPr/>
            </p:nvSpPr>
            <p:spPr bwMode="auto">
              <a:xfrm>
                <a:off x="2681288" y="5559425"/>
                <a:ext cx="855663" cy="1635125"/>
              </a:xfrm>
              <a:custGeom>
                <a:avLst/>
                <a:gdLst>
                  <a:gd name="T0" fmla="*/ 224 w 264"/>
                  <a:gd name="T1" fmla="*/ 293 h 504"/>
                  <a:gd name="T2" fmla="*/ 164 w 264"/>
                  <a:gd name="T3" fmla="*/ 305 h 504"/>
                  <a:gd name="T4" fmla="*/ 107 w 264"/>
                  <a:gd name="T5" fmla="*/ 288 h 504"/>
                  <a:gd name="T6" fmla="*/ 73 w 264"/>
                  <a:gd name="T7" fmla="*/ 379 h 504"/>
                  <a:gd name="T8" fmla="*/ 95 w 264"/>
                  <a:gd name="T9" fmla="*/ 399 h 504"/>
                  <a:gd name="T10" fmla="*/ 142 w 264"/>
                  <a:gd name="T11" fmla="*/ 386 h 504"/>
                  <a:gd name="T12" fmla="*/ 168 w 264"/>
                  <a:gd name="T13" fmla="*/ 372 h 504"/>
                  <a:gd name="T14" fmla="*/ 253 w 264"/>
                  <a:gd name="T15" fmla="*/ 395 h 504"/>
                  <a:gd name="T16" fmla="*/ 256 w 264"/>
                  <a:gd name="T17" fmla="*/ 465 h 504"/>
                  <a:gd name="T18" fmla="*/ 129 w 264"/>
                  <a:gd name="T19" fmla="*/ 491 h 504"/>
                  <a:gd name="T20" fmla="*/ 0 w 264"/>
                  <a:gd name="T21" fmla="*/ 400 h 504"/>
                  <a:gd name="T22" fmla="*/ 12 w 264"/>
                  <a:gd name="T23" fmla="*/ 271 h 504"/>
                  <a:gd name="T24" fmla="*/ 37 w 264"/>
                  <a:gd name="T25" fmla="*/ 219 h 504"/>
                  <a:gd name="T26" fmla="*/ 86 w 264"/>
                  <a:gd name="T27" fmla="*/ 198 h 504"/>
                  <a:gd name="T28" fmla="*/ 145 w 264"/>
                  <a:gd name="T29" fmla="*/ 198 h 504"/>
                  <a:gd name="T30" fmla="*/ 190 w 264"/>
                  <a:gd name="T31" fmla="*/ 192 h 504"/>
                  <a:gd name="T32" fmla="*/ 199 w 264"/>
                  <a:gd name="T33" fmla="*/ 145 h 504"/>
                  <a:gd name="T34" fmla="*/ 177 w 264"/>
                  <a:gd name="T35" fmla="*/ 113 h 504"/>
                  <a:gd name="T36" fmla="*/ 105 w 264"/>
                  <a:gd name="T37" fmla="*/ 78 h 504"/>
                  <a:gd name="T38" fmla="*/ 101 w 264"/>
                  <a:gd name="T39" fmla="*/ 120 h 504"/>
                  <a:gd name="T40" fmla="*/ 50 w 264"/>
                  <a:gd name="T41" fmla="*/ 134 h 504"/>
                  <a:gd name="T42" fmla="*/ 20 w 264"/>
                  <a:gd name="T43" fmla="*/ 104 h 504"/>
                  <a:gd name="T44" fmla="*/ 30 w 264"/>
                  <a:gd name="T45" fmla="*/ 12 h 504"/>
                  <a:gd name="T46" fmla="*/ 67 w 264"/>
                  <a:gd name="T47" fmla="*/ 28 h 504"/>
                  <a:gd name="T48" fmla="*/ 104 w 264"/>
                  <a:gd name="T49" fmla="*/ 15 h 504"/>
                  <a:gd name="T50" fmla="*/ 109 w 264"/>
                  <a:gd name="T51" fmla="*/ 20 h 504"/>
                  <a:gd name="T52" fmla="*/ 191 w 264"/>
                  <a:gd name="T53" fmla="*/ 41 h 504"/>
                  <a:gd name="T54" fmla="*/ 260 w 264"/>
                  <a:gd name="T55" fmla="*/ 72 h 504"/>
                  <a:gd name="T56" fmla="*/ 260 w 264"/>
                  <a:gd name="T57" fmla="*/ 195 h 504"/>
                  <a:gd name="T58" fmla="*/ 262 w 264"/>
                  <a:gd name="T59" fmla="*/ 279 h 504"/>
                  <a:gd name="T60" fmla="*/ 255 w 264"/>
                  <a:gd name="T61" fmla="*/ 269 h 504"/>
                  <a:gd name="T62" fmla="*/ 262 w 264"/>
                  <a:gd name="T63" fmla="*/ 115 h 504"/>
                  <a:gd name="T64" fmla="*/ 205 w 264"/>
                  <a:gd name="T65" fmla="*/ 43 h 504"/>
                  <a:gd name="T66" fmla="*/ 137 w 264"/>
                  <a:gd name="T67" fmla="*/ 25 h 504"/>
                  <a:gd name="T68" fmla="*/ 99 w 264"/>
                  <a:gd name="T69" fmla="*/ 17 h 504"/>
                  <a:gd name="T70" fmla="*/ 98 w 264"/>
                  <a:gd name="T71" fmla="*/ 23 h 504"/>
                  <a:gd name="T72" fmla="*/ 56 w 264"/>
                  <a:gd name="T73" fmla="*/ 27 h 504"/>
                  <a:gd name="T74" fmla="*/ 22 w 264"/>
                  <a:gd name="T75" fmla="*/ 1 h 504"/>
                  <a:gd name="T76" fmla="*/ 18 w 264"/>
                  <a:gd name="T77" fmla="*/ 138 h 504"/>
                  <a:gd name="T78" fmla="*/ 76 w 264"/>
                  <a:gd name="T79" fmla="*/ 130 h 504"/>
                  <a:gd name="T80" fmla="*/ 109 w 264"/>
                  <a:gd name="T81" fmla="*/ 126 h 504"/>
                  <a:gd name="T82" fmla="*/ 123 w 264"/>
                  <a:gd name="T83" fmla="*/ 82 h 504"/>
                  <a:gd name="T84" fmla="*/ 194 w 264"/>
                  <a:gd name="T85" fmla="*/ 118 h 504"/>
                  <a:gd name="T86" fmla="*/ 200 w 264"/>
                  <a:gd name="T87" fmla="*/ 156 h 504"/>
                  <a:gd name="T88" fmla="*/ 186 w 264"/>
                  <a:gd name="T89" fmla="*/ 202 h 504"/>
                  <a:gd name="T90" fmla="*/ 132 w 264"/>
                  <a:gd name="T91" fmla="*/ 196 h 504"/>
                  <a:gd name="T92" fmla="*/ 81 w 264"/>
                  <a:gd name="T93" fmla="*/ 203 h 504"/>
                  <a:gd name="T94" fmla="*/ 38 w 264"/>
                  <a:gd name="T95" fmla="*/ 221 h 504"/>
                  <a:gd name="T96" fmla="*/ 13 w 264"/>
                  <a:gd name="T97" fmla="*/ 272 h 504"/>
                  <a:gd name="T98" fmla="*/ 1 w 264"/>
                  <a:gd name="T99" fmla="*/ 400 h 504"/>
                  <a:gd name="T100" fmla="*/ 145 w 264"/>
                  <a:gd name="T101" fmla="*/ 488 h 504"/>
                  <a:gd name="T102" fmla="*/ 252 w 264"/>
                  <a:gd name="T103" fmla="*/ 451 h 504"/>
                  <a:gd name="T104" fmla="*/ 253 w 264"/>
                  <a:gd name="T105" fmla="*/ 390 h 504"/>
                  <a:gd name="T106" fmla="*/ 153 w 264"/>
                  <a:gd name="T107" fmla="*/ 376 h 504"/>
                  <a:gd name="T108" fmla="*/ 139 w 264"/>
                  <a:gd name="T109" fmla="*/ 389 h 504"/>
                  <a:gd name="T110" fmla="*/ 91 w 264"/>
                  <a:gd name="T111" fmla="*/ 400 h 504"/>
                  <a:gd name="T112" fmla="*/ 73 w 264"/>
                  <a:gd name="T113" fmla="*/ 379 h 504"/>
                  <a:gd name="T114" fmla="*/ 101 w 264"/>
                  <a:gd name="T115" fmla="*/ 287 h 504"/>
                  <a:gd name="T116" fmla="*/ 158 w 264"/>
                  <a:gd name="T117" fmla="*/ 304 h 504"/>
                  <a:gd name="T118" fmla="*/ 202 w 264"/>
                  <a:gd name="T119" fmla="*/ 294 h 504"/>
                  <a:gd name="T120" fmla="*/ 264 w 264"/>
                  <a:gd name="T121" fmla="*/ 278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4" h="504">
                    <a:moveTo>
                      <a:pt x="264" y="278"/>
                    </a:moveTo>
                    <a:cubicBezTo>
                      <a:pt x="259" y="281"/>
                      <a:pt x="259" y="281"/>
                      <a:pt x="259" y="281"/>
                    </a:cubicBezTo>
                    <a:cubicBezTo>
                      <a:pt x="257" y="282"/>
                      <a:pt x="256" y="283"/>
                      <a:pt x="254" y="283"/>
                    </a:cubicBezTo>
                    <a:cubicBezTo>
                      <a:pt x="253" y="284"/>
                      <a:pt x="251" y="285"/>
                      <a:pt x="249" y="286"/>
                    </a:cubicBezTo>
                    <a:cubicBezTo>
                      <a:pt x="248" y="287"/>
                      <a:pt x="246" y="287"/>
                      <a:pt x="244" y="288"/>
                    </a:cubicBezTo>
                    <a:cubicBezTo>
                      <a:pt x="243" y="288"/>
                      <a:pt x="241" y="289"/>
                      <a:pt x="239" y="290"/>
                    </a:cubicBezTo>
                    <a:cubicBezTo>
                      <a:pt x="234" y="291"/>
                      <a:pt x="234" y="291"/>
                      <a:pt x="234" y="291"/>
                    </a:cubicBezTo>
                    <a:cubicBezTo>
                      <a:pt x="229" y="292"/>
                      <a:pt x="229" y="292"/>
                      <a:pt x="229" y="292"/>
                    </a:cubicBezTo>
                    <a:cubicBezTo>
                      <a:pt x="224" y="293"/>
                      <a:pt x="224" y="293"/>
                      <a:pt x="224" y="293"/>
                    </a:cubicBezTo>
                    <a:cubicBezTo>
                      <a:pt x="216" y="293"/>
                      <a:pt x="209" y="293"/>
                      <a:pt x="202" y="294"/>
                    </a:cubicBezTo>
                    <a:cubicBezTo>
                      <a:pt x="200" y="294"/>
                      <a:pt x="199" y="294"/>
                      <a:pt x="197" y="294"/>
                    </a:cubicBezTo>
                    <a:cubicBezTo>
                      <a:pt x="195" y="295"/>
                      <a:pt x="193" y="295"/>
                      <a:pt x="192" y="295"/>
                    </a:cubicBezTo>
                    <a:cubicBezTo>
                      <a:pt x="190" y="296"/>
                      <a:pt x="188" y="296"/>
                      <a:pt x="186" y="297"/>
                    </a:cubicBezTo>
                    <a:cubicBezTo>
                      <a:pt x="185" y="297"/>
                      <a:pt x="183" y="298"/>
                      <a:pt x="181" y="299"/>
                    </a:cubicBezTo>
                    <a:cubicBezTo>
                      <a:pt x="181" y="299"/>
                      <a:pt x="181" y="299"/>
                      <a:pt x="181" y="299"/>
                    </a:cubicBezTo>
                    <a:cubicBezTo>
                      <a:pt x="176" y="301"/>
                      <a:pt x="176" y="301"/>
                      <a:pt x="176" y="301"/>
                    </a:cubicBezTo>
                    <a:cubicBezTo>
                      <a:pt x="174" y="302"/>
                      <a:pt x="172" y="303"/>
                      <a:pt x="170" y="304"/>
                    </a:cubicBezTo>
                    <a:cubicBezTo>
                      <a:pt x="168" y="304"/>
                      <a:pt x="166" y="304"/>
                      <a:pt x="164" y="305"/>
                    </a:cubicBezTo>
                    <a:cubicBezTo>
                      <a:pt x="162" y="305"/>
                      <a:pt x="160" y="305"/>
                      <a:pt x="158" y="305"/>
                    </a:cubicBezTo>
                    <a:cubicBezTo>
                      <a:pt x="156" y="305"/>
                      <a:pt x="154" y="304"/>
                      <a:pt x="152" y="304"/>
                    </a:cubicBezTo>
                    <a:cubicBezTo>
                      <a:pt x="151" y="303"/>
                      <a:pt x="149" y="303"/>
                      <a:pt x="147" y="302"/>
                    </a:cubicBezTo>
                    <a:cubicBezTo>
                      <a:pt x="141" y="300"/>
                      <a:pt x="141" y="300"/>
                      <a:pt x="141" y="300"/>
                    </a:cubicBezTo>
                    <a:cubicBezTo>
                      <a:pt x="135" y="298"/>
                      <a:pt x="135" y="298"/>
                      <a:pt x="135" y="298"/>
                    </a:cubicBezTo>
                    <a:cubicBezTo>
                      <a:pt x="132" y="296"/>
                      <a:pt x="128" y="294"/>
                      <a:pt x="124" y="293"/>
                    </a:cubicBezTo>
                    <a:cubicBezTo>
                      <a:pt x="119" y="291"/>
                      <a:pt x="119" y="291"/>
                      <a:pt x="119" y="291"/>
                    </a:cubicBezTo>
                    <a:cubicBezTo>
                      <a:pt x="117" y="290"/>
                      <a:pt x="115" y="289"/>
                      <a:pt x="113" y="289"/>
                    </a:cubicBezTo>
                    <a:cubicBezTo>
                      <a:pt x="111" y="289"/>
                      <a:pt x="109" y="288"/>
                      <a:pt x="107" y="288"/>
                    </a:cubicBezTo>
                    <a:cubicBezTo>
                      <a:pt x="105" y="288"/>
                      <a:pt x="103" y="287"/>
                      <a:pt x="101" y="287"/>
                    </a:cubicBezTo>
                    <a:cubicBezTo>
                      <a:pt x="99" y="288"/>
                      <a:pt x="97" y="288"/>
                      <a:pt x="95" y="288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7" y="291"/>
                      <a:pt x="86" y="293"/>
                      <a:pt x="84" y="295"/>
                    </a:cubicBezTo>
                    <a:cubicBezTo>
                      <a:pt x="82" y="297"/>
                      <a:pt x="81" y="299"/>
                      <a:pt x="80" y="302"/>
                    </a:cubicBezTo>
                    <a:cubicBezTo>
                      <a:pt x="78" y="306"/>
                      <a:pt x="76" y="311"/>
                      <a:pt x="75" y="316"/>
                    </a:cubicBezTo>
                    <a:cubicBezTo>
                      <a:pt x="72" y="327"/>
                      <a:pt x="71" y="337"/>
                      <a:pt x="71" y="348"/>
                    </a:cubicBezTo>
                    <a:cubicBezTo>
                      <a:pt x="70" y="358"/>
                      <a:pt x="71" y="369"/>
                      <a:pt x="73" y="379"/>
                    </a:cubicBezTo>
                    <a:cubicBezTo>
                      <a:pt x="75" y="390"/>
                      <a:pt x="78" y="400"/>
                      <a:pt x="82" y="409"/>
                    </a:cubicBezTo>
                    <a:cubicBezTo>
                      <a:pt x="82" y="409"/>
                      <a:pt x="82" y="409"/>
                      <a:pt x="82" y="409"/>
                    </a:cubicBezTo>
                    <a:cubicBezTo>
                      <a:pt x="82" y="407"/>
                      <a:pt x="82" y="407"/>
                      <a:pt x="82" y="407"/>
                    </a:cubicBezTo>
                    <a:cubicBezTo>
                      <a:pt x="83" y="406"/>
                      <a:pt x="83" y="406"/>
                      <a:pt x="83" y="405"/>
                    </a:cubicBezTo>
                    <a:cubicBezTo>
                      <a:pt x="84" y="404"/>
                      <a:pt x="84" y="404"/>
                      <a:pt x="85" y="403"/>
                    </a:cubicBezTo>
                    <a:cubicBezTo>
                      <a:pt x="87" y="402"/>
                      <a:pt x="87" y="402"/>
                      <a:pt x="87" y="402"/>
                    </a:cubicBezTo>
                    <a:cubicBezTo>
                      <a:pt x="87" y="401"/>
                      <a:pt x="88" y="401"/>
                      <a:pt x="89" y="400"/>
                    </a:cubicBezTo>
                    <a:cubicBezTo>
                      <a:pt x="89" y="400"/>
                      <a:pt x="90" y="400"/>
                      <a:pt x="91" y="400"/>
                    </a:cubicBezTo>
                    <a:cubicBezTo>
                      <a:pt x="92" y="399"/>
                      <a:pt x="94" y="399"/>
                      <a:pt x="95" y="399"/>
                    </a:cubicBezTo>
                    <a:cubicBezTo>
                      <a:pt x="98" y="398"/>
                      <a:pt x="101" y="398"/>
                      <a:pt x="104" y="398"/>
                    </a:cubicBezTo>
                    <a:cubicBezTo>
                      <a:pt x="107" y="398"/>
                      <a:pt x="110" y="397"/>
                      <a:pt x="113" y="397"/>
                    </a:cubicBezTo>
                    <a:cubicBezTo>
                      <a:pt x="117" y="396"/>
                      <a:pt x="117" y="396"/>
                      <a:pt x="117" y="396"/>
                    </a:cubicBezTo>
                    <a:cubicBezTo>
                      <a:pt x="122" y="395"/>
                      <a:pt x="122" y="395"/>
                      <a:pt x="122" y="395"/>
                    </a:cubicBezTo>
                    <a:cubicBezTo>
                      <a:pt x="123" y="395"/>
                      <a:pt x="125" y="394"/>
                      <a:pt x="126" y="394"/>
                    </a:cubicBezTo>
                    <a:cubicBezTo>
                      <a:pt x="128" y="393"/>
                      <a:pt x="129" y="393"/>
                      <a:pt x="130" y="392"/>
                    </a:cubicBezTo>
                    <a:cubicBezTo>
                      <a:pt x="132" y="392"/>
                      <a:pt x="133" y="391"/>
                      <a:pt x="134" y="390"/>
                    </a:cubicBezTo>
                    <a:cubicBezTo>
                      <a:pt x="138" y="388"/>
                      <a:pt x="138" y="388"/>
                      <a:pt x="138" y="388"/>
                    </a:cubicBezTo>
                    <a:cubicBezTo>
                      <a:pt x="140" y="388"/>
                      <a:pt x="141" y="387"/>
                      <a:pt x="142" y="386"/>
                    </a:cubicBezTo>
                    <a:cubicBezTo>
                      <a:pt x="146" y="383"/>
                      <a:pt x="146" y="383"/>
                      <a:pt x="146" y="383"/>
                    </a:cubicBezTo>
                    <a:cubicBezTo>
                      <a:pt x="146" y="383"/>
                      <a:pt x="146" y="383"/>
                      <a:pt x="146" y="383"/>
                    </a:cubicBezTo>
                    <a:cubicBezTo>
                      <a:pt x="146" y="381"/>
                      <a:pt x="146" y="378"/>
                      <a:pt x="146" y="375"/>
                    </a:cubicBezTo>
                    <a:cubicBezTo>
                      <a:pt x="146" y="375"/>
                      <a:pt x="146" y="374"/>
                      <a:pt x="146" y="374"/>
                    </a:cubicBezTo>
                    <a:cubicBezTo>
                      <a:pt x="147" y="374"/>
                      <a:pt x="147" y="374"/>
                      <a:pt x="147" y="374"/>
                    </a:cubicBezTo>
                    <a:cubicBezTo>
                      <a:pt x="148" y="374"/>
                      <a:pt x="148" y="375"/>
                      <a:pt x="149" y="375"/>
                    </a:cubicBezTo>
                    <a:cubicBezTo>
                      <a:pt x="150" y="375"/>
                      <a:pt x="152" y="375"/>
                      <a:pt x="153" y="375"/>
                    </a:cubicBezTo>
                    <a:cubicBezTo>
                      <a:pt x="156" y="375"/>
                      <a:pt x="158" y="375"/>
                      <a:pt x="161" y="374"/>
                    </a:cubicBezTo>
                    <a:cubicBezTo>
                      <a:pt x="163" y="373"/>
                      <a:pt x="166" y="373"/>
                      <a:pt x="168" y="372"/>
                    </a:cubicBezTo>
                    <a:cubicBezTo>
                      <a:pt x="168" y="372"/>
                      <a:pt x="168" y="372"/>
                      <a:pt x="168" y="372"/>
                    </a:cubicBezTo>
                    <a:cubicBezTo>
                      <a:pt x="168" y="370"/>
                      <a:pt x="169" y="368"/>
                      <a:pt x="171" y="366"/>
                    </a:cubicBezTo>
                    <a:cubicBezTo>
                      <a:pt x="172" y="364"/>
                      <a:pt x="173" y="363"/>
                      <a:pt x="175" y="362"/>
                    </a:cubicBezTo>
                    <a:cubicBezTo>
                      <a:pt x="179" y="360"/>
                      <a:pt x="183" y="359"/>
                      <a:pt x="187" y="359"/>
                    </a:cubicBezTo>
                    <a:cubicBezTo>
                      <a:pt x="196" y="359"/>
                      <a:pt x="204" y="361"/>
                      <a:pt x="211" y="364"/>
                    </a:cubicBezTo>
                    <a:cubicBezTo>
                      <a:pt x="227" y="370"/>
                      <a:pt x="241" y="379"/>
                      <a:pt x="254" y="390"/>
                    </a:cubicBezTo>
                    <a:cubicBezTo>
                      <a:pt x="254" y="390"/>
                      <a:pt x="254" y="390"/>
                      <a:pt x="254" y="390"/>
                    </a:cubicBezTo>
                    <a:cubicBezTo>
                      <a:pt x="254" y="390"/>
                      <a:pt x="254" y="390"/>
                      <a:pt x="254" y="390"/>
                    </a:cubicBezTo>
                    <a:cubicBezTo>
                      <a:pt x="253" y="395"/>
                      <a:pt x="253" y="395"/>
                      <a:pt x="253" y="395"/>
                    </a:cubicBezTo>
                    <a:cubicBezTo>
                      <a:pt x="253" y="396"/>
                      <a:pt x="252" y="398"/>
                      <a:pt x="252" y="399"/>
                    </a:cubicBezTo>
                    <a:cubicBezTo>
                      <a:pt x="252" y="403"/>
                      <a:pt x="251" y="406"/>
                      <a:pt x="251" y="409"/>
                    </a:cubicBezTo>
                    <a:cubicBezTo>
                      <a:pt x="251" y="412"/>
                      <a:pt x="251" y="415"/>
                      <a:pt x="251" y="418"/>
                    </a:cubicBezTo>
                    <a:cubicBezTo>
                      <a:pt x="251" y="421"/>
                      <a:pt x="250" y="424"/>
                      <a:pt x="251" y="428"/>
                    </a:cubicBezTo>
                    <a:cubicBezTo>
                      <a:pt x="251" y="431"/>
                      <a:pt x="251" y="434"/>
                      <a:pt x="251" y="437"/>
                    </a:cubicBezTo>
                    <a:cubicBezTo>
                      <a:pt x="251" y="440"/>
                      <a:pt x="252" y="443"/>
                      <a:pt x="252" y="446"/>
                    </a:cubicBezTo>
                    <a:cubicBezTo>
                      <a:pt x="253" y="451"/>
                      <a:pt x="253" y="451"/>
                      <a:pt x="253" y="451"/>
                    </a:cubicBezTo>
                    <a:cubicBezTo>
                      <a:pt x="253" y="452"/>
                      <a:pt x="253" y="454"/>
                      <a:pt x="254" y="455"/>
                    </a:cubicBezTo>
                    <a:cubicBezTo>
                      <a:pt x="256" y="465"/>
                      <a:pt x="256" y="465"/>
                      <a:pt x="256" y="465"/>
                    </a:cubicBezTo>
                    <a:cubicBezTo>
                      <a:pt x="256" y="465"/>
                      <a:pt x="256" y="465"/>
                      <a:pt x="256" y="465"/>
                    </a:cubicBezTo>
                    <a:cubicBezTo>
                      <a:pt x="256" y="465"/>
                      <a:pt x="256" y="465"/>
                      <a:pt x="256" y="465"/>
                    </a:cubicBezTo>
                    <a:cubicBezTo>
                      <a:pt x="225" y="475"/>
                      <a:pt x="225" y="475"/>
                      <a:pt x="225" y="475"/>
                    </a:cubicBezTo>
                    <a:cubicBezTo>
                      <a:pt x="219" y="476"/>
                      <a:pt x="214" y="477"/>
                      <a:pt x="209" y="478"/>
                    </a:cubicBezTo>
                    <a:cubicBezTo>
                      <a:pt x="193" y="482"/>
                      <a:pt x="193" y="482"/>
                      <a:pt x="193" y="482"/>
                    </a:cubicBezTo>
                    <a:cubicBezTo>
                      <a:pt x="188" y="483"/>
                      <a:pt x="182" y="484"/>
                      <a:pt x="177" y="485"/>
                    </a:cubicBezTo>
                    <a:cubicBezTo>
                      <a:pt x="161" y="487"/>
                      <a:pt x="161" y="487"/>
                      <a:pt x="161" y="487"/>
                    </a:cubicBezTo>
                    <a:cubicBezTo>
                      <a:pt x="145" y="489"/>
                      <a:pt x="145" y="489"/>
                      <a:pt x="145" y="489"/>
                    </a:cubicBezTo>
                    <a:cubicBezTo>
                      <a:pt x="140" y="490"/>
                      <a:pt x="134" y="491"/>
                      <a:pt x="129" y="491"/>
                    </a:cubicBezTo>
                    <a:cubicBezTo>
                      <a:pt x="97" y="494"/>
                      <a:pt x="97" y="494"/>
                      <a:pt x="97" y="494"/>
                    </a:cubicBezTo>
                    <a:cubicBezTo>
                      <a:pt x="86" y="495"/>
                      <a:pt x="75" y="496"/>
                      <a:pt x="65" y="497"/>
                    </a:cubicBezTo>
                    <a:cubicBezTo>
                      <a:pt x="49" y="499"/>
                      <a:pt x="49" y="499"/>
                      <a:pt x="49" y="499"/>
                    </a:cubicBezTo>
                    <a:cubicBezTo>
                      <a:pt x="43" y="499"/>
                      <a:pt x="38" y="500"/>
                      <a:pt x="33" y="500"/>
                    </a:cubicBezTo>
                    <a:cubicBezTo>
                      <a:pt x="1" y="504"/>
                      <a:pt x="1" y="504"/>
                      <a:pt x="1" y="504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0" y="481"/>
                      <a:pt x="0" y="458"/>
                      <a:pt x="0" y="435"/>
                    </a:cubicBezTo>
                    <a:cubicBezTo>
                      <a:pt x="0" y="400"/>
                      <a:pt x="0" y="400"/>
                      <a:pt x="0" y="40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0" y="377"/>
                      <a:pt x="0" y="371"/>
                      <a:pt x="0" y="365"/>
                    </a:cubicBezTo>
                    <a:cubicBezTo>
                      <a:pt x="2" y="348"/>
                      <a:pt x="2" y="348"/>
                      <a:pt x="2" y="348"/>
                    </a:cubicBezTo>
                    <a:cubicBezTo>
                      <a:pt x="2" y="340"/>
                      <a:pt x="2" y="340"/>
                      <a:pt x="2" y="340"/>
                    </a:cubicBezTo>
                    <a:cubicBezTo>
                      <a:pt x="2" y="337"/>
                      <a:pt x="2" y="334"/>
                      <a:pt x="3" y="331"/>
                    </a:cubicBezTo>
                    <a:cubicBezTo>
                      <a:pt x="5" y="314"/>
                      <a:pt x="5" y="314"/>
                      <a:pt x="5" y="314"/>
                    </a:cubicBezTo>
                    <a:cubicBezTo>
                      <a:pt x="6" y="308"/>
                      <a:pt x="6" y="302"/>
                      <a:pt x="7" y="297"/>
                    </a:cubicBezTo>
                    <a:cubicBezTo>
                      <a:pt x="10" y="280"/>
                      <a:pt x="10" y="280"/>
                      <a:pt x="10" y="280"/>
                    </a:cubicBezTo>
                    <a:cubicBezTo>
                      <a:pt x="12" y="271"/>
                      <a:pt x="12" y="271"/>
                      <a:pt x="12" y="271"/>
                    </a:cubicBezTo>
                    <a:cubicBezTo>
                      <a:pt x="13" y="267"/>
                      <a:pt x="13" y="267"/>
                      <a:pt x="13" y="267"/>
                    </a:cubicBezTo>
                    <a:cubicBezTo>
                      <a:pt x="14" y="263"/>
                      <a:pt x="14" y="263"/>
                      <a:pt x="14" y="263"/>
                    </a:cubicBezTo>
                    <a:cubicBezTo>
                      <a:pt x="22" y="229"/>
                      <a:pt x="22" y="229"/>
                      <a:pt x="22" y="229"/>
                    </a:cubicBezTo>
                    <a:cubicBezTo>
                      <a:pt x="22" y="230"/>
                      <a:pt x="22" y="230"/>
                      <a:pt x="22" y="230"/>
                    </a:cubicBezTo>
                    <a:cubicBezTo>
                      <a:pt x="22" y="228"/>
                      <a:pt x="22" y="228"/>
                      <a:pt x="22" y="228"/>
                    </a:cubicBezTo>
                    <a:cubicBezTo>
                      <a:pt x="21" y="228"/>
                      <a:pt x="22" y="227"/>
                      <a:pt x="22" y="227"/>
                    </a:cubicBezTo>
                    <a:cubicBezTo>
                      <a:pt x="23" y="226"/>
                      <a:pt x="23" y="225"/>
                      <a:pt x="24" y="225"/>
                    </a:cubicBezTo>
                    <a:cubicBezTo>
                      <a:pt x="26" y="224"/>
                      <a:pt x="27" y="223"/>
                      <a:pt x="28" y="223"/>
                    </a:cubicBezTo>
                    <a:cubicBezTo>
                      <a:pt x="37" y="219"/>
                      <a:pt x="37" y="219"/>
                      <a:pt x="37" y="219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9" y="206"/>
                      <a:pt x="62" y="200"/>
                      <a:pt x="67" y="194"/>
                    </a:cubicBezTo>
                    <a:cubicBezTo>
                      <a:pt x="68" y="193"/>
                      <a:pt x="69" y="192"/>
                      <a:pt x="71" y="191"/>
                    </a:cubicBezTo>
                    <a:cubicBezTo>
                      <a:pt x="72" y="190"/>
                      <a:pt x="73" y="190"/>
                      <a:pt x="74" y="191"/>
                    </a:cubicBezTo>
                    <a:cubicBezTo>
                      <a:pt x="75" y="191"/>
                      <a:pt x="76" y="192"/>
                      <a:pt x="77" y="192"/>
                    </a:cubicBezTo>
                    <a:cubicBezTo>
                      <a:pt x="79" y="195"/>
                      <a:pt x="80" y="199"/>
                      <a:pt x="81" y="203"/>
                    </a:cubicBezTo>
                    <a:cubicBezTo>
                      <a:pt x="80" y="202"/>
                      <a:pt x="80" y="202"/>
                      <a:pt x="80" y="202"/>
                    </a:cubicBezTo>
                    <a:cubicBezTo>
                      <a:pt x="86" y="198"/>
                      <a:pt x="86" y="198"/>
                      <a:pt x="86" y="198"/>
                    </a:cubicBezTo>
                    <a:cubicBezTo>
                      <a:pt x="87" y="197"/>
                      <a:pt x="90" y="196"/>
                      <a:pt x="92" y="195"/>
                    </a:cubicBezTo>
                    <a:cubicBezTo>
                      <a:pt x="93" y="194"/>
                      <a:pt x="94" y="194"/>
                      <a:pt x="95" y="193"/>
                    </a:cubicBezTo>
                    <a:cubicBezTo>
                      <a:pt x="98" y="192"/>
                      <a:pt x="98" y="192"/>
                      <a:pt x="98" y="192"/>
                    </a:cubicBezTo>
                    <a:cubicBezTo>
                      <a:pt x="100" y="191"/>
                      <a:pt x="103" y="191"/>
                      <a:pt x="105" y="191"/>
                    </a:cubicBezTo>
                    <a:cubicBezTo>
                      <a:pt x="107" y="191"/>
                      <a:pt x="110" y="191"/>
                      <a:pt x="112" y="191"/>
                    </a:cubicBezTo>
                    <a:cubicBezTo>
                      <a:pt x="114" y="191"/>
                      <a:pt x="117" y="191"/>
                      <a:pt x="119" y="192"/>
                    </a:cubicBezTo>
                    <a:cubicBezTo>
                      <a:pt x="126" y="193"/>
                      <a:pt x="126" y="193"/>
                      <a:pt x="126" y="193"/>
                    </a:cubicBezTo>
                    <a:cubicBezTo>
                      <a:pt x="132" y="195"/>
                      <a:pt x="132" y="195"/>
                      <a:pt x="132" y="195"/>
                    </a:cubicBezTo>
                    <a:cubicBezTo>
                      <a:pt x="145" y="198"/>
                      <a:pt x="145" y="198"/>
                      <a:pt x="145" y="198"/>
                    </a:cubicBezTo>
                    <a:cubicBezTo>
                      <a:pt x="152" y="200"/>
                      <a:pt x="152" y="200"/>
                      <a:pt x="152" y="200"/>
                    </a:cubicBezTo>
                    <a:cubicBezTo>
                      <a:pt x="159" y="202"/>
                      <a:pt x="159" y="202"/>
                      <a:pt x="159" y="202"/>
                    </a:cubicBezTo>
                    <a:cubicBezTo>
                      <a:pt x="161" y="202"/>
                      <a:pt x="163" y="202"/>
                      <a:pt x="165" y="203"/>
                    </a:cubicBezTo>
                    <a:cubicBezTo>
                      <a:pt x="168" y="203"/>
                      <a:pt x="170" y="203"/>
                      <a:pt x="172" y="203"/>
                    </a:cubicBezTo>
                    <a:cubicBezTo>
                      <a:pt x="174" y="203"/>
                      <a:pt x="177" y="203"/>
                      <a:pt x="179" y="202"/>
                    </a:cubicBezTo>
                    <a:cubicBezTo>
                      <a:pt x="185" y="201"/>
                      <a:pt x="185" y="201"/>
                      <a:pt x="185" y="201"/>
                    </a:cubicBezTo>
                    <a:cubicBezTo>
                      <a:pt x="185" y="201"/>
                      <a:pt x="185" y="201"/>
                      <a:pt x="185" y="201"/>
                    </a:cubicBezTo>
                    <a:cubicBezTo>
                      <a:pt x="186" y="200"/>
                      <a:pt x="187" y="198"/>
                      <a:pt x="188" y="197"/>
                    </a:cubicBezTo>
                    <a:cubicBezTo>
                      <a:pt x="189" y="195"/>
                      <a:pt x="190" y="194"/>
                      <a:pt x="190" y="192"/>
                    </a:cubicBezTo>
                    <a:cubicBezTo>
                      <a:pt x="191" y="190"/>
                      <a:pt x="192" y="189"/>
                      <a:pt x="192" y="187"/>
                    </a:cubicBezTo>
                    <a:cubicBezTo>
                      <a:pt x="193" y="185"/>
                      <a:pt x="194" y="184"/>
                      <a:pt x="194" y="182"/>
                    </a:cubicBezTo>
                    <a:cubicBezTo>
                      <a:pt x="195" y="180"/>
                      <a:pt x="195" y="179"/>
                      <a:pt x="196" y="177"/>
                    </a:cubicBezTo>
                    <a:cubicBezTo>
                      <a:pt x="196" y="175"/>
                      <a:pt x="197" y="173"/>
                      <a:pt x="197" y="172"/>
                    </a:cubicBezTo>
                    <a:cubicBezTo>
                      <a:pt x="197" y="170"/>
                      <a:pt x="198" y="168"/>
                      <a:pt x="198" y="166"/>
                    </a:cubicBezTo>
                    <a:cubicBezTo>
                      <a:pt x="198" y="165"/>
                      <a:pt x="198" y="163"/>
                      <a:pt x="199" y="161"/>
                    </a:cubicBezTo>
                    <a:cubicBezTo>
                      <a:pt x="199" y="156"/>
                      <a:pt x="199" y="156"/>
                      <a:pt x="199" y="156"/>
                    </a:cubicBezTo>
                    <a:cubicBezTo>
                      <a:pt x="199" y="150"/>
                      <a:pt x="199" y="150"/>
                      <a:pt x="199" y="150"/>
                    </a:cubicBezTo>
                    <a:cubicBezTo>
                      <a:pt x="199" y="145"/>
                      <a:pt x="199" y="145"/>
                      <a:pt x="199" y="145"/>
                    </a:cubicBezTo>
                    <a:cubicBezTo>
                      <a:pt x="199" y="143"/>
                      <a:pt x="199" y="141"/>
                      <a:pt x="199" y="139"/>
                    </a:cubicBezTo>
                    <a:cubicBezTo>
                      <a:pt x="199" y="138"/>
                      <a:pt x="199" y="136"/>
                      <a:pt x="198" y="134"/>
                    </a:cubicBezTo>
                    <a:cubicBezTo>
                      <a:pt x="198" y="132"/>
                      <a:pt x="198" y="131"/>
                      <a:pt x="197" y="129"/>
                    </a:cubicBezTo>
                    <a:cubicBezTo>
                      <a:pt x="197" y="127"/>
                      <a:pt x="196" y="125"/>
                      <a:pt x="196" y="124"/>
                    </a:cubicBezTo>
                    <a:cubicBezTo>
                      <a:pt x="195" y="122"/>
                      <a:pt x="194" y="121"/>
                      <a:pt x="194" y="119"/>
                    </a:cubicBezTo>
                    <a:cubicBezTo>
                      <a:pt x="194" y="119"/>
                      <a:pt x="194" y="119"/>
                      <a:pt x="194" y="119"/>
                    </a:cubicBezTo>
                    <a:cubicBezTo>
                      <a:pt x="192" y="119"/>
                      <a:pt x="190" y="118"/>
                      <a:pt x="188" y="118"/>
                    </a:cubicBezTo>
                    <a:cubicBezTo>
                      <a:pt x="186" y="117"/>
                      <a:pt x="184" y="116"/>
                      <a:pt x="182" y="115"/>
                    </a:cubicBezTo>
                    <a:cubicBezTo>
                      <a:pt x="181" y="115"/>
                      <a:pt x="179" y="114"/>
                      <a:pt x="177" y="113"/>
                    </a:cubicBezTo>
                    <a:cubicBezTo>
                      <a:pt x="175" y="112"/>
                      <a:pt x="173" y="111"/>
                      <a:pt x="171" y="110"/>
                    </a:cubicBezTo>
                    <a:cubicBezTo>
                      <a:pt x="164" y="106"/>
                      <a:pt x="157" y="101"/>
                      <a:pt x="150" y="97"/>
                    </a:cubicBezTo>
                    <a:cubicBezTo>
                      <a:pt x="146" y="95"/>
                      <a:pt x="143" y="93"/>
                      <a:pt x="139" y="91"/>
                    </a:cubicBezTo>
                    <a:cubicBezTo>
                      <a:pt x="137" y="90"/>
                      <a:pt x="136" y="89"/>
                      <a:pt x="134" y="88"/>
                    </a:cubicBezTo>
                    <a:cubicBezTo>
                      <a:pt x="132" y="87"/>
                      <a:pt x="130" y="86"/>
                      <a:pt x="128" y="85"/>
                    </a:cubicBezTo>
                    <a:cubicBezTo>
                      <a:pt x="123" y="83"/>
                      <a:pt x="123" y="83"/>
                      <a:pt x="123" y="83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05" y="78"/>
                      <a:pt x="105" y="78"/>
                      <a:pt x="105" y="78"/>
                    </a:cubicBezTo>
                    <a:cubicBezTo>
                      <a:pt x="106" y="77"/>
                      <a:pt x="106" y="77"/>
                      <a:pt x="106" y="77"/>
                    </a:cubicBezTo>
                    <a:cubicBezTo>
                      <a:pt x="111" y="86"/>
                      <a:pt x="115" y="97"/>
                      <a:pt x="116" y="108"/>
                    </a:cubicBezTo>
                    <a:cubicBezTo>
                      <a:pt x="116" y="111"/>
                      <a:pt x="116" y="114"/>
                      <a:pt x="115" y="116"/>
                    </a:cubicBezTo>
                    <a:cubicBezTo>
                      <a:pt x="115" y="119"/>
                      <a:pt x="114" y="122"/>
                      <a:pt x="113" y="124"/>
                    </a:cubicBezTo>
                    <a:cubicBezTo>
                      <a:pt x="112" y="126"/>
                      <a:pt x="111" y="127"/>
                      <a:pt x="110" y="127"/>
                    </a:cubicBezTo>
                    <a:cubicBezTo>
                      <a:pt x="108" y="128"/>
                      <a:pt x="107" y="127"/>
                      <a:pt x="106" y="126"/>
                    </a:cubicBezTo>
                    <a:cubicBezTo>
                      <a:pt x="104" y="126"/>
                      <a:pt x="104" y="124"/>
                      <a:pt x="103" y="123"/>
                    </a:cubicBezTo>
                    <a:cubicBezTo>
                      <a:pt x="102" y="122"/>
                      <a:pt x="101" y="121"/>
                      <a:pt x="101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92" y="126"/>
                      <a:pt x="92" y="126"/>
                      <a:pt x="92" y="126"/>
                    </a:cubicBezTo>
                    <a:cubicBezTo>
                      <a:pt x="90" y="127"/>
                      <a:pt x="89" y="127"/>
                      <a:pt x="87" y="128"/>
                    </a:cubicBezTo>
                    <a:cubicBezTo>
                      <a:pt x="85" y="129"/>
                      <a:pt x="84" y="130"/>
                      <a:pt x="82" y="130"/>
                    </a:cubicBezTo>
                    <a:cubicBezTo>
                      <a:pt x="77" y="131"/>
                      <a:pt x="77" y="131"/>
                      <a:pt x="77" y="131"/>
                    </a:cubicBezTo>
                    <a:cubicBezTo>
                      <a:pt x="76" y="132"/>
                      <a:pt x="75" y="132"/>
                      <a:pt x="74" y="132"/>
                    </a:cubicBezTo>
                    <a:cubicBezTo>
                      <a:pt x="71" y="132"/>
                      <a:pt x="71" y="132"/>
                      <a:pt x="71" y="132"/>
                    </a:cubicBezTo>
                    <a:cubicBezTo>
                      <a:pt x="66" y="133"/>
                      <a:pt x="66" y="133"/>
                      <a:pt x="66" y="133"/>
                    </a:cubicBezTo>
                    <a:cubicBezTo>
                      <a:pt x="60" y="134"/>
                      <a:pt x="60" y="134"/>
                      <a:pt x="60" y="134"/>
                    </a:cubicBezTo>
                    <a:cubicBezTo>
                      <a:pt x="50" y="134"/>
                      <a:pt x="50" y="134"/>
                      <a:pt x="50" y="134"/>
                    </a:cubicBezTo>
                    <a:cubicBezTo>
                      <a:pt x="46" y="135"/>
                      <a:pt x="42" y="135"/>
                      <a:pt x="39" y="135"/>
                    </a:cubicBezTo>
                    <a:cubicBezTo>
                      <a:pt x="35" y="136"/>
                      <a:pt x="32" y="136"/>
                      <a:pt x="28" y="137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8"/>
                      <a:pt x="17" y="138"/>
                      <a:pt x="17" y="138"/>
                    </a:cubicBezTo>
                    <a:cubicBezTo>
                      <a:pt x="18" y="130"/>
                      <a:pt x="18" y="130"/>
                      <a:pt x="18" y="130"/>
                    </a:cubicBezTo>
                    <a:cubicBezTo>
                      <a:pt x="18" y="127"/>
                      <a:pt x="19" y="124"/>
                      <a:pt x="19" y="121"/>
                    </a:cubicBezTo>
                    <a:cubicBezTo>
                      <a:pt x="19" y="112"/>
                      <a:pt x="19" y="112"/>
                      <a:pt x="19" y="112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98"/>
                      <a:pt x="20" y="93"/>
                      <a:pt x="20" y="87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4"/>
                      <a:pt x="21" y="12"/>
                      <a:pt x="22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3" y="2"/>
                      <a:pt x="24" y="4"/>
                      <a:pt x="25" y="6"/>
                    </a:cubicBezTo>
                    <a:cubicBezTo>
                      <a:pt x="26" y="7"/>
                      <a:pt x="27" y="9"/>
                      <a:pt x="29" y="10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5" y="16"/>
                      <a:pt x="37" y="17"/>
                    </a:cubicBezTo>
                    <a:cubicBezTo>
                      <a:pt x="38" y="18"/>
                      <a:pt x="40" y="19"/>
                      <a:pt x="41" y="20"/>
                    </a:cubicBezTo>
                    <a:cubicBezTo>
                      <a:pt x="43" y="21"/>
                      <a:pt x="45" y="22"/>
                      <a:pt x="46" y="23"/>
                    </a:cubicBezTo>
                    <a:cubicBezTo>
                      <a:pt x="48" y="23"/>
                      <a:pt x="49" y="24"/>
                      <a:pt x="51" y="25"/>
                    </a:cubicBezTo>
                    <a:cubicBezTo>
                      <a:pt x="53" y="25"/>
                      <a:pt x="55" y="26"/>
                      <a:pt x="56" y="26"/>
                    </a:cubicBezTo>
                    <a:cubicBezTo>
                      <a:pt x="58" y="27"/>
                      <a:pt x="60" y="27"/>
                      <a:pt x="62" y="27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69" y="28"/>
                      <a:pt x="70" y="28"/>
                      <a:pt x="72" y="28"/>
                    </a:cubicBezTo>
                    <a:cubicBezTo>
                      <a:pt x="74" y="28"/>
                      <a:pt x="76" y="28"/>
                      <a:pt x="78" y="28"/>
                    </a:cubicBezTo>
                    <a:cubicBezTo>
                      <a:pt x="79" y="28"/>
                      <a:pt x="81" y="28"/>
                      <a:pt x="83" y="27"/>
                    </a:cubicBezTo>
                    <a:cubicBezTo>
                      <a:pt x="85" y="27"/>
                      <a:pt x="87" y="27"/>
                      <a:pt x="88" y="26"/>
                    </a:cubicBezTo>
                    <a:cubicBezTo>
                      <a:pt x="90" y="26"/>
                      <a:pt x="92" y="25"/>
                      <a:pt x="93" y="24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9" y="20"/>
                      <a:pt x="101" y="19"/>
                      <a:pt x="102" y="17"/>
                    </a:cubicBezTo>
                    <a:cubicBezTo>
                      <a:pt x="102" y="16"/>
                      <a:pt x="103" y="15"/>
                      <a:pt x="104" y="15"/>
                    </a:cubicBezTo>
                    <a:cubicBezTo>
                      <a:pt x="104" y="14"/>
                      <a:pt x="104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4" y="13"/>
                      <a:pt x="105" y="13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2" y="15"/>
                      <a:pt x="101" y="16"/>
                      <a:pt x="99" y="17"/>
                    </a:cubicBezTo>
                    <a:cubicBezTo>
                      <a:pt x="98" y="19"/>
                      <a:pt x="96" y="20"/>
                      <a:pt x="95" y="22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4" y="20"/>
                      <a:pt x="106" y="20"/>
                      <a:pt x="109" y="20"/>
                    </a:cubicBezTo>
                    <a:cubicBezTo>
                      <a:pt x="111" y="20"/>
                      <a:pt x="114" y="20"/>
                      <a:pt x="116" y="20"/>
                    </a:cubicBezTo>
                    <a:cubicBezTo>
                      <a:pt x="118" y="21"/>
                      <a:pt x="121" y="21"/>
                      <a:pt x="123" y="21"/>
                    </a:cubicBezTo>
                    <a:cubicBezTo>
                      <a:pt x="125" y="22"/>
                      <a:pt x="128" y="22"/>
                      <a:pt x="130" y="23"/>
                    </a:cubicBezTo>
                    <a:cubicBezTo>
                      <a:pt x="132" y="23"/>
                      <a:pt x="134" y="24"/>
                      <a:pt x="137" y="24"/>
                    </a:cubicBezTo>
                    <a:cubicBezTo>
                      <a:pt x="141" y="25"/>
                      <a:pt x="146" y="27"/>
                      <a:pt x="150" y="28"/>
                    </a:cubicBezTo>
                    <a:cubicBezTo>
                      <a:pt x="164" y="33"/>
                      <a:pt x="164" y="33"/>
                      <a:pt x="164" y="33"/>
                    </a:cubicBezTo>
                    <a:cubicBezTo>
                      <a:pt x="168" y="35"/>
                      <a:pt x="173" y="36"/>
                      <a:pt x="177" y="37"/>
                    </a:cubicBezTo>
                    <a:cubicBezTo>
                      <a:pt x="184" y="39"/>
                      <a:pt x="184" y="39"/>
                      <a:pt x="184" y="39"/>
                    </a:cubicBezTo>
                    <a:cubicBezTo>
                      <a:pt x="186" y="40"/>
                      <a:pt x="188" y="40"/>
                      <a:pt x="191" y="41"/>
                    </a:cubicBezTo>
                    <a:cubicBezTo>
                      <a:pt x="198" y="42"/>
                      <a:pt x="198" y="42"/>
                      <a:pt x="198" y="42"/>
                    </a:cubicBezTo>
                    <a:cubicBezTo>
                      <a:pt x="205" y="42"/>
                      <a:pt x="205" y="42"/>
                      <a:pt x="205" y="42"/>
                    </a:cubicBezTo>
                    <a:cubicBezTo>
                      <a:pt x="205" y="42"/>
                      <a:pt x="205" y="42"/>
                      <a:pt x="205" y="42"/>
                    </a:cubicBezTo>
                    <a:cubicBezTo>
                      <a:pt x="205" y="41"/>
                      <a:pt x="206" y="40"/>
                      <a:pt x="208" y="39"/>
                    </a:cubicBezTo>
                    <a:cubicBezTo>
                      <a:pt x="209" y="38"/>
                      <a:pt x="210" y="37"/>
                      <a:pt x="212" y="37"/>
                    </a:cubicBezTo>
                    <a:cubicBezTo>
                      <a:pt x="214" y="36"/>
                      <a:pt x="217" y="36"/>
                      <a:pt x="220" y="37"/>
                    </a:cubicBezTo>
                    <a:cubicBezTo>
                      <a:pt x="226" y="39"/>
                      <a:pt x="231" y="42"/>
                      <a:pt x="235" y="46"/>
                    </a:cubicBezTo>
                    <a:cubicBezTo>
                      <a:pt x="244" y="54"/>
                      <a:pt x="252" y="63"/>
                      <a:pt x="260" y="72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61" y="97"/>
                      <a:pt x="261" y="97"/>
                      <a:pt x="261" y="97"/>
                    </a:cubicBezTo>
                    <a:cubicBezTo>
                      <a:pt x="262" y="109"/>
                      <a:pt x="262" y="109"/>
                      <a:pt x="262" y="109"/>
                    </a:cubicBezTo>
                    <a:cubicBezTo>
                      <a:pt x="262" y="115"/>
                      <a:pt x="262" y="115"/>
                      <a:pt x="262" y="115"/>
                    </a:cubicBezTo>
                    <a:cubicBezTo>
                      <a:pt x="262" y="121"/>
                      <a:pt x="262" y="121"/>
                      <a:pt x="262" y="121"/>
                    </a:cubicBezTo>
                    <a:cubicBezTo>
                      <a:pt x="262" y="146"/>
                      <a:pt x="262" y="146"/>
                      <a:pt x="262" y="146"/>
                    </a:cubicBezTo>
                    <a:cubicBezTo>
                      <a:pt x="262" y="158"/>
                      <a:pt x="262" y="158"/>
                      <a:pt x="262" y="158"/>
                    </a:cubicBezTo>
                    <a:cubicBezTo>
                      <a:pt x="262" y="162"/>
                      <a:pt x="262" y="166"/>
                      <a:pt x="261" y="170"/>
                    </a:cubicBezTo>
                    <a:cubicBezTo>
                      <a:pt x="260" y="195"/>
                      <a:pt x="260" y="195"/>
                      <a:pt x="260" y="195"/>
                    </a:cubicBezTo>
                    <a:cubicBezTo>
                      <a:pt x="260" y="207"/>
                      <a:pt x="260" y="207"/>
                      <a:pt x="260" y="207"/>
                    </a:cubicBezTo>
                    <a:cubicBezTo>
                      <a:pt x="260" y="211"/>
                      <a:pt x="259" y="216"/>
                      <a:pt x="259" y="220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7" y="269"/>
                      <a:pt x="258" y="270"/>
                      <a:pt x="259" y="271"/>
                    </a:cubicBezTo>
                    <a:cubicBezTo>
                      <a:pt x="260" y="272"/>
                      <a:pt x="261" y="274"/>
                      <a:pt x="261" y="275"/>
                    </a:cubicBezTo>
                    <a:cubicBezTo>
                      <a:pt x="261" y="277"/>
                      <a:pt x="260" y="278"/>
                      <a:pt x="260" y="280"/>
                    </a:cubicBezTo>
                    <a:cubicBezTo>
                      <a:pt x="260" y="281"/>
                      <a:pt x="261" y="280"/>
                      <a:pt x="261" y="280"/>
                    </a:cubicBezTo>
                    <a:cubicBezTo>
                      <a:pt x="261" y="280"/>
                      <a:pt x="261" y="280"/>
                      <a:pt x="262" y="279"/>
                    </a:cubicBezTo>
                    <a:lnTo>
                      <a:pt x="264" y="278"/>
                    </a:lnTo>
                    <a:close/>
                    <a:moveTo>
                      <a:pt x="264" y="278"/>
                    </a:moveTo>
                    <a:cubicBezTo>
                      <a:pt x="262" y="279"/>
                      <a:pt x="262" y="279"/>
                      <a:pt x="262" y="279"/>
                    </a:cubicBezTo>
                    <a:cubicBezTo>
                      <a:pt x="261" y="280"/>
                      <a:pt x="261" y="280"/>
                      <a:pt x="261" y="280"/>
                    </a:cubicBezTo>
                    <a:cubicBezTo>
                      <a:pt x="261" y="280"/>
                      <a:pt x="260" y="281"/>
                      <a:pt x="260" y="280"/>
                    </a:cubicBezTo>
                    <a:cubicBezTo>
                      <a:pt x="260" y="278"/>
                      <a:pt x="261" y="277"/>
                      <a:pt x="261" y="275"/>
                    </a:cubicBezTo>
                    <a:cubicBezTo>
                      <a:pt x="261" y="274"/>
                      <a:pt x="260" y="272"/>
                      <a:pt x="259" y="271"/>
                    </a:cubicBezTo>
                    <a:cubicBezTo>
                      <a:pt x="258" y="270"/>
                      <a:pt x="257" y="269"/>
                      <a:pt x="255" y="269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9" y="220"/>
                      <a:pt x="259" y="220"/>
                      <a:pt x="259" y="220"/>
                    </a:cubicBezTo>
                    <a:cubicBezTo>
                      <a:pt x="259" y="216"/>
                      <a:pt x="260" y="211"/>
                      <a:pt x="260" y="207"/>
                    </a:cubicBezTo>
                    <a:cubicBezTo>
                      <a:pt x="260" y="195"/>
                      <a:pt x="260" y="195"/>
                      <a:pt x="260" y="195"/>
                    </a:cubicBezTo>
                    <a:cubicBezTo>
                      <a:pt x="261" y="170"/>
                      <a:pt x="261" y="170"/>
                      <a:pt x="261" y="170"/>
                    </a:cubicBezTo>
                    <a:cubicBezTo>
                      <a:pt x="261" y="166"/>
                      <a:pt x="262" y="162"/>
                      <a:pt x="262" y="158"/>
                    </a:cubicBezTo>
                    <a:cubicBezTo>
                      <a:pt x="262" y="146"/>
                      <a:pt x="262" y="146"/>
                      <a:pt x="262" y="146"/>
                    </a:cubicBezTo>
                    <a:cubicBezTo>
                      <a:pt x="262" y="121"/>
                      <a:pt x="262" y="121"/>
                      <a:pt x="262" y="121"/>
                    </a:cubicBezTo>
                    <a:cubicBezTo>
                      <a:pt x="262" y="115"/>
                      <a:pt x="262" y="115"/>
                      <a:pt x="262" y="115"/>
                    </a:cubicBezTo>
                    <a:cubicBezTo>
                      <a:pt x="262" y="109"/>
                      <a:pt x="262" y="109"/>
                      <a:pt x="262" y="109"/>
                    </a:cubicBezTo>
                    <a:cubicBezTo>
                      <a:pt x="261" y="97"/>
                      <a:pt x="261" y="97"/>
                      <a:pt x="261" y="97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52" y="63"/>
                      <a:pt x="244" y="54"/>
                      <a:pt x="235" y="46"/>
                    </a:cubicBezTo>
                    <a:cubicBezTo>
                      <a:pt x="231" y="43"/>
                      <a:pt x="226" y="39"/>
                      <a:pt x="220" y="37"/>
                    </a:cubicBezTo>
                    <a:cubicBezTo>
                      <a:pt x="217" y="36"/>
                      <a:pt x="214" y="36"/>
                      <a:pt x="212" y="37"/>
                    </a:cubicBezTo>
                    <a:cubicBezTo>
                      <a:pt x="210" y="38"/>
                      <a:pt x="209" y="38"/>
                      <a:pt x="208" y="39"/>
                    </a:cubicBezTo>
                    <a:cubicBezTo>
                      <a:pt x="207" y="40"/>
                      <a:pt x="206" y="41"/>
                      <a:pt x="205" y="43"/>
                    </a:cubicBezTo>
                    <a:cubicBezTo>
                      <a:pt x="205" y="43"/>
                      <a:pt x="205" y="43"/>
                      <a:pt x="205" y="43"/>
                    </a:cubicBezTo>
                    <a:cubicBezTo>
                      <a:pt x="205" y="43"/>
                      <a:pt x="205" y="43"/>
                      <a:pt x="205" y="43"/>
                    </a:cubicBezTo>
                    <a:cubicBezTo>
                      <a:pt x="198" y="42"/>
                      <a:pt x="198" y="42"/>
                      <a:pt x="198" y="42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88" y="41"/>
                      <a:pt x="186" y="40"/>
                      <a:pt x="184" y="40"/>
                    </a:cubicBezTo>
                    <a:cubicBezTo>
                      <a:pt x="177" y="38"/>
                      <a:pt x="177" y="38"/>
                      <a:pt x="177" y="38"/>
                    </a:cubicBezTo>
                    <a:cubicBezTo>
                      <a:pt x="172" y="36"/>
                      <a:pt x="168" y="35"/>
                      <a:pt x="163" y="33"/>
                    </a:cubicBezTo>
                    <a:cubicBezTo>
                      <a:pt x="150" y="29"/>
                      <a:pt x="150" y="29"/>
                      <a:pt x="150" y="29"/>
                    </a:cubicBezTo>
                    <a:cubicBezTo>
                      <a:pt x="146" y="27"/>
                      <a:pt x="141" y="26"/>
                      <a:pt x="137" y="25"/>
                    </a:cubicBezTo>
                    <a:cubicBezTo>
                      <a:pt x="134" y="24"/>
                      <a:pt x="132" y="23"/>
                      <a:pt x="130" y="23"/>
                    </a:cubicBezTo>
                    <a:cubicBezTo>
                      <a:pt x="127" y="23"/>
                      <a:pt x="125" y="22"/>
                      <a:pt x="123" y="22"/>
                    </a:cubicBezTo>
                    <a:cubicBezTo>
                      <a:pt x="120" y="22"/>
                      <a:pt x="118" y="21"/>
                      <a:pt x="116" y="21"/>
                    </a:cubicBezTo>
                    <a:cubicBezTo>
                      <a:pt x="113" y="21"/>
                      <a:pt x="111" y="21"/>
                      <a:pt x="109" y="21"/>
                    </a:cubicBezTo>
                    <a:cubicBezTo>
                      <a:pt x="106" y="21"/>
                      <a:pt x="104" y="21"/>
                      <a:pt x="102" y="21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6" y="20"/>
                      <a:pt x="97" y="18"/>
                      <a:pt x="99" y="17"/>
                    </a:cubicBezTo>
                    <a:cubicBezTo>
                      <a:pt x="100" y="16"/>
                      <a:pt x="102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4" y="12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4"/>
                    </a:cubicBezTo>
                    <a:cubicBezTo>
                      <a:pt x="105" y="14"/>
                      <a:pt x="104" y="15"/>
                      <a:pt x="104" y="15"/>
                    </a:cubicBezTo>
                    <a:cubicBezTo>
                      <a:pt x="103" y="16"/>
                      <a:pt x="103" y="17"/>
                      <a:pt x="102" y="18"/>
                    </a:cubicBezTo>
                    <a:cubicBezTo>
                      <a:pt x="101" y="19"/>
                      <a:pt x="100" y="21"/>
                      <a:pt x="99" y="22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2" y="26"/>
                      <a:pt x="90" y="26"/>
                      <a:pt x="88" y="27"/>
                    </a:cubicBezTo>
                    <a:cubicBezTo>
                      <a:pt x="87" y="27"/>
                      <a:pt x="85" y="28"/>
                      <a:pt x="83" y="28"/>
                    </a:cubicBezTo>
                    <a:cubicBezTo>
                      <a:pt x="81" y="29"/>
                      <a:pt x="79" y="29"/>
                      <a:pt x="78" y="29"/>
                    </a:cubicBezTo>
                    <a:cubicBezTo>
                      <a:pt x="76" y="29"/>
                      <a:pt x="74" y="29"/>
                      <a:pt x="72" y="29"/>
                    </a:cubicBezTo>
                    <a:cubicBezTo>
                      <a:pt x="70" y="29"/>
                      <a:pt x="69" y="29"/>
                      <a:pt x="67" y="29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60" y="28"/>
                      <a:pt x="58" y="27"/>
                      <a:pt x="56" y="27"/>
                    </a:cubicBezTo>
                    <a:cubicBezTo>
                      <a:pt x="54" y="26"/>
                      <a:pt x="53" y="26"/>
                      <a:pt x="51" y="25"/>
                    </a:cubicBezTo>
                    <a:cubicBezTo>
                      <a:pt x="49" y="25"/>
                      <a:pt x="47" y="24"/>
                      <a:pt x="46" y="23"/>
                    </a:cubicBezTo>
                    <a:cubicBezTo>
                      <a:pt x="44" y="22"/>
                      <a:pt x="43" y="22"/>
                      <a:pt x="41" y="21"/>
                    </a:cubicBezTo>
                    <a:cubicBezTo>
                      <a:pt x="39" y="20"/>
                      <a:pt x="38" y="19"/>
                      <a:pt x="36" y="18"/>
                    </a:cubicBezTo>
                    <a:cubicBezTo>
                      <a:pt x="35" y="17"/>
                      <a:pt x="33" y="16"/>
                      <a:pt x="32" y="14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9"/>
                      <a:pt x="26" y="8"/>
                      <a:pt x="25" y="6"/>
                    </a:cubicBezTo>
                    <a:cubicBezTo>
                      <a:pt x="23" y="5"/>
                      <a:pt x="23" y="3"/>
                      <a:pt x="22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3"/>
                      <a:pt x="22" y="24"/>
                      <a:pt x="22" y="35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21" y="93"/>
                      <a:pt x="21" y="98"/>
                      <a:pt x="21" y="104"/>
                    </a:cubicBezTo>
                    <a:cubicBezTo>
                      <a:pt x="20" y="113"/>
                      <a:pt x="20" y="113"/>
                      <a:pt x="20" y="113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19" y="124"/>
                      <a:pt x="19" y="127"/>
                      <a:pt x="19" y="130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17" y="138"/>
                      <a:pt x="17" y="138"/>
                      <a:pt x="17" y="138"/>
                    </a:cubicBezTo>
                    <a:cubicBezTo>
                      <a:pt x="28" y="136"/>
                      <a:pt x="28" y="136"/>
                      <a:pt x="28" y="136"/>
                    </a:cubicBezTo>
                    <a:cubicBezTo>
                      <a:pt x="32" y="135"/>
                      <a:pt x="35" y="135"/>
                      <a:pt x="39" y="134"/>
                    </a:cubicBezTo>
                    <a:cubicBezTo>
                      <a:pt x="42" y="134"/>
                      <a:pt x="46" y="134"/>
                      <a:pt x="50" y="133"/>
                    </a:cubicBezTo>
                    <a:cubicBezTo>
                      <a:pt x="60" y="133"/>
                      <a:pt x="60" y="133"/>
                      <a:pt x="60" y="133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4" y="131"/>
                      <a:pt x="74" y="131"/>
                      <a:pt x="74" y="131"/>
                    </a:cubicBezTo>
                    <a:cubicBezTo>
                      <a:pt x="75" y="131"/>
                      <a:pt x="75" y="131"/>
                      <a:pt x="76" y="130"/>
                    </a:cubicBezTo>
                    <a:cubicBezTo>
                      <a:pt x="82" y="129"/>
                      <a:pt x="82" y="129"/>
                      <a:pt x="82" y="129"/>
                    </a:cubicBezTo>
                    <a:cubicBezTo>
                      <a:pt x="83" y="128"/>
                      <a:pt x="85" y="128"/>
                      <a:pt x="87" y="127"/>
                    </a:cubicBezTo>
                    <a:cubicBezTo>
                      <a:pt x="88" y="126"/>
                      <a:pt x="90" y="126"/>
                      <a:pt x="91" y="125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2" y="119"/>
                      <a:pt x="102" y="119"/>
                      <a:pt x="102" y="119"/>
                    </a:cubicBezTo>
                    <a:cubicBezTo>
                      <a:pt x="102" y="120"/>
                      <a:pt x="103" y="122"/>
                      <a:pt x="104" y="123"/>
                    </a:cubicBezTo>
                    <a:cubicBezTo>
                      <a:pt x="104" y="124"/>
                      <a:pt x="105" y="125"/>
                      <a:pt x="106" y="125"/>
                    </a:cubicBezTo>
                    <a:cubicBezTo>
                      <a:pt x="107" y="126"/>
                      <a:pt x="108" y="127"/>
                      <a:pt x="109" y="126"/>
                    </a:cubicBezTo>
                    <a:cubicBezTo>
                      <a:pt x="111" y="126"/>
                      <a:pt x="111" y="125"/>
                      <a:pt x="112" y="124"/>
                    </a:cubicBezTo>
                    <a:cubicBezTo>
                      <a:pt x="113" y="122"/>
                      <a:pt x="114" y="119"/>
                      <a:pt x="114" y="116"/>
                    </a:cubicBezTo>
                    <a:cubicBezTo>
                      <a:pt x="115" y="114"/>
                      <a:pt x="115" y="111"/>
                      <a:pt x="115" y="108"/>
                    </a:cubicBezTo>
                    <a:cubicBezTo>
                      <a:pt x="114" y="97"/>
                      <a:pt x="110" y="87"/>
                      <a:pt x="105" y="78"/>
                    </a:cubicBezTo>
                    <a:cubicBezTo>
                      <a:pt x="104" y="77"/>
                      <a:pt x="104" y="77"/>
                      <a:pt x="104" y="77"/>
                    </a:cubicBezTo>
                    <a:cubicBezTo>
                      <a:pt x="105" y="77"/>
                      <a:pt x="105" y="77"/>
                      <a:pt x="105" y="77"/>
                    </a:cubicBezTo>
                    <a:cubicBezTo>
                      <a:pt x="111" y="78"/>
                      <a:pt x="111" y="78"/>
                      <a:pt x="111" y="78"/>
                    </a:cubicBezTo>
                    <a:cubicBezTo>
                      <a:pt x="117" y="80"/>
                      <a:pt x="117" y="80"/>
                      <a:pt x="117" y="80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29" y="84"/>
                      <a:pt x="129" y="84"/>
                      <a:pt x="129" y="84"/>
                    </a:cubicBezTo>
                    <a:cubicBezTo>
                      <a:pt x="131" y="85"/>
                      <a:pt x="132" y="86"/>
                      <a:pt x="134" y="87"/>
                    </a:cubicBezTo>
                    <a:cubicBezTo>
                      <a:pt x="136" y="88"/>
                      <a:pt x="138" y="89"/>
                      <a:pt x="140" y="90"/>
                    </a:cubicBezTo>
                    <a:cubicBezTo>
                      <a:pt x="143" y="92"/>
                      <a:pt x="147" y="94"/>
                      <a:pt x="151" y="96"/>
                    </a:cubicBezTo>
                    <a:cubicBezTo>
                      <a:pt x="158" y="100"/>
                      <a:pt x="165" y="104"/>
                      <a:pt x="172" y="108"/>
                    </a:cubicBezTo>
                    <a:cubicBezTo>
                      <a:pt x="174" y="109"/>
                      <a:pt x="176" y="111"/>
                      <a:pt x="177" y="111"/>
                    </a:cubicBezTo>
                    <a:cubicBezTo>
                      <a:pt x="179" y="112"/>
                      <a:pt x="181" y="113"/>
                      <a:pt x="183" y="114"/>
                    </a:cubicBezTo>
                    <a:cubicBezTo>
                      <a:pt x="185" y="115"/>
                      <a:pt x="187" y="116"/>
                      <a:pt x="189" y="116"/>
                    </a:cubicBezTo>
                    <a:cubicBezTo>
                      <a:pt x="191" y="117"/>
                      <a:pt x="193" y="117"/>
                      <a:pt x="194" y="118"/>
                    </a:cubicBezTo>
                    <a:cubicBezTo>
                      <a:pt x="195" y="118"/>
                      <a:pt x="195" y="118"/>
                      <a:pt x="195" y="118"/>
                    </a:cubicBezTo>
                    <a:cubicBezTo>
                      <a:pt x="195" y="118"/>
                      <a:pt x="195" y="118"/>
                      <a:pt x="195" y="118"/>
                    </a:cubicBezTo>
                    <a:cubicBezTo>
                      <a:pt x="196" y="120"/>
                      <a:pt x="196" y="122"/>
                      <a:pt x="197" y="123"/>
                    </a:cubicBezTo>
                    <a:cubicBezTo>
                      <a:pt x="198" y="125"/>
                      <a:pt x="198" y="127"/>
                      <a:pt x="199" y="129"/>
                    </a:cubicBezTo>
                    <a:cubicBezTo>
                      <a:pt x="199" y="130"/>
                      <a:pt x="199" y="132"/>
                      <a:pt x="200" y="134"/>
                    </a:cubicBezTo>
                    <a:cubicBezTo>
                      <a:pt x="200" y="136"/>
                      <a:pt x="200" y="138"/>
                      <a:pt x="200" y="139"/>
                    </a:cubicBezTo>
                    <a:cubicBezTo>
                      <a:pt x="200" y="141"/>
                      <a:pt x="201" y="143"/>
                      <a:pt x="201" y="145"/>
                    </a:cubicBezTo>
                    <a:cubicBezTo>
                      <a:pt x="201" y="150"/>
                      <a:pt x="201" y="150"/>
                      <a:pt x="201" y="15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1"/>
                      <a:pt x="200" y="161"/>
                      <a:pt x="200" y="161"/>
                    </a:cubicBezTo>
                    <a:cubicBezTo>
                      <a:pt x="200" y="163"/>
                      <a:pt x="199" y="165"/>
                      <a:pt x="199" y="167"/>
                    </a:cubicBezTo>
                    <a:cubicBezTo>
                      <a:pt x="199" y="168"/>
                      <a:pt x="199" y="170"/>
                      <a:pt x="198" y="172"/>
                    </a:cubicBezTo>
                    <a:cubicBezTo>
                      <a:pt x="198" y="174"/>
                      <a:pt x="197" y="175"/>
                      <a:pt x="197" y="177"/>
                    </a:cubicBezTo>
                    <a:cubicBezTo>
                      <a:pt x="197" y="179"/>
                      <a:pt x="196" y="181"/>
                      <a:pt x="196" y="182"/>
                    </a:cubicBezTo>
                    <a:cubicBezTo>
                      <a:pt x="195" y="184"/>
                      <a:pt x="194" y="186"/>
                      <a:pt x="194" y="188"/>
                    </a:cubicBezTo>
                    <a:cubicBezTo>
                      <a:pt x="193" y="189"/>
                      <a:pt x="192" y="191"/>
                      <a:pt x="192" y="193"/>
                    </a:cubicBezTo>
                    <a:cubicBezTo>
                      <a:pt x="191" y="194"/>
                      <a:pt x="190" y="196"/>
                      <a:pt x="189" y="197"/>
                    </a:cubicBezTo>
                    <a:cubicBezTo>
                      <a:pt x="188" y="199"/>
                      <a:pt x="187" y="200"/>
                      <a:pt x="186" y="202"/>
                    </a:cubicBezTo>
                    <a:cubicBezTo>
                      <a:pt x="186" y="202"/>
                      <a:pt x="186" y="202"/>
                      <a:pt x="186" y="202"/>
                    </a:cubicBezTo>
                    <a:cubicBezTo>
                      <a:pt x="186" y="202"/>
                      <a:pt x="186" y="202"/>
                      <a:pt x="186" y="202"/>
                    </a:cubicBezTo>
                    <a:cubicBezTo>
                      <a:pt x="179" y="204"/>
                      <a:pt x="179" y="204"/>
                      <a:pt x="179" y="204"/>
                    </a:cubicBezTo>
                    <a:cubicBezTo>
                      <a:pt x="177" y="204"/>
                      <a:pt x="174" y="204"/>
                      <a:pt x="172" y="204"/>
                    </a:cubicBezTo>
                    <a:cubicBezTo>
                      <a:pt x="170" y="204"/>
                      <a:pt x="168" y="204"/>
                      <a:pt x="165" y="204"/>
                    </a:cubicBezTo>
                    <a:cubicBezTo>
                      <a:pt x="163" y="204"/>
                      <a:pt x="161" y="204"/>
                      <a:pt x="158" y="203"/>
                    </a:cubicBezTo>
                    <a:cubicBezTo>
                      <a:pt x="152" y="202"/>
                      <a:pt x="152" y="202"/>
                      <a:pt x="152" y="202"/>
                    </a:cubicBezTo>
                    <a:cubicBezTo>
                      <a:pt x="145" y="200"/>
                      <a:pt x="145" y="200"/>
                      <a:pt x="145" y="200"/>
                    </a:cubicBez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25" y="194"/>
                      <a:pt x="125" y="194"/>
                      <a:pt x="125" y="194"/>
                    </a:cubicBezTo>
                    <a:cubicBezTo>
                      <a:pt x="119" y="193"/>
                      <a:pt x="119" y="193"/>
                      <a:pt x="119" y="193"/>
                    </a:cubicBezTo>
                    <a:cubicBezTo>
                      <a:pt x="116" y="193"/>
                      <a:pt x="114" y="193"/>
                      <a:pt x="112" y="192"/>
                    </a:cubicBezTo>
                    <a:cubicBezTo>
                      <a:pt x="110" y="192"/>
                      <a:pt x="107" y="192"/>
                      <a:pt x="105" y="193"/>
                    </a:cubicBezTo>
                    <a:cubicBezTo>
                      <a:pt x="103" y="193"/>
                      <a:pt x="101" y="193"/>
                      <a:pt x="99" y="194"/>
                    </a:cubicBezTo>
                    <a:cubicBezTo>
                      <a:pt x="95" y="195"/>
                      <a:pt x="95" y="195"/>
                      <a:pt x="95" y="195"/>
                    </a:cubicBezTo>
                    <a:cubicBezTo>
                      <a:pt x="94" y="195"/>
                      <a:pt x="93" y="195"/>
                      <a:pt x="92" y="196"/>
                    </a:cubicBezTo>
                    <a:cubicBezTo>
                      <a:pt x="90" y="197"/>
                      <a:pt x="88" y="198"/>
                      <a:pt x="86" y="199"/>
                    </a:cubicBezTo>
                    <a:cubicBezTo>
                      <a:pt x="81" y="203"/>
                      <a:pt x="81" y="203"/>
                      <a:pt x="81" y="203"/>
                    </a:cubicBezTo>
                    <a:cubicBezTo>
                      <a:pt x="80" y="204"/>
                      <a:pt x="80" y="204"/>
                      <a:pt x="80" y="204"/>
                    </a:cubicBezTo>
                    <a:cubicBezTo>
                      <a:pt x="80" y="203"/>
                      <a:pt x="80" y="203"/>
                      <a:pt x="80" y="203"/>
                    </a:cubicBezTo>
                    <a:cubicBezTo>
                      <a:pt x="79" y="200"/>
                      <a:pt x="77" y="196"/>
                      <a:pt x="75" y="194"/>
                    </a:cubicBezTo>
                    <a:cubicBezTo>
                      <a:pt x="74" y="192"/>
                      <a:pt x="73" y="192"/>
                      <a:pt x="72" y="192"/>
                    </a:cubicBezTo>
                    <a:cubicBezTo>
                      <a:pt x="70" y="193"/>
                      <a:pt x="69" y="194"/>
                      <a:pt x="68" y="195"/>
                    </a:cubicBezTo>
                    <a:cubicBezTo>
                      <a:pt x="63" y="201"/>
                      <a:pt x="60" y="207"/>
                      <a:pt x="56" y="213"/>
                    </a:cubicBezTo>
                    <a:cubicBezTo>
                      <a:pt x="56" y="213"/>
                      <a:pt x="56" y="213"/>
                      <a:pt x="56" y="213"/>
                    </a:cubicBezTo>
                    <a:cubicBezTo>
                      <a:pt x="56" y="214"/>
                      <a:pt x="56" y="214"/>
                      <a:pt x="56" y="214"/>
                    </a:cubicBezTo>
                    <a:cubicBezTo>
                      <a:pt x="38" y="221"/>
                      <a:pt x="38" y="221"/>
                      <a:pt x="38" y="221"/>
                    </a:cubicBezTo>
                    <a:cubicBezTo>
                      <a:pt x="29" y="224"/>
                      <a:pt x="29" y="224"/>
                      <a:pt x="29" y="224"/>
                    </a:cubicBezTo>
                    <a:cubicBezTo>
                      <a:pt x="28" y="225"/>
                      <a:pt x="26" y="226"/>
                      <a:pt x="25" y="226"/>
                    </a:cubicBezTo>
                    <a:cubicBezTo>
                      <a:pt x="24" y="227"/>
                      <a:pt x="24" y="227"/>
                      <a:pt x="23" y="228"/>
                    </a:cubicBezTo>
                    <a:cubicBezTo>
                      <a:pt x="23" y="228"/>
                      <a:pt x="23" y="229"/>
                      <a:pt x="23" y="229"/>
                    </a:cubicBezTo>
                    <a:cubicBezTo>
                      <a:pt x="23" y="230"/>
                      <a:pt x="23" y="230"/>
                      <a:pt x="23" y="230"/>
                    </a:cubicBezTo>
                    <a:cubicBezTo>
                      <a:pt x="23" y="230"/>
                      <a:pt x="23" y="230"/>
                      <a:pt x="23" y="230"/>
                    </a:cubicBezTo>
                    <a:cubicBezTo>
                      <a:pt x="15" y="263"/>
                      <a:pt x="15" y="263"/>
                      <a:pt x="15" y="263"/>
                    </a:cubicBezTo>
                    <a:cubicBezTo>
                      <a:pt x="14" y="267"/>
                      <a:pt x="14" y="267"/>
                      <a:pt x="14" y="267"/>
                    </a:cubicBezTo>
                    <a:cubicBezTo>
                      <a:pt x="13" y="272"/>
                      <a:pt x="13" y="272"/>
                      <a:pt x="13" y="272"/>
                    </a:cubicBezTo>
                    <a:cubicBezTo>
                      <a:pt x="12" y="280"/>
                      <a:pt x="12" y="280"/>
                      <a:pt x="12" y="280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8" y="303"/>
                      <a:pt x="7" y="308"/>
                      <a:pt x="6" y="314"/>
                    </a:cubicBezTo>
                    <a:cubicBezTo>
                      <a:pt x="4" y="331"/>
                      <a:pt x="4" y="331"/>
                      <a:pt x="4" y="331"/>
                    </a:cubicBezTo>
                    <a:cubicBezTo>
                      <a:pt x="4" y="334"/>
                      <a:pt x="4" y="337"/>
                      <a:pt x="4" y="340"/>
                    </a:cubicBezTo>
                    <a:cubicBezTo>
                      <a:pt x="3" y="348"/>
                      <a:pt x="3" y="348"/>
                      <a:pt x="3" y="348"/>
                    </a:cubicBezTo>
                    <a:cubicBezTo>
                      <a:pt x="2" y="366"/>
                      <a:pt x="2" y="366"/>
                      <a:pt x="2" y="366"/>
                    </a:cubicBezTo>
                    <a:cubicBezTo>
                      <a:pt x="2" y="371"/>
                      <a:pt x="1" y="377"/>
                      <a:pt x="1" y="383"/>
                    </a:cubicBezTo>
                    <a:cubicBezTo>
                      <a:pt x="1" y="400"/>
                      <a:pt x="1" y="400"/>
                      <a:pt x="1" y="400"/>
                    </a:cubicBezTo>
                    <a:cubicBezTo>
                      <a:pt x="1" y="435"/>
                      <a:pt x="1" y="435"/>
                      <a:pt x="1" y="435"/>
                    </a:cubicBezTo>
                    <a:cubicBezTo>
                      <a:pt x="1" y="458"/>
                      <a:pt x="1" y="481"/>
                      <a:pt x="1" y="504"/>
                    </a:cubicBezTo>
                    <a:cubicBezTo>
                      <a:pt x="0" y="503"/>
                      <a:pt x="0" y="503"/>
                      <a:pt x="0" y="503"/>
                    </a:cubicBezTo>
                    <a:cubicBezTo>
                      <a:pt x="33" y="499"/>
                      <a:pt x="33" y="499"/>
                      <a:pt x="33" y="499"/>
                    </a:cubicBezTo>
                    <a:cubicBezTo>
                      <a:pt x="38" y="498"/>
                      <a:pt x="43" y="498"/>
                      <a:pt x="49" y="497"/>
                    </a:cubicBezTo>
                    <a:cubicBezTo>
                      <a:pt x="65" y="496"/>
                      <a:pt x="65" y="496"/>
                      <a:pt x="65" y="496"/>
                    </a:cubicBezTo>
                    <a:cubicBezTo>
                      <a:pt x="75" y="495"/>
                      <a:pt x="86" y="494"/>
                      <a:pt x="97" y="493"/>
                    </a:cubicBezTo>
                    <a:cubicBezTo>
                      <a:pt x="129" y="490"/>
                      <a:pt x="129" y="490"/>
                      <a:pt x="129" y="490"/>
                    </a:cubicBezTo>
                    <a:cubicBezTo>
                      <a:pt x="134" y="490"/>
                      <a:pt x="140" y="489"/>
                      <a:pt x="145" y="488"/>
                    </a:cubicBezTo>
                    <a:cubicBezTo>
                      <a:pt x="161" y="486"/>
                      <a:pt x="161" y="486"/>
                      <a:pt x="161" y="486"/>
                    </a:cubicBezTo>
                    <a:cubicBezTo>
                      <a:pt x="177" y="484"/>
                      <a:pt x="177" y="484"/>
                      <a:pt x="177" y="484"/>
                    </a:cubicBezTo>
                    <a:cubicBezTo>
                      <a:pt x="182" y="483"/>
                      <a:pt x="188" y="482"/>
                      <a:pt x="193" y="481"/>
                    </a:cubicBezTo>
                    <a:cubicBezTo>
                      <a:pt x="209" y="477"/>
                      <a:pt x="209" y="477"/>
                      <a:pt x="209" y="477"/>
                    </a:cubicBezTo>
                    <a:cubicBezTo>
                      <a:pt x="214" y="476"/>
                      <a:pt x="219" y="475"/>
                      <a:pt x="224" y="474"/>
                    </a:cubicBezTo>
                    <a:cubicBezTo>
                      <a:pt x="255" y="464"/>
                      <a:pt x="255" y="464"/>
                      <a:pt x="255" y="464"/>
                    </a:cubicBezTo>
                    <a:cubicBezTo>
                      <a:pt x="255" y="465"/>
                      <a:pt x="255" y="465"/>
                      <a:pt x="255" y="465"/>
                    </a:cubicBezTo>
                    <a:cubicBezTo>
                      <a:pt x="253" y="456"/>
                      <a:pt x="253" y="456"/>
                      <a:pt x="253" y="456"/>
                    </a:cubicBezTo>
                    <a:cubicBezTo>
                      <a:pt x="253" y="454"/>
                      <a:pt x="252" y="453"/>
                      <a:pt x="252" y="451"/>
                    </a:cubicBezTo>
                    <a:cubicBezTo>
                      <a:pt x="251" y="446"/>
                      <a:pt x="251" y="446"/>
                      <a:pt x="251" y="446"/>
                    </a:cubicBezTo>
                    <a:cubicBezTo>
                      <a:pt x="251" y="443"/>
                      <a:pt x="251" y="440"/>
                      <a:pt x="250" y="437"/>
                    </a:cubicBezTo>
                    <a:cubicBezTo>
                      <a:pt x="250" y="434"/>
                      <a:pt x="250" y="431"/>
                      <a:pt x="250" y="428"/>
                    </a:cubicBezTo>
                    <a:cubicBezTo>
                      <a:pt x="250" y="424"/>
                      <a:pt x="250" y="421"/>
                      <a:pt x="250" y="418"/>
                    </a:cubicBezTo>
                    <a:cubicBezTo>
                      <a:pt x="250" y="415"/>
                      <a:pt x="250" y="412"/>
                      <a:pt x="250" y="409"/>
                    </a:cubicBezTo>
                    <a:cubicBezTo>
                      <a:pt x="250" y="406"/>
                      <a:pt x="251" y="402"/>
                      <a:pt x="251" y="399"/>
                    </a:cubicBezTo>
                    <a:cubicBezTo>
                      <a:pt x="252" y="398"/>
                      <a:pt x="252" y="396"/>
                      <a:pt x="252" y="395"/>
                    </a:cubicBezTo>
                    <a:cubicBezTo>
                      <a:pt x="253" y="390"/>
                      <a:pt x="253" y="390"/>
                      <a:pt x="253" y="390"/>
                    </a:cubicBezTo>
                    <a:cubicBezTo>
                      <a:pt x="253" y="390"/>
                      <a:pt x="253" y="390"/>
                      <a:pt x="253" y="390"/>
                    </a:cubicBezTo>
                    <a:cubicBezTo>
                      <a:pt x="240" y="380"/>
                      <a:pt x="226" y="371"/>
                      <a:pt x="211" y="365"/>
                    </a:cubicBezTo>
                    <a:cubicBezTo>
                      <a:pt x="203" y="362"/>
                      <a:pt x="195" y="360"/>
                      <a:pt x="187" y="360"/>
                    </a:cubicBezTo>
                    <a:cubicBezTo>
                      <a:pt x="183" y="360"/>
                      <a:pt x="179" y="360"/>
                      <a:pt x="176" y="362"/>
                    </a:cubicBezTo>
                    <a:cubicBezTo>
                      <a:pt x="174" y="363"/>
                      <a:pt x="172" y="365"/>
                      <a:pt x="171" y="366"/>
                    </a:cubicBezTo>
                    <a:cubicBezTo>
                      <a:pt x="170" y="368"/>
                      <a:pt x="169" y="370"/>
                      <a:pt x="169" y="372"/>
                    </a:cubicBezTo>
                    <a:cubicBezTo>
                      <a:pt x="169" y="372"/>
                      <a:pt x="169" y="372"/>
                      <a:pt x="169" y="372"/>
                    </a:cubicBezTo>
                    <a:cubicBezTo>
                      <a:pt x="168" y="372"/>
                      <a:pt x="168" y="372"/>
                      <a:pt x="168" y="372"/>
                    </a:cubicBezTo>
                    <a:cubicBezTo>
                      <a:pt x="166" y="373"/>
                      <a:pt x="163" y="374"/>
                      <a:pt x="161" y="375"/>
                    </a:cubicBezTo>
                    <a:cubicBezTo>
                      <a:pt x="158" y="375"/>
                      <a:pt x="156" y="376"/>
                      <a:pt x="153" y="376"/>
                    </a:cubicBezTo>
                    <a:cubicBezTo>
                      <a:pt x="152" y="376"/>
                      <a:pt x="150" y="376"/>
                      <a:pt x="149" y="375"/>
                    </a:cubicBezTo>
                    <a:cubicBezTo>
                      <a:pt x="148" y="375"/>
                      <a:pt x="148" y="375"/>
                      <a:pt x="147" y="375"/>
                    </a:cubicBezTo>
                    <a:cubicBezTo>
                      <a:pt x="147" y="375"/>
                      <a:pt x="146" y="374"/>
                      <a:pt x="146" y="374"/>
                    </a:cubicBezTo>
                    <a:cubicBezTo>
                      <a:pt x="146" y="374"/>
                      <a:pt x="146" y="375"/>
                      <a:pt x="146" y="375"/>
                    </a:cubicBezTo>
                    <a:cubicBezTo>
                      <a:pt x="146" y="378"/>
                      <a:pt x="146" y="381"/>
                      <a:pt x="146" y="383"/>
                    </a:cubicBezTo>
                    <a:cubicBezTo>
                      <a:pt x="146" y="384"/>
                      <a:pt x="146" y="384"/>
                      <a:pt x="146" y="384"/>
                    </a:cubicBezTo>
                    <a:cubicBezTo>
                      <a:pt x="146" y="384"/>
                      <a:pt x="146" y="384"/>
                      <a:pt x="146" y="384"/>
                    </a:cubicBezTo>
                    <a:cubicBezTo>
                      <a:pt x="142" y="386"/>
                      <a:pt x="142" y="386"/>
                      <a:pt x="142" y="386"/>
                    </a:cubicBezTo>
                    <a:cubicBezTo>
                      <a:pt x="141" y="387"/>
                      <a:pt x="140" y="388"/>
                      <a:pt x="139" y="389"/>
                    </a:cubicBezTo>
                    <a:cubicBezTo>
                      <a:pt x="135" y="391"/>
                      <a:pt x="135" y="391"/>
                      <a:pt x="135" y="391"/>
                    </a:cubicBezTo>
                    <a:cubicBezTo>
                      <a:pt x="133" y="392"/>
                      <a:pt x="132" y="392"/>
                      <a:pt x="130" y="393"/>
                    </a:cubicBezTo>
                    <a:cubicBezTo>
                      <a:pt x="129" y="393"/>
                      <a:pt x="128" y="394"/>
                      <a:pt x="126" y="394"/>
                    </a:cubicBezTo>
                    <a:cubicBezTo>
                      <a:pt x="125" y="395"/>
                      <a:pt x="123" y="395"/>
                      <a:pt x="122" y="396"/>
                    </a:cubicBezTo>
                    <a:cubicBezTo>
                      <a:pt x="118" y="397"/>
                      <a:pt x="118" y="397"/>
                      <a:pt x="118" y="397"/>
                    </a:cubicBezTo>
                    <a:cubicBezTo>
                      <a:pt x="113" y="398"/>
                      <a:pt x="113" y="398"/>
                      <a:pt x="113" y="398"/>
                    </a:cubicBezTo>
                    <a:cubicBezTo>
                      <a:pt x="110" y="398"/>
                      <a:pt x="107" y="398"/>
                      <a:pt x="104" y="398"/>
                    </a:cubicBezTo>
                    <a:cubicBezTo>
                      <a:pt x="101" y="399"/>
                      <a:pt x="98" y="399"/>
                      <a:pt x="95" y="399"/>
                    </a:cubicBezTo>
                    <a:cubicBezTo>
                      <a:pt x="94" y="399"/>
                      <a:pt x="92" y="400"/>
                      <a:pt x="91" y="400"/>
                    </a:cubicBezTo>
                    <a:cubicBezTo>
                      <a:pt x="90" y="400"/>
                      <a:pt x="89" y="400"/>
                      <a:pt x="89" y="401"/>
                    </a:cubicBezTo>
                    <a:cubicBezTo>
                      <a:pt x="88" y="401"/>
                      <a:pt x="87" y="401"/>
                      <a:pt x="87" y="402"/>
                    </a:cubicBezTo>
                    <a:cubicBezTo>
                      <a:pt x="85" y="403"/>
                      <a:pt x="85" y="403"/>
                      <a:pt x="85" y="403"/>
                    </a:cubicBezTo>
                    <a:cubicBezTo>
                      <a:pt x="85" y="404"/>
                      <a:pt x="84" y="405"/>
                      <a:pt x="84" y="405"/>
                    </a:cubicBezTo>
                    <a:cubicBezTo>
                      <a:pt x="83" y="406"/>
                      <a:pt x="83" y="407"/>
                      <a:pt x="83" y="407"/>
                    </a:cubicBezTo>
                    <a:cubicBezTo>
                      <a:pt x="82" y="410"/>
                      <a:pt x="82" y="410"/>
                      <a:pt x="82" y="410"/>
                    </a:cubicBezTo>
                    <a:cubicBezTo>
                      <a:pt x="82" y="410"/>
                      <a:pt x="82" y="410"/>
                      <a:pt x="82" y="410"/>
                    </a:cubicBezTo>
                    <a:cubicBezTo>
                      <a:pt x="82" y="410"/>
                      <a:pt x="82" y="410"/>
                      <a:pt x="82" y="410"/>
                    </a:cubicBezTo>
                    <a:cubicBezTo>
                      <a:pt x="78" y="400"/>
                      <a:pt x="75" y="390"/>
                      <a:pt x="73" y="379"/>
                    </a:cubicBezTo>
                    <a:cubicBezTo>
                      <a:pt x="71" y="369"/>
                      <a:pt x="70" y="358"/>
                      <a:pt x="70" y="348"/>
                    </a:cubicBezTo>
                    <a:cubicBezTo>
                      <a:pt x="70" y="337"/>
                      <a:pt x="72" y="326"/>
                      <a:pt x="74" y="316"/>
                    </a:cubicBezTo>
                    <a:cubicBezTo>
                      <a:pt x="76" y="311"/>
                      <a:pt x="77" y="306"/>
                      <a:pt x="80" y="301"/>
                    </a:cubicBezTo>
                    <a:cubicBezTo>
                      <a:pt x="81" y="299"/>
                      <a:pt x="82" y="297"/>
                      <a:pt x="84" y="295"/>
                    </a:cubicBezTo>
                    <a:cubicBezTo>
                      <a:pt x="85" y="293"/>
                      <a:pt x="87" y="291"/>
                      <a:pt x="89" y="289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95" y="288"/>
                      <a:pt x="95" y="288"/>
                      <a:pt x="95" y="288"/>
                    </a:cubicBezTo>
                    <a:cubicBezTo>
                      <a:pt x="97" y="287"/>
                      <a:pt x="99" y="287"/>
                      <a:pt x="101" y="287"/>
                    </a:cubicBezTo>
                    <a:cubicBezTo>
                      <a:pt x="103" y="287"/>
                      <a:pt x="105" y="287"/>
                      <a:pt x="107" y="288"/>
                    </a:cubicBezTo>
                    <a:cubicBezTo>
                      <a:pt x="109" y="288"/>
                      <a:pt x="111" y="288"/>
                      <a:pt x="113" y="289"/>
                    </a:cubicBezTo>
                    <a:cubicBezTo>
                      <a:pt x="115" y="289"/>
                      <a:pt x="117" y="290"/>
                      <a:pt x="119" y="290"/>
                    </a:cubicBezTo>
                    <a:cubicBezTo>
                      <a:pt x="125" y="293"/>
                      <a:pt x="125" y="293"/>
                      <a:pt x="125" y="293"/>
                    </a:cubicBezTo>
                    <a:cubicBezTo>
                      <a:pt x="128" y="294"/>
                      <a:pt x="132" y="296"/>
                      <a:pt x="136" y="297"/>
                    </a:cubicBezTo>
                    <a:cubicBezTo>
                      <a:pt x="141" y="300"/>
                      <a:pt x="141" y="300"/>
                      <a:pt x="141" y="300"/>
                    </a:cubicBezTo>
                    <a:cubicBezTo>
                      <a:pt x="147" y="302"/>
                      <a:pt x="147" y="302"/>
                      <a:pt x="147" y="302"/>
                    </a:cubicBezTo>
                    <a:cubicBezTo>
                      <a:pt x="149" y="302"/>
                      <a:pt x="151" y="303"/>
                      <a:pt x="153" y="304"/>
                    </a:cubicBezTo>
                    <a:cubicBezTo>
                      <a:pt x="155" y="304"/>
                      <a:pt x="156" y="304"/>
                      <a:pt x="158" y="304"/>
                    </a:cubicBezTo>
                    <a:cubicBezTo>
                      <a:pt x="160" y="304"/>
                      <a:pt x="162" y="305"/>
                      <a:pt x="164" y="304"/>
                    </a:cubicBezTo>
                    <a:cubicBezTo>
                      <a:pt x="166" y="304"/>
                      <a:pt x="168" y="304"/>
                      <a:pt x="170" y="303"/>
                    </a:cubicBezTo>
                    <a:cubicBezTo>
                      <a:pt x="172" y="303"/>
                      <a:pt x="174" y="302"/>
                      <a:pt x="176" y="301"/>
                    </a:cubicBezTo>
                    <a:cubicBezTo>
                      <a:pt x="181" y="298"/>
                      <a:pt x="181" y="298"/>
                      <a:pt x="181" y="298"/>
                    </a:cubicBezTo>
                    <a:cubicBezTo>
                      <a:pt x="181" y="298"/>
                      <a:pt x="181" y="298"/>
                      <a:pt x="181" y="298"/>
                    </a:cubicBezTo>
                    <a:cubicBezTo>
                      <a:pt x="183" y="298"/>
                      <a:pt x="185" y="297"/>
                      <a:pt x="186" y="297"/>
                    </a:cubicBezTo>
                    <a:cubicBezTo>
                      <a:pt x="188" y="296"/>
                      <a:pt x="190" y="295"/>
                      <a:pt x="192" y="295"/>
                    </a:cubicBezTo>
                    <a:cubicBezTo>
                      <a:pt x="193" y="295"/>
                      <a:pt x="195" y="294"/>
                      <a:pt x="197" y="294"/>
                    </a:cubicBezTo>
                    <a:cubicBezTo>
                      <a:pt x="199" y="294"/>
                      <a:pt x="200" y="294"/>
                      <a:pt x="202" y="294"/>
                    </a:cubicBezTo>
                    <a:cubicBezTo>
                      <a:pt x="209" y="293"/>
                      <a:pt x="216" y="293"/>
                      <a:pt x="224" y="292"/>
                    </a:cubicBezTo>
                    <a:cubicBezTo>
                      <a:pt x="229" y="292"/>
                      <a:pt x="229" y="292"/>
                      <a:pt x="229" y="292"/>
                    </a:cubicBezTo>
                    <a:cubicBezTo>
                      <a:pt x="234" y="291"/>
                      <a:pt x="234" y="291"/>
                      <a:pt x="234" y="291"/>
                    </a:cubicBezTo>
                    <a:cubicBezTo>
                      <a:pt x="239" y="290"/>
                      <a:pt x="239" y="290"/>
                      <a:pt x="239" y="290"/>
                    </a:cubicBezTo>
                    <a:cubicBezTo>
                      <a:pt x="241" y="289"/>
                      <a:pt x="243" y="288"/>
                      <a:pt x="244" y="288"/>
                    </a:cubicBezTo>
                    <a:cubicBezTo>
                      <a:pt x="246" y="287"/>
                      <a:pt x="248" y="286"/>
                      <a:pt x="249" y="286"/>
                    </a:cubicBezTo>
                    <a:cubicBezTo>
                      <a:pt x="251" y="285"/>
                      <a:pt x="253" y="284"/>
                      <a:pt x="254" y="283"/>
                    </a:cubicBezTo>
                    <a:cubicBezTo>
                      <a:pt x="256" y="283"/>
                      <a:pt x="257" y="282"/>
                      <a:pt x="259" y="281"/>
                    </a:cubicBezTo>
                    <a:lnTo>
                      <a:pt x="264" y="2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6" name="Freeform 283"/>
              <p:cNvSpPr>
                <a:spLocks noEditPoints="1"/>
              </p:cNvSpPr>
              <p:nvPr/>
            </p:nvSpPr>
            <p:spPr bwMode="auto">
              <a:xfrm>
                <a:off x="2665413" y="5614988"/>
                <a:ext cx="887413" cy="1508125"/>
              </a:xfrm>
              <a:custGeom>
                <a:avLst/>
                <a:gdLst>
                  <a:gd name="T0" fmla="*/ 204 w 274"/>
                  <a:gd name="T1" fmla="*/ 287 h 465"/>
                  <a:gd name="T2" fmla="*/ 113 w 274"/>
                  <a:gd name="T3" fmla="*/ 269 h 465"/>
                  <a:gd name="T4" fmla="*/ 76 w 274"/>
                  <a:gd name="T5" fmla="*/ 315 h 465"/>
                  <a:gd name="T6" fmla="*/ 96 w 274"/>
                  <a:gd name="T7" fmla="*/ 372 h 465"/>
                  <a:gd name="T8" fmla="*/ 157 w 274"/>
                  <a:gd name="T9" fmla="*/ 364 h 465"/>
                  <a:gd name="T10" fmla="*/ 181 w 274"/>
                  <a:gd name="T11" fmla="*/ 350 h 465"/>
                  <a:gd name="T12" fmla="*/ 247 w 274"/>
                  <a:gd name="T13" fmla="*/ 355 h 465"/>
                  <a:gd name="T14" fmla="*/ 248 w 274"/>
                  <a:gd name="T15" fmla="*/ 390 h 465"/>
                  <a:gd name="T16" fmla="*/ 261 w 274"/>
                  <a:gd name="T17" fmla="*/ 464 h 465"/>
                  <a:gd name="T18" fmla="*/ 107 w 274"/>
                  <a:gd name="T19" fmla="*/ 461 h 465"/>
                  <a:gd name="T20" fmla="*/ 8 w 274"/>
                  <a:gd name="T21" fmla="*/ 434 h 465"/>
                  <a:gd name="T22" fmla="*/ 8 w 274"/>
                  <a:gd name="T23" fmla="*/ 246 h 465"/>
                  <a:gd name="T24" fmla="*/ 49 w 274"/>
                  <a:gd name="T25" fmla="*/ 189 h 465"/>
                  <a:gd name="T26" fmla="*/ 74 w 274"/>
                  <a:gd name="T27" fmla="*/ 173 h 465"/>
                  <a:gd name="T28" fmla="*/ 121 w 274"/>
                  <a:gd name="T29" fmla="*/ 181 h 465"/>
                  <a:gd name="T30" fmla="*/ 191 w 274"/>
                  <a:gd name="T31" fmla="*/ 188 h 465"/>
                  <a:gd name="T32" fmla="*/ 200 w 274"/>
                  <a:gd name="T33" fmla="*/ 96 h 465"/>
                  <a:gd name="T34" fmla="*/ 116 w 274"/>
                  <a:gd name="T35" fmla="*/ 82 h 465"/>
                  <a:gd name="T36" fmla="*/ 50 w 274"/>
                  <a:gd name="T37" fmla="*/ 111 h 465"/>
                  <a:gd name="T38" fmla="*/ 26 w 274"/>
                  <a:gd name="T39" fmla="*/ 69 h 465"/>
                  <a:gd name="T40" fmla="*/ 14 w 274"/>
                  <a:gd name="T41" fmla="*/ 1 h 465"/>
                  <a:gd name="T42" fmla="*/ 106 w 274"/>
                  <a:gd name="T43" fmla="*/ 2 h 465"/>
                  <a:gd name="T44" fmla="*/ 108 w 274"/>
                  <a:gd name="T45" fmla="*/ 18 h 465"/>
                  <a:gd name="T46" fmla="*/ 131 w 274"/>
                  <a:gd name="T47" fmla="*/ 5 h 465"/>
                  <a:gd name="T48" fmla="*/ 200 w 274"/>
                  <a:gd name="T49" fmla="*/ 5 h 465"/>
                  <a:gd name="T50" fmla="*/ 271 w 274"/>
                  <a:gd name="T51" fmla="*/ 58 h 465"/>
                  <a:gd name="T52" fmla="*/ 270 w 274"/>
                  <a:gd name="T53" fmla="*/ 179 h 465"/>
                  <a:gd name="T54" fmla="*/ 268 w 274"/>
                  <a:gd name="T55" fmla="*/ 203 h 465"/>
                  <a:gd name="T56" fmla="*/ 271 w 274"/>
                  <a:gd name="T57" fmla="*/ 58 h 465"/>
                  <a:gd name="T58" fmla="*/ 186 w 274"/>
                  <a:gd name="T59" fmla="*/ 5 h 465"/>
                  <a:gd name="T60" fmla="*/ 125 w 274"/>
                  <a:gd name="T61" fmla="*/ 9 h 465"/>
                  <a:gd name="T62" fmla="*/ 107 w 274"/>
                  <a:gd name="T63" fmla="*/ 18 h 465"/>
                  <a:gd name="T64" fmla="*/ 106 w 274"/>
                  <a:gd name="T65" fmla="*/ 2 h 465"/>
                  <a:gd name="T66" fmla="*/ 19 w 274"/>
                  <a:gd name="T67" fmla="*/ 15 h 465"/>
                  <a:gd name="T68" fmla="*/ 29 w 274"/>
                  <a:gd name="T69" fmla="*/ 97 h 465"/>
                  <a:gd name="T70" fmla="*/ 116 w 274"/>
                  <a:gd name="T71" fmla="*/ 117 h 465"/>
                  <a:gd name="T72" fmla="*/ 158 w 274"/>
                  <a:gd name="T73" fmla="*/ 88 h 465"/>
                  <a:gd name="T74" fmla="*/ 201 w 274"/>
                  <a:gd name="T75" fmla="*/ 123 h 465"/>
                  <a:gd name="T76" fmla="*/ 191 w 274"/>
                  <a:gd name="T77" fmla="*/ 202 h 465"/>
                  <a:gd name="T78" fmla="*/ 107 w 274"/>
                  <a:gd name="T79" fmla="*/ 179 h 465"/>
                  <a:gd name="T80" fmla="*/ 70 w 274"/>
                  <a:gd name="T81" fmla="*/ 176 h 465"/>
                  <a:gd name="T82" fmla="*/ 15 w 274"/>
                  <a:gd name="T83" fmla="*/ 216 h 465"/>
                  <a:gd name="T84" fmla="*/ 2 w 274"/>
                  <a:gd name="T85" fmla="*/ 340 h 465"/>
                  <a:gd name="T86" fmla="*/ 45 w 274"/>
                  <a:gd name="T87" fmla="*/ 461 h 465"/>
                  <a:gd name="T88" fmla="*/ 261 w 274"/>
                  <a:gd name="T89" fmla="*/ 464 h 465"/>
                  <a:gd name="T90" fmla="*/ 248 w 274"/>
                  <a:gd name="T91" fmla="*/ 397 h 465"/>
                  <a:gd name="T92" fmla="*/ 247 w 274"/>
                  <a:gd name="T93" fmla="*/ 356 h 465"/>
                  <a:gd name="T94" fmla="*/ 181 w 274"/>
                  <a:gd name="T95" fmla="*/ 350 h 465"/>
                  <a:gd name="T96" fmla="*/ 157 w 274"/>
                  <a:gd name="T97" fmla="*/ 374 h 465"/>
                  <a:gd name="T98" fmla="*/ 96 w 274"/>
                  <a:gd name="T99" fmla="*/ 373 h 465"/>
                  <a:gd name="T100" fmla="*/ 74 w 274"/>
                  <a:gd name="T101" fmla="*/ 328 h 465"/>
                  <a:gd name="T102" fmla="*/ 85 w 274"/>
                  <a:gd name="T103" fmla="*/ 261 h 465"/>
                  <a:gd name="T104" fmla="*/ 197 w 274"/>
                  <a:gd name="T105" fmla="*/ 293 h 465"/>
                  <a:gd name="T106" fmla="*/ 261 w 274"/>
                  <a:gd name="T107" fmla="*/ 251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74" h="465">
                    <a:moveTo>
                      <a:pt x="261" y="251"/>
                    </a:moveTo>
                    <a:cubicBezTo>
                      <a:pt x="253" y="256"/>
                      <a:pt x="253" y="256"/>
                      <a:pt x="253" y="256"/>
                    </a:cubicBezTo>
                    <a:cubicBezTo>
                      <a:pt x="245" y="261"/>
                      <a:pt x="245" y="261"/>
                      <a:pt x="245" y="261"/>
                    </a:cubicBezTo>
                    <a:cubicBezTo>
                      <a:pt x="228" y="271"/>
                      <a:pt x="228" y="271"/>
                      <a:pt x="228" y="271"/>
                    </a:cubicBezTo>
                    <a:cubicBezTo>
                      <a:pt x="223" y="274"/>
                      <a:pt x="217" y="277"/>
                      <a:pt x="212" y="281"/>
                    </a:cubicBezTo>
                    <a:cubicBezTo>
                      <a:pt x="204" y="287"/>
                      <a:pt x="204" y="287"/>
                      <a:pt x="204" y="287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169" y="286"/>
                      <a:pt x="169" y="286"/>
                      <a:pt x="169" y="286"/>
                    </a:cubicBezTo>
                    <a:cubicBezTo>
                      <a:pt x="141" y="278"/>
                      <a:pt x="141" y="278"/>
                      <a:pt x="141" y="278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86" y="261"/>
                      <a:pt x="86" y="261"/>
                      <a:pt x="86" y="261"/>
                    </a:cubicBezTo>
                    <a:cubicBezTo>
                      <a:pt x="86" y="261"/>
                      <a:pt x="86" y="261"/>
                      <a:pt x="86" y="261"/>
                    </a:cubicBezTo>
                    <a:cubicBezTo>
                      <a:pt x="82" y="274"/>
                      <a:pt x="82" y="274"/>
                      <a:pt x="82" y="274"/>
                    </a:cubicBezTo>
                    <a:cubicBezTo>
                      <a:pt x="79" y="288"/>
                      <a:pt x="79" y="288"/>
                      <a:pt x="79" y="288"/>
                    </a:cubicBezTo>
                    <a:cubicBezTo>
                      <a:pt x="77" y="301"/>
                      <a:pt x="77" y="301"/>
                      <a:pt x="77" y="301"/>
                    </a:cubicBezTo>
                    <a:cubicBezTo>
                      <a:pt x="76" y="315"/>
                      <a:pt x="76" y="315"/>
                      <a:pt x="76" y="315"/>
                    </a:cubicBezTo>
                    <a:cubicBezTo>
                      <a:pt x="75" y="329"/>
                      <a:pt x="75" y="329"/>
                      <a:pt x="75" y="329"/>
                    </a:cubicBezTo>
                    <a:cubicBezTo>
                      <a:pt x="75" y="333"/>
                      <a:pt x="75" y="338"/>
                      <a:pt x="74" y="342"/>
                    </a:cubicBezTo>
                    <a:cubicBezTo>
                      <a:pt x="74" y="347"/>
                      <a:pt x="75" y="351"/>
                      <a:pt x="75" y="356"/>
                    </a:cubicBezTo>
                    <a:cubicBezTo>
                      <a:pt x="76" y="370"/>
                      <a:pt x="76" y="370"/>
                      <a:pt x="76" y="370"/>
                    </a:cubicBezTo>
                    <a:cubicBezTo>
                      <a:pt x="75" y="369"/>
                      <a:pt x="75" y="369"/>
                      <a:pt x="75" y="369"/>
                    </a:cubicBezTo>
                    <a:cubicBezTo>
                      <a:pt x="96" y="372"/>
                      <a:pt x="96" y="372"/>
                      <a:pt x="96" y="372"/>
                    </a:cubicBezTo>
                    <a:cubicBezTo>
                      <a:pt x="116" y="375"/>
                      <a:pt x="116" y="375"/>
                      <a:pt x="116" y="375"/>
                    </a:cubicBezTo>
                    <a:cubicBezTo>
                      <a:pt x="136" y="379"/>
                      <a:pt x="136" y="379"/>
                      <a:pt x="136" y="379"/>
                    </a:cubicBezTo>
                    <a:cubicBezTo>
                      <a:pt x="156" y="383"/>
                      <a:pt x="156" y="383"/>
                      <a:pt x="156" y="383"/>
                    </a:cubicBezTo>
                    <a:cubicBezTo>
                      <a:pt x="156" y="384"/>
                      <a:pt x="156" y="384"/>
                      <a:pt x="156" y="384"/>
                    </a:cubicBezTo>
                    <a:cubicBezTo>
                      <a:pt x="156" y="374"/>
                      <a:pt x="156" y="374"/>
                      <a:pt x="156" y="374"/>
                    </a:cubicBezTo>
                    <a:cubicBezTo>
                      <a:pt x="157" y="364"/>
                      <a:pt x="157" y="364"/>
                      <a:pt x="157" y="364"/>
                    </a:cubicBezTo>
                    <a:cubicBezTo>
                      <a:pt x="157" y="359"/>
                      <a:pt x="157" y="359"/>
                      <a:pt x="157" y="359"/>
                    </a:cubicBezTo>
                    <a:cubicBezTo>
                      <a:pt x="157" y="358"/>
                      <a:pt x="157" y="356"/>
                      <a:pt x="158" y="355"/>
                    </a:cubicBezTo>
                    <a:cubicBezTo>
                      <a:pt x="159" y="345"/>
                      <a:pt x="159" y="345"/>
                      <a:pt x="159" y="345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81" y="350"/>
                      <a:pt x="181" y="350"/>
                      <a:pt x="181" y="350"/>
                    </a:cubicBezTo>
                    <a:cubicBezTo>
                      <a:pt x="192" y="352"/>
                      <a:pt x="192" y="352"/>
                      <a:pt x="192" y="352"/>
                    </a:cubicBezTo>
                    <a:cubicBezTo>
                      <a:pt x="203" y="354"/>
                      <a:pt x="203" y="354"/>
                      <a:pt x="203" y="354"/>
                    </a:cubicBezTo>
                    <a:cubicBezTo>
                      <a:pt x="214" y="355"/>
                      <a:pt x="214" y="355"/>
                      <a:pt x="214" y="355"/>
                    </a:cubicBezTo>
                    <a:cubicBezTo>
                      <a:pt x="225" y="356"/>
                      <a:pt x="225" y="356"/>
                      <a:pt x="225" y="356"/>
                    </a:cubicBezTo>
                    <a:cubicBezTo>
                      <a:pt x="236" y="356"/>
                      <a:pt x="236" y="356"/>
                      <a:pt x="236" y="356"/>
                    </a:cubicBezTo>
                    <a:cubicBezTo>
                      <a:pt x="247" y="355"/>
                      <a:pt x="247" y="355"/>
                      <a:pt x="247" y="355"/>
                    </a:cubicBezTo>
                    <a:cubicBezTo>
                      <a:pt x="248" y="355"/>
                      <a:pt x="248" y="355"/>
                      <a:pt x="248" y="355"/>
                    </a:cubicBezTo>
                    <a:cubicBezTo>
                      <a:pt x="248" y="356"/>
                      <a:pt x="248" y="356"/>
                      <a:pt x="248" y="356"/>
                    </a:cubicBezTo>
                    <a:cubicBezTo>
                      <a:pt x="247" y="369"/>
                      <a:pt x="247" y="369"/>
                      <a:pt x="247" y="369"/>
                    </a:cubicBezTo>
                    <a:cubicBezTo>
                      <a:pt x="247" y="372"/>
                      <a:pt x="247" y="374"/>
                      <a:pt x="247" y="376"/>
                    </a:cubicBezTo>
                    <a:cubicBezTo>
                      <a:pt x="248" y="383"/>
                      <a:pt x="248" y="383"/>
                      <a:pt x="248" y="383"/>
                    </a:cubicBezTo>
                    <a:cubicBezTo>
                      <a:pt x="248" y="385"/>
                      <a:pt x="248" y="388"/>
                      <a:pt x="248" y="390"/>
                    </a:cubicBezTo>
                    <a:cubicBezTo>
                      <a:pt x="249" y="397"/>
                      <a:pt x="249" y="397"/>
                      <a:pt x="249" y="397"/>
                    </a:cubicBezTo>
                    <a:cubicBezTo>
                      <a:pt x="249" y="399"/>
                      <a:pt x="249" y="401"/>
                      <a:pt x="250" y="403"/>
                    </a:cubicBezTo>
                    <a:cubicBezTo>
                      <a:pt x="251" y="410"/>
                      <a:pt x="251" y="410"/>
                      <a:pt x="251" y="410"/>
                    </a:cubicBezTo>
                    <a:cubicBezTo>
                      <a:pt x="251" y="415"/>
                      <a:pt x="252" y="419"/>
                      <a:pt x="253" y="424"/>
                    </a:cubicBezTo>
                    <a:cubicBezTo>
                      <a:pt x="256" y="437"/>
                      <a:pt x="256" y="437"/>
                      <a:pt x="256" y="437"/>
                    </a:cubicBezTo>
                    <a:cubicBezTo>
                      <a:pt x="258" y="446"/>
                      <a:pt x="260" y="455"/>
                      <a:pt x="261" y="464"/>
                    </a:cubicBezTo>
                    <a:cubicBezTo>
                      <a:pt x="261" y="465"/>
                      <a:pt x="261" y="465"/>
                      <a:pt x="261" y="465"/>
                    </a:cubicBezTo>
                    <a:cubicBezTo>
                      <a:pt x="261" y="465"/>
                      <a:pt x="261" y="465"/>
                      <a:pt x="261" y="465"/>
                    </a:cubicBezTo>
                    <a:cubicBezTo>
                      <a:pt x="230" y="465"/>
                      <a:pt x="230" y="465"/>
                      <a:pt x="230" y="465"/>
                    </a:cubicBezTo>
                    <a:cubicBezTo>
                      <a:pt x="199" y="465"/>
                      <a:pt x="199" y="465"/>
                      <a:pt x="199" y="465"/>
                    </a:cubicBezTo>
                    <a:cubicBezTo>
                      <a:pt x="179" y="464"/>
                      <a:pt x="158" y="463"/>
                      <a:pt x="138" y="462"/>
                    </a:cubicBezTo>
                    <a:cubicBezTo>
                      <a:pt x="107" y="461"/>
                      <a:pt x="107" y="461"/>
                      <a:pt x="107" y="461"/>
                    </a:cubicBezTo>
                    <a:cubicBezTo>
                      <a:pt x="76" y="461"/>
                      <a:pt x="76" y="461"/>
                      <a:pt x="76" y="461"/>
                    </a:cubicBezTo>
                    <a:cubicBezTo>
                      <a:pt x="45" y="462"/>
                      <a:pt x="45" y="462"/>
                      <a:pt x="45" y="462"/>
                    </a:cubicBezTo>
                    <a:cubicBezTo>
                      <a:pt x="15" y="465"/>
                      <a:pt x="15" y="465"/>
                      <a:pt x="15" y="465"/>
                    </a:cubicBezTo>
                    <a:cubicBezTo>
                      <a:pt x="14" y="465"/>
                      <a:pt x="14" y="465"/>
                      <a:pt x="14" y="465"/>
                    </a:cubicBezTo>
                    <a:cubicBezTo>
                      <a:pt x="14" y="464"/>
                      <a:pt x="14" y="464"/>
                      <a:pt x="14" y="464"/>
                    </a:cubicBezTo>
                    <a:cubicBezTo>
                      <a:pt x="8" y="434"/>
                      <a:pt x="8" y="434"/>
                      <a:pt x="8" y="434"/>
                    </a:cubicBezTo>
                    <a:cubicBezTo>
                      <a:pt x="3" y="403"/>
                      <a:pt x="3" y="403"/>
                      <a:pt x="3" y="403"/>
                    </a:cubicBezTo>
                    <a:cubicBezTo>
                      <a:pt x="1" y="371"/>
                      <a:pt x="1" y="371"/>
                      <a:pt x="1" y="371"/>
                    </a:cubicBezTo>
                    <a:cubicBezTo>
                      <a:pt x="0" y="340"/>
                      <a:pt x="0" y="340"/>
                      <a:pt x="0" y="340"/>
                    </a:cubicBezTo>
                    <a:cubicBezTo>
                      <a:pt x="1" y="309"/>
                      <a:pt x="1" y="309"/>
                      <a:pt x="1" y="309"/>
                    </a:cubicBezTo>
                    <a:cubicBezTo>
                      <a:pt x="4" y="277"/>
                      <a:pt x="4" y="277"/>
                      <a:pt x="4" y="277"/>
                    </a:cubicBezTo>
                    <a:cubicBezTo>
                      <a:pt x="8" y="246"/>
                      <a:pt x="8" y="246"/>
                      <a:pt x="8" y="246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45" y="191"/>
                      <a:pt x="45" y="191"/>
                      <a:pt x="45" y="191"/>
                    </a:cubicBezTo>
                    <a:cubicBezTo>
                      <a:pt x="49" y="189"/>
                      <a:pt x="49" y="189"/>
                      <a:pt x="49" y="189"/>
                    </a:cubicBezTo>
                    <a:cubicBezTo>
                      <a:pt x="50" y="188"/>
                      <a:pt x="52" y="187"/>
                      <a:pt x="53" y="186"/>
                    </a:cubicBezTo>
                    <a:cubicBezTo>
                      <a:pt x="61" y="180"/>
                      <a:pt x="61" y="180"/>
                      <a:pt x="61" y="180"/>
                    </a:cubicBezTo>
                    <a:cubicBezTo>
                      <a:pt x="62" y="179"/>
                      <a:pt x="64" y="178"/>
                      <a:pt x="65" y="177"/>
                    </a:cubicBezTo>
                    <a:cubicBezTo>
                      <a:pt x="66" y="176"/>
                      <a:pt x="68" y="175"/>
                      <a:pt x="69" y="175"/>
                    </a:cubicBezTo>
                    <a:cubicBezTo>
                      <a:pt x="72" y="174"/>
                      <a:pt x="72" y="174"/>
                      <a:pt x="72" y="174"/>
                    </a:cubicBezTo>
                    <a:cubicBezTo>
                      <a:pt x="74" y="173"/>
                      <a:pt x="74" y="173"/>
                      <a:pt x="74" y="173"/>
                    </a:cubicBezTo>
                    <a:cubicBezTo>
                      <a:pt x="76" y="173"/>
                      <a:pt x="77" y="173"/>
                      <a:pt x="79" y="173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93" y="175"/>
                      <a:pt x="93" y="175"/>
                      <a:pt x="93" y="175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21" y="181"/>
                      <a:pt x="121" y="181"/>
                      <a:pt x="121" y="181"/>
                    </a:cubicBezTo>
                    <a:cubicBezTo>
                      <a:pt x="135" y="186"/>
                      <a:pt x="135" y="186"/>
                      <a:pt x="135" y="186"/>
                    </a:cubicBezTo>
                    <a:cubicBezTo>
                      <a:pt x="144" y="188"/>
                      <a:pt x="153" y="191"/>
                      <a:pt x="162" y="194"/>
                    </a:cubicBezTo>
                    <a:cubicBezTo>
                      <a:pt x="176" y="198"/>
                      <a:pt x="176" y="198"/>
                      <a:pt x="176" y="198"/>
                    </a:cubicBezTo>
                    <a:cubicBezTo>
                      <a:pt x="190" y="201"/>
                      <a:pt x="190" y="201"/>
                      <a:pt x="190" y="201"/>
                    </a:cubicBezTo>
                    <a:cubicBezTo>
                      <a:pt x="189" y="201"/>
                      <a:pt x="189" y="201"/>
                      <a:pt x="189" y="201"/>
                    </a:cubicBezTo>
                    <a:cubicBezTo>
                      <a:pt x="191" y="188"/>
                      <a:pt x="191" y="188"/>
                      <a:pt x="191" y="188"/>
                    </a:cubicBezTo>
                    <a:cubicBezTo>
                      <a:pt x="193" y="175"/>
                      <a:pt x="193" y="175"/>
                      <a:pt x="193" y="175"/>
                    </a:cubicBezTo>
                    <a:cubicBezTo>
                      <a:pt x="197" y="149"/>
                      <a:pt x="197" y="149"/>
                      <a:pt x="197" y="149"/>
                    </a:cubicBezTo>
                    <a:cubicBezTo>
                      <a:pt x="199" y="136"/>
                      <a:pt x="199" y="136"/>
                      <a:pt x="199" y="136"/>
                    </a:cubicBezTo>
                    <a:cubicBezTo>
                      <a:pt x="200" y="123"/>
                      <a:pt x="200" y="123"/>
                      <a:pt x="200" y="123"/>
                    </a:cubicBezTo>
                    <a:cubicBezTo>
                      <a:pt x="200" y="110"/>
                      <a:pt x="200" y="110"/>
                      <a:pt x="200" y="110"/>
                    </a:cubicBezTo>
                    <a:cubicBezTo>
                      <a:pt x="200" y="96"/>
                      <a:pt x="200" y="96"/>
                      <a:pt x="200" y="96"/>
                    </a:cubicBezTo>
                    <a:cubicBezTo>
                      <a:pt x="200" y="97"/>
                      <a:pt x="200" y="97"/>
                      <a:pt x="200" y="97"/>
                    </a:cubicBezTo>
                    <a:cubicBezTo>
                      <a:pt x="179" y="92"/>
                      <a:pt x="179" y="92"/>
                      <a:pt x="179" y="92"/>
                    </a:cubicBezTo>
                    <a:cubicBezTo>
                      <a:pt x="158" y="89"/>
                      <a:pt x="158" y="89"/>
                      <a:pt x="158" y="89"/>
                    </a:cubicBezTo>
                    <a:cubicBezTo>
                      <a:pt x="137" y="86"/>
                      <a:pt x="137" y="86"/>
                      <a:pt x="137" y="86"/>
                    </a:cubicBezTo>
                    <a:cubicBezTo>
                      <a:pt x="116" y="83"/>
                      <a:pt x="116" y="83"/>
                      <a:pt x="116" y="83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6" y="118"/>
                      <a:pt x="116" y="118"/>
                      <a:pt x="116" y="118"/>
                    </a:cubicBezTo>
                    <a:cubicBezTo>
                      <a:pt x="116" y="118"/>
                      <a:pt x="116" y="118"/>
                      <a:pt x="116" y="118"/>
                    </a:cubicBezTo>
                    <a:cubicBezTo>
                      <a:pt x="94" y="115"/>
                      <a:pt x="94" y="115"/>
                      <a:pt x="94" y="115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50" y="111"/>
                      <a:pt x="50" y="111"/>
                      <a:pt x="50" y="111"/>
                    </a:cubicBezTo>
                    <a:cubicBezTo>
                      <a:pt x="28" y="111"/>
                      <a:pt x="28" y="111"/>
                      <a:pt x="28" y="111"/>
                    </a:cubicBezTo>
                    <a:cubicBezTo>
                      <a:pt x="28" y="111"/>
                      <a:pt x="28" y="111"/>
                      <a:pt x="28" y="111"/>
                    </a:cubicBezTo>
                    <a:cubicBezTo>
                      <a:pt x="28" y="110"/>
                      <a:pt x="28" y="110"/>
                      <a:pt x="28" y="110"/>
                    </a:cubicBezTo>
                    <a:cubicBezTo>
                      <a:pt x="28" y="97"/>
                      <a:pt x="28" y="97"/>
                      <a:pt x="28" y="97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65"/>
                      <a:pt x="25" y="60"/>
                      <a:pt x="25" y="56"/>
                    </a:cubicBezTo>
                    <a:cubicBezTo>
                      <a:pt x="24" y="51"/>
                      <a:pt x="24" y="47"/>
                      <a:pt x="23" y="42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7"/>
                      <a:pt x="106" y="7"/>
                      <a:pt x="106" y="7"/>
                    </a:cubicBezTo>
                    <a:cubicBezTo>
                      <a:pt x="106" y="9"/>
                      <a:pt x="106" y="11"/>
                      <a:pt x="107" y="13"/>
                    </a:cubicBezTo>
                    <a:cubicBezTo>
                      <a:pt x="107" y="15"/>
                      <a:pt x="107" y="15"/>
                      <a:pt x="107" y="15"/>
                    </a:cubicBezTo>
                    <a:cubicBezTo>
                      <a:pt x="107" y="16"/>
                      <a:pt x="107" y="16"/>
                      <a:pt x="107" y="16"/>
                    </a:cubicBezTo>
                    <a:cubicBezTo>
                      <a:pt x="107" y="17"/>
                      <a:pt x="107" y="17"/>
                      <a:pt x="108" y="18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5" y="15"/>
                      <a:pt x="117" y="14"/>
                      <a:pt x="119" y="12"/>
                    </a:cubicBezTo>
                    <a:cubicBezTo>
                      <a:pt x="120" y="11"/>
                      <a:pt x="122" y="10"/>
                      <a:pt x="124" y="8"/>
                    </a:cubicBezTo>
                    <a:cubicBezTo>
                      <a:pt x="127" y="7"/>
                      <a:pt x="129" y="6"/>
                      <a:pt x="131" y="5"/>
                    </a:cubicBezTo>
                    <a:cubicBezTo>
                      <a:pt x="133" y="5"/>
                      <a:pt x="135" y="4"/>
                      <a:pt x="138" y="3"/>
                    </a:cubicBezTo>
                    <a:cubicBezTo>
                      <a:pt x="140" y="3"/>
                      <a:pt x="142" y="3"/>
                      <a:pt x="144" y="2"/>
                    </a:cubicBezTo>
                    <a:cubicBezTo>
                      <a:pt x="147" y="2"/>
                      <a:pt x="149" y="2"/>
                      <a:pt x="151" y="2"/>
                    </a:cubicBezTo>
                    <a:cubicBezTo>
                      <a:pt x="154" y="2"/>
                      <a:pt x="156" y="2"/>
                      <a:pt x="158" y="2"/>
                    </a:cubicBezTo>
                    <a:cubicBezTo>
                      <a:pt x="168" y="2"/>
                      <a:pt x="177" y="4"/>
                      <a:pt x="186" y="4"/>
                    </a:cubicBezTo>
                    <a:cubicBezTo>
                      <a:pt x="191" y="5"/>
                      <a:pt x="195" y="5"/>
                      <a:pt x="200" y="5"/>
                    </a:cubicBezTo>
                    <a:cubicBezTo>
                      <a:pt x="207" y="5"/>
                      <a:pt x="207" y="5"/>
                      <a:pt x="207" y="5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3" y="82"/>
                      <a:pt x="273" y="82"/>
                      <a:pt x="273" y="82"/>
                    </a:cubicBezTo>
                    <a:cubicBezTo>
                      <a:pt x="274" y="106"/>
                      <a:pt x="274" y="106"/>
                      <a:pt x="274" y="106"/>
                    </a:cubicBezTo>
                    <a:cubicBezTo>
                      <a:pt x="274" y="130"/>
                      <a:pt x="274" y="130"/>
                      <a:pt x="274" y="130"/>
                    </a:cubicBezTo>
                    <a:cubicBezTo>
                      <a:pt x="272" y="155"/>
                      <a:pt x="272" y="155"/>
                      <a:pt x="272" y="155"/>
                    </a:cubicBezTo>
                    <a:cubicBezTo>
                      <a:pt x="270" y="179"/>
                      <a:pt x="270" y="179"/>
                      <a:pt x="270" y="179"/>
                    </a:cubicBezTo>
                    <a:cubicBezTo>
                      <a:pt x="268" y="203"/>
                      <a:pt x="268" y="203"/>
                      <a:pt x="268" y="203"/>
                    </a:cubicBezTo>
                    <a:cubicBezTo>
                      <a:pt x="265" y="227"/>
                      <a:pt x="265" y="227"/>
                      <a:pt x="265" y="227"/>
                    </a:cubicBezTo>
                    <a:lnTo>
                      <a:pt x="261" y="251"/>
                    </a:lnTo>
                    <a:close/>
                    <a:moveTo>
                      <a:pt x="261" y="251"/>
                    </a:moveTo>
                    <a:cubicBezTo>
                      <a:pt x="265" y="227"/>
                      <a:pt x="265" y="227"/>
                      <a:pt x="265" y="227"/>
                    </a:cubicBezTo>
                    <a:cubicBezTo>
                      <a:pt x="268" y="203"/>
                      <a:pt x="268" y="203"/>
                      <a:pt x="268" y="203"/>
                    </a:cubicBezTo>
                    <a:cubicBezTo>
                      <a:pt x="270" y="179"/>
                      <a:pt x="270" y="179"/>
                      <a:pt x="270" y="179"/>
                    </a:cubicBezTo>
                    <a:cubicBezTo>
                      <a:pt x="272" y="155"/>
                      <a:pt x="272" y="155"/>
                      <a:pt x="272" y="155"/>
                    </a:cubicBezTo>
                    <a:cubicBezTo>
                      <a:pt x="273" y="130"/>
                      <a:pt x="273" y="130"/>
                      <a:pt x="273" y="130"/>
                    </a:cubicBezTo>
                    <a:cubicBezTo>
                      <a:pt x="274" y="106"/>
                      <a:pt x="274" y="106"/>
                      <a:pt x="274" y="106"/>
                    </a:cubicBezTo>
                    <a:cubicBezTo>
                      <a:pt x="273" y="82"/>
                      <a:pt x="273" y="82"/>
                      <a:pt x="273" y="82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7" y="6"/>
                      <a:pt x="207" y="6"/>
                      <a:pt x="207" y="6"/>
                    </a:cubicBezTo>
                    <a:cubicBezTo>
                      <a:pt x="200" y="6"/>
                      <a:pt x="200" y="6"/>
                      <a:pt x="200" y="6"/>
                    </a:cubicBezTo>
                    <a:cubicBezTo>
                      <a:pt x="195" y="6"/>
                      <a:pt x="191" y="5"/>
                      <a:pt x="186" y="5"/>
                    </a:cubicBezTo>
                    <a:cubicBezTo>
                      <a:pt x="177" y="4"/>
                      <a:pt x="168" y="3"/>
                      <a:pt x="158" y="3"/>
                    </a:cubicBezTo>
                    <a:cubicBezTo>
                      <a:pt x="156" y="2"/>
                      <a:pt x="154" y="3"/>
                      <a:pt x="151" y="3"/>
                    </a:cubicBezTo>
                    <a:cubicBezTo>
                      <a:pt x="149" y="2"/>
                      <a:pt x="147" y="3"/>
                      <a:pt x="144" y="3"/>
                    </a:cubicBezTo>
                    <a:cubicBezTo>
                      <a:pt x="142" y="3"/>
                      <a:pt x="140" y="4"/>
                      <a:pt x="138" y="4"/>
                    </a:cubicBezTo>
                    <a:cubicBezTo>
                      <a:pt x="135" y="4"/>
                      <a:pt x="133" y="5"/>
                      <a:pt x="131" y="6"/>
                    </a:cubicBezTo>
                    <a:cubicBezTo>
                      <a:pt x="129" y="7"/>
                      <a:pt x="127" y="8"/>
                      <a:pt x="125" y="9"/>
                    </a:cubicBezTo>
                    <a:cubicBezTo>
                      <a:pt x="123" y="10"/>
                      <a:pt x="121" y="11"/>
                      <a:pt x="119" y="13"/>
                    </a:cubicBezTo>
                    <a:cubicBezTo>
                      <a:pt x="117" y="14"/>
                      <a:pt x="115" y="16"/>
                      <a:pt x="114" y="17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7" y="18"/>
                      <a:pt x="107" y="18"/>
                      <a:pt x="107" y="18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6" y="11"/>
                      <a:pt x="106" y="9"/>
                      <a:pt x="106" y="7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5" y="46"/>
                      <a:pt x="25" y="51"/>
                      <a:pt x="26" y="56"/>
                    </a:cubicBezTo>
                    <a:cubicBezTo>
                      <a:pt x="26" y="60"/>
                      <a:pt x="27" y="65"/>
                      <a:pt x="27" y="69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28" y="110"/>
                      <a:pt x="28" y="110"/>
                      <a:pt x="28" y="110"/>
                    </a:cubicBezTo>
                    <a:cubicBezTo>
                      <a:pt x="50" y="111"/>
                      <a:pt x="50" y="111"/>
                      <a:pt x="50" y="111"/>
                    </a:cubicBezTo>
                    <a:cubicBezTo>
                      <a:pt x="72" y="112"/>
                      <a:pt x="72" y="112"/>
                      <a:pt x="72" y="112"/>
                    </a:cubicBezTo>
                    <a:cubicBezTo>
                      <a:pt x="94" y="114"/>
                      <a:pt x="94" y="114"/>
                      <a:pt x="94" y="114"/>
                    </a:cubicBez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5" y="117"/>
                      <a:pt x="115" y="117"/>
                      <a:pt x="115" y="117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37" y="85"/>
                      <a:pt x="137" y="85"/>
                      <a:pt x="137" y="85"/>
                    </a:cubicBezTo>
                    <a:cubicBezTo>
                      <a:pt x="158" y="88"/>
                      <a:pt x="158" y="88"/>
                      <a:pt x="158" y="88"/>
                    </a:cubicBezTo>
                    <a:cubicBezTo>
                      <a:pt x="179" y="91"/>
                      <a:pt x="179" y="91"/>
                      <a:pt x="179" y="91"/>
                    </a:cubicBezTo>
                    <a:cubicBezTo>
                      <a:pt x="200" y="96"/>
                      <a:pt x="200" y="96"/>
                      <a:pt x="200" y="96"/>
                    </a:cubicBezTo>
                    <a:cubicBezTo>
                      <a:pt x="201" y="96"/>
                      <a:pt x="201" y="96"/>
                      <a:pt x="201" y="96"/>
                    </a:cubicBezTo>
                    <a:cubicBezTo>
                      <a:pt x="201" y="96"/>
                      <a:pt x="201" y="96"/>
                      <a:pt x="201" y="96"/>
                    </a:cubicBezTo>
                    <a:cubicBezTo>
                      <a:pt x="202" y="110"/>
                      <a:pt x="202" y="110"/>
                      <a:pt x="202" y="110"/>
                    </a:cubicBezTo>
                    <a:cubicBezTo>
                      <a:pt x="201" y="123"/>
                      <a:pt x="201" y="123"/>
                      <a:pt x="201" y="123"/>
                    </a:cubicBezTo>
                    <a:cubicBezTo>
                      <a:pt x="200" y="136"/>
                      <a:pt x="200" y="136"/>
                      <a:pt x="200" y="136"/>
                    </a:cubicBezTo>
                    <a:cubicBezTo>
                      <a:pt x="198" y="149"/>
                      <a:pt x="198" y="149"/>
                      <a:pt x="198" y="149"/>
                    </a:cubicBezTo>
                    <a:cubicBezTo>
                      <a:pt x="194" y="175"/>
                      <a:pt x="194" y="175"/>
                      <a:pt x="194" y="175"/>
                    </a:cubicBezTo>
                    <a:cubicBezTo>
                      <a:pt x="192" y="188"/>
                      <a:pt x="192" y="188"/>
                      <a:pt x="192" y="188"/>
                    </a:cubicBezTo>
                    <a:cubicBezTo>
                      <a:pt x="191" y="202"/>
                      <a:pt x="191" y="202"/>
                      <a:pt x="191" y="202"/>
                    </a:cubicBezTo>
                    <a:cubicBezTo>
                      <a:pt x="191" y="202"/>
                      <a:pt x="191" y="202"/>
                      <a:pt x="191" y="202"/>
                    </a:cubicBezTo>
                    <a:cubicBezTo>
                      <a:pt x="190" y="202"/>
                      <a:pt x="190" y="202"/>
                      <a:pt x="190" y="202"/>
                    </a:cubicBezTo>
                    <a:cubicBezTo>
                      <a:pt x="176" y="199"/>
                      <a:pt x="176" y="199"/>
                      <a:pt x="176" y="199"/>
                    </a:cubicBezTo>
                    <a:cubicBezTo>
                      <a:pt x="162" y="195"/>
                      <a:pt x="162" y="195"/>
                      <a:pt x="162" y="195"/>
                    </a:cubicBezTo>
                    <a:cubicBezTo>
                      <a:pt x="153" y="193"/>
                      <a:pt x="144" y="190"/>
                      <a:pt x="135" y="187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07" y="179"/>
                      <a:pt x="107" y="179"/>
                      <a:pt x="107" y="179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79" y="174"/>
                      <a:pt x="79" y="174"/>
                      <a:pt x="79" y="174"/>
                    </a:cubicBezTo>
                    <a:cubicBezTo>
                      <a:pt x="79" y="174"/>
                      <a:pt x="79" y="174"/>
                      <a:pt x="79" y="174"/>
                    </a:cubicBezTo>
                    <a:cubicBezTo>
                      <a:pt x="77" y="174"/>
                      <a:pt x="76" y="174"/>
                      <a:pt x="74" y="175"/>
                    </a:cubicBezTo>
                    <a:cubicBezTo>
                      <a:pt x="72" y="175"/>
                      <a:pt x="72" y="175"/>
                      <a:pt x="72" y="175"/>
                    </a:cubicBezTo>
                    <a:cubicBezTo>
                      <a:pt x="70" y="176"/>
                      <a:pt x="70" y="176"/>
                      <a:pt x="70" y="176"/>
                    </a:cubicBezTo>
                    <a:cubicBezTo>
                      <a:pt x="68" y="177"/>
                      <a:pt x="67" y="178"/>
                      <a:pt x="66" y="179"/>
                    </a:cubicBezTo>
                    <a:cubicBezTo>
                      <a:pt x="64" y="179"/>
                      <a:pt x="63" y="180"/>
                      <a:pt x="62" y="181"/>
                    </a:cubicBezTo>
                    <a:cubicBezTo>
                      <a:pt x="54" y="187"/>
                      <a:pt x="54" y="187"/>
                      <a:pt x="54" y="187"/>
                    </a:cubicBezTo>
                    <a:cubicBezTo>
                      <a:pt x="53" y="188"/>
                      <a:pt x="51" y="189"/>
                      <a:pt x="50" y="190"/>
                    </a:cubicBezTo>
                    <a:cubicBezTo>
                      <a:pt x="46" y="193"/>
                      <a:pt x="46" y="193"/>
                      <a:pt x="46" y="193"/>
                    </a:cubicBezTo>
                    <a:cubicBezTo>
                      <a:pt x="15" y="216"/>
                      <a:pt x="15" y="216"/>
                      <a:pt x="15" y="216"/>
                    </a:cubicBezTo>
                    <a:cubicBezTo>
                      <a:pt x="15" y="216"/>
                      <a:pt x="15" y="216"/>
                      <a:pt x="15" y="216"/>
                    </a:cubicBezTo>
                    <a:cubicBezTo>
                      <a:pt x="16" y="216"/>
                      <a:pt x="16" y="216"/>
                      <a:pt x="16" y="216"/>
                    </a:cubicBezTo>
                    <a:cubicBezTo>
                      <a:pt x="10" y="246"/>
                      <a:pt x="10" y="246"/>
                      <a:pt x="10" y="246"/>
                    </a:cubicBezTo>
                    <a:cubicBezTo>
                      <a:pt x="6" y="277"/>
                      <a:pt x="6" y="277"/>
                      <a:pt x="6" y="277"/>
                    </a:cubicBezTo>
                    <a:cubicBezTo>
                      <a:pt x="3" y="309"/>
                      <a:pt x="3" y="309"/>
                      <a:pt x="3" y="309"/>
                    </a:cubicBezTo>
                    <a:cubicBezTo>
                      <a:pt x="2" y="340"/>
                      <a:pt x="2" y="340"/>
                      <a:pt x="2" y="340"/>
                    </a:cubicBezTo>
                    <a:cubicBezTo>
                      <a:pt x="2" y="371"/>
                      <a:pt x="2" y="371"/>
                      <a:pt x="2" y="371"/>
                    </a:cubicBezTo>
                    <a:cubicBezTo>
                      <a:pt x="5" y="402"/>
                      <a:pt x="5" y="402"/>
                      <a:pt x="5" y="402"/>
                    </a:cubicBezTo>
                    <a:cubicBezTo>
                      <a:pt x="9" y="433"/>
                      <a:pt x="9" y="433"/>
                      <a:pt x="9" y="433"/>
                    </a:cubicBezTo>
                    <a:cubicBezTo>
                      <a:pt x="15" y="464"/>
                      <a:pt x="15" y="464"/>
                      <a:pt x="15" y="464"/>
                    </a:cubicBezTo>
                    <a:cubicBezTo>
                      <a:pt x="15" y="464"/>
                      <a:pt x="15" y="464"/>
                      <a:pt x="15" y="464"/>
                    </a:cubicBezTo>
                    <a:cubicBezTo>
                      <a:pt x="45" y="461"/>
                      <a:pt x="45" y="461"/>
                      <a:pt x="45" y="461"/>
                    </a:cubicBezTo>
                    <a:cubicBezTo>
                      <a:pt x="76" y="460"/>
                      <a:pt x="76" y="460"/>
                      <a:pt x="76" y="460"/>
                    </a:cubicBezTo>
                    <a:cubicBezTo>
                      <a:pt x="107" y="460"/>
                      <a:pt x="107" y="460"/>
                      <a:pt x="107" y="460"/>
                    </a:cubicBezTo>
                    <a:cubicBezTo>
                      <a:pt x="138" y="461"/>
                      <a:pt x="138" y="461"/>
                      <a:pt x="138" y="461"/>
                    </a:cubicBezTo>
                    <a:cubicBezTo>
                      <a:pt x="158" y="462"/>
                      <a:pt x="179" y="463"/>
                      <a:pt x="199" y="464"/>
                    </a:cubicBezTo>
                    <a:cubicBezTo>
                      <a:pt x="230" y="464"/>
                      <a:pt x="230" y="464"/>
                      <a:pt x="230" y="464"/>
                    </a:cubicBezTo>
                    <a:cubicBezTo>
                      <a:pt x="261" y="464"/>
                      <a:pt x="261" y="464"/>
                      <a:pt x="261" y="464"/>
                    </a:cubicBezTo>
                    <a:cubicBezTo>
                      <a:pt x="260" y="464"/>
                      <a:pt x="260" y="464"/>
                      <a:pt x="260" y="464"/>
                    </a:cubicBezTo>
                    <a:cubicBezTo>
                      <a:pt x="259" y="455"/>
                      <a:pt x="257" y="446"/>
                      <a:pt x="255" y="437"/>
                    </a:cubicBezTo>
                    <a:cubicBezTo>
                      <a:pt x="252" y="424"/>
                      <a:pt x="252" y="424"/>
                      <a:pt x="252" y="424"/>
                    </a:cubicBezTo>
                    <a:cubicBezTo>
                      <a:pt x="251" y="419"/>
                      <a:pt x="251" y="415"/>
                      <a:pt x="250" y="410"/>
                    </a:cubicBezTo>
                    <a:cubicBezTo>
                      <a:pt x="249" y="404"/>
                      <a:pt x="249" y="404"/>
                      <a:pt x="249" y="404"/>
                    </a:cubicBezTo>
                    <a:cubicBezTo>
                      <a:pt x="249" y="401"/>
                      <a:pt x="248" y="399"/>
                      <a:pt x="248" y="397"/>
                    </a:cubicBezTo>
                    <a:cubicBezTo>
                      <a:pt x="247" y="390"/>
                      <a:pt x="247" y="390"/>
                      <a:pt x="247" y="390"/>
                    </a:cubicBezTo>
                    <a:cubicBezTo>
                      <a:pt x="247" y="388"/>
                      <a:pt x="247" y="385"/>
                      <a:pt x="247" y="383"/>
                    </a:cubicBezTo>
                    <a:cubicBezTo>
                      <a:pt x="247" y="376"/>
                      <a:pt x="247" y="376"/>
                      <a:pt x="247" y="376"/>
                    </a:cubicBezTo>
                    <a:cubicBezTo>
                      <a:pt x="247" y="374"/>
                      <a:pt x="246" y="372"/>
                      <a:pt x="246" y="369"/>
                    </a:cubicBezTo>
                    <a:cubicBezTo>
                      <a:pt x="247" y="356"/>
                      <a:pt x="247" y="356"/>
                      <a:pt x="247" y="356"/>
                    </a:cubicBezTo>
                    <a:cubicBezTo>
                      <a:pt x="247" y="356"/>
                      <a:pt x="247" y="356"/>
                      <a:pt x="247" y="356"/>
                    </a:cubicBezTo>
                    <a:cubicBezTo>
                      <a:pt x="236" y="357"/>
                      <a:pt x="236" y="357"/>
                      <a:pt x="236" y="357"/>
                    </a:cubicBezTo>
                    <a:cubicBezTo>
                      <a:pt x="225" y="357"/>
                      <a:pt x="225" y="357"/>
                      <a:pt x="225" y="357"/>
                    </a:cubicBezTo>
                    <a:cubicBezTo>
                      <a:pt x="214" y="356"/>
                      <a:pt x="214" y="356"/>
                      <a:pt x="214" y="356"/>
                    </a:cubicBezTo>
                    <a:cubicBezTo>
                      <a:pt x="203" y="355"/>
                      <a:pt x="203" y="355"/>
                      <a:pt x="203" y="355"/>
                    </a:cubicBezTo>
                    <a:cubicBezTo>
                      <a:pt x="192" y="353"/>
                      <a:pt x="192" y="353"/>
                      <a:pt x="192" y="353"/>
                    </a:cubicBezTo>
                    <a:cubicBezTo>
                      <a:pt x="181" y="350"/>
                      <a:pt x="181" y="350"/>
                      <a:pt x="181" y="350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58" y="355"/>
                      <a:pt x="158" y="355"/>
                      <a:pt x="158" y="355"/>
                    </a:cubicBezTo>
                    <a:cubicBezTo>
                      <a:pt x="158" y="356"/>
                      <a:pt x="158" y="358"/>
                      <a:pt x="158" y="359"/>
                    </a:cubicBezTo>
                    <a:cubicBezTo>
                      <a:pt x="157" y="364"/>
                      <a:pt x="157" y="364"/>
                      <a:pt x="157" y="364"/>
                    </a:cubicBezTo>
                    <a:cubicBezTo>
                      <a:pt x="157" y="374"/>
                      <a:pt x="157" y="374"/>
                      <a:pt x="157" y="374"/>
                    </a:cubicBezTo>
                    <a:cubicBezTo>
                      <a:pt x="157" y="384"/>
                      <a:pt x="157" y="384"/>
                      <a:pt x="157" y="384"/>
                    </a:cubicBezTo>
                    <a:cubicBezTo>
                      <a:pt x="157" y="384"/>
                      <a:pt x="157" y="384"/>
                      <a:pt x="157" y="384"/>
                    </a:cubicBezTo>
                    <a:cubicBezTo>
                      <a:pt x="156" y="384"/>
                      <a:pt x="156" y="384"/>
                      <a:pt x="156" y="384"/>
                    </a:cubicBezTo>
                    <a:cubicBezTo>
                      <a:pt x="136" y="379"/>
                      <a:pt x="136" y="379"/>
                      <a:pt x="136" y="379"/>
                    </a:cubicBezTo>
                    <a:cubicBezTo>
                      <a:pt x="116" y="376"/>
                      <a:pt x="116" y="376"/>
                      <a:pt x="116" y="376"/>
                    </a:cubicBezTo>
                    <a:cubicBezTo>
                      <a:pt x="96" y="373"/>
                      <a:pt x="96" y="373"/>
                      <a:pt x="96" y="373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4" y="356"/>
                      <a:pt x="74" y="356"/>
                      <a:pt x="74" y="356"/>
                    </a:cubicBezTo>
                    <a:cubicBezTo>
                      <a:pt x="74" y="351"/>
                      <a:pt x="74" y="347"/>
                      <a:pt x="74" y="342"/>
                    </a:cubicBezTo>
                    <a:cubicBezTo>
                      <a:pt x="74" y="338"/>
                      <a:pt x="74" y="333"/>
                      <a:pt x="74" y="328"/>
                    </a:cubicBezTo>
                    <a:cubicBezTo>
                      <a:pt x="75" y="315"/>
                      <a:pt x="75" y="315"/>
                      <a:pt x="75" y="315"/>
                    </a:cubicBezTo>
                    <a:cubicBezTo>
                      <a:pt x="77" y="301"/>
                      <a:pt x="77" y="301"/>
                      <a:pt x="77" y="301"/>
                    </a:cubicBezTo>
                    <a:cubicBezTo>
                      <a:pt x="79" y="288"/>
                      <a:pt x="79" y="288"/>
                      <a:pt x="79" y="288"/>
                    </a:cubicBezTo>
                    <a:cubicBezTo>
                      <a:pt x="82" y="274"/>
                      <a:pt x="82" y="274"/>
                      <a:pt x="82" y="274"/>
                    </a:cubicBezTo>
                    <a:cubicBezTo>
                      <a:pt x="85" y="261"/>
                      <a:pt x="85" y="261"/>
                      <a:pt x="85" y="261"/>
                    </a:cubicBezTo>
                    <a:cubicBezTo>
                      <a:pt x="85" y="261"/>
                      <a:pt x="85" y="261"/>
                      <a:pt x="85" y="261"/>
                    </a:cubicBezTo>
                    <a:cubicBezTo>
                      <a:pt x="86" y="261"/>
                      <a:pt x="86" y="261"/>
                      <a:pt x="86" y="261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141" y="278"/>
                      <a:pt x="141" y="278"/>
                      <a:pt x="141" y="278"/>
                    </a:cubicBezTo>
                    <a:cubicBezTo>
                      <a:pt x="169" y="286"/>
                      <a:pt x="169" y="286"/>
                      <a:pt x="169" y="286"/>
                    </a:cubicBezTo>
                    <a:cubicBezTo>
                      <a:pt x="197" y="292"/>
                      <a:pt x="197" y="292"/>
                      <a:pt x="197" y="292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204" y="286"/>
                      <a:pt x="204" y="286"/>
                      <a:pt x="204" y="286"/>
                    </a:cubicBezTo>
                    <a:cubicBezTo>
                      <a:pt x="212" y="281"/>
                      <a:pt x="212" y="281"/>
                      <a:pt x="212" y="281"/>
                    </a:cubicBezTo>
                    <a:cubicBezTo>
                      <a:pt x="217" y="277"/>
                      <a:pt x="223" y="274"/>
                      <a:pt x="228" y="271"/>
                    </a:cubicBezTo>
                    <a:cubicBezTo>
                      <a:pt x="245" y="261"/>
                      <a:pt x="245" y="261"/>
                      <a:pt x="245" y="261"/>
                    </a:cubicBezTo>
                    <a:cubicBezTo>
                      <a:pt x="253" y="256"/>
                      <a:pt x="253" y="256"/>
                      <a:pt x="253" y="256"/>
                    </a:cubicBezTo>
                    <a:lnTo>
                      <a:pt x="261" y="2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7" name="Freeform 284"/>
              <p:cNvSpPr>
                <a:spLocks noEditPoints="1"/>
              </p:cNvSpPr>
              <p:nvPr/>
            </p:nvSpPr>
            <p:spPr bwMode="auto">
              <a:xfrm>
                <a:off x="2703513" y="5621338"/>
                <a:ext cx="806450" cy="1495425"/>
              </a:xfrm>
              <a:custGeom>
                <a:avLst/>
                <a:gdLst>
                  <a:gd name="T0" fmla="*/ 398 w 508"/>
                  <a:gd name="T1" fmla="*/ 558 h 942"/>
                  <a:gd name="T2" fmla="*/ 398 w 508"/>
                  <a:gd name="T3" fmla="*/ 558 h 942"/>
                  <a:gd name="T4" fmla="*/ 169 w 508"/>
                  <a:gd name="T5" fmla="*/ 558 h 942"/>
                  <a:gd name="T6" fmla="*/ 169 w 508"/>
                  <a:gd name="T7" fmla="*/ 766 h 942"/>
                  <a:gd name="T8" fmla="*/ 341 w 508"/>
                  <a:gd name="T9" fmla="*/ 768 h 942"/>
                  <a:gd name="T10" fmla="*/ 341 w 508"/>
                  <a:gd name="T11" fmla="*/ 691 h 942"/>
                  <a:gd name="T12" fmla="*/ 508 w 508"/>
                  <a:gd name="T13" fmla="*/ 691 h 942"/>
                  <a:gd name="T14" fmla="*/ 508 w 508"/>
                  <a:gd name="T15" fmla="*/ 691 h 942"/>
                  <a:gd name="T16" fmla="*/ 508 w 508"/>
                  <a:gd name="T17" fmla="*/ 942 h 942"/>
                  <a:gd name="T18" fmla="*/ 2 w 508"/>
                  <a:gd name="T19" fmla="*/ 942 h 942"/>
                  <a:gd name="T20" fmla="*/ 2 w 508"/>
                  <a:gd name="T21" fmla="*/ 942 h 942"/>
                  <a:gd name="T22" fmla="*/ 0 w 508"/>
                  <a:gd name="T23" fmla="*/ 480 h 942"/>
                  <a:gd name="T24" fmla="*/ 108 w 508"/>
                  <a:gd name="T25" fmla="*/ 382 h 942"/>
                  <a:gd name="T26" fmla="*/ 110 w 508"/>
                  <a:gd name="T27" fmla="*/ 382 h 942"/>
                  <a:gd name="T28" fmla="*/ 339 w 508"/>
                  <a:gd name="T29" fmla="*/ 384 h 942"/>
                  <a:gd name="T30" fmla="*/ 341 w 508"/>
                  <a:gd name="T31" fmla="*/ 176 h 942"/>
                  <a:gd name="T32" fmla="*/ 171 w 508"/>
                  <a:gd name="T33" fmla="*/ 174 h 942"/>
                  <a:gd name="T34" fmla="*/ 171 w 508"/>
                  <a:gd name="T35" fmla="*/ 251 h 942"/>
                  <a:gd name="T36" fmla="*/ 2 w 508"/>
                  <a:gd name="T37" fmla="*/ 251 h 942"/>
                  <a:gd name="T38" fmla="*/ 2 w 508"/>
                  <a:gd name="T39" fmla="*/ 249 h 942"/>
                  <a:gd name="T40" fmla="*/ 2 w 508"/>
                  <a:gd name="T41" fmla="*/ 0 h 942"/>
                  <a:gd name="T42" fmla="*/ 171 w 508"/>
                  <a:gd name="T43" fmla="*/ 0 h 942"/>
                  <a:gd name="T44" fmla="*/ 171 w 508"/>
                  <a:gd name="T45" fmla="*/ 0 h 942"/>
                  <a:gd name="T46" fmla="*/ 171 w 508"/>
                  <a:gd name="T47" fmla="*/ 49 h 942"/>
                  <a:gd name="T48" fmla="*/ 225 w 508"/>
                  <a:gd name="T49" fmla="*/ 0 h 942"/>
                  <a:gd name="T50" fmla="*/ 400 w 508"/>
                  <a:gd name="T51" fmla="*/ 0 h 942"/>
                  <a:gd name="T52" fmla="*/ 402 w 508"/>
                  <a:gd name="T53" fmla="*/ 0 h 942"/>
                  <a:gd name="T54" fmla="*/ 508 w 508"/>
                  <a:gd name="T55" fmla="*/ 98 h 942"/>
                  <a:gd name="T56" fmla="*/ 508 w 508"/>
                  <a:gd name="T57" fmla="*/ 460 h 942"/>
                  <a:gd name="T58" fmla="*/ 508 w 508"/>
                  <a:gd name="T59" fmla="*/ 98 h 942"/>
                  <a:gd name="T60" fmla="*/ 400 w 508"/>
                  <a:gd name="T61" fmla="*/ 0 h 942"/>
                  <a:gd name="T62" fmla="*/ 225 w 508"/>
                  <a:gd name="T63" fmla="*/ 0 h 942"/>
                  <a:gd name="T64" fmla="*/ 171 w 508"/>
                  <a:gd name="T65" fmla="*/ 49 h 942"/>
                  <a:gd name="T66" fmla="*/ 171 w 508"/>
                  <a:gd name="T67" fmla="*/ 49 h 942"/>
                  <a:gd name="T68" fmla="*/ 171 w 508"/>
                  <a:gd name="T69" fmla="*/ 0 h 942"/>
                  <a:gd name="T70" fmla="*/ 4 w 508"/>
                  <a:gd name="T71" fmla="*/ 0 h 942"/>
                  <a:gd name="T72" fmla="*/ 2 w 508"/>
                  <a:gd name="T73" fmla="*/ 249 h 942"/>
                  <a:gd name="T74" fmla="*/ 169 w 508"/>
                  <a:gd name="T75" fmla="*/ 249 h 942"/>
                  <a:gd name="T76" fmla="*/ 169 w 508"/>
                  <a:gd name="T77" fmla="*/ 171 h 942"/>
                  <a:gd name="T78" fmla="*/ 341 w 508"/>
                  <a:gd name="T79" fmla="*/ 171 h 942"/>
                  <a:gd name="T80" fmla="*/ 343 w 508"/>
                  <a:gd name="T81" fmla="*/ 174 h 942"/>
                  <a:gd name="T82" fmla="*/ 343 w 508"/>
                  <a:gd name="T83" fmla="*/ 384 h 942"/>
                  <a:gd name="T84" fmla="*/ 110 w 508"/>
                  <a:gd name="T85" fmla="*/ 384 h 942"/>
                  <a:gd name="T86" fmla="*/ 4 w 508"/>
                  <a:gd name="T87" fmla="*/ 482 h 942"/>
                  <a:gd name="T88" fmla="*/ 4 w 508"/>
                  <a:gd name="T89" fmla="*/ 942 h 942"/>
                  <a:gd name="T90" fmla="*/ 508 w 508"/>
                  <a:gd name="T91" fmla="*/ 940 h 942"/>
                  <a:gd name="T92" fmla="*/ 508 w 508"/>
                  <a:gd name="T93" fmla="*/ 691 h 942"/>
                  <a:gd name="T94" fmla="*/ 341 w 508"/>
                  <a:gd name="T95" fmla="*/ 693 h 942"/>
                  <a:gd name="T96" fmla="*/ 341 w 508"/>
                  <a:gd name="T97" fmla="*/ 768 h 942"/>
                  <a:gd name="T98" fmla="*/ 341 w 508"/>
                  <a:gd name="T99" fmla="*/ 768 h 942"/>
                  <a:gd name="T100" fmla="*/ 169 w 508"/>
                  <a:gd name="T101" fmla="*/ 768 h 942"/>
                  <a:gd name="T102" fmla="*/ 169 w 508"/>
                  <a:gd name="T103" fmla="*/ 558 h 942"/>
                  <a:gd name="T104" fmla="*/ 169 w 508"/>
                  <a:gd name="T105" fmla="*/ 558 h 942"/>
                  <a:gd name="T106" fmla="*/ 398 w 508"/>
                  <a:gd name="T107" fmla="*/ 558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8" h="942">
                    <a:moveTo>
                      <a:pt x="508" y="460"/>
                    </a:moveTo>
                    <a:lnTo>
                      <a:pt x="398" y="558"/>
                    </a:lnTo>
                    <a:lnTo>
                      <a:pt x="398" y="558"/>
                    </a:lnTo>
                    <a:lnTo>
                      <a:pt x="398" y="558"/>
                    </a:lnTo>
                    <a:lnTo>
                      <a:pt x="169" y="558"/>
                    </a:lnTo>
                    <a:lnTo>
                      <a:pt x="169" y="558"/>
                    </a:lnTo>
                    <a:lnTo>
                      <a:pt x="169" y="768"/>
                    </a:lnTo>
                    <a:lnTo>
                      <a:pt x="169" y="766"/>
                    </a:lnTo>
                    <a:lnTo>
                      <a:pt x="341" y="766"/>
                    </a:lnTo>
                    <a:lnTo>
                      <a:pt x="341" y="768"/>
                    </a:lnTo>
                    <a:lnTo>
                      <a:pt x="341" y="691"/>
                    </a:lnTo>
                    <a:lnTo>
                      <a:pt x="341" y="691"/>
                    </a:lnTo>
                    <a:lnTo>
                      <a:pt x="341" y="691"/>
                    </a:lnTo>
                    <a:lnTo>
                      <a:pt x="508" y="691"/>
                    </a:lnTo>
                    <a:lnTo>
                      <a:pt x="508" y="691"/>
                    </a:lnTo>
                    <a:lnTo>
                      <a:pt x="508" y="691"/>
                    </a:lnTo>
                    <a:lnTo>
                      <a:pt x="508" y="942"/>
                    </a:lnTo>
                    <a:lnTo>
                      <a:pt x="508" y="942"/>
                    </a:lnTo>
                    <a:lnTo>
                      <a:pt x="508" y="942"/>
                    </a:lnTo>
                    <a:lnTo>
                      <a:pt x="2" y="942"/>
                    </a:lnTo>
                    <a:lnTo>
                      <a:pt x="2" y="942"/>
                    </a:lnTo>
                    <a:lnTo>
                      <a:pt x="2" y="942"/>
                    </a:lnTo>
                    <a:lnTo>
                      <a:pt x="0" y="482"/>
                    </a:lnTo>
                    <a:lnTo>
                      <a:pt x="0" y="480"/>
                    </a:lnTo>
                    <a:lnTo>
                      <a:pt x="2" y="480"/>
                    </a:lnTo>
                    <a:lnTo>
                      <a:pt x="108" y="382"/>
                    </a:lnTo>
                    <a:lnTo>
                      <a:pt x="110" y="382"/>
                    </a:lnTo>
                    <a:lnTo>
                      <a:pt x="110" y="382"/>
                    </a:lnTo>
                    <a:lnTo>
                      <a:pt x="341" y="382"/>
                    </a:lnTo>
                    <a:lnTo>
                      <a:pt x="339" y="384"/>
                    </a:lnTo>
                    <a:lnTo>
                      <a:pt x="339" y="174"/>
                    </a:lnTo>
                    <a:lnTo>
                      <a:pt x="341" y="176"/>
                    </a:lnTo>
                    <a:lnTo>
                      <a:pt x="171" y="176"/>
                    </a:lnTo>
                    <a:lnTo>
                      <a:pt x="171" y="174"/>
                    </a:lnTo>
                    <a:lnTo>
                      <a:pt x="171" y="249"/>
                    </a:lnTo>
                    <a:lnTo>
                      <a:pt x="171" y="251"/>
                    </a:lnTo>
                    <a:lnTo>
                      <a:pt x="171" y="251"/>
                    </a:lnTo>
                    <a:lnTo>
                      <a:pt x="2" y="251"/>
                    </a:lnTo>
                    <a:lnTo>
                      <a:pt x="2" y="251"/>
                    </a:lnTo>
                    <a:lnTo>
                      <a:pt x="2" y="24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1" y="49"/>
                    </a:lnTo>
                    <a:lnTo>
                      <a:pt x="171" y="49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400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508" y="98"/>
                    </a:lnTo>
                    <a:lnTo>
                      <a:pt x="508" y="98"/>
                    </a:lnTo>
                    <a:lnTo>
                      <a:pt x="508" y="98"/>
                    </a:lnTo>
                    <a:lnTo>
                      <a:pt x="508" y="460"/>
                    </a:lnTo>
                    <a:close/>
                    <a:moveTo>
                      <a:pt x="508" y="460"/>
                    </a:moveTo>
                    <a:lnTo>
                      <a:pt x="508" y="98"/>
                    </a:lnTo>
                    <a:lnTo>
                      <a:pt x="508" y="98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225" y="0"/>
                    </a:lnTo>
                    <a:lnTo>
                      <a:pt x="227" y="0"/>
                    </a:lnTo>
                    <a:lnTo>
                      <a:pt x="171" y="49"/>
                    </a:lnTo>
                    <a:lnTo>
                      <a:pt x="171" y="51"/>
                    </a:lnTo>
                    <a:lnTo>
                      <a:pt x="171" y="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49"/>
                    </a:lnTo>
                    <a:lnTo>
                      <a:pt x="2" y="249"/>
                    </a:lnTo>
                    <a:lnTo>
                      <a:pt x="171" y="249"/>
                    </a:lnTo>
                    <a:lnTo>
                      <a:pt x="169" y="249"/>
                    </a:lnTo>
                    <a:lnTo>
                      <a:pt x="169" y="174"/>
                    </a:lnTo>
                    <a:lnTo>
                      <a:pt x="169" y="171"/>
                    </a:lnTo>
                    <a:lnTo>
                      <a:pt x="171" y="171"/>
                    </a:lnTo>
                    <a:lnTo>
                      <a:pt x="341" y="171"/>
                    </a:lnTo>
                    <a:lnTo>
                      <a:pt x="343" y="171"/>
                    </a:lnTo>
                    <a:lnTo>
                      <a:pt x="343" y="174"/>
                    </a:lnTo>
                    <a:lnTo>
                      <a:pt x="343" y="384"/>
                    </a:lnTo>
                    <a:lnTo>
                      <a:pt x="343" y="384"/>
                    </a:lnTo>
                    <a:lnTo>
                      <a:pt x="341" y="384"/>
                    </a:lnTo>
                    <a:lnTo>
                      <a:pt x="110" y="384"/>
                    </a:lnTo>
                    <a:lnTo>
                      <a:pt x="110" y="384"/>
                    </a:lnTo>
                    <a:lnTo>
                      <a:pt x="4" y="482"/>
                    </a:lnTo>
                    <a:lnTo>
                      <a:pt x="4" y="482"/>
                    </a:lnTo>
                    <a:lnTo>
                      <a:pt x="4" y="942"/>
                    </a:lnTo>
                    <a:lnTo>
                      <a:pt x="2" y="940"/>
                    </a:lnTo>
                    <a:lnTo>
                      <a:pt x="508" y="940"/>
                    </a:lnTo>
                    <a:lnTo>
                      <a:pt x="506" y="942"/>
                    </a:lnTo>
                    <a:lnTo>
                      <a:pt x="508" y="691"/>
                    </a:lnTo>
                    <a:lnTo>
                      <a:pt x="508" y="693"/>
                    </a:lnTo>
                    <a:lnTo>
                      <a:pt x="341" y="693"/>
                    </a:lnTo>
                    <a:lnTo>
                      <a:pt x="341" y="691"/>
                    </a:lnTo>
                    <a:lnTo>
                      <a:pt x="341" y="768"/>
                    </a:lnTo>
                    <a:lnTo>
                      <a:pt x="341" y="768"/>
                    </a:lnTo>
                    <a:lnTo>
                      <a:pt x="341" y="768"/>
                    </a:lnTo>
                    <a:lnTo>
                      <a:pt x="169" y="768"/>
                    </a:lnTo>
                    <a:lnTo>
                      <a:pt x="169" y="768"/>
                    </a:lnTo>
                    <a:lnTo>
                      <a:pt x="169" y="768"/>
                    </a:lnTo>
                    <a:lnTo>
                      <a:pt x="169" y="558"/>
                    </a:lnTo>
                    <a:lnTo>
                      <a:pt x="169" y="558"/>
                    </a:lnTo>
                    <a:lnTo>
                      <a:pt x="169" y="558"/>
                    </a:lnTo>
                    <a:lnTo>
                      <a:pt x="398" y="558"/>
                    </a:lnTo>
                    <a:lnTo>
                      <a:pt x="398" y="558"/>
                    </a:lnTo>
                    <a:lnTo>
                      <a:pt x="508" y="4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8" name="Freeform 285"/>
              <p:cNvSpPr>
                <a:spLocks noEditPoints="1"/>
              </p:cNvSpPr>
              <p:nvPr/>
            </p:nvSpPr>
            <p:spPr bwMode="auto">
              <a:xfrm>
                <a:off x="2703513" y="5643563"/>
                <a:ext cx="806450" cy="1420813"/>
              </a:xfrm>
              <a:custGeom>
                <a:avLst/>
                <a:gdLst>
                  <a:gd name="T0" fmla="*/ 396 w 508"/>
                  <a:gd name="T1" fmla="*/ 529 h 895"/>
                  <a:gd name="T2" fmla="*/ 394 w 508"/>
                  <a:gd name="T3" fmla="*/ 529 h 895"/>
                  <a:gd name="T4" fmla="*/ 176 w 508"/>
                  <a:gd name="T5" fmla="*/ 529 h 895"/>
                  <a:gd name="T6" fmla="*/ 171 w 508"/>
                  <a:gd name="T7" fmla="*/ 720 h 895"/>
                  <a:gd name="T8" fmla="*/ 333 w 508"/>
                  <a:gd name="T9" fmla="*/ 724 h 895"/>
                  <a:gd name="T10" fmla="*/ 333 w 508"/>
                  <a:gd name="T11" fmla="*/ 648 h 895"/>
                  <a:gd name="T12" fmla="*/ 500 w 508"/>
                  <a:gd name="T13" fmla="*/ 646 h 895"/>
                  <a:gd name="T14" fmla="*/ 508 w 508"/>
                  <a:gd name="T15" fmla="*/ 654 h 895"/>
                  <a:gd name="T16" fmla="*/ 508 w 508"/>
                  <a:gd name="T17" fmla="*/ 895 h 895"/>
                  <a:gd name="T18" fmla="*/ 10 w 508"/>
                  <a:gd name="T19" fmla="*/ 895 h 895"/>
                  <a:gd name="T20" fmla="*/ 0 w 508"/>
                  <a:gd name="T21" fmla="*/ 887 h 895"/>
                  <a:gd name="T22" fmla="*/ 0 w 508"/>
                  <a:gd name="T23" fmla="*/ 454 h 895"/>
                  <a:gd name="T24" fmla="*/ 108 w 508"/>
                  <a:gd name="T25" fmla="*/ 358 h 895"/>
                  <a:gd name="T26" fmla="*/ 114 w 508"/>
                  <a:gd name="T27" fmla="*/ 356 h 895"/>
                  <a:gd name="T28" fmla="*/ 329 w 508"/>
                  <a:gd name="T29" fmla="*/ 366 h 895"/>
                  <a:gd name="T30" fmla="*/ 339 w 508"/>
                  <a:gd name="T31" fmla="*/ 178 h 895"/>
                  <a:gd name="T32" fmla="*/ 182 w 508"/>
                  <a:gd name="T33" fmla="*/ 170 h 895"/>
                  <a:gd name="T34" fmla="*/ 182 w 508"/>
                  <a:gd name="T35" fmla="*/ 249 h 895"/>
                  <a:gd name="T36" fmla="*/ 10 w 508"/>
                  <a:gd name="T37" fmla="*/ 249 h 895"/>
                  <a:gd name="T38" fmla="*/ 2 w 508"/>
                  <a:gd name="T39" fmla="*/ 241 h 895"/>
                  <a:gd name="T40" fmla="*/ 2 w 508"/>
                  <a:gd name="T41" fmla="*/ 0 h 895"/>
                  <a:gd name="T42" fmla="*/ 174 w 508"/>
                  <a:gd name="T43" fmla="*/ 0 h 895"/>
                  <a:gd name="T44" fmla="*/ 180 w 508"/>
                  <a:gd name="T45" fmla="*/ 6 h 895"/>
                  <a:gd name="T46" fmla="*/ 169 w 508"/>
                  <a:gd name="T47" fmla="*/ 49 h 895"/>
                  <a:gd name="T48" fmla="*/ 225 w 508"/>
                  <a:gd name="T49" fmla="*/ 2 h 895"/>
                  <a:gd name="T50" fmla="*/ 396 w 508"/>
                  <a:gd name="T51" fmla="*/ 2 h 895"/>
                  <a:gd name="T52" fmla="*/ 400 w 508"/>
                  <a:gd name="T53" fmla="*/ 4 h 895"/>
                  <a:gd name="T54" fmla="*/ 504 w 508"/>
                  <a:gd name="T55" fmla="*/ 98 h 895"/>
                  <a:gd name="T56" fmla="*/ 500 w 508"/>
                  <a:gd name="T57" fmla="*/ 435 h 895"/>
                  <a:gd name="T58" fmla="*/ 498 w 508"/>
                  <a:gd name="T59" fmla="*/ 98 h 895"/>
                  <a:gd name="T60" fmla="*/ 394 w 508"/>
                  <a:gd name="T61" fmla="*/ 10 h 895"/>
                  <a:gd name="T62" fmla="*/ 227 w 508"/>
                  <a:gd name="T63" fmla="*/ 12 h 895"/>
                  <a:gd name="T64" fmla="*/ 178 w 508"/>
                  <a:gd name="T65" fmla="*/ 57 h 895"/>
                  <a:gd name="T66" fmla="*/ 167 w 508"/>
                  <a:gd name="T67" fmla="*/ 53 h 895"/>
                  <a:gd name="T68" fmla="*/ 174 w 508"/>
                  <a:gd name="T69" fmla="*/ 12 h 895"/>
                  <a:gd name="T70" fmla="*/ 16 w 508"/>
                  <a:gd name="T71" fmla="*/ 6 h 895"/>
                  <a:gd name="T72" fmla="*/ 10 w 508"/>
                  <a:gd name="T73" fmla="*/ 233 h 895"/>
                  <a:gd name="T74" fmla="*/ 165 w 508"/>
                  <a:gd name="T75" fmla="*/ 241 h 895"/>
                  <a:gd name="T76" fmla="*/ 165 w 508"/>
                  <a:gd name="T77" fmla="*/ 162 h 895"/>
                  <a:gd name="T78" fmla="*/ 339 w 508"/>
                  <a:gd name="T79" fmla="*/ 160 h 895"/>
                  <a:gd name="T80" fmla="*/ 347 w 508"/>
                  <a:gd name="T81" fmla="*/ 170 h 895"/>
                  <a:gd name="T82" fmla="*/ 347 w 508"/>
                  <a:gd name="T83" fmla="*/ 374 h 895"/>
                  <a:gd name="T84" fmla="*/ 114 w 508"/>
                  <a:gd name="T85" fmla="*/ 376 h 895"/>
                  <a:gd name="T86" fmla="*/ 16 w 508"/>
                  <a:gd name="T87" fmla="*/ 464 h 895"/>
                  <a:gd name="T88" fmla="*/ 18 w 508"/>
                  <a:gd name="T89" fmla="*/ 887 h 895"/>
                  <a:gd name="T90" fmla="*/ 500 w 508"/>
                  <a:gd name="T91" fmla="*/ 879 h 895"/>
                  <a:gd name="T92" fmla="*/ 494 w 508"/>
                  <a:gd name="T93" fmla="*/ 654 h 895"/>
                  <a:gd name="T94" fmla="*/ 339 w 508"/>
                  <a:gd name="T95" fmla="*/ 660 h 895"/>
                  <a:gd name="T96" fmla="*/ 345 w 508"/>
                  <a:gd name="T97" fmla="*/ 724 h 895"/>
                  <a:gd name="T98" fmla="*/ 339 w 508"/>
                  <a:gd name="T99" fmla="*/ 730 h 895"/>
                  <a:gd name="T100" fmla="*/ 167 w 508"/>
                  <a:gd name="T101" fmla="*/ 730 h 895"/>
                  <a:gd name="T102" fmla="*/ 169 w 508"/>
                  <a:gd name="T103" fmla="*/ 529 h 895"/>
                  <a:gd name="T104" fmla="*/ 171 w 508"/>
                  <a:gd name="T105" fmla="*/ 525 h 895"/>
                  <a:gd name="T106" fmla="*/ 392 w 508"/>
                  <a:gd name="T107" fmla="*/ 527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8" h="895">
                    <a:moveTo>
                      <a:pt x="500" y="435"/>
                    </a:moveTo>
                    <a:lnTo>
                      <a:pt x="396" y="529"/>
                    </a:lnTo>
                    <a:lnTo>
                      <a:pt x="394" y="529"/>
                    </a:lnTo>
                    <a:lnTo>
                      <a:pt x="394" y="529"/>
                    </a:lnTo>
                    <a:lnTo>
                      <a:pt x="171" y="532"/>
                    </a:lnTo>
                    <a:lnTo>
                      <a:pt x="176" y="529"/>
                    </a:lnTo>
                    <a:lnTo>
                      <a:pt x="178" y="724"/>
                    </a:lnTo>
                    <a:lnTo>
                      <a:pt x="171" y="720"/>
                    </a:lnTo>
                    <a:lnTo>
                      <a:pt x="339" y="720"/>
                    </a:lnTo>
                    <a:lnTo>
                      <a:pt x="333" y="724"/>
                    </a:lnTo>
                    <a:lnTo>
                      <a:pt x="333" y="654"/>
                    </a:lnTo>
                    <a:lnTo>
                      <a:pt x="333" y="648"/>
                    </a:lnTo>
                    <a:lnTo>
                      <a:pt x="339" y="648"/>
                    </a:lnTo>
                    <a:lnTo>
                      <a:pt x="500" y="646"/>
                    </a:lnTo>
                    <a:lnTo>
                      <a:pt x="508" y="646"/>
                    </a:lnTo>
                    <a:lnTo>
                      <a:pt x="508" y="654"/>
                    </a:lnTo>
                    <a:lnTo>
                      <a:pt x="508" y="887"/>
                    </a:lnTo>
                    <a:lnTo>
                      <a:pt x="508" y="895"/>
                    </a:lnTo>
                    <a:lnTo>
                      <a:pt x="500" y="895"/>
                    </a:lnTo>
                    <a:lnTo>
                      <a:pt x="10" y="895"/>
                    </a:lnTo>
                    <a:lnTo>
                      <a:pt x="0" y="895"/>
                    </a:lnTo>
                    <a:lnTo>
                      <a:pt x="0" y="887"/>
                    </a:lnTo>
                    <a:lnTo>
                      <a:pt x="0" y="458"/>
                    </a:lnTo>
                    <a:lnTo>
                      <a:pt x="0" y="454"/>
                    </a:lnTo>
                    <a:lnTo>
                      <a:pt x="4" y="450"/>
                    </a:lnTo>
                    <a:lnTo>
                      <a:pt x="108" y="358"/>
                    </a:lnTo>
                    <a:lnTo>
                      <a:pt x="110" y="356"/>
                    </a:lnTo>
                    <a:lnTo>
                      <a:pt x="114" y="356"/>
                    </a:lnTo>
                    <a:lnTo>
                      <a:pt x="339" y="356"/>
                    </a:lnTo>
                    <a:lnTo>
                      <a:pt x="329" y="366"/>
                    </a:lnTo>
                    <a:lnTo>
                      <a:pt x="329" y="170"/>
                    </a:lnTo>
                    <a:lnTo>
                      <a:pt x="339" y="178"/>
                    </a:lnTo>
                    <a:lnTo>
                      <a:pt x="174" y="178"/>
                    </a:lnTo>
                    <a:lnTo>
                      <a:pt x="182" y="170"/>
                    </a:lnTo>
                    <a:lnTo>
                      <a:pt x="182" y="241"/>
                    </a:lnTo>
                    <a:lnTo>
                      <a:pt x="182" y="249"/>
                    </a:lnTo>
                    <a:lnTo>
                      <a:pt x="174" y="249"/>
                    </a:lnTo>
                    <a:lnTo>
                      <a:pt x="10" y="249"/>
                    </a:lnTo>
                    <a:lnTo>
                      <a:pt x="2" y="249"/>
                    </a:lnTo>
                    <a:lnTo>
                      <a:pt x="2" y="241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0" y="6"/>
                    </a:lnTo>
                    <a:lnTo>
                      <a:pt x="180" y="53"/>
                    </a:lnTo>
                    <a:lnTo>
                      <a:pt x="169" y="49"/>
                    </a:lnTo>
                    <a:lnTo>
                      <a:pt x="222" y="2"/>
                    </a:lnTo>
                    <a:lnTo>
                      <a:pt x="225" y="2"/>
                    </a:lnTo>
                    <a:lnTo>
                      <a:pt x="227" y="2"/>
                    </a:lnTo>
                    <a:lnTo>
                      <a:pt x="396" y="2"/>
                    </a:lnTo>
                    <a:lnTo>
                      <a:pt x="398" y="2"/>
                    </a:lnTo>
                    <a:lnTo>
                      <a:pt x="400" y="4"/>
                    </a:lnTo>
                    <a:lnTo>
                      <a:pt x="502" y="96"/>
                    </a:lnTo>
                    <a:lnTo>
                      <a:pt x="504" y="98"/>
                    </a:lnTo>
                    <a:lnTo>
                      <a:pt x="504" y="98"/>
                    </a:lnTo>
                    <a:lnTo>
                      <a:pt x="500" y="435"/>
                    </a:lnTo>
                    <a:close/>
                    <a:moveTo>
                      <a:pt x="500" y="435"/>
                    </a:moveTo>
                    <a:lnTo>
                      <a:pt x="498" y="98"/>
                    </a:lnTo>
                    <a:lnTo>
                      <a:pt x="498" y="102"/>
                    </a:lnTo>
                    <a:lnTo>
                      <a:pt x="394" y="10"/>
                    </a:lnTo>
                    <a:lnTo>
                      <a:pt x="396" y="12"/>
                    </a:lnTo>
                    <a:lnTo>
                      <a:pt x="227" y="12"/>
                    </a:lnTo>
                    <a:lnTo>
                      <a:pt x="231" y="12"/>
                    </a:lnTo>
                    <a:lnTo>
                      <a:pt x="178" y="57"/>
                    </a:lnTo>
                    <a:lnTo>
                      <a:pt x="167" y="65"/>
                    </a:lnTo>
                    <a:lnTo>
                      <a:pt x="167" y="53"/>
                    </a:lnTo>
                    <a:lnTo>
                      <a:pt x="167" y="6"/>
                    </a:lnTo>
                    <a:lnTo>
                      <a:pt x="174" y="12"/>
                    </a:lnTo>
                    <a:lnTo>
                      <a:pt x="10" y="14"/>
                    </a:lnTo>
                    <a:lnTo>
                      <a:pt x="16" y="6"/>
                    </a:lnTo>
                    <a:lnTo>
                      <a:pt x="18" y="241"/>
                    </a:lnTo>
                    <a:lnTo>
                      <a:pt x="10" y="233"/>
                    </a:lnTo>
                    <a:lnTo>
                      <a:pt x="174" y="231"/>
                    </a:lnTo>
                    <a:lnTo>
                      <a:pt x="165" y="241"/>
                    </a:lnTo>
                    <a:lnTo>
                      <a:pt x="165" y="170"/>
                    </a:lnTo>
                    <a:lnTo>
                      <a:pt x="165" y="162"/>
                    </a:lnTo>
                    <a:lnTo>
                      <a:pt x="174" y="162"/>
                    </a:lnTo>
                    <a:lnTo>
                      <a:pt x="339" y="160"/>
                    </a:lnTo>
                    <a:lnTo>
                      <a:pt x="347" y="160"/>
                    </a:lnTo>
                    <a:lnTo>
                      <a:pt x="347" y="170"/>
                    </a:lnTo>
                    <a:lnTo>
                      <a:pt x="347" y="366"/>
                    </a:lnTo>
                    <a:lnTo>
                      <a:pt x="347" y="374"/>
                    </a:lnTo>
                    <a:lnTo>
                      <a:pt x="339" y="374"/>
                    </a:lnTo>
                    <a:lnTo>
                      <a:pt x="114" y="376"/>
                    </a:lnTo>
                    <a:lnTo>
                      <a:pt x="120" y="372"/>
                    </a:lnTo>
                    <a:lnTo>
                      <a:pt x="16" y="464"/>
                    </a:lnTo>
                    <a:lnTo>
                      <a:pt x="20" y="458"/>
                    </a:lnTo>
                    <a:lnTo>
                      <a:pt x="18" y="887"/>
                    </a:lnTo>
                    <a:lnTo>
                      <a:pt x="10" y="877"/>
                    </a:lnTo>
                    <a:lnTo>
                      <a:pt x="500" y="879"/>
                    </a:lnTo>
                    <a:lnTo>
                      <a:pt x="492" y="887"/>
                    </a:lnTo>
                    <a:lnTo>
                      <a:pt x="494" y="654"/>
                    </a:lnTo>
                    <a:lnTo>
                      <a:pt x="500" y="660"/>
                    </a:lnTo>
                    <a:lnTo>
                      <a:pt x="339" y="660"/>
                    </a:lnTo>
                    <a:lnTo>
                      <a:pt x="345" y="654"/>
                    </a:lnTo>
                    <a:lnTo>
                      <a:pt x="345" y="724"/>
                    </a:lnTo>
                    <a:lnTo>
                      <a:pt x="345" y="730"/>
                    </a:lnTo>
                    <a:lnTo>
                      <a:pt x="339" y="730"/>
                    </a:lnTo>
                    <a:lnTo>
                      <a:pt x="171" y="730"/>
                    </a:lnTo>
                    <a:lnTo>
                      <a:pt x="167" y="730"/>
                    </a:lnTo>
                    <a:lnTo>
                      <a:pt x="167" y="724"/>
                    </a:lnTo>
                    <a:lnTo>
                      <a:pt x="169" y="529"/>
                    </a:lnTo>
                    <a:lnTo>
                      <a:pt x="169" y="525"/>
                    </a:lnTo>
                    <a:lnTo>
                      <a:pt x="171" y="525"/>
                    </a:lnTo>
                    <a:lnTo>
                      <a:pt x="394" y="527"/>
                    </a:lnTo>
                    <a:lnTo>
                      <a:pt x="392" y="527"/>
                    </a:lnTo>
                    <a:lnTo>
                      <a:pt x="500" y="4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703" name="文本框 1702"/>
            <p:cNvSpPr txBox="1"/>
            <p:nvPr/>
          </p:nvSpPr>
          <p:spPr>
            <a:xfrm>
              <a:off x="4696136" y="3001972"/>
              <a:ext cx="6288499" cy="1077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dirty="0">
                  <a:blipFill>
                    <a:blip r:embed="rId1"/>
                    <a:stretch>
                      <a:fillRect/>
                    </a:stretch>
                  </a:blipFill>
                  <a:latin typeface="+mn-lt"/>
                  <a:ea typeface="+mn-ea"/>
                </a:rPr>
                <a:t>“</a:t>
              </a:r>
              <a:r>
                <a:rPr lang="zh-CN" altLang="en-US" sz="3200" dirty="0">
                  <a:solidFill>
                    <a:schemeClr val="bg1"/>
                  </a:solidFill>
                  <a:latin typeface="+mn-lt"/>
                  <a:ea typeface="+mn-ea"/>
                </a:rPr>
                <a:t>双减”政策下小学数学高效课堂构建措施分析</a:t>
              </a:r>
              <a:endParaRPr lang="zh-CN" altLang="en-US" sz="32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711" name="Freeform 9"/>
          <p:cNvSpPr>
            <a:spLocks noEditPoints="1"/>
          </p:cNvSpPr>
          <p:nvPr/>
        </p:nvSpPr>
        <p:spPr bwMode="auto">
          <a:xfrm>
            <a:off x="1437471" y="3062440"/>
            <a:ext cx="1727200" cy="1252537"/>
          </a:xfrm>
          <a:custGeom>
            <a:avLst/>
            <a:gdLst>
              <a:gd name="T0" fmla="*/ 28 w 270"/>
              <a:gd name="T1" fmla="*/ 189 h 195"/>
              <a:gd name="T2" fmla="*/ 2 w 270"/>
              <a:gd name="T3" fmla="*/ 55 h 195"/>
              <a:gd name="T4" fmla="*/ 123 w 270"/>
              <a:gd name="T5" fmla="*/ 1 h 195"/>
              <a:gd name="T6" fmla="*/ 266 w 270"/>
              <a:gd name="T7" fmla="*/ 117 h 195"/>
              <a:gd name="T8" fmla="*/ 88 w 270"/>
              <a:gd name="T9" fmla="*/ 136 h 195"/>
              <a:gd name="T10" fmla="*/ 141 w 270"/>
              <a:gd name="T11" fmla="*/ 117 h 195"/>
              <a:gd name="T12" fmla="*/ 119 w 270"/>
              <a:gd name="T13" fmla="*/ 98 h 195"/>
              <a:gd name="T14" fmla="*/ 151 w 270"/>
              <a:gd name="T15" fmla="*/ 81 h 195"/>
              <a:gd name="T16" fmla="*/ 134 w 270"/>
              <a:gd name="T17" fmla="*/ 64 h 195"/>
              <a:gd name="T18" fmla="*/ 174 w 270"/>
              <a:gd name="T19" fmla="*/ 82 h 195"/>
              <a:gd name="T20" fmla="*/ 180 w 270"/>
              <a:gd name="T21" fmla="*/ 86 h 195"/>
              <a:gd name="T22" fmla="*/ 155 w 270"/>
              <a:gd name="T23" fmla="*/ 32 h 195"/>
              <a:gd name="T24" fmla="*/ 42 w 270"/>
              <a:gd name="T25" fmla="*/ 19 h 195"/>
              <a:gd name="T26" fmla="*/ 168 w 270"/>
              <a:gd name="T27" fmla="*/ 133 h 195"/>
              <a:gd name="T28" fmla="*/ 172 w 270"/>
              <a:gd name="T29" fmla="*/ 112 h 195"/>
              <a:gd name="T30" fmla="*/ 152 w 270"/>
              <a:gd name="T31" fmla="*/ 142 h 195"/>
              <a:gd name="T32" fmla="*/ 78 w 270"/>
              <a:gd name="T33" fmla="*/ 128 h 195"/>
              <a:gd name="T34" fmla="*/ 52 w 270"/>
              <a:gd name="T35" fmla="*/ 175 h 195"/>
              <a:gd name="T36" fmla="*/ 126 w 270"/>
              <a:gd name="T37" fmla="*/ 180 h 195"/>
              <a:gd name="T38" fmla="*/ 139 w 270"/>
              <a:gd name="T39" fmla="*/ 150 h 195"/>
              <a:gd name="T40" fmla="*/ 15 w 270"/>
              <a:gd name="T41" fmla="*/ 146 h 195"/>
              <a:gd name="T42" fmla="*/ 28 w 270"/>
              <a:gd name="T43" fmla="*/ 149 h 195"/>
              <a:gd name="T44" fmla="*/ 41 w 270"/>
              <a:gd name="T45" fmla="*/ 174 h 195"/>
              <a:gd name="T46" fmla="*/ 98 w 270"/>
              <a:gd name="T47" fmla="*/ 119 h 195"/>
              <a:gd name="T48" fmla="*/ 254 w 270"/>
              <a:gd name="T49" fmla="*/ 74 h 195"/>
              <a:gd name="T50" fmla="*/ 232 w 270"/>
              <a:gd name="T51" fmla="*/ 75 h 195"/>
              <a:gd name="T52" fmla="*/ 219 w 270"/>
              <a:gd name="T53" fmla="*/ 72 h 195"/>
              <a:gd name="T54" fmla="*/ 83 w 270"/>
              <a:gd name="T55" fmla="*/ 73 h 195"/>
              <a:gd name="T56" fmla="*/ 117 w 270"/>
              <a:gd name="T57" fmla="*/ 84 h 195"/>
              <a:gd name="T58" fmla="*/ 211 w 270"/>
              <a:gd name="T59" fmla="*/ 114 h 195"/>
              <a:gd name="T60" fmla="*/ 121 w 270"/>
              <a:gd name="T61" fmla="*/ 5 h 195"/>
              <a:gd name="T62" fmla="*/ 185 w 270"/>
              <a:gd name="T63" fmla="*/ 115 h 195"/>
              <a:gd name="T64" fmla="*/ 137 w 270"/>
              <a:gd name="T65" fmla="*/ 25 h 195"/>
              <a:gd name="T66" fmla="*/ 248 w 270"/>
              <a:gd name="T67" fmla="*/ 116 h 195"/>
              <a:gd name="T68" fmla="*/ 191 w 270"/>
              <a:gd name="T69" fmla="*/ 79 h 195"/>
              <a:gd name="T70" fmla="*/ 198 w 270"/>
              <a:gd name="T71" fmla="*/ 89 h 195"/>
              <a:gd name="T72" fmla="*/ 65 w 270"/>
              <a:gd name="T73" fmla="*/ 69 h 195"/>
              <a:gd name="T74" fmla="*/ 250 w 270"/>
              <a:gd name="T75" fmla="*/ 111 h 195"/>
              <a:gd name="T76" fmla="*/ 74 w 270"/>
              <a:gd name="T77" fmla="*/ 53 h 195"/>
              <a:gd name="T78" fmla="*/ 33 w 270"/>
              <a:gd name="T79" fmla="*/ 180 h 195"/>
              <a:gd name="T80" fmla="*/ 120 w 270"/>
              <a:gd name="T81" fmla="*/ 112 h 195"/>
              <a:gd name="T82" fmla="*/ 17 w 270"/>
              <a:gd name="T83" fmla="*/ 11 h 195"/>
              <a:gd name="T84" fmla="*/ 140 w 270"/>
              <a:gd name="T85" fmla="*/ 175 h 195"/>
              <a:gd name="T86" fmla="*/ 64 w 270"/>
              <a:gd name="T87" fmla="*/ 148 h 195"/>
              <a:gd name="T88" fmla="*/ 127 w 270"/>
              <a:gd name="T89" fmla="*/ 36 h 195"/>
              <a:gd name="T90" fmla="*/ 221 w 270"/>
              <a:gd name="T91" fmla="*/ 127 h 195"/>
              <a:gd name="T92" fmla="*/ 104 w 270"/>
              <a:gd name="T93" fmla="*/ 62 h 195"/>
              <a:gd name="T94" fmla="*/ 62 w 270"/>
              <a:gd name="T95" fmla="*/ 44 h 195"/>
              <a:gd name="T96" fmla="*/ 247 w 270"/>
              <a:gd name="T97" fmla="*/ 65 h 195"/>
              <a:gd name="T98" fmla="*/ 264 w 270"/>
              <a:gd name="T99" fmla="*/ 115 h 195"/>
              <a:gd name="T100" fmla="*/ 67 w 270"/>
              <a:gd name="T101" fmla="*/ 77 h 195"/>
              <a:gd name="T102" fmla="*/ 86 w 270"/>
              <a:gd name="T103" fmla="*/ 86 h 195"/>
              <a:gd name="T104" fmla="*/ 245 w 270"/>
              <a:gd name="T105" fmla="*/ 135 h 195"/>
              <a:gd name="T106" fmla="*/ 260 w 270"/>
              <a:gd name="T107" fmla="*/ 116 h 195"/>
              <a:gd name="T108" fmla="*/ 162 w 270"/>
              <a:gd name="T109" fmla="*/ 56 h 195"/>
              <a:gd name="T110" fmla="*/ 172 w 270"/>
              <a:gd name="T111" fmla="*/ 9 h 195"/>
              <a:gd name="T112" fmla="*/ 51 w 270"/>
              <a:gd name="T113" fmla="*/ 119 h 195"/>
              <a:gd name="T114" fmla="*/ 17 w 270"/>
              <a:gd name="T115" fmla="*/ 65 h 195"/>
              <a:gd name="T116" fmla="*/ 234 w 270"/>
              <a:gd name="T117" fmla="*/ 123 h 195"/>
              <a:gd name="T118" fmla="*/ 164 w 270"/>
              <a:gd name="T119" fmla="*/ 31 h 195"/>
              <a:gd name="T120" fmla="*/ 4 w 270"/>
              <a:gd name="T121" fmla="*/ 54 h 195"/>
              <a:gd name="T122" fmla="*/ 56 w 270"/>
              <a:gd name="T123" fmla="*/ 182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0" h="195">
                <a:moveTo>
                  <a:pt x="142" y="192"/>
                </a:moveTo>
                <a:cubicBezTo>
                  <a:pt x="142" y="192"/>
                  <a:pt x="141" y="192"/>
                  <a:pt x="141" y="192"/>
                </a:cubicBezTo>
                <a:cubicBezTo>
                  <a:pt x="136" y="192"/>
                  <a:pt x="131" y="192"/>
                  <a:pt x="126" y="192"/>
                </a:cubicBezTo>
                <a:cubicBezTo>
                  <a:pt x="126" y="193"/>
                  <a:pt x="126" y="193"/>
                  <a:pt x="126" y="192"/>
                </a:cubicBezTo>
                <a:cubicBezTo>
                  <a:pt x="124" y="192"/>
                  <a:pt x="123" y="192"/>
                  <a:pt x="123" y="190"/>
                </a:cubicBezTo>
                <a:cubicBezTo>
                  <a:pt x="123" y="189"/>
                  <a:pt x="123" y="188"/>
                  <a:pt x="123" y="187"/>
                </a:cubicBezTo>
                <a:cubicBezTo>
                  <a:pt x="123" y="187"/>
                  <a:pt x="123" y="186"/>
                  <a:pt x="122" y="186"/>
                </a:cubicBezTo>
                <a:cubicBezTo>
                  <a:pt x="121" y="185"/>
                  <a:pt x="121" y="184"/>
                  <a:pt x="121" y="184"/>
                </a:cubicBezTo>
                <a:cubicBezTo>
                  <a:pt x="122" y="183"/>
                  <a:pt x="122" y="183"/>
                  <a:pt x="122" y="183"/>
                </a:cubicBezTo>
                <a:cubicBezTo>
                  <a:pt x="122" y="181"/>
                  <a:pt x="122" y="179"/>
                  <a:pt x="122" y="177"/>
                </a:cubicBezTo>
                <a:cubicBezTo>
                  <a:pt x="122" y="174"/>
                  <a:pt x="122" y="171"/>
                  <a:pt x="122" y="168"/>
                </a:cubicBezTo>
                <a:cubicBezTo>
                  <a:pt x="122" y="164"/>
                  <a:pt x="121" y="160"/>
                  <a:pt x="120" y="156"/>
                </a:cubicBezTo>
                <a:cubicBezTo>
                  <a:pt x="118" y="152"/>
                  <a:pt x="116" y="150"/>
                  <a:pt x="113" y="147"/>
                </a:cubicBezTo>
                <a:cubicBezTo>
                  <a:pt x="111" y="146"/>
                  <a:pt x="108" y="144"/>
                  <a:pt x="105" y="143"/>
                </a:cubicBezTo>
                <a:cubicBezTo>
                  <a:pt x="103" y="143"/>
                  <a:pt x="101" y="143"/>
                  <a:pt x="98" y="143"/>
                </a:cubicBezTo>
                <a:cubicBezTo>
                  <a:pt x="94" y="143"/>
                  <a:pt x="90" y="143"/>
                  <a:pt x="85" y="144"/>
                </a:cubicBezTo>
                <a:cubicBezTo>
                  <a:pt x="82" y="144"/>
                  <a:pt x="79" y="145"/>
                  <a:pt x="76" y="147"/>
                </a:cubicBezTo>
                <a:cubicBezTo>
                  <a:pt x="75" y="147"/>
                  <a:pt x="75" y="147"/>
                  <a:pt x="75" y="148"/>
                </a:cubicBezTo>
                <a:cubicBezTo>
                  <a:pt x="71" y="152"/>
                  <a:pt x="69" y="157"/>
                  <a:pt x="68" y="163"/>
                </a:cubicBezTo>
                <a:cubicBezTo>
                  <a:pt x="68" y="164"/>
                  <a:pt x="68" y="165"/>
                  <a:pt x="68" y="166"/>
                </a:cubicBezTo>
                <a:cubicBezTo>
                  <a:pt x="68" y="171"/>
                  <a:pt x="68" y="176"/>
                  <a:pt x="69" y="181"/>
                </a:cubicBezTo>
                <a:cubicBezTo>
                  <a:pt x="69" y="181"/>
                  <a:pt x="69" y="181"/>
                  <a:pt x="69" y="181"/>
                </a:cubicBezTo>
                <a:cubicBezTo>
                  <a:pt x="70" y="183"/>
                  <a:pt x="70" y="183"/>
                  <a:pt x="68" y="184"/>
                </a:cubicBezTo>
                <a:cubicBezTo>
                  <a:pt x="68" y="184"/>
                  <a:pt x="68" y="185"/>
                  <a:pt x="68" y="185"/>
                </a:cubicBezTo>
                <a:cubicBezTo>
                  <a:pt x="68" y="185"/>
                  <a:pt x="69" y="186"/>
                  <a:pt x="69" y="186"/>
                </a:cubicBezTo>
                <a:cubicBezTo>
                  <a:pt x="69" y="187"/>
                  <a:pt x="69" y="188"/>
                  <a:pt x="68" y="188"/>
                </a:cubicBezTo>
                <a:cubicBezTo>
                  <a:pt x="66" y="189"/>
                  <a:pt x="64" y="189"/>
                  <a:pt x="62" y="189"/>
                </a:cubicBezTo>
                <a:cubicBezTo>
                  <a:pt x="56" y="189"/>
                  <a:pt x="50" y="189"/>
                  <a:pt x="44" y="189"/>
                </a:cubicBezTo>
                <a:cubicBezTo>
                  <a:pt x="43" y="189"/>
                  <a:pt x="42" y="189"/>
                  <a:pt x="41" y="189"/>
                </a:cubicBezTo>
                <a:cubicBezTo>
                  <a:pt x="41" y="190"/>
                  <a:pt x="41" y="190"/>
                  <a:pt x="40" y="190"/>
                </a:cubicBezTo>
                <a:cubicBezTo>
                  <a:pt x="40" y="191"/>
                  <a:pt x="39" y="192"/>
                  <a:pt x="38" y="191"/>
                </a:cubicBezTo>
                <a:cubicBezTo>
                  <a:pt x="35" y="191"/>
                  <a:pt x="32" y="190"/>
                  <a:pt x="30" y="189"/>
                </a:cubicBezTo>
                <a:cubicBezTo>
                  <a:pt x="29" y="189"/>
                  <a:pt x="29" y="189"/>
                  <a:pt x="28" y="189"/>
                </a:cubicBezTo>
                <a:cubicBezTo>
                  <a:pt x="24" y="189"/>
                  <a:pt x="19" y="189"/>
                  <a:pt x="15" y="189"/>
                </a:cubicBezTo>
                <a:cubicBezTo>
                  <a:pt x="14" y="189"/>
                  <a:pt x="13" y="189"/>
                  <a:pt x="11" y="188"/>
                </a:cubicBezTo>
                <a:cubicBezTo>
                  <a:pt x="11" y="188"/>
                  <a:pt x="11" y="188"/>
                  <a:pt x="11" y="187"/>
                </a:cubicBezTo>
                <a:cubicBezTo>
                  <a:pt x="9" y="187"/>
                  <a:pt x="8" y="187"/>
                  <a:pt x="6" y="186"/>
                </a:cubicBezTo>
                <a:cubicBezTo>
                  <a:pt x="4" y="186"/>
                  <a:pt x="4" y="185"/>
                  <a:pt x="4" y="183"/>
                </a:cubicBezTo>
                <a:cubicBezTo>
                  <a:pt x="4" y="177"/>
                  <a:pt x="4" y="172"/>
                  <a:pt x="4" y="166"/>
                </a:cubicBezTo>
                <a:cubicBezTo>
                  <a:pt x="4" y="164"/>
                  <a:pt x="4" y="162"/>
                  <a:pt x="3" y="160"/>
                </a:cubicBezTo>
                <a:cubicBezTo>
                  <a:pt x="3" y="159"/>
                  <a:pt x="3" y="159"/>
                  <a:pt x="4" y="158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57"/>
                  <a:pt x="4" y="157"/>
                  <a:pt x="4" y="156"/>
                </a:cubicBezTo>
                <a:cubicBezTo>
                  <a:pt x="4" y="145"/>
                  <a:pt x="4" y="133"/>
                  <a:pt x="4" y="121"/>
                </a:cubicBezTo>
                <a:cubicBezTo>
                  <a:pt x="4" y="118"/>
                  <a:pt x="5" y="117"/>
                  <a:pt x="8" y="117"/>
                </a:cubicBezTo>
                <a:cubicBezTo>
                  <a:pt x="10" y="117"/>
                  <a:pt x="11" y="117"/>
                  <a:pt x="13" y="117"/>
                </a:cubicBezTo>
                <a:cubicBezTo>
                  <a:pt x="13" y="117"/>
                  <a:pt x="14" y="117"/>
                  <a:pt x="14" y="117"/>
                </a:cubicBezTo>
                <a:cubicBezTo>
                  <a:pt x="15" y="117"/>
                  <a:pt x="15" y="117"/>
                  <a:pt x="15" y="117"/>
                </a:cubicBezTo>
                <a:cubicBezTo>
                  <a:pt x="18" y="117"/>
                  <a:pt x="21" y="118"/>
                  <a:pt x="23" y="118"/>
                </a:cubicBezTo>
                <a:cubicBezTo>
                  <a:pt x="27" y="119"/>
                  <a:pt x="30" y="119"/>
                  <a:pt x="34" y="120"/>
                </a:cubicBezTo>
                <a:cubicBezTo>
                  <a:pt x="39" y="120"/>
                  <a:pt x="44" y="119"/>
                  <a:pt x="48" y="116"/>
                </a:cubicBezTo>
                <a:cubicBezTo>
                  <a:pt x="50" y="115"/>
                  <a:pt x="52" y="114"/>
                  <a:pt x="54" y="112"/>
                </a:cubicBezTo>
                <a:cubicBezTo>
                  <a:pt x="55" y="112"/>
                  <a:pt x="55" y="111"/>
                  <a:pt x="56" y="110"/>
                </a:cubicBezTo>
                <a:cubicBezTo>
                  <a:pt x="58" y="105"/>
                  <a:pt x="60" y="101"/>
                  <a:pt x="60" y="96"/>
                </a:cubicBezTo>
                <a:cubicBezTo>
                  <a:pt x="60" y="92"/>
                  <a:pt x="60" y="88"/>
                  <a:pt x="59" y="85"/>
                </a:cubicBezTo>
                <a:cubicBezTo>
                  <a:pt x="58" y="79"/>
                  <a:pt x="55" y="74"/>
                  <a:pt x="52" y="70"/>
                </a:cubicBezTo>
                <a:cubicBezTo>
                  <a:pt x="51" y="69"/>
                  <a:pt x="51" y="69"/>
                  <a:pt x="50" y="69"/>
                </a:cubicBezTo>
                <a:cubicBezTo>
                  <a:pt x="47" y="68"/>
                  <a:pt x="44" y="68"/>
                  <a:pt x="41" y="68"/>
                </a:cubicBezTo>
                <a:cubicBezTo>
                  <a:pt x="38" y="67"/>
                  <a:pt x="35" y="67"/>
                  <a:pt x="32" y="67"/>
                </a:cubicBezTo>
                <a:cubicBezTo>
                  <a:pt x="26" y="68"/>
                  <a:pt x="22" y="69"/>
                  <a:pt x="17" y="70"/>
                </a:cubicBezTo>
                <a:cubicBezTo>
                  <a:pt x="14" y="71"/>
                  <a:pt x="11" y="72"/>
                  <a:pt x="8" y="73"/>
                </a:cubicBezTo>
                <a:cubicBezTo>
                  <a:pt x="8" y="73"/>
                  <a:pt x="7" y="73"/>
                  <a:pt x="7" y="74"/>
                </a:cubicBezTo>
                <a:cubicBezTo>
                  <a:pt x="6" y="74"/>
                  <a:pt x="5" y="74"/>
                  <a:pt x="4" y="73"/>
                </a:cubicBezTo>
                <a:cubicBezTo>
                  <a:pt x="4" y="71"/>
                  <a:pt x="3" y="70"/>
                  <a:pt x="3" y="68"/>
                </a:cubicBezTo>
                <a:cubicBezTo>
                  <a:pt x="3" y="66"/>
                  <a:pt x="3" y="64"/>
                  <a:pt x="2" y="62"/>
                </a:cubicBezTo>
                <a:cubicBezTo>
                  <a:pt x="2" y="60"/>
                  <a:pt x="2" y="57"/>
                  <a:pt x="2" y="55"/>
                </a:cubicBezTo>
                <a:cubicBezTo>
                  <a:pt x="0" y="54"/>
                  <a:pt x="0" y="53"/>
                  <a:pt x="0" y="51"/>
                </a:cubicBezTo>
                <a:cubicBezTo>
                  <a:pt x="1" y="48"/>
                  <a:pt x="1" y="45"/>
                  <a:pt x="1" y="42"/>
                </a:cubicBezTo>
                <a:cubicBezTo>
                  <a:pt x="1" y="37"/>
                  <a:pt x="1" y="31"/>
                  <a:pt x="1" y="25"/>
                </a:cubicBezTo>
                <a:cubicBezTo>
                  <a:pt x="1" y="22"/>
                  <a:pt x="1" y="18"/>
                  <a:pt x="1" y="15"/>
                </a:cubicBezTo>
                <a:cubicBezTo>
                  <a:pt x="1" y="12"/>
                  <a:pt x="2" y="10"/>
                  <a:pt x="3" y="8"/>
                </a:cubicBezTo>
                <a:cubicBezTo>
                  <a:pt x="3" y="7"/>
                  <a:pt x="3" y="7"/>
                  <a:pt x="4" y="6"/>
                </a:cubicBezTo>
                <a:cubicBezTo>
                  <a:pt x="4" y="6"/>
                  <a:pt x="5" y="5"/>
                  <a:pt x="6" y="5"/>
                </a:cubicBezTo>
                <a:cubicBezTo>
                  <a:pt x="7" y="5"/>
                  <a:pt x="8" y="5"/>
                  <a:pt x="8" y="5"/>
                </a:cubicBezTo>
                <a:cubicBezTo>
                  <a:pt x="10" y="6"/>
                  <a:pt x="12" y="6"/>
                  <a:pt x="13" y="6"/>
                </a:cubicBezTo>
                <a:cubicBezTo>
                  <a:pt x="20" y="6"/>
                  <a:pt x="26" y="6"/>
                  <a:pt x="32" y="6"/>
                </a:cubicBezTo>
                <a:cubicBezTo>
                  <a:pt x="36" y="6"/>
                  <a:pt x="39" y="6"/>
                  <a:pt x="42" y="5"/>
                </a:cubicBezTo>
                <a:cubicBezTo>
                  <a:pt x="46" y="4"/>
                  <a:pt x="51" y="4"/>
                  <a:pt x="55" y="3"/>
                </a:cubicBezTo>
                <a:cubicBezTo>
                  <a:pt x="57" y="2"/>
                  <a:pt x="59" y="1"/>
                  <a:pt x="61" y="1"/>
                </a:cubicBezTo>
                <a:cubicBezTo>
                  <a:pt x="62" y="0"/>
                  <a:pt x="62" y="0"/>
                  <a:pt x="63" y="0"/>
                </a:cubicBezTo>
                <a:cubicBezTo>
                  <a:pt x="64" y="1"/>
                  <a:pt x="64" y="2"/>
                  <a:pt x="64" y="3"/>
                </a:cubicBezTo>
                <a:cubicBezTo>
                  <a:pt x="63" y="5"/>
                  <a:pt x="63" y="8"/>
                  <a:pt x="63" y="10"/>
                </a:cubicBezTo>
                <a:cubicBezTo>
                  <a:pt x="63" y="13"/>
                  <a:pt x="63" y="17"/>
                  <a:pt x="63" y="20"/>
                </a:cubicBezTo>
                <a:cubicBezTo>
                  <a:pt x="63" y="22"/>
                  <a:pt x="62" y="25"/>
                  <a:pt x="63" y="27"/>
                </a:cubicBezTo>
                <a:cubicBezTo>
                  <a:pt x="64" y="37"/>
                  <a:pt x="69" y="44"/>
                  <a:pt x="77" y="49"/>
                </a:cubicBezTo>
                <a:cubicBezTo>
                  <a:pt x="78" y="50"/>
                  <a:pt x="79" y="50"/>
                  <a:pt x="81" y="51"/>
                </a:cubicBezTo>
                <a:cubicBezTo>
                  <a:pt x="85" y="52"/>
                  <a:pt x="88" y="52"/>
                  <a:pt x="92" y="52"/>
                </a:cubicBezTo>
                <a:cubicBezTo>
                  <a:pt x="97" y="52"/>
                  <a:pt x="101" y="51"/>
                  <a:pt x="106" y="49"/>
                </a:cubicBezTo>
                <a:cubicBezTo>
                  <a:pt x="108" y="48"/>
                  <a:pt x="110" y="47"/>
                  <a:pt x="113" y="46"/>
                </a:cubicBezTo>
                <a:cubicBezTo>
                  <a:pt x="113" y="45"/>
                  <a:pt x="114" y="45"/>
                  <a:pt x="115" y="44"/>
                </a:cubicBezTo>
                <a:cubicBezTo>
                  <a:pt x="117" y="40"/>
                  <a:pt x="119" y="37"/>
                  <a:pt x="120" y="32"/>
                </a:cubicBezTo>
                <a:cubicBezTo>
                  <a:pt x="121" y="30"/>
                  <a:pt x="121" y="27"/>
                  <a:pt x="121" y="25"/>
                </a:cubicBezTo>
                <a:cubicBezTo>
                  <a:pt x="122" y="22"/>
                  <a:pt x="121" y="19"/>
                  <a:pt x="120" y="16"/>
                </a:cubicBezTo>
                <a:cubicBezTo>
                  <a:pt x="119" y="14"/>
                  <a:pt x="117" y="11"/>
                  <a:pt x="116" y="9"/>
                </a:cubicBezTo>
                <a:cubicBezTo>
                  <a:pt x="116" y="8"/>
                  <a:pt x="115" y="7"/>
                  <a:pt x="115" y="6"/>
                </a:cubicBezTo>
                <a:cubicBezTo>
                  <a:pt x="115" y="5"/>
                  <a:pt x="115" y="4"/>
                  <a:pt x="116" y="3"/>
                </a:cubicBezTo>
                <a:cubicBezTo>
                  <a:pt x="117" y="3"/>
                  <a:pt x="117" y="3"/>
                  <a:pt x="117" y="3"/>
                </a:cubicBezTo>
                <a:cubicBezTo>
                  <a:pt x="117" y="2"/>
                  <a:pt x="118" y="1"/>
                  <a:pt x="119" y="1"/>
                </a:cubicBezTo>
                <a:cubicBezTo>
                  <a:pt x="121" y="1"/>
                  <a:pt x="122" y="1"/>
                  <a:pt x="123" y="1"/>
                </a:cubicBezTo>
                <a:cubicBezTo>
                  <a:pt x="130" y="1"/>
                  <a:pt x="137" y="1"/>
                  <a:pt x="144" y="2"/>
                </a:cubicBezTo>
                <a:cubicBezTo>
                  <a:pt x="147" y="2"/>
                  <a:pt x="151" y="2"/>
                  <a:pt x="154" y="3"/>
                </a:cubicBezTo>
                <a:cubicBezTo>
                  <a:pt x="160" y="3"/>
                  <a:pt x="167" y="3"/>
                  <a:pt x="173" y="3"/>
                </a:cubicBezTo>
                <a:cubicBezTo>
                  <a:pt x="174" y="3"/>
                  <a:pt x="176" y="3"/>
                  <a:pt x="177" y="3"/>
                </a:cubicBezTo>
                <a:cubicBezTo>
                  <a:pt x="178" y="3"/>
                  <a:pt x="180" y="3"/>
                  <a:pt x="181" y="3"/>
                </a:cubicBezTo>
                <a:cubicBezTo>
                  <a:pt x="182" y="3"/>
                  <a:pt x="183" y="4"/>
                  <a:pt x="183" y="6"/>
                </a:cubicBezTo>
                <a:cubicBezTo>
                  <a:pt x="183" y="7"/>
                  <a:pt x="182" y="8"/>
                  <a:pt x="182" y="10"/>
                </a:cubicBezTo>
                <a:cubicBezTo>
                  <a:pt x="181" y="13"/>
                  <a:pt x="180" y="17"/>
                  <a:pt x="179" y="20"/>
                </a:cubicBezTo>
                <a:cubicBezTo>
                  <a:pt x="178" y="24"/>
                  <a:pt x="177" y="29"/>
                  <a:pt x="177" y="33"/>
                </a:cubicBezTo>
                <a:cubicBezTo>
                  <a:pt x="177" y="37"/>
                  <a:pt x="177" y="41"/>
                  <a:pt x="177" y="45"/>
                </a:cubicBezTo>
                <a:cubicBezTo>
                  <a:pt x="177" y="46"/>
                  <a:pt x="177" y="47"/>
                  <a:pt x="178" y="48"/>
                </a:cubicBezTo>
                <a:cubicBezTo>
                  <a:pt x="178" y="49"/>
                  <a:pt x="178" y="49"/>
                  <a:pt x="177" y="50"/>
                </a:cubicBezTo>
                <a:cubicBezTo>
                  <a:pt x="177" y="50"/>
                  <a:pt x="177" y="51"/>
                  <a:pt x="177" y="52"/>
                </a:cubicBezTo>
                <a:cubicBezTo>
                  <a:pt x="177" y="56"/>
                  <a:pt x="178" y="61"/>
                  <a:pt x="180" y="65"/>
                </a:cubicBezTo>
                <a:cubicBezTo>
                  <a:pt x="181" y="66"/>
                  <a:pt x="181" y="66"/>
                  <a:pt x="181" y="66"/>
                </a:cubicBezTo>
                <a:cubicBezTo>
                  <a:pt x="182" y="66"/>
                  <a:pt x="183" y="66"/>
                  <a:pt x="183" y="67"/>
                </a:cubicBezTo>
                <a:cubicBezTo>
                  <a:pt x="183" y="68"/>
                  <a:pt x="183" y="68"/>
                  <a:pt x="184" y="69"/>
                </a:cubicBezTo>
                <a:cubicBezTo>
                  <a:pt x="189" y="73"/>
                  <a:pt x="195" y="75"/>
                  <a:pt x="201" y="76"/>
                </a:cubicBezTo>
                <a:cubicBezTo>
                  <a:pt x="202" y="76"/>
                  <a:pt x="203" y="76"/>
                  <a:pt x="204" y="76"/>
                </a:cubicBezTo>
                <a:cubicBezTo>
                  <a:pt x="205" y="76"/>
                  <a:pt x="206" y="76"/>
                  <a:pt x="207" y="75"/>
                </a:cubicBezTo>
                <a:cubicBezTo>
                  <a:pt x="210" y="74"/>
                  <a:pt x="212" y="72"/>
                  <a:pt x="213" y="70"/>
                </a:cubicBezTo>
                <a:cubicBezTo>
                  <a:pt x="214" y="69"/>
                  <a:pt x="215" y="68"/>
                  <a:pt x="216" y="67"/>
                </a:cubicBezTo>
                <a:cubicBezTo>
                  <a:pt x="218" y="65"/>
                  <a:pt x="220" y="62"/>
                  <a:pt x="223" y="60"/>
                </a:cubicBezTo>
                <a:cubicBezTo>
                  <a:pt x="223" y="60"/>
                  <a:pt x="223" y="60"/>
                  <a:pt x="223" y="60"/>
                </a:cubicBezTo>
                <a:cubicBezTo>
                  <a:pt x="227" y="58"/>
                  <a:pt x="231" y="55"/>
                  <a:pt x="236" y="54"/>
                </a:cubicBezTo>
                <a:cubicBezTo>
                  <a:pt x="239" y="53"/>
                  <a:pt x="243" y="53"/>
                  <a:pt x="247" y="54"/>
                </a:cubicBezTo>
                <a:cubicBezTo>
                  <a:pt x="249" y="54"/>
                  <a:pt x="251" y="55"/>
                  <a:pt x="252" y="56"/>
                </a:cubicBezTo>
                <a:cubicBezTo>
                  <a:pt x="254" y="57"/>
                  <a:pt x="255" y="57"/>
                  <a:pt x="256" y="58"/>
                </a:cubicBezTo>
                <a:cubicBezTo>
                  <a:pt x="263" y="64"/>
                  <a:pt x="268" y="71"/>
                  <a:pt x="269" y="80"/>
                </a:cubicBezTo>
                <a:cubicBezTo>
                  <a:pt x="269" y="82"/>
                  <a:pt x="270" y="85"/>
                  <a:pt x="270" y="88"/>
                </a:cubicBezTo>
                <a:cubicBezTo>
                  <a:pt x="270" y="93"/>
                  <a:pt x="270" y="98"/>
                  <a:pt x="270" y="103"/>
                </a:cubicBezTo>
                <a:cubicBezTo>
                  <a:pt x="270" y="107"/>
                  <a:pt x="269" y="111"/>
                  <a:pt x="267" y="115"/>
                </a:cubicBezTo>
                <a:cubicBezTo>
                  <a:pt x="266" y="115"/>
                  <a:pt x="266" y="116"/>
                  <a:pt x="266" y="117"/>
                </a:cubicBezTo>
                <a:cubicBezTo>
                  <a:pt x="265" y="121"/>
                  <a:pt x="263" y="125"/>
                  <a:pt x="261" y="128"/>
                </a:cubicBezTo>
                <a:cubicBezTo>
                  <a:pt x="258" y="133"/>
                  <a:pt x="254" y="135"/>
                  <a:pt x="249" y="137"/>
                </a:cubicBezTo>
                <a:cubicBezTo>
                  <a:pt x="246" y="137"/>
                  <a:pt x="243" y="138"/>
                  <a:pt x="240" y="138"/>
                </a:cubicBezTo>
                <a:cubicBezTo>
                  <a:pt x="238" y="138"/>
                  <a:pt x="235" y="138"/>
                  <a:pt x="233" y="138"/>
                </a:cubicBezTo>
                <a:cubicBezTo>
                  <a:pt x="232" y="138"/>
                  <a:pt x="232" y="138"/>
                  <a:pt x="232" y="138"/>
                </a:cubicBezTo>
                <a:cubicBezTo>
                  <a:pt x="229" y="137"/>
                  <a:pt x="226" y="136"/>
                  <a:pt x="224" y="135"/>
                </a:cubicBezTo>
                <a:cubicBezTo>
                  <a:pt x="222" y="135"/>
                  <a:pt x="220" y="134"/>
                  <a:pt x="218" y="133"/>
                </a:cubicBezTo>
                <a:cubicBezTo>
                  <a:pt x="215" y="131"/>
                  <a:pt x="213" y="129"/>
                  <a:pt x="211" y="127"/>
                </a:cubicBezTo>
                <a:cubicBezTo>
                  <a:pt x="207" y="124"/>
                  <a:pt x="204" y="121"/>
                  <a:pt x="199" y="121"/>
                </a:cubicBezTo>
                <a:cubicBezTo>
                  <a:pt x="197" y="120"/>
                  <a:pt x="195" y="120"/>
                  <a:pt x="193" y="120"/>
                </a:cubicBezTo>
                <a:cubicBezTo>
                  <a:pt x="193" y="120"/>
                  <a:pt x="192" y="120"/>
                  <a:pt x="192" y="121"/>
                </a:cubicBezTo>
                <a:cubicBezTo>
                  <a:pt x="190" y="123"/>
                  <a:pt x="189" y="125"/>
                  <a:pt x="188" y="127"/>
                </a:cubicBezTo>
                <a:cubicBezTo>
                  <a:pt x="187" y="131"/>
                  <a:pt x="186" y="135"/>
                  <a:pt x="185" y="139"/>
                </a:cubicBezTo>
                <a:cubicBezTo>
                  <a:pt x="185" y="144"/>
                  <a:pt x="184" y="148"/>
                  <a:pt x="184" y="154"/>
                </a:cubicBezTo>
                <a:cubicBezTo>
                  <a:pt x="184" y="155"/>
                  <a:pt x="184" y="156"/>
                  <a:pt x="185" y="158"/>
                </a:cubicBezTo>
                <a:cubicBezTo>
                  <a:pt x="185" y="163"/>
                  <a:pt x="186" y="168"/>
                  <a:pt x="185" y="173"/>
                </a:cubicBezTo>
                <a:cubicBezTo>
                  <a:pt x="185" y="174"/>
                  <a:pt x="186" y="175"/>
                  <a:pt x="186" y="175"/>
                </a:cubicBezTo>
                <a:cubicBezTo>
                  <a:pt x="186" y="177"/>
                  <a:pt x="186" y="179"/>
                  <a:pt x="186" y="181"/>
                </a:cubicBezTo>
                <a:cubicBezTo>
                  <a:pt x="184" y="185"/>
                  <a:pt x="182" y="188"/>
                  <a:pt x="179" y="189"/>
                </a:cubicBezTo>
                <a:cubicBezTo>
                  <a:pt x="176" y="190"/>
                  <a:pt x="173" y="191"/>
                  <a:pt x="170" y="191"/>
                </a:cubicBezTo>
                <a:cubicBezTo>
                  <a:pt x="167" y="192"/>
                  <a:pt x="163" y="192"/>
                  <a:pt x="160" y="192"/>
                </a:cubicBezTo>
                <a:cubicBezTo>
                  <a:pt x="157" y="192"/>
                  <a:pt x="154" y="192"/>
                  <a:pt x="151" y="193"/>
                </a:cubicBezTo>
                <a:cubicBezTo>
                  <a:pt x="149" y="193"/>
                  <a:pt x="147" y="194"/>
                  <a:pt x="145" y="195"/>
                </a:cubicBezTo>
                <a:cubicBezTo>
                  <a:pt x="145" y="195"/>
                  <a:pt x="143" y="195"/>
                  <a:pt x="143" y="194"/>
                </a:cubicBezTo>
                <a:cubicBezTo>
                  <a:pt x="142" y="193"/>
                  <a:pt x="142" y="193"/>
                  <a:pt x="142" y="192"/>
                </a:cubicBezTo>
                <a:close/>
                <a:moveTo>
                  <a:pt x="97" y="136"/>
                </a:moveTo>
                <a:cubicBezTo>
                  <a:pt x="98" y="136"/>
                  <a:pt x="99" y="136"/>
                  <a:pt x="99" y="136"/>
                </a:cubicBezTo>
                <a:cubicBezTo>
                  <a:pt x="99" y="135"/>
                  <a:pt x="99" y="135"/>
                  <a:pt x="99" y="135"/>
                </a:cubicBezTo>
                <a:cubicBezTo>
                  <a:pt x="99" y="135"/>
                  <a:pt x="98" y="135"/>
                  <a:pt x="97" y="136"/>
                </a:cubicBezTo>
                <a:cubicBezTo>
                  <a:pt x="97" y="135"/>
                  <a:pt x="97" y="135"/>
                  <a:pt x="97" y="135"/>
                </a:cubicBezTo>
                <a:cubicBezTo>
                  <a:pt x="95" y="135"/>
                  <a:pt x="93" y="135"/>
                  <a:pt x="91" y="135"/>
                </a:cubicBezTo>
                <a:cubicBezTo>
                  <a:pt x="90" y="135"/>
                  <a:pt x="90" y="135"/>
                  <a:pt x="89" y="136"/>
                </a:cubicBezTo>
                <a:cubicBezTo>
                  <a:pt x="89" y="136"/>
                  <a:pt x="88" y="136"/>
                  <a:pt x="88" y="136"/>
                </a:cubicBezTo>
                <a:cubicBezTo>
                  <a:pt x="88" y="136"/>
                  <a:pt x="88" y="136"/>
                  <a:pt x="88" y="137"/>
                </a:cubicBezTo>
                <a:cubicBezTo>
                  <a:pt x="89" y="136"/>
                  <a:pt x="89" y="136"/>
                  <a:pt x="90" y="136"/>
                </a:cubicBezTo>
                <a:cubicBezTo>
                  <a:pt x="92" y="136"/>
                  <a:pt x="95" y="135"/>
                  <a:pt x="97" y="136"/>
                </a:cubicBezTo>
                <a:close/>
                <a:moveTo>
                  <a:pt x="100" y="131"/>
                </a:moveTo>
                <a:cubicBezTo>
                  <a:pt x="100" y="131"/>
                  <a:pt x="100" y="131"/>
                  <a:pt x="100" y="131"/>
                </a:cubicBezTo>
                <a:cubicBezTo>
                  <a:pt x="102" y="131"/>
                  <a:pt x="105" y="131"/>
                  <a:pt x="107" y="131"/>
                </a:cubicBezTo>
                <a:cubicBezTo>
                  <a:pt x="112" y="132"/>
                  <a:pt x="116" y="133"/>
                  <a:pt x="120" y="136"/>
                </a:cubicBezTo>
                <a:cubicBezTo>
                  <a:pt x="121" y="136"/>
                  <a:pt x="121" y="136"/>
                  <a:pt x="121" y="136"/>
                </a:cubicBezTo>
                <a:cubicBezTo>
                  <a:pt x="122" y="135"/>
                  <a:pt x="122" y="133"/>
                  <a:pt x="123" y="131"/>
                </a:cubicBezTo>
                <a:cubicBezTo>
                  <a:pt x="124" y="130"/>
                  <a:pt x="124" y="130"/>
                  <a:pt x="124" y="128"/>
                </a:cubicBezTo>
                <a:cubicBezTo>
                  <a:pt x="124" y="128"/>
                  <a:pt x="124" y="128"/>
                  <a:pt x="124" y="127"/>
                </a:cubicBezTo>
                <a:cubicBezTo>
                  <a:pt x="124" y="126"/>
                  <a:pt x="125" y="126"/>
                  <a:pt x="126" y="126"/>
                </a:cubicBezTo>
                <a:cubicBezTo>
                  <a:pt x="127" y="126"/>
                  <a:pt x="127" y="126"/>
                  <a:pt x="128" y="127"/>
                </a:cubicBezTo>
                <a:cubicBezTo>
                  <a:pt x="128" y="127"/>
                  <a:pt x="128" y="127"/>
                  <a:pt x="128" y="128"/>
                </a:cubicBezTo>
                <a:cubicBezTo>
                  <a:pt x="129" y="128"/>
                  <a:pt x="128" y="129"/>
                  <a:pt x="128" y="130"/>
                </a:cubicBezTo>
                <a:cubicBezTo>
                  <a:pt x="127" y="130"/>
                  <a:pt x="127" y="130"/>
                  <a:pt x="127" y="130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5" y="132"/>
                  <a:pt x="125" y="133"/>
                  <a:pt x="124" y="134"/>
                </a:cubicBezTo>
                <a:cubicBezTo>
                  <a:pt x="124" y="134"/>
                  <a:pt x="124" y="135"/>
                  <a:pt x="125" y="135"/>
                </a:cubicBezTo>
                <a:cubicBezTo>
                  <a:pt x="125" y="134"/>
                  <a:pt x="125" y="134"/>
                  <a:pt x="125" y="134"/>
                </a:cubicBezTo>
                <a:cubicBezTo>
                  <a:pt x="126" y="133"/>
                  <a:pt x="127" y="132"/>
                  <a:pt x="128" y="130"/>
                </a:cubicBezTo>
                <a:cubicBezTo>
                  <a:pt x="130" y="128"/>
                  <a:pt x="132" y="125"/>
                  <a:pt x="135" y="122"/>
                </a:cubicBezTo>
                <a:cubicBezTo>
                  <a:pt x="135" y="121"/>
                  <a:pt x="135" y="121"/>
                  <a:pt x="136" y="120"/>
                </a:cubicBezTo>
                <a:cubicBezTo>
                  <a:pt x="136" y="120"/>
                  <a:pt x="137" y="120"/>
                  <a:pt x="137" y="120"/>
                </a:cubicBezTo>
                <a:cubicBezTo>
                  <a:pt x="138" y="120"/>
                  <a:pt x="138" y="121"/>
                  <a:pt x="138" y="121"/>
                </a:cubicBezTo>
                <a:cubicBezTo>
                  <a:pt x="138" y="122"/>
                  <a:pt x="138" y="122"/>
                  <a:pt x="138" y="122"/>
                </a:cubicBezTo>
                <a:cubicBezTo>
                  <a:pt x="138" y="123"/>
                  <a:pt x="138" y="124"/>
                  <a:pt x="137" y="125"/>
                </a:cubicBezTo>
                <a:cubicBezTo>
                  <a:pt x="136" y="128"/>
                  <a:pt x="135" y="132"/>
                  <a:pt x="134" y="135"/>
                </a:cubicBezTo>
                <a:cubicBezTo>
                  <a:pt x="133" y="136"/>
                  <a:pt x="133" y="136"/>
                  <a:pt x="133" y="137"/>
                </a:cubicBezTo>
                <a:cubicBezTo>
                  <a:pt x="133" y="137"/>
                  <a:pt x="133" y="137"/>
                  <a:pt x="133" y="137"/>
                </a:cubicBezTo>
                <a:cubicBezTo>
                  <a:pt x="137" y="131"/>
                  <a:pt x="141" y="126"/>
                  <a:pt x="144" y="120"/>
                </a:cubicBezTo>
                <a:cubicBezTo>
                  <a:pt x="144" y="120"/>
                  <a:pt x="144" y="121"/>
                  <a:pt x="144" y="121"/>
                </a:cubicBezTo>
                <a:cubicBezTo>
                  <a:pt x="142" y="121"/>
                  <a:pt x="140" y="119"/>
                  <a:pt x="141" y="117"/>
                </a:cubicBezTo>
                <a:cubicBezTo>
                  <a:pt x="141" y="117"/>
                  <a:pt x="141" y="117"/>
                  <a:pt x="141" y="117"/>
                </a:cubicBezTo>
                <a:cubicBezTo>
                  <a:pt x="143" y="112"/>
                  <a:pt x="145" y="107"/>
                  <a:pt x="146" y="102"/>
                </a:cubicBezTo>
                <a:cubicBezTo>
                  <a:pt x="147" y="100"/>
                  <a:pt x="148" y="97"/>
                  <a:pt x="149" y="94"/>
                </a:cubicBezTo>
                <a:cubicBezTo>
                  <a:pt x="148" y="93"/>
                  <a:pt x="148" y="93"/>
                  <a:pt x="147" y="93"/>
                </a:cubicBezTo>
                <a:cubicBezTo>
                  <a:pt x="147" y="93"/>
                  <a:pt x="147" y="93"/>
                  <a:pt x="147" y="94"/>
                </a:cubicBezTo>
                <a:cubicBezTo>
                  <a:pt x="143" y="102"/>
                  <a:pt x="140" y="109"/>
                  <a:pt x="137" y="118"/>
                </a:cubicBezTo>
                <a:cubicBezTo>
                  <a:pt x="137" y="118"/>
                  <a:pt x="137" y="119"/>
                  <a:pt x="137" y="119"/>
                </a:cubicBezTo>
                <a:cubicBezTo>
                  <a:pt x="136" y="119"/>
                  <a:pt x="136" y="120"/>
                  <a:pt x="135" y="119"/>
                </a:cubicBezTo>
                <a:cubicBezTo>
                  <a:pt x="135" y="119"/>
                  <a:pt x="135" y="119"/>
                  <a:pt x="135" y="118"/>
                </a:cubicBezTo>
                <a:cubicBezTo>
                  <a:pt x="135" y="118"/>
                  <a:pt x="135" y="118"/>
                  <a:pt x="135" y="117"/>
                </a:cubicBezTo>
                <a:cubicBezTo>
                  <a:pt x="136" y="115"/>
                  <a:pt x="136" y="113"/>
                  <a:pt x="137" y="111"/>
                </a:cubicBezTo>
                <a:cubicBezTo>
                  <a:pt x="139" y="103"/>
                  <a:pt x="141" y="96"/>
                  <a:pt x="142" y="89"/>
                </a:cubicBezTo>
                <a:cubicBezTo>
                  <a:pt x="142" y="88"/>
                  <a:pt x="142" y="87"/>
                  <a:pt x="142" y="87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8" y="95"/>
                  <a:pt x="134" y="103"/>
                  <a:pt x="131" y="111"/>
                </a:cubicBezTo>
                <a:cubicBezTo>
                  <a:pt x="130" y="115"/>
                  <a:pt x="128" y="119"/>
                  <a:pt x="127" y="123"/>
                </a:cubicBezTo>
                <a:cubicBezTo>
                  <a:pt x="126" y="124"/>
                  <a:pt x="126" y="124"/>
                  <a:pt x="125" y="124"/>
                </a:cubicBezTo>
                <a:cubicBezTo>
                  <a:pt x="124" y="124"/>
                  <a:pt x="124" y="123"/>
                  <a:pt x="125" y="122"/>
                </a:cubicBezTo>
                <a:cubicBezTo>
                  <a:pt x="125" y="120"/>
                  <a:pt x="126" y="119"/>
                  <a:pt x="126" y="118"/>
                </a:cubicBezTo>
                <a:cubicBezTo>
                  <a:pt x="129" y="108"/>
                  <a:pt x="131" y="99"/>
                  <a:pt x="133" y="90"/>
                </a:cubicBezTo>
                <a:cubicBezTo>
                  <a:pt x="133" y="89"/>
                  <a:pt x="133" y="87"/>
                  <a:pt x="134" y="86"/>
                </a:cubicBezTo>
                <a:cubicBezTo>
                  <a:pt x="134" y="86"/>
                  <a:pt x="133" y="86"/>
                  <a:pt x="133" y="86"/>
                </a:cubicBezTo>
                <a:cubicBezTo>
                  <a:pt x="133" y="88"/>
                  <a:pt x="132" y="89"/>
                  <a:pt x="132" y="90"/>
                </a:cubicBezTo>
                <a:cubicBezTo>
                  <a:pt x="127" y="100"/>
                  <a:pt x="123" y="110"/>
                  <a:pt x="120" y="120"/>
                </a:cubicBezTo>
                <a:cubicBezTo>
                  <a:pt x="119" y="123"/>
                  <a:pt x="118" y="126"/>
                  <a:pt x="117" y="129"/>
                </a:cubicBezTo>
                <a:cubicBezTo>
                  <a:pt x="117" y="129"/>
                  <a:pt x="117" y="130"/>
                  <a:pt x="117" y="130"/>
                </a:cubicBezTo>
                <a:cubicBezTo>
                  <a:pt x="116" y="131"/>
                  <a:pt x="116" y="131"/>
                  <a:pt x="115" y="131"/>
                </a:cubicBezTo>
                <a:cubicBezTo>
                  <a:pt x="115" y="130"/>
                  <a:pt x="115" y="130"/>
                  <a:pt x="114" y="130"/>
                </a:cubicBezTo>
                <a:cubicBezTo>
                  <a:pt x="114" y="129"/>
                  <a:pt x="115" y="129"/>
                  <a:pt x="115" y="129"/>
                </a:cubicBezTo>
                <a:cubicBezTo>
                  <a:pt x="115" y="126"/>
                  <a:pt x="115" y="124"/>
                  <a:pt x="116" y="122"/>
                </a:cubicBezTo>
                <a:cubicBezTo>
                  <a:pt x="117" y="115"/>
                  <a:pt x="119" y="107"/>
                  <a:pt x="120" y="100"/>
                </a:cubicBezTo>
                <a:cubicBezTo>
                  <a:pt x="120" y="99"/>
                  <a:pt x="120" y="98"/>
                  <a:pt x="120" y="97"/>
                </a:cubicBezTo>
                <a:cubicBezTo>
                  <a:pt x="119" y="97"/>
                  <a:pt x="119" y="98"/>
                  <a:pt x="119" y="98"/>
                </a:cubicBezTo>
                <a:cubicBezTo>
                  <a:pt x="118" y="102"/>
                  <a:pt x="116" y="105"/>
                  <a:pt x="115" y="109"/>
                </a:cubicBezTo>
                <a:cubicBezTo>
                  <a:pt x="113" y="115"/>
                  <a:pt x="111" y="122"/>
                  <a:pt x="109" y="129"/>
                </a:cubicBezTo>
                <a:cubicBezTo>
                  <a:pt x="109" y="129"/>
                  <a:pt x="109" y="130"/>
                  <a:pt x="109" y="130"/>
                </a:cubicBezTo>
                <a:cubicBezTo>
                  <a:pt x="109" y="131"/>
                  <a:pt x="108" y="131"/>
                  <a:pt x="108" y="131"/>
                </a:cubicBezTo>
                <a:cubicBezTo>
                  <a:pt x="107" y="131"/>
                  <a:pt x="107" y="130"/>
                  <a:pt x="107" y="130"/>
                </a:cubicBezTo>
                <a:cubicBezTo>
                  <a:pt x="107" y="129"/>
                  <a:pt x="107" y="129"/>
                  <a:pt x="107" y="128"/>
                </a:cubicBezTo>
                <a:cubicBezTo>
                  <a:pt x="107" y="122"/>
                  <a:pt x="107" y="116"/>
                  <a:pt x="108" y="109"/>
                </a:cubicBezTo>
                <a:cubicBezTo>
                  <a:pt x="108" y="109"/>
                  <a:pt x="108" y="108"/>
                  <a:pt x="108" y="107"/>
                </a:cubicBezTo>
                <a:cubicBezTo>
                  <a:pt x="107" y="108"/>
                  <a:pt x="106" y="108"/>
                  <a:pt x="106" y="109"/>
                </a:cubicBezTo>
                <a:cubicBezTo>
                  <a:pt x="104" y="116"/>
                  <a:pt x="102" y="123"/>
                  <a:pt x="100" y="129"/>
                </a:cubicBezTo>
                <a:cubicBezTo>
                  <a:pt x="100" y="130"/>
                  <a:pt x="100" y="130"/>
                  <a:pt x="100" y="131"/>
                </a:cubicBezTo>
                <a:close/>
                <a:moveTo>
                  <a:pt x="129" y="90"/>
                </a:moveTo>
                <a:cubicBezTo>
                  <a:pt x="129" y="90"/>
                  <a:pt x="130" y="89"/>
                  <a:pt x="130" y="89"/>
                </a:cubicBezTo>
                <a:cubicBezTo>
                  <a:pt x="131" y="87"/>
                  <a:pt x="132" y="84"/>
                  <a:pt x="133" y="82"/>
                </a:cubicBezTo>
                <a:cubicBezTo>
                  <a:pt x="133" y="82"/>
                  <a:pt x="133" y="81"/>
                  <a:pt x="134" y="81"/>
                </a:cubicBezTo>
                <a:cubicBezTo>
                  <a:pt x="134" y="80"/>
                  <a:pt x="134" y="80"/>
                  <a:pt x="135" y="80"/>
                </a:cubicBezTo>
                <a:cubicBezTo>
                  <a:pt x="136" y="80"/>
                  <a:pt x="136" y="80"/>
                  <a:pt x="136" y="81"/>
                </a:cubicBezTo>
                <a:cubicBezTo>
                  <a:pt x="136" y="82"/>
                  <a:pt x="136" y="83"/>
                  <a:pt x="136" y="84"/>
                </a:cubicBezTo>
                <a:cubicBezTo>
                  <a:pt x="135" y="89"/>
                  <a:pt x="135" y="93"/>
                  <a:pt x="134" y="97"/>
                </a:cubicBezTo>
                <a:cubicBezTo>
                  <a:pt x="134" y="98"/>
                  <a:pt x="133" y="99"/>
                  <a:pt x="133" y="100"/>
                </a:cubicBezTo>
                <a:cubicBezTo>
                  <a:pt x="134" y="99"/>
                  <a:pt x="134" y="99"/>
                  <a:pt x="134" y="98"/>
                </a:cubicBezTo>
                <a:cubicBezTo>
                  <a:pt x="134" y="97"/>
                  <a:pt x="135" y="96"/>
                  <a:pt x="136" y="95"/>
                </a:cubicBezTo>
                <a:cubicBezTo>
                  <a:pt x="137" y="92"/>
                  <a:pt x="139" y="89"/>
                  <a:pt x="140" y="86"/>
                </a:cubicBezTo>
                <a:cubicBezTo>
                  <a:pt x="141" y="85"/>
                  <a:pt x="141" y="84"/>
                  <a:pt x="142" y="83"/>
                </a:cubicBezTo>
                <a:cubicBezTo>
                  <a:pt x="142" y="83"/>
                  <a:pt x="143" y="83"/>
                  <a:pt x="144" y="83"/>
                </a:cubicBezTo>
                <a:cubicBezTo>
                  <a:pt x="144" y="83"/>
                  <a:pt x="145" y="84"/>
                  <a:pt x="145" y="85"/>
                </a:cubicBezTo>
                <a:cubicBezTo>
                  <a:pt x="145" y="85"/>
                  <a:pt x="145" y="86"/>
                  <a:pt x="145" y="86"/>
                </a:cubicBezTo>
                <a:cubicBezTo>
                  <a:pt x="144" y="88"/>
                  <a:pt x="144" y="90"/>
                  <a:pt x="144" y="92"/>
                </a:cubicBezTo>
                <a:cubicBezTo>
                  <a:pt x="144" y="93"/>
                  <a:pt x="143" y="95"/>
                  <a:pt x="143" y="96"/>
                </a:cubicBezTo>
                <a:cubicBezTo>
                  <a:pt x="143" y="96"/>
                  <a:pt x="143" y="95"/>
                  <a:pt x="144" y="95"/>
                </a:cubicBezTo>
                <a:cubicBezTo>
                  <a:pt x="144" y="93"/>
                  <a:pt x="145" y="92"/>
                  <a:pt x="146" y="90"/>
                </a:cubicBezTo>
                <a:cubicBezTo>
                  <a:pt x="147" y="88"/>
                  <a:pt x="148" y="86"/>
                  <a:pt x="149" y="83"/>
                </a:cubicBezTo>
                <a:cubicBezTo>
                  <a:pt x="150" y="83"/>
                  <a:pt x="150" y="82"/>
                  <a:pt x="151" y="81"/>
                </a:cubicBezTo>
                <a:cubicBezTo>
                  <a:pt x="151" y="81"/>
                  <a:pt x="152" y="81"/>
                  <a:pt x="153" y="81"/>
                </a:cubicBezTo>
                <a:cubicBezTo>
                  <a:pt x="153" y="82"/>
                  <a:pt x="153" y="82"/>
                  <a:pt x="154" y="82"/>
                </a:cubicBezTo>
                <a:cubicBezTo>
                  <a:pt x="155" y="80"/>
                  <a:pt x="156" y="79"/>
                  <a:pt x="157" y="77"/>
                </a:cubicBezTo>
                <a:cubicBezTo>
                  <a:pt x="156" y="77"/>
                  <a:pt x="156" y="77"/>
                  <a:pt x="156" y="77"/>
                </a:cubicBezTo>
                <a:cubicBezTo>
                  <a:pt x="155" y="78"/>
                  <a:pt x="154" y="77"/>
                  <a:pt x="153" y="77"/>
                </a:cubicBezTo>
                <a:cubicBezTo>
                  <a:pt x="153" y="76"/>
                  <a:pt x="153" y="75"/>
                  <a:pt x="153" y="74"/>
                </a:cubicBezTo>
                <a:cubicBezTo>
                  <a:pt x="153" y="74"/>
                  <a:pt x="154" y="73"/>
                  <a:pt x="154" y="73"/>
                </a:cubicBezTo>
                <a:cubicBezTo>
                  <a:pt x="156" y="71"/>
                  <a:pt x="158" y="68"/>
                  <a:pt x="160" y="65"/>
                </a:cubicBezTo>
                <a:cubicBezTo>
                  <a:pt x="161" y="64"/>
                  <a:pt x="160" y="63"/>
                  <a:pt x="160" y="61"/>
                </a:cubicBezTo>
                <a:cubicBezTo>
                  <a:pt x="159" y="62"/>
                  <a:pt x="158" y="63"/>
                  <a:pt x="158" y="63"/>
                </a:cubicBezTo>
                <a:cubicBezTo>
                  <a:pt x="157" y="64"/>
                  <a:pt x="156" y="65"/>
                  <a:pt x="155" y="64"/>
                </a:cubicBezTo>
                <a:cubicBezTo>
                  <a:pt x="154" y="65"/>
                  <a:pt x="154" y="66"/>
                  <a:pt x="154" y="66"/>
                </a:cubicBezTo>
                <a:cubicBezTo>
                  <a:pt x="153" y="67"/>
                  <a:pt x="153" y="68"/>
                  <a:pt x="153" y="68"/>
                </a:cubicBezTo>
                <a:cubicBezTo>
                  <a:pt x="152" y="70"/>
                  <a:pt x="150" y="70"/>
                  <a:pt x="149" y="69"/>
                </a:cubicBezTo>
                <a:cubicBezTo>
                  <a:pt x="148" y="69"/>
                  <a:pt x="148" y="67"/>
                  <a:pt x="149" y="66"/>
                </a:cubicBezTo>
                <a:cubicBezTo>
                  <a:pt x="149" y="65"/>
                  <a:pt x="150" y="64"/>
                  <a:pt x="151" y="63"/>
                </a:cubicBezTo>
                <a:cubicBezTo>
                  <a:pt x="151" y="62"/>
                  <a:pt x="151" y="62"/>
                  <a:pt x="151" y="62"/>
                </a:cubicBezTo>
                <a:cubicBezTo>
                  <a:pt x="151" y="62"/>
                  <a:pt x="150" y="62"/>
                  <a:pt x="150" y="62"/>
                </a:cubicBezTo>
                <a:cubicBezTo>
                  <a:pt x="147" y="64"/>
                  <a:pt x="144" y="67"/>
                  <a:pt x="141" y="70"/>
                </a:cubicBezTo>
                <a:cubicBezTo>
                  <a:pt x="140" y="71"/>
                  <a:pt x="139" y="73"/>
                  <a:pt x="138" y="74"/>
                </a:cubicBezTo>
                <a:cubicBezTo>
                  <a:pt x="137" y="75"/>
                  <a:pt x="135" y="76"/>
                  <a:pt x="134" y="77"/>
                </a:cubicBezTo>
                <a:cubicBezTo>
                  <a:pt x="130" y="81"/>
                  <a:pt x="125" y="84"/>
                  <a:pt x="121" y="88"/>
                </a:cubicBezTo>
                <a:cubicBezTo>
                  <a:pt x="117" y="91"/>
                  <a:pt x="113" y="94"/>
                  <a:pt x="110" y="97"/>
                </a:cubicBezTo>
                <a:cubicBezTo>
                  <a:pt x="109" y="98"/>
                  <a:pt x="109" y="98"/>
                  <a:pt x="109" y="99"/>
                </a:cubicBezTo>
                <a:cubicBezTo>
                  <a:pt x="109" y="99"/>
                  <a:pt x="110" y="98"/>
                  <a:pt x="110" y="98"/>
                </a:cubicBezTo>
                <a:cubicBezTo>
                  <a:pt x="114" y="96"/>
                  <a:pt x="118" y="94"/>
                  <a:pt x="121" y="91"/>
                </a:cubicBezTo>
                <a:cubicBezTo>
                  <a:pt x="123" y="91"/>
                  <a:pt x="124" y="90"/>
                  <a:pt x="125" y="90"/>
                </a:cubicBezTo>
                <a:cubicBezTo>
                  <a:pt x="126" y="89"/>
                  <a:pt x="128" y="89"/>
                  <a:pt x="129" y="90"/>
                </a:cubicBezTo>
                <a:close/>
                <a:moveTo>
                  <a:pt x="152" y="48"/>
                </a:moveTo>
                <a:cubicBezTo>
                  <a:pt x="152" y="48"/>
                  <a:pt x="152" y="48"/>
                  <a:pt x="152" y="48"/>
                </a:cubicBezTo>
                <a:cubicBezTo>
                  <a:pt x="152" y="48"/>
                  <a:pt x="152" y="49"/>
                  <a:pt x="152" y="49"/>
                </a:cubicBezTo>
                <a:cubicBezTo>
                  <a:pt x="148" y="51"/>
                  <a:pt x="144" y="55"/>
                  <a:pt x="140" y="58"/>
                </a:cubicBezTo>
                <a:cubicBezTo>
                  <a:pt x="138" y="60"/>
                  <a:pt x="136" y="62"/>
                  <a:pt x="134" y="64"/>
                </a:cubicBezTo>
                <a:cubicBezTo>
                  <a:pt x="133" y="65"/>
                  <a:pt x="133" y="65"/>
                  <a:pt x="132" y="65"/>
                </a:cubicBezTo>
                <a:cubicBezTo>
                  <a:pt x="132" y="66"/>
                  <a:pt x="131" y="66"/>
                  <a:pt x="131" y="65"/>
                </a:cubicBezTo>
                <a:cubicBezTo>
                  <a:pt x="130" y="65"/>
                  <a:pt x="130" y="64"/>
                  <a:pt x="130" y="64"/>
                </a:cubicBezTo>
                <a:cubicBezTo>
                  <a:pt x="131" y="63"/>
                  <a:pt x="131" y="62"/>
                  <a:pt x="131" y="62"/>
                </a:cubicBezTo>
                <a:cubicBezTo>
                  <a:pt x="133" y="59"/>
                  <a:pt x="134" y="56"/>
                  <a:pt x="136" y="53"/>
                </a:cubicBezTo>
                <a:cubicBezTo>
                  <a:pt x="137" y="51"/>
                  <a:pt x="138" y="49"/>
                  <a:pt x="139" y="47"/>
                </a:cubicBezTo>
                <a:cubicBezTo>
                  <a:pt x="139" y="46"/>
                  <a:pt x="139" y="46"/>
                  <a:pt x="140" y="46"/>
                </a:cubicBezTo>
                <a:cubicBezTo>
                  <a:pt x="139" y="46"/>
                  <a:pt x="138" y="46"/>
                  <a:pt x="138" y="47"/>
                </a:cubicBezTo>
                <a:cubicBezTo>
                  <a:pt x="134" y="51"/>
                  <a:pt x="129" y="56"/>
                  <a:pt x="125" y="60"/>
                </a:cubicBezTo>
                <a:cubicBezTo>
                  <a:pt x="126" y="61"/>
                  <a:pt x="126" y="62"/>
                  <a:pt x="125" y="63"/>
                </a:cubicBezTo>
                <a:cubicBezTo>
                  <a:pt x="125" y="63"/>
                  <a:pt x="125" y="63"/>
                  <a:pt x="124" y="63"/>
                </a:cubicBezTo>
                <a:cubicBezTo>
                  <a:pt x="123" y="63"/>
                  <a:pt x="122" y="64"/>
                  <a:pt x="121" y="65"/>
                </a:cubicBezTo>
                <a:cubicBezTo>
                  <a:pt x="115" y="69"/>
                  <a:pt x="109" y="72"/>
                  <a:pt x="104" y="77"/>
                </a:cubicBezTo>
                <a:cubicBezTo>
                  <a:pt x="104" y="77"/>
                  <a:pt x="104" y="78"/>
                  <a:pt x="103" y="78"/>
                </a:cubicBezTo>
                <a:cubicBezTo>
                  <a:pt x="104" y="78"/>
                  <a:pt x="104" y="78"/>
                  <a:pt x="104" y="78"/>
                </a:cubicBezTo>
                <a:cubicBezTo>
                  <a:pt x="106" y="77"/>
                  <a:pt x="107" y="76"/>
                  <a:pt x="109" y="76"/>
                </a:cubicBezTo>
                <a:cubicBezTo>
                  <a:pt x="115" y="72"/>
                  <a:pt x="121" y="69"/>
                  <a:pt x="128" y="65"/>
                </a:cubicBezTo>
                <a:cubicBezTo>
                  <a:pt x="128" y="65"/>
                  <a:pt x="128" y="65"/>
                  <a:pt x="128" y="65"/>
                </a:cubicBezTo>
                <a:cubicBezTo>
                  <a:pt x="129" y="64"/>
                  <a:pt x="129" y="65"/>
                  <a:pt x="130" y="65"/>
                </a:cubicBezTo>
                <a:cubicBezTo>
                  <a:pt x="130" y="65"/>
                  <a:pt x="130" y="66"/>
                  <a:pt x="130" y="66"/>
                </a:cubicBezTo>
                <a:cubicBezTo>
                  <a:pt x="129" y="67"/>
                  <a:pt x="129" y="67"/>
                  <a:pt x="129" y="67"/>
                </a:cubicBezTo>
                <a:cubicBezTo>
                  <a:pt x="126" y="69"/>
                  <a:pt x="124" y="70"/>
                  <a:pt x="122" y="72"/>
                </a:cubicBezTo>
                <a:cubicBezTo>
                  <a:pt x="116" y="76"/>
                  <a:pt x="110" y="80"/>
                  <a:pt x="105" y="85"/>
                </a:cubicBezTo>
                <a:cubicBezTo>
                  <a:pt x="105" y="85"/>
                  <a:pt x="104" y="85"/>
                  <a:pt x="104" y="86"/>
                </a:cubicBezTo>
                <a:cubicBezTo>
                  <a:pt x="104" y="86"/>
                  <a:pt x="104" y="87"/>
                  <a:pt x="104" y="87"/>
                </a:cubicBezTo>
                <a:cubicBezTo>
                  <a:pt x="105" y="87"/>
                  <a:pt x="105" y="87"/>
                  <a:pt x="106" y="87"/>
                </a:cubicBezTo>
                <a:cubicBezTo>
                  <a:pt x="108" y="86"/>
                  <a:pt x="109" y="85"/>
                  <a:pt x="111" y="84"/>
                </a:cubicBezTo>
                <a:cubicBezTo>
                  <a:pt x="119" y="81"/>
                  <a:pt x="127" y="77"/>
                  <a:pt x="134" y="73"/>
                </a:cubicBezTo>
                <a:cubicBezTo>
                  <a:pt x="135" y="72"/>
                  <a:pt x="136" y="72"/>
                  <a:pt x="137" y="71"/>
                </a:cubicBezTo>
                <a:cubicBezTo>
                  <a:pt x="137" y="69"/>
                  <a:pt x="138" y="68"/>
                  <a:pt x="139" y="67"/>
                </a:cubicBezTo>
                <a:cubicBezTo>
                  <a:pt x="143" y="61"/>
                  <a:pt x="147" y="56"/>
                  <a:pt x="152" y="50"/>
                </a:cubicBezTo>
                <a:cubicBezTo>
                  <a:pt x="152" y="49"/>
                  <a:pt x="152" y="49"/>
                  <a:pt x="152" y="48"/>
                </a:cubicBezTo>
                <a:close/>
                <a:moveTo>
                  <a:pt x="174" y="82"/>
                </a:moveTo>
                <a:cubicBezTo>
                  <a:pt x="174" y="82"/>
                  <a:pt x="174" y="82"/>
                  <a:pt x="173" y="82"/>
                </a:cubicBezTo>
                <a:cubicBezTo>
                  <a:pt x="173" y="82"/>
                  <a:pt x="173" y="82"/>
                  <a:pt x="173" y="82"/>
                </a:cubicBezTo>
                <a:cubicBezTo>
                  <a:pt x="168" y="87"/>
                  <a:pt x="163" y="92"/>
                  <a:pt x="158" y="97"/>
                </a:cubicBezTo>
                <a:cubicBezTo>
                  <a:pt x="157" y="98"/>
                  <a:pt x="156" y="98"/>
                  <a:pt x="155" y="99"/>
                </a:cubicBezTo>
                <a:cubicBezTo>
                  <a:pt x="155" y="99"/>
                  <a:pt x="154" y="100"/>
                  <a:pt x="154" y="100"/>
                </a:cubicBezTo>
                <a:cubicBezTo>
                  <a:pt x="154" y="100"/>
                  <a:pt x="153" y="100"/>
                  <a:pt x="153" y="100"/>
                </a:cubicBezTo>
                <a:cubicBezTo>
                  <a:pt x="152" y="99"/>
                  <a:pt x="152" y="99"/>
                  <a:pt x="153" y="98"/>
                </a:cubicBezTo>
                <a:cubicBezTo>
                  <a:pt x="153" y="98"/>
                  <a:pt x="153" y="98"/>
                  <a:pt x="153" y="97"/>
                </a:cubicBezTo>
                <a:cubicBezTo>
                  <a:pt x="154" y="96"/>
                  <a:pt x="155" y="95"/>
                  <a:pt x="155" y="94"/>
                </a:cubicBezTo>
                <a:cubicBezTo>
                  <a:pt x="159" y="89"/>
                  <a:pt x="163" y="83"/>
                  <a:pt x="167" y="77"/>
                </a:cubicBezTo>
                <a:cubicBezTo>
                  <a:pt x="168" y="77"/>
                  <a:pt x="168" y="77"/>
                  <a:pt x="168" y="77"/>
                </a:cubicBezTo>
                <a:cubicBezTo>
                  <a:pt x="168" y="77"/>
                  <a:pt x="168" y="77"/>
                  <a:pt x="167" y="77"/>
                </a:cubicBezTo>
                <a:cubicBezTo>
                  <a:pt x="163" y="81"/>
                  <a:pt x="158" y="86"/>
                  <a:pt x="153" y="91"/>
                </a:cubicBezTo>
                <a:cubicBezTo>
                  <a:pt x="153" y="91"/>
                  <a:pt x="153" y="91"/>
                  <a:pt x="153" y="92"/>
                </a:cubicBezTo>
                <a:cubicBezTo>
                  <a:pt x="151" y="100"/>
                  <a:pt x="149" y="109"/>
                  <a:pt x="146" y="118"/>
                </a:cubicBezTo>
                <a:cubicBezTo>
                  <a:pt x="146" y="118"/>
                  <a:pt x="146" y="118"/>
                  <a:pt x="146" y="119"/>
                </a:cubicBezTo>
                <a:cubicBezTo>
                  <a:pt x="146" y="118"/>
                  <a:pt x="147" y="118"/>
                  <a:pt x="147" y="117"/>
                </a:cubicBezTo>
                <a:cubicBezTo>
                  <a:pt x="148" y="116"/>
                  <a:pt x="148" y="115"/>
                  <a:pt x="149" y="114"/>
                </a:cubicBezTo>
                <a:cubicBezTo>
                  <a:pt x="150" y="114"/>
                  <a:pt x="150" y="113"/>
                  <a:pt x="150" y="113"/>
                </a:cubicBezTo>
                <a:cubicBezTo>
                  <a:pt x="151" y="113"/>
                  <a:pt x="151" y="113"/>
                  <a:pt x="152" y="113"/>
                </a:cubicBezTo>
                <a:cubicBezTo>
                  <a:pt x="152" y="113"/>
                  <a:pt x="153" y="114"/>
                  <a:pt x="153" y="114"/>
                </a:cubicBezTo>
                <a:cubicBezTo>
                  <a:pt x="152" y="115"/>
                  <a:pt x="152" y="116"/>
                  <a:pt x="152" y="116"/>
                </a:cubicBezTo>
                <a:cubicBezTo>
                  <a:pt x="150" y="120"/>
                  <a:pt x="149" y="124"/>
                  <a:pt x="147" y="128"/>
                </a:cubicBezTo>
                <a:cubicBezTo>
                  <a:pt x="147" y="128"/>
                  <a:pt x="147" y="129"/>
                  <a:pt x="146" y="129"/>
                </a:cubicBezTo>
                <a:cubicBezTo>
                  <a:pt x="147" y="129"/>
                  <a:pt x="147" y="128"/>
                  <a:pt x="147" y="128"/>
                </a:cubicBezTo>
                <a:cubicBezTo>
                  <a:pt x="150" y="125"/>
                  <a:pt x="152" y="122"/>
                  <a:pt x="154" y="119"/>
                </a:cubicBezTo>
                <a:cubicBezTo>
                  <a:pt x="157" y="116"/>
                  <a:pt x="159" y="113"/>
                  <a:pt x="162" y="110"/>
                </a:cubicBezTo>
                <a:cubicBezTo>
                  <a:pt x="163" y="109"/>
                  <a:pt x="164" y="108"/>
                  <a:pt x="165" y="109"/>
                </a:cubicBezTo>
                <a:cubicBezTo>
                  <a:pt x="166" y="108"/>
                  <a:pt x="166" y="108"/>
                  <a:pt x="166" y="108"/>
                </a:cubicBezTo>
                <a:cubicBezTo>
                  <a:pt x="170" y="103"/>
                  <a:pt x="173" y="98"/>
                  <a:pt x="177" y="93"/>
                </a:cubicBezTo>
                <a:cubicBezTo>
                  <a:pt x="179" y="90"/>
                  <a:pt x="181" y="87"/>
                  <a:pt x="183" y="84"/>
                </a:cubicBezTo>
                <a:cubicBezTo>
                  <a:pt x="183" y="84"/>
                  <a:pt x="183" y="83"/>
                  <a:pt x="183" y="83"/>
                </a:cubicBezTo>
                <a:cubicBezTo>
                  <a:pt x="182" y="84"/>
                  <a:pt x="181" y="85"/>
                  <a:pt x="180" y="86"/>
                </a:cubicBezTo>
                <a:cubicBezTo>
                  <a:pt x="173" y="92"/>
                  <a:pt x="167" y="99"/>
                  <a:pt x="160" y="105"/>
                </a:cubicBezTo>
                <a:cubicBezTo>
                  <a:pt x="160" y="106"/>
                  <a:pt x="159" y="107"/>
                  <a:pt x="158" y="108"/>
                </a:cubicBezTo>
                <a:cubicBezTo>
                  <a:pt x="157" y="109"/>
                  <a:pt x="157" y="109"/>
                  <a:pt x="156" y="108"/>
                </a:cubicBezTo>
                <a:cubicBezTo>
                  <a:pt x="156" y="108"/>
                  <a:pt x="156" y="107"/>
                  <a:pt x="156" y="106"/>
                </a:cubicBezTo>
                <a:cubicBezTo>
                  <a:pt x="156" y="106"/>
                  <a:pt x="157" y="106"/>
                  <a:pt x="157" y="105"/>
                </a:cubicBezTo>
                <a:cubicBezTo>
                  <a:pt x="158" y="104"/>
                  <a:pt x="158" y="104"/>
                  <a:pt x="159" y="103"/>
                </a:cubicBezTo>
                <a:cubicBezTo>
                  <a:pt x="164" y="97"/>
                  <a:pt x="168" y="90"/>
                  <a:pt x="172" y="84"/>
                </a:cubicBezTo>
                <a:cubicBezTo>
                  <a:pt x="173" y="83"/>
                  <a:pt x="173" y="82"/>
                  <a:pt x="174" y="82"/>
                </a:cubicBezTo>
                <a:close/>
                <a:moveTo>
                  <a:pt x="128" y="54"/>
                </a:moveTo>
                <a:cubicBezTo>
                  <a:pt x="128" y="54"/>
                  <a:pt x="128" y="54"/>
                  <a:pt x="128" y="54"/>
                </a:cubicBezTo>
                <a:cubicBezTo>
                  <a:pt x="128" y="53"/>
                  <a:pt x="128" y="53"/>
                  <a:pt x="129" y="53"/>
                </a:cubicBezTo>
                <a:cubicBezTo>
                  <a:pt x="131" y="51"/>
                  <a:pt x="133" y="48"/>
                  <a:pt x="135" y="46"/>
                </a:cubicBezTo>
                <a:cubicBezTo>
                  <a:pt x="136" y="45"/>
                  <a:pt x="137" y="44"/>
                  <a:pt x="138" y="44"/>
                </a:cubicBezTo>
                <a:cubicBezTo>
                  <a:pt x="139" y="43"/>
                  <a:pt x="140" y="43"/>
                  <a:pt x="141" y="43"/>
                </a:cubicBezTo>
                <a:cubicBezTo>
                  <a:pt x="142" y="43"/>
                  <a:pt x="142" y="44"/>
                  <a:pt x="142" y="45"/>
                </a:cubicBezTo>
                <a:cubicBezTo>
                  <a:pt x="142" y="45"/>
                  <a:pt x="142" y="46"/>
                  <a:pt x="142" y="47"/>
                </a:cubicBezTo>
                <a:cubicBezTo>
                  <a:pt x="141" y="49"/>
                  <a:pt x="140" y="51"/>
                  <a:pt x="139" y="53"/>
                </a:cubicBezTo>
                <a:cubicBezTo>
                  <a:pt x="138" y="55"/>
                  <a:pt x="136" y="57"/>
                  <a:pt x="135" y="59"/>
                </a:cubicBezTo>
                <a:cubicBezTo>
                  <a:pt x="135" y="59"/>
                  <a:pt x="135" y="60"/>
                  <a:pt x="135" y="60"/>
                </a:cubicBezTo>
                <a:cubicBezTo>
                  <a:pt x="135" y="60"/>
                  <a:pt x="136" y="59"/>
                  <a:pt x="136" y="59"/>
                </a:cubicBezTo>
                <a:cubicBezTo>
                  <a:pt x="141" y="53"/>
                  <a:pt x="148" y="49"/>
                  <a:pt x="154" y="44"/>
                </a:cubicBezTo>
                <a:cubicBezTo>
                  <a:pt x="155" y="44"/>
                  <a:pt x="155" y="43"/>
                  <a:pt x="156" y="43"/>
                </a:cubicBezTo>
                <a:cubicBezTo>
                  <a:pt x="157" y="43"/>
                  <a:pt x="158" y="42"/>
                  <a:pt x="158" y="41"/>
                </a:cubicBezTo>
                <a:cubicBezTo>
                  <a:pt x="159" y="40"/>
                  <a:pt x="159" y="40"/>
                  <a:pt x="159" y="39"/>
                </a:cubicBezTo>
                <a:cubicBezTo>
                  <a:pt x="160" y="38"/>
                  <a:pt x="161" y="36"/>
                  <a:pt x="161" y="34"/>
                </a:cubicBezTo>
                <a:cubicBezTo>
                  <a:pt x="161" y="34"/>
                  <a:pt x="161" y="33"/>
                  <a:pt x="161" y="32"/>
                </a:cubicBezTo>
                <a:cubicBezTo>
                  <a:pt x="162" y="31"/>
                  <a:pt x="162" y="31"/>
                  <a:pt x="162" y="30"/>
                </a:cubicBezTo>
                <a:cubicBezTo>
                  <a:pt x="162" y="30"/>
                  <a:pt x="161" y="30"/>
                  <a:pt x="161" y="30"/>
                </a:cubicBezTo>
                <a:cubicBezTo>
                  <a:pt x="161" y="30"/>
                  <a:pt x="161" y="30"/>
                  <a:pt x="161" y="30"/>
                </a:cubicBezTo>
                <a:cubicBezTo>
                  <a:pt x="160" y="32"/>
                  <a:pt x="159" y="33"/>
                  <a:pt x="158" y="34"/>
                </a:cubicBezTo>
                <a:cubicBezTo>
                  <a:pt x="158" y="34"/>
                  <a:pt x="157" y="34"/>
                  <a:pt x="157" y="35"/>
                </a:cubicBezTo>
                <a:cubicBezTo>
                  <a:pt x="156" y="35"/>
                  <a:pt x="155" y="35"/>
                  <a:pt x="155" y="34"/>
                </a:cubicBezTo>
                <a:cubicBezTo>
                  <a:pt x="155" y="33"/>
                  <a:pt x="155" y="33"/>
                  <a:pt x="155" y="32"/>
                </a:cubicBezTo>
                <a:cubicBezTo>
                  <a:pt x="156" y="32"/>
                  <a:pt x="156" y="31"/>
                  <a:pt x="157" y="30"/>
                </a:cubicBezTo>
                <a:cubicBezTo>
                  <a:pt x="159" y="26"/>
                  <a:pt x="161" y="22"/>
                  <a:pt x="164" y="18"/>
                </a:cubicBezTo>
                <a:cubicBezTo>
                  <a:pt x="164" y="18"/>
                  <a:pt x="164" y="17"/>
                  <a:pt x="164" y="17"/>
                </a:cubicBezTo>
                <a:cubicBezTo>
                  <a:pt x="164" y="17"/>
                  <a:pt x="164" y="17"/>
                  <a:pt x="164" y="17"/>
                </a:cubicBezTo>
                <a:cubicBezTo>
                  <a:pt x="164" y="17"/>
                  <a:pt x="163" y="17"/>
                  <a:pt x="163" y="18"/>
                </a:cubicBezTo>
                <a:cubicBezTo>
                  <a:pt x="159" y="23"/>
                  <a:pt x="155" y="28"/>
                  <a:pt x="150" y="33"/>
                </a:cubicBezTo>
                <a:cubicBezTo>
                  <a:pt x="150" y="34"/>
                  <a:pt x="149" y="34"/>
                  <a:pt x="148" y="35"/>
                </a:cubicBezTo>
                <a:cubicBezTo>
                  <a:pt x="148" y="35"/>
                  <a:pt x="147" y="35"/>
                  <a:pt x="146" y="35"/>
                </a:cubicBezTo>
                <a:cubicBezTo>
                  <a:pt x="146" y="35"/>
                  <a:pt x="146" y="34"/>
                  <a:pt x="146" y="33"/>
                </a:cubicBezTo>
                <a:cubicBezTo>
                  <a:pt x="146" y="33"/>
                  <a:pt x="147" y="32"/>
                  <a:pt x="147" y="31"/>
                </a:cubicBezTo>
                <a:cubicBezTo>
                  <a:pt x="150" y="27"/>
                  <a:pt x="153" y="22"/>
                  <a:pt x="156" y="17"/>
                </a:cubicBezTo>
                <a:cubicBezTo>
                  <a:pt x="156" y="16"/>
                  <a:pt x="156" y="16"/>
                  <a:pt x="156" y="16"/>
                </a:cubicBezTo>
                <a:cubicBezTo>
                  <a:pt x="156" y="16"/>
                  <a:pt x="156" y="16"/>
                  <a:pt x="156" y="16"/>
                </a:cubicBezTo>
                <a:cubicBezTo>
                  <a:pt x="152" y="20"/>
                  <a:pt x="149" y="24"/>
                  <a:pt x="146" y="29"/>
                </a:cubicBezTo>
                <a:cubicBezTo>
                  <a:pt x="144" y="30"/>
                  <a:pt x="143" y="32"/>
                  <a:pt x="142" y="33"/>
                </a:cubicBezTo>
                <a:cubicBezTo>
                  <a:pt x="141" y="34"/>
                  <a:pt x="141" y="34"/>
                  <a:pt x="140" y="35"/>
                </a:cubicBezTo>
                <a:cubicBezTo>
                  <a:pt x="140" y="35"/>
                  <a:pt x="139" y="35"/>
                  <a:pt x="139" y="36"/>
                </a:cubicBezTo>
                <a:cubicBezTo>
                  <a:pt x="135" y="41"/>
                  <a:pt x="132" y="47"/>
                  <a:pt x="128" y="52"/>
                </a:cubicBezTo>
                <a:cubicBezTo>
                  <a:pt x="128" y="53"/>
                  <a:pt x="128" y="53"/>
                  <a:pt x="128" y="54"/>
                </a:cubicBezTo>
                <a:close/>
                <a:moveTo>
                  <a:pt x="55" y="14"/>
                </a:moveTo>
                <a:cubicBezTo>
                  <a:pt x="55" y="14"/>
                  <a:pt x="55" y="14"/>
                  <a:pt x="55" y="14"/>
                </a:cubicBezTo>
                <a:cubicBezTo>
                  <a:pt x="55" y="15"/>
                  <a:pt x="55" y="15"/>
                  <a:pt x="55" y="15"/>
                </a:cubicBezTo>
                <a:cubicBezTo>
                  <a:pt x="51" y="20"/>
                  <a:pt x="48" y="25"/>
                  <a:pt x="45" y="30"/>
                </a:cubicBezTo>
                <a:cubicBezTo>
                  <a:pt x="44" y="31"/>
                  <a:pt x="43" y="32"/>
                  <a:pt x="42" y="33"/>
                </a:cubicBezTo>
                <a:cubicBezTo>
                  <a:pt x="42" y="33"/>
                  <a:pt x="42" y="34"/>
                  <a:pt x="41" y="34"/>
                </a:cubicBezTo>
                <a:cubicBezTo>
                  <a:pt x="41" y="35"/>
                  <a:pt x="40" y="35"/>
                  <a:pt x="40" y="34"/>
                </a:cubicBezTo>
                <a:cubicBezTo>
                  <a:pt x="39" y="34"/>
                  <a:pt x="39" y="33"/>
                  <a:pt x="39" y="33"/>
                </a:cubicBezTo>
                <a:cubicBezTo>
                  <a:pt x="39" y="32"/>
                  <a:pt x="39" y="32"/>
                  <a:pt x="40" y="31"/>
                </a:cubicBezTo>
                <a:cubicBezTo>
                  <a:pt x="41" y="28"/>
                  <a:pt x="43" y="24"/>
                  <a:pt x="44" y="20"/>
                </a:cubicBezTo>
                <a:cubicBezTo>
                  <a:pt x="45" y="18"/>
                  <a:pt x="47" y="15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6" y="14"/>
                  <a:pt x="44" y="17"/>
                  <a:pt x="42" y="19"/>
                </a:cubicBezTo>
                <a:cubicBezTo>
                  <a:pt x="39" y="23"/>
                  <a:pt x="36" y="28"/>
                  <a:pt x="33" y="32"/>
                </a:cubicBezTo>
                <a:cubicBezTo>
                  <a:pt x="32" y="33"/>
                  <a:pt x="31" y="35"/>
                  <a:pt x="30" y="36"/>
                </a:cubicBezTo>
                <a:cubicBezTo>
                  <a:pt x="29" y="36"/>
                  <a:pt x="29" y="37"/>
                  <a:pt x="28" y="36"/>
                </a:cubicBezTo>
                <a:cubicBezTo>
                  <a:pt x="28" y="36"/>
                  <a:pt x="27" y="36"/>
                  <a:pt x="28" y="35"/>
                </a:cubicBezTo>
                <a:cubicBezTo>
                  <a:pt x="28" y="34"/>
                  <a:pt x="28" y="34"/>
                  <a:pt x="28" y="33"/>
                </a:cubicBezTo>
                <a:cubicBezTo>
                  <a:pt x="30" y="28"/>
                  <a:pt x="32" y="23"/>
                  <a:pt x="34" y="18"/>
                </a:cubicBezTo>
                <a:cubicBezTo>
                  <a:pt x="35" y="17"/>
                  <a:pt x="35" y="17"/>
                  <a:pt x="35" y="16"/>
                </a:cubicBezTo>
                <a:cubicBezTo>
                  <a:pt x="34" y="17"/>
                  <a:pt x="34" y="17"/>
                  <a:pt x="34" y="18"/>
                </a:cubicBezTo>
                <a:cubicBezTo>
                  <a:pt x="30" y="23"/>
                  <a:pt x="27" y="28"/>
                  <a:pt x="23" y="33"/>
                </a:cubicBezTo>
                <a:cubicBezTo>
                  <a:pt x="23" y="34"/>
                  <a:pt x="23" y="34"/>
                  <a:pt x="23" y="34"/>
                </a:cubicBezTo>
                <a:cubicBezTo>
                  <a:pt x="22" y="36"/>
                  <a:pt x="22" y="37"/>
                  <a:pt x="21" y="39"/>
                </a:cubicBezTo>
                <a:cubicBezTo>
                  <a:pt x="20" y="43"/>
                  <a:pt x="18" y="47"/>
                  <a:pt x="16" y="51"/>
                </a:cubicBezTo>
                <a:cubicBezTo>
                  <a:pt x="16" y="51"/>
                  <a:pt x="16" y="52"/>
                  <a:pt x="16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9" y="52"/>
                  <a:pt x="19" y="52"/>
                  <a:pt x="20" y="51"/>
                </a:cubicBezTo>
                <a:cubicBezTo>
                  <a:pt x="23" y="46"/>
                  <a:pt x="26" y="42"/>
                  <a:pt x="29" y="38"/>
                </a:cubicBezTo>
                <a:cubicBezTo>
                  <a:pt x="30" y="36"/>
                  <a:pt x="31" y="35"/>
                  <a:pt x="33" y="33"/>
                </a:cubicBezTo>
                <a:cubicBezTo>
                  <a:pt x="33" y="32"/>
                  <a:pt x="33" y="32"/>
                  <a:pt x="34" y="32"/>
                </a:cubicBezTo>
                <a:cubicBezTo>
                  <a:pt x="34" y="31"/>
                  <a:pt x="35" y="31"/>
                  <a:pt x="36" y="31"/>
                </a:cubicBezTo>
                <a:cubicBezTo>
                  <a:pt x="36" y="32"/>
                  <a:pt x="36" y="32"/>
                  <a:pt x="36" y="33"/>
                </a:cubicBezTo>
                <a:cubicBezTo>
                  <a:pt x="36" y="33"/>
                  <a:pt x="36" y="34"/>
                  <a:pt x="36" y="34"/>
                </a:cubicBezTo>
                <a:cubicBezTo>
                  <a:pt x="35" y="35"/>
                  <a:pt x="35" y="37"/>
                  <a:pt x="34" y="38"/>
                </a:cubicBezTo>
                <a:cubicBezTo>
                  <a:pt x="33" y="42"/>
                  <a:pt x="31" y="46"/>
                  <a:pt x="29" y="50"/>
                </a:cubicBezTo>
                <a:cubicBezTo>
                  <a:pt x="29" y="50"/>
                  <a:pt x="29" y="50"/>
                  <a:pt x="29" y="51"/>
                </a:cubicBezTo>
                <a:cubicBezTo>
                  <a:pt x="30" y="51"/>
                  <a:pt x="31" y="51"/>
                  <a:pt x="32" y="49"/>
                </a:cubicBezTo>
                <a:cubicBezTo>
                  <a:pt x="36" y="45"/>
                  <a:pt x="40" y="40"/>
                  <a:pt x="43" y="36"/>
                </a:cubicBezTo>
                <a:cubicBezTo>
                  <a:pt x="44" y="36"/>
                  <a:pt x="44" y="35"/>
                  <a:pt x="45" y="35"/>
                </a:cubicBezTo>
                <a:cubicBezTo>
                  <a:pt x="45" y="34"/>
                  <a:pt x="46" y="34"/>
                  <a:pt x="47" y="34"/>
                </a:cubicBezTo>
                <a:cubicBezTo>
                  <a:pt x="47" y="34"/>
                  <a:pt x="47" y="34"/>
                  <a:pt x="47" y="35"/>
                </a:cubicBezTo>
                <a:cubicBezTo>
                  <a:pt x="50" y="28"/>
                  <a:pt x="53" y="21"/>
                  <a:pt x="55" y="14"/>
                </a:cubicBezTo>
                <a:close/>
                <a:moveTo>
                  <a:pt x="167" y="133"/>
                </a:moveTo>
                <a:cubicBezTo>
                  <a:pt x="167" y="134"/>
                  <a:pt x="167" y="134"/>
                  <a:pt x="167" y="134"/>
                </a:cubicBezTo>
                <a:cubicBezTo>
                  <a:pt x="167" y="133"/>
                  <a:pt x="167" y="133"/>
                  <a:pt x="168" y="133"/>
                </a:cubicBezTo>
                <a:cubicBezTo>
                  <a:pt x="169" y="131"/>
                  <a:pt x="171" y="129"/>
                  <a:pt x="172" y="126"/>
                </a:cubicBezTo>
                <a:cubicBezTo>
                  <a:pt x="173" y="126"/>
                  <a:pt x="173" y="125"/>
                  <a:pt x="174" y="124"/>
                </a:cubicBezTo>
                <a:cubicBezTo>
                  <a:pt x="175" y="121"/>
                  <a:pt x="177" y="118"/>
                  <a:pt x="179" y="115"/>
                </a:cubicBezTo>
                <a:cubicBezTo>
                  <a:pt x="181" y="114"/>
                  <a:pt x="182" y="112"/>
                  <a:pt x="183" y="111"/>
                </a:cubicBezTo>
                <a:cubicBezTo>
                  <a:pt x="184" y="110"/>
                  <a:pt x="185" y="109"/>
                  <a:pt x="186" y="108"/>
                </a:cubicBezTo>
                <a:cubicBezTo>
                  <a:pt x="186" y="108"/>
                  <a:pt x="186" y="107"/>
                  <a:pt x="187" y="107"/>
                </a:cubicBezTo>
                <a:cubicBezTo>
                  <a:pt x="188" y="103"/>
                  <a:pt x="189" y="98"/>
                  <a:pt x="189" y="94"/>
                </a:cubicBezTo>
                <a:cubicBezTo>
                  <a:pt x="190" y="91"/>
                  <a:pt x="191" y="87"/>
                  <a:pt x="190" y="84"/>
                </a:cubicBezTo>
                <a:cubicBezTo>
                  <a:pt x="190" y="83"/>
                  <a:pt x="190" y="83"/>
                  <a:pt x="191" y="83"/>
                </a:cubicBezTo>
                <a:cubicBezTo>
                  <a:pt x="191" y="82"/>
                  <a:pt x="191" y="82"/>
                  <a:pt x="192" y="82"/>
                </a:cubicBezTo>
                <a:cubicBezTo>
                  <a:pt x="190" y="81"/>
                  <a:pt x="189" y="81"/>
                  <a:pt x="187" y="80"/>
                </a:cubicBezTo>
                <a:cubicBezTo>
                  <a:pt x="185" y="85"/>
                  <a:pt x="182" y="90"/>
                  <a:pt x="179" y="94"/>
                </a:cubicBezTo>
                <a:cubicBezTo>
                  <a:pt x="180" y="94"/>
                  <a:pt x="180" y="93"/>
                  <a:pt x="180" y="93"/>
                </a:cubicBezTo>
                <a:cubicBezTo>
                  <a:pt x="181" y="92"/>
                  <a:pt x="183" y="91"/>
                  <a:pt x="184" y="89"/>
                </a:cubicBezTo>
                <a:cubicBezTo>
                  <a:pt x="184" y="89"/>
                  <a:pt x="185" y="89"/>
                  <a:pt x="186" y="88"/>
                </a:cubicBezTo>
                <a:cubicBezTo>
                  <a:pt x="187" y="88"/>
                  <a:pt x="188" y="89"/>
                  <a:pt x="188" y="90"/>
                </a:cubicBezTo>
                <a:cubicBezTo>
                  <a:pt x="189" y="91"/>
                  <a:pt x="188" y="91"/>
                  <a:pt x="188" y="92"/>
                </a:cubicBezTo>
                <a:cubicBezTo>
                  <a:pt x="188" y="92"/>
                  <a:pt x="188" y="93"/>
                  <a:pt x="187" y="94"/>
                </a:cubicBezTo>
                <a:cubicBezTo>
                  <a:pt x="185" y="100"/>
                  <a:pt x="182" y="105"/>
                  <a:pt x="179" y="110"/>
                </a:cubicBezTo>
                <a:cubicBezTo>
                  <a:pt x="179" y="111"/>
                  <a:pt x="179" y="111"/>
                  <a:pt x="179" y="111"/>
                </a:cubicBezTo>
                <a:cubicBezTo>
                  <a:pt x="178" y="112"/>
                  <a:pt x="176" y="112"/>
                  <a:pt x="175" y="111"/>
                </a:cubicBezTo>
                <a:cubicBezTo>
                  <a:pt x="174" y="111"/>
                  <a:pt x="174" y="109"/>
                  <a:pt x="175" y="108"/>
                </a:cubicBezTo>
                <a:cubicBezTo>
                  <a:pt x="175" y="108"/>
                  <a:pt x="175" y="108"/>
                  <a:pt x="175" y="107"/>
                </a:cubicBezTo>
                <a:cubicBezTo>
                  <a:pt x="178" y="103"/>
                  <a:pt x="180" y="99"/>
                  <a:pt x="183" y="95"/>
                </a:cubicBezTo>
                <a:cubicBezTo>
                  <a:pt x="183" y="94"/>
                  <a:pt x="183" y="94"/>
                  <a:pt x="183" y="94"/>
                </a:cubicBezTo>
                <a:cubicBezTo>
                  <a:pt x="183" y="94"/>
                  <a:pt x="183" y="94"/>
                  <a:pt x="183" y="93"/>
                </a:cubicBezTo>
                <a:cubicBezTo>
                  <a:pt x="182" y="94"/>
                  <a:pt x="181" y="95"/>
                  <a:pt x="180" y="96"/>
                </a:cubicBezTo>
                <a:cubicBezTo>
                  <a:pt x="176" y="101"/>
                  <a:pt x="172" y="105"/>
                  <a:pt x="168" y="110"/>
                </a:cubicBezTo>
                <a:cubicBezTo>
                  <a:pt x="167" y="110"/>
                  <a:pt x="166" y="111"/>
                  <a:pt x="166" y="111"/>
                </a:cubicBezTo>
                <a:cubicBezTo>
                  <a:pt x="163" y="117"/>
                  <a:pt x="161" y="122"/>
                  <a:pt x="159" y="128"/>
                </a:cubicBezTo>
                <a:cubicBezTo>
                  <a:pt x="159" y="128"/>
                  <a:pt x="160" y="127"/>
                  <a:pt x="160" y="127"/>
                </a:cubicBezTo>
                <a:cubicBezTo>
                  <a:pt x="164" y="122"/>
                  <a:pt x="167" y="118"/>
                  <a:pt x="171" y="113"/>
                </a:cubicBezTo>
                <a:cubicBezTo>
                  <a:pt x="171" y="113"/>
                  <a:pt x="172" y="112"/>
                  <a:pt x="172" y="112"/>
                </a:cubicBezTo>
                <a:cubicBezTo>
                  <a:pt x="173" y="111"/>
                  <a:pt x="174" y="111"/>
                  <a:pt x="174" y="111"/>
                </a:cubicBezTo>
                <a:cubicBezTo>
                  <a:pt x="175" y="111"/>
                  <a:pt x="175" y="112"/>
                  <a:pt x="175" y="113"/>
                </a:cubicBezTo>
                <a:cubicBezTo>
                  <a:pt x="175" y="114"/>
                  <a:pt x="175" y="114"/>
                  <a:pt x="175" y="115"/>
                </a:cubicBezTo>
                <a:cubicBezTo>
                  <a:pt x="174" y="116"/>
                  <a:pt x="174" y="117"/>
                  <a:pt x="174" y="117"/>
                </a:cubicBezTo>
                <a:cubicBezTo>
                  <a:pt x="171" y="122"/>
                  <a:pt x="169" y="127"/>
                  <a:pt x="167" y="132"/>
                </a:cubicBezTo>
                <a:cubicBezTo>
                  <a:pt x="167" y="133"/>
                  <a:pt x="167" y="133"/>
                  <a:pt x="167" y="133"/>
                </a:cubicBezTo>
                <a:close/>
                <a:moveTo>
                  <a:pt x="143" y="163"/>
                </a:moveTo>
                <a:cubicBezTo>
                  <a:pt x="143" y="163"/>
                  <a:pt x="143" y="163"/>
                  <a:pt x="143" y="163"/>
                </a:cubicBezTo>
                <a:cubicBezTo>
                  <a:pt x="143" y="163"/>
                  <a:pt x="144" y="163"/>
                  <a:pt x="144" y="162"/>
                </a:cubicBezTo>
                <a:cubicBezTo>
                  <a:pt x="148" y="157"/>
                  <a:pt x="153" y="151"/>
                  <a:pt x="157" y="146"/>
                </a:cubicBezTo>
                <a:cubicBezTo>
                  <a:pt x="158" y="145"/>
                  <a:pt x="159" y="145"/>
                  <a:pt x="159" y="144"/>
                </a:cubicBezTo>
                <a:cubicBezTo>
                  <a:pt x="160" y="144"/>
                  <a:pt x="161" y="143"/>
                  <a:pt x="161" y="144"/>
                </a:cubicBezTo>
                <a:cubicBezTo>
                  <a:pt x="162" y="144"/>
                  <a:pt x="162" y="145"/>
                  <a:pt x="161" y="146"/>
                </a:cubicBezTo>
                <a:cubicBezTo>
                  <a:pt x="161" y="146"/>
                  <a:pt x="160" y="147"/>
                  <a:pt x="160" y="148"/>
                </a:cubicBezTo>
                <a:cubicBezTo>
                  <a:pt x="156" y="154"/>
                  <a:pt x="153" y="160"/>
                  <a:pt x="149" y="165"/>
                </a:cubicBezTo>
                <a:cubicBezTo>
                  <a:pt x="149" y="166"/>
                  <a:pt x="149" y="166"/>
                  <a:pt x="149" y="167"/>
                </a:cubicBezTo>
                <a:cubicBezTo>
                  <a:pt x="149" y="166"/>
                  <a:pt x="149" y="166"/>
                  <a:pt x="150" y="166"/>
                </a:cubicBezTo>
                <a:cubicBezTo>
                  <a:pt x="151" y="165"/>
                  <a:pt x="152" y="163"/>
                  <a:pt x="153" y="162"/>
                </a:cubicBezTo>
                <a:cubicBezTo>
                  <a:pt x="157" y="158"/>
                  <a:pt x="160" y="153"/>
                  <a:pt x="164" y="149"/>
                </a:cubicBezTo>
                <a:cubicBezTo>
                  <a:pt x="165" y="148"/>
                  <a:pt x="165" y="148"/>
                  <a:pt x="166" y="148"/>
                </a:cubicBezTo>
                <a:cubicBezTo>
                  <a:pt x="166" y="147"/>
                  <a:pt x="167" y="147"/>
                  <a:pt x="167" y="147"/>
                </a:cubicBezTo>
                <a:cubicBezTo>
                  <a:pt x="168" y="145"/>
                  <a:pt x="168" y="143"/>
                  <a:pt x="168" y="141"/>
                </a:cubicBezTo>
                <a:cubicBezTo>
                  <a:pt x="169" y="138"/>
                  <a:pt x="169" y="136"/>
                  <a:pt x="170" y="134"/>
                </a:cubicBezTo>
                <a:cubicBezTo>
                  <a:pt x="169" y="134"/>
                  <a:pt x="169" y="135"/>
                  <a:pt x="169" y="135"/>
                </a:cubicBezTo>
                <a:cubicBezTo>
                  <a:pt x="167" y="137"/>
                  <a:pt x="166" y="138"/>
                  <a:pt x="165" y="140"/>
                </a:cubicBezTo>
                <a:cubicBezTo>
                  <a:pt x="165" y="141"/>
                  <a:pt x="164" y="141"/>
                  <a:pt x="164" y="141"/>
                </a:cubicBezTo>
                <a:cubicBezTo>
                  <a:pt x="163" y="142"/>
                  <a:pt x="163" y="142"/>
                  <a:pt x="162" y="142"/>
                </a:cubicBezTo>
                <a:cubicBezTo>
                  <a:pt x="162" y="141"/>
                  <a:pt x="162" y="141"/>
                  <a:pt x="162" y="140"/>
                </a:cubicBezTo>
                <a:cubicBezTo>
                  <a:pt x="162" y="140"/>
                  <a:pt x="162" y="139"/>
                  <a:pt x="162" y="139"/>
                </a:cubicBezTo>
                <a:cubicBezTo>
                  <a:pt x="162" y="138"/>
                  <a:pt x="163" y="137"/>
                  <a:pt x="163" y="136"/>
                </a:cubicBezTo>
                <a:cubicBezTo>
                  <a:pt x="166" y="130"/>
                  <a:pt x="169" y="123"/>
                  <a:pt x="171" y="117"/>
                </a:cubicBezTo>
                <a:cubicBezTo>
                  <a:pt x="171" y="117"/>
                  <a:pt x="172" y="116"/>
                  <a:pt x="172" y="116"/>
                </a:cubicBezTo>
                <a:cubicBezTo>
                  <a:pt x="168" y="119"/>
                  <a:pt x="153" y="139"/>
                  <a:pt x="152" y="142"/>
                </a:cubicBezTo>
                <a:cubicBezTo>
                  <a:pt x="154" y="142"/>
                  <a:pt x="154" y="143"/>
                  <a:pt x="153" y="144"/>
                </a:cubicBezTo>
                <a:cubicBezTo>
                  <a:pt x="153" y="145"/>
                  <a:pt x="152" y="146"/>
                  <a:pt x="152" y="147"/>
                </a:cubicBezTo>
                <a:cubicBezTo>
                  <a:pt x="149" y="152"/>
                  <a:pt x="146" y="157"/>
                  <a:pt x="144" y="162"/>
                </a:cubicBezTo>
                <a:cubicBezTo>
                  <a:pt x="143" y="162"/>
                  <a:pt x="143" y="163"/>
                  <a:pt x="143" y="163"/>
                </a:cubicBezTo>
                <a:close/>
                <a:moveTo>
                  <a:pt x="242" y="71"/>
                </a:moveTo>
                <a:cubicBezTo>
                  <a:pt x="236" y="86"/>
                  <a:pt x="231" y="101"/>
                  <a:pt x="227" y="116"/>
                </a:cubicBezTo>
                <a:cubicBezTo>
                  <a:pt x="228" y="116"/>
                  <a:pt x="228" y="116"/>
                  <a:pt x="228" y="116"/>
                </a:cubicBezTo>
                <a:cubicBezTo>
                  <a:pt x="230" y="116"/>
                  <a:pt x="231" y="116"/>
                  <a:pt x="233" y="117"/>
                </a:cubicBezTo>
                <a:cubicBezTo>
                  <a:pt x="234" y="117"/>
                  <a:pt x="235" y="117"/>
                  <a:pt x="236" y="116"/>
                </a:cubicBezTo>
                <a:cubicBezTo>
                  <a:pt x="236" y="116"/>
                  <a:pt x="237" y="115"/>
                  <a:pt x="237" y="115"/>
                </a:cubicBezTo>
                <a:cubicBezTo>
                  <a:pt x="237" y="111"/>
                  <a:pt x="238" y="107"/>
                  <a:pt x="238" y="103"/>
                </a:cubicBezTo>
                <a:cubicBezTo>
                  <a:pt x="240" y="93"/>
                  <a:pt x="241" y="84"/>
                  <a:pt x="243" y="74"/>
                </a:cubicBezTo>
                <a:cubicBezTo>
                  <a:pt x="243" y="73"/>
                  <a:pt x="243" y="72"/>
                  <a:pt x="243" y="71"/>
                </a:cubicBezTo>
                <a:cubicBezTo>
                  <a:pt x="243" y="71"/>
                  <a:pt x="242" y="71"/>
                  <a:pt x="242" y="71"/>
                </a:cubicBezTo>
                <a:close/>
                <a:moveTo>
                  <a:pt x="89" y="126"/>
                </a:moveTo>
                <a:cubicBezTo>
                  <a:pt x="90" y="119"/>
                  <a:pt x="91" y="113"/>
                  <a:pt x="94" y="107"/>
                </a:cubicBezTo>
                <a:cubicBezTo>
                  <a:pt x="93" y="105"/>
                  <a:pt x="93" y="104"/>
                  <a:pt x="92" y="103"/>
                </a:cubicBezTo>
                <a:cubicBezTo>
                  <a:pt x="91" y="100"/>
                  <a:pt x="91" y="97"/>
                  <a:pt x="90" y="94"/>
                </a:cubicBezTo>
                <a:cubicBezTo>
                  <a:pt x="90" y="94"/>
                  <a:pt x="90" y="94"/>
                  <a:pt x="90" y="93"/>
                </a:cubicBezTo>
                <a:cubicBezTo>
                  <a:pt x="89" y="94"/>
                  <a:pt x="89" y="94"/>
                  <a:pt x="89" y="94"/>
                </a:cubicBezTo>
                <a:cubicBezTo>
                  <a:pt x="89" y="99"/>
                  <a:pt x="89" y="104"/>
                  <a:pt x="88" y="108"/>
                </a:cubicBezTo>
                <a:cubicBezTo>
                  <a:pt x="88" y="110"/>
                  <a:pt x="87" y="112"/>
                  <a:pt x="87" y="113"/>
                </a:cubicBezTo>
                <a:cubicBezTo>
                  <a:pt x="87" y="114"/>
                  <a:pt x="86" y="114"/>
                  <a:pt x="86" y="114"/>
                </a:cubicBezTo>
                <a:cubicBezTo>
                  <a:pt x="85" y="114"/>
                  <a:pt x="84" y="114"/>
                  <a:pt x="84" y="113"/>
                </a:cubicBezTo>
                <a:cubicBezTo>
                  <a:pt x="84" y="113"/>
                  <a:pt x="83" y="112"/>
                  <a:pt x="83" y="111"/>
                </a:cubicBezTo>
                <a:cubicBezTo>
                  <a:pt x="82" y="108"/>
                  <a:pt x="82" y="106"/>
                  <a:pt x="81" y="104"/>
                </a:cubicBezTo>
                <a:cubicBezTo>
                  <a:pt x="81" y="102"/>
                  <a:pt x="81" y="100"/>
                  <a:pt x="80" y="97"/>
                </a:cubicBezTo>
                <a:cubicBezTo>
                  <a:pt x="80" y="98"/>
                  <a:pt x="80" y="98"/>
                  <a:pt x="80" y="99"/>
                </a:cubicBezTo>
                <a:cubicBezTo>
                  <a:pt x="79" y="102"/>
                  <a:pt x="79" y="105"/>
                  <a:pt x="79" y="109"/>
                </a:cubicBezTo>
                <a:cubicBezTo>
                  <a:pt x="78" y="112"/>
                  <a:pt x="77" y="116"/>
                  <a:pt x="77" y="120"/>
                </a:cubicBezTo>
                <a:cubicBezTo>
                  <a:pt x="76" y="121"/>
                  <a:pt x="76" y="122"/>
                  <a:pt x="75" y="123"/>
                </a:cubicBezTo>
                <a:cubicBezTo>
                  <a:pt x="75" y="125"/>
                  <a:pt x="75" y="127"/>
                  <a:pt x="76" y="129"/>
                </a:cubicBezTo>
                <a:cubicBezTo>
                  <a:pt x="77" y="129"/>
                  <a:pt x="77" y="128"/>
                  <a:pt x="78" y="128"/>
                </a:cubicBezTo>
                <a:cubicBezTo>
                  <a:pt x="79" y="128"/>
                  <a:pt x="79" y="127"/>
                  <a:pt x="79" y="127"/>
                </a:cubicBezTo>
                <a:cubicBezTo>
                  <a:pt x="79" y="126"/>
                  <a:pt x="80" y="125"/>
                  <a:pt x="80" y="124"/>
                </a:cubicBezTo>
                <a:cubicBezTo>
                  <a:pt x="80" y="121"/>
                  <a:pt x="81" y="118"/>
                  <a:pt x="82" y="116"/>
                </a:cubicBezTo>
                <a:cubicBezTo>
                  <a:pt x="82" y="115"/>
                  <a:pt x="83" y="114"/>
                  <a:pt x="83" y="114"/>
                </a:cubicBezTo>
                <a:cubicBezTo>
                  <a:pt x="84" y="114"/>
                  <a:pt x="85" y="115"/>
                  <a:pt x="85" y="116"/>
                </a:cubicBezTo>
                <a:cubicBezTo>
                  <a:pt x="85" y="118"/>
                  <a:pt x="85" y="119"/>
                  <a:pt x="86" y="121"/>
                </a:cubicBezTo>
                <a:cubicBezTo>
                  <a:pt x="86" y="123"/>
                  <a:pt x="86" y="124"/>
                  <a:pt x="86" y="126"/>
                </a:cubicBezTo>
                <a:cubicBezTo>
                  <a:pt x="87" y="126"/>
                  <a:pt x="88" y="126"/>
                  <a:pt x="89" y="126"/>
                </a:cubicBezTo>
                <a:close/>
                <a:moveTo>
                  <a:pt x="52" y="176"/>
                </a:moveTo>
                <a:cubicBezTo>
                  <a:pt x="52" y="176"/>
                  <a:pt x="52" y="176"/>
                  <a:pt x="52" y="176"/>
                </a:cubicBezTo>
                <a:cubicBezTo>
                  <a:pt x="52" y="176"/>
                  <a:pt x="52" y="175"/>
                  <a:pt x="52" y="175"/>
                </a:cubicBezTo>
                <a:cubicBezTo>
                  <a:pt x="53" y="168"/>
                  <a:pt x="53" y="161"/>
                  <a:pt x="52" y="153"/>
                </a:cubicBezTo>
                <a:cubicBezTo>
                  <a:pt x="52" y="149"/>
                  <a:pt x="52" y="145"/>
                  <a:pt x="52" y="140"/>
                </a:cubicBezTo>
                <a:cubicBezTo>
                  <a:pt x="52" y="139"/>
                  <a:pt x="52" y="138"/>
                  <a:pt x="53" y="138"/>
                </a:cubicBezTo>
                <a:cubicBezTo>
                  <a:pt x="54" y="138"/>
                  <a:pt x="54" y="139"/>
                  <a:pt x="54" y="140"/>
                </a:cubicBezTo>
                <a:cubicBezTo>
                  <a:pt x="54" y="142"/>
                  <a:pt x="54" y="143"/>
                  <a:pt x="54" y="145"/>
                </a:cubicBezTo>
                <a:cubicBezTo>
                  <a:pt x="55" y="149"/>
                  <a:pt x="55" y="153"/>
                  <a:pt x="56" y="157"/>
                </a:cubicBezTo>
                <a:cubicBezTo>
                  <a:pt x="56" y="158"/>
                  <a:pt x="56" y="158"/>
                  <a:pt x="56" y="159"/>
                </a:cubicBezTo>
                <a:cubicBezTo>
                  <a:pt x="57" y="155"/>
                  <a:pt x="59" y="142"/>
                  <a:pt x="58" y="140"/>
                </a:cubicBezTo>
                <a:cubicBezTo>
                  <a:pt x="58" y="142"/>
                  <a:pt x="58" y="143"/>
                  <a:pt x="57" y="144"/>
                </a:cubicBezTo>
                <a:cubicBezTo>
                  <a:pt x="57" y="144"/>
                  <a:pt x="57" y="145"/>
                  <a:pt x="57" y="145"/>
                </a:cubicBezTo>
                <a:cubicBezTo>
                  <a:pt x="56" y="146"/>
                  <a:pt x="55" y="146"/>
                  <a:pt x="55" y="145"/>
                </a:cubicBezTo>
                <a:cubicBezTo>
                  <a:pt x="55" y="144"/>
                  <a:pt x="55" y="144"/>
                  <a:pt x="54" y="143"/>
                </a:cubicBezTo>
                <a:cubicBezTo>
                  <a:pt x="54" y="141"/>
                  <a:pt x="54" y="139"/>
                  <a:pt x="54" y="137"/>
                </a:cubicBezTo>
                <a:cubicBezTo>
                  <a:pt x="54" y="133"/>
                  <a:pt x="54" y="129"/>
                  <a:pt x="54" y="125"/>
                </a:cubicBezTo>
                <a:cubicBezTo>
                  <a:pt x="54" y="124"/>
                  <a:pt x="54" y="124"/>
                  <a:pt x="53" y="123"/>
                </a:cubicBezTo>
                <a:cubicBezTo>
                  <a:pt x="53" y="123"/>
                  <a:pt x="52" y="123"/>
                  <a:pt x="52" y="124"/>
                </a:cubicBezTo>
                <a:cubicBezTo>
                  <a:pt x="52" y="124"/>
                  <a:pt x="52" y="125"/>
                  <a:pt x="51" y="126"/>
                </a:cubicBezTo>
                <a:cubicBezTo>
                  <a:pt x="49" y="132"/>
                  <a:pt x="48" y="138"/>
                  <a:pt x="47" y="144"/>
                </a:cubicBezTo>
                <a:cubicBezTo>
                  <a:pt x="47" y="145"/>
                  <a:pt x="47" y="146"/>
                  <a:pt x="47" y="146"/>
                </a:cubicBezTo>
                <a:cubicBezTo>
                  <a:pt x="47" y="147"/>
                  <a:pt x="47" y="148"/>
                  <a:pt x="47" y="149"/>
                </a:cubicBezTo>
                <a:cubicBezTo>
                  <a:pt x="48" y="154"/>
                  <a:pt x="49" y="159"/>
                  <a:pt x="50" y="164"/>
                </a:cubicBezTo>
                <a:cubicBezTo>
                  <a:pt x="50" y="168"/>
                  <a:pt x="51" y="171"/>
                  <a:pt x="52" y="175"/>
                </a:cubicBezTo>
                <a:cubicBezTo>
                  <a:pt x="52" y="175"/>
                  <a:pt x="52" y="176"/>
                  <a:pt x="52" y="176"/>
                </a:cubicBezTo>
                <a:close/>
                <a:moveTo>
                  <a:pt x="222" y="70"/>
                </a:moveTo>
                <a:cubicBezTo>
                  <a:pt x="223" y="70"/>
                  <a:pt x="223" y="71"/>
                  <a:pt x="223" y="72"/>
                </a:cubicBezTo>
                <a:cubicBezTo>
                  <a:pt x="223" y="73"/>
                  <a:pt x="223" y="74"/>
                  <a:pt x="223" y="74"/>
                </a:cubicBezTo>
                <a:cubicBezTo>
                  <a:pt x="223" y="77"/>
                  <a:pt x="222" y="80"/>
                  <a:pt x="222" y="83"/>
                </a:cubicBezTo>
                <a:cubicBezTo>
                  <a:pt x="222" y="89"/>
                  <a:pt x="221" y="95"/>
                  <a:pt x="220" y="100"/>
                </a:cubicBezTo>
                <a:cubicBezTo>
                  <a:pt x="220" y="101"/>
                  <a:pt x="220" y="103"/>
                  <a:pt x="220" y="104"/>
                </a:cubicBezTo>
                <a:cubicBezTo>
                  <a:pt x="223" y="96"/>
                  <a:pt x="225" y="87"/>
                  <a:pt x="227" y="79"/>
                </a:cubicBezTo>
                <a:cubicBezTo>
                  <a:pt x="226" y="79"/>
                  <a:pt x="225" y="78"/>
                  <a:pt x="225" y="77"/>
                </a:cubicBezTo>
                <a:cubicBezTo>
                  <a:pt x="225" y="77"/>
                  <a:pt x="226" y="76"/>
                  <a:pt x="226" y="76"/>
                </a:cubicBezTo>
                <a:cubicBezTo>
                  <a:pt x="227" y="75"/>
                  <a:pt x="227" y="75"/>
                  <a:pt x="227" y="75"/>
                </a:cubicBezTo>
                <a:cubicBezTo>
                  <a:pt x="227" y="75"/>
                  <a:pt x="228" y="75"/>
                  <a:pt x="228" y="75"/>
                </a:cubicBezTo>
                <a:cubicBezTo>
                  <a:pt x="228" y="73"/>
                  <a:pt x="229" y="72"/>
                  <a:pt x="228" y="70"/>
                </a:cubicBezTo>
                <a:cubicBezTo>
                  <a:pt x="228" y="70"/>
                  <a:pt x="228" y="69"/>
                  <a:pt x="229" y="69"/>
                </a:cubicBezTo>
                <a:cubicBezTo>
                  <a:pt x="229" y="68"/>
                  <a:pt x="230" y="68"/>
                  <a:pt x="230" y="67"/>
                </a:cubicBezTo>
                <a:cubicBezTo>
                  <a:pt x="230" y="65"/>
                  <a:pt x="231" y="65"/>
                  <a:pt x="232" y="66"/>
                </a:cubicBezTo>
                <a:cubicBezTo>
                  <a:pt x="235" y="63"/>
                  <a:pt x="239" y="62"/>
                  <a:pt x="243" y="62"/>
                </a:cubicBezTo>
                <a:cubicBezTo>
                  <a:pt x="243" y="61"/>
                  <a:pt x="244" y="60"/>
                  <a:pt x="244" y="59"/>
                </a:cubicBezTo>
                <a:cubicBezTo>
                  <a:pt x="244" y="59"/>
                  <a:pt x="244" y="58"/>
                  <a:pt x="244" y="58"/>
                </a:cubicBezTo>
                <a:cubicBezTo>
                  <a:pt x="242" y="58"/>
                  <a:pt x="240" y="58"/>
                  <a:pt x="239" y="58"/>
                </a:cubicBezTo>
                <a:cubicBezTo>
                  <a:pt x="235" y="58"/>
                  <a:pt x="232" y="60"/>
                  <a:pt x="229" y="62"/>
                </a:cubicBezTo>
                <a:cubicBezTo>
                  <a:pt x="227" y="64"/>
                  <a:pt x="225" y="67"/>
                  <a:pt x="222" y="69"/>
                </a:cubicBezTo>
                <a:cubicBezTo>
                  <a:pt x="222" y="69"/>
                  <a:pt x="222" y="69"/>
                  <a:pt x="222" y="70"/>
                </a:cubicBezTo>
                <a:close/>
                <a:moveTo>
                  <a:pt x="90" y="139"/>
                </a:moveTo>
                <a:cubicBezTo>
                  <a:pt x="92" y="139"/>
                  <a:pt x="93" y="139"/>
                  <a:pt x="95" y="139"/>
                </a:cubicBezTo>
                <a:cubicBezTo>
                  <a:pt x="98" y="139"/>
                  <a:pt x="100" y="139"/>
                  <a:pt x="103" y="140"/>
                </a:cubicBezTo>
                <a:cubicBezTo>
                  <a:pt x="105" y="141"/>
                  <a:pt x="107" y="141"/>
                  <a:pt x="109" y="142"/>
                </a:cubicBezTo>
                <a:cubicBezTo>
                  <a:pt x="112" y="143"/>
                  <a:pt x="114" y="144"/>
                  <a:pt x="115" y="146"/>
                </a:cubicBezTo>
                <a:cubicBezTo>
                  <a:pt x="119" y="149"/>
                  <a:pt x="122" y="154"/>
                  <a:pt x="124" y="158"/>
                </a:cubicBezTo>
                <a:cubicBezTo>
                  <a:pt x="124" y="159"/>
                  <a:pt x="124" y="160"/>
                  <a:pt x="124" y="160"/>
                </a:cubicBezTo>
                <a:cubicBezTo>
                  <a:pt x="124" y="162"/>
                  <a:pt x="125" y="164"/>
                  <a:pt x="125" y="166"/>
                </a:cubicBezTo>
                <a:cubicBezTo>
                  <a:pt x="125" y="170"/>
                  <a:pt x="125" y="175"/>
                  <a:pt x="126" y="179"/>
                </a:cubicBezTo>
                <a:cubicBezTo>
                  <a:pt x="126" y="179"/>
                  <a:pt x="126" y="180"/>
                  <a:pt x="126" y="180"/>
                </a:cubicBezTo>
                <a:cubicBezTo>
                  <a:pt x="126" y="180"/>
                  <a:pt x="126" y="180"/>
                  <a:pt x="126" y="180"/>
                </a:cubicBezTo>
                <a:cubicBezTo>
                  <a:pt x="126" y="179"/>
                  <a:pt x="126" y="179"/>
                  <a:pt x="126" y="179"/>
                </a:cubicBezTo>
                <a:cubicBezTo>
                  <a:pt x="127" y="177"/>
                  <a:pt x="128" y="175"/>
                  <a:pt x="128" y="173"/>
                </a:cubicBezTo>
                <a:cubicBezTo>
                  <a:pt x="129" y="171"/>
                  <a:pt x="129" y="170"/>
                  <a:pt x="129" y="169"/>
                </a:cubicBezTo>
                <a:cubicBezTo>
                  <a:pt x="129" y="166"/>
                  <a:pt x="129" y="164"/>
                  <a:pt x="129" y="162"/>
                </a:cubicBezTo>
                <a:cubicBezTo>
                  <a:pt x="128" y="158"/>
                  <a:pt x="126" y="154"/>
                  <a:pt x="124" y="150"/>
                </a:cubicBezTo>
                <a:cubicBezTo>
                  <a:pt x="121" y="146"/>
                  <a:pt x="118" y="143"/>
                  <a:pt x="113" y="141"/>
                </a:cubicBezTo>
                <a:cubicBezTo>
                  <a:pt x="112" y="141"/>
                  <a:pt x="110" y="140"/>
                  <a:pt x="108" y="139"/>
                </a:cubicBezTo>
                <a:cubicBezTo>
                  <a:pt x="104" y="138"/>
                  <a:pt x="100" y="138"/>
                  <a:pt x="95" y="138"/>
                </a:cubicBezTo>
                <a:cubicBezTo>
                  <a:pt x="94" y="138"/>
                  <a:pt x="92" y="138"/>
                  <a:pt x="90" y="139"/>
                </a:cubicBezTo>
                <a:close/>
                <a:moveTo>
                  <a:pt x="139" y="150"/>
                </a:moveTo>
                <a:cubicBezTo>
                  <a:pt x="139" y="150"/>
                  <a:pt x="140" y="150"/>
                  <a:pt x="140" y="150"/>
                </a:cubicBezTo>
                <a:cubicBezTo>
                  <a:pt x="141" y="148"/>
                  <a:pt x="142" y="146"/>
                  <a:pt x="144" y="144"/>
                </a:cubicBezTo>
                <a:cubicBezTo>
                  <a:pt x="144" y="144"/>
                  <a:pt x="144" y="144"/>
                  <a:pt x="144" y="143"/>
                </a:cubicBezTo>
                <a:cubicBezTo>
                  <a:pt x="143" y="141"/>
                  <a:pt x="144" y="140"/>
                  <a:pt x="146" y="140"/>
                </a:cubicBezTo>
                <a:cubicBezTo>
                  <a:pt x="147" y="140"/>
                  <a:pt x="147" y="140"/>
                  <a:pt x="148" y="141"/>
                </a:cubicBezTo>
                <a:cubicBezTo>
                  <a:pt x="148" y="142"/>
                  <a:pt x="148" y="143"/>
                  <a:pt x="148" y="143"/>
                </a:cubicBezTo>
                <a:cubicBezTo>
                  <a:pt x="147" y="144"/>
                  <a:pt x="146" y="145"/>
                  <a:pt x="145" y="147"/>
                </a:cubicBezTo>
                <a:cubicBezTo>
                  <a:pt x="144" y="148"/>
                  <a:pt x="143" y="150"/>
                  <a:pt x="142" y="152"/>
                </a:cubicBezTo>
                <a:cubicBezTo>
                  <a:pt x="142" y="152"/>
                  <a:pt x="142" y="152"/>
                  <a:pt x="142" y="152"/>
                </a:cubicBezTo>
                <a:cubicBezTo>
                  <a:pt x="142" y="151"/>
                  <a:pt x="142" y="151"/>
                  <a:pt x="143" y="151"/>
                </a:cubicBezTo>
                <a:cubicBezTo>
                  <a:pt x="144" y="150"/>
                  <a:pt x="145" y="149"/>
                  <a:pt x="146" y="147"/>
                </a:cubicBezTo>
                <a:cubicBezTo>
                  <a:pt x="147" y="146"/>
                  <a:pt x="148" y="146"/>
                  <a:pt x="148" y="144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50" y="140"/>
                  <a:pt x="152" y="136"/>
                  <a:pt x="154" y="133"/>
                </a:cubicBezTo>
                <a:cubicBezTo>
                  <a:pt x="157" y="127"/>
                  <a:pt x="160" y="120"/>
                  <a:pt x="162" y="114"/>
                </a:cubicBezTo>
                <a:cubicBezTo>
                  <a:pt x="162" y="114"/>
                  <a:pt x="162" y="113"/>
                  <a:pt x="163" y="113"/>
                </a:cubicBezTo>
                <a:cubicBezTo>
                  <a:pt x="162" y="113"/>
                  <a:pt x="162" y="113"/>
                  <a:pt x="162" y="114"/>
                </a:cubicBezTo>
                <a:cubicBezTo>
                  <a:pt x="159" y="116"/>
                  <a:pt x="157" y="119"/>
                  <a:pt x="155" y="122"/>
                </a:cubicBezTo>
                <a:cubicBezTo>
                  <a:pt x="150" y="128"/>
                  <a:pt x="145" y="135"/>
                  <a:pt x="141" y="142"/>
                </a:cubicBezTo>
                <a:cubicBezTo>
                  <a:pt x="141" y="142"/>
                  <a:pt x="140" y="143"/>
                  <a:pt x="139" y="144"/>
                </a:cubicBezTo>
                <a:cubicBezTo>
                  <a:pt x="139" y="144"/>
                  <a:pt x="139" y="145"/>
                  <a:pt x="139" y="145"/>
                </a:cubicBezTo>
                <a:cubicBezTo>
                  <a:pt x="139" y="147"/>
                  <a:pt x="139" y="149"/>
                  <a:pt x="139" y="150"/>
                </a:cubicBezTo>
                <a:close/>
                <a:moveTo>
                  <a:pt x="174" y="167"/>
                </a:moveTo>
                <a:cubicBezTo>
                  <a:pt x="172" y="169"/>
                  <a:pt x="170" y="170"/>
                  <a:pt x="168" y="172"/>
                </a:cubicBezTo>
                <a:cubicBezTo>
                  <a:pt x="167" y="174"/>
                  <a:pt x="165" y="176"/>
                  <a:pt x="163" y="178"/>
                </a:cubicBezTo>
                <a:cubicBezTo>
                  <a:pt x="163" y="178"/>
                  <a:pt x="162" y="179"/>
                  <a:pt x="162" y="179"/>
                </a:cubicBezTo>
                <a:cubicBezTo>
                  <a:pt x="161" y="180"/>
                  <a:pt x="161" y="180"/>
                  <a:pt x="160" y="180"/>
                </a:cubicBezTo>
                <a:cubicBezTo>
                  <a:pt x="160" y="179"/>
                  <a:pt x="160" y="179"/>
                  <a:pt x="160" y="178"/>
                </a:cubicBezTo>
                <a:cubicBezTo>
                  <a:pt x="160" y="177"/>
                  <a:pt x="160" y="176"/>
                  <a:pt x="161" y="176"/>
                </a:cubicBezTo>
                <a:cubicBezTo>
                  <a:pt x="163" y="172"/>
                  <a:pt x="164" y="169"/>
                  <a:pt x="166" y="165"/>
                </a:cubicBezTo>
                <a:cubicBezTo>
                  <a:pt x="167" y="164"/>
                  <a:pt x="167" y="163"/>
                  <a:pt x="167" y="162"/>
                </a:cubicBezTo>
                <a:cubicBezTo>
                  <a:pt x="166" y="162"/>
                  <a:pt x="166" y="162"/>
                  <a:pt x="166" y="163"/>
                </a:cubicBezTo>
                <a:cubicBezTo>
                  <a:pt x="161" y="168"/>
                  <a:pt x="156" y="174"/>
                  <a:pt x="151" y="180"/>
                </a:cubicBezTo>
                <a:cubicBezTo>
                  <a:pt x="151" y="180"/>
                  <a:pt x="151" y="180"/>
                  <a:pt x="151" y="180"/>
                </a:cubicBezTo>
                <a:cubicBezTo>
                  <a:pt x="151" y="181"/>
                  <a:pt x="151" y="181"/>
                  <a:pt x="151" y="181"/>
                </a:cubicBezTo>
                <a:cubicBezTo>
                  <a:pt x="151" y="181"/>
                  <a:pt x="152" y="181"/>
                  <a:pt x="152" y="181"/>
                </a:cubicBezTo>
                <a:cubicBezTo>
                  <a:pt x="156" y="181"/>
                  <a:pt x="159" y="181"/>
                  <a:pt x="163" y="181"/>
                </a:cubicBezTo>
                <a:cubicBezTo>
                  <a:pt x="164" y="181"/>
                  <a:pt x="165" y="181"/>
                  <a:pt x="166" y="183"/>
                </a:cubicBezTo>
                <a:cubicBezTo>
                  <a:pt x="166" y="183"/>
                  <a:pt x="166" y="183"/>
                  <a:pt x="166" y="183"/>
                </a:cubicBezTo>
                <a:cubicBezTo>
                  <a:pt x="167" y="183"/>
                  <a:pt x="168" y="183"/>
                  <a:pt x="169" y="182"/>
                </a:cubicBezTo>
                <a:cubicBezTo>
                  <a:pt x="169" y="181"/>
                  <a:pt x="170" y="181"/>
                  <a:pt x="170" y="180"/>
                </a:cubicBezTo>
                <a:cubicBezTo>
                  <a:pt x="171" y="176"/>
                  <a:pt x="173" y="173"/>
                  <a:pt x="174" y="170"/>
                </a:cubicBezTo>
                <a:cubicBezTo>
                  <a:pt x="174" y="170"/>
                  <a:pt x="174" y="169"/>
                  <a:pt x="174" y="169"/>
                </a:cubicBezTo>
                <a:cubicBezTo>
                  <a:pt x="174" y="168"/>
                  <a:pt x="174" y="168"/>
                  <a:pt x="174" y="167"/>
                </a:cubicBezTo>
                <a:close/>
                <a:moveTo>
                  <a:pt x="8" y="120"/>
                </a:moveTo>
                <a:cubicBezTo>
                  <a:pt x="8" y="120"/>
                  <a:pt x="8" y="121"/>
                  <a:pt x="8" y="121"/>
                </a:cubicBezTo>
                <a:cubicBezTo>
                  <a:pt x="8" y="124"/>
                  <a:pt x="8" y="127"/>
                  <a:pt x="8" y="129"/>
                </a:cubicBezTo>
                <a:cubicBezTo>
                  <a:pt x="8" y="136"/>
                  <a:pt x="8" y="143"/>
                  <a:pt x="9" y="150"/>
                </a:cubicBezTo>
                <a:cubicBezTo>
                  <a:pt x="9" y="158"/>
                  <a:pt x="9" y="166"/>
                  <a:pt x="10" y="174"/>
                </a:cubicBezTo>
                <a:cubicBezTo>
                  <a:pt x="10" y="175"/>
                  <a:pt x="10" y="176"/>
                  <a:pt x="10" y="178"/>
                </a:cubicBezTo>
                <a:cubicBezTo>
                  <a:pt x="10" y="177"/>
                  <a:pt x="10" y="177"/>
                  <a:pt x="10" y="177"/>
                </a:cubicBezTo>
                <a:cubicBezTo>
                  <a:pt x="11" y="171"/>
                  <a:pt x="12" y="166"/>
                  <a:pt x="13" y="160"/>
                </a:cubicBezTo>
                <a:cubicBezTo>
                  <a:pt x="14" y="156"/>
                  <a:pt x="14" y="152"/>
                  <a:pt x="14" y="149"/>
                </a:cubicBezTo>
                <a:cubicBezTo>
                  <a:pt x="14" y="148"/>
                  <a:pt x="15" y="148"/>
                  <a:pt x="15" y="147"/>
                </a:cubicBezTo>
                <a:cubicBezTo>
                  <a:pt x="15" y="147"/>
                  <a:pt x="15" y="146"/>
                  <a:pt x="15" y="146"/>
                </a:cubicBezTo>
                <a:cubicBezTo>
                  <a:pt x="15" y="144"/>
                  <a:pt x="15" y="142"/>
                  <a:pt x="15" y="140"/>
                </a:cubicBezTo>
                <a:cubicBezTo>
                  <a:pt x="15" y="139"/>
                  <a:pt x="15" y="137"/>
                  <a:pt x="15" y="136"/>
                </a:cubicBezTo>
                <a:cubicBezTo>
                  <a:pt x="15" y="136"/>
                  <a:pt x="15" y="137"/>
                  <a:pt x="15" y="137"/>
                </a:cubicBezTo>
                <a:cubicBezTo>
                  <a:pt x="15" y="138"/>
                  <a:pt x="15" y="139"/>
                  <a:pt x="15" y="140"/>
                </a:cubicBezTo>
                <a:cubicBezTo>
                  <a:pt x="14" y="146"/>
                  <a:pt x="13" y="152"/>
                  <a:pt x="12" y="159"/>
                </a:cubicBezTo>
                <a:cubicBezTo>
                  <a:pt x="12" y="159"/>
                  <a:pt x="12" y="159"/>
                  <a:pt x="12" y="159"/>
                </a:cubicBezTo>
                <a:cubicBezTo>
                  <a:pt x="12" y="160"/>
                  <a:pt x="12" y="160"/>
                  <a:pt x="11" y="160"/>
                </a:cubicBezTo>
                <a:cubicBezTo>
                  <a:pt x="11" y="160"/>
                  <a:pt x="10" y="160"/>
                  <a:pt x="10" y="159"/>
                </a:cubicBezTo>
                <a:cubicBezTo>
                  <a:pt x="10" y="158"/>
                  <a:pt x="10" y="158"/>
                  <a:pt x="10" y="157"/>
                </a:cubicBezTo>
                <a:cubicBezTo>
                  <a:pt x="10" y="154"/>
                  <a:pt x="10" y="150"/>
                  <a:pt x="11" y="146"/>
                </a:cubicBezTo>
                <a:cubicBezTo>
                  <a:pt x="11" y="141"/>
                  <a:pt x="11" y="135"/>
                  <a:pt x="11" y="130"/>
                </a:cubicBezTo>
                <a:cubicBezTo>
                  <a:pt x="11" y="128"/>
                  <a:pt x="11" y="127"/>
                  <a:pt x="11" y="125"/>
                </a:cubicBezTo>
                <a:cubicBezTo>
                  <a:pt x="11" y="124"/>
                  <a:pt x="12" y="124"/>
                  <a:pt x="13" y="123"/>
                </a:cubicBezTo>
                <a:cubicBezTo>
                  <a:pt x="13" y="123"/>
                  <a:pt x="13" y="123"/>
                  <a:pt x="14" y="123"/>
                </a:cubicBezTo>
                <a:cubicBezTo>
                  <a:pt x="13" y="122"/>
                  <a:pt x="9" y="120"/>
                  <a:pt x="8" y="120"/>
                </a:cubicBezTo>
                <a:close/>
                <a:moveTo>
                  <a:pt x="220" y="75"/>
                </a:moveTo>
                <a:cubicBezTo>
                  <a:pt x="216" y="87"/>
                  <a:pt x="213" y="98"/>
                  <a:pt x="209" y="110"/>
                </a:cubicBezTo>
                <a:cubicBezTo>
                  <a:pt x="210" y="110"/>
                  <a:pt x="211" y="110"/>
                  <a:pt x="212" y="111"/>
                </a:cubicBezTo>
                <a:cubicBezTo>
                  <a:pt x="212" y="111"/>
                  <a:pt x="212" y="111"/>
                  <a:pt x="213" y="111"/>
                </a:cubicBezTo>
                <a:cubicBezTo>
                  <a:pt x="214" y="112"/>
                  <a:pt x="215" y="112"/>
                  <a:pt x="216" y="112"/>
                </a:cubicBezTo>
                <a:cubicBezTo>
                  <a:pt x="217" y="113"/>
                  <a:pt x="217" y="112"/>
                  <a:pt x="217" y="112"/>
                </a:cubicBezTo>
                <a:cubicBezTo>
                  <a:pt x="218" y="100"/>
                  <a:pt x="220" y="88"/>
                  <a:pt x="220" y="75"/>
                </a:cubicBezTo>
                <a:close/>
                <a:moveTo>
                  <a:pt x="30" y="172"/>
                </a:moveTo>
                <a:cubicBezTo>
                  <a:pt x="30" y="172"/>
                  <a:pt x="30" y="172"/>
                  <a:pt x="30" y="172"/>
                </a:cubicBezTo>
                <a:cubicBezTo>
                  <a:pt x="30" y="172"/>
                  <a:pt x="30" y="171"/>
                  <a:pt x="30" y="170"/>
                </a:cubicBezTo>
                <a:cubicBezTo>
                  <a:pt x="31" y="166"/>
                  <a:pt x="32" y="162"/>
                  <a:pt x="33" y="158"/>
                </a:cubicBezTo>
                <a:cubicBezTo>
                  <a:pt x="34" y="152"/>
                  <a:pt x="35" y="146"/>
                  <a:pt x="35" y="140"/>
                </a:cubicBezTo>
                <a:cubicBezTo>
                  <a:pt x="35" y="140"/>
                  <a:pt x="35" y="139"/>
                  <a:pt x="35" y="139"/>
                </a:cubicBezTo>
                <a:cubicBezTo>
                  <a:pt x="35" y="135"/>
                  <a:pt x="35" y="131"/>
                  <a:pt x="35" y="127"/>
                </a:cubicBezTo>
                <a:cubicBezTo>
                  <a:pt x="35" y="127"/>
                  <a:pt x="35" y="127"/>
                  <a:pt x="35" y="126"/>
                </a:cubicBezTo>
                <a:cubicBezTo>
                  <a:pt x="34" y="126"/>
                  <a:pt x="34" y="127"/>
                  <a:pt x="34" y="127"/>
                </a:cubicBezTo>
                <a:cubicBezTo>
                  <a:pt x="34" y="129"/>
                  <a:pt x="33" y="131"/>
                  <a:pt x="32" y="133"/>
                </a:cubicBezTo>
                <a:cubicBezTo>
                  <a:pt x="31" y="138"/>
                  <a:pt x="29" y="143"/>
                  <a:pt x="28" y="149"/>
                </a:cubicBezTo>
                <a:cubicBezTo>
                  <a:pt x="28" y="149"/>
                  <a:pt x="28" y="149"/>
                  <a:pt x="28" y="150"/>
                </a:cubicBezTo>
                <a:cubicBezTo>
                  <a:pt x="28" y="151"/>
                  <a:pt x="29" y="151"/>
                  <a:pt x="29" y="152"/>
                </a:cubicBezTo>
                <a:cubicBezTo>
                  <a:pt x="29" y="153"/>
                  <a:pt x="29" y="155"/>
                  <a:pt x="29" y="156"/>
                </a:cubicBezTo>
                <a:cubicBezTo>
                  <a:pt x="29" y="161"/>
                  <a:pt x="29" y="165"/>
                  <a:pt x="29" y="170"/>
                </a:cubicBezTo>
                <a:cubicBezTo>
                  <a:pt x="30" y="171"/>
                  <a:pt x="30" y="172"/>
                  <a:pt x="30" y="172"/>
                </a:cubicBezTo>
                <a:close/>
                <a:moveTo>
                  <a:pt x="138" y="33"/>
                </a:moveTo>
                <a:cubicBezTo>
                  <a:pt x="138" y="33"/>
                  <a:pt x="138" y="32"/>
                  <a:pt x="138" y="32"/>
                </a:cubicBezTo>
                <a:cubicBezTo>
                  <a:pt x="136" y="34"/>
                  <a:pt x="135" y="36"/>
                  <a:pt x="133" y="38"/>
                </a:cubicBezTo>
                <a:cubicBezTo>
                  <a:pt x="132" y="39"/>
                  <a:pt x="132" y="40"/>
                  <a:pt x="131" y="40"/>
                </a:cubicBezTo>
                <a:cubicBezTo>
                  <a:pt x="128" y="48"/>
                  <a:pt x="123" y="54"/>
                  <a:pt x="116" y="59"/>
                </a:cubicBezTo>
                <a:cubicBezTo>
                  <a:pt x="115" y="59"/>
                  <a:pt x="115" y="60"/>
                  <a:pt x="114" y="60"/>
                </a:cubicBezTo>
                <a:cubicBezTo>
                  <a:pt x="114" y="60"/>
                  <a:pt x="113" y="61"/>
                  <a:pt x="113" y="61"/>
                </a:cubicBezTo>
                <a:cubicBezTo>
                  <a:pt x="112" y="61"/>
                  <a:pt x="112" y="61"/>
                  <a:pt x="111" y="61"/>
                </a:cubicBezTo>
                <a:cubicBezTo>
                  <a:pt x="110" y="62"/>
                  <a:pt x="108" y="63"/>
                  <a:pt x="107" y="63"/>
                </a:cubicBezTo>
                <a:cubicBezTo>
                  <a:pt x="106" y="63"/>
                  <a:pt x="106" y="64"/>
                  <a:pt x="106" y="64"/>
                </a:cubicBezTo>
                <a:cubicBezTo>
                  <a:pt x="103" y="66"/>
                  <a:pt x="101" y="67"/>
                  <a:pt x="99" y="70"/>
                </a:cubicBezTo>
                <a:cubicBezTo>
                  <a:pt x="99" y="70"/>
                  <a:pt x="98" y="70"/>
                  <a:pt x="98" y="71"/>
                </a:cubicBezTo>
                <a:cubicBezTo>
                  <a:pt x="99" y="71"/>
                  <a:pt x="100" y="71"/>
                  <a:pt x="100" y="71"/>
                </a:cubicBezTo>
                <a:cubicBezTo>
                  <a:pt x="101" y="70"/>
                  <a:pt x="103" y="70"/>
                  <a:pt x="104" y="70"/>
                </a:cubicBezTo>
                <a:cubicBezTo>
                  <a:pt x="109" y="68"/>
                  <a:pt x="114" y="65"/>
                  <a:pt x="119" y="63"/>
                </a:cubicBezTo>
                <a:cubicBezTo>
                  <a:pt x="120" y="63"/>
                  <a:pt x="121" y="62"/>
                  <a:pt x="122" y="62"/>
                </a:cubicBezTo>
                <a:cubicBezTo>
                  <a:pt x="121" y="61"/>
                  <a:pt x="121" y="60"/>
                  <a:pt x="122" y="59"/>
                </a:cubicBezTo>
                <a:cubicBezTo>
                  <a:pt x="122" y="58"/>
                  <a:pt x="123" y="57"/>
                  <a:pt x="123" y="56"/>
                </a:cubicBezTo>
                <a:cubicBezTo>
                  <a:pt x="128" y="49"/>
                  <a:pt x="133" y="41"/>
                  <a:pt x="138" y="34"/>
                </a:cubicBezTo>
                <a:cubicBezTo>
                  <a:pt x="138" y="33"/>
                  <a:pt x="138" y="33"/>
                  <a:pt x="138" y="33"/>
                </a:cubicBezTo>
                <a:close/>
                <a:moveTo>
                  <a:pt x="42" y="130"/>
                </a:moveTo>
                <a:cubicBezTo>
                  <a:pt x="42" y="130"/>
                  <a:pt x="42" y="130"/>
                  <a:pt x="42" y="130"/>
                </a:cubicBezTo>
                <a:cubicBezTo>
                  <a:pt x="42" y="130"/>
                  <a:pt x="42" y="131"/>
                  <a:pt x="42" y="131"/>
                </a:cubicBezTo>
                <a:cubicBezTo>
                  <a:pt x="41" y="136"/>
                  <a:pt x="39" y="141"/>
                  <a:pt x="38" y="146"/>
                </a:cubicBezTo>
                <a:cubicBezTo>
                  <a:pt x="38" y="146"/>
                  <a:pt x="38" y="147"/>
                  <a:pt x="38" y="148"/>
                </a:cubicBezTo>
                <a:cubicBezTo>
                  <a:pt x="38" y="155"/>
                  <a:pt x="39" y="162"/>
                  <a:pt x="39" y="169"/>
                </a:cubicBezTo>
                <a:cubicBezTo>
                  <a:pt x="39" y="170"/>
                  <a:pt x="39" y="172"/>
                  <a:pt x="40" y="173"/>
                </a:cubicBezTo>
                <a:cubicBezTo>
                  <a:pt x="40" y="174"/>
                  <a:pt x="40" y="174"/>
                  <a:pt x="41" y="174"/>
                </a:cubicBezTo>
                <a:cubicBezTo>
                  <a:pt x="41" y="174"/>
                  <a:pt x="41" y="173"/>
                  <a:pt x="41" y="173"/>
                </a:cubicBezTo>
                <a:cubicBezTo>
                  <a:pt x="41" y="169"/>
                  <a:pt x="42" y="165"/>
                  <a:pt x="42" y="161"/>
                </a:cubicBezTo>
                <a:cubicBezTo>
                  <a:pt x="43" y="156"/>
                  <a:pt x="43" y="152"/>
                  <a:pt x="43" y="147"/>
                </a:cubicBezTo>
                <a:cubicBezTo>
                  <a:pt x="43" y="142"/>
                  <a:pt x="43" y="138"/>
                  <a:pt x="43" y="134"/>
                </a:cubicBezTo>
                <a:cubicBezTo>
                  <a:pt x="43" y="133"/>
                  <a:pt x="43" y="131"/>
                  <a:pt x="42" y="130"/>
                </a:cubicBezTo>
                <a:close/>
                <a:moveTo>
                  <a:pt x="25" y="131"/>
                </a:moveTo>
                <a:cubicBezTo>
                  <a:pt x="25" y="131"/>
                  <a:pt x="25" y="131"/>
                  <a:pt x="25" y="131"/>
                </a:cubicBezTo>
                <a:cubicBezTo>
                  <a:pt x="23" y="138"/>
                  <a:pt x="21" y="146"/>
                  <a:pt x="19" y="154"/>
                </a:cubicBezTo>
                <a:cubicBezTo>
                  <a:pt x="19" y="155"/>
                  <a:pt x="20" y="156"/>
                  <a:pt x="20" y="157"/>
                </a:cubicBezTo>
                <a:cubicBezTo>
                  <a:pt x="20" y="158"/>
                  <a:pt x="20" y="159"/>
                  <a:pt x="20" y="160"/>
                </a:cubicBezTo>
                <a:cubicBezTo>
                  <a:pt x="20" y="164"/>
                  <a:pt x="20" y="169"/>
                  <a:pt x="20" y="173"/>
                </a:cubicBezTo>
                <a:cubicBezTo>
                  <a:pt x="20" y="174"/>
                  <a:pt x="20" y="174"/>
                  <a:pt x="20" y="175"/>
                </a:cubicBezTo>
                <a:cubicBezTo>
                  <a:pt x="21" y="175"/>
                  <a:pt x="21" y="175"/>
                  <a:pt x="21" y="175"/>
                </a:cubicBezTo>
                <a:cubicBezTo>
                  <a:pt x="22" y="173"/>
                  <a:pt x="22" y="172"/>
                  <a:pt x="22" y="171"/>
                </a:cubicBezTo>
                <a:cubicBezTo>
                  <a:pt x="23" y="166"/>
                  <a:pt x="24" y="161"/>
                  <a:pt x="25" y="156"/>
                </a:cubicBezTo>
                <a:cubicBezTo>
                  <a:pt x="25" y="156"/>
                  <a:pt x="25" y="155"/>
                  <a:pt x="24" y="155"/>
                </a:cubicBezTo>
                <a:cubicBezTo>
                  <a:pt x="24" y="154"/>
                  <a:pt x="24" y="154"/>
                  <a:pt x="24" y="153"/>
                </a:cubicBezTo>
                <a:cubicBezTo>
                  <a:pt x="25" y="148"/>
                  <a:pt x="25" y="143"/>
                  <a:pt x="25" y="139"/>
                </a:cubicBezTo>
                <a:cubicBezTo>
                  <a:pt x="25" y="136"/>
                  <a:pt x="25" y="133"/>
                  <a:pt x="25" y="131"/>
                </a:cubicBezTo>
                <a:close/>
                <a:moveTo>
                  <a:pt x="98" y="125"/>
                </a:moveTo>
                <a:cubicBezTo>
                  <a:pt x="98" y="125"/>
                  <a:pt x="98" y="125"/>
                  <a:pt x="99" y="125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100" y="119"/>
                  <a:pt x="102" y="114"/>
                  <a:pt x="103" y="108"/>
                </a:cubicBezTo>
                <a:cubicBezTo>
                  <a:pt x="104" y="108"/>
                  <a:pt x="104" y="107"/>
                  <a:pt x="103" y="106"/>
                </a:cubicBezTo>
                <a:cubicBezTo>
                  <a:pt x="103" y="106"/>
                  <a:pt x="103" y="106"/>
                  <a:pt x="103" y="105"/>
                </a:cubicBezTo>
                <a:cubicBezTo>
                  <a:pt x="103" y="100"/>
                  <a:pt x="102" y="96"/>
                  <a:pt x="102" y="91"/>
                </a:cubicBezTo>
                <a:cubicBezTo>
                  <a:pt x="102" y="91"/>
                  <a:pt x="102" y="91"/>
                  <a:pt x="102" y="91"/>
                </a:cubicBezTo>
                <a:cubicBezTo>
                  <a:pt x="101" y="90"/>
                  <a:pt x="100" y="90"/>
                  <a:pt x="99" y="90"/>
                </a:cubicBezTo>
                <a:cubicBezTo>
                  <a:pt x="99" y="93"/>
                  <a:pt x="99" y="95"/>
                  <a:pt x="98" y="98"/>
                </a:cubicBezTo>
                <a:cubicBezTo>
                  <a:pt x="98" y="100"/>
                  <a:pt x="97" y="102"/>
                  <a:pt x="97" y="105"/>
                </a:cubicBezTo>
                <a:cubicBezTo>
                  <a:pt x="97" y="105"/>
                  <a:pt x="97" y="106"/>
                  <a:pt x="97" y="107"/>
                </a:cubicBezTo>
                <a:cubicBezTo>
                  <a:pt x="97" y="107"/>
                  <a:pt x="97" y="108"/>
                  <a:pt x="97" y="109"/>
                </a:cubicBezTo>
                <a:cubicBezTo>
                  <a:pt x="98" y="112"/>
                  <a:pt x="98" y="116"/>
                  <a:pt x="98" y="119"/>
                </a:cubicBezTo>
                <a:cubicBezTo>
                  <a:pt x="98" y="121"/>
                  <a:pt x="98" y="123"/>
                  <a:pt x="98" y="125"/>
                </a:cubicBezTo>
                <a:close/>
                <a:moveTo>
                  <a:pt x="25" y="16"/>
                </a:moveTo>
                <a:cubicBezTo>
                  <a:pt x="25" y="16"/>
                  <a:pt x="25" y="16"/>
                  <a:pt x="25" y="16"/>
                </a:cubicBezTo>
                <a:cubicBezTo>
                  <a:pt x="24" y="16"/>
                  <a:pt x="24" y="16"/>
                  <a:pt x="24" y="17"/>
                </a:cubicBezTo>
                <a:cubicBezTo>
                  <a:pt x="22" y="20"/>
                  <a:pt x="19" y="23"/>
                  <a:pt x="17" y="27"/>
                </a:cubicBezTo>
                <a:cubicBezTo>
                  <a:pt x="17" y="27"/>
                  <a:pt x="17" y="27"/>
                  <a:pt x="17" y="28"/>
                </a:cubicBezTo>
                <a:cubicBezTo>
                  <a:pt x="17" y="28"/>
                  <a:pt x="17" y="28"/>
                  <a:pt x="16" y="28"/>
                </a:cubicBezTo>
                <a:cubicBezTo>
                  <a:pt x="16" y="29"/>
                  <a:pt x="16" y="29"/>
                  <a:pt x="15" y="30"/>
                </a:cubicBezTo>
                <a:cubicBezTo>
                  <a:pt x="12" y="36"/>
                  <a:pt x="10" y="44"/>
                  <a:pt x="9" y="51"/>
                </a:cubicBezTo>
                <a:cubicBezTo>
                  <a:pt x="8" y="51"/>
                  <a:pt x="8" y="51"/>
                  <a:pt x="8" y="52"/>
                </a:cubicBezTo>
                <a:cubicBezTo>
                  <a:pt x="9" y="51"/>
                  <a:pt x="9" y="51"/>
                  <a:pt x="10" y="51"/>
                </a:cubicBezTo>
                <a:cubicBezTo>
                  <a:pt x="12" y="48"/>
                  <a:pt x="14" y="45"/>
                  <a:pt x="16" y="41"/>
                </a:cubicBezTo>
                <a:cubicBezTo>
                  <a:pt x="17" y="40"/>
                  <a:pt x="17" y="38"/>
                  <a:pt x="18" y="37"/>
                </a:cubicBezTo>
                <a:cubicBezTo>
                  <a:pt x="20" y="31"/>
                  <a:pt x="22" y="25"/>
                  <a:pt x="24" y="19"/>
                </a:cubicBezTo>
                <a:cubicBezTo>
                  <a:pt x="24" y="18"/>
                  <a:pt x="25" y="17"/>
                  <a:pt x="25" y="16"/>
                </a:cubicBezTo>
                <a:close/>
                <a:moveTo>
                  <a:pt x="97" y="73"/>
                </a:moveTo>
                <a:cubicBezTo>
                  <a:pt x="96" y="73"/>
                  <a:pt x="96" y="74"/>
                  <a:pt x="96" y="74"/>
                </a:cubicBezTo>
                <a:cubicBezTo>
                  <a:pt x="95" y="79"/>
                  <a:pt x="94" y="84"/>
                  <a:pt x="93" y="88"/>
                </a:cubicBezTo>
                <a:cubicBezTo>
                  <a:pt x="93" y="89"/>
                  <a:pt x="93" y="89"/>
                  <a:pt x="92" y="90"/>
                </a:cubicBezTo>
                <a:cubicBezTo>
                  <a:pt x="91" y="91"/>
                  <a:pt x="92" y="91"/>
                  <a:pt x="92" y="92"/>
                </a:cubicBezTo>
                <a:cubicBezTo>
                  <a:pt x="92" y="93"/>
                  <a:pt x="92" y="93"/>
                  <a:pt x="92" y="94"/>
                </a:cubicBezTo>
                <a:cubicBezTo>
                  <a:pt x="93" y="97"/>
                  <a:pt x="94" y="99"/>
                  <a:pt x="94" y="102"/>
                </a:cubicBezTo>
                <a:cubicBezTo>
                  <a:pt x="94" y="103"/>
                  <a:pt x="95" y="103"/>
                  <a:pt x="95" y="103"/>
                </a:cubicBezTo>
                <a:cubicBezTo>
                  <a:pt x="95" y="103"/>
                  <a:pt x="95" y="102"/>
                  <a:pt x="95" y="102"/>
                </a:cubicBezTo>
                <a:cubicBezTo>
                  <a:pt x="96" y="96"/>
                  <a:pt x="97" y="91"/>
                  <a:pt x="98" y="85"/>
                </a:cubicBezTo>
                <a:cubicBezTo>
                  <a:pt x="98" y="83"/>
                  <a:pt x="98" y="81"/>
                  <a:pt x="98" y="80"/>
                </a:cubicBezTo>
                <a:cubicBezTo>
                  <a:pt x="99" y="79"/>
                  <a:pt x="99" y="78"/>
                  <a:pt x="100" y="78"/>
                </a:cubicBezTo>
                <a:cubicBezTo>
                  <a:pt x="100" y="78"/>
                  <a:pt x="100" y="77"/>
                  <a:pt x="101" y="77"/>
                </a:cubicBezTo>
                <a:cubicBezTo>
                  <a:pt x="103" y="75"/>
                  <a:pt x="106" y="73"/>
                  <a:pt x="108" y="71"/>
                </a:cubicBezTo>
                <a:cubicBezTo>
                  <a:pt x="108" y="71"/>
                  <a:pt x="109" y="71"/>
                  <a:pt x="109" y="70"/>
                </a:cubicBezTo>
                <a:cubicBezTo>
                  <a:pt x="107" y="71"/>
                  <a:pt x="106" y="71"/>
                  <a:pt x="105" y="72"/>
                </a:cubicBezTo>
                <a:cubicBezTo>
                  <a:pt x="102" y="73"/>
                  <a:pt x="100" y="74"/>
                  <a:pt x="97" y="73"/>
                </a:cubicBezTo>
                <a:close/>
                <a:moveTo>
                  <a:pt x="254" y="74"/>
                </a:moveTo>
                <a:cubicBezTo>
                  <a:pt x="250" y="87"/>
                  <a:pt x="248" y="100"/>
                  <a:pt x="246" y="114"/>
                </a:cubicBezTo>
                <a:cubicBezTo>
                  <a:pt x="247" y="114"/>
                  <a:pt x="247" y="113"/>
                  <a:pt x="247" y="113"/>
                </a:cubicBezTo>
                <a:cubicBezTo>
                  <a:pt x="248" y="109"/>
                  <a:pt x="249" y="105"/>
                  <a:pt x="250" y="102"/>
                </a:cubicBezTo>
                <a:cubicBezTo>
                  <a:pt x="253" y="94"/>
                  <a:pt x="255" y="87"/>
                  <a:pt x="257" y="80"/>
                </a:cubicBezTo>
                <a:cubicBezTo>
                  <a:pt x="257" y="79"/>
                  <a:pt x="258" y="78"/>
                  <a:pt x="258" y="77"/>
                </a:cubicBezTo>
                <a:cubicBezTo>
                  <a:pt x="258" y="77"/>
                  <a:pt x="258" y="77"/>
                  <a:pt x="258" y="76"/>
                </a:cubicBezTo>
                <a:cubicBezTo>
                  <a:pt x="257" y="76"/>
                  <a:pt x="257" y="76"/>
                  <a:pt x="256" y="76"/>
                </a:cubicBezTo>
                <a:cubicBezTo>
                  <a:pt x="256" y="75"/>
                  <a:pt x="255" y="74"/>
                  <a:pt x="254" y="74"/>
                </a:cubicBezTo>
                <a:close/>
                <a:moveTo>
                  <a:pt x="175" y="70"/>
                </a:moveTo>
                <a:cubicBezTo>
                  <a:pt x="171" y="77"/>
                  <a:pt x="166" y="83"/>
                  <a:pt x="162" y="89"/>
                </a:cubicBezTo>
                <a:cubicBezTo>
                  <a:pt x="162" y="89"/>
                  <a:pt x="162" y="89"/>
                  <a:pt x="163" y="89"/>
                </a:cubicBezTo>
                <a:cubicBezTo>
                  <a:pt x="166" y="85"/>
                  <a:pt x="170" y="82"/>
                  <a:pt x="173" y="79"/>
                </a:cubicBezTo>
                <a:cubicBezTo>
                  <a:pt x="174" y="78"/>
                  <a:pt x="175" y="78"/>
                  <a:pt x="175" y="77"/>
                </a:cubicBezTo>
                <a:cubicBezTo>
                  <a:pt x="176" y="77"/>
                  <a:pt x="177" y="77"/>
                  <a:pt x="177" y="77"/>
                </a:cubicBezTo>
                <a:cubicBezTo>
                  <a:pt x="178" y="78"/>
                  <a:pt x="178" y="78"/>
                  <a:pt x="178" y="79"/>
                </a:cubicBezTo>
                <a:cubicBezTo>
                  <a:pt x="177" y="80"/>
                  <a:pt x="177" y="81"/>
                  <a:pt x="176" y="81"/>
                </a:cubicBezTo>
                <a:cubicBezTo>
                  <a:pt x="174" y="85"/>
                  <a:pt x="172" y="88"/>
                  <a:pt x="170" y="92"/>
                </a:cubicBezTo>
                <a:cubicBezTo>
                  <a:pt x="170" y="92"/>
                  <a:pt x="169" y="93"/>
                  <a:pt x="169" y="93"/>
                </a:cubicBezTo>
                <a:cubicBezTo>
                  <a:pt x="174" y="88"/>
                  <a:pt x="179" y="83"/>
                  <a:pt x="185" y="79"/>
                </a:cubicBezTo>
                <a:cubicBezTo>
                  <a:pt x="181" y="76"/>
                  <a:pt x="178" y="73"/>
                  <a:pt x="175" y="70"/>
                </a:cubicBezTo>
                <a:close/>
                <a:moveTo>
                  <a:pt x="138" y="141"/>
                </a:moveTo>
                <a:cubicBezTo>
                  <a:pt x="141" y="134"/>
                  <a:pt x="145" y="127"/>
                  <a:pt x="148" y="120"/>
                </a:cubicBezTo>
                <a:cubicBezTo>
                  <a:pt x="141" y="128"/>
                  <a:pt x="136" y="137"/>
                  <a:pt x="130" y="145"/>
                </a:cubicBezTo>
                <a:cubicBezTo>
                  <a:pt x="131" y="147"/>
                  <a:pt x="133" y="149"/>
                  <a:pt x="133" y="151"/>
                </a:cubicBezTo>
                <a:cubicBezTo>
                  <a:pt x="134" y="153"/>
                  <a:pt x="135" y="155"/>
                  <a:pt x="135" y="157"/>
                </a:cubicBezTo>
                <a:cubicBezTo>
                  <a:pt x="136" y="156"/>
                  <a:pt x="137" y="155"/>
                  <a:pt x="137" y="154"/>
                </a:cubicBezTo>
                <a:cubicBezTo>
                  <a:pt x="138" y="154"/>
                  <a:pt x="138" y="153"/>
                  <a:pt x="138" y="153"/>
                </a:cubicBezTo>
                <a:cubicBezTo>
                  <a:pt x="137" y="150"/>
                  <a:pt x="136" y="146"/>
                  <a:pt x="135" y="143"/>
                </a:cubicBezTo>
                <a:cubicBezTo>
                  <a:pt x="135" y="143"/>
                  <a:pt x="135" y="143"/>
                  <a:pt x="135" y="142"/>
                </a:cubicBezTo>
                <a:cubicBezTo>
                  <a:pt x="135" y="142"/>
                  <a:pt x="136" y="141"/>
                  <a:pt x="137" y="141"/>
                </a:cubicBezTo>
                <a:cubicBezTo>
                  <a:pt x="137" y="141"/>
                  <a:pt x="138" y="141"/>
                  <a:pt x="138" y="141"/>
                </a:cubicBezTo>
                <a:close/>
                <a:moveTo>
                  <a:pt x="239" y="72"/>
                </a:moveTo>
                <a:cubicBezTo>
                  <a:pt x="236" y="72"/>
                  <a:pt x="234" y="73"/>
                  <a:pt x="232" y="75"/>
                </a:cubicBezTo>
                <a:cubicBezTo>
                  <a:pt x="232" y="75"/>
                  <a:pt x="231" y="76"/>
                  <a:pt x="231" y="76"/>
                </a:cubicBezTo>
                <a:cubicBezTo>
                  <a:pt x="230" y="87"/>
                  <a:pt x="228" y="97"/>
                  <a:pt x="226" y="107"/>
                </a:cubicBezTo>
                <a:cubicBezTo>
                  <a:pt x="226" y="108"/>
                  <a:pt x="226" y="109"/>
                  <a:pt x="226" y="110"/>
                </a:cubicBezTo>
                <a:cubicBezTo>
                  <a:pt x="230" y="97"/>
                  <a:pt x="234" y="84"/>
                  <a:pt x="239" y="72"/>
                </a:cubicBezTo>
                <a:close/>
                <a:moveTo>
                  <a:pt x="78" y="97"/>
                </a:moveTo>
                <a:cubicBezTo>
                  <a:pt x="78" y="96"/>
                  <a:pt x="78" y="96"/>
                  <a:pt x="78" y="95"/>
                </a:cubicBezTo>
                <a:cubicBezTo>
                  <a:pt x="78" y="94"/>
                  <a:pt x="78" y="93"/>
                  <a:pt x="79" y="92"/>
                </a:cubicBezTo>
                <a:cubicBezTo>
                  <a:pt x="79" y="91"/>
                  <a:pt x="79" y="91"/>
                  <a:pt x="79" y="91"/>
                </a:cubicBezTo>
                <a:cubicBezTo>
                  <a:pt x="79" y="90"/>
                  <a:pt x="79" y="90"/>
                  <a:pt x="80" y="90"/>
                </a:cubicBezTo>
                <a:cubicBezTo>
                  <a:pt x="81" y="90"/>
                  <a:pt x="81" y="90"/>
                  <a:pt x="81" y="91"/>
                </a:cubicBezTo>
                <a:cubicBezTo>
                  <a:pt x="81" y="91"/>
                  <a:pt x="82" y="91"/>
                  <a:pt x="82" y="92"/>
                </a:cubicBezTo>
                <a:cubicBezTo>
                  <a:pt x="82" y="94"/>
                  <a:pt x="82" y="96"/>
                  <a:pt x="83" y="98"/>
                </a:cubicBezTo>
                <a:cubicBezTo>
                  <a:pt x="83" y="101"/>
                  <a:pt x="84" y="105"/>
                  <a:pt x="85" y="109"/>
                </a:cubicBezTo>
                <a:cubicBezTo>
                  <a:pt x="85" y="109"/>
                  <a:pt x="85" y="110"/>
                  <a:pt x="85" y="110"/>
                </a:cubicBezTo>
                <a:cubicBezTo>
                  <a:pt x="85" y="110"/>
                  <a:pt x="85" y="110"/>
                  <a:pt x="86" y="110"/>
                </a:cubicBezTo>
                <a:cubicBezTo>
                  <a:pt x="86" y="108"/>
                  <a:pt x="86" y="105"/>
                  <a:pt x="86" y="103"/>
                </a:cubicBezTo>
                <a:cubicBezTo>
                  <a:pt x="85" y="103"/>
                  <a:pt x="85" y="102"/>
                  <a:pt x="85" y="101"/>
                </a:cubicBezTo>
                <a:cubicBezTo>
                  <a:pt x="84" y="100"/>
                  <a:pt x="84" y="99"/>
                  <a:pt x="84" y="99"/>
                </a:cubicBezTo>
                <a:cubicBezTo>
                  <a:pt x="84" y="95"/>
                  <a:pt x="83" y="91"/>
                  <a:pt x="83" y="87"/>
                </a:cubicBezTo>
                <a:cubicBezTo>
                  <a:pt x="83" y="84"/>
                  <a:pt x="83" y="82"/>
                  <a:pt x="82" y="79"/>
                </a:cubicBezTo>
                <a:cubicBezTo>
                  <a:pt x="82" y="79"/>
                  <a:pt x="82" y="79"/>
                  <a:pt x="82" y="78"/>
                </a:cubicBezTo>
                <a:cubicBezTo>
                  <a:pt x="81" y="80"/>
                  <a:pt x="80" y="81"/>
                  <a:pt x="79" y="82"/>
                </a:cubicBezTo>
                <a:cubicBezTo>
                  <a:pt x="78" y="83"/>
                  <a:pt x="77" y="84"/>
                  <a:pt x="75" y="83"/>
                </a:cubicBezTo>
                <a:cubicBezTo>
                  <a:pt x="75" y="85"/>
                  <a:pt x="75" y="86"/>
                  <a:pt x="75" y="88"/>
                </a:cubicBezTo>
                <a:cubicBezTo>
                  <a:pt x="76" y="89"/>
                  <a:pt x="76" y="90"/>
                  <a:pt x="76" y="91"/>
                </a:cubicBezTo>
                <a:cubicBezTo>
                  <a:pt x="77" y="93"/>
                  <a:pt x="77" y="95"/>
                  <a:pt x="78" y="97"/>
                </a:cubicBezTo>
                <a:close/>
                <a:moveTo>
                  <a:pt x="219" y="72"/>
                </a:moveTo>
                <a:cubicBezTo>
                  <a:pt x="216" y="75"/>
                  <a:pt x="212" y="77"/>
                  <a:pt x="209" y="79"/>
                </a:cubicBezTo>
                <a:cubicBezTo>
                  <a:pt x="210" y="80"/>
                  <a:pt x="210" y="81"/>
                  <a:pt x="210" y="82"/>
                </a:cubicBezTo>
                <a:cubicBezTo>
                  <a:pt x="210" y="84"/>
                  <a:pt x="210" y="85"/>
                  <a:pt x="209" y="86"/>
                </a:cubicBezTo>
                <a:cubicBezTo>
                  <a:pt x="209" y="92"/>
                  <a:pt x="209" y="98"/>
                  <a:pt x="208" y="104"/>
                </a:cubicBezTo>
                <a:cubicBezTo>
                  <a:pt x="208" y="104"/>
                  <a:pt x="208" y="104"/>
                  <a:pt x="208" y="105"/>
                </a:cubicBezTo>
                <a:cubicBezTo>
                  <a:pt x="212" y="94"/>
                  <a:pt x="215" y="83"/>
                  <a:pt x="219" y="72"/>
                </a:cubicBezTo>
                <a:close/>
                <a:moveTo>
                  <a:pt x="245" y="71"/>
                </a:moveTo>
                <a:cubicBezTo>
                  <a:pt x="243" y="83"/>
                  <a:pt x="241" y="94"/>
                  <a:pt x="240" y="106"/>
                </a:cubicBezTo>
                <a:cubicBezTo>
                  <a:pt x="244" y="95"/>
                  <a:pt x="247" y="84"/>
                  <a:pt x="251" y="72"/>
                </a:cubicBezTo>
                <a:cubicBezTo>
                  <a:pt x="249" y="72"/>
                  <a:pt x="247" y="72"/>
                  <a:pt x="245" y="71"/>
                </a:cubicBezTo>
                <a:close/>
                <a:moveTo>
                  <a:pt x="206" y="81"/>
                </a:moveTo>
                <a:cubicBezTo>
                  <a:pt x="202" y="82"/>
                  <a:pt x="202" y="83"/>
                  <a:pt x="194" y="82"/>
                </a:cubicBezTo>
                <a:cubicBezTo>
                  <a:pt x="194" y="83"/>
                  <a:pt x="194" y="83"/>
                  <a:pt x="194" y="83"/>
                </a:cubicBezTo>
                <a:cubicBezTo>
                  <a:pt x="195" y="84"/>
                  <a:pt x="195" y="84"/>
                  <a:pt x="194" y="85"/>
                </a:cubicBezTo>
                <a:cubicBezTo>
                  <a:pt x="194" y="86"/>
                  <a:pt x="194" y="86"/>
                  <a:pt x="194" y="86"/>
                </a:cubicBezTo>
                <a:cubicBezTo>
                  <a:pt x="192" y="92"/>
                  <a:pt x="191" y="99"/>
                  <a:pt x="189" y="105"/>
                </a:cubicBezTo>
                <a:cubicBezTo>
                  <a:pt x="189" y="105"/>
                  <a:pt x="189" y="105"/>
                  <a:pt x="189" y="105"/>
                </a:cubicBezTo>
                <a:cubicBezTo>
                  <a:pt x="190" y="105"/>
                  <a:pt x="190" y="105"/>
                  <a:pt x="190" y="104"/>
                </a:cubicBezTo>
                <a:cubicBezTo>
                  <a:pt x="192" y="99"/>
                  <a:pt x="194" y="93"/>
                  <a:pt x="196" y="87"/>
                </a:cubicBezTo>
                <a:cubicBezTo>
                  <a:pt x="196" y="87"/>
                  <a:pt x="197" y="86"/>
                  <a:pt x="197" y="86"/>
                </a:cubicBezTo>
                <a:cubicBezTo>
                  <a:pt x="197" y="86"/>
                  <a:pt x="197" y="85"/>
                  <a:pt x="197" y="85"/>
                </a:cubicBezTo>
                <a:cubicBezTo>
                  <a:pt x="198" y="85"/>
                  <a:pt x="198" y="84"/>
                  <a:pt x="199" y="84"/>
                </a:cubicBezTo>
                <a:cubicBezTo>
                  <a:pt x="200" y="84"/>
                  <a:pt x="200" y="85"/>
                  <a:pt x="200" y="86"/>
                </a:cubicBezTo>
                <a:cubicBezTo>
                  <a:pt x="200" y="87"/>
                  <a:pt x="201" y="88"/>
                  <a:pt x="200" y="89"/>
                </a:cubicBezTo>
                <a:cubicBezTo>
                  <a:pt x="200" y="92"/>
                  <a:pt x="200" y="95"/>
                  <a:pt x="200" y="98"/>
                </a:cubicBezTo>
                <a:cubicBezTo>
                  <a:pt x="199" y="100"/>
                  <a:pt x="199" y="102"/>
                  <a:pt x="199" y="104"/>
                </a:cubicBezTo>
                <a:cubicBezTo>
                  <a:pt x="199" y="104"/>
                  <a:pt x="199" y="104"/>
                  <a:pt x="199" y="104"/>
                </a:cubicBezTo>
                <a:cubicBezTo>
                  <a:pt x="201" y="96"/>
                  <a:pt x="204" y="89"/>
                  <a:pt x="206" y="81"/>
                </a:cubicBezTo>
                <a:close/>
                <a:moveTo>
                  <a:pt x="56" y="71"/>
                </a:moveTo>
                <a:cubicBezTo>
                  <a:pt x="63" y="82"/>
                  <a:pt x="64" y="93"/>
                  <a:pt x="61" y="105"/>
                </a:cubicBezTo>
                <a:cubicBezTo>
                  <a:pt x="62" y="104"/>
                  <a:pt x="62" y="103"/>
                  <a:pt x="63" y="101"/>
                </a:cubicBezTo>
                <a:cubicBezTo>
                  <a:pt x="65" y="98"/>
                  <a:pt x="65" y="94"/>
                  <a:pt x="66" y="89"/>
                </a:cubicBezTo>
                <a:cubicBezTo>
                  <a:pt x="66" y="85"/>
                  <a:pt x="65" y="80"/>
                  <a:pt x="63" y="76"/>
                </a:cubicBezTo>
                <a:cubicBezTo>
                  <a:pt x="61" y="74"/>
                  <a:pt x="59" y="73"/>
                  <a:pt x="56" y="71"/>
                </a:cubicBezTo>
                <a:close/>
                <a:moveTo>
                  <a:pt x="86" y="57"/>
                </a:moveTo>
                <a:cubicBezTo>
                  <a:pt x="85" y="59"/>
                  <a:pt x="85" y="61"/>
                  <a:pt x="84" y="63"/>
                </a:cubicBezTo>
                <a:cubicBezTo>
                  <a:pt x="83" y="65"/>
                  <a:pt x="82" y="67"/>
                  <a:pt x="82" y="70"/>
                </a:cubicBezTo>
                <a:cubicBezTo>
                  <a:pt x="81" y="70"/>
                  <a:pt x="81" y="70"/>
                  <a:pt x="81" y="71"/>
                </a:cubicBezTo>
                <a:cubicBezTo>
                  <a:pt x="82" y="72"/>
                  <a:pt x="82" y="73"/>
                  <a:pt x="83" y="73"/>
                </a:cubicBezTo>
                <a:cubicBezTo>
                  <a:pt x="86" y="70"/>
                  <a:pt x="90" y="66"/>
                  <a:pt x="94" y="62"/>
                </a:cubicBezTo>
                <a:cubicBezTo>
                  <a:pt x="93" y="60"/>
                  <a:pt x="93" y="60"/>
                  <a:pt x="94" y="59"/>
                </a:cubicBezTo>
                <a:cubicBezTo>
                  <a:pt x="94" y="58"/>
                  <a:pt x="95" y="58"/>
                  <a:pt x="96" y="57"/>
                </a:cubicBezTo>
                <a:cubicBezTo>
                  <a:pt x="94" y="57"/>
                  <a:pt x="92" y="58"/>
                  <a:pt x="91" y="58"/>
                </a:cubicBezTo>
                <a:cubicBezTo>
                  <a:pt x="89" y="58"/>
                  <a:pt x="88" y="57"/>
                  <a:pt x="86" y="57"/>
                </a:cubicBezTo>
                <a:close/>
                <a:moveTo>
                  <a:pt x="42" y="49"/>
                </a:moveTo>
                <a:cubicBezTo>
                  <a:pt x="44" y="49"/>
                  <a:pt x="46" y="49"/>
                  <a:pt x="47" y="49"/>
                </a:cubicBezTo>
                <a:cubicBezTo>
                  <a:pt x="48" y="49"/>
                  <a:pt x="48" y="49"/>
                  <a:pt x="48" y="49"/>
                </a:cubicBezTo>
                <a:cubicBezTo>
                  <a:pt x="51" y="46"/>
                  <a:pt x="51" y="46"/>
                  <a:pt x="52" y="42"/>
                </a:cubicBezTo>
                <a:cubicBezTo>
                  <a:pt x="54" y="38"/>
                  <a:pt x="55" y="35"/>
                  <a:pt x="56" y="31"/>
                </a:cubicBezTo>
                <a:cubicBezTo>
                  <a:pt x="56" y="30"/>
                  <a:pt x="57" y="30"/>
                  <a:pt x="56" y="29"/>
                </a:cubicBezTo>
                <a:cubicBezTo>
                  <a:pt x="56" y="30"/>
                  <a:pt x="55" y="30"/>
                  <a:pt x="55" y="31"/>
                </a:cubicBezTo>
                <a:cubicBezTo>
                  <a:pt x="53" y="33"/>
                  <a:pt x="51" y="35"/>
                  <a:pt x="49" y="37"/>
                </a:cubicBezTo>
                <a:cubicBezTo>
                  <a:pt x="49" y="38"/>
                  <a:pt x="48" y="39"/>
                  <a:pt x="47" y="38"/>
                </a:cubicBezTo>
                <a:cubicBezTo>
                  <a:pt x="45" y="42"/>
                  <a:pt x="44" y="45"/>
                  <a:pt x="42" y="49"/>
                </a:cubicBezTo>
                <a:close/>
                <a:moveTo>
                  <a:pt x="70" y="83"/>
                </a:moveTo>
                <a:cubicBezTo>
                  <a:pt x="70" y="84"/>
                  <a:pt x="70" y="85"/>
                  <a:pt x="70" y="86"/>
                </a:cubicBezTo>
                <a:cubicBezTo>
                  <a:pt x="70" y="90"/>
                  <a:pt x="69" y="93"/>
                  <a:pt x="68" y="97"/>
                </a:cubicBezTo>
                <a:cubicBezTo>
                  <a:pt x="67" y="100"/>
                  <a:pt x="65" y="103"/>
                  <a:pt x="63" y="106"/>
                </a:cubicBezTo>
                <a:cubicBezTo>
                  <a:pt x="61" y="110"/>
                  <a:pt x="58" y="113"/>
                  <a:pt x="55" y="116"/>
                </a:cubicBezTo>
                <a:cubicBezTo>
                  <a:pt x="54" y="116"/>
                  <a:pt x="54" y="117"/>
                  <a:pt x="53" y="117"/>
                </a:cubicBezTo>
                <a:cubicBezTo>
                  <a:pt x="54" y="118"/>
                  <a:pt x="55" y="118"/>
                  <a:pt x="55" y="119"/>
                </a:cubicBezTo>
                <a:cubicBezTo>
                  <a:pt x="56" y="118"/>
                  <a:pt x="56" y="118"/>
                  <a:pt x="57" y="118"/>
                </a:cubicBezTo>
                <a:cubicBezTo>
                  <a:pt x="59" y="116"/>
                  <a:pt x="61" y="114"/>
                  <a:pt x="63" y="112"/>
                </a:cubicBezTo>
                <a:cubicBezTo>
                  <a:pt x="65" y="110"/>
                  <a:pt x="66" y="108"/>
                  <a:pt x="68" y="105"/>
                </a:cubicBezTo>
                <a:cubicBezTo>
                  <a:pt x="68" y="105"/>
                  <a:pt x="68" y="104"/>
                  <a:pt x="68" y="103"/>
                </a:cubicBezTo>
                <a:cubicBezTo>
                  <a:pt x="69" y="102"/>
                  <a:pt x="69" y="101"/>
                  <a:pt x="70" y="99"/>
                </a:cubicBezTo>
                <a:cubicBezTo>
                  <a:pt x="70" y="99"/>
                  <a:pt x="70" y="99"/>
                  <a:pt x="70" y="99"/>
                </a:cubicBezTo>
                <a:cubicBezTo>
                  <a:pt x="70" y="95"/>
                  <a:pt x="71" y="92"/>
                  <a:pt x="71" y="89"/>
                </a:cubicBezTo>
                <a:cubicBezTo>
                  <a:pt x="71" y="87"/>
                  <a:pt x="71" y="85"/>
                  <a:pt x="70" y="83"/>
                </a:cubicBezTo>
                <a:close/>
                <a:moveTo>
                  <a:pt x="129" y="78"/>
                </a:moveTo>
                <a:cubicBezTo>
                  <a:pt x="129" y="78"/>
                  <a:pt x="129" y="78"/>
                  <a:pt x="129" y="78"/>
                </a:cubicBezTo>
                <a:cubicBezTo>
                  <a:pt x="125" y="80"/>
                  <a:pt x="121" y="82"/>
                  <a:pt x="117" y="84"/>
                </a:cubicBezTo>
                <a:cubicBezTo>
                  <a:pt x="113" y="86"/>
                  <a:pt x="109" y="88"/>
                  <a:pt x="105" y="90"/>
                </a:cubicBezTo>
                <a:cubicBezTo>
                  <a:pt x="106" y="92"/>
                  <a:pt x="106" y="94"/>
                  <a:pt x="107" y="97"/>
                </a:cubicBezTo>
                <a:cubicBezTo>
                  <a:pt x="107" y="97"/>
                  <a:pt x="129" y="78"/>
                  <a:pt x="129" y="78"/>
                </a:cubicBezTo>
                <a:close/>
                <a:moveTo>
                  <a:pt x="8" y="11"/>
                </a:moveTo>
                <a:cubicBezTo>
                  <a:pt x="7" y="11"/>
                  <a:pt x="6" y="12"/>
                  <a:pt x="6" y="13"/>
                </a:cubicBezTo>
                <a:cubicBezTo>
                  <a:pt x="6" y="14"/>
                  <a:pt x="6" y="14"/>
                  <a:pt x="6" y="15"/>
                </a:cubicBezTo>
                <a:cubicBezTo>
                  <a:pt x="6" y="20"/>
                  <a:pt x="6" y="24"/>
                  <a:pt x="7" y="29"/>
                </a:cubicBezTo>
                <a:cubicBezTo>
                  <a:pt x="7" y="34"/>
                  <a:pt x="7" y="38"/>
                  <a:pt x="7" y="43"/>
                </a:cubicBezTo>
                <a:cubicBezTo>
                  <a:pt x="7" y="43"/>
                  <a:pt x="8" y="43"/>
                  <a:pt x="8" y="44"/>
                </a:cubicBezTo>
                <a:cubicBezTo>
                  <a:pt x="8" y="44"/>
                  <a:pt x="8" y="43"/>
                  <a:pt x="8" y="43"/>
                </a:cubicBezTo>
                <a:cubicBezTo>
                  <a:pt x="9" y="40"/>
                  <a:pt x="10" y="37"/>
                  <a:pt x="11" y="34"/>
                </a:cubicBezTo>
                <a:cubicBezTo>
                  <a:pt x="12" y="32"/>
                  <a:pt x="12" y="29"/>
                  <a:pt x="12" y="27"/>
                </a:cubicBezTo>
                <a:cubicBezTo>
                  <a:pt x="12" y="26"/>
                  <a:pt x="12" y="26"/>
                  <a:pt x="13" y="26"/>
                </a:cubicBezTo>
                <a:cubicBezTo>
                  <a:pt x="14" y="25"/>
                  <a:pt x="13" y="23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12" y="25"/>
                  <a:pt x="11" y="26"/>
                  <a:pt x="10" y="28"/>
                </a:cubicBezTo>
                <a:cubicBezTo>
                  <a:pt x="10" y="28"/>
                  <a:pt x="10" y="29"/>
                  <a:pt x="9" y="29"/>
                </a:cubicBezTo>
                <a:cubicBezTo>
                  <a:pt x="9" y="29"/>
                  <a:pt x="9" y="29"/>
                  <a:pt x="8" y="29"/>
                </a:cubicBezTo>
                <a:cubicBezTo>
                  <a:pt x="8" y="29"/>
                  <a:pt x="7" y="29"/>
                  <a:pt x="7" y="28"/>
                </a:cubicBezTo>
                <a:cubicBezTo>
                  <a:pt x="7" y="27"/>
                  <a:pt x="7" y="27"/>
                  <a:pt x="8" y="26"/>
                </a:cubicBezTo>
                <a:cubicBezTo>
                  <a:pt x="8" y="22"/>
                  <a:pt x="8" y="18"/>
                  <a:pt x="9" y="13"/>
                </a:cubicBezTo>
                <a:cubicBezTo>
                  <a:pt x="9" y="13"/>
                  <a:pt x="9" y="12"/>
                  <a:pt x="8" y="11"/>
                </a:cubicBezTo>
                <a:close/>
                <a:moveTo>
                  <a:pt x="211" y="116"/>
                </a:moveTo>
                <a:cubicBezTo>
                  <a:pt x="213" y="118"/>
                  <a:pt x="216" y="121"/>
                  <a:pt x="219" y="123"/>
                </a:cubicBezTo>
                <a:cubicBezTo>
                  <a:pt x="222" y="125"/>
                  <a:pt x="224" y="127"/>
                  <a:pt x="228" y="128"/>
                </a:cubicBezTo>
                <a:cubicBezTo>
                  <a:pt x="227" y="127"/>
                  <a:pt x="227" y="125"/>
                  <a:pt x="227" y="124"/>
                </a:cubicBezTo>
                <a:cubicBezTo>
                  <a:pt x="227" y="123"/>
                  <a:pt x="226" y="123"/>
                  <a:pt x="225" y="122"/>
                </a:cubicBezTo>
                <a:cubicBezTo>
                  <a:pt x="225" y="122"/>
                  <a:pt x="225" y="123"/>
                  <a:pt x="225" y="123"/>
                </a:cubicBezTo>
                <a:cubicBezTo>
                  <a:pt x="224" y="124"/>
                  <a:pt x="224" y="124"/>
                  <a:pt x="223" y="124"/>
                </a:cubicBezTo>
                <a:cubicBezTo>
                  <a:pt x="223" y="124"/>
                  <a:pt x="222" y="123"/>
                  <a:pt x="222" y="122"/>
                </a:cubicBezTo>
                <a:cubicBezTo>
                  <a:pt x="222" y="122"/>
                  <a:pt x="222" y="121"/>
                  <a:pt x="222" y="120"/>
                </a:cubicBezTo>
                <a:cubicBezTo>
                  <a:pt x="223" y="119"/>
                  <a:pt x="223" y="118"/>
                  <a:pt x="223" y="116"/>
                </a:cubicBezTo>
                <a:cubicBezTo>
                  <a:pt x="219" y="115"/>
                  <a:pt x="215" y="114"/>
                  <a:pt x="211" y="114"/>
                </a:cubicBezTo>
                <a:cubicBezTo>
                  <a:pt x="211" y="115"/>
                  <a:pt x="211" y="115"/>
                  <a:pt x="211" y="116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100" y="133"/>
                </a:cubicBezTo>
                <a:cubicBezTo>
                  <a:pt x="100" y="133"/>
                  <a:pt x="101" y="133"/>
                  <a:pt x="101" y="133"/>
                </a:cubicBezTo>
                <a:cubicBezTo>
                  <a:pt x="105" y="134"/>
                  <a:pt x="108" y="135"/>
                  <a:pt x="112" y="137"/>
                </a:cubicBezTo>
                <a:cubicBezTo>
                  <a:pt x="114" y="138"/>
                  <a:pt x="123" y="144"/>
                  <a:pt x="125" y="146"/>
                </a:cubicBezTo>
                <a:cubicBezTo>
                  <a:pt x="125" y="146"/>
                  <a:pt x="125" y="146"/>
                  <a:pt x="125" y="146"/>
                </a:cubicBezTo>
                <a:cubicBezTo>
                  <a:pt x="128" y="149"/>
                  <a:pt x="131" y="153"/>
                  <a:pt x="132" y="158"/>
                </a:cubicBezTo>
                <a:cubicBezTo>
                  <a:pt x="132" y="159"/>
                  <a:pt x="132" y="160"/>
                  <a:pt x="133" y="161"/>
                </a:cubicBezTo>
                <a:cubicBezTo>
                  <a:pt x="133" y="156"/>
                  <a:pt x="132" y="152"/>
                  <a:pt x="130" y="149"/>
                </a:cubicBezTo>
                <a:cubicBezTo>
                  <a:pt x="129" y="147"/>
                  <a:pt x="128" y="146"/>
                  <a:pt x="127" y="144"/>
                </a:cubicBezTo>
                <a:cubicBezTo>
                  <a:pt x="125" y="142"/>
                  <a:pt x="122" y="140"/>
                  <a:pt x="120" y="138"/>
                </a:cubicBezTo>
                <a:cubicBezTo>
                  <a:pt x="114" y="134"/>
                  <a:pt x="107" y="133"/>
                  <a:pt x="99" y="133"/>
                </a:cubicBezTo>
                <a:close/>
                <a:moveTo>
                  <a:pt x="24" y="126"/>
                </a:moveTo>
                <a:cubicBezTo>
                  <a:pt x="21" y="125"/>
                  <a:pt x="18" y="124"/>
                  <a:pt x="15" y="123"/>
                </a:cubicBezTo>
                <a:cubicBezTo>
                  <a:pt x="16" y="124"/>
                  <a:pt x="16" y="124"/>
                  <a:pt x="16" y="124"/>
                </a:cubicBezTo>
                <a:cubicBezTo>
                  <a:pt x="16" y="125"/>
                  <a:pt x="17" y="125"/>
                  <a:pt x="17" y="125"/>
                </a:cubicBezTo>
                <a:cubicBezTo>
                  <a:pt x="17" y="126"/>
                  <a:pt x="17" y="126"/>
                  <a:pt x="17" y="126"/>
                </a:cubicBezTo>
                <a:cubicBezTo>
                  <a:pt x="17" y="127"/>
                  <a:pt x="17" y="127"/>
                  <a:pt x="17" y="128"/>
                </a:cubicBezTo>
                <a:cubicBezTo>
                  <a:pt x="18" y="133"/>
                  <a:pt x="18" y="139"/>
                  <a:pt x="18" y="145"/>
                </a:cubicBezTo>
                <a:cubicBezTo>
                  <a:pt x="18" y="145"/>
                  <a:pt x="18" y="146"/>
                  <a:pt x="18" y="146"/>
                </a:cubicBezTo>
                <a:cubicBezTo>
                  <a:pt x="18" y="146"/>
                  <a:pt x="18" y="147"/>
                  <a:pt x="18" y="147"/>
                </a:cubicBezTo>
                <a:cubicBezTo>
                  <a:pt x="20" y="140"/>
                  <a:pt x="22" y="133"/>
                  <a:pt x="24" y="126"/>
                </a:cubicBezTo>
                <a:close/>
                <a:moveTo>
                  <a:pt x="126" y="11"/>
                </a:moveTo>
                <a:cubicBezTo>
                  <a:pt x="127" y="10"/>
                  <a:pt x="127" y="10"/>
                  <a:pt x="128" y="9"/>
                </a:cubicBezTo>
                <a:cubicBezTo>
                  <a:pt x="128" y="9"/>
                  <a:pt x="129" y="8"/>
                  <a:pt x="130" y="7"/>
                </a:cubicBezTo>
                <a:cubicBezTo>
                  <a:pt x="131" y="6"/>
                  <a:pt x="131" y="6"/>
                  <a:pt x="132" y="6"/>
                </a:cubicBezTo>
                <a:cubicBezTo>
                  <a:pt x="132" y="7"/>
                  <a:pt x="133" y="7"/>
                  <a:pt x="132" y="8"/>
                </a:cubicBezTo>
                <a:cubicBezTo>
                  <a:pt x="132" y="9"/>
                  <a:pt x="132" y="10"/>
                  <a:pt x="132" y="10"/>
                </a:cubicBezTo>
                <a:cubicBezTo>
                  <a:pt x="132" y="11"/>
                  <a:pt x="132" y="12"/>
                  <a:pt x="132" y="12"/>
                </a:cubicBezTo>
                <a:cubicBezTo>
                  <a:pt x="132" y="13"/>
                  <a:pt x="133" y="14"/>
                  <a:pt x="133" y="15"/>
                </a:cubicBezTo>
                <a:cubicBezTo>
                  <a:pt x="136" y="12"/>
                  <a:pt x="139" y="9"/>
                  <a:pt x="142" y="5"/>
                </a:cubicBezTo>
                <a:cubicBezTo>
                  <a:pt x="140" y="5"/>
                  <a:pt x="124" y="5"/>
                  <a:pt x="121" y="5"/>
                </a:cubicBezTo>
                <a:cubicBezTo>
                  <a:pt x="121" y="6"/>
                  <a:pt x="122" y="6"/>
                  <a:pt x="122" y="6"/>
                </a:cubicBezTo>
                <a:cubicBezTo>
                  <a:pt x="123" y="6"/>
                  <a:pt x="124" y="6"/>
                  <a:pt x="124" y="7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6" y="9"/>
                </a:cubicBezTo>
                <a:cubicBezTo>
                  <a:pt x="126" y="10"/>
                  <a:pt x="126" y="10"/>
                  <a:pt x="126" y="11"/>
                </a:cubicBezTo>
                <a:close/>
                <a:moveTo>
                  <a:pt x="44" y="26"/>
                </a:moveTo>
                <a:cubicBezTo>
                  <a:pt x="44" y="26"/>
                  <a:pt x="44" y="26"/>
                  <a:pt x="44" y="26"/>
                </a:cubicBezTo>
                <a:cubicBezTo>
                  <a:pt x="45" y="25"/>
                  <a:pt x="45" y="25"/>
                  <a:pt x="45" y="24"/>
                </a:cubicBezTo>
                <a:cubicBezTo>
                  <a:pt x="49" y="20"/>
                  <a:pt x="52" y="15"/>
                  <a:pt x="55" y="11"/>
                </a:cubicBezTo>
                <a:cubicBezTo>
                  <a:pt x="55" y="10"/>
                  <a:pt x="56" y="9"/>
                  <a:pt x="56" y="9"/>
                </a:cubicBezTo>
                <a:cubicBezTo>
                  <a:pt x="57" y="8"/>
                  <a:pt x="57" y="8"/>
                  <a:pt x="58" y="8"/>
                </a:cubicBezTo>
                <a:cubicBezTo>
                  <a:pt x="59" y="8"/>
                  <a:pt x="59" y="9"/>
                  <a:pt x="59" y="10"/>
                </a:cubicBezTo>
                <a:cubicBezTo>
                  <a:pt x="59" y="10"/>
                  <a:pt x="59" y="11"/>
                  <a:pt x="59" y="11"/>
                </a:cubicBezTo>
                <a:cubicBezTo>
                  <a:pt x="58" y="13"/>
                  <a:pt x="58" y="14"/>
                  <a:pt x="57" y="16"/>
                </a:cubicBezTo>
                <a:cubicBezTo>
                  <a:pt x="55" y="21"/>
                  <a:pt x="53" y="26"/>
                  <a:pt x="51" y="31"/>
                </a:cubicBezTo>
                <a:cubicBezTo>
                  <a:pt x="51" y="31"/>
                  <a:pt x="51" y="32"/>
                  <a:pt x="51" y="32"/>
                </a:cubicBezTo>
                <a:cubicBezTo>
                  <a:pt x="51" y="32"/>
                  <a:pt x="51" y="32"/>
                  <a:pt x="51" y="32"/>
                </a:cubicBezTo>
                <a:cubicBezTo>
                  <a:pt x="53" y="30"/>
                  <a:pt x="55" y="28"/>
                  <a:pt x="56" y="26"/>
                </a:cubicBezTo>
                <a:cubicBezTo>
                  <a:pt x="57" y="25"/>
                  <a:pt x="57" y="25"/>
                  <a:pt x="57" y="25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2"/>
                  <a:pt x="56" y="22"/>
                  <a:pt x="57" y="21"/>
                </a:cubicBezTo>
                <a:cubicBezTo>
                  <a:pt x="57" y="21"/>
                  <a:pt x="57" y="21"/>
                  <a:pt x="57" y="21"/>
                </a:cubicBezTo>
                <a:cubicBezTo>
                  <a:pt x="58" y="17"/>
                  <a:pt x="59" y="14"/>
                  <a:pt x="60" y="11"/>
                </a:cubicBezTo>
                <a:cubicBezTo>
                  <a:pt x="60" y="9"/>
                  <a:pt x="61" y="8"/>
                  <a:pt x="61" y="6"/>
                </a:cubicBezTo>
                <a:cubicBezTo>
                  <a:pt x="58" y="7"/>
                  <a:pt x="55" y="7"/>
                  <a:pt x="53" y="8"/>
                </a:cubicBezTo>
                <a:cubicBezTo>
                  <a:pt x="50" y="14"/>
                  <a:pt x="47" y="20"/>
                  <a:pt x="44" y="26"/>
                </a:cubicBezTo>
                <a:close/>
                <a:moveTo>
                  <a:pt x="196" y="114"/>
                </a:moveTo>
                <a:cubicBezTo>
                  <a:pt x="196" y="113"/>
                  <a:pt x="196" y="111"/>
                  <a:pt x="196" y="110"/>
                </a:cubicBezTo>
                <a:cubicBezTo>
                  <a:pt x="194" y="110"/>
                  <a:pt x="192" y="110"/>
                  <a:pt x="191" y="111"/>
                </a:cubicBezTo>
                <a:cubicBezTo>
                  <a:pt x="190" y="111"/>
                  <a:pt x="190" y="111"/>
                  <a:pt x="190" y="112"/>
                </a:cubicBezTo>
                <a:cubicBezTo>
                  <a:pt x="189" y="113"/>
                  <a:pt x="189" y="114"/>
                  <a:pt x="188" y="115"/>
                </a:cubicBezTo>
                <a:cubicBezTo>
                  <a:pt x="187" y="116"/>
                  <a:pt x="186" y="116"/>
                  <a:pt x="185" y="115"/>
                </a:cubicBezTo>
                <a:cubicBezTo>
                  <a:pt x="185" y="115"/>
                  <a:pt x="185" y="115"/>
                  <a:pt x="185" y="115"/>
                </a:cubicBezTo>
                <a:cubicBezTo>
                  <a:pt x="184" y="117"/>
                  <a:pt x="183" y="118"/>
                  <a:pt x="182" y="121"/>
                </a:cubicBezTo>
                <a:cubicBezTo>
                  <a:pt x="182" y="123"/>
                  <a:pt x="181" y="125"/>
                  <a:pt x="181" y="128"/>
                </a:cubicBezTo>
                <a:cubicBezTo>
                  <a:pt x="181" y="128"/>
                  <a:pt x="181" y="128"/>
                  <a:pt x="180" y="128"/>
                </a:cubicBezTo>
                <a:cubicBezTo>
                  <a:pt x="181" y="128"/>
                  <a:pt x="181" y="128"/>
                  <a:pt x="181" y="128"/>
                </a:cubicBezTo>
                <a:cubicBezTo>
                  <a:pt x="181" y="128"/>
                  <a:pt x="181" y="128"/>
                  <a:pt x="181" y="127"/>
                </a:cubicBezTo>
                <a:cubicBezTo>
                  <a:pt x="183" y="124"/>
                  <a:pt x="185" y="121"/>
                  <a:pt x="188" y="11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1" y="117"/>
                  <a:pt x="193" y="115"/>
                  <a:pt x="196" y="114"/>
                </a:cubicBezTo>
                <a:close/>
                <a:moveTo>
                  <a:pt x="84" y="79"/>
                </a:moveTo>
                <a:cubicBezTo>
                  <a:pt x="85" y="77"/>
                  <a:pt x="86" y="77"/>
                  <a:pt x="88" y="77"/>
                </a:cubicBezTo>
                <a:cubicBezTo>
                  <a:pt x="89" y="77"/>
                  <a:pt x="90" y="78"/>
                  <a:pt x="91" y="79"/>
                </a:cubicBezTo>
                <a:cubicBezTo>
                  <a:pt x="93" y="73"/>
                  <a:pt x="95" y="68"/>
                  <a:pt x="97" y="62"/>
                </a:cubicBezTo>
                <a:cubicBezTo>
                  <a:pt x="96" y="62"/>
                  <a:pt x="96" y="63"/>
                  <a:pt x="96" y="63"/>
                </a:cubicBezTo>
                <a:cubicBezTo>
                  <a:pt x="93" y="65"/>
                  <a:pt x="91" y="68"/>
                  <a:pt x="89" y="70"/>
                </a:cubicBezTo>
                <a:cubicBezTo>
                  <a:pt x="87" y="72"/>
                  <a:pt x="86" y="74"/>
                  <a:pt x="84" y="76"/>
                </a:cubicBezTo>
                <a:cubicBezTo>
                  <a:pt x="84" y="76"/>
                  <a:pt x="84" y="76"/>
                  <a:pt x="84" y="77"/>
                </a:cubicBezTo>
                <a:cubicBezTo>
                  <a:pt x="84" y="77"/>
                  <a:pt x="84" y="78"/>
                  <a:pt x="84" y="79"/>
                </a:cubicBezTo>
                <a:close/>
                <a:moveTo>
                  <a:pt x="46" y="152"/>
                </a:moveTo>
                <a:cubicBezTo>
                  <a:pt x="46" y="152"/>
                  <a:pt x="46" y="152"/>
                  <a:pt x="45" y="152"/>
                </a:cubicBezTo>
                <a:cubicBezTo>
                  <a:pt x="45" y="159"/>
                  <a:pt x="44" y="167"/>
                  <a:pt x="43" y="174"/>
                </a:cubicBezTo>
                <a:cubicBezTo>
                  <a:pt x="45" y="175"/>
                  <a:pt x="47" y="175"/>
                  <a:pt x="49" y="175"/>
                </a:cubicBezTo>
                <a:cubicBezTo>
                  <a:pt x="48" y="167"/>
                  <a:pt x="47" y="160"/>
                  <a:pt x="46" y="152"/>
                </a:cubicBezTo>
                <a:close/>
                <a:moveTo>
                  <a:pt x="162" y="155"/>
                </a:moveTo>
                <a:cubicBezTo>
                  <a:pt x="161" y="156"/>
                  <a:pt x="147" y="173"/>
                  <a:pt x="145" y="176"/>
                </a:cubicBezTo>
                <a:cubicBezTo>
                  <a:pt x="145" y="176"/>
                  <a:pt x="145" y="176"/>
                  <a:pt x="145" y="176"/>
                </a:cubicBezTo>
                <a:cubicBezTo>
                  <a:pt x="146" y="176"/>
                  <a:pt x="148" y="175"/>
                  <a:pt x="149" y="177"/>
                </a:cubicBezTo>
                <a:cubicBezTo>
                  <a:pt x="154" y="170"/>
                  <a:pt x="158" y="162"/>
                  <a:pt x="162" y="155"/>
                </a:cubicBezTo>
                <a:close/>
                <a:moveTo>
                  <a:pt x="148" y="13"/>
                </a:moveTo>
                <a:cubicBezTo>
                  <a:pt x="148" y="13"/>
                  <a:pt x="148" y="13"/>
                  <a:pt x="148" y="13"/>
                </a:cubicBezTo>
                <a:cubicBezTo>
                  <a:pt x="147" y="13"/>
                  <a:pt x="147" y="14"/>
                  <a:pt x="147" y="14"/>
                </a:cubicBezTo>
                <a:cubicBezTo>
                  <a:pt x="145" y="16"/>
                  <a:pt x="143" y="19"/>
                  <a:pt x="141" y="21"/>
                </a:cubicBezTo>
                <a:cubicBezTo>
                  <a:pt x="140" y="22"/>
                  <a:pt x="138" y="24"/>
                  <a:pt x="137" y="25"/>
                </a:cubicBezTo>
                <a:cubicBezTo>
                  <a:pt x="136" y="26"/>
                  <a:pt x="135" y="26"/>
                  <a:pt x="134" y="25"/>
                </a:cubicBezTo>
                <a:cubicBezTo>
                  <a:pt x="133" y="26"/>
                  <a:pt x="133" y="26"/>
                  <a:pt x="133" y="28"/>
                </a:cubicBezTo>
                <a:cubicBezTo>
                  <a:pt x="133" y="30"/>
                  <a:pt x="133" y="32"/>
                  <a:pt x="133" y="34"/>
                </a:cubicBezTo>
                <a:cubicBezTo>
                  <a:pt x="133" y="34"/>
                  <a:pt x="133" y="34"/>
                  <a:pt x="133" y="34"/>
                </a:cubicBezTo>
                <a:cubicBezTo>
                  <a:pt x="134" y="34"/>
                  <a:pt x="134" y="34"/>
                  <a:pt x="134" y="34"/>
                </a:cubicBezTo>
                <a:cubicBezTo>
                  <a:pt x="136" y="31"/>
                  <a:pt x="139" y="29"/>
                  <a:pt x="141" y="26"/>
                </a:cubicBezTo>
                <a:cubicBezTo>
                  <a:pt x="142" y="26"/>
                  <a:pt x="142" y="25"/>
                  <a:pt x="142" y="25"/>
                </a:cubicBezTo>
                <a:cubicBezTo>
                  <a:pt x="144" y="21"/>
                  <a:pt x="146" y="18"/>
                  <a:pt x="147" y="14"/>
                </a:cubicBezTo>
                <a:cubicBezTo>
                  <a:pt x="148" y="14"/>
                  <a:pt x="148" y="13"/>
                  <a:pt x="148" y="13"/>
                </a:cubicBezTo>
                <a:close/>
                <a:moveTo>
                  <a:pt x="23" y="29"/>
                </a:moveTo>
                <a:cubicBezTo>
                  <a:pt x="23" y="29"/>
                  <a:pt x="24" y="29"/>
                  <a:pt x="24" y="29"/>
                </a:cubicBezTo>
                <a:cubicBezTo>
                  <a:pt x="28" y="23"/>
                  <a:pt x="32" y="16"/>
                  <a:pt x="36" y="10"/>
                </a:cubicBezTo>
                <a:cubicBezTo>
                  <a:pt x="34" y="10"/>
                  <a:pt x="31" y="10"/>
                  <a:pt x="29" y="10"/>
                </a:cubicBezTo>
                <a:cubicBezTo>
                  <a:pt x="29" y="12"/>
                  <a:pt x="28" y="13"/>
                  <a:pt x="28" y="15"/>
                </a:cubicBezTo>
                <a:cubicBezTo>
                  <a:pt x="26" y="19"/>
                  <a:pt x="25" y="23"/>
                  <a:pt x="24" y="27"/>
                </a:cubicBezTo>
                <a:cubicBezTo>
                  <a:pt x="24" y="28"/>
                  <a:pt x="24" y="28"/>
                  <a:pt x="23" y="29"/>
                </a:cubicBezTo>
                <a:close/>
                <a:moveTo>
                  <a:pt x="38" y="187"/>
                </a:moveTo>
                <a:cubicBezTo>
                  <a:pt x="39" y="187"/>
                  <a:pt x="39" y="187"/>
                  <a:pt x="40" y="187"/>
                </a:cubicBezTo>
                <a:cubicBezTo>
                  <a:pt x="45" y="187"/>
                  <a:pt x="51" y="187"/>
                  <a:pt x="56" y="187"/>
                </a:cubicBezTo>
                <a:cubicBezTo>
                  <a:pt x="59" y="187"/>
                  <a:pt x="62" y="187"/>
                  <a:pt x="65" y="187"/>
                </a:cubicBezTo>
                <a:cubicBezTo>
                  <a:pt x="65" y="187"/>
                  <a:pt x="66" y="187"/>
                  <a:pt x="66" y="186"/>
                </a:cubicBezTo>
                <a:cubicBezTo>
                  <a:pt x="66" y="186"/>
                  <a:pt x="65" y="185"/>
                  <a:pt x="65" y="185"/>
                </a:cubicBezTo>
                <a:cubicBezTo>
                  <a:pt x="56" y="185"/>
                  <a:pt x="47" y="185"/>
                  <a:pt x="38" y="185"/>
                </a:cubicBezTo>
                <a:cubicBezTo>
                  <a:pt x="38" y="185"/>
                  <a:pt x="38" y="186"/>
                  <a:pt x="38" y="187"/>
                </a:cubicBezTo>
                <a:close/>
                <a:moveTo>
                  <a:pt x="207" y="86"/>
                </a:moveTo>
                <a:cubicBezTo>
                  <a:pt x="207" y="86"/>
                  <a:pt x="207" y="86"/>
                  <a:pt x="207" y="86"/>
                </a:cubicBezTo>
                <a:cubicBezTo>
                  <a:pt x="204" y="94"/>
                  <a:pt x="203" y="101"/>
                  <a:pt x="200" y="109"/>
                </a:cubicBezTo>
                <a:cubicBezTo>
                  <a:pt x="202" y="109"/>
                  <a:pt x="204" y="110"/>
                  <a:pt x="205" y="111"/>
                </a:cubicBezTo>
                <a:cubicBezTo>
                  <a:pt x="206" y="103"/>
                  <a:pt x="207" y="94"/>
                  <a:pt x="207" y="86"/>
                </a:cubicBezTo>
                <a:close/>
                <a:moveTo>
                  <a:pt x="254" y="112"/>
                </a:moveTo>
                <a:cubicBezTo>
                  <a:pt x="254" y="112"/>
                  <a:pt x="254" y="112"/>
                  <a:pt x="254" y="112"/>
                </a:cubicBezTo>
                <a:cubicBezTo>
                  <a:pt x="252" y="113"/>
                  <a:pt x="251" y="114"/>
                  <a:pt x="249" y="115"/>
                </a:cubicBezTo>
                <a:cubicBezTo>
                  <a:pt x="249" y="116"/>
                  <a:pt x="249" y="116"/>
                  <a:pt x="248" y="116"/>
                </a:cubicBezTo>
                <a:cubicBezTo>
                  <a:pt x="248" y="118"/>
                  <a:pt x="247" y="120"/>
                  <a:pt x="246" y="122"/>
                </a:cubicBezTo>
                <a:cubicBezTo>
                  <a:pt x="247" y="123"/>
                  <a:pt x="247" y="123"/>
                  <a:pt x="247" y="123"/>
                </a:cubicBezTo>
                <a:cubicBezTo>
                  <a:pt x="248" y="124"/>
                  <a:pt x="248" y="125"/>
                  <a:pt x="246" y="125"/>
                </a:cubicBezTo>
                <a:cubicBezTo>
                  <a:pt x="246" y="125"/>
                  <a:pt x="246" y="125"/>
                  <a:pt x="246" y="126"/>
                </a:cubicBezTo>
                <a:cubicBezTo>
                  <a:pt x="245" y="126"/>
                  <a:pt x="245" y="126"/>
                  <a:pt x="245" y="126"/>
                </a:cubicBezTo>
                <a:cubicBezTo>
                  <a:pt x="246" y="127"/>
                  <a:pt x="246" y="127"/>
                  <a:pt x="247" y="128"/>
                </a:cubicBezTo>
                <a:cubicBezTo>
                  <a:pt x="247" y="128"/>
                  <a:pt x="248" y="127"/>
                  <a:pt x="248" y="127"/>
                </a:cubicBezTo>
                <a:cubicBezTo>
                  <a:pt x="249" y="125"/>
                  <a:pt x="251" y="124"/>
                  <a:pt x="252" y="122"/>
                </a:cubicBezTo>
                <a:cubicBezTo>
                  <a:pt x="253" y="121"/>
                  <a:pt x="253" y="121"/>
                  <a:pt x="253" y="120"/>
                </a:cubicBezTo>
                <a:cubicBezTo>
                  <a:pt x="253" y="120"/>
                  <a:pt x="253" y="119"/>
                  <a:pt x="253" y="119"/>
                </a:cubicBezTo>
                <a:cubicBezTo>
                  <a:pt x="254" y="118"/>
                  <a:pt x="254" y="116"/>
                  <a:pt x="254" y="115"/>
                </a:cubicBezTo>
                <a:cubicBezTo>
                  <a:pt x="254" y="114"/>
                  <a:pt x="254" y="113"/>
                  <a:pt x="254" y="112"/>
                </a:cubicBezTo>
                <a:close/>
                <a:moveTo>
                  <a:pt x="200" y="80"/>
                </a:moveTo>
                <a:cubicBezTo>
                  <a:pt x="199" y="80"/>
                  <a:pt x="198" y="80"/>
                  <a:pt x="198" y="80"/>
                </a:cubicBezTo>
                <a:cubicBezTo>
                  <a:pt x="195" y="80"/>
                  <a:pt x="193" y="79"/>
                  <a:pt x="191" y="78"/>
                </a:cubicBezTo>
                <a:cubicBezTo>
                  <a:pt x="187" y="77"/>
                  <a:pt x="184" y="74"/>
                  <a:pt x="181" y="71"/>
                </a:cubicBezTo>
                <a:cubicBezTo>
                  <a:pt x="181" y="70"/>
                  <a:pt x="181" y="70"/>
                  <a:pt x="180" y="70"/>
                </a:cubicBezTo>
                <a:cubicBezTo>
                  <a:pt x="180" y="70"/>
                  <a:pt x="180" y="70"/>
                  <a:pt x="179" y="70"/>
                </a:cubicBezTo>
                <a:cubicBezTo>
                  <a:pt x="179" y="69"/>
                  <a:pt x="179" y="69"/>
                  <a:pt x="179" y="69"/>
                </a:cubicBezTo>
                <a:cubicBezTo>
                  <a:pt x="179" y="68"/>
                  <a:pt x="178" y="67"/>
                  <a:pt x="178" y="66"/>
                </a:cubicBezTo>
                <a:cubicBezTo>
                  <a:pt x="175" y="63"/>
                  <a:pt x="173" y="60"/>
                  <a:pt x="172" y="55"/>
                </a:cubicBezTo>
                <a:cubicBezTo>
                  <a:pt x="172" y="54"/>
                  <a:pt x="172" y="52"/>
                  <a:pt x="172" y="51"/>
                </a:cubicBezTo>
                <a:cubicBezTo>
                  <a:pt x="172" y="43"/>
                  <a:pt x="173" y="36"/>
                  <a:pt x="174" y="29"/>
                </a:cubicBezTo>
                <a:cubicBezTo>
                  <a:pt x="174" y="28"/>
                  <a:pt x="174" y="28"/>
                  <a:pt x="174" y="27"/>
                </a:cubicBezTo>
                <a:cubicBezTo>
                  <a:pt x="174" y="27"/>
                  <a:pt x="174" y="27"/>
                  <a:pt x="174" y="27"/>
                </a:cubicBezTo>
                <a:cubicBezTo>
                  <a:pt x="174" y="28"/>
                  <a:pt x="174" y="29"/>
                  <a:pt x="174" y="29"/>
                </a:cubicBezTo>
                <a:cubicBezTo>
                  <a:pt x="173" y="31"/>
                  <a:pt x="172" y="33"/>
                  <a:pt x="173" y="35"/>
                </a:cubicBezTo>
                <a:cubicBezTo>
                  <a:pt x="173" y="35"/>
                  <a:pt x="173" y="36"/>
                  <a:pt x="173" y="36"/>
                </a:cubicBezTo>
                <a:cubicBezTo>
                  <a:pt x="172" y="37"/>
                  <a:pt x="172" y="37"/>
                  <a:pt x="172" y="38"/>
                </a:cubicBezTo>
                <a:cubicBezTo>
                  <a:pt x="171" y="42"/>
                  <a:pt x="171" y="47"/>
                  <a:pt x="171" y="52"/>
                </a:cubicBezTo>
                <a:cubicBezTo>
                  <a:pt x="172" y="55"/>
                  <a:pt x="172" y="59"/>
                  <a:pt x="173" y="62"/>
                </a:cubicBezTo>
                <a:cubicBezTo>
                  <a:pt x="176" y="67"/>
                  <a:pt x="179" y="72"/>
                  <a:pt x="184" y="76"/>
                </a:cubicBezTo>
                <a:cubicBezTo>
                  <a:pt x="186" y="77"/>
                  <a:pt x="189" y="79"/>
                  <a:pt x="191" y="79"/>
                </a:cubicBezTo>
                <a:cubicBezTo>
                  <a:pt x="194" y="80"/>
                  <a:pt x="197" y="80"/>
                  <a:pt x="200" y="80"/>
                </a:cubicBezTo>
                <a:close/>
                <a:moveTo>
                  <a:pt x="155" y="49"/>
                </a:moveTo>
                <a:cubicBezTo>
                  <a:pt x="151" y="54"/>
                  <a:pt x="148" y="58"/>
                  <a:pt x="145" y="63"/>
                </a:cubicBezTo>
                <a:cubicBezTo>
                  <a:pt x="146" y="62"/>
                  <a:pt x="146" y="62"/>
                  <a:pt x="147" y="61"/>
                </a:cubicBezTo>
                <a:cubicBezTo>
                  <a:pt x="149" y="60"/>
                  <a:pt x="151" y="58"/>
                  <a:pt x="153" y="56"/>
                </a:cubicBezTo>
                <a:cubicBezTo>
                  <a:pt x="154" y="55"/>
                  <a:pt x="156" y="55"/>
                  <a:pt x="157" y="57"/>
                </a:cubicBezTo>
                <a:cubicBezTo>
                  <a:pt x="157" y="57"/>
                  <a:pt x="157" y="57"/>
                  <a:pt x="157" y="57"/>
                </a:cubicBezTo>
                <a:cubicBezTo>
                  <a:pt x="158" y="56"/>
                  <a:pt x="159" y="55"/>
                  <a:pt x="159" y="54"/>
                </a:cubicBezTo>
                <a:cubicBezTo>
                  <a:pt x="159" y="53"/>
                  <a:pt x="160" y="53"/>
                  <a:pt x="160" y="53"/>
                </a:cubicBezTo>
                <a:cubicBezTo>
                  <a:pt x="160" y="51"/>
                  <a:pt x="160" y="50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9" y="48"/>
                  <a:pt x="158" y="49"/>
                  <a:pt x="157" y="50"/>
                </a:cubicBezTo>
                <a:cubicBezTo>
                  <a:pt x="156" y="50"/>
                  <a:pt x="155" y="50"/>
                  <a:pt x="155" y="49"/>
                </a:cubicBezTo>
                <a:close/>
                <a:moveTo>
                  <a:pt x="33" y="27"/>
                </a:moveTo>
                <a:cubicBezTo>
                  <a:pt x="38" y="21"/>
                  <a:pt x="42" y="15"/>
                  <a:pt x="47" y="9"/>
                </a:cubicBezTo>
                <a:cubicBezTo>
                  <a:pt x="44" y="9"/>
                  <a:pt x="42" y="9"/>
                  <a:pt x="40" y="10"/>
                </a:cubicBezTo>
                <a:cubicBezTo>
                  <a:pt x="38" y="16"/>
                  <a:pt x="35" y="21"/>
                  <a:pt x="33" y="27"/>
                </a:cubicBezTo>
                <a:close/>
                <a:moveTo>
                  <a:pt x="52" y="52"/>
                </a:moveTo>
                <a:cubicBezTo>
                  <a:pt x="52" y="52"/>
                  <a:pt x="51" y="52"/>
                  <a:pt x="50" y="52"/>
                </a:cubicBezTo>
                <a:cubicBezTo>
                  <a:pt x="49" y="52"/>
                  <a:pt x="49" y="52"/>
                  <a:pt x="48" y="53"/>
                </a:cubicBezTo>
                <a:cubicBezTo>
                  <a:pt x="46" y="55"/>
                  <a:pt x="44" y="57"/>
                  <a:pt x="42" y="59"/>
                </a:cubicBezTo>
                <a:cubicBezTo>
                  <a:pt x="42" y="59"/>
                  <a:pt x="41" y="59"/>
                  <a:pt x="41" y="59"/>
                </a:cubicBezTo>
                <a:cubicBezTo>
                  <a:pt x="44" y="61"/>
                  <a:pt x="47" y="62"/>
                  <a:pt x="50" y="62"/>
                </a:cubicBezTo>
                <a:cubicBezTo>
                  <a:pt x="49" y="61"/>
                  <a:pt x="48" y="61"/>
                  <a:pt x="48" y="60"/>
                </a:cubicBezTo>
                <a:cubicBezTo>
                  <a:pt x="49" y="59"/>
                  <a:pt x="50" y="59"/>
                  <a:pt x="50" y="59"/>
                </a:cubicBezTo>
                <a:cubicBezTo>
                  <a:pt x="51" y="57"/>
                  <a:pt x="52" y="55"/>
                  <a:pt x="52" y="52"/>
                </a:cubicBezTo>
                <a:close/>
                <a:moveTo>
                  <a:pt x="110" y="101"/>
                </a:moveTo>
                <a:cubicBezTo>
                  <a:pt x="110" y="107"/>
                  <a:pt x="109" y="113"/>
                  <a:pt x="110" y="119"/>
                </a:cubicBezTo>
                <a:cubicBezTo>
                  <a:pt x="112" y="112"/>
                  <a:pt x="114" y="105"/>
                  <a:pt x="116" y="98"/>
                </a:cubicBezTo>
                <a:cubicBezTo>
                  <a:pt x="114" y="99"/>
                  <a:pt x="112" y="100"/>
                  <a:pt x="110" y="101"/>
                </a:cubicBezTo>
                <a:close/>
                <a:moveTo>
                  <a:pt x="191" y="108"/>
                </a:moveTo>
                <a:cubicBezTo>
                  <a:pt x="193" y="108"/>
                  <a:pt x="195" y="108"/>
                  <a:pt x="196" y="108"/>
                </a:cubicBezTo>
                <a:cubicBezTo>
                  <a:pt x="197" y="107"/>
                  <a:pt x="198" y="91"/>
                  <a:pt x="198" y="89"/>
                </a:cubicBezTo>
                <a:cubicBezTo>
                  <a:pt x="195" y="96"/>
                  <a:pt x="193" y="102"/>
                  <a:pt x="191" y="108"/>
                </a:cubicBezTo>
                <a:close/>
                <a:moveTo>
                  <a:pt x="158" y="9"/>
                </a:moveTo>
                <a:cubicBezTo>
                  <a:pt x="156" y="9"/>
                  <a:pt x="154" y="9"/>
                  <a:pt x="152" y="9"/>
                </a:cubicBezTo>
                <a:cubicBezTo>
                  <a:pt x="152" y="10"/>
                  <a:pt x="152" y="10"/>
                  <a:pt x="152" y="10"/>
                </a:cubicBezTo>
                <a:cubicBezTo>
                  <a:pt x="149" y="15"/>
                  <a:pt x="147" y="20"/>
                  <a:pt x="145" y="24"/>
                </a:cubicBezTo>
                <a:cubicBezTo>
                  <a:pt x="145" y="25"/>
                  <a:pt x="145" y="25"/>
                  <a:pt x="145" y="25"/>
                </a:cubicBezTo>
                <a:cubicBezTo>
                  <a:pt x="145" y="25"/>
                  <a:pt x="145" y="26"/>
                  <a:pt x="145" y="26"/>
                </a:cubicBezTo>
                <a:cubicBezTo>
                  <a:pt x="149" y="20"/>
                  <a:pt x="154" y="15"/>
                  <a:pt x="158" y="9"/>
                </a:cubicBezTo>
                <a:close/>
                <a:moveTo>
                  <a:pt x="127" y="189"/>
                </a:moveTo>
                <a:cubicBezTo>
                  <a:pt x="127" y="189"/>
                  <a:pt x="127" y="190"/>
                  <a:pt x="127" y="190"/>
                </a:cubicBezTo>
                <a:cubicBezTo>
                  <a:pt x="127" y="190"/>
                  <a:pt x="127" y="190"/>
                  <a:pt x="128" y="190"/>
                </a:cubicBezTo>
                <a:cubicBezTo>
                  <a:pt x="130" y="190"/>
                  <a:pt x="132" y="190"/>
                  <a:pt x="134" y="190"/>
                </a:cubicBezTo>
                <a:cubicBezTo>
                  <a:pt x="144" y="190"/>
                  <a:pt x="153" y="190"/>
                  <a:pt x="163" y="189"/>
                </a:cubicBezTo>
                <a:cubicBezTo>
                  <a:pt x="167" y="189"/>
                  <a:pt x="171" y="188"/>
                  <a:pt x="175" y="187"/>
                </a:cubicBezTo>
                <a:cubicBezTo>
                  <a:pt x="175" y="186"/>
                  <a:pt x="175" y="186"/>
                  <a:pt x="175" y="185"/>
                </a:cubicBezTo>
                <a:cubicBezTo>
                  <a:pt x="175" y="185"/>
                  <a:pt x="175" y="185"/>
                  <a:pt x="175" y="185"/>
                </a:cubicBezTo>
                <a:cubicBezTo>
                  <a:pt x="175" y="185"/>
                  <a:pt x="174" y="185"/>
                  <a:pt x="174" y="185"/>
                </a:cubicBezTo>
                <a:cubicBezTo>
                  <a:pt x="166" y="188"/>
                  <a:pt x="158" y="188"/>
                  <a:pt x="151" y="189"/>
                </a:cubicBezTo>
                <a:cubicBezTo>
                  <a:pt x="143" y="189"/>
                  <a:pt x="135" y="189"/>
                  <a:pt x="128" y="189"/>
                </a:cubicBezTo>
                <a:cubicBezTo>
                  <a:pt x="127" y="189"/>
                  <a:pt x="127" y="189"/>
                  <a:pt x="127" y="189"/>
                </a:cubicBezTo>
                <a:close/>
                <a:moveTo>
                  <a:pt x="65" y="70"/>
                </a:moveTo>
                <a:cubicBezTo>
                  <a:pt x="66" y="71"/>
                  <a:pt x="67" y="72"/>
                  <a:pt x="68" y="73"/>
                </a:cubicBezTo>
                <a:cubicBezTo>
                  <a:pt x="69" y="75"/>
                  <a:pt x="70" y="76"/>
                  <a:pt x="71" y="77"/>
                </a:cubicBezTo>
                <a:cubicBezTo>
                  <a:pt x="71" y="79"/>
                  <a:pt x="72" y="80"/>
                  <a:pt x="73" y="82"/>
                </a:cubicBezTo>
                <a:cubicBezTo>
                  <a:pt x="74" y="78"/>
                  <a:pt x="74" y="75"/>
                  <a:pt x="75" y="71"/>
                </a:cubicBezTo>
                <a:cubicBezTo>
                  <a:pt x="75" y="71"/>
                  <a:pt x="74" y="72"/>
                  <a:pt x="74" y="72"/>
                </a:cubicBezTo>
                <a:cubicBezTo>
                  <a:pt x="74" y="72"/>
                  <a:pt x="73" y="73"/>
                  <a:pt x="73" y="73"/>
                </a:cubicBezTo>
                <a:cubicBezTo>
                  <a:pt x="72" y="74"/>
                  <a:pt x="71" y="74"/>
                  <a:pt x="71" y="74"/>
                </a:cubicBezTo>
                <a:cubicBezTo>
                  <a:pt x="70" y="73"/>
                  <a:pt x="70" y="73"/>
                  <a:pt x="70" y="72"/>
                </a:cubicBezTo>
                <a:cubicBezTo>
                  <a:pt x="70" y="71"/>
                  <a:pt x="70" y="71"/>
                  <a:pt x="70" y="70"/>
                </a:cubicBezTo>
                <a:cubicBezTo>
                  <a:pt x="71" y="69"/>
                  <a:pt x="71" y="68"/>
                  <a:pt x="71" y="67"/>
                </a:cubicBezTo>
                <a:cubicBezTo>
                  <a:pt x="70" y="68"/>
                  <a:pt x="69" y="68"/>
                  <a:pt x="68" y="68"/>
                </a:cubicBezTo>
                <a:cubicBezTo>
                  <a:pt x="67" y="68"/>
                  <a:pt x="66" y="68"/>
                  <a:pt x="65" y="69"/>
                </a:cubicBezTo>
                <a:cubicBezTo>
                  <a:pt x="65" y="69"/>
                  <a:pt x="65" y="69"/>
                  <a:pt x="65" y="70"/>
                </a:cubicBezTo>
                <a:close/>
                <a:moveTo>
                  <a:pt x="37" y="59"/>
                </a:moveTo>
                <a:cubicBezTo>
                  <a:pt x="38" y="56"/>
                  <a:pt x="38" y="54"/>
                  <a:pt x="39" y="52"/>
                </a:cubicBezTo>
                <a:cubicBezTo>
                  <a:pt x="39" y="52"/>
                  <a:pt x="39" y="52"/>
                  <a:pt x="38" y="52"/>
                </a:cubicBezTo>
                <a:cubicBezTo>
                  <a:pt x="37" y="52"/>
                  <a:pt x="35" y="52"/>
                  <a:pt x="33" y="53"/>
                </a:cubicBezTo>
                <a:cubicBezTo>
                  <a:pt x="33" y="53"/>
                  <a:pt x="32" y="53"/>
                  <a:pt x="32" y="53"/>
                </a:cubicBezTo>
                <a:cubicBezTo>
                  <a:pt x="31" y="55"/>
                  <a:pt x="29" y="57"/>
                  <a:pt x="28" y="58"/>
                </a:cubicBezTo>
                <a:cubicBezTo>
                  <a:pt x="28" y="59"/>
                  <a:pt x="27" y="59"/>
                  <a:pt x="27" y="59"/>
                </a:cubicBezTo>
                <a:cubicBezTo>
                  <a:pt x="31" y="59"/>
                  <a:pt x="34" y="58"/>
                  <a:pt x="37" y="59"/>
                </a:cubicBezTo>
                <a:close/>
                <a:moveTo>
                  <a:pt x="36" y="155"/>
                </a:moveTo>
                <a:cubicBezTo>
                  <a:pt x="36" y="155"/>
                  <a:pt x="36" y="155"/>
                  <a:pt x="36" y="155"/>
                </a:cubicBezTo>
                <a:cubicBezTo>
                  <a:pt x="34" y="161"/>
                  <a:pt x="33" y="167"/>
                  <a:pt x="32" y="174"/>
                </a:cubicBezTo>
                <a:cubicBezTo>
                  <a:pt x="34" y="174"/>
                  <a:pt x="36" y="174"/>
                  <a:pt x="37" y="174"/>
                </a:cubicBezTo>
                <a:cubicBezTo>
                  <a:pt x="37" y="167"/>
                  <a:pt x="36" y="161"/>
                  <a:pt x="36" y="155"/>
                </a:cubicBezTo>
                <a:close/>
                <a:moveTo>
                  <a:pt x="128" y="142"/>
                </a:moveTo>
                <a:cubicBezTo>
                  <a:pt x="130" y="137"/>
                  <a:pt x="133" y="131"/>
                  <a:pt x="134" y="126"/>
                </a:cubicBezTo>
                <a:cubicBezTo>
                  <a:pt x="131" y="130"/>
                  <a:pt x="128" y="135"/>
                  <a:pt x="124" y="138"/>
                </a:cubicBezTo>
                <a:cubicBezTo>
                  <a:pt x="126" y="140"/>
                  <a:pt x="127" y="141"/>
                  <a:pt x="128" y="142"/>
                </a:cubicBezTo>
                <a:close/>
                <a:moveTo>
                  <a:pt x="68" y="146"/>
                </a:moveTo>
                <a:cubicBezTo>
                  <a:pt x="68" y="146"/>
                  <a:pt x="68" y="146"/>
                  <a:pt x="69" y="146"/>
                </a:cubicBezTo>
                <a:cubicBezTo>
                  <a:pt x="69" y="146"/>
                  <a:pt x="69" y="146"/>
                  <a:pt x="69" y="145"/>
                </a:cubicBezTo>
                <a:cubicBezTo>
                  <a:pt x="71" y="144"/>
                  <a:pt x="73" y="142"/>
                  <a:pt x="74" y="140"/>
                </a:cubicBezTo>
                <a:cubicBezTo>
                  <a:pt x="74" y="140"/>
                  <a:pt x="75" y="140"/>
                  <a:pt x="75" y="139"/>
                </a:cubicBezTo>
                <a:cubicBezTo>
                  <a:pt x="74" y="138"/>
                  <a:pt x="74" y="136"/>
                  <a:pt x="74" y="135"/>
                </a:cubicBezTo>
                <a:cubicBezTo>
                  <a:pt x="74" y="134"/>
                  <a:pt x="74" y="133"/>
                  <a:pt x="74" y="132"/>
                </a:cubicBezTo>
                <a:cubicBezTo>
                  <a:pt x="72" y="133"/>
                  <a:pt x="71" y="134"/>
                  <a:pt x="70" y="134"/>
                </a:cubicBezTo>
                <a:cubicBezTo>
                  <a:pt x="70" y="135"/>
                  <a:pt x="70" y="135"/>
                  <a:pt x="70" y="135"/>
                </a:cubicBezTo>
                <a:cubicBezTo>
                  <a:pt x="70" y="137"/>
                  <a:pt x="69" y="139"/>
                  <a:pt x="69" y="140"/>
                </a:cubicBezTo>
                <a:cubicBezTo>
                  <a:pt x="69" y="142"/>
                  <a:pt x="69" y="144"/>
                  <a:pt x="68" y="146"/>
                </a:cubicBezTo>
                <a:close/>
                <a:moveTo>
                  <a:pt x="257" y="87"/>
                </a:moveTo>
                <a:cubicBezTo>
                  <a:pt x="257" y="87"/>
                  <a:pt x="257" y="87"/>
                  <a:pt x="257" y="87"/>
                </a:cubicBezTo>
                <a:cubicBezTo>
                  <a:pt x="255" y="95"/>
                  <a:pt x="252" y="103"/>
                  <a:pt x="250" y="111"/>
                </a:cubicBezTo>
                <a:cubicBezTo>
                  <a:pt x="250" y="111"/>
                  <a:pt x="250" y="111"/>
                  <a:pt x="250" y="111"/>
                </a:cubicBezTo>
                <a:cubicBezTo>
                  <a:pt x="251" y="110"/>
                  <a:pt x="252" y="109"/>
                  <a:pt x="252" y="109"/>
                </a:cubicBezTo>
                <a:cubicBezTo>
                  <a:pt x="253" y="108"/>
                  <a:pt x="254" y="107"/>
                  <a:pt x="255" y="107"/>
                </a:cubicBezTo>
                <a:cubicBezTo>
                  <a:pt x="256" y="100"/>
                  <a:pt x="257" y="94"/>
                  <a:pt x="257" y="87"/>
                </a:cubicBezTo>
                <a:close/>
                <a:moveTo>
                  <a:pt x="153" y="87"/>
                </a:moveTo>
                <a:cubicBezTo>
                  <a:pt x="154" y="87"/>
                  <a:pt x="154" y="87"/>
                  <a:pt x="154" y="87"/>
                </a:cubicBezTo>
                <a:cubicBezTo>
                  <a:pt x="158" y="83"/>
                  <a:pt x="162" y="79"/>
                  <a:pt x="167" y="75"/>
                </a:cubicBezTo>
                <a:cubicBezTo>
                  <a:pt x="166" y="74"/>
                  <a:pt x="165" y="73"/>
                  <a:pt x="164" y="71"/>
                </a:cubicBezTo>
                <a:cubicBezTo>
                  <a:pt x="164" y="72"/>
                  <a:pt x="164" y="72"/>
                  <a:pt x="163" y="73"/>
                </a:cubicBezTo>
                <a:cubicBezTo>
                  <a:pt x="160" y="76"/>
                  <a:pt x="157" y="81"/>
                  <a:pt x="154" y="85"/>
                </a:cubicBezTo>
                <a:cubicBezTo>
                  <a:pt x="154" y="86"/>
                  <a:pt x="154" y="86"/>
                  <a:pt x="153" y="87"/>
                </a:cubicBezTo>
                <a:close/>
                <a:moveTo>
                  <a:pt x="74" y="92"/>
                </a:moveTo>
                <a:cubicBezTo>
                  <a:pt x="74" y="92"/>
                  <a:pt x="74" y="92"/>
                  <a:pt x="74" y="92"/>
                </a:cubicBezTo>
                <a:cubicBezTo>
                  <a:pt x="74" y="97"/>
                  <a:pt x="73" y="102"/>
                  <a:pt x="73" y="107"/>
                </a:cubicBezTo>
                <a:cubicBezTo>
                  <a:pt x="73" y="109"/>
                  <a:pt x="74" y="111"/>
                  <a:pt x="74" y="113"/>
                </a:cubicBezTo>
                <a:cubicBezTo>
                  <a:pt x="74" y="113"/>
                  <a:pt x="74" y="114"/>
                  <a:pt x="74" y="114"/>
                </a:cubicBezTo>
                <a:cubicBezTo>
                  <a:pt x="75" y="114"/>
                  <a:pt x="75" y="113"/>
                  <a:pt x="75" y="113"/>
                </a:cubicBezTo>
                <a:cubicBezTo>
                  <a:pt x="76" y="112"/>
                  <a:pt x="76" y="111"/>
                  <a:pt x="76" y="109"/>
                </a:cubicBezTo>
                <a:cubicBezTo>
                  <a:pt x="76" y="105"/>
                  <a:pt x="76" y="100"/>
                  <a:pt x="75" y="96"/>
                </a:cubicBezTo>
                <a:cubicBezTo>
                  <a:pt x="75" y="95"/>
                  <a:pt x="75" y="93"/>
                  <a:pt x="74" y="92"/>
                </a:cubicBezTo>
                <a:close/>
                <a:moveTo>
                  <a:pt x="74" y="53"/>
                </a:moveTo>
                <a:cubicBezTo>
                  <a:pt x="73" y="53"/>
                  <a:pt x="72" y="52"/>
                  <a:pt x="71" y="51"/>
                </a:cubicBezTo>
                <a:cubicBezTo>
                  <a:pt x="69" y="50"/>
                  <a:pt x="68" y="49"/>
                  <a:pt x="67" y="48"/>
                </a:cubicBezTo>
                <a:cubicBezTo>
                  <a:pt x="66" y="47"/>
                  <a:pt x="65" y="46"/>
                  <a:pt x="64" y="45"/>
                </a:cubicBezTo>
                <a:cubicBezTo>
                  <a:pt x="63" y="47"/>
                  <a:pt x="62" y="49"/>
                  <a:pt x="62" y="51"/>
                </a:cubicBezTo>
                <a:cubicBezTo>
                  <a:pt x="62" y="51"/>
                  <a:pt x="63" y="51"/>
                  <a:pt x="63" y="50"/>
                </a:cubicBezTo>
                <a:cubicBezTo>
                  <a:pt x="65" y="49"/>
                  <a:pt x="66" y="50"/>
                  <a:pt x="66" y="51"/>
                </a:cubicBezTo>
                <a:cubicBezTo>
                  <a:pt x="66" y="52"/>
                  <a:pt x="66" y="52"/>
                  <a:pt x="66" y="53"/>
                </a:cubicBezTo>
                <a:cubicBezTo>
                  <a:pt x="66" y="53"/>
                  <a:pt x="66" y="53"/>
                  <a:pt x="66" y="54"/>
                </a:cubicBezTo>
                <a:cubicBezTo>
                  <a:pt x="66" y="54"/>
                  <a:pt x="67" y="54"/>
                  <a:pt x="67" y="53"/>
                </a:cubicBezTo>
                <a:cubicBezTo>
                  <a:pt x="68" y="53"/>
                  <a:pt x="69" y="53"/>
                  <a:pt x="70" y="55"/>
                </a:cubicBezTo>
                <a:cubicBezTo>
                  <a:pt x="71" y="55"/>
                  <a:pt x="71" y="56"/>
                  <a:pt x="71" y="56"/>
                </a:cubicBezTo>
                <a:cubicBezTo>
                  <a:pt x="71" y="57"/>
                  <a:pt x="71" y="57"/>
                  <a:pt x="71" y="58"/>
                </a:cubicBezTo>
                <a:cubicBezTo>
                  <a:pt x="72" y="56"/>
                  <a:pt x="73" y="55"/>
                  <a:pt x="74" y="53"/>
                </a:cubicBezTo>
                <a:close/>
                <a:moveTo>
                  <a:pt x="95" y="110"/>
                </a:moveTo>
                <a:cubicBezTo>
                  <a:pt x="93" y="115"/>
                  <a:pt x="92" y="120"/>
                  <a:pt x="91" y="125"/>
                </a:cubicBezTo>
                <a:cubicBezTo>
                  <a:pt x="93" y="125"/>
                  <a:pt x="94" y="125"/>
                  <a:pt x="96" y="126"/>
                </a:cubicBezTo>
                <a:cubicBezTo>
                  <a:pt x="96" y="120"/>
                  <a:pt x="96" y="115"/>
                  <a:pt x="95" y="110"/>
                </a:cubicBezTo>
                <a:close/>
                <a:moveTo>
                  <a:pt x="56" y="121"/>
                </a:moveTo>
                <a:cubicBezTo>
                  <a:pt x="56" y="126"/>
                  <a:pt x="56" y="132"/>
                  <a:pt x="57" y="137"/>
                </a:cubicBezTo>
                <a:cubicBezTo>
                  <a:pt x="57" y="137"/>
                  <a:pt x="57" y="137"/>
                  <a:pt x="57" y="137"/>
                </a:cubicBezTo>
                <a:cubicBezTo>
                  <a:pt x="58" y="130"/>
                  <a:pt x="60" y="124"/>
                  <a:pt x="61" y="117"/>
                </a:cubicBezTo>
                <a:cubicBezTo>
                  <a:pt x="59" y="119"/>
                  <a:pt x="57" y="120"/>
                  <a:pt x="56" y="121"/>
                </a:cubicBezTo>
                <a:close/>
                <a:moveTo>
                  <a:pt x="132" y="178"/>
                </a:moveTo>
                <a:cubicBezTo>
                  <a:pt x="132" y="178"/>
                  <a:pt x="132" y="178"/>
                  <a:pt x="132" y="178"/>
                </a:cubicBezTo>
                <a:cubicBezTo>
                  <a:pt x="132" y="177"/>
                  <a:pt x="132" y="177"/>
                  <a:pt x="132" y="177"/>
                </a:cubicBezTo>
                <a:cubicBezTo>
                  <a:pt x="134" y="174"/>
                  <a:pt x="136" y="171"/>
                  <a:pt x="137" y="168"/>
                </a:cubicBezTo>
                <a:cubicBezTo>
                  <a:pt x="139" y="166"/>
                  <a:pt x="139" y="164"/>
                  <a:pt x="139" y="162"/>
                </a:cubicBezTo>
                <a:cubicBezTo>
                  <a:pt x="139" y="162"/>
                  <a:pt x="139" y="161"/>
                  <a:pt x="139" y="161"/>
                </a:cubicBezTo>
                <a:cubicBezTo>
                  <a:pt x="139" y="160"/>
                  <a:pt x="138" y="160"/>
                  <a:pt x="138" y="159"/>
                </a:cubicBezTo>
                <a:cubicBezTo>
                  <a:pt x="138" y="160"/>
                  <a:pt x="138" y="160"/>
                  <a:pt x="138" y="160"/>
                </a:cubicBezTo>
                <a:cubicBezTo>
                  <a:pt x="137" y="161"/>
                  <a:pt x="136" y="162"/>
                  <a:pt x="135" y="163"/>
                </a:cubicBezTo>
                <a:cubicBezTo>
                  <a:pt x="135" y="163"/>
                  <a:pt x="135" y="163"/>
                  <a:pt x="135" y="164"/>
                </a:cubicBezTo>
                <a:cubicBezTo>
                  <a:pt x="134" y="166"/>
                  <a:pt x="134" y="168"/>
                  <a:pt x="134" y="170"/>
                </a:cubicBezTo>
                <a:cubicBezTo>
                  <a:pt x="133" y="173"/>
                  <a:pt x="132" y="175"/>
                  <a:pt x="132" y="178"/>
                </a:cubicBezTo>
                <a:close/>
                <a:moveTo>
                  <a:pt x="223" y="114"/>
                </a:moveTo>
                <a:cubicBezTo>
                  <a:pt x="224" y="111"/>
                  <a:pt x="224" y="108"/>
                  <a:pt x="224" y="106"/>
                </a:cubicBezTo>
                <a:cubicBezTo>
                  <a:pt x="225" y="103"/>
                  <a:pt x="225" y="100"/>
                  <a:pt x="226" y="97"/>
                </a:cubicBezTo>
                <a:cubicBezTo>
                  <a:pt x="226" y="94"/>
                  <a:pt x="227" y="91"/>
                  <a:pt x="227" y="88"/>
                </a:cubicBezTo>
                <a:cubicBezTo>
                  <a:pt x="225" y="97"/>
                  <a:pt x="222" y="105"/>
                  <a:pt x="220" y="113"/>
                </a:cubicBezTo>
                <a:cubicBezTo>
                  <a:pt x="221" y="114"/>
                  <a:pt x="222" y="114"/>
                  <a:pt x="223" y="114"/>
                </a:cubicBezTo>
                <a:close/>
                <a:moveTo>
                  <a:pt x="12" y="182"/>
                </a:moveTo>
                <a:cubicBezTo>
                  <a:pt x="12" y="182"/>
                  <a:pt x="12" y="183"/>
                  <a:pt x="12" y="182"/>
                </a:cubicBezTo>
                <a:cubicBezTo>
                  <a:pt x="16" y="182"/>
                  <a:pt x="20" y="182"/>
                  <a:pt x="24" y="182"/>
                </a:cubicBezTo>
                <a:cubicBezTo>
                  <a:pt x="24" y="182"/>
                  <a:pt x="25" y="182"/>
                  <a:pt x="25" y="182"/>
                </a:cubicBezTo>
                <a:cubicBezTo>
                  <a:pt x="28" y="182"/>
                  <a:pt x="30" y="181"/>
                  <a:pt x="32" y="181"/>
                </a:cubicBezTo>
                <a:cubicBezTo>
                  <a:pt x="32" y="181"/>
                  <a:pt x="33" y="180"/>
                  <a:pt x="33" y="180"/>
                </a:cubicBezTo>
                <a:cubicBezTo>
                  <a:pt x="29" y="180"/>
                  <a:pt x="26" y="180"/>
                  <a:pt x="22" y="180"/>
                </a:cubicBezTo>
                <a:cubicBezTo>
                  <a:pt x="22" y="180"/>
                  <a:pt x="22" y="181"/>
                  <a:pt x="22" y="181"/>
                </a:cubicBezTo>
                <a:cubicBezTo>
                  <a:pt x="21" y="182"/>
                  <a:pt x="19" y="182"/>
                  <a:pt x="19" y="181"/>
                </a:cubicBezTo>
                <a:cubicBezTo>
                  <a:pt x="19" y="180"/>
                  <a:pt x="18" y="180"/>
                  <a:pt x="18" y="179"/>
                </a:cubicBezTo>
                <a:cubicBezTo>
                  <a:pt x="16" y="179"/>
                  <a:pt x="14" y="179"/>
                  <a:pt x="13" y="178"/>
                </a:cubicBezTo>
                <a:cubicBezTo>
                  <a:pt x="12" y="179"/>
                  <a:pt x="12" y="181"/>
                  <a:pt x="12" y="182"/>
                </a:cubicBezTo>
                <a:close/>
                <a:moveTo>
                  <a:pt x="64" y="117"/>
                </a:moveTo>
                <a:cubicBezTo>
                  <a:pt x="62" y="121"/>
                  <a:pt x="60" y="130"/>
                  <a:pt x="60" y="131"/>
                </a:cubicBezTo>
                <a:cubicBezTo>
                  <a:pt x="62" y="131"/>
                  <a:pt x="62" y="131"/>
                  <a:pt x="63" y="133"/>
                </a:cubicBezTo>
                <a:cubicBezTo>
                  <a:pt x="63" y="133"/>
                  <a:pt x="63" y="133"/>
                  <a:pt x="63" y="134"/>
                </a:cubicBezTo>
                <a:cubicBezTo>
                  <a:pt x="64" y="135"/>
                  <a:pt x="64" y="135"/>
                  <a:pt x="64" y="136"/>
                </a:cubicBezTo>
                <a:cubicBezTo>
                  <a:pt x="65" y="136"/>
                  <a:pt x="65" y="135"/>
                  <a:pt x="65" y="135"/>
                </a:cubicBezTo>
                <a:cubicBezTo>
                  <a:pt x="65" y="134"/>
                  <a:pt x="65" y="134"/>
                  <a:pt x="65" y="133"/>
                </a:cubicBezTo>
                <a:cubicBezTo>
                  <a:pt x="65" y="132"/>
                  <a:pt x="65" y="132"/>
                  <a:pt x="65" y="131"/>
                </a:cubicBezTo>
                <a:cubicBezTo>
                  <a:pt x="64" y="127"/>
                  <a:pt x="64" y="123"/>
                  <a:pt x="64" y="119"/>
                </a:cubicBezTo>
                <a:cubicBezTo>
                  <a:pt x="64" y="118"/>
                  <a:pt x="64" y="117"/>
                  <a:pt x="64" y="117"/>
                </a:cubicBezTo>
                <a:close/>
                <a:moveTo>
                  <a:pt x="19" y="11"/>
                </a:moveTo>
                <a:cubicBezTo>
                  <a:pt x="19" y="11"/>
                  <a:pt x="19" y="11"/>
                  <a:pt x="19" y="11"/>
                </a:cubicBezTo>
                <a:cubicBezTo>
                  <a:pt x="20" y="12"/>
                  <a:pt x="20" y="13"/>
                  <a:pt x="19" y="14"/>
                </a:cubicBezTo>
                <a:cubicBezTo>
                  <a:pt x="18" y="17"/>
                  <a:pt x="17" y="20"/>
                  <a:pt x="16" y="23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9" y="20"/>
                  <a:pt x="22" y="15"/>
                  <a:pt x="25" y="11"/>
                </a:cubicBezTo>
                <a:cubicBezTo>
                  <a:pt x="25" y="11"/>
                  <a:pt x="25" y="11"/>
                  <a:pt x="26" y="10"/>
                </a:cubicBezTo>
                <a:cubicBezTo>
                  <a:pt x="23" y="10"/>
                  <a:pt x="21" y="11"/>
                  <a:pt x="19" y="11"/>
                </a:cubicBezTo>
                <a:close/>
                <a:moveTo>
                  <a:pt x="120" y="112"/>
                </a:moveTo>
                <a:cubicBezTo>
                  <a:pt x="120" y="112"/>
                  <a:pt x="120" y="112"/>
                  <a:pt x="120" y="112"/>
                </a:cubicBezTo>
                <a:cubicBezTo>
                  <a:pt x="123" y="106"/>
                  <a:pt x="125" y="100"/>
                  <a:pt x="127" y="94"/>
                </a:cubicBezTo>
                <a:cubicBezTo>
                  <a:pt x="126" y="94"/>
                  <a:pt x="125" y="94"/>
                  <a:pt x="124" y="94"/>
                </a:cubicBezTo>
                <a:cubicBezTo>
                  <a:pt x="124" y="95"/>
                  <a:pt x="123" y="95"/>
                  <a:pt x="123" y="95"/>
                </a:cubicBezTo>
                <a:cubicBezTo>
                  <a:pt x="122" y="95"/>
                  <a:pt x="122" y="95"/>
                  <a:pt x="122" y="96"/>
                </a:cubicBezTo>
                <a:cubicBezTo>
                  <a:pt x="122" y="101"/>
                  <a:pt x="121" y="106"/>
                  <a:pt x="120" y="110"/>
                </a:cubicBezTo>
                <a:cubicBezTo>
                  <a:pt x="120" y="111"/>
                  <a:pt x="120" y="111"/>
                  <a:pt x="120" y="112"/>
                </a:cubicBezTo>
                <a:close/>
                <a:moveTo>
                  <a:pt x="14" y="63"/>
                </a:moveTo>
                <a:cubicBezTo>
                  <a:pt x="14" y="63"/>
                  <a:pt x="14" y="63"/>
                  <a:pt x="14" y="63"/>
                </a:cubicBezTo>
                <a:cubicBezTo>
                  <a:pt x="17" y="62"/>
                  <a:pt x="19" y="61"/>
                  <a:pt x="22" y="60"/>
                </a:cubicBezTo>
                <a:cubicBezTo>
                  <a:pt x="22" y="60"/>
                  <a:pt x="22" y="60"/>
                  <a:pt x="23" y="60"/>
                </a:cubicBezTo>
                <a:cubicBezTo>
                  <a:pt x="23" y="58"/>
                  <a:pt x="24" y="57"/>
                  <a:pt x="24" y="56"/>
                </a:cubicBezTo>
                <a:cubicBezTo>
                  <a:pt x="24" y="55"/>
                  <a:pt x="24" y="55"/>
                  <a:pt x="25" y="54"/>
                </a:cubicBezTo>
                <a:cubicBezTo>
                  <a:pt x="23" y="54"/>
                  <a:pt x="22" y="54"/>
                  <a:pt x="21" y="55"/>
                </a:cubicBezTo>
                <a:cubicBezTo>
                  <a:pt x="20" y="55"/>
                  <a:pt x="20" y="55"/>
                  <a:pt x="19" y="55"/>
                </a:cubicBezTo>
                <a:cubicBezTo>
                  <a:pt x="19" y="57"/>
                  <a:pt x="18" y="58"/>
                  <a:pt x="17" y="59"/>
                </a:cubicBezTo>
                <a:cubicBezTo>
                  <a:pt x="16" y="60"/>
                  <a:pt x="15" y="62"/>
                  <a:pt x="14" y="63"/>
                </a:cubicBezTo>
                <a:close/>
                <a:moveTo>
                  <a:pt x="153" y="25"/>
                </a:moveTo>
                <a:cubicBezTo>
                  <a:pt x="153" y="25"/>
                  <a:pt x="153" y="25"/>
                  <a:pt x="153" y="26"/>
                </a:cubicBezTo>
                <a:cubicBezTo>
                  <a:pt x="158" y="20"/>
                  <a:pt x="163" y="15"/>
                  <a:pt x="167" y="10"/>
                </a:cubicBezTo>
                <a:cubicBezTo>
                  <a:pt x="166" y="9"/>
                  <a:pt x="164" y="9"/>
                  <a:pt x="163" y="9"/>
                </a:cubicBezTo>
                <a:cubicBezTo>
                  <a:pt x="160" y="15"/>
                  <a:pt x="156" y="20"/>
                  <a:pt x="153" y="25"/>
                </a:cubicBezTo>
                <a:close/>
                <a:moveTo>
                  <a:pt x="177" y="125"/>
                </a:moveTo>
                <a:cubicBezTo>
                  <a:pt x="176" y="126"/>
                  <a:pt x="175" y="127"/>
                  <a:pt x="174" y="128"/>
                </a:cubicBezTo>
                <a:cubicBezTo>
                  <a:pt x="172" y="133"/>
                  <a:pt x="171" y="138"/>
                  <a:pt x="170" y="143"/>
                </a:cubicBezTo>
                <a:cubicBezTo>
                  <a:pt x="170" y="144"/>
                  <a:pt x="170" y="145"/>
                  <a:pt x="170" y="145"/>
                </a:cubicBezTo>
                <a:cubicBezTo>
                  <a:pt x="170" y="145"/>
                  <a:pt x="170" y="145"/>
                  <a:pt x="170" y="145"/>
                </a:cubicBezTo>
                <a:cubicBezTo>
                  <a:pt x="172" y="140"/>
                  <a:pt x="175" y="134"/>
                  <a:pt x="177" y="129"/>
                </a:cubicBezTo>
                <a:cubicBezTo>
                  <a:pt x="177" y="128"/>
                  <a:pt x="177" y="128"/>
                  <a:pt x="177" y="128"/>
                </a:cubicBezTo>
                <a:cubicBezTo>
                  <a:pt x="176" y="127"/>
                  <a:pt x="176" y="126"/>
                  <a:pt x="177" y="126"/>
                </a:cubicBezTo>
                <a:cubicBezTo>
                  <a:pt x="177" y="125"/>
                  <a:pt x="177" y="125"/>
                  <a:pt x="177" y="125"/>
                </a:cubicBezTo>
                <a:close/>
                <a:moveTo>
                  <a:pt x="18" y="161"/>
                </a:moveTo>
                <a:cubicBezTo>
                  <a:pt x="18" y="161"/>
                  <a:pt x="18" y="161"/>
                  <a:pt x="17" y="161"/>
                </a:cubicBezTo>
                <a:cubicBezTo>
                  <a:pt x="16" y="166"/>
                  <a:pt x="14" y="171"/>
                  <a:pt x="13" y="176"/>
                </a:cubicBezTo>
                <a:cubicBezTo>
                  <a:pt x="15" y="176"/>
                  <a:pt x="16" y="176"/>
                  <a:pt x="18" y="175"/>
                </a:cubicBezTo>
                <a:cubicBezTo>
                  <a:pt x="18" y="170"/>
                  <a:pt x="18" y="166"/>
                  <a:pt x="18" y="161"/>
                </a:cubicBezTo>
                <a:close/>
                <a:moveTo>
                  <a:pt x="10" y="23"/>
                </a:moveTo>
                <a:cubicBezTo>
                  <a:pt x="10" y="23"/>
                  <a:pt x="10" y="23"/>
                  <a:pt x="10" y="23"/>
                </a:cubicBezTo>
                <a:cubicBezTo>
                  <a:pt x="12" y="21"/>
                  <a:pt x="13" y="19"/>
                  <a:pt x="14" y="17"/>
                </a:cubicBezTo>
                <a:cubicBezTo>
                  <a:pt x="15" y="15"/>
                  <a:pt x="16" y="13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6" y="11"/>
                  <a:pt x="14" y="11"/>
                  <a:pt x="13" y="11"/>
                </a:cubicBezTo>
                <a:cubicBezTo>
                  <a:pt x="12" y="11"/>
                  <a:pt x="12" y="11"/>
                  <a:pt x="12" y="12"/>
                </a:cubicBezTo>
                <a:cubicBezTo>
                  <a:pt x="12" y="13"/>
                  <a:pt x="11" y="14"/>
                  <a:pt x="11" y="15"/>
                </a:cubicBezTo>
                <a:cubicBezTo>
                  <a:pt x="11" y="16"/>
                  <a:pt x="11" y="18"/>
                  <a:pt x="11" y="19"/>
                </a:cubicBezTo>
                <a:cubicBezTo>
                  <a:pt x="10" y="20"/>
                  <a:pt x="10" y="22"/>
                  <a:pt x="10" y="23"/>
                </a:cubicBezTo>
                <a:close/>
                <a:moveTo>
                  <a:pt x="201" y="117"/>
                </a:moveTo>
                <a:cubicBezTo>
                  <a:pt x="201" y="117"/>
                  <a:pt x="201" y="117"/>
                  <a:pt x="201" y="117"/>
                </a:cubicBezTo>
                <a:cubicBezTo>
                  <a:pt x="201" y="117"/>
                  <a:pt x="201" y="117"/>
                  <a:pt x="202" y="117"/>
                </a:cubicBezTo>
                <a:cubicBezTo>
                  <a:pt x="204" y="118"/>
                  <a:pt x="205" y="119"/>
                  <a:pt x="207" y="120"/>
                </a:cubicBezTo>
                <a:cubicBezTo>
                  <a:pt x="209" y="121"/>
                  <a:pt x="210" y="122"/>
                  <a:pt x="212" y="124"/>
                </a:cubicBezTo>
                <a:cubicBezTo>
                  <a:pt x="213" y="125"/>
                  <a:pt x="214" y="126"/>
                  <a:pt x="216" y="128"/>
                </a:cubicBezTo>
                <a:cubicBezTo>
                  <a:pt x="217" y="129"/>
                  <a:pt x="219" y="130"/>
                  <a:pt x="220" y="131"/>
                </a:cubicBezTo>
                <a:cubicBezTo>
                  <a:pt x="221" y="131"/>
                  <a:pt x="221" y="132"/>
                  <a:pt x="221" y="132"/>
                </a:cubicBezTo>
                <a:cubicBezTo>
                  <a:pt x="219" y="129"/>
                  <a:pt x="217" y="126"/>
                  <a:pt x="215" y="123"/>
                </a:cubicBezTo>
                <a:cubicBezTo>
                  <a:pt x="213" y="121"/>
                  <a:pt x="211" y="120"/>
                  <a:pt x="209" y="119"/>
                </a:cubicBezTo>
                <a:cubicBezTo>
                  <a:pt x="208" y="118"/>
                  <a:pt x="208" y="118"/>
                  <a:pt x="207" y="119"/>
                </a:cubicBezTo>
                <a:cubicBezTo>
                  <a:pt x="207" y="119"/>
                  <a:pt x="206" y="119"/>
                  <a:pt x="206" y="118"/>
                </a:cubicBezTo>
                <a:cubicBezTo>
                  <a:pt x="204" y="117"/>
                  <a:pt x="203" y="117"/>
                  <a:pt x="201" y="117"/>
                </a:cubicBezTo>
                <a:close/>
                <a:moveTo>
                  <a:pt x="232" y="72"/>
                </a:moveTo>
                <a:cubicBezTo>
                  <a:pt x="234" y="71"/>
                  <a:pt x="237" y="71"/>
                  <a:pt x="239" y="70"/>
                </a:cubicBezTo>
                <a:cubicBezTo>
                  <a:pt x="240" y="70"/>
                  <a:pt x="240" y="70"/>
                  <a:pt x="240" y="69"/>
                </a:cubicBezTo>
                <a:cubicBezTo>
                  <a:pt x="240" y="68"/>
                  <a:pt x="241" y="67"/>
                  <a:pt x="241" y="66"/>
                </a:cubicBezTo>
                <a:cubicBezTo>
                  <a:pt x="242" y="65"/>
                  <a:pt x="242" y="65"/>
                  <a:pt x="242" y="64"/>
                </a:cubicBezTo>
                <a:cubicBezTo>
                  <a:pt x="242" y="64"/>
                  <a:pt x="241" y="64"/>
                  <a:pt x="241" y="64"/>
                </a:cubicBezTo>
                <a:cubicBezTo>
                  <a:pt x="240" y="64"/>
                  <a:pt x="239" y="65"/>
                  <a:pt x="237" y="66"/>
                </a:cubicBezTo>
                <a:cubicBezTo>
                  <a:pt x="236" y="67"/>
                  <a:pt x="234" y="68"/>
                  <a:pt x="233" y="70"/>
                </a:cubicBezTo>
                <a:cubicBezTo>
                  <a:pt x="232" y="70"/>
                  <a:pt x="232" y="71"/>
                  <a:pt x="232" y="72"/>
                </a:cubicBezTo>
                <a:close/>
                <a:moveTo>
                  <a:pt x="153" y="155"/>
                </a:moveTo>
                <a:cubicBezTo>
                  <a:pt x="152" y="155"/>
                  <a:pt x="152" y="156"/>
                  <a:pt x="152" y="156"/>
                </a:cubicBezTo>
                <a:cubicBezTo>
                  <a:pt x="149" y="160"/>
                  <a:pt x="146" y="164"/>
                  <a:pt x="143" y="167"/>
                </a:cubicBezTo>
                <a:cubicBezTo>
                  <a:pt x="142" y="169"/>
                  <a:pt x="141" y="170"/>
                  <a:pt x="141" y="172"/>
                </a:cubicBezTo>
                <a:cubicBezTo>
                  <a:pt x="141" y="173"/>
                  <a:pt x="140" y="174"/>
                  <a:pt x="140" y="175"/>
                </a:cubicBezTo>
                <a:cubicBezTo>
                  <a:pt x="142" y="174"/>
                  <a:pt x="153" y="156"/>
                  <a:pt x="153" y="155"/>
                </a:cubicBezTo>
                <a:close/>
                <a:moveTo>
                  <a:pt x="265" y="92"/>
                </a:moveTo>
                <a:cubicBezTo>
                  <a:pt x="265" y="91"/>
                  <a:pt x="265" y="91"/>
                  <a:pt x="265" y="90"/>
                </a:cubicBezTo>
                <a:cubicBezTo>
                  <a:pt x="265" y="89"/>
                  <a:pt x="264" y="88"/>
                  <a:pt x="264" y="87"/>
                </a:cubicBezTo>
                <a:cubicBezTo>
                  <a:pt x="264" y="83"/>
                  <a:pt x="263" y="79"/>
                  <a:pt x="261" y="75"/>
                </a:cubicBezTo>
                <a:cubicBezTo>
                  <a:pt x="261" y="75"/>
                  <a:pt x="260" y="74"/>
                  <a:pt x="260" y="74"/>
                </a:cubicBezTo>
                <a:cubicBezTo>
                  <a:pt x="261" y="77"/>
                  <a:pt x="261" y="80"/>
                  <a:pt x="261" y="84"/>
                </a:cubicBezTo>
                <a:cubicBezTo>
                  <a:pt x="262" y="87"/>
                  <a:pt x="262" y="90"/>
                  <a:pt x="262" y="93"/>
                </a:cubicBezTo>
                <a:cubicBezTo>
                  <a:pt x="263" y="92"/>
                  <a:pt x="263" y="91"/>
                  <a:pt x="265" y="92"/>
                </a:cubicBezTo>
                <a:close/>
                <a:moveTo>
                  <a:pt x="138" y="174"/>
                </a:moveTo>
                <a:cubicBezTo>
                  <a:pt x="138" y="174"/>
                  <a:pt x="138" y="174"/>
                  <a:pt x="138" y="174"/>
                </a:cubicBezTo>
                <a:cubicBezTo>
                  <a:pt x="138" y="174"/>
                  <a:pt x="138" y="174"/>
                  <a:pt x="138" y="174"/>
                </a:cubicBezTo>
                <a:cubicBezTo>
                  <a:pt x="135" y="177"/>
                  <a:pt x="133" y="180"/>
                  <a:pt x="131" y="183"/>
                </a:cubicBezTo>
                <a:cubicBezTo>
                  <a:pt x="131" y="184"/>
                  <a:pt x="130" y="184"/>
                  <a:pt x="129" y="184"/>
                </a:cubicBezTo>
                <a:cubicBezTo>
                  <a:pt x="128" y="185"/>
                  <a:pt x="128" y="186"/>
                  <a:pt x="128" y="187"/>
                </a:cubicBezTo>
                <a:cubicBezTo>
                  <a:pt x="130" y="186"/>
                  <a:pt x="132" y="186"/>
                  <a:pt x="133" y="186"/>
                </a:cubicBezTo>
                <a:cubicBezTo>
                  <a:pt x="134" y="183"/>
                  <a:pt x="135" y="181"/>
                  <a:pt x="137" y="179"/>
                </a:cubicBezTo>
                <a:cubicBezTo>
                  <a:pt x="137" y="179"/>
                  <a:pt x="137" y="179"/>
                  <a:pt x="137" y="179"/>
                </a:cubicBezTo>
                <a:cubicBezTo>
                  <a:pt x="137" y="177"/>
                  <a:pt x="138" y="175"/>
                  <a:pt x="138" y="174"/>
                </a:cubicBezTo>
                <a:close/>
                <a:moveTo>
                  <a:pt x="157" y="170"/>
                </a:moveTo>
                <a:cubicBezTo>
                  <a:pt x="157" y="170"/>
                  <a:pt x="157" y="170"/>
                  <a:pt x="157" y="170"/>
                </a:cubicBezTo>
                <a:cubicBezTo>
                  <a:pt x="157" y="170"/>
                  <a:pt x="157" y="169"/>
                  <a:pt x="158" y="169"/>
                </a:cubicBezTo>
                <a:cubicBezTo>
                  <a:pt x="160" y="166"/>
                  <a:pt x="163" y="163"/>
                  <a:pt x="165" y="160"/>
                </a:cubicBezTo>
                <a:cubicBezTo>
                  <a:pt x="166" y="159"/>
                  <a:pt x="167" y="158"/>
                  <a:pt x="167" y="157"/>
                </a:cubicBezTo>
                <a:cubicBezTo>
                  <a:pt x="167" y="155"/>
                  <a:pt x="167" y="154"/>
                  <a:pt x="167" y="153"/>
                </a:cubicBezTo>
                <a:cubicBezTo>
                  <a:pt x="167" y="152"/>
                  <a:pt x="167" y="152"/>
                  <a:pt x="167" y="151"/>
                </a:cubicBezTo>
                <a:cubicBezTo>
                  <a:pt x="163" y="158"/>
                  <a:pt x="160" y="164"/>
                  <a:pt x="157" y="170"/>
                </a:cubicBezTo>
                <a:close/>
                <a:moveTo>
                  <a:pt x="63" y="143"/>
                </a:moveTo>
                <a:cubicBezTo>
                  <a:pt x="63" y="143"/>
                  <a:pt x="63" y="143"/>
                  <a:pt x="62" y="143"/>
                </a:cubicBezTo>
                <a:cubicBezTo>
                  <a:pt x="60" y="147"/>
                  <a:pt x="60" y="152"/>
                  <a:pt x="60" y="158"/>
                </a:cubicBezTo>
                <a:cubicBezTo>
                  <a:pt x="60" y="156"/>
                  <a:pt x="61" y="155"/>
                  <a:pt x="62" y="154"/>
                </a:cubicBezTo>
                <a:cubicBezTo>
                  <a:pt x="62" y="154"/>
                  <a:pt x="63" y="153"/>
                  <a:pt x="63" y="153"/>
                </a:cubicBezTo>
                <a:cubicBezTo>
                  <a:pt x="64" y="151"/>
                  <a:pt x="64" y="150"/>
                  <a:pt x="64" y="148"/>
                </a:cubicBezTo>
                <a:cubicBezTo>
                  <a:pt x="63" y="146"/>
                  <a:pt x="63" y="144"/>
                  <a:pt x="63" y="143"/>
                </a:cubicBezTo>
                <a:close/>
                <a:moveTo>
                  <a:pt x="73" y="69"/>
                </a:moveTo>
                <a:cubicBezTo>
                  <a:pt x="73" y="69"/>
                  <a:pt x="73" y="69"/>
                  <a:pt x="73" y="69"/>
                </a:cubicBezTo>
                <a:cubicBezTo>
                  <a:pt x="76" y="65"/>
                  <a:pt x="79" y="61"/>
                  <a:pt x="82" y="57"/>
                </a:cubicBezTo>
                <a:cubicBezTo>
                  <a:pt x="81" y="56"/>
                  <a:pt x="79" y="56"/>
                  <a:pt x="78" y="55"/>
                </a:cubicBezTo>
                <a:cubicBezTo>
                  <a:pt x="76" y="60"/>
                  <a:pt x="75" y="64"/>
                  <a:pt x="73" y="69"/>
                </a:cubicBezTo>
                <a:close/>
                <a:moveTo>
                  <a:pt x="141" y="181"/>
                </a:moveTo>
                <a:cubicBezTo>
                  <a:pt x="138" y="184"/>
                  <a:pt x="137" y="185"/>
                  <a:pt x="137" y="186"/>
                </a:cubicBezTo>
                <a:cubicBezTo>
                  <a:pt x="143" y="185"/>
                  <a:pt x="148" y="185"/>
                  <a:pt x="154" y="185"/>
                </a:cubicBezTo>
                <a:cubicBezTo>
                  <a:pt x="154" y="184"/>
                  <a:pt x="153" y="184"/>
                  <a:pt x="153" y="184"/>
                </a:cubicBezTo>
                <a:cubicBezTo>
                  <a:pt x="152" y="184"/>
                  <a:pt x="151" y="184"/>
                  <a:pt x="150" y="184"/>
                </a:cubicBezTo>
                <a:cubicBezTo>
                  <a:pt x="149" y="184"/>
                  <a:pt x="148" y="183"/>
                  <a:pt x="148" y="184"/>
                </a:cubicBezTo>
                <a:cubicBezTo>
                  <a:pt x="147" y="185"/>
                  <a:pt x="146" y="184"/>
                  <a:pt x="146" y="183"/>
                </a:cubicBezTo>
                <a:cubicBezTo>
                  <a:pt x="146" y="183"/>
                  <a:pt x="146" y="183"/>
                  <a:pt x="146" y="183"/>
                </a:cubicBezTo>
                <a:cubicBezTo>
                  <a:pt x="144" y="182"/>
                  <a:pt x="142" y="182"/>
                  <a:pt x="141" y="181"/>
                </a:cubicBezTo>
                <a:close/>
                <a:moveTo>
                  <a:pt x="244" y="113"/>
                </a:moveTo>
                <a:cubicBezTo>
                  <a:pt x="245" y="106"/>
                  <a:pt x="246" y="98"/>
                  <a:pt x="248" y="91"/>
                </a:cubicBezTo>
                <a:cubicBezTo>
                  <a:pt x="246" y="93"/>
                  <a:pt x="241" y="110"/>
                  <a:pt x="241" y="112"/>
                </a:cubicBezTo>
                <a:cubicBezTo>
                  <a:pt x="242" y="112"/>
                  <a:pt x="243" y="113"/>
                  <a:pt x="244" y="113"/>
                </a:cubicBezTo>
                <a:close/>
                <a:moveTo>
                  <a:pt x="27" y="142"/>
                </a:moveTo>
                <a:cubicBezTo>
                  <a:pt x="27" y="142"/>
                  <a:pt x="27" y="142"/>
                  <a:pt x="27" y="142"/>
                </a:cubicBezTo>
                <a:cubicBezTo>
                  <a:pt x="29" y="137"/>
                  <a:pt x="30" y="131"/>
                  <a:pt x="32" y="126"/>
                </a:cubicBezTo>
                <a:cubicBezTo>
                  <a:pt x="31" y="126"/>
                  <a:pt x="29" y="126"/>
                  <a:pt x="28" y="126"/>
                </a:cubicBezTo>
                <a:cubicBezTo>
                  <a:pt x="28" y="131"/>
                  <a:pt x="27" y="136"/>
                  <a:pt x="27" y="142"/>
                </a:cubicBezTo>
                <a:close/>
                <a:moveTo>
                  <a:pt x="118" y="51"/>
                </a:moveTo>
                <a:cubicBezTo>
                  <a:pt x="118" y="52"/>
                  <a:pt x="118" y="52"/>
                  <a:pt x="118" y="52"/>
                </a:cubicBezTo>
                <a:cubicBezTo>
                  <a:pt x="119" y="51"/>
                  <a:pt x="119" y="51"/>
                  <a:pt x="119" y="51"/>
                </a:cubicBezTo>
                <a:cubicBezTo>
                  <a:pt x="122" y="47"/>
                  <a:pt x="125" y="43"/>
                  <a:pt x="129" y="39"/>
                </a:cubicBezTo>
                <a:cubicBezTo>
                  <a:pt x="130" y="38"/>
                  <a:pt x="130" y="37"/>
                  <a:pt x="131" y="36"/>
                </a:cubicBezTo>
                <a:cubicBezTo>
                  <a:pt x="131" y="34"/>
                  <a:pt x="131" y="32"/>
                  <a:pt x="131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30" y="32"/>
                  <a:pt x="128" y="34"/>
                  <a:pt x="127" y="35"/>
                </a:cubicBezTo>
                <a:cubicBezTo>
                  <a:pt x="127" y="36"/>
                  <a:pt x="127" y="36"/>
                  <a:pt x="127" y="36"/>
                </a:cubicBezTo>
                <a:cubicBezTo>
                  <a:pt x="128" y="37"/>
                  <a:pt x="127" y="38"/>
                  <a:pt x="127" y="39"/>
                </a:cubicBezTo>
                <a:cubicBezTo>
                  <a:pt x="125" y="43"/>
                  <a:pt x="122" y="46"/>
                  <a:pt x="119" y="50"/>
                </a:cubicBezTo>
                <a:cubicBezTo>
                  <a:pt x="119" y="50"/>
                  <a:pt x="118" y="51"/>
                  <a:pt x="118" y="51"/>
                </a:cubicBezTo>
                <a:close/>
                <a:moveTo>
                  <a:pt x="68" y="133"/>
                </a:moveTo>
                <a:cubicBezTo>
                  <a:pt x="68" y="133"/>
                  <a:pt x="68" y="133"/>
                  <a:pt x="68" y="133"/>
                </a:cubicBezTo>
                <a:cubicBezTo>
                  <a:pt x="68" y="132"/>
                  <a:pt x="68" y="130"/>
                  <a:pt x="69" y="129"/>
                </a:cubicBezTo>
                <a:cubicBezTo>
                  <a:pt x="69" y="126"/>
                  <a:pt x="70" y="123"/>
                  <a:pt x="70" y="121"/>
                </a:cubicBezTo>
                <a:cubicBezTo>
                  <a:pt x="71" y="120"/>
                  <a:pt x="71" y="119"/>
                  <a:pt x="72" y="118"/>
                </a:cubicBezTo>
                <a:cubicBezTo>
                  <a:pt x="72" y="114"/>
                  <a:pt x="71" y="111"/>
                  <a:pt x="70" y="107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69" y="116"/>
                  <a:pt x="69" y="124"/>
                  <a:pt x="68" y="133"/>
                </a:cubicBezTo>
                <a:close/>
                <a:moveTo>
                  <a:pt x="44" y="126"/>
                </a:moveTo>
                <a:cubicBezTo>
                  <a:pt x="45" y="130"/>
                  <a:pt x="45" y="134"/>
                  <a:pt x="45" y="139"/>
                </a:cubicBezTo>
                <a:cubicBezTo>
                  <a:pt x="47" y="134"/>
                  <a:pt x="48" y="130"/>
                  <a:pt x="49" y="126"/>
                </a:cubicBezTo>
                <a:cubicBezTo>
                  <a:pt x="49" y="125"/>
                  <a:pt x="49" y="125"/>
                  <a:pt x="49" y="125"/>
                </a:cubicBezTo>
                <a:cubicBezTo>
                  <a:pt x="49" y="125"/>
                  <a:pt x="49" y="125"/>
                  <a:pt x="49" y="124"/>
                </a:cubicBezTo>
                <a:cubicBezTo>
                  <a:pt x="49" y="124"/>
                  <a:pt x="49" y="124"/>
                  <a:pt x="49" y="124"/>
                </a:cubicBezTo>
                <a:cubicBezTo>
                  <a:pt x="47" y="125"/>
                  <a:pt x="46" y="125"/>
                  <a:pt x="44" y="126"/>
                </a:cubicBezTo>
                <a:close/>
                <a:moveTo>
                  <a:pt x="131" y="21"/>
                </a:moveTo>
                <a:cubicBezTo>
                  <a:pt x="129" y="21"/>
                  <a:pt x="128" y="22"/>
                  <a:pt x="127" y="22"/>
                </a:cubicBezTo>
                <a:cubicBezTo>
                  <a:pt x="127" y="24"/>
                  <a:pt x="127" y="26"/>
                  <a:pt x="126" y="28"/>
                </a:cubicBezTo>
                <a:cubicBezTo>
                  <a:pt x="126" y="30"/>
                  <a:pt x="126" y="32"/>
                  <a:pt x="125" y="34"/>
                </a:cubicBezTo>
                <a:cubicBezTo>
                  <a:pt x="126" y="34"/>
                  <a:pt x="126" y="33"/>
                  <a:pt x="126" y="33"/>
                </a:cubicBezTo>
                <a:cubicBezTo>
                  <a:pt x="127" y="31"/>
                  <a:pt x="128" y="30"/>
                  <a:pt x="129" y="29"/>
                </a:cubicBezTo>
                <a:cubicBezTo>
                  <a:pt x="131" y="25"/>
                  <a:pt x="131" y="25"/>
                  <a:pt x="131" y="21"/>
                </a:cubicBezTo>
                <a:cubicBezTo>
                  <a:pt x="131" y="21"/>
                  <a:pt x="131" y="21"/>
                  <a:pt x="131" y="21"/>
                </a:cubicBezTo>
                <a:close/>
                <a:moveTo>
                  <a:pt x="221" y="127"/>
                </a:moveTo>
                <a:cubicBezTo>
                  <a:pt x="221" y="128"/>
                  <a:pt x="221" y="128"/>
                  <a:pt x="222" y="129"/>
                </a:cubicBezTo>
                <a:cubicBezTo>
                  <a:pt x="223" y="131"/>
                  <a:pt x="225" y="132"/>
                  <a:pt x="228" y="133"/>
                </a:cubicBezTo>
                <a:cubicBezTo>
                  <a:pt x="228" y="134"/>
                  <a:pt x="229" y="134"/>
                  <a:pt x="229" y="134"/>
                </a:cubicBezTo>
                <a:cubicBezTo>
                  <a:pt x="232" y="134"/>
                  <a:pt x="235" y="133"/>
                  <a:pt x="238" y="133"/>
                </a:cubicBezTo>
                <a:cubicBezTo>
                  <a:pt x="238" y="133"/>
                  <a:pt x="238" y="132"/>
                  <a:pt x="239" y="132"/>
                </a:cubicBezTo>
                <a:cubicBezTo>
                  <a:pt x="232" y="133"/>
                  <a:pt x="226" y="131"/>
                  <a:pt x="221" y="127"/>
                </a:cubicBezTo>
                <a:close/>
                <a:moveTo>
                  <a:pt x="116" y="47"/>
                </a:moveTo>
                <a:cubicBezTo>
                  <a:pt x="112" y="51"/>
                  <a:pt x="107" y="53"/>
                  <a:pt x="103" y="55"/>
                </a:cubicBezTo>
                <a:cubicBezTo>
                  <a:pt x="103" y="56"/>
                  <a:pt x="103" y="56"/>
                  <a:pt x="103" y="56"/>
                </a:cubicBezTo>
                <a:cubicBezTo>
                  <a:pt x="103" y="56"/>
                  <a:pt x="104" y="56"/>
                  <a:pt x="104" y="56"/>
                </a:cubicBezTo>
                <a:cubicBezTo>
                  <a:pt x="107" y="55"/>
                  <a:pt x="109" y="54"/>
                  <a:pt x="112" y="53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14" y="51"/>
                  <a:pt x="115" y="50"/>
                  <a:pt x="116" y="49"/>
                </a:cubicBezTo>
                <a:cubicBezTo>
                  <a:pt x="116" y="48"/>
                  <a:pt x="116" y="48"/>
                  <a:pt x="116" y="47"/>
                </a:cubicBezTo>
                <a:close/>
                <a:moveTo>
                  <a:pt x="27" y="159"/>
                </a:moveTo>
                <a:cubicBezTo>
                  <a:pt x="27" y="159"/>
                  <a:pt x="27" y="159"/>
                  <a:pt x="26" y="159"/>
                </a:cubicBezTo>
                <a:cubicBezTo>
                  <a:pt x="26" y="164"/>
                  <a:pt x="25" y="169"/>
                  <a:pt x="24" y="175"/>
                </a:cubicBezTo>
                <a:cubicBezTo>
                  <a:pt x="25" y="174"/>
                  <a:pt x="26" y="174"/>
                  <a:pt x="27" y="174"/>
                </a:cubicBezTo>
                <a:cubicBezTo>
                  <a:pt x="27" y="169"/>
                  <a:pt x="27" y="164"/>
                  <a:pt x="27" y="159"/>
                </a:cubicBezTo>
                <a:close/>
                <a:moveTo>
                  <a:pt x="256" y="69"/>
                </a:moveTo>
                <a:cubicBezTo>
                  <a:pt x="256" y="68"/>
                  <a:pt x="255" y="66"/>
                  <a:pt x="255" y="65"/>
                </a:cubicBezTo>
                <a:cubicBezTo>
                  <a:pt x="253" y="63"/>
                  <a:pt x="251" y="62"/>
                  <a:pt x="250" y="61"/>
                </a:cubicBezTo>
                <a:cubicBezTo>
                  <a:pt x="249" y="61"/>
                  <a:pt x="248" y="60"/>
                  <a:pt x="247" y="60"/>
                </a:cubicBezTo>
                <a:cubicBezTo>
                  <a:pt x="247" y="61"/>
                  <a:pt x="247" y="62"/>
                  <a:pt x="247" y="63"/>
                </a:cubicBezTo>
                <a:cubicBezTo>
                  <a:pt x="250" y="65"/>
                  <a:pt x="253" y="67"/>
                  <a:pt x="256" y="69"/>
                </a:cubicBezTo>
                <a:close/>
                <a:moveTo>
                  <a:pt x="138" y="21"/>
                </a:moveTo>
                <a:cubicBezTo>
                  <a:pt x="138" y="21"/>
                  <a:pt x="138" y="21"/>
                  <a:pt x="138" y="21"/>
                </a:cubicBezTo>
                <a:cubicBezTo>
                  <a:pt x="141" y="17"/>
                  <a:pt x="144" y="14"/>
                  <a:pt x="147" y="10"/>
                </a:cubicBezTo>
                <a:cubicBezTo>
                  <a:pt x="147" y="10"/>
                  <a:pt x="147" y="10"/>
                  <a:pt x="147" y="9"/>
                </a:cubicBezTo>
                <a:cubicBezTo>
                  <a:pt x="147" y="9"/>
                  <a:pt x="147" y="9"/>
                  <a:pt x="147" y="9"/>
                </a:cubicBezTo>
                <a:cubicBezTo>
                  <a:pt x="147" y="9"/>
                  <a:pt x="147" y="9"/>
                  <a:pt x="147" y="9"/>
                </a:cubicBezTo>
                <a:cubicBezTo>
                  <a:pt x="146" y="9"/>
                  <a:pt x="145" y="9"/>
                  <a:pt x="144" y="9"/>
                </a:cubicBezTo>
                <a:cubicBezTo>
                  <a:pt x="142" y="13"/>
                  <a:pt x="139" y="17"/>
                  <a:pt x="138" y="21"/>
                </a:cubicBezTo>
                <a:close/>
                <a:moveTo>
                  <a:pt x="108" y="57"/>
                </a:moveTo>
                <a:cubicBezTo>
                  <a:pt x="108" y="57"/>
                  <a:pt x="108" y="57"/>
                  <a:pt x="108" y="57"/>
                </a:cubicBezTo>
                <a:cubicBezTo>
                  <a:pt x="105" y="58"/>
                  <a:pt x="102" y="59"/>
                  <a:pt x="100" y="60"/>
                </a:cubicBezTo>
                <a:cubicBezTo>
                  <a:pt x="99" y="62"/>
                  <a:pt x="99" y="64"/>
                  <a:pt x="99" y="66"/>
                </a:cubicBezTo>
                <a:cubicBezTo>
                  <a:pt x="100" y="65"/>
                  <a:pt x="102" y="64"/>
                  <a:pt x="104" y="62"/>
                </a:cubicBezTo>
                <a:cubicBezTo>
                  <a:pt x="104" y="62"/>
                  <a:pt x="104" y="62"/>
                  <a:pt x="104" y="62"/>
                </a:cubicBezTo>
                <a:cubicBezTo>
                  <a:pt x="104" y="61"/>
                  <a:pt x="105" y="61"/>
                  <a:pt x="105" y="60"/>
                </a:cubicBezTo>
                <a:cubicBezTo>
                  <a:pt x="106" y="59"/>
                  <a:pt x="107" y="58"/>
                  <a:pt x="108" y="57"/>
                </a:cubicBezTo>
                <a:close/>
                <a:moveTo>
                  <a:pt x="15" y="48"/>
                </a:moveTo>
                <a:cubicBezTo>
                  <a:pt x="15" y="48"/>
                  <a:pt x="15" y="48"/>
                  <a:pt x="15" y="48"/>
                </a:cubicBezTo>
                <a:cubicBezTo>
                  <a:pt x="14" y="48"/>
                  <a:pt x="14" y="49"/>
                  <a:pt x="13" y="50"/>
                </a:cubicBezTo>
                <a:cubicBezTo>
                  <a:pt x="12" y="51"/>
                  <a:pt x="11" y="53"/>
                  <a:pt x="9" y="55"/>
                </a:cubicBezTo>
                <a:cubicBezTo>
                  <a:pt x="9" y="55"/>
                  <a:pt x="8" y="56"/>
                  <a:pt x="8" y="56"/>
                </a:cubicBezTo>
                <a:cubicBezTo>
                  <a:pt x="9" y="57"/>
                  <a:pt x="9" y="59"/>
                  <a:pt x="9" y="60"/>
                </a:cubicBezTo>
                <a:cubicBezTo>
                  <a:pt x="9" y="62"/>
                  <a:pt x="9" y="63"/>
                  <a:pt x="10" y="64"/>
                </a:cubicBezTo>
                <a:cubicBezTo>
                  <a:pt x="10" y="65"/>
                  <a:pt x="10" y="65"/>
                  <a:pt x="11" y="65"/>
                </a:cubicBezTo>
                <a:cubicBezTo>
                  <a:pt x="10" y="64"/>
                  <a:pt x="10" y="63"/>
                  <a:pt x="10" y="62"/>
                </a:cubicBezTo>
                <a:cubicBezTo>
                  <a:pt x="11" y="60"/>
                  <a:pt x="11" y="58"/>
                  <a:pt x="12" y="56"/>
                </a:cubicBezTo>
                <a:cubicBezTo>
                  <a:pt x="12" y="56"/>
                  <a:pt x="12" y="55"/>
                  <a:pt x="12" y="55"/>
                </a:cubicBezTo>
                <a:cubicBezTo>
                  <a:pt x="12" y="54"/>
                  <a:pt x="12" y="53"/>
                  <a:pt x="13" y="53"/>
                </a:cubicBezTo>
                <a:cubicBezTo>
                  <a:pt x="13" y="52"/>
                  <a:pt x="13" y="52"/>
                  <a:pt x="13" y="52"/>
                </a:cubicBezTo>
                <a:cubicBezTo>
                  <a:pt x="14" y="51"/>
                  <a:pt x="14" y="49"/>
                  <a:pt x="15" y="48"/>
                </a:cubicBezTo>
                <a:close/>
                <a:moveTo>
                  <a:pt x="32" y="38"/>
                </a:moveTo>
                <a:cubicBezTo>
                  <a:pt x="30" y="40"/>
                  <a:pt x="22" y="51"/>
                  <a:pt x="22" y="52"/>
                </a:cubicBezTo>
                <a:cubicBezTo>
                  <a:pt x="23" y="52"/>
                  <a:pt x="24" y="52"/>
                  <a:pt x="25" y="52"/>
                </a:cubicBezTo>
                <a:cubicBezTo>
                  <a:pt x="26" y="52"/>
                  <a:pt x="26" y="51"/>
                  <a:pt x="26" y="51"/>
                </a:cubicBezTo>
                <a:cubicBezTo>
                  <a:pt x="28" y="47"/>
                  <a:pt x="29" y="43"/>
                  <a:pt x="31" y="39"/>
                </a:cubicBezTo>
                <a:cubicBezTo>
                  <a:pt x="31" y="39"/>
                  <a:pt x="31" y="39"/>
                  <a:pt x="32" y="38"/>
                </a:cubicBezTo>
                <a:close/>
                <a:moveTo>
                  <a:pt x="35" y="50"/>
                </a:moveTo>
                <a:cubicBezTo>
                  <a:pt x="35" y="50"/>
                  <a:pt x="35" y="50"/>
                  <a:pt x="35" y="50"/>
                </a:cubicBezTo>
                <a:cubicBezTo>
                  <a:pt x="36" y="50"/>
                  <a:pt x="38" y="50"/>
                  <a:pt x="39" y="50"/>
                </a:cubicBezTo>
                <a:cubicBezTo>
                  <a:pt x="40" y="50"/>
                  <a:pt x="40" y="49"/>
                  <a:pt x="40" y="49"/>
                </a:cubicBezTo>
                <a:cubicBezTo>
                  <a:pt x="41" y="46"/>
                  <a:pt x="42" y="43"/>
                  <a:pt x="43" y="40"/>
                </a:cubicBezTo>
                <a:cubicBezTo>
                  <a:pt x="43" y="40"/>
                  <a:pt x="44" y="40"/>
                  <a:pt x="44" y="39"/>
                </a:cubicBezTo>
                <a:cubicBezTo>
                  <a:pt x="44" y="39"/>
                  <a:pt x="44" y="39"/>
                  <a:pt x="44" y="39"/>
                </a:cubicBezTo>
                <a:cubicBezTo>
                  <a:pt x="41" y="43"/>
                  <a:pt x="38" y="46"/>
                  <a:pt x="35" y="50"/>
                </a:cubicBezTo>
                <a:close/>
                <a:moveTo>
                  <a:pt x="55" y="51"/>
                </a:moveTo>
                <a:cubicBezTo>
                  <a:pt x="57" y="52"/>
                  <a:pt x="58" y="52"/>
                  <a:pt x="59" y="53"/>
                </a:cubicBezTo>
                <a:cubicBezTo>
                  <a:pt x="60" y="50"/>
                  <a:pt x="61" y="47"/>
                  <a:pt x="62" y="44"/>
                </a:cubicBezTo>
                <a:cubicBezTo>
                  <a:pt x="62" y="44"/>
                  <a:pt x="61" y="44"/>
                  <a:pt x="61" y="44"/>
                </a:cubicBezTo>
                <a:cubicBezTo>
                  <a:pt x="60" y="45"/>
                  <a:pt x="58" y="46"/>
                  <a:pt x="57" y="48"/>
                </a:cubicBezTo>
                <a:cubicBezTo>
                  <a:pt x="57" y="48"/>
                  <a:pt x="56" y="48"/>
                  <a:pt x="56" y="48"/>
                </a:cubicBezTo>
                <a:cubicBezTo>
                  <a:pt x="56" y="49"/>
                  <a:pt x="56" y="50"/>
                  <a:pt x="55" y="51"/>
                </a:cubicBezTo>
                <a:close/>
                <a:moveTo>
                  <a:pt x="57" y="35"/>
                </a:moveTo>
                <a:cubicBezTo>
                  <a:pt x="57" y="36"/>
                  <a:pt x="56" y="37"/>
                  <a:pt x="56" y="39"/>
                </a:cubicBezTo>
                <a:cubicBezTo>
                  <a:pt x="56" y="40"/>
                  <a:pt x="55" y="41"/>
                  <a:pt x="55" y="42"/>
                </a:cubicBezTo>
                <a:cubicBezTo>
                  <a:pt x="56" y="42"/>
                  <a:pt x="56" y="42"/>
                  <a:pt x="57" y="42"/>
                </a:cubicBezTo>
                <a:cubicBezTo>
                  <a:pt x="57" y="43"/>
                  <a:pt x="57" y="43"/>
                  <a:pt x="58" y="44"/>
                </a:cubicBezTo>
                <a:cubicBezTo>
                  <a:pt x="59" y="43"/>
                  <a:pt x="60" y="42"/>
                  <a:pt x="61" y="42"/>
                </a:cubicBezTo>
                <a:cubicBezTo>
                  <a:pt x="60" y="39"/>
                  <a:pt x="58" y="37"/>
                  <a:pt x="57" y="35"/>
                </a:cubicBezTo>
                <a:close/>
                <a:moveTo>
                  <a:pt x="168" y="167"/>
                </a:moveTo>
                <a:cubicBezTo>
                  <a:pt x="167" y="169"/>
                  <a:pt x="166" y="171"/>
                  <a:pt x="165" y="172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68" y="169"/>
                  <a:pt x="171" y="166"/>
                  <a:pt x="173" y="164"/>
                </a:cubicBezTo>
                <a:cubicBezTo>
                  <a:pt x="174" y="163"/>
                  <a:pt x="174" y="163"/>
                  <a:pt x="174" y="162"/>
                </a:cubicBezTo>
                <a:cubicBezTo>
                  <a:pt x="174" y="160"/>
                  <a:pt x="174" y="159"/>
                  <a:pt x="174" y="157"/>
                </a:cubicBezTo>
                <a:cubicBezTo>
                  <a:pt x="174" y="157"/>
                  <a:pt x="174" y="156"/>
                  <a:pt x="174" y="156"/>
                </a:cubicBezTo>
                <a:cubicBezTo>
                  <a:pt x="174" y="157"/>
                  <a:pt x="173" y="158"/>
                  <a:pt x="172" y="159"/>
                </a:cubicBezTo>
                <a:cubicBezTo>
                  <a:pt x="171" y="161"/>
                  <a:pt x="171" y="162"/>
                  <a:pt x="170" y="164"/>
                </a:cubicBezTo>
                <a:cubicBezTo>
                  <a:pt x="170" y="165"/>
                  <a:pt x="170" y="165"/>
                  <a:pt x="170" y="165"/>
                </a:cubicBezTo>
                <a:cubicBezTo>
                  <a:pt x="170" y="166"/>
                  <a:pt x="169" y="167"/>
                  <a:pt x="168" y="167"/>
                </a:cubicBezTo>
                <a:close/>
                <a:moveTo>
                  <a:pt x="55" y="165"/>
                </a:moveTo>
                <a:cubicBezTo>
                  <a:pt x="55" y="169"/>
                  <a:pt x="55" y="173"/>
                  <a:pt x="54" y="177"/>
                </a:cubicBezTo>
                <a:cubicBezTo>
                  <a:pt x="54" y="177"/>
                  <a:pt x="54" y="177"/>
                  <a:pt x="55" y="177"/>
                </a:cubicBezTo>
                <a:cubicBezTo>
                  <a:pt x="56" y="178"/>
                  <a:pt x="57" y="179"/>
                  <a:pt x="58" y="180"/>
                </a:cubicBezTo>
                <a:cubicBezTo>
                  <a:pt x="58" y="179"/>
                  <a:pt x="58" y="179"/>
                  <a:pt x="58" y="178"/>
                </a:cubicBezTo>
                <a:cubicBezTo>
                  <a:pt x="57" y="176"/>
                  <a:pt x="56" y="173"/>
                  <a:pt x="56" y="170"/>
                </a:cubicBezTo>
                <a:cubicBezTo>
                  <a:pt x="56" y="168"/>
                  <a:pt x="55" y="167"/>
                  <a:pt x="55" y="165"/>
                </a:cubicBezTo>
                <a:close/>
                <a:moveTo>
                  <a:pt x="246" y="70"/>
                </a:moveTo>
                <a:cubicBezTo>
                  <a:pt x="248" y="70"/>
                  <a:pt x="250" y="71"/>
                  <a:pt x="251" y="71"/>
                </a:cubicBezTo>
                <a:cubicBezTo>
                  <a:pt x="252" y="70"/>
                  <a:pt x="252" y="69"/>
                  <a:pt x="252" y="68"/>
                </a:cubicBezTo>
                <a:cubicBezTo>
                  <a:pt x="251" y="67"/>
                  <a:pt x="249" y="66"/>
                  <a:pt x="247" y="65"/>
                </a:cubicBezTo>
                <a:cubicBezTo>
                  <a:pt x="246" y="67"/>
                  <a:pt x="246" y="68"/>
                  <a:pt x="246" y="70"/>
                </a:cubicBezTo>
                <a:close/>
                <a:moveTo>
                  <a:pt x="80" y="137"/>
                </a:moveTo>
                <a:cubicBezTo>
                  <a:pt x="81" y="136"/>
                  <a:pt x="83" y="135"/>
                  <a:pt x="84" y="134"/>
                </a:cubicBezTo>
                <a:cubicBezTo>
                  <a:pt x="84" y="132"/>
                  <a:pt x="84" y="131"/>
                  <a:pt x="84" y="129"/>
                </a:cubicBezTo>
                <a:cubicBezTo>
                  <a:pt x="83" y="129"/>
                  <a:pt x="82" y="129"/>
                  <a:pt x="82" y="129"/>
                </a:cubicBezTo>
                <a:cubicBezTo>
                  <a:pt x="81" y="129"/>
                  <a:pt x="81" y="130"/>
                  <a:pt x="81" y="130"/>
                </a:cubicBezTo>
                <a:cubicBezTo>
                  <a:pt x="81" y="132"/>
                  <a:pt x="80" y="133"/>
                  <a:pt x="80" y="135"/>
                </a:cubicBezTo>
                <a:cubicBezTo>
                  <a:pt x="80" y="135"/>
                  <a:pt x="80" y="136"/>
                  <a:pt x="80" y="137"/>
                </a:cubicBezTo>
                <a:close/>
                <a:moveTo>
                  <a:pt x="175" y="151"/>
                </a:moveTo>
                <a:cubicBezTo>
                  <a:pt x="177" y="146"/>
                  <a:pt x="178" y="141"/>
                  <a:pt x="178" y="136"/>
                </a:cubicBezTo>
                <a:cubicBezTo>
                  <a:pt x="178" y="136"/>
                  <a:pt x="178" y="137"/>
                  <a:pt x="178" y="137"/>
                </a:cubicBezTo>
                <a:cubicBezTo>
                  <a:pt x="177" y="141"/>
                  <a:pt x="175" y="144"/>
                  <a:pt x="174" y="148"/>
                </a:cubicBezTo>
                <a:cubicBezTo>
                  <a:pt x="174" y="148"/>
                  <a:pt x="174" y="149"/>
                  <a:pt x="174" y="149"/>
                </a:cubicBezTo>
                <a:cubicBezTo>
                  <a:pt x="173" y="150"/>
                  <a:pt x="173" y="151"/>
                  <a:pt x="173" y="152"/>
                </a:cubicBezTo>
                <a:cubicBezTo>
                  <a:pt x="174" y="151"/>
                  <a:pt x="174" y="151"/>
                  <a:pt x="175" y="151"/>
                </a:cubicBezTo>
                <a:close/>
                <a:moveTo>
                  <a:pt x="141" y="161"/>
                </a:moveTo>
                <a:cubicBezTo>
                  <a:pt x="141" y="161"/>
                  <a:pt x="141" y="161"/>
                  <a:pt x="141" y="161"/>
                </a:cubicBezTo>
                <a:cubicBezTo>
                  <a:pt x="144" y="157"/>
                  <a:pt x="146" y="153"/>
                  <a:pt x="148" y="149"/>
                </a:cubicBezTo>
                <a:cubicBezTo>
                  <a:pt x="148" y="149"/>
                  <a:pt x="148" y="149"/>
                  <a:pt x="148" y="149"/>
                </a:cubicBezTo>
                <a:cubicBezTo>
                  <a:pt x="146" y="151"/>
                  <a:pt x="143" y="154"/>
                  <a:pt x="141" y="156"/>
                </a:cubicBezTo>
                <a:cubicBezTo>
                  <a:pt x="141" y="157"/>
                  <a:pt x="141" y="157"/>
                  <a:pt x="141" y="157"/>
                </a:cubicBezTo>
                <a:cubicBezTo>
                  <a:pt x="141" y="159"/>
                  <a:pt x="141" y="160"/>
                  <a:pt x="141" y="161"/>
                </a:cubicBezTo>
                <a:close/>
                <a:moveTo>
                  <a:pt x="55" y="53"/>
                </a:moveTo>
                <a:cubicBezTo>
                  <a:pt x="54" y="55"/>
                  <a:pt x="53" y="58"/>
                  <a:pt x="53" y="60"/>
                </a:cubicBezTo>
                <a:cubicBezTo>
                  <a:pt x="53" y="60"/>
                  <a:pt x="54" y="60"/>
                  <a:pt x="54" y="61"/>
                </a:cubicBezTo>
                <a:cubicBezTo>
                  <a:pt x="56" y="59"/>
                  <a:pt x="58" y="57"/>
                  <a:pt x="58" y="55"/>
                </a:cubicBezTo>
                <a:cubicBezTo>
                  <a:pt x="57" y="54"/>
                  <a:pt x="56" y="54"/>
                  <a:pt x="55" y="53"/>
                </a:cubicBezTo>
                <a:close/>
                <a:moveTo>
                  <a:pt x="38" y="126"/>
                </a:moveTo>
                <a:cubicBezTo>
                  <a:pt x="37" y="131"/>
                  <a:pt x="37" y="135"/>
                  <a:pt x="37" y="139"/>
                </a:cubicBezTo>
                <a:cubicBezTo>
                  <a:pt x="37" y="139"/>
                  <a:pt x="37" y="139"/>
                  <a:pt x="37" y="139"/>
                </a:cubicBezTo>
                <a:cubicBezTo>
                  <a:pt x="39" y="135"/>
                  <a:pt x="40" y="131"/>
                  <a:pt x="41" y="126"/>
                </a:cubicBezTo>
                <a:cubicBezTo>
                  <a:pt x="40" y="126"/>
                  <a:pt x="39" y="126"/>
                  <a:pt x="38" y="126"/>
                </a:cubicBezTo>
                <a:close/>
                <a:moveTo>
                  <a:pt x="264" y="115"/>
                </a:moveTo>
                <a:cubicBezTo>
                  <a:pt x="264" y="115"/>
                  <a:pt x="264" y="115"/>
                  <a:pt x="264" y="115"/>
                </a:cubicBezTo>
                <a:cubicBezTo>
                  <a:pt x="263" y="117"/>
                  <a:pt x="261" y="118"/>
                  <a:pt x="260" y="120"/>
                </a:cubicBezTo>
                <a:cubicBezTo>
                  <a:pt x="257" y="124"/>
                  <a:pt x="254" y="127"/>
                  <a:pt x="249" y="129"/>
                </a:cubicBezTo>
                <a:cubicBezTo>
                  <a:pt x="248" y="130"/>
                  <a:pt x="247" y="131"/>
                  <a:pt x="245" y="132"/>
                </a:cubicBezTo>
                <a:cubicBezTo>
                  <a:pt x="245" y="132"/>
                  <a:pt x="245" y="132"/>
                  <a:pt x="245" y="132"/>
                </a:cubicBezTo>
                <a:cubicBezTo>
                  <a:pt x="249" y="131"/>
                  <a:pt x="253" y="129"/>
                  <a:pt x="256" y="126"/>
                </a:cubicBezTo>
                <a:cubicBezTo>
                  <a:pt x="259" y="123"/>
                  <a:pt x="261" y="120"/>
                  <a:pt x="263" y="116"/>
                </a:cubicBezTo>
                <a:cubicBezTo>
                  <a:pt x="264" y="116"/>
                  <a:pt x="264" y="115"/>
                  <a:pt x="264" y="115"/>
                </a:cubicBezTo>
                <a:close/>
                <a:moveTo>
                  <a:pt x="38" y="176"/>
                </a:moveTo>
                <a:cubicBezTo>
                  <a:pt x="36" y="176"/>
                  <a:pt x="34" y="176"/>
                  <a:pt x="32" y="176"/>
                </a:cubicBezTo>
                <a:cubicBezTo>
                  <a:pt x="31" y="176"/>
                  <a:pt x="31" y="177"/>
                  <a:pt x="31" y="177"/>
                </a:cubicBezTo>
                <a:cubicBezTo>
                  <a:pt x="30" y="177"/>
                  <a:pt x="29" y="177"/>
                  <a:pt x="29" y="177"/>
                </a:cubicBezTo>
                <a:cubicBezTo>
                  <a:pt x="28" y="177"/>
                  <a:pt x="28" y="176"/>
                  <a:pt x="28" y="176"/>
                </a:cubicBezTo>
                <a:cubicBezTo>
                  <a:pt x="26" y="177"/>
                  <a:pt x="25" y="177"/>
                  <a:pt x="24" y="177"/>
                </a:cubicBezTo>
                <a:cubicBezTo>
                  <a:pt x="24" y="177"/>
                  <a:pt x="23" y="177"/>
                  <a:pt x="23" y="177"/>
                </a:cubicBezTo>
                <a:cubicBezTo>
                  <a:pt x="23" y="177"/>
                  <a:pt x="23" y="177"/>
                  <a:pt x="23" y="177"/>
                </a:cubicBezTo>
                <a:cubicBezTo>
                  <a:pt x="28" y="178"/>
                  <a:pt x="33" y="178"/>
                  <a:pt x="38" y="178"/>
                </a:cubicBezTo>
                <a:cubicBezTo>
                  <a:pt x="38" y="177"/>
                  <a:pt x="38" y="177"/>
                  <a:pt x="38" y="176"/>
                </a:cubicBezTo>
                <a:close/>
                <a:moveTo>
                  <a:pt x="133" y="21"/>
                </a:moveTo>
                <a:cubicBezTo>
                  <a:pt x="133" y="21"/>
                  <a:pt x="134" y="21"/>
                  <a:pt x="134" y="21"/>
                </a:cubicBezTo>
                <a:cubicBezTo>
                  <a:pt x="134" y="20"/>
                  <a:pt x="135" y="20"/>
                  <a:pt x="135" y="20"/>
                </a:cubicBezTo>
                <a:cubicBezTo>
                  <a:pt x="136" y="20"/>
                  <a:pt x="136" y="19"/>
                  <a:pt x="136" y="19"/>
                </a:cubicBezTo>
                <a:cubicBezTo>
                  <a:pt x="137" y="16"/>
                  <a:pt x="138" y="14"/>
                  <a:pt x="140" y="12"/>
                </a:cubicBezTo>
                <a:cubicBezTo>
                  <a:pt x="140" y="12"/>
                  <a:pt x="140" y="11"/>
                  <a:pt x="140" y="11"/>
                </a:cubicBezTo>
                <a:cubicBezTo>
                  <a:pt x="138" y="13"/>
                  <a:pt x="135" y="16"/>
                  <a:pt x="133" y="18"/>
                </a:cubicBezTo>
                <a:cubicBezTo>
                  <a:pt x="133" y="18"/>
                  <a:pt x="133" y="19"/>
                  <a:pt x="133" y="19"/>
                </a:cubicBezTo>
                <a:cubicBezTo>
                  <a:pt x="133" y="20"/>
                  <a:pt x="133" y="20"/>
                  <a:pt x="133" y="21"/>
                </a:cubicBezTo>
                <a:close/>
                <a:moveTo>
                  <a:pt x="180" y="164"/>
                </a:moveTo>
                <a:cubicBezTo>
                  <a:pt x="180" y="165"/>
                  <a:pt x="179" y="165"/>
                  <a:pt x="179" y="165"/>
                </a:cubicBezTo>
                <a:cubicBezTo>
                  <a:pt x="179" y="167"/>
                  <a:pt x="179" y="168"/>
                  <a:pt x="178" y="170"/>
                </a:cubicBezTo>
                <a:cubicBezTo>
                  <a:pt x="177" y="172"/>
                  <a:pt x="178" y="174"/>
                  <a:pt x="178" y="176"/>
                </a:cubicBezTo>
                <a:cubicBezTo>
                  <a:pt x="180" y="173"/>
                  <a:pt x="181" y="168"/>
                  <a:pt x="180" y="164"/>
                </a:cubicBezTo>
                <a:close/>
                <a:moveTo>
                  <a:pt x="67" y="77"/>
                </a:moveTo>
                <a:cubicBezTo>
                  <a:pt x="67" y="77"/>
                  <a:pt x="67" y="77"/>
                  <a:pt x="67" y="77"/>
                </a:cubicBezTo>
                <a:cubicBezTo>
                  <a:pt x="66" y="74"/>
                  <a:pt x="64" y="73"/>
                  <a:pt x="62" y="71"/>
                </a:cubicBezTo>
                <a:cubicBezTo>
                  <a:pt x="61" y="71"/>
                  <a:pt x="60" y="70"/>
                  <a:pt x="60" y="69"/>
                </a:cubicBezTo>
                <a:cubicBezTo>
                  <a:pt x="58" y="68"/>
                  <a:pt x="55" y="66"/>
                  <a:pt x="53" y="66"/>
                </a:cubicBezTo>
                <a:cubicBezTo>
                  <a:pt x="53" y="66"/>
                  <a:pt x="52" y="66"/>
                  <a:pt x="52" y="67"/>
                </a:cubicBezTo>
                <a:cubicBezTo>
                  <a:pt x="63" y="72"/>
                  <a:pt x="62" y="72"/>
                  <a:pt x="67" y="77"/>
                </a:cubicBezTo>
                <a:close/>
                <a:moveTo>
                  <a:pt x="169" y="30"/>
                </a:moveTo>
                <a:cubicBezTo>
                  <a:pt x="169" y="31"/>
                  <a:pt x="169" y="33"/>
                  <a:pt x="169" y="34"/>
                </a:cubicBezTo>
                <a:cubicBezTo>
                  <a:pt x="170" y="34"/>
                  <a:pt x="170" y="33"/>
                  <a:pt x="171" y="33"/>
                </a:cubicBezTo>
                <a:cubicBezTo>
                  <a:pt x="171" y="28"/>
                  <a:pt x="172" y="24"/>
                  <a:pt x="174" y="20"/>
                </a:cubicBezTo>
                <a:cubicBezTo>
                  <a:pt x="175" y="18"/>
                  <a:pt x="174" y="16"/>
                  <a:pt x="174" y="14"/>
                </a:cubicBezTo>
                <a:cubicBezTo>
                  <a:pt x="174" y="14"/>
                  <a:pt x="174" y="14"/>
                  <a:pt x="174" y="15"/>
                </a:cubicBezTo>
                <a:cubicBezTo>
                  <a:pt x="175" y="16"/>
                  <a:pt x="174" y="17"/>
                  <a:pt x="174" y="18"/>
                </a:cubicBezTo>
                <a:cubicBezTo>
                  <a:pt x="173" y="20"/>
                  <a:pt x="172" y="22"/>
                  <a:pt x="172" y="24"/>
                </a:cubicBezTo>
                <a:cubicBezTo>
                  <a:pt x="172" y="25"/>
                  <a:pt x="171" y="26"/>
                  <a:pt x="171" y="27"/>
                </a:cubicBezTo>
                <a:cubicBezTo>
                  <a:pt x="171" y="28"/>
                  <a:pt x="170" y="29"/>
                  <a:pt x="169" y="30"/>
                </a:cubicBezTo>
                <a:close/>
                <a:moveTo>
                  <a:pt x="4" y="50"/>
                </a:moveTo>
                <a:cubicBezTo>
                  <a:pt x="4" y="50"/>
                  <a:pt x="4" y="50"/>
                  <a:pt x="4" y="50"/>
                </a:cubicBezTo>
                <a:cubicBezTo>
                  <a:pt x="4" y="43"/>
                  <a:pt x="5" y="35"/>
                  <a:pt x="4" y="27"/>
                </a:cubicBezTo>
                <a:cubicBezTo>
                  <a:pt x="4" y="28"/>
                  <a:pt x="3" y="29"/>
                  <a:pt x="3" y="30"/>
                </a:cubicBezTo>
                <a:cubicBezTo>
                  <a:pt x="4" y="35"/>
                  <a:pt x="4" y="41"/>
                  <a:pt x="4" y="46"/>
                </a:cubicBezTo>
                <a:cubicBezTo>
                  <a:pt x="4" y="47"/>
                  <a:pt x="4" y="49"/>
                  <a:pt x="4" y="50"/>
                </a:cubicBezTo>
                <a:close/>
                <a:moveTo>
                  <a:pt x="89" y="133"/>
                </a:moveTo>
                <a:cubicBezTo>
                  <a:pt x="92" y="132"/>
                  <a:pt x="94" y="131"/>
                  <a:pt x="96" y="131"/>
                </a:cubicBezTo>
                <a:cubicBezTo>
                  <a:pt x="94" y="129"/>
                  <a:pt x="92" y="129"/>
                  <a:pt x="90" y="128"/>
                </a:cubicBezTo>
                <a:cubicBezTo>
                  <a:pt x="90" y="130"/>
                  <a:pt x="90" y="131"/>
                  <a:pt x="89" y="133"/>
                </a:cubicBezTo>
                <a:close/>
                <a:moveTo>
                  <a:pt x="87" y="93"/>
                </a:moveTo>
                <a:cubicBezTo>
                  <a:pt x="87" y="93"/>
                  <a:pt x="87" y="93"/>
                  <a:pt x="87" y="93"/>
                </a:cubicBezTo>
                <a:cubicBezTo>
                  <a:pt x="87" y="93"/>
                  <a:pt x="87" y="92"/>
                  <a:pt x="87" y="92"/>
                </a:cubicBezTo>
                <a:cubicBezTo>
                  <a:pt x="87" y="91"/>
                  <a:pt x="87" y="89"/>
                  <a:pt x="88" y="88"/>
                </a:cubicBezTo>
                <a:cubicBezTo>
                  <a:pt x="88" y="87"/>
                  <a:pt x="88" y="86"/>
                  <a:pt x="89" y="85"/>
                </a:cubicBezTo>
                <a:cubicBezTo>
                  <a:pt x="88" y="84"/>
                  <a:pt x="88" y="83"/>
                  <a:pt x="87" y="81"/>
                </a:cubicBezTo>
                <a:cubicBezTo>
                  <a:pt x="86" y="83"/>
                  <a:pt x="86" y="84"/>
                  <a:pt x="86" y="86"/>
                </a:cubicBezTo>
                <a:cubicBezTo>
                  <a:pt x="86" y="88"/>
                  <a:pt x="87" y="91"/>
                  <a:pt x="87" y="93"/>
                </a:cubicBezTo>
                <a:close/>
                <a:moveTo>
                  <a:pt x="174" y="68"/>
                </a:moveTo>
                <a:cubicBezTo>
                  <a:pt x="173" y="66"/>
                  <a:pt x="172" y="65"/>
                  <a:pt x="172" y="64"/>
                </a:cubicBezTo>
                <a:cubicBezTo>
                  <a:pt x="171" y="65"/>
                  <a:pt x="171" y="65"/>
                  <a:pt x="170" y="66"/>
                </a:cubicBezTo>
                <a:cubicBezTo>
                  <a:pt x="170" y="66"/>
                  <a:pt x="169" y="66"/>
                  <a:pt x="169" y="67"/>
                </a:cubicBezTo>
                <a:cubicBezTo>
                  <a:pt x="170" y="68"/>
                  <a:pt x="170" y="69"/>
                  <a:pt x="170" y="71"/>
                </a:cubicBezTo>
                <a:cubicBezTo>
                  <a:pt x="172" y="70"/>
                  <a:pt x="173" y="69"/>
                  <a:pt x="174" y="68"/>
                </a:cubicBezTo>
                <a:close/>
                <a:moveTo>
                  <a:pt x="227" y="120"/>
                </a:moveTo>
                <a:cubicBezTo>
                  <a:pt x="227" y="121"/>
                  <a:pt x="228" y="121"/>
                  <a:pt x="228" y="122"/>
                </a:cubicBezTo>
                <a:cubicBezTo>
                  <a:pt x="229" y="122"/>
                  <a:pt x="229" y="122"/>
                  <a:pt x="230" y="122"/>
                </a:cubicBezTo>
                <a:cubicBezTo>
                  <a:pt x="231" y="121"/>
                  <a:pt x="233" y="121"/>
                  <a:pt x="235" y="121"/>
                </a:cubicBezTo>
                <a:cubicBezTo>
                  <a:pt x="235" y="121"/>
                  <a:pt x="236" y="121"/>
                  <a:pt x="237" y="121"/>
                </a:cubicBezTo>
                <a:cubicBezTo>
                  <a:pt x="237" y="120"/>
                  <a:pt x="236" y="120"/>
                  <a:pt x="236" y="119"/>
                </a:cubicBezTo>
                <a:cubicBezTo>
                  <a:pt x="233" y="119"/>
                  <a:pt x="230" y="120"/>
                  <a:pt x="227" y="120"/>
                </a:cubicBezTo>
                <a:close/>
                <a:moveTo>
                  <a:pt x="26" y="64"/>
                </a:moveTo>
                <a:cubicBezTo>
                  <a:pt x="32" y="63"/>
                  <a:pt x="39" y="64"/>
                  <a:pt x="46" y="65"/>
                </a:cubicBezTo>
                <a:cubicBezTo>
                  <a:pt x="45" y="64"/>
                  <a:pt x="44" y="64"/>
                  <a:pt x="43" y="63"/>
                </a:cubicBezTo>
                <a:cubicBezTo>
                  <a:pt x="39" y="63"/>
                  <a:pt x="35" y="63"/>
                  <a:pt x="31" y="63"/>
                </a:cubicBezTo>
                <a:cubicBezTo>
                  <a:pt x="30" y="63"/>
                  <a:pt x="28" y="63"/>
                  <a:pt x="26" y="64"/>
                </a:cubicBezTo>
                <a:close/>
                <a:moveTo>
                  <a:pt x="229" y="125"/>
                </a:moveTo>
                <a:cubicBezTo>
                  <a:pt x="230" y="126"/>
                  <a:pt x="231" y="126"/>
                  <a:pt x="232" y="127"/>
                </a:cubicBezTo>
                <a:cubicBezTo>
                  <a:pt x="235" y="127"/>
                  <a:pt x="237" y="127"/>
                  <a:pt x="240" y="127"/>
                </a:cubicBezTo>
                <a:cubicBezTo>
                  <a:pt x="240" y="127"/>
                  <a:pt x="241" y="127"/>
                  <a:pt x="242" y="127"/>
                </a:cubicBezTo>
                <a:cubicBezTo>
                  <a:pt x="242" y="127"/>
                  <a:pt x="242" y="126"/>
                  <a:pt x="242" y="126"/>
                </a:cubicBezTo>
                <a:cubicBezTo>
                  <a:pt x="240" y="126"/>
                  <a:pt x="239" y="126"/>
                  <a:pt x="237" y="126"/>
                </a:cubicBezTo>
                <a:cubicBezTo>
                  <a:pt x="235" y="126"/>
                  <a:pt x="233" y="125"/>
                  <a:pt x="231" y="125"/>
                </a:cubicBezTo>
                <a:cubicBezTo>
                  <a:pt x="230" y="125"/>
                  <a:pt x="230" y="125"/>
                  <a:pt x="229" y="125"/>
                </a:cubicBezTo>
                <a:close/>
                <a:moveTo>
                  <a:pt x="74" y="130"/>
                </a:moveTo>
                <a:cubicBezTo>
                  <a:pt x="73" y="127"/>
                  <a:pt x="73" y="125"/>
                  <a:pt x="72" y="123"/>
                </a:cubicBezTo>
                <a:cubicBezTo>
                  <a:pt x="71" y="126"/>
                  <a:pt x="71" y="128"/>
                  <a:pt x="71" y="131"/>
                </a:cubicBezTo>
                <a:cubicBezTo>
                  <a:pt x="71" y="131"/>
                  <a:pt x="71" y="131"/>
                  <a:pt x="71" y="131"/>
                </a:cubicBezTo>
                <a:cubicBezTo>
                  <a:pt x="72" y="131"/>
                  <a:pt x="73" y="130"/>
                  <a:pt x="74" y="130"/>
                </a:cubicBezTo>
                <a:close/>
                <a:moveTo>
                  <a:pt x="245" y="135"/>
                </a:moveTo>
                <a:cubicBezTo>
                  <a:pt x="252" y="134"/>
                  <a:pt x="258" y="130"/>
                  <a:pt x="259" y="126"/>
                </a:cubicBezTo>
                <a:cubicBezTo>
                  <a:pt x="255" y="131"/>
                  <a:pt x="250" y="133"/>
                  <a:pt x="245" y="135"/>
                </a:cubicBezTo>
                <a:close/>
                <a:moveTo>
                  <a:pt x="40" y="57"/>
                </a:moveTo>
                <a:cubicBezTo>
                  <a:pt x="42" y="56"/>
                  <a:pt x="45" y="53"/>
                  <a:pt x="46" y="51"/>
                </a:cubicBezTo>
                <a:cubicBezTo>
                  <a:pt x="44" y="52"/>
                  <a:pt x="43" y="52"/>
                  <a:pt x="41" y="52"/>
                </a:cubicBezTo>
                <a:cubicBezTo>
                  <a:pt x="41" y="54"/>
                  <a:pt x="40" y="55"/>
                  <a:pt x="40" y="57"/>
                </a:cubicBezTo>
                <a:close/>
                <a:moveTo>
                  <a:pt x="63" y="64"/>
                </a:moveTo>
                <a:cubicBezTo>
                  <a:pt x="65" y="66"/>
                  <a:pt x="65" y="66"/>
                  <a:pt x="67" y="64"/>
                </a:cubicBezTo>
                <a:cubicBezTo>
                  <a:pt x="67" y="64"/>
                  <a:pt x="67" y="63"/>
                  <a:pt x="67" y="63"/>
                </a:cubicBezTo>
                <a:cubicBezTo>
                  <a:pt x="66" y="61"/>
                  <a:pt x="65" y="60"/>
                  <a:pt x="64" y="60"/>
                </a:cubicBezTo>
                <a:cubicBezTo>
                  <a:pt x="64" y="61"/>
                  <a:pt x="64" y="63"/>
                  <a:pt x="63" y="64"/>
                </a:cubicBezTo>
                <a:close/>
                <a:moveTo>
                  <a:pt x="258" y="105"/>
                </a:moveTo>
                <a:cubicBezTo>
                  <a:pt x="259" y="103"/>
                  <a:pt x="260" y="100"/>
                  <a:pt x="260" y="98"/>
                </a:cubicBezTo>
                <a:cubicBezTo>
                  <a:pt x="260" y="95"/>
                  <a:pt x="260" y="93"/>
                  <a:pt x="260" y="90"/>
                </a:cubicBezTo>
                <a:cubicBezTo>
                  <a:pt x="260" y="90"/>
                  <a:pt x="259" y="90"/>
                  <a:pt x="259" y="90"/>
                </a:cubicBezTo>
                <a:cubicBezTo>
                  <a:pt x="259" y="95"/>
                  <a:pt x="258" y="100"/>
                  <a:pt x="258" y="105"/>
                </a:cubicBezTo>
                <a:close/>
                <a:moveTo>
                  <a:pt x="267" y="87"/>
                </a:moveTo>
                <a:cubicBezTo>
                  <a:pt x="267" y="80"/>
                  <a:pt x="266" y="74"/>
                  <a:pt x="262" y="68"/>
                </a:cubicBezTo>
                <a:cubicBezTo>
                  <a:pt x="265" y="74"/>
                  <a:pt x="267" y="80"/>
                  <a:pt x="267" y="87"/>
                </a:cubicBezTo>
                <a:close/>
                <a:moveTo>
                  <a:pt x="153" y="7"/>
                </a:moveTo>
                <a:cubicBezTo>
                  <a:pt x="158" y="7"/>
                  <a:pt x="163" y="6"/>
                  <a:pt x="167" y="6"/>
                </a:cubicBezTo>
                <a:cubicBezTo>
                  <a:pt x="163" y="6"/>
                  <a:pt x="158" y="6"/>
                  <a:pt x="154" y="6"/>
                </a:cubicBezTo>
                <a:cubicBezTo>
                  <a:pt x="154" y="6"/>
                  <a:pt x="153" y="6"/>
                  <a:pt x="153" y="7"/>
                </a:cubicBezTo>
                <a:close/>
                <a:moveTo>
                  <a:pt x="66" y="146"/>
                </a:moveTo>
                <a:cubicBezTo>
                  <a:pt x="66" y="146"/>
                  <a:pt x="66" y="146"/>
                  <a:pt x="66" y="146"/>
                </a:cubicBezTo>
                <a:cubicBezTo>
                  <a:pt x="66" y="143"/>
                  <a:pt x="67" y="140"/>
                  <a:pt x="67" y="137"/>
                </a:cubicBezTo>
                <a:cubicBezTo>
                  <a:pt x="66" y="137"/>
                  <a:pt x="66" y="138"/>
                  <a:pt x="65" y="139"/>
                </a:cubicBezTo>
                <a:cubicBezTo>
                  <a:pt x="65" y="139"/>
                  <a:pt x="65" y="140"/>
                  <a:pt x="65" y="140"/>
                </a:cubicBezTo>
                <a:cubicBezTo>
                  <a:pt x="65" y="141"/>
                  <a:pt x="65" y="142"/>
                  <a:pt x="65" y="143"/>
                </a:cubicBezTo>
                <a:cubicBezTo>
                  <a:pt x="65" y="144"/>
                  <a:pt x="66" y="145"/>
                  <a:pt x="66" y="146"/>
                </a:cubicBezTo>
                <a:close/>
                <a:moveTo>
                  <a:pt x="260" y="116"/>
                </a:moveTo>
                <a:cubicBezTo>
                  <a:pt x="263" y="111"/>
                  <a:pt x="265" y="106"/>
                  <a:pt x="265" y="100"/>
                </a:cubicBezTo>
                <a:cubicBezTo>
                  <a:pt x="264" y="106"/>
                  <a:pt x="262" y="111"/>
                  <a:pt x="260" y="116"/>
                </a:cubicBezTo>
                <a:close/>
                <a:moveTo>
                  <a:pt x="243" y="121"/>
                </a:moveTo>
                <a:cubicBezTo>
                  <a:pt x="243" y="120"/>
                  <a:pt x="243" y="119"/>
                  <a:pt x="243" y="118"/>
                </a:cubicBezTo>
                <a:cubicBezTo>
                  <a:pt x="242" y="118"/>
                  <a:pt x="240" y="118"/>
                  <a:pt x="239" y="119"/>
                </a:cubicBezTo>
                <a:cubicBezTo>
                  <a:pt x="239" y="119"/>
                  <a:pt x="238" y="120"/>
                  <a:pt x="238" y="121"/>
                </a:cubicBezTo>
                <a:cubicBezTo>
                  <a:pt x="239" y="121"/>
                  <a:pt x="241" y="121"/>
                  <a:pt x="243" y="121"/>
                </a:cubicBezTo>
                <a:close/>
                <a:moveTo>
                  <a:pt x="75" y="57"/>
                </a:moveTo>
                <a:cubicBezTo>
                  <a:pt x="75" y="57"/>
                  <a:pt x="75" y="57"/>
                  <a:pt x="74" y="57"/>
                </a:cubicBezTo>
                <a:cubicBezTo>
                  <a:pt x="73" y="59"/>
                  <a:pt x="72" y="61"/>
                  <a:pt x="70" y="63"/>
                </a:cubicBezTo>
                <a:cubicBezTo>
                  <a:pt x="71" y="64"/>
                  <a:pt x="71" y="65"/>
                  <a:pt x="72" y="66"/>
                </a:cubicBezTo>
                <a:cubicBezTo>
                  <a:pt x="73" y="63"/>
                  <a:pt x="74" y="60"/>
                  <a:pt x="75" y="57"/>
                </a:cubicBezTo>
                <a:close/>
                <a:moveTo>
                  <a:pt x="83" y="60"/>
                </a:moveTo>
                <a:cubicBezTo>
                  <a:pt x="83" y="60"/>
                  <a:pt x="83" y="60"/>
                  <a:pt x="83" y="60"/>
                </a:cubicBezTo>
                <a:cubicBezTo>
                  <a:pt x="81" y="62"/>
                  <a:pt x="79" y="65"/>
                  <a:pt x="78" y="67"/>
                </a:cubicBezTo>
                <a:cubicBezTo>
                  <a:pt x="78" y="67"/>
                  <a:pt x="79" y="68"/>
                  <a:pt x="80" y="68"/>
                </a:cubicBezTo>
                <a:cubicBezTo>
                  <a:pt x="81" y="65"/>
                  <a:pt x="82" y="63"/>
                  <a:pt x="83" y="60"/>
                </a:cubicBezTo>
                <a:close/>
                <a:moveTo>
                  <a:pt x="181" y="142"/>
                </a:moveTo>
                <a:cubicBezTo>
                  <a:pt x="179" y="147"/>
                  <a:pt x="179" y="151"/>
                  <a:pt x="180" y="156"/>
                </a:cubicBezTo>
                <a:cubicBezTo>
                  <a:pt x="180" y="152"/>
                  <a:pt x="180" y="147"/>
                  <a:pt x="181" y="142"/>
                </a:cubicBezTo>
                <a:close/>
                <a:moveTo>
                  <a:pt x="43" y="177"/>
                </a:moveTo>
                <a:cubicBezTo>
                  <a:pt x="42" y="177"/>
                  <a:pt x="42" y="178"/>
                  <a:pt x="42" y="178"/>
                </a:cubicBezTo>
                <a:cubicBezTo>
                  <a:pt x="44" y="179"/>
                  <a:pt x="49" y="179"/>
                  <a:pt x="50" y="178"/>
                </a:cubicBezTo>
                <a:cubicBezTo>
                  <a:pt x="49" y="177"/>
                  <a:pt x="46" y="177"/>
                  <a:pt x="43" y="177"/>
                </a:cubicBezTo>
                <a:close/>
                <a:moveTo>
                  <a:pt x="62" y="60"/>
                </a:moveTo>
                <a:cubicBezTo>
                  <a:pt x="60" y="61"/>
                  <a:pt x="59" y="62"/>
                  <a:pt x="57" y="61"/>
                </a:cubicBezTo>
                <a:cubicBezTo>
                  <a:pt x="57" y="61"/>
                  <a:pt x="57" y="61"/>
                  <a:pt x="56" y="62"/>
                </a:cubicBezTo>
                <a:cubicBezTo>
                  <a:pt x="58" y="63"/>
                  <a:pt x="59" y="63"/>
                  <a:pt x="61" y="64"/>
                </a:cubicBezTo>
                <a:cubicBezTo>
                  <a:pt x="61" y="62"/>
                  <a:pt x="62" y="61"/>
                  <a:pt x="62" y="60"/>
                </a:cubicBezTo>
                <a:close/>
                <a:moveTo>
                  <a:pt x="76" y="131"/>
                </a:moveTo>
                <a:cubicBezTo>
                  <a:pt x="76" y="134"/>
                  <a:pt x="77" y="136"/>
                  <a:pt x="77" y="138"/>
                </a:cubicBezTo>
                <a:cubicBezTo>
                  <a:pt x="77" y="138"/>
                  <a:pt x="77" y="138"/>
                  <a:pt x="77" y="138"/>
                </a:cubicBezTo>
                <a:cubicBezTo>
                  <a:pt x="78" y="135"/>
                  <a:pt x="78" y="133"/>
                  <a:pt x="79" y="130"/>
                </a:cubicBezTo>
                <a:cubicBezTo>
                  <a:pt x="78" y="131"/>
                  <a:pt x="77" y="131"/>
                  <a:pt x="76" y="131"/>
                </a:cubicBezTo>
                <a:close/>
                <a:moveTo>
                  <a:pt x="162" y="56"/>
                </a:moveTo>
                <a:cubicBezTo>
                  <a:pt x="163" y="55"/>
                  <a:pt x="164" y="55"/>
                  <a:pt x="165" y="54"/>
                </a:cubicBezTo>
                <a:cubicBezTo>
                  <a:pt x="165" y="54"/>
                  <a:pt x="165" y="54"/>
                  <a:pt x="165" y="53"/>
                </a:cubicBezTo>
                <a:cubicBezTo>
                  <a:pt x="165" y="53"/>
                  <a:pt x="165" y="52"/>
                  <a:pt x="165" y="52"/>
                </a:cubicBezTo>
                <a:cubicBezTo>
                  <a:pt x="165" y="51"/>
                  <a:pt x="165" y="51"/>
                  <a:pt x="164" y="50"/>
                </a:cubicBezTo>
                <a:cubicBezTo>
                  <a:pt x="164" y="51"/>
                  <a:pt x="163" y="52"/>
                  <a:pt x="163" y="53"/>
                </a:cubicBezTo>
                <a:cubicBezTo>
                  <a:pt x="162" y="54"/>
                  <a:pt x="162" y="55"/>
                  <a:pt x="162" y="56"/>
                </a:cubicBezTo>
                <a:close/>
                <a:moveTo>
                  <a:pt x="199" y="113"/>
                </a:moveTo>
                <a:cubicBezTo>
                  <a:pt x="201" y="113"/>
                  <a:pt x="203" y="113"/>
                  <a:pt x="205" y="113"/>
                </a:cubicBezTo>
                <a:cubicBezTo>
                  <a:pt x="203" y="112"/>
                  <a:pt x="202" y="111"/>
                  <a:pt x="200" y="111"/>
                </a:cubicBezTo>
                <a:cubicBezTo>
                  <a:pt x="199" y="112"/>
                  <a:pt x="199" y="112"/>
                  <a:pt x="199" y="113"/>
                </a:cubicBezTo>
                <a:close/>
                <a:moveTo>
                  <a:pt x="60" y="166"/>
                </a:moveTo>
                <a:cubicBezTo>
                  <a:pt x="59" y="166"/>
                  <a:pt x="59" y="167"/>
                  <a:pt x="59" y="168"/>
                </a:cubicBezTo>
                <a:cubicBezTo>
                  <a:pt x="58" y="170"/>
                  <a:pt x="59" y="172"/>
                  <a:pt x="59" y="174"/>
                </a:cubicBezTo>
                <a:cubicBezTo>
                  <a:pt x="60" y="171"/>
                  <a:pt x="60" y="168"/>
                  <a:pt x="60" y="166"/>
                </a:cubicBezTo>
                <a:close/>
                <a:moveTo>
                  <a:pt x="63" y="162"/>
                </a:moveTo>
                <a:cubicBezTo>
                  <a:pt x="63" y="164"/>
                  <a:pt x="63" y="166"/>
                  <a:pt x="63" y="167"/>
                </a:cubicBezTo>
                <a:cubicBezTo>
                  <a:pt x="62" y="170"/>
                  <a:pt x="63" y="173"/>
                  <a:pt x="64" y="176"/>
                </a:cubicBezTo>
                <a:cubicBezTo>
                  <a:pt x="64" y="172"/>
                  <a:pt x="63" y="167"/>
                  <a:pt x="63" y="162"/>
                </a:cubicBezTo>
                <a:close/>
                <a:moveTo>
                  <a:pt x="66" y="120"/>
                </a:moveTo>
                <a:cubicBezTo>
                  <a:pt x="66" y="120"/>
                  <a:pt x="67" y="120"/>
                  <a:pt x="67" y="120"/>
                </a:cubicBezTo>
                <a:cubicBezTo>
                  <a:pt x="67" y="117"/>
                  <a:pt x="67" y="114"/>
                  <a:pt x="67" y="110"/>
                </a:cubicBezTo>
                <a:cubicBezTo>
                  <a:pt x="66" y="112"/>
                  <a:pt x="65" y="112"/>
                  <a:pt x="66" y="114"/>
                </a:cubicBezTo>
                <a:cubicBezTo>
                  <a:pt x="66" y="115"/>
                  <a:pt x="66" y="115"/>
                  <a:pt x="66" y="116"/>
                </a:cubicBezTo>
                <a:cubicBezTo>
                  <a:pt x="66" y="117"/>
                  <a:pt x="66" y="118"/>
                  <a:pt x="66" y="120"/>
                </a:cubicBezTo>
                <a:close/>
                <a:moveTo>
                  <a:pt x="162" y="49"/>
                </a:moveTo>
                <a:cubicBezTo>
                  <a:pt x="162" y="49"/>
                  <a:pt x="162" y="49"/>
                  <a:pt x="162" y="49"/>
                </a:cubicBezTo>
                <a:cubicBezTo>
                  <a:pt x="163" y="47"/>
                  <a:pt x="165" y="45"/>
                  <a:pt x="164" y="43"/>
                </a:cubicBezTo>
                <a:cubicBezTo>
                  <a:pt x="164" y="43"/>
                  <a:pt x="163" y="44"/>
                  <a:pt x="163" y="44"/>
                </a:cubicBezTo>
                <a:cubicBezTo>
                  <a:pt x="163" y="44"/>
                  <a:pt x="162" y="45"/>
                  <a:pt x="162" y="45"/>
                </a:cubicBezTo>
                <a:cubicBezTo>
                  <a:pt x="162" y="46"/>
                  <a:pt x="162" y="48"/>
                  <a:pt x="162" y="49"/>
                </a:cubicBezTo>
                <a:close/>
                <a:moveTo>
                  <a:pt x="169" y="16"/>
                </a:moveTo>
                <a:cubicBezTo>
                  <a:pt x="170" y="15"/>
                  <a:pt x="170" y="15"/>
                  <a:pt x="170" y="14"/>
                </a:cubicBezTo>
                <a:cubicBezTo>
                  <a:pt x="171" y="12"/>
                  <a:pt x="172" y="10"/>
                  <a:pt x="172" y="9"/>
                </a:cubicBezTo>
                <a:cubicBezTo>
                  <a:pt x="172" y="8"/>
                  <a:pt x="173" y="8"/>
                  <a:pt x="172" y="8"/>
                </a:cubicBezTo>
                <a:cubicBezTo>
                  <a:pt x="172" y="9"/>
                  <a:pt x="172" y="10"/>
                  <a:pt x="171" y="10"/>
                </a:cubicBezTo>
                <a:cubicBezTo>
                  <a:pt x="171" y="10"/>
                  <a:pt x="171" y="10"/>
                  <a:pt x="171" y="10"/>
                </a:cubicBezTo>
                <a:cubicBezTo>
                  <a:pt x="170" y="12"/>
                  <a:pt x="169" y="13"/>
                  <a:pt x="168" y="15"/>
                </a:cubicBezTo>
                <a:cubicBezTo>
                  <a:pt x="169" y="15"/>
                  <a:pt x="169" y="16"/>
                  <a:pt x="169" y="16"/>
                </a:cubicBezTo>
                <a:close/>
                <a:moveTo>
                  <a:pt x="178" y="184"/>
                </a:moveTo>
                <a:cubicBezTo>
                  <a:pt x="178" y="185"/>
                  <a:pt x="178" y="185"/>
                  <a:pt x="178" y="186"/>
                </a:cubicBezTo>
                <a:cubicBezTo>
                  <a:pt x="179" y="186"/>
                  <a:pt x="180" y="185"/>
                  <a:pt x="182" y="184"/>
                </a:cubicBezTo>
                <a:cubicBezTo>
                  <a:pt x="182" y="183"/>
                  <a:pt x="182" y="183"/>
                  <a:pt x="182" y="182"/>
                </a:cubicBezTo>
                <a:cubicBezTo>
                  <a:pt x="181" y="183"/>
                  <a:pt x="179" y="183"/>
                  <a:pt x="178" y="184"/>
                </a:cubicBezTo>
                <a:close/>
                <a:moveTo>
                  <a:pt x="84" y="126"/>
                </a:moveTo>
                <a:cubicBezTo>
                  <a:pt x="84" y="124"/>
                  <a:pt x="83" y="121"/>
                  <a:pt x="83" y="120"/>
                </a:cubicBezTo>
                <a:cubicBezTo>
                  <a:pt x="82" y="122"/>
                  <a:pt x="82" y="125"/>
                  <a:pt x="81" y="127"/>
                </a:cubicBezTo>
                <a:cubicBezTo>
                  <a:pt x="82" y="127"/>
                  <a:pt x="83" y="126"/>
                  <a:pt x="84" y="126"/>
                </a:cubicBezTo>
                <a:close/>
                <a:moveTo>
                  <a:pt x="103" y="83"/>
                </a:moveTo>
                <a:cubicBezTo>
                  <a:pt x="105" y="82"/>
                  <a:pt x="106" y="80"/>
                  <a:pt x="108" y="7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6" y="80"/>
                  <a:pt x="104" y="80"/>
                  <a:pt x="102" y="81"/>
                </a:cubicBezTo>
                <a:cubicBezTo>
                  <a:pt x="103" y="82"/>
                  <a:pt x="103" y="82"/>
                  <a:pt x="103" y="83"/>
                </a:cubicBezTo>
                <a:close/>
                <a:moveTo>
                  <a:pt x="170" y="148"/>
                </a:moveTo>
                <a:cubicBezTo>
                  <a:pt x="169" y="151"/>
                  <a:pt x="169" y="153"/>
                  <a:pt x="169" y="156"/>
                </a:cubicBezTo>
                <a:cubicBezTo>
                  <a:pt x="169" y="155"/>
                  <a:pt x="170" y="155"/>
                  <a:pt x="170" y="155"/>
                </a:cubicBezTo>
                <a:cubicBezTo>
                  <a:pt x="170" y="153"/>
                  <a:pt x="170" y="152"/>
                  <a:pt x="171" y="150"/>
                </a:cubicBezTo>
                <a:cubicBezTo>
                  <a:pt x="171" y="150"/>
                  <a:pt x="171" y="150"/>
                  <a:pt x="170" y="149"/>
                </a:cubicBezTo>
                <a:cubicBezTo>
                  <a:pt x="170" y="149"/>
                  <a:pt x="170" y="149"/>
                  <a:pt x="170" y="148"/>
                </a:cubicBezTo>
                <a:close/>
                <a:moveTo>
                  <a:pt x="164" y="67"/>
                </a:moveTo>
                <a:cubicBezTo>
                  <a:pt x="166" y="65"/>
                  <a:pt x="167" y="64"/>
                  <a:pt x="166" y="61"/>
                </a:cubicBezTo>
                <a:cubicBezTo>
                  <a:pt x="165" y="63"/>
                  <a:pt x="165" y="64"/>
                  <a:pt x="164" y="65"/>
                </a:cubicBezTo>
                <a:cubicBezTo>
                  <a:pt x="164" y="65"/>
                  <a:pt x="164" y="66"/>
                  <a:pt x="164" y="67"/>
                </a:cubicBezTo>
                <a:close/>
                <a:moveTo>
                  <a:pt x="44" y="123"/>
                </a:moveTo>
                <a:cubicBezTo>
                  <a:pt x="44" y="123"/>
                  <a:pt x="44" y="123"/>
                  <a:pt x="44" y="123"/>
                </a:cubicBezTo>
                <a:cubicBezTo>
                  <a:pt x="46" y="123"/>
                  <a:pt x="47" y="122"/>
                  <a:pt x="49" y="122"/>
                </a:cubicBezTo>
                <a:cubicBezTo>
                  <a:pt x="50" y="122"/>
                  <a:pt x="51" y="121"/>
                  <a:pt x="51" y="119"/>
                </a:cubicBezTo>
                <a:cubicBezTo>
                  <a:pt x="49" y="121"/>
                  <a:pt x="47" y="122"/>
                  <a:pt x="44" y="123"/>
                </a:cubicBezTo>
                <a:close/>
                <a:moveTo>
                  <a:pt x="78" y="78"/>
                </a:moveTo>
                <a:cubicBezTo>
                  <a:pt x="78" y="78"/>
                  <a:pt x="78" y="78"/>
                  <a:pt x="78" y="79"/>
                </a:cubicBezTo>
                <a:cubicBezTo>
                  <a:pt x="79" y="78"/>
                  <a:pt x="80" y="77"/>
                  <a:pt x="81" y="76"/>
                </a:cubicBezTo>
                <a:cubicBezTo>
                  <a:pt x="81" y="76"/>
                  <a:pt x="81" y="76"/>
                  <a:pt x="81" y="75"/>
                </a:cubicBezTo>
                <a:cubicBezTo>
                  <a:pt x="81" y="75"/>
                  <a:pt x="80" y="74"/>
                  <a:pt x="80" y="74"/>
                </a:cubicBezTo>
                <a:cubicBezTo>
                  <a:pt x="80" y="74"/>
                  <a:pt x="80" y="74"/>
                  <a:pt x="80" y="74"/>
                </a:cubicBezTo>
                <a:cubicBezTo>
                  <a:pt x="79" y="75"/>
                  <a:pt x="79" y="77"/>
                  <a:pt x="78" y="78"/>
                </a:cubicBezTo>
                <a:close/>
                <a:moveTo>
                  <a:pt x="86" y="128"/>
                </a:moveTo>
                <a:cubicBezTo>
                  <a:pt x="86" y="130"/>
                  <a:pt x="86" y="131"/>
                  <a:pt x="86" y="133"/>
                </a:cubicBezTo>
                <a:cubicBezTo>
                  <a:pt x="87" y="133"/>
                  <a:pt x="87" y="133"/>
                  <a:pt x="87" y="133"/>
                </a:cubicBezTo>
                <a:cubicBezTo>
                  <a:pt x="87" y="131"/>
                  <a:pt x="88" y="130"/>
                  <a:pt x="88" y="128"/>
                </a:cubicBezTo>
                <a:cubicBezTo>
                  <a:pt x="87" y="128"/>
                  <a:pt x="87" y="128"/>
                  <a:pt x="86" y="128"/>
                </a:cubicBezTo>
                <a:close/>
                <a:moveTo>
                  <a:pt x="63" y="181"/>
                </a:moveTo>
                <a:cubicBezTo>
                  <a:pt x="63" y="181"/>
                  <a:pt x="63" y="181"/>
                  <a:pt x="63" y="181"/>
                </a:cubicBezTo>
                <a:cubicBezTo>
                  <a:pt x="63" y="180"/>
                  <a:pt x="62" y="179"/>
                  <a:pt x="62" y="178"/>
                </a:cubicBezTo>
                <a:cubicBezTo>
                  <a:pt x="62" y="178"/>
                  <a:pt x="62" y="177"/>
                  <a:pt x="61" y="176"/>
                </a:cubicBezTo>
                <a:cubicBezTo>
                  <a:pt x="61" y="176"/>
                  <a:pt x="61" y="176"/>
                  <a:pt x="61" y="176"/>
                </a:cubicBezTo>
                <a:cubicBezTo>
                  <a:pt x="61" y="177"/>
                  <a:pt x="61" y="178"/>
                  <a:pt x="60" y="180"/>
                </a:cubicBezTo>
                <a:cubicBezTo>
                  <a:pt x="61" y="180"/>
                  <a:pt x="62" y="180"/>
                  <a:pt x="63" y="181"/>
                </a:cubicBezTo>
                <a:close/>
                <a:moveTo>
                  <a:pt x="166" y="70"/>
                </a:moveTo>
                <a:cubicBezTo>
                  <a:pt x="167" y="71"/>
                  <a:pt x="167" y="72"/>
                  <a:pt x="168" y="73"/>
                </a:cubicBezTo>
                <a:cubicBezTo>
                  <a:pt x="168" y="71"/>
                  <a:pt x="168" y="69"/>
                  <a:pt x="167" y="68"/>
                </a:cubicBezTo>
                <a:cubicBezTo>
                  <a:pt x="167" y="69"/>
                  <a:pt x="166" y="69"/>
                  <a:pt x="166" y="70"/>
                </a:cubicBezTo>
                <a:close/>
                <a:moveTo>
                  <a:pt x="163" y="41"/>
                </a:moveTo>
                <a:cubicBezTo>
                  <a:pt x="164" y="39"/>
                  <a:pt x="165" y="38"/>
                  <a:pt x="164" y="36"/>
                </a:cubicBezTo>
                <a:cubicBezTo>
                  <a:pt x="163" y="37"/>
                  <a:pt x="163" y="39"/>
                  <a:pt x="163" y="41"/>
                </a:cubicBezTo>
                <a:close/>
                <a:moveTo>
                  <a:pt x="17" y="65"/>
                </a:moveTo>
                <a:cubicBezTo>
                  <a:pt x="17" y="65"/>
                  <a:pt x="17" y="65"/>
                  <a:pt x="17" y="65"/>
                </a:cubicBezTo>
                <a:cubicBezTo>
                  <a:pt x="15" y="65"/>
                  <a:pt x="13" y="66"/>
                  <a:pt x="12" y="67"/>
                </a:cubicBezTo>
                <a:cubicBezTo>
                  <a:pt x="11" y="67"/>
                  <a:pt x="11" y="67"/>
                  <a:pt x="10" y="67"/>
                </a:cubicBezTo>
                <a:cubicBezTo>
                  <a:pt x="11" y="68"/>
                  <a:pt x="11" y="68"/>
                  <a:pt x="11" y="68"/>
                </a:cubicBezTo>
                <a:cubicBezTo>
                  <a:pt x="13" y="67"/>
                  <a:pt x="15" y="66"/>
                  <a:pt x="17" y="65"/>
                </a:cubicBezTo>
                <a:close/>
                <a:moveTo>
                  <a:pt x="77" y="75"/>
                </a:moveTo>
                <a:cubicBezTo>
                  <a:pt x="77" y="75"/>
                  <a:pt x="77" y="75"/>
                  <a:pt x="77" y="76"/>
                </a:cubicBezTo>
                <a:cubicBezTo>
                  <a:pt x="77" y="74"/>
                  <a:pt x="78" y="72"/>
                  <a:pt x="78" y="71"/>
                </a:cubicBezTo>
                <a:cubicBezTo>
                  <a:pt x="79" y="70"/>
                  <a:pt x="78" y="70"/>
                  <a:pt x="78" y="70"/>
                </a:cubicBezTo>
                <a:cubicBezTo>
                  <a:pt x="77" y="72"/>
                  <a:pt x="77" y="74"/>
                  <a:pt x="77" y="75"/>
                </a:cubicBezTo>
                <a:close/>
                <a:moveTo>
                  <a:pt x="144" y="180"/>
                </a:moveTo>
                <a:cubicBezTo>
                  <a:pt x="144" y="180"/>
                  <a:pt x="144" y="180"/>
                  <a:pt x="144" y="180"/>
                </a:cubicBezTo>
                <a:cubicBezTo>
                  <a:pt x="145" y="180"/>
                  <a:pt x="145" y="180"/>
                  <a:pt x="146" y="180"/>
                </a:cubicBezTo>
                <a:cubicBezTo>
                  <a:pt x="147" y="180"/>
                  <a:pt x="147" y="180"/>
                  <a:pt x="148" y="179"/>
                </a:cubicBezTo>
                <a:cubicBezTo>
                  <a:pt x="148" y="179"/>
                  <a:pt x="148" y="179"/>
                  <a:pt x="148" y="178"/>
                </a:cubicBezTo>
                <a:cubicBezTo>
                  <a:pt x="147" y="179"/>
                  <a:pt x="145" y="179"/>
                  <a:pt x="144" y="180"/>
                </a:cubicBezTo>
                <a:close/>
                <a:moveTo>
                  <a:pt x="14" y="57"/>
                </a:moveTo>
                <a:cubicBezTo>
                  <a:pt x="14" y="58"/>
                  <a:pt x="13" y="59"/>
                  <a:pt x="13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4" y="59"/>
                  <a:pt x="15" y="58"/>
                  <a:pt x="16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16" y="56"/>
                  <a:pt x="16" y="56"/>
                  <a:pt x="15" y="57"/>
                </a:cubicBezTo>
                <a:cubicBezTo>
                  <a:pt x="15" y="57"/>
                  <a:pt x="14" y="57"/>
                  <a:pt x="14" y="57"/>
                </a:cubicBezTo>
                <a:close/>
                <a:moveTo>
                  <a:pt x="254" y="72"/>
                </a:moveTo>
                <a:cubicBezTo>
                  <a:pt x="255" y="73"/>
                  <a:pt x="256" y="73"/>
                  <a:pt x="257" y="73"/>
                </a:cubicBezTo>
                <a:cubicBezTo>
                  <a:pt x="256" y="72"/>
                  <a:pt x="256" y="71"/>
                  <a:pt x="255" y="70"/>
                </a:cubicBezTo>
                <a:cubicBezTo>
                  <a:pt x="254" y="71"/>
                  <a:pt x="254" y="72"/>
                  <a:pt x="254" y="72"/>
                </a:cubicBezTo>
                <a:close/>
                <a:moveTo>
                  <a:pt x="159" y="74"/>
                </a:moveTo>
                <a:cubicBezTo>
                  <a:pt x="159" y="74"/>
                  <a:pt x="159" y="74"/>
                  <a:pt x="159" y="74"/>
                </a:cubicBezTo>
                <a:cubicBezTo>
                  <a:pt x="160" y="72"/>
                  <a:pt x="161" y="71"/>
                  <a:pt x="162" y="69"/>
                </a:cubicBezTo>
                <a:cubicBezTo>
                  <a:pt x="163" y="69"/>
                  <a:pt x="163" y="69"/>
                  <a:pt x="162" y="68"/>
                </a:cubicBezTo>
                <a:cubicBezTo>
                  <a:pt x="161" y="70"/>
                  <a:pt x="160" y="72"/>
                  <a:pt x="159" y="74"/>
                </a:cubicBezTo>
                <a:close/>
                <a:moveTo>
                  <a:pt x="13" y="133"/>
                </a:moveTo>
                <a:cubicBezTo>
                  <a:pt x="13" y="133"/>
                  <a:pt x="13" y="133"/>
                  <a:pt x="13" y="133"/>
                </a:cubicBezTo>
                <a:cubicBezTo>
                  <a:pt x="14" y="131"/>
                  <a:pt x="14" y="129"/>
                  <a:pt x="14" y="127"/>
                </a:cubicBezTo>
                <a:cubicBezTo>
                  <a:pt x="14" y="127"/>
                  <a:pt x="13" y="127"/>
                  <a:pt x="13" y="128"/>
                </a:cubicBezTo>
                <a:cubicBezTo>
                  <a:pt x="13" y="130"/>
                  <a:pt x="13" y="131"/>
                  <a:pt x="13" y="133"/>
                </a:cubicBezTo>
                <a:close/>
                <a:moveTo>
                  <a:pt x="234" y="123"/>
                </a:moveTo>
                <a:cubicBezTo>
                  <a:pt x="237" y="124"/>
                  <a:pt x="239" y="124"/>
                  <a:pt x="241" y="124"/>
                </a:cubicBezTo>
                <a:cubicBezTo>
                  <a:pt x="239" y="123"/>
                  <a:pt x="237" y="123"/>
                  <a:pt x="234" y="123"/>
                </a:cubicBezTo>
                <a:close/>
                <a:moveTo>
                  <a:pt x="62" y="38"/>
                </a:moveTo>
                <a:cubicBezTo>
                  <a:pt x="61" y="36"/>
                  <a:pt x="60" y="34"/>
                  <a:pt x="59" y="32"/>
                </a:cubicBezTo>
                <a:cubicBezTo>
                  <a:pt x="59" y="34"/>
                  <a:pt x="60" y="36"/>
                  <a:pt x="62" y="38"/>
                </a:cubicBezTo>
                <a:close/>
                <a:moveTo>
                  <a:pt x="243" y="70"/>
                </a:moveTo>
                <a:cubicBezTo>
                  <a:pt x="244" y="69"/>
                  <a:pt x="244" y="68"/>
                  <a:pt x="244" y="68"/>
                </a:cubicBezTo>
                <a:cubicBezTo>
                  <a:pt x="244" y="67"/>
                  <a:pt x="244" y="66"/>
                  <a:pt x="244" y="66"/>
                </a:cubicBezTo>
                <a:cubicBezTo>
                  <a:pt x="243" y="67"/>
                  <a:pt x="243" y="68"/>
                  <a:pt x="242" y="70"/>
                </a:cubicBezTo>
                <a:cubicBezTo>
                  <a:pt x="243" y="70"/>
                  <a:pt x="243" y="70"/>
                  <a:pt x="243" y="70"/>
                </a:cubicBezTo>
                <a:close/>
                <a:moveTo>
                  <a:pt x="61" y="140"/>
                </a:moveTo>
                <a:cubicBezTo>
                  <a:pt x="62" y="139"/>
                  <a:pt x="62" y="138"/>
                  <a:pt x="61" y="136"/>
                </a:cubicBezTo>
                <a:cubicBezTo>
                  <a:pt x="61" y="137"/>
                  <a:pt x="61" y="139"/>
                  <a:pt x="61" y="140"/>
                </a:cubicBezTo>
                <a:close/>
                <a:moveTo>
                  <a:pt x="127" y="16"/>
                </a:moveTo>
                <a:cubicBezTo>
                  <a:pt x="128" y="14"/>
                  <a:pt x="128" y="14"/>
                  <a:pt x="127" y="13"/>
                </a:cubicBezTo>
                <a:cubicBezTo>
                  <a:pt x="126" y="14"/>
                  <a:pt x="126" y="14"/>
                  <a:pt x="127" y="16"/>
                </a:cubicBezTo>
                <a:close/>
                <a:moveTo>
                  <a:pt x="176" y="5"/>
                </a:moveTo>
                <a:cubicBezTo>
                  <a:pt x="177" y="7"/>
                  <a:pt x="177" y="8"/>
                  <a:pt x="177" y="9"/>
                </a:cubicBezTo>
                <a:cubicBezTo>
                  <a:pt x="177" y="9"/>
                  <a:pt x="177" y="9"/>
                  <a:pt x="177" y="9"/>
                </a:cubicBezTo>
                <a:cubicBezTo>
                  <a:pt x="177" y="8"/>
                  <a:pt x="177" y="7"/>
                  <a:pt x="178" y="5"/>
                </a:cubicBezTo>
                <a:cubicBezTo>
                  <a:pt x="177" y="5"/>
                  <a:pt x="177" y="5"/>
                  <a:pt x="176" y="5"/>
                </a:cubicBezTo>
                <a:close/>
                <a:moveTo>
                  <a:pt x="65" y="155"/>
                </a:moveTo>
                <a:cubicBezTo>
                  <a:pt x="63" y="157"/>
                  <a:pt x="64" y="159"/>
                  <a:pt x="64" y="160"/>
                </a:cubicBezTo>
                <a:cubicBezTo>
                  <a:pt x="64" y="159"/>
                  <a:pt x="64" y="157"/>
                  <a:pt x="65" y="155"/>
                </a:cubicBezTo>
                <a:close/>
                <a:moveTo>
                  <a:pt x="129" y="19"/>
                </a:moveTo>
                <a:cubicBezTo>
                  <a:pt x="129" y="19"/>
                  <a:pt x="129" y="19"/>
                  <a:pt x="129" y="19"/>
                </a:cubicBezTo>
                <a:cubicBezTo>
                  <a:pt x="129" y="19"/>
                  <a:pt x="130" y="18"/>
                  <a:pt x="130" y="18"/>
                </a:cubicBezTo>
                <a:cubicBezTo>
                  <a:pt x="130" y="17"/>
                  <a:pt x="130" y="17"/>
                  <a:pt x="130" y="16"/>
                </a:cubicBezTo>
                <a:cubicBezTo>
                  <a:pt x="130" y="16"/>
                  <a:pt x="129" y="16"/>
                  <a:pt x="129" y="16"/>
                </a:cubicBezTo>
                <a:cubicBezTo>
                  <a:pt x="129" y="17"/>
                  <a:pt x="129" y="18"/>
                  <a:pt x="129" y="19"/>
                </a:cubicBezTo>
                <a:close/>
                <a:moveTo>
                  <a:pt x="164" y="31"/>
                </a:moveTo>
                <a:cubicBezTo>
                  <a:pt x="165" y="29"/>
                  <a:pt x="165" y="27"/>
                  <a:pt x="165" y="26"/>
                </a:cubicBezTo>
                <a:cubicBezTo>
                  <a:pt x="164" y="27"/>
                  <a:pt x="164" y="29"/>
                  <a:pt x="164" y="31"/>
                </a:cubicBezTo>
                <a:close/>
                <a:moveTo>
                  <a:pt x="29" y="53"/>
                </a:moveTo>
                <a:cubicBezTo>
                  <a:pt x="27" y="54"/>
                  <a:pt x="27" y="54"/>
                  <a:pt x="27" y="56"/>
                </a:cubicBezTo>
                <a:cubicBezTo>
                  <a:pt x="27" y="55"/>
                  <a:pt x="28" y="54"/>
                  <a:pt x="29" y="53"/>
                </a:cubicBezTo>
                <a:close/>
                <a:moveTo>
                  <a:pt x="22" y="122"/>
                </a:moveTo>
                <a:cubicBezTo>
                  <a:pt x="24" y="123"/>
                  <a:pt x="25" y="123"/>
                  <a:pt x="26" y="123"/>
                </a:cubicBezTo>
                <a:cubicBezTo>
                  <a:pt x="25" y="123"/>
                  <a:pt x="23" y="122"/>
                  <a:pt x="22" y="122"/>
                </a:cubicBezTo>
                <a:close/>
                <a:moveTo>
                  <a:pt x="7" y="67"/>
                </a:moveTo>
                <a:cubicBezTo>
                  <a:pt x="8" y="66"/>
                  <a:pt x="8" y="66"/>
                  <a:pt x="8" y="66"/>
                </a:cubicBezTo>
                <a:cubicBezTo>
                  <a:pt x="7" y="65"/>
                  <a:pt x="7" y="64"/>
                  <a:pt x="7" y="63"/>
                </a:cubicBezTo>
                <a:cubicBezTo>
                  <a:pt x="7" y="63"/>
                  <a:pt x="7" y="63"/>
                  <a:pt x="7" y="63"/>
                </a:cubicBezTo>
                <a:cubicBezTo>
                  <a:pt x="7" y="64"/>
                  <a:pt x="7" y="65"/>
                  <a:pt x="7" y="67"/>
                </a:cubicBezTo>
                <a:close/>
                <a:moveTo>
                  <a:pt x="62" y="57"/>
                </a:moveTo>
                <a:cubicBezTo>
                  <a:pt x="61" y="57"/>
                  <a:pt x="61" y="57"/>
                  <a:pt x="61" y="57"/>
                </a:cubicBezTo>
                <a:cubicBezTo>
                  <a:pt x="60" y="57"/>
                  <a:pt x="60" y="58"/>
                  <a:pt x="59" y="58"/>
                </a:cubicBezTo>
                <a:cubicBezTo>
                  <a:pt x="59" y="58"/>
                  <a:pt x="59" y="59"/>
                  <a:pt x="60" y="59"/>
                </a:cubicBezTo>
                <a:cubicBezTo>
                  <a:pt x="60" y="58"/>
                  <a:pt x="61" y="58"/>
                  <a:pt x="62" y="57"/>
                </a:cubicBezTo>
                <a:close/>
                <a:moveTo>
                  <a:pt x="51" y="50"/>
                </a:moveTo>
                <a:cubicBezTo>
                  <a:pt x="51" y="50"/>
                  <a:pt x="52" y="50"/>
                  <a:pt x="53" y="50"/>
                </a:cubicBezTo>
                <a:cubicBezTo>
                  <a:pt x="53" y="50"/>
                  <a:pt x="53" y="50"/>
                  <a:pt x="53" y="50"/>
                </a:cubicBezTo>
                <a:cubicBezTo>
                  <a:pt x="53" y="49"/>
                  <a:pt x="52" y="49"/>
                  <a:pt x="51" y="49"/>
                </a:cubicBezTo>
                <a:cubicBezTo>
                  <a:pt x="51" y="49"/>
                  <a:pt x="51" y="49"/>
                  <a:pt x="51" y="50"/>
                </a:cubicBezTo>
                <a:close/>
                <a:moveTo>
                  <a:pt x="148" y="6"/>
                </a:moveTo>
                <a:cubicBezTo>
                  <a:pt x="149" y="7"/>
                  <a:pt x="150" y="7"/>
                  <a:pt x="150" y="6"/>
                </a:cubicBezTo>
                <a:cubicBezTo>
                  <a:pt x="150" y="6"/>
                  <a:pt x="149" y="6"/>
                  <a:pt x="148" y="6"/>
                </a:cubicBezTo>
                <a:close/>
                <a:moveTo>
                  <a:pt x="163" y="60"/>
                </a:moveTo>
                <a:cubicBezTo>
                  <a:pt x="163" y="60"/>
                  <a:pt x="163" y="59"/>
                  <a:pt x="164" y="58"/>
                </a:cubicBezTo>
                <a:cubicBezTo>
                  <a:pt x="163" y="59"/>
                  <a:pt x="162" y="59"/>
                  <a:pt x="163" y="60"/>
                </a:cubicBezTo>
                <a:close/>
                <a:moveTo>
                  <a:pt x="6" y="181"/>
                </a:moveTo>
                <a:cubicBezTo>
                  <a:pt x="6" y="183"/>
                  <a:pt x="6" y="184"/>
                  <a:pt x="7" y="184"/>
                </a:cubicBezTo>
                <a:cubicBezTo>
                  <a:pt x="7" y="183"/>
                  <a:pt x="6" y="182"/>
                  <a:pt x="6" y="181"/>
                </a:cubicBezTo>
                <a:close/>
                <a:moveTo>
                  <a:pt x="4" y="54"/>
                </a:moveTo>
                <a:cubicBezTo>
                  <a:pt x="4" y="55"/>
                  <a:pt x="4" y="56"/>
                  <a:pt x="4" y="58"/>
                </a:cubicBezTo>
                <a:cubicBezTo>
                  <a:pt x="4" y="56"/>
                  <a:pt x="4" y="55"/>
                  <a:pt x="4" y="54"/>
                </a:cubicBezTo>
                <a:close/>
                <a:moveTo>
                  <a:pt x="100" y="84"/>
                </a:moveTo>
                <a:cubicBezTo>
                  <a:pt x="100" y="85"/>
                  <a:pt x="100" y="85"/>
                  <a:pt x="100" y="86"/>
                </a:cubicBezTo>
                <a:cubicBezTo>
                  <a:pt x="101" y="86"/>
                  <a:pt x="100" y="85"/>
                  <a:pt x="100" y="84"/>
                </a:cubicBezTo>
                <a:close/>
                <a:moveTo>
                  <a:pt x="64" y="53"/>
                </a:moveTo>
                <a:cubicBezTo>
                  <a:pt x="63" y="54"/>
                  <a:pt x="63" y="54"/>
                  <a:pt x="62" y="55"/>
                </a:cubicBezTo>
                <a:cubicBezTo>
                  <a:pt x="63" y="55"/>
                  <a:pt x="63" y="55"/>
                  <a:pt x="63" y="55"/>
                </a:cubicBezTo>
                <a:cubicBezTo>
                  <a:pt x="63" y="55"/>
                  <a:pt x="63" y="54"/>
                  <a:pt x="64" y="54"/>
                </a:cubicBezTo>
                <a:cubicBezTo>
                  <a:pt x="64" y="54"/>
                  <a:pt x="64" y="54"/>
                  <a:pt x="64" y="53"/>
                </a:cubicBezTo>
                <a:close/>
                <a:moveTo>
                  <a:pt x="8" y="68"/>
                </a:moveTo>
                <a:cubicBezTo>
                  <a:pt x="8" y="69"/>
                  <a:pt x="7" y="70"/>
                  <a:pt x="8" y="70"/>
                </a:cubicBezTo>
                <a:cubicBezTo>
                  <a:pt x="8" y="70"/>
                  <a:pt x="8" y="70"/>
                  <a:pt x="9" y="70"/>
                </a:cubicBezTo>
                <a:cubicBezTo>
                  <a:pt x="8" y="69"/>
                  <a:pt x="8" y="69"/>
                  <a:pt x="8" y="68"/>
                </a:cubicBezTo>
                <a:close/>
                <a:moveTo>
                  <a:pt x="27" y="123"/>
                </a:moveTo>
                <a:cubicBezTo>
                  <a:pt x="28" y="124"/>
                  <a:pt x="28" y="124"/>
                  <a:pt x="30" y="123"/>
                </a:cubicBezTo>
                <a:cubicBezTo>
                  <a:pt x="29" y="123"/>
                  <a:pt x="28" y="123"/>
                  <a:pt x="27" y="123"/>
                </a:cubicBezTo>
                <a:close/>
                <a:moveTo>
                  <a:pt x="183" y="129"/>
                </a:moveTo>
                <a:cubicBezTo>
                  <a:pt x="183" y="130"/>
                  <a:pt x="182" y="130"/>
                  <a:pt x="183" y="131"/>
                </a:cubicBezTo>
                <a:cubicBezTo>
                  <a:pt x="183" y="131"/>
                  <a:pt x="183" y="130"/>
                  <a:pt x="183" y="129"/>
                </a:cubicBezTo>
                <a:close/>
                <a:moveTo>
                  <a:pt x="175" y="179"/>
                </a:moveTo>
                <a:cubicBezTo>
                  <a:pt x="175" y="179"/>
                  <a:pt x="175" y="180"/>
                  <a:pt x="174" y="180"/>
                </a:cubicBezTo>
                <a:cubicBezTo>
                  <a:pt x="175" y="180"/>
                  <a:pt x="175" y="180"/>
                  <a:pt x="175" y="179"/>
                </a:cubicBezTo>
                <a:close/>
                <a:moveTo>
                  <a:pt x="68" y="154"/>
                </a:moveTo>
                <a:cubicBezTo>
                  <a:pt x="68" y="153"/>
                  <a:pt x="68" y="152"/>
                  <a:pt x="69" y="151"/>
                </a:cubicBezTo>
                <a:cubicBezTo>
                  <a:pt x="68" y="152"/>
                  <a:pt x="68" y="153"/>
                  <a:pt x="68" y="154"/>
                </a:cubicBezTo>
                <a:close/>
                <a:moveTo>
                  <a:pt x="75" y="118"/>
                </a:moveTo>
                <a:cubicBezTo>
                  <a:pt x="75" y="117"/>
                  <a:pt x="75" y="117"/>
                  <a:pt x="75" y="116"/>
                </a:cubicBezTo>
                <a:cubicBezTo>
                  <a:pt x="74" y="116"/>
                  <a:pt x="74" y="117"/>
                  <a:pt x="75" y="118"/>
                </a:cubicBezTo>
                <a:close/>
                <a:moveTo>
                  <a:pt x="160" y="43"/>
                </a:moveTo>
                <a:cubicBezTo>
                  <a:pt x="160" y="43"/>
                  <a:pt x="160" y="43"/>
                  <a:pt x="160" y="43"/>
                </a:cubicBezTo>
                <a:cubicBezTo>
                  <a:pt x="160" y="43"/>
                  <a:pt x="159" y="44"/>
                  <a:pt x="159" y="44"/>
                </a:cubicBezTo>
                <a:cubicBezTo>
                  <a:pt x="159" y="44"/>
                  <a:pt x="159" y="44"/>
                  <a:pt x="159" y="44"/>
                </a:cubicBezTo>
                <a:cubicBezTo>
                  <a:pt x="160" y="44"/>
                  <a:pt x="160" y="44"/>
                  <a:pt x="160" y="43"/>
                </a:cubicBezTo>
                <a:close/>
                <a:moveTo>
                  <a:pt x="56" y="182"/>
                </a:moveTo>
                <a:cubicBezTo>
                  <a:pt x="56" y="182"/>
                  <a:pt x="56" y="182"/>
                  <a:pt x="56" y="182"/>
                </a:cubicBezTo>
                <a:cubicBezTo>
                  <a:pt x="55" y="182"/>
                  <a:pt x="54" y="182"/>
                  <a:pt x="53" y="182"/>
                </a:cubicBezTo>
                <a:cubicBezTo>
                  <a:pt x="53" y="182"/>
                  <a:pt x="53" y="182"/>
                  <a:pt x="53" y="182"/>
                </a:cubicBezTo>
                <a:cubicBezTo>
                  <a:pt x="54" y="182"/>
                  <a:pt x="55" y="182"/>
                  <a:pt x="56" y="182"/>
                </a:cubicBezTo>
                <a:close/>
                <a:moveTo>
                  <a:pt x="55" y="45"/>
                </a:moveTo>
                <a:cubicBezTo>
                  <a:pt x="54" y="46"/>
                  <a:pt x="54" y="46"/>
                  <a:pt x="54" y="47"/>
                </a:cubicBezTo>
                <a:cubicBezTo>
                  <a:pt x="54" y="47"/>
                  <a:pt x="55" y="46"/>
                  <a:pt x="55" y="45"/>
                </a:cubicBezTo>
                <a:close/>
                <a:moveTo>
                  <a:pt x="67" y="57"/>
                </a:moveTo>
                <a:cubicBezTo>
                  <a:pt x="66" y="57"/>
                  <a:pt x="66" y="57"/>
                  <a:pt x="66" y="58"/>
                </a:cubicBezTo>
                <a:cubicBezTo>
                  <a:pt x="66" y="58"/>
                  <a:pt x="66" y="58"/>
                  <a:pt x="66" y="58"/>
                </a:cubicBezTo>
                <a:cubicBezTo>
                  <a:pt x="67" y="58"/>
                  <a:pt x="67" y="58"/>
                  <a:pt x="67" y="57"/>
                </a:cubicBezTo>
                <a:close/>
                <a:moveTo>
                  <a:pt x="146" y="7"/>
                </a:moveTo>
                <a:cubicBezTo>
                  <a:pt x="145" y="6"/>
                  <a:pt x="145" y="6"/>
                  <a:pt x="145" y="6"/>
                </a:cubicBezTo>
                <a:cubicBezTo>
                  <a:pt x="145" y="6"/>
                  <a:pt x="145" y="6"/>
                  <a:pt x="145" y="7"/>
                </a:cubicBezTo>
                <a:cubicBezTo>
                  <a:pt x="145" y="7"/>
                  <a:pt x="145" y="7"/>
                  <a:pt x="146" y="7"/>
                </a:cubicBezTo>
                <a:close/>
                <a:moveTo>
                  <a:pt x="64" y="67"/>
                </a:moveTo>
                <a:cubicBezTo>
                  <a:pt x="63" y="67"/>
                  <a:pt x="63" y="67"/>
                  <a:pt x="63" y="67"/>
                </a:cubicBezTo>
                <a:cubicBezTo>
                  <a:pt x="63" y="68"/>
                  <a:pt x="63" y="68"/>
                  <a:pt x="63" y="68"/>
                </a:cubicBezTo>
                <a:cubicBezTo>
                  <a:pt x="63" y="68"/>
                  <a:pt x="63" y="67"/>
                  <a:pt x="64" y="67"/>
                </a:cubicBezTo>
                <a:close/>
                <a:moveTo>
                  <a:pt x="159" y="59"/>
                </a:moveTo>
                <a:cubicBezTo>
                  <a:pt x="159" y="59"/>
                  <a:pt x="159" y="59"/>
                  <a:pt x="159" y="59"/>
                </a:cubicBezTo>
                <a:cubicBezTo>
                  <a:pt x="159" y="59"/>
                  <a:pt x="160" y="59"/>
                  <a:pt x="160" y="58"/>
                </a:cubicBezTo>
                <a:cubicBezTo>
                  <a:pt x="159" y="58"/>
                  <a:pt x="159" y="59"/>
                  <a:pt x="159" y="59"/>
                </a:cubicBezTo>
                <a:close/>
                <a:moveTo>
                  <a:pt x="227" y="118"/>
                </a:moveTo>
                <a:cubicBezTo>
                  <a:pt x="227" y="118"/>
                  <a:pt x="227" y="118"/>
                  <a:pt x="227" y="118"/>
                </a:cubicBezTo>
                <a:cubicBezTo>
                  <a:pt x="227" y="118"/>
                  <a:pt x="227" y="118"/>
                  <a:pt x="227" y="118"/>
                </a:cubicBezTo>
                <a:cubicBezTo>
                  <a:pt x="227" y="118"/>
                  <a:pt x="227" y="118"/>
                  <a:pt x="227" y="118"/>
                </a:cubicBezTo>
                <a:cubicBezTo>
                  <a:pt x="227" y="118"/>
                  <a:pt x="227" y="118"/>
                  <a:pt x="227" y="118"/>
                </a:cubicBezTo>
                <a:close/>
                <a:moveTo>
                  <a:pt x="68" y="60"/>
                </a:moveTo>
                <a:cubicBezTo>
                  <a:pt x="69" y="61"/>
                  <a:pt x="69" y="61"/>
                  <a:pt x="69" y="60"/>
                </a:cubicBezTo>
                <a:cubicBezTo>
                  <a:pt x="69" y="60"/>
                  <a:pt x="69" y="60"/>
                  <a:pt x="68" y="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ac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18"/>
          <p:cNvGrpSpPr/>
          <p:nvPr/>
        </p:nvGrpSpPr>
        <p:grpSpPr bwMode="auto">
          <a:xfrm>
            <a:off x="3960813" y="2071688"/>
            <a:ext cx="4270375" cy="1592262"/>
            <a:chOff x="3961234" y="2071397"/>
            <a:chExt cx="4269532" cy="1592263"/>
          </a:xfrm>
        </p:grpSpPr>
        <p:grpSp>
          <p:nvGrpSpPr>
            <p:cNvPr id="4101" name="组合 180"/>
            <p:cNvGrpSpPr/>
            <p:nvPr/>
          </p:nvGrpSpPr>
          <p:grpSpPr bwMode="auto">
            <a:xfrm>
              <a:off x="3961234" y="2071397"/>
              <a:ext cx="550751" cy="1592263"/>
              <a:chOff x="2022477" y="5602288"/>
              <a:chExt cx="500683" cy="1592263"/>
            </a:xfrm>
          </p:grpSpPr>
          <p:sp>
            <p:nvSpPr>
              <p:cNvPr id="182" name="Freeform 270"/>
              <p:cNvSpPr/>
              <p:nvPr/>
            </p:nvSpPr>
            <p:spPr bwMode="auto">
              <a:xfrm>
                <a:off x="2034019" y="6632576"/>
                <a:ext cx="489141" cy="446088"/>
              </a:xfrm>
              <a:custGeom>
                <a:avLst/>
                <a:gdLst>
                  <a:gd name="T0" fmla="*/ 121 w 151"/>
                  <a:gd name="T1" fmla="*/ 137 h 137"/>
                  <a:gd name="T2" fmla="*/ 121 w 151"/>
                  <a:gd name="T3" fmla="*/ 136 h 137"/>
                  <a:gd name="T4" fmla="*/ 117 w 151"/>
                  <a:gd name="T5" fmla="*/ 134 h 137"/>
                  <a:gd name="T6" fmla="*/ 144 w 151"/>
                  <a:gd name="T7" fmla="*/ 100 h 137"/>
                  <a:gd name="T8" fmla="*/ 105 w 151"/>
                  <a:gd name="T9" fmla="*/ 122 h 137"/>
                  <a:gd name="T10" fmla="*/ 105 w 151"/>
                  <a:gd name="T11" fmla="*/ 121 h 137"/>
                  <a:gd name="T12" fmla="*/ 71 w 151"/>
                  <a:gd name="T13" fmla="*/ 121 h 137"/>
                  <a:gd name="T14" fmla="*/ 146 w 151"/>
                  <a:gd name="T15" fmla="*/ 61 h 137"/>
                  <a:gd name="T16" fmla="*/ 24 w 151"/>
                  <a:gd name="T17" fmla="*/ 131 h 137"/>
                  <a:gd name="T18" fmla="*/ 19 w 151"/>
                  <a:gd name="T19" fmla="*/ 134 h 137"/>
                  <a:gd name="T20" fmla="*/ 135 w 151"/>
                  <a:gd name="T21" fmla="*/ 57 h 137"/>
                  <a:gd name="T22" fmla="*/ 24 w 151"/>
                  <a:gd name="T23" fmla="*/ 122 h 137"/>
                  <a:gd name="T24" fmla="*/ 24 w 151"/>
                  <a:gd name="T25" fmla="*/ 121 h 137"/>
                  <a:gd name="T26" fmla="*/ 114 w 151"/>
                  <a:gd name="T27" fmla="*/ 55 h 137"/>
                  <a:gd name="T28" fmla="*/ 24 w 151"/>
                  <a:gd name="T29" fmla="*/ 107 h 137"/>
                  <a:gd name="T30" fmla="*/ 24 w 151"/>
                  <a:gd name="T31" fmla="*/ 106 h 137"/>
                  <a:gd name="T32" fmla="*/ 107 w 151"/>
                  <a:gd name="T33" fmla="*/ 55 h 137"/>
                  <a:gd name="T34" fmla="*/ 1 w 151"/>
                  <a:gd name="T35" fmla="*/ 117 h 137"/>
                  <a:gd name="T36" fmla="*/ 0 w 151"/>
                  <a:gd name="T37" fmla="*/ 117 h 137"/>
                  <a:gd name="T38" fmla="*/ 16 w 151"/>
                  <a:gd name="T39" fmla="*/ 88 h 137"/>
                  <a:gd name="T40" fmla="*/ 29 w 151"/>
                  <a:gd name="T41" fmla="*/ 79 h 137"/>
                  <a:gd name="T42" fmla="*/ 30 w 151"/>
                  <a:gd name="T43" fmla="*/ 74 h 137"/>
                  <a:gd name="T44" fmla="*/ 30 w 151"/>
                  <a:gd name="T45" fmla="*/ 73 h 137"/>
                  <a:gd name="T46" fmla="*/ 33 w 151"/>
                  <a:gd name="T47" fmla="*/ 71 h 137"/>
                  <a:gd name="T48" fmla="*/ 61 w 151"/>
                  <a:gd name="T49" fmla="*/ 48 h 137"/>
                  <a:gd name="T50" fmla="*/ 26 w 151"/>
                  <a:gd name="T51" fmla="*/ 68 h 137"/>
                  <a:gd name="T52" fmla="*/ 25 w 151"/>
                  <a:gd name="T53" fmla="*/ 67 h 137"/>
                  <a:gd name="T54" fmla="*/ 13 w 151"/>
                  <a:gd name="T55" fmla="*/ 65 h 137"/>
                  <a:gd name="T56" fmla="*/ 15 w 151"/>
                  <a:gd name="T57" fmla="*/ 50 h 137"/>
                  <a:gd name="T58" fmla="*/ 14 w 151"/>
                  <a:gd name="T59" fmla="*/ 50 h 137"/>
                  <a:gd name="T60" fmla="*/ 15 w 151"/>
                  <a:gd name="T61" fmla="*/ 54 h 137"/>
                  <a:gd name="T62" fmla="*/ 123 w 151"/>
                  <a:gd name="T63" fmla="*/ 0 h 137"/>
                  <a:gd name="T64" fmla="*/ 75 w 151"/>
                  <a:gd name="T65" fmla="*/ 35 h 137"/>
                  <a:gd name="T66" fmla="*/ 110 w 151"/>
                  <a:gd name="T67" fmla="*/ 18 h 137"/>
                  <a:gd name="T68" fmla="*/ 86 w 151"/>
                  <a:gd name="T69" fmla="*/ 36 h 137"/>
                  <a:gd name="T70" fmla="*/ 101 w 151"/>
                  <a:gd name="T71" fmla="*/ 32 h 137"/>
                  <a:gd name="T72" fmla="*/ 24 w 151"/>
                  <a:gd name="T73" fmla="*/ 83 h 137"/>
                  <a:gd name="T74" fmla="*/ 117 w 151"/>
                  <a:gd name="T75" fmla="*/ 30 h 137"/>
                  <a:gd name="T76" fmla="*/ 117 w 151"/>
                  <a:gd name="T77" fmla="*/ 30 h 137"/>
                  <a:gd name="T78" fmla="*/ 53 w 151"/>
                  <a:gd name="T79" fmla="*/ 85 h 137"/>
                  <a:gd name="T80" fmla="*/ 129 w 151"/>
                  <a:gd name="T81" fmla="*/ 42 h 137"/>
                  <a:gd name="T82" fmla="*/ 129 w 151"/>
                  <a:gd name="T83" fmla="*/ 43 h 137"/>
                  <a:gd name="T84" fmla="*/ 118 w 151"/>
                  <a:gd name="T85" fmla="*/ 52 h 137"/>
                  <a:gd name="T86" fmla="*/ 118 w 151"/>
                  <a:gd name="T87" fmla="*/ 53 h 137"/>
                  <a:gd name="T88" fmla="*/ 144 w 151"/>
                  <a:gd name="T89" fmla="*/ 52 h 137"/>
                  <a:gd name="T90" fmla="*/ 145 w 151"/>
                  <a:gd name="T91" fmla="*/ 52 h 137"/>
                  <a:gd name="T92" fmla="*/ 80 w 151"/>
                  <a:gd name="T93" fmla="*/ 98 h 137"/>
                  <a:gd name="T94" fmla="*/ 150 w 151"/>
                  <a:gd name="T95" fmla="*/ 58 h 137"/>
                  <a:gd name="T96" fmla="*/ 151 w 151"/>
                  <a:gd name="T97" fmla="*/ 58 h 137"/>
                  <a:gd name="T98" fmla="*/ 147 w 151"/>
                  <a:gd name="T99" fmla="*/ 61 h 137"/>
                  <a:gd name="T100" fmla="*/ 131 w 151"/>
                  <a:gd name="T101" fmla="*/ 86 h 137"/>
                  <a:gd name="T102" fmla="*/ 107 w 151"/>
                  <a:gd name="T103" fmla="*/ 120 h 137"/>
                  <a:gd name="T104" fmla="*/ 146 w 151"/>
                  <a:gd name="T105" fmla="*/ 98 h 137"/>
                  <a:gd name="T106" fmla="*/ 146 w 151"/>
                  <a:gd name="T107" fmla="*/ 99 h 137"/>
                  <a:gd name="T108" fmla="*/ 134 w 151"/>
                  <a:gd name="T109" fmla="*/ 124 h 137"/>
                  <a:gd name="T110" fmla="*/ 134 w 151"/>
                  <a:gd name="T111" fmla="*/ 125 h 137"/>
                  <a:gd name="T112" fmla="*/ 135 w 151"/>
                  <a:gd name="T113" fmla="*/ 128 h 137"/>
                  <a:gd name="T114" fmla="*/ 130 w 151"/>
                  <a:gd name="T115" fmla="*/ 134 h 137"/>
                  <a:gd name="T116" fmla="*/ 126 w 151"/>
                  <a:gd name="T117" fmla="*/ 137 h 137"/>
                  <a:gd name="T118" fmla="*/ 131 w 151"/>
                  <a:gd name="T119" fmla="*/ 132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" h="137">
                    <a:moveTo>
                      <a:pt x="121" y="137"/>
                    </a:move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21" y="137"/>
                      <a:pt x="121" y="137"/>
                      <a:pt x="121" y="136"/>
                    </a:cubicBezTo>
                    <a:cubicBezTo>
                      <a:pt x="121" y="136"/>
                      <a:pt x="121" y="136"/>
                      <a:pt x="121" y="136"/>
                    </a:cubicBezTo>
                    <a:cubicBezTo>
                      <a:pt x="121" y="136"/>
                      <a:pt x="121" y="136"/>
                      <a:pt x="121" y="136"/>
                    </a:cubicBezTo>
                    <a:cubicBezTo>
                      <a:pt x="121" y="136"/>
                      <a:pt x="122" y="135"/>
                      <a:pt x="125" y="132"/>
                    </a:cubicBezTo>
                    <a:cubicBezTo>
                      <a:pt x="127" y="130"/>
                      <a:pt x="129" y="128"/>
                      <a:pt x="131" y="126"/>
                    </a:cubicBezTo>
                    <a:cubicBezTo>
                      <a:pt x="117" y="134"/>
                      <a:pt x="117" y="134"/>
                      <a:pt x="117" y="134"/>
                    </a:cubicBezTo>
                    <a:cubicBezTo>
                      <a:pt x="117" y="135"/>
                      <a:pt x="116" y="135"/>
                      <a:pt x="116" y="134"/>
                    </a:cubicBezTo>
                    <a:cubicBezTo>
                      <a:pt x="116" y="134"/>
                      <a:pt x="116" y="134"/>
                      <a:pt x="116" y="134"/>
                    </a:cubicBezTo>
                    <a:cubicBezTo>
                      <a:pt x="123" y="126"/>
                      <a:pt x="139" y="106"/>
                      <a:pt x="144" y="100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2"/>
                      <a:pt x="105" y="122"/>
                      <a:pt x="105" y="121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6" y="120"/>
                      <a:pt x="108" y="117"/>
                      <a:pt x="115" y="107"/>
                    </a:cubicBezTo>
                    <a:cubicBezTo>
                      <a:pt x="121" y="100"/>
                      <a:pt x="127" y="91"/>
                      <a:pt x="130" y="87"/>
                    </a:cubicBez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0"/>
                      <a:pt x="71" y="120"/>
                    </a:cubicBezTo>
                    <a:cubicBezTo>
                      <a:pt x="72" y="120"/>
                      <a:pt x="129" y="74"/>
                      <a:pt x="146" y="61"/>
                    </a:cubicBezTo>
                    <a:cubicBezTo>
                      <a:pt x="135" y="68"/>
                      <a:pt x="106" y="84"/>
                      <a:pt x="81" y="99"/>
                    </a:cubicBezTo>
                    <a:cubicBezTo>
                      <a:pt x="65" y="108"/>
                      <a:pt x="50" y="117"/>
                      <a:pt x="38" y="123"/>
                    </a:cubicBezTo>
                    <a:cubicBezTo>
                      <a:pt x="33" y="127"/>
                      <a:pt x="28" y="129"/>
                      <a:pt x="24" y="131"/>
                    </a:cubicBezTo>
                    <a:cubicBezTo>
                      <a:pt x="22" y="133"/>
                      <a:pt x="20" y="134"/>
                      <a:pt x="20" y="134"/>
                    </a:cubicBezTo>
                    <a:cubicBezTo>
                      <a:pt x="19" y="134"/>
                      <a:pt x="19" y="134"/>
                      <a:pt x="19" y="134"/>
                    </a:cubicBezTo>
                    <a:cubicBezTo>
                      <a:pt x="19" y="134"/>
                      <a:pt x="19" y="134"/>
                      <a:pt x="19" y="134"/>
                    </a:cubicBezTo>
                    <a:cubicBezTo>
                      <a:pt x="19" y="134"/>
                      <a:pt x="19" y="134"/>
                      <a:pt x="19" y="134"/>
                    </a:cubicBezTo>
                    <a:cubicBezTo>
                      <a:pt x="18" y="134"/>
                      <a:pt x="19" y="134"/>
                      <a:pt x="19" y="134"/>
                    </a:cubicBezTo>
                    <a:cubicBezTo>
                      <a:pt x="135" y="57"/>
                      <a:pt x="135" y="57"/>
                      <a:pt x="135" y="57"/>
                    </a:cubicBezTo>
                    <a:cubicBezTo>
                      <a:pt x="114" y="69"/>
                      <a:pt x="57" y="103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3" y="121"/>
                      <a:pt x="24" y="121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5" y="120"/>
                      <a:pt x="29" y="117"/>
                      <a:pt x="38" y="110"/>
                    </a:cubicBezTo>
                    <a:cubicBezTo>
                      <a:pt x="47" y="104"/>
                      <a:pt x="59" y="95"/>
                      <a:pt x="71" y="87"/>
                    </a:cubicBezTo>
                    <a:cubicBezTo>
                      <a:pt x="88" y="74"/>
                      <a:pt x="106" y="61"/>
                      <a:pt x="114" y="55"/>
                    </a:cubicBezTo>
                    <a:cubicBezTo>
                      <a:pt x="102" y="61"/>
                      <a:pt x="72" y="79"/>
                      <a:pt x="51" y="92"/>
                    </a:cubicBezTo>
                    <a:cubicBezTo>
                      <a:pt x="25" y="107"/>
                      <a:pt x="25" y="107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7"/>
                      <a:pt x="24" y="107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5" y="105"/>
                      <a:pt x="29" y="103"/>
                      <a:pt x="40" y="96"/>
                    </a:cubicBezTo>
                    <a:cubicBezTo>
                      <a:pt x="49" y="91"/>
                      <a:pt x="61" y="83"/>
                      <a:pt x="76" y="74"/>
                    </a:cubicBezTo>
                    <a:cubicBezTo>
                      <a:pt x="87" y="67"/>
                      <a:pt x="98" y="61"/>
                      <a:pt x="107" y="55"/>
                    </a:cubicBezTo>
                    <a:cubicBezTo>
                      <a:pt x="92" y="64"/>
                      <a:pt x="72" y="76"/>
                      <a:pt x="54" y="86"/>
                    </a:cubicBezTo>
                    <a:cubicBezTo>
                      <a:pt x="10" y="112"/>
                      <a:pt x="2" y="116"/>
                      <a:pt x="1" y="117"/>
                    </a:cubicBezTo>
                    <a:cubicBezTo>
                      <a:pt x="1" y="117"/>
                      <a:pt x="1" y="117"/>
                      <a:pt x="1" y="117"/>
                    </a:cubicBezTo>
                    <a:cubicBezTo>
                      <a:pt x="1" y="117"/>
                      <a:pt x="1" y="117"/>
                      <a:pt x="1" y="117"/>
                    </a:cubicBezTo>
                    <a:cubicBezTo>
                      <a:pt x="1" y="117"/>
                      <a:pt x="0" y="117"/>
                      <a:pt x="0" y="117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7"/>
                      <a:pt x="0" y="116"/>
                      <a:pt x="0" y="116"/>
                    </a:cubicBezTo>
                    <a:cubicBezTo>
                      <a:pt x="35" y="91"/>
                      <a:pt x="96" y="46"/>
                      <a:pt x="112" y="33"/>
                    </a:cubicBezTo>
                    <a:cubicBezTo>
                      <a:pt x="81" y="52"/>
                      <a:pt x="18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7"/>
                      <a:pt x="16" y="87"/>
                      <a:pt x="29" y="79"/>
                    </a:cubicBezTo>
                    <a:cubicBezTo>
                      <a:pt x="37" y="73"/>
                      <a:pt x="48" y="66"/>
                      <a:pt x="59" y="59"/>
                    </a:cubicBezTo>
                    <a:cubicBezTo>
                      <a:pt x="69" y="53"/>
                      <a:pt x="79" y="46"/>
                      <a:pt x="86" y="41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29" y="74"/>
                      <a:pt x="29" y="73"/>
                      <a:pt x="30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1" y="73"/>
                      <a:pt x="32" y="72"/>
                      <a:pt x="33" y="71"/>
                    </a:cubicBezTo>
                    <a:cubicBezTo>
                      <a:pt x="36" y="69"/>
                      <a:pt x="39" y="67"/>
                      <a:pt x="43" y="64"/>
                    </a:cubicBezTo>
                    <a:cubicBezTo>
                      <a:pt x="61" y="52"/>
                      <a:pt x="94" y="30"/>
                      <a:pt x="106" y="22"/>
                    </a:cubicBezTo>
                    <a:cubicBezTo>
                      <a:pt x="97" y="27"/>
                      <a:pt x="77" y="38"/>
                      <a:pt x="61" y="48"/>
                    </a:cubicBezTo>
                    <a:cubicBezTo>
                      <a:pt x="32" y="64"/>
                      <a:pt x="27" y="67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7"/>
                      <a:pt x="25" y="67"/>
                    </a:cubicBezTo>
                    <a:cubicBezTo>
                      <a:pt x="53" y="48"/>
                      <a:pt x="103" y="14"/>
                      <a:pt x="118" y="4"/>
                    </a:cubicBezTo>
                    <a:cubicBezTo>
                      <a:pt x="102" y="13"/>
                      <a:pt x="45" y="46"/>
                      <a:pt x="13" y="65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4"/>
                      <a:pt x="12" y="64"/>
                      <a:pt x="14" y="54"/>
                    </a:cubicBezTo>
                    <a:cubicBezTo>
                      <a:pt x="15" y="52"/>
                      <a:pt x="15" y="51"/>
                      <a:pt x="15" y="50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51"/>
                      <a:pt x="14" y="51"/>
                      <a:pt x="14" y="50"/>
                    </a:cubicBezTo>
                    <a:cubicBezTo>
                      <a:pt x="13" y="50"/>
                      <a:pt x="14" y="50"/>
                      <a:pt x="14" y="50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9"/>
                      <a:pt x="17" y="49"/>
                      <a:pt x="15" y="54"/>
                    </a:cubicBezTo>
                    <a:cubicBezTo>
                      <a:pt x="15" y="57"/>
                      <a:pt x="14" y="62"/>
                      <a:pt x="13" y="63"/>
                    </a:cubicBezTo>
                    <a:cubicBezTo>
                      <a:pt x="54" y="39"/>
                      <a:pt x="121" y="0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1"/>
                      <a:pt x="124" y="1"/>
                      <a:pt x="108" y="12"/>
                    </a:cubicBezTo>
                    <a:cubicBezTo>
                      <a:pt x="100" y="17"/>
                      <a:pt x="89" y="25"/>
                      <a:pt x="75" y="35"/>
                    </a:cubicBezTo>
                    <a:cubicBezTo>
                      <a:pt x="59" y="45"/>
                      <a:pt x="44" y="55"/>
                      <a:pt x="35" y="62"/>
                    </a:cubicBezTo>
                    <a:cubicBezTo>
                      <a:pt x="42" y="58"/>
                      <a:pt x="51" y="52"/>
                      <a:pt x="60" y="47"/>
                    </a:cubicBezTo>
                    <a:cubicBezTo>
                      <a:pt x="102" y="22"/>
                      <a:pt x="109" y="18"/>
                      <a:pt x="110" y="18"/>
                    </a:cubicBezTo>
                    <a:cubicBezTo>
                      <a:pt x="110" y="18"/>
                      <a:pt x="110" y="18"/>
                      <a:pt x="110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11" y="19"/>
                      <a:pt x="111" y="19"/>
                      <a:pt x="86" y="36"/>
                    </a:cubicBezTo>
                    <a:cubicBezTo>
                      <a:pt x="72" y="46"/>
                      <a:pt x="55" y="57"/>
                      <a:pt x="43" y="65"/>
                    </a:cubicBezTo>
                    <a:cubicBezTo>
                      <a:pt x="43" y="65"/>
                      <a:pt x="42" y="66"/>
                      <a:pt x="41" y="67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2"/>
                      <a:pt x="102" y="32"/>
                      <a:pt x="102" y="33"/>
                    </a:cubicBezTo>
                    <a:cubicBezTo>
                      <a:pt x="79" y="47"/>
                      <a:pt x="40" y="73"/>
                      <a:pt x="24" y="83"/>
                    </a:cubicBezTo>
                    <a:cubicBezTo>
                      <a:pt x="43" y="73"/>
                      <a:pt x="94" y="42"/>
                      <a:pt x="116" y="29"/>
                    </a:cubicBezTo>
                    <a:cubicBezTo>
                      <a:pt x="116" y="29"/>
                      <a:pt x="117" y="29"/>
                      <a:pt x="117" y="29"/>
                    </a:cubicBezTo>
                    <a:cubicBezTo>
                      <a:pt x="117" y="29"/>
                      <a:pt x="117" y="29"/>
                      <a:pt x="117" y="30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5" y="32"/>
                      <a:pt x="105" y="40"/>
                      <a:pt x="59" y="74"/>
                    </a:cubicBezTo>
                    <a:cubicBezTo>
                      <a:pt x="38" y="90"/>
                      <a:pt x="16" y="105"/>
                      <a:pt x="6" y="113"/>
                    </a:cubicBezTo>
                    <a:cubicBezTo>
                      <a:pt x="16" y="108"/>
                      <a:pt x="34" y="97"/>
                      <a:pt x="53" y="85"/>
                    </a:cubicBezTo>
                    <a:cubicBezTo>
                      <a:pt x="110" y="53"/>
                      <a:pt x="126" y="43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29" y="42"/>
                      <a:pt x="130" y="42"/>
                      <a:pt x="130" y="42"/>
                    </a:cubicBezTo>
                    <a:cubicBezTo>
                      <a:pt x="130" y="42"/>
                      <a:pt x="130" y="43"/>
                      <a:pt x="129" y="43"/>
                    </a:cubicBezTo>
                    <a:cubicBezTo>
                      <a:pt x="107" y="56"/>
                      <a:pt x="73" y="77"/>
                      <a:pt x="50" y="91"/>
                    </a:cubicBezTo>
                    <a:cubicBezTo>
                      <a:pt x="50" y="91"/>
                      <a:pt x="50" y="91"/>
                      <a:pt x="51" y="91"/>
                    </a:cubicBezTo>
                    <a:cubicBezTo>
                      <a:pt x="101" y="61"/>
                      <a:pt x="117" y="52"/>
                      <a:pt x="118" y="52"/>
                    </a:cubicBezTo>
                    <a:cubicBezTo>
                      <a:pt x="118" y="52"/>
                      <a:pt x="118" y="52"/>
                      <a:pt x="118" y="52"/>
                    </a:cubicBezTo>
                    <a:cubicBezTo>
                      <a:pt x="118" y="52"/>
                      <a:pt x="118" y="52"/>
                      <a:pt x="118" y="52"/>
                    </a:cubicBezTo>
                    <a:cubicBezTo>
                      <a:pt x="119" y="53"/>
                      <a:pt x="119" y="53"/>
                      <a:pt x="118" y="53"/>
                    </a:cubicBezTo>
                    <a:cubicBezTo>
                      <a:pt x="92" y="72"/>
                      <a:pt x="48" y="104"/>
                      <a:pt x="31" y="117"/>
                    </a:cubicBezTo>
                    <a:cubicBezTo>
                      <a:pt x="74" y="92"/>
                      <a:pt x="137" y="54"/>
                      <a:pt x="144" y="52"/>
                    </a:cubicBezTo>
                    <a:cubicBezTo>
                      <a:pt x="144" y="52"/>
                      <a:pt x="144" y="52"/>
                      <a:pt x="144" y="52"/>
                    </a:cubicBezTo>
                    <a:cubicBezTo>
                      <a:pt x="144" y="52"/>
                      <a:pt x="144" y="52"/>
                      <a:pt x="144" y="52"/>
                    </a:cubicBezTo>
                    <a:cubicBezTo>
                      <a:pt x="144" y="52"/>
                      <a:pt x="144" y="51"/>
                      <a:pt x="144" y="51"/>
                    </a:cubicBezTo>
                    <a:cubicBezTo>
                      <a:pt x="145" y="52"/>
                      <a:pt x="145" y="52"/>
                      <a:pt x="145" y="52"/>
                    </a:cubicBezTo>
                    <a:cubicBezTo>
                      <a:pt x="145" y="52"/>
                      <a:pt x="145" y="52"/>
                      <a:pt x="145" y="52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44" y="119"/>
                      <a:pt x="62" y="108"/>
                      <a:pt x="80" y="98"/>
                    </a:cubicBezTo>
                    <a:cubicBezTo>
                      <a:pt x="138" y="64"/>
                      <a:pt x="148" y="59"/>
                      <a:pt x="150" y="58"/>
                    </a:cubicBezTo>
                    <a:cubicBezTo>
                      <a:pt x="150" y="58"/>
                      <a:pt x="150" y="58"/>
                      <a:pt x="150" y="58"/>
                    </a:cubicBezTo>
                    <a:cubicBezTo>
                      <a:pt x="150" y="58"/>
                      <a:pt x="150" y="58"/>
                      <a:pt x="150" y="58"/>
                    </a:cubicBezTo>
                    <a:cubicBezTo>
                      <a:pt x="151" y="57"/>
                      <a:pt x="151" y="57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0" y="59"/>
                      <a:pt x="149" y="60"/>
                      <a:pt x="147" y="61"/>
                    </a:cubicBezTo>
                    <a:cubicBezTo>
                      <a:pt x="76" y="117"/>
                      <a:pt x="76" y="117"/>
                      <a:pt x="76" y="117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31" y="86"/>
                      <a:pt x="132" y="86"/>
                      <a:pt x="132" y="86"/>
                    </a:cubicBezTo>
                    <a:cubicBezTo>
                      <a:pt x="132" y="86"/>
                      <a:pt x="132" y="86"/>
                      <a:pt x="116" y="108"/>
                    </a:cubicBezTo>
                    <a:cubicBezTo>
                      <a:pt x="112" y="113"/>
                      <a:pt x="109" y="118"/>
                      <a:pt x="107" y="120"/>
                    </a:cubicBezTo>
                    <a:cubicBezTo>
                      <a:pt x="145" y="98"/>
                      <a:pt x="145" y="98"/>
                      <a:pt x="145" y="98"/>
                    </a:cubicBezTo>
                    <a:cubicBezTo>
                      <a:pt x="145" y="98"/>
                      <a:pt x="146" y="98"/>
                      <a:pt x="146" y="98"/>
                    </a:cubicBezTo>
                    <a:cubicBezTo>
                      <a:pt x="146" y="98"/>
                      <a:pt x="146" y="98"/>
                      <a:pt x="146" y="98"/>
                    </a:cubicBezTo>
                    <a:cubicBezTo>
                      <a:pt x="146" y="98"/>
                      <a:pt x="146" y="98"/>
                      <a:pt x="146" y="99"/>
                    </a:cubicBezTo>
                    <a:cubicBezTo>
                      <a:pt x="146" y="99"/>
                      <a:pt x="146" y="99"/>
                      <a:pt x="146" y="99"/>
                    </a:cubicBezTo>
                    <a:cubicBezTo>
                      <a:pt x="146" y="99"/>
                      <a:pt x="146" y="99"/>
                      <a:pt x="146" y="99"/>
                    </a:cubicBezTo>
                    <a:cubicBezTo>
                      <a:pt x="145" y="100"/>
                      <a:pt x="140" y="106"/>
                      <a:pt x="119" y="132"/>
                    </a:cubicBezTo>
                    <a:cubicBezTo>
                      <a:pt x="133" y="124"/>
                      <a:pt x="133" y="124"/>
                      <a:pt x="133" y="124"/>
                    </a:cubicBezTo>
                    <a:cubicBezTo>
                      <a:pt x="134" y="124"/>
                      <a:pt x="134" y="124"/>
                      <a:pt x="134" y="124"/>
                    </a:cubicBezTo>
                    <a:cubicBezTo>
                      <a:pt x="134" y="124"/>
                      <a:pt x="134" y="124"/>
                      <a:pt x="134" y="125"/>
                    </a:cubicBezTo>
                    <a:cubicBezTo>
                      <a:pt x="134" y="125"/>
                      <a:pt x="134" y="125"/>
                      <a:pt x="134" y="125"/>
                    </a:cubicBezTo>
                    <a:cubicBezTo>
                      <a:pt x="134" y="125"/>
                      <a:pt x="134" y="125"/>
                      <a:pt x="134" y="125"/>
                    </a:cubicBezTo>
                    <a:cubicBezTo>
                      <a:pt x="133" y="125"/>
                      <a:pt x="131" y="127"/>
                      <a:pt x="126" y="133"/>
                    </a:cubicBezTo>
                    <a:cubicBezTo>
                      <a:pt x="125" y="134"/>
                      <a:pt x="124" y="134"/>
                      <a:pt x="124" y="135"/>
                    </a:cubicBezTo>
                    <a:cubicBezTo>
                      <a:pt x="135" y="128"/>
                      <a:pt x="135" y="128"/>
                      <a:pt x="135" y="128"/>
                    </a:cubicBezTo>
                    <a:cubicBezTo>
                      <a:pt x="135" y="128"/>
                      <a:pt x="135" y="128"/>
                      <a:pt x="135" y="129"/>
                    </a:cubicBezTo>
                    <a:cubicBezTo>
                      <a:pt x="135" y="129"/>
                      <a:pt x="135" y="129"/>
                      <a:pt x="135" y="129"/>
                    </a:cubicBezTo>
                    <a:cubicBezTo>
                      <a:pt x="130" y="134"/>
                      <a:pt x="130" y="134"/>
                      <a:pt x="130" y="134"/>
                    </a:cubicBezTo>
                    <a:cubicBezTo>
                      <a:pt x="130" y="134"/>
                      <a:pt x="130" y="134"/>
                      <a:pt x="130" y="134"/>
                    </a:cubicBezTo>
                    <a:cubicBezTo>
                      <a:pt x="130" y="134"/>
                      <a:pt x="130" y="135"/>
                      <a:pt x="130" y="135"/>
                    </a:cubicBezTo>
                    <a:cubicBezTo>
                      <a:pt x="126" y="137"/>
                      <a:pt x="126" y="137"/>
                      <a:pt x="126" y="137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5" y="137"/>
                      <a:pt x="125" y="137"/>
                      <a:pt x="125" y="136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21" y="137"/>
                      <a:pt x="121" y="137"/>
                      <a:pt x="121" y="13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3" name="Freeform 271"/>
              <p:cNvSpPr/>
              <p:nvPr/>
            </p:nvSpPr>
            <p:spPr bwMode="auto">
              <a:xfrm>
                <a:off x="2022477" y="5624513"/>
                <a:ext cx="444412" cy="1190626"/>
              </a:xfrm>
              <a:custGeom>
                <a:avLst/>
                <a:gdLst>
                  <a:gd name="T0" fmla="*/ 35 w 137"/>
                  <a:gd name="T1" fmla="*/ 353 h 367"/>
                  <a:gd name="T2" fmla="*/ 37 w 137"/>
                  <a:gd name="T3" fmla="*/ 344 h 367"/>
                  <a:gd name="T4" fmla="*/ 32 w 137"/>
                  <a:gd name="T5" fmla="*/ 326 h 367"/>
                  <a:gd name="T6" fmla="*/ 31 w 137"/>
                  <a:gd name="T7" fmla="*/ 324 h 367"/>
                  <a:gd name="T8" fmla="*/ 130 w 137"/>
                  <a:gd name="T9" fmla="*/ 242 h 367"/>
                  <a:gd name="T10" fmla="*/ 88 w 137"/>
                  <a:gd name="T11" fmla="*/ 252 h 367"/>
                  <a:gd name="T12" fmla="*/ 52 w 137"/>
                  <a:gd name="T13" fmla="*/ 265 h 367"/>
                  <a:gd name="T14" fmla="*/ 30 w 137"/>
                  <a:gd name="T15" fmla="*/ 275 h 367"/>
                  <a:gd name="T16" fmla="*/ 40 w 137"/>
                  <a:gd name="T17" fmla="*/ 257 h 367"/>
                  <a:gd name="T18" fmla="*/ 36 w 137"/>
                  <a:gd name="T19" fmla="*/ 258 h 367"/>
                  <a:gd name="T20" fmla="*/ 48 w 137"/>
                  <a:gd name="T21" fmla="*/ 230 h 367"/>
                  <a:gd name="T22" fmla="*/ 28 w 137"/>
                  <a:gd name="T23" fmla="*/ 214 h 367"/>
                  <a:gd name="T24" fmla="*/ 52 w 137"/>
                  <a:gd name="T25" fmla="*/ 189 h 367"/>
                  <a:gd name="T26" fmla="*/ 35 w 137"/>
                  <a:gd name="T27" fmla="*/ 193 h 367"/>
                  <a:gd name="T28" fmla="*/ 42 w 137"/>
                  <a:gd name="T29" fmla="*/ 176 h 367"/>
                  <a:gd name="T30" fmla="*/ 56 w 137"/>
                  <a:gd name="T31" fmla="*/ 167 h 367"/>
                  <a:gd name="T32" fmla="*/ 32 w 137"/>
                  <a:gd name="T33" fmla="*/ 176 h 367"/>
                  <a:gd name="T34" fmla="*/ 25 w 137"/>
                  <a:gd name="T35" fmla="*/ 159 h 367"/>
                  <a:gd name="T36" fmla="*/ 57 w 137"/>
                  <a:gd name="T37" fmla="*/ 140 h 367"/>
                  <a:gd name="T38" fmla="*/ 122 w 137"/>
                  <a:gd name="T39" fmla="*/ 64 h 367"/>
                  <a:gd name="T40" fmla="*/ 129 w 137"/>
                  <a:gd name="T41" fmla="*/ 39 h 367"/>
                  <a:gd name="T42" fmla="*/ 12 w 137"/>
                  <a:gd name="T43" fmla="*/ 100 h 367"/>
                  <a:gd name="T44" fmla="*/ 25 w 137"/>
                  <a:gd name="T45" fmla="*/ 88 h 367"/>
                  <a:gd name="T46" fmla="*/ 27 w 137"/>
                  <a:gd name="T47" fmla="*/ 77 h 367"/>
                  <a:gd name="T48" fmla="*/ 2 w 137"/>
                  <a:gd name="T49" fmla="*/ 90 h 367"/>
                  <a:gd name="T50" fmla="*/ 72 w 137"/>
                  <a:gd name="T51" fmla="*/ 34 h 367"/>
                  <a:gd name="T52" fmla="*/ 19 w 137"/>
                  <a:gd name="T53" fmla="*/ 59 h 367"/>
                  <a:gd name="T54" fmla="*/ 68 w 137"/>
                  <a:gd name="T55" fmla="*/ 18 h 367"/>
                  <a:gd name="T56" fmla="*/ 72 w 137"/>
                  <a:gd name="T57" fmla="*/ 7 h 367"/>
                  <a:gd name="T58" fmla="*/ 93 w 137"/>
                  <a:gd name="T59" fmla="*/ 4 h 367"/>
                  <a:gd name="T60" fmla="*/ 82 w 137"/>
                  <a:gd name="T61" fmla="*/ 18 h 367"/>
                  <a:gd name="T62" fmla="*/ 62 w 137"/>
                  <a:gd name="T63" fmla="*/ 32 h 367"/>
                  <a:gd name="T64" fmla="*/ 106 w 137"/>
                  <a:gd name="T65" fmla="*/ 22 h 367"/>
                  <a:gd name="T66" fmla="*/ 28 w 137"/>
                  <a:gd name="T67" fmla="*/ 76 h 367"/>
                  <a:gd name="T68" fmla="*/ 128 w 137"/>
                  <a:gd name="T69" fmla="*/ 18 h 367"/>
                  <a:gd name="T70" fmla="*/ 73 w 137"/>
                  <a:gd name="T71" fmla="*/ 59 h 367"/>
                  <a:gd name="T72" fmla="*/ 38 w 137"/>
                  <a:gd name="T73" fmla="*/ 84 h 367"/>
                  <a:gd name="T74" fmla="*/ 21 w 137"/>
                  <a:gd name="T75" fmla="*/ 100 h 367"/>
                  <a:gd name="T76" fmla="*/ 128 w 137"/>
                  <a:gd name="T77" fmla="*/ 61 h 367"/>
                  <a:gd name="T78" fmla="*/ 119 w 137"/>
                  <a:gd name="T79" fmla="*/ 86 h 367"/>
                  <a:gd name="T80" fmla="*/ 106 w 137"/>
                  <a:gd name="T81" fmla="*/ 113 h 367"/>
                  <a:gd name="T82" fmla="*/ 84 w 137"/>
                  <a:gd name="T83" fmla="*/ 151 h 367"/>
                  <a:gd name="T84" fmla="*/ 128 w 137"/>
                  <a:gd name="T85" fmla="*/ 127 h 367"/>
                  <a:gd name="T86" fmla="*/ 133 w 137"/>
                  <a:gd name="T87" fmla="*/ 136 h 367"/>
                  <a:gd name="T88" fmla="*/ 119 w 137"/>
                  <a:gd name="T89" fmla="*/ 152 h 367"/>
                  <a:gd name="T90" fmla="*/ 120 w 137"/>
                  <a:gd name="T91" fmla="*/ 160 h 367"/>
                  <a:gd name="T92" fmla="*/ 83 w 137"/>
                  <a:gd name="T93" fmla="*/ 192 h 367"/>
                  <a:gd name="T94" fmla="*/ 118 w 137"/>
                  <a:gd name="T95" fmla="*/ 181 h 367"/>
                  <a:gd name="T96" fmla="*/ 128 w 137"/>
                  <a:gd name="T97" fmla="*/ 184 h 367"/>
                  <a:gd name="T98" fmla="*/ 109 w 137"/>
                  <a:gd name="T99" fmla="*/ 215 h 367"/>
                  <a:gd name="T100" fmla="*/ 113 w 137"/>
                  <a:gd name="T101" fmla="*/ 215 h 367"/>
                  <a:gd name="T102" fmla="*/ 137 w 137"/>
                  <a:gd name="T103" fmla="*/ 212 h 367"/>
                  <a:gd name="T104" fmla="*/ 102 w 137"/>
                  <a:gd name="T105" fmla="*/ 236 h 367"/>
                  <a:gd name="T106" fmla="*/ 137 w 137"/>
                  <a:gd name="T107" fmla="*/ 217 h 367"/>
                  <a:gd name="T108" fmla="*/ 40 w 137"/>
                  <a:gd name="T109" fmla="*/ 294 h 367"/>
                  <a:gd name="T110" fmla="*/ 136 w 137"/>
                  <a:gd name="T111" fmla="*/ 255 h 367"/>
                  <a:gd name="T112" fmla="*/ 84 w 137"/>
                  <a:gd name="T113" fmla="*/ 290 h 367"/>
                  <a:gd name="T114" fmla="*/ 121 w 137"/>
                  <a:gd name="T115" fmla="*/ 272 h 367"/>
                  <a:gd name="T116" fmla="*/ 129 w 137"/>
                  <a:gd name="T117" fmla="*/ 269 h 367"/>
                  <a:gd name="T118" fmla="*/ 128 w 137"/>
                  <a:gd name="T119" fmla="*/ 292 h 367"/>
                  <a:gd name="T120" fmla="*/ 111 w 137"/>
                  <a:gd name="T121" fmla="*/ 309 h 367"/>
                  <a:gd name="T122" fmla="*/ 110 w 137"/>
                  <a:gd name="T123" fmla="*/ 32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7" h="367">
                    <a:moveTo>
                      <a:pt x="29" y="367"/>
                    </a:moveTo>
                    <a:cubicBezTo>
                      <a:pt x="29" y="367"/>
                      <a:pt x="29" y="367"/>
                      <a:pt x="29" y="367"/>
                    </a:cubicBezTo>
                    <a:cubicBezTo>
                      <a:pt x="29" y="367"/>
                      <a:pt x="29" y="367"/>
                      <a:pt x="29" y="366"/>
                    </a:cubicBezTo>
                    <a:cubicBezTo>
                      <a:pt x="51" y="351"/>
                      <a:pt x="90" y="324"/>
                      <a:pt x="104" y="313"/>
                    </a:cubicBezTo>
                    <a:cubicBezTo>
                      <a:pt x="63" y="338"/>
                      <a:pt x="39" y="351"/>
                      <a:pt x="35" y="353"/>
                    </a:cubicBezTo>
                    <a:cubicBezTo>
                      <a:pt x="35" y="353"/>
                      <a:pt x="35" y="353"/>
                      <a:pt x="35" y="353"/>
                    </a:cubicBezTo>
                    <a:cubicBezTo>
                      <a:pt x="35" y="353"/>
                      <a:pt x="35" y="353"/>
                      <a:pt x="35" y="353"/>
                    </a:cubicBezTo>
                    <a:cubicBezTo>
                      <a:pt x="35" y="353"/>
                      <a:pt x="35" y="353"/>
                      <a:pt x="35" y="353"/>
                    </a:cubicBezTo>
                    <a:cubicBezTo>
                      <a:pt x="35" y="353"/>
                      <a:pt x="35" y="353"/>
                      <a:pt x="34" y="353"/>
                    </a:cubicBezTo>
                    <a:cubicBezTo>
                      <a:pt x="34" y="353"/>
                      <a:pt x="34" y="353"/>
                      <a:pt x="35" y="353"/>
                    </a:cubicBezTo>
                    <a:cubicBezTo>
                      <a:pt x="58" y="337"/>
                      <a:pt x="97" y="311"/>
                      <a:pt x="117" y="298"/>
                    </a:cubicBezTo>
                    <a:cubicBezTo>
                      <a:pt x="37" y="344"/>
                      <a:pt x="37" y="344"/>
                      <a:pt x="37" y="344"/>
                    </a:cubicBezTo>
                    <a:cubicBezTo>
                      <a:pt x="37" y="344"/>
                      <a:pt x="37" y="344"/>
                      <a:pt x="37" y="344"/>
                    </a:cubicBezTo>
                    <a:cubicBezTo>
                      <a:pt x="37" y="344"/>
                      <a:pt x="37" y="344"/>
                      <a:pt x="37" y="344"/>
                    </a:cubicBezTo>
                    <a:cubicBezTo>
                      <a:pt x="36" y="344"/>
                      <a:pt x="36" y="344"/>
                      <a:pt x="37" y="344"/>
                    </a:cubicBezTo>
                    <a:cubicBezTo>
                      <a:pt x="37" y="343"/>
                      <a:pt x="37" y="343"/>
                      <a:pt x="37" y="343"/>
                    </a:cubicBezTo>
                    <a:cubicBezTo>
                      <a:pt x="37" y="343"/>
                      <a:pt x="37" y="343"/>
                      <a:pt x="37" y="343"/>
                    </a:cubicBezTo>
                    <a:cubicBezTo>
                      <a:pt x="38" y="342"/>
                      <a:pt x="46" y="335"/>
                      <a:pt x="82" y="306"/>
                    </a:cubicBezTo>
                    <a:cubicBezTo>
                      <a:pt x="99" y="293"/>
                      <a:pt x="115" y="279"/>
                      <a:pt x="123" y="273"/>
                    </a:cubicBezTo>
                    <a:cubicBezTo>
                      <a:pt x="53" y="314"/>
                      <a:pt x="37" y="323"/>
                      <a:pt x="33" y="325"/>
                    </a:cubicBezTo>
                    <a:cubicBezTo>
                      <a:pt x="32" y="326"/>
                      <a:pt x="32" y="326"/>
                      <a:pt x="32" y="326"/>
                    </a:cubicBezTo>
                    <a:cubicBezTo>
                      <a:pt x="32" y="326"/>
                      <a:pt x="32" y="326"/>
                      <a:pt x="32" y="326"/>
                    </a:cubicBezTo>
                    <a:cubicBezTo>
                      <a:pt x="32" y="326"/>
                      <a:pt x="31" y="326"/>
                      <a:pt x="31" y="326"/>
                    </a:cubicBezTo>
                    <a:cubicBezTo>
                      <a:pt x="31" y="326"/>
                      <a:pt x="31" y="326"/>
                      <a:pt x="31" y="325"/>
                    </a:cubicBezTo>
                    <a:cubicBezTo>
                      <a:pt x="31" y="325"/>
                      <a:pt x="31" y="325"/>
                      <a:pt x="31" y="325"/>
                    </a:cubicBezTo>
                    <a:cubicBezTo>
                      <a:pt x="32" y="325"/>
                      <a:pt x="58" y="309"/>
                      <a:pt x="82" y="295"/>
                    </a:cubicBezTo>
                    <a:cubicBezTo>
                      <a:pt x="65" y="305"/>
                      <a:pt x="45" y="316"/>
                      <a:pt x="32" y="324"/>
                    </a:cubicBezTo>
                    <a:cubicBezTo>
                      <a:pt x="32" y="324"/>
                      <a:pt x="31" y="324"/>
                      <a:pt x="31" y="324"/>
                    </a:cubicBezTo>
                    <a:cubicBezTo>
                      <a:pt x="31" y="323"/>
                      <a:pt x="31" y="323"/>
                      <a:pt x="31" y="323"/>
                    </a:cubicBezTo>
                    <a:cubicBezTo>
                      <a:pt x="57" y="306"/>
                      <a:pt x="100" y="279"/>
                      <a:pt x="122" y="265"/>
                    </a:cubicBezTo>
                    <a:cubicBezTo>
                      <a:pt x="74" y="292"/>
                      <a:pt x="50" y="306"/>
                      <a:pt x="49" y="306"/>
                    </a:cubicBezTo>
                    <a:cubicBezTo>
                      <a:pt x="49" y="306"/>
                      <a:pt x="49" y="306"/>
                      <a:pt x="49" y="306"/>
                    </a:cubicBezTo>
                    <a:cubicBezTo>
                      <a:pt x="49" y="306"/>
                      <a:pt x="49" y="306"/>
                      <a:pt x="49" y="306"/>
                    </a:cubicBezTo>
                    <a:cubicBezTo>
                      <a:pt x="48" y="306"/>
                      <a:pt x="48" y="305"/>
                      <a:pt x="100" y="265"/>
                    </a:cubicBezTo>
                    <a:cubicBezTo>
                      <a:pt x="112" y="256"/>
                      <a:pt x="124" y="247"/>
                      <a:pt x="130" y="242"/>
                    </a:cubicBezTo>
                    <a:cubicBezTo>
                      <a:pt x="119" y="249"/>
                      <a:pt x="88" y="267"/>
                      <a:pt x="66" y="279"/>
                    </a:cubicBezTo>
                    <a:cubicBezTo>
                      <a:pt x="36" y="297"/>
                      <a:pt x="36" y="297"/>
                      <a:pt x="36" y="297"/>
                    </a:cubicBezTo>
                    <a:cubicBezTo>
                      <a:pt x="36" y="297"/>
                      <a:pt x="36" y="297"/>
                      <a:pt x="36" y="297"/>
                    </a:cubicBezTo>
                    <a:cubicBezTo>
                      <a:pt x="36" y="296"/>
                      <a:pt x="36" y="296"/>
                      <a:pt x="36" y="296"/>
                    </a:cubicBezTo>
                    <a:cubicBezTo>
                      <a:pt x="36" y="296"/>
                      <a:pt x="36" y="296"/>
                      <a:pt x="36" y="296"/>
                    </a:cubicBezTo>
                    <a:cubicBezTo>
                      <a:pt x="36" y="296"/>
                      <a:pt x="36" y="296"/>
                      <a:pt x="36" y="296"/>
                    </a:cubicBezTo>
                    <a:cubicBezTo>
                      <a:pt x="38" y="294"/>
                      <a:pt x="47" y="286"/>
                      <a:pt x="88" y="252"/>
                    </a:cubicBezTo>
                    <a:cubicBezTo>
                      <a:pt x="99" y="243"/>
                      <a:pt x="108" y="235"/>
                      <a:pt x="112" y="231"/>
                    </a:cubicBezTo>
                    <a:cubicBezTo>
                      <a:pt x="110" y="233"/>
                      <a:pt x="106" y="235"/>
                      <a:pt x="102" y="237"/>
                    </a:cubicBezTo>
                    <a:cubicBezTo>
                      <a:pt x="96" y="241"/>
                      <a:pt x="90" y="244"/>
                      <a:pt x="84" y="248"/>
                    </a:cubicBezTo>
                    <a:cubicBezTo>
                      <a:pt x="57" y="263"/>
                      <a:pt x="31" y="279"/>
                      <a:pt x="31" y="279"/>
                    </a:cubicBezTo>
                    <a:cubicBezTo>
                      <a:pt x="31" y="279"/>
                      <a:pt x="30" y="279"/>
                      <a:pt x="30" y="279"/>
                    </a:cubicBezTo>
                    <a:cubicBezTo>
                      <a:pt x="30" y="278"/>
                      <a:pt x="30" y="278"/>
                      <a:pt x="31" y="278"/>
                    </a:cubicBezTo>
                    <a:cubicBezTo>
                      <a:pt x="37" y="274"/>
                      <a:pt x="45" y="270"/>
                      <a:pt x="52" y="265"/>
                    </a:cubicBezTo>
                    <a:cubicBezTo>
                      <a:pt x="52" y="265"/>
                      <a:pt x="52" y="265"/>
                      <a:pt x="52" y="265"/>
                    </a:cubicBezTo>
                    <a:cubicBezTo>
                      <a:pt x="52" y="265"/>
                      <a:pt x="52" y="265"/>
                      <a:pt x="52" y="265"/>
                    </a:cubicBezTo>
                    <a:cubicBezTo>
                      <a:pt x="103" y="233"/>
                      <a:pt x="103" y="233"/>
                      <a:pt x="103" y="23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1" y="274"/>
                      <a:pt x="30" y="275"/>
                      <a:pt x="30" y="275"/>
                    </a:cubicBezTo>
                    <a:cubicBezTo>
                      <a:pt x="30" y="275"/>
                      <a:pt x="30" y="275"/>
                      <a:pt x="30" y="275"/>
                    </a:cubicBezTo>
                    <a:cubicBezTo>
                      <a:pt x="30" y="275"/>
                      <a:pt x="30" y="275"/>
                      <a:pt x="30" y="275"/>
                    </a:cubicBezTo>
                    <a:cubicBezTo>
                      <a:pt x="29" y="275"/>
                      <a:pt x="29" y="275"/>
                      <a:pt x="29" y="275"/>
                    </a:cubicBezTo>
                    <a:cubicBezTo>
                      <a:pt x="29" y="275"/>
                      <a:pt x="29" y="275"/>
                      <a:pt x="29" y="275"/>
                    </a:cubicBezTo>
                    <a:cubicBezTo>
                      <a:pt x="29" y="275"/>
                      <a:pt x="29" y="274"/>
                      <a:pt x="29" y="274"/>
                    </a:cubicBezTo>
                    <a:cubicBezTo>
                      <a:pt x="52" y="258"/>
                      <a:pt x="93" y="228"/>
                      <a:pt x="107" y="218"/>
                    </a:cubicBezTo>
                    <a:cubicBezTo>
                      <a:pt x="40" y="257"/>
                      <a:pt x="40" y="257"/>
                      <a:pt x="40" y="257"/>
                    </a:cubicBezTo>
                    <a:cubicBezTo>
                      <a:pt x="40" y="257"/>
                      <a:pt x="40" y="257"/>
                      <a:pt x="40" y="257"/>
                    </a:cubicBezTo>
                    <a:cubicBezTo>
                      <a:pt x="40" y="257"/>
                      <a:pt x="40" y="257"/>
                      <a:pt x="40" y="256"/>
                    </a:cubicBezTo>
                    <a:cubicBezTo>
                      <a:pt x="40" y="256"/>
                      <a:pt x="40" y="256"/>
                      <a:pt x="40" y="256"/>
                    </a:cubicBezTo>
                    <a:cubicBezTo>
                      <a:pt x="40" y="256"/>
                      <a:pt x="40" y="256"/>
                      <a:pt x="40" y="256"/>
                    </a:cubicBezTo>
                    <a:cubicBezTo>
                      <a:pt x="40" y="255"/>
                      <a:pt x="40" y="255"/>
                      <a:pt x="40" y="255"/>
                    </a:cubicBezTo>
                    <a:cubicBezTo>
                      <a:pt x="41" y="255"/>
                      <a:pt x="41" y="255"/>
                      <a:pt x="41" y="255"/>
                    </a:cubicBezTo>
                    <a:cubicBezTo>
                      <a:pt x="38" y="257"/>
                      <a:pt x="36" y="258"/>
                      <a:pt x="36" y="258"/>
                    </a:cubicBezTo>
                    <a:cubicBezTo>
                      <a:pt x="35" y="258"/>
                      <a:pt x="35" y="258"/>
                      <a:pt x="35" y="258"/>
                    </a:cubicBezTo>
                    <a:cubicBezTo>
                      <a:pt x="35" y="258"/>
                      <a:pt x="35" y="258"/>
                      <a:pt x="35" y="258"/>
                    </a:cubicBezTo>
                    <a:cubicBezTo>
                      <a:pt x="35" y="258"/>
                      <a:pt x="35" y="258"/>
                      <a:pt x="35" y="258"/>
                    </a:cubicBezTo>
                    <a:cubicBezTo>
                      <a:pt x="35" y="258"/>
                      <a:pt x="35" y="258"/>
                      <a:pt x="35" y="257"/>
                    </a:cubicBezTo>
                    <a:cubicBezTo>
                      <a:pt x="123" y="187"/>
                      <a:pt x="123" y="187"/>
                      <a:pt x="123" y="187"/>
                    </a:cubicBezTo>
                    <a:cubicBezTo>
                      <a:pt x="109" y="195"/>
                      <a:pt x="70" y="218"/>
                      <a:pt x="48" y="230"/>
                    </a:cubicBezTo>
                    <a:cubicBezTo>
                      <a:pt x="48" y="230"/>
                      <a:pt x="48" y="230"/>
                      <a:pt x="48" y="230"/>
                    </a:cubicBezTo>
                    <a:cubicBezTo>
                      <a:pt x="47" y="230"/>
                      <a:pt x="48" y="230"/>
                      <a:pt x="48" y="230"/>
                    </a:cubicBezTo>
                    <a:cubicBezTo>
                      <a:pt x="111" y="185"/>
                      <a:pt x="111" y="185"/>
                      <a:pt x="111" y="185"/>
                    </a:cubicBezTo>
                    <a:cubicBezTo>
                      <a:pt x="96" y="193"/>
                      <a:pt x="64" y="212"/>
                      <a:pt x="45" y="223"/>
                    </a:cubicBezTo>
                    <a:cubicBezTo>
                      <a:pt x="45" y="223"/>
                      <a:pt x="44" y="223"/>
                      <a:pt x="44" y="223"/>
                    </a:cubicBezTo>
                    <a:cubicBezTo>
                      <a:pt x="44" y="223"/>
                      <a:pt x="44" y="222"/>
                      <a:pt x="44" y="222"/>
                    </a:cubicBezTo>
                    <a:cubicBezTo>
                      <a:pt x="66" y="204"/>
                      <a:pt x="104" y="173"/>
                      <a:pt x="116" y="163"/>
                    </a:cubicBezTo>
                    <a:cubicBezTo>
                      <a:pt x="98" y="173"/>
                      <a:pt x="29" y="213"/>
                      <a:pt x="28" y="214"/>
                    </a:cubicBezTo>
                    <a:cubicBezTo>
                      <a:pt x="28" y="214"/>
                      <a:pt x="27" y="214"/>
                      <a:pt x="27" y="214"/>
                    </a:cubicBezTo>
                    <a:cubicBezTo>
                      <a:pt x="27" y="214"/>
                      <a:pt x="27" y="213"/>
                      <a:pt x="27" y="213"/>
                    </a:cubicBezTo>
                    <a:cubicBezTo>
                      <a:pt x="51" y="197"/>
                      <a:pt x="91" y="169"/>
                      <a:pt x="109" y="157"/>
                    </a:cubicBezTo>
                    <a:cubicBezTo>
                      <a:pt x="52" y="190"/>
                      <a:pt x="52" y="190"/>
                      <a:pt x="52" y="190"/>
                    </a:cubicBezTo>
                    <a:cubicBezTo>
                      <a:pt x="52" y="190"/>
                      <a:pt x="52" y="190"/>
                      <a:pt x="52" y="190"/>
                    </a:cubicBezTo>
                    <a:cubicBezTo>
                      <a:pt x="52" y="190"/>
                      <a:pt x="52" y="190"/>
                      <a:pt x="52" y="190"/>
                    </a:cubicBezTo>
                    <a:cubicBezTo>
                      <a:pt x="52" y="189"/>
                      <a:pt x="52" y="189"/>
                      <a:pt x="52" y="189"/>
                    </a:cubicBezTo>
                    <a:cubicBezTo>
                      <a:pt x="52" y="189"/>
                      <a:pt x="52" y="189"/>
                      <a:pt x="52" y="189"/>
                    </a:cubicBezTo>
                    <a:cubicBezTo>
                      <a:pt x="52" y="189"/>
                      <a:pt x="52" y="189"/>
                      <a:pt x="52" y="189"/>
                    </a:cubicBezTo>
                    <a:cubicBezTo>
                      <a:pt x="53" y="188"/>
                      <a:pt x="56" y="186"/>
                      <a:pt x="64" y="180"/>
                    </a:cubicBezTo>
                    <a:cubicBezTo>
                      <a:pt x="71" y="176"/>
                      <a:pt x="80" y="170"/>
                      <a:pt x="92" y="162"/>
                    </a:cubicBezTo>
                    <a:cubicBezTo>
                      <a:pt x="102" y="156"/>
                      <a:pt x="112" y="149"/>
                      <a:pt x="119" y="144"/>
                    </a:cubicBezTo>
                    <a:cubicBezTo>
                      <a:pt x="110" y="149"/>
                      <a:pt x="98" y="157"/>
                      <a:pt x="86" y="164"/>
                    </a:cubicBezTo>
                    <a:cubicBezTo>
                      <a:pt x="44" y="188"/>
                      <a:pt x="36" y="192"/>
                      <a:pt x="35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34" y="193"/>
                      <a:pt x="34" y="193"/>
                      <a:pt x="34" y="193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99" y="144"/>
                      <a:pt x="43" y="176"/>
                      <a:pt x="42" y="176"/>
                    </a:cubicBezTo>
                    <a:cubicBezTo>
                      <a:pt x="42" y="176"/>
                      <a:pt x="42" y="176"/>
                      <a:pt x="42" y="176"/>
                    </a:cubicBezTo>
                    <a:cubicBezTo>
                      <a:pt x="42" y="176"/>
                      <a:pt x="42" y="176"/>
                      <a:pt x="42" y="176"/>
                    </a:cubicBezTo>
                    <a:cubicBezTo>
                      <a:pt x="42" y="176"/>
                      <a:pt x="42" y="176"/>
                      <a:pt x="42" y="175"/>
                    </a:cubicBezTo>
                    <a:cubicBezTo>
                      <a:pt x="42" y="175"/>
                      <a:pt x="42" y="175"/>
                      <a:pt x="42" y="175"/>
                    </a:cubicBezTo>
                    <a:cubicBezTo>
                      <a:pt x="42" y="175"/>
                      <a:pt x="42" y="175"/>
                      <a:pt x="42" y="175"/>
                    </a:cubicBezTo>
                    <a:cubicBezTo>
                      <a:pt x="43" y="175"/>
                      <a:pt x="44" y="174"/>
                      <a:pt x="46" y="173"/>
                    </a:cubicBezTo>
                    <a:cubicBezTo>
                      <a:pt x="48" y="171"/>
                      <a:pt x="51" y="169"/>
                      <a:pt x="56" y="167"/>
                    </a:cubicBezTo>
                    <a:cubicBezTo>
                      <a:pt x="64" y="161"/>
                      <a:pt x="75" y="154"/>
                      <a:pt x="86" y="147"/>
                    </a:cubicBezTo>
                    <a:cubicBezTo>
                      <a:pt x="95" y="142"/>
                      <a:pt x="104" y="136"/>
                      <a:pt x="111" y="131"/>
                    </a:cubicBezTo>
                    <a:cubicBezTo>
                      <a:pt x="32" y="177"/>
                      <a:pt x="32" y="177"/>
                      <a:pt x="32" y="177"/>
                    </a:cubicBezTo>
                    <a:cubicBezTo>
                      <a:pt x="32" y="177"/>
                      <a:pt x="31" y="177"/>
                      <a:pt x="31" y="177"/>
                    </a:cubicBezTo>
                    <a:cubicBezTo>
                      <a:pt x="31" y="177"/>
                      <a:pt x="31" y="177"/>
                      <a:pt x="32" y="176"/>
                    </a:cubicBezTo>
                    <a:cubicBezTo>
                      <a:pt x="32" y="176"/>
                      <a:pt x="32" y="176"/>
                      <a:pt x="32" y="176"/>
                    </a:cubicBezTo>
                    <a:cubicBezTo>
                      <a:pt x="32" y="176"/>
                      <a:pt x="32" y="176"/>
                      <a:pt x="32" y="176"/>
                    </a:cubicBezTo>
                    <a:cubicBezTo>
                      <a:pt x="33" y="175"/>
                      <a:pt x="39" y="169"/>
                      <a:pt x="68" y="144"/>
                    </a:cubicBezTo>
                    <a:cubicBezTo>
                      <a:pt x="81" y="133"/>
                      <a:pt x="95" y="121"/>
                      <a:pt x="102" y="115"/>
                    </a:cubicBezTo>
                    <a:cubicBezTo>
                      <a:pt x="88" y="123"/>
                      <a:pt x="72" y="132"/>
                      <a:pt x="58" y="141"/>
                    </a:cubicBezTo>
                    <a:cubicBezTo>
                      <a:pt x="33" y="155"/>
                      <a:pt x="27" y="159"/>
                      <a:pt x="25" y="159"/>
                    </a:cubicBezTo>
                    <a:cubicBezTo>
                      <a:pt x="25" y="159"/>
                      <a:pt x="25" y="159"/>
                      <a:pt x="25" y="159"/>
                    </a:cubicBezTo>
                    <a:cubicBezTo>
                      <a:pt x="25" y="159"/>
                      <a:pt x="25" y="159"/>
                      <a:pt x="25" y="159"/>
                    </a:cubicBezTo>
                    <a:cubicBezTo>
                      <a:pt x="25" y="159"/>
                      <a:pt x="25" y="159"/>
                      <a:pt x="25" y="159"/>
                    </a:cubicBezTo>
                    <a:cubicBezTo>
                      <a:pt x="25" y="159"/>
                      <a:pt x="24" y="159"/>
                      <a:pt x="24" y="159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24" y="159"/>
                      <a:pt x="24" y="159"/>
                      <a:pt x="25" y="159"/>
                    </a:cubicBezTo>
                    <a:cubicBezTo>
                      <a:pt x="34" y="153"/>
                      <a:pt x="45" y="147"/>
                      <a:pt x="56" y="140"/>
                    </a:cubicBezTo>
                    <a:cubicBezTo>
                      <a:pt x="56" y="140"/>
                      <a:pt x="56" y="140"/>
                      <a:pt x="57" y="140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8" y="138"/>
                      <a:pt x="64" y="133"/>
                      <a:pt x="87" y="112"/>
                    </a:cubicBezTo>
                    <a:cubicBezTo>
                      <a:pt x="98" y="103"/>
                      <a:pt x="109" y="93"/>
                      <a:pt x="115" y="89"/>
                    </a:cubicBezTo>
                    <a:cubicBezTo>
                      <a:pt x="112" y="90"/>
                      <a:pt x="109" y="92"/>
                      <a:pt x="105" y="94"/>
                    </a:cubicBezTo>
                    <a:cubicBezTo>
                      <a:pt x="43" y="130"/>
                      <a:pt x="43" y="130"/>
                      <a:pt x="42" y="130"/>
                    </a:cubicBezTo>
                    <a:cubicBezTo>
                      <a:pt x="42" y="130"/>
                      <a:pt x="42" y="130"/>
                      <a:pt x="42" y="130"/>
                    </a:cubicBezTo>
                    <a:cubicBezTo>
                      <a:pt x="42" y="129"/>
                      <a:pt x="42" y="129"/>
                      <a:pt x="85" y="95"/>
                    </a:cubicBezTo>
                    <a:cubicBezTo>
                      <a:pt x="99" y="82"/>
                      <a:pt x="115" y="70"/>
                      <a:pt x="122" y="64"/>
                    </a:cubicBezTo>
                    <a:cubicBezTo>
                      <a:pt x="49" y="107"/>
                      <a:pt x="37" y="114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3" y="115"/>
                      <a:pt x="34" y="114"/>
                      <a:pt x="34" y="114"/>
                    </a:cubicBezTo>
                    <a:cubicBezTo>
                      <a:pt x="129" y="39"/>
                      <a:pt x="129" y="39"/>
                      <a:pt x="129" y="39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0" y="113"/>
                      <a:pt x="0" y="113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0" y="93"/>
                      <a:pt x="82" y="60"/>
                      <a:pt x="102" y="48"/>
                    </a:cubicBezTo>
                    <a:cubicBezTo>
                      <a:pt x="89" y="55"/>
                      <a:pt x="64" y="70"/>
                      <a:pt x="45" y="81"/>
                    </a:cubicBezTo>
                    <a:cubicBezTo>
                      <a:pt x="18" y="97"/>
                      <a:pt x="13" y="100"/>
                      <a:pt x="12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95" y="47"/>
                      <a:pt x="84" y="53"/>
                      <a:pt x="74" y="60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5" y="88"/>
                      <a:pt x="25" y="88"/>
                      <a:pt x="25" y="87"/>
                    </a:cubicBezTo>
                    <a:cubicBezTo>
                      <a:pt x="25" y="87"/>
                      <a:pt x="24" y="87"/>
                      <a:pt x="25" y="87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6" y="85"/>
                      <a:pt x="35" y="79"/>
                      <a:pt x="74" y="53"/>
                    </a:cubicBezTo>
                    <a:cubicBezTo>
                      <a:pt x="88" y="44"/>
                      <a:pt x="102" y="35"/>
                      <a:pt x="111" y="28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9" y="88"/>
                      <a:pt x="4" y="90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31" y="72"/>
                      <a:pt x="79" y="40"/>
                      <a:pt x="98" y="27"/>
                    </a:cubicBezTo>
                    <a:cubicBezTo>
                      <a:pt x="93" y="30"/>
                      <a:pt x="87" y="34"/>
                      <a:pt x="81" y="38"/>
                    </a:cubicBezTo>
                    <a:cubicBezTo>
                      <a:pt x="34" y="65"/>
                      <a:pt x="25" y="70"/>
                      <a:pt x="2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3" y="69"/>
                      <a:pt x="23" y="69"/>
                      <a:pt x="39" y="58"/>
                    </a:cubicBezTo>
                    <a:cubicBezTo>
                      <a:pt x="48" y="52"/>
                      <a:pt x="60" y="43"/>
                      <a:pt x="72" y="34"/>
                    </a:cubicBezTo>
                    <a:cubicBezTo>
                      <a:pt x="88" y="23"/>
                      <a:pt x="103" y="12"/>
                      <a:pt x="113" y="6"/>
                    </a:cubicBezTo>
                    <a:cubicBezTo>
                      <a:pt x="23" y="58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21" y="57"/>
                      <a:pt x="28" y="52"/>
                      <a:pt x="62" y="31"/>
                    </a:cubicBezTo>
                    <a:cubicBezTo>
                      <a:pt x="46" y="41"/>
                      <a:pt x="44" y="41"/>
                      <a:pt x="44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4" y="41"/>
                      <a:pt x="44" y="40"/>
                      <a:pt x="44" y="40"/>
                    </a:cubicBezTo>
                    <a:cubicBezTo>
                      <a:pt x="56" y="31"/>
                      <a:pt x="78" y="15"/>
                      <a:pt x="87" y="7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8"/>
                      <a:pt x="68" y="18"/>
                      <a:pt x="68" y="18"/>
                    </a:cubicBezTo>
                    <a:cubicBezTo>
                      <a:pt x="68" y="18"/>
                      <a:pt x="68" y="18"/>
                      <a:pt x="69" y="14"/>
                    </a:cubicBezTo>
                    <a:cubicBezTo>
                      <a:pt x="70" y="12"/>
                      <a:pt x="70" y="9"/>
                      <a:pt x="71" y="8"/>
                    </a:cubicBezTo>
                    <a:cubicBezTo>
                      <a:pt x="69" y="9"/>
                      <a:pt x="65" y="12"/>
                      <a:pt x="65" y="12"/>
                    </a:cubicBezTo>
                    <a:cubicBezTo>
                      <a:pt x="64" y="12"/>
                      <a:pt x="64" y="12"/>
                      <a:pt x="64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72" y="7"/>
                      <a:pt x="70" y="14"/>
                    </a:cubicBezTo>
                    <a:cubicBezTo>
                      <a:pt x="70" y="15"/>
                      <a:pt x="70" y="16"/>
                      <a:pt x="69" y="17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92" y="3"/>
                      <a:pt x="93" y="3"/>
                      <a:pt x="93" y="3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1" y="6"/>
                      <a:pt x="86" y="9"/>
                      <a:pt x="69" y="23"/>
                    </a:cubicBezTo>
                    <a:cubicBezTo>
                      <a:pt x="61" y="28"/>
                      <a:pt x="54" y="34"/>
                      <a:pt x="49" y="37"/>
                    </a:cubicBezTo>
                    <a:cubicBezTo>
                      <a:pt x="56" y="34"/>
                      <a:pt x="67" y="27"/>
                      <a:pt x="74" y="23"/>
                    </a:cubicBezTo>
                    <a:cubicBezTo>
                      <a:pt x="77" y="21"/>
                      <a:pt x="79" y="20"/>
                      <a:pt x="80" y="19"/>
                    </a:cubicBezTo>
                    <a:cubicBezTo>
                      <a:pt x="81" y="19"/>
                      <a:pt x="82" y="18"/>
                      <a:pt x="8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83" y="18"/>
                      <a:pt x="83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2" y="19"/>
                      <a:pt x="81" y="20"/>
                      <a:pt x="77" y="23"/>
                    </a:cubicBezTo>
                    <a:cubicBezTo>
                      <a:pt x="73" y="25"/>
                      <a:pt x="68" y="28"/>
                      <a:pt x="62" y="32"/>
                    </a:cubicBezTo>
                    <a:cubicBezTo>
                      <a:pt x="52" y="39"/>
                      <a:pt x="38" y="47"/>
                      <a:pt x="29" y="53"/>
                    </a:cubicBezTo>
                    <a:cubicBezTo>
                      <a:pt x="49" y="42"/>
                      <a:pt x="94" y="15"/>
                      <a:pt x="121" y="0"/>
                    </a:cubicBezTo>
                    <a:cubicBezTo>
                      <a:pt x="121" y="0"/>
                      <a:pt x="122" y="0"/>
                      <a:pt x="122" y="0"/>
                    </a:cubicBezTo>
                    <a:cubicBezTo>
                      <a:pt x="122" y="0"/>
                      <a:pt x="122" y="0"/>
                      <a:pt x="122" y="1"/>
                    </a:cubicBezTo>
                    <a:cubicBezTo>
                      <a:pt x="93" y="21"/>
                      <a:pt x="43" y="56"/>
                      <a:pt x="29" y="67"/>
                    </a:cubicBezTo>
                    <a:cubicBezTo>
                      <a:pt x="39" y="61"/>
                      <a:pt x="63" y="47"/>
                      <a:pt x="80" y="37"/>
                    </a:cubicBezTo>
                    <a:cubicBezTo>
                      <a:pt x="106" y="21"/>
                      <a:pt x="106" y="21"/>
                      <a:pt x="106" y="22"/>
                    </a:cubicBezTo>
                    <a:cubicBezTo>
                      <a:pt x="107" y="22"/>
                      <a:pt x="107" y="22"/>
                      <a:pt x="107" y="22"/>
                    </a:cubicBezTo>
                    <a:cubicBezTo>
                      <a:pt x="107" y="22"/>
                      <a:pt x="107" y="22"/>
                      <a:pt x="106" y="22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106" y="22"/>
                      <a:pt x="106" y="22"/>
                      <a:pt x="106" y="23"/>
                    </a:cubicBezTo>
                    <a:cubicBezTo>
                      <a:pt x="105" y="24"/>
                      <a:pt x="96" y="30"/>
                      <a:pt x="55" y="57"/>
                    </a:cubicBezTo>
                    <a:cubicBezTo>
                      <a:pt x="40" y="67"/>
                      <a:pt x="25" y="76"/>
                      <a:pt x="15" y="83"/>
                    </a:cubicBezTo>
                    <a:cubicBezTo>
                      <a:pt x="19" y="81"/>
                      <a:pt x="23" y="78"/>
                      <a:pt x="28" y="76"/>
                    </a:cubicBezTo>
                    <a:cubicBezTo>
                      <a:pt x="31" y="73"/>
                      <a:pt x="45" y="65"/>
                      <a:pt x="98" y="35"/>
                    </a:cubicBezTo>
                    <a:cubicBezTo>
                      <a:pt x="120" y="22"/>
                      <a:pt x="126" y="18"/>
                      <a:pt x="127" y="18"/>
                    </a:cubicBezTo>
                    <a:cubicBezTo>
                      <a:pt x="127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8"/>
                    </a:cubicBezTo>
                    <a:cubicBezTo>
                      <a:pt x="128" y="18"/>
                      <a:pt x="128" y="18"/>
                      <a:pt x="128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7" y="19"/>
                      <a:pt x="127" y="19"/>
                      <a:pt x="125" y="20"/>
                    </a:cubicBezTo>
                    <a:cubicBezTo>
                      <a:pt x="125" y="20"/>
                      <a:pt x="125" y="21"/>
                      <a:pt x="125" y="21"/>
                    </a:cubicBezTo>
                    <a:cubicBezTo>
                      <a:pt x="97" y="39"/>
                      <a:pt x="47" y="72"/>
                      <a:pt x="31" y="84"/>
                    </a:cubicBezTo>
                    <a:cubicBezTo>
                      <a:pt x="39" y="79"/>
                      <a:pt x="56" y="69"/>
                      <a:pt x="73" y="59"/>
                    </a:cubicBezTo>
                    <a:cubicBezTo>
                      <a:pt x="117" y="33"/>
                      <a:pt x="124" y="29"/>
                      <a:pt x="126" y="28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7" y="28"/>
                      <a:pt x="127" y="28"/>
                      <a:pt x="127" y="28"/>
                    </a:cubicBezTo>
                    <a:cubicBezTo>
                      <a:pt x="127" y="29"/>
                      <a:pt x="127" y="29"/>
                      <a:pt x="127" y="29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40" y="83"/>
                      <a:pt x="42" y="82"/>
                      <a:pt x="44" y="80"/>
                    </a:cubicBezTo>
                    <a:cubicBezTo>
                      <a:pt x="95" y="50"/>
                      <a:pt x="109" y="42"/>
                      <a:pt x="110" y="42"/>
                    </a:cubicBezTo>
                    <a:cubicBezTo>
                      <a:pt x="110" y="42"/>
                      <a:pt x="110" y="42"/>
                      <a:pt x="110" y="42"/>
                    </a:cubicBezTo>
                    <a:cubicBezTo>
                      <a:pt x="110" y="42"/>
                      <a:pt x="111" y="43"/>
                      <a:pt x="111" y="43"/>
                    </a:cubicBezTo>
                    <a:cubicBezTo>
                      <a:pt x="111" y="43"/>
                      <a:pt x="111" y="43"/>
                      <a:pt x="93" y="54"/>
                    </a:cubicBezTo>
                    <a:cubicBezTo>
                      <a:pt x="84" y="60"/>
                      <a:pt x="72" y="68"/>
                      <a:pt x="56" y="78"/>
                    </a:cubicBezTo>
                    <a:cubicBezTo>
                      <a:pt x="44" y="86"/>
                      <a:pt x="31" y="94"/>
                      <a:pt x="21" y="100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4" y="35"/>
                      <a:pt x="135" y="35"/>
                      <a:pt x="135" y="35"/>
                    </a:cubicBezTo>
                    <a:cubicBezTo>
                      <a:pt x="135" y="35"/>
                      <a:pt x="135" y="35"/>
                      <a:pt x="135" y="36"/>
                    </a:cubicBezTo>
                    <a:cubicBezTo>
                      <a:pt x="38" y="112"/>
                      <a:pt x="38" y="112"/>
                      <a:pt x="38" y="112"/>
                    </a:cubicBezTo>
                    <a:cubicBezTo>
                      <a:pt x="53" y="103"/>
                      <a:pt x="100" y="76"/>
                      <a:pt x="127" y="60"/>
                    </a:cubicBezTo>
                    <a:cubicBezTo>
                      <a:pt x="127" y="60"/>
                      <a:pt x="128" y="60"/>
                      <a:pt x="128" y="60"/>
                    </a:cubicBezTo>
                    <a:cubicBezTo>
                      <a:pt x="128" y="61"/>
                      <a:pt x="128" y="61"/>
                      <a:pt x="128" y="61"/>
                    </a:cubicBezTo>
                    <a:cubicBezTo>
                      <a:pt x="107" y="78"/>
                      <a:pt x="57" y="118"/>
                      <a:pt x="45" y="128"/>
                    </a:cubicBezTo>
                    <a:cubicBezTo>
                      <a:pt x="55" y="122"/>
                      <a:pt x="87" y="103"/>
                      <a:pt x="104" y="94"/>
                    </a:cubicBezTo>
                    <a:cubicBezTo>
                      <a:pt x="114" y="88"/>
                      <a:pt x="114" y="88"/>
                      <a:pt x="114" y="88"/>
                    </a:cubicBezTo>
                    <a:cubicBezTo>
                      <a:pt x="116" y="87"/>
                      <a:pt x="117" y="86"/>
                      <a:pt x="118" y="86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119" y="85"/>
                      <a:pt x="119" y="85"/>
                      <a:pt x="119" y="86"/>
                    </a:cubicBezTo>
                    <a:cubicBezTo>
                      <a:pt x="119" y="86"/>
                      <a:pt x="119" y="86"/>
                      <a:pt x="119" y="86"/>
                    </a:cubicBezTo>
                    <a:cubicBezTo>
                      <a:pt x="101" y="102"/>
                      <a:pt x="69" y="129"/>
                      <a:pt x="60" y="138"/>
                    </a:cubicBezTo>
                    <a:cubicBezTo>
                      <a:pt x="132" y="96"/>
                      <a:pt x="135" y="94"/>
                      <a:pt x="136" y="94"/>
                    </a:cubicBezTo>
                    <a:cubicBezTo>
                      <a:pt x="136" y="94"/>
                      <a:pt x="136" y="94"/>
                      <a:pt x="136" y="94"/>
                    </a:cubicBezTo>
                    <a:cubicBezTo>
                      <a:pt x="136" y="94"/>
                      <a:pt x="136" y="94"/>
                      <a:pt x="136" y="94"/>
                    </a:cubicBezTo>
                    <a:cubicBezTo>
                      <a:pt x="136" y="94"/>
                      <a:pt x="136" y="95"/>
                      <a:pt x="136" y="95"/>
                    </a:cubicBezTo>
                    <a:cubicBezTo>
                      <a:pt x="136" y="95"/>
                      <a:pt x="123" y="103"/>
                      <a:pt x="106" y="113"/>
                    </a:cubicBezTo>
                    <a:cubicBezTo>
                      <a:pt x="103" y="116"/>
                      <a:pt x="95" y="123"/>
                      <a:pt x="69" y="145"/>
                    </a:cubicBezTo>
                    <a:cubicBezTo>
                      <a:pt x="56" y="156"/>
                      <a:pt x="41" y="169"/>
                      <a:pt x="35" y="174"/>
                    </a:cubicBezTo>
                    <a:cubicBezTo>
                      <a:pt x="130" y="119"/>
                      <a:pt x="130" y="119"/>
                      <a:pt x="130" y="119"/>
                    </a:cubicBezTo>
                    <a:cubicBezTo>
                      <a:pt x="130" y="119"/>
                      <a:pt x="130" y="119"/>
                      <a:pt x="130" y="120"/>
                    </a:cubicBezTo>
                    <a:cubicBezTo>
                      <a:pt x="131" y="120"/>
                      <a:pt x="131" y="120"/>
                      <a:pt x="130" y="120"/>
                    </a:cubicBezTo>
                    <a:cubicBezTo>
                      <a:pt x="130" y="121"/>
                      <a:pt x="86" y="148"/>
                      <a:pt x="61" y="164"/>
                    </a:cubicBezTo>
                    <a:cubicBezTo>
                      <a:pt x="68" y="160"/>
                      <a:pt x="76" y="155"/>
                      <a:pt x="84" y="151"/>
                    </a:cubicBezTo>
                    <a:cubicBezTo>
                      <a:pt x="95" y="144"/>
                      <a:pt x="106" y="138"/>
                      <a:pt x="114" y="134"/>
                    </a:cubicBezTo>
                    <a:cubicBezTo>
                      <a:pt x="118" y="131"/>
                      <a:pt x="121" y="130"/>
                      <a:pt x="123" y="128"/>
                    </a:cubicBezTo>
                    <a:cubicBezTo>
                      <a:pt x="125" y="127"/>
                      <a:pt x="126" y="127"/>
                      <a:pt x="127" y="126"/>
                    </a:cubicBezTo>
                    <a:cubicBezTo>
                      <a:pt x="127" y="126"/>
                      <a:pt x="127" y="126"/>
                      <a:pt x="127" y="126"/>
                    </a:cubicBezTo>
                    <a:cubicBezTo>
                      <a:pt x="127" y="126"/>
                      <a:pt x="127" y="126"/>
                      <a:pt x="127" y="126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28" y="126"/>
                      <a:pt x="128" y="127"/>
                      <a:pt x="128" y="127"/>
                    </a:cubicBezTo>
                    <a:cubicBezTo>
                      <a:pt x="42" y="188"/>
                      <a:pt x="42" y="188"/>
                      <a:pt x="42" y="188"/>
                    </a:cubicBezTo>
                    <a:cubicBezTo>
                      <a:pt x="51" y="183"/>
                      <a:pt x="69" y="172"/>
                      <a:pt x="85" y="163"/>
                    </a:cubicBezTo>
                    <a:cubicBezTo>
                      <a:pt x="97" y="156"/>
                      <a:pt x="109" y="149"/>
                      <a:pt x="118" y="144"/>
                    </a:cubicBezTo>
                    <a:cubicBezTo>
                      <a:pt x="127" y="139"/>
                      <a:pt x="130" y="137"/>
                      <a:pt x="132" y="136"/>
                    </a:cubicBez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3" y="136"/>
                      <a:pt x="133" y="136"/>
                      <a:pt x="133" y="136"/>
                    </a:cubicBezTo>
                    <a:cubicBezTo>
                      <a:pt x="133" y="136"/>
                      <a:pt x="133" y="136"/>
                      <a:pt x="133" y="137"/>
                    </a:cubicBezTo>
                    <a:cubicBezTo>
                      <a:pt x="113" y="150"/>
                      <a:pt x="79" y="172"/>
                      <a:pt x="62" y="183"/>
                    </a:cubicBezTo>
                    <a:cubicBezTo>
                      <a:pt x="118" y="151"/>
                      <a:pt x="118" y="151"/>
                      <a:pt x="118" y="151"/>
                    </a:cubicBezTo>
                    <a:cubicBezTo>
                      <a:pt x="118" y="150"/>
                      <a:pt x="119" y="151"/>
                      <a:pt x="119" y="151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9" y="152"/>
                      <a:pt x="119" y="152"/>
                      <a:pt x="119" y="152"/>
                    </a:cubicBezTo>
                    <a:cubicBezTo>
                      <a:pt x="118" y="152"/>
                      <a:pt x="117" y="153"/>
                      <a:pt x="115" y="154"/>
                    </a:cubicBezTo>
                    <a:cubicBezTo>
                      <a:pt x="112" y="156"/>
                      <a:pt x="109" y="158"/>
                      <a:pt x="105" y="161"/>
                    </a:cubicBezTo>
                    <a:cubicBezTo>
                      <a:pt x="96" y="167"/>
                      <a:pt x="85" y="175"/>
                      <a:pt x="73" y="183"/>
                    </a:cubicBezTo>
                    <a:cubicBezTo>
                      <a:pt x="60" y="192"/>
                      <a:pt x="47" y="201"/>
                      <a:pt x="38" y="207"/>
                    </a:cubicBezTo>
                    <a:cubicBezTo>
                      <a:pt x="106" y="168"/>
                      <a:pt x="117" y="161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1" y="160"/>
                      <a:pt x="121" y="160"/>
                      <a:pt x="120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0" y="160"/>
                      <a:pt x="120" y="161"/>
                      <a:pt x="120" y="161"/>
                    </a:cubicBezTo>
                    <a:cubicBezTo>
                      <a:pt x="119" y="161"/>
                      <a:pt x="116" y="164"/>
                      <a:pt x="109" y="170"/>
                    </a:cubicBezTo>
                    <a:cubicBezTo>
                      <a:pt x="102" y="176"/>
                      <a:pt x="92" y="184"/>
                      <a:pt x="83" y="192"/>
                    </a:cubicBezTo>
                    <a:cubicBezTo>
                      <a:pt x="69" y="203"/>
                      <a:pt x="56" y="214"/>
                      <a:pt x="49" y="219"/>
                    </a:cubicBezTo>
                    <a:cubicBezTo>
                      <a:pt x="105" y="187"/>
                      <a:pt x="115" y="181"/>
                      <a:pt x="117" y="180"/>
                    </a:cubicBezTo>
                    <a:cubicBezTo>
                      <a:pt x="117" y="180"/>
                      <a:pt x="117" y="180"/>
                      <a:pt x="117" y="180"/>
                    </a:cubicBezTo>
                    <a:cubicBezTo>
                      <a:pt x="118" y="180"/>
                      <a:pt x="118" y="180"/>
                      <a:pt x="118" y="180"/>
                    </a:cubicBezTo>
                    <a:cubicBezTo>
                      <a:pt x="118" y="180"/>
                      <a:pt x="118" y="180"/>
                      <a:pt x="118" y="180"/>
                    </a:cubicBezTo>
                    <a:cubicBezTo>
                      <a:pt x="118" y="180"/>
                      <a:pt x="118" y="180"/>
                      <a:pt x="118" y="180"/>
                    </a:cubicBezTo>
                    <a:cubicBezTo>
                      <a:pt x="118" y="180"/>
                      <a:pt x="118" y="181"/>
                      <a:pt x="118" y="181"/>
                    </a:cubicBezTo>
                    <a:cubicBezTo>
                      <a:pt x="56" y="225"/>
                      <a:pt x="56" y="225"/>
                      <a:pt x="56" y="225"/>
                    </a:cubicBezTo>
                    <a:cubicBezTo>
                      <a:pt x="114" y="191"/>
                      <a:pt x="125" y="185"/>
                      <a:pt x="127" y="184"/>
                    </a:cubicBezTo>
                    <a:cubicBezTo>
                      <a:pt x="127" y="184"/>
                      <a:pt x="127" y="184"/>
                      <a:pt x="127" y="184"/>
                    </a:cubicBezTo>
                    <a:cubicBezTo>
                      <a:pt x="127" y="184"/>
                      <a:pt x="127" y="184"/>
                      <a:pt x="127" y="184"/>
                    </a:cubicBezTo>
                    <a:cubicBezTo>
                      <a:pt x="128" y="183"/>
                      <a:pt x="128" y="183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40" y="255"/>
                      <a:pt x="40" y="255"/>
                      <a:pt x="40" y="255"/>
                    </a:cubicBezTo>
                    <a:cubicBezTo>
                      <a:pt x="53" y="247"/>
                      <a:pt x="88" y="227"/>
                      <a:pt x="109" y="215"/>
                    </a:cubicBezTo>
                    <a:cubicBezTo>
                      <a:pt x="109" y="215"/>
                      <a:pt x="109" y="215"/>
                      <a:pt x="109" y="215"/>
                    </a:cubicBezTo>
                    <a:cubicBezTo>
                      <a:pt x="109" y="215"/>
                      <a:pt x="109" y="215"/>
                      <a:pt x="109" y="215"/>
                    </a:cubicBezTo>
                    <a:cubicBezTo>
                      <a:pt x="109" y="215"/>
                      <a:pt x="109" y="215"/>
                      <a:pt x="109" y="215"/>
                    </a:cubicBezTo>
                    <a:cubicBezTo>
                      <a:pt x="109" y="215"/>
                      <a:pt x="109" y="215"/>
                      <a:pt x="110" y="215"/>
                    </a:cubicBezTo>
                    <a:cubicBezTo>
                      <a:pt x="110" y="215"/>
                      <a:pt x="110" y="215"/>
                      <a:pt x="109" y="215"/>
                    </a:cubicBezTo>
                    <a:cubicBezTo>
                      <a:pt x="105" y="218"/>
                      <a:pt x="99" y="222"/>
                      <a:pt x="93" y="225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3" y="215"/>
                    </a:cubicBezTo>
                    <a:cubicBezTo>
                      <a:pt x="113" y="215"/>
                      <a:pt x="113" y="215"/>
                      <a:pt x="113" y="215"/>
                    </a:cubicBezTo>
                    <a:cubicBezTo>
                      <a:pt x="113" y="215"/>
                      <a:pt x="113" y="215"/>
                      <a:pt x="113" y="215"/>
                    </a:cubicBezTo>
                    <a:cubicBezTo>
                      <a:pt x="111" y="216"/>
                      <a:pt x="104" y="222"/>
                      <a:pt x="72" y="245"/>
                    </a:cubicBezTo>
                    <a:cubicBezTo>
                      <a:pt x="59" y="254"/>
                      <a:pt x="46" y="264"/>
                      <a:pt x="38" y="269"/>
                    </a:cubicBezTo>
                    <a:cubicBezTo>
                      <a:pt x="41" y="268"/>
                      <a:pt x="44" y="266"/>
                      <a:pt x="48" y="263"/>
                    </a:cubicBezTo>
                    <a:cubicBezTo>
                      <a:pt x="116" y="224"/>
                      <a:pt x="133" y="214"/>
                      <a:pt x="136" y="212"/>
                    </a:cubicBezTo>
                    <a:cubicBezTo>
                      <a:pt x="136" y="212"/>
                      <a:pt x="136" y="212"/>
                      <a:pt x="136" y="212"/>
                    </a:cubicBezTo>
                    <a:cubicBezTo>
                      <a:pt x="136" y="212"/>
                      <a:pt x="136" y="212"/>
                      <a:pt x="136" y="212"/>
                    </a:cubicBezTo>
                    <a:cubicBezTo>
                      <a:pt x="136" y="212"/>
                      <a:pt x="137" y="212"/>
                      <a:pt x="137" y="212"/>
                    </a:cubicBezTo>
                    <a:cubicBezTo>
                      <a:pt x="137" y="212"/>
                      <a:pt x="137" y="212"/>
                      <a:pt x="137" y="213"/>
                    </a:cubicBezTo>
                    <a:cubicBezTo>
                      <a:pt x="137" y="213"/>
                      <a:pt x="137" y="213"/>
                      <a:pt x="137" y="213"/>
                    </a:cubicBezTo>
                    <a:cubicBezTo>
                      <a:pt x="137" y="213"/>
                      <a:pt x="137" y="213"/>
                      <a:pt x="137" y="213"/>
                    </a:cubicBezTo>
                    <a:cubicBezTo>
                      <a:pt x="137" y="213"/>
                      <a:pt x="132" y="216"/>
                      <a:pt x="125" y="220"/>
                    </a:cubicBezTo>
                    <a:cubicBezTo>
                      <a:pt x="125" y="220"/>
                      <a:pt x="125" y="220"/>
                      <a:pt x="125" y="220"/>
                    </a:cubicBezTo>
                    <a:cubicBezTo>
                      <a:pt x="74" y="252"/>
                      <a:pt x="74" y="252"/>
                      <a:pt x="74" y="252"/>
                    </a:cubicBezTo>
                    <a:cubicBezTo>
                      <a:pt x="83" y="247"/>
                      <a:pt x="93" y="241"/>
                      <a:pt x="102" y="236"/>
                    </a:cubicBezTo>
                    <a:cubicBezTo>
                      <a:pt x="133" y="218"/>
                      <a:pt x="133" y="218"/>
                      <a:pt x="133" y="218"/>
                    </a:cubicBezTo>
                    <a:cubicBezTo>
                      <a:pt x="135" y="217"/>
                      <a:pt x="135" y="217"/>
                      <a:pt x="136" y="216"/>
                    </a:cubicBezTo>
                    <a:cubicBezTo>
                      <a:pt x="136" y="216"/>
                      <a:pt x="136" y="216"/>
                      <a:pt x="136" y="216"/>
                    </a:cubicBezTo>
                    <a:cubicBezTo>
                      <a:pt x="136" y="216"/>
                      <a:pt x="136" y="216"/>
                      <a:pt x="136" y="216"/>
                    </a:cubicBezTo>
                    <a:cubicBezTo>
                      <a:pt x="137" y="216"/>
                      <a:pt x="137" y="216"/>
                      <a:pt x="137" y="216"/>
                    </a:cubicBezTo>
                    <a:cubicBezTo>
                      <a:pt x="137" y="216"/>
                      <a:pt x="137" y="217"/>
                      <a:pt x="137" y="217"/>
                    </a:cubicBezTo>
                    <a:cubicBezTo>
                      <a:pt x="137" y="217"/>
                      <a:pt x="137" y="217"/>
                      <a:pt x="137" y="217"/>
                    </a:cubicBezTo>
                    <a:cubicBezTo>
                      <a:pt x="137" y="217"/>
                      <a:pt x="136" y="217"/>
                      <a:pt x="136" y="217"/>
                    </a:cubicBezTo>
                    <a:cubicBezTo>
                      <a:pt x="135" y="218"/>
                      <a:pt x="134" y="218"/>
                      <a:pt x="132" y="220"/>
                    </a:cubicBezTo>
                    <a:cubicBezTo>
                      <a:pt x="129" y="221"/>
                      <a:pt x="125" y="224"/>
                      <a:pt x="120" y="227"/>
                    </a:cubicBezTo>
                    <a:cubicBezTo>
                      <a:pt x="119" y="227"/>
                      <a:pt x="117" y="228"/>
                      <a:pt x="116" y="229"/>
                    </a:cubicBezTo>
                    <a:cubicBezTo>
                      <a:pt x="116" y="230"/>
                      <a:pt x="116" y="230"/>
                      <a:pt x="108" y="236"/>
                    </a:cubicBezTo>
                    <a:cubicBezTo>
                      <a:pt x="103" y="241"/>
                      <a:pt x="96" y="246"/>
                      <a:pt x="89" y="252"/>
                    </a:cubicBezTo>
                    <a:cubicBezTo>
                      <a:pt x="71" y="267"/>
                      <a:pt x="48" y="287"/>
                      <a:pt x="40" y="294"/>
                    </a:cubicBezTo>
                    <a:cubicBezTo>
                      <a:pt x="45" y="291"/>
                      <a:pt x="55" y="285"/>
                      <a:pt x="66" y="278"/>
                    </a:cubicBezTo>
                    <a:cubicBezTo>
                      <a:pt x="127" y="243"/>
                      <a:pt x="133" y="239"/>
                      <a:pt x="134" y="239"/>
                    </a:cubicBezTo>
                    <a:cubicBezTo>
                      <a:pt x="134" y="239"/>
                      <a:pt x="134" y="240"/>
                      <a:pt x="134" y="240"/>
                    </a:cubicBezTo>
                    <a:cubicBezTo>
                      <a:pt x="134" y="240"/>
                      <a:pt x="134" y="240"/>
                      <a:pt x="124" y="248"/>
                    </a:cubicBezTo>
                    <a:cubicBezTo>
                      <a:pt x="118" y="253"/>
                      <a:pt x="110" y="259"/>
                      <a:pt x="101" y="266"/>
                    </a:cubicBezTo>
                    <a:cubicBezTo>
                      <a:pt x="82" y="280"/>
                      <a:pt x="60" y="297"/>
                      <a:pt x="52" y="304"/>
                    </a:cubicBezTo>
                    <a:cubicBezTo>
                      <a:pt x="65" y="297"/>
                      <a:pt x="111" y="270"/>
                      <a:pt x="136" y="255"/>
                    </a:cubicBezTo>
                    <a:cubicBezTo>
                      <a:pt x="136" y="255"/>
                      <a:pt x="136" y="255"/>
                      <a:pt x="136" y="255"/>
                    </a:cubicBezTo>
                    <a:cubicBezTo>
                      <a:pt x="136" y="255"/>
                      <a:pt x="136" y="255"/>
                      <a:pt x="137" y="255"/>
                    </a:cubicBezTo>
                    <a:cubicBezTo>
                      <a:pt x="137" y="256"/>
                      <a:pt x="137" y="256"/>
                      <a:pt x="136" y="256"/>
                    </a:cubicBezTo>
                    <a:cubicBezTo>
                      <a:pt x="136" y="256"/>
                      <a:pt x="136" y="256"/>
                      <a:pt x="136" y="256"/>
                    </a:cubicBezTo>
                    <a:cubicBezTo>
                      <a:pt x="136" y="256"/>
                      <a:pt x="136" y="256"/>
                      <a:pt x="136" y="256"/>
                    </a:cubicBezTo>
                    <a:cubicBezTo>
                      <a:pt x="135" y="257"/>
                      <a:pt x="131" y="260"/>
                      <a:pt x="120" y="267"/>
                    </a:cubicBezTo>
                    <a:cubicBezTo>
                      <a:pt x="110" y="273"/>
                      <a:pt x="97" y="282"/>
                      <a:pt x="84" y="290"/>
                    </a:cubicBezTo>
                    <a:cubicBezTo>
                      <a:pt x="72" y="298"/>
                      <a:pt x="59" y="306"/>
                      <a:pt x="50" y="312"/>
                    </a:cubicBezTo>
                    <a:cubicBezTo>
                      <a:pt x="106" y="279"/>
                      <a:pt x="118" y="273"/>
                      <a:pt x="120" y="272"/>
                    </a:cubicBezTo>
                    <a:cubicBezTo>
                      <a:pt x="120" y="272"/>
                      <a:pt x="120" y="272"/>
                      <a:pt x="120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0" y="273"/>
                      <a:pt x="119" y="273"/>
                      <a:pt x="117" y="275"/>
                    </a:cubicBezTo>
                    <a:cubicBezTo>
                      <a:pt x="115" y="276"/>
                      <a:pt x="111" y="278"/>
                      <a:pt x="107" y="281"/>
                    </a:cubicBezTo>
                    <a:cubicBezTo>
                      <a:pt x="100" y="285"/>
                      <a:pt x="90" y="291"/>
                      <a:pt x="81" y="297"/>
                    </a:cubicBezTo>
                    <a:cubicBezTo>
                      <a:pt x="97" y="287"/>
                      <a:pt x="115" y="277"/>
                      <a:pt x="128" y="269"/>
                    </a:cubicBezTo>
                    <a:cubicBezTo>
                      <a:pt x="128" y="269"/>
                      <a:pt x="129" y="269"/>
                      <a:pt x="129" y="269"/>
                    </a:cubicBezTo>
                    <a:cubicBezTo>
                      <a:pt x="129" y="269"/>
                      <a:pt x="129" y="270"/>
                      <a:pt x="129" y="270"/>
                    </a:cubicBezTo>
                    <a:cubicBezTo>
                      <a:pt x="102" y="292"/>
                      <a:pt x="53" y="330"/>
                      <a:pt x="41" y="341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28" y="291"/>
                      <a:pt x="128" y="291"/>
                    </a:cubicBezTo>
                    <a:cubicBezTo>
                      <a:pt x="128" y="291"/>
                      <a:pt x="129" y="291"/>
                      <a:pt x="128" y="292"/>
                    </a:cubicBezTo>
                    <a:cubicBezTo>
                      <a:pt x="128" y="292"/>
                      <a:pt x="128" y="292"/>
                      <a:pt x="128" y="292"/>
                    </a:cubicBezTo>
                    <a:cubicBezTo>
                      <a:pt x="128" y="292"/>
                      <a:pt x="128" y="292"/>
                      <a:pt x="128" y="292"/>
                    </a:cubicBezTo>
                    <a:cubicBezTo>
                      <a:pt x="126" y="293"/>
                      <a:pt x="123" y="295"/>
                      <a:pt x="114" y="301"/>
                    </a:cubicBezTo>
                    <a:cubicBezTo>
                      <a:pt x="105" y="307"/>
                      <a:pt x="93" y="315"/>
                      <a:pt x="82" y="323"/>
                    </a:cubicBezTo>
                    <a:cubicBezTo>
                      <a:pt x="68" y="332"/>
                      <a:pt x="53" y="341"/>
                      <a:pt x="45" y="347"/>
                    </a:cubicBezTo>
                    <a:cubicBezTo>
                      <a:pt x="60" y="338"/>
                      <a:pt x="92" y="320"/>
                      <a:pt x="111" y="309"/>
                    </a:cubicBezTo>
                    <a:cubicBezTo>
                      <a:pt x="111" y="309"/>
                      <a:pt x="111" y="309"/>
                      <a:pt x="111" y="309"/>
                    </a:cubicBezTo>
                    <a:cubicBezTo>
                      <a:pt x="111" y="309"/>
                      <a:pt x="111" y="309"/>
                      <a:pt x="111" y="309"/>
                    </a:cubicBezTo>
                    <a:cubicBezTo>
                      <a:pt x="111" y="309"/>
                      <a:pt x="111" y="309"/>
                      <a:pt x="111" y="309"/>
                    </a:cubicBezTo>
                    <a:cubicBezTo>
                      <a:pt x="111" y="310"/>
                      <a:pt x="111" y="310"/>
                      <a:pt x="111" y="310"/>
                    </a:cubicBezTo>
                    <a:cubicBezTo>
                      <a:pt x="111" y="310"/>
                      <a:pt x="111" y="310"/>
                      <a:pt x="111" y="310"/>
                    </a:cubicBezTo>
                    <a:cubicBezTo>
                      <a:pt x="109" y="311"/>
                      <a:pt x="102" y="317"/>
                      <a:pt x="70" y="339"/>
                    </a:cubicBezTo>
                    <a:cubicBezTo>
                      <a:pt x="59" y="347"/>
                      <a:pt x="46" y="355"/>
                      <a:pt x="39" y="361"/>
                    </a:cubicBezTo>
                    <a:cubicBezTo>
                      <a:pt x="110" y="319"/>
                      <a:pt x="110" y="319"/>
                      <a:pt x="111" y="319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1" y="320"/>
                      <a:pt x="111" y="320"/>
                      <a:pt x="111" y="320"/>
                    </a:cubicBezTo>
                    <a:cubicBezTo>
                      <a:pt x="109" y="321"/>
                      <a:pt x="30" y="367"/>
                      <a:pt x="29" y="367"/>
                    </a:cubicBezTo>
                    <a:cubicBezTo>
                      <a:pt x="29" y="367"/>
                      <a:pt x="29" y="367"/>
                      <a:pt x="29" y="3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4" name="Freeform 272"/>
              <p:cNvSpPr>
                <a:spLocks noEditPoints="1"/>
              </p:cNvSpPr>
              <p:nvPr/>
            </p:nvSpPr>
            <p:spPr bwMode="auto">
              <a:xfrm>
                <a:off x="2025362" y="5602288"/>
                <a:ext cx="487699" cy="1592263"/>
              </a:xfrm>
              <a:custGeom>
                <a:avLst/>
                <a:gdLst>
                  <a:gd name="T0" fmla="*/ 1 w 150"/>
                  <a:gd name="T1" fmla="*/ 416 h 491"/>
                  <a:gd name="T2" fmla="*/ 3 w 150"/>
                  <a:gd name="T3" fmla="*/ 378 h 491"/>
                  <a:gd name="T4" fmla="*/ 10 w 150"/>
                  <a:gd name="T5" fmla="*/ 380 h 491"/>
                  <a:gd name="T6" fmla="*/ 22 w 150"/>
                  <a:gd name="T7" fmla="*/ 340 h 491"/>
                  <a:gd name="T8" fmla="*/ 25 w 150"/>
                  <a:gd name="T9" fmla="*/ 285 h 491"/>
                  <a:gd name="T10" fmla="*/ 48 w 150"/>
                  <a:gd name="T11" fmla="*/ 179 h 491"/>
                  <a:gd name="T12" fmla="*/ 49 w 150"/>
                  <a:gd name="T13" fmla="*/ 115 h 491"/>
                  <a:gd name="T14" fmla="*/ 43 w 150"/>
                  <a:gd name="T15" fmla="*/ 116 h 491"/>
                  <a:gd name="T16" fmla="*/ 27 w 150"/>
                  <a:gd name="T17" fmla="*/ 124 h 491"/>
                  <a:gd name="T18" fmla="*/ 25 w 150"/>
                  <a:gd name="T19" fmla="*/ 75 h 491"/>
                  <a:gd name="T20" fmla="*/ 35 w 150"/>
                  <a:gd name="T21" fmla="*/ 58 h 491"/>
                  <a:gd name="T22" fmla="*/ 53 w 150"/>
                  <a:gd name="T23" fmla="*/ 50 h 491"/>
                  <a:gd name="T24" fmla="*/ 61 w 150"/>
                  <a:gd name="T25" fmla="*/ 27 h 491"/>
                  <a:gd name="T26" fmla="*/ 69 w 150"/>
                  <a:gd name="T27" fmla="*/ 18 h 491"/>
                  <a:gd name="T28" fmla="*/ 105 w 150"/>
                  <a:gd name="T29" fmla="*/ 9 h 491"/>
                  <a:gd name="T30" fmla="*/ 132 w 150"/>
                  <a:gd name="T31" fmla="*/ 67 h 491"/>
                  <a:gd name="T32" fmla="*/ 134 w 150"/>
                  <a:gd name="T33" fmla="*/ 73 h 491"/>
                  <a:gd name="T34" fmla="*/ 138 w 150"/>
                  <a:gd name="T35" fmla="*/ 112 h 491"/>
                  <a:gd name="T36" fmla="*/ 132 w 150"/>
                  <a:gd name="T37" fmla="*/ 154 h 491"/>
                  <a:gd name="T38" fmla="*/ 131 w 150"/>
                  <a:gd name="T39" fmla="*/ 199 h 491"/>
                  <a:gd name="T40" fmla="*/ 107 w 150"/>
                  <a:gd name="T41" fmla="*/ 332 h 491"/>
                  <a:gd name="T42" fmla="*/ 100 w 150"/>
                  <a:gd name="T43" fmla="*/ 361 h 491"/>
                  <a:gd name="T44" fmla="*/ 116 w 150"/>
                  <a:gd name="T45" fmla="*/ 396 h 491"/>
                  <a:gd name="T46" fmla="*/ 133 w 150"/>
                  <a:gd name="T47" fmla="*/ 386 h 491"/>
                  <a:gd name="T48" fmla="*/ 132 w 150"/>
                  <a:gd name="T49" fmla="*/ 430 h 491"/>
                  <a:gd name="T50" fmla="*/ 144 w 150"/>
                  <a:gd name="T51" fmla="*/ 472 h 491"/>
                  <a:gd name="T52" fmla="*/ 115 w 150"/>
                  <a:gd name="T53" fmla="*/ 473 h 491"/>
                  <a:gd name="T54" fmla="*/ 62 w 150"/>
                  <a:gd name="T55" fmla="*/ 469 h 491"/>
                  <a:gd name="T56" fmla="*/ 12 w 150"/>
                  <a:gd name="T57" fmla="*/ 490 h 491"/>
                  <a:gd name="T58" fmla="*/ 15 w 150"/>
                  <a:gd name="T59" fmla="*/ 459 h 491"/>
                  <a:gd name="T60" fmla="*/ 13 w 150"/>
                  <a:gd name="T61" fmla="*/ 459 h 491"/>
                  <a:gd name="T62" fmla="*/ 11 w 150"/>
                  <a:gd name="T63" fmla="*/ 490 h 491"/>
                  <a:gd name="T64" fmla="*/ 61 w 150"/>
                  <a:gd name="T65" fmla="*/ 469 h 491"/>
                  <a:gd name="T66" fmla="*/ 115 w 150"/>
                  <a:gd name="T67" fmla="*/ 473 h 491"/>
                  <a:gd name="T68" fmla="*/ 143 w 150"/>
                  <a:gd name="T69" fmla="*/ 473 h 491"/>
                  <a:gd name="T70" fmla="*/ 131 w 150"/>
                  <a:gd name="T71" fmla="*/ 430 h 491"/>
                  <a:gd name="T72" fmla="*/ 132 w 150"/>
                  <a:gd name="T73" fmla="*/ 386 h 491"/>
                  <a:gd name="T74" fmla="*/ 112 w 150"/>
                  <a:gd name="T75" fmla="*/ 398 h 491"/>
                  <a:gd name="T76" fmla="*/ 99 w 150"/>
                  <a:gd name="T77" fmla="*/ 361 h 491"/>
                  <a:gd name="T78" fmla="*/ 106 w 150"/>
                  <a:gd name="T79" fmla="*/ 331 h 491"/>
                  <a:gd name="T80" fmla="*/ 130 w 150"/>
                  <a:gd name="T81" fmla="*/ 188 h 491"/>
                  <a:gd name="T82" fmla="*/ 131 w 150"/>
                  <a:gd name="T83" fmla="*/ 154 h 491"/>
                  <a:gd name="T84" fmla="*/ 137 w 150"/>
                  <a:gd name="T85" fmla="*/ 112 h 491"/>
                  <a:gd name="T86" fmla="*/ 134 w 150"/>
                  <a:gd name="T87" fmla="*/ 75 h 491"/>
                  <a:gd name="T88" fmla="*/ 130 w 150"/>
                  <a:gd name="T89" fmla="*/ 57 h 491"/>
                  <a:gd name="T90" fmla="*/ 84 w 150"/>
                  <a:gd name="T91" fmla="*/ 19 h 491"/>
                  <a:gd name="T92" fmla="*/ 61 w 150"/>
                  <a:gd name="T93" fmla="*/ 19 h 491"/>
                  <a:gd name="T94" fmla="*/ 61 w 150"/>
                  <a:gd name="T95" fmla="*/ 39 h 491"/>
                  <a:gd name="T96" fmla="*/ 47 w 150"/>
                  <a:gd name="T97" fmla="*/ 56 h 491"/>
                  <a:gd name="T98" fmla="*/ 23 w 150"/>
                  <a:gd name="T99" fmla="*/ 59 h 491"/>
                  <a:gd name="T100" fmla="*/ 29 w 150"/>
                  <a:gd name="T101" fmla="*/ 108 h 491"/>
                  <a:gd name="T102" fmla="*/ 35 w 150"/>
                  <a:gd name="T103" fmla="*/ 121 h 491"/>
                  <a:gd name="T104" fmla="*/ 51 w 150"/>
                  <a:gd name="T105" fmla="*/ 110 h 491"/>
                  <a:gd name="T106" fmla="*/ 52 w 150"/>
                  <a:gd name="T107" fmla="*/ 158 h 491"/>
                  <a:gd name="T108" fmla="*/ 27 w 150"/>
                  <a:gd name="T109" fmla="*/ 285 h 491"/>
                  <a:gd name="T110" fmla="*/ 23 w 150"/>
                  <a:gd name="T111" fmla="*/ 312 h 491"/>
                  <a:gd name="T112" fmla="*/ 16 w 150"/>
                  <a:gd name="T113" fmla="*/ 386 h 491"/>
                  <a:gd name="T114" fmla="*/ 7 w 150"/>
                  <a:gd name="T115" fmla="*/ 366 h 491"/>
                  <a:gd name="T116" fmla="*/ 0 w 150"/>
                  <a:gd name="T117" fmla="*/ 403 h 491"/>
                  <a:gd name="T118" fmla="*/ 8 w 150"/>
                  <a:gd name="T119" fmla="*/ 459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0" h="491">
                    <a:moveTo>
                      <a:pt x="8" y="466"/>
                    </a:moveTo>
                    <a:cubicBezTo>
                      <a:pt x="8" y="464"/>
                      <a:pt x="8" y="462"/>
                      <a:pt x="8" y="459"/>
                    </a:cubicBezTo>
                    <a:cubicBezTo>
                      <a:pt x="8" y="457"/>
                      <a:pt x="8" y="455"/>
                      <a:pt x="8" y="453"/>
                    </a:cubicBezTo>
                    <a:cubicBezTo>
                      <a:pt x="7" y="449"/>
                      <a:pt x="7" y="445"/>
                      <a:pt x="6" y="441"/>
                    </a:cubicBezTo>
                    <a:cubicBezTo>
                      <a:pt x="5" y="437"/>
                      <a:pt x="4" y="432"/>
                      <a:pt x="3" y="428"/>
                    </a:cubicBezTo>
                    <a:cubicBezTo>
                      <a:pt x="2" y="424"/>
                      <a:pt x="2" y="420"/>
                      <a:pt x="1" y="416"/>
                    </a:cubicBezTo>
                    <a:cubicBezTo>
                      <a:pt x="1" y="414"/>
                      <a:pt x="0" y="412"/>
                      <a:pt x="0" y="410"/>
                    </a:cubicBezTo>
                    <a:cubicBezTo>
                      <a:pt x="0" y="407"/>
                      <a:pt x="0" y="405"/>
                      <a:pt x="0" y="403"/>
                    </a:cubicBezTo>
                    <a:cubicBezTo>
                      <a:pt x="0" y="401"/>
                      <a:pt x="0" y="399"/>
                      <a:pt x="0" y="397"/>
                    </a:cubicBezTo>
                    <a:cubicBezTo>
                      <a:pt x="0" y="395"/>
                      <a:pt x="0" y="393"/>
                      <a:pt x="0" y="391"/>
                    </a:cubicBezTo>
                    <a:cubicBezTo>
                      <a:pt x="0" y="388"/>
                      <a:pt x="1" y="386"/>
                      <a:pt x="1" y="384"/>
                    </a:cubicBezTo>
                    <a:cubicBezTo>
                      <a:pt x="2" y="382"/>
                      <a:pt x="2" y="380"/>
                      <a:pt x="3" y="378"/>
                    </a:cubicBezTo>
                    <a:cubicBezTo>
                      <a:pt x="3" y="376"/>
                      <a:pt x="4" y="374"/>
                      <a:pt x="4" y="372"/>
                    </a:cubicBezTo>
                    <a:cubicBezTo>
                      <a:pt x="6" y="366"/>
                      <a:pt x="6" y="366"/>
                      <a:pt x="6" y="366"/>
                    </a:cubicBezTo>
                    <a:cubicBezTo>
                      <a:pt x="7" y="365"/>
                      <a:pt x="7" y="365"/>
                      <a:pt x="7" y="365"/>
                    </a:cubicBezTo>
                    <a:cubicBezTo>
                      <a:pt x="7" y="366"/>
                      <a:pt x="7" y="366"/>
                      <a:pt x="7" y="366"/>
                    </a:cubicBezTo>
                    <a:cubicBezTo>
                      <a:pt x="7" y="369"/>
                      <a:pt x="8" y="372"/>
                      <a:pt x="8" y="376"/>
                    </a:cubicBezTo>
                    <a:cubicBezTo>
                      <a:pt x="9" y="377"/>
                      <a:pt x="9" y="379"/>
                      <a:pt x="10" y="380"/>
                    </a:cubicBezTo>
                    <a:cubicBezTo>
                      <a:pt x="10" y="382"/>
                      <a:pt x="11" y="383"/>
                      <a:pt x="13" y="383"/>
                    </a:cubicBezTo>
                    <a:cubicBezTo>
                      <a:pt x="14" y="384"/>
                      <a:pt x="15" y="384"/>
                      <a:pt x="17" y="385"/>
                    </a:cubicBezTo>
                    <a:cubicBezTo>
                      <a:pt x="18" y="386"/>
                      <a:pt x="19" y="387"/>
                      <a:pt x="20" y="388"/>
                    </a:cubicBezTo>
                    <a:cubicBezTo>
                      <a:pt x="23" y="391"/>
                      <a:pt x="25" y="393"/>
                      <a:pt x="26" y="396"/>
                    </a:cubicBezTo>
                    <a:cubicBezTo>
                      <a:pt x="26" y="396"/>
                      <a:pt x="26" y="396"/>
                      <a:pt x="26" y="396"/>
                    </a:cubicBezTo>
                    <a:cubicBezTo>
                      <a:pt x="23" y="378"/>
                      <a:pt x="22" y="359"/>
                      <a:pt x="22" y="340"/>
                    </a:cubicBezTo>
                    <a:cubicBezTo>
                      <a:pt x="22" y="331"/>
                      <a:pt x="22" y="322"/>
                      <a:pt x="22" y="312"/>
                    </a:cubicBezTo>
                    <a:cubicBezTo>
                      <a:pt x="22" y="308"/>
                      <a:pt x="23" y="303"/>
                      <a:pt x="23" y="298"/>
                    </a:cubicBezTo>
                    <a:cubicBezTo>
                      <a:pt x="23" y="296"/>
                      <a:pt x="24" y="294"/>
                      <a:pt x="24" y="291"/>
                    </a:cubicBezTo>
                    <a:cubicBezTo>
                      <a:pt x="24" y="290"/>
                      <a:pt x="24" y="289"/>
                      <a:pt x="24" y="288"/>
                    </a:cubicBezTo>
                    <a:cubicBezTo>
                      <a:pt x="25" y="287"/>
                      <a:pt x="25" y="287"/>
                      <a:pt x="25" y="286"/>
                    </a:cubicBezTo>
                    <a:cubicBezTo>
                      <a:pt x="25" y="286"/>
                      <a:pt x="25" y="286"/>
                      <a:pt x="25" y="285"/>
                    </a:cubicBezTo>
                    <a:cubicBezTo>
                      <a:pt x="25" y="285"/>
                      <a:pt x="26" y="285"/>
                      <a:pt x="26" y="284"/>
                    </a:cubicBezTo>
                    <a:cubicBezTo>
                      <a:pt x="26" y="285"/>
                      <a:pt x="26" y="285"/>
                      <a:pt x="26" y="285"/>
                    </a:cubicBezTo>
                    <a:cubicBezTo>
                      <a:pt x="27" y="278"/>
                      <a:pt x="28" y="271"/>
                      <a:pt x="30" y="264"/>
                    </a:cubicBezTo>
                    <a:cubicBezTo>
                      <a:pt x="31" y="256"/>
                      <a:pt x="32" y="249"/>
                      <a:pt x="34" y="242"/>
                    </a:cubicBezTo>
                    <a:cubicBezTo>
                      <a:pt x="37" y="228"/>
                      <a:pt x="41" y="214"/>
                      <a:pt x="44" y="200"/>
                    </a:cubicBezTo>
                    <a:cubicBezTo>
                      <a:pt x="45" y="193"/>
                      <a:pt x="47" y="186"/>
                      <a:pt x="48" y="179"/>
                    </a:cubicBezTo>
                    <a:cubicBezTo>
                      <a:pt x="49" y="176"/>
                      <a:pt x="50" y="172"/>
                      <a:pt x="50" y="169"/>
                    </a:cubicBezTo>
                    <a:cubicBezTo>
                      <a:pt x="50" y="165"/>
                      <a:pt x="51" y="162"/>
                      <a:pt x="51" y="158"/>
                    </a:cubicBezTo>
                    <a:cubicBezTo>
                      <a:pt x="51" y="154"/>
                      <a:pt x="52" y="151"/>
                      <a:pt x="52" y="147"/>
                    </a:cubicBezTo>
                    <a:cubicBezTo>
                      <a:pt x="52" y="144"/>
                      <a:pt x="52" y="140"/>
                      <a:pt x="52" y="136"/>
                    </a:cubicBezTo>
                    <a:cubicBezTo>
                      <a:pt x="51" y="133"/>
                      <a:pt x="51" y="129"/>
                      <a:pt x="51" y="126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50" y="113"/>
                      <a:pt x="50" y="112"/>
                      <a:pt x="50" y="110"/>
                    </a:cubicBezTo>
                    <a:cubicBezTo>
                      <a:pt x="50" y="110"/>
                      <a:pt x="50" y="109"/>
                      <a:pt x="50" y="109"/>
                    </a:cubicBezTo>
                    <a:cubicBezTo>
                      <a:pt x="50" y="109"/>
                      <a:pt x="49" y="109"/>
                      <a:pt x="49" y="109"/>
                    </a:cubicBezTo>
                    <a:cubicBezTo>
                      <a:pt x="47" y="111"/>
                      <a:pt x="45" y="114"/>
                      <a:pt x="43" y="116"/>
                    </a:cubicBezTo>
                    <a:cubicBezTo>
                      <a:pt x="41" y="118"/>
                      <a:pt x="39" y="121"/>
                      <a:pt x="36" y="122"/>
                    </a:cubicBezTo>
                    <a:cubicBezTo>
                      <a:pt x="35" y="123"/>
                      <a:pt x="34" y="124"/>
                      <a:pt x="32" y="125"/>
                    </a:cubicBezTo>
                    <a:cubicBezTo>
                      <a:pt x="31" y="125"/>
                      <a:pt x="31" y="125"/>
                      <a:pt x="30" y="125"/>
                    </a:cubicBezTo>
                    <a:cubicBezTo>
                      <a:pt x="29" y="125"/>
                      <a:pt x="28" y="125"/>
                      <a:pt x="28" y="125"/>
                    </a:cubicBezTo>
                    <a:cubicBezTo>
                      <a:pt x="27" y="125"/>
                      <a:pt x="27" y="125"/>
                      <a:pt x="27" y="125"/>
                    </a:cubicBezTo>
                    <a:cubicBezTo>
                      <a:pt x="27" y="124"/>
                      <a:pt x="27" y="124"/>
                      <a:pt x="27" y="124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3"/>
                      <a:pt x="28" y="111"/>
                      <a:pt x="27" y="108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97"/>
                      <a:pt x="27" y="94"/>
                      <a:pt x="27" y="91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25" y="80"/>
                      <a:pt x="25" y="77"/>
                      <a:pt x="25" y="75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3" y="58"/>
                      <a:pt x="34" y="58"/>
                      <a:pt x="35" y="58"/>
                    </a:cubicBezTo>
                    <a:cubicBezTo>
                      <a:pt x="37" y="58"/>
                      <a:pt x="38" y="58"/>
                      <a:pt x="39" y="57"/>
                    </a:cubicBezTo>
                    <a:cubicBezTo>
                      <a:pt x="41" y="57"/>
                      <a:pt x="42" y="57"/>
                      <a:pt x="43" y="56"/>
                    </a:cubicBezTo>
                    <a:cubicBezTo>
                      <a:pt x="44" y="56"/>
                      <a:pt x="46" y="55"/>
                      <a:pt x="47" y="54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1" y="51"/>
                      <a:pt x="52" y="50"/>
                      <a:pt x="53" y="50"/>
                    </a:cubicBezTo>
                    <a:cubicBezTo>
                      <a:pt x="54" y="49"/>
                      <a:pt x="55" y="47"/>
                      <a:pt x="56" y="46"/>
                    </a:cubicBezTo>
                    <a:cubicBezTo>
                      <a:pt x="56" y="45"/>
                      <a:pt x="57" y="44"/>
                      <a:pt x="58" y="43"/>
                    </a:cubicBezTo>
                    <a:cubicBezTo>
                      <a:pt x="58" y="42"/>
                      <a:pt x="59" y="40"/>
                      <a:pt x="59" y="39"/>
                    </a:cubicBezTo>
                    <a:cubicBezTo>
                      <a:pt x="60" y="38"/>
                      <a:pt x="60" y="36"/>
                      <a:pt x="60" y="35"/>
                    </a:cubicBezTo>
                    <a:cubicBezTo>
                      <a:pt x="61" y="34"/>
                      <a:pt x="61" y="32"/>
                      <a:pt x="61" y="31"/>
                    </a:cubicBezTo>
                    <a:cubicBezTo>
                      <a:pt x="61" y="29"/>
                      <a:pt x="61" y="28"/>
                      <a:pt x="61" y="27"/>
                    </a:cubicBezTo>
                    <a:cubicBezTo>
                      <a:pt x="61" y="25"/>
                      <a:pt x="61" y="24"/>
                      <a:pt x="61" y="22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6" y="18"/>
                      <a:pt x="68" y="18"/>
                      <a:pt x="69" y="18"/>
                    </a:cubicBezTo>
                    <a:cubicBezTo>
                      <a:pt x="70" y="19"/>
                      <a:pt x="72" y="19"/>
                      <a:pt x="73" y="19"/>
                    </a:cubicBezTo>
                    <a:cubicBezTo>
                      <a:pt x="74" y="19"/>
                      <a:pt x="75" y="19"/>
                      <a:pt x="77" y="18"/>
                    </a:cubicBezTo>
                    <a:cubicBezTo>
                      <a:pt x="78" y="18"/>
                      <a:pt x="79" y="18"/>
                      <a:pt x="80" y="18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7" y="17"/>
                      <a:pt x="89" y="16"/>
                      <a:pt x="92" y="15"/>
                    </a:cubicBezTo>
                    <a:cubicBezTo>
                      <a:pt x="96" y="14"/>
                      <a:pt x="101" y="11"/>
                      <a:pt x="105" y="9"/>
                    </a:cubicBezTo>
                    <a:cubicBezTo>
                      <a:pt x="110" y="6"/>
                      <a:pt x="114" y="3"/>
                      <a:pt x="119" y="1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0" y="1"/>
                      <a:pt x="120" y="1"/>
                      <a:pt x="120" y="1"/>
                    </a:cubicBezTo>
                    <a:cubicBezTo>
                      <a:pt x="126" y="12"/>
                      <a:pt x="129" y="25"/>
                      <a:pt x="130" y="38"/>
                    </a:cubicBezTo>
                    <a:cubicBezTo>
                      <a:pt x="131" y="44"/>
                      <a:pt x="132" y="51"/>
                      <a:pt x="132" y="57"/>
                    </a:cubicBezTo>
                    <a:cubicBezTo>
                      <a:pt x="132" y="67"/>
                      <a:pt x="132" y="67"/>
                      <a:pt x="132" y="67"/>
                    </a:cubicBezTo>
                    <a:cubicBezTo>
                      <a:pt x="132" y="69"/>
                      <a:pt x="132" y="70"/>
                      <a:pt x="133" y="72"/>
                    </a:cubicBezTo>
                    <a:cubicBezTo>
                      <a:pt x="133" y="73"/>
                      <a:pt x="133" y="73"/>
                      <a:pt x="133" y="74"/>
                    </a:cubicBezTo>
                    <a:cubicBezTo>
                      <a:pt x="133" y="74"/>
                      <a:pt x="133" y="75"/>
                      <a:pt x="133" y="75"/>
                    </a:cubicBezTo>
                    <a:cubicBezTo>
                      <a:pt x="133" y="75"/>
                      <a:pt x="133" y="74"/>
                      <a:pt x="133" y="75"/>
                    </a:cubicBezTo>
                    <a:cubicBezTo>
                      <a:pt x="133" y="74"/>
                      <a:pt x="133" y="74"/>
                      <a:pt x="133" y="74"/>
                    </a:cubicBezTo>
                    <a:cubicBezTo>
                      <a:pt x="134" y="73"/>
                      <a:pt x="134" y="73"/>
                      <a:pt x="134" y="73"/>
                    </a:cubicBezTo>
                    <a:cubicBezTo>
                      <a:pt x="135" y="75"/>
                      <a:pt x="135" y="75"/>
                      <a:pt x="135" y="75"/>
                    </a:cubicBezTo>
                    <a:cubicBezTo>
                      <a:pt x="136" y="85"/>
                      <a:pt x="136" y="85"/>
                      <a:pt x="136" y="85"/>
                    </a:cubicBezTo>
                    <a:cubicBezTo>
                      <a:pt x="137" y="88"/>
                      <a:pt x="137" y="91"/>
                      <a:pt x="137" y="95"/>
                    </a:cubicBezTo>
                    <a:cubicBezTo>
                      <a:pt x="138" y="98"/>
                      <a:pt x="138" y="101"/>
                      <a:pt x="138" y="105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38" y="112"/>
                      <a:pt x="138" y="112"/>
                      <a:pt x="138" y="112"/>
                    </a:cubicBezTo>
                    <a:cubicBezTo>
                      <a:pt x="138" y="115"/>
                      <a:pt x="138" y="115"/>
                      <a:pt x="138" y="115"/>
                    </a:cubicBezTo>
                    <a:cubicBezTo>
                      <a:pt x="138" y="120"/>
                      <a:pt x="138" y="120"/>
                      <a:pt x="138" y="120"/>
                    </a:cubicBezTo>
                    <a:cubicBezTo>
                      <a:pt x="138" y="121"/>
                      <a:pt x="137" y="123"/>
                      <a:pt x="137" y="125"/>
                    </a:cubicBezTo>
                    <a:cubicBezTo>
                      <a:pt x="137" y="128"/>
                      <a:pt x="136" y="131"/>
                      <a:pt x="135" y="135"/>
                    </a:cubicBezTo>
                    <a:cubicBezTo>
                      <a:pt x="135" y="138"/>
                      <a:pt x="134" y="141"/>
                      <a:pt x="134" y="145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158"/>
                      <a:pt x="133" y="162"/>
                      <a:pt x="133" y="165"/>
                    </a:cubicBezTo>
                    <a:cubicBezTo>
                      <a:pt x="133" y="171"/>
                      <a:pt x="133" y="171"/>
                      <a:pt x="133" y="171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3" y="180"/>
                      <a:pt x="132" y="184"/>
                      <a:pt x="132" y="188"/>
                    </a:cubicBezTo>
                    <a:cubicBezTo>
                      <a:pt x="132" y="192"/>
                      <a:pt x="131" y="195"/>
                      <a:pt x="131" y="199"/>
                    </a:cubicBezTo>
                    <a:cubicBezTo>
                      <a:pt x="130" y="206"/>
                      <a:pt x="128" y="214"/>
                      <a:pt x="127" y="221"/>
                    </a:cubicBezTo>
                    <a:cubicBezTo>
                      <a:pt x="126" y="228"/>
                      <a:pt x="124" y="236"/>
                      <a:pt x="123" y="243"/>
                    </a:cubicBezTo>
                    <a:cubicBezTo>
                      <a:pt x="120" y="257"/>
                      <a:pt x="117" y="272"/>
                      <a:pt x="114" y="287"/>
                    </a:cubicBezTo>
                    <a:cubicBezTo>
                      <a:pt x="113" y="294"/>
                      <a:pt x="112" y="301"/>
                      <a:pt x="110" y="309"/>
                    </a:cubicBezTo>
                    <a:cubicBezTo>
                      <a:pt x="109" y="316"/>
                      <a:pt x="108" y="323"/>
                      <a:pt x="107" y="331"/>
                    </a:cubicBezTo>
                    <a:cubicBezTo>
                      <a:pt x="107" y="332"/>
                      <a:pt x="107" y="332"/>
                      <a:pt x="107" y="332"/>
                    </a:cubicBezTo>
                    <a:cubicBezTo>
                      <a:pt x="106" y="331"/>
                      <a:pt x="106" y="331"/>
                      <a:pt x="106" y="331"/>
                    </a:cubicBezTo>
                    <a:cubicBezTo>
                      <a:pt x="105" y="331"/>
                      <a:pt x="105" y="330"/>
                      <a:pt x="104" y="330"/>
                    </a:cubicBezTo>
                    <a:cubicBezTo>
                      <a:pt x="103" y="330"/>
                      <a:pt x="102" y="330"/>
                      <a:pt x="102" y="331"/>
                    </a:cubicBezTo>
                    <a:cubicBezTo>
                      <a:pt x="101" y="332"/>
                      <a:pt x="101" y="334"/>
                      <a:pt x="100" y="336"/>
                    </a:cubicBezTo>
                    <a:cubicBezTo>
                      <a:pt x="100" y="340"/>
                      <a:pt x="100" y="345"/>
                      <a:pt x="100" y="349"/>
                    </a:cubicBezTo>
                    <a:cubicBezTo>
                      <a:pt x="100" y="353"/>
                      <a:pt x="100" y="357"/>
                      <a:pt x="100" y="361"/>
                    </a:cubicBezTo>
                    <a:cubicBezTo>
                      <a:pt x="100" y="365"/>
                      <a:pt x="101" y="370"/>
                      <a:pt x="101" y="374"/>
                    </a:cubicBezTo>
                    <a:cubicBezTo>
                      <a:pt x="101" y="374"/>
                      <a:pt x="101" y="374"/>
                      <a:pt x="101" y="374"/>
                    </a:cubicBezTo>
                    <a:cubicBezTo>
                      <a:pt x="102" y="379"/>
                      <a:pt x="104" y="384"/>
                      <a:pt x="106" y="388"/>
                    </a:cubicBezTo>
                    <a:cubicBezTo>
                      <a:pt x="107" y="391"/>
                      <a:pt x="108" y="393"/>
                      <a:pt x="109" y="395"/>
                    </a:cubicBezTo>
                    <a:cubicBezTo>
                      <a:pt x="110" y="396"/>
                      <a:pt x="111" y="396"/>
                      <a:pt x="112" y="396"/>
                    </a:cubicBezTo>
                    <a:cubicBezTo>
                      <a:pt x="113" y="397"/>
                      <a:pt x="115" y="396"/>
                      <a:pt x="116" y="396"/>
                    </a:cubicBezTo>
                    <a:cubicBezTo>
                      <a:pt x="118" y="394"/>
                      <a:pt x="119" y="392"/>
                      <a:pt x="121" y="390"/>
                    </a:cubicBezTo>
                    <a:cubicBezTo>
                      <a:pt x="123" y="388"/>
                      <a:pt x="124" y="386"/>
                      <a:pt x="125" y="384"/>
                    </a:cubicBezTo>
                    <a:cubicBezTo>
                      <a:pt x="128" y="380"/>
                      <a:pt x="131" y="376"/>
                      <a:pt x="134" y="371"/>
                    </a:cubicBezTo>
                    <a:cubicBezTo>
                      <a:pt x="135" y="370"/>
                      <a:pt x="135" y="370"/>
                      <a:pt x="135" y="370"/>
                    </a:cubicBezTo>
                    <a:cubicBezTo>
                      <a:pt x="135" y="372"/>
                      <a:pt x="135" y="372"/>
                      <a:pt x="135" y="372"/>
                    </a:cubicBezTo>
                    <a:cubicBezTo>
                      <a:pt x="133" y="386"/>
                      <a:pt x="133" y="386"/>
                      <a:pt x="133" y="386"/>
                    </a:cubicBezTo>
                    <a:cubicBezTo>
                      <a:pt x="133" y="389"/>
                      <a:pt x="132" y="391"/>
                      <a:pt x="132" y="394"/>
                    </a:cubicBezTo>
                    <a:cubicBezTo>
                      <a:pt x="131" y="401"/>
                      <a:pt x="131" y="401"/>
                      <a:pt x="131" y="401"/>
                    </a:cubicBezTo>
                    <a:cubicBezTo>
                      <a:pt x="131" y="403"/>
                      <a:pt x="131" y="406"/>
                      <a:pt x="131" y="408"/>
                    </a:cubicBezTo>
                    <a:cubicBezTo>
                      <a:pt x="131" y="416"/>
                      <a:pt x="131" y="416"/>
                      <a:pt x="131" y="416"/>
                    </a:cubicBezTo>
                    <a:cubicBezTo>
                      <a:pt x="131" y="418"/>
                      <a:pt x="131" y="421"/>
                      <a:pt x="131" y="423"/>
                    </a:cubicBezTo>
                    <a:cubicBezTo>
                      <a:pt x="132" y="430"/>
                      <a:pt x="132" y="430"/>
                      <a:pt x="132" y="430"/>
                    </a:cubicBezTo>
                    <a:cubicBezTo>
                      <a:pt x="132" y="434"/>
                      <a:pt x="132" y="434"/>
                      <a:pt x="132" y="434"/>
                    </a:cubicBezTo>
                    <a:cubicBezTo>
                      <a:pt x="133" y="437"/>
                      <a:pt x="133" y="437"/>
                      <a:pt x="133" y="437"/>
                    </a:cubicBezTo>
                    <a:cubicBezTo>
                      <a:pt x="134" y="445"/>
                      <a:pt x="134" y="445"/>
                      <a:pt x="134" y="445"/>
                    </a:cubicBezTo>
                    <a:cubicBezTo>
                      <a:pt x="135" y="447"/>
                      <a:pt x="136" y="449"/>
                      <a:pt x="136" y="452"/>
                    </a:cubicBezTo>
                    <a:cubicBezTo>
                      <a:pt x="138" y="459"/>
                      <a:pt x="138" y="459"/>
                      <a:pt x="138" y="459"/>
                    </a:cubicBezTo>
                    <a:cubicBezTo>
                      <a:pt x="140" y="463"/>
                      <a:pt x="142" y="468"/>
                      <a:pt x="144" y="472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50" y="487"/>
                      <a:pt x="150" y="487"/>
                      <a:pt x="150" y="487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43" y="484"/>
                      <a:pt x="138" y="482"/>
                      <a:pt x="132" y="479"/>
                    </a:cubicBezTo>
                    <a:cubicBezTo>
                      <a:pt x="129" y="478"/>
                      <a:pt x="126" y="477"/>
                      <a:pt x="124" y="476"/>
                    </a:cubicBezTo>
                    <a:cubicBezTo>
                      <a:pt x="121" y="475"/>
                      <a:pt x="118" y="474"/>
                      <a:pt x="115" y="473"/>
                    </a:cubicBezTo>
                    <a:cubicBezTo>
                      <a:pt x="112" y="472"/>
                      <a:pt x="109" y="472"/>
                      <a:pt x="106" y="471"/>
                    </a:cubicBezTo>
                    <a:cubicBezTo>
                      <a:pt x="103" y="470"/>
                      <a:pt x="100" y="470"/>
                      <a:pt x="97" y="469"/>
                    </a:cubicBezTo>
                    <a:cubicBezTo>
                      <a:pt x="94" y="469"/>
                      <a:pt x="91" y="468"/>
                      <a:pt x="88" y="468"/>
                    </a:cubicBezTo>
                    <a:cubicBezTo>
                      <a:pt x="85" y="468"/>
                      <a:pt x="82" y="468"/>
                      <a:pt x="79" y="468"/>
                    </a:cubicBezTo>
                    <a:cubicBezTo>
                      <a:pt x="76" y="468"/>
                      <a:pt x="73" y="468"/>
                      <a:pt x="70" y="468"/>
                    </a:cubicBezTo>
                    <a:cubicBezTo>
                      <a:pt x="67" y="469"/>
                      <a:pt x="64" y="469"/>
                      <a:pt x="62" y="469"/>
                    </a:cubicBezTo>
                    <a:cubicBezTo>
                      <a:pt x="59" y="470"/>
                      <a:pt x="56" y="471"/>
                      <a:pt x="53" y="472"/>
                    </a:cubicBezTo>
                    <a:cubicBezTo>
                      <a:pt x="50" y="472"/>
                      <a:pt x="47" y="473"/>
                      <a:pt x="44" y="474"/>
                    </a:cubicBezTo>
                    <a:cubicBezTo>
                      <a:pt x="41" y="475"/>
                      <a:pt x="38" y="476"/>
                      <a:pt x="36" y="478"/>
                    </a:cubicBezTo>
                    <a:cubicBezTo>
                      <a:pt x="33" y="479"/>
                      <a:pt x="30" y="480"/>
                      <a:pt x="28" y="482"/>
                    </a:cubicBezTo>
                    <a:cubicBezTo>
                      <a:pt x="25" y="483"/>
                      <a:pt x="22" y="484"/>
                      <a:pt x="19" y="486"/>
                    </a:cubicBezTo>
                    <a:cubicBezTo>
                      <a:pt x="12" y="490"/>
                      <a:pt x="12" y="490"/>
                      <a:pt x="12" y="490"/>
                    </a:cubicBezTo>
                    <a:cubicBezTo>
                      <a:pt x="11" y="491"/>
                      <a:pt x="11" y="491"/>
                      <a:pt x="11" y="491"/>
                    </a:cubicBezTo>
                    <a:cubicBezTo>
                      <a:pt x="11" y="490"/>
                      <a:pt x="11" y="490"/>
                      <a:pt x="11" y="490"/>
                    </a:cubicBezTo>
                    <a:cubicBezTo>
                      <a:pt x="13" y="483"/>
                      <a:pt x="15" y="476"/>
                      <a:pt x="16" y="469"/>
                    </a:cubicBezTo>
                    <a:cubicBezTo>
                      <a:pt x="16" y="467"/>
                      <a:pt x="16" y="465"/>
                      <a:pt x="16" y="464"/>
                    </a:cubicBezTo>
                    <a:cubicBezTo>
                      <a:pt x="16" y="463"/>
                      <a:pt x="16" y="462"/>
                      <a:pt x="16" y="461"/>
                    </a:cubicBezTo>
                    <a:cubicBezTo>
                      <a:pt x="16" y="460"/>
                      <a:pt x="16" y="459"/>
                      <a:pt x="15" y="459"/>
                    </a:cubicBezTo>
                    <a:cubicBezTo>
                      <a:pt x="14" y="458"/>
                      <a:pt x="13" y="459"/>
                      <a:pt x="13" y="459"/>
                    </a:cubicBezTo>
                    <a:cubicBezTo>
                      <a:pt x="12" y="460"/>
                      <a:pt x="11" y="461"/>
                      <a:pt x="11" y="461"/>
                    </a:cubicBezTo>
                    <a:cubicBezTo>
                      <a:pt x="10" y="463"/>
                      <a:pt x="9" y="464"/>
                      <a:pt x="8" y="466"/>
                    </a:cubicBezTo>
                    <a:close/>
                    <a:moveTo>
                      <a:pt x="8" y="466"/>
                    </a:moveTo>
                    <a:cubicBezTo>
                      <a:pt x="9" y="464"/>
                      <a:pt x="10" y="463"/>
                      <a:pt x="11" y="461"/>
                    </a:cubicBezTo>
                    <a:cubicBezTo>
                      <a:pt x="11" y="461"/>
                      <a:pt x="12" y="460"/>
                      <a:pt x="13" y="459"/>
                    </a:cubicBezTo>
                    <a:cubicBezTo>
                      <a:pt x="13" y="459"/>
                      <a:pt x="14" y="458"/>
                      <a:pt x="15" y="459"/>
                    </a:cubicBezTo>
                    <a:cubicBezTo>
                      <a:pt x="16" y="459"/>
                      <a:pt x="16" y="460"/>
                      <a:pt x="16" y="461"/>
                    </a:cubicBezTo>
                    <a:cubicBezTo>
                      <a:pt x="16" y="462"/>
                      <a:pt x="16" y="463"/>
                      <a:pt x="16" y="464"/>
                    </a:cubicBezTo>
                    <a:cubicBezTo>
                      <a:pt x="16" y="465"/>
                      <a:pt x="16" y="467"/>
                      <a:pt x="16" y="469"/>
                    </a:cubicBezTo>
                    <a:cubicBezTo>
                      <a:pt x="15" y="476"/>
                      <a:pt x="13" y="483"/>
                      <a:pt x="12" y="490"/>
                    </a:cubicBezTo>
                    <a:cubicBezTo>
                      <a:pt x="11" y="490"/>
                      <a:pt x="11" y="490"/>
                      <a:pt x="11" y="490"/>
                    </a:cubicBezTo>
                    <a:cubicBezTo>
                      <a:pt x="19" y="486"/>
                      <a:pt x="19" y="486"/>
                      <a:pt x="19" y="486"/>
                    </a:cubicBezTo>
                    <a:cubicBezTo>
                      <a:pt x="22" y="484"/>
                      <a:pt x="25" y="483"/>
                      <a:pt x="27" y="481"/>
                    </a:cubicBezTo>
                    <a:cubicBezTo>
                      <a:pt x="30" y="480"/>
                      <a:pt x="33" y="479"/>
                      <a:pt x="36" y="477"/>
                    </a:cubicBezTo>
                    <a:cubicBezTo>
                      <a:pt x="38" y="476"/>
                      <a:pt x="41" y="475"/>
                      <a:pt x="44" y="474"/>
                    </a:cubicBezTo>
                    <a:cubicBezTo>
                      <a:pt x="47" y="473"/>
                      <a:pt x="50" y="472"/>
                      <a:pt x="53" y="471"/>
                    </a:cubicBezTo>
                    <a:cubicBezTo>
                      <a:pt x="56" y="470"/>
                      <a:pt x="58" y="470"/>
                      <a:pt x="61" y="469"/>
                    </a:cubicBezTo>
                    <a:cubicBezTo>
                      <a:pt x="64" y="468"/>
                      <a:pt x="67" y="468"/>
                      <a:pt x="70" y="468"/>
                    </a:cubicBezTo>
                    <a:cubicBezTo>
                      <a:pt x="73" y="467"/>
                      <a:pt x="76" y="467"/>
                      <a:pt x="79" y="467"/>
                    </a:cubicBezTo>
                    <a:cubicBezTo>
                      <a:pt x="82" y="467"/>
                      <a:pt x="85" y="467"/>
                      <a:pt x="88" y="467"/>
                    </a:cubicBezTo>
                    <a:cubicBezTo>
                      <a:pt x="91" y="468"/>
                      <a:pt x="94" y="468"/>
                      <a:pt x="97" y="469"/>
                    </a:cubicBezTo>
                    <a:cubicBezTo>
                      <a:pt x="100" y="469"/>
                      <a:pt x="103" y="469"/>
                      <a:pt x="106" y="470"/>
                    </a:cubicBezTo>
                    <a:cubicBezTo>
                      <a:pt x="109" y="471"/>
                      <a:pt x="112" y="472"/>
                      <a:pt x="115" y="473"/>
                    </a:cubicBezTo>
                    <a:cubicBezTo>
                      <a:pt x="118" y="474"/>
                      <a:pt x="121" y="474"/>
                      <a:pt x="124" y="475"/>
                    </a:cubicBezTo>
                    <a:cubicBezTo>
                      <a:pt x="127" y="476"/>
                      <a:pt x="129" y="477"/>
                      <a:pt x="132" y="479"/>
                    </a:cubicBezTo>
                    <a:cubicBezTo>
                      <a:pt x="135" y="480"/>
                      <a:pt x="138" y="481"/>
                      <a:pt x="141" y="482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49" y="486"/>
                      <a:pt x="149" y="486"/>
                      <a:pt x="149" y="486"/>
                    </a:cubicBezTo>
                    <a:cubicBezTo>
                      <a:pt x="143" y="473"/>
                      <a:pt x="143" y="473"/>
                      <a:pt x="143" y="473"/>
                    </a:cubicBezTo>
                    <a:cubicBezTo>
                      <a:pt x="141" y="468"/>
                      <a:pt x="139" y="464"/>
                      <a:pt x="138" y="459"/>
                    </a:cubicBezTo>
                    <a:cubicBezTo>
                      <a:pt x="135" y="452"/>
                      <a:pt x="135" y="452"/>
                      <a:pt x="135" y="452"/>
                    </a:cubicBezTo>
                    <a:cubicBezTo>
                      <a:pt x="135" y="450"/>
                      <a:pt x="134" y="447"/>
                      <a:pt x="134" y="445"/>
                    </a:cubicBezTo>
                    <a:cubicBezTo>
                      <a:pt x="132" y="438"/>
                      <a:pt x="132" y="438"/>
                      <a:pt x="132" y="438"/>
                    </a:cubicBezTo>
                    <a:cubicBezTo>
                      <a:pt x="131" y="434"/>
                      <a:pt x="131" y="434"/>
                      <a:pt x="131" y="434"/>
                    </a:cubicBezTo>
                    <a:cubicBezTo>
                      <a:pt x="131" y="430"/>
                      <a:pt x="131" y="430"/>
                      <a:pt x="131" y="430"/>
                    </a:cubicBezTo>
                    <a:cubicBezTo>
                      <a:pt x="130" y="423"/>
                      <a:pt x="130" y="423"/>
                      <a:pt x="130" y="423"/>
                    </a:cubicBezTo>
                    <a:cubicBezTo>
                      <a:pt x="130" y="421"/>
                      <a:pt x="130" y="418"/>
                      <a:pt x="130" y="416"/>
                    </a:cubicBezTo>
                    <a:cubicBezTo>
                      <a:pt x="130" y="408"/>
                      <a:pt x="130" y="408"/>
                      <a:pt x="130" y="408"/>
                    </a:cubicBezTo>
                    <a:cubicBezTo>
                      <a:pt x="130" y="406"/>
                      <a:pt x="130" y="403"/>
                      <a:pt x="130" y="401"/>
                    </a:cubicBezTo>
                    <a:cubicBezTo>
                      <a:pt x="131" y="394"/>
                      <a:pt x="131" y="394"/>
                      <a:pt x="131" y="394"/>
                    </a:cubicBezTo>
                    <a:cubicBezTo>
                      <a:pt x="131" y="391"/>
                      <a:pt x="131" y="389"/>
                      <a:pt x="132" y="386"/>
                    </a:cubicBezTo>
                    <a:cubicBezTo>
                      <a:pt x="134" y="372"/>
                      <a:pt x="134" y="372"/>
                      <a:pt x="134" y="372"/>
                    </a:cubicBezTo>
                    <a:cubicBezTo>
                      <a:pt x="135" y="372"/>
                      <a:pt x="135" y="372"/>
                      <a:pt x="135" y="372"/>
                    </a:cubicBezTo>
                    <a:cubicBezTo>
                      <a:pt x="132" y="376"/>
                      <a:pt x="129" y="381"/>
                      <a:pt x="126" y="385"/>
                    </a:cubicBezTo>
                    <a:cubicBezTo>
                      <a:pt x="125" y="387"/>
                      <a:pt x="123" y="389"/>
                      <a:pt x="122" y="391"/>
                    </a:cubicBezTo>
                    <a:cubicBezTo>
                      <a:pt x="120" y="393"/>
                      <a:pt x="118" y="395"/>
                      <a:pt x="116" y="397"/>
                    </a:cubicBezTo>
                    <a:cubicBezTo>
                      <a:pt x="115" y="397"/>
                      <a:pt x="114" y="398"/>
                      <a:pt x="112" y="398"/>
                    </a:cubicBezTo>
                    <a:cubicBezTo>
                      <a:pt x="111" y="397"/>
                      <a:pt x="110" y="396"/>
                      <a:pt x="109" y="396"/>
                    </a:cubicBezTo>
                    <a:cubicBezTo>
                      <a:pt x="107" y="394"/>
                      <a:pt x="106" y="391"/>
                      <a:pt x="105" y="389"/>
                    </a:cubicBezTo>
                    <a:cubicBezTo>
                      <a:pt x="103" y="384"/>
                      <a:pt x="101" y="379"/>
                      <a:pt x="100" y="374"/>
                    </a:cubicBezTo>
                    <a:cubicBezTo>
                      <a:pt x="100" y="374"/>
                      <a:pt x="100" y="374"/>
                      <a:pt x="100" y="374"/>
                    </a:cubicBezTo>
                    <a:cubicBezTo>
                      <a:pt x="100" y="374"/>
                      <a:pt x="100" y="374"/>
                      <a:pt x="100" y="374"/>
                    </a:cubicBezTo>
                    <a:cubicBezTo>
                      <a:pt x="100" y="370"/>
                      <a:pt x="99" y="366"/>
                      <a:pt x="99" y="361"/>
                    </a:cubicBezTo>
                    <a:cubicBezTo>
                      <a:pt x="99" y="357"/>
                      <a:pt x="99" y="353"/>
                      <a:pt x="99" y="349"/>
                    </a:cubicBezTo>
                    <a:cubicBezTo>
                      <a:pt x="98" y="345"/>
                      <a:pt x="98" y="340"/>
                      <a:pt x="99" y="336"/>
                    </a:cubicBezTo>
                    <a:cubicBezTo>
                      <a:pt x="99" y="334"/>
                      <a:pt x="100" y="332"/>
                      <a:pt x="101" y="330"/>
                    </a:cubicBezTo>
                    <a:cubicBezTo>
                      <a:pt x="101" y="329"/>
                      <a:pt x="103" y="328"/>
                      <a:pt x="104" y="328"/>
                    </a:cubicBezTo>
                    <a:cubicBezTo>
                      <a:pt x="105" y="329"/>
                      <a:pt x="106" y="329"/>
                      <a:pt x="107" y="330"/>
                    </a:cubicBezTo>
                    <a:cubicBezTo>
                      <a:pt x="106" y="331"/>
                      <a:pt x="106" y="331"/>
                      <a:pt x="106" y="331"/>
                    </a:cubicBezTo>
                    <a:cubicBezTo>
                      <a:pt x="107" y="323"/>
                      <a:pt x="108" y="316"/>
                      <a:pt x="109" y="308"/>
                    </a:cubicBezTo>
                    <a:cubicBezTo>
                      <a:pt x="110" y="301"/>
                      <a:pt x="111" y="294"/>
                      <a:pt x="113" y="286"/>
                    </a:cubicBezTo>
                    <a:cubicBezTo>
                      <a:pt x="116" y="272"/>
                      <a:pt x="118" y="257"/>
                      <a:pt x="121" y="243"/>
                    </a:cubicBezTo>
                    <a:cubicBezTo>
                      <a:pt x="123" y="235"/>
                      <a:pt x="124" y="228"/>
                      <a:pt x="126" y="221"/>
                    </a:cubicBezTo>
                    <a:cubicBezTo>
                      <a:pt x="127" y="213"/>
                      <a:pt x="128" y="206"/>
                      <a:pt x="129" y="199"/>
                    </a:cubicBezTo>
                    <a:cubicBezTo>
                      <a:pt x="130" y="195"/>
                      <a:pt x="130" y="191"/>
                      <a:pt x="130" y="188"/>
                    </a:cubicBezTo>
                    <a:cubicBezTo>
                      <a:pt x="131" y="184"/>
                      <a:pt x="131" y="180"/>
                      <a:pt x="131" y="177"/>
                    </a:cubicBezTo>
                    <a:cubicBezTo>
                      <a:pt x="131" y="171"/>
                      <a:pt x="131" y="171"/>
                      <a:pt x="131" y="171"/>
                    </a:cubicBezTo>
                    <a:cubicBezTo>
                      <a:pt x="131" y="165"/>
                      <a:pt x="131" y="165"/>
                      <a:pt x="131" y="165"/>
                    </a:cubicBezTo>
                    <a:cubicBezTo>
                      <a:pt x="131" y="162"/>
                      <a:pt x="131" y="158"/>
                      <a:pt x="131" y="154"/>
                    </a:cubicBezTo>
                    <a:cubicBezTo>
                      <a:pt x="131" y="154"/>
                      <a:pt x="131" y="154"/>
                      <a:pt x="131" y="154"/>
                    </a:cubicBezTo>
                    <a:cubicBezTo>
                      <a:pt x="131" y="154"/>
                      <a:pt x="131" y="154"/>
                      <a:pt x="131" y="154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33" y="141"/>
                      <a:pt x="133" y="138"/>
                      <a:pt x="134" y="134"/>
                    </a:cubicBezTo>
                    <a:cubicBezTo>
                      <a:pt x="135" y="131"/>
                      <a:pt x="135" y="128"/>
                      <a:pt x="136" y="125"/>
                    </a:cubicBezTo>
                    <a:cubicBezTo>
                      <a:pt x="136" y="123"/>
                      <a:pt x="136" y="121"/>
                      <a:pt x="136" y="120"/>
                    </a:cubicBezTo>
                    <a:cubicBezTo>
                      <a:pt x="137" y="115"/>
                      <a:pt x="137" y="115"/>
                      <a:pt x="137" y="115"/>
                    </a:cubicBezTo>
                    <a:cubicBezTo>
                      <a:pt x="137" y="112"/>
                      <a:pt x="137" y="112"/>
                      <a:pt x="137" y="112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137" y="105"/>
                      <a:pt x="137" y="105"/>
                      <a:pt x="137" y="105"/>
                    </a:cubicBezTo>
                    <a:cubicBezTo>
                      <a:pt x="137" y="101"/>
                      <a:pt x="136" y="98"/>
                      <a:pt x="136" y="95"/>
                    </a:cubicBezTo>
                    <a:cubicBezTo>
                      <a:pt x="135" y="91"/>
                      <a:pt x="135" y="88"/>
                      <a:pt x="134" y="85"/>
                    </a:cubicBezTo>
                    <a:cubicBezTo>
                      <a:pt x="133" y="75"/>
                      <a:pt x="133" y="75"/>
                      <a:pt x="133" y="75"/>
                    </a:cubicBezTo>
                    <a:cubicBezTo>
                      <a:pt x="134" y="75"/>
                      <a:pt x="134" y="75"/>
                      <a:pt x="134" y="75"/>
                    </a:cubicBezTo>
                    <a:cubicBezTo>
                      <a:pt x="134" y="76"/>
                      <a:pt x="134" y="76"/>
                      <a:pt x="134" y="76"/>
                    </a:cubicBezTo>
                    <a:cubicBezTo>
                      <a:pt x="133" y="76"/>
                      <a:pt x="133" y="76"/>
                      <a:pt x="132" y="76"/>
                    </a:cubicBezTo>
                    <a:cubicBezTo>
                      <a:pt x="131" y="76"/>
                      <a:pt x="132" y="75"/>
                      <a:pt x="131" y="75"/>
                    </a:cubicBezTo>
                    <a:cubicBezTo>
                      <a:pt x="131" y="74"/>
                      <a:pt x="131" y="73"/>
                      <a:pt x="131" y="72"/>
                    </a:cubicBezTo>
                    <a:cubicBezTo>
                      <a:pt x="131" y="70"/>
                      <a:pt x="131" y="69"/>
                      <a:pt x="131" y="67"/>
                    </a:cubicBezTo>
                    <a:cubicBezTo>
                      <a:pt x="130" y="57"/>
                      <a:pt x="130" y="57"/>
                      <a:pt x="130" y="57"/>
                    </a:cubicBezTo>
                    <a:cubicBezTo>
                      <a:pt x="130" y="51"/>
                      <a:pt x="130" y="45"/>
                      <a:pt x="129" y="38"/>
                    </a:cubicBezTo>
                    <a:cubicBezTo>
                      <a:pt x="127" y="26"/>
                      <a:pt x="124" y="13"/>
                      <a:pt x="119" y="2"/>
                    </a:cubicBezTo>
                    <a:cubicBezTo>
                      <a:pt x="120" y="2"/>
                      <a:pt x="120" y="2"/>
                      <a:pt x="120" y="2"/>
                    </a:cubicBezTo>
                    <a:cubicBezTo>
                      <a:pt x="115" y="4"/>
                      <a:pt x="111" y="7"/>
                      <a:pt x="106" y="10"/>
                    </a:cubicBezTo>
                    <a:cubicBezTo>
                      <a:pt x="102" y="13"/>
                      <a:pt x="97" y="15"/>
                      <a:pt x="92" y="17"/>
                    </a:cubicBezTo>
                    <a:cubicBezTo>
                      <a:pt x="90" y="18"/>
                      <a:pt x="87" y="18"/>
                      <a:pt x="84" y="19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79" y="20"/>
                      <a:pt x="78" y="20"/>
                      <a:pt x="77" y="20"/>
                    </a:cubicBezTo>
                    <a:cubicBezTo>
                      <a:pt x="75" y="20"/>
                      <a:pt x="74" y="20"/>
                      <a:pt x="73" y="20"/>
                    </a:cubicBezTo>
                    <a:cubicBezTo>
                      <a:pt x="71" y="20"/>
                      <a:pt x="70" y="20"/>
                      <a:pt x="69" y="20"/>
                    </a:cubicBezTo>
                    <a:cubicBezTo>
                      <a:pt x="68" y="20"/>
                      <a:pt x="66" y="20"/>
                      <a:pt x="65" y="2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4"/>
                      <a:pt x="62" y="25"/>
                      <a:pt x="62" y="27"/>
                    </a:cubicBezTo>
                    <a:cubicBezTo>
                      <a:pt x="62" y="28"/>
                      <a:pt x="62" y="29"/>
                      <a:pt x="62" y="31"/>
                    </a:cubicBezTo>
                    <a:cubicBezTo>
                      <a:pt x="62" y="32"/>
                      <a:pt x="62" y="34"/>
                      <a:pt x="62" y="35"/>
                    </a:cubicBezTo>
                    <a:cubicBezTo>
                      <a:pt x="61" y="37"/>
                      <a:pt x="61" y="38"/>
                      <a:pt x="61" y="39"/>
                    </a:cubicBezTo>
                    <a:cubicBezTo>
                      <a:pt x="60" y="41"/>
                      <a:pt x="60" y="42"/>
                      <a:pt x="59" y="43"/>
                    </a:cubicBezTo>
                    <a:cubicBezTo>
                      <a:pt x="58" y="45"/>
                      <a:pt x="58" y="46"/>
                      <a:pt x="57" y="47"/>
                    </a:cubicBezTo>
                    <a:cubicBezTo>
                      <a:pt x="56" y="48"/>
                      <a:pt x="55" y="50"/>
                      <a:pt x="54" y="51"/>
                    </a:cubicBezTo>
                    <a:cubicBezTo>
                      <a:pt x="53" y="52"/>
                      <a:pt x="52" y="53"/>
                      <a:pt x="51" y="53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6" y="57"/>
                      <a:pt x="45" y="57"/>
                      <a:pt x="44" y="58"/>
                    </a:cubicBezTo>
                    <a:cubicBezTo>
                      <a:pt x="42" y="58"/>
                      <a:pt x="41" y="58"/>
                      <a:pt x="40" y="59"/>
                    </a:cubicBezTo>
                    <a:cubicBezTo>
                      <a:pt x="38" y="59"/>
                      <a:pt x="37" y="59"/>
                      <a:pt x="35" y="59"/>
                    </a:cubicBezTo>
                    <a:cubicBezTo>
                      <a:pt x="34" y="60"/>
                      <a:pt x="33" y="60"/>
                      <a:pt x="31" y="60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7" y="77"/>
                      <a:pt x="27" y="80"/>
                      <a:pt x="27" y="83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4"/>
                      <a:pt x="28" y="97"/>
                      <a:pt x="28" y="99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29" y="111"/>
                      <a:pt x="29" y="113"/>
                      <a:pt x="29" y="116"/>
                    </a:cubicBezTo>
                    <a:cubicBezTo>
                      <a:pt x="28" y="125"/>
                      <a:pt x="28" y="125"/>
                      <a:pt x="28" y="125"/>
                    </a:cubicBezTo>
                    <a:cubicBezTo>
                      <a:pt x="28" y="124"/>
                      <a:pt x="28" y="124"/>
                      <a:pt x="28" y="124"/>
                    </a:cubicBezTo>
                    <a:cubicBezTo>
                      <a:pt x="28" y="124"/>
                      <a:pt x="29" y="124"/>
                      <a:pt x="30" y="124"/>
                    </a:cubicBezTo>
                    <a:cubicBezTo>
                      <a:pt x="30" y="124"/>
                      <a:pt x="31" y="124"/>
                      <a:pt x="32" y="123"/>
                    </a:cubicBezTo>
                    <a:cubicBezTo>
                      <a:pt x="33" y="123"/>
                      <a:pt x="34" y="122"/>
                      <a:pt x="35" y="121"/>
                    </a:cubicBezTo>
                    <a:cubicBezTo>
                      <a:pt x="38" y="120"/>
                      <a:pt x="40" y="117"/>
                      <a:pt x="42" y="115"/>
                    </a:cubicBezTo>
                    <a:cubicBezTo>
                      <a:pt x="44" y="113"/>
                      <a:pt x="46" y="111"/>
                      <a:pt x="48" y="108"/>
                    </a:cubicBezTo>
                    <a:cubicBezTo>
                      <a:pt x="48" y="108"/>
                      <a:pt x="48" y="108"/>
                      <a:pt x="49" y="108"/>
                    </a:cubicBezTo>
                    <a:cubicBezTo>
                      <a:pt x="49" y="108"/>
                      <a:pt x="49" y="107"/>
                      <a:pt x="50" y="107"/>
                    </a:cubicBezTo>
                    <a:cubicBezTo>
                      <a:pt x="50" y="107"/>
                      <a:pt x="50" y="107"/>
                      <a:pt x="51" y="108"/>
                    </a:cubicBezTo>
                    <a:cubicBezTo>
                      <a:pt x="51" y="109"/>
                      <a:pt x="51" y="110"/>
                      <a:pt x="51" y="110"/>
                    </a:cubicBezTo>
                    <a:cubicBezTo>
                      <a:pt x="51" y="112"/>
                      <a:pt x="51" y="113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2" y="126"/>
                      <a:pt x="52" y="126"/>
                      <a:pt x="52" y="126"/>
                    </a:cubicBezTo>
                    <a:cubicBezTo>
                      <a:pt x="52" y="129"/>
                      <a:pt x="53" y="133"/>
                      <a:pt x="53" y="136"/>
                    </a:cubicBezTo>
                    <a:cubicBezTo>
                      <a:pt x="53" y="140"/>
                      <a:pt x="53" y="144"/>
                      <a:pt x="53" y="147"/>
                    </a:cubicBezTo>
                    <a:cubicBezTo>
                      <a:pt x="53" y="151"/>
                      <a:pt x="53" y="154"/>
                      <a:pt x="52" y="158"/>
                    </a:cubicBezTo>
                    <a:cubicBezTo>
                      <a:pt x="52" y="162"/>
                      <a:pt x="52" y="165"/>
                      <a:pt x="51" y="169"/>
                    </a:cubicBezTo>
                    <a:cubicBezTo>
                      <a:pt x="51" y="172"/>
                      <a:pt x="50" y="176"/>
                      <a:pt x="49" y="179"/>
                    </a:cubicBezTo>
                    <a:cubicBezTo>
                      <a:pt x="48" y="187"/>
                      <a:pt x="47" y="194"/>
                      <a:pt x="45" y="201"/>
                    </a:cubicBezTo>
                    <a:cubicBezTo>
                      <a:pt x="42" y="215"/>
                      <a:pt x="38" y="229"/>
                      <a:pt x="35" y="243"/>
                    </a:cubicBezTo>
                    <a:cubicBezTo>
                      <a:pt x="33" y="250"/>
                      <a:pt x="32" y="257"/>
                      <a:pt x="31" y="264"/>
                    </a:cubicBezTo>
                    <a:cubicBezTo>
                      <a:pt x="29" y="271"/>
                      <a:pt x="28" y="278"/>
                      <a:pt x="27" y="285"/>
                    </a:cubicBezTo>
                    <a:cubicBezTo>
                      <a:pt x="27" y="285"/>
                      <a:pt x="27" y="285"/>
                      <a:pt x="27" y="285"/>
                    </a:cubicBezTo>
                    <a:cubicBezTo>
                      <a:pt x="26" y="285"/>
                      <a:pt x="26" y="285"/>
                      <a:pt x="26" y="285"/>
                    </a:cubicBezTo>
                    <a:cubicBezTo>
                      <a:pt x="26" y="286"/>
                      <a:pt x="26" y="287"/>
                      <a:pt x="25" y="288"/>
                    </a:cubicBezTo>
                    <a:cubicBezTo>
                      <a:pt x="25" y="289"/>
                      <a:pt x="25" y="290"/>
                      <a:pt x="25" y="292"/>
                    </a:cubicBezTo>
                    <a:cubicBezTo>
                      <a:pt x="24" y="294"/>
                      <a:pt x="24" y="296"/>
                      <a:pt x="24" y="298"/>
                    </a:cubicBezTo>
                    <a:cubicBezTo>
                      <a:pt x="24" y="303"/>
                      <a:pt x="23" y="308"/>
                      <a:pt x="23" y="312"/>
                    </a:cubicBezTo>
                    <a:cubicBezTo>
                      <a:pt x="23" y="322"/>
                      <a:pt x="23" y="331"/>
                      <a:pt x="23" y="340"/>
                    </a:cubicBezTo>
                    <a:cubicBezTo>
                      <a:pt x="23" y="359"/>
                      <a:pt x="24" y="377"/>
                      <a:pt x="26" y="396"/>
                    </a:cubicBezTo>
                    <a:cubicBezTo>
                      <a:pt x="27" y="397"/>
                      <a:pt x="27" y="397"/>
                      <a:pt x="27" y="397"/>
                    </a:cubicBezTo>
                    <a:cubicBezTo>
                      <a:pt x="26" y="396"/>
                      <a:pt x="26" y="396"/>
                      <a:pt x="26" y="396"/>
                    </a:cubicBezTo>
                    <a:cubicBezTo>
                      <a:pt x="24" y="394"/>
                      <a:pt x="22" y="391"/>
                      <a:pt x="20" y="389"/>
                    </a:cubicBezTo>
                    <a:cubicBezTo>
                      <a:pt x="19" y="388"/>
                      <a:pt x="18" y="387"/>
                      <a:pt x="16" y="386"/>
                    </a:cubicBezTo>
                    <a:cubicBezTo>
                      <a:pt x="15" y="385"/>
                      <a:pt x="14" y="384"/>
                      <a:pt x="12" y="384"/>
                    </a:cubicBezTo>
                    <a:cubicBezTo>
                      <a:pt x="12" y="383"/>
                      <a:pt x="11" y="383"/>
                      <a:pt x="10" y="382"/>
                    </a:cubicBezTo>
                    <a:cubicBezTo>
                      <a:pt x="10" y="382"/>
                      <a:pt x="9" y="381"/>
                      <a:pt x="9" y="380"/>
                    </a:cubicBezTo>
                    <a:cubicBezTo>
                      <a:pt x="8" y="379"/>
                      <a:pt x="8" y="377"/>
                      <a:pt x="8" y="376"/>
                    </a:cubicBezTo>
                    <a:cubicBezTo>
                      <a:pt x="7" y="373"/>
                      <a:pt x="7" y="369"/>
                      <a:pt x="6" y="366"/>
                    </a:cubicBezTo>
                    <a:cubicBezTo>
                      <a:pt x="7" y="366"/>
                      <a:pt x="7" y="366"/>
                      <a:pt x="7" y="366"/>
                    </a:cubicBezTo>
                    <a:cubicBezTo>
                      <a:pt x="5" y="372"/>
                      <a:pt x="5" y="372"/>
                      <a:pt x="5" y="372"/>
                    </a:cubicBezTo>
                    <a:cubicBezTo>
                      <a:pt x="4" y="374"/>
                      <a:pt x="3" y="376"/>
                      <a:pt x="3" y="378"/>
                    </a:cubicBezTo>
                    <a:cubicBezTo>
                      <a:pt x="2" y="380"/>
                      <a:pt x="2" y="382"/>
                      <a:pt x="2" y="384"/>
                    </a:cubicBezTo>
                    <a:cubicBezTo>
                      <a:pt x="1" y="386"/>
                      <a:pt x="1" y="389"/>
                      <a:pt x="1" y="391"/>
                    </a:cubicBezTo>
                    <a:cubicBezTo>
                      <a:pt x="0" y="393"/>
                      <a:pt x="0" y="395"/>
                      <a:pt x="0" y="397"/>
                    </a:cubicBezTo>
                    <a:cubicBezTo>
                      <a:pt x="0" y="399"/>
                      <a:pt x="0" y="401"/>
                      <a:pt x="0" y="403"/>
                    </a:cubicBezTo>
                    <a:cubicBezTo>
                      <a:pt x="0" y="405"/>
                      <a:pt x="0" y="407"/>
                      <a:pt x="0" y="410"/>
                    </a:cubicBezTo>
                    <a:cubicBezTo>
                      <a:pt x="1" y="412"/>
                      <a:pt x="1" y="414"/>
                      <a:pt x="1" y="416"/>
                    </a:cubicBezTo>
                    <a:cubicBezTo>
                      <a:pt x="2" y="420"/>
                      <a:pt x="2" y="424"/>
                      <a:pt x="3" y="428"/>
                    </a:cubicBezTo>
                    <a:cubicBezTo>
                      <a:pt x="4" y="432"/>
                      <a:pt x="5" y="437"/>
                      <a:pt x="6" y="441"/>
                    </a:cubicBezTo>
                    <a:cubicBezTo>
                      <a:pt x="7" y="445"/>
                      <a:pt x="7" y="449"/>
                      <a:pt x="8" y="453"/>
                    </a:cubicBezTo>
                    <a:cubicBezTo>
                      <a:pt x="8" y="455"/>
                      <a:pt x="8" y="457"/>
                      <a:pt x="8" y="459"/>
                    </a:cubicBezTo>
                    <a:cubicBezTo>
                      <a:pt x="8" y="462"/>
                      <a:pt x="8" y="464"/>
                      <a:pt x="8" y="46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5" name="Freeform 273"/>
              <p:cNvSpPr>
                <a:spLocks noEditPoints="1"/>
              </p:cNvSpPr>
              <p:nvPr/>
            </p:nvSpPr>
            <p:spPr bwMode="auto">
              <a:xfrm>
                <a:off x="2025362" y="5618163"/>
                <a:ext cx="473270" cy="1504951"/>
              </a:xfrm>
              <a:custGeom>
                <a:avLst/>
                <a:gdLst>
                  <a:gd name="T0" fmla="*/ 4 w 146"/>
                  <a:gd name="T1" fmla="*/ 416 h 464"/>
                  <a:gd name="T2" fmla="*/ 1 w 146"/>
                  <a:gd name="T3" fmla="*/ 380 h 464"/>
                  <a:gd name="T4" fmla="*/ 21 w 146"/>
                  <a:gd name="T5" fmla="*/ 368 h 464"/>
                  <a:gd name="T6" fmla="*/ 20 w 146"/>
                  <a:gd name="T7" fmla="*/ 315 h 464"/>
                  <a:gd name="T8" fmla="*/ 30 w 146"/>
                  <a:gd name="T9" fmla="*/ 263 h 464"/>
                  <a:gd name="T10" fmla="*/ 52 w 146"/>
                  <a:gd name="T11" fmla="*/ 172 h 464"/>
                  <a:gd name="T12" fmla="*/ 56 w 146"/>
                  <a:gd name="T13" fmla="*/ 120 h 464"/>
                  <a:gd name="T14" fmla="*/ 42 w 146"/>
                  <a:gd name="T15" fmla="*/ 101 h 464"/>
                  <a:gd name="T16" fmla="*/ 34 w 146"/>
                  <a:gd name="T17" fmla="*/ 99 h 464"/>
                  <a:gd name="T18" fmla="*/ 29 w 146"/>
                  <a:gd name="T19" fmla="*/ 82 h 464"/>
                  <a:gd name="T20" fmla="*/ 28 w 146"/>
                  <a:gd name="T21" fmla="*/ 56 h 464"/>
                  <a:gd name="T22" fmla="*/ 41 w 146"/>
                  <a:gd name="T23" fmla="*/ 44 h 464"/>
                  <a:gd name="T24" fmla="*/ 62 w 146"/>
                  <a:gd name="T25" fmla="*/ 17 h 464"/>
                  <a:gd name="T26" fmla="*/ 68 w 146"/>
                  <a:gd name="T27" fmla="*/ 0 h 464"/>
                  <a:gd name="T28" fmla="*/ 131 w 146"/>
                  <a:gd name="T29" fmla="*/ 22 h 464"/>
                  <a:gd name="T30" fmla="*/ 139 w 146"/>
                  <a:gd name="T31" fmla="*/ 92 h 464"/>
                  <a:gd name="T32" fmla="*/ 139 w 146"/>
                  <a:gd name="T33" fmla="*/ 148 h 464"/>
                  <a:gd name="T34" fmla="*/ 129 w 146"/>
                  <a:gd name="T35" fmla="*/ 206 h 464"/>
                  <a:gd name="T36" fmla="*/ 107 w 146"/>
                  <a:gd name="T37" fmla="*/ 292 h 464"/>
                  <a:gd name="T38" fmla="*/ 100 w 146"/>
                  <a:gd name="T39" fmla="*/ 343 h 464"/>
                  <a:gd name="T40" fmla="*/ 105 w 146"/>
                  <a:gd name="T41" fmla="*/ 379 h 464"/>
                  <a:gd name="T42" fmla="*/ 129 w 146"/>
                  <a:gd name="T43" fmla="*/ 382 h 464"/>
                  <a:gd name="T44" fmla="*/ 132 w 146"/>
                  <a:gd name="T45" fmla="*/ 413 h 464"/>
                  <a:gd name="T46" fmla="*/ 146 w 146"/>
                  <a:gd name="T47" fmla="*/ 463 h 464"/>
                  <a:gd name="T48" fmla="*/ 121 w 146"/>
                  <a:gd name="T49" fmla="*/ 464 h 464"/>
                  <a:gd name="T50" fmla="*/ 47 w 146"/>
                  <a:gd name="T51" fmla="*/ 459 h 464"/>
                  <a:gd name="T52" fmla="*/ 14 w 146"/>
                  <a:gd name="T53" fmla="*/ 463 h 464"/>
                  <a:gd name="T54" fmla="*/ 55 w 146"/>
                  <a:gd name="T55" fmla="*/ 459 h 464"/>
                  <a:gd name="T56" fmla="*/ 129 w 146"/>
                  <a:gd name="T57" fmla="*/ 463 h 464"/>
                  <a:gd name="T58" fmla="*/ 138 w 146"/>
                  <a:gd name="T59" fmla="*/ 444 h 464"/>
                  <a:gd name="T60" fmla="*/ 128 w 146"/>
                  <a:gd name="T61" fmla="*/ 393 h 464"/>
                  <a:gd name="T62" fmla="*/ 107 w 146"/>
                  <a:gd name="T63" fmla="*/ 382 h 464"/>
                  <a:gd name="T64" fmla="*/ 101 w 146"/>
                  <a:gd name="T65" fmla="*/ 365 h 464"/>
                  <a:gd name="T66" fmla="*/ 100 w 146"/>
                  <a:gd name="T67" fmla="*/ 321 h 464"/>
                  <a:gd name="T68" fmla="*/ 120 w 146"/>
                  <a:gd name="T69" fmla="*/ 234 h 464"/>
                  <a:gd name="T70" fmla="*/ 135 w 146"/>
                  <a:gd name="T71" fmla="*/ 170 h 464"/>
                  <a:gd name="T72" fmla="*/ 138 w 146"/>
                  <a:gd name="T73" fmla="*/ 92 h 464"/>
                  <a:gd name="T74" fmla="*/ 129 w 146"/>
                  <a:gd name="T75" fmla="*/ 23 h 464"/>
                  <a:gd name="T76" fmla="*/ 69 w 146"/>
                  <a:gd name="T77" fmla="*/ 1 h 464"/>
                  <a:gd name="T78" fmla="*/ 60 w 146"/>
                  <a:gd name="T79" fmla="*/ 26 h 464"/>
                  <a:gd name="T80" fmla="*/ 28 w 146"/>
                  <a:gd name="T81" fmla="*/ 54 h 464"/>
                  <a:gd name="T82" fmla="*/ 31 w 146"/>
                  <a:gd name="T83" fmla="*/ 65 h 464"/>
                  <a:gd name="T84" fmla="*/ 32 w 146"/>
                  <a:gd name="T85" fmla="*/ 94 h 464"/>
                  <a:gd name="T86" fmla="*/ 39 w 146"/>
                  <a:gd name="T87" fmla="*/ 100 h 464"/>
                  <a:gd name="T88" fmla="*/ 55 w 146"/>
                  <a:gd name="T89" fmla="*/ 99 h 464"/>
                  <a:gd name="T90" fmla="*/ 56 w 146"/>
                  <a:gd name="T91" fmla="*/ 151 h 464"/>
                  <a:gd name="T92" fmla="*/ 36 w 146"/>
                  <a:gd name="T93" fmla="*/ 243 h 464"/>
                  <a:gd name="T94" fmla="*/ 28 w 146"/>
                  <a:gd name="T95" fmla="*/ 276 h 464"/>
                  <a:gd name="T96" fmla="*/ 20 w 146"/>
                  <a:gd name="T97" fmla="*/ 342 h 464"/>
                  <a:gd name="T98" fmla="*/ 4 w 146"/>
                  <a:gd name="T99" fmla="*/ 369 h 464"/>
                  <a:gd name="T100" fmla="*/ 1 w 146"/>
                  <a:gd name="T101" fmla="*/ 392 h 464"/>
                  <a:gd name="T102" fmla="*/ 12 w 146"/>
                  <a:gd name="T103" fmla="*/ 451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6" h="464">
                    <a:moveTo>
                      <a:pt x="14" y="463"/>
                    </a:moveTo>
                    <a:cubicBezTo>
                      <a:pt x="13" y="457"/>
                      <a:pt x="13" y="457"/>
                      <a:pt x="13" y="457"/>
                    </a:cubicBezTo>
                    <a:cubicBezTo>
                      <a:pt x="12" y="451"/>
                      <a:pt x="12" y="451"/>
                      <a:pt x="12" y="451"/>
                    </a:cubicBezTo>
                    <a:cubicBezTo>
                      <a:pt x="11" y="447"/>
                      <a:pt x="10" y="443"/>
                      <a:pt x="9" y="440"/>
                    </a:cubicBezTo>
                    <a:cubicBezTo>
                      <a:pt x="8" y="432"/>
                      <a:pt x="5" y="424"/>
                      <a:pt x="4" y="416"/>
                    </a:cubicBezTo>
                    <a:cubicBezTo>
                      <a:pt x="3" y="412"/>
                      <a:pt x="2" y="408"/>
                      <a:pt x="2" y="404"/>
                    </a:cubicBezTo>
                    <a:cubicBezTo>
                      <a:pt x="1" y="398"/>
                      <a:pt x="1" y="398"/>
                      <a:pt x="1" y="398"/>
                    </a:cubicBezTo>
                    <a:cubicBezTo>
                      <a:pt x="0" y="392"/>
                      <a:pt x="0" y="392"/>
                      <a:pt x="0" y="392"/>
                    </a:cubicBezTo>
                    <a:cubicBezTo>
                      <a:pt x="0" y="386"/>
                      <a:pt x="0" y="386"/>
                      <a:pt x="0" y="386"/>
                    </a:cubicBezTo>
                    <a:cubicBezTo>
                      <a:pt x="1" y="380"/>
                      <a:pt x="1" y="380"/>
                      <a:pt x="1" y="380"/>
                    </a:cubicBezTo>
                    <a:cubicBezTo>
                      <a:pt x="2" y="374"/>
                      <a:pt x="2" y="374"/>
                      <a:pt x="2" y="374"/>
                    </a:cubicBezTo>
                    <a:cubicBezTo>
                      <a:pt x="4" y="369"/>
                      <a:pt x="4" y="369"/>
                      <a:pt x="4" y="369"/>
                    </a:cubicBezTo>
                    <a:cubicBezTo>
                      <a:pt x="4" y="368"/>
                      <a:pt x="4" y="368"/>
                      <a:pt x="4" y="368"/>
                    </a:cubicBezTo>
                    <a:cubicBezTo>
                      <a:pt x="4" y="368"/>
                      <a:pt x="4" y="368"/>
                      <a:pt x="4" y="368"/>
                    </a:cubicBezTo>
                    <a:cubicBezTo>
                      <a:pt x="21" y="368"/>
                      <a:pt x="21" y="368"/>
                      <a:pt x="21" y="368"/>
                    </a:cubicBezTo>
                    <a:cubicBezTo>
                      <a:pt x="20" y="369"/>
                      <a:pt x="20" y="369"/>
                      <a:pt x="20" y="369"/>
                    </a:cubicBezTo>
                    <a:cubicBezTo>
                      <a:pt x="19" y="355"/>
                      <a:pt x="19" y="355"/>
                      <a:pt x="19" y="355"/>
                    </a:cubicBezTo>
                    <a:cubicBezTo>
                      <a:pt x="19" y="342"/>
                      <a:pt x="19" y="342"/>
                      <a:pt x="19" y="342"/>
                    </a:cubicBezTo>
                    <a:cubicBezTo>
                      <a:pt x="19" y="329"/>
                      <a:pt x="19" y="329"/>
                      <a:pt x="19" y="329"/>
                    </a:cubicBezTo>
                    <a:cubicBezTo>
                      <a:pt x="20" y="324"/>
                      <a:pt x="20" y="320"/>
                      <a:pt x="20" y="315"/>
                    </a:cubicBezTo>
                    <a:cubicBezTo>
                      <a:pt x="21" y="311"/>
                      <a:pt x="21" y="307"/>
                      <a:pt x="22" y="302"/>
                    </a:cubicBezTo>
                    <a:cubicBezTo>
                      <a:pt x="24" y="289"/>
                      <a:pt x="24" y="289"/>
                      <a:pt x="24" y="289"/>
                    </a:cubicBezTo>
                    <a:cubicBezTo>
                      <a:pt x="27" y="276"/>
                      <a:pt x="27" y="276"/>
                      <a:pt x="27" y="276"/>
                    </a:cubicBezTo>
                    <a:cubicBezTo>
                      <a:pt x="30" y="263"/>
                      <a:pt x="30" y="263"/>
                      <a:pt x="30" y="263"/>
                    </a:cubicBezTo>
                    <a:cubicBezTo>
                      <a:pt x="30" y="263"/>
                      <a:pt x="30" y="263"/>
                      <a:pt x="30" y="263"/>
                    </a:cubicBezTo>
                    <a:cubicBezTo>
                      <a:pt x="32" y="253"/>
                      <a:pt x="32" y="253"/>
                      <a:pt x="32" y="253"/>
                    </a:cubicBezTo>
                    <a:cubicBezTo>
                      <a:pt x="35" y="243"/>
                      <a:pt x="35" y="243"/>
                      <a:pt x="35" y="243"/>
                    </a:cubicBezTo>
                    <a:cubicBezTo>
                      <a:pt x="36" y="236"/>
                      <a:pt x="38" y="229"/>
                      <a:pt x="39" y="223"/>
                    </a:cubicBezTo>
                    <a:cubicBezTo>
                      <a:pt x="43" y="209"/>
                      <a:pt x="46" y="196"/>
                      <a:pt x="49" y="182"/>
                    </a:cubicBezTo>
                    <a:cubicBezTo>
                      <a:pt x="52" y="172"/>
                      <a:pt x="52" y="172"/>
                      <a:pt x="52" y="172"/>
                    </a:cubicBezTo>
                    <a:cubicBezTo>
                      <a:pt x="53" y="161"/>
                      <a:pt x="53" y="161"/>
                      <a:pt x="53" y="161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6" y="141"/>
                      <a:pt x="56" y="141"/>
                      <a:pt x="56" y="141"/>
                    </a:cubicBezTo>
                    <a:cubicBezTo>
                      <a:pt x="56" y="130"/>
                      <a:pt x="56" y="130"/>
                      <a:pt x="56" y="130"/>
                    </a:cubicBezTo>
                    <a:cubicBezTo>
                      <a:pt x="56" y="120"/>
                      <a:pt x="56" y="120"/>
                      <a:pt x="56" y="120"/>
                    </a:cubicBezTo>
                    <a:cubicBezTo>
                      <a:pt x="55" y="109"/>
                      <a:pt x="55" y="109"/>
                      <a:pt x="55" y="109"/>
                    </a:cubicBezTo>
                    <a:cubicBezTo>
                      <a:pt x="54" y="99"/>
                      <a:pt x="54" y="99"/>
                      <a:pt x="54" y="99"/>
                    </a:cubicBezTo>
                    <a:cubicBezTo>
                      <a:pt x="55" y="100"/>
                      <a:pt x="55" y="100"/>
                      <a:pt x="55" y="100"/>
                    </a:cubicBezTo>
                    <a:cubicBezTo>
                      <a:pt x="51" y="100"/>
                      <a:pt x="48" y="101"/>
                      <a:pt x="44" y="101"/>
                    </a:cubicBezTo>
                    <a:cubicBezTo>
                      <a:pt x="43" y="101"/>
                      <a:pt x="43" y="101"/>
                      <a:pt x="42" y="101"/>
                    </a:cubicBezTo>
                    <a:cubicBezTo>
                      <a:pt x="41" y="101"/>
                      <a:pt x="40" y="101"/>
                      <a:pt x="39" y="101"/>
                    </a:cubicBezTo>
                    <a:cubicBezTo>
                      <a:pt x="38" y="101"/>
                      <a:pt x="37" y="101"/>
                      <a:pt x="36" y="10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3" y="99"/>
                      <a:pt x="32" y="98"/>
                      <a:pt x="32" y="97"/>
                    </a:cubicBezTo>
                    <a:cubicBezTo>
                      <a:pt x="31" y="96"/>
                      <a:pt x="31" y="95"/>
                      <a:pt x="30" y="94"/>
                    </a:cubicBezTo>
                    <a:cubicBezTo>
                      <a:pt x="30" y="93"/>
                      <a:pt x="30" y="92"/>
                      <a:pt x="30" y="91"/>
                    </a:cubicBezTo>
                    <a:cubicBezTo>
                      <a:pt x="29" y="90"/>
                      <a:pt x="29" y="89"/>
                      <a:pt x="29" y="88"/>
                    </a:cubicBezTo>
                    <a:cubicBezTo>
                      <a:pt x="29" y="86"/>
                      <a:pt x="29" y="84"/>
                      <a:pt x="29" y="82"/>
                    </a:cubicBezTo>
                    <a:cubicBezTo>
                      <a:pt x="29" y="80"/>
                      <a:pt x="29" y="78"/>
                      <a:pt x="29" y="76"/>
                    </a:cubicBezTo>
                    <a:cubicBezTo>
                      <a:pt x="29" y="73"/>
                      <a:pt x="29" y="69"/>
                      <a:pt x="29" y="65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5" y="29"/>
                      <a:pt x="57" y="27"/>
                      <a:pt x="58" y="25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1" y="20"/>
                      <a:pt x="62" y="19"/>
                      <a:pt x="62" y="17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2"/>
                      <a:pt x="65" y="10"/>
                      <a:pt x="65" y="9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1" y="22"/>
                      <a:pt x="131" y="22"/>
                      <a:pt x="131" y="22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7" y="69"/>
                      <a:pt x="137" y="69"/>
                      <a:pt x="137" y="69"/>
                    </a:cubicBezTo>
                    <a:cubicBezTo>
                      <a:pt x="138" y="76"/>
                      <a:pt x="139" y="84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148"/>
                      <a:pt x="139" y="148"/>
                      <a:pt x="139" y="148"/>
                    </a:cubicBezTo>
                    <a:cubicBezTo>
                      <a:pt x="139" y="148"/>
                      <a:pt x="139" y="148"/>
                      <a:pt x="139" y="148"/>
                    </a:cubicBezTo>
                    <a:cubicBezTo>
                      <a:pt x="139" y="148"/>
                      <a:pt x="139" y="148"/>
                      <a:pt x="139" y="148"/>
                    </a:cubicBezTo>
                    <a:cubicBezTo>
                      <a:pt x="137" y="163"/>
                      <a:pt x="137" y="163"/>
                      <a:pt x="137" y="163"/>
                    </a:cubicBezTo>
                    <a:cubicBezTo>
                      <a:pt x="136" y="170"/>
                      <a:pt x="136" y="170"/>
                      <a:pt x="136" y="170"/>
                    </a:cubicBezTo>
                    <a:cubicBezTo>
                      <a:pt x="135" y="177"/>
                      <a:pt x="135" y="177"/>
                      <a:pt x="135" y="177"/>
                    </a:cubicBezTo>
                    <a:cubicBezTo>
                      <a:pt x="132" y="192"/>
                      <a:pt x="132" y="192"/>
                      <a:pt x="132" y="192"/>
                    </a:cubicBezTo>
                    <a:cubicBezTo>
                      <a:pt x="129" y="206"/>
                      <a:pt x="129" y="206"/>
                      <a:pt x="129" y="206"/>
                    </a:cubicBezTo>
                    <a:cubicBezTo>
                      <a:pt x="128" y="211"/>
                      <a:pt x="126" y="216"/>
                      <a:pt x="125" y="220"/>
                    </a:cubicBezTo>
                    <a:cubicBezTo>
                      <a:pt x="121" y="235"/>
                      <a:pt x="121" y="235"/>
                      <a:pt x="121" y="235"/>
                    </a:cubicBezTo>
                    <a:cubicBezTo>
                      <a:pt x="119" y="244"/>
                      <a:pt x="116" y="254"/>
                      <a:pt x="114" y="263"/>
                    </a:cubicBezTo>
                    <a:cubicBezTo>
                      <a:pt x="113" y="268"/>
                      <a:pt x="111" y="273"/>
                      <a:pt x="110" y="277"/>
                    </a:cubicBezTo>
                    <a:cubicBezTo>
                      <a:pt x="107" y="292"/>
                      <a:pt x="107" y="292"/>
                      <a:pt x="107" y="292"/>
                    </a:cubicBezTo>
                    <a:cubicBezTo>
                      <a:pt x="106" y="297"/>
                      <a:pt x="105" y="301"/>
                      <a:pt x="104" y="306"/>
                    </a:cubicBezTo>
                    <a:cubicBezTo>
                      <a:pt x="103" y="311"/>
                      <a:pt x="102" y="316"/>
                      <a:pt x="101" y="321"/>
                    </a:cubicBezTo>
                    <a:cubicBezTo>
                      <a:pt x="101" y="323"/>
                      <a:pt x="101" y="326"/>
                      <a:pt x="101" y="328"/>
                    </a:cubicBezTo>
                    <a:cubicBezTo>
                      <a:pt x="100" y="331"/>
                      <a:pt x="100" y="333"/>
                      <a:pt x="100" y="335"/>
                    </a:cubicBezTo>
                    <a:cubicBezTo>
                      <a:pt x="100" y="338"/>
                      <a:pt x="100" y="340"/>
                      <a:pt x="100" y="343"/>
                    </a:cubicBezTo>
                    <a:cubicBezTo>
                      <a:pt x="100" y="345"/>
                      <a:pt x="100" y="348"/>
                      <a:pt x="100" y="350"/>
                    </a:cubicBezTo>
                    <a:cubicBezTo>
                      <a:pt x="100" y="355"/>
                      <a:pt x="101" y="360"/>
                      <a:pt x="102" y="365"/>
                    </a:cubicBezTo>
                    <a:cubicBezTo>
                      <a:pt x="102" y="367"/>
                      <a:pt x="103" y="369"/>
                      <a:pt x="103" y="372"/>
                    </a:cubicBezTo>
                    <a:cubicBezTo>
                      <a:pt x="105" y="379"/>
                      <a:pt x="105" y="379"/>
                      <a:pt x="105" y="379"/>
                    </a:cubicBezTo>
                    <a:cubicBezTo>
                      <a:pt x="105" y="379"/>
                      <a:pt x="105" y="379"/>
                      <a:pt x="105" y="379"/>
                    </a:cubicBezTo>
                    <a:cubicBezTo>
                      <a:pt x="106" y="379"/>
                      <a:pt x="106" y="380"/>
                      <a:pt x="106" y="380"/>
                    </a:cubicBezTo>
                    <a:cubicBezTo>
                      <a:pt x="106" y="380"/>
                      <a:pt x="107" y="380"/>
                      <a:pt x="107" y="381"/>
                    </a:cubicBezTo>
                    <a:cubicBezTo>
                      <a:pt x="108" y="381"/>
                      <a:pt x="109" y="381"/>
                      <a:pt x="110" y="381"/>
                    </a:cubicBezTo>
                    <a:cubicBezTo>
                      <a:pt x="112" y="382"/>
                      <a:pt x="114" y="382"/>
                      <a:pt x="116" y="382"/>
                    </a:cubicBezTo>
                    <a:cubicBezTo>
                      <a:pt x="120" y="382"/>
                      <a:pt x="124" y="382"/>
                      <a:pt x="129" y="382"/>
                    </a:cubicBezTo>
                    <a:cubicBezTo>
                      <a:pt x="129" y="382"/>
                      <a:pt x="129" y="382"/>
                      <a:pt x="129" y="382"/>
                    </a:cubicBezTo>
                    <a:cubicBezTo>
                      <a:pt x="129" y="383"/>
                      <a:pt x="129" y="383"/>
                      <a:pt x="129" y="383"/>
                    </a:cubicBezTo>
                    <a:cubicBezTo>
                      <a:pt x="129" y="393"/>
                      <a:pt x="129" y="393"/>
                      <a:pt x="129" y="393"/>
                    </a:cubicBezTo>
                    <a:cubicBezTo>
                      <a:pt x="130" y="403"/>
                      <a:pt x="130" y="403"/>
                      <a:pt x="130" y="403"/>
                    </a:cubicBezTo>
                    <a:cubicBezTo>
                      <a:pt x="132" y="413"/>
                      <a:pt x="132" y="413"/>
                      <a:pt x="132" y="413"/>
                    </a:cubicBezTo>
                    <a:cubicBezTo>
                      <a:pt x="134" y="424"/>
                      <a:pt x="134" y="424"/>
                      <a:pt x="134" y="424"/>
                    </a:cubicBezTo>
                    <a:cubicBezTo>
                      <a:pt x="136" y="434"/>
                      <a:pt x="136" y="434"/>
                      <a:pt x="136" y="434"/>
                    </a:cubicBezTo>
                    <a:cubicBezTo>
                      <a:pt x="137" y="437"/>
                      <a:pt x="138" y="440"/>
                      <a:pt x="139" y="444"/>
                    </a:cubicBezTo>
                    <a:cubicBezTo>
                      <a:pt x="142" y="453"/>
                      <a:pt x="142" y="453"/>
                      <a:pt x="142" y="453"/>
                    </a:cubicBezTo>
                    <a:cubicBezTo>
                      <a:pt x="146" y="463"/>
                      <a:pt x="146" y="463"/>
                      <a:pt x="146" y="463"/>
                    </a:cubicBezTo>
                    <a:cubicBezTo>
                      <a:pt x="146" y="464"/>
                      <a:pt x="146" y="464"/>
                      <a:pt x="146" y="464"/>
                    </a:cubicBezTo>
                    <a:cubicBezTo>
                      <a:pt x="145" y="464"/>
                      <a:pt x="145" y="464"/>
                      <a:pt x="145" y="464"/>
                    </a:cubicBezTo>
                    <a:cubicBezTo>
                      <a:pt x="137" y="464"/>
                      <a:pt x="137" y="464"/>
                      <a:pt x="137" y="464"/>
                    </a:cubicBezTo>
                    <a:cubicBezTo>
                      <a:pt x="129" y="464"/>
                      <a:pt x="129" y="464"/>
                      <a:pt x="129" y="464"/>
                    </a:cubicBezTo>
                    <a:cubicBezTo>
                      <a:pt x="121" y="464"/>
                      <a:pt x="121" y="464"/>
                      <a:pt x="121" y="464"/>
                    </a:cubicBezTo>
                    <a:cubicBezTo>
                      <a:pt x="112" y="463"/>
                      <a:pt x="112" y="463"/>
                      <a:pt x="112" y="463"/>
                    </a:cubicBezTo>
                    <a:cubicBezTo>
                      <a:pt x="101" y="463"/>
                      <a:pt x="91" y="462"/>
                      <a:pt x="80" y="461"/>
                    </a:cubicBezTo>
                    <a:cubicBezTo>
                      <a:pt x="74" y="460"/>
                      <a:pt x="69" y="460"/>
                      <a:pt x="63" y="460"/>
                    </a:cubicBezTo>
                    <a:cubicBezTo>
                      <a:pt x="55" y="459"/>
                      <a:pt x="55" y="459"/>
                      <a:pt x="55" y="459"/>
                    </a:cubicBezTo>
                    <a:cubicBezTo>
                      <a:pt x="47" y="459"/>
                      <a:pt x="47" y="459"/>
                      <a:pt x="47" y="459"/>
                    </a:cubicBezTo>
                    <a:cubicBezTo>
                      <a:pt x="38" y="460"/>
                      <a:pt x="38" y="460"/>
                      <a:pt x="38" y="460"/>
                    </a:cubicBezTo>
                    <a:cubicBezTo>
                      <a:pt x="30" y="460"/>
                      <a:pt x="30" y="460"/>
                      <a:pt x="30" y="460"/>
                    </a:cubicBezTo>
                    <a:cubicBezTo>
                      <a:pt x="22" y="462"/>
                      <a:pt x="22" y="462"/>
                      <a:pt x="22" y="462"/>
                    </a:cubicBezTo>
                    <a:lnTo>
                      <a:pt x="14" y="463"/>
                    </a:lnTo>
                    <a:close/>
                    <a:moveTo>
                      <a:pt x="14" y="463"/>
                    </a:moveTo>
                    <a:cubicBezTo>
                      <a:pt x="22" y="461"/>
                      <a:pt x="22" y="461"/>
                      <a:pt x="22" y="461"/>
                    </a:cubicBezTo>
                    <a:cubicBezTo>
                      <a:pt x="30" y="460"/>
                      <a:pt x="30" y="460"/>
                      <a:pt x="30" y="460"/>
                    </a:cubicBezTo>
                    <a:cubicBezTo>
                      <a:pt x="38" y="460"/>
                      <a:pt x="38" y="460"/>
                      <a:pt x="38" y="460"/>
                    </a:cubicBezTo>
                    <a:cubicBezTo>
                      <a:pt x="47" y="459"/>
                      <a:pt x="47" y="459"/>
                      <a:pt x="47" y="459"/>
                    </a:cubicBezTo>
                    <a:cubicBezTo>
                      <a:pt x="55" y="459"/>
                      <a:pt x="55" y="459"/>
                      <a:pt x="55" y="459"/>
                    </a:cubicBezTo>
                    <a:cubicBezTo>
                      <a:pt x="63" y="459"/>
                      <a:pt x="63" y="459"/>
                      <a:pt x="63" y="459"/>
                    </a:cubicBezTo>
                    <a:cubicBezTo>
                      <a:pt x="69" y="460"/>
                      <a:pt x="74" y="460"/>
                      <a:pt x="80" y="460"/>
                    </a:cubicBezTo>
                    <a:cubicBezTo>
                      <a:pt x="91" y="461"/>
                      <a:pt x="102" y="462"/>
                      <a:pt x="112" y="463"/>
                    </a:cubicBezTo>
                    <a:cubicBezTo>
                      <a:pt x="121" y="463"/>
                      <a:pt x="121" y="463"/>
                      <a:pt x="121" y="463"/>
                    </a:cubicBezTo>
                    <a:cubicBezTo>
                      <a:pt x="129" y="463"/>
                      <a:pt x="129" y="463"/>
                      <a:pt x="129" y="463"/>
                    </a:cubicBezTo>
                    <a:cubicBezTo>
                      <a:pt x="137" y="463"/>
                      <a:pt x="137" y="463"/>
                      <a:pt x="137" y="463"/>
                    </a:cubicBezTo>
                    <a:cubicBezTo>
                      <a:pt x="145" y="463"/>
                      <a:pt x="145" y="463"/>
                      <a:pt x="145" y="463"/>
                    </a:cubicBezTo>
                    <a:cubicBezTo>
                      <a:pt x="145" y="463"/>
                      <a:pt x="145" y="463"/>
                      <a:pt x="145" y="463"/>
                    </a:cubicBezTo>
                    <a:cubicBezTo>
                      <a:pt x="141" y="454"/>
                      <a:pt x="141" y="454"/>
                      <a:pt x="141" y="454"/>
                    </a:cubicBezTo>
                    <a:cubicBezTo>
                      <a:pt x="138" y="444"/>
                      <a:pt x="138" y="444"/>
                      <a:pt x="138" y="444"/>
                    </a:cubicBezTo>
                    <a:cubicBezTo>
                      <a:pt x="137" y="441"/>
                      <a:pt x="136" y="437"/>
                      <a:pt x="135" y="434"/>
                    </a:cubicBezTo>
                    <a:cubicBezTo>
                      <a:pt x="133" y="424"/>
                      <a:pt x="133" y="424"/>
                      <a:pt x="133" y="424"/>
                    </a:cubicBezTo>
                    <a:cubicBezTo>
                      <a:pt x="131" y="414"/>
                      <a:pt x="131" y="414"/>
                      <a:pt x="131" y="414"/>
                    </a:cubicBezTo>
                    <a:cubicBezTo>
                      <a:pt x="129" y="403"/>
                      <a:pt x="129" y="403"/>
                      <a:pt x="129" y="403"/>
                    </a:cubicBezTo>
                    <a:cubicBezTo>
                      <a:pt x="128" y="393"/>
                      <a:pt x="128" y="393"/>
                      <a:pt x="128" y="393"/>
                    </a:cubicBezTo>
                    <a:cubicBezTo>
                      <a:pt x="128" y="383"/>
                      <a:pt x="128" y="383"/>
                      <a:pt x="128" y="383"/>
                    </a:cubicBezTo>
                    <a:cubicBezTo>
                      <a:pt x="129" y="383"/>
                      <a:pt x="129" y="383"/>
                      <a:pt x="129" y="383"/>
                    </a:cubicBezTo>
                    <a:cubicBezTo>
                      <a:pt x="124" y="383"/>
                      <a:pt x="120" y="383"/>
                      <a:pt x="116" y="383"/>
                    </a:cubicBezTo>
                    <a:cubicBezTo>
                      <a:pt x="114" y="383"/>
                      <a:pt x="112" y="383"/>
                      <a:pt x="110" y="382"/>
                    </a:cubicBezTo>
                    <a:cubicBezTo>
                      <a:pt x="109" y="382"/>
                      <a:pt x="108" y="382"/>
                      <a:pt x="107" y="382"/>
                    </a:cubicBezTo>
                    <a:cubicBezTo>
                      <a:pt x="106" y="381"/>
                      <a:pt x="106" y="381"/>
                      <a:pt x="105" y="381"/>
                    </a:cubicBezTo>
                    <a:cubicBezTo>
                      <a:pt x="105" y="380"/>
                      <a:pt x="105" y="380"/>
                      <a:pt x="104" y="379"/>
                    </a:cubicBezTo>
                    <a:cubicBezTo>
                      <a:pt x="104" y="379"/>
                      <a:pt x="104" y="379"/>
                      <a:pt x="104" y="379"/>
                    </a:cubicBezTo>
                    <a:cubicBezTo>
                      <a:pt x="102" y="372"/>
                      <a:pt x="102" y="372"/>
                      <a:pt x="102" y="372"/>
                    </a:cubicBezTo>
                    <a:cubicBezTo>
                      <a:pt x="102" y="370"/>
                      <a:pt x="101" y="367"/>
                      <a:pt x="101" y="365"/>
                    </a:cubicBezTo>
                    <a:cubicBezTo>
                      <a:pt x="100" y="360"/>
                      <a:pt x="99" y="355"/>
                      <a:pt x="99" y="350"/>
                    </a:cubicBezTo>
                    <a:cubicBezTo>
                      <a:pt x="99" y="348"/>
                      <a:pt x="99" y="345"/>
                      <a:pt x="99" y="343"/>
                    </a:cubicBezTo>
                    <a:cubicBezTo>
                      <a:pt x="99" y="340"/>
                      <a:pt x="99" y="338"/>
                      <a:pt x="99" y="335"/>
                    </a:cubicBezTo>
                    <a:cubicBezTo>
                      <a:pt x="99" y="333"/>
                      <a:pt x="99" y="330"/>
                      <a:pt x="100" y="328"/>
                    </a:cubicBezTo>
                    <a:cubicBezTo>
                      <a:pt x="100" y="325"/>
                      <a:pt x="100" y="323"/>
                      <a:pt x="100" y="321"/>
                    </a:cubicBezTo>
                    <a:cubicBezTo>
                      <a:pt x="101" y="316"/>
                      <a:pt x="102" y="311"/>
                      <a:pt x="103" y="306"/>
                    </a:cubicBezTo>
                    <a:cubicBezTo>
                      <a:pt x="104" y="301"/>
                      <a:pt x="105" y="296"/>
                      <a:pt x="106" y="292"/>
                    </a:cubicBezTo>
                    <a:cubicBezTo>
                      <a:pt x="109" y="277"/>
                      <a:pt x="109" y="277"/>
                      <a:pt x="109" y="277"/>
                    </a:cubicBezTo>
                    <a:cubicBezTo>
                      <a:pt x="110" y="272"/>
                      <a:pt x="111" y="268"/>
                      <a:pt x="113" y="263"/>
                    </a:cubicBezTo>
                    <a:cubicBezTo>
                      <a:pt x="115" y="253"/>
                      <a:pt x="118" y="244"/>
                      <a:pt x="120" y="234"/>
                    </a:cubicBezTo>
                    <a:cubicBezTo>
                      <a:pt x="124" y="220"/>
                      <a:pt x="124" y="220"/>
                      <a:pt x="124" y="220"/>
                    </a:cubicBezTo>
                    <a:cubicBezTo>
                      <a:pt x="125" y="215"/>
                      <a:pt x="126" y="211"/>
                      <a:pt x="127" y="206"/>
                    </a:cubicBezTo>
                    <a:cubicBezTo>
                      <a:pt x="131" y="191"/>
                      <a:pt x="131" y="191"/>
                      <a:pt x="131" y="191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5" y="170"/>
                      <a:pt x="135" y="170"/>
                      <a:pt x="135" y="170"/>
                    </a:cubicBezTo>
                    <a:cubicBezTo>
                      <a:pt x="136" y="162"/>
                      <a:pt x="136" y="162"/>
                      <a:pt x="136" y="162"/>
                    </a:cubicBezTo>
                    <a:cubicBezTo>
                      <a:pt x="138" y="148"/>
                      <a:pt x="138" y="148"/>
                      <a:pt x="138" y="148"/>
                    </a:cubicBezTo>
                    <a:cubicBezTo>
                      <a:pt x="138" y="148"/>
                      <a:pt x="138" y="148"/>
                      <a:pt x="138" y="148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7" y="84"/>
                      <a:pt x="136" y="76"/>
                      <a:pt x="136" y="69"/>
                    </a:cubicBezTo>
                    <a:cubicBezTo>
                      <a:pt x="135" y="57"/>
                      <a:pt x="135" y="57"/>
                      <a:pt x="135" y="57"/>
                    </a:cubicBezTo>
                    <a:cubicBezTo>
                      <a:pt x="133" y="46"/>
                      <a:pt x="133" y="46"/>
                      <a:pt x="133" y="46"/>
                    </a:cubicBezTo>
                    <a:cubicBezTo>
                      <a:pt x="131" y="34"/>
                      <a:pt x="131" y="34"/>
                      <a:pt x="131" y="34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1" y="1"/>
                      <a:pt x="121" y="1"/>
                      <a:pt x="121" y="1"/>
                    </a:cubicBezTo>
                    <a:cubicBezTo>
                      <a:pt x="122" y="2"/>
                      <a:pt x="122" y="2"/>
                      <a:pt x="122" y="2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6" y="11"/>
                      <a:pt x="66" y="12"/>
                      <a:pt x="65" y="14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3" y="19"/>
                      <a:pt x="62" y="20"/>
                      <a:pt x="62" y="2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8" y="28"/>
                      <a:pt x="56" y="30"/>
                      <a:pt x="55" y="33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1" y="65"/>
                      <a:pt x="31" y="65"/>
                      <a:pt x="31" y="65"/>
                    </a:cubicBezTo>
                    <a:cubicBezTo>
                      <a:pt x="31" y="69"/>
                      <a:pt x="30" y="73"/>
                      <a:pt x="30" y="77"/>
                    </a:cubicBezTo>
                    <a:cubicBezTo>
                      <a:pt x="30" y="79"/>
                      <a:pt x="30" y="80"/>
                      <a:pt x="30" y="82"/>
                    </a:cubicBezTo>
                    <a:cubicBezTo>
                      <a:pt x="30" y="84"/>
                      <a:pt x="30" y="86"/>
                      <a:pt x="30" y="88"/>
                    </a:cubicBezTo>
                    <a:cubicBezTo>
                      <a:pt x="30" y="89"/>
                      <a:pt x="31" y="90"/>
                      <a:pt x="31" y="91"/>
                    </a:cubicBezTo>
                    <a:cubicBezTo>
                      <a:pt x="31" y="92"/>
                      <a:pt x="31" y="93"/>
                      <a:pt x="32" y="94"/>
                    </a:cubicBezTo>
                    <a:cubicBezTo>
                      <a:pt x="32" y="95"/>
                      <a:pt x="33" y="95"/>
                      <a:pt x="33" y="96"/>
                    </a:cubicBezTo>
                    <a:cubicBezTo>
                      <a:pt x="33" y="97"/>
                      <a:pt x="34" y="98"/>
                      <a:pt x="35" y="98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7" y="99"/>
                      <a:pt x="37" y="99"/>
                      <a:pt x="37" y="99"/>
                    </a:cubicBezTo>
                    <a:cubicBezTo>
                      <a:pt x="38" y="99"/>
                      <a:pt x="38" y="99"/>
                      <a:pt x="39" y="100"/>
                    </a:cubicBezTo>
                    <a:cubicBezTo>
                      <a:pt x="40" y="100"/>
                      <a:pt x="41" y="100"/>
                      <a:pt x="42" y="100"/>
                    </a:cubicBezTo>
                    <a:cubicBezTo>
                      <a:pt x="43" y="100"/>
                      <a:pt x="43" y="100"/>
                      <a:pt x="44" y="100"/>
                    </a:cubicBezTo>
                    <a:cubicBezTo>
                      <a:pt x="48" y="100"/>
                      <a:pt x="51" y="99"/>
                      <a:pt x="54" y="98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7" y="109"/>
                      <a:pt x="57" y="109"/>
                      <a:pt x="57" y="109"/>
                    </a:cubicBezTo>
                    <a:cubicBezTo>
                      <a:pt x="57" y="120"/>
                      <a:pt x="57" y="120"/>
                      <a:pt x="57" y="120"/>
                    </a:cubicBezTo>
                    <a:cubicBezTo>
                      <a:pt x="57" y="130"/>
                      <a:pt x="57" y="130"/>
                      <a:pt x="57" y="130"/>
                    </a:cubicBezTo>
                    <a:cubicBezTo>
                      <a:pt x="57" y="141"/>
                      <a:pt x="57" y="141"/>
                      <a:pt x="57" y="141"/>
                    </a:cubicBezTo>
                    <a:cubicBezTo>
                      <a:pt x="56" y="151"/>
                      <a:pt x="56" y="151"/>
                      <a:pt x="56" y="151"/>
                    </a:cubicBezTo>
                    <a:cubicBezTo>
                      <a:pt x="54" y="162"/>
                      <a:pt x="54" y="162"/>
                      <a:pt x="54" y="162"/>
                    </a:cubicBezTo>
                    <a:cubicBezTo>
                      <a:pt x="53" y="172"/>
                      <a:pt x="53" y="172"/>
                      <a:pt x="53" y="172"/>
                    </a:cubicBezTo>
                    <a:cubicBezTo>
                      <a:pt x="51" y="182"/>
                      <a:pt x="51" y="182"/>
                      <a:pt x="51" y="182"/>
                    </a:cubicBezTo>
                    <a:cubicBezTo>
                      <a:pt x="48" y="196"/>
                      <a:pt x="44" y="209"/>
                      <a:pt x="40" y="223"/>
                    </a:cubicBezTo>
                    <a:cubicBezTo>
                      <a:pt x="39" y="230"/>
                      <a:pt x="37" y="236"/>
                      <a:pt x="36" y="243"/>
                    </a:cubicBezTo>
                    <a:cubicBezTo>
                      <a:pt x="33" y="253"/>
                      <a:pt x="33" y="253"/>
                      <a:pt x="33" y="253"/>
                    </a:cubicBezTo>
                    <a:cubicBezTo>
                      <a:pt x="31" y="264"/>
                      <a:pt x="31" y="264"/>
                      <a:pt x="31" y="264"/>
                    </a:cubicBezTo>
                    <a:cubicBezTo>
                      <a:pt x="31" y="264"/>
                      <a:pt x="31" y="264"/>
                      <a:pt x="31" y="264"/>
                    </a:cubicBezTo>
                    <a:cubicBezTo>
                      <a:pt x="31" y="264"/>
                      <a:pt x="31" y="264"/>
                      <a:pt x="31" y="264"/>
                    </a:cubicBezTo>
                    <a:cubicBezTo>
                      <a:pt x="28" y="276"/>
                      <a:pt x="28" y="276"/>
                      <a:pt x="28" y="276"/>
                    </a:cubicBezTo>
                    <a:cubicBezTo>
                      <a:pt x="25" y="289"/>
                      <a:pt x="25" y="289"/>
                      <a:pt x="25" y="289"/>
                    </a:cubicBezTo>
                    <a:cubicBezTo>
                      <a:pt x="23" y="302"/>
                      <a:pt x="23" y="302"/>
                      <a:pt x="23" y="302"/>
                    </a:cubicBezTo>
                    <a:cubicBezTo>
                      <a:pt x="22" y="307"/>
                      <a:pt x="22" y="311"/>
                      <a:pt x="21" y="316"/>
                    </a:cubicBezTo>
                    <a:cubicBezTo>
                      <a:pt x="20" y="329"/>
                      <a:pt x="20" y="329"/>
                      <a:pt x="20" y="329"/>
                    </a:cubicBezTo>
                    <a:cubicBezTo>
                      <a:pt x="20" y="342"/>
                      <a:pt x="20" y="342"/>
                      <a:pt x="20" y="342"/>
                    </a:cubicBezTo>
                    <a:cubicBezTo>
                      <a:pt x="20" y="355"/>
                      <a:pt x="20" y="355"/>
                      <a:pt x="20" y="355"/>
                    </a:cubicBezTo>
                    <a:cubicBezTo>
                      <a:pt x="21" y="369"/>
                      <a:pt x="21" y="369"/>
                      <a:pt x="21" y="369"/>
                    </a:cubicBezTo>
                    <a:cubicBezTo>
                      <a:pt x="21" y="369"/>
                      <a:pt x="21" y="369"/>
                      <a:pt x="21" y="369"/>
                    </a:cubicBezTo>
                    <a:cubicBezTo>
                      <a:pt x="21" y="369"/>
                      <a:pt x="21" y="369"/>
                      <a:pt x="21" y="369"/>
                    </a:cubicBezTo>
                    <a:cubicBezTo>
                      <a:pt x="4" y="369"/>
                      <a:pt x="4" y="369"/>
                      <a:pt x="4" y="369"/>
                    </a:cubicBezTo>
                    <a:cubicBezTo>
                      <a:pt x="4" y="369"/>
                      <a:pt x="4" y="369"/>
                      <a:pt x="4" y="369"/>
                    </a:cubicBezTo>
                    <a:cubicBezTo>
                      <a:pt x="2" y="374"/>
                      <a:pt x="2" y="374"/>
                      <a:pt x="2" y="374"/>
                    </a:cubicBezTo>
                    <a:cubicBezTo>
                      <a:pt x="1" y="380"/>
                      <a:pt x="1" y="380"/>
                      <a:pt x="1" y="380"/>
                    </a:cubicBezTo>
                    <a:cubicBezTo>
                      <a:pt x="1" y="386"/>
                      <a:pt x="1" y="386"/>
                      <a:pt x="1" y="386"/>
                    </a:cubicBezTo>
                    <a:cubicBezTo>
                      <a:pt x="1" y="392"/>
                      <a:pt x="1" y="392"/>
                      <a:pt x="1" y="392"/>
                    </a:cubicBezTo>
                    <a:cubicBezTo>
                      <a:pt x="1" y="398"/>
                      <a:pt x="1" y="398"/>
                      <a:pt x="1" y="398"/>
                    </a:cubicBezTo>
                    <a:cubicBezTo>
                      <a:pt x="2" y="404"/>
                      <a:pt x="2" y="404"/>
                      <a:pt x="2" y="404"/>
                    </a:cubicBezTo>
                    <a:cubicBezTo>
                      <a:pt x="2" y="408"/>
                      <a:pt x="3" y="412"/>
                      <a:pt x="4" y="416"/>
                    </a:cubicBezTo>
                    <a:cubicBezTo>
                      <a:pt x="6" y="424"/>
                      <a:pt x="8" y="432"/>
                      <a:pt x="10" y="440"/>
                    </a:cubicBezTo>
                    <a:cubicBezTo>
                      <a:pt x="10" y="443"/>
                      <a:pt x="11" y="447"/>
                      <a:pt x="12" y="451"/>
                    </a:cubicBezTo>
                    <a:cubicBezTo>
                      <a:pt x="13" y="457"/>
                      <a:pt x="13" y="457"/>
                      <a:pt x="13" y="457"/>
                    </a:cubicBezTo>
                    <a:lnTo>
                      <a:pt x="14" y="46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6" name="Freeform 274"/>
              <p:cNvSpPr>
                <a:spLocks noEditPoints="1"/>
              </p:cNvSpPr>
              <p:nvPr/>
            </p:nvSpPr>
            <p:spPr bwMode="auto">
              <a:xfrm>
                <a:off x="2071534" y="5618163"/>
                <a:ext cx="421326" cy="1498601"/>
              </a:xfrm>
              <a:custGeom>
                <a:avLst/>
                <a:gdLst>
                  <a:gd name="T0" fmla="*/ 1 w 130"/>
                  <a:gd name="T1" fmla="*/ 377 h 462"/>
                  <a:gd name="T2" fmla="*/ 1 w 130"/>
                  <a:gd name="T3" fmla="*/ 376 h 462"/>
                  <a:gd name="T4" fmla="*/ 24 w 130"/>
                  <a:gd name="T5" fmla="*/ 377 h 462"/>
                  <a:gd name="T6" fmla="*/ 24 w 130"/>
                  <a:gd name="T7" fmla="*/ 106 h 462"/>
                  <a:gd name="T8" fmla="*/ 0 w 130"/>
                  <a:gd name="T9" fmla="*/ 106 h 462"/>
                  <a:gd name="T10" fmla="*/ 0 w 130"/>
                  <a:gd name="T11" fmla="*/ 59 h 462"/>
                  <a:gd name="T12" fmla="*/ 1 w 130"/>
                  <a:gd name="T13" fmla="*/ 58 h 462"/>
                  <a:gd name="T14" fmla="*/ 16 w 130"/>
                  <a:gd name="T15" fmla="*/ 46 h 462"/>
                  <a:gd name="T16" fmla="*/ 29 w 130"/>
                  <a:gd name="T17" fmla="*/ 33 h 462"/>
                  <a:gd name="T18" fmla="*/ 35 w 130"/>
                  <a:gd name="T19" fmla="*/ 25 h 462"/>
                  <a:gd name="T20" fmla="*/ 41 w 130"/>
                  <a:gd name="T21" fmla="*/ 17 h 462"/>
                  <a:gd name="T22" fmla="*/ 51 w 130"/>
                  <a:gd name="T23" fmla="*/ 1 h 462"/>
                  <a:gd name="T24" fmla="*/ 51 w 130"/>
                  <a:gd name="T25" fmla="*/ 0 h 462"/>
                  <a:gd name="T26" fmla="*/ 107 w 130"/>
                  <a:gd name="T27" fmla="*/ 0 h 462"/>
                  <a:gd name="T28" fmla="*/ 107 w 130"/>
                  <a:gd name="T29" fmla="*/ 377 h 462"/>
                  <a:gd name="T30" fmla="*/ 130 w 130"/>
                  <a:gd name="T31" fmla="*/ 376 h 462"/>
                  <a:gd name="T32" fmla="*/ 130 w 130"/>
                  <a:gd name="T33" fmla="*/ 377 h 462"/>
                  <a:gd name="T34" fmla="*/ 130 w 130"/>
                  <a:gd name="T35" fmla="*/ 462 h 462"/>
                  <a:gd name="T36" fmla="*/ 1 w 130"/>
                  <a:gd name="T37" fmla="*/ 462 h 462"/>
                  <a:gd name="T38" fmla="*/ 130 w 130"/>
                  <a:gd name="T39" fmla="*/ 461 h 462"/>
                  <a:gd name="T40" fmla="*/ 129 w 130"/>
                  <a:gd name="T41" fmla="*/ 377 h 462"/>
                  <a:gd name="T42" fmla="*/ 106 w 130"/>
                  <a:gd name="T43" fmla="*/ 377 h 462"/>
                  <a:gd name="T44" fmla="*/ 106 w 130"/>
                  <a:gd name="T45" fmla="*/ 377 h 462"/>
                  <a:gd name="T46" fmla="*/ 106 w 130"/>
                  <a:gd name="T47" fmla="*/ 2 h 462"/>
                  <a:gd name="T48" fmla="*/ 52 w 130"/>
                  <a:gd name="T49" fmla="*/ 1 h 462"/>
                  <a:gd name="T50" fmla="*/ 42 w 130"/>
                  <a:gd name="T51" fmla="*/ 18 h 462"/>
                  <a:gd name="T52" fmla="*/ 36 w 130"/>
                  <a:gd name="T53" fmla="*/ 26 h 462"/>
                  <a:gd name="T54" fmla="*/ 30 w 130"/>
                  <a:gd name="T55" fmla="*/ 34 h 462"/>
                  <a:gd name="T56" fmla="*/ 17 w 130"/>
                  <a:gd name="T57" fmla="*/ 47 h 462"/>
                  <a:gd name="T58" fmla="*/ 1 w 130"/>
                  <a:gd name="T59" fmla="*/ 59 h 462"/>
                  <a:gd name="T60" fmla="*/ 2 w 130"/>
                  <a:gd name="T61" fmla="*/ 106 h 462"/>
                  <a:gd name="T62" fmla="*/ 24 w 130"/>
                  <a:gd name="T63" fmla="*/ 105 h 462"/>
                  <a:gd name="T64" fmla="*/ 25 w 130"/>
                  <a:gd name="T65" fmla="*/ 106 h 462"/>
                  <a:gd name="T66" fmla="*/ 25 w 130"/>
                  <a:gd name="T67" fmla="*/ 377 h 462"/>
                  <a:gd name="T68" fmla="*/ 1 w 130"/>
                  <a:gd name="T69" fmla="*/ 377 h 462"/>
                  <a:gd name="T70" fmla="*/ 1 w 130"/>
                  <a:gd name="T71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" h="462">
                    <a:moveTo>
                      <a:pt x="1" y="462"/>
                    </a:moveTo>
                    <a:cubicBezTo>
                      <a:pt x="1" y="377"/>
                      <a:pt x="1" y="377"/>
                      <a:pt x="1" y="377"/>
                    </a:cubicBezTo>
                    <a:cubicBezTo>
                      <a:pt x="1" y="376"/>
                      <a:pt x="1" y="376"/>
                      <a:pt x="1" y="376"/>
                    </a:cubicBezTo>
                    <a:cubicBezTo>
                      <a:pt x="1" y="376"/>
                      <a:pt x="1" y="376"/>
                      <a:pt x="1" y="376"/>
                    </a:cubicBezTo>
                    <a:cubicBezTo>
                      <a:pt x="24" y="376"/>
                      <a:pt x="24" y="376"/>
                      <a:pt x="24" y="376"/>
                    </a:cubicBezTo>
                    <a:cubicBezTo>
                      <a:pt x="24" y="377"/>
                      <a:pt x="24" y="377"/>
                      <a:pt x="24" y="377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0"/>
                      <a:pt x="13" y="48"/>
                      <a:pt x="16" y="46"/>
                    </a:cubicBezTo>
                    <a:cubicBezTo>
                      <a:pt x="18" y="44"/>
                      <a:pt x="20" y="42"/>
                      <a:pt x="23" y="40"/>
                    </a:cubicBezTo>
                    <a:cubicBezTo>
                      <a:pt x="25" y="37"/>
                      <a:pt x="27" y="35"/>
                      <a:pt x="29" y="33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28"/>
                      <a:pt x="34" y="26"/>
                      <a:pt x="35" y="25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9" y="20"/>
                      <a:pt x="40" y="18"/>
                      <a:pt x="41" y="17"/>
                    </a:cubicBezTo>
                    <a:cubicBezTo>
                      <a:pt x="42" y="14"/>
                      <a:pt x="44" y="12"/>
                      <a:pt x="46" y="9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7" y="1"/>
                      <a:pt x="107" y="1"/>
                      <a:pt x="107" y="1"/>
                    </a:cubicBezTo>
                    <a:cubicBezTo>
                      <a:pt x="107" y="377"/>
                      <a:pt x="107" y="377"/>
                      <a:pt x="107" y="377"/>
                    </a:cubicBezTo>
                    <a:cubicBezTo>
                      <a:pt x="106" y="376"/>
                      <a:pt x="106" y="376"/>
                      <a:pt x="106" y="376"/>
                    </a:cubicBezTo>
                    <a:cubicBezTo>
                      <a:pt x="130" y="376"/>
                      <a:pt x="130" y="376"/>
                      <a:pt x="130" y="376"/>
                    </a:cubicBezTo>
                    <a:cubicBezTo>
                      <a:pt x="130" y="376"/>
                      <a:pt x="130" y="376"/>
                      <a:pt x="130" y="376"/>
                    </a:cubicBezTo>
                    <a:cubicBezTo>
                      <a:pt x="130" y="377"/>
                      <a:pt x="130" y="377"/>
                      <a:pt x="130" y="377"/>
                    </a:cubicBezTo>
                    <a:cubicBezTo>
                      <a:pt x="130" y="462"/>
                      <a:pt x="130" y="462"/>
                      <a:pt x="130" y="462"/>
                    </a:cubicBezTo>
                    <a:cubicBezTo>
                      <a:pt x="130" y="462"/>
                      <a:pt x="130" y="462"/>
                      <a:pt x="130" y="462"/>
                    </a:cubicBezTo>
                    <a:cubicBezTo>
                      <a:pt x="130" y="462"/>
                      <a:pt x="130" y="462"/>
                      <a:pt x="130" y="462"/>
                    </a:cubicBezTo>
                    <a:lnTo>
                      <a:pt x="1" y="462"/>
                    </a:lnTo>
                    <a:close/>
                    <a:moveTo>
                      <a:pt x="1" y="462"/>
                    </a:moveTo>
                    <a:cubicBezTo>
                      <a:pt x="130" y="461"/>
                      <a:pt x="130" y="461"/>
                      <a:pt x="130" y="461"/>
                    </a:cubicBezTo>
                    <a:cubicBezTo>
                      <a:pt x="129" y="462"/>
                      <a:pt x="129" y="462"/>
                      <a:pt x="129" y="462"/>
                    </a:cubicBezTo>
                    <a:cubicBezTo>
                      <a:pt x="129" y="377"/>
                      <a:pt x="129" y="377"/>
                      <a:pt x="129" y="377"/>
                    </a:cubicBezTo>
                    <a:cubicBezTo>
                      <a:pt x="130" y="377"/>
                      <a:pt x="130" y="377"/>
                      <a:pt x="130" y="377"/>
                    </a:cubicBezTo>
                    <a:cubicBezTo>
                      <a:pt x="106" y="377"/>
                      <a:pt x="106" y="377"/>
                      <a:pt x="106" y="377"/>
                    </a:cubicBezTo>
                    <a:cubicBezTo>
                      <a:pt x="106" y="377"/>
                      <a:pt x="106" y="377"/>
                      <a:pt x="106" y="377"/>
                    </a:cubicBezTo>
                    <a:cubicBezTo>
                      <a:pt x="106" y="377"/>
                      <a:pt x="106" y="377"/>
                      <a:pt x="106" y="377"/>
                    </a:cubicBezTo>
                    <a:cubicBezTo>
                      <a:pt x="105" y="1"/>
                      <a:pt x="105" y="1"/>
                      <a:pt x="105" y="1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5" y="13"/>
                      <a:pt x="44" y="15"/>
                      <a:pt x="42" y="18"/>
                    </a:cubicBezTo>
                    <a:cubicBezTo>
                      <a:pt x="41" y="19"/>
                      <a:pt x="40" y="21"/>
                      <a:pt x="39" y="22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5" y="27"/>
                      <a:pt x="34" y="29"/>
                      <a:pt x="33" y="30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6"/>
                      <a:pt x="26" y="38"/>
                      <a:pt x="24" y="41"/>
                    </a:cubicBezTo>
                    <a:cubicBezTo>
                      <a:pt x="21" y="43"/>
                      <a:pt x="19" y="45"/>
                      <a:pt x="17" y="47"/>
                    </a:cubicBezTo>
                    <a:cubicBezTo>
                      <a:pt x="14" y="49"/>
                      <a:pt x="12" y="51"/>
                      <a:pt x="9" y="53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377"/>
                      <a:pt x="25" y="377"/>
                      <a:pt x="25" y="377"/>
                    </a:cubicBezTo>
                    <a:cubicBezTo>
                      <a:pt x="25" y="377"/>
                      <a:pt x="25" y="377"/>
                      <a:pt x="25" y="377"/>
                    </a:cubicBezTo>
                    <a:cubicBezTo>
                      <a:pt x="24" y="377"/>
                      <a:pt x="24" y="377"/>
                      <a:pt x="24" y="377"/>
                    </a:cubicBezTo>
                    <a:cubicBezTo>
                      <a:pt x="1" y="377"/>
                      <a:pt x="1" y="377"/>
                      <a:pt x="1" y="377"/>
                    </a:cubicBezTo>
                    <a:cubicBezTo>
                      <a:pt x="1" y="377"/>
                      <a:pt x="1" y="377"/>
                      <a:pt x="1" y="377"/>
                    </a:cubicBezTo>
                    <a:lnTo>
                      <a:pt x="1" y="46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7" name="Freeform 275"/>
              <p:cNvSpPr>
                <a:spLocks noEditPoints="1"/>
              </p:cNvSpPr>
              <p:nvPr/>
            </p:nvSpPr>
            <p:spPr bwMode="auto">
              <a:xfrm>
                <a:off x="2065763" y="5640388"/>
                <a:ext cx="429983" cy="1417638"/>
              </a:xfrm>
              <a:custGeom>
                <a:avLst/>
                <a:gdLst>
                  <a:gd name="T0" fmla="*/ 4 w 133"/>
                  <a:gd name="T1" fmla="*/ 395 h 437"/>
                  <a:gd name="T2" fmla="*/ 3 w 133"/>
                  <a:gd name="T3" fmla="*/ 354 h 437"/>
                  <a:gd name="T4" fmla="*/ 28 w 133"/>
                  <a:gd name="T5" fmla="*/ 354 h 437"/>
                  <a:gd name="T6" fmla="*/ 25 w 133"/>
                  <a:gd name="T7" fmla="*/ 292 h 437"/>
                  <a:gd name="T8" fmla="*/ 23 w 133"/>
                  <a:gd name="T9" fmla="*/ 102 h 437"/>
                  <a:gd name="T10" fmla="*/ 5 w 133"/>
                  <a:gd name="T11" fmla="*/ 107 h 437"/>
                  <a:gd name="T12" fmla="*/ 0 w 133"/>
                  <a:gd name="T13" fmla="*/ 102 h 437"/>
                  <a:gd name="T14" fmla="*/ 0 w 133"/>
                  <a:gd name="T15" fmla="*/ 56 h 437"/>
                  <a:gd name="T16" fmla="*/ 10 w 133"/>
                  <a:gd name="T17" fmla="*/ 49 h 437"/>
                  <a:gd name="T18" fmla="*/ 16 w 133"/>
                  <a:gd name="T19" fmla="*/ 44 h 437"/>
                  <a:gd name="T20" fmla="*/ 26 w 133"/>
                  <a:gd name="T21" fmla="*/ 35 h 437"/>
                  <a:gd name="T22" fmla="*/ 29 w 133"/>
                  <a:gd name="T23" fmla="*/ 31 h 437"/>
                  <a:gd name="T24" fmla="*/ 35 w 133"/>
                  <a:gd name="T25" fmla="*/ 24 h 437"/>
                  <a:gd name="T26" fmla="*/ 40 w 133"/>
                  <a:gd name="T27" fmla="*/ 17 h 437"/>
                  <a:gd name="T28" fmla="*/ 50 w 133"/>
                  <a:gd name="T29" fmla="*/ 2 h 437"/>
                  <a:gd name="T30" fmla="*/ 54 w 133"/>
                  <a:gd name="T31" fmla="*/ 0 h 437"/>
                  <a:gd name="T32" fmla="*/ 112 w 133"/>
                  <a:gd name="T33" fmla="*/ 0 h 437"/>
                  <a:gd name="T34" fmla="*/ 112 w 133"/>
                  <a:gd name="T35" fmla="*/ 180 h 437"/>
                  <a:gd name="T36" fmla="*/ 110 w 133"/>
                  <a:gd name="T37" fmla="*/ 355 h 437"/>
                  <a:gd name="T38" fmla="*/ 130 w 133"/>
                  <a:gd name="T39" fmla="*/ 352 h 437"/>
                  <a:gd name="T40" fmla="*/ 133 w 133"/>
                  <a:gd name="T41" fmla="*/ 355 h 437"/>
                  <a:gd name="T42" fmla="*/ 132 w 133"/>
                  <a:gd name="T43" fmla="*/ 437 h 437"/>
                  <a:gd name="T44" fmla="*/ 67 w 133"/>
                  <a:gd name="T45" fmla="*/ 436 h 437"/>
                  <a:gd name="T46" fmla="*/ 5 w 133"/>
                  <a:gd name="T47" fmla="*/ 435 h 437"/>
                  <a:gd name="T48" fmla="*/ 36 w 133"/>
                  <a:gd name="T49" fmla="*/ 434 h 437"/>
                  <a:gd name="T50" fmla="*/ 130 w 133"/>
                  <a:gd name="T51" fmla="*/ 433 h 437"/>
                  <a:gd name="T52" fmla="*/ 127 w 133"/>
                  <a:gd name="T53" fmla="*/ 355 h 437"/>
                  <a:gd name="T54" fmla="*/ 107 w 133"/>
                  <a:gd name="T55" fmla="*/ 359 h 437"/>
                  <a:gd name="T56" fmla="*/ 104 w 133"/>
                  <a:gd name="T57" fmla="*/ 355 h 437"/>
                  <a:gd name="T58" fmla="*/ 102 w 133"/>
                  <a:gd name="T59" fmla="*/ 180 h 437"/>
                  <a:gd name="T60" fmla="*/ 107 w 133"/>
                  <a:gd name="T61" fmla="*/ 9 h 437"/>
                  <a:gd name="T62" fmla="*/ 58 w 133"/>
                  <a:gd name="T63" fmla="*/ 7 h 437"/>
                  <a:gd name="T64" fmla="*/ 48 w 133"/>
                  <a:gd name="T65" fmla="*/ 23 h 437"/>
                  <a:gd name="T66" fmla="*/ 42 w 133"/>
                  <a:gd name="T67" fmla="*/ 30 h 437"/>
                  <a:gd name="T68" fmla="*/ 36 w 133"/>
                  <a:gd name="T69" fmla="*/ 38 h 437"/>
                  <a:gd name="T70" fmla="*/ 33 w 133"/>
                  <a:gd name="T71" fmla="*/ 41 h 437"/>
                  <a:gd name="T72" fmla="*/ 23 w 133"/>
                  <a:gd name="T73" fmla="*/ 51 h 437"/>
                  <a:gd name="T74" fmla="*/ 7 w 133"/>
                  <a:gd name="T75" fmla="*/ 62 h 437"/>
                  <a:gd name="T76" fmla="*/ 9 w 133"/>
                  <a:gd name="T77" fmla="*/ 102 h 437"/>
                  <a:gd name="T78" fmla="*/ 28 w 133"/>
                  <a:gd name="T79" fmla="*/ 98 h 437"/>
                  <a:gd name="T80" fmla="*/ 32 w 133"/>
                  <a:gd name="T81" fmla="*/ 102 h 437"/>
                  <a:gd name="T82" fmla="*/ 30 w 133"/>
                  <a:gd name="T83" fmla="*/ 292 h 437"/>
                  <a:gd name="T84" fmla="*/ 29 w 133"/>
                  <a:gd name="T85" fmla="*/ 357 h 437"/>
                  <a:gd name="T86" fmla="*/ 5 w 133"/>
                  <a:gd name="T87" fmla="*/ 357 h 437"/>
                  <a:gd name="T88" fmla="*/ 6 w 133"/>
                  <a:gd name="T89" fmla="*/ 395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3" h="437">
                    <a:moveTo>
                      <a:pt x="5" y="435"/>
                    </a:moveTo>
                    <a:cubicBezTo>
                      <a:pt x="4" y="395"/>
                      <a:pt x="4" y="395"/>
                      <a:pt x="4" y="395"/>
                    </a:cubicBezTo>
                    <a:cubicBezTo>
                      <a:pt x="3" y="355"/>
                      <a:pt x="3" y="355"/>
                      <a:pt x="3" y="355"/>
                    </a:cubicBezTo>
                    <a:cubicBezTo>
                      <a:pt x="3" y="354"/>
                      <a:pt x="3" y="354"/>
                      <a:pt x="3" y="354"/>
                    </a:cubicBezTo>
                    <a:cubicBezTo>
                      <a:pt x="5" y="354"/>
                      <a:pt x="5" y="354"/>
                      <a:pt x="5" y="354"/>
                    </a:cubicBezTo>
                    <a:cubicBezTo>
                      <a:pt x="28" y="354"/>
                      <a:pt x="28" y="354"/>
                      <a:pt x="28" y="354"/>
                    </a:cubicBezTo>
                    <a:cubicBezTo>
                      <a:pt x="26" y="355"/>
                      <a:pt x="26" y="355"/>
                      <a:pt x="26" y="355"/>
                    </a:cubicBezTo>
                    <a:cubicBezTo>
                      <a:pt x="25" y="334"/>
                      <a:pt x="25" y="313"/>
                      <a:pt x="25" y="292"/>
                    </a:cubicBezTo>
                    <a:cubicBezTo>
                      <a:pt x="24" y="229"/>
                      <a:pt x="24" y="229"/>
                      <a:pt x="24" y="229"/>
                    </a:cubicBezTo>
                    <a:cubicBezTo>
                      <a:pt x="24" y="187"/>
                      <a:pt x="23" y="144"/>
                      <a:pt x="23" y="102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4" y="45"/>
                      <a:pt x="15" y="45"/>
                      <a:pt x="16" y="44"/>
                    </a:cubicBezTo>
                    <a:cubicBezTo>
                      <a:pt x="19" y="42"/>
                      <a:pt x="21" y="40"/>
                      <a:pt x="23" y="38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7" y="34"/>
                      <a:pt x="27" y="33"/>
                      <a:pt x="28" y="33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4" y="25"/>
                      <a:pt x="35" y="24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8" y="20"/>
                      <a:pt x="39" y="18"/>
                      <a:pt x="40" y="17"/>
                    </a:cubicBezTo>
                    <a:cubicBezTo>
                      <a:pt x="42" y="15"/>
                      <a:pt x="43" y="12"/>
                      <a:pt x="45" y="10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4"/>
                      <a:pt x="112" y="4"/>
                      <a:pt x="112" y="4"/>
                    </a:cubicBez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1" y="268"/>
                      <a:pt x="111" y="268"/>
                      <a:pt x="111" y="268"/>
                    </a:cubicBezTo>
                    <a:cubicBezTo>
                      <a:pt x="110" y="355"/>
                      <a:pt x="110" y="355"/>
                      <a:pt x="110" y="355"/>
                    </a:cubicBezTo>
                    <a:cubicBezTo>
                      <a:pt x="107" y="352"/>
                      <a:pt x="107" y="352"/>
                      <a:pt x="107" y="352"/>
                    </a:cubicBezTo>
                    <a:cubicBezTo>
                      <a:pt x="130" y="352"/>
                      <a:pt x="130" y="352"/>
                      <a:pt x="130" y="352"/>
                    </a:cubicBezTo>
                    <a:cubicBezTo>
                      <a:pt x="133" y="352"/>
                      <a:pt x="133" y="352"/>
                      <a:pt x="133" y="352"/>
                    </a:cubicBezTo>
                    <a:cubicBezTo>
                      <a:pt x="133" y="355"/>
                      <a:pt x="133" y="355"/>
                      <a:pt x="133" y="355"/>
                    </a:cubicBezTo>
                    <a:cubicBezTo>
                      <a:pt x="132" y="382"/>
                      <a:pt x="132" y="408"/>
                      <a:pt x="132" y="435"/>
                    </a:cubicBezTo>
                    <a:cubicBezTo>
                      <a:pt x="132" y="437"/>
                      <a:pt x="132" y="437"/>
                      <a:pt x="132" y="437"/>
                    </a:cubicBezTo>
                    <a:cubicBezTo>
                      <a:pt x="130" y="437"/>
                      <a:pt x="130" y="437"/>
                      <a:pt x="130" y="437"/>
                    </a:cubicBezTo>
                    <a:cubicBezTo>
                      <a:pt x="67" y="436"/>
                      <a:pt x="67" y="436"/>
                      <a:pt x="67" y="436"/>
                    </a:cubicBezTo>
                    <a:cubicBezTo>
                      <a:pt x="36" y="436"/>
                      <a:pt x="36" y="436"/>
                      <a:pt x="36" y="436"/>
                    </a:cubicBezTo>
                    <a:lnTo>
                      <a:pt x="5" y="435"/>
                    </a:lnTo>
                    <a:close/>
                    <a:moveTo>
                      <a:pt x="5" y="435"/>
                    </a:moveTo>
                    <a:cubicBezTo>
                      <a:pt x="36" y="434"/>
                      <a:pt x="36" y="434"/>
                      <a:pt x="36" y="434"/>
                    </a:cubicBezTo>
                    <a:cubicBezTo>
                      <a:pt x="67" y="434"/>
                      <a:pt x="67" y="434"/>
                      <a:pt x="67" y="434"/>
                    </a:cubicBezTo>
                    <a:cubicBezTo>
                      <a:pt x="130" y="433"/>
                      <a:pt x="130" y="433"/>
                      <a:pt x="130" y="433"/>
                    </a:cubicBezTo>
                    <a:cubicBezTo>
                      <a:pt x="128" y="435"/>
                      <a:pt x="128" y="435"/>
                      <a:pt x="128" y="435"/>
                    </a:cubicBezTo>
                    <a:cubicBezTo>
                      <a:pt x="127" y="408"/>
                      <a:pt x="127" y="382"/>
                      <a:pt x="127" y="355"/>
                    </a:cubicBezTo>
                    <a:cubicBezTo>
                      <a:pt x="130" y="358"/>
                      <a:pt x="130" y="358"/>
                      <a:pt x="130" y="358"/>
                    </a:cubicBezTo>
                    <a:cubicBezTo>
                      <a:pt x="107" y="359"/>
                      <a:pt x="107" y="359"/>
                      <a:pt x="107" y="359"/>
                    </a:cubicBezTo>
                    <a:cubicBezTo>
                      <a:pt x="104" y="359"/>
                      <a:pt x="104" y="359"/>
                      <a:pt x="104" y="359"/>
                    </a:cubicBezTo>
                    <a:cubicBezTo>
                      <a:pt x="104" y="355"/>
                      <a:pt x="104" y="355"/>
                      <a:pt x="104" y="355"/>
                    </a:cubicBezTo>
                    <a:cubicBezTo>
                      <a:pt x="103" y="268"/>
                      <a:pt x="103" y="268"/>
                      <a:pt x="103" y="268"/>
                    </a:cubicBezTo>
                    <a:cubicBezTo>
                      <a:pt x="102" y="180"/>
                      <a:pt x="102" y="180"/>
                      <a:pt x="102" y="180"/>
                    </a:cubicBezTo>
                    <a:cubicBezTo>
                      <a:pt x="102" y="4"/>
                      <a:pt x="102" y="4"/>
                      <a:pt x="102" y="4"/>
                    </a:cubicBezTo>
                    <a:cubicBezTo>
                      <a:pt x="107" y="9"/>
                      <a:pt x="107" y="9"/>
                      <a:pt x="107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1" y="17"/>
                      <a:pt x="50" y="20"/>
                      <a:pt x="48" y="23"/>
                    </a:cubicBezTo>
                    <a:cubicBezTo>
                      <a:pt x="47" y="24"/>
                      <a:pt x="46" y="25"/>
                      <a:pt x="45" y="26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1" y="32"/>
                      <a:pt x="40" y="33"/>
                      <a:pt x="39" y="34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4" y="40"/>
                      <a:pt x="34" y="40"/>
                      <a:pt x="33" y="41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7" y="47"/>
                      <a:pt x="25" y="49"/>
                      <a:pt x="23" y="51"/>
                    </a:cubicBezTo>
                    <a:cubicBezTo>
                      <a:pt x="20" y="53"/>
                      <a:pt x="18" y="55"/>
                      <a:pt x="15" y="57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44"/>
                      <a:pt x="31" y="187"/>
                      <a:pt x="31" y="229"/>
                    </a:cubicBezTo>
                    <a:cubicBezTo>
                      <a:pt x="30" y="292"/>
                      <a:pt x="30" y="292"/>
                      <a:pt x="30" y="292"/>
                    </a:cubicBezTo>
                    <a:cubicBezTo>
                      <a:pt x="30" y="313"/>
                      <a:pt x="30" y="334"/>
                      <a:pt x="29" y="355"/>
                    </a:cubicBezTo>
                    <a:cubicBezTo>
                      <a:pt x="29" y="357"/>
                      <a:pt x="29" y="357"/>
                      <a:pt x="29" y="357"/>
                    </a:cubicBezTo>
                    <a:cubicBezTo>
                      <a:pt x="28" y="357"/>
                      <a:pt x="28" y="357"/>
                      <a:pt x="28" y="357"/>
                    </a:cubicBezTo>
                    <a:cubicBezTo>
                      <a:pt x="5" y="357"/>
                      <a:pt x="5" y="357"/>
                      <a:pt x="5" y="357"/>
                    </a:cubicBezTo>
                    <a:cubicBezTo>
                      <a:pt x="6" y="355"/>
                      <a:pt x="6" y="355"/>
                      <a:pt x="6" y="355"/>
                    </a:cubicBezTo>
                    <a:cubicBezTo>
                      <a:pt x="6" y="395"/>
                      <a:pt x="6" y="395"/>
                      <a:pt x="6" y="395"/>
                    </a:cubicBezTo>
                    <a:lnTo>
                      <a:pt x="5" y="4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4102" name="组合 217"/>
            <p:cNvGrpSpPr/>
            <p:nvPr/>
          </p:nvGrpSpPr>
          <p:grpSpPr bwMode="auto">
            <a:xfrm>
              <a:off x="4669860" y="3106246"/>
              <a:ext cx="3414571" cy="463550"/>
              <a:chOff x="4564815" y="3106246"/>
              <a:chExt cx="3414571" cy="463550"/>
            </a:xfrm>
          </p:grpSpPr>
          <p:grpSp>
            <p:nvGrpSpPr>
              <p:cNvPr id="4104" name="组合 188"/>
              <p:cNvGrpSpPr/>
              <p:nvPr/>
            </p:nvGrpSpPr>
            <p:grpSpPr bwMode="auto">
              <a:xfrm>
                <a:off x="4564815" y="3106246"/>
                <a:ext cx="1715030" cy="463550"/>
                <a:chOff x="4819121" y="3552825"/>
                <a:chExt cx="1715030" cy="463550"/>
              </a:xfrm>
            </p:grpSpPr>
            <p:grpSp>
              <p:nvGrpSpPr>
                <p:cNvPr id="4118" name="组合 189"/>
                <p:cNvGrpSpPr/>
                <p:nvPr/>
              </p:nvGrpSpPr>
              <p:grpSpPr bwMode="auto">
                <a:xfrm>
                  <a:off x="5657850" y="3552825"/>
                  <a:ext cx="876301" cy="463550"/>
                  <a:chOff x="5656263" y="3198813"/>
                  <a:chExt cx="876301" cy="463550"/>
                </a:xfrm>
              </p:grpSpPr>
              <p:sp>
                <p:nvSpPr>
                  <p:cNvPr id="4125" name="Freeform 5"/>
                  <p:cNvSpPr>
                    <a:spLocks noEditPoints="1"/>
                  </p:cNvSpPr>
                  <p:nvPr/>
                </p:nvSpPr>
                <p:spPr bwMode="auto">
                  <a:xfrm>
                    <a:off x="6276976" y="3201988"/>
                    <a:ext cx="255588" cy="460375"/>
                  </a:xfrm>
                  <a:custGeom>
                    <a:avLst/>
                    <a:gdLst>
                      <a:gd name="T0" fmla="*/ 6554 w 78"/>
                      <a:gd name="T1" fmla="*/ 450439 h 139"/>
                      <a:gd name="T2" fmla="*/ 95026 w 78"/>
                      <a:gd name="T3" fmla="*/ 311333 h 139"/>
                      <a:gd name="T4" fmla="*/ 68812 w 78"/>
                      <a:gd name="T5" fmla="*/ 26496 h 139"/>
                      <a:gd name="T6" fmla="*/ 81919 w 78"/>
                      <a:gd name="T7" fmla="*/ 6624 h 139"/>
                      <a:gd name="T8" fmla="*/ 235927 w 78"/>
                      <a:gd name="T9" fmla="*/ 198723 h 139"/>
                      <a:gd name="T10" fmla="*/ 232651 w 78"/>
                      <a:gd name="T11" fmla="*/ 298085 h 139"/>
                      <a:gd name="T12" fmla="*/ 108133 w 78"/>
                      <a:gd name="T13" fmla="*/ 457063 h 139"/>
                      <a:gd name="T14" fmla="*/ 134348 w 78"/>
                      <a:gd name="T15" fmla="*/ 26496 h 139"/>
                      <a:gd name="T16" fmla="*/ 88473 w 78"/>
                      <a:gd name="T17" fmla="*/ 420630 h 139"/>
                      <a:gd name="T18" fmla="*/ 127794 w 78"/>
                      <a:gd name="T19" fmla="*/ 208659 h 139"/>
                      <a:gd name="T20" fmla="*/ 173669 w 78"/>
                      <a:gd name="T21" fmla="*/ 36433 h 139"/>
                      <a:gd name="T22" fmla="*/ 137624 w 78"/>
                      <a:gd name="T23" fmla="*/ 52993 h 139"/>
                      <a:gd name="T24" fmla="*/ 49152 w 78"/>
                      <a:gd name="T25" fmla="*/ 430567 h 139"/>
                      <a:gd name="T26" fmla="*/ 173669 w 78"/>
                      <a:gd name="T27" fmla="*/ 19872 h 139"/>
                      <a:gd name="T28" fmla="*/ 216267 w 78"/>
                      <a:gd name="T29" fmla="*/ 301397 h 139"/>
                      <a:gd name="T30" fmla="*/ 229374 w 78"/>
                      <a:gd name="T31" fmla="*/ 231844 h 139"/>
                      <a:gd name="T32" fmla="*/ 206436 w 78"/>
                      <a:gd name="T33" fmla="*/ 165602 h 139"/>
                      <a:gd name="T34" fmla="*/ 29491 w 78"/>
                      <a:gd name="T35" fmla="*/ 423942 h 139"/>
                      <a:gd name="T36" fmla="*/ 157285 w 78"/>
                      <a:gd name="T37" fmla="*/ 308021 h 139"/>
                      <a:gd name="T38" fmla="*/ 226097 w 78"/>
                      <a:gd name="T39" fmla="*/ 271588 h 139"/>
                      <a:gd name="T40" fmla="*/ 170392 w 78"/>
                      <a:gd name="T41" fmla="*/ 317957 h 139"/>
                      <a:gd name="T42" fmla="*/ 160562 w 78"/>
                      <a:gd name="T43" fmla="*/ 288148 h 139"/>
                      <a:gd name="T44" fmla="*/ 216267 w 78"/>
                      <a:gd name="T45" fmla="*/ 255028 h 139"/>
                      <a:gd name="T46" fmla="*/ 98303 w 78"/>
                      <a:gd name="T47" fmla="*/ 364325 h 139"/>
                      <a:gd name="T48" fmla="*/ 140901 w 78"/>
                      <a:gd name="T49" fmla="*/ 115922 h 139"/>
                      <a:gd name="T50" fmla="*/ 127794 w 78"/>
                      <a:gd name="T51" fmla="*/ 274900 h 139"/>
                      <a:gd name="T52" fmla="*/ 124517 w 78"/>
                      <a:gd name="T53" fmla="*/ 49681 h 139"/>
                      <a:gd name="T54" fmla="*/ 104857 w 78"/>
                      <a:gd name="T55" fmla="*/ 19872 h 139"/>
                      <a:gd name="T56" fmla="*/ 199883 w 78"/>
                      <a:gd name="T57" fmla="*/ 145730 h 139"/>
                      <a:gd name="T58" fmla="*/ 170392 w 78"/>
                      <a:gd name="T59" fmla="*/ 298085 h 139"/>
                      <a:gd name="T60" fmla="*/ 209713 w 78"/>
                      <a:gd name="T61" fmla="*/ 155666 h 139"/>
                      <a:gd name="T62" fmla="*/ 131071 w 78"/>
                      <a:gd name="T63" fmla="*/ 334517 h 139"/>
                      <a:gd name="T64" fmla="*/ 203160 w 78"/>
                      <a:gd name="T65" fmla="*/ 255028 h 139"/>
                      <a:gd name="T66" fmla="*/ 190053 w 78"/>
                      <a:gd name="T67" fmla="*/ 172227 h 139"/>
                      <a:gd name="T68" fmla="*/ 203160 w 78"/>
                      <a:gd name="T69" fmla="*/ 135794 h 139"/>
                      <a:gd name="T70" fmla="*/ 154008 w 78"/>
                      <a:gd name="T71" fmla="*/ 142418 h 139"/>
                      <a:gd name="T72" fmla="*/ 173669 w 78"/>
                      <a:gd name="T73" fmla="*/ 96049 h 139"/>
                      <a:gd name="T74" fmla="*/ 196606 w 78"/>
                      <a:gd name="T75" fmla="*/ 112610 h 139"/>
                      <a:gd name="T76" fmla="*/ 170392 w 78"/>
                      <a:gd name="T77" fmla="*/ 82801 h 139"/>
                      <a:gd name="T78" fmla="*/ 160562 w 78"/>
                      <a:gd name="T79" fmla="*/ 82801 h 139"/>
                      <a:gd name="T80" fmla="*/ 154008 w 78"/>
                      <a:gd name="T81" fmla="*/ 102674 h 139"/>
                      <a:gd name="T82" fmla="*/ 111410 w 78"/>
                      <a:gd name="T83" fmla="*/ 377574 h 139"/>
                      <a:gd name="T84" fmla="*/ 222820 w 78"/>
                      <a:gd name="T85" fmla="*/ 245092 h 139"/>
                      <a:gd name="T86" fmla="*/ 131071 w 78"/>
                      <a:gd name="T87" fmla="*/ 66241 h 139"/>
                      <a:gd name="T88" fmla="*/ 212990 w 78"/>
                      <a:gd name="T89" fmla="*/ 215283 h 139"/>
                      <a:gd name="T90" fmla="*/ 78642 w 78"/>
                      <a:gd name="T91" fmla="*/ 29808 h 139"/>
                      <a:gd name="T92" fmla="*/ 144178 w 78"/>
                      <a:gd name="T93" fmla="*/ 105986 h 139"/>
                      <a:gd name="T94" fmla="*/ 127794 w 78"/>
                      <a:gd name="T95" fmla="*/ 105986 h 139"/>
                      <a:gd name="T96" fmla="*/ 163838 w 78"/>
                      <a:gd name="T97" fmla="*/ 125858 h 139"/>
                      <a:gd name="T98" fmla="*/ 167115 w 78"/>
                      <a:gd name="T99" fmla="*/ 225219 h 139"/>
                      <a:gd name="T100" fmla="*/ 239204 w 78"/>
                      <a:gd name="T101" fmla="*/ 268276 h 139"/>
                      <a:gd name="T102" fmla="*/ 140901 w 78"/>
                      <a:gd name="T103" fmla="*/ 367638 h 139"/>
                      <a:gd name="T104" fmla="*/ 147455 w 78"/>
                      <a:gd name="T105" fmla="*/ 357701 h 139"/>
                      <a:gd name="T106" fmla="*/ 154008 w 78"/>
                      <a:gd name="T107" fmla="*/ 261652 h 139"/>
                      <a:gd name="T108" fmla="*/ 154008 w 78"/>
                      <a:gd name="T109" fmla="*/ 168915 h 139"/>
                      <a:gd name="T110" fmla="*/ 134348 w 78"/>
                      <a:gd name="T111" fmla="*/ 377574 h 139"/>
                      <a:gd name="T112" fmla="*/ 163838 w 78"/>
                      <a:gd name="T113" fmla="*/ 112610 h 139"/>
                      <a:gd name="T114" fmla="*/ 104857 w 78"/>
                      <a:gd name="T115" fmla="*/ 341141 h 139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78"/>
                      <a:gd name="T175" fmla="*/ 0 h 139"/>
                      <a:gd name="T176" fmla="*/ 78 w 78"/>
                      <a:gd name="T177" fmla="*/ 139 h 139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78" h="139">
                        <a:moveTo>
                          <a:pt x="34" y="136"/>
                        </a:moveTo>
                        <a:cubicBezTo>
                          <a:pt x="32" y="136"/>
                          <a:pt x="31" y="136"/>
                          <a:pt x="30" y="135"/>
                        </a:cubicBezTo>
                        <a:cubicBezTo>
                          <a:pt x="28" y="135"/>
                          <a:pt x="26" y="136"/>
                          <a:pt x="24" y="136"/>
                        </a:cubicBezTo>
                        <a:cubicBezTo>
                          <a:pt x="21" y="136"/>
                          <a:pt x="19" y="136"/>
                          <a:pt x="16" y="136"/>
                        </a:cubicBezTo>
                        <a:cubicBezTo>
                          <a:pt x="13" y="136"/>
                          <a:pt x="10" y="136"/>
                          <a:pt x="7" y="136"/>
                        </a:cubicBezTo>
                        <a:cubicBezTo>
                          <a:pt x="6" y="136"/>
                          <a:pt x="6" y="136"/>
                          <a:pt x="5" y="136"/>
                        </a:cubicBezTo>
                        <a:cubicBezTo>
                          <a:pt x="5" y="137"/>
                          <a:pt x="4" y="137"/>
                          <a:pt x="4" y="136"/>
                        </a:cubicBezTo>
                        <a:cubicBezTo>
                          <a:pt x="3" y="136"/>
                          <a:pt x="2" y="136"/>
                          <a:pt x="2" y="136"/>
                        </a:cubicBezTo>
                        <a:cubicBezTo>
                          <a:pt x="1" y="135"/>
                          <a:pt x="1" y="134"/>
                          <a:pt x="2" y="134"/>
                        </a:cubicBezTo>
                        <a:cubicBezTo>
                          <a:pt x="2" y="133"/>
                          <a:pt x="2" y="133"/>
                          <a:pt x="2" y="133"/>
                        </a:cubicBezTo>
                        <a:cubicBezTo>
                          <a:pt x="2" y="133"/>
                          <a:pt x="3" y="133"/>
                          <a:pt x="3" y="133"/>
                        </a:cubicBezTo>
                        <a:cubicBezTo>
                          <a:pt x="3" y="132"/>
                          <a:pt x="3" y="132"/>
                          <a:pt x="2" y="133"/>
                        </a:cubicBezTo>
                        <a:cubicBezTo>
                          <a:pt x="1" y="133"/>
                          <a:pt x="1" y="133"/>
                          <a:pt x="1" y="133"/>
                        </a:cubicBezTo>
                        <a:cubicBezTo>
                          <a:pt x="0" y="132"/>
                          <a:pt x="0" y="132"/>
                          <a:pt x="1" y="131"/>
                        </a:cubicBezTo>
                        <a:cubicBezTo>
                          <a:pt x="3" y="127"/>
                          <a:pt x="6" y="123"/>
                          <a:pt x="8" y="119"/>
                        </a:cubicBezTo>
                        <a:cubicBezTo>
                          <a:pt x="15" y="111"/>
                          <a:pt x="21" y="102"/>
                          <a:pt x="29" y="94"/>
                        </a:cubicBezTo>
                        <a:cubicBezTo>
                          <a:pt x="29" y="93"/>
                          <a:pt x="30" y="93"/>
                          <a:pt x="30" y="92"/>
                        </a:cubicBezTo>
                        <a:cubicBezTo>
                          <a:pt x="33" y="88"/>
                          <a:pt x="35" y="85"/>
                          <a:pt x="37" y="81"/>
                        </a:cubicBezTo>
                        <a:cubicBezTo>
                          <a:pt x="38" y="80"/>
                          <a:pt x="39" y="79"/>
                          <a:pt x="39" y="78"/>
                        </a:cubicBezTo>
                        <a:cubicBezTo>
                          <a:pt x="39" y="74"/>
                          <a:pt x="38" y="71"/>
                          <a:pt x="37" y="68"/>
                        </a:cubicBezTo>
                        <a:cubicBezTo>
                          <a:pt x="35" y="62"/>
                          <a:pt x="33" y="57"/>
                          <a:pt x="32" y="51"/>
                        </a:cubicBezTo>
                        <a:cubicBezTo>
                          <a:pt x="31" y="44"/>
                          <a:pt x="30" y="38"/>
                          <a:pt x="28" y="32"/>
                        </a:cubicBezTo>
                        <a:cubicBezTo>
                          <a:pt x="28" y="30"/>
                          <a:pt x="27" y="28"/>
                          <a:pt x="27" y="27"/>
                        </a:cubicBezTo>
                        <a:cubicBezTo>
                          <a:pt x="24" y="21"/>
                          <a:pt x="22" y="15"/>
                          <a:pt x="21" y="8"/>
                        </a:cubicBezTo>
                        <a:cubicBezTo>
                          <a:pt x="21" y="8"/>
                          <a:pt x="21" y="7"/>
                          <a:pt x="20" y="6"/>
                        </a:cubicBezTo>
                        <a:cubicBezTo>
                          <a:pt x="20" y="6"/>
                          <a:pt x="20" y="6"/>
                          <a:pt x="20" y="5"/>
                        </a:cubicBezTo>
                        <a:cubicBezTo>
                          <a:pt x="19" y="5"/>
                          <a:pt x="19" y="5"/>
                          <a:pt x="19" y="5"/>
                        </a:cubicBezTo>
                        <a:cubicBezTo>
                          <a:pt x="18" y="5"/>
                          <a:pt x="17" y="4"/>
                          <a:pt x="17" y="3"/>
                        </a:cubicBezTo>
                        <a:cubicBezTo>
                          <a:pt x="17" y="2"/>
                          <a:pt x="18" y="1"/>
                          <a:pt x="18" y="1"/>
                        </a:cubicBezTo>
                        <a:cubicBezTo>
                          <a:pt x="20" y="1"/>
                          <a:pt x="21" y="1"/>
                          <a:pt x="23" y="2"/>
                        </a:cubicBezTo>
                        <a:cubicBezTo>
                          <a:pt x="23" y="2"/>
                          <a:pt x="24" y="2"/>
                          <a:pt x="25" y="2"/>
                        </a:cubicBezTo>
                        <a:cubicBezTo>
                          <a:pt x="25" y="2"/>
                          <a:pt x="25" y="2"/>
                          <a:pt x="25" y="2"/>
                        </a:cubicBezTo>
                        <a:cubicBezTo>
                          <a:pt x="26" y="1"/>
                          <a:pt x="27" y="1"/>
                          <a:pt x="27" y="1"/>
                        </a:cubicBezTo>
                        <a:cubicBezTo>
                          <a:pt x="35" y="0"/>
                          <a:pt x="43" y="0"/>
                          <a:pt x="51" y="0"/>
                        </a:cubicBezTo>
                        <a:cubicBezTo>
                          <a:pt x="52" y="0"/>
                          <a:pt x="53" y="0"/>
                          <a:pt x="54" y="0"/>
                        </a:cubicBezTo>
                        <a:cubicBezTo>
                          <a:pt x="54" y="0"/>
                          <a:pt x="55" y="0"/>
                          <a:pt x="55" y="1"/>
                        </a:cubicBezTo>
                        <a:cubicBezTo>
                          <a:pt x="55" y="1"/>
                          <a:pt x="56" y="2"/>
                          <a:pt x="56" y="2"/>
                        </a:cubicBezTo>
                        <a:cubicBezTo>
                          <a:pt x="57" y="6"/>
                          <a:pt x="58" y="9"/>
                          <a:pt x="60" y="13"/>
                        </a:cubicBezTo>
                        <a:cubicBezTo>
                          <a:pt x="62" y="20"/>
                          <a:pt x="64" y="28"/>
                          <a:pt x="66" y="36"/>
                        </a:cubicBezTo>
                        <a:cubicBezTo>
                          <a:pt x="68" y="44"/>
                          <a:pt x="70" y="52"/>
                          <a:pt x="72" y="60"/>
                        </a:cubicBezTo>
                        <a:cubicBezTo>
                          <a:pt x="73" y="63"/>
                          <a:pt x="73" y="66"/>
                          <a:pt x="74" y="69"/>
                        </a:cubicBezTo>
                        <a:cubicBezTo>
                          <a:pt x="74" y="69"/>
                          <a:pt x="75" y="70"/>
                          <a:pt x="75" y="70"/>
                        </a:cubicBezTo>
                        <a:cubicBezTo>
                          <a:pt x="75" y="70"/>
                          <a:pt x="75" y="71"/>
                          <a:pt x="75" y="71"/>
                        </a:cubicBezTo>
                        <a:cubicBezTo>
                          <a:pt x="75" y="71"/>
                          <a:pt x="75" y="72"/>
                          <a:pt x="75" y="73"/>
                        </a:cubicBezTo>
                        <a:cubicBezTo>
                          <a:pt x="76" y="75"/>
                          <a:pt x="77" y="78"/>
                          <a:pt x="77" y="80"/>
                        </a:cubicBezTo>
                        <a:cubicBezTo>
                          <a:pt x="78" y="81"/>
                          <a:pt x="77" y="82"/>
                          <a:pt x="76" y="83"/>
                        </a:cubicBezTo>
                        <a:cubicBezTo>
                          <a:pt x="75" y="83"/>
                          <a:pt x="75" y="84"/>
                          <a:pt x="74" y="85"/>
                        </a:cubicBezTo>
                        <a:cubicBezTo>
                          <a:pt x="73" y="86"/>
                          <a:pt x="72" y="88"/>
                          <a:pt x="71" y="90"/>
                        </a:cubicBezTo>
                        <a:cubicBezTo>
                          <a:pt x="68" y="97"/>
                          <a:pt x="63" y="104"/>
                          <a:pt x="58" y="111"/>
                        </a:cubicBezTo>
                        <a:cubicBezTo>
                          <a:pt x="55" y="115"/>
                          <a:pt x="52" y="118"/>
                          <a:pt x="49" y="121"/>
                        </a:cubicBezTo>
                        <a:cubicBezTo>
                          <a:pt x="49" y="121"/>
                          <a:pt x="48" y="122"/>
                          <a:pt x="48" y="122"/>
                        </a:cubicBezTo>
                        <a:cubicBezTo>
                          <a:pt x="46" y="123"/>
                          <a:pt x="45" y="124"/>
                          <a:pt x="45" y="125"/>
                        </a:cubicBezTo>
                        <a:cubicBezTo>
                          <a:pt x="42" y="129"/>
                          <a:pt x="40" y="132"/>
                          <a:pt x="37" y="135"/>
                        </a:cubicBezTo>
                        <a:cubicBezTo>
                          <a:pt x="37" y="136"/>
                          <a:pt x="36" y="137"/>
                          <a:pt x="35" y="138"/>
                        </a:cubicBezTo>
                        <a:cubicBezTo>
                          <a:pt x="35" y="138"/>
                          <a:pt x="35" y="138"/>
                          <a:pt x="35" y="138"/>
                        </a:cubicBezTo>
                        <a:cubicBezTo>
                          <a:pt x="34" y="138"/>
                          <a:pt x="34" y="139"/>
                          <a:pt x="33" y="138"/>
                        </a:cubicBezTo>
                        <a:cubicBezTo>
                          <a:pt x="33" y="138"/>
                          <a:pt x="33" y="138"/>
                          <a:pt x="33" y="137"/>
                        </a:cubicBezTo>
                        <a:cubicBezTo>
                          <a:pt x="33" y="137"/>
                          <a:pt x="33" y="136"/>
                          <a:pt x="34" y="136"/>
                        </a:cubicBezTo>
                        <a:close/>
                        <a:moveTo>
                          <a:pt x="33" y="8"/>
                        </a:moveTo>
                        <a:cubicBezTo>
                          <a:pt x="33" y="8"/>
                          <a:pt x="33" y="9"/>
                          <a:pt x="33" y="9"/>
                        </a:cubicBezTo>
                        <a:cubicBezTo>
                          <a:pt x="34" y="9"/>
                          <a:pt x="35" y="8"/>
                          <a:pt x="37" y="8"/>
                        </a:cubicBezTo>
                        <a:cubicBezTo>
                          <a:pt x="37" y="8"/>
                          <a:pt x="37" y="8"/>
                          <a:pt x="37" y="8"/>
                        </a:cubicBezTo>
                        <a:cubicBezTo>
                          <a:pt x="38" y="8"/>
                          <a:pt x="40" y="8"/>
                          <a:pt x="41" y="8"/>
                        </a:cubicBezTo>
                        <a:cubicBezTo>
                          <a:pt x="41" y="8"/>
                          <a:pt x="41" y="8"/>
                          <a:pt x="41" y="8"/>
                        </a:cubicBezTo>
                        <a:cubicBezTo>
                          <a:pt x="42" y="8"/>
                          <a:pt x="42" y="7"/>
                          <a:pt x="43" y="6"/>
                        </a:cubicBezTo>
                        <a:cubicBezTo>
                          <a:pt x="40" y="7"/>
                          <a:pt x="36" y="7"/>
                          <a:pt x="33" y="8"/>
                        </a:cubicBezTo>
                        <a:close/>
                        <a:moveTo>
                          <a:pt x="27" y="127"/>
                        </a:moveTo>
                        <a:cubicBezTo>
                          <a:pt x="24" y="127"/>
                          <a:pt x="20" y="126"/>
                          <a:pt x="17" y="125"/>
                        </a:cubicBezTo>
                        <a:cubicBezTo>
                          <a:pt x="17" y="125"/>
                          <a:pt x="18" y="126"/>
                          <a:pt x="19" y="126"/>
                        </a:cubicBezTo>
                        <a:cubicBezTo>
                          <a:pt x="21" y="127"/>
                          <a:pt x="23" y="127"/>
                          <a:pt x="25" y="128"/>
                        </a:cubicBezTo>
                        <a:cubicBezTo>
                          <a:pt x="26" y="129"/>
                          <a:pt x="26" y="129"/>
                          <a:pt x="27" y="128"/>
                        </a:cubicBezTo>
                        <a:cubicBezTo>
                          <a:pt x="27" y="128"/>
                          <a:pt x="27" y="127"/>
                          <a:pt x="27" y="127"/>
                        </a:cubicBezTo>
                        <a:close/>
                        <a:moveTo>
                          <a:pt x="42" y="12"/>
                        </a:moveTo>
                        <a:cubicBezTo>
                          <a:pt x="44" y="12"/>
                          <a:pt x="46" y="12"/>
                          <a:pt x="49" y="11"/>
                        </a:cubicBezTo>
                        <a:cubicBezTo>
                          <a:pt x="48" y="10"/>
                          <a:pt x="48" y="10"/>
                          <a:pt x="48" y="10"/>
                        </a:cubicBezTo>
                        <a:cubicBezTo>
                          <a:pt x="46" y="10"/>
                          <a:pt x="44" y="10"/>
                          <a:pt x="43" y="10"/>
                        </a:cubicBezTo>
                        <a:cubicBezTo>
                          <a:pt x="42" y="11"/>
                          <a:pt x="42" y="11"/>
                          <a:pt x="42" y="12"/>
                        </a:cubicBezTo>
                        <a:close/>
                        <a:moveTo>
                          <a:pt x="36" y="52"/>
                        </a:moveTo>
                        <a:cubicBezTo>
                          <a:pt x="36" y="52"/>
                          <a:pt x="36" y="52"/>
                          <a:pt x="36" y="52"/>
                        </a:cubicBezTo>
                        <a:cubicBezTo>
                          <a:pt x="37" y="56"/>
                          <a:pt x="38" y="59"/>
                          <a:pt x="39" y="63"/>
                        </a:cubicBezTo>
                        <a:cubicBezTo>
                          <a:pt x="39" y="65"/>
                          <a:pt x="40" y="67"/>
                          <a:pt x="41" y="69"/>
                        </a:cubicBezTo>
                        <a:cubicBezTo>
                          <a:pt x="39" y="63"/>
                          <a:pt x="38" y="57"/>
                          <a:pt x="36" y="52"/>
                        </a:cubicBezTo>
                        <a:close/>
                        <a:moveTo>
                          <a:pt x="48" y="6"/>
                        </a:moveTo>
                        <a:cubicBezTo>
                          <a:pt x="49" y="7"/>
                          <a:pt x="49" y="8"/>
                          <a:pt x="50" y="8"/>
                        </a:cubicBezTo>
                        <a:cubicBezTo>
                          <a:pt x="51" y="8"/>
                          <a:pt x="51" y="9"/>
                          <a:pt x="51" y="10"/>
                        </a:cubicBezTo>
                        <a:cubicBezTo>
                          <a:pt x="51" y="10"/>
                          <a:pt x="51" y="10"/>
                          <a:pt x="51" y="10"/>
                        </a:cubicBezTo>
                        <a:cubicBezTo>
                          <a:pt x="51" y="10"/>
                          <a:pt x="51" y="11"/>
                          <a:pt x="51" y="11"/>
                        </a:cubicBezTo>
                        <a:cubicBezTo>
                          <a:pt x="52" y="11"/>
                          <a:pt x="52" y="11"/>
                          <a:pt x="53" y="11"/>
                        </a:cubicBezTo>
                        <a:cubicBezTo>
                          <a:pt x="52" y="9"/>
                          <a:pt x="52" y="8"/>
                          <a:pt x="51" y="6"/>
                        </a:cubicBezTo>
                        <a:cubicBezTo>
                          <a:pt x="50" y="6"/>
                          <a:pt x="49" y="6"/>
                          <a:pt x="48" y="6"/>
                        </a:cubicBezTo>
                        <a:close/>
                        <a:moveTo>
                          <a:pt x="42" y="16"/>
                        </a:moveTo>
                        <a:cubicBezTo>
                          <a:pt x="44" y="16"/>
                          <a:pt x="45" y="16"/>
                          <a:pt x="46" y="16"/>
                        </a:cubicBezTo>
                        <a:cubicBezTo>
                          <a:pt x="46" y="15"/>
                          <a:pt x="46" y="15"/>
                          <a:pt x="46" y="15"/>
                        </a:cubicBezTo>
                        <a:cubicBezTo>
                          <a:pt x="46" y="14"/>
                          <a:pt x="46" y="14"/>
                          <a:pt x="46" y="14"/>
                        </a:cubicBezTo>
                        <a:cubicBezTo>
                          <a:pt x="45" y="14"/>
                          <a:pt x="43" y="14"/>
                          <a:pt x="42" y="15"/>
                        </a:cubicBezTo>
                        <a:cubicBezTo>
                          <a:pt x="42" y="15"/>
                          <a:pt x="42" y="16"/>
                          <a:pt x="42" y="16"/>
                        </a:cubicBezTo>
                        <a:close/>
                        <a:moveTo>
                          <a:pt x="25" y="114"/>
                        </a:moveTo>
                        <a:cubicBezTo>
                          <a:pt x="25" y="115"/>
                          <a:pt x="24" y="116"/>
                          <a:pt x="23" y="117"/>
                        </a:cubicBezTo>
                        <a:cubicBezTo>
                          <a:pt x="24" y="117"/>
                          <a:pt x="25" y="117"/>
                          <a:pt x="26" y="118"/>
                        </a:cubicBezTo>
                        <a:cubicBezTo>
                          <a:pt x="26" y="117"/>
                          <a:pt x="27" y="117"/>
                          <a:pt x="27" y="116"/>
                        </a:cubicBezTo>
                        <a:cubicBezTo>
                          <a:pt x="27" y="116"/>
                          <a:pt x="27" y="116"/>
                          <a:pt x="27" y="115"/>
                        </a:cubicBezTo>
                        <a:cubicBezTo>
                          <a:pt x="27" y="115"/>
                          <a:pt x="26" y="115"/>
                          <a:pt x="25" y="114"/>
                        </a:cubicBezTo>
                        <a:close/>
                        <a:moveTo>
                          <a:pt x="10" y="130"/>
                        </a:moveTo>
                        <a:cubicBezTo>
                          <a:pt x="11" y="131"/>
                          <a:pt x="14" y="131"/>
                          <a:pt x="15" y="130"/>
                        </a:cubicBezTo>
                        <a:cubicBezTo>
                          <a:pt x="14" y="130"/>
                          <a:pt x="13" y="129"/>
                          <a:pt x="11" y="129"/>
                        </a:cubicBezTo>
                        <a:cubicBezTo>
                          <a:pt x="11" y="129"/>
                          <a:pt x="10" y="130"/>
                          <a:pt x="10" y="130"/>
                        </a:cubicBezTo>
                        <a:close/>
                        <a:moveTo>
                          <a:pt x="55" y="10"/>
                        </a:moveTo>
                        <a:cubicBezTo>
                          <a:pt x="54" y="7"/>
                          <a:pt x="54" y="5"/>
                          <a:pt x="53" y="2"/>
                        </a:cubicBezTo>
                        <a:cubicBezTo>
                          <a:pt x="52" y="2"/>
                          <a:pt x="52" y="2"/>
                          <a:pt x="51" y="2"/>
                        </a:cubicBezTo>
                        <a:cubicBezTo>
                          <a:pt x="52" y="4"/>
                          <a:pt x="52" y="4"/>
                          <a:pt x="53" y="4"/>
                        </a:cubicBezTo>
                        <a:cubicBezTo>
                          <a:pt x="53" y="4"/>
                          <a:pt x="54" y="5"/>
                          <a:pt x="53" y="5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4" y="7"/>
                          <a:pt x="54" y="9"/>
                          <a:pt x="55" y="10"/>
                        </a:cubicBezTo>
                        <a:close/>
                        <a:moveTo>
                          <a:pt x="16" y="123"/>
                        </a:moveTo>
                        <a:cubicBezTo>
                          <a:pt x="19" y="123"/>
                          <a:pt x="22" y="124"/>
                          <a:pt x="25" y="125"/>
                        </a:cubicBezTo>
                        <a:cubicBezTo>
                          <a:pt x="25" y="125"/>
                          <a:pt x="25" y="125"/>
                          <a:pt x="25" y="125"/>
                        </a:cubicBezTo>
                        <a:cubicBezTo>
                          <a:pt x="23" y="124"/>
                          <a:pt x="20" y="123"/>
                          <a:pt x="17" y="122"/>
                        </a:cubicBezTo>
                        <a:cubicBezTo>
                          <a:pt x="17" y="122"/>
                          <a:pt x="17" y="122"/>
                          <a:pt x="16" y="123"/>
                        </a:cubicBezTo>
                        <a:close/>
                        <a:moveTo>
                          <a:pt x="66" y="91"/>
                        </a:moveTo>
                        <a:cubicBezTo>
                          <a:pt x="66" y="91"/>
                          <a:pt x="66" y="91"/>
                          <a:pt x="66" y="91"/>
                        </a:cubicBezTo>
                        <a:cubicBezTo>
                          <a:pt x="68" y="89"/>
                          <a:pt x="70" y="86"/>
                          <a:pt x="71" y="84"/>
                        </a:cubicBezTo>
                        <a:cubicBezTo>
                          <a:pt x="71" y="83"/>
                          <a:pt x="70" y="83"/>
                          <a:pt x="70" y="82"/>
                        </a:cubicBezTo>
                        <a:cubicBezTo>
                          <a:pt x="70" y="82"/>
                          <a:pt x="70" y="82"/>
                          <a:pt x="69" y="82"/>
                        </a:cubicBezTo>
                        <a:cubicBezTo>
                          <a:pt x="70" y="83"/>
                          <a:pt x="70" y="84"/>
                          <a:pt x="70" y="85"/>
                        </a:cubicBezTo>
                        <a:cubicBezTo>
                          <a:pt x="69" y="86"/>
                          <a:pt x="68" y="87"/>
                          <a:pt x="68" y="88"/>
                        </a:cubicBezTo>
                        <a:cubicBezTo>
                          <a:pt x="67" y="89"/>
                          <a:pt x="66" y="90"/>
                          <a:pt x="66" y="91"/>
                        </a:cubicBezTo>
                        <a:close/>
                        <a:moveTo>
                          <a:pt x="70" y="64"/>
                        </a:moveTo>
                        <a:cubicBezTo>
                          <a:pt x="70" y="66"/>
                          <a:pt x="70" y="68"/>
                          <a:pt x="70" y="70"/>
                        </a:cubicBezTo>
                        <a:cubicBezTo>
                          <a:pt x="71" y="70"/>
                          <a:pt x="71" y="70"/>
                          <a:pt x="71" y="70"/>
                        </a:cubicBezTo>
                        <a:cubicBezTo>
                          <a:pt x="71" y="68"/>
                          <a:pt x="71" y="66"/>
                          <a:pt x="70" y="64"/>
                        </a:cubicBezTo>
                        <a:close/>
                        <a:moveTo>
                          <a:pt x="63" y="88"/>
                        </a:moveTo>
                        <a:cubicBezTo>
                          <a:pt x="63" y="88"/>
                          <a:pt x="64" y="88"/>
                          <a:pt x="64" y="88"/>
                        </a:cubicBezTo>
                        <a:cubicBezTo>
                          <a:pt x="65" y="87"/>
                          <a:pt x="66" y="86"/>
                          <a:pt x="67" y="85"/>
                        </a:cubicBezTo>
                        <a:cubicBezTo>
                          <a:pt x="66" y="85"/>
                          <a:pt x="65" y="85"/>
                          <a:pt x="64" y="85"/>
                        </a:cubicBezTo>
                        <a:cubicBezTo>
                          <a:pt x="64" y="86"/>
                          <a:pt x="63" y="87"/>
                          <a:pt x="63" y="88"/>
                        </a:cubicBezTo>
                        <a:close/>
                        <a:moveTo>
                          <a:pt x="63" y="50"/>
                        </a:moveTo>
                        <a:cubicBezTo>
                          <a:pt x="63" y="51"/>
                          <a:pt x="64" y="51"/>
                          <a:pt x="64" y="52"/>
                        </a:cubicBezTo>
                        <a:cubicBezTo>
                          <a:pt x="64" y="52"/>
                          <a:pt x="64" y="52"/>
                          <a:pt x="65" y="52"/>
                        </a:cubicBezTo>
                        <a:cubicBezTo>
                          <a:pt x="65" y="52"/>
                          <a:pt x="65" y="52"/>
                          <a:pt x="66" y="52"/>
                        </a:cubicBezTo>
                        <a:cubicBezTo>
                          <a:pt x="66" y="52"/>
                          <a:pt x="65" y="51"/>
                          <a:pt x="65" y="50"/>
                        </a:cubicBezTo>
                        <a:cubicBezTo>
                          <a:pt x="64" y="50"/>
                          <a:pt x="64" y="50"/>
                          <a:pt x="63" y="50"/>
                        </a:cubicBezTo>
                        <a:close/>
                        <a:moveTo>
                          <a:pt x="8" y="127"/>
                        </a:moveTo>
                        <a:cubicBezTo>
                          <a:pt x="7" y="129"/>
                          <a:pt x="6" y="130"/>
                          <a:pt x="7" y="130"/>
                        </a:cubicBezTo>
                        <a:cubicBezTo>
                          <a:pt x="8" y="130"/>
                          <a:pt x="8" y="129"/>
                          <a:pt x="9" y="128"/>
                        </a:cubicBezTo>
                        <a:cubicBezTo>
                          <a:pt x="9" y="128"/>
                          <a:pt x="8" y="127"/>
                          <a:pt x="8" y="127"/>
                        </a:cubicBezTo>
                        <a:close/>
                        <a:moveTo>
                          <a:pt x="46" y="20"/>
                        </a:moveTo>
                        <a:cubicBezTo>
                          <a:pt x="46" y="19"/>
                          <a:pt x="46" y="19"/>
                          <a:pt x="46" y="18"/>
                        </a:cubicBezTo>
                        <a:cubicBezTo>
                          <a:pt x="45" y="18"/>
                          <a:pt x="44" y="19"/>
                          <a:pt x="43" y="19"/>
                        </a:cubicBezTo>
                        <a:cubicBezTo>
                          <a:pt x="43" y="19"/>
                          <a:pt x="43" y="20"/>
                          <a:pt x="43" y="20"/>
                        </a:cubicBezTo>
                        <a:cubicBezTo>
                          <a:pt x="44" y="20"/>
                          <a:pt x="45" y="20"/>
                          <a:pt x="46" y="20"/>
                        </a:cubicBezTo>
                        <a:close/>
                        <a:moveTo>
                          <a:pt x="47" y="95"/>
                        </a:moveTo>
                        <a:cubicBezTo>
                          <a:pt x="48" y="94"/>
                          <a:pt x="48" y="94"/>
                          <a:pt x="48" y="93"/>
                        </a:cubicBezTo>
                        <a:cubicBezTo>
                          <a:pt x="47" y="93"/>
                          <a:pt x="46" y="93"/>
                          <a:pt x="45" y="93"/>
                        </a:cubicBezTo>
                        <a:cubicBezTo>
                          <a:pt x="44" y="93"/>
                          <a:pt x="44" y="93"/>
                          <a:pt x="44" y="93"/>
                        </a:cubicBezTo>
                        <a:cubicBezTo>
                          <a:pt x="45" y="94"/>
                          <a:pt x="46" y="94"/>
                          <a:pt x="47" y="95"/>
                        </a:cubicBezTo>
                        <a:close/>
                        <a:moveTo>
                          <a:pt x="12" y="125"/>
                        </a:moveTo>
                        <a:cubicBezTo>
                          <a:pt x="12" y="124"/>
                          <a:pt x="11" y="123"/>
                          <a:pt x="11" y="123"/>
                        </a:cubicBezTo>
                        <a:cubicBezTo>
                          <a:pt x="11" y="124"/>
                          <a:pt x="10" y="124"/>
                          <a:pt x="9" y="125"/>
                        </a:cubicBezTo>
                        <a:cubicBezTo>
                          <a:pt x="11" y="126"/>
                          <a:pt x="11" y="126"/>
                          <a:pt x="12" y="125"/>
                        </a:cubicBezTo>
                        <a:close/>
                        <a:moveTo>
                          <a:pt x="69" y="82"/>
                        </a:moveTo>
                        <a:cubicBezTo>
                          <a:pt x="68" y="82"/>
                          <a:pt x="68" y="81"/>
                          <a:pt x="68" y="81"/>
                        </a:cubicBezTo>
                        <a:cubicBezTo>
                          <a:pt x="67" y="81"/>
                          <a:pt x="66" y="81"/>
                          <a:pt x="65" y="81"/>
                        </a:cubicBezTo>
                        <a:cubicBezTo>
                          <a:pt x="65" y="81"/>
                          <a:pt x="65" y="81"/>
                          <a:pt x="65" y="81"/>
                        </a:cubicBezTo>
                        <a:cubicBezTo>
                          <a:pt x="65" y="81"/>
                          <a:pt x="65" y="82"/>
                          <a:pt x="65" y="82"/>
                        </a:cubicBezTo>
                        <a:cubicBezTo>
                          <a:pt x="66" y="82"/>
                          <a:pt x="67" y="82"/>
                          <a:pt x="69" y="82"/>
                        </a:cubicBezTo>
                        <a:close/>
                        <a:moveTo>
                          <a:pt x="53" y="94"/>
                        </a:moveTo>
                        <a:cubicBezTo>
                          <a:pt x="52" y="94"/>
                          <a:pt x="51" y="94"/>
                          <a:pt x="51" y="96"/>
                        </a:cubicBezTo>
                        <a:cubicBezTo>
                          <a:pt x="51" y="96"/>
                          <a:pt x="51" y="96"/>
                          <a:pt x="52" y="96"/>
                        </a:cubicBezTo>
                        <a:cubicBezTo>
                          <a:pt x="52" y="95"/>
                          <a:pt x="53" y="95"/>
                          <a:pt x="53" y="94"/>
                        </a:cubicBezTo>
                        <a:close/>
                        <a:moveTo>
                          <a:pt x="53" y="114"/>
                        </a:moveTo>
                        <a:cubicBezTo>
                          <a:pt x="55" y="112"/>
                          <a:pt x="59" y="107"/>
                          <a:pt x="59" y="105"/>
                        </a:cubicBezTo>
                        <a:cubicBezTo>
                          <a:pt x="57" y="108"/>
                          <a:pt x="55" y="111"/>
                          <a:pt x="53" y="114"/>
                        </a:cubicBezTo>
                        <a:close/>
                        <a:moveTo>
                          <a:pt x="54" y="88"/>
                        </a:moveTo>
                        <a:cubicBezTo>
                          <a:pt x="54" y="88"/>
                          <a:pt x="54" y="88"/>
                          <a:pt x="54" y="87"/>
                        </a:cubicBezTo>
                        <a:cubicBezTo>
                          <a:pt x="52" y="87"/>
                          <a:pt x="51" y="86"/>
                          <a:pt x="49" y="86"/>
                        </a:cubicBezTo>
                        <a:cubicBezTo>
                          <a:pt x="49" y="86"/>
                          <a:pt x="49" y="87"/>
                          <a:pt x="49" y="87"/>
                        </a:cubicBezTo>
                        <a:cubicBezTo>
                          <a:pt x="51" y="87"/>
                          <a:pt x="52" y="87"/>
                          <a:pt x="54" y="88"/>
                        </a:cubicBezTo>
                        <a:close/>
                        <a:moveTo>
                          <a:pt x="43" y="96"/>
                        </a:moveTo>
                        <a:cubicBezTo>
                          <a:pt x="43" y="97"/>
                          <a:pt x="44" y="97"/>
                          <a:pt x="45" y="97"/>
                        </a:cubicBezTo>
                        <a:cubicBezTo>
                          <a:pt x="45" y="97"/>
                          <a:pt x="45" y="97"/>
                          <a:pt x="46" y="96"/>
                        </a:cubicBezTo>
                        <a:cubicBezTo>
                          <a:pt x="45" y="96"/>
                          <a:pt x="44" y="96"/>
                          <a:pt x="43" y="95"/>
                        </a:cubicBezTo>
                        <a:cubicBezTo>
                          <a:pt x="43" y="96"/>
                          <a:pt x="43" y="96"/>
                          <a:pt x="43" y="96"/>
                        </a:cubicBezTo>
                        <a:close/>
                        <a:moveTo>
                          <a:pt x="68" y="77"/>
                        </a:moveTo>
                        <a:cubicBezTo>
                          <a:pt x="67" y="77"/>
                          <a:pt x="67" y="77"/>
                          <a:pt x="66" y="77"/>
                        </a:cubicBezTo>
                        <a:cubicBezTo>
                          <a:pt x="66" y="77"/>
                          <a:pt x="66" y="78"/>
                          <a:pt x="66" y="78"/>
                        </a:cubicBezTo>
                        <a:cubicBezTo>
                          <a:pt x="67" y="78"/>
                          <a:pt x="67" y="78"/>
                          <a:pt x="68" y="78"/>
                        </a:cubicBezTo>
                        <a:cubicBezTo>
                          <a:pt x="68" y="78"/>
                          <a:pt x="68" y="77"/>
                          <a:pt x="68" y="77"/>
                        </a:cubicBezTo>
                        <a:close/>
                        <a:moveTo>
                          <a:pt x="30" y="110"/>
                        </a:moveTo>
                        <a:cubicBezTo>
                          <a:pt x="30" y="110"/>
                          <a:pt x="30" y="110"/>
                          <a:pt x="29" y="110"/>
                        </a:cubicBezTo>
                        <a:cubicBezTo>
                          <a:pt x="29" y="110"/>
                          <a:pt x="28" y="111"/>
                          <a:pt x="28" y="112"/>
                        </a:cubicBezTo>
                        <a:cubicBezTo>
                          <a:pt x="28" y="112"/>
                          <a:pt x="29" y="112"/>
                          <a:pt x="29" y="112"/>
                        </a:cubicBezTo>
                        <a:cubicBezTo>
                          <a:pt x="29" y="111"/>
                          <a:pt x="30" y="111"/>
                          <a:pt x="30" y="110"/>
                        </a:cubicBezTo>
                        <a:close/>
                        <a:moveTo>
                          <a:pt x="31" y="117"/>
                        </a:moveTo>
                        <a:cubicBezTo>
                          <a:pt x="31" y="118"/>
                          <a:pt x="30" y="118"/>
                          <a:pt x="30" y="119"/>
                        </a:cubicBezTo>
                        <a:cubicBezTo>
                          <a:pt x="31" y="119"/>
                          <a:pt x="31" y="119"/>
                          <a:pt x="32" y="119"/>
                        </a:cubicBezTo>
                        <a:cubicBezTo>
                          <a:pt x="32" y="119"/>
                          <a:pt x="32" y="118"/>
                          <a:pt x="32" y="118"/>
                        </a:cubicBezTo>
                        <a:cubicBezTo>
                          <a:pt x="32" y="118"/>
                          <a:pt x="32" y="117"/>
                          <a:pt x="31" y="117"/>
                        </a:cubicBezTo>
                        <a:close/>
                        <a:moveTo>
                          <a:pt x="45" y="36"/>
                        </a:moveTo>
                        <a:cubicBezTo>
                          <a:pt x="45" y="35"/>
                          <a:pt x="45" y="35"/>
                          <a:pt x="44" y="34"/>
                        </a:cubicBezTo>
                        <a:cubicBezTo>
                          <a:pt x="44" y="35"/>
                          <a:pt x="44" y="35"/>
                          <a:pt x="43" y="35"/>
                        </a:cubicBezTo>
                        <a:cubicBezTo>
                          <a:pt x="43" y="35"/>
                          <a:pt x="43" y="36"/>
                          <a:pt x="43" y="36"/>
                        </a:cubicBezTo>
                        <a:cubicBezTo>
                          <a:pt x="44" y="36"/>
                          <a:pt x="44" y="36"/>
                          <a:pt x="45" y="36"/>
                        </a:cubicBezTo>
                        <a:close/>
                        <a:moveTo>
                          <a:pt x="22" y="120"/>
                        </a:moveTo>
                        <a:cubicBezTo>
                          <a:pt x="22" y="120"/>
                          <a:pt x="22" y="120"/>
                          <a:pt x="22" y="120"/>
                        </a:cubicBezTo>
                        <a:cubicBezTo>
                          <a:pt x="21" y="120"/>
                          <a:pt x="20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20"/>
                        </a:cubicBezTo>
                        <a:cubicBezTo>
                          <a:pt x="20" y="120"/>
                          <a:pt x="21" y="120"/>
                          <a:pt x="22" y="120"/>
                        </a:cubicBezTo>
                        <a:close/>
                        <a:moveTo>
                          <a:pt x="39" y="83"/>
                        </a:moveTo>
                        <a:cubicBezTo>
                          <a:pt x="40" y="83"/>
                          <a:pt x="41" y="82"/>
                          <a:pt x="42" y="81"/>
                        </a:cubicBezTo>
                        <a:cubicBezTo>
                          <a:pt x="40" y="81"/>
                          <a:pt x="40" y="82"/>
                          <a:pt x="39" y="83"/>
                        </a:cubicBezTo>
                        <a:close/>
                        <a:moveTo>
                          <a:pt x="31" y="121"/>
                        </a:moveTo>
                        <a:cubicBezTo>
                          <a:pt x="30" y="121"/>
                          <a:pt x="29" y="120"/>
                          <a:pt x="28" y="121"/>
                        </a:cubicBezTo>
                        <a:cubicBezTo>
                          <a:pt x="29" y="121"/>
                          <a:pt x="29" y="122"/>
                          <a:pt x="30" y="122"/>
                        </a:cubicBezTo>
                        <a:cubicBezTo>
                          <a:pt x="30" y="122"/>
                          <a:pt x="30" y="121"/>
                          <a:pt x="31" y="121"/>
                        </a:cubicBezTo>
                        <a:close/>
                        <a:moveTo>
                          <a:pt x="39" y="16"/>
                        </a:moveTo>
                        <a:cubicBezTo>
                          <a:pt x="39" y="15"/>
                          <a:pt x="39" y="15"/>
                          <a:pt x="38" y="15"/>
                        </a:cubicBezTo>
                        <a:cubicBezTo>
                          <a:pt x="37" y="15"/>
                          <a:pt x="37" y="16"/>
                          <a:pt x="37" y="16"/>
                        </a:cubicBezTo>
                        <a:cubicBezTo>
                          <a:pt x="38" y="16"/>
                          <a:pt x="39" y="16"/>
                          <a:pt x="39" y="16"/>
                        </a:cubicBezTo>
                        <a:close/>
                        <a:moveTo>
                          <a:pt x="39" y="104"/>
                        </a:moveTo>
                        <a:cubicBezTo>
                          <a:pt x="39" y="104"/>
                          <a:pt x="38" y="104"/>
                          <a:pt x="38" y="104"/>
                        </a:cubicBezTo>
                        <a:cubicBezTo>
                          <a:pt x="38" y="105"/>
                          <a:pt x="37" y="105"/>
                          <a:pt x="37" y="106"/>
                        </a:cubicBezTo>
                        <a:cubicBezTo>
                          <a:pt x="38" y="106"/>
                          <a:pt x="39" y="105"/>
                          <a:pt x="39" y="104"/>
                        </a:cubicBezTo>
                        <a:close/>
                        <a:moveTo>
                          <a:pt x="29" y="7"/>
                        </a:moveTo>
                        <a:cubicBezTo>
                          <a:pt x="30" y="7"/>
                          <a:pt x="31" y="7"/>
                          <a:pt x="32" y="6"/>
                        </a:cubicBezTo>
                        <a:cubicBezTo>
                          <a:pt x="32" y="6"/>
                          <a:pt x="32" y="6"/>
                          <a:pt x="32" y="6"/>
                        </a:cubicBezTo>
                        <a:cubicBezTo>
                          <a:pt x="31" y="6"/>
                          <a:pt x="30" y="6"/>
                          <a:pt x="29" y="6"/>
                        </a:cubicBezTo>
                        <a:cubicBezTo>
                          <a:pt x="29" y="6"/>
                          <a:pt x="29" y="7"/>
                          <a:pt x="29" y="7"/>
                        </a:cubicBezTo>
                        <a:close/>
                        <a:moveTo>
                          <a:pt x="42" y="108"/>
                        </a:moveTo>
                        <a:cubicBezTo>
                          <a:pt x="43" y="108"/>
                          <a:pt x="43" y="107"/>
                          <a:pt x="44" y="106"/>
                        </a:cubicBezTo>
                        <a:cubicBezTo>
                          <a:pt x="43" y="106"/>
                          <a:pt x="43" y="106"/>
                          <a:pt x="43" y="106"/>
                        </a:cubicBezTo>
                        <a:cubicBezTo>
                          <a:pt x="42" y="106"/>
                          <a:pt x="42" y="107"/>
                          <a:pt x="42" y="108"/>
                        </a:cubicBezTo>
                        <a:close/>
                        <a:moveTo>
                          <a:pt x="61" y="44"/>
                        </a:moveTo>
                        <a:cubicBezTo>
                          <a:pt x="61" y="44"/>
                          <a:pt x="61" y="44"/>
                          <a:pt x="62" y="45"/>
                        </a:cubicBezTo>
                        <a:cubicBezTo>
                          <a:pt x="62" y="45"/>
                          <a:pt x="63" y="45"/>
                          <a:pt x="63" y="45"/>
                        </a:cubicBezTo>
                        <a:cubicBezTo>
                          <a:pt x="63" y="44"/>
                          <a:pt x="63" y="44"/>
                          <a:pt x="63" y="43"/>
                        </a:cubicBezTo>
                        <a:cubicBezTo>
                          <a:pt x="62" y="44"/>
                          <a:pt x="62" y="44"/>
                          <a:pt x="61" y="44"/>
                        </a:cubicBezTo>
                        <a:close/>
                        <a:moveTo>
                          <a:pt x="48" y="89"/>
                        </a:moveTo>
                        <a:cubicBezTo>
                          <a:pt x="48" y="89"/>
                          <a:pt x="48" y="89"/>
                          <a:pt x="48" y="90"/>
                        </a:cubicBezTo>
                        <a:cubicBezTo>
                          <a:pt x="49" y="90"/>
                          <a:pt x="50" y="90"/>
                          <a:pt x="51" y="90"/>
                        </a:cubicBezTo>
                        <a:cubicBezTo>
                          <a:pt x="51" y="90"/>
                          <a:pt x="51" y="90"/>
                          <a:pt x="52" y="90"/>
                        </a:cubicBezTo>
                        <a:cubicBezTo>
                          <a:pt x="51" y="89"/>
                          <a:pt x="50" y="89"/>
                          <a:pt x="49" y="89"/>
                        </a:cubicBezTo>
                        <a:cubicBezTo>
                          <a:pt x="49" y="89"/>
                          <a:pt x="49" y="89"/>
                          <a:pt x="48" y="89"/>
                        </a:cubicBezTo>
                        <a:close/>
                        <a:moveTo>
                          <a:pt x="50" y="15"/>
                        </a:moveTo>
                        <a:cubicBezTo>
                          <a:pt x="50" y="14"/>
                          <a:pt x="50" y="13"/>
                          <a:pt x="49" y="14"/>
                        </a:cubicBezTo>
                        <a:cubicBezTo>
                          <a:pt x="49" y="15"/>
                          <a:pt x="49" y="15"/>
                          <a:pt x="50" y="15"/>
                        </a:cubicBezTo>
                        <a:close/>
                        <a:moveTo>
                          <a:pt x="62" y="48"/>
                        </a:moveTo>
                        <a:cubicBezTo>
                          <a:pt x="63" y="48"/>
                          <a:pt x="64" y="48"/>
                          <a:pt x="64" y="48"/>
                        </a:cubicBezTo>
                        <a:cubicBezTo>
                          <a:pt x="64" y="47"/>
                          <a:pt x="64" y="47"/>
                          <a:pt x="64" y="47"/>
                        </a:cubicBezTo>
                        <a:cubicBezTo>
                          <a:pt x="63" y="47"/>
                          <a:pt x="63" y="47"/>
                          <a:pt x="62" y="47"/>
                        </a:cubicBezTo>
                        <a:cubicBezTo>
                          <a:pt x="62" y="47"/>
                          <a:pt x="62" y="48"/>
                          <a:pt x="62" y="48"/>
                        </a:cubicBezTo>
                        <a:close/>
                        <a:moveTo>
                          <a:pt x="44" y="47"/>
                        </a:moveTo>
                        <a:cubicBezTo>
                          <a:pt x="46" y="47"/>
                          <a:pt x="47" y="47"/>
                          <a:pt x="47" y="46"/>
                        </a:cubicBezTo>
                        <a:cubicBezTo>
                          <a:pt x="46" y="46"/>
                          <a:pt x="45" y="46"/>
                          <a:pt x="44" y="47"/>
                        </a:cubicBezTo>
                        <a:close/>
                        <a:moveTo>
                          <a:pt x="42" y="100"/>
                        </a:moveTo>
                        <a:cubicBezTo>
                          <a:pt x="42" y="100"/>
                          <a:pt x="41" y="100"/>
                          <a:pt x="41" y="100"/>
                        </a:cubicBezTo>
                        <a:cubicBezTo>
                          <a:pt x="41" y="100"/>
                          <a:pt x="40" y="100"/>
                          <a:pt x="40" y="101"/>
                        </a:cubicBezTo>
                        <a:cubicBezTo>
                          <a:pt x="41" y="101"/>
                          <a:pt x="42" y="102"/>
                          <a:pt x="42" y="100"/>
                        </a:cubicBezTo>
                        <a:close/>
                        <a:moveTo>
                          <a:pt x="71" y="74"/>
                        </a:moveTo>
                        <a:cubicBezTo>
                          <a:pt x="71" y="74"/>
                          <a:pt x="71" y="74"/>
                          <a:pt x="71" y="74"/>
                        </a:cubicBezTo>
                        <a:cubicBezTo>
                          <a:pt x="71" y="73"/>
                          <a:pt x="71" y="73"/>
                          <a:pt x="72" y="72"/>
                        </a:cubicBezTo>
                        <a:cubicBezTo>
                          <a:pt x="71" y="72"/>
                          <a:pt x="71" y="72"/>
                          <a:pt x="70" y="72"/>
                        </a:cubicBezTo>
                        <a:cubicBezTo>
                          <a:pt x="70" y="73"/>
                          <a:pt x="70" y="73"/>
                          <a:pt x="71" y="74"/>
                        </a:cubicBezTo>
                        <a:close/>
                        <a:moveTo>
                          <a:pt x="63" y="77"/>
                        </a:moveTo>
                        <a:cubicBezTo>
                          <a:pt x="63" y="77"/>
                          <a:pt x="63" y="77"/>
                          <a:pt x="62" y="77"/>
                        </a:cubicBezTo>
                        <a:cubicBezTo>
                          <a:pt x="62" y="77"/>
                          <a:pt x="62" y="77"/>
                          <a:pt x="62" y="78"/>
                        </a:cubicBezTo>
                        <a:cubicBezTo>
                          <a:pt x="63" y="78"/>
                          <a:pt x="63" y="78"/>
                          <a:pt x="64" y="78"/>
                        </a:cubicBezTo>
                        <a:cubicBezTo>
                          <a:pt x="63" y="77"/>
                          <a:pt x="63" y="77"/>
                          <a:pt x="63" y="77"/>
                        </a:cubicBezTo>
                        <a:close/>
                        <a:moveTo>
                          <a:pt x="50" y="18"/>
                        </a:moveTo>
                        <a:cubicBezTo>
                          <a:pt x="50" y="19"/>
                          <a:pt x="50" y="19"/>
                          <a:pt x="51" y="19"/>
                        </a:cubicBezTo>
                        <a:cubicBezTo>
                          <a:pt x="51" y="17"/>
                          <a:pt x="51" y="17"/>
                          <a:pt x="50" y="18"/>
                        </a:cubicBezTo>
                        <a:close/>
                        <a:moveTo>
                          <a:pt x="58" y="53"/>
                        </a:moveTo>
                        <a:cubicBezTo>
                          <a:pt x="58" y="53"/>
                          <a:pt x="58" y="52"/>
                          <a:pt x="58" y="52"/>
                        </a:cubicBezTo>
                        <a:cubicBezTo>
                          <a:pt x="58" y="52"/>
                          <a:pt x="57" y="52"/>
                          <a:pt x="57" y="52"/>
                        </a:cubicBezTo>
                        <a:cubicBezTo>
                          <a:pt x="57" y="52"/>
                          <a:pt x="57" y="53"/>
                          <a:pt x="57" y="54"/>
                        </a:cubicBezTo>
                        <a:cubicBezTo>
                          <a:pt x="58" y="54"/>
                          <a:pt x="58" y="54"/>
                          <a:pt x="58" y="53"/>
                        </a:cubicBezTo>
                        <a:close/>
                        <a:moveTo>
                          <a:pt x="43" y="40"/>
                        </a:moveTo>
                        <a:cubicBezTo>
                          <a:pt x="44" y="40"/>
                          <a:pt x="45" y="40"/>
                          <a:pt x="46" y="40"/>
                        </a:cubicBezTo>
                        <a:cubicBezTo>
                          <a:pt x="46" y="39"/>
                          <a:pt x="45" y="39"/>
                          <a:pt x="45" y="39"/>
                        </a:cubicBezTo>
                        <a:cubicBezTo>
                          <a:pt x="45" y="39"/>
                          <a:pt x="44" y="39"/>
                          <a:pt x="43" y="40"/>
                        </a:cubicBezTo>
                        <a:close/>
                        <a:moveTo>
                          <a:pt x="62" y="41"/>
                        </a:moveTo>
                        <a:cubicBezTo>
                          <a:pt x="62" y="41"/>
                          <a:pt x="62" y="40"/>
                          <a:pt x="62" y="40"/>
                        </a:cubicBezTo>
                        <a:cubicBezTo>
                          <a:pt x="61" y="40"/>
                          <a:pt x="61" y="40"/>
                          <a:pt x="61" y="40"/>
                        </a:cubicBezTo>
                        <a:cubicBezTo>
                          <a:pt x="61" y="40"/>
                          <a:pt x="61" y="41"/>
                          <a:pt x="61" y="41"/>
                        </a:cubicBezTo>
                        <a:cubicBezTo>
                          <a:pt x="61" y="41"/>
                          <a:pt x="61" y="41"/>
                          <a:pt x="62" y="41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lose/>
                        <a:moveTo>
                          <a:pt x="47" y="43"/>
                        </a:moveTo>
                        <a:cubicBezTo>
                          <a:pt x="46" y="43"/>
                          <a:pt x="44" y="44"/>
                          <a:pt x="44" y="44"/>
                        </a:cubicBezTo>
                        <a:cubicBezTo>
                          <a:pt x="45" y="44"/>
                          <a:pt x="46" y="44"/>
                          <a:pt x="47" y="43"/>
                        </a:cubicBezTo>
                        <a:close/>
                        <a:moveTo>
                          <a:pt x="59" y="86"/>
                        </a:moveTo>
                        <a:cubicBezTo>
                          <a:pt x="59" y="86"/>
                          <a:pt x="59" y="86"/>
                          <a:pt x="59" y="85"/>
                        </a:cubicBezTo>
                        <a:cubicBezTo>
                          <a:pt x="59" y="85"/>
                          <a:pt x="58" y="85"/>
                          <a:pt x="58" y="85"/>
                        </a:cubicBezTo>
                        <a:cubicBezTo>
                          <a:pt x="58" y="85"/>
                          <a:pt x="58" y="85"/>
                          <a:pt x="58" y="85"/>
                        </a:cubicBezTo>
                        <a:cubicBezTo>
                          <a:pt x="58" y="86"/>
                          <a:pt x="58" y="86"/>
                          <a:pt x="58" y="86"/>
                        </a:cubicBezTo>
                        <a:cubicBezTo>
                          <a:pt x="58" y="86"/>
                          <a:pt x="58" y="86"/>
                          <a:pt x="59" y="86"/>
                        </a:cubicBezTo>
                        <a:close/>
                        <a:moveTo>
                          <a:pt x="53" y="29"/>
                        </a:move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30"/>
                          <a:pt x="53" y="30"/>
                        </a:cubicBezTo>
                        <a:cubicBezTo>
                          <a:pt x="53" y="30"/>
                          <a:pt x="53" y="30"/>
                          <a:pt x="53" y="30"/>
                        </a:cubicBezTo>
                        <a:cubicBezTo>
                          <a:pt x="53" y="30"/>
                          <a:pt x="53" y="29"/>
                          <a:pt x="53" y="29"/>
                        </a:cubicBezTo>
                        <a:close/>
                        <a:moveTo>
                          <a:pt x="60" y="34"/>
                        </a:moveTo>
                        <a:cubicBezTo>
                          <a:pt x="60" y="34"/>
                          <a:pt x="60" y="33"/>
                          <a:pt x="60" y="33"/>
                        </a:cubicBezTo>
                        <a:cubicBezTo>
                          <a:pt x="60" y="32"/>
                          <a:pt x="60" y="32"/>
                          <a:pt x="59" y="32"/>
                        </a:cubicBezTo>
                        <a:cubicBezTo>
                          <a:pt x="59" y="33"/>
                          <a:pt x="59" y="33"/>
                          <a:pt x="60" y="34"/>
                        </a:cubicBezTo>
                        <a:close/>
                        <a:moveTo>
                          <a:pt x="38" y="27"/>
                        </a:moveTo>
                        <a:cubicBezTo>
                          <a:pt x="39" y="27"/>
                          <a:pt x="40" y="27"/>
                          <a:pt x="40" y="27"/>
                        </a:cubicBezTo>
                        <a:cubicBezTo>
                          <a:pt x="40" y="27"/>
                          <a:pt x="40" y="26"/>
                          <a:pt x="40" y="26"/>
                        </a:cubicBezTo>
                        <a:cubicBezTo>
                          <a:pt x="39" y="26"/>
                          <a:pt x="39" y="26"/>
                          <a:pt x="38" y="27"/>
                        </a:cubicBezTo>
                        <a:close/>
                        <a:moveTo>
                          <a:pt x="52" y="25"/>
                        </a:moveTo>
                        <a:cubicBezTo>
                          <a:pt x="52" y="25"/>
                          <a:pt x="52" y="25"/>
                          <a:pt x="52" y="25"/>
                        </a:cubicBezTo>
                        <a:cubicBezTo>
                          <a:pt x="52" y="26"/>
                          <a:pt x="52" y="26"/>
                          <a:pt x="53" y="26"/>
                        </a:cubicBezTo>
                        <a:cubicBezTo>
                          <a:pt x="53" y="26"/>
                          <a:pt x="53" y="25"/>
                          <a:pt x="52" y="25"/>
                        </a:cubicBezTo>
                        <a:close/>
                        <a:moveTo>
                          <a:pt x="60" y="38"/>
                        </a:moveTo>
                        <a:cubicBezTo>
                          <a:pt x="61" y="38"/>
                          <a:pt x="61" y="38"/>
                          <a:pt x="61" y="38"/>
                        </a:cubicBezTo>
                        <a:cubicBezTo>
                          <a:pt x="61" y="37"/>
                          <a:pt x="61" y="37"/>
                          <a:pt x="61" y="36"/>
                        </a:cubicBezTo>
                        <a:cubicBezTo>
                          <a:pt x="60" y="36"/>
                          <a:pt x="60" y="36"/>
                          <a:pt x="60" y="38"/>
                        </a:cubicBezTo>
                        <a:close/>
                        <a:moveTo>
                          <a:pt x="60" y="66"/>
                        </a:moveTo>
                        <a:cubicBezTo>
                          <a:pt x="60" y="67"/>
                          <a:pt x="60" y="68"/>
                          <a:pt x="60" y="69"/>
                        </a:cubicBezTo>
                        <a:cubicBezTo>
                          <a:pt x="60" y="68"/>
                          <a:pt x="60" y="67"/>
                          <a:pt x="60" y="66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6"/>
                          <a:pt x="49" y="26"/>
                          <a:pt x="50" y="26"/>
                        </a:cubicBezTo>
                        <a:cubicBezTo>
                          <a:pt x="50" y="26"/>
                          <a:pt x="50" y="25"/>
                          <a:pt x="49" y="25"/>
                        </a:cubicBezTo>
                        <a:close/>
                        <a:moveTo>
                          <a:pt x="31" y="128"/>
                        </a:moveTo>
                        <a:cubicBezTo>
                          <a:pt x="30" y="129"/>
                          <a:pt x="30" y="129"/>
                          <a:pt x="29" y="129"/>
                        </a:cubicBezTo>
                        <a:cubicBezTo>
                          <a:pt x="29" y="129"/>
                          <a:pt x="29" y="129"/>
                          <a:pt x="29" y="129"/>
                        </a:cubicBezTo>
                        <a:cubicBezTo>
                          <a:pt x="30" y="129"/>
                          <a:pt x="30" y="129"/>
                          <a:pt x="31" y="128"/>
                        </a:cubicBezTo>
                        <a:close/>
                        <a:moveTo>
                          <a:pt x="46" y="30"/>
                        </a:moveTo>
                        <a:cubicBezTo>
                          <a:pt x="46" y="31"/>
                          <a:pt x="46" y="31"/>
                          <a:pt x="47" y="31"/>
                        </a:cubicBezTo>
                        <a:cubicBezTo>
                          <a:pt x="47" y="31"/>
                          <a:pt x="47" y="31"/>
                          <a:pt x="47" y="30"/>
                        </a:cubicBezTo>
                        <a:cubicBezTo>
                          <a:pt x="46" y="30"/>
                          <a:pt x="46" y="30"/>
                          <a:pt x="46" y="30"/>
                        </a:cubicBezTo>
                        <a:close/>
                        <a:moveTo>
                          <a:pt x="39" y="29"/>
                        </a:moveTo>
                        <a:cubicBezTo>
                          <a:pt x="39" y="30"/>
                          <a:pt x="39" y="30"/>
                          <a:pt x="39" y="30"/>
                        </a:cubicBezTo>
                        <a:cubicBezTo>
                          <a:pt x="40" y="30"/>
                          <a:pt x="40" y="30"/>
                          <a:pt x="40" y="29"/>
                        </a:cubicBezTo>
                        <a:cubicBezTo>
                          <a:pt x="40" y="29"/>
                          <a:pt x="39" y="29"/>
                          <a:pt x="39" y="29"/>
                        </a:cubicBezTo>
                        <a:close/>
                        <a:moveTo>
                          <a:pt x="35" y="113"/>
                        </a:moveTo>
                        <a:cubicBezTo>
                          <a:pt x="35" y="113"/>
                          <a:pt x="35" y="113"/>
                          <a:pt x="34" y="114"/>
                        </a:cubicBezTo>
                        <a:cubicBezTo>
                          <a:pt x="35" y="114"/>
                          <a:pt x="35" y="114"/>
                          <a:pt x="35" y="113"/>
                        </a:cubicBezTo>
                        <a:close/>
                        <a:moveTo>
                          <a:pt x="50" y="98"/>
                        </a:moveTo>
                        <a:cubicBezTo>
                          <a:pt x="49" y="97"/>
                          <a:pt x="49" y="97"/>
                          <a:pt x="49" y="98"/>
                        </a:cubicBezTo>
                        <a:cubicBezTo>
                          <a:pt x="50" y="98"/>
                          <a:pt x="50" y="98"/>
                          <a:pt x="50" y="98"/>
                        </a:cubicBezTo>
                        <a:close/>
                        <a:moveTo>
                          <a:pt x="48" y="111"/>
                        </a:moveTo>
                        <a:cubicBezTo>
                          <a:pt x="47" y="112"/>
                          <a:pt x="47" y="112"/>
                          <a:pt x="46" y="113"/>
                        </a:cubicBezTo>
                        <a:cubicBezTo>
                          <a:pt x="47" y="112"/>
                          <a:pt x="48" y="112"/>
                          <a:pt x="48" y="111"/>
                        </a:cubicBezTo>
                        <a:close/>
                        <a:moveTo>
                          <a:pt x="68" y="74"/>
                        </a:moveTo>
                        <a:cubicBezTo>
                          <a:pt x="67" y="74"/>
                          <a:pt x="67" y="73"/>
                          <a:pt x="67" y="73"/>
                        </a:cubicBezTo>
                        <a:cubicBezTo>
                          <a:pt x="67" y="73"/>
                          <a:pt x="67" y="73"/>
                          <a:pt x="67" y="73"/>
                        </a:cubicBezTo>
                        <a:cubicBezTo>
                          <a:pt x="67" y="73"/>
                          <a:pt x="67" y="74"/>
                          <a:pt x="67" y="74"/>
                        </a:cubicBezTo>
                        <a:cubicBezTo>
                          <a:pt x="67" y="74"/>
                          <a:pt x="67" y="74"/>
                          <a:pt x="68" y="74"/>
                        </a:cubicBezTo>
                        <a:close/>
                        <a:moveTo>
                          <a:pt x="60" y="60"/>
                        </a:moveTo>
                        <a:cubicBezTo>
                          <a:pt x="60" y="60"/>
                          <a:pt x="60" y="60"/>
                          <a:pt x="60" y="59"/>
                        </a:cubicBezTo>
                        <a:cubicBezTo>
                          <a:pt x="59" y="59"/>
                          <a:pt x="59" y="60"/>
                          <a:pt x="60" y="60"/>
                        </a:cubicBezTo>
                        <a:close/>
                        <a:moveTo>
                          <a:pt x="40" y="20"/>
                        </a:moveTo>
                        <a:cubicBezTo>
                          <a:pt x="40" y="20"/>
                          <a:pt x="40" y="20"/>
                          <a:pt x="40" y="20"/>
                        </a:cubicBezTo>
                        <a:cubicBezTo>
                          <a:pt x="39" y="20"/>
                          <a:pt x="38" y="20"/>
                          <a:pt x="38" y="20"/>
                        </a:cubicBezTo>
                        <a:cubicBezTo>
                          <a:pt x="38" y="20"/>
                          <a:pt x="38" y="20"/>
                          <a:pt x="38" y="20"/>
                        </a:cubicBezTo>
                        <a:cubicBezTo>
                          <a:pt x="38" y="20"/>
                          <a:pt x="39" y="20"/>
                          <a:pt x="40" y="20"/>
                        </a:cubicBezTo>
                        <a:close/>
                        <a:moveTo>
                          <a:pt x="35" y="129"/>
                        </a:moveTo>
                        <a:cubicBezTo>
                          <a:pt x="34" y="128"/>
                          <a:pt x="34" y="128"/>
                          <a:pt x="34" y="129"/>
                        </a:cubicBezTo>
                        <a:cubicBezTo>
                          <a:pt x="34" y="129"/>
                          <a:pt x="35" y="129"/>
                          <a:pt x="35" y="129"/>
                        </a:cubicBezTo>
                        <a:close/>
                        <a:moveTo>
                          <a:pt x="65" y="65"/>
                        </a:moveTo>
                        <a:cubicBezTo>
                          <a:pt x="65" y="65"/>
                          <a:pt x="65" y="65"/>
                          <a:pt x="65" y="65"/>
                        </a:cubicBezTo>
                        <a:cubicBezTo>
                          <a:pt x="65" y="66"/>
                          <a:pt x="65" y="67"/>
                          <a:pt x="65" y="67"/>
                        </a:cubicBezTo>
                        <a:cubicBezTo>
                          <a:pt x="65" y="67"/>
                          <a:pt x="65" y="67"/>
                          <a:pt x="65" y="67"/>
                        </a:cubicBezTo>
                        <a:cubicBezTo>
                          <a:pt x="65" y="67"/>
                          <a:pt x="65" y="66"/>
                          <a:pt x="65" y="65"/>
                        </a:cubicBezTo>
                        <a:close/>
                        <a:moveTo>
                          <a:pt x="45" y="26"/>
                        </a:moveTo>
                        <a:cubicBezTo>
                          <a:pt x="45" y="27"/>
                          <a:pt x="45" y="27"/>
                          <a:pt x="46" y="27"/>
                        </a:cubicBezTo>
                        <a:cubicBezTo>
                          <a:pt x="45" y="26"/>
                          <a:pt x="46" y="26"/>
                          <a:pt x="45" y="26"/>
                        </a:cubicBezTo>
                        <a:close/>
                        <a:moveTo>
                          <a:pt x="24" y="9"/>
                        </a:move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4" y="8"/>
                          <a:pt x="24" y="8"/>
                          <a:pt x="24" y="9"/>
                        </a:cubicBezTo>
                        <a:close/>
                        <a:moveTo>
                          <a:pt x="54" y="90"/>
                        </a:moveTo>
                        <a:cubicBezTo>
                          <a:pt x="54" y="90"/>
                          <a:pt x="54" y="90"/>
                          <a:pt x="54" y="91"/>
                        </a:cubicBezTo>
                        <a:cubicBezTo>
                          <a:pt x="54" y="91"/>
                          <a:pt x="54" y="91"/>
                          <a:pt x="55" y="91"/>
                        </a:cubicBezTo>
                        <a:cubicBezTo>
                          <a:pt x="55" y="90"/>
                          <a:pt x="54" y="90"/>
                          <a:pt x="54" y="90"/>
                        </a:cubicBezTo>
                        <a:close/>
                        <a:moveTo>
                          <a:pt x="43" y="32"/>
                        </a:moveTo>
                        <a:cubicBezTo>
                          <a:pt x="43" y="32"/>
                          <a:pt x="44" y="32"/>
                          <a:pt x="44" y="32"/>
                        </a:cubicBezTo>
                        <a:cubicBezTo>
                          <a:pt x="44" y="31"/>
                          <a:pt x="44" y="31"/>
                          <a:pt x="43" y="31"/>
                        </a:cubicBezTo>
                        <a:cubicBezTo>
                          <a:pt x="43" y="31"/>
                          <a:pt x="43" y="32"/>
                          <a:pt x="43" y="32"/>
                        </a:cubicBezTo>
                        <a:close/>
                        <a:moveTo>
                          <a:pt x="66" y="54"/>
                        </a:moveTo>
                        <a:cubicBezTo>
                          <a:pt x="66" y="55"/>
                          <a:pt x="66" y="55"/>
                          <a:pt x="65" y="55"/>
                        </a:cubicBezTo>
                        <a:cubicBezTo>
                          <a:pt x="66" y="55"/>
                          <a:pt x="66" y="55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lose/>
                        <a:moveTo>
                          <a:pt x="41" y="32"/>
                        </a:moveTo>
                        <a:cubicBezTo>
                          <a:pt x="40" y="32"/>
                          <a:pt x="40" y="32"/>
                          <a:pt x="39" y="32"/>
                        </a:cubicBezTo>
                        <a:cubicBezTo>
                          <a:pt x="40" y="33"/>
                          <a:pt x="40" y="33"/>
                          <a:pt x="41" y="32"/>
                        </a:cubicBezTo>
                        <a:close/>
                        <a:moveTo>
                          <a:pt x="62" y="81"/>
                        </a:moveTo>
                        <a:cubicBezTo>
                          <a:pt x="62" y="81"/>
                          <a:pt x="63" y="82"/>
                          <a:pt x="63" y="81"/>
                        </a:cubicBezTo>
                        <a:cubicBezTo>
                          <a:pt x="63" y="81"/>
                          <a:pt x="62" y="81"/>
                          <a:pt x="62" y="81"/>
                        </a:cubicBezTo>
                        <a:close/>
                        <a:moveTo>
                          <a:pt x="46" y="55"/>
                        </a:moveTo>
                        <a:cubicBezTo>
                          <a:pt x="47" y="55"/>
                          <a:pt x="47" y="55"/>
                          <a:pt x="47" y="54"/>
                        </a:cubicBezTo>
                        <a:cubicBezTo>
                          <a:pt x="46" y="55"/>
                          <a:pt x="46" y="55"/>
                          <a:pt x="46" y="55"/>
                        </a:cubicBezTo>
                        <a:close/>
                        <a:moveTo>
                          <a:pt x="50" y="38"/>
                        </a:moveTo>
                        <a:cubicBezTo>
                          <a:pt x="50" y="38"/>
                          <a:pt x="50" y="38"/>
                          <a:pt x="50" y="39"/>
                        </a:cubicBezTo>
                        <a:cubicBezTo>
                          <a:pt x="51" y="39"/>
                          <a:pt x="51" y="38"/>
                          <a:pt x="50" y="38"/>
                        </a:cubicBezTo>
                        <a:close/>
                        <a:moveTo>
                          <a:pt x="63" y="73"/>
                        </a:moveTo>
                        <a:cubicBezTo>
                          <a:pt x="62" y="73"/>
                          <a:pt x="62" y="73"/>
                          <a:pt x="62" y="73"/>
                        </a:cubicBezTo>
                        <a:cubicBezTo>
                          <a:pt x="62" y="74"/>
                          <a:pt x="62" y="74"/>
                          <a:pt x="63" y="75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lose/>
                        <a:moveTo>
                          <a:pt x="52" y="68"/>
                        </a:moveTo>
                        <a:cubicBezTo>
                          <a:pt x="52" y="68"/>
                          <a:pt x="51" y="68"/>
                          <a:pt x="51" y="68"/>
                        </a:cubicBezTo>
                        <a:cubicBezTo>
                          <a:pt x="51" y="68"/>
                          <a:pt x="51" y="69"/>
                          <a:pt x="52" y="69"/>
                        </a:cubicBezTo>
                        <a:cubicBezTo>
                          <a:pt x="52" y="69"/>
                          <a:pt x="52" y="68"/>
                          <a:pt x="52" y="68"/>
                        </a:cubicBezTo>
                        <a:close/>
                        <a:moveTo>
                          <a:pt x="47" y="35"/>
                        </a:moveTo>
                        <a:cubicBezTo>
                          <a:pt x="47" y="35"/>
                          <a:pt x="47" y="34"/>
                          <a:pt x="47" y="34"/>
                        </a:cubicBezTo>
                        <a:cubicBezTo>
                          <a:pt x="47" y="34"/>
                          <a:pt x="47" y="34"/>
                          <a:pt x="47" y="34"/>
                        </a:cubicBezTo>
                        <a:cubicBezTo>
                          <a:pt x="47" y="35"/>
                          <a:pt x="47" y="35"/>
                          <a:pt x="47" y="35"/>
                        </a:cubicBezTo>
                        <a:close/>
                        <a:moveTo>
                          <a:pt x="74" y="80"/>
                        </a:moveTo>
                        <a:cubicBezTo>
                          <a:pt x="73" y="80"/>
                          <a:pt x="73" y="80"/>
                          <a:pt x="73" y="81"/>
                        </a:cubicBezTo>
                        <a:cubicBezTo>
                          <a:pt x="73" y="81"/>
                          <a:pt x="74" y="80"/>
                          <a:pt x="74" y="80"/>
                        </a:cubicBezTo>
                        <a:close/>
                        <a:moveTo>
                          <a:pt x="35" y="23"/>
                        </a:moveTo>
                        <a:cubicBezTo>
                          <a:pt x="35" y="23"/>
                          <a:pt x="35" y="23"/>
                          <a:pt x="35" y="22"/>
                        </a:cubicBezTo>
                        <a:cubicBezTo>
                          <a:pt x="35" y="22"/>
                          <a:pt x="35" y="22"/>
                          <a:pt x="34" y="22"/>
                        </a:cubicBez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close/>
                        <a:moveTo>
                          <a:pt x="44" y="110"/>
                        </a:moveTo>
                        <a:cubicBezTo>
                          <a:pt x="43" y="111"/>
                          <a:pt x="43" y="111"/>
                          <a:pt x="43" y="111"/>
                        </a:cubicBezTo>
                        <a:cubicBezTo>
                          <a:pt x="43" y="111"/>
                          <a:pt x="44" y="111"/>
                          <a:pt x="44" y="110"/>
                        </a:cubicBezTo>
                        <a:close/>
                        <a:moveTo>
                          <a:pt x="33" y="18"/>
                        </a:moveTo>
                        <a:cubicBezTo>
                          <a:pt x="34" y="19"/>
                          <a:pt x="34" y="19"/>
                          <a:pt x="34" y="18"/>
                        </a:cubicBezTo>
                        <a:cubicBezTo>
                          <a:pt x="34" y="18"/>
                          <a:pt x="34" y="18"/>
                          <a:pt x="33" y="18"/>
                        </a:cubicBezTo>
                        <a:close/>
                        <a:moveTo>
                          <a:pt x="15" y="127"/>
                        </a:moveTo>
                        <a:cubicBezTo>
                          <a:pt x="14" y="126"/>
                          <a:pt x="14" y="126"/>
                          <a:pt x="13" y="126"/>
                        </a:cubicBezTo>
                        <a:cubicBezTo>
                          <a:pt x="14" y="126"/>
                          <a:pt x="14" y="126"/>
                          <a:pt x="15" y="127"/>
                        </a:cubicBezTo>
                        <a:close/>
                        <a:moveTo>
                          <a:pt x="45" y="108"/>
                        </a:moveTo>
                        <a:cubicBezTo>
                          <a:pt x="46" y="108"/>
                          <a:pt x="46" y="108"/>
                          <a:pt x="46" y="107"/>
                        </a:cubicBezTo>
                        <a:cubicBezTo>
                          <a:pt x="45" y="108"/>
                          <a:pt x="45" y="108"/>
                          <a:pt x="45" y="108"/>
                        </a:cubicBezTo>
                        <a:close/>
                        <a:moveTo>
                          <a:pt x="64" y="60"/>
                        </a:moveTo>
                        <a:cubicBezTo>
                          <a:pt x="64" y="60"/>
                          <a:pt x="65" y="59"/>
                          <a:pt x="65" y="59"/>
                        </a:cubicBezTo>
                        <a:cubicBezTo>
                          <a:pt x="65" y="59"/>
                          <a:pt x="65" y="59"/>
                          <a:pt x="64" y="59"/>
                        </a:cubicBezTo>
                        <a:cubicBezTo>
                          <a:pt x="64" y="59"/>
                          <a:pt x="64" y="59"/>
                          <a:pt x="64" y="59"/>
                        </a:cubicBezTo>
                        <a:cubicBezTo>
                          <a:pt x="64" y="59"/>
                          <a:pt x="64" y="59"/>
                          <a:pt x="64" y="60"/>
                        </a:cubicBezTo>
                        <a:close/>
                        <a:moveTo>
                          <a:pt x="47" y="79"/>
                        </a:moveTo>
                        <a:cubicBezTo>
                          <a:pt x="47" y="79"/>
                          <a:pt x="47" y="79"/>
                          <a:pt x="47" y="79"/>
                        </a:cubicBezTo>
                        <a:cubicBezTo>
                          <a:pt x="47" y="79"/>
                          <a:pt x="47" y="78"/>
                          <a:pt x="46" y="78"/>
                        </a:cubicBezTo>
                        <a:cubicBezTo>
                          <a:pt x="46" y="78"/>
                          <a:pt x="47" y="79"/>
                          <a:pt x="47" y="79"/>
                        </a:cubicBezTo>
                        <a:close/>
                        <a:moveTo>
                          <a:pt x="31" y="11"/>
                        </a:moveTo>
                        <a:cubicBezTo>
                          <a:pt x="31" y="11"/>
                          <a:pt x="31" y="11"/>
                          <a:pt x="32" y="11"/>
                        </a:cubicBezTo>
                        <a:cubicBezTo>
                          <a:pt x="32" y="11"/>
                          <a:pt x="32" y="11"/>
                          <a:pt x="32" y="11"/>
                        </a:cubicBezTo>
                        <a:cubicBezTo>
                          <a:pt x="31" y="11"/>
                          <a:pt x="31" y="11"/>
                          <a:pt x="31" y="11"/>
                        </a:cubicBezTo>
                        <a:close/>
                        <a:moveTo>
                          <a:pt x="47" y="51"/>
                        </a:move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1"/>
                          <a:pt x="46" y="51"/>
                        </a:cubicBezTo>
                        <a:cubicBezTo>
                          <a:pt x="46" y="51"/>
                          <a:pt x="46" y="51"/>
                          <a:pt x="47" y="51"/>
                        </a:cubicBezTo>
                        <a:cubicBezTo>
                          <a:pt x="47" y="51"/>
                          <a:pt x="47" y="51"/>
                          <a:pt x="47" y="51"/>
                        </a:cubicBezTo>
                        <a:close/>
                        <a:moveTo>
                          <a:pt x="42" y="114"/>
                        </a:moveTo>
                        <a:cubicBezTo>
                          <a:pt x="41" y="114"/>
                          <a:pt x="41" y="113"/>
                          <a:pt x="41" y="113"/>
                        </a:cubicBezTo>
                        <a:cubicBezTo>
                          <a:pt x="41" y="113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2" y="114"/>
                        </a:cubicBezTo>
                        <a:close/>
                        <a:moveTo>
                          <a:pt x="59" y="63"/>
                        </a:move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59" y="63"/>
                        </a:cubicBezTo>
                        <a:close/>
                        <a:moveTo>
                          <a:pt x="50" y="34"/>
                        </a:moveTo>
                        <a:cubicBezTo>
                          <a:pt x="50" y="34"/>
                          <a:pt x="50" y="34"/>
                          <a:pt x="50" y="34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4"/>
                        </a:cubicBezTo>
                        <a:close/>
                        <a:moveTo>
                          <a:pt x="32" y="103"/>
                        </a:move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26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5865813" y="3201988"/>
                    <a:ext cx="250825" cy="436563"/>
                  </a:xfrm>
                  <a:custGeom>
                    <a:avLst/>
                    <a:gdLst>
                      <a:gd name="T0" fmla="*/ 117269 w 77"/>
                      <a:gd name="T1" fmla="*/ 426641 h 132"/>
                      <a:gd name="T2" fmla="*/ 16287 w 77"/>
                      <a:gd name="T3" fmla="*/ 433256 h 132"/>
                      <a:gd name="T4" fmla="*/ 97724 w 77"/>
                      <a:gd name="T5" fmla="*/ 274505 h 132"/>
                      <a:gd name="T6" fmla="*/ 123784 w 77"/>
                      <a:gd name="T7" fmla="*/ 251354 h 132"/>
                      <a:gd name="T8" fmla="*/ 87952 w 77"/>
                      <a:gd name="T9" fmla="*/ 128985 h 132"/>
                      <a:gd name="T10" fmla="*/ 42347 w 77"/>
                      <a:gd name="T11" fmla="*/ 3307 h 132"/>
                      <a:gd name="T12" fmla="*/ 159616 w 77"/>
                      <a:gd name="T13" fmla="*/ 6615 h 132"/>
                      <a:gd name="T14" fmla="*/ 179161 w 77"/>
                      <a:gd name="T15" fmla="*/ 42995 h 132"/>
                      <a:gd name="T16" fmla="*/ 214993 w 77"/>
                      <a:gd name="T17" fmla="*/ 297657 h 132"/>
                      <a:gd name="T18" fmla="*/ 133556 w 77"/>
                      <a:gd name="T19" fmla="*/ 42995 h 132"/>
                      <a:gd name="T20" fmla="*/ 123784 w 77"/>
                      <a:gd name="T21" fmla="*/ 390261 h 132"/>
                      <a:gd name="T22" fmla="*/ 143329 w 77"/>
                      <a:gd name="T23" fmla="*/ 357188 h 132"/>
                      <a:gd name="T24" fmla="*/ 117269 w 77"/>
                      <a:gd name="T25" fmla="*/ 79375 h 132"/>
                      <a:gd name="T26" fmla="*/ 156358 w 77"/>
                      <a:gd name="T27" fmla="*/ 69453 h 132"/>
                      <a:gd name="T28" fmla="*/ 140071 w 77"/>
                      <a:gd name="T29" fmla="*/ 400183 h 132"/>
                      <a:gd name="T30" fmla="*/ 110754 w 77"/>
                      <a:gd name="T31" fmla="*/ 16536 h 132"/>
                      <a:gd name="T32" fmla="*/ 107496 w 77"/>
                      <a:gd name="T33" fmla="*/ 343959 h 132"/>
                      <a:gd name="T34" fmla="*/ 140071 w 77"/>
                      <a:gd name="T35" fmla="*/ 264584 h 132"/>
                      <a:gd name="T36" fmla="*/ 241053 w 77"/>
                      <a:gd name="T37" fmla="*/ 231511 h 132"/>
                      <a:gd name="T38" fmla="*/ 237795 w 77"/>
                      <a:gd name="T39" fmla="*/ 241433 h 132"/>
                      <a:gd name="T40" fmla="*/ 45605 w 77"/>
                      <a:gd name="T41" fmla="*/ 373724 h 132"/>
                      <a:gd name="T42" fmla="*/ 188933 w 77"/>
                      <a:gd name="T43" fmla="*/ 261276 h 132"/>
                      <a:gd name="T44" fmla="*/ 61892 w 77"/>
                      <a:gd name="T45" fmla="*/ 383646 h 132"/>
                      <a:gd name="T46" fmla="*/ 175903 w 77"/>
                      <a:gd name="T47" fmla="*/ 105833 h 132"/>
                      <a:gd name="T48" fmla="*/ 94467 w 77"/>
                      <a:gd name="T49" fmla="*/ 46302 h 132"/>
                      <a:gd name="T50" fmla="*/ 29317 w 77"/>
                      <a:gd name="T51" fmla="*/ 406797 h 132"/>
                      <a:gd name="T52" fmla="*/ 100981 w 77"/>
                      <a:gd name="T53" fmla="*/ 85990 h 132"/>
                      <a:gd name="T54" fmla="*/ 205220 w 77"/>
                      <a:gd name="T55" fmla="*/ 231511 h 132"/>
                      <a:gd name="T56" fmla="*/ 172646 w 77"/>
                      <a:gd name="T57" fmla="*/ 201745 h 132"/>
                      <a:gd name="T58" fmla="*/ 159616 w 77"/>
                      <a:gd name="T59" fmla="*/ 287735 h 132"/>
                      <a:gd name="T60" fmla="*/ 127041 w 77"/>
                      <a:gd name="T61" fmla="*/ 102526 h 132"/>
                      <a:gd name="T62" fmla="*/ 156358 w 77"/>
                      <a:gd name="T63" fmla="*/ 85990 h 132"/>
                      <a:gd name="T64" fmla="*/ 87952 w 77"/>
                      <a:gd name="T65" fmla="*/ 29766 h 132"/>
                      <a:gd name="T66" fmla="*/ 110754 w 77"/>
                      <a:gd name="T67" fmla="*/ 175287 h 132"/>
                      <a:gd name="T68" fmla="*/ 179161 w 77"/>
                      <a:gd name="T69" fmla="*/ 135599 h 132"/>
                      <a:gd name="T70" fmla="*/ 153101 w 77"/>
                      <a:gd name="T71" fmla="*/ 238125 h 132"/>
                      <a:gd name="T72" fmla="*/ 179161 w 77"/>
                      <a:gd name="T73" fmla="*/ 175287 h 132"/>
                      <a:gd name="T74" fmla="*/ 100981 w 77"/>
                      <a:gd name="T75" fmla="*/ 105833 h 132"/>
                      <a:gd name="T76" fmla="*/ 123784 w 77"/>
                      <a:gd name="T77" fmla="*/ 357188 h 132"/>
                      <a:gd name="T78" fmla="*/ 136814 w 77"/>
                      <a:gd name="T79" fmla="*/ 105833 h 132"/>
                      <a:gd name="T80" fmla="*/ 143329 w 77"/>
                      <a:gd name="T81" fmla="*/ 327422 h 132"/>
                      <a:gd name="T82" fmla="*/ 65149 w 77"/>
                      <a:gd name="T83" fmla="*/ 33073 h 132"/>
                      <a:gd name="T84" fmla="*/ 153101 w 77"/>
                      <a:gd name="T85" fmla="*/ 211667 h 132"/>
                      <a:gd name="T86" fmla="*/ 205220 w 77"/>
                      <a:gd name="T87" fmla="*/ 208360 h 132"/>
                      <a:gd name="T88" fmla="*/ 172646 w 77"/>
                      <a:gd name="T89" fmla="*/ 92604 h 132"/>
                      <a:gd name="T90" fmla="*/ 107496 w 77"/>
                      <a:gd name="T91" fmla="*/ 76068 h 132"/>
                      <a:gd name="T92" fmla="*/ 130299 w 77"/>
                      <a:gd name="T93" fmla="*/ 29766 h 132"/>
                      <a:gd name="T94" fmla="*/ 107496 w 77"/>
                      <a:gd name="T95" fmla="*/ 383646 h 132"/>
                      <a:gd name="T96" fmla="*/ 94467 w 77"/>
                      <a:gd name="T97" fmla="*/ 69453 h 132"/>
                      <a:gd name="T98" fmla="*/ 81437 w 77"/>
                      <a:gd name="T99" fmla="*/ 383646 h 132"/>
                      <a:gd name="T100" fmla="*/ 133556 w 77"/>
                      <a:gd name="T101" fmla="*/ 119063 h 132"/>
                      <a:gd name="T102" fmla="*/ 156358 w 77"/>
                      <a:gd name="T103" fmla="*/ 188516 h 132"/>
                      <a:gd name="T104" fmla="*/ 188933 w 77"/>
                      <a:gd name="T105" fmla="*/ 201745 h 132"/>
                      <a:gd name="T106" fmla="*/ 84694 w 77"/>
                      <a:gd name="T107" fmla="*/ 66146 h 132"/>
                      <a:gd name="T108" fmla="*/ 159616 w 77"/>
                      <a:gd name="T109" fmla="*/ 39688 h 132"/>
                      <a:gd name="T110" fmla="*/ 172646 w 77"/>
                      <a:gd name="T111" fmla="*/ 138906 h 132"/>
                      <a:gd name="T112" fmla="*/ 162873 w 77"/>
                      <a:gd name="T113" fmla="*/ 264584 h 132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2"/>
                      <a:gd name="T173" fmla="*/ 77 w 77"/>
                      <a:gd name="T174" fmla="*/ 132 h 132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2">
                        <a:moveTo>
                          <a:pt x="44" y="125"/>
                        </a:moveTo>
                        <a:cubicBezTo>
                          <a:pt x="45" y="125"/>
                          <a:pt x="46" y="125"/>
                          <a:pt x="47" y="125"/>
                        </a:cubicBezTo>
                        <a:cubicBezTo>
                          <a:pt x="48" y="125"/>
                          <a:pt x="48" y="125"/>
                          <a:pt x="49" y="125"/>
                        </a:cubicBezTo>
                        <a:cubicBezTo>
                          <a:pt x="49" y="125"/>
                          <a:pt x="50" y="125"/>
                          <a:pt x="50" y="126"/>
                        </a:cubicBezTo>
                        <a:cubicBezTo>
                          <a:pt x="50" y="126"/>
                          <a:pt x="49" y="127"/>
                          <a:pt x="49" y="127"/>
                        </a:cubicBezTo>
                        <a:cubicBezTo>
                          <a:pt x="48" y="127"/>
                          <a:pt x="47" y="127"/>
                          <a:pt x="46" y="127"/>
                        </a:cubicBezTo>
                        <a:cubicBezTo>
                          <a:pt x="43" y="128"/>
                          <a:pt x="40" y="128"/>
                          <a:pt x="37" y="128"/>
                        </a:cubicBezTo>
                        <a:cubicBezTo>
                          <a:pt x="37" y="128"/>
                          <a:pt x="36" y="128"/>
                          <a:pt x="36" y="129"/>
                        </a:cubicBezTo>
                        <a:cubicBezTo>
                          <a:pt x="35" y="129"/>
                          <a:pt x="34" y="129"/>
                          <a:pt x="33" y="129"/>
                        </a:cubicBezTo>
                        <a:cubicBezTo>
                          <a:pt x="33" y="129"/>
                          <a:pt x="33" y="129"/>
                          <a:pt x="32" y="129"/>
                        </a:cubicBezTo>
                        <a:cubicBezTo>
                          <a:pt x="29" y="129"/>
                          <a:pt x="25" y="129"/>
                          <a:pt x="22" y="130"/>
                        </a:cubicBezTo>
                        <a:cubicBezTo>
                          <a:pt x="20" y="130"/>
                          <a:pt x="17" y="131"/>
                          <a:pt x="15" y="131"/>
                        </a:cubicBezTo>
                        <a:cubicBezTo>
                          <a:pt x="14" y="131"/>
                          <a:pt x="13" y="131"/>
                          <a:pt x="13" y="132"/>
                        </a:cubicBezTo>
                        <a:cubicBezTo>
                          <a:pt x="12" y="132"/>
                          <a:pt x="11" y="132"/>
                          <a:pt x="10" y="132"/>
                        </a:cubicBezTo>
                        <a:cubicBezTo>
                          <a:pt x="10" y="131"/>
                          <a:pt x="9" y="131"/>
                          <a:pt x="9" y="131"/>
                        </a:cubicBezTo>
                        <a:cubicBezTo>
                          <a:pt x="8" y="131"/>
                          <a:pt x="6" y="131"/>
                          <a:pt x="5" y="131"/>
                        </a:cubicBezTo>
                        <a:cubicBezTo>
                          <a:pt x="4" y="131"/>
                          <a:pt x="3" y="130"/>
                          <a:pt x="3" y="130"/>
                        </a:cubicBezTo>
                        <a:cubicBezTo>
                          <a:pt x="2" y="130"/>
                          <a:pt x="2" y="130"/>
                          <a:pt x="2" y="130"/>
                        </a:cubicBezTo>
                        <a:cubicBezTo>
                          <a:pt x="1" y="131"/>
                          <a:pt x="0" y="130"/>
                          <a:pt x="0" y="129"/>
                        </a:cubicBezTo>
                        <a:cubicBezTo>
                          <a:pt x="1" y="129"/>
                          <a:pt x="1" y="128"/>
                          <a:pt x="1" y="128"/>
                        </a:cubicBezTo>
                        <a:cubicBezTo>
                          <a:pt x="2" y="126"/>
                          <a:pt x="3" y="124"/>
                          <a:pt x="5" y="122"/>
                        </a:cubicBezTo>
                        <a:cubicBezTo>
                          <a:pt x="9" y="116"/>
                          <a:pt x="14" y="110"/>
                          <a:pt x="18" y="103"/>
                        </a:cubicBezTo>
                        <a:cubicBezTo>
                          <a:pt x="20" y="99"/>
                          <a:pt x="23" y="95"/>
                          <a:pt x="25" y="91"/>
                        </a:cubicBezTo>
                        <a:cubicBezTo>
                          <a:pt x="26" y="89"/>
                          <a:pt x="28" y="86"/>
                          <a:pt x="30" y="83"/>
                        </a:cubicBezTo>
                        <a:cubicBezTo>
                          <a:pt x="31" y="81"/>
                          <a:pt x="33" y="78"/>
                          <a:pt x="35" y="76"/>
                        </a:cubicBezTo>
                        <a:cubicBezTo>
                          <a:pt x="35" y="75"/>
                          <a:pt x="35" y="75"/>
                          <a:pt x="34" y="75"/>
                        </a:cubicBezTo>
                        <a:cubicBezTo>
                          <a:pt x="33" y="75"/>
                          <a:pt x="33" y="75"/>
                          <a:pt x="33" y="74"/>
                        </a:cubicBezTo>
                        <a:cubicBezTo>
                          <a:pt x="33" y="73"/>
                          <a:pt x="33" y="72"/>
                          <a:pt x="34" y="72"/>
                        </a:cubicBezTo>
                        <a:cubicBezTo>
                          <a:pt x="35" y="71"/>
                          <a:pt x="36" y="71"/>
                          <a:pt x="36" y="72"/>
                        </a:cubicBezTo>
                        <a:cubicBezTo>
                          <a:pt x="37" y="72"/>
                          <a:pt x="37" y="72"/>
                          <a:pt x="37" y="72"/>
                        </a:cubicBezTo>
                        <a:cubicBezTo>
                          <a:pt x="37" y="73"/>
                          <a:pt x="37" y="74"/>
                          <a:pt x="37" y="74"/>
                        </a:cubicBezTo>
                        <a:cubicBezTo>
                          <a:pt x="38" y="75"/>
                          <a:pt x="38" y="75"/>
                          <a:pt x="38" y="76"/>
                        </a:cubicBezTo>
                        <a:cubicBezTo>
                          <a:pt x="39" y="75"/>
                          <a:pt x="40" y="74"/>
                          <a:pt x="40" y="73"/>
                        </a:cubicBezTo>
                        <a:cubicBezTo>
                          <a:pt x="40" y="73"/>
                          <a:pt x="39" y="73"/>
                          <a:pt x="39" y="73"/>
                        </a:cubicBezTo>
                        <a:cubicBezTo>
                          <a:pt x="38" y="73"/>
                          <a:pt x="38" y="72"/>
                          <a:pt x="38" y="72"/>
                        </a:cubicBezTo>
                        <a:cubicBezTo>
                          <a:pt x="38" y="72"/>
                          <a:pt x="37" y="71"/>
                          <a:pt x="37" y="71"/>
                        </a:cubicBezTo>
                        <a:cubicBezTo>
                          <a:pt x="36" y="71"/>
                          <a:pt x="36" y="70"/>
                          <a:pt x="36" y="70"/>
                        </a:cubicBezTo>
                        <a:cubicBezTo>
                          <a:pt x="35" y="67"/>
                          <a:pt x="34" y="64"/>
                          <a:pt x="34" y="61"/>
                        </a:cubicBezTo>
                        <a:cubicBezTo>
                          <a:pt x="32" y="56"/>
                          <a:pt x="31" y="51"/>
                          <a:pt x="29" y="46"/>
                        </a:cubicBezTo>
                        <a:cubicBezTo>
                          <a:pt x="28" y="44"/>
                          <a:pt x="27" y="42"/>
                          <a:pt x="27" y="39"/>
                        </a:cubicBezTo>
                        <a:cubicBezTo>
                          <a:pt x="25" y="36"/>
                          <a:pt x="24" y="33"/>
                          <a:pt x="23" y="30"/>
                        </a:cubicBezTo>
                        <a:cubicBezTo>
                          <a:pt x="19" y="24"/>
                          <a:pt x="16" y="17"/>
                          <a:pt x="13" y="10"/>
                        </a:cubicBezTo>
                        <a:cubicBezTo>
                          <a:pt x="13" y="10"/>
                          <a:pt x="13" y="9"/>
                          <a:pt x="13" y="9"/>
                        </a:cubicBezTo>
                        <a:cubicBezTo>
                          <a:pt x="12" y="8"/>
                          <a:pt x="12" y="7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5"/>
                          <a:pt x="11" y="5"/>
                          <a:pt x="11" y="4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2"/>
                          <a:pt x="13" y="1"/>
                          <a:pt x="13" y="1"/>
                        </a:cubicBezTo>
                        <a:cubicBezTo>
                          <a:pt x="14" y="1"/>
                          <a:pt x="14" y="1"/>
                          <a:pt x="15" y="1"/>
                        </a:cubicBezTo>
                        <a:cubicBezTo>
                          <a:pt x="15" y="1"/>
                          <a:pt x="16" y="1"/>
                          <a:pt x="17" y="1"/>
                        </a:cubicBezTo>
                        <a:cubicBezTo>
                          <a:pt x="17" y="1"/>
                          <a:pt x="18" y="1"/>
                          <a:pt x="18" y="1"/>
                        </a:cubicBezTo>
                        <a:cubicBezTo>
                          <a:pt x="26" y="1"/>
                          <a:pt x="34" y="1"/>
                          <a:pt x="41" y="1"/>
                        </a:cubicBezTo>
                        <a:cubicBezTo>
                          <a:pt x="43" y="1"/>
                          <a:pt x="45" y="1"/>
                          <a:pt x="47" y="0"/>
                        </a:cubicBezTo>
                        <a:cubicBezTo>
                          <a:pt x="48" y="0"/>
                          <a:pt x="48" y="0"/>
                          <a:pt x="49" y="0"/>
                        </a:cubicBezTo>
                        <a:cubicBezTo>
                          <a:pt x="50" y="0"/>
                          <a:pt x="50" y="1"/>
                          <a:pt x="50" y="1"/>
                        </a:cubicBezTo>
                        <a:cubicBezTo>
                          <a:pt x="50" y="2"/>
                          <a:pt x="50" y="2"/>
                          <a:pt x="49" y="2"/>
                        </a:cubicBezTo>
                        <a:cubicBezTo>
                          <a:pt x="49" y="3"/>
                          <a:pt x="48" y="3"/>
                          <a:pt x="48" y="3"/>
                        </a:cubicBezTo>
                        <a:cubicBezTo>
                          <a:pt x="48" y="3"/>
                          <a:pt x="48" y="3"/>
                          <a:pt x="47" y="3"/>
                        </a:cubicBezTo>
                        <a:cubicBezTo>
                          <a:pt x="48" y="3"/>
                          <a:pt x="49" y="4"/>
                          <a:pt x="51" y="4"/>
                        </a:cubicBezTo>
                        <a:cubicBezTo>
                          <a:pt x="52" y="4"/>
                          <a:pt x="52" y="4"/>
                          <a:pt x="52" y="5"/>
                        </a:cubicBezTo>
                        <a:cubicBezTo>
                          <a:pt x="52" y="6"/>
                          <a:pt x="52" y="6"/>
                          <a:pt x="53" y="7"/>
                        </a:cubicBezTo>
                        <a:cubicBezTo>
                          <a:pt x="53" y="7"/>
                          <a:pt x="53" y="7"/>
                          <a:pt x="53" y="8"/>
                        </a:cubicBezTo>
                        <a:cubicBezTo>
                          <a:pt x="52" y="8"/>
                          <a:pt x="53" y="9"/>
                          <a:pt x="53" y="9"/>
                        </a:cubicBezTo>
                        <a:cubicBezTo>
                          <a:pt x="54" y="11"/>
                          <a:pt x="54" y="12"/>
                          <a:pt x="55" y="13"/>
                        </a:cubicBezTo>
                        <a:cubicBezTo>
                          <a:pt x="57" y="16"/>
                          <a:pt x="58" y="20"/>
                          <a:pt x="60" y="24"/>
                        </a:cubicBezTo>
                        <a:cubicBezTo>
                          <a:pt x="60" y="25"/>
                          <a:pt x="60" y="26"/>
                          <a:pt x="61" y="27"/>
                        </a:cubicBezTo>
                        <a:cubicBezTo>
                          <a:pt x="62" y="32"/>
                          <a:pt x="63" y="38"/>
                          <a:pt x="65" y="43"/>
                        </a:cubicBezTo>
                        <a:cubicBezTo>
                          <a:pt x="66" y="46"/>
                          <a:pt x="67" y="48"/>
                          <a:pt x="68" y="50"/>
                        </a:cubicBezTo>
                        <a:cubicBezTo>
                          <a:pt x="69" y="55"/>
                          <a:pt x="72" y="59"/>
                          <a:pt x="74" y="63"/>
                        </a:cubicBezTo>
                        <a:cubicBezTo>
                          <a:pt x="75" y="66"/>
                          <a:pt x="76" y="68"/>
                          <a:pt x="77" y="71"/>
                        </a:cubicBezTo>
                        <a:cubicBezTo>
                          <a:pt x="77" y="72"/>
                          <a:pt x="77" y="72"/>
                          <a:pt x="76" y="73"/>
                        </a:cubicBezTo>
                        <a:cubicBezTo>
                          <a:pt x="73" y="79"/>
                          <a:pt x="70" y="85"/>
                          <a:pt x="66" y="90"/>
                        </a:cubicBezTo>
                        <a:cubicBezTo>
                          <a:pt x="64" y="93"/>
                          <a:pt x="62" y="95"/>
                          <a:pt x="61" y="98"/>
                        </a:cubicBezTo>
                        <a:cubicBezTo>
                          <a:pt x="60" y="99"/>
                          <a:pt x="60" y="100"/>
                          <a:pt x="59" y="101"/>
                        </a:cubicBezTo>
                        <a:cubicBezTo>
                          <a:pt x="57" y="105"/>
                          <a:pt x="54" y="110"/>
                          <a:pt x="52" y="114"/>
                        </a:cubicBezTo>
                        <a:cubicBezTo>
                          <a:pt x="49" y="118"/>
                          <a:pt x="47" y="121"/>
                          <a:pt x="44" y="125"/>
                        </a:cubicBezTo>
                        <a:cubicBezTo>
                          <a:pt x="44" y="125"/>
                          <a:pt x="44" y="125"/>
                          <a:pt x="44" y="125"/>
                        </a:cubicBezTo>
                        <a:close/>
                        <a:moveTo>
                          <a:pt x="44" y="12"/>
                        </a:moveTo>
                        <a:cubicBezTo>
                          <a:pt x="43" y="12"/>
                          <a:pt x="43" y="12"/>
                          <a:pt x="42" y="12"/>
                        </a:cubicBezTo>
                        <a:cubicBezTo>
                          <a:pt x="42" y="12"/>
                          <a:pt x="42" y="13"/>
                          <a:pt x="41" y="13"/>
                        </a:cubicBezTo>
                        <a:cubicBezTo>
                          <a:pt x="40" y="15"/>
                          <a:pt x="38" y="16"/>
                          <a:pt x="36" y="18"/>
                        </a:cubicBezTo>
                        <a:cubicBezTo>
                          <a:pt x="36" y="18"/>
                          <a:pt x="36" y="18"/>
                          <a:pt x="36" y="18"/>
                        </a:cubicBezTo>
                        <a:cubicBezTo>
                          <a:pt x="38" y="16"/>
                          <a:pt x="41" y="15"/>
                          <a:pt x="43" y="13"/>
                        </a:cubicBezTo>
                        <a:cubicBezTo>
                          <a:pt x="43" y="13"/>
                          <a:pt x="43" y="12"/>
                          <a:pt x="44" y="12"/>
                        </a:cubicBezTo>
                        <a:cubicBezTo>
                          <a:pt x="44" y="12"/>
                          <a:pt x="44" y="12"/>
                          <a:pt x="44" y="12"/>
                        </a:cubicBezTo>
                        <a:cubicBezTo>
                          <a:pt x="44" y="11"/>
                          <a:pt x="44" y="12"/>
                          <a:pt x="44" y="12"/>
                        </a:cubicBezTo>
                        <a:close/>
                        <a:moveTo>
                          <a:pt x="38" y="118"/>
                        </a:moveTo>
                        <a:cubicBezTo>
                          <a:pt x="38" y="118"/>
                          <a:pt x="38" y="118"/>
                          <a:pt x="38" y="118"/>
                        </a:cubicBezTo>
                        <a:cubicBezTo>
                          <a:pt x="38" y="117"/>
                          <a:pt x="39" y="117"/>
                          <a:pt x="39" y="117"/>
                        </a:cubicBezTo>
                        <a:cubicBezTo>
                          <a:pt x="40" y="116"/>
                          <a:pt x="41" y="115"/>
                          <a:pt x="42" y="114"/>
                        </a:cubicBezTo>
                        <a:cubicBezTo>
                          <a:pt x="46" y="108"/>
                          <a:pt x="50" y="102"/>
                          <a:pt x="54" y="96"/>
                        </a:cubicBezTo>
                        <a:cubicBezTo>
                          <a:pt x="54" y="96"/>
                          <a:pt x="54" y="95"/>
                          <a:pt x="54" y="95"/>
                        </a:cubicBezTo>
                        <a:cubicBezTo>
                          <a:pt x="54" y="95"/>
                          <a:pt x="54" y="95"/>
                          <a:pt x="54" y="96"/>
                        </a:cubicBezTo>
                        <a:cubicBezTo>
                          <a:pt x="51" y="99"/>
                          <a:pt x="49" y="102"/>
                          <a:pt x="46" y="105"/>
                        </a:cubicBezTo>
                        <a:cubicBezTo>
                          <a:pt x="46" y="106"/>
                          <a:pt x="45" y="106"/>
                          <a:pt x="45" y="107"/>
                        </a:cubicBezTo>
                        <a:cubicBezTo>
                          <a:pt x="45" y="107"/>
                          <a:pt x="45" y="107"/>
                          <a:pt x="44" y="108"/>
                        </a:cubicBezTo>
                        <a:cubicBezTo>
                          <a:pt x="44" y="108"/>
                          <a:pt x="43" y="109"/>
                          <a:pt x="43" y="109"/>
                        </a:cubicBezTo>
                        <a:cubicBezTo>
                          <a:pt x="42" y="110"/>
                          <a:pt x="42" y="111"/>
                          <a:pt x="41" y="112"/>
                        </a:cubicBezTo>
                        <a:cubicBezTo>
                          <a:pt x="41" y="112"/>
                          <a:pt x="41" y="113"/>
                          <a:pt x="41" y="113"/>
                        </a:cubicBezTo>
                        <a:cubicBezTo>
                          <a:pt x="41" y="114"/>
                          <a:pt x="41" y="114"/>
                          <a:pt x="40" y="114"/>
                        </a:cubicBezTo>
                        <a:cubicBezTo>
                          <a:pt x="40" y="115"/>
                          <a:pt x="39" y="115"/>
                          <a:pt x="39" y="115"/>
                        </a:cubicBezTo>
                        <a:cubicBezTo>
                          <a:pt x="39" y="116"/>
                          <a:pt x="38" y="117"/>
                          <a:pt x="38" y="118"/>
                        </a:cubicBezTo>
                        <a:close/>
                        <a:moveTo>
                          <a:pt x="35" y="25"/>
                        </a:moveTo>
                        <a:cubicBezTo>
                          <a:pt x="36" y="25"/>
                          <a:pt x="36" y="25"/>
                          <a:pt x="36" y="24"/>
                        </a:cubicBezTo>
                        <a:cubicBezTo>
                          <a:pt x="37" y="23"/>
                          <a:pt x="39" y="22"/>
                          <a:pt x="40" y="21"/>
                        </a:cubicBezTo>
                        <a:cubicBezTo>
                          <a:pt x="42" y="19"/>
                          <a:pt x="45" y="17"/>
                          <a:pt x="48" y="15"/>
                        </a:cubicBezTo>
                        <a:cubicBezTo>
                          <a:pt x="48" y="15"/>
                          <a:pt x="48" y="14"/>
                          <a:pt x="48" y="14"/>
                        </a:cubicBezTo>
                        <a:cubicBezTo>
                          <a:pt x="47" y="14"/>
                          <a:pt x="47" y="13"/>
                          <a:pt x="47" y="13"/>
                        </a:cubicBezTo>
                        <a:cubicBezTo>
                          <a:pt x="46" y="14"/>
                          <a:pt x="36" y="23"/>
                          <a:pt x="35" y="25"/>
                        </a:cubicBezTo>
                        <a:close/>
                        <a:moveTo>
                          <a:pt x="38" y="29"/>
                        </a:moveTo>
                        <a:cubicBezTo>
                          <a:pt x="38" y="29"/>
                          <a:pt x="38" y="29"/>
                          <a:pt x="39" y="28"/>
                        </a:cubicBezTo>
                        <a:cubicBezTo>
                          <a:pt x="42" y="26"/>
                          <a:pt x="45" y="24"/>
                          <a:pt x="48" y="21"/>
                        </a:cubicBezTo>
                        <a:cubicBezTo>
                          <a:pt x="48" y="21"/>
                          <a:pt x="48" y="21"/>
                          <a:pt x="48" y="21"/>
                        </a:cubicBezTo>
                        <a:cubicBezTo>
                          <a:pt x="48" y="20"/>
                          <a:pt x="48" y="20"/>
                          <a:pt x="48" y="19"/>
                        </a:cubicBezTo>
                        <a:cubicBezTo>
                          <a:pt x="45" y="22"/>
                          <a:pt x="41" y="25"/>
                          <a:pt x="38" y="28"/>
                        </a:cubicBezTo>
                        <a:cubicBezTo>
                          <a:pt x="38" y="28"/>
                          <a:pt x="38" y="29"/>
                          <a:pt x="38" y="29"/>
                        </a:cubicBezTo>
                        <a:close/>
                        <a:moveTo>
                          <a:pt x="42" y="124"/>
                        </a:moveTo>
                        <a:cubicBezTo>
                          <a:pt x="45" y="121"/>
                          <a:pt x="48" y="116"/>
                          <a:pt x="50" y="112"/>
                        </a:cubicBezTo>
                        <a:cubicBezTo>
                          <a:pt x="50" y="112"/>
                          <a:pt x="50" y="112"/>
                          <a:pt x="50" y="112"/>
                        </a:cubicBezTo>
                        <a:cubicBezTo>
                          <a:pt x="47" y="115"/>
                          <a:pt x="45" y="118"/>
                          <a:pt x="43" y="121"/>
                        </a:cubicBezTo>
                        <a:cubicBezTo>
                          <a:pt x="42" y="122"/>
                          <a:pt x="42" y="122"/>
                          <a:pt x="42" y="123"/>
                        </a:cubicBezTo>
                        <a:cubicBezTo>
                          <a:pt x="41" y="123"/>
                          <a:pt x="41" y="124"/>
                          <a:pt x="42" y="124"/>
                        </a:cubicBezTo>
                        <a:close/>
                        <a:moveTo>
                          <a:pt x="70" y="76"/>
                        </a:moveTo>
                        <a:cubicBezTo>
                          <a:pt x="69" y="76"/>
                          <a:pt x="69" y="76"/>
                          <a:pt x="69" y="76"/>
                        </a:cubicBezTo>
                        <a:cubicBezTo>
                          <a:pt x="67" y="78"/>
                          <a:pt x="65" y="81"/>
                          <a:pt x="63" y="84"/>
                        </a:cubicBezTo>
                        <a:cubicBezTo>
                          <a:pt x="63" y="85"/>
                          <a:pt x="63" y="86"/>
                          <a:pt x="62" y="87"/>
                        </a:cubicBezTo>
                        <a:cubicBezTo>
                          <a:pt x="65" y="83"/>
                          <a:pt x="68" y="80"/>
                          <a:pt x="70" y="76"/>
                        </a:cubicBezTo>
                        <a:close/>
                        <a:moveTo>
                          <a:pt x="34" y="5"/>
                        </a:moveTo>
                        <a:cubicBezTo>
                          <a:pt x="39" y="5"/>
                          <a:pt x="43" y="5"/>
                          <a:pt x="48" y="6"/>
                        </a:cubicBezTo>
                        <a:cubicBezTo>
                          <a:pt x="46" y="4"/>
                          <a:pt x="39" y="4"/>
                          <a:pt x="34" y="5"/>
                        </a:cubicBezTo>
                        <a:close/>
                        <a:moveTo>
                          <a:pt x="33" y="104"/>
                        </a:moveTo>
                        <a:cubicBezTo>
                          <a:pt x="33" y="104"/>
                          <a:pt x="34" y="104"/>
                          <a:pt x="34" y="104"/>
                        </a:cubicBezTo>
                        <a:cubicBezTo>
                          <a:pt x="35" y="104"/>
                          <a:pt x="35" y="104"/>
                          <a:pt x="35" y="103"/>
                        </a:cubicBezTo>
                        <a:cubicBezTo>
                          <a:pt x="36" y="103"/>
                          <a:pt x="36" y="102"/>
                          <a:pt x="37" y="101"/>
                        </a:cubicBezTo>
                        <a:cubicBezTo>
                          <a:pt x="38" y="100"/>
                          <a:pt x="38" y="98"/>
                          <a:pt x="39" y="97"/>
                        </a:cubicBezTo>
                        <a:cubicBezTo>
                          <a:pt x="37" y="99"/>
                          <a:pt x="35" y="101"/>
                          <a:pt x="33" y="104"/>
                        </a:cubicBezTo>
                        <a:close/>
                        <a:moveTo>
                          <a:pt x="47" y="39"/>
                        </a:moveTo>
                        <a:cubicBezTo>
                          <a:pt x="46" y="40"/>
                          <a:pt x="44" y="41"/>
                          <a:pt x="43" y="42"/>
                        </a:cubicBezTo>
                        <a:cubicBezTo>
                          <a:pt x="43" y="43"/>
                          <a:pt x="43" y="43"/>
                          <a:pt x="44" y="44"/>
                        </a:cubicBezTo>
                        <a:cubicBezTo>
                          <a:pt x="45" y="43"/>
                          <a:pt x="46" y="42"/>
                          <a:pt x="48" y="41"/>
                        </a:cubicBezTo>
                        <a:cubicBezTo>
                          <a:pt x="47" y="40"/>
                          <a:pt x="47" y="39"/>
                          <a:pt x="47" y="39"/>
                        </a:cubicBezTo>
                        <a:close/>
                        <a:moveTo>
                          <a:pt x="44" y="80"/>
                        </a:moveTo>
                        <a:cubicBezTo>
                          <a:pt x="44" y="80"/>
                          <a:pt x="44" y="80"/>
                          <a:pt x="44" y="80"/>
                        </a:cubicBezTo>
                        <a:cubicBezTo>
                          <a:pt x="44" y="80"/>
                          <a:pt x="44" y="80"/>
                          <a:pt x="43" y="80"/>
                        </a:cubicBezTo>
                        <a:cubicBezTo>
                          <a:pt x="42" y="83"/>
                          <a:pt x="40" y="85"/>
                          <a:pt x="38" y="88"/>
                        </a:cubicBezTo>
                        <a:cubicBezTo>
                          <a:pt x="38" y="88"/>
                          <a:pt x="37" y="89"/>
                          <a:pt x="37" y="89"/>
                        </a:cubicBezTo>
                        <a:cubicBezTo>
                          <a:pt x="38" y="88"/>
                          <a:pt x="39" y="87"/>
                          <a:pt x="40" y="87"/>
                        </a:cubicBezTo>
                        <a:cubicBezTo>
                          <a:pt x="41" y="86"/>
                          <a:pt x="42" y="84"/>
                          <a:pt x="43" y="82"/>
                        </a:cubicBezTo>
                        <a:cubicBezTo>
                          <a:pt x="43" y="82"/>
                          <a:pt x="44" y="81"/>
                          <a:pt x="44" y="80"/>
                        </a:cubicBezTo>
                        <a:close/>
                        <a:moveTo>
                          <a:pt x="73" y="73"/>
                        </a:moveTo>
                        <a:cubicBezTo>
                          <a:pt x="73" y="73"/>
                          <a:pt x="74" y="72"/>
                          <a:pt x="74" y="72"/>
                        </a:cubicBezTo>
                        <a:cubicBezTo>
                          <a:pt x="75" y="72"/>
                          <a:pt x="75" y="71"/>
                          <a:pt x="74" y="70"/>
                        </a:cubicBezTo>
                        <a:cubicBezTo>
                          <a:pt x="74" y="69"/>
                          <a:pt x="73" y="69"/>
                          <a:pt x="73" y="68"/>
                        </a:cubicBezTo>
                        <a:cubicBezTo>
                          <a:pt x="73" y="68"/>
                          <a:pt x="73" y="68"/>
                          <a:pt x="73" y="67"/>
                        </a:cubicBezTo>
                        <a:cubicBezTo>
                          <a:pt x="72" y="68"/>
                          <a:pt x="72" y="68"/>
                          <a:pt x="72" y="68"/>
                        </a:cubicBezTo>
                        <a:cubicBezTo>
                          <a:pt x="72" y="68"/>
                          <a:pt x="73" y="69"/>
                          <a:pt x="73" y="69"/>
                        </a:cubicBezTo>
                        <a:cubicBezTo>
                          <a:pt x="73" y="70"/>
                          <a:pt x="73" y="70"/>
                          <a:pt x="72" y="70"/>
                        </a:cubicBezTo>
                        <a:cubicBezTo>
                          <a:pt x="72" y="71"/>
                          <a:pt x="72" y="71"/>
                          <a:pt x="71" y="71"/>
                        </a:cubicBezTo>
                        <a:cubicBezTo>
                          <a:pt x="71" y="71"/>
                          <a:pt x="71" y="72"/>
                          <a:pt x="71" y="73"/>
                        </a:cubicBezTo>
                        <a:cubicBezTo>
                          <a:pt x="72" y="73"/>
                          <a:pt x="73" y="73"/>
                          <a:pt x="73" y="73"/>
                        </a:cubicBezTo>
                        <a:close/>
                        <a:moveTo>
                          <a:pt x="48" y="78"/>
                        </a:moveTo>
                        <a:cubicBezTo>
                          <a:pt x="48" y="78"/>
                          <a:pt x="49" y="78"/>
                          <a:pt x="49" y="78"/>
                        </a:cubicBezTo>
                        <a:cubicBezTo>
                          <a:pt x="50" y="77"/>
                          <a:pt x="52" y="75"/>
                          <a:pt x="54" y="74"/>
                        </a:cubicBezTo>
                        <a:cubicBezTo>
                          <a:pt x="53" y="73"/>
                          <a:pt x="53" y="73"/>
                          <a:pt x="53" y="73"/>
                        </a:cubicBezTo>
                        <a:cubicBezTo>
                          <a:pt x="52" y="74"/>
                          <a:pt x="51" y="75"/>
                          <a:pt x="49" y="76"/>
                        </a:cubicBezTo>
                        <a:cubicBezTo>
                          <a:pt x="49" y="76"/>
                          <a:pt x="49" y="76"/>
                          <a:pt x="49" y="76"/>
                        </a:cubicBezTo>
                        <a:cubicBezTo>
                          <a:pt x="49" y="77"/>
                          <a:pt x="49" y="78"/>
                          <a:pt x="48" y="78"/>
                        </a:cubicBezTo>
                        <a:close/>
                        <a:moveTo>
                          <a:pt x="14" y="113"/>
                        </a:moveTo>
                        <a:cubicBezTo>
                          <a:pt x="16" y="112"/>
                          <a:pt x="21" y="104"/>
                          <a:pt x="22" y="102"/>
                        </a:cubicBezTo>
                        <a:cubicBezTo>
                          <a:pt x="21" y="102"/>
                          <a:pt x="21" y="103"/>
                          <a:pt x="21" y="103"/>
                        </a:cubicBezTo>
                        <a:cubicBezTo>
                          <a:pt x="19" y="106"/>
                          <a:pt x="17" y="109"/>
                          <a:pt x="15" y="112"/>
                        </a:cubicBezTo>
                        <a:cubicBezTo>
                          <a:pt x="14" y="112"/>
                          <a:pt x="14" y="112"/>
                          <a:pt x="14" y="113"/>
                        </a:cubicBezTo>
                        <a:close/>
                        <a:moveTo>
                          <a:pt x="58" y="79"/>
                        </a:moveTo>
                        <a:cubicBezTo>
                          <a:pt x="60" y="77"/>
                          <a:pt x="61" y="76"/>
                          <a:pt x="63" y="74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ubicBezTo>
                          <a:pt x="61" y="75"/>
                          <a:pt x="59" y="76"/>
                          <a:pt x="58" y="79"/>
                        </a:cubicBezTo>
                        <a:close/>
                        <a:moveTo>
                          <a:pt x="19" y="116"/>
                        </a:moveTo>
                        <a:cubicBezTo>
                          <a:pt x="19" y="115"/>
                          <a:pt x="19" y="115"/>
                          <a:pt x="19" y="115"/>
                        </a:cubicBezTo>
                        <a:cubicBezTo>
                          <a:pt x="18" y="117"/>
                          <a:pt x="17" y="119"/>
                          <a:pt x="15" y="121"/>
                        </a:cubicBezTo>
                        <a:cubicBezTo>
                          <a:pt x="15" y="122"/>
                          <a:pt x="14" y="123"/>
                          <a:pt x="13" y="124"/>
                        </a:cubicBezTo>
                        <a:cubicBezTo>
                          <a:pt x="13" y="124"/>
                          <a:pt x="14" y="124"/>
                          <a:pt x="14" y="123"/>
                        </a:cubicBezTo>
                        <a:cubicBezTo>
                          <a:pt x="14" y="123"/>
                          <a:pt x="15" y="123"/>
                          <a:pt x="15" y="122"/>
                        </a:cubicBezTo>
                        <a:cubicBezTo>
                          <a:pt x="15" y="122"/>
                          <a:pt x="16" y="122"/>
                          <a:pt x="16" y="122"/>
                        </a:cubicBezTo>
                        <a:cubicBezTo>
                          <a:pt x="17" y="120"/>
                          <a:pt x="18" y="118"/>
                          <a:pt x="19" y="116"/>
                        </a:cubicBezTo>
                        <a:cubicBezTo>
                          <a:pt x="19" y="116"/>
                          <a:pt x="19" y="116"/>
                          <a:pt x="19" y="116"/>
                        </a:cubicBezTo>
                        <a:close/>
                        <a:moveTo>
                          <a:pt x="32" y="36"/>
                        </a:moveTo>
                        <a:cubicBezTo>
                          <a:pt x="32" y="37"/>
                          <a:pt x="33" y="37"/>
                          <a:pt x="33" y="38"/>
                        </a:cubicBezTo>
                        <a:cubicBezTo>
                          <a:pt x="34" y="37"/>
                          <a:pt x="34" y="37"/>
                          <a:pt x="35" y="36"/>
                        </a:cubicBezTo>
                        <a:cubicBezTo>
                          <a:pt x="35" y="36"/>
                          <a:pt x="35" y="35"/>
                          <a:pt x="34" y="34"/>
                        </a:cubicBezTo>
                        <a:cubicBezTo>
                          <a:pt x="34" y="35"/>
                          <a:pt x="33" y="35"/>
                          <a:pt x="32" y="36"/>
                        </a:cubicBezTo>
                        <a:close/>
                        <a:moveTo>
                          <a:pt x="55" y="35"/>
                        </a:moveTo>
                        <a:cubicBezTo>
                          <a:pt x="55" y="34"/>
                          <a:pt x="55" y="33"/>
                          <a:pt x="54" y="32"/>
                        </a:cubicBezTo>
                        <a:cubicBezTo>
                          <a:pt x="54" y="32"/>
                          <a:pt x="53" y="33"/>
                          <a:pt x="53" y="33"/>
                        </a:cubicBezTo>
                        <a:cubicBezTo>
                          <a:pt x="53" y="34"/>
                          <a:pt x="54" y="35"/>
                          <a:pt x="54" y="36"/>
                        </a:cubicBezTo>
                        <a:cubicBezTo>
                          <a:pt x="54" y="36"/>
                          <a:pt x="55" y="36"/>
                          <a:pt x="55" y="35"/>
                        </a:cubicBezTo>
                        <a:close/>
                        <a:moveTo>
                          <a:pt x="30" y="111"/>
                        </a:moveTo>
                        <a:cubicBezTo>
                          <a:pt x="29" y="111"/>
                          <a:pt x="29" y="111"/>
                          <a:pt x="28" y="110"/>
                        </a:cubicBezTo>
                        <a:cubicBezTo>
                          <a:pt x="27" y="111"/>
                          <a:pt x="27" y="112"/>
                          <a:pt x="26" y="113"/>
                        </a:cubicBezTo>
                        <a:cubicBezTo>
                          <a:pt x="28" y="113"/>
                          <a:pt x="29" y="112"/>
                          <a:pt x="30" y="111"/>
                        </a:cubicBezTo>
                        <a:close/>
                        <a:moveTo>
                          <a:pt x="29" y="14"/>
                        </a:moveTo>
                        <a:cubicBezTo>
                          <a:pt x="30" y="14"/>
                          <a:pt x="30" y="14"/>
                          <a:pt x="30" y="14"/>
                        </a:cubicBezTo>
                        <a:cubicBezTo>
                          <a:pt x="31" y="13"/>
                          <a:pt x="33" y="12"/>
                          <a:pt x="34" y="10"/>
                        </a:cubicBezTo>
                        <a:cubicBezTo>
                          <a:pt x="33" y="10"/>
                          <a:pt x="33" y="10"/>
                          <a:pt x="32" y="10"/>
                        </a:cubicBezTo>
                        <a:cubicBezTo>
                          <a:pt x="31" y="11"/>
                          <a:pt x="30" y="13"/>
                          <a:pt x="29" y="14"/>
                        </a:cubicBezTo>
                        <a:close/>
                        <a:moveTo>
                          <a:pt x="6" y="126"/>
                        </a:moveTo>
                        <a:cubicBezTo>
                          <a:pt x="7" y="126"/>
                          <a:pt x="7" y="126"/>
                          <a:pt x="7" y="126"/>
                        </a:cubicBezTo>
                        <a:cubicBezTo>
                          <a:pt x="8" y="126"/>
                          <a:pt x="8" y="126"/>
                          <a:pt x="8" y="126"/>
                        </a:cubicBezTo>
                        <a:cubicBezTo>
                          <a:pt x="8" y="125"/>
                          <a:pt x="8" y="124"/>
                          <a:pt x="9" y="123"/>
                        </a:cubicBezTo>
                        <a:cubicBezTo>
                          <a:pt x="10" y="123"/>
                          <a:pt x="10" y="122"/>
                          <a:pt x="10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9" y="122"/>
                          <a:pt x="8" y="124"/>
                          <a:pt x="6" y="126"/>
                        </a:cubicBezTo>
                        <a:close/>
                        <a:moveTo>
                          <a:pt x="31" y="24"/>
                        </a:moveTo>
                        <a:cubicBezTo>
                          <a:pt x="30" y="25"/>
                          <a:pt x="29" y="26"/>
                          <a:pt x="28" y="26"/>
                        </a:cubicBezTo>
                        <a:cubicBezTo>
                          <a:pt x="29" y="27"/>
                          <a:pt x="29" y="27"/>
                          <a:pt x="29" y="28"/>
                        </a:cubicBezTo>
                        <a:cubicBezTo>
                          <a:pt x="30" y="27"/>
                          <a:pt x="30" y="27"/>
                          <a:pt x="31" y="26"/>
                        </a:cubicBezTo>
                        <a:cubicBezTo>
                          <a:pt x="32" y="26"/>
                          <a:pt x="32" y="25"/>
                          <a:pt x="31" y="24"/>
                        </a:cubicBezTo>
                        <a:close/>
                        <a:moveTo>
                          <a:pt x="57" y="67"/>
                        </a:moveTo>
                        <a:cubicBezTo>
                          <a:pt x="58" y="67"/>
                          <a:pt x="60" y="66"/>
                          <a:pt x="61" y="65"/>
                        </a:cubicBezTo>
                        <a:cubicBezTo>
                          <a:pt x="60" y="65"/>
                          <a:pt x="60" y="64"/>
                          <a:pt x="60" y="64"/>
                        </a:cubicBezTo>
                        <a:cubicBezTo>
                          <a:pt x="59" y="65"/>
                          <a:pt x="59" y="65"/>
                          <a:pt x="58" y="65"/>
                        </a:cubicBezTo>
                        <a:cubicBezTo>
                          <a:pt x="57" y="66"/>
                          <a:pt x="57" y="67"/>
                          <a:pt x="57" y="67"/>
                        </a:cubicBezTo>
                        <a:close/>
                        <a:moveTo>
                          <a:pt x="61" y="72"/>
                        </a:moveTo>
                        <a:cubicBezTo>
                          <a:pt x="62" y="71"/>
                          <a:pt x="63" y="71"/>
                          <a:pt x="63" y="70"/>
                        </a:cubicBezTo>
                        <a:cubicBezTo>
                          <a:pt x="63" y="70"/>
                          <a:pt x="63" y="69"/>
                          <a:pt x="62" y="69"/>
                        </a:cubicBezTo>
                        <a:cubicBezTo>
                          <a:pt x="62" y="69"/>
                          <a:pt x="62" y="70"/>
                          <a:pt x="61" y="70"/>
                        </a:cubicBezTo>
                        <a:cubicBezTo>
                          <a:pt x="61" y="71"/>
                          <a:pt x="61" y="71"/>
                          <a:pt x="61" y="72"/>
                        </a:cubicBezTo>
                        <a:close/>
                        <a:moveTo>
                          <a:pt x="53" y="61"/>
                        </a:moveTo>
                        <a:cubicBezTo>
                          <a:pt x="52" y="62"/>
                          <a:pt x="52" y="62"/>
                          <a:pt x="52" y="63"/>
                        </a:cubicBezTo>
                        <a:cubicBezTo>
                          <a:pt x="51" y="63"/>
                          <a:pt x="51" y="63"/>
                          <a:pt x="51" y="65"/>
                        </a:cubicBezTo>
                        <a:cubicBezTo>
                          <a:pt x="52" y="64"/>
                          <a:pt x="53" y="64"/>
                          <a:pt x="54" y="63"/>
                        </a:cubicBezTo>
                        <a:cubicBezTo>
                          <a:pt x="53" y="63"/>
                          <a:pt x="53" y="62"/>
                          <a:pt x="53" y="61"/>
                        </a:cubicBezTo>
                        <a:close/>
                        <a:moveTo>
                          <a:pt x="36" y="120"/>
                        </a:moveTo>
                        <a:cubicBezTo>
                          <a:pt x="35" y="121"/>
                          <a:pt x="34" y="122"/>
                          <a:pt x="33" y="123"/>
                        </a:cubicBezTo>
                        <a:cubicBezTo>
                          <a:pt x="33" y="124"/>
                          <a:pt x="34" y="124"/>
                          <a:pt x="34" y="124"/>
                        </a:cubicBezTo>
                        <a:cubicBezTo>
                          <a:pt x="35" y="123"/>
                          <a:pt x="35" y="122"/>
                          <a:pt x="36" y="122"/>
                        </a:cubicBezTo>
                        <a:cubicBezTo>
                          <a:pt x="36" y="121"/>
                          <a:pt x="36" y="121"/>
                          <a:pt x="36" y="120"/>
                        </a:cubicBezTo>
                        <a:close/>
                        <a:moveTo>
                          <a:pt x="50" y="88"/>
                        </a:moveTo>
                        <a:cubicBezTo>
                          <a:pt x="51" y="87"/>
                          <a:pt x="52" y="83"/>
                          <a:pt x="52" y="82"/>
                        </a:cubicBezTo>
                        <a:cubicBezTo>
                          <a:pt x="51" y="84"/>
                          <a:pt x="50" y="85"/>
                          <a:pt x="49" y="87"/>
                        </a:cubicBezTo>
                        <a:cubicBezTo>
                          <a:pt x="50" y="87"/>
                          <a:pt x="50" y="87"/>
                          <a:pt x="50" y="88"/>
                        </a:cubicBezTo>
                        <a:close/>
                        <a:moveTo>
                          <a:pt x="23" y="26"/>
                        </a:moveTo>
                        <a:cubicBezTo>
                          <a:pt x="23" y="25"/>
                          <a:pt x="19" y="17"/>
                          <a:pt x="18" y="17"/>
                        </a:cubicBezTo>
                        <a:cubicBezTo>
                          <a:pt x="20" y="20"/>
                          <a:pt x="21" y="23"/>
                          <a:pt x="23" y="26"/>
                        </a:cubicBezTo>
                        <a:close/>
                        <a:moveTo>
                          <a:pt x="39" y="32"/>
                        </a:moveTo>
                        <a:cubicBezTo>
                          <a:pt x="40" y="31"/>
                          <a:pt x="41" y="30"/>
                          <a:pt x="41" y="30"/>
                        </a:cubicBezTo>
                        <a:cubicBezTo>
                          <a:pt x="42" y="29"/>
                          <a:pt x="43" y="29"/>
                          <a:pt x="43" y="28"/>
                        </a:cubicBezTo>
                        <a:cubicBezTo>
                          <a:pt x="42" y="29"/>
                          <a:pt x="40" y="30"/>
                          <a:pt x="39" y="31"/>
                        </a:cubicBezTo>
                        <a:cubicBezTo>
                          <a:pt x="39" y="31"/>
                          <a:pt x="39" y="31"/>
                          <a:pt x="39" y="32"/>
                        </a:cubicBezTo>
                        <a:close/>
                        <a:moveTo>
                          <a:pt x="48" y="49"/>
                        </a:moveTo>
                        <a:cubicBezTo>
                          <a:pt x="47" y="49"/>
                          <a:pt x="46" y="49"/>
                          <a:pt x="46" y="50"/>
                        </a:cubicBezTo>
                        <a:cubicBezTo>
                          <a:pt x="46" y="51"/>
                          <a:pt x="46" y="51"/>
                          <a:pt x="46" y="51"/>
                        </a:cubicBezTo>
                        <a:cubicBezTo>
                          <a:pt x="47" y="51"/>
                          <a:pt x="47" y="51"/>
                          <a:pt x="47" y="50"/>
                        </a:cubicBezTo>
                        <a:cubicBezTo>
                          <a:pt x="48" y="50"/>
                          <a:pt x="48" y="49"/>
                          <a:pt x="48" y="49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5"/>
                          <a:pt x="48" y="26"/>
                          <a:pt x="48" y="26"/>
                        </a:cubicBezTo>
                        <a:cubicBezTo>
                          <a:pt x="48" y="26"/>
                          <a:pt x="47" y="27"/>
                          <a:pt x="47" y="27"/>
                        </a:cubicBezTo>
                        <a:cubicBezTo>
                          <a:pt x="47" y="27"/>
                          <a:pt x="47" y="28"/>
                          <a:pt x="48" y="28"/>
                        </a:cubicBezTo>
                        <a:cubicBezTo>
                          <a:pt x="50" y="27"/>
                          <a:pt x="50" y="27"/>
                          <a:pt x="49" y="25"/>
                        </a:cubicBezTo>
                        <a:close/>
                        <a:moveTo>
                          <a:pt x="32" y="108"/>
                        </a:moveTo>
                        <a:cubicBezTo>
                          <a:pt x="31" y="108"/>
                          <a:pt x="30" y="107"/>
                          <a:pt x="29" y="108"/>
                        </a:cubicBezTo>
                        <a:cubicBezTo>
                          <a:pt x="30" y="109"/>
                          <a:pt x="31" y="109"/>
                          <a:pt x="31" y="109"/>
                        </a:cubicBezTo>
                        <a:cubicBezTo>
                          <a:pt x="32" y="109"/>
                          <a:pt x="32" y="108"/>
                          <a:pt x="32" y="108"/>
                        </a:cubicBezTo>
                        <a:close/>
                        <a:moveTo>
                          <a:pt x="27" y="9"/>
                        </a:moveTo>
                        <a:cubicBezTo>
                          <a:pt x="27" y="9"/>
                          <a:pt x="27" y="9"/>
                          <a:pt x="26" y="9"/>
                        </a:cubicBezTo>
                        <a:cubicBezTo>
                          <a:pt x="27" y="10"/>
                          <a:pt x="27" y="10"/>
                          <a:pt x="28" y="11"/>
                        </a:cubicBezTo>
                        <a:cubicBezTo>
                          <a:pt x="28" y="10"/>
                          <a:pt x="29" y="10"/>
                          <a:pt x="30" y="9"/>
                        </a:cubicBezTo>
                        <a:cubicBezTo>
                          <a:pt x="28" y="9"/>
                          <a:pt x="28" y="9"/>
                          <a:pt x="27" y="9"/>
                        </a:cubicBezTo>
                        <a:close/>
                        <a:moveTo>
                          <a:pt x="34" y="53"/>
                        </a:moveTo>
                        <a:cubicBezTo>
                          <a:pt x="34" y="53"/>
                          <a:pt x="34" y="53"/>
                          <a:pt x="34" y="53"/>
                        </a:cubicBezTo>
                        <a:cubicBezTo>
                          <a:pt x="35" y="55"/>
                          <a:pt x="36" y="58"/>
                          <a:pt x="37" y="60"/>
                        </a:cubicBezTo>
                        <a:cubicBezTo>
                          <a:pt x="36" y="58"/>
                          <a:pt x="36" y="55"/>
                          <a:pt x="34" y="53"/>
                        </a:cubicBezTo>
                        <a:close/>
                        <a:moveTo>
                          <a:pt x="61" y="59"/>
                        </a:moveTo>
                        <a:cubicBezTo>
                          <a:pt x="62" y="59"/>
                          <a:pt x="62" y="59"/>
                          <a:pt x="62" y="58"/>
                        </a:cubicBezTo>
                        <a:cubicBezTo>
                          <a:pt x="61" y="57"/>
                          <a:pt x="61" y="56"/>
                          <a:pt x="61" y="55"/>
                        </a:cubicBezTo>
                        <a:cubicBezTo>
                          <a:pt x="60" y="55"/>
                          <a:pt x="60" y="56"/>
                          <a:pt x="60" y="56"/>
                        </a:cubicBezTo>
                        <a:cubicBezTo>
                          <a:pt x="60" y="57"/>
                          <a:pt x="61" y="58"/>
                          <a:pt x="61" y="59"/>
                        </a:cubicBezTo>
                        <a:close/>
                        <a:moveTo>
                          <a:pt x="57" y="40"/>
                        </a:moveTo>
                        <a:cubicBezTo>
                          <a:pt x="56" y="39"/>
                          <a:pt x="56" y="39"/>
                          <a:pt x="56" y="38"/>
                        </a:cubicBezTo>
                        <a:cubicBezTo>
                          <a:pt x="55" y="39"/>
                          <a:pt x="55" y="39"/>
                          <a:pt x="55" y="41"/>
                        </a:cubicBezTo>
                        <a:cubicBezTo>
                          <a:pt x="56" y="41"/>
                          <a:pt x="56" y="40"/>
                          <a:pt x="57" y="40"/>
                        </a:cubicBezTo>
                        <a:close/>
                        <a:moveTo>
                          <a:pt x="47" y="9"/>
                        </a:moveTo>
                        <a:cubicBezTo>
                          <a:pt x="47" y="8"/>
                          <a:pt x="47" y="9"/>
                          <a:pt x="46" y="9"/>
                        </a:cubicBezTo>
                        <a:cubicBezTo>
                          <a:pt x="46" y="9"/>
                          <a:pt x="45" y="9"/>
                          <a:pt x="45" y="10"/>
                        </a:cubicBezTo>
                        <a:cubicBezTo>
                          <a:pt x="45" y="10"/>
                          <a:pt x="46" y="10"/>
                          <a:pt x="46" y="10"/>
                        </a:cubicBezTo>
                        <a:cubicBezTo>
                          <a:pt x="47" y="10"/>
                          <a:pt x="47" y="10"/>
                          <a:pt x="47" y="9"/>
                        </a:cubicBezTo>
                        <a:close/>
                        <a:moveTo>
                          <a:pt x="46" y="73"/>
                        </a:moveTo>
                        <a:cubicBezTo>
                          <a:pt x="46" y="73"/>
                          <a:pt x="46" y="72"/>
                          <a:pt x="47" y="72"/>
                        </a:cubicBezTo>
                        <a:cubicBezTo>
                          <a:pt x="47" y="71"/>
                          <a:pt x="46" y="71"/>
                          <a:pt x="46" y="70"/>
                        </a:cubicBezTo>
                        <a:cubicBezTo>
                          <a:pt x="45" y="71"/>
                          <a:pt x="45" y="72"/>
                          <a:pt x="46" y="73"/>
                        </a:cubicBezTo>
                        <a:close/>
                        <a:moveTo>
                          <a:pt x="51" y="25"/>
                        </a:moveTo>
                        <a:cubicBezTo>
                          <a:pt x="52" y="25"/>
                          <a:pt x="52" y="25"/>
                          <a:pt x="52" y="24"/>
                        </a:cubicBezTo>
                        <a:cubicBezTo>
                          <a:pt x="52" y="23"/>
                          <a:pt x="52" y="23"/>
                          <a:pt x="52" y="23"/>
                        </a:cubicBezTo>
                        <a:cubicBezTo>
                          <a:pt x="50" y="23"/>
                          <a:pt x="51" y="24"/>
                          <a:pt x="51" y="25"/>
                        </a:cubicBezTo>
                        <a:close/>
                        <a:moveTo>
                          <a:pt x="55" y="54"/>
                        </a:moveTo>
                        <a:cubicBezTo>
                          <a:pt x="55" y="54"/>
                          <a:pt x="55" y="54"/>
                          <a:pt x="55" y="53"/>
                        </a:cubicBezTo>
                        <a:cubicBezTo>
                          <a:pt x="53" y="54"/>
                          <a:pt x="53" y="54"/>
                          <a:pt x="54" y="55"/>
                        </a:cubicBezTo>
                        <a:cubicBezTo>
                          <a:pt x="54" y="55"/>
                          <a:pt x="55" y="55"/>
                          <a:pt x="55" y="54"/>
                        </a:cubicBezTo>
                        <a:close/>
                        <a:moveTo>
                          <a:pt x="39" y="122"/>
                        </a:moveTo>
                        <a:cubicBezTo>
                          <a:pt x="38" y="122"/>
                          <a:pt x="37" y="124"/>
                          <a:pt x="37" y="125"/>
                        </a:cubicBezTo>
                        <a:cubicBezTo>
                          <a:pt x="37" y="125"/>
                          <a:pt x="37" y="125"/>
                          <a:pt x="37" y="125"/>
                        </a:cubicBezTo>
                        <a:cubicBezTo>
                          <a:pt x="38" y="124"/>
                          <a:pt x="38" y="123"/>
                          <a:pt x="39" y="122"/>
                        </a:cubicBezTo>
                        <a:close/>
                        <a:moveTo>
                          <a:pt x="30" y="31"/>
                        </a:moveTo>
                        <a:cubicBezTo>
                          <a:pt x="31" y="32"/>
                          <a:pt x="31" y="32"/>
                          <a:pt x="31" y="32"/>
                        </a:cubicBezTo>
                        <a:cubicBezTo>
                          <a:pt x="32" y="31"/>
                          <a:pt x="33" y="30"/>
                          <a:pt x="33" y="30"/>
                        </a:cubicBezTo>
                        <a:cubicBezTo>
                          <a:pt x="32" y="30"/>
                          <a:pt x="31" y="31"/>
                          <a:pt x="30" y="31"/>
                        </a:cubicBezTo>
                        <a:close/>
                        <a:moveTo>
                          <a:pt x="51" y="38"/>
                        </a:moveTo>
                        <a:cubicBezTo>
                          <a:pt x="52" y="38"/>
                          <a:pt x="52" y="38"/>
                          <a:pt x="52" y="38"/>
                        </a:cubicBezTo>
                        <a:cubicBezTo>
                          <a:pt x="51" y="37"/>
                          <a:pt x="51" y="36"/>
                          <a:pt x="51" y="35"/>
                        </a:cubicBezTo>
                        <a:cubicBezTo>
                          <a:pt x="50" y="35"/>
                          <a:pt x="50" y="36"/>
                          <a:pt x="50" y="36"/>
                        </a:cubicBezTo>
                        <a:cubicBezTo>
                          <a:pt x="51" y="37"/>
                          <a:pt x="51" y="37"/>
                          <a:pt x="51" y="38"/>
                        </a:cubicBezTo>
                        <a:close/>
                        <a:moveTo>
                          <a:pt x="38" y="108"/>
                        </a:moveTo>
                        <a:cubicBezTo>
                          <a:pt x="37" y="108"/>
                          <a:pt x="37" y="108"/>
                          <a:pt x="37" y="108"/>
                        </a:cubicBezTo>
                        <a:cubicBezTo>
                          <a:pt x="36" y="110"/>
                          <a:pt x="36" y="111"/>
                          <a:pt x="36" y="111"/>
                        </a:cubicBezTo>
                        <a:cubicBezTo>
                          <a:pt x="37" y="111"/>
                          <a:pt x="38" y="109"/>
                          <a:pt x="38" y="108"/>
                        </a:cubicBezTo>
                        <a:close/>
                        <a:moveTo>
                          <a:pt x="57" y="44"/>
                        </a:moveTo>
                        <a:cubicBezTo>
                          <a:pt x="56" y="45"/>
                          <a:pt x="56" y="45"/>
                          <a:pt x="57" y="47"/>
                        </a:cubicBezTo>
                        <a:cubicBezTo>
                          <a:pt x="58" y="46"/>
                          <a:pt x="58" y="46"/>
                          <a:pt x="57" y="44"/>
                        </a:cubicBezTo>
                        <a:close/>
                        <a:moveTo>
                          <a:pt x="45" y="29"/>
                        </a:moveTo>
                        <a:cubicBezTo>
                          <a:pt x="44" y="30"/>
                          <a:pt x="43" y="31"/>
                          <a:pt x="42" y="32"/>
                        </a:cubicBezTo>
                        <a:cubicBezTo>
                          <a:pt x="43" y="31"/>
                          <a:pt x="44" y="31"/>
                          <a:pt x="45" y="30"/>
                        </a:cubicBezTo>
                        <a:cubicBezTo>
                          <a:pt x="45" y="30"/>
                          <a:pt x="45" y="30"/>
                          <a:pt x="45" y="29"/>
                        </a:cubicBezTo>
                        <a:close/>
                        <a:moveTo>
                          <a:pt x="59" y="50"/>
                        </a:moveTo>
                        <a:cubicBezTo>
                          <a:pt x="58" y="50"/>
                          <a:pt x="58" y="51"/>
                          <a:pt x="59" y="52"/>
                        </a:cubicBezTo>
                        <a:cubicBezTo>
                          <a:pt x="59" y="52"/>
                          <a:pt x="60" y="52"/>
                          <a:pt x="59" y="51"/>
                        </a:cubicBezTo>
                        <a:cubicBezTo>
                          <a:pt x="59" y="51"/>
                          <a:pt x="59" y="50"/>
                          <a:pt x="59" y="50"/>
                        </a:cubicBezTo>
                        <a:close/>
                        <a:moveTo>
                          <a:pt x="46" y="96"/>
                        </a:moveTo>
                        <a:cubicBezTo>
                          <a:pt x="44" y="96"/>
                          <a:pt x="44" y="98"/>
                          <a:pt x="44" y="99"/>
                        </a:cubicBezTo>
                        <a:cubicBezTo>
                          <a:pt x="44" y="98"/>
                          <a:pt x="45" y="97"/>
                          <a:pt x="46" y="96"/>
                        </a:cubicBezTo>
                        <a:close/>
                        <a:moveTo>
                          <a:pt x="44" y="66"/>
                        </a:moveTo>
                        <a:cubicBezTo>
                          <a:pt x="45" y="66"/>
                          <a:pt x="45" y="65"/>
                          <a:pt x="44" y="64"/>
                        </a:cubicBezTo>
                        <a:cubicBezTo>
                          <a:pt x="44" y="65"/>
                          <a:pt x="44" y="65"/>
                          <a:pt x="44" y="66"/>
                        </a:cubicBezTo>
                        <a:close/>
                        <a:moveTo>
                          <a:pt x="20" y="10"/>
                        </a:moveTo>
                        <a:cubicBezTo>
                          <a:pt x="21" y="9"/>
                          <a:pt x="21" y="9"/>
                          <a:pt x="21" y="8"/>
                        </a:cubicBezTo>
                        <a:cubicBezTo>
                          <a:pt x="20" y="8"/>
                          <a:pt x="20" y="8"/>
                          <a:pt x="19" y="8"/>
                        </a:cubicBezTo>
                        <a:cubicBezTo>
                          <a:pt x="19" y="9"/>
                          <a:pt x="20" y="9"/>
                          <a:pt x="20" y="10"/>
                        </a:cubicBezTo>
                        <a:close/>
                        <a:moveTo>
                          <a:pt x="55" y="62"/>
                        </a:moveTo>
                        <a:cubicBezTo>
                          <a:pt x="56" y="61"/>
                          <a:pt x="56" y="60"/>
                          <a:pt x="56" y="59"/>
                        </a:cubicBezTo>
                        <a:cubicBezTo>
                          <a:pt x="55" y="60"/>
                          <a:pt x="55" y="60"/>
                          <a:pt x="55" y="62"/>
                        </a:cubicBezTo>
                        <a:close/>
                        <a:moveTo>
                          <a:pt x="24" y="119"/>
                        </a:moveTo>
                        <a:cubicBezTo>
                          <a:pt x="23" y="120"/>
                          <a:pt x="23" y="121"/>
                          <a:pt x="22" y="121"/>
                        </a:cubicBezTo>
                        <a:cubicBezTo>
                          <a:pt x="23" y="121"/>
                          <a:pt x="23" y="122"/>
                          <a:pt x="24" y="119"/>
                        </a:cubicBezTo>
                        <a:close/>
                        <a:moveTo>
                          <a:pt x="47" y="62"/>
                        </a:moveTo>
                        <a:cubicBezTo>
                          <a:pt x="46" y="63"/>
                          <a:pt x="46" y="63"/>
                          <a:pt x="47" y="64"/>
                        </a:cubicBezTo>
                        <a:cubicBezTo>
                          <a:pt x="48" y="63"/>
                          <a:pt x="48" y="63"/>
                          <a:pt x="47" y="62"/>
                        </a:cubicBezTo>
                        <a:close/>
                        <a:moveTo>
                          <a:pt x="25" y="24"/>
                        </a:moveTo>
                        <a:cubicBezTo>
                          <a:pt x="25" y="24"/>
                          <a:pt x="25" y="24"/>
                          <a:pt x="25" y="24"/>
                        </a:cubicBezTo>
                        <a:cubicBezTo>
                          <a:pt x="25" y="26"/>
                          <a:pt x="26" y="27"/>
                          <a:pt x="26" y="28"/>
                        </a:cubicBezTo>
                        <a:cubicBezTo>
                          <a:pt x="26" y="28"/>
                          <a:pt x="26" y="28"/>
                          <a:pt x="26" y="28"/>
                        </a:cubicBezTo>
                        <a:cubicBezTo>
                          <a:pt x="26" y="27"/>
                          <a:pt x="26" y="26"/>
                          <a:pt x="25" y="24"/>
                        </a:cubicBezTo>
                        <a:close/>
                        <a:moveTo>
                          <a:pt x="63" y="64"/>
                        </a:moveTo>
                        <a:cubicBezTo>
                          <a:pt x="63" y="63"/>
                          <a:pt x="64" y="63"/>
                          <a:pt x="63" y="63"/>
                        </a:cubicBezTo>
                        <a:cubicBezTo>
                          <a:pt x="63" y="63"/>
                          <a:pt x="63" y="62"/>
                          <a:pt x="63" y="61"/>
                        </a:cubicBezTo>
                        <a:cubicBezTo>
                          <a:pt x="62" y="62"/>
                          <a:pt x="63" y="63"/>
                          <a:pt x="63" y="64"/>
                        </a:cubicBezTo>
                        <a:close/>
                        <a:moveTo>
                          <a:pt x="23" y="11"/>
                        </a:moveTo>
                        <a:cubicBezTo>
                          <a:pt x="23" y="11"/>
                          <a:pt x="23" y="11"/>
                          <a:pt x="23" y="11"/>
                        </a:cubicBezTo>
                        <a:cubicBezTo>
                          <a:pt x="23" y="11"/>
                          <a:pt x="24" y="10"/>
                          <a:pt x="25" y="10"/>
                        </a:cubicBez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3" y="10"/>
                          <a:pt x="23" y="10"/>
                          <a:pt x="23" y="11"/>
                        </a:cubicBezTo>
                        <a:close/>
                        <a:moveTo>
                          <a:pt x="53" y="28"/>
                        </a:moveTo>
                        <a:cubicBezTo>
                          <a:pt x="52" y="29"/>
                          <a:pt x="52" y="29"/>
                          <a:pt x="52" y="30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8"/>
                          <a:pt x="53" y="28"/>
                          <a:pt x="53" y="28"/>
                        </a:cubicBezTo>
                        <a:close/>
                        <a:moveTo>
                          <a:pt x="53" y="48"/>
                        </a:moveTo>
                        <a:cubicBezTo>
                          <a:pt x="52" y="49"/>
                          <a:pt x="52" y="49"/>
                          <a:pt x="52" y="50"/>
                        </a:cubicBezTo>
                        <a:cubicBezTo>
                          <a:pt x="53" y="49"/>
                          <a:pt x="53" y="49"/>
                          <a:pt x="53" y="48"/>
                        </a:cubicBezTo>
                        <a:close/>
                        <a:moveTo>
                          <a:pt x="33" y="23"/>
                        </a:moveTo>
                        <a:cubicBezTo>
                          <a:pt x="34" y="23"/>
                          <a:pt x="34" y="22"/>
                          <a:pt x="35" y="22"/>
                        </a:cubicBezTo>
                        <a:cubicBezTo>
                          <a:pt x="33" y="23"/>
                          <a:pt x="33" y="23"/>
                          <a:pt x="33" y="23"/>
                        </a:cubicBezTo>
                        <a:close/>
                        <a:moveTo>
                          <a:pt x="54" y="66"/>
                        </a:moveTo>
                        <a:cubicBezTo>
                          <a:pt x="54" y="66"/>
                          <a:pt x="54" y="66"/>
                          <a:pt x="54" y="66"/>
                        </a:cubicBezTo>
                        <a:cubicBezTo>
                          <a:pt x="52" y="66"/>
                          <a:pt x="52" y="67"/>
                          <a:pt x="53" y="67"/>
                        </a:cubicBezTo>
                        <a:cubicBezTo>
                          <a:pt x="53" y="67"/>
                          <a:pt x="54" y="66"/>
                          <a:pt x="54" y="66"/>
                        </a:cubicBezTo>
                        <a:close/>
                        <a:moveTo>
                          <a:pt x="39" y="9"/>
                        </a:moveTo>
                        <a:cubicBezTo>
                          <a:pt x="39" y="9"/>
                          <a:pt x="39" y="9"/>
                          <a:pt x="40" y="9"/>
                        </a:cubicBezTo>
                        <a:cubicBezTo>
                          <a:pt x="40" y="9"/>
                          <a:pt x="41" y="9"/>
                          <a:pt x="41" y="9"/>
                        </a:cubicBezTo>
                        <a:cubicBezTo>
                          <a:pt x="40" y="9"/>
                          <a:pt x="40" y="9"/>
                          <a:pt x="39" y="9"/>
                        </a:cubicBezTo>
                        <a:close/>
                        <a:moveTo>
                          <a:pt x="29" y="123"/>
                        </a:moveTo>
                        <a:cubicBezTo>
                          <a:pt x="30" y="123"/>
                          <a:pt x="31" y="123"/>
                          <a:pt x="32" y="123"/>
                        </a:cubicBezTo>
                        <a:cubicBezTo>
                          <a:pt x="31" y="122"/>
                          <a:pt x="30" y="122"/>
                          <a:pt x="29" y="123"/>
                        </a:cubicBezTo>
                        <a:close/>
                        <a:moveTo>
                          <a:pt x="33" y="116"/>
                        </a:moveTo>
                        <a:cubicBezTo>
                          <a:pt x="33" y="116"/>
                          <a:pt x="34" y="116"/>
                          <a:pt x="34" y="115"/>
                        </a:cubicBezTo>
                        <a:cubicBezTo>
                          <a:pt x="33" y="115"/>
                          <a:pt x="33" y="116"/>
                          <a:pt x="33" y="116"/>
                        </a:cubicBezTo>
                        <a:close/>
                        <a:moveTo>
                          <a:pt x="54" y="70"/>
                        </a:moveTo>
                        <a:cubicBezTo>
                          <a:pt x="55" y="69"/>
                          <a:pt x="55" y="69"/>
                          <a:pt x="55" y="68"/>
                        </a:cubicBezTo>
                        <a:cubicBezTo>
                          <a:pt x="54" y="69"/>
                          <a:pt x="54" y="69"/>
                          <a:pt x="54" y="70"/>
                        </a:cubicBezTo>
                        <a:close/>
                        <a:moveTo>
                          <a:pt x="51" y="60"/>
                        </a:moveTo>
                        <a:cubicBezTo>
                          <a:pt x="52" y="60"/>
                          <a:pt x="52" y="60"/>
                          <a:pt x="52" y="59"/>
                        </a:cubicBezTo>
                        <a:cubicBezTo>
                          <a:pt x="52" y="59"/>
                          <a:pt x="51" y="59"/>
                          <a:pt x="51" y="60"/>
                        </a:cubicBezTo>
                        <a:close/>
                        <a:moveTo>
                          <a:pt x="29" y="21"/>
                        </a:moveTo>
                        <a:cubicBezTo>
                          <a:pt x="29" y="21"/>
                          <a:pt x="29" y="21"/>
                          <a:pt x="29" y="21"/>
                        </a:cubicBezTo>
                        <a:cubicBezTo>
                          <a:pt x="29" y="22"/>
                          <a:pt x="28" y="22"/>
                          <a:pt x="27" y="23"/>
                        </a:cubicBezTo>
                        <a:cubicBezTo>
                          <a:pt x="27" y="23"/>
                          <a:pt x="27" y="23"/>
                          <a:pt x="27" y="23"/>
                        </a:cubicBezTo>
                        <a:cubicBezTo>
                          <a:pt x="28" y="23"/>
                          <a:pt x="29" y="22"/>
                          <a:pt x="29" y="21"/>
                        </a:cubicBezTo>
                        <a:close/>
                        <a:moveTo>
                          <a:pt x="26" y="115"/>
                        </a:moveTo>
                        <a:cubicBezTo>
                          <a:pt x="26" y="115"/>
                          <a:pt x="26" y="115"/>
                          <a:pt x="26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6"/>
                          <a:pt x="25" y="116"/>
                          <a:pt x="25" y="116"/>
                        </a:cubicBezTo>
                        <a:cubicBezTo>
                          <a:pt x="25" y="115"/>
                          <a:pt x="25" y="115"/>
                          <a:pt x="26" y="115"/>
                        </a:cubicBezTo>
                        <a:close/>
                        <a:moveTo>
                          <a:pt x="37" y="33"/>
                        </a:moveTo>
                        <a:cubicBezTo>
                          <a:pt x="36" y="33"/>
                          <a:pt x="36" y="33"/>
                          <a:pt x="36" y="33"/>
                        </a:cubicBezTo>
                        <a:cubicBezTo>
                          <a:pt x="36" y="33"/>
                          <a:pt x="36" y="34"/>
                          <a:pt x="37" y="34"/>
                        </a:cubicBezTo>
                        <a:cubicBezTo>
                          <a:pt x="37" y="34"/>
                          <a:pt x="37" y="33"/>
                          <a:pt x="37" y="33"/>
                        </a:cubicBezTo>
                        <a:close/>
                        <a:moveTo>
                          <a:pt x="42" y="35"/>
                        </a:moveTo>
                        <a:cubicBezTo>
                          <a:pt x="42" y="35"/>
                          <a:pt x="42" y="35"/>
                          <a:pt x="42" y="35"/>
                        </a:cubicBezTo>
                        <a:cubicBezTo>
                          <a:pt x="42" y="35"/>
                          <a:pt x="41" y="36"/>
                          <a:pt x="41" y="36"/>
                        </a:cubicBezTo>
                        <a:cubicBezTo>
                          <a:pt x="41" y="36"/>
                          <a:pt x="42" y="36"/>
                          <a:pt x="42" y="35"/>
                        </a:cubicBezTo>
                        <a:close/>
                        <a:moveTo>
                          <a:pt x="26" y="16"/>
                        </a:moveTo>
                        <a:cubicBezTo>
                          <a:pt x="26" y="16"/>
                          <a:pt x="25" y="16"/>
                          <a:pt x="25" y="16"/>
                        </a:cubicBezTo>
                        <a:cubicBezTo>
                          <a:pt x="25" y="16"/>
                          <a:pt x="25" y="17"/>
                          <a:pt x="25" y="17"/>
                        </a:cubicBezTo>
                        <a:cubicBezTo>
                          <a:pt x="25" y="17"/>
                          <a:pt x="25" y="17"/>
                          <a:pt x="26" y="16"/>
                        </a:cubicBezTo>
                        <a:close/>
                        <a:moveTo>
                          <a:pt x="48" y="57"/>
                        </a:moveTo>
                        <a:cubicBezTo>
                          <a:pt x="48" y="56"/>
                          <a:pt x="48" y="56"/>
                          <a:pt x="48" y="56"/>
                        </a:cubicBezTo>
                        <a:cubicBezTo>
                          <a:pt x="48" y="56"/>
                          <a:pt x="48" y="56"/>
                          <a:pt x="48" y="57"/>
                        </a:cubicBezTo>
                        <a:close/>
                        <a:moveTo>
                          <a:pt x="43" y="60"/>
                        </a:move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3" y="60"/>
                          <a:pt x="43" y="59"/>
                          <a:pt x="43" y="59"/>
                        </a:cubicBezTo>
                        <a:cubicBezTo>
                          <a:pt x="43" y="59"/>
                          <a:pt x="43" y="59"/>
                          <a:pt x="43" y="59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lose/>
                        <a:moveTo>
                          <a:pt x="58" y="61"/>
                        </a:moveTo>
                        <a:cubicBezTo>
                          <a:pt x="58" y="60"/>
                          <a:pt x="58" y="60"/>
                          <a:pt x="58" y="60"/>
                        </a:cubicBezTo>
                        <a:cubicBezTo>
                          <a:pt x="58" y="60"/>
                          <a:pt x="58" y="60"/>
                          <a:pt x="58" y="61"/>
                        </a:cubicBezTo>
                        <a:close/>
                        <a:moveTo>
                          <a:pt x="27" y="120"/>
                        </a:moveTo>
                        <a:cubicBezTo>
                          <a:pt x="27" y="120"/>
                          <a:pt x="27" y="120"/>
                          <a:pt x="27" y="120"/>
                        </a:cubicBezTo>
                        <a:cubicBezTo>
                          <a:pt x="27" y="120"/>
                          <a:pt x="28" y="120"/>
                          <a:pt x="28" y="120"/>
                        </a:cubicBezTo>
                        <a:cubicBezTo>
                          <a:pt x="28" y="120"/>
                          <a:pt x="28" y="120"/>
                          <a:pt x="27" y="120"/>
                        </a:cubicBezTo>
                        <a:cubicBezTo>
                          <a:pt x="27" y="120"/>
                          <a:pt x="27" y="120"/>
                          <a:pt x="27" y="120"/>
                        </a:cubicBezTo>
                        <a:close/>
                        <a:moveTo>
                          <a:pt x="27" y="20"/>
                        </a:move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6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lose/>
                        <a:moveTo>
                          <a:pt x="17" y="6"/>
                        </a:move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7" y="6"/>
                        </a:cubicBezTo>
                        <a:close/>
                        <a:moveTo>
                          <a:pt x="49" y="12"/>
                        </a:moveTo>
                        <a:cubicBezTo>
                          <a:pt x="49" y="11"/>
                          <a:pt x="49" y="11"/>
                          <a:pt x="49" y="11"/>
                        </a:cubicBezTo>
                        <a:cubicBezTo>
                          <a:pt x="49" y="11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lose/>
                        <a:moveTo>
                          <a:pt x="53" y="41"/>
                        </a:moveTo>
                        <a:cubicBezTo>
                          <a:pt x="53" y="41"/>
                          <a:pt x="53" y="41"/>
                          <a:pt x="52" y="41"/>
                        </a:cubicBezTo>
                        <a:cubicBezTo>
                          <a:pt x="53" y="41"/>
                          <a:pt x="53" y="42"/>
                          <a:pt x="53" y="42"/>
                        </a:cubicBezTo>
                        <a:cubicBezTo>
                          <a:pt x="53" y="42"/>
                          <a:pt x="53" y="42"/>
                          <a:pt x="53" y="42"/>
                        </a:cubicBezTo>
                        <a:cubicBezTo>
                          <a:pt x="53" y="42"/>
                          <a:pt x="53" y="41"/>
                          <a:pt x="53" y="41"/>
                        </a:cubicBezTo>
                        <a:close/>
                        <a:moveTo>
                          <a:pt x="52" y="56"/>
                        </a:moveTo>
                        <a:cubicBezTo>
                          <a:pt x="52" y="56"/>
                          <a:pt x="51" y="56"/>
                          <a:pt x="51" y="56"/>
                        </a:cubicBezTo>
                        <a:cubicBezTo>
                          <a:pt x="51" y="56"/>
                          <a:pt x="51" y="57"/>
                          <a:pt x="51" y="57"/>
                        </a:cubicBezTo>
                        <a:cubicBezTo>
                          <a:pt x="51" y="57"/>
                          <a:pt x="51" y="57"/>
                          <a:pt x="51" y="57"/>
                        </a:cubicBezTo>
                        <a:cubicBezTo>
                          <a:pt x="51" y="57"/>
                          <a:pt x="52" y="57"/>
                          <a:pt x="52" y="56"/>
                        </a:cubicBezTo>
                        <a:close/>
                        <a:moveTo>
                          <a:pt x="50" y="81"/>
                        </a:moveTo>
                        <a:cubicBezTo>
                          <a:pt x="50" y="80"/>
                          <a:pt x="50" y="80"/>
                          <a:pt x="50" y="80"/>
                        </a:cubicBezTo>
                        <a:cubicBezTo>
                          <a:pt x="50" y="80"/>
                          <a:pt x="50" y="81"/>
                          <a:pt x="49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27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5656263" y="3211513"/>
                    <a:ext cx="255588" cy="431800"/>
                  </a:xfrm>
                  <a:custGeom>
                    <a:avLst/>
                    <a:gdLst>
                      <a:gd name="T0" fmla="*/ 154008 w 78"/>
                      <a:gd name="T1" fmla="*/ 421835 h 130"/>
                      <a:gd name="T2" fmla="*/ 124517 w 78"/>
                      <a:gd name="T3" fmla="*/ 431800 h 130"/>
                      <a:gd name="T4" fmla="*/ 29491 w 78"/>
                      <a:gd name="T5" fmla="*/ 421835 h 130"/>
                      <a:gd name="T6" fmla="*/ 22937 w 78"/>
                      <a:gd name="T7" fmla="*/ 385298 h 130"/>
                      <a:gd name="T8" fmla="*/ 81919 w 78"/>
                      <a:gd name="T9" fmla="*/ 302260 h 130"/>
                      <a:gd name="T10" fmla="*/ 124517 w 78"/>
                      <a:gd name="T11" fmla="*/ 242472 h 130"/>
                      <a:gd name="T12" fmla="*/ 121240 w 78"/>
                      <a:gd name="T13" fmla="*/ 219222 h 130"/>
                      <a:gd name="T14" fmla="*/ 81919 w 78"/>
                      <a:gd name="T15" fmla="*/ 116254 h 130"/>
                      <a:gd name="T16" fmla="*/ 62259 w 78"/>
                      <a:gd name="T17" fmla="*/ 63109 h 130"/>
                      <a:gd name="T18" fmla="*/ 42598 w 78"/>
                      <a:gd name="T19" fmla="*/ 16608 h 130"/>
                      <a:gd name="T20" fmla="*/ 121240 w 78"/>
                      <a:gd name="T21" fmla="*/ 3322 h 130"/>
                      <a:gd name="T22" fmla="*/ 170392 w 78"/>
                      <a:gd name="T23" fmla="*/ 3322 h 130"/>
                      <a:gd name="T24" fmla="*/ 209713 w 78"/>
                      <a:gd name="T25" fmla="*/ 116254 h 130"/>
                      <a:gd name="T26" fmla="*/ 252311 w 78"/>
                      <a:gd name="T27" fmla="*/ 219222 h 130"/>
                      <a:gd name="T28" fmla="*/ 242481 w 78"/>
                      <a:gd name="T29" fmla="*/ 262402 h 130"/>
                      <a:gd name="T30" fmla="*/ 147455 w 78"/>
                      <a:gd name="T31" fmla="*/ 401906 h 130"/>
                      <a:gd name="T32" fmla="*/ 176946 w 78"/>
                      <a:gd name="T33" fmla="*/ 332154 h 130"/>
                      <a:gd name="T34" fmla="*/ 52428 w 78"/>
                      <a:gd name="T35" fmla="*/ 388620 h 130"/>
                      <a:gd name="T36" fmla="*/ 29491 w 78"/>
                      <a:gd name="T37" fmla="*/ 401906 h 130"/>
                      <a:gd name="T38" fmla="*/ 65535 w 78"/>
                      <a:gd name="T39" fmla="*/ 405228 h 130"/>
                      <a:gd name="T40" fmla="*/ 140901 w 78"/>
                      <a:gd name="T41" fmla="*/ 378655 h 130"/>
                      <a:gd name="T42" fmla="*/ 193329 w 78"/>
                      <a:gd name="T43" fmla="*/ 288974 h 130"/>
                      <a:gd name="T44" fmla="*/ 65535 w 78"/>
                      <a:gd name="T45" fmla="*/ 358726 h 130"/>
                      <a:gd name="T46" fmla="*/ 49152 w 78"/>
                      <a:gd name="T47" fmla="*/ 381977 h 130"/>
                      <a:gd name="T48" fmla="*/ 183499 w 78"/>
                      <a:gd name="T49" fmla="*/ 318868 h 130"/>
                      <a:gd name="T50" fmla="*/ 235927 w 78"/>
                      <a:gd name="T51" fmla="*/ 245794 h 130"/>
                      <a:gd name="T52" fmla="*/ 88473 w 78"/>
                      <a:gd name="T53" fmla="*/ 322189 h 130"/>
                      <a:gd name="T54" fmla="*/ 183499 w 78"/>
                      <a:gd name="T55" fmla="*/ 288974 h 130"/>
                      <a:gd name="T56" fmla="*/ 186776 w 78"/>
                      <a:gd name="T57" fmla="*/ 99646 h 130"/>
                      <a:gd name="T58" fmla="*/ 124517 w 78"/>
                      <a:gd name="T59" fmla="*/ 166077 h 130"/>
                      <a:gd name="T60" fmla="*/ 101580 w 78"/>
                      <a:gd name="T61" fmla="*/ 305581 h 130"/>
                      <a:gd name="T62" fmla="*/ 232651 w 78"/>
                      <a:gd name="T63" fmla="*/ 219222 h 130"/>
                      <a:gd name="T64" fmla="*/ 134348 w 78"/>
                      <a:gd name="T65" fmla="*/ 262402 h 130"/>
                      <a:gd name="T66" fmla="*/ 95026 w 78"/>
                      <a:gd name="T67" fmla="*/ 106289 h 130"/>
                      <a:gd name="T68" fmla="*/ 150731 w 78"/>
                      <a:gd name="T69" fmla="*/ 46502 h 130"/>
                      <a:gd name="T70" fmla="*/ 131071 w 78"/>
                      <a:gd name="T71" fmla="*/ 255758 h 130"/>
                      <a:gd name="T72" fmla="*/ 222820 w 78"/>
                      <a:gd name="T73" fmla="*/ 212578 h 130"/>
                      <a:gd name="T74" fmla="*/ 140901 w 78"/>
                      <a:gd name="T75" fmla="*/ 229186 h 130"/>
                      <a:gd name="T76" fmla="*/ 183499 w 78"/>
                      <a:gd name="T77" fmla="*/ 89682 h 130"/>
                      <a:gd name="T78" fmla="*/ 98303 w 78"/>
                      <a:gd name="T79" fmla="*/ 112932 h 130"/>
                      <a:gd name="T80" fmla="*/ 173669 w 78"/>
                      <a:gd name="T81" fmla="*/ 96325 h 130"/>
                      <a:gd name="T82" fmla="*/ 206436 w 78"/>
                      <a:gd name="T83" fmla="*/ 152791 h 130"/>
                      <a:gd name="T84" fmla="*/ 131071 w 78"/>
                      <a:gd name="T85" fmla="*/ 169398 h 130"/>
                      <a:gd name="T86" fmla="*/ 167115 w 78"/>
                      <a:gd name="T87" fmla="*/ 209257 h 130"/>
                      <a:gd name="T88" fmla="*/ 140901 w 78"/>
                      <a:gd name="T89" fmla="*/ 199292 h 130"/>
                      <a:gd name="T90" fmla="*/ 88473 w 78"/>
                      <a:gd name="T91" fmla="*/ 73074 h 130"/>
                      <a:gd name="T92" fmla="*/ 150731 w 78"/>
                      <a:gd name="T93" fmla="*/ 23251 h 130"/>
                      <a:gd name="T94" fmla="*/ 75366 w 78"/>
                      <a:gd name="T95" fmla="*/ 56466 h 130"/>
                      <a:gd name="T96" fmla="*/ 111410 w 78"/>
                      <a:gd name="T97" fmla="*/ 13286 h 130"/>
                      <a:gd name="T98" fmla="*/ 75366 w 78"/>
                      <a:gd name="T99" fmla="*/ 56466 h 130"/>
                      <a:gd name="T100" fmla="*/ 78642 w 78"/>
                      <a:gd name="T101" fmla="*/ 411871 h 130"/>
                      <a:gd name="T102" fmla="*/ 137624 w 78"/>
                      <a:gd name="T103" fmla="*/ 391941 h 130"/>
                      <a:gd name="T104" fmla="*/ 58982 w 78"/>
                      <a:gd name="T105" fmla="*/ 23251 h 130"/>
                      <a:gd name="T106" fmla="*/ 167115 w 78"/>
                      <a:gd name="T107" fmla="*/ 29894 h 130"/>
                      <a:gd name="T108" fmla="*/ 167115 w 78"/>
                      <a:gd name="T109" fmla="*/ 29894 h 130"/>
                      <a:gd name="T110" fmla="*/ 121240 w 78"/>
                      <a:gd name="T111" fmla="*/ 176042 h 130"/>
                      <a:gd name="T112" fmla="*/ 13107 w 78"/>
                      <a:gd name="T113" fmla="*/ 415192 h 130"/>
                      <a:gd name="T114" fmla="*/ 131071 w 78"/>
                      <a:gd name="T115" fmla="*/ 202614 h 130"/>
                      <a:gd name="T116" fmla="*/ 170392 w 78"/>
                      <a:gd name="T117" fmla="*/ 49823 h 13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8"/>
                      <a:gd name="T178" fmla="*/ 0 h 130"/>
                      <a:gd name="T179" fmla="*/ 78 w 78"/>
                      <a:gd name="T180" fmla="*/ 130 h 13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8" h="130">
                        <a:moveTo>
                          <a:pt x="40" y="125"/>
                        </a:moveTo>
                        <a:cubicBezTo>
                          <a:pt x="41" y="125"/>
                          <a:pt x="41" y="125"/>
                          <a:pt x="42" y="125"/>
                        </a:cubicBezTo>
                        <a:cubicBezTo>
                          <a:pt x="43" y="125"/>
                          <a:pt x="45" y="126"/>
                          <a:pt x="46" y="126"/>
                        </a:cubicBezTo>
                        <a:cubicBezTo>
                          <a:pt x="46" y="126"/>
                          <a:pt x="47" y="126"/>
                          <a:pt x="47" y="126"/>
                        </a:cubicBezTo>
                        <a:cubicBezTo>
                          <a:pt x="47" y="126"/>
                          <a:pt x="47" y="126"/>
                          <a:pt x="47" y="127"/>
                        </a:cubicBezTo>
                        <a:cubicBezTo>
                          <a:pt x="47" y="127"/>
                          <a:pt x="47" y="128"/>
                          <a:pt x="47" y="128"/>
                        </a:cubicBezTo>
                        <a:cubicBezTo>
                          <a:pt x="46" y="128"/>
                          <a:pt x="46" y="128"/>
                          <a:pt x="45" y="128"/>
                        </a:cubicBezTo>
                        <a:cubicBezTo>
                          <a:pt x="44" y="128"/>
                          <a:pt x="43" y="128"/>
                          <a:pt x="42" y="128"/>
                        </a:cubicBezTo>
                        <a:cubicBezTo>
                          <a:pt x="42" y="128"/>
                          <a:pt x="42" y="128"/>
                          <a:pt x="41" y="128"/>
                        </a:cubicBezTo>
                        <a:cubicBezTo>
                          <a:pt x="40" y="130"/>
                          <a:pt x="40" y="130"/>
                          <a:pt x="38" y="130"/>
                        </a:cubicBezTo>
                        <a:cubicBezTo>
                          <a:pt x="38" y="129"/>
                          <a:pt x="37" y="128"/>
                          <a:pt x="36" y="128"/>
                        </a:cubicBezTo>
                        <a:cubicBezTo>
                          <a:pt x="31" y="128"/>
                          <a:pt x="26" y="128"/>
                          <a:pt x="21" y="127"/>
                        </a:cubicBezTo>
                        <a:cubicBezTo>
                          <a:pt x="19" y="127"/>
                          <a:pt x="16" y="128"/>
                          <a:pt x="14" y="128"/>
                        </a:cubicBezTo>
                        <a:cubicBezTo>
                          <a:pt x="13" y="128"/>
                          <a:pt x="12" y="128"/>
                          <a:pt x="11" y="128"/>
                        </a:cubicBezTo>
                        <a:cubicBezTo>
                          <a:pt x="10" y="128"/>
                          <a:pt x="9" y="128"/>
                          <a:pt x="9" y="127"/>
                        </a:cubicBezTo>
                        <a:cubicBezTo>
                          <a:pt x="8" y="127"/>
                          <a:pt x="8" y="127"/>
                          <a:pt x="8" y="127"/>
                        </a:cubicBezTo>
                        <a:cubicBezTo>
                          <a:pt x="6" y="127"/>
                          <a:pt x="4" y="127"/>
                          <a:pt x="3" y="126"/>
                        </a:cubicBezTo>
                        <a:cubicBezTo>
                          <a:pt x="0" y="126"/>
                          <a:pt x="0" y="124"/>
                          <a:pt x="1" y="122"/>
                        </a:cubicBezTo>
                        <a:cubicBezTo>
                          <a:pt x="2" y="121"/>
                          <a:pt x="3" y="121"/>
                          <a:pt x="3" y="120"/>
                        </a:cubicBezTo>
                        <a:cubicBezTo>
                          <a:pt x="4" y="118"/>
                          <a:pt x="6" y="117"/>
                          <a:pt x="7" y="116"/>
                        </a:cubicBezTo>
                        <a:cubicBezTo>
                          <a:pt x="8" y="114"/>
                          <a:pt x="10" y="112"/>
                          <a:pt x="11" y="110"/>
                        </a:cubicBezTo>
                        <a:cubicBezTo>
                          <a:pt x="14" y="105"/>
                          <a:pt x="17" y="100"/>
                          <a:pt x="21" y="96"/>
                        </a:cubicBezTo>
                        <a:cubicBezTo>
                          <a:pt x="21" y="96"/>
                          <a:pt x="21" y="95"/>
                          <a:pt x="22" y="95"/>
                        </a:cubicBezTo>
                        <a:cubicBezTo>
                          <a:pt x="22" y="95"/>
                          <a:pt x="22" y="94"/>
                          <a:pt x="22" y="94"/>
                        </a:cubicBezTo>
                        <a:cubicBezTo>
                          <a:pt x="23" y="93"/>
                          <a:pt x="24" y="92"/>
                          <a:pt x="25" y="91"/>
                        </a:cubicBezTo>
                        <a:cubicBezTo>
                          <a:pt x="28" y="88"/>
                          <a:pt x="30" y="84"/>
                          <a:pt x="33" y="81"/>
                        </a:cubicBezTo>
                        <a:cubicBezTo>
                          <a:pt x="34" y="79"/>
                          <a:pt x="35" y="78"/>
                          <a:pt x="36" y="76"/>
                        </a:cubicBezTo>
                        <a:cubicBezTo>
                          <a:pt x="36" y="76"/>
                          <a:pt x="36" y="76"/>
                          <a:pt x="36" y="75"/>
                        </a:cubicBezTo>
                        <a:cubicBezTo>
                          <a:pt x="36" y="75"/>
                          <a:pt x="36" y="74"/>
                          <a:pt x="37" y="74"/>
                        </a:cubicBezTo>
                        <a:cubicBezTo>
                          <a:pt x="37" y="74"/>
                          <a:pt x="37" y="73"/>
                          <a:pt x="38" y="73"/>
                        </a:cubicBezTo>
                        <a:cubicBezTo>
                          <a:pt x="37" y="73"/>
                          <a:pt x="37" y="73"/>
                          <a:pt x="37" y="73"/>
                        </a:cubicBezTo>
                        <a:cubicBezTo>
                          <a:pt x="36" y="72"/>
                          <a:pt x="35" y="71"/>
                          <a:pt x="36" y="70"/>
                        </a:cubicBezTo>
                        <a:cubicBezTo>
                          <a:pt x="36" y="69"/>
                          <a:pt x="36" y="69"/>
                          <a:pt x="37" y="69"/>
                        </a:cubicBezTo>
                        <a:cubicBezTo>
                          <a:pt x="37" y="69"/>
                          <a:pt x="38" y="69"/>
                          <a:pt x="38" y="69"/>
                        </a:cubicBezTo>
                        <a:cubicBezTo>
                          <a:pt x="38" y="68"/>
                          <a:pt x="38" y="67"/>
                          <a:pt x="37" y="66"/>
                        </a:cubicBezTo>
                        <a:cubicBezTo>
                          <a:pt x="36" y="66"/>
                          <a:pt x="36" y="65"/>
                          <a:pt x="36" y="65"/>
                        </a:cubicBezTo>
                        <a:cubicBezTo>
                          <a:pt x="35" y="62"/>
                          <a:pt x="35" y="60"/>
                          <a:pt x="34" y="58"/>
                        </a:cubicBezTo>
                        <a:cubicBezTo>
                          <a:pt x="33" y="55"/>
                          <a:pt x="33" y="53"/>
                          <a:pt x="32" y="51"/>
                        </a:cubicBezTo>
                        <a:cubicBezTo>
                          <a:pt x="30" y="46"/>
                          <a:pt x="28" y="42"/>
                          <a:pt x="26" y="37"/>
                        </a:cubicBezTo>
                        <a:cubicBezTo>
                          <a:pt x="26" y="36"/>
                          <a:pt x="26" y="35"/>
                          <a:pt x="25" y="35"/>
                        </a:cubicBezTo>
                        <a:cubicBezTo>
                          <a:pt x="24" y="34"/>
                          <a:pt x="24" y="34"/>
                          <a:pt x="24" y="33"/>
                        </a:cubicBezTo>
                        <a:cubicBezTo>
                          <a:pt x="24" y="32"/>
                          <a:pt x="24" y="32"/>
                          <a:pt x="24" y="31"/>
                        </a:cubicBezTo>
                        <a:cubicBezTo>
                          <a:pt x="23" y="28"/>
                          <a:pt x="22" y="25"/>
                          <a:pt x="21" y="23"/>
                        </a:cubicBezTo>
                        <a:cubicBezTo>
                          <a:pt x="21" y="22"/>
                          <a:pt x="21" y="22"/>
                          <a:pt x="20" y="21"/>
                        </a:cubicBezTo>
                        <a:cubicBezTo>
                          <a:pt x="19" y="21"/>
                          <a:pt x="19" y="20"/>
                          <a:pt x="19" y="19"/>
                        </a:cubicBezTo>
                        <a:cubicBezTo>
                          <a:pt x="19" y="18"/>
                          <a:pt x="19" y="18"/>
                          <a:pt x="19" y="17"/>
                        </a:cubicBezTo>
                        <a:cubicBezTo>
                          <a:pt x="19" y="16"/>
                          <a:pt x="18" y="15"/>
                          <a:pt x="18" y="14"/>
                        </a:cubicBezTo>
                        <a:cubicBezTo>
                          <a:pt x="17" y="15"/>
                          <a:pt x="16" y="15"/>
                          <a:pt x="15" y="13"/>
                        </a:cubicBezTo>
                        <a:cubicBezTo>
                          <a:pt x="15" y="12"/>
                          <a:pt x="15" y="11"/>
                          <a:pt x="16" y="11"/>
                        </a:cubicBezTo>
                        <a:cubicBezTo>
                          <a:pt x="15" y="9"/>
                          <a:pt x="14" y="6"/>
                          <a:pt x="13" y="5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1"/>
                          <a:pt x="12" y="1"/>
                          <a:pt x="13" y="0"/>
                        </a:cubicBezTo>
                        <a:cubicBezTo>
                          <a:pt x="14" y="0"/>
                          <a:pt x="14" y="0"/>
                          <a:pt x="15" y="0"/>
                        </a:cubicBezTo>
                        <a:cubicBezTo>
                          <a:pt x="20" y="0"/>
                          <a:pt x="25" y="0"/>
                          <a:pt x="30" y="0"/>
                        </a:cubicBezTo>
                        <a:cubicBezTo>
                          <a:pt x="32" y="1"/>
                          <a:pt x="34" y="1"/>
                          <a:pt x="37" y="1"/>
                        </a:cubicBezTo>
                        <a:cubicBezTo>
                          <a:pt x="39" y="1"/>
                          <a:pt x="41" y="1"/>
                          <a:pt x="44" y="1"/>
                        </a:cubicBezTo>
                        <a:cubicBezTo>
                          <a:pt x="44" y="1"/>
                          <a:pt x="44" y="1"/>
                          <a:pt x="45" y="1"/>
                        </a:cubicBezTo>
                        <a:cubicBezTo>
                          <a:pt x="46" y="0"/>
                          <a:pt x="47" y="0"/>
                          <a:pt x="48" y="1"/>
                        </a:cubicBezTo>
                        <a:cubicBezTo>
                          <a:pt x="48" y="1"/>
                          <a:pt x="48" y="1"/>
                          <a:pt x="49" y="1"/>
                        </a:cubicBezTo>
                        <a:cubicBezTo>
                          <a:pt x="50" y="1"/>
                          <a:pt x="51" y="1"/>
                          <a:pt x="52" y="1"/>
                        </a:cubicBezTo>
                        <a:cubicBezTo>
                          <a:pt x="53" y="1"/>
                          <a:pt x="54" y="2"/>
                          <a:pt x="54" y="3"/>
                        </a:cubicBezTo>
                        <a:cubicBezTo>
                          <a:pt x="54" y="4"/>
                          <a:pt x="55" y="5"/>
                          <a:pt x="55" y="6"/>
                        </a:cubicBezTo>
                        <a:cubicBezTo>
                          <a:pt x="56" y="11"/>
                          <a:pt x="57" y="15"/>
                          <a:pt x="59" y="20"/>
                        </a:cubicBezTo>
                        <a:cubicBezTo>
                          <a:pt x="59" y="22"/>
                          <a:pt x="60" y="24"/>
                          <a:pt x="60" y="26"/>
                        </a:cubicBezTo>
                        <a:cubicBezTo>
                          <a:pt x="61" y="29"/>
                          <a:pt x="62" y="32"/>
                          <a:pt x="64" y="35"/>
                        </a:cubicBezTo>
                        <a:cubicBezTo>
                          <a:pt x="64" y="35"/>
                          <a:pt x="64" y="36"/>
                          <a:pt x="64" y="36"/>
                        </a:cubicBezTo>
                        <a:cubicBezTo>
                          <a:pt x="65" y="37"/>
                          <a:pt x="65" y="38"/>
                          <a:pt x="65" y="39"/>
                        </a:cubicBezTo>
                        <a:cubicBezTo>
                          <a:pt x="65" y="39"/>
                          <a:pt x="65" y="39"/>
                          <a:pt x="66" y="40"/>
                        </a:cubicBezTo>
                        <a:cubicBezTo>
                          <a:pt x="70" y="47"/>
                          <a:pt x="74" y="55"/>
                          <a:pt x="76" y="64"/>
                        </a:cubicBezTo>
                        <a:cubicBezTo>
                          <a:pt x="76" y="64"/>
                          <a:pt x="76" y="65"/>
                          <a:pt x="77" y="66"/>
                        </a:cubicBezTo>
                        <a:cubicBezTo>
                          <a:pt x="77" y="67"/>
                          <a:pt x="78" y="69"/>
                          <a:pt x="78" y="70"/>
                        </a:cubicBezTo>
                        <a:cubicBezTo>
                          <a:pt x="78" y="70"/>
                          <a:pt x="78" y="71"/>
                          <a:pt x="78" y="71"/>
                        </a:cubicBezTo>
                        <a:cubicBezTo>
                          <a:pt x="78" y="72"/>
                          <a:pt x="77" y="73"/>
                          <a:pt x="78" y="75"/>
                        </a:cubicBezTo>
                        <a:cubicBezTo>
                          <a:pt x="78" y="75"/>
                          <a:pt x="77" y="76"/>
                          <a:pt x="77" y="76"/>
                        </a:cubicBezTo>
                        <a:cubicBezTo>
                          <a:pt x="76" y="77"/>
                          <a:pt x="75" y="78"/>
                          <a:pt x="74" y="79"/>
                        </a:cubicBezTo>
                        <a:cubicBezTo>
                          <a:pt x="71" y="82"/>
                          <a:pt x="69" y="85"/>
                          <a:pt x="66" y="88"/>
                        </a:cubicBezTo>
                        <a:cubicBezTo>
                          <a:pt x="65" y="90"/>
                          <a:pt x="64" y="92"/>
                          <a:pt x="63" y="94"/>
                        </a:cubicBezTo>
                        <a:cubicBezTo>
                          <a:pt x="60" y="98"/>
                          <a:pt x="57" y="103"/>
                          <a:pt x="53" y="108"/>
                        </a:cubicBezTo>
                        <a:cubicBezTo>
                          <a:pt x="53" y="108"/>
                          <a:pt x="53" y="109"/>
                          <a:pt x="53" y="109"/>
                        </a:cubicBezTo>
                        <a:cubicBezTo>
                          <a:pt x="50" y="113"/>
                          <a:pt x="47" y="117"/>
                          <a:pt x="45" y="121"/>
                        </a:cubicBezTo>
                        <a:cubicBezTo>
                          <a:pt x="44" y="123"/>
                          <a:pt x="44" y="123"/>
                          <a:pt x="42" y="123"/>
                        </a:cubicBezTo>
                        <a:cubicBezTo>
                          <a:pt x="42" y="123"/>
                          <a:pt x="42" y="123"/>
                          <a:pt x="42" y="123"/>
                        </a:cubicBezTo>
                        <a:cubicBezTo>
                          <a:pt x="41" y="124"/>
                          <a:pt x="41" y="125"/>
                          <a:pt x="40" y="125"/>
                        </a:cubicBezTo>
                        <a:cubicBezTo>
                          <a:pt x="40" y="125"/>
                          <a:pt x="40" y="125"/>
                          <a:pt x="40" y="125"/>
                        </a:cubicBezTo>
                        <a:close/>
                        <a:moveTo>
                          <a:pt x="54" y="100"/>
                        </a:moveTo>
                        <a:cubicBezTo>
                          <a:pt x="54" y="100"/>
                          <a:pt x="53" y="100"/>
                          <a:pt x="53" y="100"/>
                        </a:cubicBezTo>
                        <a:cubicBezTo>
                          <a:pt x="52" y="100"/>
                          <a:pt x="51" y="100"/>
                          <a:pt x="50" y="101"/>
                        </a:cubicBezTo>
                        <a:cubicBezTo>
                          <a:pt x="47" y="102"/>
                          <a:pt x="44" y="104"/>
                          <a:pt x="41" y="105"/>
                        </a:cubicBezTo>
                        <a:cubicBezTo>
                          <a:pt x="35" y="107"/>
                          <a:pt x="30" y="110"/>
                          <a:pt x="25" y="113"/>
                        </a:cubicBezTo>
                        <a:cubicBezTo>
                          <a:pt x="22" y="114"/>
                          <a:pt x="19" y="115"/>
                          <a:pt x="16" y="117"/>
                        </a:cubicBezTo>
                        <a:cubicBezTo>
                          <a:pt x="15" y="117"/>
                          <a:pt x="13" y="118"/>
                          <a:pt x="13" y="119"/>
                        </a:cubicBezTo>
                        <a:cubicBezTo>
                          <a:pt x="12" y="119"/>
                          <a:pt x="12" y="119"/>
                          <a:pt x="12" y="119"/>
                        </a:cubicBezTo>
                        <a:cubicBezTo>
                          <a:pt x="11" y="119"/>
                          <a:pt x="11" y="119"/>
                          <a:pt x="10" y="119"/>
                        </a:cubicBezTo>
                        <a:cubicBezTo>
                          <a:pt x="10" y="119"/>
                          <a:pt x="10" y="120"/>
                          <a:pt x="10" y="120"/>
                        </a:cubicBezTo>
                        <a:cubicBezTo>
                          <a:pt x="9" y="120"/>
                          <a:pt x="9" y="121"/>
                          <a:pt x="9" y="121"/>
                        </a:cubicBezTo>
                        <a:cubicBezTo>
                          <a:pt x="8" y="121"/>
                          <a:pt x="7" y="123"/>
                          <a:pt x="7" y="124"/>
                        </a:cubicBezTo>
                        <a:cubicBezTo>
                          <a:pt x="11" y="124"/>
                          <a:pt x="14" y="124"/>
                          <a:pt x="18" y="124"/>
                        </a:cubicBezTo>
                        <a:cubicBezTo>
                          <a:pt x="17" y="123"/>
                          <a:pt x="17" y="122"/>
                          <a:pt x="18" y="122"/>
                        </a:cubicBezTo>
                        <a:cubicBezTo>
                          <a:pt x="18" y="121"/>
                          <a:pt x="19" y="121"/>
                          <a:pt x="20" y="121"/>
                        </a:cubicBezTo>
                        <a:cubicBezTo>
                          <a:pt x="20" y="121"/>
                          <a:pt x="20" y="121"/>
                          <a:pt x="20" y="122"/>
                        </a:cubicBezTo>
                        <a:cubicBezTo>
                          <a:pt x="21" y="122"/>
                          <a:pt x="21" y="123"/>
                          <a:pt x="22" y="122"/>
                        </a:cubicBezTo>
                        <a:cubicBezTo>
                          <a:pt x="23" y="122"/>
                          <a:pt x="24" y="122"/>
                          <a:pt x="24" y="122"/>
                        </a:cubicBezTo>
                        <a:cubicBezTo>
                          <a:pt x="27" y="120"/>
                          <a:pt x="30" y="119"/>
                          <a:pt x="33" y="117"/>
                        </a:cubicBezTo>
                        <a:cubicBezTo>
                          <a:pt x="36" y="116"/>
                          <a:pt x="38" y="115"/>
                          <a:pt x="40" y="113"/>
                        </a:cubicBezTo>
                        <a:cubicBezTo>
                          <a:pt x="42" y="113"/>
                          <a:pt x="43" y="113"/>
                          <a:pt x="43" y="114"/>
                        </a:cubicBezTo>
                        <a:cubicBezTo>
                          <a:pt x="43" y="114"/>
                          <a:pt x="43" y="115"/>
                          <a:pt x="44" y="115"/>
                        </a:cubicBezTo>
                        <a:cubicBezTo>
                          <a:pt x="47" y="110"/>
                          <a:pt x="51" y="105"/>
                          <a:pt x="54" y="100"/>
                        </a:cubicBezTo>
                        <a:close/>
                        <a:moveTo>
                          <a:pt x="65" y="85"/>
                        </a:moveTo>
                        <a:cubicBezTo>
                          <a:pt x="65" y="85"/>
                          <a:pt x="65" y="85"/>
                          <a:pt x="65" y="85"/>
                        </a:cubicBezTo>
                        <a:cubicBezTo>
                          <a:pt x="63" y="86"/>
                          <a:pt x="61" y="86"/>
                          <a:pt x="59" y="87"/>
                        </a:cubicBezTo>
                        <a:cubicBezTo>
                          <a:pt x="54" y="90"/>
                          <a:pt x="49" y="93"/>
                          <a:pt x="44" y="95"/>
                        </a:cubicBezTo>
                        <a:cubicBezTo>
                          <a:pt x="39" y="97"/>
                          <a:pt x="34" y="99"/>
                          <a:pt x="30" y="102"/>
                        </a:cubicBezTo>
                        <a:cubicBezTo>
                          <a:pt x="27" y="103"/>
                          <a:pt x="24" y="105"/>
                          <a:pt x="21" y="106"/>
                        </a:cubicBezTo>
                        <a:cubicBezTo>
                          <a:pt x="21" y="106"/>
                          <a:pt x="21" y="106"/>
                          <a:pt x="20" y="107"/>
                        </a:cubicBezTo>
                        <a:cubicBezTo>
                          <a:pt x="20" y="107"/>
                          <a:pt x="20" y="107"/>
                          <a:pt x="20" y="108"/>
                        </a:cubicBezTo>
                        <a:cubicBezTo>
                          <a:pt x="20" y="108"/>
                          <a:pt x="19" y="108"/>
                          <a:pt x="19" y="108"/>
                        </a:cubicBezTo>
                        <a:cubicBezTo>
                          <a:pt x="18" y="108"/>
                          <a:pt x="18" y="108"/>
                          <a:pt x="18" y="108"/>
                        </a:cubicBezTo>
                        <a:cubicBezTo>
                          <a:pt x="16" y="110"/>
                          <a:pt x="15" y="112"/>
                          <a:pt x="13" y="114"/>
                        </a:cubicBezTo>
                        <a:cubicBezTo>
                          <a:pt x="13" y="114"/>
                          <a:pt x="13" y="115"/>
                          <a:pt x="13" y="115"/>
                        </a:cubicBezTo>
                        <a:cubicBezTo>
                          <a:pt x="14" y="115"/>
                          <a:pt x="14" y="115"/>
                          <a:pt x="15" y="115"/>
                        </a:cubicBezTo>
                        <a:cubicBezTo>
                          <a:pt x="17" y="114"/>
                          <a:pt x="18" y="113"/>
                          <a:pt x="20" y="113"/>
                        </a:cubicBezTo>
                        <a:cubicBezTo>
                          <a:pt x="27" y="109"/>
                          <a:pt x="35" y="105"/>
                          <a:pt x="43" y="102"/>
                        </a:cubicBezTo>
                        <a:cubicBezTo>
                          <a:pt x="45" y="101"/>
                          <a:pt x="48" y="100"/>
                          <a:pt x="50" y="98"/>
                        </a:cubicBezTo>
                        <a:cubicBezTo>
                          <a:pt x="51" y="97"/>
                          <a:pt x="52" y="96"/>
                          <a:pt x="54" y="96"/>
                        </a:cubicBezTo>
                        <a:cubicBezTo>
                          <a:pt x="55" y="95"/>
                          <a:pt x="55" y="95"/>
                          <a:pt x="56" y="96"/>
                        </a:cubicBezTo>
                        <a:cubicBezTo>
                          <a:pt x="56" y="96"/>
                          <a:pt x="56" y="96"/>
                          <a:pt x="57" y="97"/>
                        </a:cubicBezTo>
                        <a:cubicBezTo>
                          <a:pt x="59" y="93"/>
                          <a:pt x="62" y="89"/>
                          <a:pt x="65" y="85"/>
                        </a:cubicBezTo>
                        <a:close/>
                        <a:moveTo>
                          <a:pt x="72" y="74"/>
                        </a:move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0" y="75"/>
                          <a:pt x="68" y="76"/>
                          <a:pt x="66" y="76"/>
                        </a:cubicBezTo>
                        <a:cubicBezTo>
                          <a:pt x="64" y="77"/>
                          <a:pt x="63" y="78"/>
                          <a:pt x="62" y="78"/>
                        </a:cubicBezTo>
                        <a:cubicBezTo>
                          <a:pt x="54" y="82"/>
                          <a:pt x="46" y="86"/>
                          <a:pt x="38" y="90"/>
                        </a:cubicBezTo>
                        <a:cubicBezTo>
                          <a:pt x="35" y="92"/>
                          <a:pt x="31" y="94"/>
                          <a:pt x="28" y="95"/>
                        </a:cubicBezTo>
                        <a:cubicBezTo>
                          <a:pt x="28" y="96"/>
                          <a:pt x="27" y="96"/>
                          <a:pt x="27" y="97"/>
                        </a:cubicBezTo>
                        <a:cubicBezTo>
                          <a:pt x="25" y="99"/>
                          <a:pt x="24" y="101"/>
                          <a:pt x="22" y="103"/>
                        </a:cubicBezTo>
                        <a:cubicBezTo>
                          <a:pt x="22" y="103"/>
                          <a:pt x="22" y="103"/>
                          <a:pt x="22" y="103"/>
                        </a:cubicBezTo>
                        <a:cubicBezTo>
                          <a:pt x="23" y="103"/>
                          <a:pt x="24" y="103"/>
                          <a:pt x="25" y="102"/>
                        </a:cubicBezTo>
                        <a:cubicBezTo>
                          <a:pt x="30" y="100"/>
                          <a:pt x="35" y="97"/>
                          <a:pt x="40" y="95"/>
                        </a:cubicBezTo>
                        <a:cubicBezTo>
                          <a:pt x="45" y="92"/>
                          <a:pt x="51" y="90"/>
                          <a:pt x="56" y="87"/>
                        </a:cubicBezTo>
                        <a:cubicBezTo>
                          <a:pt x="59" y="85"/>
                          <a:pt x="61" y="83"/>
                          <a:pt x="64" y="81"/>
                        </a:cubicBezTo>
                        <a:cubicBezTo>
                          <a:pt x="65" y="80"/>
                          <a:pt x="66" y="80"/>
                          <a:pt x="67" y="81"/>
                        </a:cubicBezTo>
                        <a:cubicBezTo>
                          <a:pt x="67" y="81"/>
                          <a:pt x="67" y="81"/>
                          <a:pt x="67" y="82"/>
                        </a:cubicBezTo>
                        <a:cubicBezTo>
                          <a:pt x="69" y="79"/>
                          <a:pt x="71" y="77"/>
                          <a:pt x="72" y="74"/>
                        </a:cubicBezTo>
                        <a:close/>
                        <a:moveTo>
                          <a:pt x="57" y="30"/>
                        </a:moveTo>
                        <a:cubicBezTo>
                          <a:pt x="57" y="30"/>
                          <a:pt x="57" y="30"/>
                          <a:pt x="57" y="30"/>
                        </a:cubicBezTo>
                        <a:cubicBezTo>
                          <a:pt x="54" y="31"/>
                          <a:pt x="53" y="32"/>
                          <a:pt x="51" y="33"/>
                        </a:cubicBezTo>
                        <a:cubicBezTo>
                          <a:pt x="46" y="35"/>
                          <a:pt x="41" y="38"/>
                          <a:pt x="37" y="40"/>
                        </a:cubicBezTo>
                        <a:cubicBezTo>
                          <a:pt x="36" y="40"/>
                          <a:pt x="35" y="41"/>
                          <a:pt x="34" y="41"/>
                        </a:cubicBezTo>
                        <a:cubicBezTo>
                          <a:pt x="35" y="44"/>
                          <a:pt x="37" y="47"/>
                          <a:pt x="38" y="50"/>
                        </a:cubicBezTo>
                        <a:cubicBezTo>
                          <a:pt x="42" y="48"/>
                          <a:pt x="58" y="39"/>
                          <a:pt x="60" y="37"/>
                        </a:cubicBezTo>
                        <a:cubicBezTo>
                          <a:pt x="59" y="35"/>
                          <a:pt x="58" y="33"/>
                          <a:pt x="57" y="30"/>
                        </a:cubicBezTo>
                        <a:close/>
                        <a:moveTo>
                          <a:pt x="37" y="81"/>
                        </a:moveTo>
                        <a:cubicBezTo>
                          <a:pt x="36" y="83"/>
                          <a:pt x="35" y="85"/>
                          <a:pt x="34" y="86"/>
                        </a:cubicBezTo>
                        <a:cubicBezTo>
                          <a:pt x="33" y="88"/>
                          <a:pt x="32" y="90"/>
                          <a:pt x="31" y="92"/>
                        </a:cubicBezTo>
                        <a:cubicBezTo>
                          <a:pt x="33" y="91"/>
                          <a:pt x="35" y="90"/>
                          <a:pt x="37" y="88"/>
                        </a:cubicBezTo>
                        <a:cubicBezTo>
                          <a:pt x="42" y="85"/>
                          <a:pt x="48" y="82"/>
                          <a:pt x="54" y="80"/>
                        </a:cubicBezTo>
                        <a:cubicBezTo>
                          <a:pt x="58" y="78"/>
                          <a:pt x="62" y="76"/>
                          <a:pt x="67" y="74"/>
                        </a:cubicBezTo>
                        <a:cubicBezTo>
                          <a:pt x="69" y="73"/>
                          <a:pt x="71" y="71"/>
                          <a:pt x="73" y="70"/>
                        </a:cubicBezTo>
                        <a:cubicBezTo>
                          <a:pt x="72" y="68"/>
                          <a:pt x="72" y="67"/>
                          <a:pt x="71" y="66"/>
                        </a:cubicBezTo>
                        <a:cubicBezTo>
                          <a:pt x="71" y="66"/>
                          <a:pt x="70" y="67"/>
                          <a:pt x="70" y="67"/>
                        </a:cubicBezTo>
                        <a:cubicBezTo>
                          <a:pt x="67" y="68"/>
                          <a:pt x="65" y="69"/>
                          <a:pt x="63" y="70"/>
                        </a:cubicBezTo>
                        <a:cubicBezTo>
                          <a:pt x="57" y="72"/>
                          <a:pt x="52" y="74"/>
                          <a:pt x="47" y="77"/>
                        </a:cubicBezTo>
                        <a:cubicBezTo>
                          <a:pt x="45" y="77"/>
                          <a:pt x="44" y="78"/>
                          <a:pt x="43" y="78"/>
                        </a:cubicBezTo>
                        <a:cubicBezTo>
                          <a:pt x="42" y="79"/>
                          <a:pt x="42" y="79"/>
                          <a:pt x="41" y="79"/>
                        </a:cubicBezTo>
                        <a:cubicBezTo>
                          <a:pt x="41" y="80"/>
                          <a:pt x="41" y="80"/>
                          <a:pt x="41" y="80"/>
                        </a:cubicBezTo>
                        <a:cubicBezTo>
                          <a:pt x="41" y="81"/>
                          <a:pt x="41" y="81"/>
                          <a:pt x="41" y="81"/>
                        </a:cubicBezTo>
                        <a:cubicBezTo>
                          <a:pt x="40" y="82"/>
                          <a:pt x="39" y="82"/>
                          <a:pt x="38" y="82"/>
                        </a:cubicBezTo>
                        <a:cubicBezTo>
                          <a:pt x="38" y="81"/>
                          <a:pt x="38" y="81"/>
                          <a:pt x="37" y="81"/>
                        </a:cubicBezTo>
                        <a:close/>
                        <a:moveTo>
                          <a:pt x="29" y="32"/>
                        </a:moveTo>
                        <a:cubicBezTo>
                          <a:pt x="30" y="31"/>
                          <a:pt x="31" y="31"/>
                          <a:pt x="32" y="30"/>
                        </a:cubicBezTo>
                        <a:cubicBezTo>
                          <a:pt x="38" y="27"/>
                          <a:pt x="45" y="23"/>
                          <a:pt x="51" y="20"/>
                        </a:cubicBezTo>
                        <a:cubicBezTo>
                          <a:pt x="51" y="20"/>
                          <a:pt x="52" y="19"/>
                          <a:pt x="52" y="19"/>
                        </a:cubicBezTo>
                        <a:cubicBezTo>
                          <a:pt x="51" y="17"/>
                          <a:pt x="50" y="15"/>
                          <a:pt x="49" y="13"/>
                        </a:cubicBezTo>
                        <a:cubicBezTo>
                          <a:pt x="48" y="14"/>
                          <a:pt x="47" y="14"/>
                          <a:pt x="46" y="14"/>
                        </a:cubicBezTo>
                        <a:cubicBezTo>
                          <a:pt x="43" y="16"/>
                          <a:pt x="41" y="17"/>
                          <a:pt x="38" y="18"/>
                        </a:cubicBezTo>
                        <a:cubicBezTo>
                          <a:pt x="34" y="20"/>
                          <a:pt x="31" y="23"/>
                          <a:pt x="27" y="24"/>
                        </a:cubicBezTo>
                        <a:cubicBezTo>
                          <a:pt x="26" y="24"/>
                          <a:pt x="26" y="24"/>
                          <a:pt x="26" y="25"/>
                        </a:cubicBezTo>
                        <a:cubicBezTo>
                          <a:pt x="27" y="27"/>
                          <a:pt x="28" y="29"/>
                          <a:pt x="29" y="32"/>
                        </a:cubicBezTo>
                        <a:close/>
                        <a:moveTo>
                          <a:pt x="40" y="77"/>
                        </a:moveTo>
                        <a:cubicBezTo>
                          <a:pt x="40" y="77"/>
                          <a:pt x="40" y="77"/>
                          <a:pt x="40" y="77"/>
                        </a:cubicBezTo>
                        <a:cubicBezTo>
                          <a:pt x="41" y="77"/>
                          <a:pt x="41" y="77"/>
                          <a:pt x="42" y="77"/>
                        </a:cubicBezTo>
                        <a:cubicBezTo>
                          <a:pt x="43" y="76"/>
                          <a:pt x="45" y="75"/>
                          <a:pt x="46" y="74"/>
                        </a:cubicBezTo>
                        <a:cubicBezTo>
                          <a:pt x="51" y="72"/>
                          <a:pt x="56" y="70"/>
                          <a:pt x="61" y="68"/>
                        </a:cubicBezTo>
                        <a:cubicBezTo>
                          <a:pt x="64" y="67"/>
                          <a:pt x="66" y="65"/>
                          <a:pt x="68" y="64"/>
                        </a:cubicBezTo>
                        <a:cubicBezTo>
                          <a:pt x="68" y="63"/>
                          <a:pt x="69" y="63"/>
                          <a:pt x="70" y="62"/>
                        </a:cubicBezTo>
                        <a:cubicBezTo>
                          <a:pt x="69" y="61"/>
                          <a:pt x="69" y="60"/>
                          <a:pt x="68" y="58"/>
                        </a:cubicBezTo>
                        <a:cubicBezTo>
                          <a:pt x="67" y="58"/>
                          <a:pt x="67" y="59"/>
                          <a:pt x="67" y="59"/>
                        </a:cubicBezTo>
                        <a:cubicBezTo>
                          <a:pt x="64" y="60"/>
                          <a:pt x="62" y="60"/>
                          <a:pt x="59" y="62"/>
                        </a:cubicBezTo>
                        <a:cubicBezTo>
                          <a:pt x="54" y="64"/>
                          <a:pt x="48" y="67"/>
                          <a:pt x="43" y="69"/>
                        </a:cubicBezTo>
                        <a:cubicBezTo>
                          <a:pt x="42" y="70"/>
                          <a:pt x="41" y="70"/>
                          <a:pt x="42" y="72"/>
                        </a:cubicBezTo>
                        <a:cubicBezTo>
                          <a:pt x="43" y="72"/>
                          <a:pt x="43" y="73"/>
                          <a:pt x="42" y="74"/>
                        </a:cubicBezTo>
                        <a:cubicBezTo>
                          <a:pt x="42" y="75"/>
                          <a:pt x="41" y="75"/>
                          <a:pt x="41" y="76"/>
                        </a:cubicBezTo>
                        <a:cubicBezTo>
                          <a:pt x="41" y="76"/>
                          <a:pt x="40" y="77"/>
                          <a:pt x="40" y="77"/>
                        </a:cubicBezTo>
                        <a:close/>
                        <a:moveTo>
                          <a:pt x="56" y="27"/>
                        </a:moveTo>
                        <a:cubicBezTo>
                          <a:pt x="55" y="26"/>
                          <a:pt x="55" y="24"/>
                          <a:pt x="54" y="23"/>
                        </a:cubicBezTo>
                        <a:cubicBezTo>
                          <a:pt x="53" y="21"/>
                          <a:pt x="53" y="21"/>
                          <a:pt x="52" y="22"/>
                        </a:cubicBezTo>
                        <a:cubicBezTo>
                          <a:pt x="51" y="22"/>
                          <a:pt x="51" y="22"/>
                          <a:pt x="51" y="22"/>
                        </a:cubicBezTo>
                        <a:cubicBezTo>
                          <a:pt x="48" y="24"/>
                          <a:pt x="45" y="25"/>
                          <a:pt x="42" y="27"/>
                        </a:cubicBezTo>
                        <a:cubicBezTo>
                          <a:pt x="38" y="29"/>
                          <a:pt x="34" y="32"/>
                          <a:pt x="30" y="34"/>
                        </a:cubicBezTo>
                        <a:cubicBezTo>
                          <a:pt x="30" y="34"/>
                          <a:pt x="30" y="34"/>
                          <a:pt x="30" y="34"/>
                        </a:cubicBezTo>
                        <a:cubicBezTo>
                          <a:pt x="31" y="36"/>
                          <a:pt x="31" y="38"/>
                          <a:pt x="32" y="39"/>
                        </a:cubicBezTo>
                        <a:cubicBezTo>
                          <a:pt x="33" y="39"/>
                          <a:pt x="33" y="39"/>
                          <a:pt x="33" y="39"/>
                        </a:cubicBezTo>
                        <a:cubicBezTo>
                          <a:pt x="36" y="38"/>
                          <a:pt x="39" y="36"/>
                          <a:pt x="42" y="35"/>
                        </a:cubicBezTo>
                        <a:cubicBezTo>
                          <a:pt x="45" y="33"/>
                          <a:pt x="49" y="31"/>
                          <a:pt x="53" y="29"/>
                        </a:cubicBezTo>
                        <a:cubicBezTo>
                          <a:pt x="54" y="29"/>
                          <a:pt x="55" y="28"/>
                          <a:pt x="56" y="27"/>
                        </a:cubicBezTo>
                        <a:close/>
                        <a:moveTo>
                          <a:pt x="42" y="58"/>
                        </a:moveTo>
                        <a:cubicBezTo>
                          <a:pt x="43" y="57"/>
                          <a:pt x="43" y="57"/>
                          <a:pt x="44" y="57"/>
                        </a:cubicBezTo>
                        <a:cubicBezTo>
                          <a:pt x="48" y="55"/>
                          <a:pt x="51" y="53"/>
                          <a:pt x="56" y="51"/>
                        </a:cubicBezTo>
                        <a:cubicBezTo>
                          <a:pt x="58" y="50"/>
                          <a:pt x="60" y="48"/>
                          <a:pt x="63" y="46"/>
                        </a:cubicBezTo>
                        <a:cubicBezTo>
                          <a:pt x="63" y="46"/>
                          <a:pt x="63" y="46"/>
                          <a:pt x="63" y="46"/>
                        </a:cubicBezTo>
                        <a:cubicBezTo>
                          <a:pt x="63" y="44"/>
                          <a:pt x="62" y="42"/>
                          <a:pt x="61" y="40"/>
                        </a:cubicBezTo>
                        <a:cubicBezTo>
                          <a:pt x="61" y="41"/>
                          <a:pt x="60" y="41"/>
                          <a:pt x="60" y="41"/>
                        </a:cubicBezTo>
                        <a:cubicBezTo>
                          <a:pt x="57" y="42"/>
                          <a:pt x="55" y="43"/>
                          <a:pt x="53" y="44"/>
                        </a:cubicBezTo>
                        <a:cubicBezTo>
                          <a:pt x="49" y="47"/>
                          <a:pt x="45" y="49"/>
                          <a:pt x="40" y="51"/>
                        </a:cubicBezTo>
                        <a:cubicBezTo>
                          <a:pt x="40" y="51"/>
                          <a:pt x="39" y="51"/>
                          <a:pt x="39" y="52"/>
                        </a:cubicBezTo>
                        <a:cubicBezTo>
                          <a:pt x="40" y="54"/>
                          <a:pt x="41" y="56"/>
                          <a:pt x="42" y="58"/>
                        </a:cubicBezTo>
                        <a:close/>
                        <a:moveTo>
                          <a:pt x="42" y="67"/>
                        </a:moveTo>
                        <a:cubicBezTo>
                          <a:pt x="43" y="67"/>
                          <a:pt x="43" y="67"/>
                          <a:pt x="43" y="67"/>
                        </a:cubicBezTo>
                        <a:cubicBezTo>
                          <a:pt x="45" y="66"/>
                          <a:pt x="48" y="65"/>
                          <a:pt x="51" y="63"/>
                        </a:cubicBezTo>
                        <a:cubicBezTo>
                          <a:pt x="56" y="61"/>
                          <a:pt x="61" y="58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ubicBezTo>
                          <a:pt x="66" y="53"/>
                          <a:pt x="65" y="52"/>
                          <a:pt x="65" y="50"/>
                        </a:cubicBezTo>
                        <a:cubicBezTo>
                          <a:pt x="62" y="51"/>
                          <a:pt x="60" y="51"/>
                          <a:pt x="58" y="52"/>
                        </a:cubicBezTo>
                        <a:cubicBezTo>
                          <a:pt x="53" y="55"/>
                          <a:pt x="48" y="57"/>
                          <a:pt x="43" y="60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2" y="62"/>
                          <a:pt x="42" y="65"/>
                          <a:pt x="42" y="67"/>
                        </a:cubicBezTo>
                        <a:close/>
                        <a:moveTo>
                          <a:pt x="24" y="19"/>
                        </a:moveTo>
                        <a:cubicBezTo>
                          <a:pt x="24" y="20"/>
                          <a:pt x="24" y="20"/>
                          <a:pt x="25" y="20"/>
                        </a:cubicBezTo>
                        <a:cubicBezTo>
                          <a:pt x="26" y="20"/>
                          <a:pt x="27" y="21"/>
                          <a:pt x="27" y="22"/>
                        </a:cubicBezTo>
                        <a:cubicBezTo>
                          <a:pt x="28" y="21"/>
                          <a:pt x="29" y="21"/>
                          <a:pt x="29" y="21"/>
                        </a:cubicBezTo>
                        <a:cubicBezTo>
                          <a:pt x="31" y="20"/>
                          <a:pt x="34" y="18"/>
                          <a:pt x="36" y="17"/>
                        </a:cubicBezTo>
                        <a:cubicBezTo>
                          <a:pt x="39" y="16"/>
                          <a:pt x="41" y="15"/>
                          <a:pt x="43" y="13"/>
                        </a:cubicBezTo>
                        <a:cubicBezTo>
                          <a:pt x="45" y="13"/>
                          <a:pt x="46" y="12"/>
                          <a:pt x="47" y="11"/>
                        </a:cubicBezTo>
                        <a:cubicBezTo>
                          <a:pt x="47" y="9"/>
                          <a:pt x="46" y="8"/>
                          <a:pt x="46" y="7"/>
                        </a:cubicBezTo>
                        <a:cubicBezTo>
                          <a:pt x="44" y="8"/>
                          <a:pt x="42" y="8"/>
                          <a:pt x="41" y="9"/>
                        </a:cubicBezTo>
                        <a:cubicBezTo>
                          <a:pt x="35" y="11"/>
                          <a:pt x="30" y="14"/>
                          <a:pt x="25" y="18"/>
                        </a:cubicBezTo>
                        <a:cubicBezTo>
                          <a:pt x="25" y="18"/>
                          <a:pt x="24" y="19"/>
                          <a:pt x="24" y="19"/>
                        </a:cubicBezTo>
                        <a:close/>
                        <a:moveTo>
                          <a:pt x="23" y="17"/>
                        </a:moveTo>
                        <a:cubicBezTo>
                          <a:pt x="23" y="17"/>
                          <a:pt x="23" y="17"/>
                          <a:pt x="23" y="17"/>
                        </a:cubicBezTo>
                        <a:cubicBezTo>
                          <a:pt x="24" y="16"/>
                          <a:pt x="24" y="16"/>
                          <a:pt x="25" y="15"/>
                        </a:cubicBezTo>
                        <a:cubicBezTo>
                          <a:pt x="30" y="12"/>
                          <a:pt x="35" y="9"/>
                          <a:pt x="41" y="6"/>
                        </a:cubicBezTo>
                        <a:cubicBezTo>
                          <a:pt x="42" y="6"/>
                          <a:pt x="44" y="4"/>
                          <a:pt x="44" y="4"/>
                        </a:cubicBezTo>
                        <a:cubicBezTo>
                          <a:pt x="41" y="4"/>
                          <a:pt x="37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6"/>
                          <a:pt x="34" y="6"/>
                          <a:pt x="32" y="7"/>
                        </a:cubicBezTo>
                        <a:cubicBezTo>
                          <a:pt x="31" y="7"/>
                          <a:pt x="30" y="7"/>
                          <a:pt x="29" y="8"/>
                        </a:cubicBezTo>
                        <a:cubicBezTo>
                          <a:pt x="27" y="9"/>
                          <a:pt x="25" y="9"/>
                          <a:pt x="24" y="10"/>
                        </a:cubicBezTo>
                        <a:cubicBezTo>
                          <a:pt x="23" y="11"/>
                          <a:pt x="21" y="12"/>
                          <a:pt x="20" y="12"/>
                        </a:cubicBezTo>
                        <a:cubicBezTo>
                          <a:pt x="21" y="14"/>
                          <a:pt x="22" y="15"/>
                          <a:pt x="23" y="17"/>
                        </a:cubicBezTo>
                        <a:close/>
                        <a:moveTo>
                          <a:pt x="42" y="117"/>
                        </a:moveTo>
                        <a:cubicBezTo>
                          <a:pt x="42" y="117"/>
                          <a:pt x="42" y="117"/>
                          <a:pt x="42" y="117"/>
                        </a:cubicBezTo>
                        <a:cubicBezTo>
                          <a:pt x="37" y="118"/>
                          <a:pt x="33" y="119"/>
                          <a:pt x="29" y="122"/>
                        </a:cubicBezTo>
                        <a:cubicBezTo>
                          <a:pt x="28" y="122"/>
                          <a:pt x="26" y="123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7" y="124"/>
                          <a:pt x="30" y="124"/>
                          <a:pt x="33" y="125"/>
                        </a:cubicBezTo>
                        <a:cubicBezTo>
                          <a:pt x="34" y="125"/>
                          <a:pt x="35" y="125"/>
                          <a:pt x="35" y="125"/>
                        </a:cubicBezTo>
                        <a:cubicBezTo>
                          <a:pt x="36" y="126"/>
                          <a:pt x="37" y="126"/>
                          <a:pt x="37" y="124"/>
                        </a:cubicBezTo>
                        <a:cubicBezTo>
                          <a:pt x="39" y="122"/>
                          <a:pt x="40" y="120"/>
                          <a:pt x="42" y="118"/>
                        </a:cubicBezTo>
                        <a:cubicBezTo>
                          <a:pt x="42" y="118"/>
                          <a:pt x="42" y="117"/>
                          <a:pt x="42" y="117"/>
                        </a:cubicBezTo>
                        <a:close/>
                        <a:moveTo>
                          <a:pt x="30" y="5"/>
                        </a:moveTo>
                        <a:cubicBezTo>
                          <a:pt x="30" y="4"/>
                          <a:pt x="30" y="4"/>
                          <a:pt x="30" y="4"/>
                        </a:cubicBezTo>
                        <a:cubicBezTo>
                          <a:pt x="26" y="4"/>
                          <a:pt x="22" y="4"/>
                          <a:pt x="18" y="5"/>
                        </a:cubicBezTo>
                        <a:cubicBezTo>
                          <a:pt x="17" y="5"/>
                          <a:pt x="17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8"/>
                          <a:pt x="19" y="9"/>
                          <a:pt x="19" y="10"/>
                        </a:cubicBezTo>
                        <a:cubicBezTo>
                          <a:pt x="22" y="9"/>
                          <a:pt x="25" y="7"/>
                          <a:pt x="28" y="6"/>
                        </a:cubicBezTo>
                        <a:cubicBezTo>
                          <a:pt x="29" y="5"/>
                          <a:pt x="29" y="5"/>
                          <a:pt x="30" y="5"/>
                        </a:cubicBezTo>
                        <a:close/>
                        <a:moveTo>
                          <a:pt x="51" y="9"/>
                        </a:moveTo>
                        <a:cubicBezTo>
                          <a:pt x="50" y="7"/>
                          <a:pt x="50" y="5"/>
                          <a:pt x="49" y="4"/>
                        </a:cubicBezTo>
                        <a:cubicBezTo>
                          <a:pt x="49" y="4"/>
                          <a:pt x="49" y="4"/>
                          <a:pt x="48" y="4"/>
                        </a:cubicBezTo>
                        <a:cubicBezTo>
                          <a:pt x="49" y="5"/>
                          <a:pt x="49" y="6"/>
                          <a:pt x="48" y="7"/>
                        </a:cubicBezTo>
                        <a:cubicBezTo>
                          <a:pt x="48" y="7"/>
                          <a:pt x="49" y="8"/>
                          <a:pt x="49" y="9"/>
                        </a:cubicBezTo>
                        <a:cubicBezTo>
                          <a:pt x="49" y="9"/>
                          <a:pt x="50" y="9"/>
                          <a:pt x="51" y="9"/>
                        </a:cubicBezTo>
                        <a:close/>
                        <a:moveTo>
                          <a:pt x="40" y="58"/>
                        </a:moveTo>
                        <a:cubicBezTo>
                          <a:pt x="40" y="58"/>
                          <a:pt x="40" y="58"/>
                          <a:pt x="40" y="58"/>
                        </a:cubicBezTo>
                        <a:cubicBezTo>
                          <a:pt x="39" y="56"/>
                          <a:pt x="38" y="55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4"/>
                          <a:pt x="37" y="54"/>
                        </a:cubicBezTo>
                        <a:cubicBezTo>
                          <a:pt x="37" y="55"/>
                          <a:pt x="37" y="56"/>
                          <a:pt x="38" y="58"/>
                        </a:cubicBezTo>
                        <a:cubicBezTo>
                          <a:pt x="38" y="58"/>
                          <a:pt x="38" y="57"/>
                          <a:pt x="39" y="57"/>
                        </a:cubicBezTo>
                        <a:cubicBezTo>
                          <a:pt x="39" y="58"/>
                          <a:pt x="39" y="58"/>
                          <a:pt x="40" y="58"/>
                        </a:cubicBezTo>
                        <a:close/>
                        <a:moveTo>
                          <a:pt x="4" y="125"/>
                        </a:moveTo>
                        <a:cubicBezTo>
                          <a:pt x="5" y="122"/>
                          <a:pt x="6" y="121"/>
                          <a:pt x="7" y="119"/>
                        </a:cubicBezTo>
                        <a:cubicBezTo>
                          <a:pt x="5" y="121"/>
                          <a:pt x="4" y="122"/>
                          <a:pt x="2" y="124"/>
                        </a:cubicBezTo>
                        <a:cubicBezTo>
                          <a:pt x="3" y="124"/>
                          <a:pt x="4" y="124"/>
                          <a:pt x="4" y="125"/>
                        </a:cubicBezTo>
                        <a:close/>
                        <a:moveTo>
                          <a:pt x="40" y="66"/>
                        </a:moveTo>
                        <a:cubicBezTo>
                          <a:pt x="40" y="64"/>
                          <a:pt x="41" y="62"/>
                          <a:pt x="40" y="61"/>
                        </a:cubicBezTo>
                        <a:cubicBezTo>
                          <a:pt x="39" y="61"/>
                          <a:pt x="39" y="62"/>
                          <a:pt x="39" y="63"/>
                        </a:cubicBezTo>
                        <a:cubicBezTo>
                          <a:pt x="39" y="64"/>
                          <a:pt x="40" y="65"/>
                          <a:pt x="40" y="66"/>
                        </a:cubicBezTo>
                        <a:close/>
                        <a:moveTo>
                          <a:pt x="52" y="12"/>
                        </a:moveTo>
                        <a:cubicBezTo>
                          <a:pt x="51" y="12"/>
                          <a:pt x="51" y="13"/>
                          <a:pt x="51" y="13"/>
                        </a:cubicBezTo>
                        <a:cubicBezTo>
                          <a:pt x="51" y="14"/>
                          <a:pt x="52" y="15"/>
                          <a:pt x="52" y="15"/>
                        </a:cubicBezTo>
                        <a:cubicBezTo>
                          <a:pt x="52" y="15"/>
                          <a:pt x="53" y="15"/>
                          <a:pt x="53" y="15"/>
                        </a:cubicBezTo>
                        <a:cubicBezTo>
                          <a:pt x="52" y="14"/>
                          <a:pt x="52" y="13"/>
                          <a:pt x="52" y="12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28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6075363" y="3198813"/>
                    <a:ext cx="250825" cy="450850"/>
                  </a:xfrm>
                  <a:custGeom>
                    <a:avLst/>
                    <a:gdLst>
                      <a:gd name="T0" fmla="*/ 3257 w 77"/>
                      <a:gd name="T1" fmla="*/ 430960 h 136"/>
                      <a:gd name="T2" fmla="*/ 123784 w 77"/>
                      <a:gd name="T3" fmla="*/ 248631 h 136"/>
                      <a:gd name="T4" fmla="*/ 120526 w 77"/>
                      <a:gd name="T5" fmla="*/ 222110 h 136"/>
                      <a:gd name="T6" fmla="*/ 100981 w 77"/>
                      <a:gd name="T7" fmla="*/ 165754 h 136"/>
                      <a:gd name="T8" fmla="*/ 71664 w 77"/>
                      <a:gd name="T9" fmla="*/ 72932 h 136"/>
                      <a:gd name="T10" fmla="*/ 52119 w 77"/>
                      <a:gd name="T11" fmla="*/ 13260 h 136"/>
                      <a:gd name="T12" fmla="*/ 78179 w 77"/>
                      <a:gd name="T13" fmla="*/ 9945 h 136"/>
                      <a:gd name="T14" fmla="*/ 179161 w 77"/>
                      <a:gd name="T15" fmla="*/ 19890 h 136"/>
                      <a:gd name="T16" fmla="*/ 185676 w 77"/>
                      <a:gd name="T17" fmla="*/ 23206 h 136"/>
                      <a:gd name="T18" fmla="*/ 231280 w 77"/>
                      <a:gd name="T19" fmla="*/ 188959 h 136"/>
                      <a:gd name="T20" fmla="*/ 231280 w 77"/>
                      <a:gd name="T21" fmla="*/ 285096 h 136"/>
                      <a:gd name="T22" fmla="*/ 169388 w 77"/>
                      <a:gd name="T23" fmla="*/ 364658 h 136"/>
                      <a:gd name="T24" fmla="*/ 71664 w 77"/>
                      <a:gd name="T25" fmla="*/ 447535 h 136"/>
                      <a:gd name="T26" fmla="*/ 22802 w 77"/>
                      <a:gd name="T27" fmla="*/ 417699 h 136"/>
                      <a:gd name="T28" fmla="*/ 97724 w 77"/>
                      <a:gd name="T29" fmla="*/ 421014 h 136"/>
                      <a:gd name="T30" fmla="*/ 48862 w 77"/>
                      <a:gd name="T31" fmla="*/ 437590 h 136"/>
                      <a:gd name="T32" fmla="*/ 110754 w 77"/>
                      <a:gd name="T33" fmla="*/ 440905 h 136"/>
                      <a:gd name="T34" fmla="*/ 140071 w 77"/>
                      <a:gd name="T35" fmla="*/ 367973 h 136"/>
                      <a:gd name="T36" fmla="*/ 52119 w 77"/>
                      <a:gd name="T37" fmla="*/ 387864 h 136"/>
                      <a:gd name="T38" fmla="*/ 140071 w 77"/>
                      <a:gd name="T39" fmla="*/ 361343 h 136"/>
                      <a:gd name="T40" fmla="*/ 192191 w 77"/>
                      <a:gd name="T41" fmla="*/ 308302 h 136"/>
                      <a:gd name="T42" fmla="*/ 45605 w 77"/>
                      <a:gd name="T43" fmla="*/ 381233 h 136"/>
                      <a:gd name="T44" fmla="*/ 179161 w 77"/>
                      <a:gd name="T45" fmla="*/ 66301 h 136"/>
                      <a:gd name="T46" fmla="*/ 100981 w 77"/>
                      <a:gd name="T47" fmla="*/ 109397 h 136"/>
                      <a:gd name="T48" fmla="*/ 127041 w 77"/>
                      <a:gd name="T49" fmla="*/ 119343 h 136"/>
                      <a:gd name="T50" fmla="*/ 185676 w 77"/>
                      <a:gd name="T51" fmla="*/ 96137 h 136"/>
                      <a:gd name="T52" fmla="*/ 110754 w 77"/>
                      <a:gd name="T53" fmla="*/ 139233 h 136"/>
                      <a:gd name="T54" fmla="*/ 188933 w 77"/>
                      <a:gd name="T55" fmla="*/ 106082 h 136"/>
                      <a:gd name="T56" fmla="*/ 133556 w 77"/>
                      <a:gd name="T57" fmla="*/ 324877 h 136"/>
                      <a:gd name="T58" fmla="*/ 221508 w 77"/>
                      <a:gd name="T59" fmla="*/ 265206 h 136"/>
                      <a:gd name="T60" fmla="*/ 104239 w 77"/>
                      <a:gd name="T61" fmla="*/ 318247 h 136"/>
                      <a:gd name="T62" fmla="*/ 231280 w 77"/>
                      <a:gd name="T63" fmla="*/ 228740 h 136"/>
                      <a:gd name="T64" fmla="*/ 97724 w 77"/>
                      <a:gd name="T65" fmla="*/ 308302 h 136"/>
                      <a:gd name="T66" fmla="*/ 195448 w 77"/>
                      <a:gd name="T67" fmla="*/ 265206 h 136"/>
                      <a:gd name="T68" fmla="*/ 130299 w 77"/>
                      <a:gd name="T69" fmla="*/ 265206 h 136"/>
                      <a:gd name="T70" fmla="*/ 185676 w 77"/>
                      <a:gd name="T71" fmla="*/ 215480 h 136"/>
                      <a:gd name="T72" fmla="*/ 130299 w 77"/>
                      <a:gd name="T73" fmla="*/ 251946 h 136"/>
                      <a:gd name="T74" fmla="*/ 120526 w 77"/>
                      <a:gd name="T75" fmla="*/ 179014 h 136"/>
                      <a:gd name="T76" fmla="*/ 205220 w 77"/>
                      <a:gd name="T77" fmla="*/ 135918 h 136"/>
                      <a:gd name="T78" fmla="*/ 87952 w 77"/>
                      <a:gd name="T79" fmla="*/ 82877 h 136"/>
                      <a:gd name="T80" fmla="*/ 146586 w 77"/>
                      <a:gd name="T81" fmla="*/ 76247 h 136"/>
                      <a:gd name="T82" fmla="*/ 146586 w 77"/>
                      <a:gd name="T83" fmla="*/ 53041 h 136"/>
                      <a:gd name="T84" fmla="*/ 130299 w 77"/>
                      <a:gd name="T85" fmla="*/ 228740 h 136"/>
                      <a:gd name="T86" fmla="*/ 195448 w 77"/>
                      <a:gd name="T87" fmla="*/ 202219 h 136"/>
                      <a:gd name="T88" fmla="*/ 182418 w 77"/>
                      <a:gd name="T89" fmla="*/ 185644 h 136"/>
                      <a:gd name="T90" fmla="*/ 208478 w 77"/>
                      <a:gd name="T91" fmla="*/ 152493 h 136"/>
                      <a:gd name="T92" fmla="*/ 130299 w 77"/>
                      <a:gd name="T93" fmla="*/ 185644 h 136"/>
                      <a:gd name="T94" fmla="*/ 169388 w 77"/>
                      <a:gd name="T95" fmla="*/ 185644 h 136"/>
                      <a:gd name="T96" fmla="*/ 114011 w 77"/>
                      <a:gd name="T97" fmla="*/ 43096 h 136"/>
                      <a:gd name="T98" fmla="*/ 91209 w 77"/>
                      <a:gd name="T99" fmla="*/ 72932 h 136"/>
                      <a:gd name="T100" fmla="*/ 172646 w 77"/>
                      <a:gd name="T101" fmla="*/ 19890 h 136"/>
                      <a:gd name="T102" fmla="*/ 110754 w 77"/>
                      <a:gd name="T103" fmla="*/ 19890 h 136"/>
                      <a:gd name="T104" fmla="*/ 81437 w 77"/>
                      <a:gd name="T105" fmla="*/ 46411 h 136"/>
                      <a:gd name="T106" fmla="*/ 84694 w 77"/>
                      <a:gd name="T107" fmla="*/ 23206 h 136"/>
                      <a:gd name="T108" fmla="*/ 61892 w 77"/>
                      <a:gd name="T109" fmla="*/ 13260 h 136"/>
                      <a:gd name="T110" fmla="*/ 224765 w 77"/>
                      <a:gd name="T111" fmla="*/ 275151 h 136"/>
                      <a:gd name="T112" fmla="*/ 241053 w 77"/>
                      <a:gd name="T113" fmla="*/ 258576 h 1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6"/>
                      <a:gd name="T173" fmla="*/ 77 w 77"/>
                      <a:gd name="T174" fmla="*/ 136 h 1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6">
                        <a:moveTo>
                          <a:pt x="4" y="133"/>
                        </a:moveTo>
                        <a:cubicBezTo>
                          <a:pt x="3" y="133"/>
                          <a:pt x="3" y="133"/>
                          <a:pt x="2" y="133"/>
                        </a:cubicBezTo>
                        <a:cubicBezTo>
                          <a:pt x="2" y="133"/>
                          <a:pt x="1" y="133"/>
                          <a:pt x="1" y="132"/>
                        </a:cubicBezTo>
                        <a:cubicBezTo>
                          <a:pt x="0" y="132"/>
                          <a:pt x="0" y="131"/>
                          <a:pt x="0" y="131"/>
                        </a:cubicBezTo>
                        <a:cubicBezTo>
                          <a:pt x="0" y="130"/>
                          <a:pt x="1" y="130"/>
                          <a:pt x="1" y="130"/>
                        </a:cubicBezTo>
                        <a:cubicBezTo>
                          <a:pt x="3" y="127"/>
                          <a:pt x="4" y="125"/>
                          <a:pt x="6" y="123"/>
                        </a:cubicBezTo>
                        <a:cubicBezTo>
                          <a:pt x="9" y="118"/>
                          <a:pt x="12" y="113"/>
                          <a:pt x="15" y="108"/>
                        </a:cubicBezTo>
                        <a:cubicBezTo>
                          <a:pt x="18" y="104"/>
                          <a:pt x="20" y="100"/>
                          <a:pt x="23" y="96"/>
                        </a:cubicBezTo>
                        <a:cubicBezTo>
                          <a:pt x="26" y="91"/>
                          <a:pt x="30" y="86"/>
                          <a:pt x="33" y="81"/>
                        </a:cubicBezTo>
                        <a:cubicBezTo>
                          <a:pt x="35" y="79"/>
                          <a:pt x="37" y="77"/>
                          <a:pt x="38" y="75"/>
                        </a:cubicBezTo>
                        <a:cubicBezTo>
                          <a:pt x="38" y="75"/>
                          <a:pt x="39" y="74"/>
                          <a:pt x="39" y="74"/>
                        </a:cubicBezTo>
                        <a:cubicBezTo>
                          <a:pt x="39" y="74"/>
                          <a:pt x="38" y="74"/>
                          <a:pt x="38" y="74"/>
                        </a:cubicBezTo>
                        <a:cubicBezTo>
                          <a:pt x="37" y="73"/>
                          <a:pt x="36" y="72"/>
                          <a:pt x="37" y="70"/>
                        </a:cubicBezTo>
                        <a:cubicBezTo>
                          <a:pt x="37" y="70"/>
                          <a:pt x="37" y="69"/>
                          <a:pt x="37" y="69"/>
                        </a:cubicBezTo>
                        <a:cubicBezTo>
                          <a:pt x="37" y="68"/>
                          <a:pt x="37" y="67"/>
                          <a:pt x="37" y="67"/>
                        </a:cubicBezTo>
                        <a:cubicBezTo>
                          <a:pt x="36" y="66"/>
                          <a:pt x="36" y="65"/>
                          <a:pt x="35" y="65"/>
                        </a:cubicBezTo>
                        <a:cubicBezTo>
                          <a:pt x="35" y="64"/>
                          <a:pt x="34" y="63"/>
                          <a:pt x="35" y="62"/>
                        </a:cubicBezTo>
                        <a:cubicBezTo>
                          <a:pt x="35" y="62"/>
                          <a:pt x="35" y="61"/>
                          <a:pt x="35" y="61"/>
                        </a:cubicBezTo>
                        <a:cubicBezTo>
                          <a:pt x="34" y="57"/>
                          <a:pt x="33" y="54"/>
                          <a:pt x="31" y="51"/>
                        </a:cubicBezTo>
                        <a:cubicBezTo>
                          <a:pt x="31" y="50"/>
                          <a:pt x="31" y="50"/>
                          <a:pt x="31" y="50"/>
                        </a:cubicBezTo>
                        <a:cubicBezTo>
                          <a:pt x="30" y="49"/>
                          <a:pt x="29" y="48"/>
                          <a:pt x="30" y="47"/>
                        </a:cubicBezTo>
                        <a:cubicBezTo>
                          <a:pt x="30" y="46"/>
                          <a:pt x="30" y="46"/>
                          <a:pt x="30" y="46"/>
                        </a:cubicBezTo>
                        <a:cubicBezTo>
                          <a:pt x="28" y="39"/>
                          <a:pt x="26" y="32"/>
                          <a:pt x="24" y="26"/>
                        </a:cubicBezTo>
                        <a:cubicBezTo>
                          <a:pt x="24" y="25"/>
                          <a:pt x="23" y="24"/>
                          <a:pt x="23" y="23"/>
                        </a:cubicBezTo>
                        <a:cubicBezTo>
                          <a:pt x="23" y="23"/>
                          <a:pt x="22" y="22"/>
                          <a:pt x="22" y="22"/>
                        </a:cubicBezTo>
                        <a:cubicBezTo>
                          <a:pt x="21" y="21"/>
                          <a:pt x="21" y="20"/>
                          <a:pt x="21" y="19"/>
                        </a:cubicBezTo>
                        <a:cubicBezTo>
                          <a:pt x="21" y="19"/>
                          <a:pt x="21" y="18"/>
                          <a:pt x="21" y="18"/>
                        </a:cubicBezTo>
                        <a:cubicBezTo>
                          <a:pt x="20" y="15"/>
                          <a:pt x="19" y="11"/>
                          <a:pt x="18" y="8"/>
                        </a:cubicBezTo>
                        <a:cubicBezTo>
                          <a:pt x="17" y="8"/>
                          <a:pt x="16" y="8"/>
                          <a:pt x="16" y="7"/>
                        </a:cubicBezTo>
                        <a:cubicBezTo>
                          <a:pt x="15" y="6"/>
                          <a:pt x="15" y="5"/>
                          <a:pt x="16" y="4"/>
                        </a:cubicBezTo>
                        <a:cubicBezTo>
                          <a:pt x="16" y="4"/>
                          <a:pt x="15" y="4"/>
                          <a:pt x="15" y="4"/>
                        </a:cubicBezTo>
                        <a:cubicBezTo>
                          <a:pt x="15" y="2"/>
                          <a:pt x="16" y="1"/>
                          <a:pt x="17" y="0"/>
                        </a:cubicBezTo>
                        <a:cubicBezTo>
                          <a:pt x="18" y="0"/>
                          <a:pt x="18" y="0"/>
                          <a:pt x="18" y="1"/>
                        </a:cubicBezTo>
                        <a:cubicBezTo>
                          <a:pt x="19" y="2"/>
                          <a:pt x="19" y="2"/>
                          <a:pt x="20" y="2"/>
                        </a:cubicBezTo>
                        <a:cubicBezTo>
                          <a:pt x="21" y="2"/>
                          <a:pt x="23" y="3"/>
                          <a:pt x="24" y="3"/>
                        </a:cubicBezTo>
                        <a:cubicBezTo>
                          <a:pt x="31" y="3"/>
                          <a:pt x="37" y="3"/>
                          <a:pt x="44" y="3"/>
                        </a:cubicBezTo>
                        <a:cubicBezTo>
                          <a:pt x="44" y="3"/>
                          <a:pt x="45" y="3"/>
                          <a:pt x="46" y="4"/>
                        </a:cubicBezTo>
                        <a:cubicBezTo>
                          <a:pt x="46" y="4"/>
                          <a:pt x="46" y="4"/>
                          <a:pt x="47" y="4"/>
                        </a:cubicBezTo>
                        <a:cubicBezTo>
                          <a:pt x="48" y="4"/>
                          <a:pt x="50" y="4"/>
                          <a:pt x="52" y="3"/>
                        </a:cubicBezTo>
                        <a:cubicBezTo>
                          <a:pt x="54" y="3"/>
                          <a:pt x="54" y="4"/>
                          <a:pt x="55" y="6"/>
                        </a:cubicBezTo>
                        <a:cubicBezTo>
                          <a:pt x="55" y="7"/>
                          <a:pt x="55" y="8"/>
                          <a:pt x="56" y="10"/>
                        </a:cubicBezTo>
                        <a:cubicBezTo>
                          <a:pt x="56" y="10"/>
                          <a:pt x="56" y="10"/>
                          <a:pt x="56" y="11"/>
                        </a:cubicBezTo>
                        <a:cubicBezTo>
                          <a:pt x="56" y="10"/>
                          <a:pt x="56" y="10"/>
                          <a:pt x="56" y="10"/>
                        </a:cubicBezTo>
                        <a:cubicBezTo>
                          <a:pt x="56" y="9"/>
                          <a:pt x="56" y="9"/>
                          <a:pt x="56" y="8"/>
                        </a:cubicBezTo>
                        <a:cubicBezTo>
                          <a:pt x="56" y="8"/>
                          <a:pt x="56" y="8"/>
                          <a:pt x="57" y="7"/>
                        </a:cubicBezTo>
                        <a:cubicBezTo>
                          <a:pt x="57" y="7"/>
                          <a:pt x="58" y="7"/>
                          <a:pt x="58" y="8"/>
                        </a:cubicBezTo>
                        <a:cubicBezTo>
                          <a:pt x="58" y="8"/>
                          <a:pt x="58" y="9"/>
                          <a:pt x="58" y="9"/>
                        </a:cubicBezTo>
                        <a:cubicBezTo>
                          <a:pt x="60" y="14"/>
                          <a:pt x="62" y="19"/>
                          <a:pt x="63" y="24"/>
                        </a:cubicBezTo>
                        <a:cubicBezTo>
                          <a:pt x="65" y="32"/>
                          <a:pt x="67" y="39"/>
                          <a:pt x="69" y="47"/>
                        </a:cubicBezTo>
                        <a:cubicBezTo>
                          <a:pt x="69" y="50"/>
                          <a:pt x="70" y="54"/>
                          <a:pt x="71" y="57"/>
                        </a:cubicBezTo>
                        <a:cubicBezTo>
                          <a:pt x="73" y="61"/>
                          <a:pt x="74" y="65"/>
                          <a:pt x="75" y="69"/>
                        </a:cubicBezTo>
                        <a:cubicBezTo>
                          <a:pt x="75" y="71"/>
                          <a:pt x="76" y="72"/>
                          <a:pt x="76" y="74"/>
                        </a:cubicBezTo>
                        <a:cubicBezTo>
                          <a:pt x="76" y="75"/>
                          <a:pt x="77" y="75"/>
                          <a:pt x="77" y="75"/>
                        </a:cubicBezTo>
                        <a:cubicBezTo>
                          <a:pt x="77" y="77"/>
                          <a:pt x="77" y="79"/>
                          <a:pt x="75" y="81"/>
                        </a:cubicBezTo>
                        <a:cubicBezTo>
                          <a:pt x="74" y="83"/>
                          <a:pt x="72" y="84"/>
                          <a:pt x="71" y="86"/>
                        </a:cubicBezTo>
                        <a:cubicBezTo>
                          <a:pt x="68" y="89"/>
                          <a:pt x="65" y="93"/>
                          <a:pt x="63" y="96"/>
                        </a:cubicBezTo>
                        <a:cubicBezTo>
                          <a:pt x="60" y="100"/>
                          <a:pt x="57" y="103"/>
                          <a:pt x="55" y="107"/>
                        </a:cubicBezTo>
                        <a:cubicBezTo>
                          <a:pt x="55" y="107"/>
                          <a:pt x="54" y="107"/>
                          <a:pt x="54" y="108"/>
                        </a:cubicBezTo>
                        <a:cubicBezTo>
                          <a:pt x="54" y="108"/>
                          <a:pt x="54" y="109"/>
                          <a:pt x="53" y="109"/>
                        </a:cubicBezTo>
                        <a:cubicBezTo>
                          <a:pt x="53" y="109"/>
                          <a:pt x="53" y="110"/>
                          <a:pt x="52" y="110"/>
                        </a:cubicBezTo>
                        <a:cubicBezTo>
                          <a:pt x="49" y="114"/>
                          <a:pt x="47" y="118"/>
                          <a:pt x="45" y="122"/>
                        </a:cubicBezTo>
                        <a:cubicBezTo>
                          <a:pt x="43" y="125"/>
                          <a:pt x="41" y="128"/>
                          <a:pt x="39" y="131"/>
                        </a:cubicBezTo>
                        <a:cubicBezTo>
                          <a:pt x="37" y="133"/>
                          <a:pt x="35" y="135"/>
                          <a:pt x="33" y="135"/>
                        </a:cubicBezTo>
                        <a:cubicBezTo>
                          <a:pt x="31" y="135"/>
                          <a:pt x="28" y="135"/>
                          <a:pt x="26" y="135"/>
                        </a:cubicBezTo>
                        <a:cubicBezTo>
                          <a:pt x="25" y="135"/>
                          <a:pt x="23" y="135"/>
                          <a:pt x="22" y="135"/>
                        </a:cubicBezTo>
                        <a:cubicBezTo>
                          <a:pt x="18" y="135"/>
                          <a:pt x="14" y="135"/>
                          <a:pt x="10" y="135"/>
                        </a:cubicBezTo>
                        <a:cubicBezTo>
                          <a:pt x="9" y="135"/>
                          <a:pt x="8" y="135"/>
                          <a:pt x="6" y="136"/>
                        </a:cubicBezTo>
                        <a:cubicBezTo>
                          <a:pt x="5" y="136"/>
                          <a:pt x="4" y="135"/>
                          <a:pt x="4" y="133"/>
                        </a:cubicBezTo>
                        <a:cubicBezTo>
                          <a:pt x="4" y="133"/>
                          <a:pt x="4" y="133"/>
                          <a:pt x="4" y="133"/>
                        </a:cubicBezTo>
                        <a:close/>
                        <a:moveTo>
                          <a:pt x="7" y="126"/>
                        </a:moveTo>
                        <a:cubicBezTo>
                          <a:pt x="7" y="126"/>
                          <a:pt x="6" y="126"/>
                          <a:pt x="6" y="126"/>
                        </a:cubicBezTo>
                        <a:cubicBezTo>
                          <a:pt x="5" y="128"/>
                          <a:pt x="4" y="129"/>
                          <a:pt x="3" y="131"/>
                        </a:cubicBezTo>
                        <a:cubicBezTo>
                          <a:pt x="3" y="131"/>
                          <a:pt x="4" y="131"/>
                          <a:pt x="4" y="131"/>
                        </a:cubicBezTo>
                        <a:cubicBezTo>
                          <a:pt x="7" y="131"/>
                          <a:pt x="9" y="130"/>
                          <a:pt x="12" y="130"/>
                        </a:cubicBezTo>
                        <a:cubicBezTo>
                          <a:pt x="18" y="130"/>
                          <a:pt x="24" y="129"/>
                          <a:pt x="30" y="127"/>
                        </a:cubicBezTo>
                        <a:cubicBezTo>
                          <a:pt x="31" y="127"/>
                          <a:pt x="32" y="128"/>
                          <a:pt x="32" y="129"/>
                        </a:cubicBezTo>
                        <a:cubicBezTo>
                          <a:pt x="33" y="130"/>
                          <a:pt x="32" y="132"/>
                          <a:pt x="30" y="132"/>
                        </a:cubicBezTo>
                        <a:cubicBezTo>
                          <a:pt x="30" y="132"/>
                          <a:pt x="29" y="132"/>
                          <a:pt x="29" y="132"/>
                        </a:cubicBezTo>
                        <a:cubicBezTo>
                          <a:pt x="26" y="132"/>
                          <a:pt x="23" y="131"/>
                          <a:pt x="20" y="131"/>
                        </a:cubicBezTo>
                        <a:cubicBezTo>
                          <a:pt x="18" y="131"/>
                          <a:pt x="17" y="132"/>
                          <a:pt x="15" y="132"/>
                        </a:cubicBezTo>
                        <a:cubicBezTo>
                          <a:pt x="15" y="132"/>
                          <a:pt x="15" y="132"/>
                          <a:pt x="15" y="132"/>
                        </a:cubicBezTo>
                        <a:cubicBezTo>
                          <a:pt x="17" y="132"/>
                          <a:pt x="19" y="133"/>
                          <a:pt x="21" y="133"/>
                        </a:cubicBezTo>
                        <a:cubicBezTo>
                          <a:pt x="22" y="133"/>
                          <a:pt x="23" y="133"/>
                          <a:pt x="23" y="133"/>
                        </a:cubicBezTo>
                        <a:cubicBezTo>
                          <a:pt x="26" y="133"/>
                          <a:pt x="28" y="133"/>
                          <a:pt x="31" y="133"/>
                        </a:cubicBezTo>
                        <a:cubicBezTo>
                          <a:pt x="32" y="133"/>
                          <a:pt x="33" y="133"/>
                          <a:pt x="34" y="133"/>
                        </a:cubicBezTo>
                        <a:cubicBezTo>
                          <a:pt x="34" y="132"/>
                          <a:pt x="34" y="132"/>
                          <a:pt x="35" y="132"/>
                        </a:cubicBezTo>
                        <a:cubicBezTo>
                          <a:pt x="35" y="131"/>
                          <a:pt x="36" y="130"/>
                          <a:pt x="36" y="129"/>
                        </a:cubicBezTo>
                        <a:cubicBezTo>
                          <a:pt x="40" y="123"/>
                          <a:pt x="43" y="116"/>
                          <a:pt x="48" y="111"/>
                        </a:cubicBezTo>
                        <a:cubicBezTo>
                          <a:pt x="48" y="111"/>
                          <a:pt x="48" y="110"/>
                          <a:pt x="48" y="110"/>
                        </a:cubicBezTo>
                        <a:cubicBezTo>
                          <a:pt x="46" y="110"/>
                          <a:pt x="45" y="111"/>
                          <a:pt x="43" y="111"/>
                        </a:cubicBezTo>
                        <a:cubicBezTo>
                          <a:pt x="37" y="113"/>
                          <a:pt x="31" y="115"/>
                          <a:pt x="26" y="117"/>
                        </a:cubicBezTo>
                        <a:cubicBezTo>
                          <a:pt x="23" y="118"/>
                          <a:pt x="21" y="119"/>
                          <a:pt x="19" y="120"/>
                        </a:cubicBezTo>
                        <a:cubicBezTo>
                          <a:pt x="18" y="120"/>
                          <a:pt x="17" y="120"/>
                          <a:pt x="16" y="121"/>
                        </a:cubicBezTo>
                        <a:cubicBezTo>
                          <a:pt x="14" y="121"/>
                          <a:pt x="14" y="120"/>
                          <a:pt x="14" y="119"/>
                        </a:cubicBezTo>
                        <a:cubicBezTo>
                          <a:pt x="14" y="118"/>
                          <a:pt x="14" y="117"/>
                          <a:pt x="16" y="117"/>
                        </a:cubicBezTo>
                        <a:cubicBezTo>
                          <a:pt x="16" y="117"/>
                          <a:pt x="16" y="117"/>
                          <a:pt x="16" y="117"/>
                        </a:cubicBezTo>
                        <a:cubicBezTo>
                          <a:pt x="17" y="118"/>
                          <a:pt x="17" y="118"/>
                          <a:pt x="18" y="118"/>
                        </a:cubicBezTo>
                        <a:cubicBezTo>
                          <a:pt x="20" y="117"/>
                          <a:pt x="21" y="117"/>
                          <a:pt x="23" y="116"/>
                        </a:cubicBezTo>
                        <a:cubicBezTo>
                          <a:pt x="29" y="114"/>
                          <a:pt x="35" y="111"/>
                          <a:pt x="42" y="109"/>
                        </a:cubicBezTo>
                        <a:cubicBezTo>
                          <a:pt x="42" y="109"/>
                          <a:pt x="43" y="109"/>
                          <a:pt x="43" y="109"/>
                        </a:cubicBezTo>
                        <a:cubicBezTo>
                          <a:pt x="46" y="108"/>
                          <a:pt x="49" y="106"/>
                          <a:pt x="51" y="105"/>
                        </a:cubicBezTo>
                        <a:cubicBezTo>
                          <a:pt x="52" y="105"/>
                          <a:pt x="53" y="104"/>
                          <a:pt x="53" y="104"/>
                        </a:cubicBezTo>
                        <a:cubicBezTo>
                          <a:pt x="55" y="101"/>
                          <a:pt x="57" y="98"/>
                          <a:pt x="59" y="95"/>
                        </a:cubicBezTo>
                        <a:cubicBezTo>
                          <a:pt x="59" y="94"/>
                          <a:pt x="59" y="94"/>
                          <a:pt x="59" y="94"/>
                        </a:cubicBezTo>
                        <a:cubicBezTo>
                          <a:pt x="59" y="94"/>
                          <a:pt x="59" y="93"/>
                          <a:pt x="59" y="93"/>
                        </a:cubicBezTo>
                        <a:cubicBezTo>
                          <a:pt x="58" y="94"/>
                          <a:pt x="58" y="94"/>
                          <a:pt x="57" y="94"/>
                        </a:cubicBezTo>
                        <a:cubicBezTo>
                          <a:pt x="52" y="96"/>
                          <a:pt x="47" y="97"/>
                          <a:pt x="42" y="100"/>
                        </a:cubicBezTo>
                        <a:cubicBezTo>
                          <a:pt x="38" y="102"/>
                          <a:pt x="33" y="104"/>
                          <a:pt x="28" y="106"/>
                        </a:cubicBezTo>
                        <a:cubicBezTo>
                          <a:pt x="25" y="107"/>
                          <a:pt x="22" y="108"/>
                          <a:pt x="18" y="109"/>
                        </a:cubicBezTo>
                        <a:cubicBezTo>
                          <a:pt x="17" y="111"/>
                          <a:pt x="15" y="113"/>
                          <a:pt x="14" y="115"/>
                        </a:cubicBezTo>
                        <a:cubicBezTo>
                          <a:pt x="12" y="119"/>
                          <a:pt x="10" y="122"/>
                          <a:pt x="7" y="125"/>
                        </a:cubicBezTo>
                        <a:cubicBezTo>
                          <a:pt x="7" y="126"/>
                          <a:pt x="7" y="126"/>
                          <a:pt x="7" y="126"/>
                        </a:cubicBezTo>
                        <a:close/>
                        <a:moveTo>
                          <a:pt x="61" y="31"/>
                        </a:moveTo>
                        <a:cubicBezTo>
                          <a:pt x="60" y="27"/>
                          <a:pt x="58" y="23"/>
                          <a:pt x="57" y="20"/>
                        </a:cubicBezTo>
                        <a:cubicBezTo>
                          <a:pt x="56" y="20"/>
                          <a:pt x="56" y="20"/>
                          <a:pt x="55" y="20"/>
                        </a:cubicBezTo>
                        <a:cubicBezTo>
                          <a:pt x="55" y="20"/>
                          <a:pt x="54" y="20"/>
                          <a:pt x="54" y="20"/>
                        </a:cubicBezTo>
                        <a:cubicBezTo>
                          <a:pt x="52" y="21"/>
                          <a:pt x="50" y="22"/>
                          <a:pt x="48" y="23"/>
                        </a:cubicBezTo>
                        <a:cubicBezTo>
                          <a:pt x="45" y="25"/>
                          <a:pt x="41" y="27"/>
                          <a:pt x="37" y="30"/>
                        </a:cubicBezTo>
                        <a:cubicBezTo>
                          <a:pt x="35" y="31"/>
                          <a:pt x="34" y="31"/>
                          <a:pt x="32" y="32"/>
                        </a:cubicBezTo>
                        <a:cubicBezTo>
                          <a:pt x="32" y="32"/>
                          <a:pt x="31" y="33"/>
                          <a:pt x="31" y="33"/>
                        </a:cubicBezTo>
                        <a:cubicBezTo>
                          <a:pt x="30" y="33"/>
                          <a:pt x="30" y="34"/>
                          <a:pt x="31" y="34"/>
                        </a:cubicBezTo>
                        <a:cubicBezTo>
                          <a:pt x="31" y="36"/>
                          <a:pt x="31" y="37"/>
                          <a:pt x="32" y="39"/>
                        </a:cubicBezTo>
                        <a:cubicBezTo>
                          <a:pt x="33" y="39"/>
                          <a:pt x="33" y="39"/>
                          <a:pt x="34" y="39"/>
                        </a:cubicBezTo>
                        <a:cubicBezTo>
                          <a:pt x="34" y="39"/>
                          <a:pt x="35" y="39"/>
                          <a:pt x="35" y="39"/>
                        </a:cubicBezTo>
                        <a:cubicBezTo>
                          <a:pt x="37" y="38"/>
                          <a:pt x="38" y="37"/>
                          <a:pt x="39" y="36"/>
                        </a:cubicBezTo>
                        <a:cubicBezTo>
                          <a:pt x="42" y="35"/>
                          <a:pt x="44" y="33"/>
                          <a:pt x="47" y="31"/>
                        </a:cubicBezTo>
                        <a:cubicBezTo>
                          <a:pt x="49" y="30"/>
                          <a:pt x="51" y="29"/>
                          <a:pt x="53" y="27"/>
                        </a:cubicBezTo>
                        <a:cubicBezTo>
                          <a:pt x="53" y="27"/>
                          <a:pt x="54" y="27"/>
                          <a:pt x="54" y="26"/>
                        </a:cubicBezTo>
                        <a:cubicBezTo>
                          <a:pt x="55" y="26"/>
                          <a:pt x="56" y="26"/>
                          <a:pt x="56" y="27"/>
                        </a:cubicBezTo>
                        <a:cubicBezTo>
                          <a:pt x="57" y="27"/>
                          <a:pt x="57" y="28"/>
                          <a:pt x="57" y="29"/>
                        </a:cubicBezTo>
                        <a:cubicBezTo>
                          <a:pt x="57" y="30"/>
                          <a:pt x="56" y="30"/>
                          <a:pt x="55" y="30"/>
                        </a:cubicBezTo>
                        <a:cubicBezTo>
                          <a:pt x="54" y="30"/>
                          <a:pt x="52" y="31"/>
                          <a:pt x="50" y="32"/>
                        </a:cubicBezTo>
                        <a:cubicBezTo>
                          <a:pt x="48" y="33"/>
                          <a:pt x="46" y="34"/>
                          <a:pt x="44" y="36"/>
                        </a:cubicBezTo>
                        <a:cubicBezTo>
                          <a:pt x="41" y="37"/>
                          <a:pt x="38" y="39"/>
                          <a:pt x="36" y="41"/>
                        </a:cubicBezTo>
                        <a:cubicBezTo>
                          <a:pt x="35" y="41"/>
                          <a:pt x="35" y="41"/>
                          <a:pt x="34" y="42"/>
                        </a:cubicBezTo>
                        <a:cubicBezTo>
                          <a:pt x="34" y="43"/>
                          <a:pt x="34" y="43"/>
                          <a:pt x="33" y="43"/>
                        </a:cubicBezTo>
                        <a:cubicBezTo>
                          <a:pt x="34" y="44"/>
                          <a:pt x="34" y="45"/>
                          <a:pt x="34" y="46"/>
                        </a:cubicBezTo>
                        <a:cubicBezTo>
                          <a:pt x="35" y="46"/>
                          <a:pt x="36" y="46"/>
                          <a:pt x="36" y="46"/>
                        </a:cubicBezTo>
                        <a:cubicBezTo>
                          <a:pt x="38" y="45"/>
                          <a:pt x="40" y="44"/>
                          <a:pt x="42" y="42"/>
                        </a:cubicBezTo>
                        <a:cubicBezTo>
                          <a:pt x="48" y="39"/>
                          <a:pt x="53" y="36"/>
                          <a:pt x="58" y="32"/>
                        </a:cubicBezTo>
                        <a:cubicBezTo>
                          <a:pt x="59" y="31"/>
                          <a:pt x="59" y="31"/>
                          <a:pt x="61" y="31"/>
                        </a:cubicBezTo>
                        <a:close/>
                        <a:moveTo>
                          <a:pt x="21" y="105"/>
                        </a:moveTo>
                        <a:cubicBezTo>
                          <a:pt x="22" y="106"/>
                          <a:pt x="22" y="106"/>
                          <a:pt x="23" y="106"/>
                        </a:cubicBezTo>
                        <a:cubicBezTo>
                          <a:pt x="24" y="105"/>
                          <a:pt x="26" y="105"/>
                          <a:pt x="27" y="104"/>
                        </a:cubicBezTo>
                        <a:cubicBezTo>
                          <a:pt x="32" y="102"/>
                          <a:pt x="37" y="100"/>
                          <a:pt x="41" y="98"/>
                        </a:cubicBezTo>
                        <a:cubicBezTo>
                          <a:pt x="45" y="96"/>
                          <a:pt x="48" y="95"/>
                          <a:pt x="51" y="93"/>
                        </a:cubicBezTo>
                        <a:cubicBezTo>
                          <a:pt x="53" y="92"/>
                          <a:pt x="55" y="91"/>
                          <a:pt x="57" y="90"/>
                        </a:cubicBezTo>
                        <a:cubicBezTo>
                          <a:pt x="59" y="89"/>
                          <a:pt x="60" y="89"/>
                          <a:pt x="61" y="91"/>
                        </a:cubicBezTo>
                        <a:cubicBezTo>
                          <a:pt x="61" y="91"/>
                          <a:pt x="61" y="91"/>
                          <a:pt x="61" y="91"/>
                        </a:cubicBezTo>
                        <a:cubicBezTo>
                          <a:pt x="63" y="87"/>
                          <a:pt x="66" y="84"/>
                          <a:pt x="68" y="80"/>
                        </a:cubicBezTo>
                        <a:cubicBezTo>
                          <a:pt x="68" y="80"/>
                          <a:pt x="68" y="80"/>
                          <a:pt x="67" y="80"/>
                        </a:cubicBezTo>
                        <a:cubicBezTo>
                          <a:pt x="66" y="81"/>
                          <a:pt x="64" y="81"/>
                          <a:pt x="63" y="82"/>
                        </a:cubicBezTo>
                        <a:cubicBezTo>
                          <a:pt x="59" y="83"/>
                          <a:pt x="55" y="85"/>
                          <a:pt x="51" y="87"/>
                        </a:cubicBezTo>
                        <a:cubicBezTo>
                          <a:pt x="47" y="89"/>
                          <a:pt x="42" y="91"/>
                          <a:pt x="37" y="93"/>
                        </a:cubicBezTo>
                        <a:cubicBezTo>
                          <a:pt x="36" y="94"/>
                          <a:pt x="34" y="95"/>
                          <a:pt x="32" y="96"/>
                        </a:cubicBezTo>
                        <a:cubicBezTo>
                          <a:pt x="30" y="96"/>
                          <a:pt x="29" y="97"/>
                          <a:pt x="28" y="97"/>
                        </a:cubicBezTo>
                        <a:cubicBezTo>
                          <a:pt x="28" y="98"/>
                          <a:pt x="27" y="98"/>
                          <a:pt x="26" y="98"/>
                        </a:cubicBezTo>
                        <a:cubicBezTo>
                          <a:pt x="25" y="100"/>
                          <a:pt x="23" y="103"/>
                          <a:pt x="21" y="105"/>
                        </a:cubicBezTo>
                        <a:close/>
                        <a:moveTo>
                          <a:pt x="73" y="75"/>
                        </a:moveTo>
                        <a:cubicBezTo>
                          <a:pt x="72" y="73"/>
                          <a:pt x="72" y="71"/>
                          <a:pt x="71" y="69"/>
                        </a:cubicBezTo>
                        <a:cubicBezTo>
                          <a:pt x="70" y="70"/>
                          <a:pt x="70" y="70"/>
                          <a:pt x="69" y="70"/>
                        </a:cubicBezTo>
                        <a:cubicBezTo>
                          <a:pt x="64" y="72"/>
                          <a:pt x="59" y="74"/>
                          <a:pt x="54" y="76"/>
                        </a:cubicBezTo>
                        <a:cubicBezTo>
                          <a:pt x="49" y="78"/>
                          <a:pt x="44" y="81"/>
                          <a:pt x="39" y="83"/>
                        </a:cubicBezTo>
                        <a:cubicBezTo>
                          <a:pt x="38" y="83"/>
                          <a:pt x="37" y="83"/>
                          <a:pt x="37" y="84"/>
                        </a:cubicBezTo>
                        <a:cubicBezTo>
                          <a:pt x="34" y="87"/>
                          <a:pt x="32" y="90"/>
                          <a:pt x="30" y="93"/>
                        </a:cubicBezTo>
                        <a:cubicBezTo>
                          <a:pt x="30" y="93"/>
                          <a:pt x="30" y="94"/>
                          <a:pt x="29" y="94"/>
                        </a:cubicBezTo>
                        <a:cubicBezTo>
                          <a:pt x="30" y="94"/>
                          <a:pt x="31" y="94"/>
                          <a:pt x="31" y="94"/>
                        </a:cubicBezTo>
                        <a:cubicBezTo>
                          <a:pt x="32" y="93"/>
                          <a:pt x="33" y="93"/>
                          <a:pt x="34" y="93"/>
                        </a:cubicBezTo>
                        <a:cubicBezTo>
                          <a:pt x="40" y="90"/>
                          <a:pt x="47" y="87"/>
                          <a:pt x="53" y="84"/>
                        </a:cubicBezTo>
                        <a:cubicBezTo>
                          <a:pt x="56" y="83"/>
                          <a:pt x="58" y="81"/>
                          <a:pt x="60" y="80"/>
                        </a:cubicBezTo>
                        <a:cubicBezTo>
                          <a:pt x="63" y="79"/>
                          <a:pt x="66" y="77"/>
                          <a:pt x="68" y="76"/>
                        </a:cubicBezTo>
                        <a:cubicBezTo>
                          <a:pt x="69" y="75"/>
                          <a:pt x="70" y="75"/>
                          <a:pt x="71" y="76"/>
                        </a:cubicBezTo>
                        <a:cubicBezTo>
                          <a:pt x="71" y="76"/>
                          <a:pt x="71" y="76"/>
                          <a:pt x="72" y="76"/>
                        </a:cubicBezTo>
                        <a:cubicBezTo>
                          <a:pt x="72" y="76"/>
                          <a:pt x="73" y="75"/>
                          <a:pt x="73" y="75"/>
                        </a:cubicBezTo>
                        <a:close/>
                        <a:moveTo>
                          <a:pt x="40" y="80"/>
                        </a:moveTo>
                        <a:cubicBezTo>
                          <a:pt x="40" y="80"/>
                          <a:pt x="40" y="80"/>
                          <a:pt x="40" y="80"/>
                        </a:cubicBezTo>
                        <a:cubicBezTo>
                          <a:pt x="50" y="76"/>
                          <a:pt x="60" y="71"/>
                          <a:pt x="70" y="65"/>
                        </a:cubicBezTo>
                        <a:cubicBezTo>
                          <a:pt x="69" y="64"/>
                          <a:pt x="69" y="62"/>
                          <a:pt x="68" y="60"/>
                        </a:cubicBezTo>
                        <a:cubicBezTo>
                          <a:pt x="66" y="61"/>
                          <a:pt x="64" y="62"/>
                          <a:pt x="63" y="63"/>
                        </a:cubicBezTo>
                        <a:cubicBezTo>
                          <a:pt x="61" y="63"/>
                          <a:pt x="59" y="64"/>
                          <a:pt x="57" y="65"/>
                        </a:cubicBezTo>
                        <a:cubicBezTo>
                          <a:pt x="55" y="65"/>
                          <a:pt x="53" y="66"/>
                          <a:pt x="51" y="67"/>
                        </a:cubicBezTo>
                        <a:cubicBezTo>
                          <a:pt x="50" y="68"/>
                          <a:pt x="48" y="69"/>
                          <a:pt x="46" y="70"/>
                        </a:cubicBezTo>
                        <a:cubicBezTo>
                          <a:pt x="44" y="70"/>
                          <a:pt x="42" y="71"/>
                          <a:pt x="41" y="72"/>
                        </a:cubicBezTo>
                        <a:cubicBezTo>
                          <a:pt x="41" y="73"/>
                          <a:pt x="41" y="74"/>
                          <a:pt x="41" y="74"/>
                        </a:cubicBezTo>
                        <a:cubicBezTo>
                          <a:pt x="41" y="75"/>
                          <a:pt x="40" y="76"/>
                          <a:pt x="40" y="76"/>
                        </a:cubicBezTo>
                        <a:cubicBezTo>
                          <a:pt x="41" y="77"/>
                          <a:pt x="41" y="78"/>
                          <a:pt x="40" y="79"/>
                        </a:cubicBezTo>
                        <a:cubicBezTo>
                          <a:pt x="40" y="79"/>
                          <a:pt x="40" y="80"/>
                          <a:pt x="40" y="80"/>
                        </a:cubicBezTo>
                        <a:close/>
                        <a:moveTo>
                          <a:pt x="35" y="48"/>
                        </a:moveTo>
                        <a:cubicBezTo>
                          <a:pt x="36" y="50"/>
                          <a:pt x="36" y="52"/>
                          <a:pt x="36" y="53"/>
                        </a:cubicBezTo>
                        <a:cubicBezTo>
                          <a:pt x="36" y="53"/>
                          <a:pt x="37" y="54"/>
                          <a:pt x="37" y="54"/>
                        </a:cubicBezTo>
                        <a:cubicBezTo>
                          <a:pt x="38" y="54"/>
                          <a:pt x="39" y="55"/>
                          <a:pt x="40" y="54"/>
                        </a:cubicBezTo>
                        <a:cubicBezTo>
                          <a:pt x="41" y="54"/>
                          <a:pt x="42" y="53"/>
                          <a:pt x="43" y="53"/>
                        </a:cubicBezTo>
                        <a:cubicBezTo>
                          <a:pt x="47" y="50"/>
                          <a:pt x="51" y="48"/>
                          <a:pt x="55" y="46"/>
                        </a:cubicBezTo>
                        <a:cubicBezTo>
                          <a:pt x="58" y="44"/>
                          <a:pt x="60" y="43"/>
                          <a:pt x="62" y="41"/>
                        </a:cubicBezTo>
                        <a:cubicBezTo>
                          <a:pt x="63" y="41"/>
                          <a:pt x="63" y="41"/>
                          <a:pt x="63" y="41"/>
                        </a:cubicBezTo>
                        <a:cubicBezTo>
                          <a:pt x="62" y="39"/>
                          <a:pt x="62" y="37"/>
                          <a:pt x="61" y="35"/>
                        </a:cubicBezTo>
                        <a:cubicBezTo>
                          <a:pt x="60" y="35"/>
                          <a:pt x="60" y="35"/>
                          <a:pt x="59" y="36"/>
                        </a:cubicBezTo>
                        <a:cubicBezTo>
                          <a:pt x="55" y="37"/>
                          <a:pt x="52" y="39"/>
                          <a:pt x="49" y="41"/>
                        </a:cubicBezTo>
                        <a:cubicBezTo>
                          <a:pt x="44" y="44"/>
                          <a:pt x="40" y="47"/>
                          <a:pt x="35" y="48"/>
                        </a:cubicBezTo>
                        <a:close/>
                        <a:moveTo>
                          <a:pt x="27" y="25"/>
                        </a:moveTo>
                        <a:cubicBezTo>
                          <a:pt x="28" y="26"/>
                          <a:pt x="28" y="28"/>
                          <a:pt x="29" y="29"/>
                        </a:cubicBezTo>
                        <a:cubicBezTo>
                          <a:pt x="29" y="30"/>
                          <a:pt x="30" y="31"/>
                          <a:pt x="31" y="30"/>
                        </a:cubicBezTo>
                        <a:cubicBezTo>
                          <a:pt x="31" y="30"/>
                          <a:pt x="31" y="30"/>
                          <a:pt x="32" y="30"/>
                        </a:cubicBezTo>
                        <a:cubicBezTo>
                          <a:pt x="33" y="29"/>
                          <a:pt x="35" y="28"/>
                          <a:pt x="37" y="28"/>
                        </a:cubicBezTo>
                        <a:cubicBezTo>
                          <a:pt x="39" y="26"/>
                          <a:pt x="42" y="24"/>
                          <a:pt x="45" y="23"/>
                        </a:cubicBezTo>
                        <a:cubicBezTo>
                          <a:pt x="48" y="21"/>
                          <a:pt x="51" y="19"/>
                          <a:pt x="53" y="17"/>
                        </a:cubicBezTo>
                        <a:cubicBezTo>
                          <a:pt x="54" y="16"/>
                          <a:pt x="55" y="16"/>
                          <a:pt x="55" y="15"/>
                        </a:cubicBezTo>
                        <a:cubicBezTo>
                          <a:pt x="55" y="14"/>
                          <a:pt x="54" y="13"/>
                          <a:pt x="54" y="11"/>
                        </a:cubicBezTo>
                        <a:cubicBezTo>
                          <a:pt x="53" y="11"/>
                          <a:pt x="52" y="11"/>
                          <a:pt x="52" y="12"/>
                        </a:cubicBezTo>
                        <a:cubicBezTo>
                          <a:pt x="49" y="13"/>
                          <a:pt x="47" y="14"/>
                          <a:pt x="45" y="16"/>
                        </a:cubicBezTo>
                        <a:cubicBezTo>
                          <a:pt x="42" y="17"/>
                          <a:pt x="39" y="19"/>
                          <a:pt x="36" y="21"/>
                        </a:cubicBezTo>
                        <a:cubicBezTo>
                          <a:pt x="33" y="22"/>
                          <a:pt x="30" y="24"/>
                          <a:pt x="27" y="25"/>
                        </a:cubicBezTo>
                        <a:close/>
                        <a:moveTo>
                          <a:pt x="39" y="64"/>
                        </a:moveTo>
                        <a:cubicBezTo>
                          <a:pt x="40" y="65"/>
                          <a:pt x="40" y="66"/>
                          <a:pt x="40" y="67"/>
                        </a:cubicBezTo>
                        <a:cubicBezTo>
                          <a:pt x="40" y="68"/>
                          <a:pt x="40" y="68"/>
                          <a:pt x="40" y="69"/>
                        </a:cubicBezTo>
                        <a:cubicBezTo>
                          <a:pt x="40" y="69"/>
                          <a:pt x="39" y="69"/>
                          <a:pt x="40" y="70"/>
                        </a:cubicBezTo>
                        <a:cubicBezTo>
                          <a:pt x="40" y="70"/>
                          <a:pt x="41" y="70"/>
                          <a:pt x="41" y="70"/>
                        </a:cubicBezTo>
                        <a:cubicBezTo>
                          <a:pt x="41" y="70"/>
                          <a:pt x="41" y="69"/>
                          <a:pt x="41" y="69"/>
                        </a:cubicBezTo>
                        <a:cubicBezTo>
                          <a:pt x="45" y="68"/>
                          <a:pt x="48" y="66"/>
                          <a:pt x="52" y="65"/>
                        </a:cubicBezTo>
                        <a:cubicBezTo>
                          <a:pt x="54" y="63"/>
                          <a:pt x="57" y="62"/>
                          <a:pt x="60" y="61"/>
                        </a:cubicBezTo>
                        <a:cubicBezTo>
                          <a:pt x="62" y="60"/>
                          <a:pt x="64" y="58"/>
                          <a:pt x="66" y="57"/>
                        </a:cubicBezTo>
                        <a:cubicBezTo>
                          <a:pt x="66" y="57"/>
                          <a:pt x="67" y="57"/>
                          <a:pt x="67" y="56"/>
                        </a:cubicBezTo>
                        <a:cubicBezTo>
                          <a:pt x="67" y="55"/>
                          <a:pt x="66" y="53"/>
                          <a:pt x="66" y="52"/>
                        </a:cubicBezTo>
                        <a:cubicBezTo>
                          <a:pt x="66" y="52"/>
                          <a:pt x="66" y="52"/>
                          <a:pt x="65" y="52"/>
                        </a:cubicBezTo>
                        <a:cubicBezTo>
                          <a:pt x="62" y="53"/>
                          <a:pt x="59" y="54"/>
                          <a:pt x="56" y="56"/>
                        </a:cubicBezTo>
                        <a:cubicBezTo>
                          <a:pt x="54" y="57"/>
                          <a:pt x="51" y="58"/>
                          <a:pt x="49" y="60"/>
                        </a:cubicBezTo>
                        <a:cubicBezTo>
                          <a:pt x="46" y="61"/>
                          <a:pt x="44" y="62"/>
                          <a:pt x="41" y="63"/>
                        </a:cubicBezTo>
                        <a:cubicBezTo>
                          <a:pt x="40" y="63"/>
                          <a:pt x="40" y="64"/>
                          <a:pt x="39" y="64"/>
                        </a:cubicBezTo>
                        <a:close/>
                        <a:moveTo>
                          <a:pt x="65" y="48"/>
                        </a:moveTo>
                        <a:cubicBezTo>
                          <a:pt x="64" y="47"/>
                          <a:pt x="64" y="46"/>
                          <a:pt x="64" y="46"/>
                        </a:cubicBezTo>
                        <a:cubicBezTo>
                          <a:pt x="64" y="45"/>
                          <a:pt x="64" y="45"/>
                          <a:pt x="63" y="45"/>
                        </a:cubicBezTo>
                        <a:cubicBezTo>
                          <a:pt x="63" y="45"/>
                          <a:pt x="63" y="45"/>
                          <a:pt x="62" y="45"/>
                        </a:cubicBezTo>
                        <a:cubicBezTo>
                          <a:pt x="60" y="46"/>
                          <a:pt x="58" y="46"/>
                          <a:pt x="56" y="48"/>
                        </a:cubicBezTo>
                        <a:cubicBezTo>
                          <a:pt x="54" y="49"/>
                          <a:pt x="52" y="50"/>
                          <a:pt x="50" y="51"/>
                        </a:cubicBezTo>
                        <a:cubicBezTo>
                          <a:pt x="47" y="53"/>
                          <a:pt x="43" y="55"/>
                          <a:pt x="40" y="56"/>
                        </a:cubicBezTo>
                        <a:cubicBezTo>
                          <a:pt x="39" y="57"/>
                          <a:pt x="38" y="57"/>
                          <a:pt x="38" y="58"/>
                        </a:cubicBezTo>
                        <a:cubicBezTo>
                          <a:pt x="38" y="59"/>
                          <a:pt x="38" y="60"/>
                          <a:pt x="39" y="62"/>
                        </a:cubicBezTo>
                        <a:cubicBezTo>
                          <a:pt x="39" y="61"/>
                          <a:pt x="39" y="62"/>
                          <a:pt x="40" y="61"/>
                        </a:cubicBezTo>
                        <a:cubicBezTo>
                          <a:pt x="41" y="61"/>
                          <a:pt x="42" y="61"/>
                          <a:pt x="43" y="60"/>
                        </a:cubicBezTo>
                        <a:cubicBezTo>
                          <a:pt x="46" y="59"/>
                          <a:pt x="49" y="57"/>
                          <a:pt x="52" y="56"/>
                        </a:cubicBezTo>
                        <a:cubicBezTo>
                          <a:pt x="56" y="53"/>
                          <a:pt x="60" y="51"/>
                          <a:pt x="64" y="48"/>
                        </a:cubicBezTo>
                        <a:cubicBezTo>
                          <a:pt x="64" y="48"/>
                          <a:pt x="64" y="48"/>
                          <a:pt x="65" y="48"/>
                        </a:cubicBezTo>
                        <a:close/>
                        <a:moveTo>
                          <a:pt x="45" y="6"/>
                        </a:moveTo>
                        <a:cubicBezTo>
                          <a:pt x="45" y="8"/>
                          <a:pt x="45" y="8"/>
                          <a:pt x="43" y="9"/>
                        </a:cubicBezTo>
                        <a:cubicBezTo>
                          <a:pt x="40" y="10"/>
                          <a:pt x="37" y="12"/>
                          <a:pt x="35" y="13"/>
                        </a:cubicBezTo>
                        <a:cubicBezTo>
                          <a:pt x="32" y="15"/>
                          <a:pt x="29" y="17"/>
                          <a:pt x="26" y="19"/>
                        </a:cubicBezTo>
                        <a:cubicBezTo>
                          <a:pt x="25" y="19"/>
                          <a:pt x="25" y="19"/>
                          <a:pt x="25" y="19"/>
                        </a:cubicBezTo>
                        <a:cubicBezTo>
                          <a:pt x="25" y="20"/>
                          <a:pt x="25" y="20"/>
                          <a:pt x="25" y="20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22"/>
                          <a:pt x="27" y="23"/>
                          <a:pt x="28" y="22"/>
                        </a:cubicBezTo>
                        <a:cubicBezTo>
                          <a:pt x="28" y="22"/>
                          <a:pt x="29" y="22"/>
                          <a:pt x="29" y="22"/>
                        </a:cubicBezTo>
                        <a:cubicBezTo>
                          <a:pt x="31" y="21"/>
                          <a:pt x="33" y="20"/>
                          <a:pt x="35" y="19"/>
                        </a:cubicBezTo>
                        <a:cubicBezTo>
                          <a:pt x="40" y="17"/>
                          <a:pt x="44" y="14"/>
                          <a:pt x="48" y="11"/>
                        </a:cubicBezTo>
                        <a:cubicBezTo>
                          <a:pt x="49" y="9"/>
                          <a:pt x="51" y="8"/>
                          <a:pt x="53" y="7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0" y="6"/>
                          <a:pt x="48" y="6"/>
                          <a:pt x="45" y="6"/>
                        </a:cubicBezTo>
                        <a:close/>
                        <a:moveTo>
                          <a:pt x="25" y="18"/>
                        </a:moveTo>
                        <a:cubicBezTo>
                          <a:pt x="30" y="14"/>
                          <a:pt x="36" y="11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38" y="6"/>
                          <a:pt x="36" y="6"/>
                          <a:pt x="34" y="6"/>
                        </a:cubicBezTo>
                        <a:cubicBezTo>
                          <a:pt x="34" y="8"/>
                          <a:pt x="34" y="9"/>
                          <a:pt x="32" y="9"/>
                        </a:cubicBezTo>
                        <a:cubicBezTo>
                          <a:pt x="31" y="9"/>
                          <a:pt x="29" y="10"/>
                          <a:pt x="29" y="10"/>
                        </a:cubicBezTo>
                        <a:cubicBezTo>
                          <a:pt x="27" y="11"/>
                          <a:pt x="26" y="12"/>
                          <a:pt x="24" y="13"/>
                        </a:cubicBezTo>
                        <a:cubicBezTo>
                          <a:pt x="24" y="13"/>
                          <a:pt x="24" y="13"/>
                          <a:pt x="24" y="14"/>
                        </a:cubicBezTo>
                        <a:cubicBezTo>
                          <a:pt x="24" y="14"/>
                          <a:pt x="25" y="14"/>
                          <a:pt x="25" y="14"/>
                        </a:cubicBezTo>
                        <a:cubicBezTo>
                          <a:pt x="25" y="14"/>
                          <a:pt x="24" y="15"/>
                          <a:pt x="24" y="16"/>
                        </a:cubicBezTo>
                        <a:cubicBezTo>
                          <a:pt x="24" y="16"/>
                          <a:pt x="24" y="17"/>
                          <a:pt x="25" y="18"/>
                        </a:cubicBezTo>
                        <a:close/>
                        <a:moveTo>
                          <a:pt x="29" y="7"/>
                        </a:moveTo>
                        <a:cubicBezTo>
                          <a:pt x="29" y="7"/>
                          <a:pt x="29" y="7"/>
                          <a:pt x="29" y="7"/>
                        </a:cubicBezTo>
                        <a:cubicBezTo>
                          <a:pt x="28" y="7"/>
                          <a:pt x="27" y="7"/>
                          <a:pt x="26" y="7"/>
                        </a:cubicBezTo>
                        <a:cubicBezTo>
                          <a:pt x="25" y="7"/>
                          <a:pt x="24" y="7"/>
                          <a:pt x="23" y="7"/>
                        </a:cubicBezTo>
                        <a:cubicBezTo>
                          <a:pt x="23" y="7"/>
                          <a:pt x="22" y="6"/>
                          <a:pt x="22" y="6"/>
                        </a:cubicBez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1" y="5"/>
                          <a:pt x="20" y="4"/>
                          <a:pt x="19" y="4"/>
                        </a:cubicBezTo>
                        <a:cubicBezTo>
                          <a:pt x="19" y="4"/>
                          <a:pt x="19" y="4"/>
                          <a:pt x="19" y="4"/>
                        </a:cubicBezTo>
                        <a:cubicBezTo>
                          <a:pt x="21" y="6"/>
                          <a:pt x="21" y="9"/>
                          <a:pt x="23" y="12"/>
                        </a:cubicBezTo>
                        <a:cubicBezTo>
                          <a:pt x="25" y="10"/>
                          <a:pt x="27" y="9"/>
                          <a:pt x="29" y="7"/>
                        </a:cubicBezTo>
                        <a:close/>
                        <a:moveTo>
                          <a:pt x="69" y="83"/>
                        </a:moveTo>
                        <a:cubicBezTo>
                          <a:pt x="67" y="86"/>
                          <a:pt x="64" y="89"/>
                          <a:pt x="63" y="92"/>
                        </a:cubicBezTo>
                        <a:cubicBezTo>
                          <a:pt x="65" y="89"/>
                          <a:pt x="67" y="86"/>
                          <a:pt x="69" y="83"/>
                        </a:cubicBezTo>
                        <a:close/>
                        <a:moveTo>
                          <a:pt x="74" y="78"/>
                        </a:moveTo>
                        <a:cubicBezTo>
                          <a:pt x="74" y="78"/>
                          <a:pt x="74" y="78"/>
                          <a:pt x="74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4" y="78"/>
                          <a:pt x="74" y="78"/>
                          <a:pt x="74" y="78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29" name="Freeform 9"/>
                  <p:cNvSpPr/>
                  <p:nvPr/>
                </p:nvSpPr>
                <p:spPr bwMode="auto">
                  <a:xfrm>
                    <a:off x="6094413" y="3586163"/>
                    <a:ext cx="114300" cy="39688"/>
                  </a:xfrm>
                  <a:custGeom>
                    <a:avLst/>
                    <a:gdLst>
                      <a:gd name="T0" fmla="*/ 3266 w 35"/>
                      <a:gd name="T1" fmla="*/ 29766 h 12"/>
                      <a:gd name="T2" fmla="*/ 9797 w 35"/>
                      <a:gd name="T3" fmla="*/ 29766 h 12"/>
                      <a:gd name="T4" fmla="*/ 9797 w 35"/>
                      <a:gd name="T5" fmla="*/ 29766 h 12"/>
                      <a:gd name="T6" fmla="*/ 16329 w 35"/>
                      <a:gd name="T7" fmla="*/ 33073 h 12"/>
                      <a:gd name="T8" fmla="*/ 29391 w 35"/>
                      <a:gd name="T9" fmla="*/ 33073 h 12"/>
                      <a:gd name="T10" fmla="*/ 71846 w 35"/>
                      <a:gd name="T11" fmla="*/ 16537 h 12"/>
                      <a:gd name="T12" fmla="*/ 101237 w 35"/>
                      <a:gd name="T13" fmla="*/ 0 h 12"/>
                      <a:gd name="T14" fmla="*/ 104503 w 35"/>
                      <a:gd name="T15" fmla="*/ 0 h 12"/>
                      <a:gd name="T16" fmla="*/ 114300 w 35"/>
                      <a:gd name="T17" fmla="*/ 3307 h 12"/>
                      <a:gd name="T18" fmla="*/ 111034 w 35"/>
                      <a:gd name="T19" fmla="*/ 13229 h 12"/>
                      <a:gd name="T20" fmla="*/ 107769 w 35"/>
                      <a:gd name="T21" fmla="*/ 13229 h 12"/>
                      <a:gd name="T22" fmla="*/ 71846 w 35"/>
                      <a:gd name="T23" fmla="*/ 26459 h 12"/>
                      <a:gd name="T24" fmla="*/ 42454 w 35"/>
                      <a:gd name="T25" fmla="*/ 36381 h 12"/>
                      <a:gd name="T26" fmla="*/ 22860 w 35"/>
                      <a:gd name="T27" fmla="*/ 39688 h 12"/>
                      <a:gd name="T28" fmla="*/ 3266 w 35"/>
                      <a:gd name="T29" fmla="*/ 39688 h 12"/>
                      <a:gd name="T30" fmla="*/ 3266 w 35"/>
                      <a:gd name="T31" fmla="*/ 39688 h 12"/>
                      <a:gd name="T32" fmla="*/ 0 w 35"/>
                      <a:gd name="T33" fmla="*/ 29766 h 12"/>
                      <a:gd name="T34" fmla="*/ 3266 w 35"/>
                      <a:gd name="T35" fmla="*/ 29766 h 12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35"/>
                      <a:gd name="T55" fmla="*/ 0 h 12"/>
                      <a:gd name="T56" fmla="*/ 35 w 35"/>
                      <a:gd name="T57" fmla="*/ 12 h 12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35" h="12">
                        <a:moveTo>
                          <a:pt x="1" y="9"/>
                        </a:moveTo>
                        <a:cubicBezTo>
                          <a:pt x="1" y="8"/>
                          <a:pt x="2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4" y="10"/>
                          <a:pt x="4" y="10"/>
                          <a:pt x="5" y="10"/>
                        </a:cubicBezTo>
                        <a:cubicBezTo>
                          <a:pt x="6" y="10"/>
                          <a:pt x="8" y="10"/>
                          <a:pt x="9" y="10"/>
                        </a:cubicBezTo>
                        <a:cubicBezTo>
                          <a:pt x="14" y="8"/>
                          <a:pt x="18" y="7"/>
                          <a:pt x="22" y="5"/>
                        </a:cubicBezTo>
                        <a:cubicBezTo>
                          <a:pt x="25" y="4"/>
                          <a:pt x="28" y="2"/>
                          <a:pt x="31" y="0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33" y="0"/>
                          <a:pt x="34" y="0"/>
                          <a:pt x="35" y="1"/>
                        </a:cubicBezTo>
                        <a:cubicBezTo>
                          <a:pt x="35" y="2"/>
                          <a:pt x="35" y="3"/>
                          <a:pt x="34" y="4"/>
                        </a:cubicBezTo>
                        <a:cubicBezTo>
                          <a:pt x="34" y="4"/>
                          <a:pt x="33" y="4"/>
                          <a:pt x="33" y="4"/>
                        </a:cubicBezTo>
                        <a:cubicBezTo>
                          <a:pt x="29" y="6"/>
                          <a:pt x="26" y="7"/>
                          <a:pt x="22" y="8"/>
                        </a:cubicBezTo>
                        <a:cubicBezTo>
                          <a:pt x="19" y="9"/>
                          <a:pt x="16" y="10"/>
                          <a:pt x="13" y="11"/>
                        </a:cubicBezTo>
                        <a:cubicBezTo>
                          <a:pt x="11" y="11"/>
                          <a:pt x="9" y="12"/>
                          <a:pt x="7" y="12"/>
                        </a:cubicBezTo>
                        <a:cubicBezTo>
                          <a:pt x="5" y="12"/>
                          <a:pt x="3" y="12"/>
                          <a:pt x="1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0" y="11"/>
                          <a:pt x="0" y="10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119" name="组合 190"/>
                <p:cNvGrpSpPr/>
                <p:nvPr/>
              </p:nvGrpSpPr>
              <p:grpSpPr bwMode="auto">
                <a:xfrm>
                  <a:off x="4819121" y="3552825"/>
                  <a:ext cx="876301" cy="463550"/>
                  <a:chOff x="5656263" y="3198813"/>
                  <a:chExt cx="876301" cy="463550"/>
                </a:xfrm>
              </p:grpSpPr>
              <p:sp>
                <p:nvSpPr>
                  <p:cNvPr id="4120" name="Freeform 5"/>
                  <p:cNvSpPr>
                    <a:spLocks noEditPoints="1"/>
                  </p:cNvSpPr>
                  <p:nvPr/>
                </p:nvSpPr>
                <p:spPr bwMode="auto">
                  <a:xfrm>
                    <a:off x="6276976" y="3201988"/>
                    <a:ext cx="255588" cy="460375"/>
                  </a:xfrm>
                  <a:custGeom>
                    <a:avLst/>
                    <a:gdLst>
                      <a:gd name="T0" fmla="*/ 6554 w 78"/>
                      <a:gd name="T1" fmla="*/ 450439 h 139"/>
                      <a:gd name="T2" fmla="*/ 95026 w 78"/>
                      <a:gd name="T3" fmla="*/ 311333 h 139"/>
                      <a:gd name="T4" fmla="*/ 68812 w 78"/>
                      <a:gd name="T5" fmla="*/ 26496 h 139"/>
                      <a:gd name="T6" fmla="*/ 81919 w 78"/>
                      <a:gd name="T7" fmla="*/ 6624 h 139"/>
                      <a:gd name="T8" fmla="*/ 235927 w 78"/>
                      <a:gd name="T9" fmla="*/ 198723 h 139"/>
                      <a:gd name="T10" fmla="*/ 232651 w 78"/>
                      <a:gd name="T11" fmla="*/ 298085 h 139"/>
                      <a:gd name="T12" fmla="*/ 108133 w 78"/>
                      <a:gd name="T13" fmla="*/ 457063 h 139"/>
                      <a:gd name="T14" fmla="*/ 134348 w 78"/>
                      <a:gd name="T15" fmla="*/ 26496 h 139"/>
                      <a:gd name="T16" fmla="*/ 88473 w 78"/>
                      <a:gd name="T17" fmla="*/ 420630 h 139"/>
                      <a:gd name="T18" fmla="*/ 127794 w 78"/>
                      <a:gd name="T19" fmla="*/ 208659 h 139"/>
                      <a:gd name="T20" fmla="*/ 173669 w 78"/>
                      <a:gd name="T21" fmla="*/ 36433 h 139"/>
                      <a:gd name="T22" fmla="*/ 137624 w 78"/>
                      <a:gd name="T23" fmla="*/ 52993 h 139"/>
                      <a:gd name="T24" fmla="*/ 49152 w 78"/>
                      <a:gd name="T25" fmla="*/ 430567 h 139"/>
                      <a:gd name="T26" fmla="*/ 173669 w 78"/>
                      <a:gd name="T27" fmla="*/ 19872 h 139"/>
                      <a:gd name="T28" fmla="*/ 216267 w 78"/>
                      <a:gd name="T29" fmla="*/ 301397 h 139"/>
                      <a:gd name="T30" fmla="*/ 229374 w 78"/>
                      <a:gd name="T31" fmla="*/ 231844 h 139"/>
                      <a:gd name="T32" fmla="*/ 206436 w 78"/>
                      <a:gd name="T33" fmla="*/ 165602 h 139"/>
                      <a:gd name="T34" fmla="*/ 29491 w 78"/>
                      <a:gd name="T35" fmla="*/ 423942 h 139"/>
                      <a:gd name="T36" fmla="*/ 157285 w 78"/>
                      <a:gd name="T37" fmla="*/ 308021 h 139"/>
                      <a:gd name="T38" fmla="*/ 226097 w 78"/>
                      <a:gd name="T39" fmla="*/ 271588 h 139"/>
                      <a:gd name="T40" fmla="*/ 170392 w 78"/>
                      <a:gd name="T41" fmla="*/ 317957 h 139"/>
                      <a:gd name="T42" fmla="*/ 160562 w 78"/>
                      <a:gd name="T43" fmla="*/ 288148 h 139"/>
                      <a:gd name="T44" fmla="*/ 216267 w 78"/>
                      <a:gd name="T45" fmla="*/ 255028 h 139"/>
                      <a:gd name="T46" fmla="*/ 98303 w 78"/>
                      <a:gd name="T47" fmla="*/ 364325 h 139"/>
                      <a:gd name="T48" fmla="*/ 140901 w 78"/>
                      <a:gd name="T49" fmla="*/ 115922 h 139"/>
                      <a:gd name="T50" fmla="*/ 127794 w 78"/>
                      <a:gd name="T51" fmla="*/ 274900 h 139"/>
                      <a:gd name="T52" fmla="*/ 124517 w 78"/>
                      <a:gd name="T53" fmla="*/ 49681 h 139"/>
                      <a:gd name="T54" fmla="*/ 104857 w 78"/>
                      <a:gd name="T55" fmla="*/ 19872 h 139"/>
                      <a:gd name="T56" fmla="*/ 199883 w 78"/>
                      <a:gd name="T57" fmla="*/ 145730 h 139"/>
                      <a:gd name="T58" fmla="*/ 170392 w 78"/>
                      <a:gd name="T59" fmla="*/ 298085 h 139"/>
                      <a:gd name="T60" fmla="*/ 209713 w 78"/>
                      <a:gd name="T61" fmla="*/ 155666 h 139"/>
                      <a:gd name="T62" fmla="*/ 131071 w 78"/>
                      <a:gd name="T63" fmla="*/ 334517 h 139"/>
                      <a:gd name="T64" fmla="*/ 203160 w 78"/>
                      <a:gd name="T65" fmla="*/ 255028 h 139"/>
                      <a:gd name="T66" fmla="*/ 190053 w 78"/>
                      <a:gd name="T67" fmla="*/ 172227 h 139"/>
                      <a:gd name="T68" fmla="*/ 203160 w 78"/>
                      <a:gd name="T69" fmla="*/ 135794 h 139"/>
                      <a:gd name="T70" fmla="*/ 154008 w 78"/>
                      <a:gd name="T71" fmla="*/ 142418 h 139"/>
                      <a:gd name="T72" fmla="*/ 173669 w 78"/>
                      <a:gd name="T73" fmla="*/ 96049 h 139"/>
                      <a:gd name="T74" fmla="*/ 196606 w 78"/>
                      <a:gd name="T75" fmla="*/ 112610 h 139"/>
                      <a:gd name="T76" fmla="*/ 170392 w 78"/>
                      <a:gd name="T77" fmla="*/ 82801 h 139"/>
                      <a:gd name="T78" fmla="*/ 160562 w 78"/>
                      <a:gd name="T79" fmla="*/ 82801 h 139"/>
                      <a:gd name="T80" fmla="*/ 154008 w 78"/>
                      <a:gd name="T81" fmla="*/ 102674 h 139"/>
                      <a:gd name="T82" fmla="*/ 111410 w 78"/>
                      <a:gd name="T83" fmla="*/ 377574 h 139"/>
                      <a:gd name="T84" fmla="*/ 222820 w 78"/>
                      <a:gd name="T85" fmla="*/ 245092 h 139"/>
                      <a:gd name="T86" fmla="*/ 131071 w 78"/>
                      <a:gd name="T87" fmla="*/ 66241 h 139"/>
                      <a:gd name="T88" fmla="*/ 212990 w 78"/>
                      <a:gd name="T89" fmla="*/ 215283 h 139"/>
                      <a:gd name="T90" fmla="*/ 78642 w 78"/>
                      <a:gd name="T91" fmla="*/ 29808 h 139"/>
                      <a:gd name="T92" fmla="*/ 144178 w 78"/>
                      <a:gd name="T93" fmla="*/ 105986 h 139"/>
                      <a:gd name="T94" fmla="*/ 127794 w 78"/>
                      <a:gd name="T95" fmla="*/ 105986 h 139"/>
                      <a:gd name="T96" fmla="*/ 163838 w 78"/>
                      <a:gd name="T97" fmla="*/ 125858 h 139"/>
                      <a:gd name="T98" fmla="*/ 167115 w 78"/>
                      <a:gd name="T99" fmla="*/ 225219 h 139"/>
                      <a:gd name="T100" fmla="*/ 239204 w 78"/>
                      <a:gd name="T101" fmla="*/ 268276 h 139"/>
                      <a:gd name="T102" fmla="*/ 140901 w 78"/>
                      <a:gd name="T103" fmla="*/ 367638 h 139"/>
                      <a:gd name="T104" fmla="*/ 147455 w 78"/>
                      <a:gd name="T105" fmla="*/ 357701 h 139"/>
                      <a:gd name="T106" fmla="*/ 154008 w 78"/>
                      <a:gd name="T107" fmla="*/ 261652 h 139"/>
                      <a:gd name="T108" fmla="*/ 154008 w 78"/>
                      <a:gd name="T109" fmla="*/ 168915 h 139"/>
                      <a:gd name="T110" fmla="*/ 134348 w 78"/>
                      <a:gd name="T111" fmla="*/ 377574 h 139"/>
                      <a:gd name="T112" fmla="*/ 163838 w 78"/>
                      <a:gd name="T113" fmla="*/ 112610 h 139"/>
                      <a:gd name="T114" fmla="*/ 104857 w 78"/>
                      <a:gd name="T115" fmla="*/ 341141 h 139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78"/>
                      <a:gd name="T175" fmla="*/ 0 h 139"/>
                      <a:gd name="T176" fmla="*/ 78 w 78"/>
                      <a:gd name="T177" fmla="*/ 139 h 139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78" h="139">
                        <a:moveTo>
                          <a:pt x="34" y="136"/>
                        </a:moveTo>
                        <a:cubicBezTo>
                          <a:pt x="32" y="136"/>
                          <a:pt x="31" y="136"/>
                          <a:pt x="30" y="135"/>
                        </a:cubicBezTo>
                        <a:cubicBezTo>
                          <a:pt x="28" y="135"/>
                          <a:pt x="26" y="136"/>
                          <a:pt x="24" y="136"/>
                        </a:cubicBezTo>
                        <a:cubicBezTo>
                          <a:pt x="21" y="136"/>
                          <a:pt x="19" y="136"/>
                          <a:pt x="16" y="136"/>
                        </a:cubicBezTo>
                        <a:cubicBezTo>
                          <a:pt x="13" y="136"/>
                          <a:pt x="10" y="136"/>
                          <a:pt x="7" y="136"/>
                        </a:cubicBezTo>
                        <a:cubicBezTo>
                          <a:pt x="6" y="136"/>
                          <a:pt x="6" y="136"/>
                          <a:pt x="5" y="136"/>
                        </a:cubicBezTo>
                        <a:cubicBezTo>
                          <a:pt x="5" y="137"/>
                          <a:pt x="4" y="137"/>
                          <a:pt x="4" y="136"/>
                        </a:cubicBezTo>
                        <a:cubicBezTo>
                          <a:pt x="3" y="136"/>
                          <a:pt x="2" y="136"/>
                          <a:pt x="2" y="136"/>
                        </a:cubicBezTo>
                        <a:cubicBezTo>
                          <a:pt x="1" y="135"/>
                          <a:pt x="1" y="134"/>
                          <a:pt x="2" y="134"/>
                        </a:cubicBezTo>
                        <a:cubicBezTo>
                          <a:pt x="2" y="133"/>
                          <a:pt x="2" y="133"/>
                          <a:pt x="2" y="133"/>
                        </a:cubicBezTo>
                        <a:cubicBezTo>
                          <a:pt x="2" y="133"/>
                          <a:pt x="3" y="133"/>
                          <a:pt x="3" y="133"/>
                        </a:cubicBezTo>
                        <a:cubicBezTo>
                          <a:pt x="3" y="132"/>
                          <a:pt x="3" y="132"/>
                          <a:pt x="2" y="133"/>
                        </a:cubicBezTo>
                        <a:cubicBezTo>
                          <a:pt x="1" y="133"/>
                          <a:pt x="1" y="133"/>
                          <a:pt x="1" y="133"/>
                        </a:cubicBezTo>
                        <a:cubicBezTo>
                          <a:pt x="0" y="132"/>
                          <a:pt x="0" y="132"/>
                          <a:pt x="1" y="131"/>
                        </a:cubicBezTo>
                        <a:cubicBezTo>
                          <a:pt x="3" y="127"/>
                          <a:pt x="6" y="123"/>
                          <a:pt x="8" y="119"/>
                        </a:cubicBezTo>
                        <a:cubicBezTo>
                          <a:pt x="15" y="111"/>
                          <a:pt x="21" y="102"/>
                          <a:pt x="29" y="94"/>
                        </a:cubicBezTo>
                        <a:cubicBezTo>
                          <a:pt x="29" y="93"/>
                          <a:pt x="30" y="93"/>
                          <a:pt x="30" y="92"/>
                        </a:cubicBezTo>
                        <a:cubicBezTo>
                          <a:pt x="33" y="88"/>
                          <a:pt x="35" y="85"/>
                          <a:pt x="37" y="81"/>
                        </a:cubicBezTo>
                        <a:cubicBezTo>
                          <a:pt x="38" y="80"/>
                          <a:pt x="39" y="79"/>
                          <a:pt x="39" y="78"/>
                        </a:cubicBezTo>
                        <a:cubicBezTo>
                          <a:pt x="39" y="74"/>
                          <a:pt x="38" y="71"/>
                          <a:pt x="37" y="68"/>
                        </a:cubicBezTo>
                        <a:cubicBezTo>
                          <a:pt x="35" y="62"/>
                          <a:pt x="33" y="57"/>
                          <a:pt x="32" y="51"/>
                        </a:cubicBezTo>
                        <a:cubicBezTo>
                          <a:pt x="31" y="44"/>
                          <a:pt x="30" y="38"/>
                          <a:pt x="28" y="32"/>
                        </a:cubicBezTo>
                        <a:cubicBezTo>
                          <a:pt x="28" y="30"/>
                          <a:pt x="27" y="28"/>
                          <a:pt x="27" y="27"/>
                        </a:cubicBezTo>
                        <a:cubicBezTo>
                          <a:pt x="24" y="21"/>
                          <a:pt x="22" y="15"/>
                          <a:pt x="21" y="8"/>
                        </a:cubicBezTo>
                        <a:cubicBezTo>
                          <a:pt x="21" y="8"/>
                          <a:pt x="21" y="7"/>
                          <a:pt x="20" y="6"/>
                        </a:cubicBezTo>
                        <a:cubicBezTo>
                          <a:pt x="20" y="6"/>
                          <a:pt x="20" y="6"/>
                          <a:pt x="20" y="5"/>
                        </a:cubicBezTo>
                        <a:cubicBezTo>
                          <a:pt x="19" y="5"/>
                          <a:pt x="19" y="5"/>
                          <a:pt x="19" y="5"/>
                        </a:cubicBezTo>
                        <a:cubicBezTo>
                          <a:pt x="18" y="5"/>
                          <a:pt x="17" y="4"/>
                          <a:pt x="17" y="3"/>
                        </a:cubicBezTo>
                        <a:cubicBezTo>
                          <a:pt x="17" y="2"/>
                          <a:pt x="18" y="1"/>
                          <a:pt x="18" y="1"/>
                        </a:cubicBezTo>
                        <a:cubicBezTo>
                          <a:pt x="20" y="1"/>
                          <a:pt x="21" y="1"/>
                          <a:pt x="23" y="2"/>
                        </a:cubicBezTo>
                        <a:cubicBezTo>
                          <a:pt x="23" y="2"/>
                          <a:pt x="24" y="2"/>
                          <a:pt x="25" y="2"/>
                        </a:cubicBezTo>
                        <a:cubicBezTo>
                          <a:pt x="25" y="2"/>
                          <a:pt x="25" y="2"/>
                          <a:pt x="25" y="2"/>
                        </a:cubicBezTo>
                        <a:cubicBezTo>
                          <a:pt x="26" y="1"/>
                          <a:pt x="27" y="1"/>
                          <a:pt x="27" y="1"/>
                        </a:cubicBezTo>
                        <a:cubicBezTo>
                          <a:pt x="35" y="0"/>
                          <a:pt x="43" y="0"/>
                          <a:pt x="51" y="0"/>
                        </a:cubicBezTo>
                        <a:cubicBezTo>
                          <a:pt x="52" y="0"/>
                          <a:pt x="53" y="0"/>
                          <a:pt x="54" y="0"/>
                        </a:cubicBezTo>
                        <a:cubicBezTo>
                          <a:pt x="54" y="0"/>
                          <a:pt x="55" y="0"/>
                          <a:pt x="55" y="1"/>
                        </a:cubicBezTo>
                        <a:cubicBezTo>
                          <a:pt x="55" y="1"/>
                          <a:pt x="56" y="2"/>
                          <a:pt x="56" y="2"/>
                        </a:cubicBezTo>
                        <a:cubicBezTo>
                          <a:pt x="57" y="6"/>
                          <a:pt x="58" y="9"/>
                          <a:pt x="60" y="13"/>
                        </a:cubicBezTo>
                        <a:cubicBezTo>
                          <a:pt x="62" y="20"/>
                          <a:pt x="64" y="28"/>
                          <a:pt x="66" y="36"/>
                        </a:cubicBezTo>
                        <a:cubicBezTo>
                          <a:pt x="68" y="44"/>
                          <a:pt x="70" y="52"/>
                          <a:pt x="72" y="60"/>
                        </a:cubicBezTo>
                        <a:cubicBezTo>
                          <a:pt x="73" y="63"/>
                          <a:pt x="73" y="66"/>
                          <a:pt x="74" y="69"/>
                        </a:cubicBezTo>
                        <a:cubicBezTo>
                          <a:pt x="74" y="69"/>
                          <a:pt x="75" y="70"/>
                          <a:pt x="75" y="70"/>
                        </a:cubicBezTo>
                        <a:cubicBezTo>
                          <a:pt x="75" y="70"/>
                          <a:pt x="75" y="71"/>
                          <a:pt x="75" y="71"/>
                        </a:cubicBezTo>
                        <a:cubicBezTo>
                          <a:pt x="75" y="71"/>
                          <a:pt x="75" y="72"/>
                          <a:pt x="75" y="73"/>
                        </a:cubicBezTo>
                        <a:cubicBezTo>
                          <a:pt x="76" y="75"/>
                          <a:pt x="77" y="78"/>
                          <a:pt x="77" y="80"/>
                        </a:cubicBezTo>
                        <a:cubicBezTo>
                          <a:pt x="78" y="81"/>
                          <a:pt x="77" y="82"/>
                          <a:pt x="76" y="83"/>
                        </a:cubicBezTo>
                        <a:cubicBezTo>
                          <a:pt x="75" y="83"/>
                          <a:pt x="75" y="84"/>
                          <a:pt x="74" y="85"/>
                        </a:cubicBezTo>
                        <a:cubicBezTo>
                          <a:pt x="73" y="86"/>
                          <a:pt x="72" y="88"/>
                          <a:pt x="71" y="90"/>
                        </a:cubicBezTo>
                        <a:cubicBezTo>
                          <a:pt x="68" y="97"/>
                          <a:pt x="63" y="104"/>
                          <a:pt x="58" y="111"/>
                        </a:cubicBezTo>
                        <a:cubicBezTo>
                          <a:pt x="55" y="115"/>
                          <a:pt x="52" y="118"/>
                          <a:pt x="49" y="121"/>
                        </a:cubicBezTo>
                        <a:cubicBezTo>
                          <a:pt x="49" y="121"/>
                          <a:pt x="48" y="122"/>
                          <a:pt x="48" y="122"/>
                        </a:cubicBezTo>
                        <a:cubicBezTo>
                          <a:pt x="46" y="123"/>
                          <a:pt x="45" y="124"/>
                          <a:pt x="45" y="125"/>
                        </a:cubicBezTo>
                        <a:cubicBezTo>
                          <a:pt x="42" y="129"/>
                          <a:pt x="40" y="132"/>
                          <a:pt x="37" y="135"/>
                        </a:cubicBezTo>
                        <a:cubicBezTo>
                          <a:pt x="37" y="136"/>
                          <a:pt x="36" y="137"/>
                          <a:pt x="35" y="138"/>
                        </a:cubicBezTo>
                        <a:cubicBezTo>
                          <a:pt x="35" y="138"/>
                          <a:pt x="35" y="138"/>
                          <a:pt x="35" y="138"/>
                        </a:cubicBezTo>
                        <a:cubicBezTo>
                          <a:pt x="34" y="138"/>
                          <a:pt x="34" y="139"/>
                          <a:pt x="33" y="138"/>
                        </a:cubicBezTo>
                        <a:cubicBezTo>
                          <a:pt x="33" y="138"/>
                          <a:pt x="33" y="138"/>
                          <a:pt x="33" y="137"/>
                        </a:cubicBezTo>
                        <a:cubicBezTo>
                          <a:pt x="33" y="137"/>
                          <a:pt x="33" y="136"/>
                          <a:pt x="34" y="136"/>
                        </a:cubicBezTo>
                        <a:close/>
                        <a:moveTo>
                          <a:pt x="33" y="8"/>
                        </a:moveTo>
                        <a:cubicBezTo>
                          <a:pt x="33" y="8"/>
                          <a:pt x="33" y="9"/>
                          <a:pt x="33" y="9"/>
                        </a:cubicBezTo>
                        <a:cubicBezTo>
                          <a:pt x="34" y="9"/>
                          <a:pt x="35" y="8"/>
                          <a:pt x="37" y="8"/>
                        </a:cubicBezTo>
                        <a:cubicBezTo>
                          <a:pt x="37" y="8"/>
                          <a:pt x="37" y="8"/>
                          <a:pt x="37" y="8"/>
                        </a:cubicBezTo>
                        <a:cubicBezTo>
                          <a:pt x="38" y="8"/>
                          <a:pt x="40" y="8"/>
                          <a:pt x="41" y="8"/>
                        </a:cubicBezTo>
                        <a:cubicBezTo>
                          <a:pt x="41" y="8"/>
                          <a:pt x="41" y="8"/>
                          <a:pt x="41" y="8"/>
                        </a:cubicBezTo>
                        <a:cubicBezTo>
                          <a:pt x="42" y="8"/>
                          <a:pt x="42" y="7"/>
                          <a:pt x="43" y="6"/>
                        </a:cubicBezTo>
                        <a:cubicBezTo>
                          <a:pt x="40" y="7"/>
                          <a:pt x="36" y="7"/>
                          <a:pt x="33" y="8"/>
                        </a:cubicBezTo>
                        <a:close/>
                        <a:moveTo>
                          <a:pt x="27" y="127"/>
                        </a:moveTo>
                        <a:cubicBezTo>
                          <a:pt x="24" y="127"/>
                          <a:pt x="20" y="126"/>
                          <a:pt x="17" y="125"/>
                        </a:cubicBezTo>
                        <a:cubicBezTo>
                          <a:pt x="17" y="125"/>
                          <a:pt x="18" y="126"/>
                          <a:pt x="19" y="126"/>
                        </a:cubicBezTo>
                        <a:cubicBezTo>
                          <a:pt x="21" y="127"/>
                          <a:pt x="23" y="127"/>
                          <a:pt x="25" y="128"/>
                        </a:cubicBezTo>
                        <a:cubicBezTo>
                          <a:pt x="26" y="129"/>
                          <a:pt x="26" y="129"/>
                          <a:pt x="27" y="128"/>
                        </a:cubicBezTo>
                        <a:cubicBezTo>
                          <a:pt x="27" y="128"/>
                          <a:pt x="27" y="127"/>
                          <a:pt x="27" y="127"/>
                        </a:cubicBezTo>
                        <a:close/>
                        <a:moveTo>
                          <a:pt x="42" y="12"/>
                        </a:moveTo>
                        <a:cubicBezTo>
                          <a:pt x="44" y="12"/>
                          <a:pt x="46" y="12"/>
                          <a:pt x="49" y="11"/>
                        </a:cubicBezTo>
                        <a:cubicBezTo>
                          <a:pt x="48" y="10"/>
                          <a:pt x="48" y="10"/>
                          <a:pt x="48" y="10"/>
                        </a:cubicBezTo>
                        <a:cubicBezTo>
                          <a:pt x="46" y="10"/>
                          <a:pt x="44" y="10"/>
                          <a:pt x="43" y="10"/>
                        </a:cubicBezTo>
                        <a:cubicBezTo>
                          <a:pt x="42" y="11"/>
                          <a:pt x="42" y="11"/>
                          <a:pt x="42" y="12"/>
                        </a:cubicBezTo>
                        <a:close/>
                        <a:moveTo>
                          <a:pt x="36" y="52"/>
                        </a:moveTo>
                        <a:cubicBezTo>
                          <a:pt x="36" y="52"/>
                          <a:pt x="36" y="52"/>
                          <a:pt x="36" y="52"/>
                        </a:cubicBezTo>
                        <a:cubicBezTo>
                          <a:pt x="37" y="56"/>
                          <a:pt x="38" y="59"/>
                          <a:pt x="39" y="63"/>
                        </a:cubicBezTo>
                        <a:cubicBezTo>
                          <a:pt x="39" y="65"/>
                          <a:pt x="40" y="67"/>
                          <a:pt x="41" y="69"/>
                        </a:cubicBezTo>
                        <a:cubicBezTo>
                          <a:pt x="39" y="63"/>
                          <a:pt x="38" y="57"/>
                          <a:pt x="36" y="52"/>
                        </a:cubicBezTo>
                        <a:close/>
                        <a:moveTo>
                          <a:pt x="48" y="6"/>
                        </a:moveTo>
                        <a:cubicBezTo>
                          <a:pt x="49" y="7"/>
                          <a:pt x="49" y="8"/>
                          <a:pt x="50" y="8"/>
                        </a:cubicBezTo>
                        <a:cubicBezTo>
                          <a:pt x="51" y="8"/>
                          <a:pt x="51" y="9"/>
                          <a:pt x="51" y="10"/>
                        </a:cubicBezTo>
                        <a:cubicBezTo>
                          <a:pt x="51" y="10"/>
                          <a:pt x="51" y="10"/>
                          <a:pt x="51" y="10"/>
                        </a:cubicBezTo>
                        <a:cubicBezTo>
                          <a:pt x="51" y="10"/>
                          <a:pt x="51" y="11"/>
                          <a:pt x="51" y="11"/>
                        </a:cubicBezTo>
                        <a:cubicBezTo>
                          <a:pt x="52" y="11"/>
                          <a:pt x="52" y="11"/>
                          <a:pt x="53" y="11"/>
                        </a:cubicBezTo>
                        <a:cubicBezTo>
                          <a:pt x="52" y="9"/>
                          <a:pt x="52" y="8"/>
                          <a:pt x="51" y="6"/>
                        </a:cubicBezTo>
                        <a:cubicBezTo>
                          <a:pt x="50" y="6"/>
                          <a:pt x="49" y="6"/>
                          <a:pt x="48" y="6"/>
                        </a:cubicBezTo>
                        <a:close/>
                        <a:moveTo>
                          <a:pt x="42" y="16"/>
                        </a:moveTo>
                        <a:cubicBezTo>
                          <a:pt x="44" y="16"/>
                          <a:pt x="45" y="16"/>
                          <a:pt x="46" y="16"/>
                        </a:cubicBezTo>
                        <a:cubicBezTo>
                          <a:pt x="46" y="15"/>
                          <a:pt x="46" y="15"/>
                          <a:pt x="46" y="15"/>
                        </a:cubicBezTo>
                        <a:cubicBezTo>
                          <a:pt x="46" y="14"/>
                          <a:pt x="46" y="14"/>
                          <a:pt x="46" y="14"/>
                        </a:cubicBezTo>
                        <a:cubicBezTo>
                          <a:pt x="45" y="14"/>
                          <a:pt x="43" y="14"/>
                          <a:pt x="42" y="15"/>
                        </a:cubicBezTo>
                        <a:cubicBezTo>
                          <a:pt x="42" y="15"/>
                          <a:pt x="42" y="16"/>
                          <a:pt x="42" y="16"/>
                        </a:cubicBezTo>
                        <a:close/>
                        <a:moveTo>
                          <a:pt x="25" y="114"/>
                        </a:moveTo>
                        <a:cubicBezTo>
                          <a:pt x="25" y="115"/>
                          <a:pt x="24" y="116"/>
                          <a:pt x="23" y="117"/>
                        </a:cubicBezTo>
                        <a:cubicBezTo>
                          <a:pt x="24" y="117"/>
                          <a:pt x="25" y="117"/>
                          <a:pt x="26" y="118"/>
                        </a:cubicBezTo>
                        <a:cubicBezTo>
                          <a:pt x="26" y="117"/>
                          <a:pt x="27" y="117"/>
                          <a:pt x="27" y="116"/>
                        </a:cubicBezTo>
                        <a:cubicBezTo>
                          <a:pt x="27" y="116"/>
                          <a:pt x="27" y="116"/>
                          <a:pt x="27" y="115"/>
                        </a:cubicBezTo>
                        <a:cubicBezTo>
                          <a:pt x="27" y="115"/>
                          <a:pt x="26" y="115"/>
                          <a:pt x="25" y="114"/>
                        </a:cubicBezTo>
                        <a:close/>
                        <a:moveTo>
                          <a:pt x="10" y="130"/>
                        </a:moveTo>
                        <a:cubicBezTo>
                          <a:pt x="11" y="131"/>
                          <a:pt x="14" y="131"/>
                          <a:pt x="15" y="130"/>
                        </a:cubicBezTo>
                        <a:cubicBezTo>
                          <a:pt x="14" y="130"/>
                          <a:pt x="13" y="129"/>
                          <a:pt x="11" y="129"/>
                        </a:cubicBezTo>
                        <a:cubicBezTo>
                          <a:pt x="11" y="129"/>
                          <a:pt x="10" y="130"/>
                          <a:pt x="10" y="130"/>
                        </a:cubicBezTo>
                        <a:close/>
                        <a:moveTo>
                          <a:pt x="55" y="10"/>
                        </a:moveTo>
                        <a:cubicBezTo>
                          <a:pt x="54" y="7"/>
                          <a:pt x="54" y="5"/>
                          <a:pt x="53" y="2"/>
                        </a:cubicBezTo>
                        <a:cubicBezTo>
                          <a:pt x="52" y="2"/>
                          <a:pt x="52" y="2"/>
                          <a:pt x="51" y="2"/>
                        </a:cubicBezTo>
                        <a:cubicBezTo>
                          <a:pt x="52" y="4"/>
                          <a:pt x="52" y="4"/>
                          <a:pt x="53" y="4"/>
                        </a:cubicBezTo>
                        <a:cubicBezTo>
                          <a:pt x="53" y="4"/>
                          <a:pt x="54" y="5"/>
                          <a:pt x="53" y="5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4" y="7"/>
                          <a:pt x="54" y="9"/>
                          <a:pt x="55" y="10"/>
                        </a:cubicBezTo>
                        <a:close/>
                        <a:moveTo>
                          <a:pt x="16" y="123"/>
                        </a:moveTo>
                        <a:cubicBezTo>
                          <a:pt x="19" y="123"/>
                          <a:pt x="22" y="124"/>
                          <a:pt x="25" y="125"/>
                        </a:cubicBezTo>
                        <a:cubicBezTo>
                          <a:pt x="25" y="125"/>
                          <a:pt x="25" y="125"/>
                          <a:pt x="25" y="125"/>
                        </a:cubicBezTo>
                        <a:cubicBezTo>
                          <a:pt x="23" y="124"/>
                          <a:pt x="20" y="123"/>
                          <a:pt x="17" y="122"/>
                        </a:cubicBezTo>
                        <a:cubicBezTo>
                          <a:pt x="17" y="122"/>
                          <a:pt x="17" y="122"/>
                          <a:pt x="16" y="123"/>
                        </a:cubicBezTo>
                        <a:close/>
                        <a:moveTo>
                          <a:pt x="66" y="91"/>
                        </a:moveTo>
                        <a:cubicBezTo>
                          <a:pt x="66" y="91"/>
                          <a:pt x="66" y="91"/>
                          <a:pt x="66" y="91"/>
                        </a:cubicBezTo>
                        <a:cubicBezTo>
                          <a:pt x="68" y="89"/>
                          <a:pt x="70" y="86"/>
                          <a:pt x="71" y="84"/>
                        </a:cubicBezTo>
                        <a:cubicBezTo>
                          <a:pt x="71" y="83"/>
                          <a:pt x="70" y="83"/>
                          <a:pt x="70" y="82"/>
                        </a:cubicBezTo>
                        <a:cubicBezTo>
                          <a:pt x="70" y="82"/>
                          <a:pt x="70" y="82"/>
                          <a:pt x="69" y="82"/>
                        </a:cubicBezTo>
                        <a:cubicBezTo>
                          <a:pt x="70" y="83"/>
                          <a:pt x="70" y="84"/>
                          <a:pt x="70" y="85"/>
                        </a:cubicBezTo>
                        <a:cubicBezTo>
                          <a:pt x="69" y="86"/>
                          <a:pt x="68" y="87"/>
                          <a:pt x="68" y="88"/>
                        </a:cubicBezTo>
                        <a:cubicBezTo>
                          <a:pt x="67" y="89"/>
                          <a:pt x="66" y="90"/>
                          <a:pt x="66" y="91"/>
                        </a:cubicBezTo>
                        <a:close/>
                        <a:moveTo>
                          <a:pt x="70" y="64"/>
                        </a:moveTo>
                        <a:cubicBezTo>
                          <a:pt x="70" y="66"/>
                          <a:pt x="70" y="68"/>
                          <a:pt x="70" y="70"/>
                        </a:cubicBezTo>
                        <a:cubicBezTo>
                          <a:pt x="71" y="70"/>
                          <a:pt x="71" y="70"/>
                          <a:pt x="71" y="70"/>
                        </a:cubicBezTo>
                        <a:cubicBezTo>
                          <a:pt x="71" y="68"/>
                          <a:pt x="71" y="66"/>
                          <a:pt x="70" y="64"/>
                        </a:cubicBezTo>
                        <a:close/>
                        <a:moveTo>
                          <a:pt x="63" y="88"/>
                        </a:moveTo>
                        <a:cubicBezTo>
                          <a:pt x="63" y="88"/>
                          <a:pt x="64" y="88"/>
                          <a:pt x="64" y="88"/>
                        </a:cubicBezTo>
                        <a:cubicBezTo>
                          <a:pt x="65" y="87"/>
                          <a:pt x="66" y="86"/>
                          <a:pt x="67" y="85"/>
                        </a:cubicBezTo>
                        <a:cubicBezTo>
                          <a:pt x="66" y="85"/>
                          <a:pt x="65" y="85"/>
                          <a:pt x="64" y="85"/>
                        </a:cubicBezTo>
                        <a:cubicBezTo>
                          <a:pt x="64" y="86"/>
                          <a:pt x="63" y="87"/>
                          <a:pt x="63" y="88"/>
                        </a:cubicBezTo>
                        <a:close/>
                        <a:moveTo>
                          <a:pt x="63" y="50"/>
                        </a:moveTo>
                        <a:cubicBezTo>
                          <a:pt x="63" y="51"/>
                          <a:pt x="64" y="51"/>
                          <a:pt x="64" y="52"/>
                        </a:cubicBezTo>
                        <a:cubicBezTo>
                          <a:pt x="64" y="52"/>
                          <a:pt x="64" y="52"/>
                          <a:pt x="65" y="52"/>
                        </a:cubicBezTo>
                        <a:cubicBezTo>
                          <a:pt x="65" y="52"/>
                          <a:pt x="65" y="52"/>
                          <a:pt x="66" y="52"/>
                        </a:cubicBezTo>
                        <a:cubicBezTo>
                          <a:pt x="66" y="52"/>
                          <a:pt x="65" y="51"/>
                          <a:pt x="65" y="50"/>
                        </a:cubicBezTo>
                        <a:cubicBezTo>
                          <a:pt x="64" y="50"/>
                          <a:pt x="64" y="50"/>
                          <a:pt x="63" y="50"/>
                        </a:cubicBezTo>
                        <a:close/>
                        <a:moveTo>
                          <a:pt x="8" y="127"/>
                        </a:moveTo>
                        <a:cubicBezTo>
                          <a:pt x="7" y="129"/>
                          <a:pt x="6" y="130"/>
                          <a:pt x="7" y="130"/>
                        </a:cubicBezTo>
                        <a:cubicBezTo>
                          <a:pt x="8" y="130"/>
                          <a:pt x="8" y="129"/>
                          <a:pt x="9" y="128"/>
                        </a:cubicBezTo>
                        <a:cubicBezTo>
                          <a:pt x="9" y="128"/>
                          <a:pt x="8" y="127"/>
                          <a:pt x="8" y="127"/>
                        </a:cubicBezTo>
                        <a:close/>
                        <a:moveTo>
                          <a:pt x="46" y="20"/>
                        </a:moveTo>
                        <a:cubicBezTo>
                          <a:pt x="46" y="19"/>
                          <a:pt x="46" y="19"/>
                          <a:pt x="46" y="18"/>
                        </a:cubicBezTo>
                        <a:cubicBezTo>
                          <a:pt x="45" y="18"/>
                          <a:pt x="44" y="19"/>
                          <a:pt x="43" y="19"/>
                        </a:cubicBezTo>
                        <a:cubicBezTo>
                          <a:pt x="43" y="19"/>
                          <a:pt x="43" y="20"/>
                          <a:pt x="43" y="20"/>
                        </a:cubicBezTo>
                        <a:cubicBezTo>
                          <a:pt x="44" y="20"/>
                          <a:pt x="45" y="20"/>
                          <a:pt x="46" y="20"/>
                        </a:cubicBezTo>
                        <a:close/>
                        <a:moveTo>
                          <a:pt x="47" y="95"/>
                        </a:moveTo>
                        <a:cubicBezTo>
                          <a:pt x="48" y="94"/>
                          <a:pt x="48" y="94"/>
                          <a:pt x="48" y="93"/>
                        </a:cubicBezTo>
                        <a:cubicBezTo>
                          <a:pt x="47" y="93"/>
                          <a:pt x="46" y="93"/>
                          <a:pt x="45" y="93"/>
                        </a:cubicBezTo>
                        <a:cubicBezTo>
                          <a:pt x="44" y="93"/>
                          <a:pt x="44" y="93"/>
                          <a:pt x="44" y="93"/>
                        </a:cubicBezTo>
                        <a:cubicBezTo>
                          <a:pt x="45" y="94"/>
                          <a:pt x="46" y="94"/>
                          <a:pt x="47" y="95"/>
                        </a:cubicBezTo>
                        <a:close/>
                        <a:moveTo>
                          <a:pt x="12" y="125"/>
                        </a:moveTo>
                        <a:cubicBezTo>
                          <a:pt x="12" y="124"/>
                          <a:pt x="11" y="123"/>
                          <a:pt x="11" y="123"/>
                        </a:cubicBezTo>
                        <a:cubicBezTo>
                          <a:pt x="11" y="124"/>
                          <a:pt x="10" y="124"/>
                          <a:pt x="9" y="125"/>
                        </a:cubicBezTo>
                        <a:cubicBezTo>
                          <a:pt x="11" y="126"/>
                          <a:pt x="11" y="126"/>
                          <a:pt x="12" y="125"/>
                        </a:cubicBezTo>
                        <a:close/>
                        <a:moveTo>
                          <a:pt x="69" y="82"/>
                        </a:moveTo>
                        <a:cubicBezTo>
                          <a:pt x="68" y="82"/>
                          <a:pt x="68" y="81"/>
                          <a:pt x="68" y="81"/>
                        </a:cubicBezTo>
                        <a:cubicBezTo>
                          <a:pt x="67" y="81"/>
                          <a:pt x="66" y="81"/>
                          <a:pt x="65" y="81"/>
                        </a:cubicBezTo>
                        <a:cubicBezTo>
                          <a:pt x="65" y="81"/>
                          <a:pt x="65" y="81"/>
                          <a:pt x="65" y="81"/>
                        </a:cubicBezTo>
                        <a:cubicBezTo>
                          <a:pt x="65" y="81"/>
                          <a:pt x="65" y="82"/>
                          <a:pt x="65" y="82"/>
                        </a:cubicBezTo>
                        <a:cubicBezTo>
                          <a:pt x="66" y="82"/>
                          <a:pt x="67" y="82"/>
                          <a:pt x="69" y="82"/>
                        </a:cubicBezTo>
                        <a:close/>
                        <a:moveTo>
                          <a:pt x="53" y="94"/>
                        </a:moveTo>
                        <a:cubicBezTo>
                          <a:pt x="52" y="94"/>
                          <a:pt x="51" y="94"/>
                          <a:pt x="51" y="96"/>
                        </a:cubicBezTo>
                        <a:cubicBezTo>
                          <a:pt x="51" y="96"/>
                          <a:pt x="51" y="96"/>
                          <a:pt x="52" y="96"/>
                        </a:cubicBezTo>
                        <a:cubicBezTo>
                          <a:pt x="52" y="95"/>
                          <a:pt x="53" y="95"/>
                          <a:pt x="53" y="94"/>
                        </a:cubicBezTo>
                        <a:close/>
                        <a:moveTo>
                          <a:pt x="53" y="114"/>
                        </a:moveTo>
                        <a:cubicBezTo>
                          <a:pt x="55" y="112"/>
                          <a:pt x="59" y="107"/>
                          <a:pt x="59" y="105"/>
                        </a:cubicBezTo>
                        <a:cubicBezTo>
                          <a:pt x="57" y="108"/>
                          <a:pt x="55" y="111"/>
                          <a:pt x="53" y="114"/>
                        </a:cubicBezTo>
                        <a:close/>
                        <a:moveTo>
                          <a:pt x="54" y="88"/>
                        </a:moveTo>
                        <a:cubicBezTo>
                          <a:pt x="54" y="88"/>
                          <a:pt x="54" y="88"/>
                          <a:pt x="54" y="87"/>
                        </a:cubicBezTo>
                        <a:cubicBezTo>
                          <a:pt x="52" y="87"/>
                          <a:pt x="51" y="86"/>
                          <a:pt x="49" y="86"/>
                        </a:cubicBezTo>
                        <a:cubicBezTo>
                          <a:pt x="49" y="86"/>
                          <a:pt x="49" y="87"/>
                          <a:pt x="49" y="87"/>
                        </a:cubicBezTo>
                        <a:cubicBezTo>
                          <a:pt x="51" y="87"/>
                          <a:pt x="52" y="87"/>
                          <a:pt x="54" y="88"/>
                        </a:cubicBezTo>
                        <a:close/>
                        <a:moveTo>
                          <a:pt x="43" y="96"/>
                        </a:moveTo>
                        <a:cubicBezTo>
                          <a:pt x="43" y="97"/>
                          <a:pt x="44" y="97"/>
                          <a:pt x="45" y="97"/>
                        </a:cubicBezTo>
                        <a:cubicBezTo>
                          <a:pt x="45" y="97"/>
                          <a:pt x="45" y="97"/>
                          <a:pt x="46" y="96"/>
                        </a:cubicBezTo>
                        <a:cubicBezTo>
                          <a:pt x="45" y="96"/>
                          <a:pt x="44" y="96"/>
                          <a:pt x="43" y="95"/>
                        </a:cubicBezTo>
                        <a:cubicBezTo>
                          <a:pt x="43" y="96"/>
                          <a:pt x="43" y="96"/>
                          <a:pt x="43" y="96"/>
                        </a:cubicBezTo>
                        <a:close/>
                        <a:moveTo>
                          <a:pt x="68" y="77"/>
                        </a:moveTo>
                        <a:cubicBezTo>
                          <a:pt x="67" y="77"/>
                          <a:pt x="67" y="77"/>
                          <a:pt x="66" y="77"/>
                        </a:cubicBezTo>
                        <a:cubicBezTo>
                          <a:pt x="66" y="77"/>
                          <a:pt x="66" y="78"/>
                          <a:pt x="66" y="78"/>
                        </a:cubicBezTo>
                        <a:cubicBezTo>
                          <a:pt x="67" y="78"/>
                          <a:pt x="67" y="78"/>
                          <a:pt x="68" y="78"/>
                        </a:cubicBezTo>
                        <a:cubicBezTo>
                          <a:pt x="68" y="78"/>
                          <a:pt x="68" y="77"/>
                          <a:pt x="68" y="77"/>
                        </a:cubicBezTo>
                        <a:close/>
                        <a:moveTo>
                          <a:pt x="30" y="110"/>
                        </a:moveTo>
                        <a:cubicBezTo>
                          <a:pt x="30" y="110"/>
                          <a:pt x="30" y="110"/>
                          <a:pt x="29" y="110"/>
                        </a:cubicBezTo>
                        <a:cubicBezTo>
                          <a:pt x="29" y="110"/>
                          <a:pt x="28" y="111"/>
                          <a:pt x="28" y="112"/>
                        </a:cubicBezTo>
                        <a:cubicBezTo>
                          <a:pt x="28" y="112"/>
                          <a:pt x="29" y="112"/>
                          <a:pt x="29" y="112"/>
                        </a:cubicBezTo>
                        <a:cubicBezTo>
                          <a:pt x="29" y="111"/>
                          <a:pt x="30" y="111"/>
                          <a:pt x="30" y="110"/>
                        </a:cubicBezTo>
                        <a:close/>
                        <a:moveTo>
                          <a:pt x="31" y="117"/>
                        </a:moveTo>
                        <a:cubicBezTo>
                          <a:pt x="31" y="118"/>
                          <a:pt x="30" y="118"/>
                          <a:pt x="30" y="119"/>
                        </a:cubicBezTo>
                        <a:cubicBezTo>
                          <a:pt x="31" y="119"/>
                          <a:pt x="31" y="119"/>
                          <a:pt x="32" y="119"/>
                        </a:cubicBezTo>
                        <a:cubicBezTo>
                          <a:pt x="32" y="119"/>
                          <a:pt x="32" y="118"/>
                          <a:pt x="32" y="118"/>
                        </a:cubicBezTo>
                        <a:cubicBezTo>
                          <a:pt x="32" y="118"/>
                          <a:pt x="32" y="117"/>
                          <a:pt x="31" y="117"/>
                        </a:cubicBezTo>
                        <a:close/>
                        <a:moveTo>
                          <a:pt x="45" y="36"/>
                        </a:moveTo>
                        <a:cubicBezTo>
                          <a:pt x="45" y="35"/>
                          <a:pt x="45" y="35"/>
                          <a:pt x="44" y="34"/>
                        </a:cubicBezTo>
                        <a:cubicBezTo>
                          <a:pt x="44" y="35"/>
                          <a:pt x="44" y="35"/>
                          <a:pt x="43" y="35"/>
                        </a:cubicBezTo>
                        <a:cubicBezTo>
                          <a:pt x="43" y="35"/>
                          <a:pt x="43" y="36"/>
                          <a:pt x="43" y="36"/>
                        </a:cubicBezTo>
                        <a:cubicBezTo>
                          <a:pt x="44" y="36"/>
                          <a:pt x="44" y="36"/>
                          <a:pt x="45" y="36"/>
                        </a:cubicBezTo>
                        <a:close/>
                        <a:moveTo>
                          <a:pt x="22" y="120"/>
                        </a:moveTo>
                        <a:cubicBezTo>
                          <a:pt x="22" y="120"/>
                          <a:pt x="22" y="120"/>
                          <a:pt x="22" y="120"/>
                        </a:cubicBezTo>
                        <a:cubicBezTo>
                          <a:pt x="21" y="120"/>
                          <a:pt x="20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20"/>
                        </a:cubicBezTo>
                        <a:cubicBezTo>
                          <a:pt x="20" y="120"/>
                          <a:pt x="21" y="120"/>
                          <a:pt x="22" y="120"/>
                        </a:cubicBezTo>
                        <a:close/>
                        <a:moveTo>
                          <a:pt x="39" y="83"/>
                        </a:moveTo>
                        <a:cubicBezTo>
                          <a:pt x="40" y="83"/>
                          <a:pt x="41" y="82"/>
                          <a:pt x="42" y="81"/>
                        </a:cubicBezTo>
                        <a:cubicBezTo>
                          <a:pt x="40" y="81"/>
                          <a:pt x="40" y="82"/>
                          <a:pt x="39" y="83"/>
                        </a:cubicBezTo>
                        <a:close/>
                        <a:moveTo>
                          <a:pt x="31" y="121"/>
                        </a:moveTo>
                        <a:cubicBezTo>
                          <a:pt x="30" y="121"/>
                          <a:pt x="29" y="120"/>
                          <a:pt x="28" y="121"/>
                        </a:cubicBezTo>
                        <a:cubicBezTo>
                          <a:pt x="29" y="121"/>
                          <a:pt x="29" y="122"/>
                          <a:pt x="30" y="122"/>
                        </a:cubicBezTo>
                        <a:cubicBezTo>
                          <a:pt x="30" y="122"/>
                          <a:pt x="30" y="121"/>
                          <a:pt x="31" y="121"/>
                        </a:cubicBezTo>
                        <a:close/>
                        <a:moveTo>
                          <a:pt x="39" y="16"/>
                        </a:moveTo>
                        <a:cubicBezTo>
                          <a:pt x="39" y="15"/>
                          <a:pt x="39" y="15"/>
                          <a:pt x="38" y="15"/>
                        </a:cubicBezTo>
                        <a:cubicBezTo>
                          <a:pt x="37" y="15"/>
                          <a:pt x="37" y="16"/>
                          <a:pt x="37" y="16"/>
                        </a:cubicBezTo>
                        <a:cubicBezTo>
                          <a:pt x="38" y="16"/>
                          <a:pt x="39" y="16"/>
                          <a:pt x="39" y="16"/>
                        </a:cubicBezTo>
                        <a:close/>
                        <a:moveTo>
                          <a:pt x="39" y="104"/>
                        </a:moveTo>
                        <a:cubicBezTo>
                          <a:pt x="39" y="104"/>
                          <a:pt x="38" y="104"/>
                          <a:pt x="38" y="104"/>
                        </a:cubicBezTo>
                        <a:cubicBezTo>
                          <a:pt x="38" y="105"/>
                          <a:pt x="37" y="105"/>
                          <a:pt x="37" y="106"/>
                        </a:cubicBezTo>
                        <a:cubicBezTo>
                          <a:pt x="38" y="106"/>
                          <a:pt x="39" y="105"/>
                          <a:pt x="39" y="104"/>
                        </a:cubicBezTo>
                        <a:close/>
                        <a:moveTo>
                          <a:pt x="29" y="7"/>
                        </a:moveTo>
                        <a:cubicBezTo>
                          <a:pt x="30" y="7"/>
                          <a:pt x="31" y="7"/>
                          <a:pt x="32" y="6"/>
                        </a:cubicBezTo>
                        <a:cubicBezTo>
                          <a:pt x="32" y="6"/>
                          <a:pt x="32" y="6"/>
                          <a:pt x="32" y="6"/>
                        </a:cubicBezTo>
                        <a:cubicBezTo>
                          <a:pt x="31" y="6"/>
                          <a:pt x="30" y="6"/>
                          <a:pt x="29" y="6"/>
                        </a:cubicBezTo>
                        <a:cubicBezTo>
                          <a:pt x="29" y="6"/>
                          <a:pt x="29" y="7"/>
                          <a:pt x="29" y="7"/>
                        </a:cubicBezTo>
                        <a:close/>
                        <a:moveTo>
                          <a:pt x="42" y="108"/>
                        </a:moveTo>
                        <a:cubicBezTo>
                          <a:pt x="43" y="108"/>
                          <a:pt x="43" y="107"/>
                          <a:pt x="44" y="106"/>
                        </a:cubicBezTo>
                        <a:cubicBezTo>
                          <a:pt x="43" y="106"/>
                          <a:pt x="43" y="106"/>
                          <a:pt x="43" y="106"/>
                        </a:cubicBezTo>
                        <a:cubicBezTo>
                          <a:pt x="42" y="106"/>
                          <a:pt x="42" y="107"/>
                          <a:pt x="42" y="108"/>
                        </a:cubicBezTo>
                        <a:close/>
                        <a:moveTo>
                          <a:pt x="61" y="44"/>
                        </a:moveTo>
                        <a:cubicBezTo>
                          <a:pt x="61" y="44"/>
                          <a:pt x="61" y="44"/>
                          <a:pt x="62" y="45"/>
                        </a:cubicBezTo>
                        <a:cubicBezTo>
                          <a:pt x="62" y="45"/>
                          <a:pt x="63" y="45"/>
                          <a:pt x="63" y="45"/>
                        </a:cubicBezTo>
                        <a:cubicBezTo>
                          <a:pt x="63" y="44"/>
                          <a:pt x="63" y="44"/>
                          <a:pt x="63" y="43"/>
                        </a:cubicBezTo>
                        <a:cubicBezTo>
                          <a:pt x="62" y="44"/>
                          <a:pt x="62" y="44"/>
                          <a:pt x="61" y="44"/>
                        </a:cubicBezTo>
                        <a:close/>
                        <a:moveTo>
                          <a:pt x="48" y="89"/>
                        </a:moveTo>
                        <a:cubicBezTo>
                          <a:pt x="48" y="89"/>
                          <a:pt x="48" y="89"/>
                          <a:pt x="48" y="90"/>
                        </a:cubicBezTo>
                        <a:cubicBezTo>
                          <a:pt x="49" y="90"/>
                          <a:pt x="50" y="90"/>
                          <a:pt x="51" y="90"/>
                        </a:cubicBezTo>
                        <a:cubicBezTo>
                          <a:pt x="51" y="90"/>
                          <a:pt x="51" y="90"/>
                          <a:pt x="52" y="90"/>
                        </a:cubicBezTo>
                        <a:cubicBezTo>
                          <a:pt x="51" y="89"/>
                          <a:pt x="50" y="89"/>
                          <a:pt x="49" y="89"/>
                        </a:cubicBezTo>
                        <a:cubicBezTo>
                          <a:pt x="49" y="89"/>
                          <a:pt x="49" y="89"/>
                          <a:pt x="48" y="89"/>
                        </a:cubicBezTo>
                        <a:close/>
                        <a:moveTo>
                          <a:pt x="50" y="15"/>
                        </a:moveTo>
                        <a:cubicBezTo>
                          <a:pt x="50" y="14"/>
                          <a:pt x="50" y="13"/>
                          <a:pt x="49" y="14"/>
                        </a:cubicBezTo>
                        <a:cubicBezTo>
                          <a:pt x="49" y="15"/>
                          <a:pt x="49" y="15"/>
                          <a:pt x="50" y="15"/>
                        </a:cubicBezTo>
                        <a:close/>
                        <a:moveTo>
                          <a:pt x="62" y="48"/>
                        </a:moveTo>
                        <a:cubicBezTo>
                          <a:pt x="63" y="48"/>
                          <a:pt x="64" y="48"/>
                          <a:pt x="64" y="48"/>
                        </a:cubicBezTo>
                        <a:cubicBezTo>
                          <a:pt x="64" y="47"/>
                          <a:pt x="64" y="47"/>
                          <a:pt x="64" y="47"/>
                        </a:cubicBezTo>
                        <a:cubicBezTo>
                          <a:pt x="63" y="47"/>
                          <a:pt x="63" y="47"/>
                          <a:pt x="62" y="47"/>
                        </a:cubicBezTo>
                        <a:cubicBezTo>
                          <a:pt x="62" y="47"/>
                          <a:pt x="62" y="48"/>
                          <a:pt x="62" y="48"/>
                        </a:cubicBezTo>
                        <a:close/>
                        <a:moveTo>
                          <a:pt x="44" y="47"/>
                        </a:moveTo>
                        <a:cubicBezTo>
                          <a:pt x="46" y="47"/>
                          <a:pt x="47" y="47"/>
                          <a:pt x="47" y="46"/>
                        </a:cubicBezTo>
                        <a:cubicBezTo>
                          <a:pt x="46" y="46"/>
                          <a:pt x="45" y="46"/>
                          <a:pt x="44" y="47"/>
                        </a:cubicBezTo>
                        <a:close/>
                        <a:moveTo>
                          <a:pt x="42" y="100"/>
                        </a:moveTo>
                        <a:cubicBezTo>
                          <a:pt x="42" y="100"/>
                          <a:pt x="41" y="100"/>
                          <a:pt x="41" y="100"/>
                        </a:cubicBezTo>
                        <a:cubicBezTo>
                          <a:pt x="41" y="100"/>
                          <a:pt x="40" y="100"/>
                          <a:pt x="40" y="101"/>
                        </a:cubicBezTo>
                        <a:cubicBezTo>
                          <a:pt x="41" y="101"/>
                          <a:pt x="42" y="102"/>
                          <a:pt x="42" y="100"/>
                        </a:cubicBezTo>
                        <a:close/>
                        <a:moveTo>
                          <a:pt x="71" y="74"/>
                        </a:moveTo>
                        <a:cubicBezTo>
                          <a:pt x="71" y="74"/>
                          <a:pt x="71" y="74"/>
                          <a:pt x="71" y="74"/>
                        </a:cubicBezTo>
                        <a:cubicBezTo>
                          <a:pt x="71" y="73"/>
                          <a:pt x="71" y="73"/>
                          <a:pt x="72" y="72"/>
                        </a:cubicBezTo>
                        <a:cubicBezTo>
                          <a:pt x="71" y="72"/>
                          <a:pt x="71" y="72"/>
                          <a:pt x="70" y="72"/>
                        </a:cubicBezTo>
                        <a:cubicBezTo>
                          <a:pt x="70" y="73"/>
                          <a:pt x="70" y="73"/>
                          <a:pt x="71" y="74"/>
                        </a:cubicBezTo>
                        <a:close/>
                        <a:moveTo>
                          <a:pt x="63" y="77"/>
                        </a:moveTo>
                        <a:cubicBezTo>
                          <a:pt x="63" y="77"/>
                          <a:pt x="63" y="77"/>
                          <a:pt x="62" y="77"/>
                        </a:cubicBezTo>
                        <a:cubicBezTo>
                          <a:pt x="62" y="77"/>
                          <a:pt x="62" y="77"/>
                          <a:pt x="62" y="78"/>
                        </a:cubicBezTo>
                        <a:cubicBezTo>
                          <a:pt x="63" y="78"/>
                          <a:pt x="63" y="78"/>
                          <a:pt x="64" y="78"/>
                        </a:cubicBezTo>
                        <a:cubicBezTo>
                          <a:pt x="63" y="77"/>
                          <a:pt x="63" y="77"/>
                          <a:pt x="63" y="77"/>
                        </a:cubicBezTo>
                        <a:close/>
                        <a:moveTo>
                          <a:pt x="50" y="18"/>
                        </a:moveTo>
                        <a:cubicBezTo>
                          <a:pt x="50" y="19"/>
                          <a:pt x="50" y="19"/>
                          <a:pt x="51" y="19"/>
                        </a:cubicBezTo>
                        <a:cubicBezTo>
                          <a:pt x="51" y="17"/>
                          <a:pt x="51" y="17"/>
                          <a:pt x="50" y="18"/>
                        </a:cubicBezTo>
                        <a:close/>
                        <a:moveTo>
                          <a:pt x="58" y="53"/>
                        </a:moveTo>
                        <a:cubicBezTo>
                          <a:pt x="58" y="53"/>
                          <a:pt x="58" y="52"/>
                          <a:pt x="58" y="52"/>
                        </a:cubicBezTo>
                        <a:cubicBezTo>
                          <a:pt x="58" y="52"/>
                          <a:pt x="57" y="52"/>
                          <a:pt x="57" y="52"/>
                        </a:cubicBezTo>
                        <a:cubicBezTo>
                          <a:pt x="57" y="52"/>
                          <a:pt x="57" y="53"/>
                          <a:pt x="57" y="54"/>
                        </a:cubicBezTo>
                        <a:cubicBezTo>
                          <a:pt x="58" y="54"/>
                          <a:pt x="58" y="54"/>
                          <a:pt x="58" y="53"/>
                        </a:cubicBezTo>
                        <a:close/>
                        <a:moveTo>
                          <a:pt x="43" y="40"/>
                        </a:moveTo>
                        <a:cubicBezTo>
                          <a:pt x="44" y="40"/>
                          <a:pt x="45" y="40"/>
                          <a:pt x="46" y="40"/>
                        </a:cubicBezTo>
                        <a:cubicBezTo>
                          <a:pt x="46" y="39"/>
                          <a:pt x="45" y="39"/>
                          <a:pt x="45" y="39"/>
                        </a:cubicBezTo>
                        <a:cubicBezTo>
                          <a:pt x="45" y="39"/>
                          <a:pt x="44" y="39"/>
                          <a:pt x="43" y="40"/>
                        </a:cubicBezTo>
                        <a:close/>
                        <a:moveTo>
                          <a:pt x="62" y="41"/>
                        </a:moveTo>
                        <a:cubicBezTo>
                          <a:pt x="62" y="41"/>
                          <a:pt x="62" y="40"/>
                          <a:pt x="62" y="40"/>
                        </a:cubicBezTo>
                        <a:cubicBezTo>
                          <a:pt x="61" y="40"/>
                          <a:pt x="61" y="40"/>
                          <a:pt x="61" y="40"/>
                        </a:cubicBezTo>
                        <a:cubicBezTo>
                          <a:pt x="61" y="40"/>
                          <a:pt x="61" y="41"/>
                          <a:pt x="61" y="41"/>
                        </a:cubicBezTo>
                        <a:cubicBezTo>
                          <a:pt x="61" y="41"/>
                          <a:pt x="61" y="41"/>
                          <a:pt x="62" y="41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lose/>
                        <a:moveTo>
                          <a:pt x="47" y="43"/>
                        </a:moveTo>
                        <a:cubicBezTo>
                          <a:pt x="46" y="43"/>
                          <a:pt x="44" y="44"/>
                          <a:pt x="44" y="44"/>
                        </a:cubicBezTo>
                        <a:cubicBezTo>
                          <a:pt x="45" y="44"/>
                          <a:pt x="46" y="44"/>
                          <a:pt x="47" y="43"/>
                        </a:cubicBezTo>
                        <a:close/>
                        <a:moveTo>
                          <a:pt x="59" y="86"/>
                        </a:moveTo>
                        <a:cubicBezTo>
                          <a:pt x="59" y="86"/>
                          <a:pt x="59" y="86"/>
                          <a:pt x="59" y="85"/>
                        </a:cubicBezTo>
                        <a:cubicBezTo>
                          <a:pt x="59" y="85"/>
                          <a:pt x="58" y="85"/>
                          <a:pt x="58" y="85"/>
                        </a:cubicBezTo>
                        <a:cubicBezTo>
                          <a:pt x="58" y="85"/>
                          <a:pt x="58" y="85"/>
                          <a:pt x="58" y="85"/>
                        </a:cubicBezTo>
                        <a:cubicBezTo>
                          <a:pt x="58" y="86"/>
                          <a:pt x="58" y="86"/>
                          <a:pt x="58" y="86"/>
                        </a:cubicBezTo>
                        <a:cubicBezTo>
                          <a:pt x="58" y="86"/>
                          <a:pt x="58" y="86"/>
                          <a:pt x="59" y="86"/>
                        </a:cubicBezTo>
                        <a:close/>
                        <a:moveTo>
                          <a:pt x="53" y="29"/>
                        </a:move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30"/>
                          <a:pt x="53" y="30"/>
                        </a:cubicBezTo>
                        <a:cubicBezTo>
                          <a:pt x="53" y="30"/>
                          <a:pt x="53" y="30"/>
                          <a:pt x="53" y="30"/>
                        </a:cubicBezTo>
                        <a:cubicBezTo>
                          <a:pt x="53" y="30"/>
                          <a:pt x="53" y="29"/>
                          <a:pt x="53" y="29"/>
                        </a:cubicBezTo>
                        <a:close/>
                        <a:moveTo>
                          <a:pt x="60" y="34"/>
                        </a:moveTo>
                        <a:cubicBezTo>
                          <a:pt x="60" y="34"/>
                          <a:pt x="60" y="33"/>
                          <a:pt x="60" y="33"/>
                        </a:cubicBezTo>
                        <a:cubicBezTo>
                          <a:pt x="60" y="32"/>
                          <a:pt x="60" y="32"/>
                          <a:pt x="59" y="32"/>
                        </a:cubicBezTo>
                        <a:cubicBezTo>
                          <a:pt x="59" y="33"/>
                          <a:pt x="59" y="33"/>
                          <a:pt x="60" y="34"/>
                        </a:cubicBezTo>
                        <a:close/>
                        <a:moveTo>
                          <a:pt x="38" y="27"/>
                        </a:moveTo>
                        <a:cubicBezTo>
                          <a:pt x="39" y="27"/>
                          <a:pt x="40" y="27"/>
                          <a:pt x="40" y="27"/>
                        </a:cubicBezTo>
                        <a:cubicBezTo>
                          <a:pt x="40" y="27"/>
                          <a:pt x="40" y="26"/>
                          <a:pt x="40" y="26"/>
                        </a:cubicBezTo>
                        <a:cubicBezTo>
                          <a:pt x="39" y="26"/>
                          <a:pt x="39" y="26"/>
                          <a:pt x="38" y="27"/>
                        </a:cubicBezTo>
                        <a:close/>
                        <a:moveTo>
                          <a:pt x="52" y="25"/>
                        </a:moveTo>
                        <a:cubicBezTo>
                          <a:pt x="52" y="25"/>
                          <a:pt x="52" y="25"/>
                          <a:pt x="52" y="25"/>
                        </a:cubicBezTo>
                        <a:cubicBezTo>
                          <a:pt x="52" y="26"/>
                          <a:pt x="52" y="26"/>
                          <a:pt x="53" y="26"/>
                        </a:cubicBezTo>
                        <a:cubicBezTo>
                          <a:pt x="53" y="26"/>
                          <a:pt x="53" y="25"/>
                          <a:pt x="52" y="25"/>
                        </a:cubicBezTo>
                        <a:close/>
                        <a:moveTo>
                          <a:pt x="60" y="38"/>
                        </a:moveTo>
                        <a:cubicBezTo>
                          <a:pt x="61" y="38"/>
                          <a:pt x="61" y="38"/>
                          <a:pt x="61" y="38"/>
                        </a:cubicBezTo>
                        <a:cubicBezTo>
                          <a:pt x="61" y="37"/>
                          <a:pt x="61" y="37"/>
                          <a:pt x="61" y="36"/>
                        </a:cubicBezTo>
                        <a:cubicBezTo>
                          <a:pt x="60" y="36"/>
                          <a:pt x="60" y="36"/>
                          <a:pt x="60" y="38"/>
                        </a:cubicBezTo>
                        <a:close/>
                        <a:moveTo>
                          <a:pt x="60" y="66"/>
                        </a:moveTo>
                        <a:cubicBezTo>
                          <a:pt x="60" y="67"/>
                          <a:pt x="60" y="68"/>
                          <a:pt x="60" y="69"/>
                        </a:cubicBezTo>
                        <a:cubicBezTo>
                          <a:pt x="60" y="68"/>
                          <a:pt x="60" y="67"/>
                          <a:pt x="60" y="66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6"/>
                          <a:pt x="49" y="26"/>
                          <a:pt x="50" y="26"/>
                        </a:cubicBezTo>
                        <a:cubicBezTo>
                          <a:pt x="50" y="26"/>
                          <a:pt x="50" y="25"/>
                          <a:pt x="49" y="25"/>
                        </a:cubicBezTo>
                        <a:close/>
                        <a:moveTo>
                          <a:pt x="31" y="128"/>
                        </a:moveTo>
                        <a:cubicBezTo>
                          <a:pt x="30" y="129"/>
                          <a:pt x="30" y="129"/>
                          <a:pt x="29" y="129"/>
                        </a:cubicBezTo>
                        <a:cubicBezTo>
                          <a:pt x="29" y="129"/>
                          <a:pt x="29" y="129"/>
                          <a:pt x="29" y="129"/>
                        </a:cubicBezTo>
                        <a:cubicBezTo>
                          <a:pt x="30" y="129"/>
                          <a:pt x="30" y="129"/>
                          <a:pt x="31" y="128"/>
                        </a:cubicBezTo>
                        <a:close/>
                        <a:moveTo>
                          <a:pt x="46" y="30"/>
                        </a:moveTo>
                        <a:cubicBezTo>
                          <a:pt x="46" y="31"/>
                          <a:pt x="46" y="31"/>
                          <a:pt x="47" y="31"/>
                        </a:cubicBezTo>
                        <a:cubicBezTo>
                          <a:pt x="47" y="31"/>
                          <a:pt x="47" y="31"/>
                          <a:pt x="47" y="30"/>
                        </a:cubicBezTo>
                        <a:cubicBezTo>
                          <a:pt x="46" y="30"/>
                          <a:pt x="46" y="30"/>
                          <a:pt x="46" y="30"/>
                        </a:cubicBezTo>
                        <a:close/>
                        <a:moveTo>
                          <a:pt x="39" y="29"/>
                        </a:moveTo>
                        <a:cubicBezTo>
                          <a:pt x="39" y="30"/>
                          <a:pt x="39" y="30"/>
                          <a:pt x="39" y="30"/>
                        </a:cubicBezTo>
                        <a:cubicBezTo>
                          <a:pt x="40" y="30"/>
                          <a:pt x="40" y="30"/>
                          <a:pt x="40" y="29"/>
                        </a:cubicBezTo>
                        <a:cubicBezTo>
                          <a:pt x="40" y="29"/>
                          <a:pt x="39" y="29"/>
                          <a:pt x="39" y="29"/>
                        </a:cubicBezTo>
                        <a:close/>
                        <a:moveTo>
                          <a:pt x="35" y="113"/>
                        </a:moveTo>
                        <a:cubicBezTo>
                          <a:pt x="35" y="113"/>
                          <a:pt x="35" y="113"/>
                          <a:pt x="34" y="114"/>
                        </a:cubicBezTo>
                        <a:cubicBezTo>
                          <a:pt x="35" y="114"/>
                          <a:pt x="35" y="114"/>
                          <a:pt x="35" y="113"/>
                        </a:cubicBezTo>
                        <a:close/>
                        <a:moveTo>
                          <a:pt x="50" y="98"/>
                        </a:moveTo>
                        <a:cubicBezTo>
                          <a:pt x="49" y="97"/>
                          <a:pt x="49" y="97"/>
                          <a:pt x="49" y="98"/>
                        </a:cubicBezTo>
                        <a:cubicBezTo>
                          <a:pt x="50" y="98"/>
                          <a:pt x="50" y="98"/>
                          <a:pt x="50" y="98"/>
                        </a:cubicBezTo>
                        <a:close/>
                        <a:moveTo>
                          <a:pt x="48" y="111"/>
                        </a:moveTo>
                        <a:cubicBezTo>
                          <a:pt x="47" y="112"/>
                          <a:pt x="47" y="112"/>
                          <a:pt x="46" y="113"/>
                        </a:cubicBezTo>
                        <a:cubicBezTo>
                          <a:pt x="47" y="112"/>
                          <a:pt x="48" y="112"/>
                          <a:pt x="48" y="111"/>
                        </a:cubicBezTo>
                        <a:close/>
                        <a:moveTo>
                          <a:pt x="68" y="74"/>
                        </a:moveTo>
                        <a:cubicBezTo>
                          <a:pt x="67" y="74"/>
                          <a:pt x="67" y="73"/>
                          <a:pt x="67" y="73"/>
                        </a:cubicBezTo>
                        <a:cubicBezTo>
                          <a:pt x="67" y="73"/>
                          <a:pt x="67" y="73"/>
                          <a:pt x="67" y="73"/>
                        </a:cubicBezTo>
                        <a:cubicBezTo>
                          <a:pt x="67" y="73"/>
                          <a:pt x="67" y="74"/>
                          <a:pt x="67" y="74"/>
                        </a:cubicBezTo>
                        <a:cubicBezTo>
                          <a:pt x="67" y="74"/>
                          <a:pt x="67" y="74"/>
                          <a:pt x="68" y="74"/>
                        </a:cubicBezTo>
                        <a:close/>
                        <a:moveTo>
                          <a:pt x="60" y="60"/>
                        </a:moveTo>
                        <a:cubicBezTo>
                          <a:pt x="60" y="60"/>
                          <a:pt x="60" y="60"/>
                          <a:pt x="60" y="59"/>
                        </a:cubicBezTo>
                        <a:cubicBezTo>
                          <a:pt x="59" y="59"/>
                          <a:pt x="59" y="60"/>
                          <a:pt x="60" y="60"/>
                        </a:cubicBezTo>
                        <a:close/>
                        <a:moveTo>
                          <a:pt x="40" y="20"/>
                        </a:moveTo>
                        <a:cubicBezTo>
                          <a:pt x="40" y="20"/>
                          <a:pt x="40" y="20"/>
                          <a:pt x="40" y="20"/>
                        </a:cubicBezTo>
                        <a:cubicBezTo>
                          <a:pt x="39" y="20"/>
                          <a:pt x="38" y="20"/>
                          <a:pt x="38" y="20"/>
                        </a:cubicBezTo>
                        <a:cubicBezTo>
                          <a:pt x="38" y="20"/>
                          <a:pt x="38" y="20"/>
                          <a:pt x="38" y="20"/>
                        </a:cubicBezTo>
                        <a:cubicBezTo>
                          <a:pt x="38" y="20"/>
                          <a:pt x="39" y="20"/>
                          <a:pt x="40" y="20"/>
                        </a:cubicBezTo>
                        <a:close/>
                        <a:moveTo>
                          <a:pt x="35" y="129"/>
                        </a:moveTo>
                        <a:cubicBezTo>
                          <a:pt x="34" y="128"/>
                          <a:pt x="34" y="128"/>
                          <a:pt x="34" y="129"/>
                        </a:cubicBezTo>
                        <a:cubicBezTo>
                          <a:pt x="34" y="129"/>
                          <a:pt x="35" y="129"/>
                          <a:pt x="35" y="129"/>
                        </a:cubicBezTo>
                        <a:close/>
                        <a:moveTo>
                          <a:pt x="65" y="65"/>
                        </a:moveTo>
                        <a:cubicBezTo>
                          <a:pt x="65" y="65"/>
                          <a:pt x="65" y="65"/>
                          <a:pt x="65" y="65"/>
                        </a:cubicBezTo>
                        <a:cubicBezTo>
                          <a:pt x="65" y="66"/>
                          <a:pt x="65" y="67"/>
                          <a:pt x="65" y="67"/>
                        </a:cubicBezTo>
                        <a:cubicBezTo>
                          <a:pt x="65" y="67"/>
                          <a:pt x="65" y="67"/>
                          <a:pt x="65" y="67"/>
                        </a:cubicBezTo>
                        <a:cubicBezTo>
                          <a:pt x="65" y="67"/>
                          <a:pt x="65" y="66"/>
                          <a:pt x="65" y="65"/>
                        </a:cubicBezTo>
                        <a:close/>
                        <a:moveTo>
                          <a:pt x="45" y="26"/>
                        </a:moveTo>
                        <a:cubicBezTo>
                          <a:pt x="45" y="27"/>
                          <a:pt x="45" y="27"/>
                          <a:pt x="46" y="27"/>
                        </a:cubicBezTo>
                        <a:cubicBezTo>
                          <a:pt x="45" y="26"/>
                          <a:pt x="46" y="26"/>
                          <a:pt x="45" y="26"/>
                        </a:cubicBezTo>
                        <a:close/>
                        <a:moveTo>
                          <a:pt x="24" y="9"/>
                        </a:move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4" y="8"/>
                          <a:pt x="24" y="8"/>
                          <a:pt x="24" y="9"/>
                        </a:cubicBezTo>
                        <a:close/>
                        <a:moveTo>
                          <a:pt x="54" y="90"/>
                        </a:moveTo>
                        <a:cubicBezTo>
                          <a:pt x="54" y="90"/>
                          <a:pt x="54" y="90"/>
                          <a:pt x="54" y="91"/>
                        </a:cubicBezTo>
                        <a:cubicBezTo>
                          <a:pt x="54" y="91"/>
                          <a:pt x="54" y="91"/>
                          <a:pt x="55" y="91"/>
                        </a:cubicBezTo>
                        <a:cubicBezTo>
                          <a:pt x="55" y="90"/>
                          <a:pt x="54" y="90"/>
                          <a:pt x="54" y="90"/>
                        </a:cubicBezTo>
                        <a:close/>
                        <a:moveTo>
                          <a:pt x="43" y="32"/>
                        </a:moveTo>
                        <a:cubicBezTo>
                          <a:pt x="43" y="32"/>
                          <a:pt x="44" y="32"/>
                          <a:pt x="44" y="32"/>
                        </a:cubicBezTo>
                        <a:cubicBezTo>
                          <a:pt x="44" y="31"/>
                          <a:pt x="44" y="31"/>
                          <a:pt x="43" y="31"/>
                        </a:cubicBezTo>
                        <a:cubicBezTo>
                          <a:pt x="43" y="31"/>
                          <a:pt x="43" y="32"/>
                          <a:pt x="43" y="32"/>
                        </a:cubicBezTo>
                        <a:close/>
                        <a:moveTo>
                          <a:pt x="66" y="54"/>
                        </a:moveTo>
                        <a:cubicBezTo>
                          <a:pt x="66" y="55"/>
                          <a:pt x="66" y="55"/>
                          <a:pt x="65" y="55"/>
                        </a:cubicBezTo>
                        <a:cubicBezTo>
                          <a:pt x="66" y="55"/>
                          <a:pt x="66" y="55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lose/>
                        <a:moveTo>
                          <a:pt x="41" y="32"/>
                        </a:moveTo>
                        <a:cubicBezTo>
                          <a:pt x="40" y="32"/>
                          <a:pt x="40" y="32"/>
                          <a:pt x="39" y="32"/>
                        </a:cubicBezTo>
                        <a:cubicBezTo>
                          <a:pt x="40" y="33"/>
                          <a:pt x="40" y="33"/>
                          <a:pt x="41" y="32"/>
                        </a:cubicBezTo>
                        <a:close/>
                        <a:moveTo>
                          <a:pt x="62" y="81"/>
                        </a:moveTo>
                        <a:cubicBezTo>
                          <a:pt x="62" y="81"/>
                          <a:pt x="63" y="82"/>
                          <a:pt x="63" y="81"/>
                        </a:cubicBezTo>
                        <a:cubicBezTo>
                          <a:pt x="63" y="81"/>
                          <a:pt x="62" y="81"/>
                          <a:pt x="62" y="81"/>
                        </a:cubicBezTo>
                        <a:close/>
                        <a:moveTo>
                          <a:pt x="46" y="55"/>
                        </a:moveTo>
                        <a:cubicBezTo>
                          <a:pt x="47" y="55"/>
                          <a:pt x="47" y="55"/>
                          <a:pt x="47" y="54"/>
                        </a:cubicBezTo>
                        <a:cubicBezTo>
                          <a:pt x="46" y="55"/>
                          <a:pt x="46" y="55"/>
                          <a:pt x="46" y="55"/>
                        </a:cubicBezTo>
                        <a:close/>
                        <a:moveTo>
                          <a:pt x="50" y="38"/>
                        </a:moveTo>
                        <a:cubicBezTo>
                          <a:pt x="50" y="38"/>
                          <a:pt x="50" y="38"/>
                          <a:pt x="50" y="39"/>
                        </a:cubicBezTo>
                        <a:cubicBezTo>
                          <a:pt x="51" y="39"/>
                          <a:pt x="51" y="38"/>
                          <a:pt x="50" y="38"/>
                        </a:cubicBezTo>
                        <a:close/>
                        <a:moveTo>
                          <a:pt x="63" y="73"/>
                        </a:moveTo>
                        <a:cubicBezTo>
                          <a:pt x="62" y="73"/>
                          <a:pt x="62" y="73"/>
                          <a:pt x="62" y="73"/>
                        </a:cubicBezTo>
                        <a:cubicBezTo>
                          <a:pt x="62" y="74"/>
                          <a:pt x="62" y="74"/>
                          <a:pt x="63" y="75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lose/>
                        <a:moveTo>
                          <a:pt x="52" y="68"/>
                        </a:moveTo>
                        <a:cubicBezTo>
                          <a:pt x="52" y="68"/>
                          <a:pt x="51" y="68"/>
                          <a:pt x="51" y="68"/>
                        </a:cubicBezTo>
                        <a:cubicBezTo>
                          <a:pt x="51" y="68"/>
                          <a:pt x="51" y="69"/>
                          <a:pt x="52" y="69"/>
                        </a:cubicBezTo>
                        <a:cubicBezTo>
                          <a:pt x="52" y="69"/>
                          <a:pt x="52" y="68"/>
                          <a:pt x="52" y="68"/>
                        </a:cubicBezTo>
                        <a:close/>
                        <a:moveTo>
                          <a:pt x="47" y="35"/>
                        </a:moveTo>
                        <a:cubicBezTo>
                          <a:pt x="47" y="35"/>
                          <a:pt x="47" y="34"/>
                          <a:pt x="47" y="34"/>
                        </a:cubicBezTo>
                        <a:cubicBezTo>
                          <a:pt x="47" y="34"/>
                          <a:pt x="47" y="34"/>
                          <a:pt x="47" y="34"/>
                        </a:cubicBezTo>
                        <a:cubicBezTo>
                          <a:pt x="47" y="35"/>
                          <a:pt x="47" y="35"/>
                          <a:pt x="47" y="35"/>
                        </a:cubicBezTo>
                        <a:close/>
                        <a:moveTo>
                          <a:pt x="74" y="80"/>
                        </a:moveTo>
                        <a:cubicBezTo>
                          <a:pt x="73" y="80"/>
                          <a:pt x="73" y="80"/>
                          <a:pt x="73" y="81"/>
                        </a:cubicBezTo>
                        <a:cubicBezTo>
                          <a:pt x="73" y="81"/>
                          <a:pt x="74" y="80"/>
                          <a:pt x="74" y="80"/>
                        </a:cubicBezTo>
                        <a:close/>
                        <a:moveTo>
                          <a:pt x="35" y="23"/>
                        </a:moveTo>
                        <a:cubicBezTo>
                          <a:pt x="35" y="23"/>
                          <a:pt x="35" y="23"/>
                          <a:pt x="35" y="22"/>
                        </a:cubicBezTo>
                        <a:cubicBezTo>
                          <a:pt x="35" y="22"/>
                          <a:pt x="35" y="22"/>
                          <a:pt x="34" y="22"/>
                        </a:cubicBez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close/>
                        <a:moveTo>
                          <a:pt x="44" y="110"/>
                        </a:moveTo>
                        <a:cubicBezTo>
                          <a:pt x="43" y="111"/>
                          <a:pt x="43" y="111"/>
                          <a:pt x="43" y="111"/>
                        </a:cubicBezTo>
                        <a:cubicBezTo>
                          <a:pt x="43" y="111"/>
                          <a:pt x="44" y="111"/>
                          <a:pt x="44" y="110"/>
                        </a:cubicBezTo>
                        <a:close/>
                        <a:moveTo>
                          <a:pt x="33" y="18"/>
                        </a:moveTo>
                        <a:cubicBezTo>
                          <a:pt x="34" y="19"/>
                          <a:pt x="34" y="19"/>
                          <a:pt x="34" y="18"/>
                        </a:cubicBezTo>
                        <a:cubicBezTo>
                          <a:pt x="34" y="18"/>
                          <a:pt x="34" y="18"/>
                          <a:pt x="33" y="18"/>
                        </a:cubicBezTo>
                        <a:close/>
                        <a:moveTo>
                          <a:pt x="15" y="127"/>
                        </a:moveTo>
                        <a:cubicBezTo>
                          <a:pt x="14" y="126"/>
                          <a:pt x="14" y="126"/>
                          <a:pt x="13" y="126"/>
                        </a:cubicBezTo>
                        <a:cubicBezTo>
                          <a:pt x="14" y="126"/>
                          <a:pt x="14" y="126"/>
                          <a:pt x="15" y="127"/>
                        </a:cubicBezTo>
                        <a:close/>
                        <a:moveTo>
                          <a:pt x="45" y="108"/>
                        </a:moveTo>
                        <a:cubicBezTo>
                          <a:pt x="46" y="108"/>
                          <a:pt x="46" y="108"/>
                          <a:pt x="46" y="107"/>
                        </a:cubicBezTo>
                        <a:cubicBezTo>
                          <a:pt x="45" y="108"/>
                          <a:pt x="45" y="108"/>
                          <a:pt x="45" y="108"/>
                        </a:cubicBezTo>
                        <a:close/>
                        <a:moveTo>
                          <a:pt x="64" y="60"/>
                        </a:moveTo>
                        <a:cubicBezTo>
                          <a:pt x="64" y="60"/>
                          <a:pt x="65" y="59"/>
                          <a:pt x="65" y="59"/>
                        </a:cubicBezTo>
                        <a:cubicBezTo>
                          <a:pt x="65" y="59"/>
                          <a:pt x="65" y="59"/>
                          <a:pt x="64" y="59"/>
                        </a:cubicBezTo>
                        <a:cubicBezTo>
                          <a:pt x="64" y="59"/>
                          <a:pt x="64" y="59"/>
                          <a:pt x="64" y="59"/>
                        </a:cubicBezTo>
                        <a:cubicBezTo>
                          <a:pt x="64" y="59"/>
                          <a:pt x="64" y="59"/>
                          <a:pt x="64" y="60"/>
                        </a:cubicBezTo>
                        <a:close/>
                        <a:moveTo>
                          <a:pt x="47" y="79"/>
                        </a:moveTo>
                        <a:cubicBezTo>
                          <a:pt x="47" y="79"/>
                          <a:pt x="47" y="79"/>
                          <a:pt x="47" y="79"/>
                        </a:cubicBezTo>
                        <a:cubicBezTo>
                          <a:pt x="47" y="79"/>
                          <a:pt x="47" y="78"/>
                          <a:pt x="46" y="78"/>
                        </a:cubicBezTo>
                        <a:cubicBezTo>
                          <a:pt x="46" y="78"/>
                          <a:pt x="47" y="79"/>
                          <a:pt x="47" y="79"/>
                        </a:cubicBezTo>
                        <a:close/>
                        <a:moveTo>
                          <a:pt x="31" y="11"/>
                        </a:moveTo>
                        <a:cubicBezTo>
                          <a:pt x="31" y="11"/>
                          <a:pt x="31" y="11"/>
                          <a:pt x="32" y="11"/>
                        </a:cubicBezTo>
                        <a:cubicBezTo>
                          <a:pt x="32" y="11"/>
                          <a:pt x="32" y="11"/>
                          <a:pt x="32" y="11"/>
                        </a:cubicBezTo>
                        <a:cubicBezTo>
                          <a:pt x="31" y="11"/>
                          <a:pt x="31" y="11"/>
                          <a:pt x="31" y="11"/>
                        </a:cubicBezTo>
                        <a:close/>
                        <a:moveTo>
                          <a:pt x="47" y="51"/>
                        </a:move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1"/>
                          <a:pt x="46" y="51"/>
                        </a:cubicBezTo>
                        <a:cubicBezTo>
                          <a:pt x="46" y="51"/>
                          <a:pt x="46" y="51"/>
                          <a:pt x="47" y="51"/>
                        </a:cubicBezTo>
                        <a:cubicBezTo>
                          <a:pt x="47" y="51"/>
                          <a:pt x="47" y="51"/>
                          <a:pt x="47" y="51"/>
                        </a:cubicBezTo>
                        <a:close/>
                        <a:moveTo>
                          <a:pt x="42" y="114"/>
                        </a:moveTo>
                        <a:cubicBezTo>
                          <a:pt x="41" y="114"/>
                          <a:pt x="41" y="113"/>
                          <a:pt x="41" y="113"/>
                        </a:cubicBezTo>
                        <a:cubicBezTo>
                          <a:pt x="41" y="113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2" y="114"/>
                        </a:cubicBezTo>
                        <a:close/>
                        <a:moveTo>
                          <a:pt x="59" y="63"/>
                        </a:move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59" y="63"/>
                        </a:cubicBezTo>
                        <a:close/>
                        <a:moveTo>
                          <a:pt x="50" y="34"/>
                        </a:moveTo>
                        <a:cubicBezTo>
                          <a:pt x="50" y="34"/>
                          <a:pt x="50" y="34"/>
                          <a:pt x="50" y="34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4"/>
                        </a:cubicBezTo>
                        <a:close/>
                        <a:moveTo>
                          <a:pt x="32" y="103"/>
                        </a:move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21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5865813" y="3201988"/>
                    <a:ext cx="250825" cy="436563"/>
                  </a:xfrm>
                  <a:custGeom>
                    <a:avLst/>
                    <a:gdLst>
                      <a:gd name="T0" fmla="*/ 117269 w 77"/>
                      <a:gd name="T1" fmla="*/ 426641 h 132"/>
                      <a:gd name="T2" fmla="*/ 16287 w 77"/>
                      <a:gd name="T3" fmla="*/ 433256 h 132"/>
                      <a:gd name="T4" fmla="*/ 97724 w 77"/>
                      <a:gd name="T5" fmla="*/ 274505 h 132"/>
                      <a:gd name="T6" fmla="*/ 123784 w 77"/>
                      <a:gd name="T7" fmla="*/ 251354 h 132"/>
                      <a:gd name="T8" fmla="*/ 87952 w 77"/>
                      <a:gd name="T9" fmla="*/ 128985 h 132"/>
                      <a:gd name="T10" fmla="*/ 42347 w 77"/>
                      <a:gd name="T11" fmla="*/ 3307 h 132"/>
                      <a:gd name="T12" fmla="*/ 159616 w 77"/>
                      <a:gd name="T13" fmla="*/ 6615 h 132"/>
                      <a:gd name="T14" fmla="*/ 179161 w 77"/>
                      <a:gd name="T15" fmla="*/ 42995 h 132"/>
                      <a:gd name="T16" fmla="*/ 214993 w 77"/>
                      <a:gd name="T17" fmla="*/ 297657 h 132"/>
                      <a:gd name="T18" fmla="*/ 133556 w 77"/>
                      <a:gd name="T19" fmla="*/ 42995 h 132"/>
                      <a:gd name="T20" fmla="*/ 123784 w 77"/>
                      <a:gd name="T21" fmla="*/ 390261 h 132"/>
                      <a:gd name="T22" fmla="*/ 143329 w 77"/>
                      <a:gd name="T23" fmla="*/ 357188 h 132"/>
                      <a:gd name="T24" fmla="*/ 117269 w 77"/>
                      <a:gd name="T25" fmla="*/ 79375 h 132"/>
                      <a:gd name="T26" fmla="*/ 156358 w 77"/>
                      <a:gd name="T27" fmla="*/ 69453 h 132"/>
                      <a:gd name="T28" fmla="*/ 140071 w 77"/>
                      <a:gd name="T29" fmla="*/ 400183 h 132"/>
                      <a:gd name="T30" fmla="*/ 110754 w 77"/>
                      <a:gd name="T31" fmla="*/ 16536 h 132"/>
                      <a:gd name="T32" fmla="*/ 107496 w 77"/>
                      <a:gd name="T33" fmla="*/ 343959 h 132"/>
                      <a:gd name="T34" fmla="*/ 140071 w 77"/>
                      <a:gd name="T35" fmla="*/ 264584 h 132"/>
                      <a:gd name="T36" fmla="*/ 241053 w 77"/>
                      <a:gd name="T37" fmla="*/ 231511 h 132"/>
                      <a:gd name="T38" fmla="*/ 237795 w 77"/>
                      <a:gd name="T39" fmla="*/ 241433 h 132"/>
                      <a:gd name="T40" fmla="*/ 45605 w 77"/>
                      <a:gd name="T41" fmla="*/ 373724 h 132"/>
                      <a:gd name="T42" fmla="*/ 188933 w 77"/>
                      <a:gd name="T43" fmla="*/ 261276 h 132"/>
                      <a:gd name="T44" fmla="*/ 61892 w 77"/>
                      <a:gd name="T45" fmla="*/ 383646 h 132"/>
                      <a:gd name="T46" fmla="*/ 175903 w 77"/>
                      <a:gd name="T47" fmla="*/ 105833 h 132"/>
                      <a:gd name="T48" fmla="*/ 94467 w 77"/>
                      <a:gd name="T49" fmla="*/ 46302 h 132"/>
                      <a:gd name="T50" fmla="*/ 29317 w 77"/>
                      <a:gd name="T51" fmla="*/ 406797 h 132"/>
                      <a:gd name="T52" fmla="*/ 100981 w 77"/>
                      <a:gd name="T53" fmla="*/ 85990 h 132"/>
                      <a:gd name="T54" fmla="*/ 205220 w 77"/>
                      <a:gd name="T55" fmla="*/ 231511 h 132"/>
                      <a:gd name="T56" fmla="*/ 172646 w 77"/>
                      <a:gd name="T57" fmla="*/ 201745 h 132"/>
                      <a:gd name="T58" fmla="*/ 159616 w 77"/>
                      <a:gd name="T59" fmla="*/ 287735 h 132"/>
                      <a:gd name="T60" fmla="*/ 127041 w 77"/>
                      <a:gd name="T61" fmla="*/ 102526 h 132"/>
                      <a:gd name="T62" fmla="*/ 156358 w 77"/>
                      <a:gd name="T63" fmla="*/ 85990 h 132"/>
                      <a:gd name="T64" fmla="*/ 87952 w 77"/>
                      <a:gd name="T65" fmla="*/ 29766 h 132"/>
                      <a:gd name="T66" fmla="*/ 110754 w 77"/>
                      <a:gd name="T67" fmla="*/ 175287 h 132"/>
                      <a:gd name="T68" fmla="*/ 179161 w 77"/>
                      <a:gd name="T69" fmla="*/ 135599 h 132"/>
                      <a:gd name="T70" fmla="*/ 153101 w 77"/>
                      <a:gd name="T71" fmla="*/ 238125 h 132"/>
                      <a:gd name="T72" fmla="*/ 179161 w 77"/>
                      <a:gd name="T73" fmla="*/ 175287 h 132"/>
                      <a:gd name="T74" fmla="*/ 100981 w 77"/>
                      <a:gd name="T75" fmla="*/ 105833 h 132"/>
                      <a:gd name="T76" fmla="*/ 123784 w 77"/>
                      <a:gd name="T77" fmla="*/ 357188 h 132"/>
                      <a:gd name="T78" fmla="*/ 136814 w 77"/>
                      <a:gd name="T79" fmla="*/ 105833 h 132"/>
                      <a:gd name="T80" fmla="*/ 143329 w 77"/>
                      <a:gd name="T81" fmla="*/ 327422 h 132"/>
                      <a:gd name="T82" fmla="*/ 65149 w 77"/>
                      <a:gd name="T83" fmla="*/ 33073 h 132"/>
                      <a:gd name="T84" fmla="*/ 153101 w 77"/>
                      <a:gd name="T85" fmla="*/ 211667 h 132"/>
                      <a:gd name="T86" fmla="*/ 205220 w 77"/>
                      <a:gd name="T87" fmla="*/ 208360 h 132"/>
                      <a:gd name="T88" fmla="*/ 172646 w 77"/>
                      <a:gd name="T89" fmla="*/ 92604 h 132"/>
                      <a:gd name="T90" fmla="*/ 107496 w 77"/>
                      <a:gd name="T91" fmla="*/ 76068 h 132"/>
                      <a:gd name="T92" fmla="*/ 130299 w 77"/>
                      <a:gd name="T93" fmla="*/ 29766 h 132"/>
                      <a:gd name="T94" fmla="*/ 107496 w 77"/>
                      <a:gd name="T95" fmla="*/ 383646 h 132"/>
                      <a:gd name="T96" fmla="*/ 94467 w 77"/>
                      <a:gd name="T97" fmla="*/ 69453 h 132"/>
                      <a:gd name="T98" fmla="*/ 81437 w 77"/>
                      <a:gd name="T99" fmla="*/ 383646 h 132"/>
                      <a:gd name="T100" fmla="*/ 133556 w 77"/>
                      <a:gd name="T101" fmla="*/ 119063 h 132"/>
                      <a:gd name="T102" fmla="*/ 156358 w 77"/>
                      <a:gd name="T103" fmla="*/ 188516 h 132"/>
                      <a:gd name="T104" fmla="*/ 188933 w 77"/>
                      <a:gd name="T105" fmla="*/ 201745 h 132"/>
                      <a:gd name="T106" fmla="*/ 84694 w 77"/>
                      <a:gd name="T107" fmla="*/ 66146 h 132"/>
                      <a:gd name="T108" fmla="*/ 159616 w 77"/>
                      <a:gd name="T109" fmla="*/ 39688 h 132"/>
                      <a:gd name="T110" fmla="*/ 172646 w 77"/>
                      <a:gd name="T111" fmla="*/ 138906 h 132"/>
                      <a:gd name="T112" fmla="*/ 162873 w 77"/>
                      <a:gd name="T113" fmla="*/ 264584 h 132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2"/>
                      <a:gd name="T173" fmla="*/ 77 w 77"/>
                      <a:gd name="T174" fmla="*/ 132 h 132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2">
                        <a:moveTo>
                          <a:pt x="44" y="125"/>
                        </a:moveTo>
                        <a:cubicBezTo>
                          <a:pt x="45" y="125"/>
                          <a:pt x="46" y="125"/>
                          <a:pt x="47" y="125"/>
                        </a:cubicBezTo>
                        <a:cubicBezTo>
                          <a:pt x="48" y="125"/>
                          <a:pt x="48" y="125"/>
                          <a:pt x="49" y="125"/>
                        </a:cubicBezTo>
                        <a:cubicBezTo>
                          <a:pt x="49" y="125"/>
                          <a:pt x="50" y="125"/>
                          <a:pt x="50" y="126"/>
                        </a:cubicBezTo>
                        <a:cubicBezTo>
                          <a:pt x="50" y="126"/>
                          <a:pt x="49" y="127"/>
                          <a:pt x="49" y="127"/>
                        </a:cubicBezTo>
                        <a:cubicBezTo>
                          <a:pt x="48" y="127"/>
                          <a:pt x="47" y="127"/>
                          <a:pt x="46" y="127"/>
                        </a:cubicBezTo>
                        <a:cubicBezTo>
                          <a:pt x="43" y="128"/>
                          <a:pt x="40" y="128"/>
                          <a:pt x="37" y="128"/>
                        </a:cubicBezTo>
                        <a:cubicBezTo>
                          <a:pt x="37" y="128"/>
                          <a:pt x="36" y="128"/>
                          <a:pt x="36" y="129"/>
                        </a:cubicBezTo>
                        <a:cubicBezTo>
                          <a:pt x="35" y="129"/>
                          <a:pt x="34" y="129"/>
                          <a:pt x="33" y="129"/>
                        </a:cubicBezTo>
                        <a:cubicBezTo>
                          <a:pt x="33" y="129"/>
                          <a:pt x="33" y="129"/>
                          <a:pt x="32" y="129"/>
                        </a:cubicBezTo>
                        <a:cubicBezTo>
                          <a:pt x="29" y="129"/>
                          <a:pt x="25" y="129"/>
                          <a:pt x="22" y="130"/>
                        </a:cubicBezTo>
                        <a:cubicBezTo>
                          <a:pt x="20" y="130"/>
                          <a:pt x="17" y="131"/>
                          <a:pt x="15" y="131"/>
                        </a:cubicBezTo>
                        <a:cubicBezTo>
                          <a:pt x="14" y="131"/>
                          <a:pt x="13" y="131"/>
                          <a:pt x="13" y="132"/>
                        </a:cubicBezTo>
                        <a:cubicBezTo>
                          <a:pt x="12" y="132"/>
                          <a:pt x="11" y="132"/>
                          <a:pt x="10" y="132"/>
                        </a:cubicBezTo>
                        <a:cubicBezTo>
                          <a:pt x="10" y="131"/>
                          <a:pt x="9" y="131"/>
                          <a:pt x="9" y="131"/>
                        </a:cubicBezTo>
                        <a:cubicBezTo>
                          <a:pt x="8" y="131"/>
                          <a:pt x="6" y="131"/>
                          <a:pt x="5" y="131"/>
                        </a:cubicBezTo>
                        <a:cubicBezTo>
                          <a:pt x="4" y="131"/>
                          <a:pt x="3" y="130"/>
                          <a:pt x="3" y="130"/>
                        </a:cubicBezTo>
                        <a:cubicBezTo>
                          <a:pt x="2" y="130"/>
                          <a:pt x="2" y="130"/>
                          <a:pt x="2" y="130"/>
                        </a:cubicBezTo>
                        <a:cubicBezTo>
                          <a:pt x="1" y="131"/>
                          <a:pt x="0" y="130"/>
                          <a:pt x="0" y="129"/>
                        </a:cubicBezTo>
                        <a:cubicBezTo>
                          <a:pt x="1" y="129"/>
                          <a:pt x="1" y="128"/>
                          <a:pt x="1" y="128"/>
                        </a:cubicBezTo>
                        <a:cubicBezTo>
                          <a:pt x="2" y="126"/>
                          <a:pt x="3" y="124"/>
                          <a:pt x="5" y="122"/>
                        </a:cubicBezTo>
                        <a:cubicBezTo>
                          <a:pt x="9" y="116"/>
                          <a:pt x="14" y="110"/>
                          <a:pt x="18" y="103"/>
                        </a:cubicBezTo>
                        <a:cubicBezTo>
                          <a:pt x="20" y="99"/>
                          <a:pt x="23" y="95"/>
                          <a:pt x="25" y="91"/>
                        </a:cubicBezTo>
                        <a:cubicBezTo>
                          <a:pt x="26" y="89"/>
                          <a:pt x="28" y="86"/>
                          <a:pt x="30" y="83"/>
                        </a:cubicBezTo>
                        <a:cubicBezTo>
                          <a:pt x="31" y="81"/>
                          <a:pt x="33" y="78"/>
                          <a:pt x="35" y="76"/>
                        </a:cubicBezTo>
                        <a:cubicBezTo>
                          <a:pt x="35" y="75"/>
                          <a:pt x="35" y="75"/>
                          <a:pt x="34" y="75"/>
                        </a:cubicBezTo>
                        <a:cubicBezTo>
                          <a:pt x="33" y="75"/>
                          <a:pt x="33" y="75"/>
                          <a:pt x="33" y="74"/>
                        </a:cubicBezTo>
                        <a:cubicBezTo>
                          <a:pt x="33" y="73"/>
                          <a:pt x="33" y="72"/>
                          <a:pt x="34" y="72"/>
                        </a:cubicBezTo>
                        <a:cubicBezTo>
                          <a:pt x="35" y="71"/>
                          <a:pt x="36" y="71"/>
                          <a:pt x="36" y="72"/>
                        </a:cubicBezTo>
                        <a:cubicBezTo>
                          <a:pt x="37" y="72"/>
                          <a:pt x="37" y="72"/>
                          <a:pt x="37" y="72"/>
                        </a:cubicBezTo>
                        <a:cubicBezTo>
                          <a:pt x="37" y="73"/>
                          <a:pt x="37" y="74"/>
                          <a:pt x="37" y="74"/>
                        </a:cubicBezTo>
                        <a:cubicBezTo>
                          <a:pt x="38" y="75"/>
                          <a:pt x="38" y="75"/>
                          <a:pt x="38" y="76"/>
                        </a:cubicBezTo>
                        <a:cubicBezTo>
                          <a:pt x="39" y="75"/>
                          <a:pt x="40" y="74"/>
                          <a:pt x="40" y="73"/>
                        </a:cubicBezTo>
                        <a:cubicBezTo>
                          <a:pt x="40" y="73"/>
                          <a:pt x="39" y="73"/>
                          <a:pt x="39" y="73"/>
                        </a:cubicBezTo>
                        <a:cubicBezTo>
                          <a:pt x="38" y="73"/>
                          <a:pt x="38" y="72"/>
                          <a:pt x="38" y="72"/>
                        </a:cubicBezTo>
                        <a:cubicBezTo>
                          <a:pt x="38" y="72"/>
                          <a:pt x="37" y="71"/>
                          <a:pt x="37" y="71"/>
                        </a:cubicBezTo>
                        <a:cubicBezTo>
                          <a:pt x="36" y="71"/>
                          <a:pt x="36" y="70"/>
                          <a:pt x="36" y="70"/>
                        </a:cubicBezTo>
                        <a:cubicBezTo>
                          <a:pt x="35" y="67"/>
                          <a:pt x="34" y="64"/>
                          <a:pt x="34" y="61"/>
                        </a:cubicBezTo>
                        <a:cubicBezTo>
                          <a:pt x="32" y="56"/>
                          <a:pt x="31" y="51"/>
                          <a:pt x="29" y="46"/>
                        </a:cubicBezTo>
                        <a:cubicBezTo>
                          <a:pt x="28" y="44"/>
                          <a:pt x="27" y="42"/>
                          <a:pt x="27" y="39"/>
                        </a:cubicBezTo>
                        <a:cubicBezTo>
                          <a:pt x="25" y="36"/>
                          <a:pt x="24" y="33"/>
                          <a:pt x="23" y="30"/>
                        </a:cubicBezTo>
                        <a:cubicBezTo>
                          <a:pt x="19" y="24"/>
                          <a:pt x="16" y="17"/>
                          <a:pt x="13" y="10"/>
                        </a:cubicBezTo>
                        <a:cubicBezTo>
                          <a:pt x="13" y="10"/>
                          <a:pt x="13" y="9"/>
                          <a:pt x="13" y="9"/>
                        </a:cubicBezTo>
                        <a:cubicBezTo>
                          <a:pt x="12" y="8"/>
                          <a:pt x="12" y="7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5"/>
                          <a:pt x="11" y="5"/>
                          <a:pt x="11" y="4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2"/>
                          <a:pt x="13" y="1"/>
                          <a:pt x="13" y="1"/>
                        </a:cubicBezTo>
                        <a:cubicBezTo>
                          <a:pt x="14" y="1"/>
                          <a:pt x="14" y="1"/>
                          <a:pt x="15" y="1"/>
                        </a:cubicBezTo>
                        <a:cubicBezTo>
                          <a:pt x="15" y="1"/>
                          <a:pt x="16" y="1"/>
                          <a:pt x="17" y="1"/>
                        </a:cubicBezTo>
                        <a:cubicBezTo>
                          <a:pt x="17" y="1"/>
                          <a:pt x="18" y="1"/>
                          <a:pt x="18" y="1"/>
                        </a:cubicBezTo>
                        <a:cubicBezTo>
                          <a:pt x="26" y="1"/>
                          <a:pt x="34" y="1"/>
                          <a:pt x="41" y="1"/>
                        </a:cubicBezTo>
                        <a:cubicBezTo>
                          <a:pt x="43" y="1"/>
                          <a:pt x="45" y="1"/>
                          <a:pt x="47" y="0"/>
                        </a:cubicBezTo>
                        <a:cubicBezTo>
                          <a:pt x="48" y="0"/>
                          <a:pt x="48" y="0"/>
                          <a:pt x="49" y="0"/>
                        </a:cubicBezTo>
                        <a:cubicBezTo>
                          <a:pt x="50" y="0"/>
                          <a:pt x="50" y="1"/>
                          <a:pt x="50" y="1"/>
                        </a:cubicBezTo>
                        <a:cubicBezTo>
                          <a:pt x="50" y="2"/>
                          <a:pt x="50" y="2"/>
                          <a:pt x="49" y="2"/>
                        </a:cubicBezTo>
                        <a:cubicBezTo>
                          <a:pt x="49" y="3"/>
                          <a:pt x="48" y="3"/>
                          <a:pt x="48" y="3"/>
                        </a:cubicBezTo>
                        <a:cubicBezTo>
                          <a:pt x="48" y="3"/>
                          <a:pt x="48" y="3"/>
                          <a:pt x="47" y="3"/>
                        </a:cubicBezTo>
                        <a:cubicBezTo>
                          <a:pt x="48" y="3"/>
                          <a:pt x="49" y="4"/>
                          <a:pt x="51" y="4"/>
                        </a:cubicBezTo>
                        <a:cubicBezTo>
                          <a:pt x="52" y="4"/>
                          <a:pt x="52" y="4"/>
                          <a:pt x="52" y="5"/>
                        </a:cubicBezTo>
                        <a:cubicBezTo>
                          <a:pt x="52" y="6"/>
                          <a:pt x="52" y="6"/>
                          <a:pt x="53" y="7"/>
                        </a:cubicBezTo>
                        <a:cubicBezTo>
                          <a:pt x="53" y="7"/>
                          <a:pt x="53" y="7"/>
                          <a:pt x="53" y="8"/>
                        </a:cubicBezTo>
                        <a:cubicBezTo>
                          <a:pt x="52" y="8"/>
                          <a:pt x="53" y="9"/>
                          <a:pt x="53" y="9"/>
                        </a:cubicBezTo>
                        <a:cubicBezTo>
                          <a:pt x="54" y="11"/>
                          <a:pt x="54" y="12"/>
                          <a:pt x="55" y="13"/>
                        </a:cubicBezTo>
                        <a:cubicBezTo>
                          <a:pt x="57" y="16"/>
                          <a:pt x="58" y="20"/>
                          <a:pt x="60" y="24"/>
                        </a:cubicBezTo>
                        <a:cubicBezTo>
                          <a:pt x="60" y="25"/>
                          <a:pt x="60" y="26"/>
                          <a:pt x="61" y="27"/>
                        </a:cubicBezTo>
                        <a:cubicBezTo>
                          <a:pt x="62" y="32"/>
                          <a:pt x="63" y="38"/>
                          <a:pt x="65" y="43"/>
                        </a:cubicBezTo>
                        <a:cubicBezTo>
                          <a:pt x="66" y="46"/>
                          <a:pt x="67" y="48"/>
                          <a:pt x="68" y="50"/>
                        </a:cubicBezTo>
                        <a:cubicBezTo>
                          <a:pt x="69" y="55"/>
                          <a:pt x="72" y="59"/>
                          <a:pt x="74" y="63"/>
                        </a:cubicBezTo>
                        <a:cubicBezTo>
                          <a:pt x="75" y="66"/>
                          <a:pt x="76" y="68"/>
                          <a:pt x="77" y="71"/>
                        </a:cubicBezTo>
                        <a:cubicBezTo>
                          <a:pt x="77" y="72"/>
                          <a:pt x="77" y="72"/>
                          <a:pt x="76" y="73"/>
                        </a:cubicBezTo>
                        <a:cubicBezTo>
                          <a:pt x="73" y="79"/>
                          <a:pt x="70" y="85"/>
                          <a:pt x="66" y="90"/>
                        </a:cubicBezTo>
                        <a:cubicBezTo>
                          <a:pt x="64" y="93"/>
                          <a:pt x="62" y="95"/>
                          <a:pt x="61" y="98"/>
                        </a:cubicBezTo>
                        <a:cubicBezTo>
                          <a:pt x="60" y="99"/>
                          <a:pt x="60" y="100"/>
                          <a:pt x="59" y="101"/>
                        </a:cubicBezTo>
                        <a:cubicBezTo>
                          <a:pt x="57" y="105"/>
                          <a:pt x="54" y="110"/>
                          <a:pt x="52" y="114"/>
                        </a:cubicBezTo>
                        <a:cubicBezTo>
                          <a:pt x="49" y="118"/>
                          <a:pt x="47" y="121"/>
                          <a:pt x="44" y="125"/>
                        </a:cubicBezTo>
                        <a:cubicBezTo>
                          <a:pt x="44" y="125"/>
                          <a:pt x="44" y="125"/>
                          <a:pt x="44" y="125"/>
                        </a:cubicBezTo>
                        <a:close/>
                        <a:moveTo>
                          <a:pt x="44" y="12"/>
                        </a:moveTo>
                        <a:cubicBezTo>
                          <a:pt x="43" y="12"/>
                          <a:pt x="43" y="12"/>
                          <a:pt x="42" y="12"/>
                        </a:cubicBezTo>
                        <a:cubicBezTo>
                          <a:pt x="42" y="12"/>
                          <a:pt x="42" y="13"/>
                          <a:pt x="41" y="13"/>
                        </a:cubicBezTo>
                        <a:cubicBezTo>
                          <a:pt x="40" y="15"/>
                          <a:pt x="38" y="16"/>
                          <a:pt x="36" y="18"/>
                        </a:cubicBezTo>
                        <a:cubicBezTo>
                          <a:pt x="36" y="18"/>
                          <a:pt x="36" y="18"/>
                          <a:pt x="36" y="18"/>
                        </a:cubicBezTo>
                        <a:cubicBezTo>
                          <a:pt x="38" y="16"/>
                          <a:pt x="41" y="15"/>
                          <a:pt x="43" y="13"/>
                        </a:cubicBezTo>
                        <a:cubicBezTo>
                          <a:pt x="43" y="13"/>
                          <a:pt x="43" y="12"/>
                          <a:pt x="44" y="12"/>
                        </a:cubicBezTo>
                        <a:cubicBezTo>
                          <a:pt x="44" y="12"/>
                          <a:pt x="44" y="12"/>
                          <a:pt x="44" y="12"/>
                        </a:cubicBezTo>
                        <a:cubicBezTo>
                          <a:pt x="44" y="11"/>
                          <a:pt x="44" y="12"/>
                          <a:pt x="44" y="12"/>
                        </a:cubicBezTo>
                        <a:close/>
                        <a:moveTo>
                          <a:pt x="38" y="118"/>
                        </a:moveTo>
                        <a:cubicBezTo>
                          <a:pt x="38" y="118"/>
                          <a:pt x="38" y="118"/>
                          <a:pt x="38" y="118"/>
                        </a:cubicBezTo>
                        <a:cubicBezTo>
                          <a:pt x="38" y="117"/>
                          <a:pt x="39" y="117"/>
                          <a:pt x="39" y="117"/>
                        </a:cubicBezTo>
                        <a:cubicBezTo>
                          <a:pt x="40" y="116"/>
                          <a:pt x="41" y="115"/>
                          <a:pt x="42" y="114"/>
                        </a:cubicBezTo>
                        <a:cubicBezTo>
                          <a:pt x="46" y="108"/>
                          <a:pt x="50" y="102"/>
                          <a:pt x="54" y="96"/>
                        </a:cubicBezTo>
                        <a:cubicBezTo>
                          <a:pt x="54" y="96"/>
                          <a:pt x="54" y="95"/>
                          <a:pt x="54" y="95"/>
                        </a:cubicBezTo>
                        <a:cubicBezTo>
                          <a:pt x="54" y="95"/>
                          <a:pt x="54" y="95"/>
                          <a:pt x="54" y="96"/>
                        </a:cubicBezTo>
                        <a:cubicBezTo>
                          <a:pt x="51" y="99"/>
                          <a:pt x="49" y="102"/>
                          <a:pt x="46" y="105"/>
                        </a:cubicBezTo>
                        <a:cubicBezTo>
                          <a:pt x="46" y="106"/>
                          <a:pt x="45" y="106"/>
                          <a:pt x="45" y="107"/>
                        </a:cubicBezTo>
                        <a:cubicBezTo>
                          <a:pt x="45" y="107"/>
                          <a:pt x="45" y="107"/>
                          <a:pt x="44" y="108"/>
                        </a:cubicBezTo>
                        <a:cubicBezTo>
                          <a:pt x="44" y="108"/>
                          <a:pt x="43" y="109"/>
                          <a:pt x="43" y="109"/>
                        </a:cubicBezTo>
                        <a:cubicBezTo>
                          <a:pt x="42" y="110"/>
                          <a:pt x="42" y="111"/>
                          <a:pt x="41" y="112"/>
                        </a:cubicBezTo>
                        <a:cubicBezTo>
                          <a:pt x="41" y="112"/>
                          <a:pt x="41" y="113"/>
                          <a:pt x="41" y="113"/>
                        </a:cubicBezTo>
                        <a:cubicBezTo>
                          <a:pt x="41" y="114"/>
                          <a:pt x="41" y="114"/>
                          <a:pt x="40" y="114"/>
                        </a:cubicBezTo>
                        <a:cubicBezTo>
                          <a:pt x="40" y="115"/>
                          <a:pt x="39" y="115"/>
                          <a:pt x="39" y="115"/>
                        </a:cubicBezTo>
                        <a:cubicBezTo>
                          <a:pt x="39" y="116"/>
                          <a:pt x="38" y="117"/>
                          <a:pt x="38" y="118"/>
                        </a:cubicBezTo>
                        <a:close/>
                        <a:moveTo>
                          <a:pt x="35" y="25"/>
                        </a:moveTo>
                        <a:cubicBezTo>
                          <a:pt x="36" y="25"/>
                          <a:pt x="36" y="25"/>
                          <a:pt x="36" y="24"/>
                        </a:cubicBezTo>
                        <a:cubicBezTo>
                          <a:pt x="37" y="23"/>
                          <a:pt x="39" y="22"/>
                          <a:pt x="40" y="21"/>
                        </a:cubicBezTo>
                        <a:cubicBezTo>
                          <a:pt x="42" y="19"/>
                          <a:pt x="45" y="17"/>
                          <a:pt x="48" y="15"/>
                        </a:cubicBezTo>
                        <a:cubicBezTo>
                          <a:pt x="48" y="15"/>
                          <a:pt x="48" y="14"/>
                          <a:pt x="48" y="14"/>
                        </a:cubicBezTo>
                        <a:cubicBezTo>
                          <a:pt x="47" y="14"/>
                          <a:pt x="47" y="13"/>
                          <a:pt x="47" y="13"/>
                        </a:cubicBezTo>
                        <a:cubicBezTo>
                          <a:pt x="46" y="14"/>
                          <a:pt x="36" y="23"/>
                          <a:pt x="35" y="25"/>
                        </a:cubicBezTo>
                        <a:close/>
                        <a:moveTo>
                          <a:pt x="38" y="29"/>
                        </a:moveTo>
                        <a:cubicBezTo>
                          <a:pt x="38" y="29"/>
                          <a:pt x="38" y="29"/>
                          <a:pt x="39" y="28"/>
                        </a:cubicBezTo>
                        <a:cubicBezTo>
                          <a:pt x="42" y="26"/>
                          <a:pt x="45" y="24"/>
                          <a:pt x="48" y="21"/>
                        </a:cubicBezTo>
                        <a:cubicBezTo>
                          <a:pt x="48" y="21"/>
                          <a:pt x="48" y="21"/>
                          <a:pt x="48" y="21"/>
                        </a:cubicBezTo>
                        <a:cubicBezTo>
                          <a:pt x="48" y="20"/>
                          <a:pt x="48" y="20"/>
                          <a:pt x="48" y="19"/>
                        </a:cubicBezTo>
                        <a:cubicBezTo>
                          <a:pt x="45" y="22"/>
                          <a:pt x="41" y="25"/>
                          <a:pt x="38" y="28"/>
                        </a:cubicBezTo>
                        <a:cubicBezTo>
                          <a:pt x="38" y="28"/>
                          <a:pt x="38" y="29"/>
                          <a:pt x="38" y="29"/>
                        </a:cubicBezTo>
                        <a:close/>
                        <a:moveTo>
                          <a:pt x="42" y="124"/>
                        </a:moveTo>
                        <a:cubicBezTo>
                          <a:pt x="45" y="121"/>
                          <a:pt x="48" y="116"/>
                          <a:pt x="50" y="112"/>
                        </a:cubicBezTo>
                        <a:cubicBezTo>
                          <a:pt x="50" y="112"/>
                          <a:pt x="50" y="112"/>
                          <a:pt x="50" y="112"/>
                        </a:cubicBezTo>
                        <a:cubicBezTo>
                          <a:pt x="47" y="115"/>
                          <a:pt x="45" y="118"/>
                          <a:pt x="43" y="121"/>
                        </a:cubicBezTo>
                        <a:cubicBezTo>
                          <a:pt x="42" y="122"/>
                          <a:pt x="42" y="122"/>
                          <a:pt x="42" y="123"/>
                        </a:cubicBezTo>
                        <a:cubicBezTo>
                          <a:pt x="41" y="123"/>
                          <a:pt x="41" y="124"/>
                          <a:pt x="42" y="124"/>
                        </a:cubicBezTo>
                        <a:close/>
                        <a:moveTo>
                          <a:pt x="70" y="76"/>
                        </a:moveTo>
                        <a:cubicBezTo>
                          <a:pt x="69" y="76"/>
                          <a:pt x="69" y="76"/>
                          <a:pt x="69" y="76"/>
                        </a:cubicBezTo>
                        <a:cubicBezTo>
                          <a:pt x="67" y="78"/>
                          <a:pt x="65" y="81"/>
                          <a:pt x="63" y="84"/>
                        </a:cubicBezTo>
                        <a:cubicBezTo>
                          <a:pt x="63" y="85"/>
                          <a:pt x="63" y="86"/>
                          <a:pt x="62" y="87"/>
                        </a:cubicBezTo>
                        <a:cubicBezTo>
                          <a:pt x="65" y="83"/>
                          <a:pt x="68" y="80"/>
                          <a:pt x="70" y="76"/>
                        </a:cubicBezTo>
                        <a:close/>
                        <a:moveTo>
                          <a:pt x="34" y="5"/>
                        </a:moveTo>
                        <a:cubicBezTo>
                          <a:pt x="39" y="5"/>
                          <a:pt x="43" y="5"/>
                          <a:pt x="48" y="6"/>
                        </a:cubicBezTo>
                        <a:cubicBezTo>
                          <a:pt x="46" y="4"/>
                          <a:pt x="39" y="4"/>
                          <a:pt x="34" y="5"/>
                        </a:cubicBezTo>
                        <a:close/>
                        <a:moveTo>
                          <a:pt x="33" y="104"/>
                        </a:moveTo>
                        <a:cubicBezTo>
                          <a:pt x="33" y="104"/>
                          <a:pt x="34" y="104"/>
                          <a:pt x="34" y="104"/>
                        </a:cubicBezTo>
                        <a:cubicBezTo>
                          <a:pt x="35" y="104"/>
                          <a:pt x="35" y="104"/>
                          <a:pt x="35" y="103"/>
                        </a:cubicBezTo>
                        <a:cubicBezTo>
                          <a:pt x="36" y="103"/>
                          <a:pt x="36" y="102"/>
                          <a:pt x="37" y="101"/>
                        </a:cubicBezTo>
                        <a:cubicBezTo>
                          <a:pt x="38" y="100"/>
                          <a:pt x="38" y="98"/>
                          <a:pt x="39" y="97"/>
                        </a:cubicBezTo>
                        <a:cubicBezTo>
                          <a:pt x="37" y="99"/>
                          <a:pt x="35" y="101"/>
                          <a:pt x="33" y="104"/>
                        </a:cubicBezTo>
                        <a:close/>
                        <a:moveTo>
                          <a:pt x="47" y="39"/>
                        </a:moveTo>
                        <a:cubicBezTo>
                          <a:pt x="46" y="40"/>
                          <a:pt x="44" y="41"/>
                          <a:pt x="43" y="42"/>
                        </a:cubicBezTo>
                        <a:cubicBezTo>
                          <a:pt x="43" y="43"/>
                          <a:pt x="43" y="43"/>
                          <a:pt x="44" y="44"/>
                        </a:cubicBezTo>
                        <a:cubicBezTo>
                          <a:pt x="45" y="43"/>
                          <a:pt x="46" y="42"/>
                          <a:pt x="48" y="41"/>
                        </a:cubicBezTo>
                        <a:cubicBezTo>
                          <a:pt x="47" y="40"/>
                          <a:pt x="47" y="39"/>
                          <a:pt x="47" y="39"/>
                        </a:cubicBezTo>
                        <a:close/>
                        <a:moveTo>
                          <a:pt x="44" y="80"/>
                        </a:moveTo>
                        <a:cubicBezTo>
                          <a:pt x="44" y="80"/>
                          <a:pt x="44" y="80"/>
                          <a:pt x="44" y="80"/>
                        </a:cubicBezTo>
                        <a:cubicBezTo>
                          <a:pt x="44" y="80"/>
                          <a:pt x="44" y="80"/>
                          <a:pt x="43" y="80"/>
                        </a:cubicBezTo>
                        <a:cubicBezTo>
                          <a:pt x="42" y="83"/>
                          <a:pt x="40" y="85"/>
                          <a:pt x="38" y="88"/>
                        </a:cubicBezTo>
                        <a:cubicBezTo>
                          <a:pt x="38" y="88"/>
                          <a:pt x="37" y="89"/>
                          <a:pt x="37" y="89"/>
                        </a:cubicBezTo>
                        <a:cubicBezTo>
                          <a:pt x="38" y="88"/>
                          <a:pt x="39" y="87"/>
                          <a:pt x="40" y="87"/>
                        </a:cubicBezTo>
                        <a:cubicBezTo>
                          <a:pt x="41" y="86"/>
                          <a:pt x="42" y="84"/>
                          <a:pt x="43" y="82"/>
                        </a:cubicBezTo>
                        <a:cubicBezTo>
                          <a:pt x="43" y="82"/>
                          <a:pt x="44" y="81"/>
                          <a:pt x="44" y="80"/>
                        </a:cubicBezTo>
                        <a:close/>
                        <a:moveTo>
                          <a:pt x="73" y="73"/>
                        </a:moveTo>
                        <a:cubicBezTo>
                          <a:pt x="73" y="73"/>
                          <a:pt x="74" y="72"/>
                          <a:pt x="74" y="72"/>
                        </a:cubicBezTo>
                        <a:cubicBezTo>
                          <a:pt x="75" y="72"/>
                          <a:pt x="75" y="71"/>
                          <a:pt x="74" y="70"/>
                        </a:cubicBezTo>
                        <a:cubicBezTo>
                          <a:pt x="74" y="69"/>
                          <a:pt x="73" y="69"/>
                          <a:pt x="73" y="68"/>
                        </a:cubicBezTo>
                        <a:cubicBezTo>
                          <a:pt x="73" y="68"/>
                          <a:pt x="73" y="68"/>
                          <a:pt x="73" y="67"/>
                        </a:cubicBezTo>
                        <a:cubicBezTo>
                          <a:pt x="72" y="68"/>
                          <a:pt x="72" y="68"/>
                          <a:pt x="72" y="68"/>
                        </a:cubicBezTo>
                        <a:cubicBezTo>
                          <a:pt x="72" y="68"/>
                          <a:pt x="73" y="69"/>
                          <a:pt x="73" y="69"/>
                        </a:cubicBezTo>
                        <a:cubicBezTo>
                          <a:pt x="73" y="70"/>
                          <a:pt x="73" y="70"/>
                          <a:pt x="72" y="70"/>
                        </a:cubicBezTo>
                        <a:cubicBezTo>
                          <a:pt x="72" y="71"/>
                          <a:pt x="72" y="71"/>
                          <a:pt x="71" y="71"/>
                        </a:cubicBezTo>
                        <a:cubicBezTo>
                          <a:pt x="71" y="71"/>
                          <a:pt x="71" y="72"/>
                          <a:pt x="71" y="73"/>
                        </a:cubicBezTo>
                        <a:cubicBezTo>
                          <a:pt x="72" y="73"/>
                          <a:pt x="73" y="73"/>
                          <a:pt x="73" y="73"/>
                        </a:cubicBezTo>
                        <a:close/>
                        <a:moveTo>
                          <a:pt x="48" y="78"/>
                        </a:moveTo>
                        <a:cubicBezTo>
                          <a:pt x="48" y="78"/>
                          <a:pt x="49" y="78"/>
                          <a:pt x="49" y="78"/>
                        </a:cubicBezTo>
                        <a:cubicBezTo>
                          <a:pt x="50" y="77"/>
                          <a:pt x="52" y="75"/>
                          <a:pt x="54" y="74"/>
                        </a:cubicBezTo>
                        <a:cubicBezTo>
                          <a:pt x="53" y="73"/>
                          <a:pt x="53" y="73"/>
                          <a:pt x="53" y="73"/>
                        </a:cubicBezTo>
                        <a:cubicBezTo>
                          <a:pt x="52" y="74"/>
                          <a:pt x="51" y="75"/>
                          <a:pt x="49" y="76"/>
                        </a:cubicBezTo>
                        <a:cubicBezTo>
                          <a:pt x="49" y="76"/>
                          <a:pt x="49" y="76"/>
                          <a:pt x="49" y="76"/>
                        </a:cubicBezTo>
                        <a:cubicBezTo>
                          <a:pt x="49" y="77"/>
                          <a:pt x="49" y="78"/>
                          <a:pt x="48" y="78"/>
                        </a:cubicBezTo>
                        <a:close/>
                        <a:moveTo>
                          <a:pt x="14" y="113"/>
                        </a:moveTo>
                        <a:cubicBezTo>
                          <a:pt x="16" y="112"/>
                          <a:pt x="21" y="104"/>
                          <a:pt x="22" y="102"/>
                        </a:cubicBezTo>
                        <a:cubicBezTo>
                          <a:pt x="21" y="102"/>
                          <a:pt x="21" y="103"/>
                          <a:pt x="21" y="103"/>
                        </a:cubicBezTo>
                        <a:cubicBezTo>
                          <a:pt x="19" y="106"/>
                          <a:pt x="17" y="109"/>
                          <a:pt x="15" y="112"/>
                        </a:cubicBezTo>
                        <a:cubicBezTo>
                          <a:pt x="14" y="112"/>
                          <a:pt x="14" y="112"/>
                          <a:pt x="14" y="113"/>
                        </a:cubicBezTo>
                        <a:close/>
                        <a:moveTo>
                          <a:pt x="58" y="79"/>
                        </a:moveTo>
                        <a:cubicBezTo>
                          <a:pt x="60" y="77"/>
                          <a:pt x="61" y="76"/>
                          <a:pt x="63" y="74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ubicBezTo>
                          <a:pt x="61" y="75"/>
                          <a:pt x="59" y="76"/>
                          <a:pt x="58" y="79"/>
                        </a:cubicBezTo>
                        <a:close/>
                        <a:moveTo>
                          <a:pt x="19" y="116"/>
                        </a:moveTo>
                        <a:cubicBezTo>
                          <a:pt x="19" y="115"/>
                          <a:pt x="19" y="115"/>
                          <a:pt x="19" y="115"/>
                        </a:cubicBezTo>
                        <a:cubicBezTo>
                          <a:pt x="18" y="117"/>
                          <a:pt x="17" y="119"/>
                          <a:pt x="15" y="121"/>
                        </a:cubicBezTo>
                        <a:cubicBezTo>
                          <a:pt x="15" y="122"/>
                          <a:pt x="14" y="123"/>
                          <a:pt x="13" y="124"/>
                        </a:cubicBezTo>
                        <a:cubicBezTo>
                          <a:pt x="13" y="124"/>
                          <a:pt x="14" y="124"/>
                          <a:pt x="14" y="123"/>
                        </a:cubicBezTo>
                        <a:cubicBezTo>
                          <a:pt x="14" y="123"/>
                          <a:pt x="15" y="123"/>
                          <a:pt x="15" y="122"/>
                        </a:cubicBezTo>
                        <a:cubicBezTo>
                          <a:pt x="15" y="122"/>
                          <a:pt x="16" y="122"/>
                          <a:pt x="16" y="122"/>
                        </a:cubicBezTo>
                        <a:cubicBezTo>
                          <a:pt x="17" y="120"/>
                          <a:pt x="18" y="118"/>
                          <a:pt x="19" y="116"/>
                        </a:cubicBezTo>
                        <a:cubicBezTo>
                          <a:pt x="19" y="116"/>
                          <a:pt x="19" y="116"/>
                          <a:pt x="19" y="116"/>
                        </a:cubicBezTo>
                        <a:close/>
                        <a:moveTo>
                          <a:pt x="32" y="36"/>
                        </a:moveTo>
                        <a:cubicBezTo>
                          <a:pt x="32" y="37"/>
                          <a:pt x="33" y="37"/>
                          <a:pt x="33" y="38"/>
                        </a:cubicBezTo>
                        <a:cubicBezTo>
                          <a:pt x="34" y="37"/>
                          <a:pt x="34" y="37"/>
                          <a:pt x="35" y="36"/>
                        </a:cubicBezTo>
                        <a:cubicBezTo>
                          <a:pt x="35" y="36"/>
                          <a:pt x="35" y="35"/>
                          <a:pt x="34" y="34"/>
                        </a:cubicBezTo>
                        <a:cubicBezTo>
                          <a:pt x="34" y="35"/>
                          <a:pt x="33" y="35"/>
                          <a:pt x="32" y="36"/>
                        </a:cubicBezTo>
                        <a:close/>
                        <a:moveTo>
                          <a:pt x="55" y="35"/>
                        </a:moveTo>
                        <a:cubicBezTo>
                          <a:pt x="55" y="34"/>
                          <a:pt x="55" y="33"/>
                          <a:pt x="54" y="32"/>
                        </a:cubicBezTo>
                        <a:cubicBezTo>
                          <a:pt x="54" y="32"/>
                          <a:pt x="53" y="33"/>
                          <a:pt x="53" y="33"/>
                        </a:cubicBezTo>
                        <a:cubicBezTo>
                          <a:pt x="53" y="34"/>
                          <a:pt x="54" y="35"/>
                          <a:pt x="54" y="36"/>
                        </a:cubicBezTo>
                        <a:cubicBezTo>
                          <a:pt x="54" y="36"/>
                          <a:pt x="55" y="36"/>
                          <a:pt x="55" y="35"/>
                        </a:cubicBezTo>
                        <a:close/>
                        <a:moveTo>
                          <a:pt x="30" y="111"/>
                        </a:moveTo>
                        <a:cubicBezTo>
                          <a:pt x="29" y="111"/>
                          <a:pt x="29" y="111"/>
                          <a:pt x="28" y="110"/>
                        </a:cubicBezTo>
                        <a:cubicBezTo>
                          <a:pt x="27" y="111"/>
                          <a:pt x="27" y="112"/>
                          <a:pt x="26" y="113"/>
                        </a:cubicBezTo>
                        <a:cubicBezTo>
                          <a:pt x="28" y="113"/>
                          <a:pt x="29" y="112"/>
                          <a:pt x="30" y="111"/>
                        </a:cubicBezTo>
                        <a:close/>
                        <a:moveTo>
                          <a:pt x="29" y="14"/>
                        </a:moveTo>
                        <a:cubicBezTo>
                          <a:pt x="30" y="14"/>
                          <a:pt x="30" y="14"/>
                          <a:pt x="30" y="14"/>
                        </a:cubicBezTo>
                        <a:cubicBezTo>
                          <a:pt x="31" y="13"/>
                          <a:pt x="33" y="12"/>
                          <a:pt x="34" y="10"/>
                        </a:cubicBezTo>
                        <a:cubicBezTo>
                          <a:pt x="33" y="10"/>
                          <a:pt x="33" y="10"/>
                          <a:pt x="32" y="10"/>
                        </a:cubicBezTo>
                        <a:cubicBezTo>
                          <a:pt x="31" y="11"/>
                          <a:pt x="30" y="13"/>
                          <a:pt x="29" y="14"/>
                        </a:cubicBezTo>
                        <a:close/>
                        <a:moveTo>
                          <a:pt x="6" y="126"/>
                        </a:moveTo>
                        <a:cubicBezTo>
                          <a:pt x="7" y="126"/>
                          <a:pt x="7" y="126"/>
                          <a:pt x="7" y="126"/>
                        </a:cubicBezTo>
                        <a:cubicBezTo>
                          <a:pt x="8" y="126"/>
                          <a:pt x="8" y="126"/>
                          <a:pt x="8" y="126"/>
                        </a:cubicBezTo>
                        <a:cubicBezTo>
                          <a:pt x="8" y="125"/>
                          <a:pt x="8" y="124"/>
                          <a:pt x="9" y="123"/>
                        </a:cubicBezTo>
                        <a:cubicBezTo>
                          <a:pt x="10" y="123"/>
                          <a:pt x="10" y="122"/>
                          <a:pt x="10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9" y="122"/>
                          <a:pt x="8" y="124"/>
                          <a:pt x="6" y="126"/>
                        </a:cubicBezTo>
                        <a:close/>
                        <a:moveTo>
                          <a:pt x="31" y="24"/>
                        </a:moveTo>
                        <a:cubicBezTo>
                          <a:pt x="30" y="25"/>
                          <a:pt x="29" y="26"/>
                          <a:pt x="28" y="26"/>
                        </a:cubicBezTo>
                        <a:cubicBezTo>
                          <a:pt x="29" y="27"/>
                          <a:pt x="29" y="27"/>
                          <a:pt x="29" y="28"/>
                        </a:cubicBezTo>
                        <a:cubicBezTo>
                          <a:pt x="30" y="27"/>
                          <a:pt x="30" y="27"/>
                          <a:pt x="31" y="26"/>
                        </a:cubicBezTo>
                        <a:cubicBezTo>
                          <a:pt x="32" y="26"/>
                          <a:pt x="32" y="25"/>
                          <a:pt x="31" y="24"/>
                        </a:cubicBezTo>
                        <a:close/>
                        <a:moveTo>
                          <a:pt x="57" y="67"/>
                        </a:moveTo>
                        <a:cubicBezTo>
                          <a:pt x="58" y="67"/>
                          <a:pt x="60" y="66"/>
                          <a:pt x="61" y="65"/>
                        </a:cubicBezTo>
                        <a:cubicBezTo>
                          <a:pt x="60" y="65"/>
                          <a:pt x="60" y="64"/>
                          <a:pt x="60" y="64"/>
                        </a:cubicBezTo>
                        <a:cubicBezTo>
                          <a:pt x="59" y="65"/>
                          <a:pt x="59" y="65"/>
                          <a:pt x="58" y="65"/>
                        </a:cubicBezTo>
                        <a:cubicBezTo>
                          <a:pt x="57" y="66"/>
                          <a:pt x="57" y="67"/>
                          <a:pt x="57" y="67"/>
                        </a:cubicBezTo>
                        <a:close/>
                        <a:moveTo>
                          <a:pt x="61" y="72"/>
                        </a:moveTo>
                        <a:cubicBezTo>
                          <a:pt x="62" y="71"/>
                          <a:pt x="63" y="71"/>
                          <a:pt x="63" y="70"/>
                        </a:cubicBezTo>
                        <a:cubicBezTo>
                          <a:pt x="63" y="70"/>
                          <a:pt x="63" y="69"/>
                          <a:pt x="62" y="69"/>
                        </a:cubicBezTo>
                        <a:cubicBezTo>
                          <a:pt x="62" y="69"/>
                          <a:pt x="62" y="70"/>
                          <a:pt x="61" y="70"/>
                        </a:cubicBezTo>
                        <a:cubicBezTo>
                          <a:pt x="61" y="71"/>
                          <a:pt x="61" y="71"/>
                          <a:pt x="61" y="72"/>
                        </a:cubicBezTo>
                        <a:close/>
                        <a:moveTo>
                          <a:pt x="53" y="61"/>
                        </a:moveTo>
                        <a:cubicBezTo>
                          <a:pt x="52" y="62"/>
                          <a:pt x="52" y="62"/>
                          <a:pt x="52" y="63"/>
                        </a:cubicBezTo>
                        <a:cubicBezTo>
                          <a:pt x="51" y="63"/>
                          <a:pt x="51" y="63"/>
                          <a:pt x="51" y="65"/>
                        </a:cubicBezTo>
                        <a:cubicBezTo>
                          <a:pt x="52" y="64"/>
                          <a:pt x="53" y="64"/>
                          <a:pt x="54" y="63"/>
                        </a:cubicBezTo>
                        <a:cubicBezTo>
                          <a:pt x="53" y="63"/>
                          <a:pt x="53" y="62"/>
                          <a:pt x="53" y="61"/>
                        </a:cubicBezTo>
                        <a:close/>
                        <a:moveTo>
                          <a:pt x="36" y="120"/>
                        </a:moveTo>
                        <a:cubicBezTo>
                          <a:pt x="35" y="121"/>
                          <a:pt x="34" y="122"/>
                          <a:pt x="33" y="123"/>
                        </a:cubicBezTo>
                        <a:cubicBezTo>
                          <a:pt x="33" y="124"/>
                          <a:pt x="34" y="124"/>
                          <a:pt x="34" y="124"/>
                        </a:cubicBezTo>
                        <a:cubicBezTo>
                          <a:pt x="35" y="123"/>
                          <a:pt x="35" y="122"/>
                          <a:pt x="36" y="122"/>
                        </a:cubicBezTo>
                        <a:cubicBezTo>
                          <a:pt x="36" y="121"/>
                          <a:pt x="36" y="121"/>
                          <a:pt x="36" y="120"/>
                        </a:cubicBezTo>
                        <a:close/>
                        <a:moveTo>
                          <a:pt x="50" y="88"/>
                        </a:moveTo>
                        <a:cubicBezTo>
                          <a:pt x="51" y="87"/>
                          <a:pt x="52" y="83"/>
                          <a:pt x="52" y="82"/>
                        </a:cubicBezTo>
                        <a:cubicBezTo>
                          <a:pt x="51" y="84"/>
                          <a:pt x="50" y="85"/>
                          <a:pt x="49" y="87"/>
                        </a:cubicBezTo>
                        <a:cubicBezTo>
                          <a:pt x="50" y="87"/>
                          <a:pt x="50" y="87"/>
                          <a:pt x="50" y="88"/>
                        </a:cubicBezTo>
                        <a:close/>
                        <a:moveTo>
                          <a:pt x="23" y="26"/>
                        </a:moveTo>
                        <a:cubicBezTo>
                          <a:pt x="23" y="25"/>
                          <a:pt x="19" y="17"/>
                          <a:pt x="18" y="17"/>
                        </a:cubicBezTo>
                        <a:cubicBezTo>
                          <a:pt x="20" y="20"/>
                          <a:pt x="21" y="23"/>
                          <a:pt x="23" y="26"/>
                        </a:cubicBezTo>
                        <a:close/>
                        <a:moveTo>
                          <a:pt x="39" y="32"/>
                        </a:moveTo>
                        <a:cubicBezTo>
                          <a:pt x="40" y="31"/>
                          <a:pt x="41" y="30"/>
                          <a:pt x="41" y="30"/>
                        </a:cubicBezTo>
                        <a:cubicBezTo>
                          <a:pt x="42" y="29"/>
                          <a:pt x="43" y="29"/>
                          <a:pt x="43" y="28"/>
                        </a:cubicBezTo>
                        <a:cubicBezTo>
                          <a:pt x="42" y="29"/>
                          <a:pt x="40" y="30"/>
                          <a:pt x="39" y="31"/>
                        </a:cubicBezTo>
                        <a:cubicBezTo>
                          <a:pt x="39" y="31"/>
                          <a:pt x="39" y="31"/>
                          <a:pt x="39" y="32"/>
                        </a:cubicBezTo>
                        <a:close/>
                        <a:moveTo>
                          <a:pt x="48" y="49"/>
                        </a:moveTo>
                        <a:cubicBezTo>
                          <a:pt x="47" y="49"/>
                          <a:pt x="46" y="49"/>
                          <a:pt x="46" y="50"/>
                        </a:cubicBezTo>
                        <a:cubicBezTo>
                          <a:pt x="46" y="51"/>
                          <a:pt x="46" y="51"/>
                          <a:pt x="46" y="51"/>
                        </a:cubicBezTo>
                        <a:cubicBezTo>
                          <a:pt x="47" y="51"/>
                          <a:pt x="47" y="51"/>
                          <a:pt x="47" y="50"/>
                        </a:cubicBezTo>
                        <a:cubicBezTo>
                          <a:pt x="48" y="50"/>
                          <a:pt x="48" y="49"/>
                          <a:pt x="48" y="49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5"/>
                          <a:pt x="48" y="26"/>
                          <a:pt x="48" y="26"/>
                        </a:cubicBezTo>
                        <a:cubicBezTo>
                          <a:pt x="48" y="26"/>
                          <a:pt x="47" y="27"/>
                          <a:pt x="47" y="27"/>
                        </a:cubicBezTo>
                        <a:cubicBezTo>
                          <a:pt x="47" y="27"/>
                          <a:pt x="47" y="28"/>
                          <a:pt x="48" y="28"/>
                        </a:cubicBezTo>
                        <a:cubicBezTo>
                          <a:pt x="50" y="27"/>
                          <a:pt x="50" y="27"/>
                          <a:pt x="49" y="25"/>
                        </a:cubicBezTo>
                        <a:close/>
                        <a:moveTo>
                          <a:pt x="32" y="108"/>
                        </a:moveTo>
                        <a:cubicBezTo>
                          <a:pt x="31" y="108"/>
                          <a:pt x="30" y="107"/>
                          <a:pt x="29" y="108"/>
                        </a:cubicBezTo>
                        <a:cubicBezTo>
                          <a:pt x="30" y="109"/>
                          <a:pt x="31" y="109"/>
                          <a:pt x="31" y="109"/>
                        </a:cubicBezTo>
                        <a:cubicBezTo>
                          <a:pt x="32" y="109"/>
                          <a:pt x="32" y="108"/>
                          <a:pt x="32" y="108"/>
                        </a:cubicBezTo>
                        <a:close/>
                        <a:moveTo>
                          <a:pt x="27" y="9"/>
                        </a:moveTo>
                        <a:cubicBezTo>
                          <a:pt x="27" y="9"/>
                          <a:pt x="27" y="9"/>
                          <a:pt x="26" y="9"/>
                        </a:cubicBezTo>
                        <a:cubicBezTo>
                          <a:pt x="27" y="10"/>
                          <a:pt x="27" y="10"/>
                          <a:pt x="28" y="11"/>
                        </a:cubicBezTo>
                        <a:cubicBezTo>
                          <a:pt x="28" y="10"/>
                          <a:pt x="29" y="10"/>
                          <a:pt x="30" y="9"/>
                        </a:cubicBezTo>
                        <a:cubicBezTo>
                          <a:pt x="28" y="9"/>
                          <a:pt x="28" y="9"/>
                          <a:pt x="27" y="9"/>
                        </a:cubicBezTo>
                        <a:close/>
                        <a:moveTo>
                          <a:pt x="34" y="53"/>
                        </a:moveTo>
                        <a:cubicBezTo>
                          <a:pt x="34" y="53"/>
                          <a:pt x="34" y="53"/>
                          <a:pt x="34" y="53"/>
                        </a:cubicBezTo>
                        <a:cubicBezTo>
                          <a:pt x="35" y="55"/>
                          <a:pt x="36" y="58"/>
                          <a:pt x="37" y="60"/>
                        </a:cubicBezTo>
                        <a:cubicBezTo>
                          <a:pt x="36" y="58"/>
                          <a:pt x="36" y="55"/>
                          <a:pt x="34" y="53"/>
                        </a:cubicBezTo>
                        <a:close/>
                        <a:moveTo>
                          <a:pt x="61" y="59"/>
                        </a:moveTo>
                        <a:cubicBezTo>
                          <a:pt x="62" y="59"/>
                          <a:pt x="62" y="59"/>
                          <a:pt x="62" y="58"/>
                        </a:cubicBezTo>
                        <a:cubicBezTo>
                          <a:pt x="61" y="57"/>
                          <a:pt x="61" y="56"/>
                          <a:pt x="61" y="55"/>
                        </a:cubicBezTo>
                        <a:cubicBezTo>
                          <a:pt x="60" y="55"/>
                          <a:pt x="60" y="56"/>
                          <a:pt x="60" y="56"/>
                        </a:cubicBezTo>
                        <a:cubicBezTo>
                          <a:pt x="60" y="57"/>
                          <a:pt x="61" y="58"/>
                          <a:pt x="61" y="59"/>
                        </a:cubicBezTo>
                        <a:close/>
                        <a:moveTo>
                          <a:pt x="57" y="40"/>
                        </a:moveTo>
                        <a:cubicBezTo>
                          <a:pt x="56" y="39"/>
                          <a:pt x="56" y="39"/>
                          <a:pt x="56" y="38"/>
                        </a:cubicBezTo>
                        <a:cubicBezTo>
                          <a:pt x="55" y="39"/>
                          <a:pt x="55" y="39"/>
                          <a:pt x="55" y="41"/>
                        </a:cubicBezTo>
                        <a:cubicBezTo>
                          <a:pt x="56" y="41"/>
                          <a:pt x="56" y="40"/>
                          <a:pt x="57" y="40"/>
                        </a:cubicBezTo>
                        <a:close/>
                        <a:moveTo>
                          <a:pt x="47" y="9"/>
                        </a:moveTo>
                        <a:cubicBezTo>
                          <a:pt x="47" y="8"/>
                          <a:pt x="47" y="9"/>
                          <a:pt x="46" y="9"/>
                        </a:cubicBezTo>
                        <a:cubicBezTo>
                          <a:pt x="46" y="9"/>
                          <a:pt x="45" y="9"/>
                          <a:pt x="45" y="10"/>
                        </a:cubicBezTo>
                        <a:cubicBezTo>
                          <a:pt x="45" y="10"/>
                          <a:pt x="46" y="10"/>
                          <a:pt x="46" y="10"/>
                        </a:cubicBezTo>
                        <a:cubicBezTo>
                          <a:pt x="47" y="10"/>
                          <a:pt x="47" y="10"/>
                          <a:pt x="47" y="9"/>
                        </a:cubicBezTo>
                        <a:close/>
                        <a:moveTo>
                          <a:pt x="46" y="73"/>
                        </a:moveTo>
                        <a:cubicBezTo>
                          <a:pt x="46" y="73"/>
                          <a:pt x="46" y="72"/>
                          <a:pt x="47" y="72"/>
                        </a:cubicBezTo>
                        <a:cubicBezTo>
                          <a:pt x="47" y="71"/>
                          <a:pt x="46" y="71"/>
                          <a:pt x="46" y="70"/>
                        </a:cubicBezTo>
                        <a:cubicBezTo>
                          <a:pt x="45" y="71"/>
                          <a:pt x="45" y="72"/>
                          <a:pt x="46" y="73"/>
                        </a:cubicBezTo>
                        <a:close/>
                        <a:moveTo>
                          <a:pt x="51" y="25"/>
                        </a:moveTo>
                        <a:cubicBezTo>
                          <a:pt x="52" y="25"/>
                          <a:pt x="52" y="25"/>
                          <a:pt x="52" y="24"/>
                        </a:cubicBezTo>
                        <a:cubicBezTo>
                          <a:pt x="52" y="23"/>
                          <a:pt x="52" y="23"/>
                          <a:pt x="52" y="23"/>
                        </a:cubicBezTo>
                        <a:cubicBezTo>
                          <a:pt x="50" y="23"/>
                          <a:pt x="51" y="24"/>
                          <a:pt x="51" y="25"/>
                        </a:cubicBezTo>
                        <a:close/>
                        <a:moveTo>
                          <a:pt x="55" y="54"/>
                        </a:moveTo>
                        <a:cubicBezTo>
                          <a:pt x="55" y="54"/>
                          <a:pt x="55" y="54"/>
                          <a:pt x="55" y="53"/>
                        </a:cubicBezTo>
                        <a:cubicBezTo>
                          <a:pt x="53" y="54"/>
                          <a:pt x="53" y="54"/>
                          <a:pt x="54" y="55"/>
                        </a:cubicBezTo>
                        <a:cubicBezTo>
                          <a:pt x="54" y="55"/>
                          <a:pt x="55" y="55"/>
                          <a:pt x="55" y="54"/>
                        </a:cubicBezTo>
                        <a:close/>
                        <a:moveTo>
                          <a:pt x="39" y="122"/>
                        </a:moveTo>
                        <a:cubicBezTo>
                          <a:pt x="38" y="122"/>
                          <a:pt x="37" y="124"/>
                          <a:pt x="37" y="125"/>
                        </a:cubicBezTo>
                        <a:cubicBezTo>
                          <a:pt x="37" y="125"/>
                          <a:pt x="37" y="125"/>
                          <a:pt x="37" y="125"/>
                        </a:cubicBezTo>
                        <a:cubicBezTo>
                          <a:pt x="38" y="124"/>
                          <a:pt x="38" y="123"/>
                          <a:pt x="39" y="122"/>
                        </a:cubicBezTo>
                        <a:close/>
                        <a:moveTo>
                          <a:pt x="30" y="31"/>
                        </a:moveTo>
                        <a:cubicBezTo>
                          <a:pt x="31" y="32"/>
                          <a:pt x="31" y="32"/>
                          <a:pt x="31" y="32"/>
                        </a:cubicBezTo>
                        <a:cubicBezTo>
                          <a:pt x="32" y="31"/>
                          <a:pt x="33" y="30"/>
                          <a:pt x="33" y="30"/>
                        </a:cubicBezTo>
                        <a:cubicBezTo>
                          <a:pt x="32" y="30"/>
                          <a:pt x="31" y="31"/>
                          <a:pt x="30" y="31"/>
                        </a:cubicBezTo>
                        <a:close/>
                        <a:moveTo>
                          <a:pt x="51" y="38"/>
                        </a:moveTo>
                        <a:cubicBezTo>
                          <a:pt x="52" y="38"/>
                          <a:pt x="52" y="38"/>
                          <a:pt x="52" y="38"/>
                        </a:cubicBezTo>
                        <a:cubicBezTo>
                          <a:pt x="51" y="37"/>
                          <a:pt x="51" y="36"/>
                          <a:pt x="51" y="35"/>
                        </a:cubicBezTo>
                        <a:cubicBezTo>
                          <a:pt x="50" y="35"/>
                          <a:pt x="50" y="36"/>
                          <a:pt x="50" y="36"/>
                        </a:cubicBezTo>
                        <a:cubicBezTo>
                          <a:pt x="51" y="37"/>
                          <a:pt x="51" y="37"/>
                          <a:pt x="51" y="38"/>
                        </a:cubicBezTo>
                        <a:close/>
                        <a:moveTo>
                          <a:pt x="38" y="108"/>
                        </a:moveTo>
                        <a:cubicBezTo>
                          <a:pt x="37" y="108"/>
                          <a:pt x="37" y="108"/>
                          <a:pt x="37" y="108"/>
                        </a:cubicBezTo>
                        <a:cubicBezTo>
                          <a:pt x="36" y="110"/>
                          <a:pt x="36" y="111"/>
                          <a:pt x="36" y="111"/>
                        </a:cubicBezTo>
                        <a:cubicBezTo>
                          <a:pt x="37" y="111"/>
                          <a:pt x="38" y="109"/>
                          <a:pt x="38" y="108"/>
                        </a:cubicBezTo>
                        <a:close/>
                        <a:moveTo>
                          <a:pt x="57" y="44"/>
                        </a:moveTo>
                        <a:cubicBezTo>
                          <a:pt x="56" y="45"/>
                          <a:pt x="56" y="45"/>
                          <a:pt x="57" y="47"/>
                        </a:cubicBezTo>
                        <a:cubicBezTo>
                          <a:pt x="58" y="46"/>
                          <a:pt x="58" y="46"/>
                          <a:pt x="57" y="44"/>
                        </a:cubicBezTo>
                        <a:close/>
                        <a:moveTo>
                          <a:pt x="45" y="29"/>
                        </a:moveTo>
                        <a:cubicBezTo>
                          <a:pt x="44" y="30"/>
                          <a:pt x="43" y="31"/>
                          <a:pt x="42" y="32"/>
                        </a:cubicBezTo>
                        <a:cubicBezTo>
                          <a:pt x="43" y="31"/>
                          <a:pt x="44" y="31"/>
                          <a:pt x="45" y="30"/>
                        </a:cubicBezTo>
                        <a:cubicBezTo>
                          <a:pt x="45" y="30"/>
                          <a:pt x="45" y="30"/>
                          <a:pt x="45" y="29"/>
                        </a:cubicBezTo>
                        <a:close/>
                        <a:moveTo>
                          <a:pt x="59" y="50"/>
                        </a:moveTo>
                        <a:cubicBezTo>
                          <a:pt x="58" y="50"/>
                          <a:pt x="58" y="51"/>
                          <a:pt x="59" y="52"/>
                        </a:cubicBezTo>
                        <a:cubicBezTo>
                          <a:pt x="59" y="52"/>
                          <a:pt x="60" y="52"/>
                          <a:pt x="59" y="51"/>
                        </a:cubicBezTo>
                        <a:cubicBezTo>
                          <a:pt x="59" y="51"/>
                          <a:pt x="59" y="50"/>
                          <a:pt x="59" y="50"/>
                        </a:cubicBezTo>
                        <a:close/>
                        <a:moveTo>
                          <a:pt x="46" y="96"/>
                        </a:moveTo>
                        <a:cubicBezTo>
                          <a:pt x="44" y="96"/>
                          <a:pt x="44" y="98"/>
                          <a:pt x="44" y="99"/>
                        </a:cubicBezTo>
                        <a:cubicBezTo>
                          <a:pt x="44" y="98"/>
                          <a:pt x="45" y="97"/>
                          <a:pt x="46" y="96"/>
                        </a:cubicBezTo>
                        <a:close/>
                        <a:moveTo>
                          <a:pt x="44" y="66"/>
                        </a:moveTo>
                        <a:cubicBezTo>
                          <a:pt x="45" y="66"/>
                          <a:pt x="45" y="65"/>
                          <a:pt x="44" y="64"/>
                        </a:cubicBezTo>
                        <a:cubicBezTo>
                          <a:pt x="44" y="65"/>
                          <a:pt x="44" y="65"/>
                          <a:pt x="44" y="66"/>
                        </a:cubicBezTo>
                        <a:close/>
                        <a:moveTo>
                          <a:pt x="20" y="10"/>
                        </a:moveTo>
                        <a:cubicBezTo>
                          <a:pt x="21" y="9"/>
                          <a:pt x="21" y="9"/>
                          <a:pt x="21" y="8"/>
                        </a:cubicBezTo>
                        <a:cubicBezTo>
                          <a:pt x="20" y="8"/>
                          <a:pt x="20" y="8"/>
                          <a:pt x="19" y="8"/>
                        </a:cubicBezTo>
                        <a:cubicBezTo>
                          <a:pt x="19" y="9"/>
                          <a:pt x="20" y="9"/>
                          <a:pt x="20" y="10"/>
                        </a:cubicBezTo>
                        <a:close/>
                        <a:moveTo>
                          <a:pt x="55" y="62"/>
                        </a:moveTo>
                        <a:cubicBezTo>
                          <a:pt x="56" y="61"/>
                          <a:pt x="56" y="60"/>
                          <a:pt x="56" y="59"/>
                        </a:cubicBezTo>
                        <a:cubicBezTo>
                          <a:pt x="55" y="60"/>
                          <a:pt x="55" y="60"/>
                          <a:pt x="55" y="62"/>
                        </a:cubicBezTo>
                        <a:close/>
                        <a:moveTo>
                          <a:pt x="24" y="119"/>
                        </a:moveTo>
                        <a:cubicBezTo>
                          <a:pt x="23" y="120"/>
                          <a:pt x="23" y="121"/>
                          <a:pt x="22" y="121"/>
                        </a:cubicBezTo>
                        <a:cubicBezTo>
                          <a:pt x="23" y="121"/>
                          <a:pt x="23" y="122"/>
                          <a:pt x="24" y="119"/>
                        </a:cubicBezTo>
                        <a:close/>
                        <a:moveTo>
                          <a:pt x="47" y="62"/>
                        </a:moveTo>
                        <a:cubicBezTo>
                          <a:pt x="46" y="63"/>
                          <a:pt x="46" y="63"/>
                          <a:pt x="47" y="64"/>
                        </a:cubicBezTo>
                        <a:cubicBezTo>
                          <a:pt x="48" y="63"/>
                          <a:pt x="48" y="63"/>
                          <a:pt x="47" y="62"/>
                        </a:cubicBezTo>
                        <a:close/>
                        <a:moveTo>
                          <a:pt x="25" y="24"/>
                        </a:moveTo>
                        <a:cubicBezTo>
                          <a:pt x="25" y="24"/>
                          <a:pt x="25" y="24"/>
                          <a:pt x="25" y="24"/>
                        </a:cubicBezTo>
                        <a:cubicBezTo>
                          <a:pt x="25" y="26"/>
                          <a:pt x="26" y="27"/>
                          <a:pt x="26" y="28"/>
                        </a:cubicBezTo>
                        <a:cubicBezTo>
                          <a:pt x="26" y="28"/>
                          <a:pt x="26" y="28"/>
                          <a:pt x="26" y="28"/>
                        </a:cubicBezTo>
                        <a:cubicBezTo>
                          <a:pt x="26" y="27"/>
                          <a:pt x="26" y="26"/>
                          <a:pt x="25" y="24"/>
                        </a:cubicBezTo>
                        <a:close/>
                        <a:moveTo>
                          <a:pt x="63" y="64"/>
                        </a:moveTo>
                        <a:cubicBezTo>
                          <a:pt x="63" y="63"/>
                          <a:pt x="64" y="63"/>
                          <a:pt x="63" y="63"/>
                        </a:cubicBezTo>
                        <a:cubicBezTo>
                          <a:pt x="63" y="63"/>
                          <a:pt x="63" y="62"/>
                          <a:pt x="63" y="61"/>
                        </a:cubicBezTo>
                        <a:cubicBezTo>
                          <a:pt x="62" y="62"/>
                          <a:pt x="63" y="63"/>
                          <a:pt x="63" y="64"/>
                        </a:cubicBezTo>
                        <a:close/>
                        <a:moveTo>
                          <a:pt x="23" y="11"/>
                        </a:moveTo>
                        <a:cubicBezTo>
                          <a:pt x="23" y="11"/>
                          <a:pt x="23" y="11"/>
                          <a:pt x="23" y="11"/>
                        </a:cubicBezTo>
                        <a:cubicBezTo>
                          <a:pt x="23" y="11"/>
                          <a:pt x="24" y="10"/>
                          <a:pt x="25" y="10"/>
                        </a:cubicBez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3" y="10"/>
                          <a:pt x="23" y="10"/>
                          <a:pt x="23" y="11"/>
                        </a:cubicBezTo>
                        <a:close/>
                        <a:moveTo>
                          <a:pt x="53" y="28"/>
                        </a:moveTo>
                        <a:cubicBezTo>
                          <a:pt x="52" y="29"/>
                          <a:pt x="52" y="29"/>
                          <a:pt x="52" y="30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8"/>
                          <a:pt x="53" y="28"/>
                          <a:pt x="53" y="28"/>
                        </a:cubicBezTo>
                        <a:close/>
                        <a:moveTo>
                          <a:pt x="53" y="48"/>
                        </a:moveTo>
                        <a:cubicBezTo>
                          <a:pt x="52" y="49"/>
                          <a:pt x="52" y="49"/>
                          <a:pt x="52" y="50"/>
                        </a:cubicBezTo>
                        <a:cubicBezTo>
                          <a:pt x="53" y="49"/>
                          <a:pt x="53" y="49"/>
                          <a:pt x="53" y="48"/>
                        </a:cubicBezTo>
                        <a:close/>
                        <a:moveTo>
                          <a:pt x="33" y="23"/>
                        </a:moveTo>
                        <a:cubicBezTo>
                          <a:pt x="34" y="23"/>
                          <a:pt x="34" y="22"/>
                          <a:pt x="35" y="22"/>
                        </a:cubicBezTo>
                        <a:cubicBezTo>
                          <a:pt x="33" y="23"/>
                          <a:pt x="33" y="23"/>
                          <a:pt x="33" y="23"/>
                        </a:cubicBezTo>
                        <a:close/>
                        <a:moveTo>
                          <a:pt x="54" y="66"/>
                        </a:moveTo>
                        <a:cubicBezTo>
                          <a:pt x="54" y="66"/>
                          <a:pt x="54" y="66"/>
                          <a:pt x="54" y="66"/>
                        </a:cubicBezTo>
                        <a:cubicBezTo>
                          <a:pt x="52" y="66"/>
                          <a:pt x="52" y="67"/>
                          <a:pt x="53" y="67"/>
                        </a:cubicBezTo>
                        <a:cubicBezTo>
                          <a:pt x="53" y="67"/>
                          <a:pt x="54" y="66"/>
                          <a:pt x="54" y="66"/>
                        </a:cubicBezTo>
                        <a:close/>
                        <a:moveTo>
                          <a:pt x="39" y="9"/>
                        </a:moveTo>
                        <a:cubicBezTo>
                          <a:pt x="39" y="9"/>
                          <a:pt x="39" y="9"/>
                          <a:pt x="40" y="9"/>
                        </a:cubicBezTo>
                        <a:cubicBezTo>
                          <a:pt x="40" y="9"/>
                          <a:pt x="41" y="9"/>
                          <a:pt x="41" y="9"/>
                        </a:cubicBezTo>
                        <a:cubicBezTo>
                          <a:pt x="40" y="9"/>
                          <a:pt x="40" y="9"/>
                          <a:pt x="39" y="9"/>
                        </a:cubicBezTo>
                        <a:close/>
                        <a:moveTo>
                          <a:pt x="29" y="123"/>
                        </a:moveTo>
                        <a:cubicBezTo>
                          <a:pt x="30" y="123"/>
                          <a:pt x="31" y="123"/>
                          <a:pt x="32" y="123"/>
                        </a:cubicBezTo>
                        <a:cubicBezTo>
                          <a:pt x="31" y="122"/>
                          <a:pt x="30" y="122"/>
                          <a:pt x="29" y="123"/>
                        </a:cubicBezTo>
                        <a:close/>
                        <a:moveTo>
                          <a:pt x="33" y="116"/>
                        </a:moveTo>
                        <a:cubicBezTo>
                          <a:pt x="33" y="116"/>
                          <a:pt x="34" y="116"/>
                          <a:pt x="34" y="115"/>
                        </a:cubicBezTo>
                        <a:cubicBezTo>
                          <a:pt x="33" y="115"/>
                          <a:pt x="33" y="116"/>
                          <a:pt x="33" y="116"/>
                        </a:cubicBezTo>
                        <a:close/>
                        <a:moveTo>
                          <a:pt x="54" y="70"/>
                        </a:moveTo>
                        <a:cubicBezTo>
                          <a:pt x="55" y="69"/>
                          <a:pt x="55" y="69"/>
                          <a:pt x="55" y="68"/>
                        </a:cubicBezTo>
                        <a:cubicBezTo>
                          <a:pt x="54" y="69"/>
                          <a:pt x="54" y="69"/>
                          <a:pt x="54" y="70"/>
                        </a:cubicBezTo>
                        <a:close/>
                        <a:moveTo>
                          <a:pt x="51" y="60"/>
                        </a:moveTo>
                        <a:cubicBezTo>
                          <a:pt x="52" y="60"/>
                          <a:pt x="52" y="60"/>
                          <a:pt x="52" y="59"/>
                        </a:cubicBezTo>
                        <a:cubicBezTo>
                          <a:pt x="52" y="59"/>
                          <a:pt x="51" y="59"/>
                          <a:pt x="51" y="60"/>
                        </a:cubicBezTo>
                        <a:close/>
                        <a:moveTo>
                          <a:pt x="29" y="21"/>
                        </a:moveTo>
                        <a:cubicBezTo>
                          <a:pt x="29" y="21"/>
                          <a:pt x="29" y="21"/>
                          <a:pt x="29" y="21"/>
                        </a:cubicBezTo>
                        <a:cubicBezTo>
                          <a:pt x="29" y="22"/>
                          <a:pt x="28" y="22"/>
                          <a:pt x="27" y="23"/>
                        </a:cubicBezTo>
                        <a:cubicBezTo>
                          <a:pt x="27" y="23"/>
                          <a:pt x="27" y="23"/>
                          <a:pt x="27" y="23"/>
                        </a:cubicBezTo>
                        <a:cubicBezTo>
                          <a:pt x="28" y="23"/>
                          <a:pt x="29" y="22"/>
                          <a:pt x="29" y="21"/>
                        </a:cubicBezTo>
                        <a:close/>
                        <a:moveTo>
                          <a:pt x="26" y="115"/>
                        </a:moveTo>
                        <a:cubicBezTo>
                          <a:pt x="26" y="115"/>
                          <a:pt x="26" y="115"/>
                          <a:pt x="26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6"/>
                          <a:pt x="25" y="116"/>
                          <a:pt x="25" y="116"/>
                        </a:cubicBezTo>
                        <a:cubicBezTo>
                          <a:pt x="25" y="115"/>
                          <a:pt x="25" y="115"/>
                          <a:pt x="26" y="115"/>
                        </a:cubicBezTo>
                        <a:close/>
                        <a:moveTo>
                          <a:pt x="37" y="33"/>
                        </a:moveTo>
                        <a:cubicBezTo>
                          <a:pt x="36" y="33"/>
                          <a:pt x="36" y="33"/>
                          <a:pt x="36" y="33"/>
                        </a:cubicBezTo>
                        <a:cubicBezTo>
                          <a:pt x="36" y="33"/>
                          <a:pt x="36" y="34"/>
                          <a:pt x="37" y="34"/>
                        </a:cubicBezTo>
                        <a:cubicBezTo>
                          <a:pt x="37" y="34"/>
                          <a:pt x="37" y="33"/>
                          <a:pt x="37" y="33"/>
                        </a:cubicBezTo>
                        <a:close/>
                        <a:moveTo>
                          <a:pt x="42" y="35"/>
                        </a:moveTo>
                        <a:cubicBezTo>
                          <a:pt x="42" y="35"/>
                          <a:pt x="42" y="35"/>
                          <a:pt x="42" y="35"/>
                        </a:cubicBezTo>
                        <a:cubicBezTo>
                          <a:pt x="42" y="35"/>
                          <a:pt x="41" y="36"/>
                          <a:pt x="41" y="36"/>
                        </a:cubicBezTo>
                        <a:cubicBezTo>
                          <a:pt x="41" y="36"/>
                          <a:pt x="42" y="36"/>
                          <a:pt x="42" y="35"/>
                        </a:cubicBezTo>
                        <a:close/>
                        <a:moveTo>
                          <a:pt x="26" y="16"/>
                        </a:moveTo>
                        <a:cubicBezTo>
                          <a:pt x="26" y="16"/>
                          <a:pt x="25" y="16"/>
                          <a:pt x="25" y="16"/>
                        </a:cubicBezTo>
                        <a:cubicBezTo>
                          <a:pt x="25" y="16"/>
                          <a:pt x="25" y="17"/>
                          <a:pt x="25" y="17"/>
                        </a:cubicBezTo>
                        <a:cubicBezTo>
                          <a:pt x="25" y="17"/>
                          <a:pt x="25" y="17"/>
                          <a:pt x="26" y="16"/>
                        </a:cubicBezTo>
                        <a:close/>
                        <a:moveTo>
                          <a:pt x="48" y="57"/>
                        </a:moveTo>
                        <a:cubicBezTo>
                          <a:pt x="48" y="56"/>
                          <a:pt x="48" y="56"/>
                          <a:pt x="48" y="56"/>
                        </a:cubicBezTo>
                        <a:cubicBezTo>
                          <a:pt x="48" y="56"/>
                          <a:pt x="48" y="56"/>
                          <a:pt x="48" y="57"/>
                        </a:cubicBezTo>
                        <a:close/>
                        <a:moveTo>
                          <a:pt x="43" y="60"/>
                        </a:move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3" y="60"/>
                          <a:pt x="43" y="59"/>
                          <a:pt x="43" y="59"/>
                        </a:cubicBezTo>
                        <a:cubicBezTo>
                          <a:pt x="43" y="59"/>
                          <a:pt x="43" y="59"/>
                          <a:pt x="43" y="59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lose/>
                        <a:moveTo>
                          <a:pt x="58" y="61"/>
                        </a:moveTo>
                        <a:cubicBezTo>
                          <a:pt x="58" y="60"/>
                          <a:pt x="58" y="60"/>
                          <a:pt x="58" y="60"/>
                        </a:cubicBezTo>
                        <a:cubicBezTo>
                          <a:pt x="58" y="60"/>
                          <a:pt x="58" y="60"/>
                          <a:pt x="58" y="61"/>
                        </a:cubicBezTo>
                        <a:close/>
                        <a:moveTo>
                          <a:pt x="27" y="120"/>
                        </a:moveTo>
                        <a:cubicBezTo>
                          <a:pt x="27" y="120"/>
                          <a:pt x="27" y="120"/>
                          <a:pt x="27" y="120"/>
                        </a:cubicBezTo>
                        <a:cubicBezTo>
                          <a:pt x="27" y="120"/>
                          <a:pt x="28" y="120"/>
                          <a:pt x="28" y="120"/>
                        </a:cubicBezTo>
                        <a:cubicBezTo>
                          <a:pt x="28" y="120"/>
                          <a:pt x="28" y="120"/>
                          <a:pt x="27" y="120"/>
                        </a:cubicBezTo>
                        <a:cubicBezTo>
                          <a:pt x="27" y="120"/>
                          <a:pt x="27" y="120"/>
                          <a:pt x="27" y="120"/>
                        </a:cubicBezTo>
                        <a:close/>
                        <a:moveTo>
                          <a:pt x="27" y="20"/>
                        </a:move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6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lose/>
                        <a:moveTo>
                          <a:pt x="17" y="6"/>
                        </a:move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7" y="6"/>
                        </a:cubicBezTo>
                        <a:close/>
                        <a:moveTo>
                          <a:pt x="49" y="12"/>
                        </a:moveTo>
                        <a:cubicBezTo>
                          <a:pt x="49" y="11"/>
                          <a:pt x="49" y="11"/>
                          <a:pt x="49" y="11"/>
                        </a:cubicBezTo>
                        <a:cubicBezTo>
                          <a:pt x="49" y="11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lose/>
                        <a:moveTo>
                          <a:pt x="53" y="41"/>
                        </a:moveTo>
                        <a:cubicBezTo>
                          <a:pt x="53" y="41"/>
                          <a:pt x="53" y="41"/>
                          <a:pt x="52" y="41"/>
                        </a:cubicBezTo>
                        <a:cubicBezTo>
                          <a:pt x="53" y="41"/>
                          <a:pt x="53" y="42"/>
                          <a:pt x="53" y="42"/>
                        </a:cubicBezTo>
                        <a:cubicBezTo>
                          <a:pt x="53" y="42"/>
                          <a:pt x="53" y="42"/>
                          <a:pt x="53" y="42"/>
                        </a:cubicBezTo>
                        <a:cubicBezTo>
                          <a:pt x="53" y="42"/>
                          <a:pt x="53" y="41"/>
                          <a:pt x="53" y="41"/>
                        </a:cubicBezTo>
                        <a:close/>
                        <a:moveTo>
                          <a:pt x="52" y="56"/>
                        </a:moveTo>
                        <a:cubicBezTo>
                          <a:pt x="52" y="56"/>
                          <a:pt x="51" y="56"/>
                          <a:pt x="51" y="56"/>
                        </a:cubicBezTo>
                        <a:cubicBezTo>
                          <a:pt x="51" y="56"/>
                          <a:pt x="51" y="57"/>
                          <a:pt x="51" y="57"/>
                        </a:cubicBezTo>
                        <a:cubicBezTo>
                          <a:pt x="51" y="57"/>
                          <a:pt x="51" y="57"/>
                          <a:pt x="51" y="57"/>
                        </a:cubicBezTo>
                        <a:cubicBezTo>
                          <a:pt x="51" y="57"/>
                          <a:pt x="52" y="57"/>
                          <a:pt x="52" y="56"/>
                        </a:cubicBezTo>
                        <a:close/>
                        <a:moveTo>
                          <a:pt x="50" y="81"/>
                        </a:moveTo>
                        <a:cubicBezTo>
                          <a:pt x="50" y="80"/>
                          <a:pt x="50" y="80"/>
                          <a:pt x="50" y="80"/>
                        </a:cubicBezTo>
                        <a:cubicBezTo>
                          <a:pt x="50" y="80"/>
                          <a:pt x="50" y="81"/>
                          <a:pt x="49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22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5656263" y="3211513"/>
                    <a:ext cx="255588" cy="431800"/>
                  </a:xfrm>
                  <a:custGeom>
                    <a:avLst/>
                    <a:gdLst>
                      <a:gd name="T0" fmla="*/ 154008 w 78"/>
                      <a:gd name="T1" fmla="*/ 421835 h 130"/>
                      <a:gd name="T2" fmla="*/ 124517 w 78"/>
                      <a:gd name="T3" fmla="*/ 431800 h 130"/>
                      <a:gd name="T4" fmla="*/ 29491 w 78"/>
                      <a:gd name="T5" fmla="*/ 421835 h 130"/>
                      <a:gd name="T6" fmla="*/ 22937 w 78"/>
                      <a:gd name="T7" fmla="*/ 385298 h 130"/>
                      <a:gd name="T8" fmla="*/ 81919 w 78"/>
                      <a:gd name="T9" fmla="*/ 302260 h 130"/>
                      <a:gd name="T10" fmla="*/ 124517 w 78"/>
                      <a:gd name="T11" fmla="*/ 242472 h 130"/>
                      <a:gd name="T12" fmla="*/ 121240 w 78"/>
                      <a:gd name="T13" fmla="*/ 219222 h 130"/>
                      <a:gd name="T14" fmla="*/ 81919 w 78"/>
                      <a:gd name="T15" fmla="*/ 116254 h 130"/>
                      <a:gd name="T16" fmla="*/ 62259 w 78"/>
                      <a:gd name="T17" fmla="*/ 63109 h 130"/>
                      <a:gd name="T18" fmla="*/ 42598 w 78"/>
                      <a:gd name="T19" fmla="*/ 16608 h 130"/>
                      <a:gd name="T20" fmla="*/ 121240 w 78"/>
                      <a:gd name="T21" fmla="*/ 3322 h 130"/>
                      <a:gd name="T22" fmla="*/ 170392 w 78"/>
                      <a:gd name="T23" fmla="*/ 3322 h 130"/>
                      <a:gd name="T24" fmla="*/ 209713 w 78"/>
                      <a:gd name="T25" fmla="*/ 116254 h 130"/>
                      <a:gd name="T26" fmla="*/ 252311 w 78"/>
                      <a:gd name="T27" fmla="*/ 219222 h 130"/>
                      <a:gd name="T28" fmla="*/ 242481 w 78"/>
                      <a:gd name="T29" fmla="*/ 262402 h 130"/>
                      <a:gd name="T30" fmla="*/ 147455 w 78"/>
                      <a:gd name="T31" fmla="*/ 401906 h 130"/>
                      <a:gd name="T32" fmla="*/ 176946 w 78"/>
                      <a:gd name="T33" fmla="*/ 332154 h 130"/>
                      <a:gd name="T34" fmla="*/ 52428 w 78"/>
                      <a:gd name="T35" fmla="*/ 388620 h 130"/>
                      <a:gd name="T36" fmla="*/ 29491 w 78"/>
                      <a:gd name="T37" fmla="*/ 401906 h 130"/>
                      <a:gd name="T38" fmla="*/ 65535 w 78"/>
                      <a:gd name="T39" fmla="*/ 405228 h 130"/>
                      <a:gd name="T40" fmla="*/ 140901 w 78"/>
                      <a:gd name="T41" fmla="*/ 378655 h 130"/>
                      <a:gd name="T42" fmla="*/ 193329 w 78"/>
                      <a:gd name="T43" fmla="*/ 288974 h 130"/>
                      <a:gd name="T44" fmla="*/ 65535 w 78"/>
                      <a:gd name="T45" fmla="*/ 358726 h 130"/>
                      <a:gd name="T46" fmla="*/ 49152 w 78"/>
                      <a:gd name="T47" fmla="*/ 381977 h 130"/>
                      <a:gd name="T48" fmla="*/ 183499 w 78"/>
                      <a:gd name="T49" fmla="*/ 318868 h 130"/>
                      <a:gd name="T50" fmla="*/ 235927 w 78"/>
                      <a:gd name="T51" fmla="*/ 245794 h 130"/>
                      <a:gd name="T52" fmla="*/ 88473 w 78"/>
                      <a:gd name="T53" fmla="*/ 322189 h 130"/>
                      <a:gd name="T54" fmla="*/ 183499 w 78"/>
                      <a:gd name="T55" fmla="*/ 288974 h 130"/>
                      <a:gd name="T56" fmla="*/ 186776 w 78"/>
                      <a:gd name="T57" fmla="*/ 99646 h 130"/>
                      <a:gd name="T58" fmla="*/ 124517 w 78"/>
                      <a:gd name="T59" fmla="*/ 166077 h 130"/>
                      <a:gd name="T60" fmla="*/ 101580 w 78"/>
                      <a:gd name="T61" fmla="*/ 305581 h 130"/>
                      <a:gd name="T62" fmla="*/ 232651 w 78"/>
                      <a:gd name="T63" fmla="*/ 219222 h 130"/>
                      <a:gd name="T64" fmla="*/ 134348 w 78"/>
                      <a:gd name="T65" fmla="*/ 262402 h 130"/>
                      <a:gd name="T66" fmla="*/ 95026 w 78"/>
                      <a:gd name="T67" fmla="*/ 106289 h 130"/>
                      <a:gd name="T68" fmla="*/ 150731 w 78"/>
                      <a:gd name="T69" fmla="*/ 46502 h 130"/>
                      <a:gd name="T70" fmla="*/ 131071 w 78"/>
                      <a:gd name="T71" fmla="*/ 255758 h 130"/>
                      <a:gd name="T72" fmla="*/ 222820 w 78"/>
                      <a:gd name="T73" fmla="*/ 212578 h 130"/>
                      <a:gd name="T74" fmla="*/ 140901 w 78"/>
                      <a:gd name="T75" fmla="*/ 229186 h 130"/>
                      <a:gd name="T76" fmla="*/ 183499 w 78"/>
                      <a:gd name="T77" fmla="*/ 89682 h 130"/>
                      <a:gd name="T78" fmla="*/ 98303 w 78"/>
                      <a:gd name="T79" fmla="*/ 112932 h 130"/>
                      <a:gd name="T80" fmla="*/ 173669 w 78"/>
                      <a:gd name="T81" fmla="*/ 96325 h 130"/>
                      <a:gd name="T82" fmla="*/ 206436 w 78"/>
                      <a:gd name="T83" fmla="*/ 152791 h 130"/>
                      <a:gd name="T84" fmla="*/ 131071 w 78"/>
                      <a:gd name="T85" fmla="*/ 169398 h 130"/>
                      <a:gd name="T86" fmla="*/ 167115 w 78"/>
                      <a:gd name="T87" fmla="*/ 209257 h 130"/>
                      <a:gd name="T88" fmla="*/ 140901 w 78"/>
                      <a:gd name="T89" fmla="*/ 199292 h 130"/>
                      <a:gd name="T90" fmla="*/ 88473 w 78"/>
                      <a:gd name="T91" fmla="*/ 73074 h 130"/>
                      <a:gd name="T92" fmla="*/ 150731 w 78"/>
                      <a:gd name="T93" fmla="*/ 23251 h 130"/>
                      <a:gd name="T94" fmla="*/ 75366 w 78"/>
                      <a:gd name="T95" fmla="*/ 56466 h 130"/>
                      <a:gd name="T96" fmla="*/ 111410 w 78"/>
                      <a:gd name="T97" fmla="*/ 13286 h 130"/>
                      <a:gd name="T98" fmla="*/ 75366 w 78"/>
                      <a:gd name="T99" fmla="*/ 56466 h 130"/>
                      <a:gd name="T100" fmla="*/ 78642 w 78"/>
                      <a:gd name="T101" fmla="*/ 411871 h 130"/>
                      <a:gd name="T102" fmla="*/ 137624 w 78"/>
                      <a:gd name="T103" fmla="*/ 391941 h 130"/>
                      <a:gd name="T104" fmla="*/ 58982 w 78"/>
                      <a:gd name="T105" fmla="*/ 23251 h 130"/>
                      <a:gd name="T106" fmla="*/ 167115 w 78"/>
                      <a:gd name="T107" fmla="*/ 29894 h 130"/>
                      <a:gd name="T108" fmla="*/ 167115 w 78"/>
                      <a:gd name="T109" fmla="*/ 29894 h 130"/>
                      <a:gd name="T110" fmla="*/ 121240 w 78"/>
                      <a:gd name="T111" fmla="*/ 176042 h 130"/>
                      <a:gd name="T112" fmla="*/ 13107 w 78"/>
                      <a:gd name="T113" fmla="*/ 415192 h 130"/>
                      <a:gd name="T114" fmla="*/ 131071 w 78"/>
                      <a:gd name="T115" fmla="*/ 202614 h 130"/>
                      <a:gd name="T116" fmla="*/ 170392 w 78"/>
                      <a:gd name="T117" fmla="*/ 49823 h 13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8"/>
                      <a:gd name="T178" fmla="*/ 0 h 130"/>
                      <a:gd name="T179" fmla="*/ 78 w 78"/>
                      <a:gd name="T180" fmla="*/ 130 h 13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8" h="130">
                        <a:moveTo>
                          <a:pt x="40" y="125"/>
                        </a:moveTo>
                        <a:cubicBezTo>
                          <a:pt x="41" y="125"/>
                          <a:pt x="41" y="125"/>
                          <a:pt x="42" y="125"/>
                        </a:cubicBezTo>
                        <a:cubicBezTo>
                          <a:pt x="43" y="125"/>
                          <a:pt x="45" y="126"/>
                          <a:pt x="46" y="126"/>
                        </a:cubicBezTo>
                        <a:cubicBezTo>
                          <a:pt x="46" y="126"/>
                          <a:pt x="47" y="126"/>
                          <a:pt x="47" y="126"/>
                        </a:cubicBezTo>
                        <a:cubicBezTo>
                          <a:pt x="47" y="126"/>
                          <a:pt x="47" y="126"/>
                          <a:pt x="47" y="127"/>
                        </a:cubicBezTo>
                        <a:cubicBezTo>
                          <a:pt x="47" y="127"/>
                          <a:pt x="47" y="128"/>
                          <a:pt x="47" y="128"/>
                        </a:cubicBezTo>
                        <a:cubicBezTo>
                          <a:pt x="46" y="128"/>
                          <a:pt x="46" y="128"/>
                          <a:pt x="45" y="128"/>
                        </a:cubicBezTo>
                        <a:cubicBezTo>
                          <a:pt x="44" y="128"/>
                          <a:pt x="43" y="128"/>
                          <a:pt x="42" y="128"/>
                        </a:cubicBezTo>
                        <a:cubicBezTo>
                          <a:pt x="42" y="128"/>
                          <a:pt x="42" y="128"/>
                          <a:pt x="41" y="128"/>
                        </a:cubicBezTo>
                        <a:cubicBezTo>
                          <a:pt x="40" y="130"/>
                          <a:pt x="40" y="130"/>
                          <a:pt x="38" y="130"/>
                        </a:cubicBezTo>
                        <a:cubicBezTo>
                          <a:pt x="38" y="129"/>
                          <a:pt x="37" y="128"/>
                          <a:pt x="36" y="128"/>
                        </a:cubicBezTo>
                        <a:cubicBezTo>
                          <a:pt x="31" y="128"/>
                          <a:pt x="26" y="128"/>
                          <a:pt x="21" y="127"/>
                        </a:cubicBezTo>
                        <a:cubicBezTo>
                          <a:pt x="19" y="127"/>
                          <a:pt x="16" y="128"/>
                          <a:pt x="14" y="128"/>
                        </a:cubicBezTo>
                        <a:cubicBezTo>
                          <a:pt x="13" y="128"/>
                          <a:pt x="12" y="128"/>
                          <a:pt x="11" y="128"/>
                        </a:cubicBezTo>
                        <a:cubicBezTo>
                          <a:pt x="10" y="128"/>
                          <a:pt x="9" y="128"/>
                          <a:pt x="9" y="127"/>
                        </a:cubicBezTo>
                        <a:cubicBezTo>
                          <a:pt x="8" y="127"/>
                          <a:pt x="8" y="127"/>
                          <a:pt x="8" y="127"/>
                        </a:cubicBezTo>
                        <a:cubicBezTo>
                          <a:pt x="6" y="127"/>
                          <a:pt x="4" y="127"/>
                          <a:pt x="3" y="126"/>
                        </a:cubicBezTo>
                        <a:cubicBezTo>
                          <a:pt x="0" y="126"/>
                          <a:pt x="0" y="124"/>
                          <a:pt x="1" y="122"/>
                        </a:cubicBezTo>
                        <a:cubicBezTo>
                          <a:pt x="2" y="121"/>
                          <a:pt x="3" y="121"/>
                          <a:pt x="3" y="120"/>
                        </a:cubicBezTo>
                        <a:cubicBezTo>
                          <a:pt x="4" y="118"/>
                          <a:pt x="6" y="117"/>
                          <a:pt x="7" y="116"/>
                        </a:cubicBezTo>
                        <a:cubicBezTo>
                          <a:pt x="8" y="114"/>
                          <a:pt x="10" y="112"/>
                          <a:pt x="11" y="110"/>
                        </a:cubicBezTo>
                        <a:cubicBezTo>
                          <a:pt x="14" y="105"/>
                          <a:pt x="17" y="100"/>
                          <a:pt x="21" y="96"/>
                        </a:cubicBezTo>
                        <a:cubicBezTo>
                          <a:pt x="21" y="96"/>
                          <a:pt x="21" y="95"/>
                          <a:pt x="22" y="95"/>
                        </a:cubicBezTo>
                        <a:cubicBezTo>
                          <a:pt x="22" y="95"/>
                          <a:pt x="22" y="94"/>
                          <a:pt x="22" y="94"/>
                        </a:cubicBezTo>
                        <a:cubicBezTo>
                          <a:pt x="23" y="93"/>
                          <a:pt x="24" y="92"/>
                          <a:pt x="25" y="91"/>
                        </a:cubicBezTo>
                        <a:cubicBezTo>
                          <a:pt x="28" y="88"/>
                          <a:pt x="30" y="84"/>
                          <a:pt x="33" y="81"/>
                        </a:cubicBezTo>
                        <a:cubicBezTo>
                          <a:pt x="34" y="79"/>
                          <a:pt x="35" y="78"/>
                          <a:pt x="36" y="76"/>
                        </a:cubicBezTo>
                        <a:cubicBezTo>
                          <a:pt x="36" y="76"/>
                          <a:pt x="36" y="76"/>
                          <a:pt x="36" y="75"/>
                        </a:cubicBezTo>
                        <a:cubicBezTo>
                          <a:pt x="36" y="75"/>
                          <a:pt x="36" y="74"/>
                          <a:pt x="37" y="74"/>
                        </a:cubicBezTo>
                        <a:cubicBezTo>
                          <a:pt x="37" y="74"/>
                          <a:pt x="37" y="73"/>
                          <a:pt x="38" y="73"/>
                        </a:cubicBezTo>
                        <a:cubicBezTo>
                          <a:pt x="37" y="73"/>
                          <a:pt x="37" y="73"/>
                          <a:pt x="37" y="73"/>
                        </a:cubicBezTo>
                        <a:cubicBezTo>
                          <a:pt x="36" y="72"/>
                          <a:pt x="35" y="71"/>
                          <a:pt x="36" y="70"/>
                        </a:cubicBezTo>
                        <a:cubicBezTo>
                          <a:pt x="36" y="69"/>
                          <a:pt x="36" y="69"/>
                          <a:pt x="37" y="69"/>
                        </a:cubicBezTo>
                        <a:cubicBezTo>
                          <a:pt x="37" y="69"/>
                          <a:pt x="38" y="69"/>
                          <a:pt x="38" y="69"/>
                        </a:cubicBezTo>
                        <a:cubicBezTo>
                          <a:pt x="38" y="68"/>
                          <a:pt x="38" y="67"/>
                          <a:pt x="37" y="66"/>
                        </a:cubicBezTo>
                        <a:cubicBezTo>
                          <a:pt x="36" y="66"/>
                          <a:pt x="36" y="65"/>
                          <a:pt x="36" y="65"/>
                        </a:cubicBezTo>
                        <a:cubicBezTo>
                          <a:pt x="35" y="62"/>
                          <a:pt x="35" y="60"/>
                          <a:pt x="34" y="58"/>
                        </a:cubicBezTo>
                        <a:cubicBezTo>
                          <a:pt x="33" y="55"/>
                          <a:pt x="33" y="53"/>
                          <a:pt x="32" y="51"/>
                        </a:cubicBezTo>
                        <a:cubicBezTo>
                          <a:pt x="30" y="46"/>
                          <a:pt x="28" y="42"/>
                          <a:pt x="26" y="37"/>
                        </a:cubicBezTo>
                        <a:cubicBezTo>
                          <a:pt x="26" y="36"/>
                          <a:pt x="26" y="35"/>
                          <a:pt x="25" y="35"/>
                        </a:cubicBezTo>
                        <a:cubicBezTo>
                          <a:pt x="24" y="34"/>
                          <a:pt x="24" y="34"/>
                          <a:pt x="24" y="33"/>
                        </a:cubicBezTo>
                        <a:cubicBezTo>
                          <a:pt x="24" y="32"/>
                          <a:pt x="24" y="32"/>
                          <a:pt x="24" y="31"/>
                        </a:cubicBezTo>
                        <a:cubicBezTo>
                          <a:pt x="23" y="28"/>
                          <a:pt x="22" y="25"/>
                          <a:pt x="21" y="23"/>
                        </a:cubicBezTo>
                        <a:cubicBezTo>
                          <a:pt x="21" y="22"/>
                          <a:pt x="21" y="22"/>
                          <a:pt x="20" y="21"/>
                        </a:cubicBezTo>
                        <a:cubicBezTo>
                          <a:pt x="19" y="21"/>
                          <a:pt x="19" y="20"/>
                          <a:pt x="19" y="19"/>
                        </a:cubicBezTo>
                        <a:cubicBezTo>
                          <a:pt x="19" y="18"/>
                          <a:pt x="19" y="18"/>
                          <a:pt x="19" y="17"/>
                        </a:cubicBezTo>
                        <a:cubicBezTo>
                          <a:pt x="19" y="16"/>
                          <a:pt x="18" y="15"/>
                          <a:pt x="18" y="14"/>
                        </a:cubicBezTo>
                        <a:cubicBezTo>
                          <a:pt x="17" y="15"/>
                          <a:pt x="16" y="15"/>
                          <a:pt x="15" y="13"/>
                        </a:cubicBezTo>
                        <a:cubicBezTo>
                          <a:pt x="15" y="12"/>
                          <a:pt x="15" y="11"/>
                          <a:pt x="16" y="11"/>
                        </a:cubicBezTo>
                        <a:cubicBezTo>
                          <a:pt x="15" y="9"/>
                          <a:pt x="14" y="6"/>
                          <a:pt x="13" y="5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1"/>
                          <a:pt x="12" y="1"/>
                          <a:pt x="13" y="0"/>
                        </a:cubicBezTo>
                        <a:cubicBezTo>
                          <a:pt x="14" y="0"/>
                          <a:pt x="14" y="0"/>
                          <a:pt x="15" y="0"/>
                        </a:cubicBezTo>
                        <a:cubicBezTo>
                          <a:pt x="20" y="0"/>
                          <a:pt x="25" y="0"/>
                          <a:pt x="30" y="0"/>
                        </a:cubicBezTo>
                        <a:cubicBezTo>
                          <a:pt x="32" y="1"/>
                          <a:pt x="34" y="1"/>
                          <a:pt x="37" y="1"/>
                        </a:cubicBezTo>
                        <a:cubicBezTo>
                          <a:pt x="39" y="1"/>
                          <a:pt x="41" y="1"/>
                          <a:pt x="44" y="1"/>
                        </a:cubicBezTo>
                        <a:cubicBezTo>
                          <a:pt x="44" y="1"/>
                          <a:pt x="44" y="1"/>
                          <a:pt x="45" y="1"/>
                        </a:cubicBezTo>
                        <a:cubicBezTo>
                          <a:pt x="46" y="0"/>
                          <a:pt x="47" y="0"/>
                          <a:pt x="48" y="1"/>
                        </a:cubicBezTo>
                        <a:cubicBezTo>
                          <a:pt x="48" y="1"/>
                          <a:pt x="48" y="1"/>
                          <a:pt x="49" y="1"/>
                        </a:cubicBezTo>
                        <a:cubicBezTo>
                          <a:pt x="50" y="1"/>
                          <a:pt x="51" y="1"/>
                          <a:pt x="52" y="1"/>
                        </a:cubicBezTo>
                        <a:cubicBezTo>
                          <a:pt x="53" y="1"/>
                          <a:pt x="54" y="2"/>
                          <a:pt x="54" y="3"/>
                        </a:cubicBezTo>
                        <a:cubicBezTo>
                          <a:pt x="54" y="4"/>
                          <a:pt x="55" y="5"/>
                          <a:pt x="55" y="6"/>
                        </a:cubicBezTo>
                        <a:cubicBezTo>
                          <a:pt x="56" y="11"/>
                          <a:pt x="57" y="15"/>
                          <a:pt x="59" y="20"/>
                        </a:cubicBezTo>
                        <a:cubicBezTo>
                          <a:pt x="59" y="22"/>
                          <a:pt x="60" y="24"/>
                          <a:pt x="60" y="26"/>
                        </a:cubicBezTo>
                        <a:cubicBezTo>
                          <a:pt x="61" y="29"/>
                          <a:pt x="62" y="32"/>
                          <a:pt x="64" y="35"/>
                        </a:cubicBezTo>
                        <a:cubicBezTo>
                          <a:pt x="64" y="35"/>
                          <a:pt x="64" y="36"/>
                          <a:pt x="64" y="36"/>
                        </a:cubicBezTo>
                        <a:cubicBezTo>
                          <a:pt x="65" y="37"/>
                          <a:pt x="65" y="38"/>
                          <a:pt x="65" y="39"/>
                        </a:cubicBezTo>
                        <a:cubicBezTo>
                          <a:pt x="65" y="39"/>
                          <a:pt x="65" y="39"/>
                          <a:pt x="66" y="40"/>
                        </a:cubicBezTo>
                        <a:cubicBezTo>
                          <a:pt x="70" y="47"/>
                          <a:pt x="74" y="55"/>
                          <a:pt x="76" y="64"/>
                        </a:cubicBezTo>
                        <a:cubicBezTo>
                          <a:pt x="76" y="64"/>
                          <a:pt x="76" y="65"/>
                          <a:pt x="77" y="66"/>
                        </a:cubicBezTo>
                        <a:cubicBezTo>
                          <a:pt x="77" y="67"/>
                          <a:pt x="78" y="69"/>
                          <a:pt x="78" y="70"/>
                        </a:cubicBezTo>
                        <a:cubicBezTo>
                          <a:pt x="78" y="70"/>
                          <a:pt x="78" y="71"/>
                          <a:pt x="78" y="71"/>
                        </a:cubicBezTo>
                        <a:cubicBezTo>
                          <a:pt x="78" y="72"/>
                          <a:pt x="77" y="73"/>
                          <a:pt x="78" y="75"/>
                        </a:cubicBezTo>
                        <a:cubicBezTo>
                          <a:pt x="78" y="75"/>
                          <a:pt x="77" y="76"/>
                          <a:pt x="77" y="76"/>
                        </a:cubicBezTo>
                        <a:cubicBezTo>
                          <a:pt x="76" y="77"/>
                          <a:pt x="75" y="78"/>
                          <a:pt x="74" y="79"/>
                        </a:cubicBezTo>
                        <a:cubicBezTo>
                          <a:pt x="71" y="82"/>
                          <a:pt x="69" y="85"/>
                          <a:pt x="66" y="88"/>
                        </a:cubicBezTo>
                        <a:cubicBezTo>
                          <a:pt x="65" y="90"/>
                          <a:pt x="64" y="92"/>
                          <a:pt x="63" y="94"/>
                        </a:cubicBezTo>
                        <a:cubicBezTo>
                          <a:pt x="60" y="98"/>
                          <a:pt x="57" y="103"/>
                          <a:pt x="53" y="108"/>
                        </a:cubicBezTo>
                        <a:cubicBezTo>
                          <a:pt x="53" y="108"/>
                          <a:pt x="53" y="109"/>
                          <a:pt x="53" y="109"/>
                        </a:cubicBezTo>
                        <a:cubicBezTo>
                          <a:pt x="50" y="113"/>
                          <a:pt x="47" y="117"/>
                          <a:pt x="45" y="121"/>
                        </a:cubicBezTo>
                        <a:cubicBezTo>
                          <a:pt x="44" y="123"/>
                          <a:pt x="44" y="123"/>
                          <a:pt x="42" y="123"/>
                        </a:cubicBezTo>
                        <a:cubicBezTo>
                          <a:pt x="42" y="123"/>
                          <a:pt x="42" y="123"/>
                          <a:pt x="42" y="123"/>
                        </a:cubicBezTo>
                        <a:cubicBezTo>
                          <a:pt x="41" y="124"/>
                          <a:pt x="41" y="125"/>
                          <a:pt x="40" y="125"/>
                        </a:cubicBezTo>
                        <a:cubicBezTo>
                          <a:pt x="40" y="125"/>
                          <a:pt x="40" y="125"/>
                          <a:pt x="40" y="125"/>
                        </a:cubicBezTo>
                        <a:close/>
                        <a:moveTo>
                          <a:pt x="54" y="100"/>
                        </a:moveTo>
                        <a:cubicBezTo>
                          <a:pt x="54" y="100"/>
                          <a:pt x="53" y="100"/>
                          <a:pt x="53" y="100"/>
                        </a:cubicBezTo>
                        <a:cubicBezTo>
                          <a:pt x="52" y="100"/>
                          <a:pt x="51" y="100"/>
                          <a:pt x="50" y="101"/>
                        </a:cubicBezTo>
                        <a:cubicBezTo>
                          <a:pt x="47" y="102"/>
                          <a:pt x="44" y="104"/>
                          <a:pt x="41" y="105"/>
                        </a:cubicBezTo>
                        <a:cubicBezTo>
                          <a:pt x="35" y="107"/>
                          <a:pt x="30" y="110"/>
                          <a:pt x="25" y="113"/>
                        </a:cubicBezTo>
                        <a:cubicBezTo>
                          <a:pt x="22" y="114"/>
                          <a:pt x="19" y="115"/>
                          <a:pt x="16" y="117"/>
                        </a:cubicBezTo>
                        <a:cubicBezTo>
                          <a:pt x="15" y="117"/>
                          <a:pt x="13" y="118"/>
                          <a:pt x="13" y="119"/>
                        </a:cubicBezTo>
                        <a:cubicBezTo>
                          <a:pt x="12" y="119"/>
                          <a:pt x="12" y="119"/>
                          <a:pt x="12" y="119"/>
                        </a:cubicBezTo>
                        <a:cubicBezTo>
                          <a:pt x="11" y="119"/>
                          <a:pt x="11" y="119"/>
                          <a:pt x="10" y="119"/>
                        </a:cubicBezTo>
                        <a:cubicBezTo>
                          <a:pt x="10" y="119"/>
                          <a:pt x="10" y="120"/>
                          <a:pt x="10" y="120"/>
                        </a:cubicBezTo>
                        <a:cubicBezTo>
                          <a:pt x="9" y="120"/>
                          <a:pt x="9" y="121"/>
                          <a:pt x="9" y="121"/>
                        </a:cubicBezTo>
                        <a:cubicBezTo>
                          <a:pt x="8" y="121"/>
                          <a:pt x="7" y="123"/>
                          <a:pt x="7" y="124"/>
                        </a:cubicBezTo>
                        <a:cubicBezTo>
                          <a:pt x="11" y="124"/>
                          <a:pt x="14" y="124"/>
                          <a:pt x="18" y="124"/>
                        </a:cubicBezTo>
                        <a:cubicBezTo>
                          <a:pt x="17" y="123"/>
                          <a:pt x="17" y="122"/>
                          <a:pt x="18" y="122"/>
                        </a:cubicBezTo>
                        <a:cubicBezTo>
                          <a:pt x="18" y="121"/>
                          <a:pt x="19" y="121"/>
                          <a:pt x="20" y="121"/>
                        </a:cubicBezTo>
                        <a:cubicBezTo>
                          <a:pt x="20" y="121"/>
                          <a:pt x="20" y="121"/>
                          <a:pt x="20" y="122"/>
                        </a:cubicBezTo>
                        <a:cubicBezTo>
                          <a:pt x="21" y="122"/>
                          <a:pt x="21" y="123"/>
                          <a:pt x="22" y="122"/>
                        </a:cubicBezTo>
                        <a:cubicBezTo>
                          <a:pt x="23" y="122"/>
                          <a:pt x="24" y="122"/>
                          <a:pt x="24" y="122"/>
                        </a:cubicBezTo>
                        <a:cubicBezTo>
                          <a:pt x="27" y="120"/>
                          <a:pt x="30" y="119"/>
                          <a:pt x="33" y="117"/>
                        </a:cubicBezTo>
                        <a:cubicBezTo>
                          <a:pt x="36" y="116"/>
                          <a:pt x="38" y="115"/>
                          <a:pt x="40" y="113"/>
                        </a:cubicBezTo>
                        <a:cubicBezTo>
                          <a:pt x="42" y="113"/>
                          <a:pt x="43" y="113"/>
                          <a:pt x="43" y="114"/>
                        </a:cubicBezTo>
                        <a:cubicBezTo>
                          <a:pt x="43" y="114"/>
                          <a:pt x="43" y="115"/>
                          <a:pt x="44" y="115"/>
                        </a:cubicBezTo>
                        <a:cubicBezTo>
                          <a:pt x="47" y="110"/>
                          <a:pt x="51" y="105"/>
                          <a:pt x="54" y="100"/>
                        </a:cubicBezTo>
                        <a:close/>
                        <a:moveTo>
                          <a:pt x="65" y="85"/>
                        </a:moveTo>
                        <a:cubicBezTo>
                          <a:pt x="65" y="85"/>
                          <a:pt x="65" y="85"/>
                          <a:pt x="65" y="85"/>
                        </a:cubicBezTo>
                        <a:cubicBezTo>
                          <a:pt x="63" y="86"/>
                          <a:pt x="61" y="86"/>
                          <a:pt x="59" y="87"/>
                        </a:cubicBezTo>
                        <a:cubicBezTo>
                          <a:pt x="54" y="90"/>
                          <a:pt x="49" y="93"/>
                          <a:pt x="44" y="95"/>
                        </a:cubicBezTo>
                        <a:cubicBezTo>
                          <a:pt x="39" y="97"/>
                          <a:pt x="34" y="99"/>
                          <a:pt x="30" y="102"/>
                        </a:cubicBezTo>
                        <a:cubicBezTo>
                          <a:pt x="27" y="103"/>
                          <a:pt x="24" y="105"/>
                          <a:pt x="21" y="106"/>
                        </a:cubicBezTo>
                        <a:cubicBezTo>
                          <a:pt x="21" y="106"/>
                          <a:pt x="21" y="106"/>
                          <a:pt x="20" y="107"/>
                        </a:cubicBezTo>
                        <a:cubicBezTo>
                          <a:pt x="20" y="107"/>
                          <a:pt x="20" y="107"/>
                          <a:pt x="20" y="108"/>
                        </a:cubicBezTo>
                        <a:cubicBezTo>
                          <a:pt x="20" y="108"/>
                          <a:pt x="19" y="108"/>
                          <a:pt x="19" y="108"/>
                        </a:cubicBezTo>
                        <a:cubicBezTo>
                          <a:pt x="18" y="108"/>
                          <a:pt x="18" y="108"/>
                          <a:pt x="18" y="108"/>
                        </a:cubicBezTo>
                        <a:cubicBezTo>
                          <a:pt x="16" y="110"/>
                          <a:pt x="15" y="112"/>
                          <a:pt x="13" y="114"/>
                        </a:cubicBezTo>
                        <a:cubicBezTo>
                          <a:pt x="13" y="114"/>
                          <a:pt x="13" y="115"/>
                          <a:pt x="13" y="115"/>
                        </a:cubicBezTo>
                        <a:cubicBezTo>
                          <a:pt x="14" y="115"/>
                          <a:pt x="14" y="115"/>
                          <a:pt x="15" y="115"/>
                        </a:cubicBezTo>
                        <a:cubicBezTo>
                          <a:pt x="17" y="114"/>
                          <a:pt x="18" y="113"/>
                          <a:pt x="20" y="113"/>
                        </a:cubicBezTo>
                        <a:cubicBezTo>
                          <a:pt x="27" y="109"/>
                          <a:pt x="35" y="105"/>
                          <a:pt x="43" y="102"/>
                        </a:cubicBezTo>
                        <a:cubicBezTo>
                          <a:pt x="45" y="101"/>
                          <a:pt x="48" y="100"/>
                          <a:pt x="50" y="98"/>
                        </a:cubicBezTo>
                        <a:cubicBezTo>
                          <a:pt x="51" y="97"/>
                          <a:pt x="52" y="96"/>
                          <a:pt x="54" y="96"/>
                        </a:cubicBezTo>
                        <a:cubicBezTo>
                          <a:pt x="55" y="95"/>
                          <a:pt x="55" y="95"/>
                          <a:pt x="56" y="96"/>
                        </a:cubicBezTo>
                        <a:cubicBezTo>
                          <a:pt x="56" y="96"/>
                          <a:pt x="56" y="96"/>
                          <a:pt x="57" y="97"/>
                        </a:cubicBezTo>
                        <a:cubicBezTo>
                          <a:pt x="59" y="93"/>
                          <a:pt x="62" y="89"/>
                          <a:pt x="65" y="85"/>
                        </a:cubicBezTo>
                        <a:close/>
                        <a:moveTo>
                          <a:pt x="72" y="74"/>
                        </a:move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0" y="75"/>
                          <a:pt x="68" y="76"/>
                          <a:pt x="66" y="76"/>
                        </a:cubicBezTo>
                        <a:cubicBezTo>
                          <a:pt x="64" y="77"/>
                          <a:pt x="63" y="78"/>
                          <a:pt x="62" y="78"/>
                        </a:cubicBezTo>
                        <a:cubicBezTo>
                          <a:pt x="54" y="82"/>
                          <a:pt x="46" y="86"/>
                          <a:pt x="38" y="90"/>
                        </a:cubicBezTo>
                        <a:cubicBezTo>
                          <a:pt x="35" y="92"/>
                          <a:pt x="31" y="94"/>
                          <a:pt x="28" y="95"/>
                        </a:cubicBezTo>
                        <a:cubicBezTo>
                          <a:pt x="28" y="96"/>
                          <a:pt x="27" y="96"/>
                          <a:pt x="27" y="97"/>
                        </a:cubicBezTo>
                        <a:cubicBezTo>
                          <a:pt x="25" y="99"/>
                          <a:pt x="24" y="101"/>
                          <a:pt x="22" y="103"/>
                        </a:cubicBezTo>
                        <a:cubicBezTo>
                          <a:pt x="22" y="103"/>
                          <a:pt x="22" y="103"/>
                          <a:pt x="22" y="103"/>
                        </a:cubicBezTo>
                        <a:cubicBezTo>
                          <a:pt x="23" y="103"/>
                          <a:pt x="24" y="103"/>
                          <a:pt x="25" y="102"/>
                        </a:cubicBezTo>
                        <a:cubicBezTo>
                          <a:pt x="30" y="100"/>
                          <a:pt x="35" y="97"/>
                          <a:pt x="40" y="95"/>
                        </a:cubicBezTo>
                        <a:cubicBezTo>
                          <a:pt x="45" y="92"/>
                          <a:pt x="51" y="90"/>
                          <a:pt x="56" y="87"/>
                        </a:cubicBezTo>
                        <a:cubicBezTo>
                          <a:pt x="59" y="85"/>
                          <a:pt x="61" y="83"/>
                          <a:pt x="64" y="81"/>
                        </a:cubicBezTo>
                        <a:cubicBezTo>
                          <a:pt x="65" y="80"/>
                          <a:pt x="66" y="80"/>
                          <a:pt x="67" y="81"/>
                        </a:cubicBezTo>
                        <a:cubicBezTo>
                          <a:pt x="67" y="81"/>
                          <a:pt x="67" y="81"/>
                          <a:pt x="67" y="82"/>
                        </a:cubicBezTo>
                        <a:cubicBezTo>
                          <a:pt x="69" y="79"/>
                          <a:pt x="71" y="77"/>
                          <a:pt x="72" y="74"/>
                        </a:cubicBezTo>
                        <a:close/>
                        <a:moveTo>
                          <a:pt x="57" y="30"/>
                        </a:moveTo>
                        <a:cubicBezTo>
                          <a:pt x="57" y="30"/>
                          <a:pt x="57" y="30"/>
                          <a:pt x="57" y="30"/>
                        </a:cubicBezTo>
                        <a:cubicBezTo>
                          <a:pt x="54" y="31"/>
                          <a:pt x="53" y="32"/>
                          <a:pt x="51" y="33"/>
                        </a:cubicBezTo>
                        <a:cubicBezTo>
                          <a:pt x="46" y="35"/>
                          <a:pt x="41" y="38"/>
                          <a:pt x="37" y="40"/>
                        </a:cubicBezTo>
                        <a:cubicBezTo>
                          <a:pt x="36" y="40"/>
                          <a:pt x="35" y="41"/>
                          <a:pt x="34" y="41"/>
                        </a:cubicBezTo>
                        <a:cubicBezTo>
                          <a:pt x="35" y="44"/>
                          <a:pt x="37" y="47"/>
                          <a:pt x="38" y="50"/>
                        </a:cubicBezTo>
                        <a:cubicBezTo>
                          <a:pt x="42" y="48"/>
                          <a:pt x="58" y="39"/>
                          <a:pt x="60" y="37"/>
                        </a:cubicBezTo>
                        <a:cubicBezTo>
                          <a:pt x="59" y="35"/>
                          <a:pt x="58" y="33"/>
                          <a:pt x="57" y="30"/>
                        </a:cubicBezTo>
                        <a:close/>
                        <a:moveTo>
                          <a:pt x="37" y="81"/>
                        </a:moveTo>
                        <a:cubicBezTo>
                          <a:pt x="36" y="83"/>
                          <a:pt x="35" y="85"/>
                          <a:pt x="34" y="86"/>
                        </a:cubicBezTo>
                        <a:cubicBezTo>
                          <a:pt x="33" y="88"/>
                          <a:pt x="32" y="90"/>
                          <a:pt x="31" y="92"/>
                        </a:cubicBezTo>
                        <a:cubicBezTo>
                          <a:pt x="33" y="91"/>
                          <a:pt x="35" y="90"/>
                          <a:pt x="37" y="88"/>
                        </a:cubicBezTo>
                        <a:cubicBezTo>
                          <a:pt x="42" y="85"/>
                          <a:pt x="48" y="82"/>
                          <a:pt x="54" y="80"/>
                        </a:cubicBezTo>
                        <a:cubicBezTo>
                          <a:pt x="58" y="78"/>
                          <a:pt x="62" y="76"/>
                          <a:pt x="67" y="74"/>
                        </a:cubicBezTo>
                        <a:cubicBezTo>
                          <a:pt x="69" y="73"/>
                          <a:pt x="71" y="71"/>
                          <a:pt x="73" y="70"/>
                        </a:cubicBezTo>
                        <a:cubicBezTo>
                          <a:pt x="72" y="68"/>
                          <a:pt x="72" y="67"/>
                          <a:pt x="71" y="66"/>
                        </a:cubicBezTo>
                        <a:cubicBezTo>
                          <a:pt x="71" y="66"/>
                          <a:pt x="70" y="67"/>
                          <a:pt x="70" y="67"/>
                        </a:cubicBezTo>
                        <a:cubicBezTo>
                          <a:pt x="67" y="68"/>
                          <a:pt x="65" y="69"/>
                          <a:pt x="63" y="70"/>
                        </a:cubicBezTo>
                        <a:cubicBezTo>
                          <a:pt x="57" y="72"/>
                          <a:pt x="52" y="74"/>
                          <a:pt x="47" y="77"/>
                        </a:cubicBezTo>
                        <a:cubicBezTo>
                          <a:pt x="45" y="77"/>
                          <a:pt x="44" y="78"/>
                          <a:pt x="43" y="78"/>
                        </a:cubicBezTo>
                        <a:cubicBezTo>
                          <a:pt x="42" y="79"/>
                          <a:pt x="42" y="79"/>
                          <a:pt x="41" y="79"/>
                        </a:cubicBezTo>
                        <a:cubicBezTo>
                          <a:pt x="41" y="80"/>
                          <a:pt x="41" y="80"/>
                          <a:pt x="41" y="80"/>
                        </a:cubicBezTo>
                        <a:cubicBezTo>
                          <a:pt x="41" y="81"/>
                          <a:pt x="41" y="81"/>
                          <a:pt x="41" y="81"/>
                        </a:cubicBezTo>
                        <a:cubicBezTo>
                          <a:pt x="40" y="82"/>
                          <a:pt x="39" y="82"/>
                          <a:pt x="38" y="82"/>
                        </a:cubicBezTo>
                        <a:cubicBezTo>
                          <a:pt x="38" y="81"/>
                          <a:pt x="38" y="81"/>
                          <a:pt x="37" y="81"/>
                        </a:cubicBezTo>
                        <a:close/>
                        <a:moveTo>
                          <a:pt x="29" y="32"/>
                        </a:moveTo>
                        <a:cubicBezTo>
                          <a:pt x="30" y="31"/>
                          <a:pt x="31" y="31"/>
                          <a:pt x="32" y="30"/>
                        </a:cubicBezTo>
                        <a:cubicBezTo>
                          <a:pt x="38" y="27"/>
                          <a:pt x="45" y="23"/>
                          <a:pt x="51" y="20"/>
                        </a:cubicBezTo>
                        <a:cubicBezTo>
                          <a:pt x="51" y="20"/>
                          <a:pt x="52" y="19"/>
                          <a:pt x="52" y="19"/>
                        </a:cubicBezTo>
                        <a:cubicBezTo>
                          <a:pt x="51" y="17"/>
                          <a:pt x="50" y="15"/>
                          <a:pt x="49" y="13"/>
                        </a:cubicBezTo>
                        <a:cubicBezTo>
                          <a:pt x="48" y="14"/>
                          <a:pt x="47" y="14"/>
                          <a:pt x="46" y="14"/>
                        </a:cubicBezTo>
                        <a:cubicBezTo>
                          <a:pt x="43" y="16"/>
                          <a:pt x="41" y="17"/>
                          <a:pt x="38" y="18"/>
                        </a:cubicBezTo>
                        <a:cubicBezTo>
                          <a:pt x="34" y="20"/>
                          <a:pt x="31" y="23"/>
                          <a:pt x="27" y="24"/>
                        </a:cubicBezTo>
                        <a:cubicBezTo>
                          <a:pt x="26" y="24"/>
                          <a:pt x="26" y="24"/>
                          <a:pt x="26" y="25"/>
                        </a:cubicBezTo>
                        <a:cubicBezTo>
                          <a:pt x="27" y="27"/>
                          <a:pt x="28" y="29"/>
                          <a:pt x="29" y="32"/>
                        </a:cubicBezTo>
                        <a:close/>
                        <a:moveTo>
                          <a:pt x="40" y="77"/>
                        </a:moveTo>
                        <a:cubicBezTo>
                          <a:pt x="40" y="77"/>
                          <a:pt x="40" y="77"/>
                          <a:pt x="40" y="77"/>
                        </a:cubicBezTo>
                        <a:cubicBezTo>
                          <a:pt x="41" y="77"/>
                          <a:pt x="41" y="77"/>
                          <a:pt x="42" y="77"/>
                        </a:cubicBezTo>
                        <a:cubicBezTo>
                          <a:pt x="43" y="76"/>
                          <a:pt x="45" y="75"/>
                          <a:pt x="46" y="74"/>
                        </a:cubicBezTo>
                        <a:cubicBezTo>
                          <a:pt x="51" y="72"/>
                          <a:pt x="56" y="70"/>
                          <a:pt x="61" y="68"/>
                        </a:cubicBezTo>
                        <a:cubicBezTo>
                          <a:pt x="64" y="67"/>
                          <a:pt x="66" y="65"/>
                          <a:pt x="68" y="64"/>
                        </a:cubicBezTo>
                        <a:cubicBezTo>
                          <a:pt x="68" y="63"/>
                          <a:pt x="69" y="63"/>
                          <a:pt x="70" y="62"/>
                        </a:cubicBezTo>
                        <a:cubicBezTo>
                          <a:pt x="69" y="61"/>
                          <a:pt x="69" y="60"/>
                          <a:pt x="68" y="58"/>
                        </a:cubicBezTo>
                        <a:cubicBezTo>
                          <a:pt x="67" y="58"/>
                          <a:pt x="67" y="59"/>
                          <a:pt x="67" y="59"/>
                        </a:cubicBezTo>
                        <a:cubicBezTo>
                          <a:pt x="64" y="60"/>
                          <a:pt x="62" y="60"/>
                          <a:pt x="59" y="62"/>
                        </a:cubicBezTo>
                        <a:cubicBezTo>
                          <a:pt x="54" y="64"/>
                          <a:pt x="48" y="67"/>
                          <a:pt x="43" y="69"/>
                        </a:cubicBezTo>
                        <a:cubicBezTo>
                          <a:pt x="42" y="70"/>
                          <a:pt x="41" y="70"/>
                          <a:pt x="42" y="72"/>
                        </a:cubicBezTo>
                        <a:cubicBezTo>
                          <a:pt x="43" y="72"/>
                          <a:pt x="43" y="73"/>
                          <a:pt x="42" y="74"/>
                        </a:cubicBezTo>
                        <a:cubicBezTo>
                          <a:pt x="42" y="75"/>
                          <a:pt x="41" y="75"/>
                          <a:pt x="41" y="76"/>
                        </a:cubicBezTo>
                        <a:cubicBezTo>
                          <a:pt x="41" y="76"/>
                          <a:pt x="40" y="77"/>
                          <a:pt x="40" y="77"/>
                        </a:cubicBezTo>
                        <a:close/>
                        <a:moveTo>
                          <a:pt x="56" y="27"/>
                        </a:moveTo>
                        <a:cubicBezTo>
                          <a:pt x="55" y="26"/>
                          <a:pt x="55" y="24"/>
                          <a:pt x="54" y="23"/>
                        </a:cubicBezTo>
                        <a:cubicBezTo>
                          <a:pt x="53" y="21"/>
                          <a:pt x="53" y="21"/>
                          <a:pt x="52" y="22"/>
                        </a:cubicBezTo>
                        <a:cubicBezTo>
                          <a:pt x="51" y="22"/>
                          <a:pt x="51" y="22"/>
                          <a:pt x="51" y="22"/>
                        </a:cubicBezTo>
                        <a:cubicBezTo>
                          <a:pt x="48" y="24"/>
                          <a:pt x="45" y="25"/>
                          <a:pt x="42" y="27"/>
                        </a:cubicBezTo>
                        <a:cubicBezTo>
                          <a:pt x="38" y="29"/>
                          <a:pt x="34" y="32"/>
                          <a:pt x="30" y="34"/>
                        </a:cubicBezTo>
                        <a:cubicBezTo>
                          <a:pt x="30" y="34"/>
                          <a:pt x="30" y="34"/>
                          <a:pt x="30" y="34"/>
                        </a:cubicBezTo>
                        <a:cubicBezTo>
                          <a:pt x="31" y="36"/>
                          <a:pt x="31" y="38"/>
                          <a:pt x="32" y="39"/>
                        </a:cubicBezTo>
                        <a:cubicBezTo>
                          <a:pt x="33" y="39"/>
                          <a:pt x="33" y="39"/>
                          <a:pt x="33" y="39"/>
                        </a:cubicBezTo>
                        <a:cubicBezTo>
                          <a:pt x="36" y="38"/>
                          <a:pt x="39" y="36"/>
                          <a:pt x="42" y="35"/>
                        </a:cubicBezTo>
                        <a:cubicBezTo>
                          <a:pt x="45" y="33"/>
                          <a:pt x="49" y="31"/>
                          <a:pt x="53" y="29"/>
                        </a:cubicBezTo>
                        <a:cubicBezTo>
                          <a:pt x="54" y="29"/>
                          <a:pt x="55" y="28"/>
                          <a:pt x="56" y="27"/>
                        </a:cubicBezTo>
                        <a:close/>
                        <a:moveTo>
                          <a:pt x="42" y="58"/>
                        </a:moveTo>
                        <a:cubicBezTo>
                          <a:pt x="43" y="57"/>
                          <a:pt x="43" y="57"/>
                          <a:pt x="44" y="57"/>
                        </a:cubicBezTo>
                        <a:cubicBezTo>
                          <a:pt x="48" y="55"/>
                          <a:pt x="51" y="53"/>
                          <a:pt x="56" y="51"/>
                        </a:cubicBezTo>
                        <a:cubicBezTo>
                          <a:pt x="58" y="50"/>
                          <a:pt x="60" y="48"/>
                          <a:pt x="63" y="46"/>
                        </a:cubicBezTo>
                        <a:cubicBezTo>
                          <a:pt x="63" y="46"/>
                          <a:pt x="63" y="46"/>
                          <a:pt x="63" y="46"/>
                        </a:cubicBezTo>
                        <a:cubicBezTo>
                          <a:pt x="63" y="44"/>
                          <a:pt x="62" y="42"/>
                          <a:pt x="61" y="40"/>
                        </a:cubicBezTo>
                        <a:cubicBezTo>
                          <a:pt x="61" y="41"/>
                          <a:pt x="60" y="41"/>
                          <a:pt x="60" y="41"/>
                        </a:cubicBezTo>
                        <a:cubicBezTo>
                          <a:pt x="57" y="42"/>
                          <a:pt x="55" y="43"/>
                          <a:pt x="53" y="44"/>
                        </a:cubicBezTo>
                        <a:cubicBezTo>
                          <a:pt x="49" y="47"/>
                          <a:pt x="45" y="49"/>
                          <a:pt x="40" y="51"/>
                        </a:cubicBezTo>
                        <a:cubicBezTo>
                          <a:pt x="40" y="51"/>
                          <a:pt x="39" y="51"/>
                          <a:pt x="39" y="52"/>
                        </a:cubicBezTo>
                        <a:cubicBezTo>
                          <a:pt x="40" y="54"/>
                          <a:pt x="41" y="56"/>
                          <a:pt x="42" y="58"/>
                        </a:cubicBezTo>
                        <a:close/>
                        <a:moveTo>
                          <a:pt x="42" y="67"/>
                        </a:moveTo>
                        <a:cubicBezTo>
                          <a:pt x="43" y="67"/>
                          <a:pt x="43" y="67"/>
                          <a:pt x="43" y="67"/>
                        </a:cubicBezTo>
                        <a:cubicBezTo>
                          <a:pt x="45" y="66"/>
                          <a:pt x="48" y="65"/>
                          <a:pt x="51" y="63"/>
                        </a:cubicBezTo>
                        <a:cubicBezTo>
                          <a:pt x="56" y="61"/>
                          <a:pt x="61" y="58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ubicBezTo>
                          <a:pt x="66" y="53"/>
                          <a:pt x="65" y="52"/>
                          <a:pt x="65" y="50"/>
                        </a:cubicBezTo>
                        <a:cubicBezTo>
                          <a:pt x="62" y="51"/>
                          <a:pt x="60" y="51"/>
                          <a:pt x="58" y="52"/>
                        </a:cubicBezTo>
                        <a:cubicBezTo>
                          <a:pt x="53" y="55"/>
                          <a:pt x="48" y="57"/>
                          <a:pt x="43" y="60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2" y="62"/>
                          <a:pt x="42" y="65"/>
                          <a:pt x="42" y="67"/>
                        </a:cubicBezTo>
                        <a:close/>
                        <a:moveTo>
                          <a:pt x="24" y="19"/>
                        </a:moveTo>
                        <a:cubicBezTo>
                          <a:pt x="24" y="20"/>
                          <a:pt x="24" y="20"/>
                          <a:pt x="25" y="20"/>
                        </a:cubicBezTo>
                        <a:cubicBezTo>
                          <a:pt x="26" y="20"/>
                          <a:pt x="27" y="21"/>
                          <a:pt x="27" y="22"/>
                        </a:cubicBezTo>
                        <a:cubicBezTo>
                          <a:pt x="28" y="21"/>
                          <a:pt x="29" y="21"/>
                          <a:pt x="29" y="21"/>
                        </a:cubicBezTo>
                        <a:cubicBezTo>
                          <a:pt x="31" y="20"/>
                          <a:pt x="34" y="18"/>
                          <a:pt x="36" y="17"/>
                        </a:cubicBezTo>
                        <a:cubicBezTo>
                          <a:pt x="39" y="16"/>
                          <a:pt x="41" y="15"/>
                          <a:pt x="43" y="13"/>
                        </a:cubicBezTo>
                        <a:cubicBezTo>
                          <a:pt x="45" y="13"/>
                          <a:pt x="46" y="12"/>
                          <a:pt x="47" y="11"/>
                        </a:cubicBezTo>
                        <a:cubicBezTo>
                          <a:pt x="47" y="9"/>
                          <a:pt x="46" y="8"/>
                          <a:pt x="46" y="7"/>
                        </a:cubicBezTo>
                        <a:cubicBezTo>
                          <a:pt x="44" y="8"/>
                          <a:pt x="42" y="8"/>
                          <a:pt x="41" y="9"/>
                        </a:cubicBezTo>
                        <a:cubicBezTo>
                          <a:pt x="35" y="11"/>
                          <a:pt x="30" y="14"/>
                          <a:pt x="25" y="18"/>
                        </a:cubicBezTo>
                        <a:cubicBezTo>
                          <a:pt x="25" y="18"/>
                          <a:pt x="24" y="19"/>
                          <a:pt x="24" y="19"/>
                        </a:cubicBezTo>
                        <a:close/>
                        <a:moveTo>
                          <a:pt x="23" y="17"/>
                        </a:moveTo>
                        <a:cubicBezTo>
                          <a:pt x="23" y="17"/>
                          <a:pt x="23" y="17"/>
                          <a:pt x="23" y="17"/>
                        </a:cubicBezTo>
                        <a:cubicBezTo>
                          <a:pt x="24" y="16"/>
                          <a:pt x="24" y="16"/>
                          <a:pt x="25" y="15"/>
                        </a:cubicBezTo>
                        <a:cubicBezTo>
                          <a:pt x="30" y="12"/>
                          <a:pt x="35" y="9"/>
                          <a:pt x="41" y="6"/>
                        </a:cubicBezTo>
                        <a:cubicBezTo>
                          <a:pt x="42" y="6"/>
                          <a:pt x="44" y="4"/>
                          <a:pt x="44" y="4"/>
                        </a:cubicBezTo>
                        <a:cubicBezTo>
                          <a:pt x="41" y="4"/>
                          <a:pt x="37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6"/>
                          <a:pt x="34" y="6"/>
                          <a:pt x="32" y="7"/>
                        </a:cubicBezTo>
                        <a:cubicBezTo>
                          <a:pt x="31" y="7"/>
                          <a:pt x="30" y="7"/>
                          <a:pt x="29" y="8"/>
                        </a:cubicBezTo>
                        <a:cubicBezTo>
                          <a:pt x="27" y="9"/>
                          <a:pt x="25" y="9"/>
                          <a:pt x="24" y="10"/>
                        </a:cubicBezTo>
                        <a:cubicBezTo>
                          <a:pt x="23" y="11"/>
                          <a:pt x="21" y="12"/>
                          <a:pt x="20" y="12"/>
                        </a:cubicBezTo>
                        <a:cubicBezTo>
                          <a:pt x="21" y="14"/>
                          <a:pt x="22" y="15"/>
                          <a:pt x="23" y="17"/>
                        </a:cubicBezTo>
                        <a:close/>
                        <a:moveTo>
                          <a:pt x="42" y="117"/>
                        </a:moveTo>
                        <a:cubicBezTo>
                          <a:pt x="42" y="117"/>
                          <a:pt x="42" y="117"/>
                          <a:pt x="42" y="117"/>
                        </a:cubicBezTo>
                        <a:cubicBezTo>
                          <a:pt x="37" y="118"/>
                          <a:pt x="33" y="119"/>
                          <a:pt x="29" y="122"/>
                        </a:cubicBezTo>
                        <a:cubicBezTo>
                          <a:pt x="28" y="122"/>
                          <a:pt x="26" y="123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7" y="124"/>
                          <a:pt x="30" y="124"/>
                          <a:pt x="33" y="125"/>
                        </a:cubicBezTo>
                        <a:cubicBezTo>
                          <a:pt x="34" y="125"/>
                          <a:pt x="35" y="125"/>
                          <a:pt x="35" y="125"/>
                        </a:cubicBezTo>
                        <a:cubicBezTo>
                          <a:pt x="36" y="126"/>
                          <a:pt x="37" y="126"/>
                          <a:pt x="37" y="124"/>
                        </a:cubicBezTo>
                        <a:cubicBezTo>
                          <a:pt x="39" y="122"/>
                          <a:pt x="40" y="120"/>
                          <a:pt x="42" y="118"/>
                        </a:cubicBezTo>
                        <a:cubicBezTo>
                          <a:pt x="42" y="118"/>
                          <a:pt x="42" y="117"/>
                          <a:pt x="42" y="117"/>
                        </a:cubicBezTo>
                        <a:close/>
                        <a:moveTo>
                          <a:pt x="30" y="5"/>
                        </a:moveTo>
                        <a:cubicBezTo>
                          <a:pt x="30" y="4"/>
                          <a:pt x="30" y="4"/>
                          <a:pt x="30" y="4"/>
                        </a:cubicBezTo>
                        <a:cubicBezTo>
                          <a:pt x="26" y="4"/>
                          <a:pt x="22" y="4"/>
                          <a:pt x="18" y="5"/>
                        </a:cubicBezTo>
                        <a:cubicBezTo>
                          <a:pt x="17" y="5"/>
                          <a:pt x="17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8"/>
                          <a:pt x="19" y="9"/>
                          <a:pt x="19" y="10"/>
                        </a:cubicBezTo>
                        <a:cubicBezTo>
                          <a:pt x="22" y="9"/>
                          <a:pt x="25" y="7"/>
                          <a:pt x="28" y="6"/>
                        </a:cubicBezTo>
                        <a:cubicBezTo>
                          <a:pt x="29" y="5"/>
                          <a:pt x="29" y="5"/>
                          <a:pt x="30" y="5"/>
                        </a:cubicBezTo>
                        <a:close/>
                        <a:moveTo>
                          <a:pt x="51" y="9"/>
                        </a:moveTo>
                        <a:cubicBezTo>
                          <a:pt x="50" y="7"/>
                          <a:pt x="50" y="5"/>
                          <a:pt x="49" y="4"/>
                        </a:cubicBezTo>
                        <a:cubicBezTo>
                          <a:pt x="49" y="4"/>
                          <a:pt x="49" y="4"/>
                          <a:pt x="48" y="4"/>
                        </a:cubicBezTo>
                        <a:cubicBezTo>
                          <a:pt x="49" y="5"/>
                          <a:pt x="49" y="6"/>
                          <a:pt x="48" y="7"/>
                        </a:cubicBezTo>
                        <a:cubicBezTo>
                          <a:pt x="48" y="7"/>
                          <a:pt x="49" y="8"/>
                          <a:pt x="49" y="9"/>
                        </a:cubicBezTo>
                        <a:cubicBezTo>
                          <a:pt x="49" y="9"/>
                          <a:pt x="50" y="9"/>
                          <a:pt x="51" y="9"/>
                        </a:cubicBezTo>
                        <a:close/>
                        <a:moveTo>
                          <a:pt x="40" y="58"/>
                        </a:moveTo>
                        <a:cubicBezTo>
                          <a:pt x="40" y="58"/>
                          <a:pt x="40" y="58"/>
                          <a:pt x="40" y="58"/>
                        </a:cubicBezTo>
                        <a:cubicBezTo>
                          <a:pt x="39" y="56"/>
                          <a:pt x="38" y="55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4"/>
                          <a:pt x="37" y="54"/>
                        </a:cubicBezTo>
                        <a:cubicBezTo>
                          <a:pt x="37" y="55"/>
                          <a:pt x="37" y="56"/>
                          <a:pt x="38" y="58"/>
                        </a:cubicBezTo>
                        <a:cubicBezTo>
                          <a:pt x="38" y="58"/>
                          <a:pt x="38" y="57"/>
                          <a:pt x="39" y="57"/>
                        </a:cubicBezTo>
                        <a:cubicBezTo>
                          <a:pt x="39" y="58"/>
                          <a:pt x="39" y="58"/>
                          <a:pt x="40" y="58"/>
                        </a:cubicBezTo>
                        <a:close/>
                        <a:moveTo>
                          <a:pt x="4" y="125"/>
                        </a:moveTo>
                        <a:cubicBezTo>
                          <a:pt x="5" y="122"/>
                          <a:pt x="6" y="121"/>
                          <a:pt x="7" y="119"/>
                        </a:cubicBezTo>
                        <a:cubicBezTo>
                          <a:pt x="5" y="121"/>
                          <a:pt x="4" y="122"/>
                          <a:pt x="2" y="124"/>
                        </a:cubicBezTo>
                        <a:cubicBezTo>
                          <a:pt x="3" y="124"/>
                          <a:pt x="4" y="124"/>
                          <a:pt x="4" y="125"/>
                        </a:cubicBezTo>
                        <a:close/>
                        <a:moveTo>
                          <a:pt x="40" y="66"/>
                        </a:moveTo>
                        <a:cubicBezTo>
                          <a:pt x="40" y="64"/>
                          <a:pt x="41" y="62"/>
                          <a:pt x="40" y="61"/>
                        </a:cubicBezTo>
                        <a:cubicBezTo>
                          <a:pt x="39" y="61"/>
                          <a:pt x="39" y="62"/>
                          <a:pt x="39" y="63"/>
                        </a:cubicBezTo>
                        <a:cubicBezTo>
                          <a:pt x="39" y="64"/>
                          <a:pt x="40" y="65"/>
                          <a:pt x="40" y="66"/>
                        </a:cubicBezTo>
                        <a:close/>
                        <a:moveTo>
                          <a:pt x="52" y="12"/>
                        </a:moveTo>
                        <a:cubicBezTo>
                          <a:pt x="51" y="12"/>
                          <a:pt x="51" y="13"/>
                          <a:pt x="51" y="13"/>
                        </a:cubicBezTo>
                        <a:cubicBezTo>
                          <a:pt x="51" y="14"/>
                          <a:pt x="52" y="15"/>
                          <a:pt x="52" y="15"/>
                        </a:cubicBezTo>
                        <a:cubicBezTo>
                          <a:pt x="52" y="15"/>
                          <a:pt x="53" y="15"/>
                          <a:pt x="53" y="15"/>
                        </a:cubicBezTo>
                        <a:cubicBezTo>
                          <a:pt x="52" y="14"/>
                          <a:pt x="52" y="13"/>
                          <a:pt x="52" y="12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23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6075363" y="3198813"/>
                    <a:ext cx="250825" cy="450850"/>
                  </a:xfrm>
                  <a:custGeom>
                    <a:avLst/>
                    <a:gdLst>
                      <a:gd name="T0" fmla="*/ 3257 w 77"/>
                      <a:gd name="T1" fmla="*/ 430960 h 136"/>
                      <a:gd name="T2" fmla="*/ 123784 w 77"/>
                      <a:gd name="T3" fmla="*/ 248631 h 136"/>
                      <a:gd name="T4" fmla="*/ 120526 w 77"/>
                      <a:gd name="T5" fmla="*/ 222110 h 136"/>
                      <a:gd name="T6" fmla="*/ 100981 w 77"/>
                      <a:gd name="T7" fmla="*/ 165754 h 136"/>
                      <a:gd name="T8" fmla="*/ 71664 w 77"/>
                      <a:gd name="T9" fmla="*/ 72932 h 136"/>
                      <a:gd name="T10" fmla="*/ 52119 w 77"/>
                      <a:gd name="T11" fmla="*/ 13260 h 136"/>
                      <a:gd name="T12" fmla="*/ 78179 w 77"/>
                      <a:gd name="T13" fmla="*/ 9945 h 136"/>
                      <a:gd name="T14" fmla="*/ 179161 w 77"/>
                      <a:gd name="T15" fmla="*/ 19890 h 136"/>
                      <a:gd name="T16" fmla="*/ 185676 w 77"/>
                      <a:gd name="T17" fmla="*/ 23206 h 136"/>
                      <a:gd name="T18" fmla="*/ 231280 w 77"/>
                      <a:gd name="T19" fmla="*/ 188959 h 136"/>
                      <a:gd name="T20" fmla="*/ 231280 w 77"/>
                      <a:gd name="T21" fmla="*/ 285096 h 136"/>
                      <a:gd name="T22" fmla="*/ 169388 w 77"/>
                      <a:gd name="T23" fmla="*/ 364658 h 136"/>
                      <a:gd name="T24" fmla="*/ 71664 w 77"/>
                      <a:gd name="T25" fmla="*/ 447535 h 136"/>
                      <a:gd name="T26" fmla="*/ 22802 w 77"/>
                      <a:gd name="T27" fmla="*/ 417699 h 136"/>
                      <a:gd name="T28" fmla="*/ 97724 w 77"/>
                      <a:gd name="T29" fmla="*/ 421014 h 136"/>
                      <a:gd name="T30" fmla="*/ 48862 w 77"/>
                      <a:gd name="T31" fmla="*/ 437590 h 136"/>
                      <a:gd name="T32" fmla="*/ 110754 w 77"/>
                      <a:gd name="T33" fmla="*/ 440905 h 136"/>
                      <a:gd name="T34" fmla="*/ 140071 w 77"/>
                      <a:gd name="T35" fmla="*/ 367973 h 136"/>
                      <a:gd name="T36" fmla="*/ 52119 w 77"/>
                      <a:gd name="T37" fmla="*/ 387864 h 136"/>
                      <a:gd name="T38" fmla="*/ 140071 w 77"/>
                      <a:gd name="T39" fmla="*/ 361343 h 136"/>
                      <a:gd name="T40" fmla="*/ 192191 w 77"/>
                      <a:gd name="T41" fmla="*/ 308302 h 136"/>
                      <a:gd name="T42" fmla="*/ 45605 w 77"/>
                      <a:gd name="T43" fmla="*/ 381233 h 136"/>
                      <a:gd name="T44" fmla="*/ 179161 w 77"/>
                      <a:gd name="T45" fmla="*/ 66301 h 136"/>
                      <a:gd name="T46" fmla="*/ 100981 w 77"/>
                      <a:gd name="T47" fmla="*/ 109397 h 136"/>
                      <a:gd name="T48" fmla="*/ 127041 w 77"/>
                      <a:gd name="T49" fmla="*/ 119343 h 136"/>
                      <a:gd name="T50" fmla="*/ 185676 w 77"/>
                      <a:gd name="T51" fmla="*/ 96137 h 136"/>
                      <a:gd name="T52" fmla="*/ 110754 w 77"/>
                      <a:gd name="T53" fmla="*/ 139233 h 136"/>
                      <a:gd name="T54" fmla="*/ 188933 w 77"/>
                      <a:gd name="T55" fmla="*/ 106082 h 136"/>
                      <a:gd name="T56" fmla="*/ 133556 w 77"/>
                      <a:gd name="T57" fmla="*/ 324877 h 136"/>
                      <a:gd name="T58" fmla="*/ 221508 w 77"/>
                      <a:gd name="T59" fmla="*/ 265206 h 136"/>
                      <a:gd name="T60" fmla="*/ 104239 w 77"/>
                      <a:gd name="T61" fmla="*/ 318247 h 136"/>
                      <a:gd name="T62" fmla="*/ 231280 w 77"/>
                      <a:gd name="T63" fmla="*/ 228740 h 136"/>
                      <a:gd name="T64" fmla="*/ 97724 w 77"/>
                      <a:gd name="T65" fmla="*/ 308302 h 136"/>
                      <a:gd name="T66" fmla="*/ 195448 w 77"/>
                      <a:gd name="T67" fmla="*/ 265206 h 136"/>
                      <a:gd name="T68" fmla="*/ 130299 w 77"/>
                      <a:gd name="T69" fmla="*/ 265206 h 136"/>
                      <a:gd name="T70" fmla="*/ 185676 w 77"/>
                      <a:gd name="T71" fmla="*/ 215480 h 136"/>
                      <a:gd name="T72" fmla="*/ 130299 w 77"/>
                      <a:gd name="T73" fmla="*/ 251946 h 136"/>
                      <a:gd name="T74" fmla="*/ 120526 w 77"/>
                      <a:gd name="T75" fmla="*/ 179014 h 136"/>
                      <a:gd name="T76" fmla="*/ 205220 w 77"/>
                      <a:gd name="T77" fmla="*/ 135918 h 136"/>
                      <a:gd name="T78" fmla="*/ 87952 w 77"/>
                      <a:gd name="T79" fmla="*/ 82877 h 136"/>
                      <a:gd name="T80" fmla="*/ 146586 w 77"/>
                      <a:gd name="T81" fmla="*/ 76247 h 136"/>
                      <a:gd name="T82" fmla="*/ 146586 w 77"/>
                      <a:gd name="T83" fmla="*/ 53041 h 136"/>
                      <a:gd name="T84" fmla="*/ 130299 w 77"/>
                      <a:gd name="T85" fmla="*/ 228740 h 136"/>
                      <a:gd name="T86" fmla="*/ 195448 w 77"/>
                      <a:gd name="T87" fmla="*/ 202219 h 136"/>
                      <a:gd name="T88" fmla="*/ 182418 w 77"/>
                      <a:gd name="T89" fmla="*/ 185644 h 136"/>
                      <a:gd name="T90" fmla="*/ 208478 w 77"/>
                      <a:gd name="T91" fmla="*/ 152493 h 136"/>
                      <a:gd name="T92" fmla="*/ 130299 w 77"/>
                      <a:gd name="T93" fmla="*/ 185644 h 136"/>
                      <a:gd name="T94" fmla="*/ 169388 w 77"/>
                      <a:gd name="T95" fmla="*/ 185644 h 136"/>
                      <a:gd name="T96" fmla="*/ 114011 w 77"/>
                      <a:gd name="T97" fmla="*/ 43096 h 136"/>
                      <a:gd name="T98" fmla="*/ 91209 w 77"/>
                      <a:gd name="T99" fmla="*/ 72932 h 136"/>
                      <a:gd name="T100" fmla="*/ 172646 w 77"/>
                      <a:gd name="T101" fmla="*/ 19890 h 136"/>
                      <a:gd name="T102" fmla="*/ 110754 w 77"/>
                      <a:gd name="T103" fmla="*/ 19890 h 136"/>
                      <a:gd name="T104" fmla="*/ 81437 w 77"/>
                      <a:gd name="T105" fmla="*/ 46411 h 136"/>
                      <a:gd name="T106" fmla="*/ 84694 w 77"/>
                      <a:gd name="T107" fmla="*/ 23206 h 136"/>
                      <a:gd name="T108" fmla="*/ 61892 w 77"/>
                      <a:gd name="T109" fmla="*/ 13260 h 136"/>
                      <a:gd name="T110" fmla="*/ 224765 w 77"/>
                      <a:gd name="T111" fmla="*/ 275151 h 136"/>
                      <a:gd name="T112" fmla="*/ 241053 w 77"/>
                      <a:gd name="T113" fmla="*/ 258576 h 1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6"/>
                      <a:gd name="T173" fmla="*/ 77 w 77"/>
                      <a:gd name="T174" fmla="*/ 136 h 1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6">
                        <a:moveTo>
                          <a:pt x="4" y="133"/>
                        </a:moveTo>
                        <a:cubicBezTo>
                          <a:pt x="3" y="133"/>
                          <a:pt x="3" y="133"/>
                          <a:pt x="2" y="133"/>
                        </a:cubicBezTo>
                        <a:cubicBezTo>
                          <a:pt x="2" y="133"/>
                          <a:pt x="1" y="133"/>
                          <a:pt x="1" y="132"/>
                        </a:cubicBezTo>
                        <a:cubicBezTo>
                          <a:pt x="0" y="132"/>
                          <a:pt x="0" y="131"/>
                          <a:pt x="0" y="131"/>
                        </a:cubicBezTo>
                        <a:cubicBezTo>
                          <a:pt x="0" y="130"/>
                          <a:pt x="1" y="130"/>
                          <a:pt x="1" y="130"/>
                        </a:cubicBezTo>
                        <a:cubicBezTo>
                          <a:pt x="3" y="127"/>
                          <a:pt x="4" y="125"/>
                          <a:pt x="6" y="123"/>
                        </a:cubicBezTo>
                        <a:cubicBezTo>
                          <a:pt x="9" y="118"/>
                          <a:pt x="12" y="113"/>
                          <a:pt x="15" y="108"/>
                        </a:cubicBezTo>
                        <a:cubicBezTo>
                          <a:pt x="18" y="104"/>
                          <a:pt x="20" y="100"/>
                          <a:pt x="23" y="96"/>
                        </a:cubicBezTo>
                        <a:cubicBezTo>
                          <a:pt x="26" y="91"/>
                          <a:pt x="30" y="86"/>
                          <a:pt x="33" y="81"/>
                        </a:cubicBezTo>
                        <a:cubicBezTo>
                          <a:pt x="35" y="79"/>
                          <a:pt x="37" y="77"/>
                          <a:pt x="38" y="75"/>
                        </a:cubicBezTo>
                        <a:cubicBezTo>
                          <a:pt x="38" y="75"/>
                          <a:pt x="39" y="74"/>
                          <a:pt x="39" y="74"/>
                        </a:cubicBezTo>
                        <a:cubicBezTo>
                          <a:pt x="39" y="74"/>
                          <a:pt x="38" y="74"/>
                          <a:pt x="38" y="74"/>
                        </a:cubicBezTo>
                        <a:cubicBezTo>
                          <a:pt x="37" y="73"/>
                          <a:pt x="36" y="72"/>
                          <a:pt x="37" y="70"/>
                        </a:cubicBezTo>
                        <a:cubicBezTo>
                          <a:pt x="37" y="70"/>
                          <a:pt x="37" y="69"/>
                          <a:pt x="37" y="69"/>
                        </a:cubicBezTo>
                        <a:cubicBezTo>
                          <a:pt x="37" y="68"/>
                          <a:pt x="37" y="67"/>
                          <a:pt x="37" y="67"/>
                        </a:cubicBezTo>
                        <a:cubicBezTo>
                          <a:pt x="36" y="66"/>
                          <a:pt x="36" y="65"/>
                          <a:pt x="35" y="65"/>
                        </a:cubicBezTo>
                        <a:cubicBezTo>
                          <a:pt x="35" y="64"/>
                          <a:pt x="34" y="63"/>
                          <a:pt x="35" y="62"/>
                        </a:cubicBezTo>
                        <a:cubicBezTo>
                          <a:pt x="35" y="62"/>
                          <a:pt x="35" y="61"/>
                          <a:pt x="35" y="61"/>
                        </a:cubicBezTo>
                        <a:cubicBezTo>
                          <a:pt x="34" y="57"/>
                          <a:pt x="33" y="54"/>
                          <a:pt x="31" y="51"/>
                        </a:cubicBezTo>
                        <a:cubicBezTo>
                          <a:pt x="31" y="50"/>
                          <a:pt x="31" y="50"/>
                          <a:pt x="31" y="50"/>
                        </a:cubicBezTo>
                        <a:cubicBezTo>
                          <a:pt x="30" y="49"/>
                          <a:pt x="29" y="48"/>
                          <a:pt x="30" y="47"/>
                        </a:cubicBezTo>
                        <a:cubicBezTo>
                          <a:pt x="30" y="46"/>
                          <a:pt x="30" y="46"/>
                          <a:pt x="30" y="46"/>
                        </a:cubicBezTo>
                        <a:cubicBezTo>
                          <a:pt x="28" y="39"/>
                          <a:pt x="26" y="32"/>
                          <a:pt x="24" y="26"/>
                        </a:cubicBezTo>
                        <a:cubicBezTo>
                          <a:pt x="24" y="25"/>
                          <a:pt x="23" y="24"/>
                          <a:pt x="23" y="23"/>
                        </a:cubicBezTo>
                        <a:cubicBezTo>
                          <a:pt x="23" y="23"/>
                          <a:pt x="22" y="22"/>
                          <a:pt x="22" y="22"/>
                        </a:cubicBezTo>
                        <a:cubicBezTo>
                          <a:pt x="21" y="21"/>
                          <a:pt x="21" y="20"/>
                          <a:pt x="21" y="19"/>
                        </a:cubicBezTo>
                        <a:cubicBezTo>
                          <a:pt x="21" y="19"/>
                          <a:pt x="21" y="18"/>
                          <a:pt x="21" y="18"/>
                        </a:cubicBezTo>
                        <a:cubicBezTo>
                          <a:pt x="20" y="15"/>
                          <a:pt x="19" y="11"/>
                          <a:pt x="18" y="8"/>
                        </a:cubicBezTo>
                        <a:cubicBezTo>
                          <a:pt x="17" y="8"/>
                          <a:pt x="16" y="8"/>
                          <a:pt x="16" y="7"/>
                        </a:cubicBezTo>
                        <a:cubicBezTo>
                          <a:pt x="15" y="6"/>
                          <a:pt x="15" y="5"/>
                          <a:pt x="16" y="4"/>
                        </a:cubicBezTo>
                        <a:cubicBezTo>
                          <a:pt x="16" y="4"/>
                          <a:pt x="15" y="4"/>
                          <a:pt x="15" y="4"/>
                        </a:cubicBezTo>
                        <a:cubicBezTo>
                          <a:pt x="15" y="2"/>
                          <a:pt x="16" y="1"/>
                          <a:pt x="17" y="0"/>
                        </a:cubicBezTo>
                        <a:cubicBezTo>
                          <a:pt x="18" y="0"/>
                          <a:pt x="18" y="0"/>
                          <a:pt x="18" y="1"/>
                        </a:cubicBezTo>
                        <a:cubicBezTo>
                          <a:pt x="19" y="2"/>
                          <a:pt x="19" y="2"/>
                          <a:pt x="20" y="2"/>
                        </a:cubicBezTo>
                        <a:cubicBezTo>
                          <a:pt x="21" y="2"/>
                          <a:pt x="23" y="3"/>
                          <a:pt x="24" y="3"/>
                        </a:cubicBezTo>
                        <a:cubicBezTo>
                          <a:pt x="31" y="3"/>
                          <a:pt x="37" y="3"/>
                          <a:pt x="44" y="3"/>
                        </a:cubicBezTo>
                        <a:cubicBezTo>
                          <a:pt x="44" y="3"/>
                          <a:pt x="45" y="3"/>
                          <a:pt x="46" y="4"/>
                        </a:cubicBezTo>
                        <a:cubicBezTo>
                          <a:pt x="46" y="4"/>
                          <a:pt x="46" y="4"/>
                          <a:pt x="47" y="4"/>
                        </a:cubicBezTo>
                        <a:cubicBezTo>
                          <a:pt x="48" y="4"/>
                          <a:pt x="50" y="4"/>
                          <a:pt x="52" y="3"/>
                        </a:cubicBezTo>
                        <a:cubicBezTo>
                          <a:pt x="54" y="3"/>
                          <a:pt x="54" y="4"/>
                          <a:pt x="55" y="6"/>
                        </a:cubicBezTo>
                        <a:cubicBezTo>
                          <a:pt x="55" y="7"/>
                          <a:pt x="55" y="8"/>
                          <a:pt x="56" y="10"/>
                        </a:cubicBezTo>
                        <a:cubicBezTo>
                          <a:pt x="56" y="10"/>
                          <a:pt x="56" y="10"/>
                          <a:pt x="56" y="11"/>
                        </a:cubicBezTo>
                        <a:cubicBezTo>
                          <a:pt x="56" y="10"/>
                          <a:pt x="56" y="10"/>
                          <a:pt x="56" y="10"/>
                        </a:cubicBezTo>
                        <a:cubicBezTo>
                          <a:pt x="56" y="9"/>
                          <a:pt x="56" y="9"/>
                          <a:pt x="56" y="8"/>
                        </a:cubicBezTo>
                        <a:cubicBezTo>
                          <a:pt x="56" y="8"/>
                          <a:pt x="56" y="8"/>
                          <a:pt x="57" y="7"/>
                        </a:cubicBezTo>
                        <a:cubicBezTo>
                          <a:pt x="57" y="7"/>
                          <a:pt x="58" y="7"/>
                          <a:pt x="58" y="8"/>
                        </a:cubicBezTo>
                        <a:cubicBezTo>
                          <a:pt x="58" y="8"/>
                          <a:pt x="58" y="9"/>
                          <a:pt x="58" y="9"/>
                        </a:cubicBezTo>
                        <a:cubicBezTo>
                          <a:pt x="60" y="14"/>
                          <a:pt x="62" y="19"/>
                          <a:pt x="63" y="24"/>
                        </a:cubicBezTo>
                        <a:cubicBezTo>
                          <a:pt x="65" y="32"/>
                          <a:pt x="67" y="39"/>
                          <a:pt x="69" y="47"/>
                        </a:cubicBezTo>
                        <a:cubicBezTo>
                          <a:pt x="69" y="50"/>
                          <a:pt x="70" y="54"/>
                          <a:pt x="71" y="57"/>
                        </a:cubicBezTo>
                        <a:cubicBezTo>
                          <a:pt x="73" y="61"/>
                          <a:pt x="74" y="65"/>
                          <a:pt x="75" y="69"/>
                        </a:cubicBezTo>
                        <a:cubicBezTo>
                          <a:pt x="75" y="71"/>
                          <a:pt x="76" y="72"/>
                          <a:pt x="76" y="74"/>
                        </a:cubicBezTo>
                        <a:cubicBezTo>
                          <a:pt x="76" y="75"/>
                          <a:pt x="77" y="75"/>
                          <a:pt x="77" y="75"/>
                        </a:cubicBezTo>
                        <a:cubicBezTo>
                          <a:pt x="77" y="77"/>
                          <a:pt x="77" y="79"/>
                          <a:pt x="75" y="81"/>
                        </a:cubicBezTo>
                        <a:cubicBezTo>
                          <a:pt x="74" y="83"/>
                          <a:pt x="72" y="84"/>
                          <a:pt x="71" y="86"/>
                        </a:cubicBezTo>
                        <a:cubicBezTo>
                          <a:pt x="68" y="89"/>
                          <a:pt x="65" y="93"/>
                          <a:pt x="63" y="96"/>
                        </a:cubicBezTo>
                        <a:cubicBezTo>
                          <a:pt x="60" y="100"/>
                          <a:pt x="57" y="103"/>
                          <a:pt x="55" y="107"/>
                        </a:cubicBezTo>
                        <a:cubicBezTo>
                          <a:pt x="55" y="107"/>
                          <a:pt x="54" y="107"/>
                          <a:pt x="54" y="108"/>
                        </a:cubicBezTo>
                        <a:cubicBezTo>
                          <a:pt x="54" y="108"/>
                          <a:pt x="54" y="109"/>
                          <a:pt x="53" y="109"/>
                        </a:cubicBezTo>
                        <a:cubicBezTo>
                          <a:pt x="53" y="109"/>
                          <a:pt x="53" y="110"/>
                          <a:pt x="52" y="110"/>
                        </a:cubicBezTo>
                        <a:cubicBezTo>
                          <a:pt x="49" y="114"/>
                          <a:pt x="47" y="118"/>
                          <a:pt x="45" y="122"/>
                        </a:cubicBezTo>
                        <a:cubicBezTo>
                          <a:pt x="43" y="125"/>
                          <a:pt x="41" y="128"/>
                          <a:pt x="39" y="131"/>
                        </a:cubicBezTo>
                        <a:cubicBezTo>
                          <a:pt x="37" y="133"/>
                          <a:pt x="35" y="135"/>
                          <a:pt x="33" y="135"/>
                        </a:cubicBezTo>
                        <a:cubicBezTo>
                          <a:pt x="31" y="135"/>
                          <a:pt x="28" y="135"/>
                          <a:pt x="26" y="135"/>
                        </a:cubicBezTo>
                        <a:cubicBezTo>
                          <a:pt x="25" y="135"/>
                          <a:pt x="23" y="135"/>
                          <a:pt x="22" y="135"/>
                        </a:cubicBezTo>
                        <a:cubicBezTo>
                          <a:pt x="18" y="135"/>
                          <a:pt x="14" y="135"/>
                          <a:pt x="10" y="135"/>
                        </a:cubicBezTo>
                        <a:cubicBezTo>
                          <a:pt x="9" y="135"/>
                          <a:pt x="8" y="135"/>
                          <a:pt x="6" y="136"/>
                        </a:cubicBezTo>
                        <a:cubicBezTo>
                          <a:pt x="5" y="136"/>
                          <a:pt x="4" y="135"/>
                          <a:pt x="4" y="133"/>
                        </a:cubicBezTo>
                        <a:cubicBezTo>
                          <a:pt x="4" y="133"/>
                          <a:pt x="4" y="133"/>
                          <a:pt x="4" y="133"/>
                        </a:cubicBezTo>
                        <a:close/>
                        <a:moveTo>
                          <a:pt x="7" y="126"/>
                        </a:moveTo>
                        <a:cubicBezTo>
                          <a:pt x="7" y="126"/>
                          <a:pt x="6" y="126"/>
                          <a:pt x="6" y="126"/>
                        </a:cubicBezTo>
                        <a:cubicBezTo>
                          <a:pt x="5" y="128"/>
                          <a:pt x="4" y="129"/>
                          <a:pt x="3" y="131"/>
                        </a:cubicBezTo>
                        <a:cubicBezTo>
                          <a:pt x="3" y="131"/>
                          <a:pt x="4" y="131"/>
                          <a:pt x="4" y="131"/>
                        </a:cubicBezTo>
                        <a:cubicBezTo>
                          <a:pt x="7" y="131"/>
                          <a:pt x="9" y="130"/>
                          <a:pt x="12" y="130"/>
                        </a:cubicBezTo>
                        <a:cubicBezTo>
                          <a:pt x="18" y="130"/>
                          <a:pt x="24" y="129"/>
                          <a:pt x="30" y="127"/>
                        </a:cubicBezTo>
                        <a:cubicBezTo>
                          <a:pt x="31" y="127"/>
                          <a:pt x="32" y="128"/>
                          <a:pt x="32" y="129"/>
                        </a:cubicBezTo>
                        <a:cubicBezTo>
                          <a:pt x="33" y="130"/>
                          <a:pt x="32" y="132"/>
                          <a:pt x="30" y="132"/>
                        </a:cubicBezTo>
                        <a:cubicBezTo>
                          <a:pt x="30" y="132"/>
                          <a:pt x="29" y="132"/>
                          <a:pt x="29" y="132"/>
                        </a:cubicBezTo>
                        <a:cubicBezTo>
                          <a:pt x="26" y="132"/>
                          <a:pt x="23" y="131"/>
                          <a:pt x="20" y="131"/>
                        </a:cubicBezTo>
                        <a:cubicBezTo>
                          <a:pt x="18" y="131"/>
                          <a:pt x="17" y="132"/>
                          <a:pt x="15" y="132"/>
                        </a:cubicBezTo>
                        <a:cubicBezTo>
                          <a:pt x="15" y="132"/>
                          <a:pt x="15" y="132"/>
                          <a:pt x="15" y="132"/>
                        </a:cubicBezTo>
                        <a:cubicBezTo>
                          <a:pt x="17" y="132"/>
                          <a:pt x="19" y="133"/>
                          <a:pt x="21" y="133"/>
                        </a:cubicBezTo>
                        <a:cubicBezTo>
                          <a:pt x="22" y="133"/>
                          <a:pt x="23" y="133"/>
                          <a:pt x="23" y="133"/>
                        </a:cubicBezTo>
                        <a:cubicBezTo>
                          <a:pt x="26" y="133"/>
                          <a:pt x="28" y="133"/>
                          <a:pt x="31" y="133"/>
                        </a:cubicBezTo>
                        <a:cubicBezTo>
                          <a:pt x="32" y="133"/>
                          <a:pt x="33" y="133"/>
                          <a:pt x="34" y="133"/>
                        </a:cubicBezTo>
                        <a:cubicBezTo>
                          <a:pt x="34" y="132"/>
                          <a:pt x="34" y="132"/>
                          <a:pt x="35" y="132"/>
                        </a:cubicBezTo>
                        <a:cubicBezTo>
                          <a:pt x="35" y="131"/>
                          <a:pt x="36" y="130"/>
                          <a:pt x="36" y="129"/>
                        </a:cubicBezTo>
                        <a:cubicBezTo>
                          <a:pt x="40" y="123"/>
                          <a:pt x="43" y="116"/>
                          <a:pt x="48" y="111"/>
                        </a:cubicBezTo>
                        <a:cubicBezTo>
                          <a:pt x="48" y="111"/>
                          <a:pt x="48" y="110"/>
                          <a:pt x="48" y="110"/>
                        </a:cubicBezTo>
                        <a:cubicBezTo>
                          <a:pt x="46" y="110"/>
                          <a:pt x="45" y="111"/>
                          <a:pt x="43" y="111"/>
                        </a:cubicBezTo>
                        <a:cubicBezTo>
                          <a:pt x="37" y="113"/>
                          <a:pt x="31" y="115"/>
                          <a:pt x="26" y="117"/>
                        </a:cubicBezTo>
                        <a:cubicBezTo>
                          <a:pt x="23" y="118"/>
                          <a:pt x="21" y="119"/>
                          <a:pt x="19" y="120"/>
                        </a:cubicBezTo>
                        <a:cubicBezTo>
                          <a:pt x="18" y="120"/>
                          <a:pt x="17" y="120"/>
                          <a:pt x="16" y="121"/>
                        </a:cubicBezTo>
                        <a:cubicBezTo>
                          <a:pt x="14" y="121"/>
                          <a:pt x="14" y="120"/>
                          <a:pt x="14" y="119"/>
                        </a:cubicBezTo>
                        <a:cubicBezTo>
                          <a:pt x="14" y="118"/>
                          <a:pt x="14" y="117"/>
                          <a:pt x="16" y="117"/>
                        </a:cubicBezTo>
                        <a:cubicBezTo>
                          <a:pt x="16" y="117"/>
                          <a:pt x="16" y="117"/>
                          <a:pt x="16" y="117"/>
                        </a:cubicBezTo>
                        <a:cubicBezTo>
                          <a:pt x="17" y="118"/>
                          <a:pt x="17" y="118"/>
                          <a:pt x="18" y="118"/>
                        </a:cubicBezTo>
                        <a:cubicBezTo>
                          <a:pt x="20" y="117"/>
                          <a:pt x="21" y="117"/>
                          <a:pt x="23" y="116"/>
                        </a:cubicBezTo>
                        <a:cubicBezTo>
                          <a:pt x="29" y="114"/>
                          <a:pt x="35" y="111"/>
                          <a:pt x="42" y="109"/>
                        </a:cubicBezTo>
                        <a:cubicBezTo>
                          <a:pt x="42" y="109"/>
                          <a:pt x="43" y="109"/>
                          <a:pt x="43" y="109"/>
                        </a:cubicBezTo>
                        <a:cubicBezTo>
                          <a:pt x="46" y="108"/>
                          <a:pt x="49" y="106"/>
                          <a:pt x="51" y="105"/>
                        </a:cubicBezTo>
                        <a:cubicBezTo>
                          <a:pt x="52" y="105"/>
                          <a:pt x="53" y="104"/>
                          <a:pt x="53" y="104"/>
                        </a:cubicBezTo>
                        <a:cubicBezTo>
                          <a:pt x="55" y="101"/>
                          <a:pt x="57" y="98"/>
                          <a:pt x="59" y="95"/>
                        </a:cubicBezTo>
                        <a:cubicBezTo>
                          <a:pt x="59" y="94"/>
                          <a:pt x="59" y="94"/>
                          <a:pt x="59" y="94"/>
                        </a:cubicBezTo>
                        <a:cubicBezTo>
                          <a:pt x="59" y="94"/>
                          <a:pt x="59" y="93"/>
                          <a:pt x="59" y="93"/>
                        </a:cubicBezTo>
                        <a:cubicBezTo>
                          <a:pt x="58" y="94"/>
                          <a:pt x="58" y="94"/>
                          <a:pt x="57" y="94"/>
                        </a:cubicBezTo>
                        <a:cubicBezTo>
                          <a:pt x="52" y="96"/>
                          <a:pt x="47" y="97"/>
                          <a:pt x="42" y="100"/>
                        </a:cubicBezTo>
                        <a:cubicBezTo>
                          <a:pt x="38" y="102"/>
                          <a:pt x="33" y="104"/>
                          <a:pt x="28" y="106"/>
                        </a:cubicBezTo>
                        <a:cubicBezTo>
                          <a:pt x="25" y="107"/>
                          <a:pt x="22" y="108"/>
                          <a:pt x="18" y="109"/>
                        </a:cubicBezTo>
                        <a:cubicBezTo>
                          <a:pt x="17" y="111"/>
                          <a:pt x="15" y="113"/>
                          <a:pt x="14" y="115"/>
                        </a:cubicBezTo>
                        <a:cubicBezTo>
                          <a:pt x="12" y="119"/>
                          <a:pt x="10" y="122"/>
                          <a:pt x="7" y="125"/>
                        </a:cubicBezTo>
                        <a:cubicBezTo>
                          <a:pt x="7" y="126"/>
                          <a:pt x="7" y="126"/>
                          <a:pt x="7" y="126"/>
                        </a:cubicBezTo>
                        <a:close/>
                        <a:moveTo>
                          <a:pt x="61" y="31"/>
                        </a:moveTo>
                        <a:cubicBezTo>
                          <a:pt x="60" y="27"/>
                          <a:pt x="58" y="23"/>
                          <a:pt x="57" y="20"/>
                        </a:cubicBezTo>
                        <a:cubicBezTo>
                          <a:pt x="56" y="20"/>
                          <a:pt x="56" y="20"/>
                          <a:pt x="55" y="20"/>
                        </a:cubicBezTo>
                        <a:cubicBezTo>
                          <a:pt x="55" y="20"/>
                          <a:pt x="54" y="20"/>
                          <a:pt x="54" y="20"/>
                        </a:cubicBezTo>
                        <a:cubicBezTo>
                          <a:pt x="52" y="21"/>
                          <a:pt x="50" y="22"/>
                          <a:pt x="48" y="23"/>
                        </a:cubicBezTo>
                        <a:cubicBezTo>
                          <a:pt x="45" y="25"/>
                          <a:pt x="41" y="27"/>
                          <a:pt x="37" y="30"/>
                        </a:cubicBezTo>
                        <a:cubicBezTo>
                          <a:pt x="35" y="31"/>
                          <a:pt x="34" y="31"/>
                          <a:pt x="32" y="32"/>
                        </a:cubicBezTo>
                        <a:cubicBezTo>
                          <a:pt x="32" y="32"/>
                          <a:pt x="31" y="33"/>
                          <a:pt x="31" y="33"/>
                        </a:cubicBezTo>
                        <a:cubicBezTo>
                          <a:pt x="30" y="33"/>
                          <a:pt x="30" y="34"/>
                          <a:pt x="31" y="34"/>
                        </a:cubicBezTo>
                        <a:cubicBezTo>
                          <a:pt x="31" y="36"/>
                          <a:pt x="31" y="37"/>
                          <a:pt x="32" y="39"/>
                        </a:cubicBezTo>
                        <a:cubicBezTo>
                          <a:pt x="33" y="39"/>
                          <a:pt x="33" y="39"/>
                          <a:pt x="34" y="39"/>
                        </a:cubicBezTo>
                        <a:cubicBezTo>
                          <a:pt x="34" y="39"/>
                          <a:pt x="35" y="39"/>
                          <a:pt x="35" y="39"/>
                        </a:cubicBezTo>
                        <a:cubicBezTo>
                          <a:pt x="37" y="38"/>
                          <a:pt x="38" y="37"/>
                          <a:pt x="39" y="36"/>
                        </a:cubicBezTo>
                        <a:cubicBezTo>
                          <a:pt x="42" y="35"/>
                          <a:pt x="44" y="33"/>
                          <a:pt x="47" y="31"/>
                        </a:cubicBezTo>
                        <a:cubicBezTo>
                          <a:pt x="49" y="30"/>
                          <a:pt x="51" y="29"/>
                          <a:pt x="53" y="27"/>
                        </a:cubicBezTo>
                        <a:cubicBezTo>
                          <a:pt x="53" y="27"/>
                          <a:pt x="54" y="27"/>
                          <a:pt x="54" y="26"/>
                        </a:cubicBezTo>
                        <a:cubicBezTo>
                          <a:pt x="55" y="26"/>
                          <a:pt x="56" y="26"/>
                          <a:pt x="56" y="27"/>
                        </a:cubicBezTo>
                        <a:cubicBezTo>
                          <a:pt x="57" y="27"/>
                          <a:pt x="57" y="28"/>
                          <a:pt x="57" y="29"/>
                        </a:cubicBezTo>
                        <a:cubicBezTo>
                          <a:pt x="57" y="30"/>
                          <a:pt x="56" y="30"/>
                          <a:pt x="55" y="30"/>
                        </a:cubicBezTo>
                        <a:cubicBezTo>
                          <a:pt x="54" y="30"/>
                          <a:pt x="52" y="31"/>
                          <a:pt x="50" y="32"/>
                        </a:cubicBezTo>
                        <a:cubicBezTo>
                          <a:pt x="48" y="33"/>
                          <a:pt x="46" y="34"/>
                          <a:pt x="44" y="36"/>
                        </a:cubicBezTo>
                        <a:cubicBezTo>
                          <a:pt x="41" y="37"/>
                          <a:pt x="38" y="39"/>
                          <a:pt x="36" y="41"/>
                        </a:cubicBezTo>
                        <a:cubicBezTo>
                          <a:pt x="35" y="41"/>
                          <a:pt x="35" y="41"/>
                          <a:pt x="34" y="42"/>
                        </a:cubicBezTo>
                        <a:cubicBezTo>
                          <a:pt x="34" y="43"/>
                          <a:pt x="34" y="43"/>
                          <a:pt x="33" y="43"/>
                        </a:cubicBezTo>
                        <a:cubicBezTo>
                          <a:pt x="34" y="44"/>
                          <a:pt x="34" y="45"/>
                          <a:pt x="34" y="46"/>
                        </a:cubicBezTo>
                        <a:cubicBezTo>
                          <a:pt x="35" y="46"/>
                          <a:pt x="36" y="46"/>
                          <a:pt x="36" y="46"/>
                        </a:cubicBezTo>
                        <a:cubicBezTo>
                          <a:pt x="38" y="45"/>
                          <a:pt x="40" y="44"/>
                          <a:pt x="42" y="42"/>
                        </a:cubicBezTo>
                        <a:cubicBezTo>
                          <a:pt x="48" y="39"/>
                          <a:pt x="53" y="36"/>
                          <a:pt x="58" y="32"/>
                        </a:cubicBezTo>
                        <a:cubicBezTo>
                          <a:pt x="59" y="31"/>
                          <a:pt x="59" y="31"/>
                          <a:pt x="61" y="31"/>
                        </a:cubicBezTo>
                        <a:close/>
                        <a:moveTo>
                          <a:pt x="21" y="105"/>
                        </a:moveTo>
                        <a:cubicBezTo>
                          <a:pt x="22" y="106"/>
                          <a:pt x="22" y="106"/>
                          <a:pt x="23" y="106"/>
                        </a:cubicBezTo>
                        <a:cubicBezTo>
                          <a:pt x="24" y="105"/>
                          <a:pt x="26" y="105"/>
                          <a:pt x="27" y="104"/>
                        </a:cubicBezTo>
                        <a:cubicBezTo>
                          <a:pt x="32" y="102"/>
                          <a:pt x="37" y="100"/>
                          <a:pt x="41" y="98"/>
                        </a:cubicBezTo>
                        <a:cubicBezTo>
                          <a:pt x="45" y="96"/>
                          <a:pt x="48" y="95"/>
                          <a:pt x="51" y="93"/>
                        </a:cubicBezTo>
                        <a:cubicBezTo>
                          <a:pt x="53" y="92"/>
                          <a:pt x="55" y="91"/>
                          <a:pt x="57" y="90"/>
                        </a:cubicBezTo>
                        <a:cubicBezTo>
                          <a:pt x="59" y="89"/>
                          <a:pt x="60" y="89"/>
                          <a:pt x="61" y="91"/>
                        </a:cubicBezTo>
                        <a:cubicBezTo>
                          <a:pt x="61" y="91"/>
                          <a:pt x="61" y="91"/>
                          <a:pt x="61" y="91"/>
                        </a:cubicBezTo>
                        <a:cubicBezTo>
                          <a:pt x="63" y="87"/>
                          <a:pt x="66" y="84"/>
                          <a:pt x="68" y="80"/>
                        </a:cubicBezTo>
                        <a:cubicBezTo>
                          <a:pt x="68" y="80"/>
                          <a:pt x="68" y="80"/>
                          <a:pt x="67" y="80"/>
                        </a:cubicBezTo>
                        <a:cubicBezTo>
                          <a:pt x="66" y="81"/>
                          <a:pt x="64" y="81"/>
                          <a:pt x="63" y="82"/>
                        </a:cubicBezTo>
                        <a:cubicBezTo>
                          <a:pt x="59" y="83"/>
                          <a:pt x="55" y="85"/>
                          <a:pt x="51" y="87"/>
                        </a:cubicBezTo>
                        <a:cubicBezTo>
                          <a:pt x="47" y="89"/>
                          <a:pt x="42" y="91"/>
                          <a:pt x="37" y="93"/>
                        </a:cubicBezTo>
                        <a:cubicBezTo>
                          <a:pt x="36" y="94"/>
                          <a:pt x="34" y="95"/>
                          <a:pt x="32" y="96"/>
                        </a:cubicBezTo>
                        <a:cubicBezTo>
                          <a:pt x="30" y="96"/>
                          <a:pt x="29" y="97"/>
                          <a:pt x="28" y="97"/>
                        </a:cubicBezTo>
                        <a:cubicBezTo>
                          <a:pt x="28" y="98"/>
                          <a:pt x="27" y="98"/>
                          <a:pt x="26" y="98"/>
                        </a:cubicBezTo>
                        <a:cubicBezTo>
                          <a:pt x="25" y="100"/>
                          <a:pt x="23" y="103"/>
                          <a:pt x="21" y="105"/>
                        </a:cubicBezTo>
                        <a:close/>
                        <a:moveTo>
                          <a:pt x="73" y="75"/>
                        </a:moveTo>
                        <a:cubicBezTo>
                          <a:pt x="72" y="73"/>
                          <a:pt x="72" y="71"/>
                          <a:pt x="71" y="69"/>
                        </a:cubicBezTo>
                        <a:cubicBezTo>
                          <a:pt x="70" y="70"/>
                          <a:pt x="70" y="70"/>
                          <a:pt x="69" y="70"/>
                        </a:cubicBezTo>
                        <a:cubicBezTo>
                          <a:pt x="64" y="72"/>
                          <a:pt x="59" y="74"/>
                          <a:pt x="54" y="76"/>
                        </a:cubicBezTo>
                        <a:cubicBezTo>
                          <a:pt x="49" y="78"/>
                          <a:pt x="44" y="81"/>
                          <a:pt x="39" y="83"/>
                        </a:cubicBezTo>
                        <a:cubicBezTo>
                          <a:pt x="38" y="83"/>
                          <a:pt x="37" y="83"/>
                          <a:pt x="37" y="84"/>
                        </a:cubicBezTo>
                        <a:cubicBezTo>
                          <a:pt x="34" y="87"/>
                          <a:pt x="32" y="90"/>
                          <a:pt x="30" y="93"/>
                        </a:cubicBezTo>
                        <a:cubicBezTo>
                          <a:pt x="30" y="93"/>
                          <a:pt x="30" y="94"/>
                          <a:pt x="29" y="94"/>
                        </a:cubicBezTo>
                        <a:cubicBezTo>
                          <a:pt x="30" y="94"/>
                          <a:pt x="31" y="94"/>
                          <a:pt x="31" y="94"/>
                        </a:cubicBezTo>
                        <a:cubicBezTo>
                          <a:pt x="32" y="93"/>
                          <a:pt x="33" y="93"/>
                          <a:pt x="34" y="93"/>
                        </a:cubicBezTo>
                        <a:cubicBezTo>
                          <a:pt x="40" y="90"/>
                          <a:pt x="47" y="87"/>
                          <a:pt x="53" y="84"/>
                        </a:cubicBezTo>
                        <a:cubicBezTo>
                          <a:pt x="56" y="83"/>
                          <a:pt x="58" y="81"/>
                          <a:pt x="60" y="80"/>
                        </a:cubicBezTo>
                        <a:cubicBezTo>
                          <a:pt x="63" y="79"/>
                          <a:pt x="66" y="77"/>
                          <a:pt x="68" y="76"/>
                        </a:cubicBezTo>
                        <a:cubicBezTo>
                          <a:pt x="69" y="75"/>
                          <a:pt x="70" y="75"/>
                          <a:pt x="71" y="76"/>
                        </a:cubicBezTo>
                        <a:cubicBezTo>
                          <a:pt x="71" y="76"/>
                          <a:pt x="71" y="76"/>
                          <a:pt x="72" y="76"/>
                        </a:cubicBezTo>
                        <a:cubicBezTo>
                          <a:pt x="72" y="76"/>
                          <a:pt x="73" y="75"/>
                          <a:pt x="73" y="75"/>
                        </a:cubicBezTo>
                        <a:close/>
                        <a:moveTo>
                          <a:pt x="40" y="80"/>
                        </a:moveTo>
                        <a:cubicBezTo>
                          <a:pt x="40" y="80"/>
                          <a:pt x="40" y="80"/>
                          <a:pt x="40" y="80"/>
                        </a:cubicBezTo>
                        <a:cubicBezTo>
                          <a:pt x="50" y="76"/>
                          <a:pt x="60" y="71"/>
                          <a:pt x="70" y="65"/>
                        </a:cubicBezTo>
                        <a:cubicBezTo>
                          <a:pt x="69" y="64"/>
                          <a:pt x="69" y="62"/>
                          <a:pt x="68" y="60"/>
                        </a:cubicBezTo>
                        <a:cubicBezTo>
                          <a:pt x="66" y="61"/>
                          <a:pt x="64" y="62"/>
                          <a:pt x="63" y="63"/>
                        </a:cubicBezTo>
                        <a:cubicBezTo>
                          <a:pt x="61" y="63"/>
                          <a:pt x="59" y="64"/>
                          <a:pt x="57" y="65"/>
                        </a:cubicBezTo>
                        <a:cubicBezTo>
                          <a:pt x="55" y="65"/>
                          <a:pt x="53" y="66"/>
                          <a:pt x="51" y="67"/>
                        </a:cubicBezTo>
                        <a:cubicBezTo>
                          <a:pt x="50" y="68"/>
                          <a:pt x="48" y="69"/>
                          <a:pt x="46" y="70"/>
                        </a:cubicBezTo>
                        <a:cubicBezTo>
                          <a:pt x="44" y="70"/>
                          <a:pt x="42" y="71"/>
                          <a:pt x="41" y="72"/>
                        </a:cubicBezTo>
                        <a:cubicBezTo>
                          <a:pt x="41" y="73"/>
                          <a:pt x="41" y="74"/>
                          <a:pt x="41" y="74"/>
                        </a:cubicBezTo>
                        <a:cubicBezTo>
                          <a:pt x="41" y="75"/>
                          <a:pt x="40" y="76"/>
                          <a:pt x="40" y="76"/>
                        </a:cubicBezTo>
                        <a:cubicBezTo>
                          <a:pt x="41" y="77"/>
                          <a:pt x="41" y="78"/>
                          <a:pt x="40" y="79"/>
                        </a:cubicBezTo>
                        <a:cubicBezTo>
                          <a:pt x="40" y="79"/>
                          <a:pt x="40" y="80"/>
                          <a:pt x="40" y="80"/>
                        </a:cubicBezTo>
                        <a:close/>
                        <a:moveTo>
                          <a:pt x="35" y="48"/>
                        </a:moveTo>
                        <a:cubicBezTo>
                          <a:pt x="36" y="50"/>
                          <a:pt x="36" y="52"/>
                          <a:pt x="36" y="53"/>
                        </a:cubicBezTo>
                        <a:cubicBezTo>
                          <a:pt x="36" y="53"/>
                          <a:pt x="37" y="54"/>
                          <a:pt x="37" y="54"/>
                        </a:cubicBezTo>
                        <a:cubicBezTo>
                          <a:pt x="38" y="54"/>
                          <a:pt x="39" y="55"/>
                          <a:pt x="40" y="54"/>
                        </a:cubicBezTo>
                        <a:cubicBezTo>
                          <a:pt x="41" y="54"/>
                          <a:pt x="42" y="53"/>
                          <a:pt x="43" y="53"/>
                        </a:cubicBezTo>
                        <a:cubicBezTo>
                          <a:pt x="47" y="50"/>
                          <a:pt x="51" y="48"/>
                          <a:pt x="55" y="46"/>
                        </a:cubicBezTo>
                        <a:cubicBezTo>
                          <a:pt x="58" y="44"/>
                          <a:pt x="60" y="43"/>
                          <a:pt x="62" y="41"/>
                        </a:cubicBezTo>
                        <a:cubicBezTo>
                          <a:pt x="63" y="41"/>
                          <a:pt x="63" y="41"/>
                          <a:pt x="63" y="41"/>
                        </a:cubicBezTo>
                        <a:cubicBezTo>
                          <a:pt x="62" y="39"/>
                          <a:pt x="62" y="37"/>
                          <a:pt x="61" y="35"/>
                        </a:cubicBezTo>
                        <a:cubicBezTo>
                          <a:pt x="60" y="35"/>
                          <a:pt x="60" y="35"/>
                          <a:pt x="59" y="36"/>
                        </a:cubicBezTo>
                        <a:cubicBezTo>
                          <a:pt x="55" y="37"/>
                          <a:pt x="52" y="39"/>
                          <a:pt x="49" y="41"/>
                        </a:cubicBezTo>
                        <a:cubicBezTo>
                          <a:pt x="44" y="44"/>
                          <a:pt x="40" y="47"/>
                          <a:pt x="35" y="48"/>
                        </a:cubicBezTo>
                        <a:close/>
                        <a:moveTo>
                          <a:pt x="27" y="25"/>
                        </a:moveTo>
                        <a:cubicBezTo>
                          <a:pt x="28" y="26"/>
                          <a:pt x="28" y="28"/>
                          <a:pt x="29" y="29"/>
                        </a:cubicBezTo>
                        <a:cubicBezTo>
                          <a:pt x="29" y="30"/>
                          <a:pt x="30" y="31"/>
                          <a:pt x="31" y="30"/>
                        </a:cubicBezTo>
                        <a:cubicBezTo>
                          <a:pt x="31" y="30"/>
                          <a:pt x="31" y="30"/>
                          <a:pt x="32" y="30"/>
                        </a:cubicBezTo>
                        <a:cubicBezTo>
                          <a:pt x="33" y="29"/>
                          <a:pt x="35" y="28"/>
                          <a:pt x="37" y="28"/>
                        </a:cubicBezTo>
                        <a:cubicBezTo>
                          <a:pt x="39" y="26"/>
                          <a:pt x="42" y="24"/>
                          <a:pt x="45" y="23"/>
                        </a:cubicBezTo>
                        <a:cubicBezTo>
                          <a:pt x="48" y="21"/>
                          <a:pt x="51" y="19"/>
                          <a:pt x="53" y="17"/>
                        </a:cubicBezTo>
                        <a:cubicBezTo>
                          <a:pt x="54" y="16"/>
                          <a:pt x="55" y="16"/>
                          <a:pt x="55" y="15"/>
                        </a:cubicBezTo>
                        <a:cubicBezTo>
                          <a:pt x="55" y="14"/>
                          <a:pt x="54" y="13"/>
                          <a:pt x="54" y="11"/>
                        </a:cubicBezTo>
                        <a:cubicBezTo>
                          <a:pt x="53" y="11"/>
                          <a:pt x="52" y="11"/>
                          <a:pt x="52" y="12"/>
                        </a:cubicBezTo>
                        <a:cubicBezTo>
                          <a:pt x="49" y="13"/>
                          <a:pt x="47" y="14"/>
                          <a:pt x="45" y="16"/>
                        </a:cubicBezTo>
                        <a:cubicBezTo>
                          <a:pt x="42" y="17"/>
                          <a:pt x="39" y="19"/>
                          <a:pt x="36" y="21"/>
                        </a:cubicBezTo>
                        <a:cubicBezTo>
                          <a:pt x="33" y="22"/>
                          <a:pt x="30" y="24"/>
                          <a:pt x="27" y="25"/>
                        </a:cubicBezTo>
                        <a:close/>
                        <a:moveTo>
                          <a:pt x="39" y="64"/>
                        </a:moveTo>
                        <a:cubicBezTo>
                          <a:pt x="40" y="65"/>
                          <a:pt x="40" y="66"/>
                          <a:pt x="40" y="67"/>
                        </a:cubicBezTo>
                        <a:cubicBezTo>
                          <a:pt x="40" y="68"/>
                          <a:pt x="40" y="68"/>
                          <a:pt x="40" y="69"/>
                        </a:cubicBezTo>
                        <a:cubicBezTo>
                          <a:pt x="40" y="69"/>
                          <a:pt x="39" y="69"/>
                          <a:pt x="40" y="70"/>
                        </a:cubicBezTo>
                        <a:cubicBezTo>
                          <a:pt x="40" y="70"/>
                          <a:pt x="41" y="70"/>
                          <a:pt x="41" y="70"/>
                        </a:cubicBezTo>
                        <a:cubicBezTo>
                          <a:pt x="41" y="70"/>
                          <a:pt x="41" y="69"/>
                          <a:pt x="41" y="69"/>
                        </a:cubicBezTo>
                        <a:cubicBezTo>
                          <a:pt x="45" y="68"/>
                          <a:pt x="48" y="66"/>
                          <a:pt x="52" y="65"/>
                        </a:cubicBezTo>
                        <a:cubicBezTo>
                          <a:pt x="54" y="63"/>
                          <a:pt x="57" y="62"/>
                          <a:pt x="60" y="61"/>
                        </a:cubicBezTo>
                        <a:cubicBezTo>
                          <a:pt x="62" y="60"/>
                          <a:pt x="64" y="58"/>
                          <a:pt x="66" y="57"/>
                        </a:cubicBezTo>
                        <a:cubicBezTo>
                          <a:pt x="66" y="57"/>
                          <a:pt x="67" y="57"/>
                          <a:pt x="67" y="56"/>
                        </a:cubicBezTo>
                        <a:cubicBezTo>
                          <a:pt x="67" y="55"/>
                          <a:pt x="66" y="53"/>
                          <a:pt x="66" y="52"/>
                        </a:cubicBezTo>
                        <a:cubicBezTo>
                          <a:pt x="66" y="52"/>
                          <a:pt x="66" y="52"/>
                          <a:pt x="65" y="52"/>
                        </a:cubicBezTo>
                        <a:cubicBezTo>
                          <a:pt x="62" y="53"/>
                          <a:pt x="59" y="54"/>
                          <a:pt x="56" y="56"/>
                        </a:cubicBezTo>
                        <a:cubicBezTo>
                          <a:pt x="54" y="57"/>
                          <a:pt x="51" y="58"/>
                          <a:pt x="49" y="60"/>
                        </a:cubicBezTo>
                        <a:cubicBezTo>
                          <a:pt x="46" y="61"/>
                          <a:pt x="44" y="62"/>
                          <a:pt x="41" y="63"/>
                        </a:cubicBezTo>
                        <a:cubicBezTo>
                          <a:pt x="40" y="63"/>
                          <a:pt x="40" y="64"/>
                          <a:pt x="39" y="64"/>
                        </a:cubicBezTo>
                        <a:close/>
                        <a:moveTo>
                          <a:pt x="65" y="48"/>
                        </a:moveTo>
                        <a:cubicBezTo>
                          <a:pt x="64" y="47"/>
                          <a:pt x="64" y="46"/>
                          <a:pt x="64" y="46"/>
                        </a:cubicBezTo>
                        <a:cubicBezTo>
                          <a:pt x="64" y="45"/>
                          <a:pt x="64" y="45"/>
                          <a:pt x="63" y="45"/>
                        </a:cubicBezTo>
                        <a:cubicBezTo>
                          <a:pt x="63" y="45"/>
                          <a:pt x="63" y="45"/>
                          <a:pt x="62" y="45"/>
                        </a:cubicBezTo>
                        <a:cubicBezTo>
                          <a:pt x="60" y="46"/>
                          <a:pt x="58" y="46"/>
                          <a:pt x="56" y="48"/>
                        </a:cubicBezTo>
                        <a:cubicBezTo>
                          <a:pt x="54" y="49"/>
                          <a:pt x="52" y="50"/>
                          <a:pt x="50" y="51"/>
                        </a:cubicBezTo>
                        <a:cubicBezTo>
                          <a:pt x="47" y="53"/>
                          <a:pt x="43" y="55"/>
                          <a:pt x="40" y="56"/>
                        </a:cubicBezTo>
                        <a:cubicBezTo>
                          <a:pt x="39" y="57"/>
                          <a:pt x="38" y="57"/>
                          <a:pt x="38" y="58"/>
                        </a:cubicBezTo>
                        <a:cubicBezTo>
                          <a:pt x="38" y="59"/>
                          <a:pt x="38" y="60"/>
                          <a:pt x="39" y="62"/>
                        </a:cubicBezTo>
                        <a:cubicBezTo>
                          <a:pt x="39" y="61"/>
                          <a:pt x="39" y="62"/>
                          <a:pt x="40" y="61"/>
                        </a:cubicBezTo>
                        <a:cubicBezTo>
                          <a:pt x="41" y="61"/>
                          <a:pt x="42" y="61"/>
                          <a:pt x="43" y="60"/>
                        </a:cubicBezTo>
                        <a:cubicBezTo>
                          <a:pt x="46" y="59"/>
                          <a:pt x="49" y="57"/>
                          <a:pt x="52" y="56"/>
                        </a:cubicBezTo>
                        <a:cubicBezTo>
                          <a:pt x="56" y="53"/>
                          <a:pt x="60" y="51"/>
                          <a:pt x="64" y="48"/>
                        </a:cubicBezTo>
                        <a:cubicBezTo>
                          <a:pt x="64" y="48"/>
                          <a:pt x="64" y="48"/>
                          <a:pt x="65" y="48"/>
                        </a:cubicBezTo>
                        <a:close/>
                        <a:moveTo>
                          <a:pt x="45" y="6"/>
                        </a:moveTo>
                        <a:cubicBezTo>
                          <a:pt x="45" y="8"/>
                          <a:pt x="45" y="8"/>
                          <a:pt x="43" y="9"/>
                        </a:cubicBezTo>
                        <a:cubicBezTo>
                          <a:pt x="40" y="10"/>
                          <a:pt x="37" y="12"/>
                          <a:pt x="35" y="13"/>
                        </a:cubicBezTo>
                        <a:cubicBezTo>
                          <a:pt x="32" y="15"/>
                          <a:pt x="29" y="17"/>
                          <a:pt x="26" y="19"/>
                        </a:cubicBezTo>
                        <a:cubicBezTo>
                          <a:pt x="25" y="19"/>
                          <a:pt x="25" y="19"/>
                          <a:pt x="25" y="19"/>
                        </a:cubicBezTo>
                        <a:cubicBezTo>
                          <a:pt x="25" y="20"/>
                          <a:pt x="25" y="20"/>
                          <a:pt x="25" y="20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22"/>
                          <a:pt x="27" y="23"/>
                          <a:pt x="28" y="22"/>
                        </a:cubicBezTo>
                        <a:cubicBezTo>
                          <a:pt x="28" y="22"/>
                          <a:pt x="29" y="22"/>
                          <a:pt x="29" y="22"/>
                        </a:cubicBezTo>
                        <a:cubicBezTo>
                          <a:pt x="31" y="21"/>
                          <a:pt x="33" y="20"/>
                          <a:pt x="35" y="19"/>
                        </a:cubicBezTo>
                        <a:cubicBezTo>
                          <a:pt x="40" y="17"/>
                          <a:pt x="44" y="14"/>
                          <a:pt x="48" y="11"/>
                        </a:cubicBezTo>
                        <a:cubicBezTo>
                          <a:pt x="49" y="9"/>
                          <a:pt x="51" y="8"/>
                          <a:pt x="53" y="7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0" y="6"/>
                          <a:pt x="48" y="6"/>
                          <a:pt x="45" y="6"/>
                        </a:cubicBezTo>
                        <a:close/>
                        <a:moveTo>
                          <a:pt x="25" y="18"/>
                        </a:moveTo>
                        <a:cubicBezTo>
                          <a:pt x="30" y="14"/>
                          <a:pt x="36" y="11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38" y="6"/>
                          <a:pt x="36" y="6"/>
                          <a:pt x="34" y="6"/>
                        </a:cubicBezTo>
                        <a:cubicBezTo>
                          <a:pt x="34" y="8"/>
                          <a:pt x="34" y="9"/>
                          <a:pt x="32" y="9"/>
                        </a:cubicBezTo>
                        <a:cubicBezTo>
                          <a:pt x="31" y="9"/>
                          <a:pt x="29" y="10"/>
                          <a:pt x="29" y="10"/>
                        </a:cubicBezTo>
                        <a:cubicBezTo>
                          <a:pt x="27" y="11"/>
                          <a:pt x="26" y="12"/>
                          <a:pt x="24" y="13"/>
                        </a:cubicBezTo>
                        <a:cubicBezTo>
                          <a:pt x="24" y="13"/>
                          <a:pt x="24" y="13"/>
                          <a:pt x="24" y="14"/>
                        </a:cubicBezTo>
                        <a:cubicBezTo>
                          <a:pt x="24" y="14"/>
                          <a:pt x="25" y="14"/>
                          <a:pt x="25" y="14"/>
                        </a:cubicBezTo>
                        <a:cubicBezTo>
                          <a:pt x="25" y="14"/>
                          <a:pt x="24" y="15"/>
                          <a:pt x="24" y="16"/>
                        </a:cubicBezTo>
                        <a:cubicBezTo>
                          <a:pt x="24" y="16"/>
                          <a:pt x="24" y="17"/>
                          <a:pt x="25" y="18"/>
                        </a:cubicBezTo>
                        <a:close/>
                        <a:moveTo>
                          <a:pt x="29" y="7"/>
                        </a:moveTo>
                        <a:cubicBezTo>
                          <a:pt x="29" y="7"/>
                          <a:pt x="29" y="7"/>
                          <a:pt x="29" y="7"/>
                        </a:cubicBezTo>
                        <a:cubicBezTo>
                          <a:pt x="28" y="7"/>
                          <a:pt x="27" y="7"/>
                          <a:pt x="26" y="7"/>
                        </a:cubicBezTo>
                        <a:cubicBezTo>
                          <a:pt x="25" y="7"/>
                          <a:pt x="24" y="7"/>
                          <a:pt x="23" y="7"/>
                        </a:cubicBezTo>
                        <a:cubicBezTo>
                          <a:pt x="23" y="7"/>
                          <a:pt x="22" y="6"/>
                          <a:pt x="22" y="6"/>
                        </a:cubicBez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1" y="5"/>
                          <a:pt x="20" y="4"/>
                          <a:pt x="19" y="4"/>
                        </a:cubicBezTo>
                        <a:cubicBezTo>
                          <a:pt x="19" y="4"/>
                          <a:pt x="19" y="4"/>
                          <a:pt x="19" y="4"/>
                        </a:cubicBezTo>
                        <a:cubicBezTo>
                          <a:pt x="21" y="6"/>
                          <a:pt x="21" y="9"/>
                          <a:pt x="23" y="12"/>
                        </a:cubicBezTo>
                        <a:cubicBezTo>
                          <a:pt x="25" y="10"/>
                          <a:pt x="27" y="9"/>
                          <a:pt x="29" y="7"/>
                        </a:cubicBezTo>
                        <a:close/>
                        <a:moveTo>
                          <a:pt x="69" y="83"/>
                        </a:moveTo>
                        <a:cubicBezTo>
                          <a:pt x="67" y="86"/>
                          <a:pt x="64" y="89"/>
                          <a:pt x="63" y="92"/>
                        </a:cubicBezTo>
                        <a:cubicBezTo>
                          <a:pt x="65" y="89"/>
                          <a:pt x="67" y="86"/>
                          <a:pt x="69" y="83"/>
                        </a:cubicBezTo>
                        <a:close/>
                        <a:moveTo>
                          <a:pt x="74" y="78"/>
                        </a:moveTo>
                        <a:cubicBezTo>
                          <a:pt x="74" y="78"/>
                          <a:pt x="74" y="78"/>
                          <a:pt x="74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4" y="78"/>
                          <a:pt x="74" y="78"/>
                          <a:pt x="74" y="78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24" name="Freeform 9"/>
                  <p:cNvSpPr/>
                  <p:nvPr/>
                </p:nvSpPr>
                <p:spPr bwMode="auto">
                  <a:xfrm>
                    <a:off x="6094413" y="3586163"/>
                    <a:ext cx="114300" cy="39688"/>
                  </a:xfrm>
                  <a:custGeom>
                    <a:avLst/>
                    <a:gdLst>
                      <a:gd name="T0" fmla="*/ 3266 w 35"/>
                      <a:gd name="T1" fmla="*/ 29766 h 12"/>
                      <a:gd name="T2" fmla="*/ 9797 w 35"/>
                      <a:gd name="T3" fmla="*/ 29766 h 12"/>
                      <a:gd name="T4" fmla="*/ 9797 w 35"/>
                      <a:gd name="T5" fmla="*/ 29766 h 12"/>
                      <a:gd name="T6" fmla="*/ 16329 w 35"/>
                      <a:gd name="T7" fmla="*/ 33073 h 12"/>
                      <a:gd name="T8" fmla="*/ 29391 w 35"/>
                      <a:gd name="T9" fmla="*/ 33073 h 12"/>
                      <a:gd name="T10" fmla="*/ 71846 w 35"/>
                      <a:gd name="T11" fmla="*/ 16537 h 12"/>
                      <a:gd name="T12" fmla="*/ 101237 w 35"/>
                      <a:gd name="T13" fmla="*/ 0 h 12"/>
                      <a:gd name="T14" fmla="*/ 104503 w 35"/>
                      <a:gd name="T15" fmla="*/ 0 h 12"/>
                      <a:gd name="T16" fmla="*/ 114300 w 35"/>
                      <a:gd name="T17" fmla="*/ 3307 h 12"/>
                      <a:gd name="T18" fmla="*/ 111034 w 35"/>
                      <a:gd name="T19" fmla="*/ 13229 h 12"/>
                      <a:gd name="T20" fmla="*/ 107769 w 35"/>
                      <a:gd name="T21" fmla="*/ 13229 h 12"/>
                      <a:gd name="T22" fmla="*/ 71846 w 35"/>
                      <a:gd name="T23" fmla="*/ 26459 h 12"/>
                      <a:gd name="T24" fmla="*/ 42454 w 35"/>
                      <a:gd name="T25" fmla="*/ 36381 h 12"/>
                      <a:gd name="T26" fmla="*/ 22860 w 35"/>
                      <a:gd name="T27" fmla="*/ 39688 h 12"/>
                      <a:gd name="T28" fmla="*/ 3266 w 35"/>
                      <a:gd name="T29" fmla="*/ 39688 h 12"/>
                      <a:gd name="T30" fmla="*/ 3266 w 35"/>
                      <a:gd name="T31" fmla="*/ 39688 h 12"/>
                      <a:gd name="T32" fmla="*/ 0 w 35"/>
                      <a:gd name="T33" fmla="*/ 29766 h 12"/>
                      <a:gd name="T34" fmla="*/ 3266 w 35"/>
                      <a:gd name="T35" fmla="*/ 29766 h 12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35"/>
                      <a:gd name="T55" fmla="*/ 0 h 12"/>
                      <a:gd name="T56" fmla="*/ 35 w 35"/>
                      <a:gd name="T57" fmla="*/ 12 h 12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35" h="12">
                        <a:moveTo>
                          <a:pt x="1" y="9"/>
                        </a:moveTo>
                        <a:cubicBezTo>
                          <a:pt x="1" y="8"/>
                          <a:pt x="2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4" y="10"/>
                          <a:pt x="4" y="10"/>
                          <a:pt x="5" y="10"/>
                        </a:cubicBezTo>
                        <a:cubicBezTo>
                          <a:pt x="6" y="10"/>
                          <a:pt x="8" y="10"/>
                          <a:pt x="9" y="10"/>
                        </a:cubicBezTo>
                        <a:cubicBezTo>
                          <a:pt x="14" y="8"/>
                          <a:pt x="18" y="7"/>
                          <a:pt x="22" y="5"/>
                        </a:cubicBezTo>
                        <a:cubicBezTo>
                          <a:pt x="25" y="4"/>
                          <a:pt x="28" y="2"/>
                          <a:pt x="31" y="0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33" y="0"/>
                          <a:pt x="34" y="0"/>
                          <a:pt x="35" y="1"/>
                        </a:cubicBezTo>
                        <a:cubicBezTo>
                          <a:pt x="35" y="2"/>
                          <a:pt x="35" y="3"/>
                          <a:pt x="34" y="4"/>
                        </a:cubicBezTo>
                        <a:cubicBezTo>
                          <a:pt x="34" y="4"/>
                          <a:pt x="33" y="4"/>
                          <a:pt x="33" y="4"/>
                        </a:cubicBezTo>
                        <a:cubicBezTo>
                          <a:pt x="29" y="6"/>
                          <a:pt x="26" y="7"/>
                          <a:pt x="22" y="8"/>
                        </a:cubicBezTo>
                        <a:cubicBezTo>
                          <a:pt x="19" y="9"/>
                          <a:pt x="16" y="10"/>
                          <a:pt x="13" y="11"/>
                        </a:cubicBezTo>
                        <a:cubicBezTo>
                          <a:pt x="11" y="11"/>
                          <a:pt x="9" y="12"/>
                          <a:pt x="7" y="12"/>
                        </a:cubicBezTo>
                        <a:cubicBezTo>
                          <a:pt x="5" y="12"/>
                          <a:pt x="3" y="12"/>
                          <a:pt x="1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0" y="11"/>
                          <a:pt x="0" y="10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4105" name="组合 201"/>
              <p:cNvGrpSpPr/>
              <p:nvPr/>
            </p:nvGrpSpPr>
            <p:grpSpPr bwMode="auto">
              <a:xfrm>
                <a:off x="6264356" y="3106246"/>
                <a:ext cx="1715030" cy="463550"/>
                <a:chOff x="4819121" y="3552825"/>
                <a:chExt cx="1715030" cy="463550"/>
              </a:xfrm>
            </p:grpSpPr>
            <p:grpSp>
              <p:nvGrpSpPr>
                <p:cNvPr id="4106" name="组合 202"/>
                <p:cNvGrpSpPr/>
                <p:nvPr/>
              </p:nvGrpSpPr>
              <p:grpSpPr bwMode="auto">
                <a:xfrm>
                  <a:off x="5657850" y="3552825"/>
                  <a:ext cx="876301" cy="463550"/>
                  <a:chOff x="5656263" y="3198813"/>
                  <a:chExt cx="876301" cy="463550"/>
                </a:xfrm>
              </p:grpSpPr>
              <p:sp>
                <p:nvSpPr>
                  <p:cNvPr id="4113" name="Freeform 5"/>
                  <p:cNvSpPr>
                    <a:spLocks noEditPoints="1"/>
                  </p:cNvSpPr>
                  <p:nvPr/>
                </p:nvSpPr>
                <p:spPr bwMode="auto">
                  <a:xfrm>
                    <a:off x="6276976" y="3201988"/>
                    <a:ext cx="255588" cy="460375"/>
                  </a:xfrm>
                  <a:custGeom>
                    <a:avLst/>
                    <a:gdLst>
                      <a:gd name="T0" fmla="*/ 6554 w 78"/>
                      <a:gd name="T1" fmla="*/ 450439 h 139"/>
                      <a:gd name="T2" fmla="*/ 95026 w 78"/>
                      <a:gd name="T3" fmla="*/ 311333 h 139"/>
                      <a:gd name="T4" fmla="*/ 68812 w 78"/>
                      <a:gd name="T5" fmla="*/ 26496 h 139"/>
                      <a:gd name="T6" fmla="*/ 81919 w 78"/>
                      <a:gd name="T7" fmla="*/ 6624 h 139"/>
                      <a:gd name="T8" fmla="*/ 235927 w 78"/>
                      <a:gd name="T9" fmla="*/ 198723 h 139"/>
                      <a:gd name="T10" fmla="*/ 232651 w 78"/>
                      <a:gd name="T11" fmla="*/ 298085 h 139"/>
                      <a:gd name="T12" fmla="*/ 108133 w 78"/>
                      <a:gd name="T13" fmla="*/ 457063 h 139"/>
                      <a:gd name="T14" fmla="*/ 134348 w 78"/>
                      <a:gd name="T15" fmla="*/ 26496 h 139"/>
                      <a:gd name="T16" fmla="*/ 88473 w 78"/>
                      <a:gd name="T17" fmla="*/ 420630 h 139"/>
                      <a:gd name="T18" fmla="*/ 127794 w 78"/>
                      <a:gd name="T19" fmla="*/ 208659 h 139"/>
                      <a:gd name="T20" fmla="*/ 173669 w 78"/>
                      <a:gd name="T21" fmla="*/ 36433 h 139"/>
                      <a:gd name="T22" fmla="*/ 137624 w 78"/>
                      <a:gd name="T23" fmla="*/ 52993 h 139"/>
                      <a:gd name="T24" fmla="*/ 49152 w 78"/>
                      <a:gd name="T25" fmla="*/ 430567 h 139"/>
                      <a:gd name="T26" fmla="*/ 173669 w 78"/>
                      <a:gd name="T27" fmla="*/ 19872 h 139"/>
                      <a:gd name="T28" fmla="*/ 216267 w 78"/>
                      <a:gd name="T29" fmla="*/ 301397 h 139"/>
                      <a:gd name="T30" fmla="*/ 229374 w 78"/>
                      <a:gd name="T31" fmla="*/ 231844 h 139"/>
                      <a:gd name="T32" fmla="*/ 206436 w 78"/>
                      <a:gd name="T33" fmla="*/ 165602 h 139"/>
                      <a:gd name="T34" fmla="*/ 29491 w 78"/>
                      <a:gd name="T35" fmla="*/ 423942 h 139"/>
                      <a:gd name="T36" fmla="*/ 157285 w 78"/>
                      <a:gd name="T37" fmla="*/ 308021 h 139"/>
                      <a:gd name="T38" fmla="*/ 226097 w 78"/>
                      <a:gd name="T39" fmla="*/ 271588 h 139"/>
                      <a:gd name="T40" fmla="*/ 170392 w 78"/>
                      <a:gd name="T41" fmla="*/ 317957 h 139"/>
                      <a:gd name="T42" fmla="*/ 160562 w 78"/>
                      <a:gd name="T43" fmla="*/ 288148 h 139"/>
                      <a:gd name="T44" fmla="*/ 216267 w 78"/>
                      <a:gd name="T45" fmla="*/ 255028 h 139"/>
                      <a:gd name="T46" fmla="*/ 98303 w 78"/>
                      <a:gd name="T47" fmla="*/ 364325 h 139"/>
                      <a:gd name="T48" fmla="*/ 140901 w 78"/>
                      <a:gd name="T49" fmla="*/ 115922 h 139"/>
                      <a:gd name="T50" fmla="*/ 127794 w 78"/>
                      <a:gd name="T51" fmla="*/ 274900 h 139"/>
                      <a:gd name="T52" fmla="*/ 124517 w 78"/>
                      <a:gd name="T53" fmla="*/ 49681 h 139"/>
                      <a:gd name="T54" fmla="*/ 104857 w 78"/>
                      <a:gd name="T55" fmla="*/ 19872 h 139"/>
                      <a:gd name="T56" fmla="*/ 199883 w 78"/>
                      <a:gd name="T57" fmla="*/ 145730 h 139"/>
                      <a:gd name="T58" fmla="*/ 170392 w 78"/>
                      <a:gd name="T59" fmla="*/ 298085 h 139"/>
                      <a:gd name="T60" fmla="*/ 209713 w 78"/>
                      <a:gd name="T61" fmla="*/ 155666 h 139"/>
                      <a:gd name="T62" fmla="*/ 131071 w 78"/>
                      <a:gd name="T63" fmla="*/ 334517 h 139"/>
                      <a:gd name="T64" fmla="*/ 203160 w 78"/>
                      <a:gd name="T65" fmla="*/ 255028 h 139"/>
                      <a:gd name="T66" fmla="*/ 190053 w 78"/>
                      <a:gd name="T67" fmla="*/ 172227 h 139"/>
                      <a:gd name="T68" fmla="*/ 203160 w 78"/>
                      <a:gd name="T69" fmla="*/ 135794 h 139"/>
                      <a:gd name="T70" fmla="*/ 154008 w 78"/>
                      <a:gd name="T71" fmla="*/ 142418 h 139"/>
                      <a:gd name="T72" fmla="*/ 173669 w 78"/>
                      <a:gd name="T73" fmla="*/ 96049 h 139"/>
                      <a:gd name="T74" fmla="*/ 196606 w 78"/>
                      <a:gd name="T75" fmla="*/ 112610 h 139"/>
                      <a:gd name="T76" fmla="*/ 170392 w 78"/>
                      <a:gd name="T77" fmla="*/ 82801 h 139"/>
                      <a:gd name="T78" fmla="*/ 160562 w 78"/>
                      <a:gd name="T79" fmla="*/ 82801 h 139"/>
                      <a:gd name="T80" fmla="*/ 154008 w 78"/>
                      <a:gd name="T81" fmla="*/ 102674 h 139"/>
                      <a:gd name="T82" fmla="*/ 111410 w 78"/>
                      <a:gd name="T83" fmla="*/ 377574 h 139"/>
                      <a:gd name="T84" fmla="*/ 222820 w 78"/>
                      <a:gd name="T85" fmla="*/ 245092 h 139"/>
                      <a:gd name="T86" fmla="*/ 131071 w 78"/>
                      <a:gd name="T87" fmla="*/ 66241 h 139"/>
                      <a:gd name="T88" fmla="*/ 212990 w 78"/>
                      <a:gd name="T89" fmla="*/ 215283 h 139"/>
                      <a:gd name="T90" fmla="*/ 78642 w 78"/>
                      <a:gd name="T91" fmla="*/ 29808 h 139"/>
                      <a:gd name="T92" fmla="*/ 144178 w 78"/>
                      <a:gd name="T93" fmla="*/ 105986 h 139"/>
                      <a:gd name="T94" fmla="*/ 127794 w 78"/>
                      <a:gd name="T95" fmla="*/ 105986 h 139"/>
                      <a:gd name="T96" fmla="*/ 163838 w 78"/>
                      <a:gd name="T97" fmla="*/ 125858 h 139"/>
                      <a:gd name="T98" fmla="*/ 167115 w 78"/>
                      <a:gd name="T99" fmla="*/ 225219 h 139"/>
                      <a:gd name="T100" fmla="*/ 239204 w 78"/>
                      <a:gd name="T101" fmla="*/ 268276 h 139"/>
                      <a:gd name="T102" fmla="*/ 140901 w 78"/>
                      <a:gd name="T103" fmla="*/ 367638 h 139"/>
                      <a:gd name="T104" fmla="*/ 147455 w 78"/>
                      <a:gd name="T105" fmla="*/ 357701 h 139"/>
                      <a:gd name="T106" fmla="*/ 154008 w 78"/>
                      <a:gd name="T107" fmla="*/ 261652 h 139"/>
                      <a:gd name="T108" fmla="*/ 154008 w 78"/>
                      <a:gd name="T109" fmla="*/ 168915 h 139"/>
                      <a:gd name="T110" fmla="*/ 134348 w 78"/>
                      <a:gd name="T111" fmla="*/ 377574 h 139"/>
                      <a:gd name="T112" fmla="*/ 163838 w 78"/>
                      <a:gd name="T113" fmla="*/ 112610 h 139"/>
                      <a:gd name="T114" fmla="*/ 104857 w 78"/>
                      <a:gd name="T115" fmla="*/ 341141 h 139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78"/>
                      <a:gd name="T175" fmla="*/ 0 h 139"/>
                      <a:gd name="T176" fmla="*/ 78 w 78"/>
                      <a:gd name="T177" fmla="*/ 139 h 139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78" h="139">
                        <a:moveTo>
                          <a:pt x="34" y="136"/>
                        </a:moveTo>
                        <a:cubicBezTo>
                          <a:pt x="32" y="136"/>
                          <a:pt x="31" y="136"/>
                          <a:pt x="30" y="135"/>
                        </a:cubicBezTo>
                        <a:cubicBezTo>
                          <a:pt x="28" y="135"/>
                          <a:pt x="26" y="136"/>
                          <a:pt x="24" y="136"/>
                        </a:cubicBezTo>
                        <a:cubicBezTo>
                          <a:pt x="21" y="136"/>
                          <a:pt x="19" y="136"/>
                          <a:pt x="16" y="136"/>
                        </a:cubicBezTo>
                        <a:cubicBezTo>
                          <a:pt x="13" y="136"/>
                          <a:pt x="10" y="136"/>
                          <a:pt x="7" y="136"/>
                        </a:cubicBezTo>
                        <a:cubicBezTo>
                          <a:pt x="6" y="136"/>
                          <a:pt x="6" y="136"/>
                          <a:pt x="5" y="136"/>
                        </a:cubicBezTo>
                        <a:cubicBezTo>
                          <a:pt x="5" y="137"/>
                          <a:pt x="4" y="137"/>
                          <a:pt x="4" y="136"/>
                        </a:cubicBezTo>
                        <a:cubicBezTo>
                          <a:pt x="3" y="136"/>
                          <a:pt x="2" y="136"/>
                          <a:pt x="2" y="136"/>
                        </a:cubicBezTo>
                        <a:cubicBezTo>
                          <a:pt x="1" y="135"/>
                          <a:pt x="1" y="134"/>
                          <a:pt x="2" y="134"/>
                        </a:cubicBezTo>
                        <a:cubicBezTo>
                          <a:pt x="2" y="133"/>
                          <a:pt x="2" y="133"/>
                          <a:pt x="2" y="133"/>
                        </a:cubicBezTo>
                        <a:cubicBezTo>
                          <a:pt x="2" y="133"/>
                          <a:pt x="3" y="133"/>
                          <a:pt x="3" y="133"/>
                        </a:cubicBezTo>
                        <a:cubicBezTo>
                          <a:pt x="3" y="132"/>
                          <a:pt x="3" y="132"/>
                          <a:pt x="2" y="133"/>
                        </a:cubicBezTo>
                        <a:cubicBezTo>
                          <a:pt x="1" y="133"/>
                          <a:pt x="1" y="133"/>
                          <a:pt x="1" y="133"/>
                        </a:cubicBezTo>
                        <a:cubicBezTo>
                          <a:pt x="0" y="132"/>
                          <a:pt x="0" y="132"/>
                          <a:pt x="1" y="131"/>
                        </a:cubicBezTo>
                        <a:cubicBezTo>
                          <a:pt x="3" y="127"/>
                          <a:pt x="6" y="123"/>
                          <a:pt x="8" y="119"/>
                        </a:cubicBezTo>
                        <a:cubicBezTo>
                          <a:pt x="15" y="111"/>
                          <a:pt x="21" y="102"/>
                          <a:pt x="29" y="94"/>
                        </a:cubicBezTo>
                        <a:cubicBezTo>
                          <a:pt x="29" y="93"/>
                          <a:pt x="30" y="93"/>
                          <a:pt x="30" y="92"/>
                        </a:cubicBezTo>
                        <a:cubicBezTo>
                          <a:pt x="33" y="88"/>
                          <a:pt x="35" y="85"/>
                          <a:pt x="37" y="81"/>
                        </a:cubicBezTo>
                        <a:cubicBezTo>
                          <a:pt x="38" y="80"/>
                          <a:pt x="39" y="79"/>
                          <a:pt x="39" y="78"/>
                        </a:cubicBezTo>
                        <a:cubicBezTo>
                          <a:pt x="39" y="74"/>
                          <a:pt x="38" y="71"/>
                          <a:pt x="37" y="68"/>
                        </a:cubicBezTo>
                        <a:cubicBezTo>
                          <a:pt x="35" y="62"/>
                          <a:pt x="33" y="57"/>
                          <a:pt x="32" y="51"/>
                        </a:cubicBezTo>
                        <a:cubicBezTo>
                          <a:pt x="31" y="44"/>
                          <a:pt x="30" y="38"/>
                          <a:pt x="28" y="32"/>
                        </a:cubicBezTo>
                        <a:cubicBezTo>
                          <a:pt x="28" y="30"/>
                          <a:pt x="27" y="28"/>
                          <a:pt x="27" y="27"/>
                        </a:cubicBezTo>
                        <a:cubicBezTo>
                          <a:pt x="24" y="21"/>
                          <a:pt x="22" y="15"/>
                          <a:pt x="21" y="8"/>
                        </a:cubicBezTo>
                        <a:cubicBezTo>
                          <a:pt x="21" y="8"/>
                          <a:pt x="21" y="7"/>
                          <a:pt x="20" y="6"/>
                        </a:cubicBezTo>
                        <a:cubicBezTo>
                          <a:pt x="20" y="6"/>
                          <a:pt x="20" y="6"/>
                          <a:pt x="20" y="5"/>
                        </a:cubicBezTo>
                        <a:cubicBezTo>
                          <a:pt x="19" y="5"/>
                          <a:pt x="19" y="5"/>
                          <a:pt x="19" y="5"/>
                        </a:cubicBezTo>
                        <a:cubicBezTo>
                          <a:pt x="18" y="5"/>
                          <a:pt x="17" y="4"/>
                          <a:pt x="17" y="3"/>
                        </a:cubicBezTo>
                        <a:cubicBezTo>
                          <a:pt x="17" y="2"/>
                          <a:pt x="18" y="1"/>
                          <a:pt x="18" y="1"/>
                        </a:cubicBezTo>
                        <a:cubicBezTo>
                          <a:pt x="20" y="1"/>
                          <a:pt x="21" y="1"/>
                          <a:pt x="23" y="2"/>
                        </a:cubicBezTo>
                        <a:cubicBezTo>
                          <a:pt x="23" y="2"/>
                          <a:pt x="24" y="2"/>
                          <a:pt x="25" y="2"/>
                        </a:cubicBezTo>
                        <a:cubicBezTo>
                          <a:pt x="25" y="2"/>
                          <a:pt x="25" y="2"/>
                          <a:pt x="25" y="2"/>
                        </a:cubicBezTo>
                        <a:cubicBezTo>
                          <a:pt x="26" y="1"/>
                          <a:pt x="27" y="1"/>
                          <a:pt x="27" y="1"/>
                        </a:cubicBezTo>
                        <a:cubicBezTo>
                          <a:pt x="35" y="0"/>
                          <a:pt x="43" y="0"/>
                          <a:pt x="51" y="0"/>
                        </a:cubicBezTo>
                        <a:cubicBezTo>
                          <a:pt x="52" y="0"/>
                          <a:pt x="53" y="0"/>
                          <a:pt x="54" y="0"/>
                        </a:cubicBezTo>
                        <a:cubicBezTo>
                          <a:pt x="54" y="0"/>
                          <a:pt x="55" y="0"/>
                          <a:pt x="55" y="1"/>
                        </a:cubicBezTo>
                        <a:cubicBezTo>
                          <a:pt x="55" y="1"/>
                          <a:pt x="56" y="2"/>
                          <a:pt x="56" y="2"/>
                        </a:cubicBezTo>
                        <a:cubicBezTo>
                          <a:pt x="57" y="6"/>
                          <a:pt x="58" y="9"/>
                          <a:pt x="60" y="13"/>
                        </a:cubicBezTo>
                        <a:cubicBezTo>
                          <a:pt x="62" y="20"/>
                          <a:pt x="64" y="28"/>
                          <a:pt x="66" y="36"/>
                        </a:cubicBezTo>
                        <a:cubicBezTo>
                          <a:pt x="68" y="44"/>
                          <a:pt x="70" y="52"/>
                          <a:pt x="72" y="60"/>
                        </a:cubicBezTo>
                        <a:cubicBezTo>
                          <a:pt x="73" y="63"/>
                          <a:pt x="73" y="66"/>
                          <a:pt x="74" y="69"/>
                        </a:cubicBezTo>
                        <a:cubicBezTo>
                          <a:pt x="74" y="69"/>
                          <a:pt x="75" y="70"/>
                          <a:pt x="75" y="70"/>
                        </a:cubicBezTo>
                        <a:cubicBezTo>
                          <a:pt x="75" y="70"/>
                          <a:pt x="75" y="71"/>
                          <a:pt x="75" y="71"/>
                        </a:cubicBezTo>
                        <a:cubicBezTo>
                          <a:pt x="75" y="71"/>
                          <a:pt x="75" y="72"/>
                          <a:pt x="75" y="73"/>
                        </a:cubicBezTo>
                        <a:cubicBezTo>
                          <a:pt x="76" y="75"/>
                          <a:pt x="77" y="78"/>
                          <a:pt x="77" y="80"/>
                        </a:cubicBezTo>
                        <a:cubicBezTo>
                          <a:pt x="78" y="81"/>
                          <a:pt x="77" y="82"/>
                          <a:pt x="76" y="83"/>
                        </a:cubicBezTo>
                        <a:cubicBezTo>
                          <a:pt x="75" y="83"/>
                          <a:pt x="75" y="84"/>
                          <a:pt x="74" y="85"/>
                        </a:cubicBezTo>
                        <a:cubicBezTo>
                          <a:pt x="73" y="86"/>
                          <a:pt x="72" y="88"/>
                          <a:pt x="71" y="90"/>
                        </a:cubicBezTo>
                        <a:cubicBezTo>
                          <a:pt x="68" y="97"/>
                          <a:pt x="63" y="104"/>
                          <a:pt x="58" y="111"/>
                        </a:cubicBezTo>
                        <a:cubicBezTo>
                          <a:pt x="55" y="115"/>
                          <a:pt x="52" y="118"/>
                          <a:pt x="49" y="121"/>
                        </a:cubicBezTo>
                        <a:cubicBezTo>
                          <a:pt x="49" y="121"/>
                          <a:pt x="48" y="122"/>
                          <a:pt x="48" y="122"/>
                        </a:cubicBezTo>
                        <a:cubicBezTo>
                          <a:pt x="46" y="123"/>
                          <a:pt x="45" y="124"/>
                          <a:pt x="45" y="125"/>
                        </a:cubicBezTo>
                        <a:cubicBezTo>
                          <a:pt x="42" y="129"/>
                          <a:pt x="40" y="132"/>
                          <a:pt x="37" y="135"/>
                        </a:cubicBezTo>
                        <a:cubicBezTo>
                          <a:pt x="37" y="136"/>
                          <a:pt x="36" y="137"/>
                          <a:pt x="35" y="138"/>
                        </a:cubicBezTo>
                        <a:cubicBezTo>
                          <a:pt x="35" y="138"/>
                          <a:pt x="35" y="138"/>
                          <a:pt x="35" y="138"/>
                        </a:cubicBezTo>
                        <a:cubicBezTo>
                          <a:pt x="34" y="138"/>
                          <a:pt x="34" y="139"/>
                          <a:pt x="33" y="138"/>
                        </a:cubicBezTo>
                        <a:cubicBezTo>
                          <a:pt x="33" y="138"/>
                          <a:pt x="33" y="138"/>
                          <a:pt x="33" y="137"/>
                        </a:cubicBezTo>
                        <a:cubicBezTo>
                          <a:pt x="33" y="137"/>
                          <a:pt x="33" y="136"/>
                          <a:pt x="34" y="136"/>
                        </a:cubicBezTo>
                        <a:close/>
                        <a:moveTo>
                          <a:pt x="33" y="8"/>
                        </a:moveTo>
                        <a:cubicBezTo>
                          <a:pt x="33" y="8"/>
                          <a:pt x="33" y="9"/>
                          <a:pt x="33" y="9"/>
                        </a:cubicBezTo>
                        <a:cubicBezTo>
                          <a:pt x="34" y="9"/>
                          <a:pt x="35" y="8"/>
                          <a:pt x="37" y="8"/>
                        </a:cubicBezTo>
                        <a:cubicBezTo>
                          <a:pt x="37" y="8"/>
                          <a:pt x="37" y="8"/>
                          <a:pt x="37" y="8"/>
                        </a:cubicBezTo>
                        <a:cubicBezTo>
                          <a:pt x="38" y="8"/>
                          <a:pt x="40" y="8"/>
                          <a:pt x="41" y="8"/>
                        </a:cubicBezTo>
                        <a:cubicBezTo>
                          <a:pt x="41" y="8"/>
                          <a:pt x="41" y="8"/>
                          <a:pt x="41" y="8"/>
                        </a:cubicBezTo>
                        <a:cubicBezTo>
                          <a:pt x="42" y="8"/>
                          <a:pt x="42" y="7"/>
                          <a:pt x="43" y="6"/>
                        </a:cubicBezTo>
                        <a:cubicBezTo>
                          <a:pt x="40" y="7"/>
                          <a:pt x="36" y="7"/>
                          <a:pt x="33" y="8"/>
                        </a:cubicBezTo>
                        <a:close/>
                        <a:moveTo>
                          <a:pt x="27" y="127"/>
                        </a:moveTo>
                        <a:cubicBezTo>
                          <a:pt x="24" y="127"/>
                          <a:pt x="20" y="126"/>
                          <a:pt x="17" y="125"/>
                        </a:cubicBezTo>
                        <a:cubicBezTo>
                          <a:pt x="17" y="125"/>
                          <a:pt x="18" y="126"/>
                          <a:pt x="19" y="126"/>
                        </a:cubicBezTo>
                        <a:cubicBezTo>
                          <a:pt x="21" y="127"/>
                          <a:pt x="23" y="127"/>
                          <a:pt x="25" y="128"/>
                        </a:cubicBezTo>
                        <a:cubicBezTo>
                          <a:pt x="26" y="129"/>
                          <a:pt x="26" y="129"/>
                          <a:pt x="27" y="128"/>
                        </a:cubicBezTo>
                        <a:cubicBezTo>
                          <a:pt x="27" y="128"/>
                          <a:pt x="27" y="127"/>
                          <a:pt x="27" y="127"/>
                        </a:cubicBezTo>
                        <a:close/>
                        <a:moveTo>
                          <a:pt x="42" y="12"/>
                        </a:moveTo>
                        <a:cubicBezTo>
                          <a:pt x="44" y="12"/>
                          <a:pt x="46" y="12"/>
                          <a:pt x="49" y="11"/>
                        </a:cubicBezTo>
                        <a:cubicBezTo>
                          <a:pt x="48" y="10"/>
                          <a:pt x="48" y="10"/>
                          <a:pt x="48" y="10"/>
                        </a:cubicBezTo>
                        <a:cubicBezTo>
                          <a:pt x="46" y="10"/>
                          <a:pt x="44" y="10"/>
                          <a:pt x="43" y="10"/>
                        </a:cubicBezTo>
                        <a:cubicBezTo>
                          <a:pt x="42" y="11"/>
                          <a:pt x="42" y="11"/>
                          <a:pt x="42" y="12"/>
                        </a:cubicBezTo>
                        <a:close/>
                        <a:moveTo>
                          <a:pt x="36" y="52"/>
                        </a:moveTo>
                        <a:cubicBezTo>
                          <a:pt x="36" y="52"/>
                          <a:pt x="36" y="52"/>
                          <a:pt x="36" y="52"/>
                        </a:cubicBezTo>
                        <a:cubicBezTo>
                          <a:pt x="37" y="56"/>
                          <a:pt x="38" y="59"/>
                          <a:pt x="39" y="63"/>
                        </a:cubicBezTo>
                        <a:cubicBezTo>
                          <a:pt x="39" y="65"/>
                          <a:pt x="40" y="67"/>
                          <a:pt x="41" y="69"/>
                        </a:cubicBezTo>
                        <a:cubicBezTo>
                          <a:pt x="39" y="63"/>
                          <a:pt x="38" y="57"/>
                          <a:pt x="36" y="52"/>
                        </a:cubicBezTo>
                        <a:close/>
                        <a:moveTo>
                          <a:pt x="48" y="6"/>
                        </a:moveTo>
                        <a:cubicBezTo>
                          <a:pt x="49" y="7"/>
                          <a:pt x="49" y="8"/>
                          <a:pt x="50" y="8"/>
                        </a:cubicBezTo>
                        <a:cubicBezTo>
                          <a:pt x="51" y="8"/>
                          <a:pt x="51" y="9"/>
                          <a:pt x="51" y="10"/>
                        </a:cubicBezTo>
                        <a:cubicBezTo>
                          <a:pt x="51" y="10"/>
                          <a:pt x="51" y="10"/>
                          <a:pt x="51" y="10"/>
                        </a:cubicBezTo>
                        <a:cubicBezTo>
                          <a:pt x="51" y="10"/>
                          <a:pt x="51" y="11"/>
                          <a:pt x="51" y="11"/>
                        </a:cubicBezTo>
                        <a:cubicBezTo>
                          <a:pt x="52" y="11"/>
                          <a:pt x="52" y="11"/>
                          <a:pt x="53" y="11"/>
                        </a:cubicBezTo>
                        <a:cubicBezTo>
                          <a:pt x="52" y="9"/>
                          <a:pt x="52" y="8"/>
                          <a:pt x="51" y="6"/>
                        </a:cubicBezTo>
                        <a:cubicBezTo>
                          <a:pt x="50" y="6"/>
                          <a:pt x="49" y="6"/>
                          <a:pt x="48" y="6"/>
                        </a:cubicBezTo>
                        <a:close/>
                        <a:moveTo>
                          <a:pt x="42" y="16"/>
                        </a:moveTo>
                        <a:cubicBezTo>
                          <a:pt x="44" y="16"/>
                          <a:pt x="45" y="16"/>
                          <a:pt x="46" y="16"/>
                        </a:cubicBezTo>
                        <a:cubicBezTo>
                          <a:pt x="46" y="15"/>
                          <a:pt x="46" y="15"/>
                          <a:pt x="46" y="15"/>
                        </a:cubicBezTo>
                        <a:cubicBezTo>
                          <a:pt x="46" y="14"/>
                          <a:pt x="46" y="14"/>
                          <a:pt x="46" y="14"/>
                        </a:cubicBezTo>
                        <a:cubicBezTo>
                          <a:pt x="45" y="14"/>
                          <a:pt x="43" y="14"/>
                          <a:pt x="42" y="15"/>
                        </a:cubicBezTo>
                        <a:cubicBezTo>
                          <a:pt x="42" y="15"/>
                          <a:pt x="42" y="16"/>
                          <a:pt x="42" y="16"/>
                        </a:cubicBezTo>
                        <a:close/>
                        <a:moveTo>
                          <a:pt x="25" y="114"/>
                        </a:moveTo>
                        <a:cubicBezTo>
                          <a:pt x="25" y="115"/>
                          <a:pt x="24" y="116"/>
                          <a:pt x="23" y="117"/>
                        </a:cubicBezTo>
                        <a:cubicBezTo>
                          <a:pt x="24" y="117"/>
                          <a:pt x="25" y="117"/>
                          <a:pt x="26" y="118"/>
                        </a:cubicBezTo>
                        <a:cubicBezTo>
                          <a:pt x="26" y="117"/>
                          <a:pt x="27" y="117"/>
                          <a:pt x="27" y="116"/>
                        </a:cubicBezTo>
                        <a:cubicBezTo>
                          <a:pt x="27" y="116"/>
                          <a:pt x="27" y="116"/>
                          <a:pt x="27" y="115"/>
                        </a:cubicBezTo>
                        <a:cubicBezTo>
                          <a:pt x="27" y="115"/>
                          <a:pt x="26" y="115"/>
                          <a:pt x="25" y="114"/>
                        </a:cubicBezTo>
                        <a:close/>
                        <a:moveTo>
                          <a:pt x="10" y="130"/>
                        </a:moveTo>
                        <a:cubicBezTo>
                          <a:pt x="11" y="131"/>
                          <a:pt x="14" y="131"/>
                          <a:pt x="15" y="130"/>
                        </a:cubicBezTo>
                        <a:cubicBezTo>
                          <a:pt x="14" y="130"/>
                          <a:pt x="13" y="129"/>
                          <a:pt x="11" y="129"/>
                        </a:cubicBezTo>
                        <a:cubicBezTo>
                          <a:pt x="11" y="129"/>
                          <a:pt x="10" y="130"/>
                          <a:pt x="10" y="130"/>
                        </a:cubicBezTo>
                        <a:close/>
                        <a:moveTo>
                          <a:pt x="55" y="10"/>
                        </a:moveTo>
                        <a:cubicBezTo>
                          <a:pt x="54" y="7"/>
                          <a:pt x="54" y="5"/>
                          <a:pt x="53" y="2"/>
                        </a:cubicBezTo>
                        <a:cubicBezTo>
                          <a:pt x="52" y="2"/>
                          <a:pt x="52" y="2"/>
                          <a:pt x="51" y="2"/>
                        </a:cubicBezTo>
                        <a:cubicBezTo>
                          <a:pt x="52" y="4"/>
                          <a:pt x="52" y="4"/>
                          <a:pt x="53" y="4"/>
                        </a:cubicBezTo>
                        <a:cubicBezTo>
                          <a:pt x="53" y="4"/>
                          <a:pt x="54" y="5"/>
                          <a:pt x="53" y="5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4" y="7"/>
                          <a:pt x="54" y="9"/>
                          <a:pt x="55" y="10"/>
                        </a:cubicBezTo>
                        <a:close/>
                        <a:moveTo>
                          <a:pt x="16" y="123"/>
                        </a:moveTo>
                        <a:cubicBezTo>
                          <a:pt x="19" y="123"/>
                          <a:pt x="22" y="124"/>
                          <a:pt x="25" y="125"/>
                        </a:cubicBezTo>
                        <a:cubicBezTo>
                          <a:pt x="25" y="125"/>
                          <a:pt x="25" y="125"/>
                          <a:pt x="25" y="125"/>
                        </a:cubicBezTo>
                        <a:cubicBezTo>
                          <a:pt x="23" y="124"/>
                          <a:pt x="20" y="123"/>
                          <a:pt x="17" y="122"/>
                        </a:cubicBezTo>
                        <a:cubicBezTo>
                          <a:pt x="17" y="122"/>
                          <a:pt x="17" y="122"/>
                          <a:pt x="16" y="123"/>
                        </a:cubicBezTo>
                        <a:close/>
                        <a:moveTo>
                          <a:pt x="66" y="91"/>
                        </a:moveTo>
                        <a:cubicBezTo>
                          <a:pt x="66" y="91"/>
                          <a:pt x="66" y="91"/>
                          <a:pt x="66" y="91"/>
                        </a:cubicBezTo>
                        <a:cubicBezTo>
                          <a:pt x="68" y="89"/>
                          <a:pt x="70" y="86"/>
                          <a:pt x="71" y="84"/>
                        </a:cubicBezTo>
                        <a:cubicBezTo>
                          <a:pt x="71" y="83"/>
                          <a:pt x="70" y="83"/>
                          <a:pt x="70" y="82"/>
                        </a:cubicBezTo>
                        <a:cubicBezTo>
                          <a:pt x="70" y="82"/>
                          <a:pt x="70" y="82"/>
                          <a:pt x="69" y="82"/>
                        </a:cubicBezTo>
                        <a:cubicBezTo>
                          <a:pt x="70" y="83"/>
                          <a:pt x="70" y="84"/>
                          <a:pt x="70" y="85"/>
                        </a:cubicBezTo>
                        <a:cubicBezTo>
                          <a:pt x="69" y="86"/>
                          <a:pt x="68" y="87"/>
                          <a:pt x="68" y="88"/>
                        </a:cubicBezTo>
                        <a:cubicBezTo>
                          <a:pt x="67" y="89"/>
                          <a:pt x="66" y="90"/>
                          <a:pt x="66" y="91"/>
                        </a:cubicBezTo>
                        <a:close/>
                        <a:moveTo>
                          <a:pt x="70" y="64"/>
                        </a:moveTo>
                        <a:cubicBezTo>
                          <a:pt x="70" y="66"/>
                          <a:pt x="70" y="68"/>
                          <a:pt x="70" y="70"/>
                        </a:cubicBezTo>
                        <a:cubicBezTo>
                          <a:pt x="71" y="70"/>
                          <a:pt x="71" y="70"/>
                          <a:pt x="71" y="70"/>
                        </a:cubicBezTo>
                        <a:cubicBezTo>
                          <a:pt x="71" y="68"/>
                          <a:pt x="71" y="66"/>
                          <a:pt x="70" y="64"/>
                        </a:cubicBezTo>
                        <a:close/>
                        <a:moveTo>
                          <a:pt x="63" y="88"/>
                        </a:moveTo>
                        <a:cubicBezTo>
                          <a:pt x="63" y="88"/>
                          <a:pt x="64" y="88"/>
                          <a:pt x="64" y="88"/>
                        </a:cubicBezTo>
                        <a:cubicBezTo>
                          <a:pt x="65" y="87"/>
                          <a:pt x="66" y="86"/>
                          <a:pt x="67" y="85"/>
                        </a:cubicBezTo>
                        <a:cubicBezTo>
                          <a:pt x="66" y="85"/>
                          <a:pt x="65" y="85"/>
                          <a:pt x="64" y="85"/>
                        </a:cubicBezTo>
                        <a:cubicBezTo>
                          <a:pt x="64" y="86"/>
                          <a:pt x="63" y="87"/>
                          <a:pt x="63" y="88"/>
                        </a:cubicBezTo>
                        <a:close/>
                        <a:moveTo>
                          <a:pt x="63" y="50"/>
                        </a:moveTo>
                        <a:cubicBezTo>
                          <a:pt x="63" y="51"/>
                          <a:pt x="64" y="51"/>
                          <a:pt x="64" y="52"/>
                        </a:cubicBezTo>
                        <a:cubicBezTo>
                          <a:pt x="64" y="52"/>
                          <a:pt x="64" y="52"/>
                          <a:pt x="65" y="52"/>
                        </a:cubicBezTo>
                        <a:cubicBezTo>
                          <a:pt x="65" y="52"/>
                          <a:pt x="65" y="52"/>
                          <a:pt x="66" y="52"/>
                        </a:cubicBezTo>
                        <a:cubicBezTo>
                          <a:pt x="66" y="52"/>
                          <a:pt x="65" y="51"/>
                          <a:pt x="65" y="50"/>
                        </a:cubicBezTo>
                        <a:cubicBezTo>
                          <a:pt x="64" y="50"/>
                          <a:pt x="64" y="50"/>
                          <a:pt x="63" y="50"/>
                        </a:cubicBezTo>
                        <a:close/>
                        <a:moveTo>
                          <a:pt x="8" y="127"/>
                        </a:moveTo>
                        <a:cubicBezTo>
                          <a:pt x="7" y="129"/>
                          <a:pt x="6" y="130"/>
                          <a:pt x="7" y="130"/>
                        </a:cubicBezTo>
                        <a:cubicBezTo>
                          <a:pt x="8" y="130"/>
                          <a:pt x="8" y="129"/>
                          <a:pt x="9" y="128"/>
                        </a:cubicBezTo>
                        <a:cubicBezTo>
                          <a:pt x="9" y="128"/>
                          <a:pt x="8" y="127"/>
                          <a:pt x="8" y="127"/>
                        </a:cubicBezTo>
                        <a:close/>
                        <a:moveTo>
                          <a:pt x="46" y="20"/>
                        </a:moveTo>
                        <a:cubicBezTo>
                          <a:pt x="46" y="19"/>
                          <a:pt x="46" y="19"/>
                          <a:pt x="46" y="18"/>
                        </a:cubicBezTo>
                        <a:cubicBezTo>
                          <a:pt x="45" y="18"/>
                          <a:pt x="44" y="19"/>
                          <a:pt x="43" y="19"/>
                        </a:cubicBezTo>
                        <a:cubicBezTo>
                          <a:pt x="43" y="19"/>
                          <a:pt x="43" y="20"/>
                          <a:pt x="43" y="20"/>
                        </a:cubicBezTo>
                        <a:cubicBezTo>
                          <a:pt x="44" y="20"/>
                          <a:pt x="45" y="20"/>
                          <a:pt x="46" y="20"/>
                        </a:cubicBezTo>
                        <a:close/>
                        <a:moveTo>
                          <a:pt x="47" y="95"/>
                        </a:moveTo>
                        <a:cubicBezTo>
                          <a:pt x="48" y="94"/>
                          <a:pt x="48" y="94"/>
                          <a:pt x="48" y="93"/>
                        </a:cubicBezTo>
                        <a:cubicBezTo>
                          <a:pt x="47" y="93"/>
                          <a:pt x="46" y="93"/>
                          <a:pt x="45" y="93"/>
                        </a:cubicBezTo>
                        <a:cubicBezTo>
                          <a:pt x="44" y="93"/>
                          <a:pt x="44" y="93"/>
                          <a:pt x="44" y="93"/>
                        </a:cubicBezTo>
                        <a:cubicBezTo>
                          <a:pt x="45" y="94"/>
                          <a:pt x="46" y="94"/>
                          <a:pt x="47" y="95"/>
                        </a:cubicBezTo>
                        <a:close/>
                        <a:moveTo>
                          <a:pt x="12" y="125"/>
                        </a:moveTo>
                        <a:cubicBezTo>
                          <a:pt x="12" y="124"/>
                          <a:pt x="11" y="123"/>
                          <a:pt x="11" y="123"/>
                        </a:cubicBezTo>
                        <a:cubicBezTo>
                          <a:pt x="11" y="124"/>
                          <a:pt x="10" y="124"/>
                          <a:pt x="9" y="125"/>
                        </a:cubicBezTo>
                        <a:cubicBezTo>
                          <a:pt x="11" y="126"/>
                          <a:pt x="11" y="126"/>
                          <a:pt x="12" y="125"/>
                        </a:cubicBezTo>
                        <a:close/>
                        <a:moveTo>
                          <a:pt x="69" y="82"/>
                        </a:moveTo>
                        <a:cubicBezTo>
                          <a:pt x="68" y="82"/>
                          <a:pt x="68" y="81"/>
                          <a:pt x="68" y="81"/>
                        </a:cubicBezTo>
                        <a:cubicBezTo>
                          <a:pt x="67" y="81"/>
                          <a:pt x="66" y="81"/>
                          <a:pt x="65" y="81"/>
                        </a:cubicBezTo>
                        <a:cubicBezTo>
                          <a:pt x="65" y="81"/>
                          <a:pt x="65" y="81"/>
                          <a:pt x="65" y="81"/>
                        </a:cubicBezTo>
                        <a:cubicBezTo>
                          <a:pt x="65" y="81"/>
                          <a:pt x="65" y="82"/>
                          <a:pt x="65" y="82"/>
                        </a:cubicBezTo>
                        <a:cubicBezTo>
                          <a:pt x="66" y="82"/>
                          <a:pt x="67" y="82"/>
                          <a:pt x="69" y="82"/>
                        </a:cubicBezTo>
                        <a:close/>
                        <a:moveTo>
                          <a:pt x="53" y="94"/>
                        </a:moveTo>
                        <a:cubicBezTo>
                          <a:pt x="52" y="94"/>
                          <a:pt x="51" y="94"/>
                          <a:pt x="51" y="96"/>
                        </a:cubicBezTo>
                        <a:cubicBezTo>
                          <a:pt x="51" y="96"/>
                          <a:pt x="51" y="96"/>
                          <a:pt x="52" y="96"/>
                        </a:cubicBezTo>
                        <a:cubicBezTo>
                          <a:pt x="52" y="95"/>
                          <a:pt x="53" y="95"/>
                          <a:pt x="53" y="94"/>
                        </a:cubicBezTo>
                        <a:close/>
                        <a:moveTo>
                          <a:pt x="53" y="114"/>
                        </a:moveTo>
                        <a:cubicBezTo>
                          <a:pt x="55" y="112"/>
                          <a:pt x="59" y="107"/>
                          <a:pt x="59" y="105"/>
                        </a:cubicBezTo>
                        <a:cubicBezTo>
                          <a:pt x="57" y="108"/>
                          <a:pt x="55" y="111"/>
                          <a:pt x="53" y="114"/>
                        </a:cubicBezTo>
                        <a:close/>
                        <a:moveTo>
                          <a:pt x="54" y="88"/>
                        </a:moveTo>
                        <a:cubicBezTo>
                          <a:pt x="54" y="88"/>
                          <a:pt x="54" y="88"/>
                          <a:pt x="54" y="87"/>
                        </a:cubicBezTo>
                        <a:cubicBezTo>
                          <a:pt x="52" y="87"/>
                          <a:pt x="51" y="86"/>
                          <a:pt x="49" y="86"/>
                        </a:cubicBezTo>
                        <a:cubicBezTo>
                          <a:pt x="49" y="86"/>
                          <a:pt x="49" y="87"/>
                          <a:pt x="49" y="87"/>
                        </a:cubicBezTo>
                        <a:cubicBezTo>
                          <a:pt x="51" y="87"/>
                          <a:pt x="52" y="87"/>
                          <a:pt x="54" y="88"/>
                        </a:cubicBezTo>
                        <a:close/>
                        <a:moveTo>
                          <a:pt x="43" y="96"/>
                        </a:moveTo>
                        <a:cubicBezTo>
                          <a:pt x="43" y="97"/>
                          <a:pt x="44" y="97"/>
                          <a:pt x="45" y="97"/>
                        </a:cubicBezTo>
                        <a:cubicBezTo>
                          <a:pt x="45" y="97"/>
                          <a:pt x="45" y="97"/>
                          <a:pt x="46" y="96"/>
                        </a:cubicBezTo>
                        <a:cubicBezTo>
                          <a:pt x="45" y="96"/>
                          <a:pt x="44" y="96"/>
                          <a:pt x="43" y="95"/>
                        </a:cubicBezTo>
                        <a:cubicBezTo>
                          <a:pt x="43" y="96"/>
                          <a:pt x="43" y="96"/>
                          <a:pt x="43" y="96"/>
                        </a:cubicBezTo>
                        <a:close/>
                        <a:moveTo>
                          <a:pt x="68" y="77"/>
                        </a:moveTo>
                        <a:cubicBezTo>
                          <a:pt x="67" y="77"/>
                          <a:pt x="67" y="77"/>
                          <a:pt x="66" y="77"/>
                        </a:cubicBezTo>
                        <a:cubicBezTo>
                          <a:pt x="66" y="77"/>
                          <a:pt x="66" y="78"/>
                          <a:pt x="66" y="78"/>
                        </a:cubicBezTo>
                        <a:cubicBezTo>
                          <a:pt x="67" y="78"/>
                          <a:pt x="67" y="78"/>
                          <a:pt x="68" y="78"/>
                        </a:cubicBezTo>
                        <a:cubicBezTo>
                          <a:pt x="68" y="78"/>
                          <a:pt x="68" y="77"/>
                          <a:pt x="68" y="77"/>
                        </a:cubicBezTo>
                        <a:close/>
                        <a:moveTo>
                          <a:pt x="30" y="110"/>
                        </a:moveTo>
                        <a:cubicBezTo>
                          <a:pt x="30" y="110"/>
                          <a:pt x="30" y="110"/>
                          <a:pt x="29" y="110"/>
                        </a:cubicBezTo>
                        <a:cubicBezTo>
                          <a:pt x="29" y="110"/>
                          <a:pt x="28" y="111"/>
                          <a:pt x="28" y="112"/>
                        </a:cubicBezTo>
                        <a:cubicBezTo>
                          <a:pt x="28" y="112"/>
                          <a:pt x="29" y="112"/>
                          <a:pt x="29" y="112"/>
                        </a:cubicBezTo>
                        <a:cubicBezTo>
                          <a:pt x="29" y="111"/>
                          <a:pt x="30" y="111"/>
                          <a:pt x="30" y="110"/>
                        </a:cubicBezTo>
                        <a:close/>
                        <a:moveTo>
                          <a:pt x="31" y="117"/>
                        </a:moveTo>
                        <a:cubicBezTo>
                          <a:pt x="31" y="118"/>
                          <a:pt x="30" y="118"/>
                          <a:pt x="30" y="119"/>
                        </a:cubicBezTo>
                        <a:cubicBezTo>
                          <a:pt x="31" y="119"/>
                          <a:pt x="31" y="119"/>
                          <a:pt x="32" y="119"/>
                        </a:cubicBezTo>
                        <a:cubicBezTo>
                          <a:pt x="32" y="119"/>
                          <a:pt x="32" y="118"/>
                          <a:pt x="32" y="118"/>
                        </a:cubicBezTo>
                        <a:cubicBezTo>
                          <a:pt x="32" y="118"/>
                          <a:pt x="32" y="117"/>
                          <a:pt x="31" y="117"/>
                        </a:cubicBezTo>
                        <a:close/>
                        <a:moveTo>
                          <a:pt x="45" y="36"/>
                        </a:moveTo>
                        <a:cubicBezTo>
                          <a:pt x="45" y="35"/>
                          <a:pt x="45" y="35"/>
                          <a:pt x="44" y="34"/>
                        </a:cubicBezTo>
                        <a:cubicBezTo>
                          <a:pt x="44" y="35"/>
                          <a:pt x="44" y="35"/>
                          <a:pt x="43" y="35"/>
                        </a:cubicBezTo>
                        <a:cubicBezTo>
                          <a:pt x="43" y="35"/>
                          <a:pt x="43" y="36"/>
                          <a:pt x="43" y="36"/>
                        </a:cubicBezTo>
                        <a:cubicBezTo>
                          <a:pt x="44" y="36"/>
                          <a:pt x="44" y="36"/>
                          <a:pt x="45" y="36"/>
                        </a:cubicBezTo>
                        <a:close/>
                        <a:moveTo>
                          <a:pt x="22" y="120"/>
                        </a:moveTo>
                        <a:cubicBezTo>
                          <a:pt x="22" y="120"/>
                          <a:pt x="22" y="120"/>
                          <a:pt x="22" y="120"/>
                        </a:cubicBezTo>
                        <a:cubicBezTo>
                          <a:pt x="21" y="120"/>
                          <a:pt x="20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20"/>
                        </a:cubicBezTo>
                        <a:cubicBezTo>
                          <a:pt x="20" y="120"/>
                          <a:pt x="21" y="120"/>
                          <a:pt x="22" y="120"/>
                        </a:cubicBezTo>
                        <a:close/>
                        <a:moveTo>
                          <a:pt x="39" y="83"/>
                        </a:moveTo>
                        <a:cubicBezTo>
                          <a:pt x="40" y="83"/>
                          <a:pt x="41" y="82"/>
                          <a:pt x="42" y="81"/>
                        </a:cubicBezTo>
                        <a:cubicBezTo>
                          <a:pt x="40" y="81"/>
                          <a:pt x="40" y="82"/>
                          <a:pt x="39" y="83"/>
                        </a:cubicBezTo>
                        <a:close/>
                        <a:moveTo>
                          <a:pt x="31" y="121"/>
                        </a:moveTo>
                        <a:cubicBezTo>
                          <a:pt x="30" y="121"/>
                          <a:pt x="29" y="120"/>
                          <a:pt x="28" y="121"/>
                        </a:cubicBezTo>
                        <a:cubicBezTo>
                          <a:pt x="29" y="121"/>
                          <a:pt x="29" y="122"/>
                          <a:pt x="30" y="122"/>
                        </a:cubicBezTo>
                        <a:cubicBezTo>
                          <a:pt x="30" y="122"/>
                          <a:pt x="30" y="121"/>
                          <a:pt x="31" y="121"/>
                        </a:cubicBezTo>
                        <a:close/>
                        <a:moveTo>
                          <a:pt x="39" y="16"/>
                        </a:moveTo>
                        <a:cubicBezTo>
                          <a:pt x="39" y="15"/>
                          <a:pt x="39" y="15"/>
                          <a:pt x="38" y="15"/>
                        </a:cubicBezTo>
                        <a:cubicBezTo>
                          <a:pt x="37" y="15"/>
                          <a:pt x="37" y="16"/>
                          <a:pt x="37" y="16"/>
                        </a:cubicBezTo>
                        <a:cubicBezTo>
                          <a:pt x="38" y="16"/>
                          <a:pt x="39" y="16"/>
                          <a:pt x="39" y="16"/>
                        </a:cubicBezTo>
                        <a:close/>
                        <a:moveTo>
                          <a:pt x="39" y="104"/>
                        </a:moveTo>
                        <a:cubicBezTo>
                          <a:pt x="39" y="104"/>
                          <a:pt x="38" y="104"/>
                          <a:pt x="38" y="104"/>
                        </a:cubicBezTo>
                        <a:cubicBezTo>
                          <a:pt x="38" y="105"/>
                          <a:pt x="37" y="105"/>
                          <a:pt x="37" y="106"/>
                        </a:cubicBezTo>
                        <a:cubicBezTo>
                          <a:pt x="38" y="106"/>
                          <a:pt x="39" y="105"/>
                          <a:pt x="39" y="104"/>
                        </a:cubicBezTo>
                        <a:close/>
                        <a:moveTo>
                          <a:pt x="29" y="7"/>
                        </a:moveTo>
                        <a:cubicBezTo>
                          <a:pt x="30" y="7"/>
                          <a:pt x="31" y="7"/>
                          <a:pt x="32" y="6"/>
                        </a:cubicBezTo>
                        <a:cubicBezTo>
                          <a:pt x="32" y="6"/>
                          <a:pt x="32" y="6"/>
                          <a:pt x="32" y="6"/>
                        </a:cubicBezTo>
                        <a:cubicBezTo>
                          <a:pt x="31" y="6"/>
                          <a:pt x="30" y="6"/>
                          <a:pt x="29" y="6"/>
                        </a:cubicBezTo>
                        <a:cubicBezTo>
                          <a:pt x="29" y="6"/>
                          <a:pt x="29" y="7"/>
                          <a:pt x="29" y="7"/>
                        </a:cubicBezTo>
                        <a:close/>
                        <a:moveTo>
                          <a:pt x="42" y="108"/>
                        </a:moveTo>
                        <a:cubicBezTo>
                          <a:pt x="43" y="108"/>
                          <a:pt x="43" y="107"/>
                          <a:pt x="44" y="106"/>
                        </a:cubicBezTo>
                        <a:cubicBezTo>
                          <a:pt x="43" y="106"/>
                          <a:pt x="43" y="106"/>
                          <a:pt x="43" y="106"/>
                        </a:cubicBezTo>
                        <a:cubicBezTo>
                          <a:pt x="42" y="106"/>
                          <a:pt x="42" y="107"/>
                          <a:pt x="42" y="108"/>
                        </a:cubicBezTo>
                        <a:close/>
                        <a:moveTo>
                          <a:pt x="61" y="44"/>
                        </a:moveTo>
                        <a:cubicBezTo>
                          <a:pt x="61" y="44"/>
                          <a:pt x="61" y="44"/>
                          <a:pt x="62" y="45"/>
                        </a:cubicBezTo>
                        <a:cubicBezTo>
                          <a:pt x="62" y="45"/>
                          <a:pt x="63" y="45"/>
                          <a:pt x="63" y="45"/>
                        </a:cubicBezTo>
                        <a:cubicBezTo>
                          <a:pt x="63" y="44"/>
                          <a:pt x="63" y="44"/>
                          <a:pt x="63" y="43"/>
                        </a:cubicBezTo>
                        <a:cubicBezTo>
                          <a:pt x="62" y="44"/>
                          <a:pt x="62" y="44"/>
                          <a:pt x="61" y="44"/>
                        </a:cubicBezTo>
                        <a:close/>
                        <a:moveTo>
                          <a:pt x="48" y="89"/>
                        </a:moveTo>
                        <a:cubicBezTo>
                          <a:pt x="48" y="89"/>
                          <a:pt x="48" y="89"/>
                          <a:pt x="48" y="90"/>
                        </a:cubicBezTo>
                        <a:cubicBezTo>
                          <a:pt x="49" y="90"/>
                          <a:pt x="50" y="90"/>
                          <a:pt x="51" y="90"/>
                        </a:cubicBezTo>
                        <a:cubicBezTo>
                          <a:pt x="51" y="90"/>
                          <a:pt x="51" y="90"/>
                          <a:pt x="52" y="90"/>
                        </a:cubicBezTo>
                        <a:cubicBezTo>
                          <a:pt x="51" y="89"/>
                          <a:pt x="50" y="89"/>
                          <a:pt x="49" y="89"/>
                        </a:cubicBezTo>
                        <a:cubicBezTo>
                          <a:pt x="49" y="89"/>
                          <a:pt x="49" y="89"/>
                          <a:pt x="48" y="89"/>
                        </a:cubicBezTo>
                        <a:close/>
                        <a:moveTo>
                          <a:pt x="50" y="15"/>
                        </a:moveTo>
                        <a:cubicBezTo>
                          <a:pt x="50" y="14"/>
                          <a:pt x="50" y="13"/>
                          <a:pt x="49" y="14"/>
                        </a:cubicBezTo>
                        <a:cubicBezTo>
                          <a:pt x="49" y="15"/>
                          <a:pt x="49" y="15"/>
                          <a:pt x="50" y="15"/>
                        </a:cubicBezTo>
                        <a:close/>
                        <a:moveTo>
                          <a:pt x="62" y="48"/>
                        </a:moveTo>
                        <a:cubicBezTo>
                          <a:pt x="63" y="48"/>
                          <a:pt x="64" y="48"/>
                          <a:pt x="64" y="48"/>
                        </a:cubicBezTo>
                        <a:cubicBezTo>
                          <a:pt x="64" y="47"/>
                          <a:pt x="64" y="47"/>
                          <a:pt x="64" y="47"/>
                        </a:cubicBezTo>
                        <a:cubicBezTo>
                          <a:pt x="63" y="47"/>
                          <a:pt x="63" y="47"/>
                          <a:pt x="62" y="47"/>
                        </a:cubicBezTo>
                        <a:cubicBezTo>
                          <a:pt x="62" y="47"/>
                          <a:pt x="62" y="48"/>
                          <a:pt x="62" y="48"/>
                        </a:cubicBezTo>
                        <a:close/>
                        <a:moveTo>
                          <a:pt x="44" y="47"/>
                        </a:moveTo>
                        <a:cubicBezTo>
                          <a:pt x="46" y="47"/>
                          <a:pt x="47" y="47"/>
                          <a:pt x="47" y="46"/>
                        </a:cubicBezTo>
                        <a:cubicBezTo>
                          <a:pt x="46" y="46"/>
                          <a:pt x="45" y="46"/>
                          <a:pt x="44" y="47"/>
                        </a:cubicBezTo>
                        <a:close/>
                        <a:moveTo>
                          <a:pt x="42" y="100"/>
                        </a:moveTo>
                        <a:cubicBezTo>
                          <a:pt x="42" y="100"/>
                          <a:pt x="41" y="100"/>
                          <a:pt x="41" y="100"/>
                        </a:cubicBezTo>
                        <a:cubicBezTo>
                          <a:pt x="41" y="100"/>
                          <a:pt x="40" y="100"/>
                          <a:pt x="40" y="101"/>
                        </a:cubicBezTo>
                        <a:cubicBezTo>
                          <a:pt x="41" y="101"/>
                          <a:pt x="42" y="102"/>
                          <a:pt x="42" y="100"/>
                        </a:cubicBezTo>
                        <a:close/>
                        <a:moveTo>
                          <a:pt x="71" y="74"/>
                        </a:moveTo>
                        <a:cubicBezTo>
                          <a:pt x="71" y="74"/>
                          <a:pt x="71" y="74"/>
                          <a:pt x="71" y="74"/>
                        </a:cubicBezTo>
                        <a:cubicBezTo>
                          <a:pt x="71" y="73"/>
                          <a:pt x="71" y="73"/>
                          <a:pt x="72" y="72"/>
                        </a:cubicBezTo>
                        <a:cubicBezTo>
                          <a:pt x="71" y="72"/>
                          <a:pt x="71" y="72"/>
                          <a:pt x="70" y="72"/>
                        </a:cubicBezTo>
                        <a:cubicBezTo>
                          <a:pt x="70" y="73"/>
                          <a:pt x="70" y="73"/>
                          <a:pt x="71" y="74"/>
                        </a:cubicBezTo>
                        <a:close/>
                        <a:moveTo>
                          <a:pt x="63" y="77"/>
                        </a:moveTo>
                        <a:cubicBezTo>
                          <a:pt x="63" y="77"/>
                          <a:pt x="63" y="77"/>
                          <a:pt x="62" y="77"/>
                        </a:cubicBezTo>
                        <a:cubicBezTo>
                          <a:pt x="62" y="77"/>
                          <a:pt x="62" y="77"/>
                          <a:pt x="62" y="78"/>
                        </a:cubicBezTo>
                        <a:cubicBezTo>
                          <a:pt x="63" y="78"/>
                          <a:pt x="63" y="78"/>
                          <a:pt x="64" y="78"/>
                        </a:cubicBezTo>
                        <a:cubicBezTo>
                          <a:pt x="63" y="77"/>
                          <a:pt x="63" y="77"/>
                          <a:pt x="63" y="77"/>
                        </a:cubicBezTo>
                        <a:close/>
                        <a:moveTo>
                          <a:pt x="50" y="18"/>
                        </a:moveTo>
                        <a:cubicBezTo>
                          <a:pt x="50" y="19"/>
                          <a:pt x="50" y="19"/>
                          <a:pt x="51" y="19"/>
                        </a:cubicBezTo>
                        <a:cubicBezTo>
                          <a:pt x="51" y="17"/>
                          <a:pt x="51" y="17"/>
                          <a:pt x="50" y="18"/>
                        </a:cubicBezTo>
                        <a:close/>
                        <a:moveTo>
                          <a:pt x="58" y="53"/>
                        </a:moveTo>
                        <a:cubicBezTo>
                          <a:pt x="58" y="53"/>
                          <a:pt x="58" y="52"/>
                          <a:pt x="58" y="52"/>
                        </a:cubicBezTo>
                        <a:cubicBezTo>
                          <a:pt x="58" y="52"/>
                          <a:pt x="57" y="52"/>
                          <a:pt x="57" y="52"/>
                        </a:cubicBezTo>
                        <a:cubicBezTo>
                          <a:pt x="57" y="52"/>
                          <a:pt x="57" y="53"/>
                          <a:pt x="57" y="54"/>
                        </a:cubicBezTo>
                        <a:cubicBezTo>
                          <a:pt x="58" y="54"/>
                          <a:pt x="58" y="54"/>
                          <a:pt x="58" y="53"/>
                        </a:cubicBezTo>
                        <a:close/>
                        <a:moveTo>
                          <a:pt x="43" y="40"/>
                        </a:moveTo>
                        <a:cubicBezTo>
                          <a:pt x="44" y="40"/>
                          <a:pt x="45" y="40"/>
                          <a:pt x="46" y="40"/>
                        </a:cubicBezTo>
                        <a:cubicBezTo>
                          <a:pt x="46" y="39"/>
                          <a:pt x="45" y="39"/>
                          <a:pt x="45" y="39"/>
                        </a:cubicBezTo>
                        <a:cubicBezTo>
                          <a:pt x="45" y="39"/>
                          <a:pt x="44" y="39"/>
                          <a:pt x="43" y="40"/>
                        </a:cubicBezTo>
                        <a:close/>
                        <a:moveTo>
                          <a:pt x="62" y="41"/>
                        </a:moveTo>
                        <a:cubicBezTo>
                          <a:pt x="62" y="41"/>
                          <a:pt x="62" y="40"/>
                          <a:pt x="62" y="40"/>
                        </a:cubicBezTo>
                        <a:cubicBezTo>
                          <a:pt x="61" y="40"/>
                          <a:pt x="61" y="40"/>
                          <a:pt x="61" y="40"/>
                        </a:cubicBezTo>
                        <a:cubicBezTo>
                          <a:pt x="61" y="40"/>
                          <a:pt x="61" y="41"/>
                          <a:pt x="61" y="41"/>
                        </a:cubicBezTo>
                        <a:cubicBezTo>
                          <a:pt x="61" y="41"/>
                          <a:pt x="61" y="41"/>
                          <a:pt x="62" y="41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lose/>
                        <a:moveTo>
                          <a:pt x="47" y="43"/>
                        </a:moveTo>
                        <a:cubicBezTo>
                          <a:pt x="46" y="43"/>
                          <a:pt x="44" y="44"/>
                          <a:pt x="44" y="44"/>
                        </a:cubicBezTo>
                        <a:cubicBezTo>
                          <a:pt x="45" y="44"/>
                          <a:pt x="46" y="44"/>
                          <a:pt x="47" y="43"/>
                        </a:cubicBezTo>
                        <a:close/>
                        <a:moveTo>
                          <a:pt x="59" y="86"/>
                        </a:moveTo>
                        <a:cubicBezTo>
                          <a:pt x="59" y="86"/>
                          <a:pt x="59" y="86"/>
                          <a:pt x="59" y="85"/>
                        </a:cubicBezTo>
                        <a:cubicBezTo>
                          <a:pt x="59" y="85"/>
                          <a:pt x="58" y="85"/>
                          <a:pt x="58" y="85"/>
                        </a:cubicBezTo>
                        <a:cubicBezTo>
                          <a:pt x="58" y="85"/>
                          <a:pt x="58" y="85"/>
                          <a:pt x="58" y="85"/>
                        </a:cubicBezTo>
                        <a:cubicBezTo>
                          <a:pt x="58" y="86"/>
                          <a:pt x="58" y="86"/>
                          <a:pt x="58" y="86"/>
                        </a:cubicBezTo>
                        <a:cubicBezTo>
                          <a:pt x="58" y="86"/>
                          <a:pt x="58" y="86"/>
                          <a:pt x="59" y="86"/>
                        </a:cubicBezTo>
                        <a:close/>
                        <a:moveTo>
                          <a:pt x="53" y="29"/>
                        </a:move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30"/>
                          <a:pt x="53" y="30"/>
                        </a:cubicBezTo>
                        <a:cubicBezTo>
                          <a:pt x="53" y="30"/>
                          <a:pt x="53" y="30"/>
                          <a:pt x="53" y="30"/>
                        </a:cubicBezTo>
                        <a:cubicBezTo>
                          <a:pt x="53" y="30"/>
                          <a:pt x="53" y="29"/>
                          <a:pt x="53" y="29"/>
                        </a:cubicBezTo>
                        <a:close/>
                        <a:moveTo>
                          <a:pt x="60" y="34"/>
                        </a:moveTo>
                        <a:cubicBezTo>
                          <a:pt x="60" y="34"/>
                          <a:pt x="60" y="33"/>
                          <a:pt x="60" y="33"/>
                        </a:cubicBezTo>
                        <a:cubicBezTo>
                          <a:pt x="60" y="32"/>
                          <a:pt x="60" y="32"/>
                          <a:pt x="59" y="32"/>
                        </a:cubicBezTo>
                        <a:cubicBezTo>
                          <a:pt x="59" y="33"/>
                          <a:pt x="59" y="33"/>
                          <a:pt x="60" y="34"/>
                        </a:cubicBezTo>
                        <a:close/>
                        <a:moveTo>
                          <a:pt x="38" y="27"/>
                        </a:moveTo>
                        <a:cubicBezTo>
                          <a:pt x="39" y="27"/>
                          <a:pt x="40" y="27"/>
                          <a:pt x="40" y="27"/>
                        </a:cubicBezTo>
                        <a:cubicBezTo>
                          <a:pt x="40" y="27"/>
                          <a:pt x="40" y="26"/>
                          <a:pt x="40" y="26"/>
                        </a:cubicBezTo>
                        <a:cubicBezTo>
                          <a:pt x="39" y="26"/>
                          <a:pt x="39" y="26"/>
                          <a:pt x="38" y="27"/>
                        </a:cubicBezTo>
                        <a:close/>
                        <a:moveTo>
                          <a:pt x="52" y="25"/>
                        </a:moveTo>
                        <a:cubicBezTo>
                          <a:pt x="52" y="25"/>
                          <a:pt x="52" y="25"/>
                          <a:pt x="52" y="25"/>
                        </a:cubicBezTo>
                        <a:cubicBezTo>
                          <a:pt x="52" y="26"/>
                          <a:pt x="52" y="26"/>
                          <a:pt x="53" y="26"/>
                        </a:cubicBezTo>
                        <a:cubicBezTo>
                          <a:pt x="53" y="26"/>
                          <a:pt x="53" y="25"/>
                          <a:pt x="52" y="25"/>
                        </a:cubicBezTo>
                        <a:close/>
                        <a:moveTo>
                          <a:pt x="60" y="38"/>
                        </a:moveTo>
                        <a:cubicBezTo>
                          <a:pt x="61" y="38"/>
                          <a:pt x="61" y="38"/>
                          <a:pt x="61" y="38"/>
                        </a:cubicBezTo>
                        <a:cubicBezTo>
                          <a:pt x="61" y="37"/>
                          <a:pt x="61" y="37"/>
                          <a:pt x="61" y="36"/>
                        </a:cubicBezTo>
                        <a:cubicBezTo>
                          <a:pt x="60" y="36"/>
                          <a:pt x="60" y="36"/>
                          <a:pt x="60" y="38"/>
                        </a:cubicBezTo>
                        <a:close/>
                        <a:moveTo>
                          <a:pt x="60" y="66"/>
                        </a:moveTo>
                        <a:cubicBezTo>
                          <a:pt x="60" y="67"/>
                          <a:pt x="60" y="68"/>
                          <a:pt x="60" y="69"/>
                        </a:cubicBezTo>
                        <a:cubicBezTo>
                          <a:pt x="60" y="68"/>
                          <a:pt x="60" y="67"/>
                          <a:pt x="60" y="66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6"/>
                          <a:pt x="49" y="26"/>
                          <a:pt x="50" y="26"/>
                        </a:cubicBezTo>
                        <a:cubicBezTo>
                          <a:pt x="50" y="26"/>
                          <a:pt x="50" y="25"/>
                          <a:pt x="49" y="25"/>
                        </a:cubicBezTo>
                        <a:close/>
                        <a:moveTo>
                          <a:pt x="31" y="128"/>
                        </a:moveTo>
                        <a:cubicBezTo>
                          <a:pt x="30" y="129"/>
                          <a:pt x="30" y="129"/>
                          <a:pt x="29" y="129"/>
                        </a:cubicBezTo>
                        <a:cubicBezTo>
                          <a:pt x="29" y="129"/>
                          <a:pt x="29" y="129"/>
                          <a:pt x="29" y="129"/>
                        </a:cubicBezTo>
                        <a:cubicBezTo>
                          <a:pt x="30" y="129"/>
                          <a:pt x="30" y="129"/>
                          <a:pt x="31" y="128"/>
                        </a:cubicBezTo>
                        <a:close/>
                        <a:moveTo>
                          <a:pt x="46" y="30"/>
                        </a:moveTo>
                        <a:cubicBezTo>
                          <a:pt x="46" y="31"/>
                          <a:pt x="46" y="31"/>
                          <a:pt x="47" y="31"/>
                        </a:cubicBezTo>
                        <a:cubicBezTo>
                          <a:pt x="47" y="31"/>
                          <a:pt x="47" y="31"/>
                          <a:pt x="47" y="30"/>
                        </a:cubicBezTo>
                        <a:cubicBezTo>
                          <a:pt x="46" y="30"/>
                          <a:pt x="46" y="30"/>
                          <a:pt x="46" y="30"/>
                        </a:cubicBezTo>
                        <a:close/>
                        <a:moveTo>
                          <a:pt x="39" y="29"/>
                        </a:moveTo>
                        <a:cubicBezTo>
                          <a:pt x="39" y="30"/>
                          <a:pt x="39" y="30"/>
                          <a:pt x="39" y="30"/>
                        </a:cubicBezTo>
                        <a:cubicBezTo>
                          <a:pt x="40" y="30"/>
                          <a:pt x="40" y="30"/>
                          <a:pt x="40" y="29"/>
                        </a:cubicBezTo>
                        <a:cubicBezTo>
                          <a:pt x="40" y="29"/>
                          <a:pt x="39" y="29"/>
                          <a:pt x="39" y="29"/>
                        </a:cubicBezTo>
                        <a:close/>
                        <a:moveTo>
                          <a:pt x="35" y="113"/>
                        </a:moveTo>
                        <a:cubicBezTo>
                          <a:pt x="35" y="113"/>
                          <a:pt x="35" y="113"/>
                          <a:pt x="34" y="114"/>
                        </a:cubicBezTo>
                        <a:cubicBezTo>
                          <a:pt x="35" y="114"/>
                          <a:pt x="35" y="114"/>
                          <a:pt x="35" y="113"/>
                        </a:cubicBezTo>
                        <a:close/>
                        <a:moveTo>
                          <a:pt x="50" y="98"/>
                        </a:moveTo>
                        <a:cubicBezTo>
                          <a:pt x="49" y="97"/>
                          <a:pt x="49" y="97"/>
                          <a:pt x="49" y="98"/>
                        </a:cubicBezTo>
                        <a:cubicBezTo>
                          <a:pt x="50" y="98"/>
                          <a:pt x="50" y="98"/>
                          <a:pt x="50" y="98"/>
                        </a:cubicBezTo>
                        <a:close/>
                        <a:moveTo>
                          <a:pt x="48" y="111"/>
                        </a:moveTo>
                        <a:cubicBezTo>
                          <a:pt x="47" y="112"/>
                          <a:pt x="47" y="112"/>
                          <a:pt x="46" y="113"/>
                        </a:cubicBezTo>
                        <a:cubicBezTo>
                          <a:pt x="47" y="112"/>
                          <a:pt x="48" y="112"/>
                          <a:pt x="48" y="111"/>
                        </a:cubicBezTo>
                        <a:close/>
                        <a:moveTo>
                          <a:pt x="68" y="74"/>
                        </a:moveTo>
                        <a:cubicBezTo>
                          <a:pt x="67" y="74"/>
                          <a:pt x="67" y="73"/>
                          <a:pt x="67" y="73"/>
                        </a:cubicBezTo>
                        <a:cubicBezTo>
                          <a:pt x="67" y="73"/>
                          <a:pt x="67" y="73"/>
                          <a:pt x="67" y="73"/>
                        </a:cubicBezTo>
                        <a:cubicBezTo>
                          <a:pt x="67" y="73"/>
                          <a:pt x="67" y="74"/>
                          <a:pt x="67" y="74"/>
                        </a:cubicBezTo>
                        <a:cubicBezTo>
                          <a:pt x="67" y="74"/>
                          <a:pt x="67" y="74"/>
                          <a:pt x="68" y="74"/>
                        </a:cubicBezTo>
                        <a:close/>
                        <a:moveTo>
                          <a:pt x="60" y="60"/>
                        </a:moveTo>
                        <a:cubicBezTo>
                          <a:pt x="60" y="60"/>
                          <a:pt x="60" y="60"/>
                          <a:pt x="60" y="59"/>
                        </a:cubicBezTo>
                        <a:cubicBezTo>
                          <a:pt x="59" y="59"/>
                          <a:pt x="59" y="60"/>
                          <a:pt x="60" y="60"/>
                        </a:cubicBezTo>
                        <a:close/>
                        <a:moveTo>
                          <a:pt x="40" y="20"/>
                        </a:moveTo>
                        <a:cubicBezTo>
                          <a:pt x="40" y="20"/>
                          <a:pt x="40" y="20"/>
                          <a:pt x="40" y="20"/>
                        </a:cubicBezTo>
                        <a:cubicBezTo>
                          <a:pt x="39" y="20"/>
                          <a:pt x="38" y="20"/>
                          <a:pt x="38" y="20"/>
                        </a:cubicBezTo>
                        <a:cubicBezTo>
                          <a:pt x="38" y="20"/>
                          <a:pt x="38" y="20"/>
                          <a:pt x="38" y="20"/>
                        </a:cubicBezTo>
                        <a:cubicBezTo>
                          <a:pt x="38" y="20"/>
                          <a:pt x="39" y="20"/>
                          <a:pt x="40" y="20"/>
                        </a:cubicBezTo>
                        <a:close/>
                        <a:moveTo>
                          <a:pt x="35" y="129"/>
                        </a:moveTo>
                        <a:cubicBezTo>
                          <a:pt x="34" y="128"/>
                          <a:pt x="34" y="128"/>
                          <a:pt x="34" y="129"/>
                        </a:cubicBezTo>
                        <a:cubicBezTo>
                          <a:pt x="34" y="129"/>
                          <a:pt x="35" y="129"/>
                          <a:pt x="35" y="129"/>
                        </a:cubicBezTo>
                        <a:close/>
                        <a:moveTo>
                          <a:pt x="65" y="65"/>
                        </a:moveTo>
                        <a:cubicBezTo>
                          <a:pt x="65" y="65"/>
                          <a:pt x="65" y="65"/>
                          <a:pt x="65" y="65"/>
                        </a:cubicBezTo>
                        <a:cubicBezTo>
                          <a:pt x="65" y="66"/>
                          <a:pt x="65" y="67"/>
                          <a:pt x="65" y="67"/>
                        </a:cubicBezTo>
                        <a:cubicBezTo>
                          <a:pt x="65" y="67"/>
                          <a:pt x="65" y="67"/>
                          <a:pt x="65" y="67"/>
                        </a:cubicBezTo>
                        <a:cubicBezTo>
                          <a:pt x="65" y="67"/>
                          <a:pt x="65" y="66"/>
                          <a:pt x="65" y="65"/>
                        </a:cubicBezTo>
                        <a:close/>
                        <a:moveTo>
                          <a:pt x="45" y="26"/>
                        </a:moveTo>
                        <a:cubicBezTo>
                          <a:pt x="45" y="27"/>
                          <a:pt x="45" y="27"/>
                          <a:pt x="46" y="27"/>
                        </a:cubicBezTo>
                        <a:cubicBezTo>
                          <a:pt x="45" y="26"/>
                          <a:pt x="46" y="26"/>
                          <a:pt x="45" y="26"/>
                        </a:cubicBezTo>
                        <a:close/>
                        <a:moveTo>
                          <a:pt x="24" y="9"/>
                        </a:move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4" y="8"/>
                          <a:pt x="24" y="8"/>
                          <a:pt x="24" y="9"/>
                        </a:cubicBezTo>
                        <a:close/>
                        <a:moveTo>
                          <a:pt x="54" y="90"/>
                        </a:moveTo>
                        <a:cubicBezTo>
                          <a:pt x="54" y="90"/>
                          <a:pt x="54" y="90"/>
                          <a:pt x="54" y="91"/>
                        </a:cubicBezTo>
                        <a:cubicBezTo>
                          <a:pt x="54" y="91"/>
                          <a:pt x="54" y="91"/>
                          <a:pt x="55" y="91"/>
                        </a:cubicBezTo>
                        <a:cubicBezTo>
                          <a:pt x="55" y="90"/>
                          <a:pt x="54" y="90"/>
                          <a:pt x="54" y="90"/>
                        </a:cubicBezTo>
                        <a:close/>
                        <a:moveTo>
                          <a:pt x="43" y="32"/>
                        </a:moveTo>
                        <a:cubicBezTo>
                          <a:pt x="43" y="32"/>
                          <a:pt x="44" y="32"/>
                          <a:pt x="44" y="32"/>
                        </a:cubicBezTo>
                        <a:cubicBezTo>
                          <a:pt x="44" y="31"/>
                          <a:pt x="44" y="31"/>
                          <a:pt x="43" y="31"/>
                        </a:cubicBezTo>
                        <a:cubicBezTo>
                          <a:pt x="43" y="31"/>
                          <a:pt x="43" y="32"/>
                          <a:pt x="43" y="32"/>
                        </a:cubicBezTo>
                        <a:close/>
                        <a:moveTo>
                          <a:pt x="66" y="54"/>
                        </a:moveTo>
                        <a:cubicBezTo>
                          <a:pt x="66" y="55"/>
                          <a:pt x="66" y="55"/>
                          <a:pt x="65" y="55"/>
                        </a:cubicBezTo>
                        <a:cubicBezTo>
                          <a:pt x="66" y="55"/>
                          <a:pt x="66" y="55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lose/>
                        <a:moveTo>
                          <a:pt x="41" y="32"/>
                        </a:moveTo>
                        <a:cubicBezTo>
                          <a:pt x="40" y="32"/>
                          <a:pt x="40" y="32"/>
                          <a:pt x="39" y="32"/>
                        </a:cubicBezTo>
                        <a:cubicBezTo>
                          <a:pt x="40" y="33"/>
                          <a:pt x="40" y="33"/>
                          <a:pt x="41" y="32"/>
                        </a:cubicBezTo>
                        <a:close/>
                        <a:moveTo>
                          <a:pt x="62" y="81"/>
                        </a:moveTo>
                        <a:cubicBezTo>
                          <a:pt x="62" y="81"/>
                          <a:pt x="63" y="82"/>
                          <a:pt x="63" y="81"/>
                        </a:cubicBezTo>
                        <a:cubicBezTo>
                          <a:pt x="63" y="81"/>
                          <a:pt x="62" y="81"/>
                          <a:pt x="62" y="81"/>
                        </a:cubicBezTo>
                        <a:close/>
                        <a:moveTo>
                          <a:pt x="46" y="55"/>
                        </a:moveTo>
                        <a:cubicBezTo>
                          <a:pt x="47" y="55"/>
                          <a:pt x="47" y="55"/>
                          <a:pt x="47" y="54"/>
                        </a:cubicBezTo>
                        <a:cubicBezTo>
                          <a:pt x="46" y="55"/>
                          <a:pt x="46" y="55"/>
                          <a:pt x="46" y="55"/>
                        </a:cubicBezTo>
                        <a:close/>
                        <a:moveTo>
                          <a:pt x="50" y="38"/>
                        </a:moveTo>
                        <a:cubicBezTo>
                          <a:pt x="50" y="38"/>
                          <a:pt x="50" y="38"/>
                          <a:pt x="50" y="39"/>
                        </a:cubicBezTo>
                        <a:cubicBezTo>
                          <a:pt x="51" y="39"/>
                          <a:pt x="51" y="38"/>
                          <a:pt x="50" y="38"/>
                        </a:cubicBezTo>
                        <a:close/>
                        <a:moveTo>
                          <a:pt x="63" y="73"/>
                        </a:moveTo>
                        <a:cubicBezTo>
                          <a:pt x="62" y="73"/>
                          <a:pt x="62" y="73"/>
                          <a:pt x="62" y="73"/>
                        </a:cubicBezTo>
                        <a:cubicBezTo>
                          <a:pt x="62" y="74"/>
                          <a:pt x="62" y="74"/>
                          <a:pt x="63" y="75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lose/>
                        <a:moveTo>
                          <a:pt x="52" y="68"/>
                        </a:moveTo>
                        <a:cubicBezTo>
                          <a:pt x="52" y="68"/>
                          <a:pt x="51" y="68"/>
                          <a:pt x="51" y="68"/>
                        </a:cubicBezTo>
                        <a:cubicBezTo>
                          <a:pt x="51" y="68"/>
                          <a:pt x="51" y="69"/>
                          <a:pt x="52" y="69"/>
                        </a:cubicBezTo>
                        <a:cubicBezTo>
                          <a:pt x="52" y="69"/>
                          <a:pt x="52" y="68"/>
                          <a:pt x="52" y="68"/>
                        </a:cubicBezTo>
                        <a:close/>
                        <a:moveTo>
                          <a:pt x="47" y="35"/>
                        </a:moveTo>
                        <a:cubicBezTo>
                          <a:pt x="47" y="35"/>
                          <a:pt x="47" y="34"/>
                          <a:pt x="47" y="34"/>
                        </a:cubicBezTo>
                        <a:cubicBezTo>
                          <a:pt x="47" y="34"/>
                          <a:pt x="47" y="34"/>
                          <a:pt x="47" y="34"/>
                        </a:cubicBezTo>
                        <a:cubicBezTo>
                          <a:pt x="47" y="35"/>
                          <a:pt x="47" y="35"/>
                          <a:pt x="47" y="35"/>
                        </a:cubicBezTo>
                        <a:close/>
                        <a:moveTo>
                          <a:pt x="74" y="80"/>
                        </a:moveTo>
                        <a:cubicBezTo>
                          <a:pt x="73" y="80"/>
                          <a:pt x="73" y="80"/>
                          <a:pt x="73" y="81"/>
                        </a:cubicBezTo>
                        <a:cubicBezTo>
                          <a:pt x="73" y="81"/>
                          <a:pt x="74" y="80"/>
                          <a:pt x="74" y="80"/>
                        </a:cubicBezTo>
                        <a:close/>
                        <a:moveTo>
                          <a:pt x="35" y="23"/>
                        </a:moveTo>
                        <a:cubicBezTo>
                          <a:pt x="35" y="23"/>
                          <a:pt x="35" y="23"/>
                          <a:pt x="35" y="22"/>
                        </a:cubicBezTo>
                        <a:cubicBezTo>
                          <a:pt x="35" y="22"/>
                          <a:pt x="35" y="22"/>
                          <a:pt x="34" y="22"/>
                        </a:cubicBez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close/>
                        <a:moveTo>
                          <a:pt x="44" y="110"/>
                        </a:moveTo>
                        <a:cubicBezTo>
                          <a:pt x="43" y="111"/>
                          <a:pt x="43" y="111"/>
                          <a:pt x="43" y="111"/>
                        </a:cubicBezTo>
                        <a:cubicBezTo>
                          <a:pt x="43" y="111"/>
                          <a:pt x="44" y="111"/>
                          <a:pt x="44" y="110"/>
                        </a:cubicBezTo>
                        <a:close/>
                        <a:moveTo>
                          <a:pt x="33" y="18"/>
                        </a:moveTo>
                        <a:cubicBezTo>
                          <a:pt x="34" y="19"/>
                          <a:pt x="34" y="19"/>
                          <a:pt x="34" y="18"/>
                        </a:cubicBezTo>
                        <a:cubicBezTo>
                          <a:pt x="34" y="18"/>
                          <a:pt x="34" y="18"/>
                          <a:pt x="33" y="18"/>
                        </a:cubicBezTo>
                        <a:close/>
                        <a:moveTo>
                          <a:pt x="15" y="127"/>
                        </a:moveTo>
                        <a:cubicBezTo>
                          <a:pt x="14" y="126"/>
                          <a:pt x="14" y="126"/>
                          <a:pt x="13" y="126"/>
                        </a:cubicBezTo>
                        <a:cubicBezTo>
                          <a:pt x="14" y="126"/>
                          <a:pt x="14" y="126"/>
                          <a:pt x="15" y="127"/>
                        </a:cubicBezTo>
                        <a:close/>
                        <a:moveTo>
                          <a:pt x="45" y="108"/>
                        </a:moveTo>
                        <a:cubicBezTo>
                          <a:pt x="46" y="108"/>
                          <a:pt x="46" y="108"/>
                          <a:pt x="46" y="107"/>
                        </a:cubicBezTo>
                        <a:cubicBezTo>
                          <a:pt x="45" y="108"/>
                          <a:pt x="45" y="108"/>
                          <a:pt x="45" y="108"/>
                        </a:cubicBezTo>
                        <a:close/>
                        <a:moveTo>
                          <a:pt x="64" y="60"/>
                        </a:moveTo>
                        <a:cubicBezTo>
                          <a:pt x="64" y="60"/>
                          <a:pt x="65" y="59"/>
                          <a:pt x="65" y="59"/>
                        </a:cubicBezTo>
                        <a:cubicBezTo>
                          <a:pt x="65" y="59"/>
                          <a:pt x="65" y="59"/>
                          <a:pt x="64" y="59"/>
                        </a:cubicBezTo>
                        <a:cubicBezTo>
                          <a:pt x="64" y="59"/>
                          <a:pt x="64" y="59"/>
                          <a:pt x="64" y="59"/>
                        </a:cubicBezTo>
                        <a:cubicBezTo>
                          <a:pt x="64" y="59"/>
                          <a:pt x="64" y="59"/>
                          <a:pt x="64" y="60"/>
                        </a:cubicBezTo>
                        <a:close/>
                        <a:moveTo>
                          <a:pt x="47" y="79"/>
                        </a:moveTo>
                        <a:cubicBezTo>
                          <a:pt x="47" y="79"/>
                          <a:pt x="47" y="79"/>
                          <a:pt x="47" y="79"/>
                        </a:cubicBezTo>
                        <a:cubicBezTo>
                          <a:pt x="47" y="79"/>
                          <a:pt x="47" y="78"/>
                          <a:pt x="46" y="78"/>
                        </a:cubicBezTo>
                        <a:cubicBezTo>
                          <a:pt x="46" y="78"/>
                          <a:pt x="47" y="79"/>
                          <a:pt x="47" y="79"/>
                        </a:cubicBezTo>
                        <a:close/>
                        <a:moveTo>
                          <a:pt x="31" y="11"/>
                        </a:moveTo>
                        <a:cubicBezTo>
                          <a:pt x="31" y="11"/>
                          <a:pt x="31" y="11"/>
                          <a:pt x="32" y="11"/>
                        </a:cubicBezTo>
                        <a:cubicBezTo>
                          <a:pt x="32" y="11"/>
                          <a:pt x="32" y="11"/>
                          <a:pt x="32" y="11"/>
                        </a:cubicBezTo>
                        <a:cubicBezTo>
                          <a:pt x="31" y="11"/>
                          <a:pt x="31" y="11"/>
                          <a:pt x="31" y="11"/>
                        </a:cubicBezTo>
                        <a:close/>
                        <a:moveTo>
                          <a:pt x="47" y="51"/>
                        </a:move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1"/>
                          <a:pt x="46" y="51"/>
                        </a:cubicBezTo>
                        <a:cubicBezTo>
                          <a:pt x="46" y="51"/>
                          <a:pt x="46" y="51"/>
                          <a:pt x="47" y="51"/>
                        </a:cubicBezTo>
                        <a:cubicBezTo>
                          <a:pt x="47" y="51"/>
                          <a:pt x="47" y="51"/>
                          <a:pt x="47" y="51"/>
                        </a:cubicBezTo>
                        <a:close/>
                        <a:moveTo>
                          <a:pt x="42" y="114"/>
                        </a:moveTo>
                        <a:cubicBezTo>
                          <a:pt x="41" y="114"/>
                          <a:pt x="41" y="113"/>
                          <a:pt x="41" y="113"/>
                        </a:cubicBezTo>
                        <a:cubicBezTo>
                          <a:pt x="41" y="113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2" y="114"/>
                        </a:cubicBezTo>
                        <a:close/>
                        <a:moveTo>
                          <a:pt x="59" y="63"/>
                        </a:move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59" y="63"/>
                        </a:cubicBezTo>
                        <a:close/>
                        <a:moveTo>
                          <a:pt x="50" y="34"/>
                        </a:moveTo>
                        <a:cubicBezTo>
                          <a:pt x="50" y="34"/>
                          <a:pt x="50" y="34"/>
                          <a:pt x="50" y="34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4"/>
                        </a:cubicBezTo>
                        <a:close/>
                        <a:moveTo>
                          <a:pt x="32" y="103"/>
                        </a:move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14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5865813" y="3201988"/>
                    <a:ext cx="250825" cy="436563"/>
                  </a:xfrm>
                  <a:custGeom>
                    <a:avLst/>
                    <a:gdLst>
                      <a:gd name="T0" fmla="*/ 117269 w 77"/>
                      <a:gd name="T1" fmla="*/ 426641 h 132"/>
                      <a:gd name="T2" fmla="*/ 16287 w 77"/>
                      <a:gd name="T3" fmla="*/ 433256 h 132"/>
                      <a:gd name="T4" fmla="*/ 97724 w 77"/>
                      <a:gd name="T5" fmla="*/ 274505 h 132"/>
                      <a:gd name="T6" fmla="*/ 123784 w 77"/>
                      <a:gd name="T7" fmla="*/ 251354 h 132"/>
                      <a:gd name="T8" fmla="*/ 87952 w 77"/>
                      <a:gd name="T9" fmla="*/ 128985 h 132"/>
                      <a:gd name="T10" fmla="*/ 42347 w 77"/>
                      <a:gd name="T11" fmla="*/ 3307 h 132"/>
                      <a:gd name="T12" fmla="*/ 159616 w 77"/>
                      <a:gd name="T13" fmla="*/ 6615 h 132"/>
                      <a:gd name="T14" fmla="*/ 179161 w 77"/>
                      <a:gd name="T15" fmla="*/ 42995 h 132"/>
                      <a:gd name="T16" fmla="*/ 214993 w 77"/>
                      <a:gd name="T17" fmla="*/ 297657 h 132"/>
                      <a:gd name="T18" fmla="*/ 133556 w 77"/>
                      <a:gd name="T19" fmla="*/ 42995 h 132"/>
                      <a:gd name="T20" fmla="*/ 123784 w 77"/>
                      <a:gd name="T21" fmla="*/ 390261 h 132"/>
                      <a:gd name="T22" fmla="*/ 143329 w 77"/>
                      <a:gd name="T23" fmla="*/ 357188 h 132"/>
                      <a:gd name="T24" fmla="*/ 117269 w 77"/>
                      <a:gd name="T25" fmla="*/ 79375 h 132"/>
                      <a:gd name="T26" fmla="*/ 156358 w 77"/>
                      <a:gd name="T27" fmla="*/ 69453 h 132"/>
                      <a:gd name="T28" fmla="*/ 140071 w 77"/>
                      <a:gd name="T29" fmla="*/ 400183 h 132"/>
                      <a:gd name="T30" fmla="*/ 110754 w 77"/>
                      <a:gd name="T31" fmla="*/ 16536 h 132"/>
                      <a:gd name="T32" fmla="*/ 107496 w 77"/>
                      <a:gd name="T33" fmla="*/ 343959 h 132"/>
                      <a:gd name="T34" fmla="*/ 140071 w 77"/>
                      <a:gd name="T35" fmla="*/ 264584 h 132"/>
                      <a:gd name="T36" fmla="*/ 241053 w 77"/>
                      <a:gd name="T37" fmla="*/ 231511 h 132"/>
                      <a:gd name="T38" fmla="*/ 237795 w 77"/>
                      <a:gd name="T39" fmla="*/ 241433 h 132"/>
                      <a:gd name="T40" fmla="*/ 45605 w 77"/>
                      <a:gd name="T41" fmla="*/ 373724 h 132"/>
                      <a:gd name="T42" fmla="*/ 188933 w 77"/>
                      <a:gd name="T43" fmla="*/ 261276 h 132"/>
                      <a:gd name="T44" fmla="*/ 61892 w 77"/>
                      <a:gd name="T45" fmla="*/ 383646 h 132"/>
                      <a:gd name="T46" fmla="*/ 175903 w 77"/>
                      <a:gd name="T47" fmla="*/ 105833 h 132"/>
                      <a:gd name="T48" fmla="*/ 94467 w 77"/>
                      <a:gd name="T49" fmla="*/ 46302 h 132"/>
                      <a:gd name="T50" fmla="*/ 29317 w 77"/>
                      <a:gd name="T51" fmla="*/ 406797 h 132"/>
                      <a:gd name="T52" fmla="*/ 100981 w 77"/>
                      <a:gd name="T53" fmla="*/ 85990 h 132"/>
                      <a:gd name="T54" fmla="*/ 205220 w 77"/>
                      <a:gd name="T55" fmla="*/ 231511 h 132"/>
                      <a:gd name="T56" fmla="*/ 172646 w 77"/>
                      <a:gd name="T57" fmla="*/ 201745 h 132"/>
                      <a:gd name="T58" fmla="*/ 159616 w 77"/>
                      <a:gd name="T59" fmla="*/ 287735 h 132"/>
                      <a:gd name="T60" fmla="*/ 127041 w 77"/>
                      <a:gd name="T61" fmla="*/ 102526 h 132"/>
                      <a:gd name="T62" fmla="*/ 156358 w 77"/>
                      <a:gd name="T63" fmla="*/ 85990 h 132"/>
                      <a:gd name="T64" fmla="*/ 87952 w 77"/>
                      <a:gd name="T65" fmla="*/ 29766 h 132"/>
                      <a:gd name="T66" fmla="*/ 110754 w 77"/>
                      <a:gd name="T67" fmla="*/ 175287 h 132"/>
                      <a:gd name="T68" fmla="*/ 179161 w 77"/>
                      <a:gd name="T69" fmla="*/ 135599 h 132"/>
                      <a:gd name="T70" fmla="*/ 153101 w 77"/>
                      <a:gd name="T71" fmla="*/ 238125 h 132"/>
                      <a:gd name="T72" fmla="*/ 179161 w 77"/>
                      <a:gd name="T73" fmla="*/ 175287 h 132"/>
                      <a:gd name="T74" fmla="*/ 100981 w 77"/>
                      <a:gd name="T75" fmla="*/ 105833 h 132"/>
                      <a:gd name="T76" fmla="*/ 123784 w 77"/>
                      <a:gd name="T77" fmla="*/ 357188 h 132"/>
                      <a:gd name="T78" fmla="*/ 136814 w 77"/>
                      <a:gd name="T79" fmla="*/ 105833 h 132"/>
                      <a:gd name="T80" fmla="*/ 143329 w 77"/>
                      <a:gd name="T81" fmla="*/ 327422 h 132"/>
                      <a:gd name="T82" fmla="*/ 65149 w 77"/>
                      <a:gd name="T83" fmla="*/ 33073 h 132"/>
                      <a:gd name="T84" fmla="*/ 153101 w 77"/>
                      <a:gd name="T85" fmla="*/ 211667 h 132"/>
                      <a:gd name="T86" fmla="*/ 205220 w 77"/>
                      <a:gd name="T87" fmla="*/ 208360 h 132"/>
                      <a:gd name="T88" fmla="*/ 172646 w 77"/>
                      <a:gd name="T89" fmla="*/ 92604 h 132"/>
                      <a:gd name="T90" fmla="*/ 107496 w 77"/>
                      <a:gd name="T91" fmla="*/ 76068 h 132"/>
                      <a:gd name="T92" fmla="*/ 130299 w 77"/>
                      <a:gd name="T93" fmla="*/ 29766 h 132"/>
                      <a:gd name="T94" fmla="*/ 107496 w 77"/>
                      <a:gd name="T95" fmla="*/ 383646 h 132"/>
                      <a:gd name="T96" fmla="*/ 94467 w 77"/>
                      <a:gd name="T97" fmla="*/ 69453 h 132"/>
                      <a:gd name="T98" fmla="*/ 81437 w 77"/>
                      <a:gd name="T99" fmla="*/ 383646 h 132"/>
                      <a:gd name="T100" fmla="*/ 133556 w 77"/>
                      <a:gd name="T101" fmla="*/ 119063 h 132"/>
                      <a:gd name="T102" fmla="*/ 156358 w 77"/>
                      <a:gd name="T103" fmla="*/ 188516 h 132"/>
                      <a:gd name="T104" fmla="*/ 188933 w 77"/>
                      <a:gd name="T105" fmla="*/ 201745 h 132"/>
                      <a:gd name="T106" fmla="*/ 84694 w 77"/>
                      <a:gd name="T107" fmla="*/ 66146 h 132"/>
                      <a:gd name="T108" fmla="*/ 159616 w 77"/>
                      <a:gd name="T109" fmla="*/ 39688 h 132"/>
                      <a:gd name="T110" fmla="*/ 172646 w 77"/>
                      <a:gd name="T111" fmla="*/ 138906 h 132"/>
                      <a:gd name="T112" fmla="*/ 162873 w 77"/>
                      <a:gd name="T113" fmla="*/ 264584 h 132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2"/>
                      <a:gd name="T173" fmla="*/ 77 w 77"/>
                      <a:gd name="T174" fmla="*/ 132 h 132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2">
                        <a:moveTo>
                          <a:pt x="44" y="125"/>
                        </a:moveTo>
                        <a:cubicBezTo>
                          <a:pt x="45" y="125"/>
                          <a:pt x="46" y="125"/>
                          <a:pt x="47" y="125"/>
                        </a:cubicBezTo>
                        <a:cubicBezTo>
                          <a:pt x="48" y="125"/>
                          <a:pt x="48" y="125"/>
                          <a:pt x="49" y="125"/>
                        </a:cubicBezTo>
                        <a:cubicBezTo>
                          <a:pt x="49" y="125"/>
                          <a:pt x="50" y="125"/>
                          <a:pt x="50" y="126"/>
                        </a:cubicBezTo>
                        <a:cubicBezTo>
                          <a:pt x="50" y="126"/>
                          <a:pt x="49" y="127"/>
                          <a:pt x="49" y="127"/>
                        </a:cubicBezTo>
                        <a:cubicBezTo>
                          <a:pt x="48" y="127"/>
                          <a:pt x="47" y="127"/>
                          <a:pt x="46" y="127"/>
                        </a:cubicBezTo>
                        <a:cubicBezTo>
                          <a:pt x="43" y="128"/>
                          <a:pt x="40" y="128"/>
                          <a:pt x="37" y="128"/>
                        </a:cubicBezTo>
                        <a:cubicBezTo>
                          <a:pt x="37" y="128"/>
                          <a:pt x="36" y="128"/>
                          <a:pt x="36" y="129"/>
                        </a:cubicBezTo>
                        <a:cubicBezTo>
                          <a:pt x="35" y="129"/>
                          <a:pt x="34" y="129"/>
                          <a:pt x="33" y="129"/>
                        </a:cubicBezTo>
                        <a:cubicBezTo>
                          <a:pt x="33" y="129"/>
                          <a:pt x="33" y="129"/>
                          <a:pt x="32" y="129"/>
                        </a:cubicBezTo>
                        <a:cubicBezTo>
                          <a:pt x="29" y="129"/>
                          <a:pt x="25" y="129"/>
                          <a:pt x="22" y="130"/>
                        </a:cubicBezTo>
                        <a:cubicBezTo>
                          <a:pt x="20" y="130"/>
                          <a:pt x="17" y="131"/>
                          <a:pt x="15" y="131"/>
                        </a:cubicBezTo>
                        <a:cubicBezTo>
                          <a:pt x="14" y="131"/>
                          <a:pt x="13" y="131"/>
                          <a:pt x="13" y="132"/>
                        </a:cubicBezTo>
                        <a:cubicBezTo>
                          <a:pt x="12" y="132"/>
                          <a:pt x="11" y="132"/>
                          <a:pt x="10" y="132"/>
                        </a:cubicBezTo>
                        <a:cubicBezTo>
                          <a:pt x="10" y="131"/>
                          <a:pt x="9" y="131"/>
                          <a:pt x="9" y="131"/>
                        </a:cubicBezTo>
                        <a:cubicBezTo>
                          <a:pt x="8" y="131"/>
                          <a:pt x="6" y="131"/>
                          <a:pt x="5" y="131"/>
                        </a:cubicBezTo>
                        <a:cubicBezTo>
                          <a:pt x="4" y="131"/>
                          <a:pt x="3" y="130"/>
                          <a:pt x="3" y="130"/>
                        </a:cubicBezTo>
                        <a:cubicBezTo>
                          <a:pt x="2" y="130"/>
                          <a:pt x="2" y="130"/>
                          <a:pt x="2" y="130"/>
                        </a:cubicBezTo>
                        <a:cubicBezTo>
                          <a:pt x="1" y="131"/>
                          <a:pt x="0" y="130"/>
                          <a:pt x="0" y="129"/>
                        </a:cubicBezTo>
                        <a:cubicBezTo>
                          <a:pt x="1" y="129"/>
                          <a:pt x="1" y="128"/>
                          <a:pt x="1" y="128"/>
                        </a:cubicBezTo>
                        <a:cubicBezTo>
                          <a:pt x="2" y="126"/>
                          <a:pt x="3" y="124"/>
                          <a:pt x="5" y="122"/>
                        </a:cubicBezTo>
                        <a:cubicBezTo>
                          <a:pt x="9" y="116"/>
                          <a:pt x="14" y="110"/>
                          <a:pt x="18" y="103"/>
                        </a:cubicBezTo>
                        <a:cubicBezTo>
                          <a:pt x="20" y="99"/>
                          <a:pt x="23" y="95"/>
                          <a:pt x="25" y="91"/>
                        </a:cubicBezTo>
                        <a:cubicBezTo>
                          <a:pt x="26" y="89"/>
                          <a:pt x="28" y="86"/>
                          <a:pt x="30" y="83"/>
                        </a:cubicBezTo>
                        <a:cubicBezTo>
                          <a:pt x="31" y="81"/>
                          <a:pt x="33" y="78"/>
                          <a:pt x="35" y="76"/>
                        </a:cubicBezTo>
                        <a:cubicBezTo>
                          <a:pt x="35" y="75"/>
                          <a:pt x="35" y="75"/>
                          <a:pt x="34" y="75"/>
                        </a:cubicBezTo>
                        <a:cubicBezTo>
                          <a:pt x="33" y="75"/>
                          <a:pt x="33" y="75"/>
                          <a:pt x="33" y="74"/>
                        </a:cubicBezTo>
                        <a:cubicBezTo>
                          <a:pt x="33" y="73"/>
                          <a:pt x="33" y="72"/>
                          <a:pt x="34" y="72"/>
                        </a:cubicBezTo>
                        <a:cubicBezTo>
                          <a:pt x="35" y="71"/>
                          <a:pt x="36" y="71"/>
                          <a:pt x="36" y="72"/>
                        </a:cubicBezTo>
                        <a:cubicBezTo>
                          <a:pt x="37" y="72"/>
                          <a:pt x="37" y="72"/>
                          <a:pt x="37" y="72"/>
                        </a:cubicBezTo>
                        <a:cubicBezTo>
                          <a:pt x="37" y="73"/>
                          <a:pt x="37" y="74"/>
                          <a:pt x="37" y="74"/>
                        </a:cubicBezTo>
                        <a:cubicBezTo>
                          <a:pt x="38" y="75"/>
                          <a:pt x="38" y="75"/>
                          <a:pt x="38" y="76"/>
                        </a:cubicBezTo>
                        <a:cubicBezTo>
                          <a:pt x="39" y="75"/>
                          <a:pt x="40" y="74"/>
                          <a:pt x="40" y="73"/>
                        </a:cubicBezTo>
                        <a:cubicBezTo>
                          <a:pt x="40" y="73"/>
                          <a:pt x="39" y="73"/>
                          <a:pt x="39" y="73"/>
                        </a:cubicBezTo>
                        <a:cubicBezTo>
                          <a:pt x="38" y="73"/>
                          <a:pt x="38" y="72"/>
                          <a:pt x="38" y="72"/>
                        </a:cubicBezTo>
                        <a:cubicBezTo>
                          <a:pt x="38" y="72"/>
                          <a:pt x="37" y="71"/>
                          <a:pt x="37" y="71"/>
                        </a:cubicBezTo>
                        <a:cubicBezTo>
                          <a:pt x="36" y="71"/>
                          <a:pt x="36" y="70"/>
                          <a:pt x="36" y="70"/>
                        </a:cubicBezTo>
                        <a:cubicBezTo>
                          <a:pt x="35" y="67"/>
                          <a:pt x="34" y="64"/>
                          <a:pt x="34" y="61"/>
                        </a:cubicBezTo>
                        <a:cubicBezTo>
                          <a:pt x="32" y="56"/>
                          <a:pt x="31" y="51"/>
                          <a:pt x="29" y="46"/>
                        </a:cubicBezTo>
                        <a:cubicBezTo>
                          <a:pt x="28" y="44"/>
                          <a:pt x="27" y="42"/>
                          <a:pt x="27" y="39"/>
                        </a:cubicBezTo>
                        <a:cubicBezTo>
                          <a:pt x="25" y="36"/>
                          <a:pt x="24" y="33"/>
                          <a:pt x="23" y="30"/>
                        </a:cubicBezTo>
                        <a:cubicBezTo>
                          <a:pt x="19" y="24"/>
                          <a:pt x="16" y="17"/>
                          <a:pt x="13" y="10"/>
                        </a:cubicBezTo>
                        <a:cubicBezTo>
                          <a:pt x="13" y="10"/>
                          <a:pt x="13" y="9"/>
                          <a:pt x="13" y="9"/>
                        </a:cubicBezTo>
                        <a:cubicBezTo>
                          <a:pt x="12" y="8"/>
                          <a:pt x="12" y="7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5"/>
                          <a:pt x="11" y="5"/>
                          <a:pt x="11" y="4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2"/>
                          <a:pt x="13" y="1"/>
                          <a:pt x="13" y="1"/>
                        </a:cubicBezTo>
                        <a:cubicBezTo>
                          <a:pt x="14" y="1"/>
                          <a:pt x="14" y="1"/>
                          <a:pt x="15" y="1"/>
                        </a:cubicBezTo>
                        <a:cubicBezTo>
                          <a:pt x="15" y="1"/>
                          <a:pt x="16" y="1"/>
                          <a:pt x="17" y="1"/>
                        </a:cubicBezTo>
                        <a:cubicBezTo>
                          <a:pt x="17" y="1"/>
                          <a:pt x="18" y="1"/>
                          <a:pt x="18" y="1"/>
                        </a:cubicBezTo>
                        <a:cubicBezTo>
                          <a:pt x="26" y="1"/>
                          <a:pt x="34" y="1"/>
                          <a:pt x="41" y="1"/>
                        </a:cubicBezTo>
                        <a:cubicBezTo>
                          <a:pt x="43" y="1"/>
                          <a:pt x="45" y="1"/>
                          <a:pt x="47" y="0"/>
                        </a:cubicBezTo>
                        <a:cubicBezTo>
                          <a:pt x="48" y="0"/>
                          <a:pt x="48" y="0"/>
                          <a:pt x="49" y="0"/>
                        </a:cubicBezTo>
                        <a:cubicBezTo>
                          <a:pt x="50" y="0"/>
                          <a:pt x="50" y="1"/>
                          <a:pt x="50" y="1"/>
                        </a:cubicBezTo>
                        <a:cubicBezTo>
                          <a:pt x="50" y="2"/>
                          <a:pt x="50" y="2"/>
                          <a:pt x="49" y="2"/>
                        </a:cubicBezTo>
                        <a:cubicBezTo>
                          <a:pt x="49" y="3"/>
                          <a:pt x="48" y="3"/>
                          <a:pt x="48" y="3"/>
                        </a:cubicBezTo>
                        <a:cubicBezTo>
                          <a:pt x="48" y="3"/>
                          <a:pt x="48" y="3"/>
                          <a:pt x="47" y="3"/>
                        </a:cubicBezTo>
                        <a:cubicBezTo>
                          <a:pt x="48" y="3"/>
                          <a:pt x="49" y="4"/>
                          <a:pt x="51" y="4"/>
                        </a:cubicBezTo>
                        <a:cubicBezTo>
                          <a:pt x="52" y="4"/>
                          <a:pt x="52" y="4"/>
                          <a:pt x="52" y="5"/>
                        </a:cubicBezTo>
                        <a:cubicBezTo>
                          <a:pt x="52" y="6"/>
                          <a:pt x="52" y="6"/>
                          <a:pt x="53" y="7"/>
                        </a:cubicBezTo>
                        <a:cubicBezTo>
                          <a:pt x="53" y="7"/>
                          <a:pt x="53" y="7"/>
                          <a:pt x="53" y="8"/>
                        </a:cubicBezTo>
                        <a:cubicBezTo>
                          <a:pt x="52" y="8"/>
                          <a:pt x="53" y="9"/>
                          <a:pt x="53" y="9"/>
                        </a:cubicBezTo>
                        <a:cubicBezTo>
                          <a:pt x="54" y="11"/>
                          <a:pt x="54" y="12"/>
                          <a:pt x="55" y="13"/>
                        </a:cubicBezTo>
                        <a:cubicBezTo>
                          <a:pt x="57" y="16"/>
                          <a:pt x="58" y="20"/>
                          <a:pt x="60" y="24"/>
                        </a:cubicBezTo>
                        <a:cubicBezTo>
                          <a:pt x="60" y="25"/>
                          <a:pt x="60" y="26"/>
                          <a:pt x="61" y="27"/>
                        </a:cubicBezTo>
                        <a:cubicBezTo>
                          <a:pt x="62" y="32"/>
                          <a:pt x="63" y="38"/>
                          <a:pt x="65" y="43"/>
                        </a:cubicBezTo>
                        <a:cubicBezTo>
                          <a:pt x="66" y="46"/>
                          <a:pt x="67" y="48"/>
                          <a:pt x="68" y="50"/>
                        </a:cubicBezTo>
                        <a:cubicBezTo>
                          <a:pt x="69" y="55"/>
                          <a:pt x="72" y="59"/>
                          <a:pt x="74" y="63"/>
                        </a:cubicBezTo>
                        <a:cubicBezTo>
                          <a:pt x="75" y="66"/>
                          <a:pt x="76" y="68"/>
                          <a:pt x="77" y="71"/>
                        </a:cubicBezTo>
                        <a:cubicBezTo>
                          <a:pt x="77" y="72"/>
                          <a:pt x="77" y="72"/>
                          <a:pt x="76" y="73"/>
                        </a:cubicBezTo>
                        <a:cubicBezTo>
                          <a:pt x="73" y="79"/>
                          <a:pt x="70" y="85"/>
                          <a:pt x="66" y="90"/>
                        </a:cubicBezTo>
                        <a:cubicBezTo>
                          <a:pt x="64" y="93"/>
                          <a:pt x="62" y="95"/>
                          <a:pt x="61" y="98"/>
                        </a:cubicBezTo>
                        <a:cubicBezTo>
                          <a:pt x="60" y="99"/>
                          <a:pt x="60" y="100"/>
                          <a:pt x="59" y="101"/>
                        </a:cubicBezTo>
                        <a:cubicBezTo>
                          <a:pt x="57" y="105"/>
                          <a:pt x="54" y="110"/>
                          <a:pt x="52" y="114"/>
                        </a:cubicBezTo>
                        <a:cubicBezTo>
                          <a:pt x="49" y="118"/>
                          <a:pt x="47" y="121"/>
                          <a:pt x="44" y="125"/>
                        </a:cubicBezTo>
                        <a:cubicBezTo>
                          <a:pt x="44" y="125"/>
                          <a:pt x="44" y="125"/>
                          <a:pt x="44" y="125"/>
                        </a:cubicBezTo>
                        <a:close/>
                        <a:moveTo>
                          <a:pt x="44" y="12"/>
                        </a:moveTo>
                        <a:cubicBezTo>
                          <a:pt x="43" y="12"/>
                          <a:pt x="43" y="12"/>
                          <a:pt x="42" y="12"/>
                        </a:cubicBezTo>
                        <a:cubicBezTo>
                          <a:pt x="42" y="12"/>
                          <a:pt x="42" y="13"/>
                          <a:pt x="41" y="13"/>
                        </a:cubicBezTo>
                        <a:cubicBezTo>
                          <a:pt x="40" y="15"/>
                          <a:pt x="38" y="16"/>
                          <a:pt x="36" y="18"/>
                        </a:cubicBezTo>
                        <a:cubicBezTo>
                          <a:pt x="36" y="18"/>
                          <a:pt x="36" y="18"/>
                          <a:pt x="36" y="18"/>
                        </a:cubicBezTo>
                        <a:cubicBezTo>
                          <a:pt x="38" y="16"/>
                          <a:pt x="41" y="15"/>
                          <a:pt x="43" y="13"/>
                        </a:cubicBezTo>
                        <a:cubicBezTo>
                          <a:pt x="43" y="13"/>
                          <a:pt x="43" y="12"/>
                          <a:pt x="44" y="12"/>
                        </a:cubicBezTo>
                        <a:cubicBezTo>
                          <a:pt x="44" y="12"/>
                          <a:pt x="44" y="12"/>
                          <a:pt x="44" y="12"/>
                        </a:cubicBezTo>
                        <a:cubicBezTo>
                          <a:pt x="44" y="11"/>
                          <a:pt x="44" y="12"/>
                          <a:pt x="44" y="12"/>
                        </a:cubicBezTo>
                        <a:close/>
                        <a:moveTo>
                          <a:pt x="38" y="118"/>
                        </a:moveTo>
                        <a:cubicBezTo>
                          <a:pt x="38" y="118"/>
                          <a:pt x="38" y="118"/>
                          <a:pt x="38" y="118"/>
                        </a:cubicBezTo>
                        <a:cubicBezTo>
                          <a:pt x="38" y="117"/>
                          <a:pt x="39" y="117"/>
                          <a:pt x="39" y="117"/>
                        </a:cubicBezTo>
                        <a:cubicBezTo>
                          <a:pt x="40" y="116"/>
                          <a:pt x="41" y="115"/>
                          <a:pt x="42" y="114"/>
                        </a:cubicBezTo>
                        <a:cubicBezTo>
                          <a:pt x="46" y="108"/>
                          <a:pt x="50" y="102"/>
                          <a:pt x="54" y="96"/>
                        </a:cubicBezTo>
                        <a:cubicBezTo>
                          <a:pt x="54" y="96"/>
                          <a:pt x="54" y="95"/>
                          <a:pt x="54" y="95"/>
                        </a:cubicBezTo>
                        <a:cubicBezTo>
                          <a:pt x="54" y="95"/>
                          <a:pt x="54" y="95"/>
                          <a:pt x="54" y="96"/>
                        </a:cubicBezTo>
                        <a:cubicBezTo>
                          <a:pt x="51" y="99"/>
                          <a:pt x="49" y="102"/>
                          <a:pt x="46" y="105"/>
                        </a:cubicBezTo>
                        <a:cubicBezTo>
                          <a:pt x="46" y="106"/>
                          <a:pt x="45" y="106"/>
                          <a:pt x="45" y="107"/>
                        </a:cubicBezTo>
                        <a:cubicBezTo>
                          <a:pt x="45" y="107"/>
                          <a:pt x="45" y="107"/>
                          <a:pt x="44" y="108"/>
                        </a:cubicBezTo>
                        <a:cubicBezTo>
                          <a:pt x="44" y="108"/>
                          <a:pt x="43" y="109"/>
                          <a:pt x="43" y="109"/>
                        </a:cubicBezTo>
                        <a:cubicBezTo>
                          <a:pt x="42" y="110"/>
                          <a:pt x="42" y="111"/>
                          <a:pt x="41" y="112"/>
                        </a:cubicBezTo>
                        <a:cubicBezTo>
                          <a:pt x="41" y="112"/>
                          <a:pt x="41" y="113"/>
                          <a:pt x="41" y="113"/>
                        </a:cubicBezTo>
                        <a:cubicBezTo>
                          <a:pt x="41" y="114"/>
                          <a:pt x="41" y="114"/>
                          <a:pt x="40" y="114"/>
                        </a:cubicBezTo>
                        <a:cubicBezTo>
                          <a:pt x="40" y="115"/>
                          <a:pt x="39" y="115"/>
                          <a:pt x="39" y="115"/>
                        </a:cubicBezTo>
                        <a:cubicBezTo>
                          <a:pt x="39" y="116"/>
                          <a:pt x="38" y="117"/>
                          <a:pt x="38" y="118"/>
                        </a:cubicBezTo>
                        <a:close/>
                        <a:moveTo>
                          <a:pt x="35" y="25"/>
                        </a:moveTo>
                        <a:cubicBezTo>
                          <a:pt x="36" y="25"/>
                          <a:pt x="36" y="25"/>
                          <a:pt x="36" y="24"/>
                        </a:cubicBezTo>
                        <a:cubicBezTo>
                          <a:pt x="37" y="23"/>
                          <a:pt x="39" y="22"/>
                          <a:pt x="40" y="21"/>
                        </a:cubicBezTo>
                        <a:cubicBezTo>
                          <a:pt x="42" y="19"/>
                          <a:pt x="45" y="17"/>
                          <a:pt x="48" y="15"/>
                        </a:cubicBezTo>
                        <a:cubicBezTo>
                          <a:pt x="48" y="15"/>
                          <a:pt x="48" y="14"/>
                          <a:pt x="48" y="14"/>
                        </a:cubicBezTo>
                        <a:cubicBezTo>
                          <a:pt x="47" y="14"/>
                          <a:pt x="47" y="13"/>
                          <a:pt x="47" y="13"/>
                        </a:cubicBezTo>
                        <a:cubicBezTo>
                          <a:pt x="46" y="14"/>
                          <a:pt x="36" y="23"/>
                          <a:pt x="35" y="25"/>
                        </a:cubicBezTo>
                        <a:close/>
                        <a:moveTo>
                          <a:pt x="38" y="29"/>
                        </a:moveTo>
                        <a:cubicBezTo>
                          <a:pt x="38" y="29"/>
                          <a:pt x="38" y="29"/>
                          <a:pt x="39" y="28"/>
                        </a:cubicBezTo>
                        <a:cubicBezTo>
                          <a:pt x="42" y="26"/>
                          <a:pt x="45" y="24"/>
                          <a:pt x="48" y="21"/>
                        </a:cubicBezTo>
                        <a:cubicBezTo>
                          <a:pt x="48" y="21"/>
                          <a:pt x="48" y="21"/>
                          <a:pt x="48" y="21"/>
                        </a:cubicBezTo>
                        <a:cubicBezTo>
                          <a:pt x="48" y="20"/>
                          <a:pt x="48" y="20"/>
                          <a:pt x="48" y="19"/>
                        </a:cubicBezTo>
                        <a:cubicBezTo>
                          <a:pt x="45" y="22"/>
                          <a:pt x="41" y="25"/>
                          <a:pt x="38" y="28"/>
                        </a:cubicBezTo>
                        <a:cubicBezTo>
                          <a:pt x="38" y="28"/>
                          <a:pt x="38" y="29"/>
                          <a:pt x="38" y="29"/>
                        </a:cubicBezTo>
                        <a:close/>
                        <a:moveTo>
                          <a:pt x="42" y="124"/>
                        </a:moveTo>
                        <a:cubicBezTo>
                          <a:pt x="45" y="121"/>
                          <a:pt x="48" y="116"/>
                          <a:pt x="50" y="112"/>
                        </a:cubicBezTo>
                        <a:cubicBezTo>
                          <a:pt x="50" y="112"/>
                          <a:pt x="50" y="112"/>
                          <a:pt x="50" y="112"/>
                        </a:cubicBezTo>
                        <a:cubicBezTo>
                          <a:pt x="47" y="115"/>
                          <a:pt x="45" y="118"/>
                          <a:pt x="43" y="121"/>
                        </a:cubicBezTo>
                        <a:cubicBezTo>
                          <a:pt x="42" y="122"/>
                          <a:pt x="42" y="122"/>
                          <a:pt x="42" y="123"/>
                        </a:cubicBezTo>
                        <a:cubicBezTo>
                          <a:pt x="41" y="123"/>
                          <a:pt x="41" y="124"/>
                          <a:pt x="42" y="124"/>
                        </a:cubicBezTo>
                        <a:close/>
                        <a:moveTo>
                          <a:pt x="70" y="76"/>
                        </a:moveTo>
                        <a:cubicBezTo>
                          <a:pt x="69" y="76"/>
                          <a:pt x="69" y="76"/>
                          <a:pt x="69" y="76"/>
                        </a:cubicBezTo>
                        <a:cubicBezTo>
                          <a:pt x="67" y="78"/>
                          <a:pt x="65" y="81"/>
                          <a:pt x="63" y="84"/>
                        </a:cubicBezTo>
                        <a:cubicBezTo>
                          <a:pt x="63" y="85"/>
                          <a:pt x="63" y="86"/>
                          <a:pt x="62" y="87"/>
                        </a:cubicBezTo>
                        <a:cubicBezTo>
                          <a:pt x="65" y="83"/>
                          <a:pt x="68" y="80"/>
                          <a:pt x="70" y="76"/>
                        </a:cubicBezTo>
                        <a:close/>
                        <a:moveTo>
                          <a:pt x="34" y="5"/>
                        </a:moveTo>
                        <a:cubicBezTo>
                          <a:pt x="39" y="5"/>
                          <a:pt x="43" y="5"/>
                          <a:pt x="48" y="6"/>
                        </a:cubicBezTo>
                        <a:cubicBezTo>
                          <a:pt x="46" y="4"/>
                          <a:pt x="39" y="4"/>
                          <a:pt x="34" y="5"/>
                        </a:cubicBezTo>
                        <a:close/>
                        <a:moveTo>
                          <a:pt x="33" y="104"/>
                        </a:moveTo>
                        <a:cubicBezTo>
                          <a:pt x="33" y="104"/>
                          <a:pt x="34" y="104"/>
                          <a:pt x="34" y="104"/>
                        </a:cubicBezTo>
                        <a:cubicBezTo>
                          <a:pt x="35" y="104"/>
                          <a:pt x="35" y="104"/>
                          <a:pt x="35" y="103"/>
                        </a:cubicBezTo>
                        <a:cubicBezTo>
                          <a:pt x="36" y="103"/>
                          <a:pt x="36" y="102"/>
                          <a:pt x="37" y="101"/>
                        </a:cubicBezTo>
                        <a:cubicBezTo>
                          <a:pt x="38" y="100"/>
                          <a:pt x="38" y="98"/>
                          <a:pt x="39" y="97"/>
                        </a:cubicBezTo>
                        <a:cubicBezTo>
                          <a:pt x="37" y="99"/>
                          <a:pt x="35" y="101"/>
                          <a:pt x="33" y="104"/>
                        </a:cubicBezTo>
                        <a:close/>
                        <a:moveTo>
                          <a:pt x="47" y="39"/>
                        </a:moveTo>
                        <a:cubicBezTo>
                          <a:pt x="46" y="40"/>
                          <a:pt x="44" y="41"/>
                          <a:pt x="43" y="42"/>
                        </a:cubicBezTo>
                        <a:cubicBezTo>
                          <a:pt x="43" y="43"/>
                          <a:pt x="43" y="43"/>
                          <a:pt x="44" y="44"/>
                        </a:cubicBezTo>
                        <a:cubicBezTo>
                          <a:pt x="45" y="43"/>
                          <a:pt x="46" y="42"/>
                          <a:pt x="48" y="41"/>
                        </a:cubicBezTo>
                        <a:cubicBezTo>
                          <a:pt x="47" y="40"/>
                          <a:pt x="47" y="39"/>
                          <a:pt x="47" y="39"/>
                        </a:cubicBezTo>
                        <a:close/>
                        <a:moveTo>
                          <a:pt x="44" y="80"/>
                        </a:moveTo>
                        <a:cubicBezTo>
                          <a:pt x="44" y="80"/>
                          <a:pt x="44" y="80"/>
                          <a:pt x="44" y="80"/>
                        </a:cubicBezTo>
                        <a:cubicBezTo>
                          <a:pt x="44" y="80"/>
                          <a:pt x="44" y="80"/>
                          <a:pt x="43" y="80"/>
                        </a:cubicBezTo>
                        <a:cubicBezTo>
                          <a:pt x="42" y="83"/>
                          <a:pt x="40" y="85"/>
                          <a:pt x="38" y="88"/>
                        </a:cubicBezTo>
                        <a:cubicBezTo>
                          <a:pt x="38" y="88"/>
                          <a:pt x="37" y="89"/>
                          <a:pt x="37" y="89"/>
                        </a:cubicBezTo>
                        <a:cubicBezTo>
                          <a:pt x="38" y="88"/>
                          <a:pt x="39" y="87"/>
                          <a:pt x="40" y="87"/>
                        </a:cubicBezTo>
                        <a:cubicBezTo>
                          <a:pt x="41" y="86"/>
                          <a:pt x="42" y="84"/>
                          <a:pt x="43" y="82"/>
                        </a:cubicBezTo>
                        <a:cubicBezTo>
                          <a:pt x="43" y="82"/>
                          <a:pt x="44" y="81"/>
                          <a:pt x="44" y="80"/>
                        </a:cubicBezTo>
                        <a:close/>
                        <a:moveTo>
                          <a:pt x="73" y="73"/>
                        </a:moveTo>
                        <a:cubicBezTo>
                          <a:pt x="73" y="73"/>
                          <a:pt x="74" y="72"/>
                          <a:pt x="74" y="72"/>
                        </a:cubicBezTo>
                        <a:cubicBezTo>
                          <a:pt x="75" y="72"/>
                          <a:pt x="75" y="71"/>
                          <a:pt x="74" y="70"/>
                        </a:cubicBezTo>
                        <a:cubicBezTo>
                          <a:pt x="74" y="69"/>
                          <a:pt x="73" y="69"/>
                          <a:pt x="73" y="68"/>
                        </a:cubicBezTo>
                        <a:cubicBezTo>
                          <a:pt x="73" y="68"/>
                          <a:pt x="73" y="68"/>
                          <a:pt x="73" y="67"/>
                        </a:cubicBezTo>
                        <a:cubicBezTo>
                          <a:pt x="72" y="68"/>
                          <a:pt x="72" y="68"/>
                          <a:pt x="72" y="68"/>
                        </a:cubicBezTo>
                        <a:cubicBezTo>
                          <a:pt x="72" y="68"/>
                          <a:pt x="73" y="69"/>
                          <a:pt x="73" y="69"/>
                        </a:cubicBezTo>
                        <a:cubicBezTo>
                          <a:pt x="73" y="70"/>
                          <a:pt x="73" y="70"/>
                          <a:pt x="72" y="70"/>
                        </a:cubicBezTo>
                        <a:cubicBezTo>
                          <a:pt x="72" y="71"/>
                          <a:pt x="72" y="71"/>
                          <a:pt x="71" y="71"/>
                        </a:cubicBezTo>
                        <a:cubicBezTo>
                          <a:pt x="71" y="71"/>
                          <a:pt x="71" y="72"/>
                          <a:pt x="71" y="73"/>
                        </a:cubicBezTo>
                        <a:cubicBezTo>
                          <a:pt x="72" y="73"/>
                          <a:pt x="73" y="73"/>
                          <a:pt x="73" y="73"/>
                        </a:cubicBezTo>
                        <a:close/>
                        <a:moveTo>
                          <a:pt x="48" y="78"/>
                        </a:moveTo>
                        <a:cubicBezTo>
                          <a:pt x="48" y="78"/>
                          <a:pt x="49" y="78"/>
                          <a:pt x="49" y="78"/>
                        </a:cubicBezTo>
                        <a:cubicBezTo>
                          <a:pt x="50" y="77"/>
                          <a:pt x="52" y="75"/>
                          <a:pt x="54" y="74"/>
                        </a:cubicBezTo>
                        <a:cubicBezTo>
                          <a:pt x="53" y="73"/>
                          <a:pt x="53" y="73"/>
                          <a:pt x="53" y="73"/>
                        </a:cubicBezTo>
                        <a:cubicBezTo>
                          <a:pt x="52" y="74"/>
                          <a:pt x="51" y="75"/>
                          <a:pt x="49" y="76"/>
                        </a:cubicBezTo>
                        <a:cubicBezTo>
                          <a:pt x="49" y="76"/>
                          <a:pt x="49" y="76"/>
                          <a:pt x="49" y="76"/>
                        </a:cubicBezTo>
                        <a:cubicBezTo>
                          <a:pt x="49" y="77"/>
                          <a:pt x="49" y="78"/>
                          <a:pt x="48" y="78"/>
                        </a:cubicBezTo>
                        <a:close/>
                        <a:moveTo>
                          <a:pt x="14" y="113"/>
                        </a:moveTo>
                        <a:cubicBezTo>
                          <a:pt x="16" y="112"/>
                          <a:pt x="21" y="104"/>
                          <a:pt x="22" y="102"/>
                        </a:cubicBezTo>
                        <a:cubicBezTo>
                          <a:pt x="21" y="102"/>
                          <a:pt x="21" y="103"/>
                          <a:pt x="21" y="103"/>
                        </a:cubicBezTo>
                        <a:cubicBezTo>
                          <a:pt x="19" y="106"/>
                          <a:pt x="17" y="109"/>
                          <a:pt x="15" y="112"/>
                        </a:cubicBezTo>
                        <a:cubicBezTo>
                          <a:pt x="14" y="112"/>
                          <a:pt x="14" y="112"/>
                          <a:pt x="14" y="113"/>
                        </a:cubicBezTo>
                        <a:close/>
                        <a:moveTo>
                          <a:pt x="58" y="79"/>
                        </a:moveTo>
                        <a:cubicBezTo>
                          <a:pt x="60" y="77"/>
                          <a:pt x="61" y="76"/>
                          <a:pt x="63" y="74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ubicBezTo>
                          <a:pt x="61" y="75"/>
                          <a:pt x="59" y="76"/>
                          <a:pt x="58" y="79"/>
                        </a:cubicBezTo>
                        <a:close/>
                        <a:moveTo>
                          <a:pt x="19" y="116"/>
                        </a:moveTo>
                        <a:cubicBezTo>
                          <a:pt x="19" y="115"/>
                          <a:pt x="19" y="115"/>
                          <a:pt x="19" y="115"/>
                        </a:cubicBezTo>
                        <a:cubicBezTo>
                          <a:pt x="18" y="117"/>
                          <a:pt x="17" y="119"/>
                          <a:pt x="15" y="121"/>
                        </a:cubicBezTo>
                        <a:cubicBezTo>
                          <a:pt x="15" y="122"/>
                          <a:pt x="14" y="123"/>
                          <a:pt x="13" y="124"/>
                        </a:cubicBezTo>
                        <a:cubicBezTo>
                          <a:pt x="13" y="124"/>
                          <a:pt x="14" y="124"/>
                          <a:pt x="14" y="123"/>
                        </a:cubicBezTo>
                        <a:cubicBezTo>
                          <a:pt x="14" y="123"/>
                          <a:pt x="15" y="123"/>
                          <a:pt x="15" y="122"/>
                        </a:cubicBezTo>
                        <a:cubicBezTo>
                          <a:pt x="15" y="122"/>
                          <a:pt x="16" y="122"/>
                          <a:pt x="16" y="122"/>
                        </a:cubicBezTo>
                        <a:cubicBezTo>
                          <a:pt x="17" y="120"/>
                          <a:pt x="18" y="118"/>
                          <a:pt x="19" y="116"/>
                        </a:cubicBezTo>
                        <a:cubicBezTo>
                          <a:pt x="19" y="116"/>
                          <a:pt x="19" y="116"/>
                          <a:pt x="19" y="116"/>
                        </a:cubicBezTo>
                        <a:close/>
                        <a:moveTo>
                          <a:pt x="32" y="36"/>
                        </a:moveTo>
                        <a:cubicBezTo>
                          <a:pt x="32" y="37"/>
                          <a:pt x="33" y="37"/>
                          <a:pt x="33" y="38"/>
                        </a:cubicBezTo>
                        <a:cubicBezTo>
                          <a:pt x="34" y="37"/>
                          <a:pt x="34" y="37"/>
                          <a:pt x="35" y="36"/>
                        </a:cubicBezTo>
                        <a:cubicBezTo>
                          <a:pt x="35" y="36"/>
                          <a:pt x="35" y="35"/>
                          <a:pt x="34" y="34"/>
                        </a:cubicBezTo>
                        <a:cubicBezTo>
                          <a:pt x="34" y="35"/>
                          <a:pt x="33" y="35"/>
                          <a:pt x="32" y="36"/>
                        </a:cubicBezTo>
                        <a:close/>
                        <a:moveTo>
                          <a:pt x="55" y="35"/>
                        </a:moveTo>
                        <a:cubicBezTo>
                          <a:pt x="55" y="34"/>
                          <a:pt x="55" y="33"/>
                          <a:pt x="54" y="32"/>
                        </a:cubicBezTo>
                        <a:cubicBezTo>
                          <a:pt x="54" y="32"/>
                          <a:pt x="53" y="33"/>
                          <a:pt x="53" y="33"/>
                        </a:cubicBezTo>
                        <a:cubicBezTo>
                          <a:pt x="53" y="34"/>
                          <a:pt x="54" y="35"/>
                          <a:pt x="54" y="36"/>
                        </a:cubicBezTo>
                        <a:cubicBezTo>
                          <a:pt x="54" y="36"/>
                          <a:pt x="55" y="36"/>
                          <a:pt x="55" y="35"/>
                        </a:cubicBezTo>
                        <a:close/>
                        <a:moveTo>
                          <a:pt x="30" y="111"/>
                        </a:moveTo>
                        <a:cubicBezTo>
                          <a:pt x="29" y="111"/>
                          <a:pt x="29" y="111"/>
                          <a:pt x="28" y="110"/>
                        </a:cubicBezTo>
                        <a:cubicBezTo>
                          <a:pt x="27" y="111"/>
                          <a:pt x="27" y="112"/>
                          <a:pt x="26" y="113"/>
                        </a:cubicBezTo>
                        <a:cubicBezTo>
                          <a:pt x="28" y="113"/>
                          <a:pt x="29" y="112"/>
                          <a:pt x="30" y="111"/>
                        </a:cubicBezTo>
                        <a:close/>
                        <a:moveTo>
                          <a:pt x="29" y="14"/>
                        </a:moveTo>
                        <a:cubicBezTo>
                          <a:pt x="30" y="14"/>
                          <a:pt x="30" y="14"/>
                          <a:pt x="30" y="14"/>
                        </a:cubicBezTo>
                        <a:cubicBezTo>
                          <a:pt x="31" y="13"/>
                          <a:pt x="33" y="12"/>
                          <a:pt x="34" y="10"/>
                        </a:cubicBezTo>
                        <a:cubicBezTo>
                          <a:pt x="33" y="10"/>
                          <a:pt x="33" y="10"/>
                          <a:pt x="32" y="10"/>
                        </a:cubicBezTo>
                        <a:cubicBezTo>
                          <a:pt x="31" y="11"/>
                          <a:pt x="30" y="13"/>
                          <a:pt x="29" y="14"/>
                        </a:cubicBezTo>
                        <a:close/>
                        <a:moveTo>
                          <a:pt x="6" y="126"/>
                        </a:moveTo>
                        <a:cubicBezTo>
                          <a:pt x="7" y="126"/>
                          <a:pt x="7" y="126"/>
                          <a:pt x="7" y="126"/>
                        </a:cubicBezTo>
                        <a:cubicBezTo>
                          <a:pt x="8" y="126"/>
                          <a:pt x="8" y="126"/>
                          <a:pt x="8" y="126"/>
                        </a:cubicBezTo>
                        <a:cubicBezTo>
                          <a:pt x="8" y="125"/>
                          <a:pt x="8" y="124"/>
                          <a:pt x="9" y="123"/>
                        </a:cubicBezTo>
                        <a:cubicBezTo>
                          <a:pt x="10" y="123"/>
                          <a:pt x="10" y="122"/>
                          <a:pt x="10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9" y="122"/>
                          <a:pt x="8" y="124"/>
                          <a:pt x="6" y="126"/>
                        </a:cubicBezTo>
                        <a:close/>
                        <a:moveTo>
                          <a:pt x="31" y="24"/>
                        </a:moveTo>
                        <a:cubicBezTo>
                          <a:pt x="30" y="25"/>
                          <a:pt x="29" y="26"/>
                          <a:pt x="28" y="26"/>
                        </a:cubicBezTo>
                        <a:cubicBezTo>
                          <a:pt x="29" y="27"/>
                          <a:pt x="29" y="27"/>
                          <a:pt x="29" y="28"/>
                        </a:cubicBezTo>
                        <a:cubicBezTo>
                          <a:pt x="30" y="27"/>
                          <a:pt x="30" y="27"/>
                          <a:pt x="31" y="26"/>
                        </a:cubicBezTo>
                        <a:cubicBezTo>
                          <a:pt x="32" y="26"/>
                          <a:pt x="32" y="25"/>
                          <a:pt x="31" y="24"/>
                        </a:cubicBezTo>
                        <a:close/>
                        <a:moveTo>
                          <a:pt x="57" y="67"/>
                        </a:moveTo>
                        <a:cubicBezTo>
                          <a:pt x="58" y="67"/>
                          <a:pt x="60" y="66"/>
                          <a:pt x="61" y="65"/>
                        </a:cubicBezTo>
                        <a:cubicBezTo>
                          <a:pt x="60" y="65"/>
                          <a:pt x="60" y="64"/>
                          <a:pt x="60" y="64"/>
                        </a:cubicBezTo>
                        <a:cubicBezTo>
                          <a:pt x="59" y="65"/>
                          <a:pt x="59" y="65"/>
                          <a:pt x="58" y="65"/>
                        </a:cubicBezTo>
                        <a:cubicBezTo>
                          <a:pt x="57" y="66"/>
                          <a:pt x="57" y="67"/>
                          <a:pt x="57" y="67"/>
                        </a:cubicBezTo>
                        <a:close/>
                        <a:moveTo>
                          <a:pt x="61" y="72"/>
                        </a:moveTo>
                        <a:cubicBezTo>
                          <a:pt x="62" y="71"/>
                          <a:pt x="63" y="71"/>
                          <a:pt x="63" y="70"/>
                        </a:cubicBezTo>
                        <a:cubicBezTo>
                          <a:pt x="63" y="70"/>
                          <a:pt x="63" y="69"/>
                          <a:pt x="62" y="69"/>
                        </a:cubicBezTo>
                        <a:cubicBezTo>
                          <a:pt x="62" y="69"/>
                          <a:pt x="62" y="70"/>
                          <a:pt x="61" y="70"/>
                        </a:cubicBezTo>
                        <a:cubicBezTo>
                          <a:pt x="61" y="71"/>
                          <a:pt x="61" y="71"/>
                          <a:pt x="61" y="72"/>
                        </a:cubicBezTo>
                        <a:close/>
                        <a:moveTo>
                          <a:pt x="53" y="61"/>
                        </a:moveTo>
                        <a:cubicBezTo>
                          <a:pt x="52" y="62"/>
                          <a:pt x="52" y="62"/>
                          <a:pt x="52" y="63"/>
                        </a:cubicBezTo>
                        <a:cubicBezTo>
                          <a:pt x="51" y="63"/>
                          <a:pt x="51" y="63"/>
                          <a:pt x="51" y="65"/>
                        </a:cubicBezTo>
                        <a:cubicBezTo>
                          <a:pt x="52" y="64"/>
                          <a:pt x="53" y="64"/>
                          <a:pt x="54" y="63"/>
                        </a:cubicBezTo>
                        <a:cubicBezTo>
                          <a:pt x="53" y="63"/>
                          <a:pt x="53" y="62"/>
                          <a:pt x="53" y="61"/>
                        </a:cubicBezTo>
                        <a:close/>
                        <a:moveTo>
                          <a:pt x="36" y="120"/>
                        </a:moveTo>
                        <a:cubicBezTo>
                          <a:pt x="35" y="121"/>
                          <a:pt x="34" y="122"/>
                          <a:pt x="33" y="123"/>
                        </a:cubicBezTo>
                        <a:cubicBezTo>
                          <a:pt x="33" y="124"/>
                          <a:pt x="34" y="124"/>
                          <a:pt x="34" y="124"/>
                        </a:cubicBezTo>
                        <a:cubicBezTo>
                          <a:pt x="35" y="123"/>
                          <a:pt x="35" y="122"/>
                          <a:pt x="36" y="122"/>
                        </a:cubicBezTo>
                        <a:cubicBezTo>
                          <a:pt x="36" y="121"/>
                          <a:pt x="36" y="121"/>
                          <a:pt x="36" y="120"/>
                        </a:cubicBezTo>
                        <a:close/>
                        <a:moveTo>
                          <a:pt x="50" y="88"/>
                        </a:moveTo>
                        <a:cubicBezTo>
                          <a:pt x="51" y="87"/>
                          <a:pt x="52" y="83"/>
                          <a:pt x="52" y="82"/>
                        </a:cubicBezTo>
                        <a:cubicBezTo>
                          <a:pt x="51" y="84"/>
                          <a:pt x="50" y="85"/>
                          <a:pt x="49" y="87"/>
                        </a:cubicBezTo>
                        <a:cubicBezTo>
                          <a:pt x="50" y="87"/>
                          <a:pt x="50" y="87"/>
                          <a:pt x="50" y="88"/>
                        </a:cubicBezTo>
                        <a:close/>
                        <a:moveTo>
                          <a:pt x="23" y="26"/>
                        </a:moveTo>
                        <a:cubicBezTo>
                          <a:pt x="23" y="25"/>
                          <a:pt x="19" y="17"/>
                          <a:pt x="18" y="17"/>
                        </a:cubicBezTo>
                        <a:cubicBezTo>
                          <a:pt x="20" y="20"/>
                          <a:pt x="21" y="23"/>
                          <a:pt x="23" y="26"/>
                        </a:cubicBezTo>
                        <a:close/>
                        <a:moveTo>
                          <a:pt x="39" y="32"/>
                        </a:moveTo>
                        <a:cubicBezTo>
                          <a:pt x="40" y="31"/>
                          <a:pt x="41" y="30"/>
                          <a:pt x="41" y="30"/>
                        </a:cubicBezTo>
                        <a:cubicBezTo>
                          <a:pt x="42" y="29"/>
                          <a:pt x="43" y="29"/>
                          <a:pt x="43" y="28"/>
                        </a:cubicBezTo>
                        <a:cubicBezTo>
                          <a:pt x="42" y="29"/>
                          <a:pt x="40" y="30"/>
                          <a:pt x="39" y="31"/>
                        </a:cubicBezTo>
                        <a:cubicBezTo>
                          <a:pt x="39" y="31"/>
                          <a:pt x="39" y="31"/>
                          <a:pt x="39" y="32"/>
                        </a:cubicBezTo>
                        <a:close/>
                        <a:moveTo>
                          <a:pt x="48" y="49"/>
                        </a:moveTo>
                        <a:cubicBezTo>
                          <a:pt x="47" y="49"/>
                          <a:pt x="46" y="49"/>
                          <a:pt x="46" y="50"/>
                        </a:cubicBezTo>
                        <a:cubicBezTo>
                          <a:pt x="46" y="51"/>
                          <a:pt x="46" y="51"/>
                          <a:pt x="46" y="51"/>
                        </a:cubicBezTo>
                        <a:cubicBezTo>
                          <a:pt x="47" y="51"/>
                          <a:pt x="47" y="51"/>
                          <a:pt x="47" y="50"/>
                        </a:cubicBezTo>
                        <a:cubicBezTo>
                          <a:pt x="48" y="50"/>
                          <a:pt x="48" y="49"/>
                          <a:pt x="48" y="49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5"/>
                          <a:pt x="48" y="26"/>
                          <a:pt x="48" y="26"/>
                        </a:cubicBezTo>
                        <a:cubicBezTo>
                          <a:pt x="48" y="26"/>
                          <a:pt x="47" y="27"/>
                          <a:pt x="47" y="27"/>
                        </a:cubicBezTo>
                        <a:cubicBezTo>
                          <a:pt x="47" y="27"/>
                          <a:pt x="47" y="28"/>
                          <a:pt x="48" y="28"/>
                        </a:cubicBezTo>
                        <a:cubicBezTo>
                          <a:pt x="50" y="27"/>
                          <a:pt x="50" y="27"/>
                          <a:pt x="49" y="25"/>
                        </a:cubicBezTo>
                        <a:close/>
                        <a:moveTo>
                          <a:pt x="32" y="108"/>
                        </a:moveTo>
                        <a:cubicBezTo>
                          <a:pt x="31" y="108"/>
                          <a:pt x="30" y="107"/>
                          <a:pt x="29" y="108"/>
                        </a:cubicBezTo>
                        <a:cubicBezTo>
                          <a:pt x="30" y="109"/>
                          <a:pt x="31" y="109"/>
                          <a:pt x="31" y="109"/>
                        </a:cubicBezTo>
                        <a:cubicBezTo>
                          <a:pt x="32" y="109"/>
                          <a:pt x="32" y="108"/>
                          <a:pt x="32" y="108"/>
                        </a:cubicBezTo>
                        <a:close/>
                        <a:moveTo>
                          <a:pt x="27" y="9"/>
                        </a:moveTo>
                        <a:cubicBezTo>
                          <a:pt x="27" y="9"/>
                          <a:pt x="27" y="9"/>
                          <a:pt x="26" y="9"/>
                        </a:cubicBezTo>
                        <a:cubicBezTo>
                          <a:pt x="27" y="10"/>
                          <a:pt x="27" y="10"/>
                          <a:pt x="28" y="11"/>
                        </a:cubicBezTo>
                        <a:cubicBezTo>
                          <a:pt x="28" y="10"/>
                          <a:pt x="29" y="10"/>
                          <a:pt x="30" y="9"/>
                        </a:cubicBezTo>
                        <a:cubicBezTo>
                          <a:pt x="28" y="9"/>
                          <a:pt x="28" y="9"/>
                          <a:pt x="27" y="9"/>
                        </a:cubicBezTo>
                        <a:close/>
                        <a:moveTo>
                          <a:pt x="34" y="53"/>
                        </a:moveTo>
                        <a:cubicBezTo>
                          <a:pt x="34" y="53"/>
                          <a:pt x="34" y="53"/>
                          <a:pt x="34" y="53"/>
                        </a:cubicBezTo>
                        <a:cubicBezTo>
                          <a:pt x="35" y="55"/>
                          <a:pt x="36" y="58"/>
                          <a:pt x="37" y="60"/>
                        </a:cubicBezTo>
                        <a:cubicBezTo>
                          <a:pt x="36" y="58"/>
                          <a:pt x="36" y="55"/>
                          <a:pt x="34" y="53"/>
                        </a:cubicBezTo>
                        <a:close/>
                        <a:moveTo>
                          <a:pt x="61" y="59"/>
                        </a:moveTo>
                        <a:cubicBezTo>
                          <a:pt x="62" y="59"/>
                          <a:pt x="62" y="59"/>
                          <a:pt x="62" y="58"/>
                        </a:cubicBezTo>
                        <a:cubicBezTo>
                          <a:pt x="61" y="57"/>
                          <a:pt x="61" y="56"/>
                          <a:pt x="61" y="55"/>
                        </a:cubicBezTo>
                        <a:cubicBezTo>
                          <a:pt x="60" y="55"/>
                          <a:pt x="60" y="56"/>
                          <a:pt x="60" y="56"/>
                        </a:cubicBezTo>
                        <a:cubicBezTo>
                          <a:pt x="60" y="57"/>
                          <a:pt x="61" y="58"/>
                          <a:pt x="61" y="59"/>
                        </a:cubicBezTo>
                        <a:close/>
                        <a:moveTo>
                          <a:pt x="57" y="40"/>
                        </a:moveTo>
                        <a:cubicBezTo>
                          <a:pt x="56" y="39"/>
                          <a:pt x="56" y="39"/>
                          <a:pt x="56" y="38"/>
                        </a:cubicBezTo>
                        <a:cubicBezTo>
                          <a:pt x="55" y="39"/>
                          <a:pt x="55" y="39"/>
                          <a:pt x="55" y="41"/>
                        </a:cubicBezTo>
                        <a:cubicBezTo>
                          <a:pt x="56" y="41"/>
                          <a:pt x="56" y="40"/>
                          <a:pt x="57" y="40"/>
                        </a:cubicBezTo>
                        <a:close/>
                        <a:moveTo>
                          <a:pt x="47" y="9"/>
                        </a:moveTo>
                        <a:cubicBezTo>
                          <a:pt x="47" y="8"/>
                          <a:pt x="47" y="9"/>
                          <a:pt x="46" y="9"/>
                        </a:cubicBezTo>
                        <a:cubicBezTo>
                          <a:pt x="46" y="9"/>
                          <a:pt x="45" y="9"/>
                          <a:pt x="45" y="10"/>
                        </a:cubicBezTo>
                        <a:cubicBezTo>
                          <a:pt x="45" y="10"/>
                          <a:pt x="46" y="10"/>
                          <a:pt x="46" y="10"/>
                        </a:cubicBezTo>
                        <a:cubicBezTo>
                          <a:pt x="47" y="10"/>
                          <a:pt x="47" y="10"/>
                          <a:pt x="47" y="9"/>
                        </a:cubicBezTo>
                        <a:close/>
                        <a:moveTo>
                          <a:pt x="46" y="73"/>
                        </a:moveTo>
                        <a:cubicBezTo>
                          <a:pt x="46" y="73"/>
                          <a:pt x="46" y="72"/>
                          <a:pt x="47" y="72"/>
                        </a:cubicBezTo>
                        <a:cubicBezTo>
                          <a:pt x="47" y="71"/>
                          <a:pt x="46" y="71"/>
                          <a:pt x="46" y="70"/>
                        </a:cubicBezTo>
                        <a:cubicBezTo>
                          <a:pt x="45" y="71"/>
                          <a:pt x="45" y="72"/>
                          <a:pt x="46" y="73"/>
                        </a:cubicBezTo>
                        <a:close/>
                        <a:moveTo>
                          <a:pt x="51" y="25"/>
                        </a:moveTo>
                        <a:cubicBezTo>
                          <a:pt x="52" y="25"/>
                          <a:pt x="52" y="25"/>
                          <a:pt x="52" y="24"/>
                        </a:cubicBezTo>
                        <a:cubicBezTo>
                          <a:pt x="52" y="23"/>
                          <a:pt x="52" y="23"/>
                          <a:pt x="52" y="23"/>
                        </a:cubicBezTo>
                        <a:cubicBezTo>
                          <a:pt x="50" y="23"/>
                          <a:pt x="51" y="24"/>
                          <a:pt x="51" y="25"/>
                        </a:cubicBezTo>
                        <a:close/>
                        <a:moveTo>
                          <a:pt x="55" y="54"/>
                        </a:moveTo>
                        <a:cubicBezTo>
                          <a:pt x="55" y="54"/>
                          <a:pt x="55" y="54"/>
                          <a:pt x="55" y="53"/>
                        </a:cubicBezTo>
                        <a:cubicBezTo>
                          <a:pt x="53" y="54"/>
                          <a:pt x="53" y="54"/>
                          <a:pt x="54" y="55"/>
                        </a:cubicBezTo>
                        <a:cubicBezTo>
                          <a:pt x="54" y="55"/>
                          <a:pt x="55" y="55"/>
                          <a:pt x="55" y="54"/>
                        </a:cubicBezTo>
                        <a:close/>
                        <a:moveTo>
                          <a:pt x="39" y="122"/>
                        </a:moveTo>
                        <a:cubicBezTo>
                          <a:pt x="38" y="122"/>
                          <a:pt x="37" y="124"/>
                          <a:pt x="37" y="125"/>
                        </a:cubicBezTo>
                        <a:cubicBezTo>
                          <a:pt x="37" y="125"/>
                          <a:pt x="37" y="125"/>
                          <a:pt x="37" y="125"/>
                        </a:cubicBezTo>
                        <a:cubicBezTo>
                          <a:pt x="38" y="124"/>
                          <a:pt x="38" y="123"/>
                          <a:pt x="39" y="122"/>
                        </a:cubicBezTo>
                        <a:close/>
                        <a:moveTo>
                          <a:pt x="30" y="31"/>
                        </a:moveTo>
                        <a:cubicBezTo>
                          <a:pt x="31" y="32"/>
                          <a:pt x="31" y="32"/>
                          <a:pt x="31" y="32"/>
                        </a:cubicBezTo>
                        <a:cubicBezTo>
                          <a:pt x="32" y="31"/>
                          <a:pt x="33" y="30"/>
                          <a:pt x="33" y="30"/>
                        </a:cubicBezTo>
                        <a:cubicBezTo>
                          <a:pt x="32" y="30"/>
                          <a:pt x="31" y="31"/>
                          <a:pt x="30" y="31"/>
                        </a:cubicBezTo>
                        <a:close/>
                        <a:moveTo>
                          <a:pt x="51" y="38"/>
                        </a:moveTo>
                        <a:cubicBezTo>
                          <a:pt x="52" y="38"/>
                          <a:pt x="52" y="38"/>
                          <a:pt x="52" y="38"/>
                        </a:cubicBezTo>
                        <a:cubicBezTo>
                          <a:pt x="51" y="37"/>
                          <a:pt x="51" y="36"/>
                          <a:pt x="51" y="35"/>
                        </a:cubicBezTo>
                        <a:cubicBezTo>
                          <a:pt x="50" y="35"/>
                          <a:pt x="50" y="36"/>
                          <a:pt x="50" y="36"/>
                        </a:cubicBezTo>
                        <a:cubicBezTo>
                          <a:pt x="51" y="37"/>
                          <a:pt x="51" y="37"/>
                          <a:pt x="51" y="38"/>
                        </a:cubicBezTo>
                        <a:close/>
                        <a:moveTo>
                          <a:pt x="38" y="108"/>
                        </a:moveTo>
                        <a:cubicBezTo>
                          <a:pt x="37" y="108"/>
                          <a:pt x="37" y="108"/>
                          <a:pt x="37" y="108"/>
                        </a:cubicBezTo>
                        <a:cubicBezTo>
                          <a:pt x="36" y="110"/>
                          <a:pt x="36" y="111"/>
                          <a:pt x="36" y="111"/>
                        </a:cubicBezTo>
                        <a:cubicBezTo>
                          <a:pt x="37" y="111"/>
                          <a:pt x="38" y="109"/>
                          <a:pt x="38" y="108"/>
                        </a:cubicBezTo>
                        <a:close/>
                        <a:moveTo>
                          <a:pt x="57" y="44"/>
                        </a:moveTo>
                        <a:cubicBezTo>
                          <a:pt x="56" y="45"/>
                          <a:pt x="56" y="45"/>
                          <a:pt x="57" y="47"/>
                        </a:cubicBezTo>
                        <a:cubicBezTo>
                          <a:pt x="58" y="46"/>
                          <a:pt x="58" y="46"/>
                          <a:pt x="57" y="44"/>
                        </a:cubicBezTo>
                        <a:close/>
                        <a:moveTo>
                          <a:pt x="45" y="29"/>
                        </a:moveTo>
                        <a:cubicBezTo>
                          <a:pt x="44" y="30"/>
                          <a:pt x="43" y="31"/>
                          <a:pt x="42" y="32"/>
                        </a:cubicBezTo>
                        <a:cubicBezTo>
                          <a:pt x="43" y="31"/>
                          <a:pt x="44" y="31"/>
                          <a:pt x="45" y="30"/>
                        </a:cubicBezTo>
                        <a:cubicBezTo>
                          <a:pt x="45" y="30"/>
                          <a:pt x="45" y="30"/>
                          <a:pt x="45" y="29"/>
                        </a:cubicBezTo>
                        <a:close/>
                        <a:moveTo>
                          <a:pt x="59" y="50"/>
                        </a:moveTo>
                        <a:cubicBezTo>
                          <a:pt x="58" y="50"/>
                          <a:pt x="58" y="51"/>
                          <a:pt x="59" y="52"/>
                        </a:cubicBezTo>
                        <a:cubicBezTo>
                          <a:pt x="59" y="52"/>
                          <a:pt x="60" y="52"/>
                          <a:pt x="59" y="51"/>
                        </a:cubicBezTo>
                        <a:cubicBezTo>
                          <a:pt x="59" y="51"/>
                          <a:pt x="59" y="50"/>
                          <a:pt x="59" y="50"/>
                        </a:cubicBezTo>
                        <a:close/>
                        <a:moveTo>
                          <a:pt x="46" y="96"/>
                        </a:moveTo>
                        <a:cubicBezTo>
                          <a:pt x="44" y="96"/>
                          <a:pt x="44" y="98"/>
                          <a:pt x="44" y="99"/>
                        </a:cubicBezTo>
                        <a:cubicBezTo>
                          <a:pt x="44" y="98"/>
                          <a:pt x="45" y="97"/>
                          <a:pt x="46" y="96"/>
                        </a:cubicBezTo>
                        <a:close/>
                        <a:moveTo>
                          <a:pt x="44" y="66"/>
                        </a:moveTo>
                        <a:cubicBezTo>
                          <a:pt x="45" y="66"/>
                          <a:pt x="45" y="65"/>
                          <a:pt x="44" y="64"/>
                        </a:cubicBezTo>
                        <a:cubicBezTo>
                          <a:pt x="44" y="65"/>
                          <a:pt x="44" y="65"/>
                          <a:pt x="44" y="66"/>
                        </a:cubicBezTo>
                        <a:close/>
                        <a:moveTo>
                          <a:pt x="20" y="10"/>
                        </a:moveTo>
                        <a:cubicBezTo>
                          <a:pt x="21" y="9"/>
                          <a:pt x="21" y="9"/>
                          <a:pt x="21" y="8"/>
                        </a:cubicBezTo>
                        <a:cubicBezTo>
                          <a:pt x="20" y="8"/>
                          <a:pt x="20" y="8"/>
                          <a:pt x="19" y="8"/>
                        </a:cubicBezTo>
                        <a:cubicBezTo>
                          <a:pt x="19" y="9"/>
                          <a:pt x="20" y="9"/>
                          <a:pt x="20" y="10"/>
                        </a:cubicBezTo>
                        <a:close/>
                        <a:moveTo>
                          <a:pt x="55" y="62"/>
                        </a:moveTo>
                        <a:cubicBezTo>
                          <a:pt x="56" y="61"/>
                          <a:pt x="56" y="60"/>
                          <a:pt x="56" y="59"/>
                        </a:cubicBezTo>
                        <a:cubicBezTo>
                          <a:pt x="55" y="60"/>
                          <a:pt x="55" y="60"/>
                          <a:pt x="55" y="62"/>
                        </a:cubicBezTo>
                        <a:close/>
                        <a:moveTo>
                          <a:pt x="24" y="119"/>
                        </a:moveTo>
                        <a:cubicBezTo>
                          <a:pt x="23" y="120"/>
                          <a:pt x="23" y="121"/>
                          <a:pt x="22" y="121"/>
                        </a:cubicBezTo>
                        <a:cubicBezTo>
                          <a:pt x="23" y="121"/>
                          <a:pt x="23" y="122"/>
                          <a:pt x="24" y="119"/>
                        </a:cubicBezTo>
                        <a:close/>
                        <a:moveTo>
                          <a:pt x="47" y="62"/>
                        </a:moveTo>
                        <a:cubicBezTo>
                          <a:pt x="46" y="63"/>
                          <a:pt x="46" y="63"/>
                          <a:pt x="47" y="64"/>
                        </a:cubicBezTo>
                        <a:cubicBezTo>
                          <a:pt x="48" y="63"/>
                          <a:pt x="48" y="63"/>
                          <a:pt x="47" y="62"/>
                        </a:cubicBezTo>
                        <a:close/>
                        <a:moveTo>
                          <a:pt x="25" y="24"/>
                        </a:moveTo>
                        <a:cubicBezTo>
                          <a:pt x="25" y="24"/>
                          <a:pt x="25" y="24"/>
                          <a:pt x="25" y="24"/>
                        </a:cubicBezTo>
                        <a:cubicBezTo>
                          <a:pt x="25" y="26"/>
                          <a:pt x="26" y="27"/>
                          <a:pt x="26" y="28"/>
                        </a:cubicBezTo>
                        <a:cubicBezTo>
                          <a:pt x="26" y="28"/>
                          <a:pt x="26" y="28"/>
                          <a:pt x="26" y="28"/>
                        </a:cubicBezTo>
                        <a:cubicBezTo>
                          <a:pt x="26" y="27"/>
                          <a:pt x="26" y="26"/>
                          <a:pt x="25" y="24"/>
                        </a:cubicBezTo>
                        <a:close/>
                        <a:moveTo>
                          <a:pt x="63" y="64"/>
                        </a:moveTo>
                        <a:cubicBezTo>
                          <a:pt x="63" y="63"/>
                          <a:pt x="64" y="63"/>
                          <a:pt x="63" y="63"/>
                        </a:cubicBezTo>
                        <a:cubicBezTo>
                          <a:pt x="63" y="63"/>
                          <a:pt x="63" y="62"/>
                          <a:pt x="63" y="61"/>
                        </a:cubicBezTo>
                        <a:cubicBezTo>
                          <a:pt x="62" y="62"/>
                          <a:pt x="63" y="63"/>
                          <a:pt x="63" y="64"/>
                        </a:cubicBezTo>
                        <a:close/>
                        <a:moveTo>
                          <a:pt x="23" y="11"/>
                        </a:moveTo>
                        <a:cubicBezTo>
                          <a:pt x="23" y="11"/>
                          <a:pt x="23" y="11"/>
                          <a:pt x="23" y="11"/>
                        </a:cubicBezTo>
                        <a:cubicBezTo>
                          <a:pt x="23" y="11"/>
                          <a:pt x="24" y="10"/>
                          <a:pt x="25" y="10"/>
                        </a:cubicBez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3" y="10"/>
                          <a:pt x="23" y="10"/>
                          <a:pt x="23" y="11"/>
                        </a:cubicBezTo>
                        <a:close/>
                        <a:moveTo>
                          <a:pt x="53" y="28"/>
                        </a:moveTo>
                        <a:cubicBezTo>
                          <a:pt x="52" y="29"/>
                          <a:pt x="52" y="29"/>
                          <a:pt x="52" y="30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8"/>
                          <a:pt x="53" y="28"/>
                          <a:pt x="53" y="28"/>
                        </a:cubicBezTo>
                        <a:close/>
                        <a:moveTo>
                          <a:pt x="53" y="48"/>
                        </a:moveTo>
                        <a:cubicBezTo>
                          <a:pt x="52" y="49"/>
                          <a:pt x="52" y="49"/>
                          <a:pt x="52" y="50"/>
                        </a:cubicBezTo>
                        <a:cubicBezTo>
                          <a:pt x="53" y="49"/>
                          <a:pt x="53" y="49"/>
                          <a:pt x="53" y="48"/>
                        </a:cubicBezTo>
                        <a:close/>
                        <a:moveTo>
                          <a:pt x="33" y="23"/>
                        </a:moveTo>
                        <a:cubicBezTo>
                          <a:pt x="34" y="23"/>
                          <a:pt x="34" y="22"/>
                          <a:pt x="35" y="22"/>
                        </a:cubicBezTo>
                        <a:cubicBezTo>
                          <a:pt x="33" y="23"/>
                          <a:pt x="33" y="23"/>
                          <a:pt x="33" y="23"/>
                        </a:cubicBezTo>
                        <a:close/>
                        <a:moveTo>
                          <a:pt x="54" y="66"/>
                        </a:moveTo>
                        <a:cubicBezTo>
                          <a:pt x="54" y="66"/>
                          <a:pt x="54" y="66"/>
                          <a:pt x="54" y="66"/>
                        </a:cubicBezTo>
                        <a:cubicBezTo>
                          <a:pt x="52" y="66"/>
                          <a:pt x="52" y="67"/>
                          <a:pt x="53" y="67"/>
                        </a:cubicBezTo>
                        <a:cubicBezTo>
                          <a:pt x="53" y="67"/>
                          <a:pt x="54" y="66"/>
                          <a:pt x="54" y="66"/>
                        </a:cubicBezTo>
                        <a:close/>
                        <a:moveTo>
                          <a:pt x="39" y="9"/>
                        </a:moveTo>
                        <a:cubicBezTo>
                          <a:pt x="39" y="9"/>
                          <a:pt x="39" y="9"/>
                          <a:pt x="40" y="9"/>
                        </a:cubicBezTo>
                        <a:cubicBezTo>
                          <a:pt x="40" y="9"/>
                          <a:pt x="41" y="9"/>
                          <a:pt x="41" y="9"/>
                        </a:cubicBezTo>
                        <a:cubicBezTo>
                          <a:pt x="40" y="9"/>
                          <a:pt x="40" y="9"/>
                          <a:pt x="39" y="9"/>
                        </a:cubicBezTo>
                        <a:close/>
                        <a:moveTo>
                          <a:pt x="29" y="123"/>
                        </a:moveTo>
                        <a:cubicBezTo>
                          <a:pt x="30" y="123"/>
                          <a:pt x="31" y="123"/>
                          <a:pt x="32" y="123"/>
                        </a:cubicBezTo>
                        <a:cubicBezTo>
                          <a:pt x="31" y="122"/>
                          <a:pt x="30" y="122"/>
                          <a:pt x="29" y="123"/>
                        </a:cubicBezTo>
                        <a:close/>
                        <a:moveTo>
                          <a:pt x="33" y="116"/>
                        </a:moveTo>
                        <a:cubicBezTo>
                          <a:pt x="33" y="116"/>
                          <a:pt x="34" y="116"/>
                          <a:pt x="34" y="115"/>
                        </a:cubicBezTo>
                        <a:cubicBezTo>
                          <a:pt x="33" y="115"/>
                          <a:pt x="33" y="116"/>
                          <a:pt x="33" y="116"/>
                        </a:cubicBezTo>
                        <a:close/>
                        <a:moveTo>
                          <a:pt x="54" y="70"/>
                        </a:moveTo>
                        <a:cubicBezTo>
                          <a:pt x="55" y="69"/>
                          <a:pt x="55" y="69"/>
                          <a:pt x="55" y="68"/>
                        </a:cubicBezTo>
                        <a:cubicBezTo>
                          <a:pt x="54" y="69"/>
                          <a:pt x="54" y="69"/>
                          <a:pt x="54" y="70"/>
                        </a:cubicBezTo>
                        <a:close/>
                        <a:moveTo>
                          <a:pt x="51" y="60"/>
                        </a:moveTo>
                        <a:cubicBezTo>
                          <a:pt x="52" y="60"/>
                          <a:pt x="52" y="60"/>
                          <a:pt x="52" y="59"/>
                        </a:cubicBezTo>
                        <a:cubicBezTo>
                          <a:pt x="52" y="59"/>
                          <a:pt x="51" y="59"/>
                          <a:pt x="51" y="60"/>
                        </a:cubicBezTo>
                        <a:close/>
                        <a:moveTo>
                          <a:pt x="29" y="21"/>
                        </a:moveTo>
                        <a:cubicBezTo>
                          <a:pt x="29" y="21"/>
                          <a:pt x="29" y="21"/>
                          <a:pt x="29" y="21"/>
                        </a:cubicBezTo>
                        <a:cubicBezTo>
                          <a:pt x="29" y="22"/>
                          <a:pt x="28" y="22"/>
                          <a:pt x="27" y="23"/>
                        </a:cubicBezTo>
                        <a:cubicBezTo>
                          <a:pt x="27" y="23"/>
                          <a:pt x="27" y="23"/>
                          <a:pt x="27" y="23"/>
                        </a:cubicBezTo>
                        <a:cubicBezTo>
                          <a:pt x="28" y="23"/>
                          <a:pt x="29" y="22"/>
                          <a:pt x="29" y="21"/>
                        </a:cubicBezTo>
                        <a:close/>
                        <a:moveTo>
                          <a:pt x="26" y="115"/>
                        </a:moveTo>
                        <a:cubicBezTo>
                          <a:pt x="26" y="115"/>
                          <a:pt x="26" y="115"/>
                          <a:pt x="26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6"/>
                          <a:pt x="25" y="116"/>
                          <a:pt x="25" y="116"/>
                        </a:cubicBezTo>
                        <a:cubicBezTo>
                          <a:pt x="25" y="115"/>
                          <a:pt x="25" y="115"/>
                          <a:pt x="26" y="115"/>
                        </a:cubicBezTo>
                        <a:close/>
                        <a:moveTo>
                          <a:pt x="37" y="33"/>
                        </a:moveTo>
                        <a:cubicBezTo>
                          <a:pt x="36" y="33"/>
                          <a:pt x="36" y="33"/>
                          <a:pt x="36" y="33"/>
                        </a:cubicBezTo>
                        <a:cubicBezTo>
                          <a:pt x="36" y="33"/>
                          <a:pt x="36" y="34"/>
                          <a:pt x="37" y="34"/>
                        </a:cubicBezTo>
                        <a:cubicBezTo>
                          <a:pt x="37" y="34"/>
                          <a:pt x="37" y="33"/>
                          <a:pt x="37" y="33"/>
                        </a:cubicBezTo>
                        <a:close/>
                        <a:moveTo>
                          <a:pt x="42" y="35"/>
                        </a:moveTo>
                        <a:cubicBezTo>
                          <a:pt x="42" y="35"/>
                          <a:pt x="42" y="35"/>
                          <a:pt x="42" y="35"/>
                        </a:cubicBezTo>
                        <a:cubicBezTo>
                          <a:pt x="42" y="35"/>
                          <a:pt x="41" y="36"/>
                          <a:pt x="41" y="36"/>
                        </a:cubicBezTo>
                        <a:cubicBezTo>
                          <a:pt x="41" y="36"/>
                          <a:pt x="42" y="36"/>
                          <a:pt x="42" y="35"/>
                        </a:cubicBezTo>
                        <a:close/>
                        <a:moveTo>
                          <a:pt x="26" y="16"/>
                        </a:moveTo>
                        <a:cubicBezTo>
                          <a:pt x="26" y="16"/>
                          <a:pt x="25" y="16"/>
                          <a:pt x="25" y="16"/>
                        </a:cubicBezTo>
                        <a:cubicBezTo>
                          <a:pt x="25" y="16"/>
                          <a:pt x="25" y="17"/>
                          <a:pt x="25" y="17"/>
                        </a:cubicBezTo>
                        <a:cubicBezTo>
                          <a:pt x="25" y="17"/>
                          <a:pt x="25" y="17"/>
                          <a:pt x="26" y="16"/>
                        </a:cubicBezTo>
                        <a:close/>
                        <a:moveTo>
                          <a:pt x="48" y="57"/>
                        </a:moveTo>
                        <a:cubicBezTo>
                          <a:pt x="48" y="56"/>
                          <a:pt x="48" y="56"/>
                          <a:pt x="48" y="56"/>
                        </a:cubicBezTo>
                        <a:cubicBezTo>
                          <a:pt x="48" y="56"/>
                          <a:pt x="48" y="56"/>
                          <a:pt x="48" y="57"/>
                        </a:cubicBezTo>
                        <a:close/>
                        <a:moveTo>
                          <a:pt x="43" y="60"/>
                        </a:move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3" y="60"/>
                          <a:pt x="43" y="59"/>
                          <a:pt x="43" y="59"/>
                        </a:cubicBezTo>
                        <a:cubicBezTo>
                          <a:pt x="43" y="59"/>
                          <a:pt x="43" y="59"/>
                          <a:pt x="43" y="59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lose/>
                        <a:moveTo>
                          <a:pt x="58" y="61"/>
                        </a:moveTo>
                        <a:cubicBezTo>
                          <a:pt x="58" y="60"/>
                          <a:pt x="58" y="60"/>
                          <a:pt x="58" y="60"/>
                        </a:cubicBezTo>
                        <a:cubicBezTo>
                          <a:pt x="58" y="60"/>
                          <a:pt x="58" y="60"/>
                          <a:pt x="58" y="61"/>
                        </a:cubicBezTo>
                        <a:close/>
                        <a:moveTo>
                          <a:pt x="27" y="120"/>
                        </a:moveTo>
                        <a:cubicBezTo>
                          <a:pt x="27" y="120"/>
                          <a:pt x="27" y="120"/>
                          <a:pt x="27" y="120"/>
                        </a:cubicBezTo>
                        <a:cubicBezTo>
                          <a:pt x="27" y="120"/>
                          <a:pt x="28" y="120"/>
                          <a:pt x="28" y="120"/>
                        </a:cubicBezTo>
                        <a:cubicBezTo>
                          <a:pt x="28" y="120"/>
                          <a:pt x="28" y="120"/>
                          <a:pt x="27" y="120"/>
                        </a:cubicBezTo>
                        <a:cubicBezTo>
                          <a:pt x="27" y="120"/>
                          <a:pt x="27" y="120"/>
                          <a:pt x="27" y="120"/>
                        </a:cubicBezTo>
                        <a:close/>
                        <a:moveTo>
                          <a:pt x="27" y="20"/>
                        </a:move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6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lose/>
                        <a:moveTo>
                          <a:pt x="17" y="6"/>
                        </a:move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7" y="6"/>
                        </a:cubicBezTo>
                        <a:close/>
                        <a:moveTo>
                          <a:pt x="49" y="12"/>
                        </a:moveTo>
                        <a:cubicBezTo>
                          <a:pt x="49" y="11"/>
                          <a:pt x="49" y="11"/>
                          <a:pt x="49" y="11"/>
                        </a:cubicBezTo>
                        <a:cubicBezTo>
                          <a:pt x="49" y="11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lose/>
                        <a:moveTo>
                          <a:pt x="53" y="41"/>
                        </a:moveTo>
                        <a:cubicBezTo>
                          <a:pt x="53" y="41"/>
                          <a:pt x="53" y="41"/>
                          <a:pt x="52" y="41"/>
                        </a:cubicBezTo>
                        <a:cubicBezTo>
                          <a:pt x="53" y="41"/>
                          <a:pt x="53" y="42"/>
                          <a:pt x="53" y="42"/>
                        </a:cubicBezTo>
                        <a:cubicBezTo>
                          <a:pt x="53" y="42"/>
                          <a:pt x="53" y="42"/>
                          <a:pt x="53" y="42"/>
                        </a:cubicBezTo>
                        <a:cubicBezTo>
                          <a:pt x="53" y="42"/>
                          <a:pt x="53" y="41"/>
                          <a:pt x="53" y="41"/>
                        </a:cubicBezTo>
                        <a:close/>
                        <a:moveTo>
                          <a:pt x="52" y="56"/>
                        </a:moveTo>
                        <a:cubicBezTo>
                          <a:pt x="52" y="56"/>
                          <a:pt x="51" y="56"/>
                          <a:pt x="51" y="56"/>
                        </a:cubicBezTo>
                        <a:cubicBezTo>
                          <a:pt x="51" y="56"/>
                          <a:pt x="51" y="57"/>
                          <a:pt x="51" y="57"/>
                        </a:cubicBezTo>
                        <a:cubicBezTo>
                          <a:pt x="51" y="57"/>
                          <a:pt x="51" y="57"/>
                          <a:pt x="51" y="57"/>
                        </a:cubicBezTo>
                        <a:cubicBezTo>
                          <a:pt x="51" y="57"/>
                          <a:pt x="52" y="57"/>
                          <a:pt x="52" y="56"/>
                        </a:cubicBezTo>
                        <a:close/>
                        <a:moveTo>
                          <a:pt x="50" y="81"/>
                        </a:moveTo>
                        <a:cubicBezTo>
                          <a:pt x="50" y="80"/>
                          <a:pt x="50" y="80"/>
                          <a:pt x="50" y="80"/>
                        </a:cubicBezTo>
                        <a:cubicBezTo>
                          <a:pt x="50" y="80"/>
                          <a:pt x="50" y="81"/>
                          <a:pt x="49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15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5656263" y="3211513"/>
                    <a:ext cx="255588" cy="431800"/>
                  </a:xfrm>
                  <a:custGeom>
                    <a:avLst/>
                    <a:gdLst>
                      <a:gd name="T0" fmla="*/ 154008 w 78"/>
                      <a:gd name="T1" fmla="*/ 421835 h 130"/>
                      <a:gd name="T2" fmla="*/ 124517 w 78"/>
                      <a:gd name="T3" fmla="*/ 431800 h 130"/>
                      <a:gd name="T4" fmla="*/ 29491 w 78"/>
                      <a:gd name="T5" fmla="*/ 421835 h 130"/>
                      <a:gd name="T6" fmla="*/ 22937 w 78"/>
                      <a:gd name="T7" fmla="*/ 385298 h 130"/>
                      <a:gd name="T8" fmla="*/ 81919 w 78"/>
                      <a:gd name="T9" fmla="*/ 302260 h 130"/>
                      <a:gd name="T10" fmla="*/ 124517 w 78"/>
                      <a:gd name="T11" fmla="*/ 242472 h 130"/>
                      <a:gd name="T12" fmla="*/ 121240 w 78"/>
                      <a:gd name="T13" fmla="*/ 219222 h 130"/>
                      <a:gd name="T14" fmla="*/ 81919 w 78"/>
                      <a:gd name="T15" fmla="*/ 116254 h 130"/>
                      <a:gd name="T16" fmla="*/ 62259 w 78"/>
                      <a:gd name="T17" fmla="*/ 63109 h 130"/>
                      <a:gd name="T18" fmla="*/ 42598 w 78"/>
                      <a:gd name="T19" fmla="*/ 16608 h 130"/>
                      <a:gd name="T20" fmla="*/ 121240 w 78"/>
                      <a:gd name="T21" fmla="*/ 3322 h 130"/>
                      <a:gd name="T22" fmla="*/ 170392 w 78"/>
                      <a:gd name="T23" fmla="*/ 3322 h 130"/>
                      <a:gd name="T24" fmla="*/ 209713 w 78"/>
                      <a:gd name="T25" fmla="*/ 116254 h 130"/>
                      <a:gd name="T26" fmla="*/ 252311 w 78"/>
                      <a:gd name="T27" fmla="*/ 219222 h 130"/>
                      <a:gd name="T28" fmla="*/ 242481 w 78"/>
                      <a:gd name="T29" fmla="*/ 262402 h 130"/>
                      <a:gd name="T30" fmla="*/ 147455 w 78"/>
                      <a:gd name="T31" fmla="*/ 401906 h 130"/>
                      <a:gd name="T32" fmla="*/ 176946 w 78"/>
                      <a:gd name="T33" fmla="*/ 332154 h 130"/>
                      <a:gd name="T34" fmla="*/ 52428 w 78"/>
                      <a:gd name="T35" fmla="*/ 388620 h 130"/>
                      <a:gd name="T36" fmla="*/ 29491 w 78"/>
                      <a:gd name="T37" fmla="*/ 401906 h 130"/>
                      <a:gd name="T38" fmla="*/ 65535 w 78"/>
                      <a:gd name="T39" fmla="*/ 405228 h 130"/>
                      <a:gd name="T40" fmla="*/ 140901 w 78"/>
                      <a:gd name="T41" fmla="*/ 378655 h 130"/>
                      <a:gd name="T42" fmla="*/ 193329 w 78"/>
                      <a:gd name="T43" fmla="*/ 288974 h 130"/>
                      <a:gd name="T44" fmla="*/ 65535 w 78"/>
                      <a:gd name="T45" fmla="*/ 358726 h 130"/>
                      <a:gd name="T46" fmla="*/ 49152 w 78"/>
                      <a:gd name="T47" fmla="*/ 381977 h 130"/>
                      <a:gd name="T48" fmla="*/ 183499 w 78"/>
                      <a:gd name="T49" fmla="*/ 318868 h 130"/>
                      <a:gd name="T50" fmla="*/ 235927 w 78"/>
                      <a:gd name="T51" fmla="*/ 245794 h 130"/>
                      <a:gd name="T52" fmla="*/ 88473 w 78"/>
                      <a:gd name="T53" fmla="*/ 322189 h 130"/>
                      <a:gd name="T54" fmla="*/ 183499 w 78"/>
                      <a:gd name="T55" fmla="*/ 288974 h 130"/>
                      <a:gd name="T56" fmla="*/ 186776 w 78"/>
                      <a:gd name="T57" fmla="*/ 99646 h 130"/>
                      <a:gd name="T58" fmla="*/ 124517 w 78"/>
                      <a:gd name="T59" fmla="*/ 166077 h 130"/>
                      <a:gd name="T60" fmla="*/ 101580 w 78"/>
                      <a:gd name="T61" fmla="*/ 305581 h 130"/>
                      <a:gd name="T62" fmla="*/ 232651 w 78"/>
                      <a:gd name="T63" fmla="*/ 219222 h 130"/>
                      <a:gd name="T64" fmla="*/ 134348 w 78"/>
                      <a:gd name="T65" fmla="*/ 262402 h 130"/>
                      <a:gd name="T66" fmla="*/ 95026 w 78"/>
                      <a:gd name="T67" fmla="*/ 106289 h 130"/>
                      <a:gd name="T68" fmla="*/ 150731 w 78"/>
                      <a:gd name="T69" fmla="*/ 46502 h 130"/>
                      <a:gd name="T70" fmla="*/ 131071 w 78"/>
                      <a:gd name="T71" fmla="*/ 255758 h 130"/>
                      <a:gd name="T72" fmla="*/ 222820 w 78"/>
                      <a:gd name="T73" fmla="*/ 212578 h 130"/>
                      <a:gd name="T74" fmla="*/ 140901 w 78"/>
                      <a:gd name="T75" fmla="*/ 229186 h 130"/>
                      <a:gd name="T76" fmla="*/ 183499 w 78"/>
                      <a:gd name="T77" fmla="*/ 89682 h 130"/>
                      <a:gd name="T78" fmla="*/ 98303 w 78"/>
                      <a:gd name="T79" fmla="*/ 112932 h 130"/>
                      <a:gd name="T80" fmla="*/ 173669 w 78"/>
                      <a:gd name="T81" fmla="*/ 96325 h 130"/>
                      <a:gd name="T82" fmla="*/ 206436 w 78"/>
                      <a:gd name="T83" fmla="*/ 152791 h 130"/>
                      <a:gd name="T84" fmla="*/ 131071 w 78"/>
                      <a:gd name="T85" fmla="*/ 169398 h 130"/>
                      <a:gd name="T86" fmla="*/ 167115 w 78"/>
                      <a:gd name="T87" fmla="*/ 209257 h 130"/>
                      <a:gd name="T88" fmla="*/ 140901 w 78"/>
                      <a:gd name="T89" fmla="*/ 199292 h 130"/>
                      <a:gd name="T90" fmla="*/ 88473 w 78"/>
                      <a:gd name="T91" fmla="*/ 73074 h 130"/>
                      <a:gd name="T92" fmla="*/ 150731 w 78"/>
                      <a:gd name="T93" fmla="*/ 23251 h 130"/>
                      <a:gd name="T94" fmla="*/ 75366 w 78"/>
                      <a:gd name="T95" fmla="*/ 56466 h 130"/>
                      <a:gd name="T96" fmla="*/ 111410 w 78"/>
                      <a:gd name="T97" fmla="*/ 13286 h 130"/>
                      <a:gd name="T98" fmla="*/ 75366 w 78"/>
                      <a:gd name="T99" fmla="*/ 56466 h 130"/>
                      <a:gd name="T100" fmla="*/ 78642 w 78"/>
                      <a:gd name="T101" fmla="*/ 411871 h 130"/>
                      <a:gd name="T102" fmla="*/ 137624 w 78"/>
                      <a:gd name="T103" fmla="*/ 391941 h 130"/>
                      <a:gd name="T104" fmla="*/ 58982 w 78"/>
                      <a:gd name="T105" fmla="*/ 23251 h 130"/>
                      <a:gd name="T106" fmla="*/ 167115 w 78"/>
                      <a:gd name="T107" fmla="*/ 29894 h 130"/>
                      <a:gd name="T108" fmla="*/ 167115 w 78"/>
                      <a:gd name="T109" fmla="*/ 29894 h 130"/>
                      <a:gd name="T110" fmla="*/ 121240 w 78"/>
                      <a:gd name="T111" fmla="*/ 176042 h 130"/>
                      <a:gd name="T112" fmla="*/ 13107 w 78"/>
                      <a:gd name="T113" fmla="*/ 415192 h 130"/>
                      <a:gd name="T114" fmla="*/ 131071 w 78"/>
                      <a:gd name="T115" fmla="*/ 202614 h 130"/>
                      <a:gd name="T116" fmla="*/ 170392 w 78"/>
                      <a:gd name="T117" fmla="*/ 49823 h 13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8"/>
                      <a:gd name="T178" fmla="*/ 0 h 130"/>
                      <a:gd name="T179" fmla="*/ 78 w 78"/>
                      <a:gd name="T180" fmla="*/ 130 h 13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8" h="130">
                        <a:moveTo>
                          <a:pt x="40" y="125"/>
                        </a:moveTo>
                        <a:cubicBezTo>
                          <a:pt x="41" y="125"/>
                          <a:pt x="41" y="125"/>
                          <a:pt x="42" y="125"/>
                        </a:cubicBezTo>
                        <a:cubicBezTo>
                          <a:pt x="43" y="125"/>
                          <a:pt x="45" y="126"/>
                          <a:pt x="46" y="126"/>
                        </a:cubicBezTo>
                        <a:cubicBezTo>
                          <a:pt x="46" y="126"/>
                          <a:pt x="47" y="126"/>
                          <a:pt x="47" y="126"/>
                        </a:cubicBezTo>
                        <a:cubicBezTo>
                          <a:pt x="47" y="126"/>
                          <a:pt x="47" y="126"/>
                          <a:pt x="47" y="127"/>
                        </a:cubicBezTo>
                        <a:cubicBezTo>
                          <a:pt x="47" y="127"/>
                          <a:pt x="47" y="128"/>
                          <a:pt x="47" y="128"/>
                        </a:cubicBezTo>
                        <a:cubicBezTo>
                          <a:pt x="46" y="128"/>
                          <a:pt x="46" y="128"/>
                          <a:pt x="45" y="128"/>
                        </a:cubicBezTo>
                        <a:cubicBezTo>
                          <a:pt x="44" y="128"/>
                          <a:pt x="43" y="128"/>
                          <a:pt x="42" y="128"/>
                        </a:cubicBezTo>
                        <a:cubicBezTo>
                          <a:pt x="42" y="128"/>
                          <a:pt x="42" y="128"/>
                          <a:pt x="41" y="128"/>
                        </a:cubicBezTo>
                        <a:cubicBezTo>
                          <a:pt x="40" y="130"/>
                          <a:pt x="40" y="130"/>
                          <a:pt x="38" y="130"/>
                        </a:cubicBezTo>
                        <a:cubicBezTo>
                          <a:pt x="38" y="129"/>
                          <a:pt x="37" y="128"/>
                          <a:pt x="36" y="128"/>
                        </a:cubicBezTo>
                        <a:cubicBezTo>
                          <a:pt x="31" y="128"/>
                          <a:pt x="26" y="128"/>
                          <a:pt x="21" y="127"/>
                        </a:cubicBezTo>
                        <a:cubicBezTo>
                          <a:pt x="19" y="127"/>
                          <a:pt x="16" y="128"/>
                          <a:pt x="14" y="128"/>
                        </a:cubicBezTo>
                        <a:cubicBezTo>
                          <a:pt x="13" y="128"/>
                          <a:pt x="12" y="128"/>
                          <a:pt x="11" y="128"/>
                        </a:cubicBezTo>
                        <a:cubicBezTo>
                          <a:pt x="10" y="128"/>
                          <a:pt x="9" y="128"/>
                          <a:pt x="9" y="127"/>
                        </a:cubicBezTo>
                        <a:cubicBezTo>
                          <a:pt x="8" y="127"/>
                          <a:pt x="8" y="127"/>
                          <a:pt x="8" y="127"/>
                        </a:cubicBezTo>
                        <a:cubicBezTo>
                          <a:pt x="6" y="127"/>
                          <a:pt x="4" y="127"/>
                          <a:pt x="3" y="126"/>
                        </a:cubicBezTo>
                        <a:cubicBezTo>
                          <a:pt x="0" y="126"/>
                          <a:pt x="0" y="124"/>
                          <a:pt x="1" y="122"/>
                        </a:cubicBezTo>
                        <a:cubicBezTo>
                          <a:pt x="2" y="121"/>
                          <a:pt x="3" y="121"/>
                          <a:pt x="3" y="120"/>
                        </a:cubicBezTo>
                        <a:cubicBezTo>
                          <a:pt x="4" y="118"/>
                          <a:pt x="6" y="117"/>
                          <a:pt x="7" y="116"/>
                        </a:cubicBezTo>
                        <a:cubicBezTo>
                          <a:pt x="8" y="114"/>
                          <a:pt x="10" y="112"/>
                          <a:pt x="11" y="110"/>
                        </a:cubicBezTo>
                        <a:cubicBezTo>
                          <a:pt x="14" y="105"/>
                          <a:pt x="17" y="100"/>
                          <a:pt x="21" y="96"/>
                        </a:cubicBezTo>
                        <a:cubicBezTo>
                          <a:pt x="21" y="96"/>
                          <a:pt x="21" y="95"/>
                          <a:pt x="22" y="95"/>
                        </a:cubicBezTo>
                        <a:cubicBezTo>
                          <a:pt x="22" y="95"/>
                          <a:pt x="22" y="94"/>
                          <a:pt x="22" y="94"/>
                        </a:cubicBezTo>
                        <a:cubicBezTo>
                          <a:pt x="23" y="93"/>
                          <a:pt x="24" y="92"/>
                          <a:pt x="25" y="91"/>
                        </a:cubicBezTo>
                        <a:cubicBezTo>
                          <a:pt x="28" y="88"/>
                          <a:pt x="30" y="84"/>
                          <a:pt x="33" y="81"/>
                        </a:cubicBezTo>
                        <a:cubicBezTo>
                          <a:pt x="34" y="79"/>
                          <a:pt x="35" y="78"/>
                          <a:pt x="36" y="76"/>
                        </a:cubicBezTo>
                        <a:cubicBezTo>
                          <a:pt x="36" y="76"/>
                          <a:pt x="36" y="76"/>
                          <a:pt x="36" y="75"/>
                        </a:cubicBezTo>
                        <a:cubicBezTo>
                          <a:pt x="36" y="75"/>
                          <a:pt x="36" y="74"/>
                          <a:pt x="37" y="74"/>
                        </a:cubicBezTo>
                        <a:cubicBezTo>
                          <a:pt x="37" y="74"/>
                          <a:pt x="37" y="73"/>
                          <a:pt x="38" y="73"/>
                        </a:cubicBezTo>
                        <a:cubicBezTo>
                          <a:pt x="37" y="73"/>
                          <a:pt x="37" y="73"/>
                          <a:pt x="37" y="73"/>
                        </a:cubicBezTo>
                        <a:cubicBezTo>
                          <a:pt x="36" y="72"/>
                          <a:pt x="35" y="71"/>
                          <a:pt x="36" y="70"/>
                        </a:cubicBezTo>
                        <a:cubicBezTo>
                          <a:pt x="36" y="69"/>
                          <a:pt x="36" y="69"/>
                          <a:pt x="37" y="69"/>
                        </a:cubicBezTo>
                        <a:cubicBezTo>
                          <a:pt x="37" y="69"/>
                          <a:pt x="38" y="69"/>
                          <a:pt x="38" y="69"/>
                        </a:cubicBezTo>
                        <a:cubicBezTo>
                          <a:pt x="38" y="68"/>
                          <a:pt x="38" y="67"/>
                          <a:pt x="37" y="66"/>
                        </a:cubicBezTo>
                        <a:cubicBezTo>
                          <a:pt x="36" y="66"/>
                          <a:pt x="36" y="65"/>
                          <a:pt x="36" y="65"/>
                        </a:cubicBezTo>
                        <a:cubicBezTo>
                          <a:pt x="35" y="62"/>
                          <a:pt x="35" y="60"/>
                          <a:pt x="34" y="58"/>
                        </a:cubicBezTo>
                        <a:cubicBezTo>
                          <a:pt x="33" y="55"/>
                          <a:pt x="33" y="53"/>
                          <a:pt x="32" y="51"/>
                        </a:cubicBezTo>
                        <a:cubicBezTo>
                          <a:pt x="30" y="46"/>
                          <a:pt x="28" y="42"/>
                          <a:pt x="26" y="37"/>
                        </a:cubicBezTo>
                        <a:cubicBezTo>
                          <a:pt x="26" y="36"/>
                          <a:pt x="26" y="35"/>
                          <a:pt x="25" y="35"/>
                        </a:cubicBezTo>
                        <a:cubicBezTo>
                          <a:pt x="24" y="34"/>
                          <a:pt x="24" y="34"/>
                          <a:pt x="24" y="33"/>
                        </a:cubicBezTo>
                        <a:cubicBezTo>
                          <a:pt x="24" y="32"/>
                          <a:pt x="24" y="32"/>
                          <a:pt x="24" y="31"/>
                        </a:cubicBezTo>
                        <a:cubicBezTo>
                          <a:pt x="23" y="28"/>
                          <a:pt x="22" y="25"/>
                          <a:pt x="21" y="23"/>
                        </a:cubicBezTo>
                        <a:cubicBezTo>
                          <a:pt x="21" y="22"/>
                          <a:pt x="21" y="22"/>
                          <a:pt x="20" y="21"/>
                        </a:cubicBezTo>
                        <a:cubicBezTo>
                          <a:pt x="19" y="21"/>
                          <a:pt x="19" y="20"/>
                          <a:pt x="19" y="19"/>
                        </a:cubicBezTo>
                        <a:cubicBezTo>
                          <a:pt x="19" y="18"/>
                          <a:pt x="19" y="18"/>
                          <a:pt x="19" y="17"/>
                        </a:cubicBezTo>
                        <a:cubicBezTo>
                          <a:pt x="19" y="16"/>
                          <a:pt x="18" y="15"/>
                          <a:pt x="18" y="14"/>
                        </a:cubicBezTo>
                        <a:cubicBezTo>
                          <a:pt x="17" y="15"/>
                          <a:pt x="16" y="15"/>
                          <a:pt x="15" y="13"/>
                        </a:cubicBezTo>
                        <a:cubicBezTo>
                          <a:pt x="15" y="12"/>
                          <a:pt x="15" y="11"/>
                          <a:pt x="16" y="11"/>
                        </a:cubicBezTo>
                        <a:cubicBezTo>
                          <a:pt x="15" y="9"/>
                          <a:pt x="14" y="6"/>
                          <a:pt x="13" y="5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1"/>
                          <a:pt x="12" y="1"/>
                          <a:pt x="13" y="0"/>
                        </a:cubicBezTo>
                        <a:cubicBezTo>
                          <a:pt x="14" y="0"/>
                          <a:pt x="14" y="0"/>
                          <a:pt x="15" y="0"/>
                        </a:cubicBezTo>
                        <a:cubicBezTo>
                          <a:pt x="20" y="0"/>
                          <a:pt x="25" y="0"/>
                          <a:pt x="30" y="0"/>
                        </a:cubicBezTo>
                        <a:cubicBezTo>
                          <a:pt x="32" y="1"/>
                          <a:pt x="34" y="1"/>
                          <a:pt x="37" y="1"/>
                        </a:cubicBezTo>
                        <a:cubicBezTo>
                          <a:pt x="39" y="1"/>
                          <a:pt x="41" y="1"/>
                          <a:pt x="44" y="1"/>
                        </a:cubicBezTo>
                        <a:cubicBezTo>
                          <a:pt x="44" y="1"/>
                          <a:pt x="44" y="1"/>
                          <a:pt x="45" y="1"/>
                        </a:cubicBezTo>
                        <a:cubicBezTo>
                          <a:pt x="46" y="0"/>
                          <a:pt x="47" y="0"/>
                          <a:pt x="48" y="1"/>
                        </a:cubicBezTo>
                        <a:cubicBezTo>
                          <a:pt x="48" y="1"/>
                          <a:pt x="48" y="1"/>
                          <a:pt x="49" y="1"/>
                        </a:cubicBezTo>
                        <a:cubicBezTo>
                          <a:pt x="50" y="1"/>
                          <a:pt x="51" y="1"/>
                          <a:pt x="52" y="1"/>
                        </a:cubicBezTo>
                        <a:cubicBezTo>
                          <a:pt x="53" y="1"/>
                          <a:pt x="54" y="2"/>
                          <a:pt x="54" y="3"/>
                        </a:cubicBezTo>
                        <a:cubicBezTo>
                          <a:pt x="54" y="4"/>
                          <a:pt x="55" y="5"/>
                          <a:pt x="55" y="6"/>
                        </a:cubicBezTo>
                        <a:cubicBezTo>
                          <a:pt x="56" y="11"/>
                          <a:pt x="57" y="15"/>
                          <a:pt x="59" y="20"/>
                        </a:cubicBezTo>
                        <a:cubicBezTo>
                          <a:pt x="59" y="22"/>
                          <a:pt x="60" y="24"/>
                          <a:pt x="60" y="26"/>
                        </a:cubicBezTo>
                        <a:cubicBezTo>
                          <a:pt x="61" y="29"/>
                          <a:pt x="62" y="32"/>
                          <a:pt x="64" y="35"/>
                        </a:cubicBezTo>
                        <a:cubicBezTo>
                          <a:pt x="64" y="35"/>
                          <a:pt x="64" y="36"/>
                          <a:pt x="64" y="36"/>
                        </a:cubicBezTo>
                        <a:cubicBezTo>
                          <a:pt x="65" y="37"/>
                          <a:pt x="65" y="38"/>
                          <a:pt x="65" y="39"/>
                        </a:cubicBezTo>
                        <a:cubicBezTo>
                          <a:pt x="65" y="39"/>
                          <a:pt x="65" y="39"/>
                          <a:pt x="66" y="40"/>
                        </a:cubicBezTo>
                        <a:cubicBezTo>
                          <a:pt x="70" y="47"/>
                          <a:pt x="74" y="55"/>
                          <a:pt x="76" y="64"/>
                        </a:cubicBezTo>
                        <a:cubicBezTo>
                          <a:pt x="76" y="64"/>
                          <a:pt x="76" y="65"/>
                          <a:pt x="77" y="66"/>
                        </a:cubicBezTo>
                        <a:cubicBezTo>
                          <a:pt x="77" y="67"/>
                          <a:pt x="78" y="69"/>
                          <a:pt x="78" y="70"/>
                        </a:cubicBezTo>
                        <a:cubicBezTo>
                          <a:pt x="78" y="70"/>
                          <a:pt x="78" y="71"/>
                          <a:pt x="78" y="71"/>
                        </a:cubicBezTo>
                        <a:cubicBezTo>
                          <a:pt x="78" y="72"/>
                          <a:pt x="77" y="73"/>
                          <a:pt x="78" y="75"/>
                        </a:cubicBezTo>
                        <a:cubicBezTo>
                          <a:pt x="78" y="75"/>
                          <a:pt x="77" y="76"/>
                          <a:pt x="77" y="76"/>
                        </a:cubicBezTo>
                        <a:cubicBezTo>
                          <a:pt x="76" y="77"/>
                          <a:pt x="75" y="78"/>
                          <a:pt x="74" y="79"/>
                        </a:cubicBezTo>
                        <a:cubicBezTo>
                          <a:pt x="71" y="82"/>
                          <a:pt x="69" y="85"/>
                          <a:pt x="66" y="88"/>
                        </a:cubicBezTo>
                        <a:cubicBezTo>
                          <a:pt x="65" y="90"/>
                          <a:pt x="64" y="92"/>
                          <a:pt x="63" y="94"/>
                        </a:cubicBezTo>
                        <a:cubicBezTo>
                          <a:pt x="60" y="98"/>
                          <a:pt x="57" y="103"/>
                          <a:pt x="53" y="108"/>
                        </a:cubicBezTo>
                        <a:cubicBezTo>
                          <a:pt x="53" y="108"/>
                          <a:pt x="53" y="109"/>
                          <a:pt x="53" y="109"/>
                        </a:cubicBezTo>
                        <a:cubicBezTo>
                          <a:pt x="50" y="113"/>
                          <a:pt x="47" y="117"/>
                          <a:pt x="45" y="121"/>
                        </a:cubicBezTo>
                        <a:cubicBezTo>
                          <a:pt x="44" y="123"/>
                          <a:pt x="44" y="123"/>
                          <a:pt x="42" y="123"/>
                        </a:cubicBezTo>
                        <a:cubicBezTo>
                          <a:pt x="42" y="123"/>
                          <a:pt x="42" y="123"/>
                          <a:pt x="42" y="123"/>
                        </a:cubicBezTo>
                        <a:cubicBezTo>
                          <a:pt x="41" y="124"/>
                          <a:pt x="41" y="125"/>
                          <a:pt x="40" y="125"/>
                        </a:cubicBezTo>
                        <a:cubicBezTo>
                          <a:pt x="40" y="125"/>
                          <a:pt x="40" y="125"/>
                          <a:pt x="40" y="125"/>
                        </a:cubicBezTo>
                        <a:close/>
                        <a:moveTo>
                          <a:pt x="54" y="100"/>
                        </a:moveTo>
                        <a:cubicBezTo>
                          <a:pt x="54" y="100"/>
                          <a:pt x="53" y="100"/>
                          <a:pt x="53" y="100"/>
                        </a:cubicBezTo>
                        <a:cubicBezTo>
                          <a:pt x="52" y="100"/>
                          <a:pt x="51" y="100"/>
                          <a:pt x="50" y="101"/>
                        </a:cubicBezTo>
                        <a:cubicBezTo>
                          <a:pt x="47" y="102"/>
                          <a:pt x="44" y="104"/>
                          <a:pt x="41" y="105"/>
                        </a:cubicBezTo>
                        <a:cubicBezTo>
                          <a:pt x="35" y="107"/>
                          <a:pt x="30" y="110"/>
                          <a:pt x="25" y="113"/>
                        </a:cubicBezTo>
                        <a:cubicBezTo>
                          <a:pt x="22" y="114"/>
                          <a:pt x="19" y="115"/>
                          <a:pt x="16" y="117"/>
                        </a:cubicBezTo>
                        <a:cubicBezTo>
                          <a:pt x="15" y="117"/>
                          <a:pt x="13" y="118"/>
                          <a:pt x="13" y="119"/>
                        </a:cubicBezTo>
                        <a:cubicBezTo>
                          <a:pt x="12" y="119"/>
                          <a:pt x="12" y="119"/>
                          <a:pt x="12" y="119"/>
                        </a:cubicBezTo>
                        <a:cubicBezTo>
                          <a:pt x="11" y="119"/>
                          <a:pt x="11" y="119"/>
                          <a:pt x="10" y="119"/>
                        </a:cubicBezTo>
                        <a:cubicBezTo>
                          <a:pt x="10" y="119"/>
                          <a:pt x="10" y="120"/>
                          <a:pt x="10" y="120"/>
                        </a:cubicBezTo>
                        <a:cubicBezTo>
                          <a:pt x="9" y="120"/>
                          <a:pt x="9" y="121"/>
                          <a:pt x="9" y="121"/>
                        </a:cubicBezTo>
                        <a:cubicBezTo>
                          <a:pt x="8" y="121"/>
                          <a:pt x="7" y="123"/>
                          <a:pt x="7" y="124"/>
                        </a:cubicBezTo>
                        <a:cubicBezTo>
                          <a:pt x="11" y="124"/>
                          <a:pt x="14" y="124"/>
                          <a:pt x="18" y="124"/>
                        </a:cubicBezTo>
                        <a:cubicBezTo>
                          <a:pt x="17" y="123"/>
                          <a:pt x="17" y="122"/>
                          <a:pt x="18" y="122"/>
                        </a:cubicBezTo>
                        <a:cubicBezTo>
                          <a:pt x="18" y="121"/>
                          <a:pt x="19" y="121"/>
                          <a:pt x="20" y="121"/>
                        </a:cubicBezTo>
                        <a:cubicBezTo>
                          <a:pt x="20" y="121"/>
                          <a:pt x="20" y="121"/>
                          <a:pt x="20" y="122"/>
                        </a:cubicBezTo>
                        <a:cubicBezTo>
                          <a:pt x="21" y="122"/>
                          <a:pt x="21" y="123"/>
                          <a:pt x="22" y="122"/>
                        </a:cubicBezTo>
                        <a:cubicBezTo>
                          <a:pt x="23" y="122"/>
                          <a:pt x="24" y="122"/>
                          <a:pt x="24" y="122"/>
                        </a:cubicBezTo>
                        <a:cubicBezTo>
                          <a:pt x="27" y="120"/>
                          <a:pt x="30" y="119"/>
                          <a:pt x="33" y="117"/>
                        </a:cubicBezTo>
                        <a:cubicBezTo>
                          <a:pt x="36" y="116"/>
                          <a:pt x="38" y="115"/>
                          <a:pt x="40" y="113"/>
                        </a:cubicBezTo>
                        <a:cubicBezTo>
                          <a:pt x="42" y="113"/>
                          <a:pt x="43" y="113"/>
                          <a:pt x="43" y="114"/>
                        </a:cubicBezTo>
                        <a:cubicBezTo>
                          <a:pt x="43" y="114"/>
                          <a:pt x="43" y="115"/>
                          <a:pt x="44" y="115"/>
                        </a:cubicBezTo>
                        <a:cubicBezTo>
                          <a:pt x="47" y="110"/>
                          <a:pt x="51" y="105"/>
                          <a:pt x="54" y="100"/>
                        </a:cubicBezTo>
                        <a:close/>
                        <a:moveTo>
                          <a:pt x="65" y="85"/>
                        </a:moveTo>
                        <a:cubicBezTo>
                          <a:pt x="65" y="85"/>
                          <a:pt x="65" y="85"/>
                          <a:pt x="65" y="85"/>
                        </a:cubicBezTo>
                        <a:cubicBezTo>
                          <a:pt x="63" y="86"/>
                          <a:pt x="61" y="86"/>
                          <a:pt x="59" y="87"/>
                        </a:cubicBezTo>
                        <a:cubicBezTo>
                          <a:pt x="54" y="90"/>
                          <a:pt x="49" y="93"/>
                          <a:pt x="44" y="95"/>
                        </a:cubicBezTo>
                        <a:cubicBezTo>
                          <a:pt x="39" y="97"/>
                          <a:pt x="34" y="99"/>
                          <a:pt x="30" y="102"/>
                        </a:cubicBezTo>
                        <a:cubicBezTo>
                          <a:pt x="27" y="103"/>
                          <a:pt x="24" y="105"/>
                          <a:pt x="21" y="106"/>
                        </a:cubicBezTo>
                        <a:cubicBezTo>
                          <a:pt x="21" y="106"/>
                          <a:pt x="21" y="106"/>
                          <a:pt x="20" y="107"/>
                        </a:cubicBezTo>
                        <a:cubicBezTo>
                          <a:pt x="20" y="107"/>
                          <a:pt x="20" y="107"/>
                          <a:pt x="20" y="108"/>
                        </a:cubicBezTo>
                        <a:cubicBezTo>
                          <a:pt x="20" y="108"/>
                          <a:pt x="19" y="108"/>
                          <a:pt x="19" y="108"/>
                        </a:cubicBezTo>
                        <a:cubicBezTo>
                          <a:pt x="18" y="108"/>
                          <a:pt x="18" y="108"/>
                          <a:pt x="18" y="108"/>
                        </a:cubicBezTo>
                        <a:cubicBezTo>
                          <a:pt x="16" y="110"/>
                          <a:pt x="15" y="112"/>
                          <a:pt x="13" y="114"/>
                        </a:cubicBezTo>
                        <a:cubicBezTo>
                          <a:pt x="13" y="114"/>
                          <a:pt x="13" y="115"/>
                          <a:pt x="13" y="115"/>
                        </a:cubicBezTo>
                        <a:cubicBezTo>
                          <a:pt x="14" y="115"/>
                          <a:pt x="14" y="115"/>
                          <a:pt x="15" y="115"/>
                        </a:cubicBezTo>
                        <a:cubicBezTo>
                          <a:pt x="17" y="114"/>
                          <a:pt x="18" y="113"/>
                          <a:pt x="20" y="113"/>
                        </a:cubicBezTo>
                        <a:cubicBezTo>
                          <a:pt x="27" y="109"/>
                          <a:pt x="35" y="105"/>
                          <a:pt x="43" y="102"/>
                        </a:cubicBezTo>
                        <a:cubicBezTo>
                          <a:pt x="45" y="101"/>
                          <a:pt x="48" y="100"/>
                          <a:pt x="50" y="98"/>
                        </a:cubicBezTo>
                        <a:cubicBezTo>
                          <a:pt x="51" y="97"/>
                          <a:pt x="52" y="96"/>
                          <a:pt x="54" y="96"/>
                        </a:cubicBezTo>
                        <a:cubicBezTo>
                          <a:pt x="55" y="95"/>
                          <a:pt x="55" y="95"/>
                          <a:pt x="56" y="96"/>
                        </a:cubicBezTo>
                        <a:cubicBezTo>
                          <a:pt x="56" y="96"/>
                          <a:pt x="56" y="96"/>
                          <a:pt x="57" y="97"/>
                        </a:cubicBezTo>
                        <a:cubicBezTo>
                          <a:pt x="59" y="93"/>
                          <a:pt x="62" y="89"/>
                          <a:pt x="65" y="85"/>
                        </a:cubicBezTo>
                        <a:close/>
                        <a:moveTo>
                          <a:pt x="72" y="74"/>
                        </a:move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0" y="75"/>
                          <a:pt x="68" y="76"/>
                          <a:pt x="66" y="76"/>
                        </a:cubicBezTo>
                        <a:cubicBezTo>
                          <a:pt x="64" y="77"/>
                          <a:pt x="63" y="78"/>
                          <a:pt x="62" y="78"/>
                        </a:cubicBezTo>
                        <a:cubicBezTo>
                          <a:pt x="54" y="82"/>
                          <a:pt x="46" y="86"/>
                          <a:pt x="38" y="90"/>
                        </a:cubicBezTo>
                        <a:cubicBezTo>
                          <a:pt x="35" y="92"/>
                          <a:pt x="31" y="94"/>
                          <a:pt x="28" y="95"/>
                        </a:cubicBezTo>
                        <a:cubicBezTo>
                          <a:pt x="28" y="96"/>
                          <a:pt x="27" y="96"/>
                          <a:pt x="27" y="97"/>
                        </a:cubicBezTo>
                        <a:cubicBezTo>
                          <a:pt x="25" y="99"/>
                          <a:pt x="24" y="101"/>
                          <a:pt x="22" y="103"/>
                        </a:cubicBezTo>
                        <a:cubicBezTo>
                          <a:pt x="22" y="103"/>
                          <a:pt x="22" y="103"/>
                          <a:pt x="22" y="103"/>
                        </a:cubicBezTo>
                        <a:cubicBezTo>
                          <a:pt x="23" y="103"/>
                          <a:pt x="24" y="103"/>
                          <a:pt x="25" y="102"/>
                        </a:cubicBezTo>
                        <a:cubicBezTo>
                          <a:pt x="30" y="100"/>
                          <a:pt x="35" y="97"/>
                          <a:pt x="40" y="95"/>
                        </a:cubicBezTo>
                        <a:cubicBezTo>
                          <a:pt x="45" y="92"/>
                          <a:pt x="51" y="90"/>
                          <a:pt x="56" y="87"/>
                        </a:cubicBezTo>
                        <a:cubicBezTo>
                          <a:pt x="59" y="85"/>
                          <a:pt x="61" y="83"/>
                          <a:pt x="64" y="81"/>
                        </a:cubicBezTo>
                        <a:cubicBezTo>
                          <a:pt x="65" y="80"/>
                          <a:pt x="66" y="80"/>
                          <a:pt x="67" y="81"/>
                        </a:cubicBezTo>
                        <a:cubicBezTo>
                          <a:pt x="67" y="81"/>
                          <a:pt x="67" y="81"/>
                          <a:pt x="67" y="82"/>
                        </a:cubicBezTo>
                        <a:cubicBezTo>
                          <a:pt x="69" y="79"/>
                          <a:pt x="71" y="77"/>
                          <a:pt x="72" y="74"/>
                        </a:cubicBezTo>
                        <a:close/>
                        <a:moveTo>
                          <a:pt x="57" y="30"/>
                        </a:moveTo>
                        <a:cubicBezTo>
                          <a:pt x="57" y="30"/>
                          <a:pt x="57" y="30"/>
                          <a:pt x="57" y="30"/>
                        </a:cubicBezTo>
                        <a:cubicBezTo>
                          <a:pt x="54" y="31"/>
                          <a:pt x="53" y="32"/>
                          <a:pt x="51" y="33"/>
                        </a:cubicBezTo>
                        <a:cubicBezTo>
                          <a:pt x="46" y="35"/>
                          <a:pt x="41" y="38"/>
                          <a:pt x="37" y="40"/>
                        </a:cubicBezTo>
                        <a:cubicBezTo>
                          <a:pt x="36" y="40"/>
                          <a:pt x="35" y="41"/>
                          <a:pt x="34" y="41"/>
                        </a:cubicBezTo>
                        <a:cubicBezTo>
                          <a:pt x="35" y="44"/>
                          <a:pt x="37" y="47"/>
                          <a:pt x="38" y="50"/>
                        </a:cubicBezTo>
                        <a:cubicBezTo>
                          <a:pt x="42" y="48"/>
                          <a:pt x="58" y="39"/>
                          <a:pt x="60" y="37"/>
                        </a:cubicBezTo>
                        <a:cubicBezTo>
                          <a:pt x="59" y="35"/>
                          <a:pt x="58" y="33"/>
                          <a:pt x="57" y="30"/>
                        </a:cubicBezTo>
                        <a:close/>
                        <a:moveTo>
                          <a:pt x="37" y="81"/>
                        </a:moveTo>
                        <a:cubicBezTo>
                          <a:pt x="36" y="83"/>
                          <a:pt x="35" y="85"/>
                          <a:pt x="34" y="86"/>
                        </a:cubicBezTo>
                        <a:cubicBezTo>
                          <a:pt x="33" y="88"/>
                          <a:pt x="32" y="90"/>
                          <a:pt x="31" y="92"/>
                        </a:cubicBezTo>
                        <a:cubicBezTo>
                          <a:pt x="33" y="91"/>
                          <a:pt x="35" y="90"/>
                          <a:pt x="37" y="88"/>
                        </a:cubicBezTo>
                        <a:cubicBezTo>
                          <a:pt x="42" y="85"/>
                          <a:pt x="48" y="82"/>
                          <a:pt x="54" y="80"/>
                        </a:cubicBezTo>
                        <a:cubicBezTo>
                          <a:pt x="58" y="78"/>
                          <a:pt x="62" y="76"/>
                          <a:pt x="67" y="74"/>
                        </a:cubicBezTo>
                        <a:cubicBezTo>
                          <a:pt x="69" y="73"/>
                          <a:pt x="71" y="71"/>
                          <a:pt x="73" y="70"/>
                        </a:cubicBezTo>
                        <a:cubicBezTo>
                          <a:pt x="72" y="68"/>
                          <a:pt x="72" y="67"/>
                          <a:pt x="71" y="66"/>
                        </a:cubicBezTo>
                        <a:cubicBezTo>
                          <a:pt x="71" y="66"/>
                          <a:pt x="70" y="67"/>
                          <a:pt x="70" y="67"/>
                        </a:cubicBezTo>
                        <a:cubicBezTo>
                          <a:pt x="67" y="68"/>
                          <a:pt x="65" y="69"/>
                          <a:pt x="63" y="70"/>
                        </a:cubicBezTo>
                        <a:cubicBezTo>
                          <a:pt x="57" y="72"/>
                          <a:pt x="52" y="74"/>
                          <a:pt x="47" y="77"/>
                        </a:cubicBezTo>
                        <a:cubicBezTo>
                          <a:pt x="45" y="77"/>
                          <a:pt x="44" y="78"/>
                          <a:pt x="43" y="78"/>
                        </a:cubicBezTo>
                        <a:cubicBezTo>
                          <a:pt x="42" y="79"/>
                          <a:pt x="42" y="79"/>
                          <a:pt x="41" y="79"/>
                        </a:cubicBezTo>
                        <a:cubicBezTo>
                          <a:pt x="41" y="80"/>
                          <a:pt x="41" y="80"/>
                          <a:pt x="41" y="80"/>
                        </a:cubicBezTo>
                        <a:cubicBezTo>
                          <a:pt x="41" y="81"/>
                          <a:pt x="41" y="81"/>
                          <a:pt x="41" y="81"/>
                        </a:cubicBezTo>
                        <a:cubicBezTo>
                          <a:pt x="40" y="82"/>
                          <a:pt x="39" y="82"/>
                          <a:pt x="38" y="82"/>
                        </a:cubicBezTo>
                        <a:cubicBezTo>
                          <a:pt x="38" y="81"/>
                          <a:pt x="38" y="81"/>
                          <a:pt x="37" y="81"/>
                        </a:cubicBezTo>
                        <a:close/>
                        <a:moveTo>
                          <a:pt x="29" y="32"/>
                        </a:moveTo>
                        <a:cubicBezTo>
                          <a:pt x="30" y="31"/>
                          <a:pt x="31" y="31"/>
                          <a:pt x="32" y="30"/>
                        </a:cubicBezTo>
                        <a:cubicBezTo>
                          <a:pt x="38" y="27"/>
                          <a:pt x="45" y="23"/>
                          <a:pt x="51" y="20"/>
                        </a:cubicBezTo>
                        <a:cubicBezTo>
                          <a:pt x="51" y="20"/>
                          <a:pt x="52" y="19"/>
                          <a:pt x="52" y="19"/>
                        </a:cubicBezTo>
                        <a:cubicBezTo>
                          <a:pt x="51" y="17"/>
                          <a:pt x="50" y="15"/>
                          <a:pt x="49" y="13"/>
                        </a:cubicBezTo>
                        <a:cubicBezTo>
                          <a:pt x="48" y="14"/>
                          <a:pt x="47" y="14"/>
                          <a:pt x="46" y="14"/>
                        </a:cubicBezTo>
                        <a:cubicBezTo>
                          <a:pt x="43" y="16"/>
                          <a:pt x="41" y="17"/>
                          <a:pt x="38" y="18"/>
                        </a:cubicBezTo>
                        <a:cubicBezTo>
                          <a:pt x="34" y="20"/>
                          <a:pt x="31" y="23"/>
                          <a:pt x="27" y="24"/>
                        </a:cubicBezTo>
                        <a:cubicBezTo>
                          <a:pt x="26" y="24"/>
                          <a:pt x="26" y="24"/>
                          <a:pt x="26" y="25"/>
                        </a:cubicBezTo>
                        <a:cubicBezTo>
                          <a:pt x="27" y="27"/>
                          <a:pt x="28" y="29"/>
                          <a:pt x="29" y="32"/>
                        </a:cubicBezTo>
                        <a:close/>
                        <a:moveTo>
                          <a:pt x="40" y="77"/>
                        </a:moveTo>
                        <a:cubicBezTo>
                          <a:pt x="40" y="77"/>
                          <a:pt x="40" y="77"/>
                          <a:pt x="40" y="77"/>
                        </a:cubicBezTo>
                        <a:cubicBezTo>
                          <a:pt x="41" y="77"/>
                          <a:pt x="41" y="77"/>
                          <a:pt x="42" y="77"/>
                        </a:cubicBezTo>
                        <a:cubicBezTo>
                          <a:pt x="43" y="76"/>
                          <a:pt x="45" y="75"/>
                          <a:pt x="46" y="74"/>
                        </a:cubicBezTo>
                        <a:cubicBezTo>
                          <a:pt x="51" y="72"/>
                          <a:pt x="56" y="70"/>
                          <a:pt x="61" y="68"/>
                        </a:cubicBezTo>
                        <a:cubicBezTo>
                          <a:pt x="64" y="67"/>
                          <a:pt x="66" y="65"/>
                          <a:pt x="68" y="64"/>
                        </a:cubicBezTo>
                        <a:cubicBezTo>
                          <a:pt x="68" y="63"/>
                          <a:pt x="69" y="63"/>
                          <a:pt x="70" y="62"/>
                        </a:cubicBezTo>
                        <a:cubicBezTo>
                          <a:pt x="69" y="61"/>
                          <a:pt x="69" y="60"/>
                          <a:pt x="68" y="58"/>
                        </a:cubicBezTo>
                        <a:cubicBezTo>
                          <a:pt x="67" y="58"/>
                          <a:pt x="67" y="59"/>
                          <a:pt x="67" y="59"/>
                        </a:cubicBezTo>
                        <a:cubicBezTo>
                          <a:pt x="64" y="60"/>
                          <a:pt x="62" y="60"/>
                          <a:pt x="59" y="62"/>
                        </a:cubicBezTo>
                        <a:cubicBezTo>
                          <a:pt x="54" y="64"/>
                          <a:pt x="48" y="67"/>
                          <a:pt x="43" y="69"/>
                        </a:cubicBezTo>
                        <a:cubicBezTo>
                          <a:pt x="42" y="70"/>
                          <a:pt x="41" y="70"/>
                          <a:pt x="42" y="72"/>
                        </a:cubicBezTo>
                        <a:cubicBezTo>
                          <a:pt x="43" y="72"/>
                          <a:pt x="43" y="73"/>
                          <a:pt x="42" y="74"/>
                        </a:cubicBezTo>
                        <a:cubicBezTo>
                          <a:pt x="42" y="75"/>
                          <a:pt x="41" y="75"/>
                          <a:pt x="41" y="76"/>
                        </a:cubicBezTo>
                        <a:cubicBezTo>
                          <a:pt x="41" y="76"/>
                          <a:pt x="40" y="77"/>
                          <a:pt x="40" y="77"/>
                        </a:cubicBezTo>
                        <a:close/>
                        <a:moveTo>
                          <a:pt x="56" y="27"/>
                        </a:moveTo>
                        <a:cubicBezTo>
                          <a:pt x="55" y="26"/>
                          <a:pt x="55" y="24"/>
                          <a:pt x="54" y="23"/>
                        </a:cubicBezTo>
                        <a:cubicBezTo>
                          <a:pt x="53" y="21"/>
                          <a:pt x="53" y="21"/>
                          <a:pt x="52" y="22"/>
                        </a:cubicBezTo>
                        <a:cubicBezTo>
                          <a:pt x="51" y="22"/>
                          <a:pt x="51" y="22"/>
                          <a:pt x="51" y="22"/>
                        </a:cubicBezTo>
                        <a:cubicBezTo>
                          <a:pt x="48" y="24"/>
                          <a:pt x="45" y="25"/>
                          <a:pt x="42" y="27"/>
                        </a:cubicBezTo>
                        <a:cubicBezTo>
                          <a:pt x="38" y="29"/>
                          <a:pt x="34" y="32"/>
                          <a:pt x="30" y="34"/>
                        </a:cubicBezTo>
                        <a:cubicBezTo>
                          <a:pt x="30" y="34"/>
                          <a:pt x="30" y="34"/>
                          <a:pt x="30" y="34"/>
                        </a:cubicBezTo>
                        <a:cubicBezTo>
                          <a:pt x="31" y="36"/>
                          <a:pt x="31" y="38"/>
                          <a:pt x="32" y="39"/>
                        </a:cubicBezTo>
                        <a:cubicBezTo>
                          <a:pt x="33" y="39"/>
                          <a:pt x="33" y="39"/>
                          <a:pt x="33" y="39"/>
                        </a:cubicBezTo>
                        <a:cubicBezTo>
                          <a:pt x="36" y="38"/>
                          <a:pt x="39" y="36"/>
                          <a:pt x="42" y="35"/>
                        </a:cubicBezTo>
                        <a:cubicBezTo>
                          <a:pt x="45" y="33"/>
                          <a:pt x="49" y="31"/>
                          <a:pt x="53" y="29"/>
                        </a:cubicBezTo>
                        <a:cubicBezTo>
                          <a:pt x="54" y="29"/>
                          <a:pt x="55" y="28"/>
                          <a:pt x="56" y="27"/>
                        </a:cubicBezTo>
                        <a:close/>
                        <a:moveTo>
                          <a:pt x="42" y="58"/>
                        </a:moveTo>
                        <a:cubicBezTo>
                          <a:pt x="43" y="57"/>
                          <a:pt x="43" y="57"/>
                          <a:pt x="44" y="57"/>
                        </a:cubicBezTo>
                        <a:cubicBezTo>
                          <a:pt x="48" y="55"/>
                          <a:pt x="51" y="53"/>
                          <a:pt x="56" y="51"/>
                        </a:cubicBezTo>
                        <a:cubicBezTo>
                          <a:pt x="58" y="50"/>
                          <a:pt x="60" y="48"/>
                          <a:pt x="63" y="46"/>
                        </a:cubicBezTo>
                        <a:cubicBezTo>
                          <a:pt x="63" y="46"/>
                          <a:pt x="63" y="46"/>
                          <a:pt x="63" y="46"/>
                        </a:cubicBezTo>
                        <a:cubicBezTo>
                          <a:pt x="63" y="44"/>
                          <a:pt x="62" y="42"/>
                          <a:pt x="61" y="40"/>
                        </a:cubicBezTo>
                        <a:cubicBezTo>
                          <a:pt x="61" y="41"/>
                          <a:pt x="60" y="41"/>
                          <a:pt x="60" y="41"/>
                        </a:cubicBezTo>
                        <a:cubicBezTo>
                          <a:pt x="57" y="42"/>
                          <a:pt x="55" y="43"/>
                          <a:pt x="53" y="44"/>
                        </a:cubicBezTo>
                        <a:cubicBezTo>
                          <a:pt x="49" y="47"/>
                          <a:pt x="45" y="49"/>
                          <a:pt x="40" y="51"/>
                        </a:cubicBezTo>
                        <a:cubicBezTo>
                          <a:pt x="40" y="51"/>
                          <a:pt x="39" y="51"/>
                          <a:pt x="39" y="52"/>
                        </a:cubicBezTo>
                        <a:cubicBezTo>
                          <a:pt x="40" y="54"/>
                          <a:pt x="41" y="56"/>
                          <a:pt x="42" y="58"/>
                        </a:cubicBezTo>
                        <a:close/>
                        <a:moveTo>
                          <a:pt x="42" y="67"/>
                        </a:moveTo>
                        <a:cubicBezTo>
                          <a:pt x="43" y="67"/>
                          <a:pt x="43" y="67"/>
                          <a:pt x="43" y="67"/>
                        </a:cubicBezTo>
                        <a:cubicBezTo>
                          <a:pt x="45" y="66"/>
                          <a:pt x="48" y="65"/>
                          <a:pt x="51" y="63"/>
                        </a:cubicBezTo>
                        <a:cubicBezTo>
                          <a:pt x="56" y="61"/>
                          <a:pt x="61" y="58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ubicBezTo>
                          <a:pt x="66" y="53"/>
                          <a:pt x="65" y="52"/>
                          <a:pt x="65" y="50"/>
                        </a:cubicBezTo>
                        <a:cubicBezTo>
                          <a:pt x="62" y="51"/>
                          <a:pt x="60" y="51"/>
                          <a:pt x="58" y="52"/>
                        </a:cubicBezTo>
                        <a:cubicBezTo>
                          <a:pt x="53" y="55"/>
                          <a:pt x="48" y="57"/>
                          <a:pt x="43" y="60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2" y="62"/>
                          <a:pt x="42" y="65"/>
                          <a:pt x="42" y="67"/>
                        </a:cubicBezTo>
                        <a:close/>
                        <a:moveTo>
                          <a:pt x="24" y="19"/>
                        </a:moveTo>
                        <a:cubicBezTo>
                          <a:pt x="24" y="20"/>
                          <a:pt x="24" y="20"/>
                          <a:pt x="25" y="20"/>
                        </a:cubicBezTo>
                        <a:cubicBezTo>
                          <a:pt x="26" y="20"/>
                          <a:pt x="27" y="21"/>
                          <a:pt x="27" y="22"/>
                        </a:cubicBezTo>
                        <a:cubicBezTo>
                          <a:pt x="28" y="21"/>
                          <a:pt x="29" y="21"/>
                          <a:pt x="29" y="21"/>
                        </a:cubicBezTo>
                        <a:cubicBezTo>
                          <a:pt x="31" y="20"/>
                          <a:pt x="34" y="18"/>
                          <a:pt x="36" y="17"/>
                        </a:cubicBezTo>
                        <a:cubicBezTo>
                          <a:pt x="39" y="16"/>
                          <a:pt x="41" y="15"/>
                          <a:pt x="43" y="13"/>
                        </a:cubicBezTo>
                        <a:cubicBezTo>
                          <a:pt x="45" y="13"/>
                          <a:pt x="46" y="12"/>
                          <a:pt x="47" y="11"/>
                        </a:cubicBezTo>
                        <a:cubicBezTo>
                          <a:pt x="47" y="9"/>
                          <a:pt x="46" y="8"/>
                          <a:pt x="46" y="7"/>
                        </a:cubicBezTo>
                        <a:cubicBezTo>
                          <a:pt x="44" y="8"/>
                          <a:pt x="42" y="8"/>
                          <a:pt x="41" y="9"/>
                        </a:cubicBezTo>
                        <a:cubicBezTo>
                          <a:pt x="35" y="11"/>
                          <a:pt x="30" y="14"/>
                          <a:pt x="25" y="18"/>
                        </a:cubicBezTo>
                        <a:cubicBezTo>
                          <a:pt x="25" y="18"/>
                          <a:pt x="24" y="19"/>
                          <a:pt x="24" y="19"/>
                        </a:cubicBezTo>
                        <a:close/>
                        <a:moveTo>
                          <a:pt x="23" y="17"/>
                        </a:moveTo>
                        <a:cubicBezTo>
                          <a:pt x="23" y="17"/>
                          <a:pt x="23" y="17"/>
                          <a:pt x="23" y="17"/>
                        </a:cubicBezTo>
                        <a:cubicBezTo>
                          <a:pt x="24" y="16"/>
                          <a:pt x="24" y="16"/>
                          <a:pt x="25" y="15"/>
                        </a:cubicBezTo>
                        <a:cubicBezTo>
                          <a:pt x="30" y="12"/>
                          <a:pt x="35" y="9"/>
                          <a:pt x="41" y="6"/>
                        </a:cubicBezTo>
                        <a:cubicBezTo>
                          <a:pt x="42" y="6"/>
                          <a:pt x="44" y="4"/>
                          <a:pt x="44" y="4"/>
                        </a:cubicBezTo>
                        <a:cubicBezTo>
                          <a:pt x="41" y="4"/>
                          <a:pt x="37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6"/>
                          <a:pt x="34" y="6"/>
                          <a:pt x="32" y="7"/>
                        </a:cubicBezTo>
                        <a:cubicBezTo>
                          <a:pt x="31" y="7"/>
                          <a:pt x="30" y="7"/>
                          <a:pt x="29" y="8"/>
                        </a:cubicBezTo>
                        <a:cubicBezTo>
                          <a:pt x="27" y="9"/>
                          <a:pt x="25" y="9"/>
                          <a:pt x="24" y="10"/>
                        </a:cubicBezTo>
                        <a:cubicBezTo>
                          <a:pt x="23" y="11"/>
                          <a:pt x="21" y="12"/>
                          <a:pt x="20" y="12"/>
                        </a:cubicBezTo>
                        <a:cubicBezTo>
                          <a:pt x="21" y="14"/>
                          <a:pt x="22" y="15"/>
                          <a:pt x="23" y="17"/>
                        </a:cubicBezTo>
                        <a:close/>
                        <a:moveTo>
                          <a:pt x="42" y="117"/>
                        </a:moveTo>
                        <a:cubicBezTo>
                          <a:pt x="42" y="117"/>
                          <a:pt x="42" y="117"/>
                          <a:pt x="42" y="117"/>
                        </a:cubicBezTo>
                        <a:cubicBezTo>
                          <a:pt x="37" y="118"/>
                          <a:pt x="33" y="119"/>
                          <a:pt x="29" y="122"/>
                        </a:cubicBezTo>
                        <a:cubicBezTo>
                          <a:pt x="28" y="122"/>
                          <a:pt x="26" y="123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7" y="124"/>
                          <a:pt x="30" y="124"/>
                          <a:pt x="33" y="125"/>
                        </a:cubicBezTo>
                        <a:cubicBezTo>
                          <a:pt x="34" y="125"/>
                          <a:pt x="35" y="125"/>
                          <a:pt x="35" y="125"/>
                        </a:cubicBezTo>
                        <a:cubicBezTo>
                          <a:pt x="36" y="126"/>
                          <a:pt x="37" y="126"/>
                          <a:pt x="37" y="124"/>
                        </a:cubicBezTo>
                        <a:cubicBezTo>
                          <a:pt x="39" y="122"/>
                          <a:pt x="40" y="120"/>
                          <a:pt x="42" y="118"/>
                        </a:cubicBezTo>
                        <a:cubicBezTo>
                          <a:pt x="42" y="118"/>
                          <a:pt x="42" y="117"/>
                          <a:pt x="42" y="117"/>
                        </a:cubicBezTo>
                        <a:close/>
                        <a:moveTo>
                          <a:pt x="30" y="5"/>
                        </a:moveTo>
                        <a:cubicBezTo>
                          <a:pt x="30" y="4"/>
                          <a:pt x="30" y="4"/>
                          <a:pt x="30" y="4"/>
                        </a:cubicBezTo>
                        <a:cubicBezTo>
                          <a:pt x="26" y="4"/>
                          <a:pt x="22" y="4"/>
                          <a:pt x="18" y="5"/>
                        </a:cubicBezTo>
                        <a:cubicBezTo>
                          <a:pt x="17" y="5"/>
                          <a:pt x="17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8"/>
                          <a:pt x="19" y="9"/>
                          <a:pt x="19" y="10"/>
                        </a:cubicBezTo>
                        <a:cubicBezTo>
                          <a:pt x="22" y="9"/>
                          <a:pt x="25" y="7"/>
                          <a:pt x="28" y="6"/>
                        </a:cubicBezTo>
                        <a:cubicBezTo>
                          <a:pt x="29" y="5"/>
                          <a:pt x="29" y="5"/>
                          <a:pt x="30" y="5"/>
                        </a:cubicBezTo>
                        <a:close/>
                        <a:moveTo>
                          <a:pt x="51" y="9"/>
                        </a:moveTo>
                        <a:cubicBezTo>
                          <a:pt x="50" y="7"/>
                          <a:pt x="50" y="5"/>
                          <a:pt x="49" y="4"/>
                        </a:cubicBezTo>
                        <a:cubicBezTo>
                          <a:pt x="49" y="4"/>
                          <a:pt x="49" y="4"/>
                          <a:pt x="48" y="4"/>
                        </a:cubicBezTo>
                        <a:cubicBezTo>
                          <a:pt x="49" y="5"/>
                          <a:pt x="49" y="6"/>
                          <a:pt x="48" y="7"/>
                        </a:cubicBezTo>
                        <a:cubicBezTo>
                          <a:pt x="48" y="7"/>
                          <a:pt x="49" y="8"/>
                          <a:pt x="49" y="9"/>
                        </a:cubicBezTo>
                        <a:cubicBezTo>
                          <a:pt x="49" y="9"/>
                          <a:pt x="50" y="9"/>
                          <a:pt x="51" y="9"/>
                        </a:cubicBezTo>
                        <a:close/>
                        <a:moveTo>
                          <a:pt x="40" y="58"/>
                        </a:moveTo>
                        <a:cubicBezTo>
                          <a:pt x="40" y="58"/>
                          <a:pt x="40" y="58"/>
                          <a:pt x="40" y="58"/>
                        </a:cubicBezTo>
                        <a:cubicBezTo>
                          <a:pt x="39" y="56"/>
                          <a:pt x="38" y="55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4"/>
                          <a:pt x="37" y="54"/>
                        </a:cubicBezTo>
                        <a:cubicBezTo>
                          <a:pt x="37" y="55"/>
                          <a:pt x="37" y="56"/>
                          <a:pt x="38" y="58"/>
                        </a:cubicBezTo>
                        <a:cubicBezTo>
                          <a:pt x="38" y="58"/>
                          <a:pt x="38" y="57"/>
                          <a:pt x="39" y="57"/>
                        </a:cubicBezTo>
                        <a:cubicBezTo>
                          <a:pt x="39" y="58"/>
                          <a:pt x="39" y="58"/>
                          <a:pt x="40" y="58"/>
                        </a:cubicBezTo>
                        <a:close/>
                        <a:moveTo>
                          <a:pt x="4" y="125"/>
                        </a:moveTo>
                        <a:cubicBezTo>
                          <a:pt x="5" y="122"/>
                          <a:pt x="6" y="121"/>
                          <a:pt x="7" y="119"/>
                        </a:cubicBezTo>
                        <a:cubicBezTo>
                          <a:pt x="5" y="121"/>
                          <a:pt x="4" y="122"/>
                          <a:pt x="2" y="124"/>
                        </a:cubicBezTo>
                        <a:cubicBezTo>
                          <a:pt x="3" y="124"/>
                          <a:pt x="4" y="124"/>
                          <a:pt x="4" y="125"/>
                        </a:cubicBezTo>
                        <a:close/>
                        <a:moveTo>
                          <a:pt x="40" y="66"/>
                        </a:moveTo>
                        <a:cubicBezTo>
                          <a:pt x="40" y="64"/>
                          <a:pt x="41" y="62"/>
                          <a:pt x="40" y="61"/>
                        </a:cubicBezTo>
                        <a:cubicBezTo>
                          <a:pt x="39" y="61"/>
                          <a:pt x="39" y="62"/>
                          <a:pt x="39" y="63"/>
                        </a:cubicBezTo>
                        <a:cubicBezTo>
                          <a:pt x="39" y="64"/>
                          <a:pt x="40" y="65"/>
                          <a:pt x="40" y="66"/>
                        </a:cubicBezTo>
                        <a:close/>
                        <a:moveTo>
                          <a:pt x="52" y="12"/>
                        </a:moveTo>
                        <a:cubicBezTo>
                          <a:pt x="51" y="12"/>
                          <a:pt x="51" y="13"/>
                          <a:pt x="51" y="13"/>
                        </a:cubicBezTo>
                        <a:cubicBezTo>
                          <a:pt x="51" y="14"/>
                          <a:pt x="52" y="15"/>
                          <a:pt x="52" y="15"/>
                        </a:cubicBezTo>
                        <a:cubicBezTo>
                          <a:pt x="52" y="15"/>
                          <a:pt x="53" y="15"/>
                          <a:pt x="53" y="15"/>
                        </a:cubicBezTo>
                        <a:cubicBezTo>
                          <a:pt x="52" y="14"/>
                          <a:pt x="52" y="13"/>
                          <a:pt x="52" y="12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16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6075363" y="3198813"/>
                    <a:ext cx="250825" cy="450850"/>
                  </a:xfrm>
                  <a:custGeom>
                    <a:avLst/>
                    <a:gdLst>
                      <a:gd name="T0" fmla="*/ 3257 w 77"/>
                      <a:gd name="T1" fmla="*/ 430960 h 136"/>
                      <a:gd name="T2" fmla="*/ 123784 w 77"/>
                      <a:gd name="T3" fmla="*/ 248631 h 136"/>
                      <a:gd name="T4" fmla="*/ 120526 w 77"/>
                      <a:gd name="T5" fmla="*/ 222110 h 136"/>
                      <a:gd name="T6" fmla="*/ 100981 w 77"/>
                      <a:gd name="T7" fmla="*/ 165754 h 136"/>
                      <a:gd name="T8" fmla="*/ 71664 w 77"/>
                      <a:gd name="T9" fmla="*/ 72932 h 136"/>
                      <a:gd name="T10" fmla="*/ 52119 w 77"/>
                      <a:gd name="T11" fmla="*/ 13260 h 136"/>
                      <a:gd name="T12" fmla="*/ 78179 w 77"/>
                      <a:gd name="T13" fmla="*/ 9945 h 136"/>
                      <a:gd name="T14" fmla="*/ 179161 w 77"/>
                      <a:gd name="T15" fmla="*/ 19890 h 136"/>
                      <a:gd name="T16" fmla="*/ 185676 w 77"/>
                      <a:gd name="T17" fmla="*/ 23206 h 136"/>
                      <a:gd name="T18" fmla="*/ 231280 w 77"/>
                      <a:gd name="T19" fmla="*/ 188959 h 136"/>
                      <a:gd name="T20" fmla="*/ 231280 w 77"/>
                      <a:gd name="T21" fmla="*/ 285096 h 136"/>
                      <a:gd name="T22" fmla="*/ 169388 w 77"/>
                      <a:gd name="T23" fmla="*/ 364658 h 136"/>
                      <a:gd name="T24" fmla="*/ 71664 w 77"/>
                      <a:gd name="T25" fmla="*/ 447535 h 136"/>
                      <a:gd name="T26" fmla="*/ 22802 w 77"/>
                      <a:gd name="T27" fmla="*/ 417699 h 136"/>
                      <a:gd name="T28" fmla="*/ 97724 w 77"/>
                      <a:gd name="T29" fmla="*/ 421014 h 136"/>
                      <a:gd name="T30" fmla="*/ 48862 w 77"/>
                      <a:gd name="T31" fmla="*/ 437590 h 136"/>
                      <a:gd name="T32" fmla="*/ 110754 w 77"/>
                      <a:gd name="T33" fmla="*/ 440905 h 136"/>
                      <a:gd name="T34" fmla="*/ 140071 w 77"/>
                      <a:gd name="T35" fmla="*/ 367973 h 136"/>
                      <a:gd name="T36" fmla="*/ 52119 w 77"/>
                      <a:gd name="T37" fmla="*/ 387864 h 136"/>
                      <a:gd name="T38" fmla="*/ 140071 w 77"/>
                      <a:gd name="T39" fmla="*/ 361343 h 136"/>
                      <a:gd name="T40" fmla="*/ 192191 w 77"/>
                      <a:gd name="T41" fmla="*/ 308302 h 136"/>
                      <a:gd name="T42" fmla="*/ 45605 w 77"/>
                      <a:gd name="T43" fmla="*/ 381233 h 136"/>
                      <a:gd name="T44" fmla="*/ 179161 w 77"/>
                      <a:gd name="T45" fmla="*/ 66301 h 136"/>
                      <a:gd name="T46" fmla="*/ 100981 w 77"/>
                      <a:gd name="T47" fmla="*/ 109397 h 136"/>
                      <a:gd name="T48" fmla="*/ 127041 w 77"/>
                      <a:gd name="T49" fmla="*/ 119343 h 136"/>
                      <a:gd name="T50" fmla="*/ 185676 w 77"/>
                      <a:gd name="T51" fmla="*/ 96137 h 136"/>
                      <a:gd name="T52" fmla="*/ 110754 w 77"/>
                      <a:gd name="T53" fmla="*/ 139233 h 136"/>
                      <a:gd name="T54" fmla="*/ 188933 w 77"/>
                      <a:gd name="T55" fmla="*/ 106082 h 136"/>
                      <a:gd name="T56" fmla="*/ 133556 w 77"/>
                      <a:gd name="T57" fmla="*/ 324877 h 136"/>
                      <a:gd name="T58" fmla="*/ 221508 w 77"/>
                      <a:gd name="T59" fmla="*/ 265206 h 136"/>
                      <a:gd name="T60" fmla="*/ 104239 w 77"/>
                      <a:gd name="T61" fmla="*/ 318247 h 136"/>
                      <a:gd name="T62" fmla="*/ 231280 w 77"/>
                      <a:gd name="T63" fmla="*/ 228740 h 136"/>
                      <a:gd name="T64" fmla="*/ 97724 w 77"/>
                      <a:gd name="T65" fmla="*/ 308302 h 136"/>
                      <a:gd name="T66" fmla="*/ 195448 w 77"/>
                      <a:gd name="T67" fmla="*/ 265206 h 136"/>
                      <a:gd name="T68" fmla="*/ 130299 w 77"/>
                      <a:gd name="T69" fmla="*/ 265206 h 136"/>
                      <a:gd name="T70" fmla="*/ 185676 w 77"/>
                      <a:gd name="T71" fmla="*/ 215480 h 136"/>
                      <a:gd name="T72" fmla="*/ 130299 w 77"/>
                      <a:gd name="T73" fmla="*/ 251946 h 136"/>
                      <a:gd name="T74" fmla="*/ 120526 w 77"/>
                      <a:gd name="T75" fmla="*/ 179014 h 136"/>
                      <a:gd name="T76" fmla="*/ 205220 w 77"/>
                      <a:gd name="T77" fmla="*/ 135918 h 136"/>
                      <a:gd name="T78" fmla="*/ 87952 w 77"/>
                      <a:gd name="T79" fmla="*/ 82877 h 136"/>
                      <a:gd name="T80" fmla="*/ 146586 w 77"/>
                      <a:gd name="T81" fmla="*/ 76247 h 136"/>
                      <a:gd name="T82" fmla="*/ 146586 w 77"/>
                      <a:gd name="T83" fmla="*/ 53041 h 136"/>
                      <a:gd name="T84" fmla="*/ 130299 w 77"/>
                      <a:gd name="T85" fmla="*/ 228740 h 136"/>
                      <a:gd name="T86" fmla="*/ 195448 w 77"/>
                      <a:gd name="T87" fmla="*/ 202219 h 136"/>
                      <a:gd name="T88" fmla="*/ 182418 w 77"/>
                      <a:gd name="T89" fmla="*/ 185644 h 136"/>
                      <a:gd name="T90" fmla="*/ 208478 w 77"/>
                      <a:gd name="T91" fmla="*/ 152493 h 136"/>
                      <a:gd name="T92" fmla="*/ 130299 w 77"/>
                      <a:gd name="T93" fmla="*/ 185644 h 136"/>
                      <a:gd name="T94" fmla="*/ 169388 w 77"/>
                      <a:gd name="T95" fmla="*/ 185644 h 136"/>
                      <a:gd name="T96" fmla="*/ 114011 w 77"/>
                      <a:gd name="T97" fmla="*/ 43096 h 136"/>
                      <a:gd name="T98" fmla="*/ 91209 w 77"/>
                      <a:gd name="T99" fmla="*/ 72932 h 136"/>
                      <a:gd name="T100" fmla="*/ 172646 w 77"/>
                      <a:gd name="T101" fmla="*/ 19890 h 136"/>
                      <a:gd name="T102" fmla="*/ 110754 w 77"/>
                      <a:gd name="T103" fmla="*/ 19890 h 136"/>
                      <a:gd name="T104" fmla="*/ 81437 w 77"/>
                      <a:gd name="T105" fmla="*/ 46411 h 136"/>
                      <a:gd name="T106" fmla="*/ 84694 w 77"/>
                      <a:gd name="T107" fmla="*/ 23206 h 136"/>
                      <a:gd name="T108" fmla="*/ 61892 w 77"/>
                      <a:gd name="T109" fmla="*/ 13260 h 136"/>
                      <a:gd name="T110" fmla="*/ 224765 w 77"/>
                      <a:gd name="T111" fmla="*/ 275151 h 136"/>
                      <a:gd name="T112" fmla="*/ 241053 w 77"/>
                      <a:gd name="T113" fmla="*/ 258576 h 1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6"/>
                      <a:gd name="T173" fmla="*/ 77 w 77"/>
                      <a:gd name="T174" fmla="*/ 136 h 1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6">
                        <a:moveTo>
                          <a:pt x="4" y="133"/>
                        </a:moveTo>
                        <a:cubicBezTo>
                          <a:pt x="3" y="133"/>
                          <a:pt x="3" y="133"/>
                          <a:pt x="2" y="133"/>
                        </a:cubicBezTo>
                        <a:cubicBezTo>
                          <a:pt x="2" y="133"/>
                          <a:pt x="1" y="133"/>
                          <a:pt x="1" y="132"/>
                        </a:cubicBezTo>
                        <a:cubicBezTo>
                          <a:pt x="0" y="132"/>
                          <a:pt x="0" y="131"/>
                          <a:pt x="0" y="131"/>
                        </a:cubicBezTo>
                        <a:cubicBezTo>
                          <a:pt x="0" y="130"/>
                          <a:pt x="1" y="130"/>
                          <a:pt x="1" y="130"/>
                        </a:cubicBezTo>
                        <a:cubicBezTo>
                          <a:pt x="3" y="127"/>
                          <a:pt x="4" y="125"/>
                          <a:pt x="6" y="123"/>
                        </a:cubicBezTo>
                        <a:cubicBezTo>
                          <a:pt x="9" y="118"/>
                          <a:pt x="12" y="113"/>
                          <a:pt x="15" y="108"/>
                        </a:cubicBezTo>
                        <a:cubicBezTo>
                          <a:pt x="18" y="104"/>
                          <a:pt x="20" y="100"/>
                          <a:pt x="23" y="96"/>
                        </a:cubicBezTo>
                        <a:cubicBezTo>
                          <a:pt x="26" y="91"/>
                          <a:pt x="30" y="86"/>
                          <a:pt x="33" y="81"/>
                        </a:cubicBezTo>
                        <a:cubicBezTo>
                          <a:pt x="35" y="79"/>
                          <a:pt x="37" y="77"/>
                          <a:pt x="38" y="75"/>
                        </a:cubicBezTo>
                        <a:cubicBezTo>
                          <a:pt x="38" y="75"/>
                          <a:pt x="39" y="74"/>
                          <a:pt x="39" y="74"/>
                        </a:cubicBezTo>
                        <a:cubicBezTo>
                          <a:pt x="39" y="74"/>
                          <a:pt x="38" y="74"/>
                          <a:pt x="38" y="74"/>
                        </a:cubicBezTo>
                        <a:cubicBezTo>
                          <a:pt x="37" y="73"/>
                          <a:pt x="36" y="72"/>
                          <a:pt x="37" y="70"/>
                        </a:cubicBezTo>
                        <a:cubicBezTo>
                          <a:pt x="37" y="70"/>
                          <a:pt x="37" y="69"/>
                          <a:pt x="37" y="69"/>
                        </a:cubicBezTo>
                        <a:cubicBezTo>
                          <a:pt x="37" y="68"/>
                          <a:pt x="37" y="67"/>
                          <a:pt x="37" y="67"/>
                        </a:cubicBezTo>
                        <a:cubicBezTo>
                          <a:pt x="36" y="66"/>
                          <a:pt x="36" y="65"/>
                          <a:pt x="35" y="65"/>
                        </a:cubicBezTo>
                        <a:cubicBezTo>
                          <a:pt x="35" y="64"/>
                          <a:pt x="34" y="63"/>
                          <a:pt x="35" y="62"/>
                        </a:cubicBezTo>
                        <a:cubicBezTo>
                          <a:pt x="35" y="62"/>
                          <a:pt x="35" y="61"/>
                          <a:pt x="35" y="61"/>
                        </a:cubicBezTo>
                        <a:cubicBezTo>
                          <a:pt x="34" y="57"/>
                          <a:pt x="33" y="54"/>
                          <a:pt x="31" y="51"/>
                        </a:cubicBezTo>
                        <a:cubicBezTo>
                          <a:pt x="31" y="50"/>
                          <a:pt x="31" y="50"/>
                          <a:pt x="31" y="50"/>
                        </a:cubicBezTo>
                        <a:cubicBezTo>
                          <a:pt x="30" y="49"/>
                          <a:pt x="29" y="48"/>
                          <a:pt x="30" y="47"/>
                        </a:cubicBezTo>
                        <a:cubicBezTo>
                          <a:pt x="30" y="46"/>
                          <a:pt x="30" y="46"/>
                          <a:pt x="30" y="46"/>
                        </a:cubicBezTo>
                        <a:cubicBezTo>
                          <a:pt x="28" y="39"/>
                          <a:pt x="26" y="32"/>
                          <a:pt x="24" y="26"/>
                        </a:cubicBezTo>
                        <a:cubicBezTo>
                          <a:pt x="24" y="25"/>
                          <a:pt x="23" y="24"/>
                          <a:pt x="23" y="23"/>
                        </a:cubicBezTo>
                        <a:cubicBezTo>
                          <a:pt x="23" y="23"/>
                          <a:pt x="22" y="22"/>
                          <a:pt x="22" y="22"/>
                        </a:cubicBezTo>
                        <a:cubicBezTo>
                          <a:pt x="21" y="21"/>
                          <a:pt x="21" y="20"/>
                          <a:pt x="21" y="19"/>
                        </a:cubicBezTo>
                        <a:cubicBezTo>
                          <a:pt x="21" y="19"/>
                          <a:pt x="21" y="18"/>
                          <a:pt x="21" y="18"/>
                        </a:cubicBezTo>
                        <a:cubicBezTo>
                          <a:pt x="20" y="15"/>
                          <a:pt x="19" y="11"/>
                          <a:pt x="18" y="8"/>
                        </a:cubicBezTo>
                        <a:cubicBezTo>
                          <a:pt x="17" y="8"/>
                          <a:pt x="16" y="8"/>
                          <a:pt x="16" y="7"/>
                        </a:cubicBezTo>
                        <a:cubicBezTo>
                          <a:pt x="15" y="6"/>
                          <a:pt x="15" y="5"/>
                          <a:pt x="16" y="4"/>
                        </a:cubicBezTo>
                        <a:cubicBezTo>
                          <a:pt x="16" y="4"/>
                          <a:pt x="15" y="4"/>
                          <a:pt x="15" y="4"/>
                        </a:cubicBezTo>
                        <a:cubicBezTo>
                          <a:pt x="15" y="2"/>
                          <a:pt x="16" y="1"/>
                          <a:pt x="17" y="0"/>
                        </a:cubicBezTo>
                        <a:cubicBezTo>
                          <a:pt x="18" y="0"/>
                          <a:pt x="18" y="0"/>
                          <a:pt x="18" y="1"/>
                        </a:cubicBezTo>
                        <a:cubicBezTo>
                          <a:pt x="19" y="2"/>
                          <a:pt x="19" y="2"/>
                          <a:pt x="20" y="2"/>
                        </a:cubicBezTo>
                        <a:cubicBezTo>
                          <a:pt x="21" y="2"/>
                          <a:pt x="23" y="3"/>
                          <a:pt x="24" y="3"/>
                        </a:cubicBezTo>
                        <a:cubicBezTo>
                          <a:pt x="31" y="3"/>
                          <a:pt x="37" y="3"/>
                          <a:pt x="44" y="3"/>
                        </a:cubicBezTo>
                        <a:cubicBezTo>
                          <a:pt x="44" y="3"/>
                          <a:pt x="45" y="3"/>
                          <a:pt x="46" y="4"/>
                        </a:cubicBezTo>
                        <a:cubicBezTo>
                          <a:pt x="46" y="4"/>
                          <a:pt x="46" y="4"/>
                          <a:pt x="47" y="4"/>
                        </a:cubicBezTo>
                        <a:cubicBezTo>
                          <a:pt x="48" y="4"/>
                          <a:pt x="50" y="4"/>
                          <a:pt x="52" y="3"/>
                        </a:cubicBezTo>
                        <a:cubicBezTo>
                          <a:pt x="54" y="3"/>
                          <a:pt x="54" y="4"/>
                          <a:pt x="55" y="6"/>
                        </a:cubicBezTo>
                        <a:cubicBezTo>
                          <a:pt x="55" y="7"/>
                          <a:pt x="55" y="8"/>
                          <a:pt x="56" y="10"/>
                        </a:cubicBezTo>
                        <a:cubicBezTo>
                          <a:pt x="56" y="10"/>
                          <a:pt x="56" y="10"/>
                          <a:pt x="56" y="11"/>
                        </a:cubicBezTo>
                        <a:cubicBezTo>
                          <a:pt x="56" y="10"/>
                          <a:pt x="56" y="10"/>
                          <a:pt x="56" y="10"/>
                        </a:cubicBezTo>
                        <a:cubicBezTo>
                          <a:pt x="56" y="9"/>
                          <a:pt x="56" y="9"/>
                          <a:pt x="56" y="8"/>
                        </a:cubicBezTo>
                        <a:cubicBezTo>
                          <a:pt x="56" y="8"/>
                          <a:pt x="56" y="8"/>
                          <a:pt x="57" y="7"/>
                        </a:cubicBezTo>
                        <a:cubicBezTo>
                          <a:pt x="57" y="7"/>
                          <a:pt x="58" y="7"/>
                          <a:pt x="58" y="8"/>
                        </a:cubicBezTo>
                        <a:cubicBezTo>
                          <a:pt x="58" y="8"/>
                          <a:pt x="58" y="9"/>
                          <a:pt x="58" y="9"/>
                        </a:cubicBezTo>
                        <a:cubicBezTo>
                          <a:pt x="60" y="14"/>
                          <a:pt x="62" y="19"/>
                          <a:pt x="63" y="24"/>
                        </a:cubicBezTo>
                        <a:cubicBezTo>
                          <a:pt x="65" y="32"/>
                          <a:pt x="67" y="39"/>
                          <a:pt x="69" y="47"/>
                        </a:cubicBezTo>
                        <a:cubicBezTo>
                          <a:pt x="69" y="50"/>
                          <a:pt x="70" y="54"/>
                          <a:pt x="71" y="57"/>
                        </a:cubicBezTo>
                        <a:cubicBezTo>
                          <a:pt x="73" y="61"/>
                          <a:pt x="74" y="65"/>
                          <a:pt x="75" y="69"/>
                        </a:cubicBezTo>
                        <a:cubicBezTo>
                          <a:pt x="75" y="71"/>
                          <a:pt x="76" y="72"/>
                          <a:pt x="76" y="74"/>
                        </a:cubicBezTo>
                        <a:cubicBezTo>
                          <a:pt x="76" y="75"/>
                          <a:pt x="77" y="75"/>
                          <a:pt x="77" y="75"/>
                        </a:cubicBezTo>
                        <a:cubicBezTo>
                          <a:pt x="77" y="77"/>
                          <a:pt x="77" y="79"/>
                          <a:pt x="75" y="81"/>
                        </a:cubicBezTo>
                        <a:cubicBezTo>
                          <a:pt x="74" y="83"/>
                          <a:pt x="72" y="84"/>
                          <a:pt x="71" y="86"/>
                        </a:cubicBezTo>
                        <a:cubicBezTo>
                          <a:pt x="68" y="89"/>
                          <a:pt x="65" y="93"/>
                          <a:pt x="63" y="96"/>
                        </a:cubicBezTo>
                        <a:cubicBezTo>
                          <a:pt x="60" y="100"/>
                          <a:pt x="57" y="103"/>
                          <a:pt x="55" y="107"/>
                        </a:cubicBezTo>
                        <a:cubicBezTo>
                          <a:pt x="55" y="107"/>
                          <a:pt x="54" y="107"/>
                          <a:pt x="54" y="108"/>
                        </a:cubicBezTo>
                        <a:cubicBezTo>
                          <a:pt x="54" y="108"/>
                          <a:pt x="54" y="109"/>
                          <a:pt x="53" y="109"/>
                        </a:cubicBezTo>
                        <a:cubicBezTo>
                          <a:pt x="53" y="109"/>
                          <a:pt x="53" y="110"/>
                          <a:pt x="52" y="110"/>
                        </a:cubicBezTo>
                        <a:cubicBezTo>
                          <a:pt x="49" y="114"/>
                          <a:pt x="47" y="118"/>
                          <a:pt x="45" y="122"/>
                        </a:cubicBezTo>
                        <a:cubicBezTo>
                          <a:pt x="43" y="125"/>
                          <a:pt x="41" y="128"/>
                          <a:pt x="39" y="131"/>
                        </a:cubicBezTo>
                        <a:cubicBezTo>
                          <a:pt x="37" y="133"/>
                          <a:pt x="35" y="135"/>
                          <a:pt x="33" y="135"/>
                        </a:cubicBezTo>
                        <a:cubicBezTo>
                          <a:pt x="31" y="135"/>
                          <a:pt x="28" y="135"/>
                          <a:pt x="26" y="135"/>
                        </a:cubicBezTo>
                        <a:cubicBezTo>
                          <a:pt x="25" y="135"/>
                          <a:pt x="23" y="135"/>
                          <a:pt x="22" y="135"/>
                        </a:cubicBezTo>
                        <a:cubicBezTo>
                          <a:pt x="18" y="135"/>
                          <a:pt x="14" y="135"/>
                          <a:pt x="10" y="135"/>
                        </a:cubicBezTo>
                        <a:cubicBezTo>
                          <a:pt x="9" y="135"/>
                          <a:pt x="8" y="135"/>
                          <a:pt x="6" y="136"/>
                        </a:cubicBezTo>
                        <a:cubicBezTo>
                          <a:pt x="5" y="136"/>
                          <a:pt x="4" y="135"/>
                          <a:pt x="4" y="133"/>
                        </a:cubicBezTo>
                        <a:cubicBezTo>
                          <a:pt x="4" y="133"/>
                          <a:pt x="4" y="133"/>
                          <a:pt x="4" y="133"/>
                        </a:cubicBezTo>
                        <a:close/>
                        <a:moveTo>
                          <a:pt x="7" y="126"/>
                        </a:moveTo>
                        <a:cubicBezTo>
                          <a:pt x="7" y="126"/>
                          <a:pt x="6" y="126"/>
                          <a:pt x="6" y="126"/>
                        </a:cubicBezTo>
                        <a:cubicBezTo>
                          <a:pt x="5" y="128"/>
                          <a:pt x="4" y="129"/>
                          <a:pt x="3" y="131"/>
                        </a:cubicBezTo>
                        <a:cubicBezTo>
                          <a:pt x="3" y="131"/>
                          <a:pt x="4" y="131"/>
                          <a:pt x="4" y="131"/>
                        </a:cubicBezTo>
                        <a:cubicBezTo>
                          <a:pt x="7" y="131"/>
                          <a:pt x="9" y="130"/>
                          <a:pt x="12" y="130"/>
                        </a:cubicBezTo>
                        <a:cubicBezTo>
                          <a:pt x="18" y="130"/>
                          <a:pt x="24" y="129"/>
                          <a:pt x="30" y="127"/>
                        </a:cubicBezTo>
                        <a:cubicBezTo>
                          <a:pt x="31" y="127"/>
                          <a:pt x="32" y="128"/>
                          <a:pt x="32" y="129"/>
                        </a:cubicBezTo>
                        <a:cubicBezTo>
                          <a:pt x="33" y="130"/>
                          <a:pt x="32" y="132"/>
                          <a:pt x="30" y="132"/>
                        </a:cubicBezTo>
                        <a:cubicBezTo>
                          <a:pt x="30" y="132"/>
                          <a:pt x="29" y="132"/>
                          <a:pt x="29" y="132"/>
                        </a:cubicBezTo>
                        <a:cubicBezTo>
                          <a:pt x="26" y="132"/>
                          <a:pt x="23" y="131"/>
                          <a:pt x="20" y="131"/>
                        </a:cubicBezTo>
                        <a:cubicBezTo>
                          <a:pt x="18" y="131"/>
                          <a:pt x="17" y="132"/>
                          <a:pt x="15" y="132"/>
                        </a:cubicBezTo>
                        <a:cubicBezTo>
                          <a:pt x="15" y="132"/>
                          <a:pt x="15" y="132"/>
                          <a:pt x="15" y="132"/>
                        </a:cubicBezTo>
                        <a:cubicBezTo>
                          <a:pt x="17" y="132"/>
                          <a:pt x="19" y="133"/>
                          <a:pt x="21" y="133"/>
                        </a:cubicBezTo>
                        <a:cubicBezTo>
                          <a:pt x="22" y="133"/>
                          <a:pt x="23" y="133"/>
                          <a:pt x="23" y="133"/>
                        </a:cubicBezTo>
                        <a:cubicBezTo>
                          <a:pt x="26" y="133"/>
                          <a:pt x="28" y="133"/>
                          <a:pt x="31" y="133"/>
                        </a:cubicBezTo>
                        <a:cubicBezTo>
                          <a:pt x="32" y="133"/>
                          <a:pt x="33" y="133"/>
                          <a:pt x="34" y="133"/>
                        </a:cubicBezTo>
                        <a:cubicBezTo>
                          <a:pt x="34" y="132"/>
                          <a:pt x="34" y="132"/>
                          <a:pt x="35" y="132"/>
                        </a:cubicBezTo>
                        <a:cubicBezTo>
                          <a:pt x="35" y="131"/>
                          <a:pt x="36" y="130"/>
                          <a:pt x="36" y="129"/>
                        </a:cubicBezTo>
                        <a:cubicBezTo>
                          <a:pt x="40" y="123"/>
                          <a:pt x="43" y="116"/>
                          <a:pt x="48" y="111"/>
                        </a:cubicBezTo>
                        <a:cubicBezTo>
                          <a:pt x="48" y="111"/>
                          <a:pt x="48" y="110"/>
                          <a:pt x="48" y="110"/>
                        </a:cubicBezTo>
                        <a:cubicBezTo>
                          <a:pt x="46" y="110"/>
                          <a:pt x="45" y="111"/>
                          <a:pt x="43" y="111"/>
                        </a:cubicBezTo>
                        <a:cubicBezTo>
                          <a:pt x="37" y="113"/>
                          <a:pt x="31" y="115"/>
                          <a:pt x="26" y="117"/>
                        </a:cubicBezTo>
                        <a:cubicBezTo>
                          <a:pt x="23" y="118"/>
                          <a:pt x="21" y="119"/>
                          <a:pt x="19" y="120"/>
                        </a:cubicBezTo>
                        <a:cubicBezTo>
                          <a:pt x="18" y="120"/>
                          <a:pt x="17" y="120"/>
                          <a:pt x="16" y="121"/>
                        </a:cubicBezTo>
                        <a:cubicBezTo>
                          <a:pt x="14" y="121"/>
                          <a:pt x="14" y="120"/>
                          <a:pt x="14" y="119"/>
                        </a:cubicBezTo>
                        <a:cubicBezTo>
                          <a:pt x="14" y="118"/>
                          <a:pt x="14" y="117"/>
                          <a:pt x="16" y="117"/>
                        </a:cubicBezTo>
                        <a:cubicBezTo>
                          <a:pt x="16" y="117"/>
                          <a:pt x="16" y="117"/>
                          <a:pt x="16" y="117"/>
                        </a:cubicBezTo>
                        <a:cubicBezTo>
                          <a:pt x="17" y="118"/>
                          <a:pt x="17" y="118"/>
                          <a:pt x="18" y="118"/>
                        </a:cubicBezTo>
                        <a:cubicBezTo>
                          <a:pt x="20" y="117"/>
                          <a:pt x="21" y="117"/>
                          <a:pt x="23" y="116"/>
                        </a:cubicBezTo>
                        <a:cubicBezTo>
                          <a:pt x="29" y="114"/>
                          <a:pt x="35" y="111"/>
                          <a:pt x="42" y="109"/>
                        </a:cubicBezTo>
                        <a:cubicBezTo>
                          <a:pt x="42" y="109"/>
                          <a:pt x="43" y="109"/>
                          <a:pt x="43" y="109"/>
                        </a:cubicBezTo>
                        <a:cubicBezTo>
                          <a:pt x="46" y="108"/>
                          <a:pt x="49" y="106"/>
                          <a:pt x="51" y="105"/>
                        </a:cubicBezTo>
                        <a:cubicBezTo>
                          <a:pt x="52" y="105"/>
                          <a:pt x="53" y="104"/>
                          <a:pt x="53" y="104"/>
                        </a:cubicBezTo>
                        <a:cubicBezTo>
                          <a:pt x="55" y="101"/>
                          <a:pt x="57" y="98"/>
                          <a:pt x="59" y="95"/>
                        </a:cubicBezTo>
                        <a:cubicBezTo>
                          <a:pt x="59" y="94"/>
                          <a:pt x="59" y="94"/>
                          <a:pt x="59" y="94"/>
                        </a:cubicBezTo>
                        <a:cubicBezTo>
                          <a:pt x="59" y="94"/>
                          <a:pt x="59" y="93"/>
                          <a:pt x="59" y="93"/>
                        </a:cubicBezTo>
                        <a:cubicBezTo>
                          <a:pt x="58" y="94"/>
                          <a:pt x="58" y="94"/>
                          <a:pt x="57" y="94"/>
                        </a:cubicBezTo>
                        <a:cubicBezTo>
                          <a:pt x="52" y="96"/>
                          <a:pt x="47" y="97"/>
                          <a:pt x="42" y="100"/>
                        </a:cubicBezTo>
                        <a:cubicBezTo>
                          <a:pt x="38" y="102"/>
                          <a:pt x="33" y="104"/>
                          <a:pt x="28" y="106"/>
                        </a:cubicBezTo>
                        <a:cubicBezTo>
                          <a:pt x="25" y="107"/>
                          <a:pt x="22" y="108"/>
                          <a:pt x="18" y="109"/>
                        </a:cubicBezTo>
                        <a:cubicBezTo>
                          <a:pt x="17" y="111"/>
                          <a:pt x="15" y="113"/>
                          <a:pt x="14" y="115"/>
                        </a:cubicBezTo>
                        <a:cubicBezTo>
                          <a:pt x="12" y="119"/>
                          <a:pt x="10" y="122"/>
                          <a:pt x="7" y="125"/>
                        </a:cubicBezTo>
                        <a:cubicBezTo>
                          <a:pt x="7" y="126"/>
                          <a:pt x="7" y="126"/>
                          <a:pt x="7" y="126"/>
                        </a:cubicBezTo>
                        <a:close/>
                        <a:moveTo>
                          <a:pt x="61" y="31"/>
                        </a:moveTo>
                        <a:cubicBezTo>
                          <a:pt x="60" y="27"/>
                          <a:pt x="58" y="23"/>
                          <a:pt x="57" y="20"/>
                        </a:cubicBezTo>
                        <a:cubicBezTo>
                          <a:pt x="56" y="20"/>
                          <a:pt x="56" y="20"/>
                          <a:pt x="55" y="20"/>
                        </a:cubicBezTo>
                        <a:cubicBezTo>
                          <a:pt x="55" y="20"/>
                          <a:pt x="54" y="20"/>
                          <a:pt x="54" y="20"/>
                        </a:cubicBezTo>
                        <a:cubicBezTo>
                          <a:pt x="52" y="21"/>
                          <a:pt x="50" y="22"/>
                          <a:pt x="48" y="23"/>
                        </a:cubicBezTo>
                        <a:cubicBezTo>
                          <a:pt x="45" y="25"/>
                          <a:pt x="41" y="27"/>
                          <a:pt x="37" y="30"/>
                        </a:cubicBezTo>
                        <a:cubicBezTo>
                          <a:pt x="35" y="31"/>
                          <a:pt x="34" y="31"/>
                          <a:pt x="32" y="32"/>
                        </a:cubicBezTo>
                        <a:cubicBezTo>
                          <a:pt x="32" y="32"/>
                          <a:pt x="31" y="33"/>
                          <a:pt x="31" y="33"/>
                        </a:cubicBezTo>
                        <a:cubicBezTo>
                          <a:pt x="30" y="33"/>
                          <a:pt x="30" y="34"/>
                          <a:pt x="31" y="34"/>
                        </a:cubicBezTo>
                        <a:cubicBezTo>
                          <a:pt x="31" y="36"/>
                          <a:pt x="31" y="37"/>
                          <a:pt x="32" y="39"/>
                        </a:cubicBezTo>
                        <a:cubicBezTo>
                          <a:pt x="33" y="39"/>
                          <a:pt x="33" y="39"/>
                          <a:pt x="34" y="39"/>
                        </a:cubicBezTo>
                        <a:cubicBezTo>
                          <a:pt x="34" y="39"/>
                          <a:pt x="35" y="39"/>
                          <a:pt x="35" y="39"/>
                        </a:cubicBezTo>
                        <a:cubicBezTo>
                          <a:pt x="37" y="38"/>
                          <a:pt x="38" y="37"/>
                          <a:pt x="39" y="36"/>
                        </a:cubicBezTo>
                        <a:cubicBezTo>
                          <a:pt x="42" y="35"/>
                          <a:pt x="44" y="33"/>
                          <a:pt x="47" y="31"/>
                        </a:cubicBezTo>
                        <a:cubicBezTo>
                          <a:pt x="49" y="30"/>
                          <a:pt x="51" y="29"/>
                          <a:pt x="53" y="27"/>
                        </a:cubicBezTo>
                        <a:cubicBezTo>
                          <a:pt x="53" y="27"/>
                          <a:pt x="54" y="27"/>
                          <a:pt x="54" y="26"/>
                        </a:cubicBezTo>
                        <a:cubicBezTo>
                          <a:pt x="55" y="26"/>
                          <a:pt x="56" y="26"/>
                          <a:pt x="56" y="27"/>
                        </a:cubicBezTo>
                        <a:cubicBezTo>
                          <a:pt x="57" y="27"/>
                          <a:pt x="57" y="28"/>
                          <a:pt x="57" y="29"/>
                        </a:cubicBezTo>
                        <a:cubicBezTo>
                          <a:pt x="57" y="30"/>
                          <a:pt x="56" y="30"/>
                          <a:pt x="55" y="30"/>
                        </a:cubicBezTo>
                        <a:cubicBezTo>
                          <a:pt x="54" y="30"/>
                          <a:pt x="52" y="31"/>
                          <a:pt x="50" y="32"/>
                        </a:cubicBezTo>
                        <a:cubicBezTo>
                          <a:pt x="48" y="33"/>
                          <a:pt x="46" y="34"/>
                          <a:pt x="44" y="36"/>
                        </a:cubicBezTo>
                        <a:cubicBezTo>
                          <a:pt x="41" y="37"/>
                          <a:pt x="38" y="39"/>
                          <a:pt x="36" y="41"/>
                        </a:cubicBezTo>
                        <a:cubicBezTo>
                          <a:pt x="35" y="41"/>
                          <a:pt x="35" y="41"/>
                          <a:pt x="34" y="42"/>
                        </a:cubicBezTo>
                        <a:cubicBezTo>
                          <a:pt x="34" y="43"/>
                          <a:pt x="34" y="43"/>
                          <a:pt x="33" y="43"/>
                        </a:cubicBezTo>
                        <a:cubicBezTo>
                          <a:pt x="34" y="44"/>
                          <a:pt x="34" y="45"/>
                          <a:pt x="34" y="46"/>
                        </a:cubicBezTo>
                        <a:cubicBezTo>
                          <a:pt x="35" y="46"/>
                          <a:pt x="36" y="46"/>
                          <a:pt x="36" y="46"/>
                        </a:cubicBezTo>
                        <a:cubicBezTo>
                          <a:pt x="38" y="45"/>
                          <a:pt x="40" y="44"/>
                          <a:pt x="42" y="42"/>
                        </a:cubicBezTo>
                        <a:cubicBezTo>
                          <a:pt x="48" y="39"/>
                          <a:pt x="53" y="36"/>
                          <a:pt x="58" y="32"/>
                        </a:cubicBezTo>
                        <a:cubicBezTo>
                          <a:pt x="59" y="31"/>
                          <a:pt x="59" y="31"/>
                          <a:pt x="61" y="31"/>
                        </a:cubicBezTo>
                        <a:close/>
                        <a:moveTo>
                          <a:pt x="21" y="105"/>
                        </a:moveTo>
                        <a:cubicBezTo>
                          <a:pt x="22" y="106"/>
                          <a:pt x="22" y="106"/>
                          <a:pt x="23" y="106"/>
                        </a:cubicBezTo>
                        <a:cubicBezTo>
                          <a:pt x="24" y="105"/>
                          <a:pt x="26" y="105"/>
                          <a:pt x="27" y="104"/>
                        </a:cubicBezTo>
                        <a:cubicBezTo>
                          <a:pt x="32" y="102"/>
                          <a:pt x="37" y="100"/>
                          <a:pt x="41" y="98"/>
                        </a:cubicBezTo>
                        <a:cubicBezTo>
                          <a:pt x="45" y="96"/>
                          <a:pt x="48" y="95"/>
                          <a:pt x="51" y="93"/>
                        </a:cubicBezTo>
                        <a:cubicBezTo>
                          <a:pt x="53" y="92"/>
                          <a:pt x="55" y="91"/>
                          <a:pt x="57" y="90"/>
                        </a:cubicBezTo>
                        <a:cubicBezTo>
                          <a:pt x="59" y="89"/>
                          <a:pt x="60" y="89"/>
                          <a:pt x="61" y="91"/>
                        </a:cubicBezTo>
                        <a:cubicBezTo>
                          <a:pt x="61" y="91"/>
                          <a:pt x="61" y="91"/>
                          <a:pt x="61" y="91"/>
                        </a:cubicBezTo>
                        <a:cubicBezTo>
                          <a:pt x="63" y="87"/>
                          <a:pt x="66" y="84"/>
                          <a:pt x="68" y="80"/>
                        </a:cubicBezTo>
                        <a:cubicBezTo>
                          <a:pt x="68" y="80"/>
                          <a:pt x="68" y="80"/>
                          <a:pt x="67" y="80"/>
                        </a:cubicBezTo>
                        <a:cubicBezTo>
                          <a:pt x="66" y="81"/>
                          <a:pt x="64" y="81"/>
                          <a:pt x="63" y="82"/>
                        </a:cubicBezTo>
                        <a:cubicBezTo>
                          <a:pt x="59" y="83"/>
                          <a:pt x="55" y="85"/>
                          <a:pt x="51" y="87"/>
                        </a:cubicBezTo>
                        <a:cubicBezTo>
                          <a:pt x="47" y="89"/>
                          <a:pt x="42" y="91"/>
                          <a:pt x="37" y="93"/>
                        </a:cubicBezTo>
                        <a:cubicBezTo>
                          <a:pt x="36" y="94"/>
                          <a:pt x="34" y="95"/>
                          <a:pt x="32" y="96"/>
                        </a:cubicBezTo>
                        <a:cubicBezTo>
                          <a:pt x="30" y="96"/>
                          <a:pt x="29" y="97"/>
                          <a:pt x="28" y="97"/>
                        </a:cubicBezTo>
                        <a:cubicBezTo>
                          <a:pt x="28" y="98"/>
                          <a:pt x="27" y="98"/>
                          <a:pt x="26" y="98"/>
                        </a:cubicBezTo>
                        <a:cubicBezTo>
                          <a:pt x="25" y="100"/>
                          <a:pt x="23" y="103"/>
                          <a:pt x="21" y="105"/>
                        </a:cubicBezTo>
                        <a:close/>
                        <a:moveTo>
                          <a:pt x="73" y="75"/>
                        </a:moveTo>
                        <a:cubicBezTo>
                          <a:pt x="72" y="73"/>
                          <a:pt x="72" y="71"/>
                          <a:pt x="71" y="69"/>
                        </a:cubicBezTo>
                        <a:cubicBezTo>
                          <a:pt x="70" y="70"/>
                          <a:pt x="70" y="70"/>
                          <a:pt x="69" y="70"/>
                        </a:cubicBezTo>
                        <a:cubicBezTo>
                          <a:pt x="64" y="72"/>
                          <a:pt x="59" y="74"/>
                          <a:pt x="54" y="76"/>
                        </a:cubicBezTo>
                        <a:cubicBezTo>
                          <a:pt x="49" y="78"/>
                          <a:pt x="44" y="81"/>
                          <a:pt x="39" y="83"/>
                        </a:cubicBezTo>
                        <a:cubicBezTo>
                          <a:pt x="38" y="83"/>
                          <a:pt x="37" y="83"/>
                          <a:pt x="37" y="84"/>
                        </a:cubicBezTo>
                        <a:cubicBezTo>
                          <a:pt x="34" y="87"/>
                          <a:pt x="32" y="90"/>
                          <a:pt x="30" y="93"/>
                        </a:cubicBezTo>
                        <a:cubicBezTo>
                          <a:pt x="30" y="93"/>
                          <a:pt x="30" y="94"/>
                          <a:pt x="29" y="94"/>
                        </a:cubicBezTo>
                        <a:cubicBezTo>
                          <a:pt x="30" y="94"/>
                          <a:pt x="31" y="94"/>
                          <a:pt x="31" y="94"/>
                        </a:cubicBezTo>
                        <a:cubicBezTo>
                          <a:pt x="32" y="93"/>
                          <a:pt x="33" y="93"/>
                          <a:pt x="34" y="93"/>
                        </a:cubicBezTo>
                        <a:cubicBezTo>
                          <a:pt x="40" y="90"/>
                          <a:pt x="47" y="87"/>
                          <a:pt x="53" y="84"/>
                        </a:cubicBezTo>
                        <a:cubicBezTo>
                          <a:pt x="56" y="83"/>
                          <a:pt x="58" y="81"/>
                          <a:pt x="60" y="80"/>
                        </a:cubicBezTo>
                        <a:cubicBezTo>
                          <a:pt x="63" y="79"/>
                          <a:pt x="66" y="77"/>
                          <a:pt x="68" y="76"/>
                        </a:cubicBezTo>
                        <a:cubicBezTo>
                          <a:pt x="69" y="75"/>
                          <a:pt x="70" y="75"/>
                          <a:pt x="71" y="76"/>
                        </a:cubicBezTo>
                        <a:cubicBezTo>
                          <a:pt x="71" y="76"/>
                          <a:pt x="71" y="76"/>
                          <a:pt x="72" y="76"/>
                        </a:cubicBezTo>
                        <a:cubicBezTo>
                          <a:pt x="72" y="76"/>
                          <a:pt x="73" y="75"/>
                          <a:pt x="73" y="75"/>
                        </a:cubicBezTo>
                        <a:close/>
                        <a:moveTo>
                          <a:pt x="40" y="80"/>
                        </a:moveTo>
                        <a:cubicBezTo>
                          <a:pt x="40" y="80"/>
                          <a:pt x="40" y="80"/>
                          <a:pt x="40" y="80"/>
                        </a:cubicBezTo>
                        <a:cubicBezTo>
                          <a:pt x="50" y="76"/>
                          <a:pt x="60" y="71"/>
                          <a:pt x="70" y="65"/>
                        </a:cubicBezTo>
                        <a:cubicBezTo>
                          <a:pt x="69" y="64"/>
                          <a:pt x="69" y="62"/>
                          <a:pt x="68" y="60"/>
                        </a:cubicBezTo>
                        <a:cubicBezTo>
                          <a:pt x="66" y="61"/>
                          <a:pt x="64" y="62"/>
                          <a:pt x="63" y="63"/>
                        </a:cubicBezTo>
                        <a:cubicBezTo>
                          <a:pt x="61" y="63"/>
                          <a:pt x="59" y="64"/>
                          <a:pt x="57" y="65"/>
                        </a:cubicBezTo>
                        <a:cubicBezTo>
                          <a:pt x="55" y="65"/>
                          <a:pt x="53" y="66"/>
                          <a:pt x="51" y="67"/>
                        </a:cubicBezTo>
                        <a:cubicBezTo>
                          <a:pt x="50" y="68"/>
                          <a:pt x="48" y="69"/>
                          <a:pt x="46" y="70"/>
                        </a:cubicBezTo>
                        <a:cubicBezTo>
                          <a:pt x="44" y="70"/>
                          <a:pt x="42" y="71"/>
                          <a:pt x="41" y="72"/>
                        </a:cubicBezTo>
                        <a:cubicBezTo>
                          <a:pt x="41" y="73"/>
                          <a:pt x="41" y="74"/>
                          <a:pt x="41" y="74"/>
                        </a:cubicBezTo>
                        <a:cubicBezTo>
                          <a:pt x="41" y="75"/>
                          <a:pt x="40" y="76"/>
                          <a:pt x="40" y="76"/>
                        </a:cubicBezTo>
                        <a:cubicBezTo>
                          <a:pt x="41" y="77"/>
                          <a:pt x="41" y="78"/>
                          <a:pt x="40" y="79"/>
                        </a:cubicBezTo>
                        <a:cubicBezTo>
                          <a:pt x="40" y="79"/>
                          <a:pt x="40" y="80"/>
                          <a:pt x="40" y="80"/>
                        </a:cubicBezTo>
                        <a:close/>
                        <a:moveTo>
                          <a:pt x="35" y="48"/>
                        </a:moveTo>
                        <a:cubicBezTo>
                          <a:pt x="36" y="50"/>
                          <a:pt x="36" y="52"/>
                          <a:pt x="36" y="53"/>
                        </a:cubicBezTo>
                        <a:cubicBezTo>
                          <a:pt x="36" y="53"/>
                          <a:pt x="37" y="54"/>
                          <a:pt x="37" y="54"/>
                        </a:cubicBezTo>
                        <a:cubicBezTo>
                          <a:pt x="38" y="54"/>
                          <a:pt x="39" y="55"/>
                          <a:pt x="40" y="54"/>
                        </a:cubicBezTo>
                        <a:cubicBezTo>
                          <a:pt x="41" y="54"/>
                          <a:pt x="42" y="53"/>
                          <a:pt x="43" y="53"/>
                        </a:cubicBezTo>
                        <a:cubicBezTo>
                          <a:pt x="47" y="50"/>
                          <a:pt x="51" y="48"/>
                          <a:pt x="55" y="46"/>
                        </a:cubicBezTo>
                        <a:cubicBezTo>
                          <a:pt x="58" y="44"/>
                          <a:pt x="60" y="43"/>
                          <a:pt x="62" y="41"/>
                        </a:cubicBezTo>
                        <a:cubicBezTo>
                          <a:pt x="63" y="41"/>
                          <a:pt x="63" y="41"/>
                          <a:pt x="63" y="41"/>
                        </a:cubicBezTo>
                        <a:cubicBezTo>
                          <a:pt x="62" y="39"/>
                          <a:pt x="62" y="37"/>
                          <a:pt x="61" y="35"/>
                        </a:cubicBezTo>
                        <a:cubicBezTo>
                          <a:pt x="60" y="35"/>
                          <a:pt x="60" y="35"/>
                          <a:pt x="59" y="36"/>
                        </a:cubicBezTo>
                        <a:cubicBezTo>
                          <a:pt x="55" y="37"/>
                          <a:pt x="52" y="39"/>
                          <a:pt x="49" y="41"/>
                        </a:cubicBezTo>
                        <a:cubicBezTo>
                          <a:pt x="44" y="44"/>
                          <a:pt x="40" y="47"/>
                          <a:pt x="35" y="48"/>
                        </a:cubicBezTo>
                        <a:close/>
                        <a:moveTo>
                          <a:pt x="27" y="25"/>
                        </a:moveTo>
                        <a:cubicBezTo>
                          <a:pt x="28" y="26"/>
                          <a:pt x="28" y="28"/>
                          <a:pt x="29" y="29"/>
                        </a:cubicBezTo>
                        <a:cubicBezTo>
                          <a:pt x="29" y="30"/>
                          <a:pt x="30" y="31"/>
                          <a:pt x="31" y="30"/>
                        </a:cubicBezTo>
                        <a:cubicBezTo>
                          <a:pt x="31" y="30"/>
                          <a:pt x="31" y="30"/>
                          <a:pt x="32" y="30"/>
                        </a:cubicBezTo>
                        <a:cubicBezTo>
                          <a:pt x="33" y="29"/>
                          <a:pt x="35" y="28"/>
                          <a:pt x="37" y="28"/>
                        </a:cubicBezTo>
                        <a:cubicBezTo>
                          <a:pt x="39" y="26"/>
                          <a:pt x="42" y="24"/>
                          <a:pt x="45" y="23"/>
                        </a:cubicBezTo>
                        <a:cubicBezTo>
                          <a:pt x="48" y="21"/>
                          <a:pt x="51" y="19"/>
                          <a:pt x="53" y="17"/>
                        </a:cubicBezTo>
                        <a:cubicBezTo>
                          <a:pt x="54" y="16"/>
                          <a:pt x="55" y="16"/>
                          <a:pt x="55" y="15"/>
                        </a:cubicBezTo>
                        <a:cubicBezTo>
                          <a:pt x="55" y="14"/>
                          <a:pt x="54" y="13"/>
                          <a:pt x="54" y="11"/>
                        </a:cubicBezTo>
                        <a:cubicBezTo>
                          <a:pt x="53" y="11"/>
                          <a:pt x="52" y="11"/>
                          <a:pt x="52" y="12"/>
                        </a:cubicBezTo>
                        <a:cubicBezTo>
                          <a:pt x="49" y="13"/>
                          <a:pt x="47" y="14"/>
                          <a:pt x="45" y="16"/>
                        </a:cubicBezTo>
                        <a:cubicBezTo>
                          <a:pt x="42" y="17"/>
                          <a:pt x="39" y="19"/>
                          <a:pt x="36" y="21"/>
                        </a:cubicBezTo>
                        <a:cubicBezTo>
                          <a:pt x="33" y="22"/>
                          <a:pt x="30" y="24"/>
                          <a:pt x="27" y="25"/>
                        </a:cubicBezTo>
                        <a:close/>
                        <a:moveTo>
                          <a:pt x="39" y="64"/>
                        </a:moveTo>
                        <a:cubicBezTo>
                          <a:pt x="40" y="65"/>
                          <a:pt x="40" y="66"/>
                          <a:pt x="40" y="67"/>
                        </a:cubicBezTo>
                        <a:cubicBezTo>
                          <a:pt x="40" y="68"/>
                          <a:pt x="40" y="68"/>
                          <a:pt x="40" y="69"/>
                        </a:cubicBezTo>
                        <a:cubicBezTo>
                          <a:pt x="40" y="69"/>
                          <a:pt x="39" y="69"/>
                          <a:pt x="40" y="70"/>
                        </a:cubicBezTo>
                        <a:cubicBezTo>
                          <a:pt x="40" y="70"/>
                          <a:pt x="41" y="70"/>
                          <a:pt x="41" y="70"/>
                        </a:cubicBezTo>
                        <a:cubicBezTo>
                          <a:pt x="41" y="70"/>
                          <a:pt x="41" y="69"/>
                          <a:pt x="41" y="69"/>
                        </a:cubicBezTo>
                        <a:cubicBezTo>
                          <a:pt x="45" y="68"/>
                          <a:pt x="48" y="66"/>
                          <a:pt x="52" y="65"/>
                        </a:cubicBezTo>
                        <a:cubicBezTo>
                          <a:pt x="54" y="63"/>
                          <a:pt x="57" y="62"/>
                          <a:pt x="60" y="61"/>
                        </a:cubicBezTo>
                        <a:cubicBezTo>
                          <a:pt x="62" y="60"/>
                          <a:pt x="64" y="58"/>
                          <a:pt x="66" y="57"/>
                        </a:cubicBezTo>
                        <a:cubicBezTo>
                          <a:pt x="66" y="57"/>
                          <a:pt x="67" y="57"/>
                          <a:pt x="67" y="56"/>
                        </a:cubicBezTo>
                        <a:cubicBezTo>
                          <a:pt x="67" y="55"/>
                          <a:pt x="66" y="53"/>
                          <a:pt x="66" y="52"/>
                        </a:cubicBezTo>
                        <a:cubicBezTo>
                          <a:pt x="66" y="52"/>
                          <a:pt x="66" y="52"/>
                          <a:pt x="65" y="52"/>
                        </a:cubicBezTo>
                        <a:cubicBezTo>
                          <a:pt x="62" y="53"/>
                          <a:pt x="59" y="54"/>
                          <a:pt x="56" y="56"/>
                        </a:cubicBezTo>
                        <a:cubicBezTo>
                          <a:pt x="54" y="57"/>
                          <a:pt x="51" y="58"/>
                          <a:pt x="49" y="60"/>
                        </a:cubicBezTo>
                        <a:cubicBezTo>
                          <a:pt x="46" y="61"/>
                          <a:pt x="44" y="62"/>
                          <a:pt x="41" y="63"/>
                        </a:cubicBezTo>
                        <a:cubicBezTo>
                          <a:pt x="40" y="63"/>
                          <a:pt x="40" y="64"/>
                          <a:pt x="39" y="64"/>
                        </a:cubicBezTo>
                        <a:close/>
                        <a:moveTo>
                          <a:pt x="65" y="48"/>
                        </a:moveTo>
                        <a:cubicBezTo>
                          <a:pt x="64" y="47"/>
                          <a:pt x="64" y="46"/>
                          <a:pt x="64" y="46"/>
                        </a:cubicBezTo>
                        <a:cubicBezTo>
                          <a:pt x="64" y="45"/>
                          <a:pt x="64" y="45"/>
                          <a:pt x="63" y="45"/>
                        </a:cubicBezTo>
                        <a:cubicBezTo>
                          <a:pt x="63" y="45"/>
                          <a:pt x="63" y="45"/>
                          <a:pt x="62" y="45"/>
                        </a:cubicBezTo>
                        <a:cubicBezTo>
                          <a:pt x="60" y="46"/>
                          <a:pt x="58" y="46"/>
                          <a:pt x="56" y="48"/>
                        </a:cubicBezTo>
                        <a:cubicBezTo>
                          <a:pt x="54" y="49"/>
                          <a:pt x="52" y="50"/>
                          <a:pt x="50" y="51"/>
                        </a:cubicBezTo>
                        <a:cubicBezTo>
                          <a:pt x="47" y="53"/>
                          <a:pt x="43" y="55"/>
                          <a:pt x="40" y="56"/>
                        </a:cubicBezTo>
                        <a:cubicBezTo>
                          <a:pt x="39" y="57"/>
                          <a:pt x="38" y="57"/>
                          <a:pt x="38" y="58"/>
                        </a:cubicBezTo>
                        <a:cubicBezTo>
                          <a:pt x="38" y="59"/>
                          <a:pt x="38" y="60"/>
                          <a:pt x="39" y="62"/>
                        </a:cubicBezTo>
                        <a:cubicBezTo>
                          <a:pt x="39" y="61"/>
                          <a:pt x="39" y="62"/>
                          <a:pt x="40" y="61"/>
                        </a:cubicBezTo>
                        <a:cubicBezTo>
                          <a:pt x="41" y="61"/>
                          <a:pt x="42" y="61"/>
                          <a:pt x="43" y="60"/>
                        </a:cubicBezTo>
                        <a:cubicBezTo>
                          <a:pt x="46" y="59"/>
                          <a:pt x="49" y="57"/>
                          <a:pt x="52" y="56"/>
                        </a:cubicBezTo>
                        <a:cubicBezTo>
                          <a:pt x="56" y="53"/>
                          <a:pt x="60" y="51"/>
                          <a:pt x="64" y="48"/>
                        </a:cubicBezTo>
                        <a:cubicBezTo>
                          <a:pt x="64" y="48"/>
                          <a:pt x="64" y="48"/>
                          <a:pt x="65" y="48"/>
                        </a:cubicBezTo>
                        <a:close/>
                        <a:moveTo>
                          <a:pt x="45" y="6"/>
                        </a:moveTo>
                        <a:cubicBezTo>
                          <a:pt x="45" y="8"/>
                          <a:pt x="45" y="8"/>
                          <a:pt x="43" y="9"/>
                        </a:cubicBezTo>
                        <a:cubicBezTo>
                          <a:pt x="40" y="10"/>
                          <a:pt x="37" y="12"/>
                          <a:pt x="35" y="13"/>
                        </a:cubicBezTo>
                        <a:cubicBezTo>
                          <a:pt x="32" y="15"/>
                          <a:pt x="29" y="17"/>
                          <a:pt x="26" y="19"/>
                        </a:cubicBezTo>
                        <a:cubicBezTo>
                          <a:pt x="25" y="19"/>
                          <a:pt x="25" y="19"/>
                          <a:pt x="25" y="19"/>
                        </a:cubicBezTo>
                        <a:cubicBezTo>
                          <a:pt x="25" y="20"/>
                          <a:pt x="25" y="20"/>
                          <a:pt x="25" y="20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22"/>
                          <a:pt x="27" y="23"/>
                          <a:pt x="28" y="22"/>
                        </a:cubicBezTo>
                        <a:cubicBezTo>
                          <a:pt x="28" y="22"/>
                          <a:pt x="29" y="22"/>
                          <a:pt x="29" y="22"/>
                        </a:cubicBezTo>
                        <a:cubicBezTo>
                          <a:pt x="31" y="21"/>
                          <a:pt x="33" y="20"/>
                          <a:pt x="35" y="19"/>
                        </a:cubicBezTo>
                        <a:cubicBezTo>
                          <a:pt x="40" y="17"/>
                          <a:pt x="44" y="14"/>
                          <a:pt x="48" y="11"/>
                        </a:cubicBezTo>
                        <a:cubicBezTo>
                          <a:pt x="49" y="9"/>
                          <a:pt x="51" y="8"/>
                          <a:pt x="53" y="7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0" y="6"/>
                          <a:pt x="48" y="6"/>
                          <a:pt x="45" y="6"/>
                        </a:cubicBezTo>
                        <a:close/>
                        <a:moveTo>
                          <a:pt x="25" y="18"/>
                        </a:moveTo>
                        <a:cubicBezTo>
                          <a:pt x="30" y="14"/>
                          <a:pt x="36" y="11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38" y="6"/>
                          <a:pt x="36" y="6"/>
                          <a:pt x="34" y="6"/>
                        </a:cubicBezTo>
                        <a:cubicBezTo>
                          <a:pt x="34" y="8"/>
                          <a:pt x="34" y="9"/>
                          <a:pt x="32" y="9"/>
                        </a:cubicBezTo>
                        <a:cubicBezTo>
                          <a:pt x="31" y="9"/>
                          <a:pt x="29" y="10"/>
                          <a:pt x="29" y="10"/>
                        </a:cubicBezTo>
                        <a:cubicBezTo>
                          <a:pt x="27" y="11"/>
                          <a:pt x="26" y="12"/>
                          <a:pt x="24" y="13"/>
                        </a:cubicBezTo>
                        <a:cubicBezTo>
                          <a:pt x="24" y="13"/>
                          <a:pt x="24" y="13"/>
                          <a:pt x="24" y="14"/>
                        </a:cubicBezTo>
                        <a:cubicBezTo>
                          <a:pt x="24" y="14"/>
                          <a:pt x="25" y="14"/>
                          <a:pt x="25" y="14"/>
                        </a:cubicBezTo>
                        <a:cubicBezTo>
                          <a:pt x="25" y="14"/>
                          <a:pt x="24" y="15"/>
                          <a:pt x="24" y="16"/>
                        </a:cubicBezTo>
                        <a:cubicBezTo>
                          <a:pt x="24" y="16"/>
                          <a:pt x="24" y="17"/>
                          <a:pt x="25" y="18"/>
                        </a:cubicBezTo>
                        <a:close/>
                        <a:moveTo>
                          <a:pt x="29" y="7"/>
                        </a:moveTo>
                        <a:cubicBezTo>
                          <a:pt x="29" y="7"/>
                          <a:pt x="29" y="7"/>
                          <a:pt x="29" y="7"/>
                        </a:cubicBezTo>
                        <a:cubicBezTo>
                          <a:pt x="28" y="7"/>
                          <a:pt x="27" y="7"/>
                          <a:pt x="26" y="7"/>
                        </a:cubicBezTo>
                        <a:cubicBezTo>
                          <a:pt x="25" y="7"/>
                          <a:pt x="24" y="7"/>
                          <a:pt x="23" y="7"/>
                        </a:cubicBezTo>
                        <a:cubicBezTo>
                          <a:pt x="23" y="7"/>
                          <a:pt x="22" y="6"/>
                          <a:pt x="22" y="6"/>
                        </a:cubicBez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1" y="5"/>
                          <a:pt x="20" y="4"/>
                          <a:pt x="19" y="4"/>
                        </a:cubicBezTo>
                        <a:cubicBezTo>
                          <a:pt x="19" y="4"/>
                          <a:pt x="19" y="4"/>
                          <a:pt x="19" y="4"/>
                        </a:cubicBezTo>
                        <a:cubicBezTo>
                          <a:pt x="21" y="6"/>
                          <a:pt x="21" y="9"/>
                          <a:pt x="23" y="12"/>
                        </a:cubicBezTo>
                        <a:cubicBezTo>
                          <a:pt x="25" y="10"/>
                          <a:pt x="27" y="9"/>
                          <a:pt x="29" y="7"/>
                        </a:cubicBezTo>
                        <a:close/>
                        <a:moveTo>
                          <a:pt x="69" y="83"/>
                        </a:moveTo>
                        <a:cubicBezTo>
                          <a:pt x="67" y="86"/>
                          <a:pt x="64" y="89"/>
                          <a:pt x="63" y="92"/>
                        </a:cubicBezTo>
                        <a:cubicBezTo>
                          <a:pt x="65" y="89"/>
                          <a:pt x="67" y="86"/>
                          <a:pt x="69" y="83"/>
                        </a:cubicBezTo>
                        <a:close/>
                        <a:moveTo>
                          <a:pt x="74" y="78"/>
                        </a:moveTo>
                        <a:cubicBezTo>
                          <a:pt x="74" y="78"/>
                          <a:pt x="74" y="78"/>
                          <a:pt x="74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4" y="78"/>
                          <a:pt x="74" y="78"/>
                          <a:pt x="74" y="78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17" name="Freeform 9"/>
                  <p:cNvSpPr/>
                  <p:nvPr/>
                </p:nvSpPr>
                <p:spPr bwMode="auto">
                  <a:xfrm>
                    <a:off x="6094413" y="3586163"/>
                    <a:ext cx="114300" cy="39688"/>
                  </a:xfrm>
                  <a:custGeom>
                    <a:avLst/>
                    <a:gdLst>
                      <a:gd name="T0" fmla="*/ 3266 w 35"/>
                      <a:gd name="T1" fmla="*/ 29766 h 12"/>
                      <a:gd name="T2" fmla="*/ 9797 w 35"/>
                      <a:gd name="T3" fmla="*/ 29766 h 12"/>
                      <a:gd name="T4" fmla="*/ 9797 w 35"/>
                      <a:gd name="T5" fmla="*/ 29766 h 12"/>
                      <a:gd name="T6" fmla="*/ 16329 w 35"/>
                      <a:gd name="T7" fmla="*/ 33073 h 12"/>
                      <a:gd name="T8" fmla="*/ 29391 w 35"/>
                      <a:gd name="T9" fmla="*/ 33073 h 12"/>
                      <a:gd name="T10" fmla="*/ 71846 w 35"/>
                      <a:gd name="T11" fmla="*/ 16537 h 12"/>
                      <a:gd name="T12" fmla="*/ 101237 w 35"/>
                      <a:gd name="T13" fmla="*/ 0 h 12"/>
                      <a:gd name="T14" fmla="*/ 104503 w 35"/>
                      <a:gd name="T15" fmla="*/ 0 h 12"/>
                      <a:gd name="T16" fmla="*/ 114300 w 35"/>
                      <a:gd name="T17" fmla="*/ 3307 h 12"/>
                      <a:gd name="T18" fmla="*/ 111034 w 35"/>
                      <a:gd name="T19" fmla="*/ 13229 h 12"/>
                      <a:gd name="T20" fmla="*/ 107769 w 35"/>
                      <a:gd name="T21" fmla="*/ 13229 h 12"/>
                      <a:gd name="T22" fmla="*/ 71846 w 35"/>
                      <a:gd name="T23" fmla="*/ 26459 h 12"/>
                      <a:gd name="T24" fmla="*/ 42454 w 35"/>
                      <a:gd name="T25" fmla="*/ 36381 h 12"/>
                      <a:gd name="T26" fmla="*/ 22860 w 35"/>
                      <a:gd name="T27" fmla="*/ 39688 h 12"/>
                      <a:gd name="T28" fmla="*/ 3266 w 35"/>
                      <a:gd name="T29" fmla="*/ 39688 h 12"/>
                      <a:gd name="T30" fmla="*/ 3266 w 35"/>
                      <a:gd name="T31" fmla="*/ 39688 h 12"/>
                      <a:gd name="T32" fmla="*/ 0 w 35"/>
                      <a:gd name="T33" fmla="*/ 29766 h 12"/>
                      <a:gd name="T34" fmla="*/ 3266 w 35"/>
                      <a:gd name="T35" fmla="*/ 29766 h 12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35"/>
                      <a:gd name="T55" fmla="*/ 0 h 12"/>
                      <a:gd name="T56" fmla="*/ 35 w 35"/>
                      <a:gd name="T57" fmla="*/ 12 h 12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35" h="12">
                        <a:moveTo>
                          <a:pt x="1" y="9"/>
                        </a:moveTo>
                        <a:cubicBezTo>
                          <a:pt x="1" y="8"/>
                          <a:pt x="2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4" y="10"/>
                          <a:pt x="4" y="10"/>
                          <a:pt x="5" y="10"/>
                        </a:cubicBezTo>
                        <a:cubicBezTo>
                          <a:pt x="6" y="10"/>
                          <a:pt x="8" y="10"/>
                          <a:pt x="9" y="10"/>
                        </a:cubicBezTo>
                        <a:cubicBezTo>
                          <a:pt x="14" y="8"/>
                          <a:pt x="18" y="7"/>
                          <a:pt x="22" y="5"/>
                        </a:cubicBezTo>
                        <a:cubicBezTo>
                          <a:pt x="25" y="4"/>
                          <a:pt x="28" y="2"/>
                          <a:pt x="31" y="0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33" y="0"/>
                          <a:pt x="34" y="0"/>
                          <a:pt x="35" y="1"/>
                        </a:cubicBezTo>
                        <a:cubicBezTo>
                          <a:pt x="35" y="2"/>
                          <a:pt x="35" y="3"/>
                          <a:pt x="34" y="4"/>
                        </a:cubicBezTo>
                        <a:cubicBezTo>
                          <a:pt x="34" y="4"/>
                          <a:pt x="33" y="4"/>
                          <a:pt x="33" y="4"/>
                        </a:cubicBezTo>
                        <a:cubicBezTo>
                          <a:pt x="29" y="6"/>
                          <a:pt x="26" y="7"/>
                          <a:pt x="22" y="8"/>
                        </a:cubicBezTo>
                        <a:cubicBezTo>
                          <a:pt x="19" y="9"/>
                          <a:pt x="16" y="10"/>
                          <a:pt x="13" y="11"/>
                        </a:cubicBezTo>
                        <a:cubicBezTo>
                          <a:pt x="11" y="11"/>
                          <a:pt x="9" y="12"/>
                          <a:pt x="7" y="12"/>
                        </a:cubicBezTo>
                        <a:cubicBezTo>
                          <a:pt x="5" y="12"/>
                          <a:pt x="3" y="12"/>
                          <a:pt x="1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0" y="11"/>
                          <a:pt x="0" y="10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107" name="组合 203"/>
                <p:cNvGrpSpPr/>
                <p:nvPr/>
              </p:nvGrpSpPr>
              <p:grpSpPr bwMode="auto">
                <a:xfrm>
                  <a:off x="4819121" y="3552825"/>
                  <a:ext cx="876301" cy="463550"/>
                  <a:chOff x="5656263" y="3198813"/>
                  <a:chExt cx="876301" cy="463550"/>
                </a:xfrm>
              </p:grpSpPr>
              <p:sp>
                <p:nvSpPr>
                  <p:cNvPr id="4108" name="Freeform 5"/>
                  <p:cNvSpPr>
                    <a:spLocks noEditPoints="1"/>
                  </p:cNvSpPr>
                  <p:nvPr/>
                </p:nvSpPr>
                <p:spPr bwMode="auto">
                  <a:xfrm>
                    <a:off x="6276976" y="3201988"/>
                    <a:ext cx="255588" cy="460375"/>
                  </a:xfrm>
                  <a:custGeom>
                    <a:avLst/>
                    <a:gdLst>
                      <a:gd name="T0" fmla="*/ 6554 w 78"/>
                      <a:gd name="T1" fmla="*/ 450439 h 139"/>
                      <a:gd name="T2" fmla="*/ 95026 w 78"/>
                      <a:gd name="T3" fmla="*/ 311333 h 139"/>
                      <a:gd name="T4" fmla="*/ 68812 w 78"/>
                      <a:gd name="T5" fmla="*/ 26496 h 139"/>
                      <a:gd name="T6" fmla="*/ 81919 w 78"/>
                      <a:gd name="T7" fmla="*/ 6624 h 139"/>
                      <a:gd name="T8" fmla="*/ 235927 w 78"/>
                      <a:gd name="T9" fmla="*/ 198723 h 139"/>
                      <a:gd name="T10" fmla="*/ 232651 w 78"/>
                      <a:gd name="T11" fmla="*/ 298085 h 139"/>
                      <a:gd name="T12" fmla="*/ 108133 w 78"/>
                      <a:gd name="T13" fmla="*/ 457063 h 139"/>
                      <a:gd name="T14" fmla="*/ 134348 w 78"/>
                      <a:gd name="T15" fmla="*/ 26496 h 139"/>
                      <a:gd name="T16" fmla="*/ 88473 w 78"/>
                      <a:gd name="T17" fmla="*/ 420630 h 139"/>
                      <a:gd name="T18" fmla="*/ 127794 w 78"/>
                      <a:gd name="T19" fmla="*/ 208659 h 139"/>
                      <a:gd name="T20" fmla="*/ 173669 w 78"/>
                      <a:gd name="T21" fmla="*/ 36433 h 139"/>
                      <a:gd name="T22" fmla="*/ 137624 w 78"/>
                      <a:gd name="T23" fmla="*/ 52993 h 139"/>
                      <a:gd name="T24" fmla="*/ 49152 w 78"/>
                      <a:gd name="T25" fmla="*/ 430567 h 139"/>
                      <a:gd name="T26" fmla="*/ 173669 w 78"/>
                      <a:gd name="T27" fmla="*/ 19872 h 139"/>
                      <a:gd name="T28" fmla="*/ 216267 w 78"/>
                      <a:gd name="T29" fmla="*/ 301397 h 139"/>
                      <a:gd name="T30" fmla="*/ 229374 w 78"/>
                      <a:gd name="T31" fmla="*/ 231844 h 139"/>
                      <a:gd name="T32" fmla="*/ 206436 w 78"/>
                      <a:gd name="T33" fmla="*/ 165602 h 139"/>
                      <a:gd name="T34" fmla="*/ 29491 w 78"/>
                      <a:gd name="T35" fmla="*/ 423942 h 139"/>
                      <a:gd name="T36" fmla="*/ 157285 w 78"/>
                      <a:gd name="T37" fmla="*/ 308021 h 139"/>
                      <a:gd name="T38" fmla="*/ 226097 w 78"/>
                      <a:gd name="T39" fmla="*/ 271588 h 139"/>
                      <a:gd name="T40" fmla="*/ 170392 w 78"/>
                      <a:gd name="T41" fmla="*/ 317957 h 139"/>
                      <a:gd name="T42" fmla="*/ 160562 w 78"/>
                      <a:gd name="T43" fmla="*/ 288148 h 139"/>
                      <a:gd name="T44" fmla="*/ 216267 w 78"/>
                      <a:gd name="T45" fmla="*/ 255028 h 139"/>
                      <a:gd name="T46" fmla="*/ 98303 w 78"/>
                      <a:gd name="T47" fmla="*/ 364325 h 139"/>
                      <a:gd name="T48" fmla="*/ 140901 w 78"/>
                      <a:gd name="T49" fmla="*/ 115922 h 139"/>
                      <a:gd name="T50" fmla="*/ 127794 w 78"/>
                      <a:gd name="T51" fmla="*/ 274900 h 139"/>
                      <a:gd name="T52" fmla="*/ 124517 w 78"/>
                      <a:gd name="T53" fmla="*/ 49681 h 139"/>
                      <a:gd name="T54" fmla="*/ 104857 w 78"/>
                      <a:gd name="T55" fmla="*/ 19872 h 139"/>
                      <a:gd name="T56" fmla="*/ 199883 w 78"/>
                      <a:gd name="T57" fmla="*/ 145730 h 139"/>
                      <a:gd name="T58" fmla="*/ 170392 w 78"/>
                      <a:gd name="T59" fmla="*/ 298085 h 139"/>
                      <a:gd name="T60" fmla="*/ 209713 w 78"/>
                      <a:gd name="T61" fmla="*/ 155666 h 139"/>
                      <a:gd name="T62" fmla="*/ 131071 w 78"/>
                      <a:gd name="T63" fmla="*/ 334517 h 139"/>
                      <a:gd name="T64" fmla="*/ 203160 w 78"/>
                      <a:gd name="T65" fmla="*/ 255028 h 139"/>
                      <a:gd name="T66" fmla="*/ 190053 w 78"/>
                      <a:gd name="T67" fmla="*/ 172227 h 139"/>
                      <a:gd name="T68" fmla="*/ 203160 w 78"/>
                      <a:gd name="T69" fmla="*/ 135794 h 139"/>
                      <a:gd name="T70" fmla="*/ 154008 w 78"/>
                      <a:gd name="T71" fmla="*/ 142418 h 139"/>
                      <a:gd name="T72" fmla="*/ 173669 w 78"/>
                      <a:gd name="T73" fmla="*/ 96049 h 139"/>
                      <a:gd name="T74" fmla="*/ 196606 w 78"/>
                      <a:gd name="T75" fmla="*/ 112610 h 139"/>
                      <a:gd name="T76" fmla="*/ 170392 w 78"/>
                      <a:gd name="T77" fmla="*/ 82801 h 139"/>
                      <a:gd name="T78" fmla="*/ 160562 w 78"/>
                      <a:gd name="T79" fmla="*/ 82801 h 139"/>
                      <a:gd name="T80" fmla="*/ 154008 w 78"/>
                      <a:gd name="T81" fmla="*/ 102674 h 139"/>
                      <a:gd name="T82" fmla="*/ 111410 w 78"/>
                      <a:gd name="T83" fmla="*/ 377574 h 139"/>
                      <a:gd name="T84" fmla="*/ 222820 w 78"/>
                      <a:gd name="T85" fmla="*/ 245092 h 139"/>
                      <a:gd name="T86" fmla="*/ 131071 w 78"/>
                      <a:gd name="T87" fmla="*/ 66241 h 139"/>
                      <a:gd name="T88" fmla="*/ 212990 w 78"/>
                      <a:gd name="T89" fmla="*/ 215283 h 139"/>
                      <a:gd name="T90" fmla="*/ 78642 w 78"/>
                      <a:gd name="T91" fmla="*/ 29808 h 139"/>
                      <a:gd name="T92" fmla="*/ 144178 w 78"/>
                      <a:gd name="T93" fmla="*/ 105986 h 139"/>
                      <a:gd name="T94" fmla="*/ 127794 w 78"/>
                      <a:gd name="T95" fmla="*/ 105986 h 139"/>
                      <a:gd name="T96" fmla="*/ 163838 w 78"/>
                      <a:gd name="T97" fmla="*/ 125858 h 139"/>
                      <a:gd name="T98" fmla="*/ 167115 w 78"/>
                      <a:gd name="T99" fmla="*/ 225219 h 139"/>
                      <a:gd name="T100" fmla="*/ 239204 w 78"/>
                      <a:gd name="T101" fmla="*/ 268276 h 139"/>
                      <a:gd name="T102" fmla="*/ 140901 w 78"/>
                      <a:gd name="T103" fmla="*/ 367638 h 139"/>
                      <a:gd name="T104" fmla="*/ 147455 w 78"/>
                      <a:gd name="T105" fmla="*/ 357701 h 139"/>
                      <a:gd name="T106" fmla="*/ 154008 w 78"/>
                      <a:gd name="T107" fmla="*/ 261652 h 139"/>
                      <a:gd name="T108" fmla="*/ 154008 w 78"/>
                      <a:gd name="T109" fmla="*/ 168915 h 139"/>
                      <a:gd name="T110" fmla="*/ 134348 w 78"/>
                      <a:gd name="T111" fmla="*/ 377574 h 139"/>
                      <a:gd name="T112" fmla="*/ 163838 w 78"/>
                      <a:gd name="T113" fmla="*/ 112610 h 139"/>
                      <a:gd name="T114" fmla="*/ 104857 w 78"/>
                      <a:gd name="T115" fmla="*/ 341141 h 139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78"/>
                      <a:gd name="T175" fmla="*/ 0 h 139"/>
                      <a:gd name="T176" fmla="*/ 78 w 78"/>
                      <a:gd name="T177" fmla="*/ 139 h 139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78" h="139">
                        <a:moveTo>
                          <a:pt x="34" y="136"/>
                        </a:moveTo>
                        <a:cubicBezTo>
                          <a:pt x="32" y="136"/>
                          <a:pt x="31" y="136"/>
                          <a:pt x="30" y="135"/>
                        </a:cubicBezTo>
                        <a:cubicBezTo>
                          <a:pt x="28" y="135"/>
                          <a:pt x="26" y="136"/>
                          <a:pt x="24" y="136"/>
                        </a:cubicBezTo>
                        <a:cubicBezTo>
                          <a:pt x="21" y="136"/>
                          <a:pt x="19" y="136"/>
                          <a:pt x="16" y="136"/>
                        </a:cubicBezTo>
                        <a:cubicBezTo>
                          <a:pt x="13" y="136"/>
                          <a:pt x="10" y="136"/>
                          <a:pt x="7" y="136"/>
                        </a:cubicBezTo>
                        <a:cubicBezTo>
                          <a:pt x="6" y="136"/>
                          <a:pt x="6" y="136"/>
                          <a:pt x="5" y="136"/>
                        </a:cubicBezTo>
                        <a:cubicBezTo>
                          <a:pt x="5" y="137"/>
                          <a:pt x="4" y="137"/>
                          <a:pt x="4" y="136"/>
                        </a:cubicBezTo>
                        <a:cubicBezTo>
                          <a:pt x="3" y="136"/>
                          <a:pt x="2" y="136"/>
                          <a:pt x="2" y="136"/>
                        </a:cubicBezTo>
                        <a:cubicBezTo>
                          <a:pt x="1" y="135"/>
                          <a:pt x="1" y="134"/>
                          <a:pt x="2" y="134"/>
                        </a:cubicBezTo>
                        <a:cubicBezTo>
                          <a:pt x="2" y="133"/>
                          <a:pt x="2" y="133"/>
                          <a:pt x="2" y="133"/>
                        </a:cubicBezTo>
                        <a:cubicBezTo>
                          <a:pt x="2" y="133"/>
                          <a:pt x="3" y="133"/>
                          <a:pt x="3" y="133"/>
                        </a:cubicBezTo>
                        <a:cubicBezTo>
                          <a:pt x="3" y="132"/>
                          <a:pt x="3" y="132"/>
                          <a:pt x="2" y="133"/>
                        </a:cubicBezTo>
                        <a:cubicBezTo>
                          <a:pt x="1" y="133"/>
                          <a:pt x="1" y="133"/>
                          <a:pt x="1" y="133"/>
                        </a:cubicBezTo>
                        <a:cubicBezTo>
                          <a:pt x="0" y="132"/>
                          <a:pt x="0" y="132"/>
                          <a:pt x="1" y="131"/>
                        </a:cubicBezTo>
                        <a:cubicBezTo>
                          <a:pt x="3" y="127"/>
                          <a:pt x="6" y="123"/>
                          <a:pt x="8" y="119"/>
                        </a:cubicBezTo>
                        <a:cubicBezTo>
                          <a:pt x="15" y="111"/>
                          <a:pt x="21" y="102"/>
                          <a:pt x="29" y="94"/>
                        </a:cubicBezTo>
                        <a:cubicBezTo>
                          <a:pt x="29" y="93"/>
                          <a:pt x="30" y="93"/>
                          <a:pt x="30" y="92"/>
                        </a:cubicBezTo>
                        <a:cubicBezTo>
                          <a:pt x="33" y="88"/>
                          <a:pt x="35" y="85"/>
                          <a:pt x="37" y="81"/>
                        </a:cubicBezTo>
                        <a:cubicBezTo>
                          <a:pt x="38" y="80"/>
                          <a:pt x="39" y="79"/>
                          <a:pt x="39" y="78"/>
                        </a:cubicBezTo>
                        <a:cubicBezTo>
                          <a:pt x="39" y="74"/>
                          <a:pt x="38" y="71"/>
                          <a:pt x="37" y="68"/>
                        </a:cubicBezTo>
                        <a:cubicBezTo>
                          <a:pt x="35" y="62"/>
                          <a:pt x="33" y="57"/>
                          <a:pt x="32" y="51"/>
                        </a:cubicBezTo>
                        <a:cubicBezTo>
                          <a:pt x="31" y="44"/>
                          <a:pt x="30" y="38"/>
                          <a:pt x="28" y="32"/>
                        </a:cubicBezTo>
                        <a:cubicBezTo>
                          <a:pt x="28" y="30"/>
                          <a:pt x="27" y="28"/>
                          <a:pt x="27" y="27"/>
                        </a:cubicBezTo>
                        <a:cubicBezTo>
                          <a:pt x="24" y="21"/>
                          <a:pt x="22" y="15"/>
                          <a:pt x="21" y="8"/>
                        </a:cubicBezTo>
                        <a:cubicBezTo>
                          <a:pt x="21" y="8"/>
                          <a:pt x="21" y="7"/>
                          <a:pt x="20" y="6"/>
                        </a:cubicBezTo>
                        <a:cubicBezTo>
                          <a:pt x="20" y="6"/>
                          <a:pt x="20" y="6"/>
                          <a:pt x="20" y="5"/>
                        </a:cubicBezTo>
                        <a:cubicBezTo>
                          <a:pt x="19" y="5"/>
                          <a:pt x="19" y="5"/>
                          <a:pt x="19" y="5"/>
                        </a:cubicBezTo>
                        <a:cubicBezTo>
                          <a:pt x="18" y="5"/>
                          <a:pt x="17" y="4"/>
                          <a:pt x="17" y="3"/>
                        </a:cubicBezTo>
                        <a:cubicBezTo>
                          <a:pt x="17" y="2"/>
                          <a:pt x="18" y="1"/>
                          <a:pt x="18" y="1"/>
                        </a:cubicBezTo>
                        <a:cubicBezTo>
                          <a:pt x="20" y="1"/>
                          <a:pt x="21" y="1"/>
                          <a:pt x="23" y="2"/>
                        </a:cubicBezTo>
                        <a:cubicBezTo>
                          <a:pt x="23" y="2"/>
                          <a:pt x="24" y="2"/>
                          <a:pt x="25" y="2"/>
                        </a:cubicBezTo>
                        <a:cubicBezTo>
                          <a:pt x="25" y="2"/>
                          <a:pt x="25" y="2"/>
                          <a:pt x="25" y="2"/>
                        </a:cubicBezTo>
                        <a:cubicBezTo>
                          <a:pt x="26" y="1"/>
                          <a:pt x="27" y="1"/>
                          <a:pt x="27" y="1"/>
                        </a:cubicBezTo>
                        <a:cubicBezTo>
                          <a:pt x="35" y="0"/>
                          <a:pt x="43" y="0"/>
                          <a:pt x="51" y="0"/>
                        </a:cubicBezTo>
                        <a:cubicBezTo>
                          <a:pt x="52" y="0"/>
                          <a:pt x="53" y="0"/>
                          <a:pt x="54" y="0"/>
                        </a:cubicBezTo>
                        <a:cubicBezTo>
                          <a:pt x="54" y="0"/>
                          <a:pt x="55" y="0"/>
                          <a:pt x="55" y="1"/>
                        </a:cubicBezTo>
                        <a:cubicBezTo>
                          <a:pt x="55" y="1"/>
                          <a:pt x="56" y="2"/>
                          <a:pt x="56" y="2"/>
                        </a:cubicBezTo>
                        <a:cubicBezTo>
                          <a:pt x="57" y="6"/>
                          <a:pt x="58" y="9"/>
                          <a:pt x="60" y="13"/>
                        </a:cubicBezTo>
                        <a:cubicBezTo>
                          <a:pt x="62" y="20"/>
                          <a:pt x="64" y="28"/>
                          <a:pt x="66" y="36"/>
                        </a:cubicBezTo>
                        <a:cubicBezTo>
                          <a:pt x="68" y="44"/>
                          <a:pt x="70" y="52"/>
                          <a:pt x="72" y="60"/>
                        </a:cubicBezTo>
                        <a:cubicBezTo>
                          <a:pt x="73" y="63"/>
                          <a:pt x="73" y="66"/>
                          <a:pt x="74" y="69"/>
                        </a:cubicBezTo>
                        <a:cubicBezTo>
                          <a:pt x="74" y="69"/>
                          <a:pt x="75" y="70"/>
                          <a:pt x="75" y="70"/>
                        </a:cubicBezTo>
                        <a:cubicBezTo>
                          <a:pt x="75" y="70"/>
                          <a:pt x="75" y="71"/>
                          <a:pt x="75" y="71"/>
                        </a:cubicBezTo>
                        <a:cubicBezTo>
                          <a:pt x="75" y="71"/>
                          <a:pt x="75" y="72"/>
                          <a:pt x="75" y="73"/>
                        </a:cubicBezTo>
                        <a:cubicBezTo>
                          <a:pt x="76" y="75"/>
                          <a:pt x="77" y="78"/>
                          <a:pt x="77" y="80"/>
                        </a:cubicBezTo>
                        <a:cubicBezTo>
                          <a:pt x="78" y="81"/>
                          <a:pt x="77" y="82"/>
                          <a:pt x="76" y="83"/>
                        </a:cubicBezTo>
                        <a:cubicBezTo>
                          <a:pt x="75" y="83"/>
                          <a:pt x="75" y="84"/>
                          <a:pt x="74" y="85"/>
                        </a:cubicBezTo>
                        <a:cubicBezTo>
                          <a:pt x="73" y="86"/>
                          <a:pt x="72" y="88"/>
                          <a:pt x="71" y="90"/>
                        </a:cubicBezTo>
                        <a:cubicBezTo>
                          <a:pt x="68" y="97"/>
                          <a:pt x="63" y="104"/>
                          <a:pt x="58" y="111"/>
                        </a:cubicBezTo>
                        <a:cubicBezTo>
                          <a:pt x="55" y="115"/>
                          <a:pt x="52" y="118"/>
                          <a:pt x="49" y="121"/>
                        </a:cubicBezTo>
                        <a:cubicBezTo>
                          <a:pt x="49" y="121"/>
                          <a:pt x="48" y="122"/>
                          <a:pt x="48" y="122"/>
                        </a:cubicBezTo>
                        <a:cubicBezTo>
                          <a:pt x="46" y="123"/>
                          <a:pt x="45" y="124"/>
                          <a:pt x="45" y="125"/>
                        </a:cubicBezTo>
                        <a:cubicBezTo>
                          <a:pt x="42" y="129"/>
                          <a:pt x="40" y="132"/>
                          <a:pt x="37" y="135"/>
                        </a:cubicBezTo>
                        <a:cubicBezTo>
                          <a:pt x="37" y="136"/>
                          <a:pt x="36" y="137"/>
                          <a:pt x="35" y="138"/>
                        </a:cubicBezTo>
                        <a:cubicBezTo>
                          <a:pt x="35" y="138"/>
                          <a:pt x="35" y="138"/>
                          <a:pt x="35" y="138"/>
                        </a:cubicBezTo>
                        <a:cubicBezTo>
                          <a:pt x="34" y="138"/>
                          <a:pt x="34" y="139"/>
                          <a:pt x="33" y="138"/>
                        </a:cubicBezTo>
                        <a:cubicBezTo>
                          <a:pt x="33" y="138"/>
                          <a:pt x="33" y="138"/>
                          <a:pt x="33" y="137"/>
                        </a:cubicBezTo>
                        <a:cubicBezTo>
                          <a:pt x="33" y="137"/>
                          <a:pt x="33" y="136"/>
                          <a:pt x="34" y="136"/>
                        </a:cubicBezTo>
                        <a:close/>
                        <a:moveTo>
                          <a:pt x="33" y="8"/>
                        </a:moveTo>
                        <a:cubicBezTo>
                          <a:pt x="33" y="8"/>
                          <a:pt x="33" y="9"/>
                          <a:pt x="33" y="9"/>
                        </a:cubicBezTo>
                        <a:cubicBezTo>
                          <a:pt x="34" y="9"/>
                          <a:pt x="35" y="8"/>
                          <a:pt x="37" y="8"/>
                        </a:cubicBezTo>
                        <a:cubicBezTo>
                          <a:pt x="37" y="8"/>
                          <a:pt x="37" y="8"/>
                          <a:pt x="37" y="8"/>
                        </a:cubicBezTo>
                        <a:cubicBezTo>
                          <a:pt x="38" y="8"/>
                          <a:pt x="40" y="8"/>
                          <a:pt x="41" y="8"/>
                        </a:cubicBezTo>
                        <a:cubicBezTo>
                          <a:pt x="41" y="8"/>
                          <a:pt x="41" y="8"/>
                          <a:pt x="41" y="8"/>
                        </a:cubicBezTo>
                        <a:cubicBezTo>
                          <a:pt x="42" y="8"/>
                          <a:pt x="42" y="7"/>
                          <a:pt x="43" y="6"/>
                        </a:cubicBezTo>
                        <a:cubicBezTo>
                          <a:pt x="40" y="7"/>
                          <a:pt x="36" y="7"/>
                          <a:pt x="33" y="8"/>
                        </a:cubicBezTo>
                        <a:close/>
                        <a:moveTo>
                          <a:pt x="27" y="127"/>
                        </a:moveTo>
                        <a:cubicBezTo>
                          <a:pt x="24" y="127"/>
                          <a:pt x="20" y="126"/>
                          <a:pt x="17" y="125"/>
                        </a:cubicBezTo>
                        <a:cubicBezTo>
                          <a:pt x="17" y="125"/>
                          <a:pt x="18" y="126"/>
                          <a:pt x="19" y="126"/>
                        </a:cubicBezTo>
                        <a:cubicBezTo>
                          <a:pt x="21" y="127"/>
                          <a:pt x="23" y="127"/>
                          <a:pt x="25" y="128"/>
                        </a:cubicBezTo>
                        <a:cubicBezTo>
                          <a:pt x="26" y="129"/>
                          <a:pt x="26" y="129"/>
                          <a:pt x="27" y="128"/>
                        </a:cubicBezTo>
                        <a:cubicBezTo>
                          <a:pt x="27" y="128"/>
                          <a:pt x="27" y="127"/>
                          <a:pt x="27" y="127"/>
                        </a:cubicBezTo>
                        <a:close/>
                        <a:moveTo>
                          <a:pt x="42" y="12"/>
                        </a:moveTo>
                        <a:cubicBezTo>
                          <a:pt x="44" y="12"/>
                          <a:pt x="46" y="12"/>
                          <a:pt x="49" y="11"/>
                        </a:cubicBezTo>
                        <a:cubicBezTo>
                          <a:pt x="48" y="10"/>
                          <a:pt x="48" y="10"/>
                          <a:pt x="48" y="10"/>
                        </a:cubicBezTo>
                        <a:cubicBezTo>
                          <a:pt x="46" y="10"/>
                          <a:pt x="44" y="10"/>
                          <a:pt x="43" y="10"/>
                        </a:cubicBezTo>
                        <a:cubicBezTo>
                          <a:pt x="42" y="11"/>
                          <a:pt x="42" y="11"/>
                          <a:pt x="42" y="12"/>
                        </a:cubicBezTo>
                        <a:close/>
                        <a:moveTo>
                          <a:pt x="36" y="52"/>
                        </a:moveTo>
                        <a:cubicBezTo>
                          <a:pt x="36" y="52"/>
                          <a:pt x="36" y="52"/>
                          <a:pt x="36" y="52"/>
                        </a:cubicBezTo>
                        <a:cubicBezTo>
                          <a:pt x="37" y="56"/>
                          <a:pt x="38" y="59"/>
                          <a:pt x="39" y="63"/>
                        </a:cubicBezTo>
                        <a:cubicBezTo>
                          <a:pt x="39" y="65"/>
                          <a:pt x="40" y="67"/>
                          <a:pt x="41" y="69"/>
                        </a:cubicBezTo>
                        <a:cubicBezTo>
                          <a:pt x="39" y="63"/>
                          <a:pt x="38" y="57"/>
                          <a:pt x="36" y="52"/>
                        </a:cubicBezTo>
                        <a:close/>
                        <a:moveTo>
                          <a:pt x="48" y="6"/>
                        </a:moveTo>
                        <a:cubicBezTo>
                          <a:pt x="49" y="7"/>
                          <a:pt x="49" y="8"/>
                          <a:pt x="50" y="8"/>
                        </a:cubicBezTo>
                        <a:cubicBezTo>
                          <a:pt x="51" y="8"/>
                          <a:pt x="51" y="9"/>
                          <a:pt x="51" y="10"/>
                        </a:cubicBezTo>
                        <a:cubicBezTo>
                          <a:pt x="51" y="10"/>
                          <a:pt x="51" y="10"/>
                          <a:pt x="51" y="10"/>
                        </a:cubicBezTo>
                        <a:cubicBezTo>
                          <a:pt x="51" y="10"/>
                          <a:pt x="51" y="11"/>
                          <a:pt x="51" y="11"/>
                        </a:cubicBezTo>
                        <a:cubicBezTo>
                          <a:pt x="52" y="11"/>
                          <a:pt x="52" y="11"/>
                          <a:pt x="53" y="11"/>
                        </a:cubicBezTo>
                        <a:cubicBezTo>
                          <a:pt x="52" y="9"/>
                          <a:pt x="52" y="8"/>
                          <a:pt x="51" y="6"/>
                        </a:cubicBezTo>
                        <a:cubicBezTo>
                          <a:pt x="50" y="6"/>
                          <a:pt x="49" y="6"/>
                          <a:pt x="48" y="6"/>
                        </a:cubicBezTo>
                        <a:close/>
                        <a:moveTo>
                          <a:pt x="42" y="16"/>
                        </a:moveTo>
                        <a:cubicBezTo>
                          <a:pt x="44" y="16"/>
                          <a:pt x="45" y="16"/>
                          <a:pt x="46" y="16"/>
                        </a:cubicBezTo>
                        <a:cubicBezTo>
                          <a:pt x="46" y="15"/>
                          <a:pt x="46" y="15"/>
                          <a:pt x="46" y="15"/>
                        </a:cubicBezTo>
                        <a:cubicBezTo>
                          <a:pt x="46" y="14"/>
                          <a:pt x="46" y="14"/>
                          <a:pt x="46" y="14"/>
                        </a:cubicBezTo>
                        <a:cubicBezTo>
                          <a:pt x="45" y="14"/>
                          <a:pt x="43" y="14"/>
                          <a:pt x="42" y="15"/>
                        </a:cubicBezTo>
                        <a:cubicBezTo>
                          <a:pt x="42" y="15"/>
                          <a:pt x="42" y="16"/>
                          <a:pt x="42" y="16"/>
                        </a:cubicBezTo>
                        <a:close/>
                        <a:moveTo>
                          <a:pt x="25" y="114"/>
                        </a:moveTo>
                        <a:cubicBezTo>
                          <a:pt x="25" y="115"/>
                          <a:pt x="24" y="116"/>
                          <a:pt x="23" y="117"/>
                        </a:cubicBezTo>
                        <a:cubicBezTo>
                          <a:pt x="24" y="117"/>
                          <a:pt x="25" y="117"/>
                          <a:pt x="26" y="118"/>
                        </a:cubicBezTo>
                        <a:cubicBezTo>
                          <a:pt x="26" y="117"/>
                          <a:pt x="27" y="117"/>
                          <a:pt x="27" y="116"/>
                        </a:cubicBezTo>
                        <a:cubicBezTo>
                          <a:pt x="27" y="116"/>
                          <a:pt x="27" y="116"/>
                          <a:pt x="27" y="115"/>
                        </a:cubicBezTo>
                        <a:cubicBezTo>
                          <a:pt x="27" y="115"/>
                          <a:pt x="26" y="115"/>
                          <a:pt x="25" y="114"/>
                        </a:cubicBezTo>
                        <a:close/>
                        <a:moveTo>
                          <a:pt x="10" y="130"/>
                        </a:moveTo>
                        <a:cubicBezTo>
                          <a:pt x="11" y="131"/>
                          <a:pt x="14" y="131"/>
                          <a:pt x="15" y="130"/>
                        </a:cubicBezTo>
                        <a:cubicBezTo>
                          <a:pt x="14" y="130"/>
                          <a:pt x="13" y="129"/>
                          <a:pt x="11" y="129"/>
                        </a:cubicBezTo>
                        <a:cubicBezTo>
                          <a:pt x="11" y="129"/>
                          <a:pt x="10" y="130"/>
                          <a:pt x="10" y="130"/>
                        </a:cubicBezTo>
                        <a:close/>
                        <a:moveTo>
                          <a:pt x="55" y="10"/>
                        </a:moveTo>
                        <a:cubicBezTo>
                          <a:pt x="54" y="7"/>
                          <a:pt x="54" y="5"/>
                          <a:pt x="53" y="2"/>
                        </a:cubicBezTo>
                        <a:cubicBezTo>
                          <a:pt x="52" y="2"/>
                          <a:pt x="52" y="2"/>
                          <a:pt x="51" y="2"/>
                        </a:cubicBezTo>
                        <a:cubicBezTo>
                          <a:pt x="52" y="4"/>
                          <a:pt x="52" y="4"/>
                          <a:pt x="53" y="4"/>
                        </a:cubicBezTo>
                        <a:cubicBezTo>
                          <a:pt x="53" y="4"/>
                          <a:pt x="54" y="5"/>
                          <a:pt x="53" y="5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4" y="7"/>
                          <a:pt x="54" y="9"/>
                          <a:pt x="55" y="10"/>
                        </a:cubicBezTo>
                        <a:close/>
                        <a:moveTo>
                          <a:pt x="16" y="123"/>
                        </a:moveTo>
                        <a:cubicBezTo>
                          <a:pt x="19" y="123"/>
                          <a:pt x="22" y="124"/>
                          <a:pt x="25" y="125"/>
                        </a:cubicBezTo>
                        <a:cubicBezTo>
                          <a:pt x="25" y="125"/>
                          <a:pt x="25" y="125"/>
                          <a:pt x="25" y="125"/>
                        </a:cubicBezTo>
                        <a:cubicBezTo>
                          <a:pt x="23" y="124"/>
                          <a:pt x="20" y="123"/>
                          <a:pt x="17" y="122"/>
                        </a:cubicBezTo>
                        <a:cubicBezTo>
                          <a:pt x="17" y="122"/>
                          <a:pt x="17" y="122"/>
                          <a:pt x="16" y="123"/>
                        </a:cubicBezTo>
                        <a:close/>
                        <a:moveTo>
                          <a:pt x="66" y="91"/>
                        </a:moveTo>
                        <a:cubicBezTo>
                          <a:pt x="66" y="91"/>
                          <a:pt x="66" y="91"/>
                          <a:pt x="66" y="91"/>
                        </a:cubicBezTo>
                        <a:cubicBezTo>
                          <a:pt x="68" y="89"/>
                          <a:pt x="70" y="86"/>
                          <a:pt x="71" y="84"/>
                        </a:cubicBezTo>
                        <a:cubicBezTo>
                          <a:pt x="71" y="83"/>
                          <a:pt x="70" y="83"/>
                          <a:pt x="70" y="82"/>
                        </a:cubicBezTo>
                        <a:cubicBezTo>
                          <a:pt x="70" y="82"/>
                          <a:pt x="70" y="82"/>
                          <a:pt x="69" y="82"/>
                        </a:cubicBezTo>
                        <a:cubicBezTo>
                          <a:pt x="70" y="83"/>
                          <a:pt x="70" y="84"/>
                          <a:pt x="70" y="85"/>
                        </a:cubicBezTo>
                        <a:cubicBezTo>
                          <a:pt x="69" y="86"/>
                          <a:pt x="68" y="87"/>
                          <a:pt x="68" y="88"/>
                        </a:cubicBezTo>
                        <a:cubicBezTo>
                          <a:pt x="67" y="89"/>
                          <a:pt x="66" y="90"/>
                          <a:pt x="66" y="91"/>
                        </a:cubicBezTo>
                        <a:close/>
                        <a:moveTo>
                          <a:pt x="70" y="64"/>
                        </a:moveTo>
                        <a:cubicBezTo>
                          <a:pt x="70" y="66"/>
                          <a:pt x="70" y="68"/>
                          <a:pt x="70" y="70"/>
                        </a:cubicBezTo>
                        <a:cubicBezTo>
                          <a:pt x="71" y="70"/>
                          <a:pt x="71" y="70"/>
                          <a:pt x="71" y="70"/>
                        </a:cubicBezTo>
                        <a:cubicBezTo>
                          <a:pt x="71" y="68"/>
                          <a:pt x="71" y="66"/>
                          <a:pt x="70" y="64"/>
                        </a:cubicBezTo>
                        <a:close/>
                        <a:moveTo>
                          <a:pt x="63" y="88"/>
                        </a:moveTo>
                        <a:cubicBezTo>
                          <a:pt x="63" y="88"/>
                          <a:pt x="64" y="88"/>
                          <a:pt x="64" y="88"/>
                        </a:cubicBezTo>
                        <a:cubicBezTo>
                          <a:pt x="65" y="87"/>
                          <a:pt x="66" y="86"/>
                          <a:pt x="67" y="85"/>
                        </a:cubicBezTo>
                        <a:cubicBezTo>
                          <a:pt x="66" y="85"/>
                          <a:pt x="65" y="85"/>
                          <a:pt x="64" y="85"/>
                        </a:cubicBezTo>
                        <a:cubicBezTo>
                          <a:pt x="64" y="86"/>
                          <a:pt x="63" y="87"/>
                          <a:pt x="63" y="88"/>
                        </a:cubicBezTo>
                        <a:close/>
                        <a:moveTo>
                          <a:pt x="63" y="50"/>
                        </a:moveTo>
                        <a:cubicBezTo>
                          <a:pt x="63" y="51"/>
                          <a:pt x="64" y="51"/>
                          <a:pt x="64" y="52"/>
                        </a:cubicBezTo>
                        <a:cubicBezTo>
                          <a:pt x="64" y="52"/>
                          <a:pt x="64" y="52"/>
                          <a:pt x="65" y="52"/>
                        </a:cubicBezTo>
                        <a:cubicBezTo>
                          <a:pt x="65" y="52"/>
                          <a:pt x="65" y="52"/>
                          <a:pt x="66" y="52"/>
                        </a:cubicBezTo>
                        <a:cubicBezTo>
                          <a:pt x="66" y="52"/>
                          <a:pt x="65" y="51"/>
                          <a:pt x="65" y="50"/>
                        </a:cubicBezTo>
                        <a:cubicBezTo>
                          <a:pt x="64" y="50"/>
                          <a:pt x="64" y="50"/>
                          <a:pt x="63" y="50"/>
                        </a:cubicBezTo>
                        <a:close/>
                        <a:moveTo>
                          <a:pt x="8" y="127"/>
                        </a:moveTo>
                        <a:cubicBezTo>
                          <a:pt x="7" y="129"/>
                          <a:pt x="6" y="130"/>
                          <a:pt x="7" y="130"/>
                        </a:cubicBezTo>
                        <a:cubicBezTo>
                          <a:pt x="8" y="130"/>
                          <a:pt x="8" y="129"/>
                          <a:pt x="9" y="128"/>
                        </a:cubicBezTo>
                        <a:cubicBezTo>
                          <a:pt x="9" y="128"/>
                          <a:pt x="8" y="127"/>
                          <a:pt x="8" y="127"/>
                        </a:cubicBezTo>
                        <a:close/>
                        <a:moveTo>
                          <a:pt x="46" y="20"/>
                        </a:moveTo>
                        <a:cubicBezTo>
                          <a:pt x="46" y="19"/>
                          <a:pt x="46" y="19"/>
                          <a:pt x="46" y="18"/>
                        </a:cubicBezTo>
                        <a:cubicBezTo>
                          <a:pt x="45" y="18"/>
                          <a:pt x="44" y="19"/>
                          <a:pt x="43" y="19"/>
                        </a:cubicBezTo>
                        <a:cubicBezTo>
                          <a:pt x="43" y="19"/>
                          <a:pt x="43" y="20"/>
                          <a:pt x="43" y="20"/>
                        </a:cubicBezTo>
                        <a:cubicBezTo>
                          <a:pt x="44" y="20"/>
                          <a:pt x="45" y="20"/>
                          <a:pt x="46" y="20"/>
                        </a:cubicBezTo>
                        <a:close/>
                        <a:moveTo>
                          <a:pt x="47" y="95"/>
                        </a:moveTo>
                        <a:cubicBezTo>
                          <a:pt x="48" y="94"/>
                          <a:pt x="48" y="94"/>
                          <a:pt x="48" y="93"/>
                        </a:cubicBezTo>
                        <a:cubicBezTo>
                          <a:pt x="47" y="93"/>
                          <a:pt x="46" y="93"/>
                          <a:pt x="45" y="93"/>
                        </a:cubicBezTo>
                        <a:cubicBezTo>
                          <a:pt x="44" y="93"/>
                          <a:pt x="44" y="93"/>
                          <a:pt x="44" y="93"/>
                        </a:cubicBezTo>
                        <a:cubicBezTo>
                          <a:pt x="45" y="94"/>
                          <a:pt x="46" y="94"/>
                          <a:pt x="47" y="95"/>
                        </a:cubicBezTo>
                        <a:close/>
                        <a:moveTo>
                          <a:pt x="12" y="125"/>
                        </a:moveTo>
                        <a:cubicBezTo>
                          <a:pt x="12" y="124"/>
                          <a:pt x="11" y="123"/>
                          <a:pt x="11" y="123"/>
                        </a:cubicBezTo>
                        <a:cubicBezTo>
                          <a:pt x="11" y="124"/>
                          <a:pt x="10" y="124"/>
                          <a:pt x="9" y="125"/>
                        </a:cubicBezTo>
                        <a:cubicBezTo>
                          <a:pt x="11" y="126"/>
                          <a:pt x="11" y="126"/>
                          <a:pt x="12" y="125"/>
                        </a:cubicBezTo>
                        <a:close/>
                        <a:moveTo>
                          <a:pt x="69" y="82"/>
                        </a:moveTo>
                        <a:cubicBezTo>
                          <a:pt x="68" y="82"/>
                          <a:pt x="68" y="81"/>
                          <a:pt x="68" y="81"/>
                        </a:cubicBezTo>
                        <a:cubicBezTo>
                          <a:pt x="67" y="81"/>
                          <a:pt x="66" y="81"/>
                          <a:pt x="65" y="81"/>
                        </a:cubicBezTo>
                        <a:cubicBezTo>
                          <a:pt x="65" y="81"/>
                          <a:pt x="65" y="81"/>
                          <a:pt x="65" y="81"/>
                        </a:cubicBezTo>
                        <a:cubicBezTo>
                          <a:pt x="65" y="81"/>
                          <a:pt x="65" y="82"/>
                          <a:pt x="65" y="82"/>
                        </a:cubicBezTo>
                        <a:cubicBezTo>
                          <a:pt x="66" y="82"/>
                          <a:pt x="67" y="82"/>
                          <a:pt x="69" y="82"/>
                        </a:cubicBezTo>
                        <a:close/>
                        <a:moveTo>
                          <a:pt x="53" y="94"/>
                        </a:moveTo>
                        <a:cubicBezTo>
                          <a:pt x="52" y="94"/>
                          <a:pt x="51" y="94"/>
                          <a:pt x="51" y="96"/>
                        </a:cubicBezTo>
                        <a:cubicBezTo>
                          <a:pt x="51" y="96"/>
                          <a:pt x="51" y="96"/>
                          <a:pt x="52" y="96"/>
                        </a:cubicBezTo>
                        <a:cubicBezTo>
                          <a:pt x="52" y="95"/>
                          <a:pt x="53" y="95"/>
                          <a:pt x="53" y="94"/>
                        </a:cubicBezTo>
                        <a:close/>
                        <a:moveTo>
                          <a:pt x="53" y="114"/>
                        </a:moveTo>
                        <a:cubicBezTo>
                          <a:pt x="55" y="112"/>
                          <a:pt x="59" y="107"/>
                          <a:pt x="59" y="105"/>
                        </a:cubicBezTo>
                        <a:cubicBezTo>
                          <a:pt x="57" y="108"/>
                          <a:pt x="55" y="111"/>
                          <a:pt x="53" y="114"/>
                        </a:cubicBezTo>
                        <a:close/>
                        <a:moveTo>
                          <a:pt x="54" y="88"/>
                        </a:moveTo>
                        <a:cubicBezTo>
                          <a:pt x="54" y="88"/>
                          <a:pt x="54" y="88"/>
                          <a:pt x="54" y="87"/>
                        </a:cubicBezTo>
                        <a:cubicBezTo>
                          <a:pt x="52" y="87"/>
                          <a:pt x="51" y="86"/>
                          <a:pt x="49" y="86"/>
                        </a:cubicBezTo>
                        <a:cubicBezTo>
                          <a:pt x="49" y="86"/>
                          <a:pt x="49" y="87"/>
                          <a:pt x="49" y="87"/>
                        </a:cubicBezTo>
                        <a:cubicBezTo>
                          <a:pt x="51" y="87"/>
                          <a:pt x="52" y="87"/>
                          <a:pt x="54" y="88"/>
                        </a:cubicBezTo>
                        <a:close/>
                        <a:moveTo>
                          <a:pt x="43" y="96"/>
                        </a:moveTo>
                        <a:cubicBezTo>
                          <a:pt x="43" y="97"/>
                          <a:pt x="44" y="97"/>
                          <a:pt x="45" y="97"/>
                        </a:cubicBezTo>
                        <a:cubicBezTo>
                          <a:pt x="45" y="97"/>
                          <a:pt x="45" y="97"/>
                          <a:pt x="46" y="96"/>
                        </a:cubicBezTo>
                        <a:cubicBezTo>
                          <a:pt x="45" y="96"/>
                          <a:pt x="44" y="96"/>
                          <a:pt x="43" y="95"/>
                        </a:cubicBezTo>
                        <a:cubicBezTo>
                          <a:pt x="43" y="96"/>
                          <a:pt x="43" y="96"/>
                          <a:pt x="43" y="96"/>
                        </a:cubicBezTo>
                        <a:close/>
                        <a:moveTo>
                          <a:pt x="68" y="77"/>
                        </a:moveTo>
                        <a:cubicBezTo>
                          <a:pt x="67" y="77"/>
                          <a:pt x="67" y="77"/>
                          <a:pt x="66" y="77"/>
                        </a:cubicBezTo>
                        <a:cubicBezTo>
                          <a:pt x="66" y="77"/>
                          <a:pt x="66" y="78"/>
                          <a:pt x="66" y="78"/>
                        </a:cubicBezTo>
                        <a:cubicBezTo>
                          <a:pt x="67" y="78"/>
                          <a:pt x="67" y="78"/>
                          <a:pt x="68" y="78"/>
                        </a:cubicBezTo>
                        <a:cubicBezTo>
                          <a:pt x="68" y="78"/>
                          <a:pt x="68" y="77"/>
                          <a:pt x="68" y="77"/>
                        </a:cubicBezTo>
                        <a:close/>
                        <a:moveTo>
                          <a:pt x="30" y="110"/>
                        </a:moveTo>
                        <a:cubicBezTo>
                          <a:pt x="30" y="110"/>
                          <a:pt x="30" y="110"/>
                          <a:pt x="29" y="110"/>
                        </a:cubicBezTo>
                        <a:cubicBezTo>
                          <a:pt x="29" y="110"/>
                          <a:pt x="28" y="111"/>
                          <a:pt x="28" y="112"/>
                        </a:cubicBezTo>
                        <a:cubicBezTo>
                          <a:pt x="28" y="112"/>
                          <a:pt x="29" y="112"/>
                          <a:pt x="29" y="112"/>
                        </a:cubicBezTo>
                        <a:cubicBezTo>
                          <a:pt x="29" y="111"/>
                          <a:pt x="30" y="111"/>
                          <a:pt x="30" y="110"/>
                        </a:cubicBezTo>
                        <a:close/>
                        <a:moveTo>
                          <a:pt x="31" y="117"/>
                        </a:moveTo>
                        <a:cubicBezTo>
                          <a:pt x="31" y="118"/>
                          <a:pt x="30" y="118"/>
                          <a:pt x="30" y="119"/>
                        </a:cubicBezTo>
                        <a:cubicBezTo>
                          <a:pt x="31" y="119"/>
                          <a:pt x="31" y="119"/>
                          <a:pt x="32" y="119"/>
                        </a:cubicBezTo>
                        <a:cubicBezTo>
                          <a:pt x="32" y="119"/>
                          <a:pt x="32" y="118"/>
                          <a:pt x="32" y="118"/>
                        </a:cubicBezTo>
                        <a:cubicBezTo>
                          <a:pt x="32" y="118"/>
                          <a:pt x="32" y="117"/>
                          <a:pt x="31" y="117"/>
                        </a:cubicBezTo>
                        <a:close/>
                        <a:moveTo>
                          <a:pt x="45" y="36"/>
                        </a:moveTo>
                        <a:cubicBezTo>
                          <a:pt x="45" y="35"/>
                          <a:pt x="45" y="35"/>
                          <a:pt x="44" y="34"/>
                        </a:cubicBezTo>
                        <a:cubicBezTo>
                          <a:pt x="44" y="35"/>
                          <a:pt x="44" y="35"/>
                          <a:pt x="43" y="35"/>
                        </a:cubicBezTo>
                        <a:cubicBezTo>
                          <a:pt x="43" y="35"/>
                          <a:pt x="43" y="36"/>
                          <a:pt x="43" y="36"/>
                        </a:cubicBezTo>
                        <a:cubicBezTo>
                          <a:pt x="44" y="36"/>
                          <a:pt x="44" y="36"/>
                          <a:pt x="45" y="36"/>
                        </a:cubicBezTo>
                        <a:close/>
                        <a:moveTo>
                          <a:pt x="22" y="120"/>
                        </a:moveTo>
                        <a:cubicBezTo>
                          <a:pt x="22" y="120"/>
                          <a:pt x="22" y="120"/>
                          <a:pt x="22" y="120"/>
                        </a:cubicBezTo>
                        <a:cubicBezTo>
                          <a:pt x="21" y="120"/>
                          <a:pt x="20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20"/>
                        </a:cubicBezTo>
                        <a:cubicBezTo>
                          <a:pt x="20" y="120"/>
                          <a:pt x="21" y="120"/>
                          <a:pt x="22" y="120"/>
                        </a:cubicBezTo>
                        <a:close/>
                        <a:moveTo>
                          <a:pt x="39" y="83"/>
                        </a:moveTo>
                        <a:cubicBezTo>
                          <a:pt x="40" y="83"/>
                          <a:pt x="41" y="82"/>
                          <a:pt x="42" y="81"/>
                        </a:cubicBezTo>
                        <a:cubicBezTo>
                          <a:pt x="40" y="81"/>
                          <a:pt x="40" y="82"/>
                          <a:pt x="39" y="83"/>
                        </a:cubicBezTo>
                        <a:close/>
                        <a:moveTo>
                          <a:pt x="31" y="121"/>
                        </a:moveTo>
                        <a:cubicBezTo>
                          <a:pt x="30" y="121"/>
                          <a:pt x="29" y="120"/>
                          <a:pt x="28" y="121"/>
                        </a:cubicBezTo>
                        <a:cubicBezTo>
                          <a:pt x="29" y="121"/>
                          <a:pt x="29" y="122"/>
                          <a:pt x="30" y="122"/>
                        </a:cubicBezTo>
                        <a:cubicBezTo>
                          <a:pt x="30" y="122"/>
                          <a:pt x="30" y="121"/>
                          <a:pt x="31" y="121"/>
                        </a:cubicBezTo>
                        <a:close/>
                        <a:moveTo>
                          <a:pt x="39" y="16"/>
                        </a:moveTo>
                        <a:cubicBezTo>
                          <a:pt x="39" y="15"/>
                          <a:pt x="39" y="15"/>
                          <a:pt x="38" y="15"/>
                        </a:cubicBezTo>
                        <a:cubicBezTo>
                          <a:pt x="37" y="15"/>
                          <a:pt x="37" y="16"/>
                          <a:pt x="37" y="16"/>
                        </a:cubicBezTo>
                        <a:cubicBezTo>
                          <a:pt x="38" y="16"/>
                          <a:pt x="39" y="16"/>
                          <a:pt x="39" y="16"/>
                        </a:cubicBezTo>
                        <a:close/>
                        <a:moveTo>
                          <a:pt x="39" y="104"/>
                        </a:moveTo>
                        <a:cubicBezTo>
                          <a:pt x="39" y="104"/>
                          <a:pt x="38" y="104"/>
                          <a:pt x="38" y="104"/>
                        </a:cubicBezTo>
                        <a:cubicBezTo>
                          <a:pt x="38" y="105"/>
                          <a:pt x="37" y="105"/>
                          <a:pt x="37" y="106"/>
                        </a:cubicBezTo>
                        <a:cubicBezTo>
                          <a:pt x="38" y="106"/>
                          <a:pt x="39" y="105"/>
                          <a:pt x="39" y="104"/>
                        </a:cubicBezTo>
                        <a:close/>
                        <a:moveTo>
                          <a:pt x="29" y="7"/>
                        </a:moveTo>
                        <a:cubicBezTo>
                          <a:pt x="30" y="7"/>
                          <a:pt x="31" y="7"/>
                          <a:pt x="32" y="6"/>
                        </a:cubicBezTo>
                        <a:cubicBezTo>
                          <a:pt x="32" y="6"/>
                          <a:pt x="32" y="6"/>
                          <a:pt x="32" y="6"/>
                        </a:cubicBezTo>
                        <a:cubicBezTo>
                          <a:pt x="31" y="6"/>
                          <a:pt x="30" y="6"/>
                          <a:pt x="29" y="6"/>
                        </a:cubicBezTo>
                        <a:cubicBezTo>
                          <a:pt x="29" y="6"/>
                          <a:pt x="29" y="7"/>
                          <a:pt x="29" y="7"/>
                        </a:cubicBezTo>
                        <a:close/>
                        <a:moveTo>
                          <a:pt x="42" y="108"/>
                        </a:moveTo>
                        <a:cubicBezTo>
                          <a:pt x="43" y="108"/>
                          <a:pt x="43" y="107"/>
                          <a:pt x="44" y="106"/>
                        </a:cubicBezTo>
                        <a:cubicBezTo>
                          <a:pt x="43" y="106"/>
                          <a:pt x="43" y="106"/>
                          <a:pt x="43" y="106"/>
                        </a:cubicBezTo>
                        <a:cubicBezTo>
                          <a:pt x="42" y="106"/>
                          <a:pt x="42" y="107"/>
                          <a:pt x="42" y="108"/>
                        </a:cubicBezTo>
                        <a:close/>
                        <a:moveTo>
                          <a:pt x="61" y="44"/>
                        </a:moveTo>
                        <a:cubicBezTo>
                          <a:pt x="61" y="44"/>
                          <a:pt x="61" y="44"/>
                          <a:pt x="62" y="45"/>
                        </a:cubicBezTo>
                        <a:cubicBezTo>
                          <a:pt x="62" y="45"/>
                          <a:pt x="63" y="45"/>
                          <a:pt x="63" y="45"/>
                        </a:cubicBezTo>
                        <a:cubicBezTo>
                          <a:pt x="63" y="44"/>
                          <a:pt x="63" y="44"/>
                          <a:pt x="63" y="43"/>
                        </a:cubicBezTo>
                        <a:cubicBezTo>
                          <a:pt x="62" y="44"/>
                          <a:pt x="62" y="44"/>
                          <a:pt x="61" y="44"/>
                        </a:cubicBezTo>
                        <a:close/>
                        <a:moveTo>
                          <a:pt x="48" y="89"/>
                        </a:moveTo>
                        <a:cubicBezTo>
                          <a:pt x="48" y="89"/>
                          <a:pt x="48" y="89"/>
                          <a:pt x="48" y="90"/>
                        </a:cubicBezTo>
                        <a:cubicBezTo>
                          <a:pt x="49" y="90"/>
                          <a:pt x="50" y="90"/>
                          <a:pt x="51" y="90"/>
                        </a:cubicBezTo>
                        <a:cubicBezTo>
                          <a:pt x="51" y="90"/>
                          <a:pt x="51" y="90"/>
                          <a:pt x="52" y="90"/>
                        </a:cubicBezTo>
                        <a:cubicBezTo>
                          <a:pt x="51" y="89"/>
                          <a:pt x="50" y="89"/>
                          <a:pt x="49" y="89"/>
                        </a:cubicBezTo>
                        <a:cubicBezTo>
                          <a:pt x="49" y="89"/>
                          <a:pt x="49" y="89"/>
                          <a:pt x="48" y="89"/>
                        </a:cubicBezTo>
                        <a:close/>
                        <a:moveTo>
                          <a:pt x="50" y="15"/>
                        </a:moveTo>
                        <a:cubicBezTo>
                          <a:pt x="50" y="14"/>
                          <a:pt x="50" y="13"/>
                          <a:pt x="49" y="14"/>
                        </a:cubicBezTo>
                        <a:cubicBezTo>
                          <a:pt x="49" y="15"/>
                          <a:pt x="49" y="15"/>
                          <a:pt x="50" y="15"/>
                        </a:cubicBezTo>
                        <a:close/>
                        <a:moveTo>
                          <a:pt x="62" y="48"/>
                        </a:moveTo>
                        <a:cubicBezTo>
                          <a:pt x="63" y="48"/>
                          <a:pt x="64" y="48"/>
                          <a:pt x="64" y="48"/>
                        </a:cubicBezTo>
                        <a:cubicBezTo>
                          <a:pt x="64" y="47"/>
                          <a:pt x="64" y="47"/>
                          <a:pt x="64" y="47"/>
                        </a:cubicBezTo>
                        <a:cubicBezTo>
                          <a:pt x="63" y="47"/>
                          <a:pt x="63" y="47"/>
                          <a:pt x="62" y="47"/>
                        </a:cubicBezTo>
                        <a:cubicBezTo>
                          <a:pt x="62" y="47"/>
                          <a:pt x="62" y="48"/>
                          <a:pt x="62" y="48"/>
                        </a:cubicBezTo>
                        <a:close/>
                        <a:moveTo>
                          <a:pt x="44" y="47"/>
                        </a:moveTo>
                        <a:cubicBezTo>
                          <a:pt x="46" y="47"/>
                          <a:pt x="47" y="47"/>
                          <a:pt x="47" y="46"/>
                        </a:cubicBezTo>
                        <a:cubicBezTo>
                          <a:pt x="46" y="46"/>
                          <a:pt x="45" y="46"/>
                          <a:pt x="44" y="47"/>
                        </a:cubicBezTo>
                        <a:close/>
                        <a:moveTo>
                          <a:pt x="42" y="100"/>
                        </a:moveTo>
                        <a:cubicBezTo>
                          <a:pt x="42" y="100"/>
                          <a:pt x="41" y="100"/>
                          <a:pt x="41" y="100"/>
                        </a:cubicBezTo>
                        <a:cubicBezTo>
                          <a:pt x="41" y="100"/>
                          <a:pt x="40" y="100"/>
                          <a:pt x="40" y="101"/>
                        </a:cubicBezTo>
                        <a:cubicBezTo>
                          <a:pt x="41" y="101"/>
                          <a:pt x="42" y="102"/>
                          <a:pt x="42" y="100"/>
                        </a:cubicBezTo>
                        <a:close/>
                        <a:moveTo>
                          <a:pt x="71" y="74"/>
                        </a:moveTo>
                        <a:cubicBezTo>
                          <a:pt x="71" y="74"/>
                          <a:pt x="71" y="74"/>
                          <a:pt x="71" y="74"/>
                        </a:cubicBezTo>
                        <a:cubicBezTo>
                          <a:pt x="71" y="73"/>
                          <a:pt x="71" y="73"/>
                          <a:pt x="72" y="72"/>
                        </a:cubicBezTo>
                        <a:cubicBezTo>
                          <a:pt x="71" y="72"/>
                          <a:pt x="71" y="72"/>
                          <a:pt x="70" y="72"/>
                        </a:cubicBezTo>
                        <a:cubicBezTo>
                          <a:pt x="70" y="73"/>
                          <a:pt x="70" y="73"/>
                          <a:pt x="71" y="74"/>
                        </a:cubicBezTo>
                        <a:close/>
                        <a:moveTo>
                          <a:pt x="63" y="77"/>
                        </a:moveTo>
                        <a:cubicBezTo>
                          <a:pt x="63" y="77"/>
                          <a:pt x="63" y="77"/>
                          <a:pt x="62" y="77"/>
                        </a:cubicBezTo>
                        <a:cubicBezTo>
                          <a:pt x="62" y="77"/>
                          <a:pt x="62" y="77"/>
                          <a:pt x="62" y="78"/>
                        </a:cubicBezTo>
                        <a:cubicBezTo>
                          <a:pt x="63" y="78"/>
                          <a:pt x="63" y="78"/>
                          <a:pt x="64" y="78"/>
                        </a:cubicBezTo>
                        <a:cubicBezTo>
                          <a:pt x="63" y="77"/>
                          <a:pt x="63" y="77"/>
                          <a:pt x="63" y="77"/>
                        </a:cubicBezTo>
                        <a:close/>
                        <a:moveTo>
                          <a:pt x="50" y="18"/>
                        </a:moveTo>
                        <a:cubicBezTo>
                          <a:pt x="50" y="19"/>
                          <a:pt x="50" y="19"/>
                          <a:pt x="51" y="19"/>
                        </a:cubicBezTo>
                        <a:cubicBezTo>
                          <a:pt x="51" y="17"/>
                          <a:pt x="51" y="17"/>
                          <a:pt x="50" y="18"/>
                        </a:cubicBezTo>
                        <a:close/>
                        <a:moveTo>
                          <a:pt x="58" y="53"/>
                        </a:moveTo>
                        <a:cubicBezTo>
                          <a:pt x="58" y="53"/>
                          <a:pt x="58" y="52"/>
                          <a:pt x="58" y="52"/>
                        </a:cubicBezTo>
                        <a:cubicBezTo>
                          <a:pt x="58" y="52"/>
                          <a:pt x="57" y="52"/>
                          <a:pt x="57" y="52"/>
                        </a:cubicBezTo>
                        <a:cubicBezTo>
                          <a:pt x="57" y="52"/>
                          <a:pt x="57" y="53"/>
                          <a:pt x="57" y="54"/>
                        </a:cubicBezTo>
                        <a:cubicBezTo>
                          <a:pt x="58" y="54"/>
                          <a:pt x="58" y="54"/>
                          <a:pt x="58" y="53"/>
                        </a:cubicBezTo>
                        <a:close/>
                        <a:moveTo>
                          <a:pt x="43" y="40"/>
                        </a:moveTo>
                        <a:cubicBezTo>
                          <a:pt x="44" y="40"/>
                          <a:pt x="45" y="40"/>
                          <a:pt x="46" y="40"/>
                        </a:cubicBezTo>
                        <a:cubicBezTo>
                          <a:pt x="46" y="39"/>
                          <a:pt x="45" y="39"/>
                          <a:pt x="45" y="39"/>
                        </a:cubicBezTo>
                        <a:cubicBezTo>
                          <a:pt x="45" y="39"/>
                          <a:pt x="44" y="39"/>
                          <a:pt x="43" y="40"/>
                        </a:cubicBezTo>
                        <a:close/>
                        <a:moveTo>
                          <a:pt x="62" y="41"/>
                        </a:moveTo>
                        <a:cubicBezTo>
                          <a:pt x="62" y="41"/>
                          <a:pt x="62" y="40"/>
                          <a:pt x="62" y="40"/>
                        </a:cubicBezTo>
                        <a:cubicBezTo>
                          <a:pt x="61" y="40"/>
                          <a:pt x="61" y="40"/>
                          <a:pt x="61" y="40"/>
                        </a:cubicBezTo>
                        <a:cubicBezTo>
                          <a:pt x="61" y="40"/>
                          <a:pt x="61" y="41"/>
                          <a:pt x="61" y="41"/>
                        </a:cubicBezTo>
                        <a:cubicBezTo>
                          <a:pt x="61" y="41"/>
                          <a:pt x="61" y="41"/>
                          <a:pt x="62" y="41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lose/>
                        <a:moveTo>
                          <a:pt x="47" y="43"/>
                        </a:moveTo>
                        <a:cubicBezTo>
                          <a:pt x="46" y="43"/>
                          <a:pt x="44" y="44"/>
                          <a:pt x="44" y="44"/>
                        </a:cubicBezTo>
                        <a:cubicBezTo>
                          <a:pt x="45" y="44"/>
                          <a:pt x="46" y="44"/>
                          <a:pt x="47" y="43"/>
                        </a:cubicBezTo>
                        <a:close/>
                        <a:moveTo>
                          <a:pt x="59" y="86"/>
                        </a:moveTo>
                        <a:cubicBezTo>
                          <a:pt x="59" y="86"/>
                          <a:pt x="59" y="86"/>
                          <a:pt x="59" y="85"/>
                        </a:cubicBezTo>
                        <a:cubicBezTo>
                          <a:pt x="59" y="85"/>
                          <a:pt x="58" y="85"/>
                          <a:pt x="58" y="85"/>
                        </a:cubicBezTo>
                        <a:cubicBezTo>
                          <a:pt x="58" y="85"/>
                          <a:pt x="58" y="85"/>
                          <a:pt x="58" y="85"/>
                        </a:cubicBezTo>
                        <a:cubicBezTo>
                          <a:pt x="58" y="86"/>
                          <a:pt x="58" y="86"/>
                          <a:pt x="58" y="86"/>
                        </a:cubicBezTo>
                        <a:cubicBezTo>
                          <a:pt x="58" y="86"/>
                          <a:pt x="58" y="86"/>
                          <a:pt x="59" y="86"/>
                        </a:cubicBezTo>
                        <a:close/>
                        <a:moveTo>
                          <a:pt x="53" y="29"/>
                        </a:move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30"/>
                          <a:pt x="53" y="30"/>
                        </a:cubicBezTo>
                        <a:cubicBezTo>
                          <a:pt x="53" y="30"/>
                          <a:pt x="53" y="30"/>
                          <a:pt x="53" y="30"/>
                        </a:cubicBezTo>
                        <a:cubicBezTo>
                          <a:pt x="53" y="30"/>
                          <a:pt x="53" y="29"/>
                          <a:pt x="53" y="29"/>
                        </a:cubicBezTo>
                        <a:close/>
                        <a:moveTo>
                          <a:pt x="60" y="34"/>
                        </a:moveTo>
                        <a:cubicBezTo>
                          <a:pt x="60" y="34"/>
                          <a:pt x="60" y="33"/>
                          <a:pt x="60" y="33"/>
                        </a:cubicBezTo>
                        <a:cubicBezTo>
                          <a:pt x="60" y="32"/>
                          <a:pt x="60" y="32"/>
                          <a:pt x="59" y="32"/>
                        </a:cubicBezTo>
                        <a:cubicBezTo>
                          <a:pt x="59" y="33"/>
                          <a:pt x="59" y="33"/>
                          <a:pt x="60" y="34"/>
                        </a:cubicBezTo>
                        <a:close/>
                        <a:moveTo>
                          <a:pt x="38" y="27"/>
                        </a:moveTo>
                        <a:cubicBezTo>
                          <a:pt x="39" y="27"/>
                          <a:pt x="40" y="27"/>
                          <a:pt x="40" y="27"/>
                        </a:cubicBezTo>
                        <a:cubicBezTo>
                          <a:pt x="40" y="27"/>
                          <a:pt x="40" y="26"/>
                          <a:pt x="40" y="26"/>
                        </a:cubicBezTo>
                        <a:cubicBezTo>
                          <a:pt x="39" y="26"/>
                          <a:pt x="39" y="26"/>
                          <a:pt x="38" y="27"/>
                        </a:cubicBezTo>
                        <a:close/>
                        <a:moveTo>
                          <a:pt x="52" y="25"/>
                        </a:moveTo>
                        <a:cubicBezTo>
                          <a:pt x="52" y="25"/>
                          <a:pt x="52" y="25"/>
                          <a:pt x="52" y="25"/>
                        </a:cubicBezTo>
                        <a:cubicBezTo>
                          <a:pt x="52" y="26"/>
                          <a:pt x="52" y="26"/>
                          <a:pt x="53" y="26"/>
                        </a:cubicBezTo>
                        <a:cubicBezTo>
                          <a:pt x="53" y="26"/>
                          <a:pt x="53" y="25"/>
                          <a:pt x="52" y="25"/>
                        </a:cubicBezTo>
                        <a:close/>
                        <a:moveTo>
                          <a:pt x="60" y="38"/>
                        </a:moveTo>
                        <a:cubicBezTo>
                          <a:pt x="61" y="38"/>
                          <a:pt x="61" y="38"/>
                          <a:pt x="61" y="38"/>
                        </a:cubicBezTo>
                        <a:cubicBezTo>
                          <a:pt x="61" y="37"/>
                          <a:pt x="61" y="37"/>
                          <a:pt x="61" y="36"/>
                        </a:cubicBezTo>
                        <a:cubicBezTo>
                          <a:pt x="60" y="36"/>
                          <a:pt x="60" y="36"/>
                          <a:pt x="60" y="38"/>
                        </a:cubicBezTo>
                        <a:close/>
                        <a:moveTo>
                          <a:pt x="60" y="66"/>
                        </a:moveTo>
                        <a:cubicBezTo>
                          <a:pt x="60" y="67"/>
                          <a:pt x="60" y="68"/>
                          <a:pt x="60" y="69"/>
                        </a:cubicBezTo>
                        <a:cubicBezTo>
                          <a:pt x="60" y="68"/>
                          <a:pt x="60" y="67"/>
                          <a:pt x="60" y="66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6"/>
                          <a:pt x="49" y="26"/>
                          <a:pt x="50" y="26"/>
                        </a:cubicBezTo>
                        <a:cubicBezTo>
                          <a:pt x="50" y="26"/>
                          <a:pt x="50" y="25"/>
                          <a:pt x="49" y="25"/>
                        </a:cubicBezTo>
                        <a:close/>
                        <a:moveTo>
                          <a:pt x="31" y="128"/>
                        </a:moveTo>
                        <a:cubicBezTo>
                          <a:pt x="30" y="129"/>
                          <a:pt x="30" y="129"/>
                          <a:pt x="29" y="129"/>
                        </a:cubicBezTo>
                        <a:cubicBezTo>
                          <a:pt x="29" y="129"/>
                          <a:pt x="29" y="129"/>
                          <a:pt x="29" y="129"/>
                        </a:cubicBezTo>
                        <a:cubicBezTo>
                          <a:pt x="30" y="129"/>
                          <a:pt x="30" y="129"/>
                          <a:pt x="31" y="128"/>
                        </a:cubicBezTo>
                        <a:close/>
                        <a:moveTo>
                          <a:pt x="46" y="30"/>
                        </a:moveTo>
                        <a:cubicBezTo>
                          <a:pt x="46" y="31"/>
                          <a:pt x="46" y="31"/>
                          <a:pt x="47" y="31"/>
                        </a:cubicBezTo>
                        <a:cubicBezTo>
                          <a:pt x="47" y="31"/>
                          <a:pt x="47" y="31"/>
                          <a:pt x="47" y="30"/>
                        </a:cubicBezTo>
                        <a:cubicBezTo>
                          <a:pt x="46" y="30"/>
                          <a:pt x="46" y="30"/>
                          <a:pt x="46" y="30"/>
                        </a:cubicBezTo>
                        <a:close/>
                        <a:moveTo>
                          <a:pt x="39" y="29"/>
                        </a:moveTo>
                        <a:cubicBezTo>
                          <a:pt x="39" y="30"/>
                          <a:pt x="39" y="30"/>
                          <a:pt x="39" y="30"/>
                        </a:cubicBezTo>
                        <a:cubicBezTo>
                          <a:pt x="40" y="30"/>
                          <a:pt x="40" y="30"/>
                          <a:pt x="40" y="29"/>
                        </a:cubicBezTo>
                        <a:cubicBezTo>
                          <a:pt x="40" y="29"/>
                          <a:pt x="39" y="29"/>
                          <a:pt x="39" y="29"/>
                        </a:cubicBezTo>
                        <a:close/>
                        <a:moveTo>
                          <a:pt x="35" y="113"/>
                        </a:moveTo>
                        <a:cubicBezTo>
                          <a:pt x="35" y="113"/>
                          <a:pt x="35" y="113"/>
                          <a:pt x="34" y="114"/>
                        </a:cubicBezTo>
                        <a:cubicBezTo>
                          <a:pt x="35" y="114"/>
                          <a:pt x="35" y="114"/>
                          <a:pt x="35" y="113"/>
                        </a:cubicBezTo>
                        <a:close/>
                        <a:moveTo>
                          <a:pt x="50" y="98"/>
                        </a:moveTo>
                        <a:cubicBezTo>
                          <a:pt x="49" y="97"/>
                          <a:pt x="49" y="97"/>
                          <a:pt x="49" y="98"/>
                        </a:cubicBezTo>
                        <a:cubicBezTo>
                          <a:pt x="50" y="98"/>
                          <a:pt x="50" y="98"/>
                          <a:pt x="50" y="98"/>
                        </a:cubicBezTo>
                        <a:close/>
                        <a:moveTo>
                          <a:pt x="48" y="111"/>
                        </a:moveTo>
                        <a:cubicBezTo>
                          <a:pt x="47" y="112"/>
                          <a:pt x="47" y="112"/>
                          <a:pt x="46" y="113"/>
                        </a:cubicBezTo>
                        <a:cubicBezTo>
                          <a:pt x="47" y="112"/>
                          <a:pt x="48" y="112"/>
                          <a:pt x="48" y="111"/>
                        </a:cubicBezTo>
                        <a:close/>
                        <a:moveTo>
                          <a:pt x="68" y="74"/>
                        </a:moveTo>
                        <a:cubicBezTo>
                          <a:pt x="67" y="74"/>
                          <a:pt x="67" y="73"/>
                          <a:pt x="67" y="73"/>
                        </a:cubicBezTo>
                        <a:cubicBezTo>
                          <a:pt x="67" y="73"/>
                          <a:pt x="67" y="73"/>
                          <a:pt x="67" y="73"/>
                        </a:cubicBezTo>
                        <a:cubicBezTo>
                          <a:pt x="67" y="73"/>
                          <a:pt x="67" y="74"/>
                          <a:pt x="67" y="74"/>
                        </a:cubicBezTo>
                        <a:cubicBezTo>
                          <a:pt x="67" y="74"/>
                          <a:pt x="67" y="74"/>
                          <a:pt x="68" y="74"/>
                        </a:cubicBezTo>
                        <a:close/>
                        <a:moveTo>
                          <a:pt x="60" y="60"/>
                        </a:moveTo>
                        <a:cubicBezTo>
                          <a:pt x="60" y="60"/>
                          <a:pt x="60" y="60"/>
                          <a:pt x="60" y="59"/>
                        </a:cubicBezTo>
                        <a:cubicBezTo>
                          <a:pt x="59" y="59"/>
                          <a:pt x="59" y="60"/>
                          <a:pt x="60" y="60"/>
                        </a:cubicBezTo>
                        <a:close/>
                        <a:moveTo>
                          <a:pt x="40" y="20"/>
                        </a:moveTo>
                        <a:cubicBezTo>
                          <a:pt x="40" y="20"/>
                          <a:pt x="40" y="20"/>
                          <a:pt x="40" y="20"/>
                        </a:cubicBezTo>
                        <a:cubicBezTo>
                          <a:pt x="39" y="20"/>
                          <a:pt x="38" y="20"/>
                          <a:pt x="38" y="20"/>
                        </a:cubicBezTo>
                        <a:cubicBezTo>
                          <a:pt x="38" y="20"/>
                          <a:pt x="38" y="20"/>
                          <a:pt x="38" y="20"/>
                        </a:cubicBezTo>
                        <a:cubicBezTo>
                          <a:pt x="38" y="20"/>
                          <a:pt x="39" y="20"/>
                          <a:pt x="40" y="20"/>
                        </a:cubicBezTo>
                        <a:close/>
                        <a:moveTo>
                          <a:pt x="35" y="129"/>
                        </a:moveTo>
                        <a:cubicBezTo>
                          <a:pt x="34" y="128"/>
                          <a:pt x="34" y="128"/>
                          <a:pt x="34" y="129"/>
                        </a:cubicBezTo>
                        <a:cubicBezTo>
                          <a:pt x="34" y="129"/>
                          <a:pt x="35" y="129"/>
                          <a:pt x="35" y="129"/>
                        </a:cubicBezTo>
                        <a:close/>
                        <a:moveTo>
                          <a:pt x="65" y="65"/>
                        </a:moveTo>
                        <a:cubicBezTo>
                          <a:pt x="65" y="65"/>
                          <a:pt x="65" y="65"/>
                          <a:pt x="65" y="65"/>
                        </a:cubicBezTo>
                        <a:cubicBezTo>
                          <a:pt x="65" y="66"/>
                          <a:pt x="65" y="67"/>
                          <a:pt x="65" y="67"/>
                        </a:cubicBezTo>
                        <a:cubicBezTo>
                          <a:pt x="65" y="67"/>
                          <a:pt x="65" y="67"/>
                          <a:pt x="65" y="67"/>
                        </a:cubicBezTo>
                        <a:cubicBezTo>
                          <a:pt x="65" y="67"/>
                          <a:pt x="65" y="66"/>
                          <a:pt x="65" y="65"/>
                        </a:cubicBezTo>
                        <a:close/>
                        <a:moveTo>
                          <a:pt x="45" y="26"/>
                        </a:moveTo>
                        <a:cubicBezTo>
                          <a:pt x="45" y="27"/>
                          <a:pt x="45" y="27"/>
                          <a:pt x="46" y="27"/>
                        </a:cubicBezTo>
                        <a:cubicBezTo>
                          <a:pt x="45" y="26"/>
                          <a:pt x="46" y="26"/>
                          <a:pt x="45" y="26"/>
                        </a:cubicBezTo>
                        <a:close/>
                        <a:moveTo>
                          <a:pt x="24" y="9"/>
                        </a:move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4" y="8"/>
                          <a:pt x="24" y="8"/>
                          <a:pt x="24" y="9"/>
                        </a:cubicBezTo>
                        <a:close/>
                        <a:moveTo>
                          <a:pt x="54" y="90"/>
                        </a:moveTo>
                        <a:cubicBezTo>
                          <a:pt x="54" y="90"/>
                          <a:pt x="54" y="90"/>
                          <a:pt x="54" y="91"/>
                        </a:cubicBezTo>
                        <a:cubicBezTo>
                          <a:pt x="54" y="91"/>
                          <a:pt x="54" y="91"/>
                          <a:pt x="55" y="91"/>
                        </a:cubicBezTo>
                        <a:cubicBezTo>
                          <a:pt x="55" y="90"/>
                          <a:pt x="54" y="90"/>
                          <a:pt x="54" y="90"/>
                        </a:cubicBezTo>
                        <a:close/>
                        <a:moveTo>
                          <a:pt x="43" y="32"/>
                        </a:moveTo>
                        <a:cubicBezTo>
                          <a:pt x="43" y="32"/>
                          <a:pt x="44" y="32"/>
                          <a:pt x="44" y="32"/>
                        </a:cubicBezTo>
                        <a:cubicBezTo>
                          <a:pt x="44" y="31"/>
                          <a:pt x="44" y="31"/>
                          <a:pt x="43" y="31"/>
                        </a:cubicBezTo>
                        <a:cubicBezTo>
                          <a:pt x="43" y="31"/>
                          <a:pt x="43" y="32"/>
                          <a:pt x="43" y="32"/>
                        </a:cubicBezTo>
                        <a:close/>
                        <a:moveTo>
                          <a:pt x="66" y="54"/>
                        </a:moveTo>
                        <a:cubicBezTo>
                          <a:pt x="66" y="55"/>
                          <a:pt x="66" y="55"/>
                          <a:pt x="65" y="55"/>
                        </a:cubicBezTo>
                        <a:cubicBezTo>
                          <a:pt x="66" y="55"/>
                          <a:pt x="66" y="55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lose/>
                        <a:moveTo>
                          <a:pt x="41" y="32"/>
                        </a:moveTo>
                        <a:cubicBezTo>
                          <a:pt x="40" y="32"/>
                          <a:pt x="40" y="32"/>
                          <a:pt x="39" y="32"/>
                        </a:cubicBezTo>
                        <a:cubicBezTo>
                          <a:pt x="40" y="33"/>
                          <a:pt x="40" y="33"/>
                          <a:pt x="41" y="32"/>
                        </a:cubicBezTo>
                        <a:close/>
                        <a:moveTo>
                          <a:pt x="62" y="81"/>
                        </a:moveTo>
                        <a:cubicBezTo>
                          <a:pt x="62" y="81"/>
                          <a:pt x="63" y="82"/>
                          <a:pt x="63" y="81"/>
                        </a:cubicBezTo>
                        <a:cubicBezTo>
                          <a:pt x="63" y="81"/>
                          <a:pt x="62" y="81"/>
                          <a:pt x="62" y="81"/>
                        </a:cubicBezTo>
                        <a:close/>
                        <a:moveTo>
                          <a:pt x="46" y="55"/>
                        </a:moveTo>
                        <a:cubicBezTo>
                          <a:pt x="47" y="55"/>
                          <a:pt x="47" y="55"/>
                          <a:pt x="47" y="54"/>
                        </a:cubicBezTo>
                        <a:cubicBezTo>
                          <a:pt x="46" y="55"/>
                          <a:pt x="46" y="55"/>
                          <a:pt x="46" y="55"/>
                        </a:cubicBezTo>
                        <a:close/>
                        <a:moveTo>
                          <a:pt x="50" y="38"/>
                        </a:moveTo>
                        <a:cubicBezTo>
                          <a:pt x="50" y="38"/>
                          <a:pt x="50" y="38"/>
                          <a:pt x="50" y="39"/>
                        </a:cubicBezTo>
                        <a:cubicBezTo>
                          <a:pt x="51" y="39"/>
                          <a:pt x="51" y="38"/>
                          <a:pt x="50" y="38"/>
                        </a:cubicBezTo>
                        <a:close/>
                        <a:moveTo>
                          <a:pt x="63" y="73"/>
                        </a:moveTo>
                        <a:cubicBezTo>
                          <a:pt x="62" y="73"/>
                          <a:pt x="62" y="73"/>
                          <a:pt x="62" y="73"/>
                        </a:cubicBezTo>
                        <a:cubicBezTo>
                          <a:pt x="62" y="74"/>
                          <a:pt x="62" y="74"/>
                          <a:pt x="63" y="75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lose/>
                        <a:moveTo>
                          <a:pt x="52" y="68"/>
                        </a:moveTo>
                        <a:cubicBezTo>
                          <a:pt x="52" y="68"/>
                          <a:pt x="51" y="68"/>
                          <a:pt x="51" y="68"/>
                        </a:cubicBezTo>
                        <a:cubicBezTo>
                          <a:pt x="51" y="68"/>
                          <a:pt x="51" y="69"/>
                          <a:pt x="52" y="69"/>
                        </a:cubicBezTo>
                        <a:cubicBezTo>
                          <a:pt x="52" y="69"/>
                          <a:pt x="52" y="68"/>
                          <a:pt x="52" y="68"/>
                        </a:cubicBezTo>
                        <a:close/>
                        <a:moveTo>
                          <a:pt x="47" y="35"/>
                        </a:moveTo>
                        <a:cubicBezTo>
                          <a:pt x="47" y="35"/>
                          <a:pt x="47" y="34"/>
                          <a:pt x="47" y="34"/>
                        </a:cubicBezTo>
                        <a:cubicBezTo>
                          <a:pt x="47" y="34"/>
                          <a:pt x="47" y="34"/>
                          <a:pt x="47" y="34"/>
                        </a:cubicBezTo>
                        <a:cubicBezTo>
                          <a:pt x="47" y="35"/>
                          <a:pt x="47" y="35"/>
                          <a:pt x="47" y="35"/>
                        </a:cubicBezTo>
                        <a:close/>
                        <a:moveTo>
                          <a:pt x="74" y="80"/>
                        </a:moveTo>
                        <a:cubicBezTo>
                          <a:pt x="73" y="80"/>
                          <a:pt x="73" y="80"/>
                          <a:pt x="73" y="81"/>
                        </a:cubicBezTo>
                        <a:cubicBezTo>
                          <a:pt x="73" y="81"/>
                          <a:pt x="74" y="80"/>
                          <a:pt x="74" y="80"/>
                        </a:cubicBezTo>
                        <a:close/>
                        <a:moveTo>
                          <a:pt x="35" y="23"/>
                        </a:moveTo>
                        <a:cubicBezTo>
                          <a:pt x="35" y="23"/>
                          <a:pt x="35" y="23"/>
                          <a:pt x="35" y="22"/>
                        </a:cubicBezTo>
                        <a:cubicBezTo>
                          <a:pt x="35" y="22"/>
                          <a:pt x="35" y="22"/>
                          <a:pt x="34" y="22"/>
                        </a:cubicBez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close/>
                        <a:moveTo>
                          <a:pt x="44" y="110"/>
                        </a:moveTo>
                        <a:cubicBezTo>
                          <a:pt x="43" y="111"/>
                          <a:pt x="43" y="111"/>
                          <a:pt x="43" y="111"/>
                        </a:cubicBezTo>
                        <a:cubicBezTo>
                          <a:pt x="43" y="111"/>
                          <a:pt x="44" y="111"/>
                          <a:pt x="44" y="110"/>
                        </a:cubicBezTo>
                        <a:close/>
                        <a:moveTo>
                          <a:pt x="33" y="18"/>
                        </a:moveTo>
                        <a:cubicBezTo>
                          <a:pt x="34" y="19"/>
                          <a:pt x="34" y="19"/>
                          <a:pt x="34" y="18"/>
                        </a:cubicBezTo>
                        <a:cubicBezTo>
                          <a:pt x="34" y="18"/>
                          <a:pt x="34" y="18"/>
                          <a:pt x="33" y="18"/>
                        </a:cubicBezTo>
                        <a:close/>
                        <a:moveTo>
                          <a:pt x="15" y="127"/>
                        </a:moveTo>
                        <a:cubicBezTo>
                          <a:pt x="14" y="126"/>
                          <a:pt x="14" y="126"/>
                          <a:pt x="13" y="126"/>
                        </a:cubicBezTo>
                        <a:cubicBezTo>
                          <a:pt x="14" y="126"/>
                          <a:pt x="14" y="126"/>
                          <a:pt x="15" y="127"/>
                        </a:cubicBezTo>
                        <a:close/>
                        <a:moveTo>
                          <a:pt x="45" y="108"/>
                        </a:moveTo>
                        <a:cubicBezTo>
                          <a:pt x="46" y="108"/>
                          <a:pt x="46" y="108"/>
                          <a:pt x="46" y="107"/>
                        </a:cubicBezTo>
                        <a:cubicBezTo>
                          <a:pt x="45" y="108"/>
                          <a:pt x="45" y="108"/>
                          <a:pt x="45" y="108"/>
                        </a:cubicBezTo>
                        <a:close/>
                        <a:moveTo>
                          <a:pt x="64" y="60"/>
                        </a:moveTo>
                        <a:cubicBezTo>
                          <a:pt x="64" y="60"/>
                          <a:pt x="65" y="59"/>
                          <a:pt x="65" y="59"/>
                        </a:cubicBezTo>
                        <a:cubicBezTo>
                          <a:pt x="65" y="59"/>
                          <a:pt x="65" y="59"/>
                          <a:pt x="64" y="59"/>
                        </a:cubicBezTo>
                        <a:cubicBezTo>
                          <a:pt x="64" y="59"/>
                          <a:pt x="64" y="59"/>
                          <a:pt x="64" y="59"/>
                        </a:cubicBezTo>
                        <a:cubicBezTo>
                          <a:pt x="64" y="59"/>
                          <a:pt x="64" y="59"/>
                          <a:pt x="64" y="60"/>
                        </a:cubicBezTo>
                        <a:close/>
                        <a:moveTo>
                          <a:pt x="47" y="79"/>
                        </a:moveTo>
                        <a:cubicBezTo>
                          <a:pt x="47" y="79"/>
                          <a:pt x="47" y="79"/>
                          <a:pt x="47" y="79"/>
                        </a:cubicBezTo>
                        <a:cubicBezTo>
                          <a:pt x="47" y="79"/>
                          <a:pt x="47" y="78"/>
                          <a:pt x="46" y="78"/>
                        </a:cubicBezTo>
                        <a:cubicBezTo>
                          <a:pt x="46" y="78"/>
                          <a:pt x="47" y="79"/>
                          <a:pt x="47" y="79"/>
                        </a:cubicBezTo>
                        <a:close/>
                        <a:moveTo>
                          <a:pt x="31" y="11"/>
                        </a:moveTo>
                        <a:cubicBezTo>
                          <a:pt x="31" y="11"/>
                          <a:pt x="31" y="11"/>
                          <a:pt x="32" y="11"/>
                        </a:cubicBezTo>
                        <a:cubicBezTo>
                          <a:pt x="32" y="11"/>
                          <a:pt x="32" y="11"/>
                          <a:pt x="32" y="11"/>
                        </a:cubicBezTo>
                        <a:cubicBezTo>
                          <a:pt x="31" y="11"/>
                          <a:pt x="31" y="11"/>
                          <a:pt x="31" y="11"/>
                        </a:cubicBezTo>
                        <a:close/>
                        <a:moveTo>
                          <a:pt x="47" y="51"/>
                        </a:move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1"/>
                          <a:pt x="46" y="51"/>
                        </a:cubicBezTo>
                        <a:cubicBezTo>
                          <a:pt x="46" y="51"/>
                          <a:pt x="46" y="51"/>
                          <a:pt x="47" y="51"/>
                        </a:cubicBezTo>
                        <a:cubicBezTo>
                          <a:pt x="47" y="51"/>
                          <a:pt x="47" y="51"/>
                          <a:pt x="47" y="51"/>
                        </a:cubicBezTo>
                        <a:close/>
                        <a:moveTo>
                          <a:pt x="42" y="114"/>
                        </a:moveTo>
                        <a:cubicBezTo>
                          <a:pt x="41" y="114"/>
                          <a:pt x="41" y="113"/>
                          <a:pt x="41" y="113"/>
                        </a:cubicBezTo>
                        <a:cubicBezTo>
                          <a:pt x="41" y="113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2" y="114"/>
                        </a:cubicBezTo>
                        <a:close/>
                        <a:moveTo>
                          <a:pt x="59" y="63"/>
                        </a:move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59" y="63"/>
                        </a:cubicBezTo>
                        <a:close/>
                        <a:moveTo>
                          <a:pt x="50" y="34"/>
                        </a:moveTo>
                        <a:cubicBezTo>
                          <a:pt x="50" y="34"/>
                          <a:pt x="50" y="34"/>
                          <a:pt x="50" y="34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4"/>
                        </a:cubicBezTo>
                        <a:close/>
                        <a:moveTo>
                          <a:pt x="32" y="103"/>
                        </a:move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09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5865813" y="3201988"/>
                    <a:ext cx="250825" cy="436563"/>
                  </a:xfrm>
                  <a:custGeom>
                    <a:avLst/>
                    <a:gdLst>
                      <a:gd name="T0" fmla="*/ 117269 w 77"/>
                      <a:gd name="T1" fmla="*/ 426641 h 132"/>
                      <a:gd name="T2" fmla="*/ 16287 w 77"/>
                      <a:gd name="T3" fmla="*/ 433256 h 132"/>
                      <a:gd name="T4" fmla="*/ 97724 w 77"/>
                      <a:gd name="T5" fmla="*/ 274505 h 132"/>
                      <a:gd name="T6" fmla="*/ 123784 w 77"/>
                      <a:gd name="T7" fmla="*/ 251354 h 132"/>
                      <a:gd name="T8" fmla="*/ 87952 w 77"/>
                      <a:gd name="T9" fmla="*/ 128985 h 132"/>
                      <a:gd name="T10" fmla="*/ 42347 w 77"/>
                      <a:gd name="T11" fmla="*/ 3307 h 132"/>
                      <a:gd name="T12" fmla="*/ 159616 w 77"/>
                      <a:gd name="T13" fmla="*/ 6615 h 132"/>
                      <a:gd name="T14" fmla="*/ 179161 w 77"/>
                      <a:gd name="T15" fmla="*/ 42995 h 132"/>
                      <a:gd name="T16" fmla="*/ 214993 w 77"/>
                      <a:gd name="T17" fmla="*/ 297657 h 132"/>
                      <a:gd name="T18" fmla="*/ 133556 w 77"/>
                      <a:gd name="T19" fmla="*/ 42995 h 132"/>
                      <a:gd name="T20" fmla="*/ 123784 w 77"/>
                      <a:gd name="T21" fmla="*/ 390261 h 132"/>
                      <a:gd name="T22" fmla="*/ 143329 w 77"/>
                      <a:gd name="T23" fmla="*/ 357188 h 132"/>
                      <a:gd name="T24" fmla="*/ 117269 w 77"/>
                      <a:gd name="T25" fmla="*/ 79375 h 132"/>
                      <a:gd name="T26" fmla="*/ 156358 w 77"/>
                      <a:gd name="T27" fmla="*/ 69453 h 132"/>
                      <a:gd name="T28" fmla="*/ 140071 w 77"/>
                      <a:gd name="T29" fmla="*/ 400183 h 132"/>
                      <a:gd name="T30" fmla="*/ 110754 w 77"/>
                      <a:gd name="T31" fmla="*/ 16536 h 132"/>
                      <a:gd name="T32" fmla="*/ 107496 w 77"/>
                      <a:gd name="T33" fmla="*/ 343959 h 132"/>
                      <a:gd name="T34" fmla="*/ 140071 w 77"/>
                      <a:gd name="T35" fmla="*/ 264584 h 132"/>
                      <a:gd name="T36" fmla="*/ 241053 w 77"/>
                      <a:gd name="T37" fmla="*/ 231511 h 132"/>
                      <a:gd name="T38" fmla="*/ 237795 w 77"/>
                      <a:gd name="T39" fmla="*/ 241433 h 132"/>
                      <a:gd name="T40" fmla="*/ 45605 w 77"/>
                      <a:gd name="T41" fmla="*/ 373724 h 132"/>
                      <a:gd name="T42" fmla="*/ 188933 w 77"/>
                      <a:gd name="T43" fmla="*/ 261276 h 132"/>
                      <a:gd name="T44" fmla="*/ 61892 w 77"/>
                      <a:gd name="T45" fmla="*/ 383646 h 132"/>
                      <a:gd name="T46" fmla="*/ 175903 w 77"/>
                      <a:gd name="T47" fmla="*/ 105833 h 132"/>
                      <a:gd name="T48" fmla="*/ 94467 w 77"/>
                      <a:gd name="T49" fmla="*/ 46302 h 132"/>
                      <a:gd name="T50" fmla="*/ 29317 w 77"/>
                      <a:gd name="T51" fmla="*/ 406797 h 132"/>
                      <a:gd name="T52" fmla="*/ 100981 w 77"/>
                      <a:gd name="T53" fmla="*/ 85990 h 132"/>
                      <a:gd name="T54" fmla="*/ 205220 w 77"/>
                      <a:gd name="T55" fmla="*/ 231511 h 132"/>
                      <a:gd name="T56" fmla="*/ 172646 w 77"/>
                      <a:gd name="T57" fmla="*/ 201745 h 132"/>
                      <a:gd name="T58" fmla="*/ 159616 w 77"/>
                      <a:gd name="T59" fmla="*/ 287735 h 132"/>
                      <a:gd name="T60" fmla="*/ 127041 w 77"/>
                      <a:gd name="T61" fmla="*/ 102526 h 132"/>
                      <a:gd name="T62" fmla="*/ 156358 w 77"/>
                      <a:gd name="T63" fmla="*/ 85990 h 132"/>
                      <a:gd name="T64" fmla="*/ 87952 w 77"/>
                      <a:gd name="T65" fmla="*/ 29766 h 132"/>
                      <a:gd name="T66" fmla="*/ 110754 w 77"/>
                      <a:gd name="T67" fmla="*/ 175287 h 132"/>
                      <a:gd name="T68" fmla="*/ 179161 w 77"/>
                      <a:gd name="T69" fmla="*/ 135599 h 132"/>
                      <a:gd name="T70" fmla="*/ 153101 w 77"/>
                      <a:gd name="T71" fmla="*/ 238125 h 132"/>
                      <a:gd name="T72" fmla="*/ 179161 w 77"/>
                      <a:gd name="T73" fmla="*/ 175287 h 132"/>
                      <a:gd name="T74" fmla="*/ 100981 w 77"/>
                      <a:gd name="T75" fmla="*/ 105833 h 132"/>
                      <a:gd name="T76" fmla="*/ 123784 w 77"/>
                      <a:gd name="T77" fmla="*/ 357188 h 132"/>
                      <a:gd name="T78" fmla="*/ 136814 w 77"/>
                      <a:gd name="T79" fmla="*/ 105833 h 132"/>
                      <a:gd name="T80" fmla="*/ 143329 w 77"/>
                      <a:gd name="T81" fmla="*/ 327422 h 132"/>
                      <a:gd name="T82" fmla="*/ 65149 w 77"/>
                      <a:gd name="T83" fmla="*/ 33073 h 132"/>
                      <a:gd name="T84" fmla="*/ 153101 w 77"/>
                      <a:gd name="T85" fmla="*/ 211667 h 132"/>
                      <a:gd name="T86" fmla="*/ 205220 w 77"/>
                      <a:gd name="T87" fmla="*/ 208360 h 132"/>
                      <a:gd name="T88" fmla="*/ 172646 w 77"/>
                      <a:gd name="T89" fmla="*/ 92604 h 132"/>
                      <a:gd name="T90" fmla="*/ 107496 w 77"/>
                      <a:gd name="T91" fmla="*/ 76068 h 132"/>
                      <a:gd name="T92" fmla="*/ 130299 w 77"/>
                      <a:gd name="T93" fmla="*/ 29766 h 132"/>
                      <a:gd name="T94" fmla="*/ 107496 w 77"/>
                      <a:gd name="T95" fmla="*/ 383646 h 132"/>
                      <a:gd name="T96" fmla="*/ 94467 w 77"/>
                      <a:gd name="T97" fmla="*/ 69453 h 132"/>
                      <a:gd name="T98" fmla="*/ 81437 w 77"/>
                      <a:gd name="T99" fmla="*/ 383646 h 132"/>
                      <a:gd name="T100" fmla="*/ 133556 w 77"/>
                      <a:gd name="T101" fmla="*/ 119063 h 132"/>
                      <a:gd name="T102" fmla="*/ 156358 w 77"/>
                      <a:gd name="T103" fmla="*/ 188516 h 132"/>
                      <a:gd name="T104" fmla="*/ 188933 w 77"/>
                      <a:gd name="T105" fmla="*/ 201745 h 132"/>
                      <a:gd name="T106" fmla="*/ 84694 w 77"/>
                      <a:gd name="T107" fmla="*/ 66146 h 132"/>
                      <a:gd name="T108" fmla="*/ 159616 w 77"/>
                      <a:gd name="T109" fmla="*/ 39688 h 132"/>
                      <a:gd name="T110" fmla="*/ 172646 w 77"/>
                      <a:gd name="T111" fmla="*/ 138906 h 132"/>
                      <a:gd name="T112" fmla="*/ 162873 w 77"/>
                      <a:gd name="T113" fmla="*/ 264584 h 132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2"/>
                      <a:gd name="T173" fmla="*/ 77 w 77"/>
                      <a:gd name="T174" fmla="*/ 132 h 132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2">
                        <a:moveTo>
                          <a:pt x="44" y="125"/>
                        </a:moveTo>
                        <a:cubicBezTo>
                          <a:pt x="45" y="125"/>
                          <a:pt x="46" y="125"/>
                          <a:pt x="47" y="125"/>
                        </a:cubicBezTo>
                        <a:cubicBezTo>
                          <a:pt x="48" y="125"/>
                          <a:pt x="48" y="125"/>
                          <a:pt x="49" y="125"/>
                        </a:cubicBezTo>
                        <a:cubicBezTo>
                          <a:pt x="49" y="125"/>
                          <a:pt x="50" y="125"/>
                          <a:pt x="50" y="126"/>
                        </a:cubicBezTo>
                        <a:cubicBezTo>
                          <a:pt x="50" y="126"/>
                          <a:pt x="49" y="127"/>
                          <a:pt x="49" y="127"/>
                        </a:cubicBezTo>
                        <a:cubicBezTo>
                          <a:pt x="48" y="127"/>
                          <a:pt x="47" y="127"/>
                          <a:pt x="46" y="127"/>
                        </a:cubicBezTo>
                        <a:cubicBezTo>
                          <a:pt x="43" y="128"/>
                          <a:pt x="40" y="128"/>
                          <a:pt x="37" y="128"/>
                        </a:cubicBezTo>
                        <a:cubicBezTo>
                          <a:pt x="37" y="128"/>
                          <a:pt x="36" y="128"/>
                          <a:pt x="36" y="129"/>
                        </a:cubicBezTo>
                        <a:cubicBezTo>
                          <a:pt x="35" y="129"/>
                          <a:pt x="34" y="129"/>
                          <a:pt x="33" y="129"/>
                        </a:cubicBezTo>
                        <a:cubicBezTo>
                          <a:pt x="33" y="129"/>
                          <a:pt x="33" y="129"/>
                          <a:pt x="32" y="129"/>
                        </a:cubicBezTo>
                        <a:cubicBezTo>
                          <a:pt x="29" y="129"/>
                          <a:pt x="25" y="129"/>
                          <a:pt x="22" y="130"/>
                        </a:cubicBezTo>
                        <a:cubicBezTo>
                          <a:pt x="20" y="130"/>
                          <a:pt x="17" y="131"/>
                          <a:pt x="15" y="131"/>
                        </a:cubicBezTo>
                        <a:cubicBezTo>
                          <a:pt x="14" y="131"/>
                          <a:pt x="13" y="131"/>
                          <a:pt x="13" y="132"/>
                        </a:cubicBezTo>
                        <a:cubicBezTo>
                          <a:pt x="12" y="132"/>
                          <a:pt x="11" y="132"/>
                          <a:pt x="10" y="132"/>
                        </a:cubicBezTo>
                        <a:cubicBezTo>
                          <a:pt x="10" y="131"/>
                          <a:pt x="9" y="131"/>
                          <a:pt x="9" y="131"/>
                        </a:cubicBezTo>
                        <a:cubicBezTo>
                          <a:pt x="8" y="131"/>
                          <a:pt x="6" y="131"/>
                          <a:pt x="5" y="131"/>
                        </a:cubicBezTo>
                        <a:cubicBezTo>
                          <a:pt x="4" y="131"/>
                          <a:pt x="3" y="130"/>
                          <a:pt x="3" y="130"/>
                        </a:cubicBezTo>
                        <a:cubicBezTo>
                          <a:pt x="2" y="130"/>
                          <a:pt x="2" y="130"/>
                          <a:pt x="2" y="130"/>
                        </a:cubicBezTo>
                        <a:cubicBezTo>
                          <a:pt x="1" y="131"/>
                          <a:pt x="0" y="130"/>
                          <a:pt x="0" y="129"/>
                        </a:cubicBezTo>
                        <a:cubicBezTo>
                          <a:pt x="1" y="129"/>
                          <a:pt x="1" y="128"/>
                          <a:pt x="1" y="128"/>
                        </a:cubicBezTo>
                        <a:cubicBezTo>
                          <a:pt x="2" y="126"/>
                          <a:pt x="3" y="124"/>
                          <a:pt x="5" y="122"/>
                        </a:cubicBezTo>
                        <a:cubicBezTo>
                          <a:pt x="9" y="116"/>
                          <a:pt x="14" y="110"/>
                          <a:pt x="18" y="103"/>
                        </a:cubicBezTo>
                        <a:cubicBezTo>
                          <a:pt x="20" y="99"/>
                          <a:pt x="23" y="95"/>
                          <a:pt x="25" y="91"/>
                        </a:cubicBezTo>
                        <a:cubicBezTo>
                          <a:pt x="26" y="89"/>
                          <a:pt x="28" y="86"/>
                          <a:pt x="30" y="83"/>
                        </a:cubicBezTo>
                        <a:cubicBezTo>
                          <a:pt x="31" y="81"/>
                          <a:pt x="33" y="78"/>
                          <a:pt x="35" y="76"/>
                        </a:cubicBezTo>
                        <a:cubicBezTo>
                          <a:pt x="35" y="75"/>
                          <a:pt x="35" y="75"/>
                          <a:pt x="34" y="75"/>
                        </a:cubicBezTo>
                        <a:cubicBezTo>
                          <a:pt x="33" y="75"/>
                          <a:pt x="33" y="75"/>
                          <a:pt x="33" y="74"/>
                        </a:cubicBezTo>
                        <a:cubicBezTo>
                          <a:pt x="33" y="73"/>
                          <a:pt x="33" y="72"/>
                          <a:pt x="34" y="72"/>
                        </a:cubicBezTo>
                        <a:cubicBezTo>
                          <a:pt x="35" y="71"/>
                          <a:pt x="36" y="71"/>
                          <a:pt x="36" y="72"/>
                        </a:cubicBezTo>
                        <a:cubicBezTo>
                          <a:pt x="37" y="72"/>
                          <a:pt x="37" y="72"/>
                          <a:pt x="37" y="72"/>
                        </a:cubicBezTo>
                        <a:cubicBezTo>
                          <a:pt x="37" y="73"/>
                          <a:pt x="37" y="74"/>
                          <a:pt x="37" y="74"/>
                        </a:cubicBezTo>
                        <a:cubicBezTo>
                          <a:pt x="38" y="75"/>
                          <a:pt x="38" y="75"/>
                          <a:pt x="38" y="76"/>
                        </a:cubicBezTo>
                        <a:cubicBezTo>
                          <a:pt x="39" y="75"/>
                          <a:pt x="40" y="74"/>
                          <a:pt x="40" y="73"/>
                        </a:cubicBezTo>
                        <a:cubicBezTo>
                          <a:pt x="40" y="73"/>
                          <a:pt x="39" y="73"/>
                          <a:pt x="39" y="73"/>
                        </a:cubicBezTo>
                        <a:cubicBezTo>
                          <a:pt x="38" y="73"/>
                          <a:pt x="38" y="72"/>
                          <a:pt x="38" y="72"/>
                        </a:cubicBezTo>
                        <a:cubicBezTo>
                          <a:pt x="38" y="72"/>
                          <a:pt x="37" y="71"/>
                          <a:pt x="37" y="71"/>
                        </a:cubicBezTo>
                        <a:cubicBezTo>
                          <a:pt x="36" y="71"/>
                          <a:pt x="36" y="70"/>
                          <a:pt x="36" y="70"/>
                        </a:cubicBezTo>
                        <a:cubicBezTo>
                          <a:pt x="35" y="67"/>
                          <a:pt x="34" y="64"/>
                          <a:pt x="34" y="61"/>
                        </a:cubicBezTo>
                        <a:cubicBezTo>
                          <a:pt x="32" y="56"/>
                          <a:pt x="31" y="51"/>
                          <a:pt x="29" y="46"/>
                        </a:cubicBezTo>
                        <a:cubicBezTo>
                          <a:pt x="28" y="44"/>
                          <a:pt x="27" y="42"/>
                          <a:pt x="27" y="39"/>
                        </a:cubicBezTo>
                        <a:cubicBezTo>
                          <a:pt x="25" y="36"/>
                          <a:pt x="24" y="33"/>
                          <a:pt x="23" y="30"/>
                        </a:cubicBezTo>
                        <a:cubicBezTo>
                          <a:pt x="19" y="24"/>
                          <a:pt x="16" y="17"/>
                          <a:pt x="13" y="10"/>
                        </a:cubicBezTo>
                        <a:cubicBezTo>
                          <a:pt x="13" y="10"/>
                          <a:pt x="13" y="9"/>
                          <a:pt x="13" y="9"/>
                        </a:cubicBezTo>
                        <a:cubicBezTo>
                          <a:pt x="12" y="8"/>
                          <a:pt x="12" y="7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5"/>
                          <a:pt x="11" y="5"/>
                          <a:pt x="11" y="4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2"/>
                          <a:pt x="13" y="1"/>
                          <a:pt x="13" y="1"/>
                        </a:cubicBezTo>
                        <a:cubicBezTo>
                          <a:pt x="14" y="1"/>
                          <a:pt x="14" y="1"/>
                          <a:pt x="15" y="1"/>
                        </a:cubicBezTo>
                        <a:cubicBezTo>
                          <a:pt x="15" y="1"/>
                          <a:pt x="16" y="1"/>
                          <a:pt x="17" y="1"/>
                        </a:cubicBezTo>
                        <a:cubicBezTo>
                          <a:pt x="17" y="1"/>
                          <a:pt x="18" y="1"/>
                          <a:pt x="18" y="1"/>
                        </a:cubicBezTo>
                        <a:cubicBezTo>
                          <a:pt x="26" y="1"/>
                          <a:pt x="34" y="1"/>
                          <a:pt x="41" y="1"/>
                        </a:cubicBezTo>
                        <a:cubicBezTo>
                          <a:pt x="43" y="1"/>
                          <a:pt x="45" y="1"/>
                          <a:pt x="47" y="0"/>
                        </a:cubicBezTo>
                        <a:cubicBezTo>
                          <a:pt x="48" y="0"/>
                          <a:pt x="48" y="0"/>
                          <a:pt x="49" y="0"/>
                        </a:cubicBezTo>
                        <a:cubicBezTo>
                          <a:pt x="50" y="0"/>
                          <a:pt x="50" y="1"/>
                          <a:pt x="50" y="1"/>
                        </a:cubicBezTo>
                        <a:cubicBezTo>
                          <a:pt x="50" y="2"/>
                          <a:pt x="50" y="2"/>
                          <a:pt x="49" y="2"/>
                        </a:cubicBezTo>
                        <a:cubicBezTo>
                          <a:pt x="49" y="3"/>
                          <a:pt x="48" y="3"/>
                          <a:pt x="48" y="3"/>
                        </a:cubicBezTo>
                        <a:cubicBezTo>
                          <a:pt x="48" y="3"/>
                          <a:pt x="48" y="3"/>
                          <a:pt x="47" y="3"/>
                        </a:cubicBezTo>
                        <a:cubicBezTo>
                          <a:pt x="48" y="3"/>
                          <a:pt x="49" y="4"/>
                          <a:pt x="51" y="4"/>
                        </a:cubicBezTo>
                        <a:cubicBezTo>
                          <a:pt x="52" y="4"/>
                          <a:pt x="52" y="4"/>
                          <a:pt x="52" y="5"/>
                        </a:cubicBezTo>
                        <a:cubicBezTo>
                          <a:pt x="52" y="6"/>
                          <a:pt x="52" y="6"/>
                          <a:pt x="53" y="7"/>
                        </a:cubicBezTo>
                        <a:cubicBezTo>
                          <a:pt x="53" y="7"/>
                          <a:pt x="53" y="7"/>
                          <a:pt x="53" y="8"/>
                        </a:cubicBezTo>
                        <a:cubicBezTo>
                          <a:pt x="52" y="8"/>
                          <a:pt x="53" y="9"/>
                          <a:pt x="53" y="9"/>
                        </a:cubicBezTo>
                        <a:cubicBezTo>
                          <a:pt x="54" y="11"/>
                          <a:pt x="54" y="12"/>
                          <a:pt x="55" y="13"/>
                        </a:cubicBezTo>
                        <a:cubicBezTo>
                          <a:pt x="57" y="16"/>
                          <a:pt x="58" y="20"/>
                          <a:pt x="60" y="24"/>
                        </a:cubicBezTo>
                        <a:cubicBezTo>
                          <a:pt x="60" y="25"/>
                          <a:pt x="60" y="26"/>
                          <a:pt x="61" y="27"/>
                        </a:cubicBezTo>
                        <a:cubicBezTo>
                          <a:pt x="62" y="32"/>
                          <a:pt x="63" y="38"/>
                          <a:pt x="65" y="43"/>
                        </a:cubicBezTo>
                        <a:cubicBezTo>
                          <a:pt x="66" y="46"/>
                          <a:pt x="67" y="48"/>
                          <a:pt x="68" y="50"/>
                        </a:cubicBezTo>
                        <a:cubicBezTo>
                          <a:pt x="69" y="55"/>
                          <a:pt x="72" y="59"/>
                          <a:pt x="74" y="63"/>
                        </a:cubicBezTo>
                        <a:cubicBezTo>
                          <a:pt x="75" y="66"/>
                          <a:pt x="76" y="68"/>
                          <a:pt x="77" y="71"/>
                        </a:cubicBezTo>
                        <a:cubicBezTo>
                          <a:pt x="77" y="72"/>
                          <a:pt x="77" y="72"/>
                          <a:pt x="76" y="73"/>
                        </a:cubicBezTo>
                        <a:cubicBezTo>
                          <a:pt x="73" y="79"/>
                          <a:pt x="70" y="85"/>
                          <a:pt x="66" y="90"/>
                        </a:cubicBezTo>
                        <a:cubicBezTo>
                          <a:pt x="64" y="93"/>
                          <a:pt x="62" y="95"/>
                          <a:pt x="61" y="98"/>
                        </a:cubicBezTo>
                        <a:cubicBezTo>
                          <a:pt x="60" y="99"/>
                          <a:pt x="60" y="100"/>
                          <a:pt x="59" y="101"/>
                        </a:cubicBezTo>
                        <a:cubicBezTo>
                          <a:pt x="57" y="105"/>
                          <a:pt x="54" y="110"/>
                          <a:pt x="52" y="114"/>
                        </a:cubicBezTo>
                        <a:cubicBezTo>
                          <a:pt x="49" y="118"/>
                          <a:pt x="47" y="121"/>
                          <a:pt x="44" y="125"/>
                        </a:cubicBezTo>
                        <a:cubicBezTo>
                          <a:pt x="44" y="125"/>
                          <a:pt x="44" y="125"/>
                          <a:pt x="44" y="125"/>
                        </a:cubicBezTo>
                        <a:close/>
                        <a:moveTo>
                          <a:pt x="44" y="12"/>
                        </a:moveTo>
                        <a:cubicBezTo>
                          <a:pt x="43" y="12"/>
                          <a:pt x="43" y="12"/>
                          <a:pt x="42" y="12"/>
                        </a:cubicBezTo>
                        <a:cubicBezTo>
                          <a:pt x="42" y="12"/>
                          <a:pt x="42" y="13"/>
                          <a:pt x="41" y="13"/>
                        </a:cubicBezTo>
                        <a:cubicBezTo>
                          <a:pt x="40" y="15"/>
                          <a:pt x="38" y="16"/>
                          <a:pt x="36" y="18"/>
                        </a:cubicBezTo>
                        <a:cubicBezTo>
                          <a:pt x="36" y="18"/>
                          <a:pt x="36" y="18"/>
                          <a:pt x="36" y="18"/>
                        </a:cubicBezTo>
                        <a:cubicBezTo>
                          <a:pt x="38" y="16"/>
                          <a:pt x="41" y="15"/>
                          <a:pt x="43" y="13"/>
                        </a:cubicBezTo>
                        <a:cubicBezTo>
                          <a:pt x="43" y="13"/>
                          <a:pt x="43" y="12"/>
                          <a:pt x="44" y="12"/>
                        </a:cubicBezTo>
                        <a:cubicBezTo>
                          <a:pt x="44" y="12"/>
                          <a:pt x="44" y="12"/>
                          <a:pt x="44" y="12"/>
                        </a:cubicBezTo>
                        <a:cubicBezTo>
                          <a:pt x="44" y="11"/>
                          <a:pt x="44" y="12"/>
                          <a:pt x="44" y="12"/>
                        </a:cubicBezTo>
                        <a:close/>
                        <a:moveTo>
                          <a:pt x="38" y="118"/>
                        </a:moveTo>
                        <a:cubicBezTo>
                          <a:pt x="38" y="118"/>
                          <a:pt x="38" y="118"/>
                          <a:pt x="38" y="118"/>
                        </a:cubicBezTo>
                        <a:cubicBezTo>
                          <a:pt x="38" y="117"/>
                          <a:pt x="39" y="117"/>
                          <a:pt x="39" y="117"/>
                        </a:cubicBezTo>
                        <a:cubicBezTo>
                          <a:pt x="40" y="116"/>
                          <a:pt x="41" y="115"/>
                          <a:pt x="42" y="114"/>
                        </a:cubicBezTo>
                        <a:cubicBezTo>
                          <a:pt x="46" y="108"/>
                          <a:pt x="50" y="102"/>
                          <a:pt x="54" y="96"/>
                        </a:cubicBezTo>
                        <a:cubicBezTo>
                          <a:pt x="54" y="96"/>
                          <a:pt x="54" y="95"/>
                          <a:pt x="54" y="95"/>
                        </a:cubicBezTo>
                        <a:cubicBezTo>
                          <a:pt x="54" y="95"/>
                          <a:pt x="54" y="95"/>
                          <a:pt x="54" y="96"/>
                        </a:cubicBezTo>
                        <a:cubicBezTo>
                          <a:pt x="51" y="99"/>
                          <a:pt x="49" y="102"/>
                          <a:pt x="46" y="105"/>
                        </a:cubicBezTo>
                        <a:cubicBezTo>
                          <a:pt x="46" y="106"/>
                          <a:pt x="45" y="106"/>
                          <a:pt x="45" y="107"/>
                        </a:cubicBezTo>
                        <a:cubicBezTo>
                          <a:pt x="45" y="107"/>
                          <a:pt x="45" y="107"/>
                          <a:pt x="44" y="108"/>
                        </a:cubicBezTo>
                        <a:cubicBezTo>
                          <a:pt x="44" y="108"/>
                          <a:pt x="43" y="109"/>
                          <a:pt x="43" y="109"/>
                        </a:cubicBezTo>
                        <a:cubicBezTo>
                          <a:pt x="42" y="110"/>
                          <a:pt x="42" y="111"/>
                          <a:pt x="41" y="112"/>
                        </a:cubicBezTo>
                        <a:cubicBezTo>
                          <a:pt x="41" y="112"/>
                          <a:pt x="41" y="113"/>
                          <a:pt x="41" y="113"/>
                        </a:cubicBezTo>
                        <a:cubicBezTo>
                          <a:pt x="41" y="114"/>
                          <a:pt x="41" y="114"/>
                          <a:pt x="40" y="114"/>
                        </a:cubicBezTo>
                        <a:cubicBezTo>
                          <a:pt x="40" y="115"/>
                          <a:pt x="39" y="115"/>
                          <a:pt x="39" y="115"/>
                        </a:cubicBezTo>
                        <a:cubicBezTo>
                          <a:pt x="39" y="116"/>
                          <a:pt x="38" y="117"/>
                          <a:pt x="38" y="118"/>
                        </a:cubicBezTo>
                        <a:close/>
                        <a:moveTo>
                          <a:pt x="35" y="25"/>
                        </a:moveTo>
                        <a:cubicBezTo>
                          <a:pt x="36" y="25"/>
                          <a:pt x="36" y="25"/>
                          <a:pt x="36" y="24"/>
                        </a:cubicBezTo>
                        <a:cubicBezTo>
                          <a:pt x="37" y="23"/>
                          <a:pt x="39" y="22"/>
                          <a:pt x="40" y="21"/>
                        </a:cubicBezTo>
                        <a:cubicBezTo>
                          <a:pt x="42" y="19"/>
                          <a:pt x="45" y="17"/>
                          <a:pt x="48" y="15"/>
                        </a:cubicBezTo>
                        <a:cubicBezTo>
                          <a:pt x="48" y="15"/>
                          <a:pt x="48" y="14"/>
                          <a:pt x="48" y="14"/>
                        </a:cubicBezTo>
                        <a:cubicBezTo>
                          <a:pt x="47" y="14"/>
                          <a:pt x="47" y="13"/>
                          <a:pt x="47" y="13"/>
                        </a:cubicBezTo>
                        <a:cubicBezTo>
                          <a:pt x="46" y="14"/>
                          <a:pt x="36" y="23"/>
                          <a:pt x="35" y="25"/>
                        </a:cubicBezTo>
                        <a:close/>
                        <a:moveTo>
                          <a:pt x="38" y="29"/>
                        </a:moveTo>
                        <a:cubicBezTo>
                          <a:pt x="38" y="29"/>
                          <a:pt x="38" y="29"/>
                          <a:pt x="39" y="28"/>
                        </a:cubicBezTo>
                        <a:cubicBezTo>
                          <a:pt x="42" y="26"/>
                          <a:pt x="45" y="24"/>
                          <a:pt x="48" y="21"/>
                        </a:cubicBezTo>
                        <a:cubicBezTo>
                          <a:pt x="48" y="21"/>
                          <a:pt x="48" y="21"/>
                          <a:pt x="48" y="21"/>
                        </a:cubicBezTo>
                        <a:cubicBezTo>
                          <a:pt x="48" y="20"/>
                          <a:pt x="48" y="20"/>
                          <a:pt x="48" y="19"/>
                        </a:cubicBezTo>
                        <a:cubicBezTo>
                          <a:pt x="45" y="22"/>
                          <a:pt x="41" y="25"/>
                          <a:pt x="38" y="28"/>
                        </a:cubicBezTo>
                        <a:cubicBezTo>
                          <a:pt x="38" y="28"/>
                          <a:pt x="38" y="29"/>
                          <a:pt x="38" y="29"/>
                        </a:cubicBezTo>
                        <a:close/>
                        <a:moveTo>
                          <a:pt x="42" y="124"/>
                        </a:moveTo>
                        <a:cubicBezTo>
                          <a:pt x="45" y="121"/>
                          <a:pt x="48" y="116"/>
                          <a:pt x="50" y="112"/>
                        </a:cubicBezTo>
                        <a:cubicBezTo>
                          <a:pt x="50" y="112"/>
                          <a:pt x="50" y="112"/>
                          <a:pt x="50" y="112"/>
                        </a:cubicBezTo>
                        <a:cubicBezTo>
                          <a:pt x="47" y="115"/>
                          <a:pt x="45" y="118"/>
                          <a:pt x="43" y="121"/>
                        </a:cubicBezTo>
                        <a:cubicBezTo>
                          <a:pt x="42" y="122"/>
                          <a:pt x="42" y="122"/>
                          <a:pt x="42" y="123"/>
                        </a:cubicBezTo>
                        <a:cubicBezTo>
                          <a:pt x="41" y="123"/>
                          <a:pt x="41" y="124"/>
                          <a:pt x="42" y="124"/>
                        </a:cubicBezTo>
                        <a:close/>
                        <a:moveTo>
                          <a:pt x="70" y="76"/>
                        </a:moveTo>
                        <a:cubicBezTo>
                          <a:pt x="69" y="76"/>
                          <a:pt x="69" y="76"/>
                          <a:pt x="69" y="76"/>
                        </a:cubicBezTo>
                        <a:cubicBezTo>
                          <a:pt x="67" y="78"/>
                          <a:pt x="65" y="81"/>
                          <a:pt x="63" y="84"/>
                        </a:cubicBezTo>
                        <a:cubicBezTo>
                          <a:pt x="63" y="85"/>
                          <a:pt x="63" y="86"/>
                          <a:pt x="62" y="87"/>
                        </a:cubicBezTo>
                        <a:cubicBezTo>
                          <a:pt x="65" y="83"/>
                          <a:pt x="68" y="80"/>
                          <a:pt x="70" y="76"/>
                        </a:cubicBezTo>
                        <a:close/>
                        <a:moveTo>
                          <a:pt x="34" y="5"/>
                        </a:moveTo>
                        <a:cubicBezTo>
                          <a:pt x="39" y="5"/>
                          <a:pt x="43" y="5"/>
                          <a:pt x="48" y="6"/>
                        </a:cubicBezTo>
                        <a:cubicBezTo>
                          <a:pt x="46" y="4"/>
                          <a:pt x="39" y="4"/>
                          <a:pt x="34" y="5"/>
                        </a:cubicBezTo>
                        <a:close/>
                        <a:moveTo>
                          <a:pt x="33" y="104"/>
                        </a:moveTo>
                        <a:cubicBezTo>
                          <a:pt x="33" y="104"/>
                          <a:pt x="34" y="104"/>
                          <a:pt x="34" y="104"/>
                        </a:cubicBezTo>
                        <a:cubicBezTo>
                          <a:pt x="35" y="104"/>
                          <a:pt x="35" y="104"/>
                          <a:pt x="35" y="103"/>
                        </a:cubicBezTo>
                        <a:cubicBezTo>
                          <a:pt x="36" y="103"/>
                          <a:pt x="36" y="102"/>
                          <a:pt x="37" y="101"/>
                        </a:cubicBezTo>
                        <a:cubicBezTo>
                          <a:pt x="38" y="100"/>
                          <a:pt x="38" y="98"/>
                          <a:pt x="39" y="97"/>
                        </a:cubicBezTo>
                        <a:cubicBezTo>
                          <a:pt x="37" y="99"/>
                          <a:pt x="35" y="101"/>
                          <a:pt x="33" y="104"/>
                        </a:cubicBezTo>
                        <a:close/>
                        <a:moveTo>
                          <a:pt x="47" y="39"/>
                        </a:moveTo>
                        <a:cubicBezTo>
                          <a:pt x="46" y="40"/>
                          <a:pt x="44" y="41"/>
                          <a:pt x="43" y="42"/>
                        </a:cubicBezTo>
                        <a:cubicBezTo>
                          <a:pt x="43" y="43"/>
                          <a:pt x="43" y="43"/>
                          <a:pt x="44" y="44"/>
                        </a:cubicBezTo>
                        <a:cubicBezTo>
                          <a:pt x="45" y="43"/>
                          <a:pt x="46" y="42"/>
                          <a:pt x="48" y="41"/>
                        </a:cubicBezTo>
                        <a:cubicBezTo>
                          <a:pt x="47" y="40"/>
                          <a:pt x="47" y="39"/>
                          <a:pt x="47" y="39"/>
                        </a:cubicBezTo>
                        <a:close/>
                        <a:moveTo>
                          <a:pt x="44" y="80"/>
                        </a:moveTo>
                        <a:cubicBezTo>
                          <a:pt x="44" y="80"/>
                          <a:pt x="44" y="80"/>
                          <a:pt x="44" y="80"/>
                        </a:cubicBezTo>
                        <a:cubicBezTo>
                          <a:pt x="44" y="80"/>
                          <a:pt x="44" y="80"/>
                          <a:pt x="43" y="80"/>
                        </a:cubicBezTo>
                        <a:cubicBezTo>
                          <a:pt x="42" y="83"/>
                          <a:pt x="40" y="85"/>
                          <a:pt x="38" y="88"/>
                        </a:cubicBezTo>
                        <a:cubicBezTo>
                          <a:pt x="38" y="88"/>
                          <a:pt x="37" y="89"/>
                          <a:pt x="37" y="89"/>
                        </a:cubicBezTo>
                        <a:cubicBezTo>
                          <a:pt x="38" y="88"/>
                          <a:pt x="39" y="87"/>
                          <a:pt x="40" y="87"/>
                        </a:cubicBezTo>
                        <a:cubicBezTo>
                          <a:pt x="41" y="86"/>
                          <a:pt x="42" y="84"/>
                          <a:pt x="43" y="82"/>
                        </a:cubicBezTo>
                        <a:cubicBezTo>
                          <a:pt x="43" y="82"/>
                          <a:pt x="44" y="81"/>
                          <a:pt x="44" y="80"/>
                        </a:cubicBezTo>
                        <a:close/>
                        <a:moveTo>
                          <a:pt x="73" y="73"/>
                        </a:moveTo>
                        <a:cubicBezTo>
                          <a:pt x="73" y="73"/>
                          <a:pt x="74" y="72"/>
                          <a:pt x="74" y="72"/>
                        </a:cubicBezTo>
                        <a:cubicBezTo>
                          <a:pt x="75" y="72"/>
                          <a:pt x="75" y="71"/>
                          <a:pt x="74" y="70"/>
                        </a:cubicBezTo>
                        <a:cubicBezTo>
                          <a:pt x="74" y="69"/>
                          <a:pt x="73" y="69"/>
                          <a:pt x="73" y="68"/>
                        </a:cubicBezTo>
                        <a:cubicBezTo>
                          <a:pt x="73" y="68"/>
                          <a:pt x="73" y="68"/>
                          <a:pt x="73" y="67"/>
                        </a:cubicBezTo>
                        <a:cubicBezTo>
                          <a:pt x="72" y="68"/>
                          <a:pt x="72" y="68"/>
                          <a:pt x="72" y="68"/>
                        </a:cubicBezTo>
                        <a:cubicBezTo>
                          <a:pt x="72" y="68"/>
                          <a:pt x="73" y="69"/>
                          <a:pt x="73" y="69"/>
                        </a:cubicBezTo>
                        <a:cubicBezTo>
                          <a:pt x="73" y="70"/>
                          <a:pt x="73" y="70"/>
                          <a:pt x="72" y="70"/>
                        </a:cubicBezTo>
                        <a:cubicBezTo>
                          <a:pt x="72" y="71"/>
                          <a:pt x="72" y="71"/>
                          <a:pt x="71" y="71"/>
                        </a:cubicBezTo>
                        <a:cubicBezTo>
                          <a:pt x="71" y="71"/>
                          <a:pt x="71" y="72"/>
                          <a:pt x="71" y="73"/>
                        </a:cubicBezTo>
                        <a:cubicBezTo>
                          <a:pt x="72" y="73"/>
                          <a:pt x="73" y="73"/>
                          <a:pt x="73" y="73"/>
                        </a:cubicBezTo>
                        <a:close/>
                        <a:moveTo>
                          <a:pt x="48" y="78"/>
                        </a:moveTo>
                        <a:cubicBezTo>
                          <a:pt x="48" y="78"/>
                          <a:pt x="49" y="78"/>
                          <a:pt x="49" y="78"/>
                        </a:cubicBezTo>
                        <a:cubicBezTo>
                          <a:pt x="50" y="77"/>
                          <a:pt x="52" y="75"/>
                          <a:pt x="54" y="74"/>
                        </a:cubicBezTo>
                        <a:cubicBezTo>
                          <a:pt x="53" y="73"/>
                          <a:pt x="53" y="73"/>
                          <a:pt x="53" y="73"/>
                        </a:cubicBezTo>
                        <a:cubicBezTo>
                          <a:pt x="52" y="74"/>
                          <a:pt x="51" y="75"/>
                          <a:pt x="49" y="76"/>
                        </a:cubicBezTo>
                        <a:cubicBezTo>
                          <a:pt x="49" y="76"/>
                          <a:pt x="49" y="76"/>
                          <a:pt x="49" y="76"/>
                        </a:cubicBezTo>
                        <a:cubicBezTo>
                          <a:pt x="49" y="77"/>
                          <a:pt x="49" y="78"/>
                          <a:pt x="48" y="78"/>
                        </a:cubicBezTo>
                        <a:close/>
                        <a:moveTo>
                          <a:pt x="14" y="113"/>
                        </a:moveTo>
                        <a:cubicBezTo>
                          <a:pt x="16" y="112"/>
                          <a:pt x="21" y="104"/>
                          <a:pt x="22" y="102"/>
                        </a:cubicBezTo>
                        <a:cubicBezTo>
                          <a:pt x="21" y="102"/>
                          <a:pt x="21" y="103"/>
                          <a:pt x="21" y="103"/>
                        </a:cubicBezTo>
                        <a:cubicBezTo>
                          <a:pt x="19" y="106"/>
                          <a:pt x="17" y="109"/>
                          <a:pt x="15" y="112"/>
                        </a:cubicBezTo>
                        <a:cubicBezTo>
                          <a:pt x="14" y="112"/>
                          <a:pt x="14" y="112"/>
                          <a:pt x="14" y="113"/>
                        </a:cubicBezTo>
                        <a:close/>
                        <a:moveTo>
                          <a:pt x="58" y="79"/>
                        </a:moveTo>
                        <a:cubicBezTo>
                          <a:pt x="60" y="77"/>
                          <a:pt x="61" y="76"/>
                          <a:pt x="63" y="74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ubicBezTo>
                          <a:pt x="61" y="75"/>
                          <a:pt x="59" y="76"/>
                          <a:pt x="58" y="79"/>
                        </a:cubicBezTo>
                        <a:close/>
                        <a:moveTo>
                          <a:pt x="19" y="116"/>
                        </a:moveTo>
                        <a:cubicBezTo>
                          <a:pt x="19" y="115"/>
                          <a:pt x="19" y="115"/>
                          <a:pt x="19" y="115"/>
                        </a:cubicBezTo>
                        <a:cubicBezTo>
                          <a:pt x="18" y="117"/>
                          <a:pt x="17" y="119"/>
                          <a:pt x="15" y="121"/>
                        </a:cubicBezTo>
                        <a:cubicBezTo>
                          <a:pt x="15" y="122"/>
                          <a:pt x="14" y="123"/>
                          <a:pt x="13" y="124"/>
                        </a:cubicBezTo>
                        <a:cubicBezTo>
                          <a:pt x="13" y="124"/>
                          <a:pt x="14" y="124"/>
                          <a:pt x="14" y="123"/>
                        </a:cubicBezTo>
                        <a:cubicBezTo>
                          <a:pt x="14" y="123"/>
                          <a:pt x="15" y="123"/>
                          <a:pt x="15" y="122"/>
                        </a:cubicBezTo>
                        <a:cubicBezTo>
                          <a:pt x="15" y="122"/>
                          <a:pt x="16" y="122"/>
                          <a:pt x="16" y="122"/>
                        </a:cubicBezTo>
                        <a:cubicBezTo>
                          <a:pt x="17" y="120"/>
                          <a:pt x="18" y="118"/>
                          <a:pt x="19" y="116"/>
                        </a:cubicBezTo>
                        <a:cubicBezTo>
                          <a:pt x="19" y="116"/>
                          <a:pt x="19" y="116"/>
                          <a:pt x="19" y="116"/>
                        </a:cubicBezTo>
                        <a:close/>
                        <a:moveTo>
                          <a:pt x="32" y="36"/>
                        </a:moveTo>
                        <a:cubicBezTo>
                          <a:pt x="32" y="37"/>
                          <a:pt x="33" y="37"/>
                          <a:pt x="33" y="38"/>
                        </a:cubicBezTo>
                        <a:cubicBezTo>
                          <a:pt x="34" y="37"/>
                          <a:pt x="34" y="37"/>
                          <a:pt x="35" y="36"/>
                        </a:cubicBezTo>
                        <a:cubicBezTo>
                          <a:pt x="35" y="36"/>
                          <a:pt x="35" y="35"/>
                          <a:pt x="34" y="34"/>
                        </a:cubicBezTo>
                        <a:cubicBezTo>
                          <a:pt x="34" y="35"/>
                          <a:pt x="33" y="35"/>
                          <a:pt x="32" y="36"/>
                        </a:cubicBezTo>
                        <a:close/>
                        <a:moveTo>
                          <a:pt x="55" y="35"/>
                        </a:moveTo>
                        <a:cubicBezTo>
                          <a:pt x="55" y="34"/>
                          <a:pt x="55" y="33"/>
                          <a:pt x="54" y="32"/>
                        </a:cubicBezTo>
                        <a:cubicBezTo>
                          <a:pt x="54" y="32"/>
                          <a:pt x="53" y="33"/>
                          <a:pt x="53" y="33"/>
                        </a:cubicBezTo>
                        <a:cubicBezTo>
                          <a:pt x="53" y="34"/>
                          <a:pt x="54" y="35"/>
                          <a:pt x="54" y="36"/>
                        </a:cubicBezTo>
                        <a:cubicBezTo>
                          <a:pt x="54" y="36"/>
                          <a:pt x="55" y="36"/>
                          <a:pt x="55" y="35"/>
                        </a:cubicBezTo>
                        <a:close/>
                        <a:moveTo>
                          <a:pt x="30" y="111"/>
                        </a:moveTo>
                        <a:cubicBezTo>
                          <a:pt x="29" y="111"/>
                          <a:pt x="29" y="111"/>
                          <a:pt x="28" y="110"/>
                        </a:cubicBezTo>
                        <a:cubicBezTo>
                          <a:pt x="27" y="111"/>
                          <a:pt x="27" y="112"/>
                          <a:pt x="26" y="113"/>
                        </a:cubicBezTo>
                        <a:cubicBezTo>
                          <a:pt x="28" y="113"/>
                          <a:pt x="29" y="112"/>
                          <a:pt x="30" y="111"/>
                        </a:cubicBezTo>
                        <a:close/>
                        <a:moveTo>
                          <a:pt x="29" y="14"/>
                        </a:moveTo>
                        <a:cubicBezTo>
                          <a:pt x="30" y="14"/>
                          <a:pt x="30" y="14"/>
                          <a:pt x="30" y="14"/>
                        </a:cubicBezTo>
                        <a:cubicBezTo>
                          <a:pt x="31" y="13"/>
                          <a:pt x="33" y="12"/>
                          <a:pt x="34" y="10"/>
                        </a:cubicBezTo>
                        <a:cubicBezTo>
                          <a:pt x="33" y="10"/>
                          <a:pt x="33" y="10"/>
                          <a:pt x="32" y="10"/>
                        </a:cubicBezTo>
                        <a:cubicBezTo>
                          <a:pt x="31" y="11"/>
                          <a:pt x="30" y="13"/>
                          <a:pt x="29" y="14"/>
                        </a:cubicBezTo>
                        <a:close/>
                        <a:moveTo>
                          <a:pt x="6" y="126"/>
                        </a:moveTo>
                        <a:cubicBezTo>
                          <a:pt x="7" y="126"/>
                          <a:pt x="7" y="126"/>
                          <a:pt x="7" y="126"/>
                        </a:cubicBezTo>
                        <a:cubicBezTo>
                          <a:pt x="8" y="126"/>
                          <a:pt x="8" y="126"/>
                          <a:pt x="8" y="126"/>
                        </a:cubicBezTo>
                        <a:cubicBezTo>
                          <a:pt x="8" y="125"/>
                          <a:pt x="8" y="124"/>
                          <a:pt x="9" y="123"/>
                        </a:cubicBezTo>
                        <a:cubicBezTo>
                          <a:pt x="10" y="123"/>
                          <a:pt x="10" y="122"/>
                          <a:pt x="10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9" y="122"/>
                          <a:pt x="8" y="124"/>
                          <a:pt x="6" y="126"/>
                        </a:cubicBezTo>
                        <a:close/>
                        <a:moveTo>
                          <a:pt x="31" y="24"/>
                        </a:moveTo>
                        <a:cubicBezTo>
                          <a:pt x="30" y="25"/>
                          <a:pt x="29" y="26"/>
                          <a:pt x="28" y="26"/>
                        </a:cubicBezTo>
                        <a:cubicBezTo>
                          <a:pt x="29" y="27"/>
                          <a:pt x="29" y="27"/>
                          <a:pt x="29" y="28"/>
                        </a:cubicBezTo>
                        <a:cubicBezTo>
                          <a:pt x="30" y="27"/>
                          <a:pt x="30" y="27"/>
                          <a:pt x="31" y="26"/>
                        </a:cubicBezTo>
                        <a:cubicBezTo>
                          <a:pt x="32" y="26"/>
                          <a:pt x="32" y="25"/>
                          <a:pt x="31" y="24"/>
                        </a:cubicBezTo>
                        <a:close/>
                        <a:moveTo>
                          <a:pt x="57" y="67"/>
                        </a:moveTo>
                        <a:cubicBezTo>
                          <a:pt x="58" y="67"/>
                          <a:pt x="60" y="66"/>
                          <a:pt x="61" y="65"/>
                        </a:cubicBezTo>
                        <a:cubicBezTo>
                          <a:pt x="60" y="65"/>
                          <a:pt x="60" y="64"/>
                          <a:pt x="60" y="64"/>
                        </a:cubicBezTo>
                        <a:cubicBezTo>
                          <a:pt x="59" y="65"/>
                          <a:pt x="59" y="65"/>
                          <a:pt x="58" y="65"/>
                        </a:cubicBezTo>
                        <a:cubicBezTo>
                          <a:pt x="57" y="66"/>
                          <a:pt x="57" y="67"/>
                          <a:pt x="57" y="67"/>
                        </a:cubicBezTo>
                        <a:close/>
                        <a:moveTo>
                          <a:pt x="61" y="72"/>
                        </a:moveTo>
                        <a:cubicBezTo>
                          <a:pt x="62" y="71"/>
                          <a:pt x="63" y="71"/>
                          <a:pt x="63" y="70"/>
                        </a:cubicBezTo>
                        <a:cubicBezTo>
                          <a:pt x="63" y="70"/>
                          <a:pt x="63" y="69"/>
                          <a:pt x="62" y="69"/>
                        </a:cubicBezTo>
                        <a:cubicBezTo>
                          <a:pt x="62" y="69"/>
                          <a:pt x="62" y="70"/>
                          <a:pt x="61" y="70"/>
                        </a:cubicBezTo>
                        <a:cubicBezTo>
                          <a:pt x="61" y="71"/>
                          <a:pt x="61" y="71"/>
                          <a:pt x="61" y="72"/>
                        </a:cubicBezTo>
                        <a:close/>
                        <a:moveTo>
                          <a:pt x="53" y="61"/>
                        </a:moveTo>
                        <a:cubicBezTo>
                          <a:pt x="52" y="62"/>
                          <a:pt x="52" y="62"/>
                          <a:pt x="52" y="63"/>
                        </a:cubicBezTo>
                        <a:cubicBezTo>
                          <a:pt x="51" y="63"/>
                          <a:pt x="51" y="63"/>
                          <a:pt x="51" y="65"/>
                        </a:cubicBezTo>
                        <a:cubicBezTo>
                          <a:pt x="52" y="64"/>
                          <a:pt x="53" y="64"/>
                          <a:pt x="54" y="63"/>
                        </a:cubicBezTo>
                        <a:cubicBezTo>
                          <a:pt x="53" y="63"/>
                          <a:pt x="53" y="62"/>
                          <a:pt x="53" y="61"/>
                        </a:cubicBezTo>
                        <a:close/>
                        <a:moveTo>
                          <a:pt x="36" y="120"/>
                        </a:moveTo>
                        <a:cubicBezTo>
                          <a:pt x="35" y="121"/>
                          <a:pt x="34" y="122"/>
                          <a:pt x="33" y="123"/>
                        </a:cubicBezTo>
                        <a:cubicBezTo>
                          <a:pt x="33" y="124"/>
                          <a:pt x="34" y="124"/>
                          <a:pt x="34" y="124"/>
                        </a:cubicBezTo>
                        <a:cubicBezTo>
                          <a:pt x="35" y="123"/>
                          <a:pt x="35" y="122"/>
                          <a:pt x="36" y="122"/>
                        </a:cubicBezTo>
                        <a:cubicBezTo>
                          <a:pt x="36" y="121"/>
                          <a:pt x="36" y="121"/>
                          <a:pt x="36" y="120"/>
                        </a:cubicBezTo>
                        <a:close/>
                        <a:moveTo>
                          <a:pt x="50" y="88"/>
                        </a:moveTo>
                        <a:cubicBezTo>
                          <a:pt x="51" y="87"/>
                          <a:pt x="52" y="83"/>
                          <a:pt x="52" y="82"/>
                        </a:cubicBezTo>
                        <a:cubicBezTo>
                          <a:pt x="51" y="84"/>
                          <a:pt x="50" y="85"/>
                          <a:pt x="49" y="87"/>
                        </a:cubicBezTo>
                        <a:cubicBezTo>
                          <a:pt x="50" y="87"/>
                          <a:pt x="50" y="87"/>
                          <a:pt x="50" y="88"/>
                        </a:cubicBezTo>
                        <a:close/>
                        <a:moveTo>
                          <a:pt x="23" y="26"/>
                        </a:moveTo>
                        <a:cubicBezTo>
                          <a:pt x="23" y="25"/>
                          <a:pt x="19" y="17"/>
                          <a:pt x="18" y="17"/>
                        </a:cubicBezTo>
                        <a:cubicBezTo>
                          <a:pt x="20" y="20"/>
                          <a:pt x="21" y="23"/>
                          <a:pt x="23" y="26"/>
                        </a:cubicBezTo>
                        <a:close/>
                        <a:moveTo>
                          <a:pt x="39" y="32"/>
                        </a:moveTo>
                        <a:cubicBezTo>
                          <a:pt x="40" y="31"/>
                          <a:pt x="41" y="30"/>
                          <a:pt x="41" y="30"/>
                        </a:cubicBezTo>
                        <a:cubicBezTo>
                          <a:pt x="42" y="29"/>
                          <a:pt x="43" y="29"/>
                          <a:pt x="43" y="28"/>
                        </a:cubicBezTo>
                        <a:cubicBezTo>
                          <a:pt x="42" y="29"/>
                          <a:pt x="40" y="30"/>
                          <a:pt x="39" y="31"/>
                        </a:cubicBezTo>
                        <a:cubicBezTo>
                          <a:pt x="39" y="31"/>
                          <a:pt x="39" y="31"/>
                          <a:pt x="39" y="32"/>
                        </a:cubicBezTo>
                        <a:close/>
                        <a:moveTo>
                          <a:pt x="48" y="49"/>
                        </a:moveTo>
                        <a:cubicBezTo>
                          <a:pt x="47" y="49"/>
                          <a:pt x="46" y="49"/>
                          <a:pt x="46" y="50"/>
                        </a:cubicBezTo>
                        <a:cubicBezTo>
                          <a:pt x="46" y="51"/>
                          <a:pt x="46" y="51"/>
                          <a:pt x="46" y="51"/>
                        </a:cubicBezTo>
                        <a:cubicBezTo>
                          <a:pt x="47" y="51"/>
                          <a:pt x="47" y="51"/>
                          <a:pt x="47" y="50"/>
                        </a:cubicBezTo>
                        <a:cubicBezTo>
                          <a:pt x="48" y="50"/>
                          <a:pt x="48" y="49"/>
                          <a:pt x="48" y="49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5"/>
                          <a:pt x="48" y="26"/>
                          <a:pt x="48" y="26"/>
                        </a:cubicBezTo>
                        <a:cubicBezTo>
                          <a:pt x="48" y="26"/>
                          <a:pt x="47" y="27"/>
                          <a:pt x="47" y="27"/>
                        </a:cubicBezTo>
                        <a:cubicBezTo>
                          <a:pt x="47" y="27"/>
                          <a:pt x="47" y="28"/>
                          <a:pt x="48" y="28"/>
                        </a:cubicBezTo>
                        <a:cubicBezTo>
                          <a:pt x="50" y="27"/>
                          <a:pt x="50" y="27"/>
                          <a:pt x="49" y="25"/>
                        </a:cubicBezTo>
                        <a:close/>
                        <a:moveTo>
                          <a:pt x="32" y="108"/>
                        </a:moveTo>
                        <a:cubicBezTo>
                          <a:pt x="31" y="108"/>
                          <a:pt x="30" y="107"/>
                          <a:pt x="29" y="108"/>
                        </a:cubicBezTo>
                        <a:cubicBezTo>
                          <a:pt x="30" y="109"/>
                          <a:pt x="31" y="109"/>
                          <a:pt x="31" y="109"/>
                        </a:cubicBezTo>
                        <a:cubicBezTo>
                          <a:pt x="32" y="109"/>
                          <a:pt x="32" y="108"/>
                          <a:pt x="32" y="108"/>
                        </a:cubicBezTo>
                        <a:close/>
                        <a:moveTo>
                          <a:pt x="27" y="9"/>
                        </a:moveTo>
                        <a:cubicBezTo>
                          <a:pt x="27" y="9"/>
                          <a:pt x="27" y="9"/>
                          <a:pt x="26" y="9"/>
                        </a:cubicBezTo>
                        <a:cubicBezTo>
                          <a:pt x="27" y="10"/>
                          <a:pt x="27" y="10"/>
                          <a:pt x="28" y="11"/>
                        </a:cubicBezTo>
                        <a:cubicBezTo>
                          <a:pt x="28" y="10"/>
                          <a:pt x="29" y="10"/>
                          <a:pt x="30" y="9"/>
                        </a:cubicBezTo>
                        <a:cubicBezTo>
                          <a:pt x="28" y="9"/>
                          <a:pt x="28" y="9"/>
                          <a:pt x="27" y="9"/>
                        </a:cubicBezTo>
                        <a:close/>
                        <a:moveTo>
                          <a:pt x="34" y="53"/>
                        </a:moveTo>
                        <a:cubicBezTo>
                          <a:pt x="34" y="53"/>
                          <a:pt x="34" y="53"/>
                          <a:pt x="34" y="53"/>
                        </a:cubicBezTo>
                        <a:cubicBezTo>
                          <a:pt x="35" y="55"/>
                          <a:pt x="36" y="58"/>
                          <a:pt x="37" y="60"/>
                        </a:cubicBezTo>
                        <a:cubicBezTo>
                          <a:pt x="36" y="58"/>
                          <a:pt x="36" y="55"/>
                          <a:pt x="34" y="53"/>
                        </a:cubicBezTo>
                        <a:close/>
                        <a:moveTo>
                          <a:pt x="61" y="59"/>
                        </a:moveTo>
                        <a:cubicBezTo>
                          <a:pt x="62" y="59"/>
                          <a:pt x="62" y="59"/>
                          <a:pt x="62" y="58"/>
                        </a:cubicBezTo>
                        <a:cubicBezTo>
                          <a:pt x="61" y="57"/>
                          <a:pt x="61" y="56"/>
                          <a:pt x="61" y="55"/>
                        </a:cubicBezTo>
                        <a:cubicBezTo>
                          <a:pt x="60" y="55"/>
                          <a:pt x="60" y="56"/>
                          <a:pt x="60" y="56"/>
                        </a:cubicBezTo>
                        <a:cubicBezTo>
                          <a:pt x="60" y="57"/>
                          <a:pt x="61" y="58"/>
                          <a:pt x="61" y="59"/>
                        </a:cubicBezTo>
                        <a:close/>
                        <a:moveTo>
                          <a:pt x="57" y="40"/>
                        </a:moveTo>
                        <a:cubicBezTo>
                          <a:pt x="56" y="39"/>
                          <a:pt x="56" y="39"/>
                          <a:pt x="56" y="38"/>
                        </a:cubicBezTo>
                        <a:cubicBezTo>
                          <a:pt x="55" y="39"/>
                          <a:pt x="55" y="39"/>
                          <a:pt x="55" y="41"/>
                        </a:cubicBezTo>
                        <a:cubicBezTo>
                          <a:pt x="56" y="41"/>
                          <a:pt x="56" y="40"/>
                          <a:pt x="57" y="40"/>
                        </a:cubicBezTo>
                        <a:close/>
                        <a:moveTo>
                          <a:pt x="47" y="9"/>
                        </a:moveTo>
                        <a:cubicBezTo>
                          <a:pt x="47" y="8"/>
                          <a:pt x="47" y="9"/>
                          <a:pt x="46" y="9"/>
                        </a:cubicBezTo>
                        <a:cubicBezTo>
                          <a:pt x="46" y="9"/>
                          <a:pt x="45" y="9"/>
                          <a:pt x="45" y="10"/>
                        </a:cubicBezTo>
                        <a:cubicBezTo>
                          <a:pt x="45" y="10"/>
                          <a:pt x="46" y="10"/>
                          <a:pt x="46" y="10"/>
                        </a:cubicBezTo>
                        <a:cubicBezTo>
                          <a:pt x="47" y="10"/>
                          <a:pt x="47" y="10"/>
                          <a:pt x="47" y="9"/>
                        </a:cubicBezTo>
                        <a:close/>
                        <a:moveTo>
                          <a:pt x="46" y="73"/>
                        </a:moveTo>
                        <a:cubicBezTo>
                          <a:pt x="46" y="73"/>
                          <a:pt x="46" y="72"/>
                          <a:pt x="47" y="72"/>
                        </a:cubicBezTo>
                        <a:cubicBezTo>
                          <a:pt x="47" y="71"/>
                          <a:pt x="46" y="71"/>
                          <a:pt x="46" y="70"/>
                        </a:cubicBezTo>
                        <a:cubicBezTo>
                          <a:pt x="45" y="71"/>
                          <a:pt x="45" y="72"/>
                          <a:pt x="46" y="73"/>
                        </a:cubicBezTo>
                        <a:close/>
                        <a:moveTo>
                          <a:pt x="51" y="25"/>
                        </a:moveTo>
                        <a:cubicBezTo>
                          <a:pt x="52" y="25"/>
                          <a:pt x="52" y="25"/>
                          <a:pt x="52" y="24"/>
                        </a:cubicBezTo>
                        <a:cubicBezTo>
                          <a:pt x="52" y="23"/>
                          <a:pt x="52" y="23"/>
                          <a:pt x="52" y="23"/>
                        </a:cubicBezTo>
                        <a:cubicBezTo>
                          <a:pt x="50" y="23"/>
                          <a:pt x="51" y="24"/>
                          <a:pt x="51" y="25"/>
                        </a:cubicBezTo>
                        <a:close/>
                        <a:moveTo>
                          <a:pt x="55" y="54"/>
                        </a:moveTo>
                        <a:cubicBezTo>
                          <a:pt x="55" y="54"/>
                          <a:pt x="55" y="54"/>
                          <a:pt x="55" y="53"/>
                        </a:cubicBezTo>
                        <a:cubicBezTo>
                          <a:pt x="53" y="54"/>
                          <a:pt x="53" y="54"/>
                          <a:pt x="54" y="55"/>
                        </a:cubicBezTo>
                        <a:cubicBezTo>
                          <a:pt x="54" y="55"/>
                          <a:pt x="55" y="55"/>
                          <a:pt x="55" y="54"/>
                        </a:cubicBezTo>
                        <a:close/>
                        <a:moveTo>
                          <a:pt x="39" y="122"/>
                        </a:moveTo>
                        <a:cubicBezTo>
                          <a:pt x="38" y="122"/>
                          <a:pt x="37" y="124"/>
                          <a:pt x="37" y="125"/>
                        </a:cubicBezTo>
                        <a:cubicBezTo>
                          <a:pt x="37" y="125"/>
                          <a:pt x="37" y="125"/>
                          <a:pt x="37" y="125"/>
                        </a:cubicBezTo>
                        <a:cubicBezTo>
                          <a:pt x="38" y="124"/>
                          <a:pt x="38" y="123"/>
                          <a:pt x="39" y="122"/>
                        </a:cubicBezTo>
                        <a:close/>
                        <a:moveTo>
                          <a:pt x="30" y="31"/>
                        </a:moveTo>
                        <a:cubicBezTo>
                          <a:pt x="31" y="32"/>
                          <a:pt x="31" y="32"/>
                          <a:pt x="31" y="32"/>
                        </a:cubicBezTo>
                        <a:cubicBezTo>
                          <a:pt x="32" y="31"/>
                          <a:pt x="33" y="30"/>
                          <a:pt x="33" y="30"/>
                        </a:cubicBezTo>
                        <a:cubicBezTo>
                          <a:pt x="32" y="30"/>
                          <a:pt x="31" y="31"/>
                          <a:pt x="30" y="31"/>
                        </a:cubicBezTo>
                        <a:close/>
                        <a:moveTo>
                          <a:pt x="51" y="38"/>
                        </a:moveTo>
                        <a:cubicBezTo>
                          <a:pt x="52" y="38"/>
                          <a:pt x="52" y="38"/>
                          <a:pt x="52" y="38"/>
                        </a:cubicBezTo>
                        <a:cubicBezTo>
                          <a:pt x="51" y="37"/>
                          <a:pt x="51" y="36"/>
                          <a:pt x="51" y="35"/>
                        </a:cubicBezTo>
                        <a:cubicBezTo>
                          <a:pt x="50" y="35"/>
                          <a:pt x="50" y="36"/>
                          <a:pt x="50" y="36"/>
                        </a:cubicBezTo>
                        <a:cubicBezTo>
                          <a:pt x="51" y="37"/>
                          <a:pt x="51" y="37"/>
                          <a:pt x="51" y="38"/>
                        </a:cubicBezTo>
                        <a:close/>
                        <a:moveTo>
                          <a:pt x="38" y="108"/>
                        </a:moveTo>
                        <a:cubicBezTo>
                          <a:pt x="37" y="108"/>
                          <a:pt x="37" y="108"/>
                          <a:pt x="37" y="108"/>
                        </a:cubicBezTo>
                        <a:cubicBezTo>
                          <a:pt x="36" y="110"/>
                          <a:pt x="36" y="111"/>
                          <a:pt x="36" y="111"/>
                        </a:cubicBezTo>
                        <a:cubicBezTo>
                          <a:pt x="37" y="111"/>
                          <a:pt x="38" y="109"/>
                          <a:pt x="38" y="108"/>
                        </a:cubicBezTo>
                        <a:close/>
                        <a:moveTo>
                          <a:pt x="57" y="44"/>
                        </a:moveTo>
                        <a:cubicBezTo>
                          <a:pt x="56" y="45"/>
                          <a:pt x="56" y="45"/>
                          <a:pt x="57" y="47"/>
                        </a:cubicBezTo>
                        <a:cubicBezTo>
                          <a:pt x="58" y="46"/>
                          <a:pt x="58" y="46"/>
                          <a:pt x="57" y="44"/>
                        </a:cubicBezTo>
                        <a:close/>
                        <a:moveTo>
                          <a:pt x="45" y="29"/>
                        </a:moveTo>
                        <a:cubicBezTo>
                          <a:pt x="44" y="30"/>
                          <a:pt x="43" y="31"/>
                          <a:pt x="42" y="32"/>
                        </a:cubicBezTo>
                        <a:cubicBezTo>
                          <a:pt x="43" y="31"/>
                          <a:pt x="44" y="31"/>
                          <a:pt x="45" y="30"/>
                        </a:cubicBezTo>
                        <a:cubicBezTo>
                          <a:pt x="45" y="30"/>
                          <a:pt x="45" y="30"/>
                          <a:pt x="45" y="29"/>
                        </a:cubicBezTo>
                        <a:close/>
                        <a:moveTo>
                          <a:pt x="59" y="50"/>
                        </a:moveTo>
                        <a:cubicBezTo>
                          <a:pt x="58" y="50"/>
                          <a:pt x="58" y="51"/>
                          <a:pt x="59" y="52"/>
                        </a:cubicBezTo>
                        <a:cubicBezTo>
                          <a:pt x="59" y="52"/>
                          <a:pt x="60" y="52"/>
                          <a:pt x="59" y="51"/>
                        </a:cubicBezTo>
                        <a:cubicBezTo>
                          <a:pt x="59" y="51"/>
                          <a:pt x="59" y="50"/>
                          <a:pt x="59" y="50"/>
                        </a:cubicBezTo>
                        <a:close/>
                        <a:moveTo>
                          <a:pt x="46" y="96"/>
                        </a:moveTo>
                        <a:cubicBezTo>
                          <a:pt x="44" y="96"/>
                          <a:pt x="44" y="98"/>
                          <a:pt x="44" y="99"/>
                        </a:cubicBezTo>
                        <a:cubicBezTo>
                          <a:pt x="44" y="98"/>
                          <a:pt x="45" y="97"/>
                          <a:pt x="46" y="96"/>
                        </a:cubicBezTo>
                        <a:close/>
                        <a:moveTo>
                          <a:pt x="44" y="66"/>
                        </a:moveTo>
                        <a:cubicBezTo>
                          <a:pt x="45" y="66"/>
                          <a:pt x="45" y="65"/>
                          <a:pt x="44" y="64"/>
                        </a:cubicBezTo>
                        <a:cubicBezTo>
                          <a:pt x="44" y="65"/>
                          <a:pt x="44" y="65"/>
                          <a:pt x="44" y="66"/>
                        </a:cubicBezTo>
                        <a:close/>
                        <a:moveTo>
                          <a:pt x="20" y="10"/>
                        </a:moveTo>
                        <a:cubicBezTo>
                          <a:pt x="21" y="9"/>
                          <a:pt x="21" y="9"/>
                          <a:pt x="21" y="8"/>
                        </a:cubicBezTo>
                        <a:cubicBezTo>
                          <a:pt x="20" y="8"/>
                          <a:pt x="20" y="8"/>
                          <a:pt x="19" y="8"/>
                        </a:cubicBezTo>
                        <a:cubicBezTo>
                          <a:pt x="19" y="9"/>
                          <a:pt x="20" y="9"/>
                          <a:pt x="20" y="10"/>
                        </a:cubicBezTo>
                        <a:close/>
                        <a:moveTo>
                          <a:pt x="55" y="62"/>
                        </a:moveTo>
                        <a:cubicBezTo>
                          <a:pt x="56" y="61"/>
                          <a:pt x="56" y="60"/>
                          <a:pt x="56" y="59"/>
                        </a:cubicBezTo>
                        <a:cubicBezTo>
                          <a:pt x="55" y="60"/>
                          <a:pt x="55" y="60"/>
                          <a:pt x="55" y="62"/>
                        </a:cubicBezTo>
                        <a:close/>
                        <a:moveTo>
                          <a:pt x="24" y="119"/>
                        </a:moveTo>
                        <a:cubicBezTo>
                          <a:pt x="23" y="120"/>
                          <a:pt x="23" y="121"/>
                          <a:pt x="22" y="121"/>
                        </a:cubicBezTo>
                        <a:cubicBezTo>
                          <a:pt x="23" y="121"/>
                          <a:pt x="23" y="122"/>
                          <a:pt x="24" y="119"/>
                        </a:cubicBezTo>
                        <a:close/>
                        <a:moveTo>
                          <a:pt x="47" y="62"/>
                        </a:moveTo>
                        <a:cubicBezTo>
                          <a:pt x="46" y="63"/>
                          <a:pt x="46" y="63"/>
                          <a:pt x="47" y="64"/>
                        </a:cubicBezTo>
                        <a:cubicBezTo>
                          <a:pt x="48" y="63"/>
                          <a:pt x="48" y="63"/>
                          <a:pt x="47" y="62"/>
                        </a:cubicBezTo>
                        <a:close/>
                        <a:moveTo>
                          <a:pt x="25" y="24"/>
                        </a:moveTo>
                        <a:cubicBezTo>
                          <a:pt x="25" y="24"/>
                          <a:pt x="25" y="24"/>
                          <a:pt x="25" y="24"/>
                        </a:cubicBezTo>
                        <a:cubicBezTo>
                          <a:pt x="25" y="26"/>
                          <a:pt x="26" y="27"/>
                          <a:pt x="26" y="28"/>
                        </a:cubicBezTo>
                        <a:cubicBezTo>
                          <a:pt x="26" y="28"/>
                          <a:pt x="26" y="28"/>
                          <a:pt x="26" y="28"/>
                        </a:cubicBezTo>
                        <a:cubicBezTo>
                          <a:pt x="26" y="27"/>
                          <a:pt x="26" y="26"/>
                          <a:pt x="25" y="24"/>
                        </a:cubicBezTo>
                        <a:close/>
                        <a:moveTo>
                          <a:pt x="63" y="64"/>
                        </a:moveTo>
                        <a:cubicBezTo>
                          <a:pt x="63" y="63"/>
                          <a:pt x="64" y="63"/>
                          <a:pt x="63" y="63"/>
                        </a:cubicBezTo>
                        <a:cubicBezTo>
                          <a:pt x="63" y="63"/>
                          <a:pt x="63" y="62"/>
                          <a:pt x="63" y="61"/>
                        </a:cubicBezTo>
                        <a:cubicBezTo>
                          <a:pt x="62" y="62"/>
                          <a:pt x="63" y="63"/>
                          <a:pt x="63" y="64"/>
                        </a:cubicBezTo>
                        <a:close/>
                        <a:moveTo>
                          <a:pt x="23" y="11"/>
                        </a:moveTo>
                        <a:cubicBezTo>
                          <a:pt x="23" y="11"/>
                          <a:pt x="23" y="11"/>
                          <a:pt x="23" y="11"/>
                        </a:cubicBezTo>
                        <a:cubicBezTo>
                          <a:pt x="23" y="11"/>
                          <a:pt x="24" y="10"/>
                          <a:pt x="25" y="10"/>
                        </a:cubicBez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3" y="10"/>
                          <a:pt x="23" y="10"/>
                          <a:pt x="23" y="11"/>
                        </a:cubicBezTo>
                        <a:close/>
                        <a:moveTo>
                          <a:pt x="53" y="28"/>
                        </a:moveTo>
                        <a:cubicBezTo>
                          <a:pt x="52" y="29"/>
                          <a:pt x="52" y="29"/>
                          <a:pt x="52" y="30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8"/>
                          <a:pt x="53" y="28"/>
                          <a:pt x="53" y="28"/>
                        </a:cubicBezTo>
                        <a:close/>
                        <a:moveTo>
                          <a:pt x="53" y="48"/>
                        </a:moveTo>
                        <a:cubicBezTo>
                          <a:pt x="52" y="49"/>
                          <a:pt x="52" y="49"/>
                          <a:pt x="52" y="50"/>
                        </a:cubicBezTo>
                        <a:cubicBezTo>
                          <a:pt x="53" y="49"/>
                          <a:pt x="53" y="49"/>
                          <a:pt x="53" y="48"/>
                        </a:cubicBezTo>
                        <a:close/>
                        <a:moveTo>
                          <a:pt x="33" y="23"/>
                        </a:moveTo>
                        <a:cubicBezTo>
                          <a:pt x="34" y="23"/>
                          <a:pt x="34" y="22"/>
                          <a:pt x="35" y="22"/>
                        </a:cubicBezTo>
                        <a:cubicBezTo>
                          <a:pt x="33" y="23"/>
                          <a:pt x="33" y="23"/>
                          <a:pt x="33" y="23"/>
                        </a:cubicBezTo>
                        <a:close/>
                        <a:moveTo>
                          <a:pt x="54" y="66"/>
                        </a:moveTo>
                        <a:cubicBezTo>
                          <a:pt x="54" y="66"/>
                          <a:pt x="54" y="66"/>
                          <a:pt x="54" y="66"/>
                        </a:cubicBezTo>
                        <a:cubicBezTo>
                          <a:pt x="52" y="66"/>
                          <a:pt x="52" y="67"/>
                          <a:pt x="53" y="67"/>
                        </a:cubicBezTo>
                        <a:cubicBezTo>
                          <a:pt x="53" y="67"/>
                          <a:pt x="54" y="66"/>
                          <a:pt x="54" y="66"/>
                        </a:cubicBezTo>
                        <a:close/>
                        <a:moveTo>
                          <a:pt x="39" y="9"/>
                        </a:moveTo>
                        <a:cubicBezTo>
                          <a:pt x="39" y="9"/>
                          <a:pt x="39" y="9"/>
                          <a:pt x="40" y="9"/>
                        </a:cubicBezTo>
                        <a:cubicBezTo>
                          <a:pt x="40" y="9"/>
                          <a:pt x="41" y="9"/>
                          <a:pt x="41" y="9"/>
                        </a:cubicBezTo>
                        <a:cubicBezTo>
                          <a:pt x="40" y="9"/>
                          <a:pt x="40" y="9"/>
                          <a:pt x="39" y="9"/>
                        </a:cubicBezTo>
                        <a:close/>
                        <a:moveTo>
                          <a:pt x="29" y="123"/>
                        </a:moveTo>
                        <a:cubicBezTo>
                          <a:pt x="30" y="123"/>
                          <a:pt x="31" y="123"/>
                          <a:pt x="32" y="123"/>
                        </a:cubicBezTo>
                        <a:cubicBezTo>
                          <a:pt x="31" y="122"/>
                          <a:pt x="30" y="122"/>
                          <a:pt x="29" y="123"/>
                        </a:cubicBezTo>
                        <a:close/>
                        <a:moveTo>
                          <a:pt x="33" y="116"/>
                        </a:moveTo>
                        <a:cubicBezTo>
                          <a:pt x="33" y="116"/>
                          <a:pt x="34" y="116"/>
                          <a:pt x="34" y="115"/>
                        </a:cubicBezTo>
                        <a:cubicBezTo>
                          <a:pt x="33" y="115"/>
                          <a:pt x="33" y="116"/>
                          <a:pt x="33" y="116"/>
                        </a:cubicBezTo>
                        <a:close/>
                        <a:moveTo>
                          <a:pt x="54" y="70"/>
                        </a:moveTo>
                        <a:cubicBezTo>
                          <a:pt x="55" y="69"/>
                          <a:pt x="55" y="69"/>
                          <a:pt x="55" y="68"/>
                        </a:cubicBezTo>
                        <a:cubicBezTo>
                          <a:pt x="54" y="69"/>
                          <a:pt x="54" y="69"/>
                          <a:pt x="54" y="70"/>
                        </a:cubicBezTo>
                        <a:close/>
                        <a:moveTo>
                          <a:pt x="51" y="60"/>
                        </a:moveTo>
                        <a:cubicBezTo>
                          <a:pt x="52" y="60"/>
                          <a:pt x="52" y="60"/>
                          <a:pt x="52" y="59"/>
                        </a:cubicBezTo>
                        <a:cubicBezTo>
                          <a:pt x="52" y="59"/>
                          <a:pt x="51" y="59"/>
                          <a:pt x="51" y="60"/>
                        </a:cubicBezTo>
                        <a:close/>
                        <a:moveTo>
                          <a:pt x="29" y="21"/>
                        </a:moveTo>
                        <a:cubicBezTo>
                          <a:pt x="29" y="21"/>
                          <a:pt x="29" y="21"/>
                          <a:pt x="29" y="21"/>
                        </a:cubicBezTo>
                        <a:cubicBezTo>
                          <a:pt x="29" y="22"/>
                          <a:pt x="28" y="22"/>
                          <a:pt x="27" y="23"/>
                        </a:cubicBezTo>
                        <a:cubicBezTo>
                          <a:pt x="27" y="23"/>
                          <a:pt x="27" y="23"/>
                          <a:pt x="27" y="23"/>
                        </a:cubicBezTo>
                        <a:cubicBezTo>
                          <a:pt x="28" y="23"/>
                          <a:pt x="29" y="22"/>
                          <a:pt x="29" y="21"/>
                        </a:cubicBezTo>
                        <a:close/>
                        <a:moveTo>
                          <a:pt x="26" y="115"/>
                        </a:moveTo>
                        <a:cubicBezTo>
                          <a:pt x="26" y="115"/>
                          <a:pt x="26" y="115"/>
                          <a:pt x="26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6"/>
                          <a:pt x="25" y="116"/>
                          <a:pt x="25" y="116"/>
                        </a:cubicBezTo>
                        <a:cubicBezTo>
                          <a:pt x="25" y="115"/>
                          <a:pt x="25" y="115"/>
                          <a:pt x="26" y="115"/>
                        </a:cubicBezTo>
                        <a:close/>
                        <a:moveTo>
                          <a:pt x="37" y="33"/>
                        </a:moveTo>
                        <a:cubicBezTo>
                          <a:pt x="36" y="33"/>
                          <a:pt x="36" y="33"/>
                          <a:pt x="36" y="33"/>
                        </a:cubicBezTo>
                        <a:cubicBezTo>
                          <a:pt x="36" y="33"/>
                          <a:pt x="36" y="34"/>
                          <a:pt x="37" y="34"/>
                        </a:cubicBezTo>
                        <a:cubicBezTo>
                          <a:pt x="37" y="34"/>
                          <a:pt x="37" y="33"/>
                          <a:pt x="37" y="33"/>
                        </a:cubicBezTo>
                        <a:close/>
                        <a:moveTo>
                          <a:pt x="42" y="35"/>
                        </a:moveTo>
                        <a:cubicBezTo>
                          <a:pt x="42" y="35"/>
                          <a:pt x="42" y="35"/>
                          <a:pt x="42" y="35"/>
                        </a:cubicBezTo>
                        <a:cubicBezTo>
                          <a:pt x="42" y="35"/>
                          <a:pt x="41" y="36"/>
                          <a:pt x="41" y="36"/>
                        </a:cubicBezTo>
                        <a:cubicBezTo>
                          <a:pt x="41" y="36"/>
                          <a:pt x="42" y="36"/>
                          <a:pt x="42" y="35"/>
                        </a:cubicBezTo>
                        <a:close/>
                        <a:moveTo>
                          <a:pt x="26" y="16"/>
                        </a:moveTo>
                        <a:cubicBezTo>
                          <a:pt x="26" y="16"/>
                          <a:pt x="25" y="16"/>
                          <a:pt x="25" y="16"/>
                        </a:cubicBezTo>
                        <a:cubicBezTo>
                          <a:pt x="25" y="16"/>
                          <a:pt x="25" y="17"/>
                          <a:pt x="25" y="17"/>
                        </a:cubicBezTo>
                        <a:cubicBezTo>
                          <a:pt x="25" y="17"/>
                          <a:pt x="25" y="17"/>
                          <a:pt x="26" y="16"/>
                        </a:cubicBezTo>
                        <a:close/>
                        <a:moveTo>
                          <a:pt x="48" y="57"/>
                        </a:moveTo>
                        <a:cubicBezTo>
                          <a:pt x="48" y="56"/>
                          <a:pt x="48" y="56"/>
                          <a:pt x="48" y="56"/>
                        </a:cubicBezTo>
                        <a:cubicBezTo>
                          <a:pt x="48" y="56"/>
                          <a:pt x="48" y="56"/>
                          <a:pt x="48" y="57"/>
                        </a:cubicBezTo>
                        <a:close/>
                        <a:moveTo>
                          <a:pt x="43" y="60"/>
                        </a:move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3" y="60"/>
                          <a:pt x="43" y="59"/>
                          <a:pt x="43" y="59"/>
                        </a:cubicBezTo>
                        <a:cubicBezTo>
                          <a:pt x="43" y="59"/>
                          <a:pt x="43" y="59"/>
                          <a:pt x="43" y="59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lose/>
                        <a:moveTo>
                          <a:pt x="58" y="61"/>
                        </a:moveTo>
                        <a:cubicBezTo>
                          <a:pt x="58" y="60"/>
                          <a:pt x="58" y="60"/>
                          <a:pt x="58" y="60"/>
                        </a:cubicBezTo>
                        <a:cubicBezTo>
                          <a:pt x="58" y="60"/>
                          <a:pt x="58" y="60"/>
                          <a:pt x="58" y="61"/>
                        </a:cubicBezTo>
                        <a:close/>
                        <a:moveTo>
                          <a:pt x="27" y="120"/>
                        </a:moveTo>
                        <a:cubicBezTo>
                          <a:pt x="27" y="120"/>
                          <a:pt x="27" y="120"/>
                          <a:pt x="27" y="120"/>
                        </a:cubicBezTo>
                        <a:cubicBezTo>
                          <a:pt x="27" y="120"/>
                          <a:pt x="28" y="120"/>
                          <a:pt x="28" y="120"/>
                        </a:cubicBezTo>
                        <a:cubicBezTo>
                          <a:pt x="28" y="120"/>
                          <a:pt x="28" y="120"/>
                          <a:pt x="27" y="120"/>
                        </a:cubicBezTo>
                        <a:cubicBezTo>
                          <a:pt x="27" y="120"/>
                          <a:pt x="27" y="120"/>
                          <a:pt x="27" y="120"/>
                        </a:cubicBezTo>
                        <a:close/>
                        <a:moveTo>
                          <a:pt x="27" y="20"/>
                        </a:move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6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lose/>
                        <a:moveTo>
                          <a:pt x="17" y="6"/>
                        </a:move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7" y="6"/>
                        </a:cubicBezTo>
                        <a:close/>
                        <a:moveTo>
                          <a:pt x="49" y="12"/>
                        </a:moveTo>
                        <a:cubicBezTo>
                          <a:pt x="49" y="11"/>
                          <a:pt x="49" y="11"/>
                          <a:pt x="49" y="11"/>
                        </a:cubicBezTo>
                        <a:cubicBezTo>
                          <a:pt x="49" y="11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lose/>
                        <a:moveTo>
                          <a:pt x="53" y="41"/>
                        </a:moveTo>
                        <a:cubicBezTo>
                          <a:pt x="53" y="41"/>
                          <a:pt x="53" y="41"/>
                          <a:pt x="52" y="41"/>
                        </a:cubicBezTo>
                        <a:cubicBezTo>
                          <a:pt x="53" y="41"/>
                          <a:pt x="53" y="42"/>
                          <a:pt x="53" y="42"/>
                        </a:cubicBezTo>
                        <a:cubicBezTo>
                          <a:pt x="53" y="42"/>
                          <a:pt x="53" y="42"/>
                          <a:pt x="53" y="42"/>
                        </a:cubicBezTo>
                        <a:cubicBezTo>
                          <a:pt x="53" y="42"/>
                          <a:pt x="53" y="41"/>
                          <a:pt x="53" y="41"/>
                        </a:cubicBezTo>
                        <a:close/>
                        <a:moveTo>
                          <a:pt x="52" y="56"/>
                        </a:moveTo>
                        <a:cubicBezTo>
                          <a:pt x="52" y="56"/>
                          <a:pt x="51" y="56"/>
                          <a:pt x="51" y="56"/>
                        </a:cubicBezTo>
                        <a:cubicBezTo>
                          <a:pt x="51" y="56"/>
                          <a:pt x="51" y="57"/>
                          <a:pt x="51" y="57"/>
                        </a:cubicBezTo>
                        <a:cubicBezTo>
                          <a:pt x="51" y="57"/>
                          <a:pt x="51" y="57"/>
                          <a:pt x="51" y="57"/>
                        </a:cubicBezTo>
                        <a:cubicBezTo>
                          <a:pt x="51" y="57"/>
                          <a:pt x="52" y="57"/>
                          <a:pt x="52" y="56"/>
                        </a:cubicBezTo>
                        <a:close/>
                        <a:moveTo>
                          <a:pt x="50" y="81"/>
                        </a:moveTo>
                        <a:cubicBezTo>
                          <a:pt x="50" y="80"/>
                          <a:pt x="50" y="80"/>
                          <a:pt x="50" y="80"/>
                        </a:cubicBezTo>
                        <a:cubicBezTo>
                          <a:pt x="50" y="80"/>
                          <a:pt x="50" y="81"/>
                          <a:pt x="49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10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5656263" y="3211513"/>
                    <a:ext cx="255588" cy="431800"/>
                  </a:xfrm>
                  <a:custGeom>
                    <a:avLst/>
                    <a:gdLst>
                      <a:gd name="T0" fmla="*/ 154008 w 78"/>
                      <a:gd name="T1" fmla="*/ 421835 h 130"/>
                      <a:gd name="T2" fmla="*/ 124517 w 78"/>
                      <a:gd name="T3" fmla="*/ 431800 h 130"/>
                      <a:gd name="T4" fmla="*/ 29491 w 78"/>
                      <a:gd name="T5" fmla="*/ 421835 h 130"/>
                      <a:gd name="T6" fmla="*/ 22937 w 78"/>
                      <a:gd name="T7" fmla="*/ 385298 h 130"/>
                      <a:gd name="T8" fmla="*/ 81919 w 78"/>
                      <a:gd name="T9" fmla="*/ 302260 h 130"/>
                      <a:gd name="T10" fmla="*/ 124517 w 78"/>
                      <a:gd name="T11" fmla="*/ 242472 h 130"/>
                      <a:gd name="T12" fmla="*/ 121240 w 78"/>
                      <a:gd name="T13" fmla="*/ 219222 h 130"/>
                      <a:gd name="T14" fmla="*/ 81919 w 78"/>
                      <a:gd name="T15" fmla="*/ 116254 h 130"/>
                      <a:gd name="T16" fmla="*/ 62259 w 78"/>
                      <a:gd name="T17" fmla="*/ 63109 h 130"/>
                      <a:gd name="T18" fmla="*/ 42598 w 78"/>
                      <a:gd name="T19" fmla="*/ 16608 h 130"/>
                      <a:gd name="T20" fmla="*/ 121240 w 78"/>
                      <a:gd name="T21" fmla="*/ 3322 h 130"/>
                      <a:gd name="T22" fmla="*/ 170392 w 78"/>
                      <a:gd name="T23" fmla="*/ 3322 h 130"/>
                      <a:gd name="T24" fmla="*/ 209713 w 78"/>
                      <a:gd name="T25" fmla="*/ 116254 h 130"/>
                      <a:gd name="T26" fmla="*/ 252311 w 78"/>
                      <a:gd name="T27" fmla="*/ 219222 h 130"/>
                      <a:gd name="T28" fmla="*/ 242481 w 78"/>
                      <a:gd name="T29" fmla="*/ 262402 h 130"/>
                      <a:gd name="T30" fmla="*/ 147455 w 78"/>
                      <a:gd name="T31" fmla="*/ 401906 h 130"/>
                      <a:gd name="T32" fmla="*/ 176946 w 78"/>
                      <a:gd name="T33" fmla="*/ 332154 h 130"/>
                      <a:gd name="T34" fmla="*/ 52428 w 78"/>
                      <a:gd name="T35" fmla="*/ 388620 h 130"/>
                      <a:gd name="T36" fmla="*/ 29491 w 78"/>
                      <a:gd name="T37" fmla="*/ 401906 h 130"/>
                      <a:gd name="T38" fmla="*/ 65535 w 78"/>
                      <a:gd name="T39" fmla="*/ 405228 h 130"/>
                      <a:gd name="T40" fmla="*/ 140901 w 78"/>
                      <a:gd name="T41" fmla="*/ 378655 h 130"/>
                      <a:gd name="T42" fmla="*/ 193329 w 78"/>
                      <a:gd name="T43" fmla="*/ 288974 h 130"/>
                      <a:gd name="T44" fmla="*/ 65535 w 78"/>
                      <a:gd name="T45" fmla="*/ 358726 h 130"/>
                      <a:gd name="T46" fmla="*/ 49152 w 78"/>
                      <a:gd name="T47" fmla="*/ 381977 h 130"/>
                      <a:gd name="T48" fmla="*/ 183499 w 78"/>
                      <a:gd name="T49" fmla="*/ 318868 h 130"/>
                      <a:gd name="T50" fmla="*/ 235927 w 78"/>
                      <a:gd name="T51" fmla="*/ 245794 h 130"/>
                      <a:gd name="T52" fmla="*/ 88473 w 78"/>
                      <a:gd name="T53" fmla="*/ 322189 h 130"/>
                      <a:gd name="T54" fmla="*/ 183499 w 78"/>
                      <a:gd name="T55" fmla="*/ 288974 h 130"/>
                      <a:gd name="T56" fmla="*/ 186776 w 78"/>
                      <a:gd name="T57" fmla="*/ 99646 h 130"/>
                      <a:gd name="T58" fmla="*/ 124517 w 78"/>
                      <a:gd name="T59" fmla="*/ 166077 h 130"/>
                      <a:gd name="T60" fmla="*/ 101580 w 78"/>
                      <a:gd name="T61" fmla="*/ 305581 h 130"/>
                      <a:gd name="T62" fmla="*/ 232651 w 78"/>
                      <a:gd name="T63" fmla="*/ 219222 h 130"/>
                      <a:gd name="T64" fmla="*/ 134348 w 78"/>
                      <a:gd name="T65" fmla="*/ 262402 h 130"/>
                      <a:gd name="T66" fmla="*/ 95026 w 78"/>
                      <a:gd name="T67" fmla="*/ 106289 h 130"/>
                      <a:gd name="T68" fmla="*/ 150731 w 78"/>
                      <a:gd name="T69" fmla="*/ 46502 h 130"/>
                      <a:gd name="T70" fmla="*/ 131071 w 78"/>
                      <a:gd name="T71" fmla="*/ 255758 h 130"/>
                      <a:gd name="T72" fmla="*/ 222820 w 78"/>
                      <a:gd name="T73" fmla="*/ 212578 h 130"/>
                      <a:gd name="T74" fmla="*/ 140901 w 78"/>
                      <a:gd name="T75" fmla="*/ 229186 h 130"/>
                      <a:gd name="T76" fmla="*/ 183499 w 78"/>
                      <a:gd name="T77" fmla="*/ 89682 h 130"/>
                      <a:gd name="T78" fmla="*/ 98303 w 78"/>
                      <a:gd name="T79" fmla="*/ 112932 h 130"/>
                      <a:gd name="T80" fmla="*/ 173669 w 78"/>
                      <a:gd name="T81" fmla="*/ 96325 h 130"/>
                      <a:gd name="T82" fmla="*/ 206436 w 78"/>
                      <a:gd name="T83" fmla="*/ 152791 h 130"/>
                      <a:gd name="T84" fmla="*/ 131071 w 78"/>
                      <a:gd name="T85" fmla="*/ 169398 h 130"/>
                      <a:gd name="T86" fmla="*/ 167115 w 78"/>
                      <a:gd name="T87" fmla="*/ 209257 h 130"/>
                      <a:gd name="T88" fmla="*/ 140901 w 78"/>
                      <a:gd name="T89" fmla="*/ 199292 h 130"/>
                      <a:gd name="T90" fmla="*/ 88473 w 78"/>
                      <a:gd name="T91" fmla="*/ 73074 h 130"/>
                      <a:gd name="T92" fmla="*/ 150731 w 78"/>
                      <a:gd name="T93" fmla="*/ 23251 h 130"/>
                      <a:gd name="T94" fmla="*/ 75366 w 78"/>
                      <a:gd name="T95" fmla="*/ 56466 h 130"/>
                      <a:gd name="T96" fmla="*/ 111410 w 78"/>
                      <a:gd name="T97" fmla="*/ 13286 h 130"/>
                      <a:gd name="T98" fmla="*/ 75366 w 78"/>
                      <a:gd name="T99" fmla="*/ 56466 h 130"/>
                      <a:gd name="T100" fmla="*/ 78642 w 78"/>
                      <a:gd name="T101" fmla="*/ 411871 h 130"/>
                      <a:gd name="T102" fmla="*/ 137624 w 78"/>
                      <a:gd name="T103" fmla="*/ 391941 h 130"/>
                      <a:gd name="T104" fmla="*/ 58982 w 78"/>
                      <a:gd name="T105" fmla="*/ 23251 h 130"/>
                      <a:gd name="T106" fmla="*/ 167115 w 78"/>
                      <a:gd name="T107" fmla="*/ 29894 h 130"/>
                      <a:gd name="T108" fmla="*/ 167115 w 78"/>
                      <a:gd name="T109" fmla="*/ 29894 h 130"/>
                      <a:gd name="T110" fmla="*/ 121240 w 78"/>
                      <a:gd name="T111" fmla="*/ 176042 h 130"/>
                      <a:gd name="T112" fmla="*/ 13107 w 78"/>
                      <a:gd name="T113" fmla="*/ 415192 h 130"/>
                      <a:gd name="T114" fmla="*/ 131071 w 78"/>
                      <a:gd name="T115" fmla="*/ 202614 h 130"/>
                      <a:gd name="T116" fmla="*/ 170392 w 78"/>
                      <a:gd name="T117" fmla="*/ 49823 h 13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8"/>
                      <a:gd name="T178" fmla="*/ 0 h 130"/>
                      <a:gd name="T179" fmla="*/ 78 w 78"/>
                      <a:gd name="T180" fmla="*/ 130 h 13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8" h="130">
                        <a:moveTo>
                          <a:pt x="40" y="125"/>
                        </a:moveTo>
                        <a:cubicBezTo>
                          <a:pt x="41" y="125"/>
                          <a:pt x="41" y="125"/>
                          <a:pt x="42" y="125"/>
                        </a:cubicBezTo>
                        <a:cubicBezTo>
                          <a:pt x="43" y="125"/>
                          <a:pt x="45" y="126"/>
                          <a:pt x="46" y="126"/>
                        </a:cubicBezTo>
                        <a:cubicBezTo>
                          <a:pt x="46" y="126"/>
                          <a:pt x="47" y="126"/>
                          <a:pt x="47" y="126"/>
                        </a:cubicBezTo>
                        <a:cubicBezTo>
                          <a:pt x="47" y="126"/>
                          <a:pt x="47" y="126"/>
                          <a:pt x="47" y="127"/>
                        </a:cubicBezTo>
                        <a:cubicBezTo>
                          <a:pt x="47" y="127"/>
                          <a:pt x="47" y="128"/>
                          <a:pt x="47" y="128"/>
                        </a:cubicBezTo>
                        <a:cubicBezTo>
                          <a:pt x="46" y="128"/>
                          <a:pt x="46" y="128"/>
                          <a:pt x="45" y="128"/>
                        </a:cubicBezTo>
                        <a:cubicBezTo>
                          <a:pt x="44" y="128"/>
                          <a:pt x="43" y="128"/>
                          <a:pt x="42" y="128"/>
                        </a:cubicBezTo>
                        <a:cubicBezTo>
                          <a:pt x="42" y="128"/>
                          <a:pt x="42" y="128"/>
                          <a:pt x="41" y="128"/>
                        </a:cubicBezTo>
                        <a:cubicBezTo>
                          <a:pt x="40" y="130"/>
                          <a:pt x="40" y="130"/>
                          <a:pt x="38" y="130"/>
                        </a:cubicBezTo>
                        <a:cubicBezTo>
                          <a:pt x="38" y="129"/>
                          <a:pt x="37" y="128"/>
                          <a:pt x="36" y="128"/>
                        </a:cubicBezTo>
                        <a:cubicBezTo>
                          <a:pt x="31" y="128"/>
                          <a:pt x="26" y="128"/>
                          <a:pt x="21" y="127"/>
                        </a:cubicBezTo>
                        <a:cubicBezTo>
                          <a:pt x="19" y="127"/>
                          <a:pt x="16" y="128"/>
                          <a:pt x="14" y="128"/>
                        </a:cubicBezTo>
                        <a:cubicBezTo>
                          <a:pt x="13" y="128"/>
                          <a:pt x="12" y="128"/>
                          <a:pt x="11" y="128"/>
                        </a:cubicBezTo>
                        <a:cubicBezTo>
                          <a:pt x="10" y="128"/>
                          <a:pt x="9" y="128"/>
                          <a:pt x="9" y="127"/>
                        </a:cubicBezTo>
                        <a:cubicBezTo>
                          <a:pt x="8" y="127"/>
                          <a:pt x="8" y="127"/>
                          <a:pt x="8" y="127"/>
                        </a:cubicBezTo>
                        <a:cubicBezTo>
                          <a:pt x="6" y="127"/>
                          <a:pt x="4" y="127"/>
                          <a:pt x="3" y="126"/>
                        </a:cubicBezTo>
                        <a:cubicBezTo>
                          <a:pt x="0" y="126"/>
                          <a:pt x="0" y="124"/>
                          <a:pt x="1" y="122"/>
                        </a:cubicBezTo>
                        <a:cubicBezTo>
                          <a:pt x="2" y="121"/>
                          <a:pt x="3" y="121"/>
                          <a:pt x="3" y="120"/>
                        </a:cubicBezTo>
                        <a:cubicBezTo>
                          <a:pt x="4" y="118"/>
                          <a:pt x="6" y="117"/>
                          <a:pt x="7" y="116"/>
                        </a:cubicBezTo>
                        <a:cubicBezTo>
                          <a:pt x="8" y="114"/>
                          <a:pt x="10" y="112"/>
                          <a:pt x="11" y="110"/>
                        </a:cubicBezTo>
                        <a:cubicBezTo>
                          <a:pt x="14" y="105"/>
                          <a:pt x="17" y="100"/>
                          <a:pt x="21" y="96"/>
                        </a:cubicBezTo>
                        <a:cubicBezTo>
                          <a:pt x="21" y="96"/>
                          <a:pt x="21" y="95"/>
                          <a:pt x="22" y="95"/>
                        </a:cubicBezTo>
                        <a:cubicBezTo>
                          <a:pt x="22" y="95"/>
                          <a:pt x="22" y="94"/>
                          <a:pt x="22" y="94"/>
                        </a:cubicBezTo>
                        <a:cubicBezTo>
                          <a:pt x="23" y="93"/>
                          <a:pt x="24" y="92"/>
                          <a:pt x="25" y="91"/>
                        </a:cubicBezTo>
                        <a:cubicBezTo>
                          <a:pt x="28" y="88"/>
                          <a:pt x="30" y="84"/>
                          <a:pt x="33" y="81"/>
                        </a:cubicBezTo>
                        <a:cubicBezTo>
                          <a:pt x="34" y="79"/>
                          <a:pt x="35" y="78"/>
                          <a:pt x="36" y="76"/>
                        </a:cubicBezTo>
                        <a:cubicBezTo>
                          <a:pt x="36" y="76"/>
                          <a:pt x="36" y="76"/>
                          <a:pt x="36" y="75"/>
                        </a:cubicBezTo>
                        <a:cubicBezTo>
                          <a:pt x="36" y="75"/>
                          <a:pt x="36" y="74"/>
                          <a:pt x="37" y="74"/>
                        </a:cubicBezTo>
                        <a:cubicBezTo>
                          <a:pt x="37" y="74"/>
                          <a:pt x="37" y="73"/>
                          <a:pt x="38" y="73"/>
                        </a:cubicBezTo>
                        <a:cubicBezTo>
                          <a:pt x="37" y="73"/>
                          <a:pt x="37" y="73"/>
                          <a:pt x="37" y="73"/>
                        </a:cubicBezTo>
                        <a:cubicBezTo>
                          <a:pt x="36" y="72"/>
                          <a:pt x="35" y="71"/>
                          <a:pt x="36" y="70"/>
                        </a:cubicBezTo>
                        <a:cubicBezTo>
                          <a:pt x="36" y="69"/>
                          <a:pt x="36" y="69"/>
                          <a:pt x="37" y="69"/>
                        </a:cubicBezTo>
                        <a:cubicBezTo>
                          <a:pt x="37" y="69"/>
                          <a:pt x="38" y="69"/>
                          <a:pt x="38" y="69"/>
                        </a:cubicBezTo>
                        <a:cubicBezTo>
                          <a:pt x="38" y="68"/>
                          <a:pt x="38" y="67"/>
                          <a:pt x="37" y="66"/>
                        </a:cubicBezTo>
                        <a:cubicBezTo>
                          <a:pt x="36" y="66"/>
                          <a:pt x="36" y="65"/>
                          <a:pt x="36" y="65"/>
                        </a:cubicBezTo>
                        <a:cubicBezTo>
                          <a:pt x="35" y="62"/>
                          <a:pt x="35" y="60"/>
                          <a:pt x="34" y="58"/>
                        </a:cubicBezTo>
                        <a:cubicBezTo>
                          <a:pt x="33" y="55"/>
                          <a:pt x="33" y="53"/>
                          <a:pt x="32" y="51"/>
                        </a:cubicBezTo>
                        <a:cubicBezTo>
                          <a:pt x="30" y="46"/>
                          <a:pt x="28" y="42"/>
                          <a:pt x="26" y="37"/>
                        </a:cubicBezTo>
                        <a:cubicBezTo>
                          <a:pt x="26" y="36"/>
                          <a:pt x="26" y="35"/>
                          <a:pt x="25" y="35"/>
                        </a:cubicBezTo>
                        <a:cubicBezTo>
                          <a:pt x="24" y="34"/>
                          <a:pt x="24" y="34"/>
                          <a:pt x="24" y="33"/>
                        </a:cubicBezTo>
                        <a:cubicBezTo>
                          <a:pt x="24" y="32"/>
                          <a:pt x="24" y="32"/>
                          <a:pt x="24" y="31"/>
                        </a:cubicBezTo>
                        <a:cubicBezTo>
                          <a:pt x="23" y="28"/>
                          <a:pt x="22" y="25"/>
                          <a:pt x="21" y="23"/>
                        </a:cubicBezTo>
                        <a:cubicBezTo>
                          <a:pt x="21" y="22"/>
                          <a:pt x="21" y="22"/>
                          <a:pt x="20" y="21"/>
                        </a:cubicBezTo>
                        <a:cubicBezTo>
                          <a:pt x="19" y="21"/>
                          <a:pt x="19" y="20"/>
                          <a:pt x="19" y="19"/>
                        </a:cubicBezTo>
                        <a:cubicBezTo>
                          <a:pt x="19" y="18"/>
                          <a:pt x="19" y="18"/>
                          <a:pt x="19" y="17"/>
                        </a:cubicBezTo>
                        <a:cubicBezTo>
                          <a:pt x="19" y="16"/>
                          <a:pt x="18" y="15"/>
                          <a:pt x="18" y="14"/>
                        </a:cubicBezTo>
                        <a:cubicBezTo>
                          <a:pt x="17" y="15"/>
                          <a:pt x="16" y="15"/>
                          <a:pt x="15" y="13"/>
                        </a:cubicBezTo>
                        <a:cubicBezTo>
                          <a:pt x="15" y="12"/>
                          <a:pt x="15" y="11"/>
                          <a:pt x="16" y="11"/>
                        </a:cubicBezTo>
                        <a:cubicBezTo>
                          <a:pt x="15" y="9"/>
                          <a:pt x="14" y="6"/>
                          <a:pt x="13" y="5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1"/>
                          <a:pt x="12" y="1"/>
                          <a:pt x="13" y="0"/>
                        </a:cubicBezTo>
                        <a:cubicBezTo>
                          <a:pt x="14" y="0"/>
                          <a:pt x="14" y="0"/>
                          <a:pt x="15" y="0"/>
                        </a:cubicBezTo>
                        <a:cubicBezTo>
                          <a:pt x="20" y="0"/>
                          <a:pt x="25" y="0"/>
                          <a:pt x="30" y="0"/>
                        </a:cubicBezTo>
                        <a:cubicBezTo>
                          <a:pt x="32" y="1"/>
                          <a:pt x="34" y="1"/>
                          <a:pt x="37" y="1"/>
                        </a:cubicBezTo>
                        <a:cubicBezTo>
                          <a:pt x="39" y="1"/>
                          <a:pt x="41" y="1"/>
                          <a:pt x="44" y="1"/>
                        </a:cubicBezTo>
                        <a:cubicBezTo>
                          <a:pt x="44" y="1"/>
                          <a:pt x="44" y="1"/>
                          <a:pt x="45" y="1"/>
                        </a:cubicBezTo>
                        <a:cubicBezTo>
                          <a:pt x="46" y="0"/>
                          <a:pt x="47" y="0"/>
                          <a:pt x="48" y="1"/>
                        </a:cubicBezTo>
                        <a:cubicBezTo>
                          <a:pt x="48" y="1"/>
                          <a:pt x="48" y="1"/>
                          <a:pt x="49" y="1"/>
                        </a:cubicBezTo>
                        <a:cubicBezTo>
                          <a:pt x="50" y="1"/>
                          <a:pt x="51" y="1"/>
                          <a:pt x="52" y="1"/>
                        </a:cubicBezTo>
                        <a:cubicBezTo>
                          <a:pt x="53" y="1"/>
                          <a:pt x="54" y="2"/>
                          <a:pt x="54" y="3"/>
                        </a:cubicBezTo>
                        <a:cubicBezTo>
                          <a:pt x="54" y="4"/>
                          <a:pt x="55" y="5"/>
                          <a:pt x="55" y="6"/>
                        </a:cubicBezTo>
                        <a:cubicBezTo>
                          <a:pt x="56" y="11"/>
                          <a:pt x="57" y="15"/>
                          <a:pt x="59" y="20"/>
                        </a:cubicBezTo>
                        <a:cubicBezTo>
                          <a:pt x="59" y="22"/>
                          <a:pt x="60" y="24"/>
                          <a:pt x="60" y="26"/>
                        </a:cubicBezTo>
                        <a:cubicBezTo>
                          <a:pt x="61" y="29"/>
                          <a:pt x="62" y="32"/>
                          <a:pt x="64" y="35"/>
                        </a:cubicBezTo>
                        <a:cubicBezTo>
                          <a:pt x="64" y="35"/>
                          <a:pt x="64" y="36"/>
                          <a:pt x="64" y="36"/>
                        </a:cubicBezTo>
                        <a:cubicBezTo>
                          <a:pt x="65" y="37"/>
                          <a:pt x="65" y="38"/>
                          <a:pt x="65" y="39"/>
                        </a:cubicBezTo>
                        <a:cubicBezTo>
                          <a:pt x="65" y="39"/>
                          <a:pt x="65" y="39"/>
                          <a:pt x="66" y="40"/>
                        </a:cubicBezTo>
                        <a:cubicBezTo>
                          <a:pt x="70" y="47"/>
                          <a:pt x="74" y="55"/>
                          <a:pt x="76" y="64"/>
                        </a:cubicBezTo>
                        <a:cubicBezTo>
                          <a:pt x="76" y="64"/>
                          <a:pt x="76" y="65"/>
                          <a:pt x="77" y="66"/>
                        </a:cubicBezTo>
                        <a:cubicBezTo>
                          <a:pt x="77" y="67"/>
                          <a:pt x="78" y="69"/>
                          <a:pt x="78" y="70"/>
                        </a:cubicBezTo>
                        <a:cubicBezTo>
                          <a:pt x="78" y="70"/>
                          <a:pt x="78" y="71"/>
                          <a:pt x="78" y="71"/>
                        </a:cubicBezTo>
                        <a:cubicBezTo>
                          <a:pt x="78" y="72"/>
                          <a:pt x="77" y="73"/>
                          <a:pt x="78" y="75"/>
                        </a:cubicBezTo>
                        <a:cubicBezTo>
                          <a:pt x="78" y="75"/>
                          <a:pt x="77" y="76"/>
                          <a:pt x="77" y="76"/>
                        </a:cubicBezTo>
                        <a:cubicBezTo>
                          <a:pt x="76" y="77"/>
                          <a:pt x="75" y="78"/>
                          <a:pt x="74" y="79"/>
                        </a:cubicBezTo>
                        <a:cubicBezTo>
                          <a:pt x="71" y="82"/>
                          <a:pt x="69" y="85"/>
                          <a:pt x="66" y="88"/>
                        </a:cubicBezTo>
                        <a:cubicBezTo>
                          <a:pt x="65" y="90"/>
                          <a:pt x="64" y="92"/>
                          <a:pt x="63" y="94"/>
                        </a:cubicBezTo>
                        <a:cubicBezTo>
                          <a:pt x="60" y="98"/>
                          <a:pt x="57" y="103"/>
                          <a:pt x="53" y="108"/>
                        </a:cubicBezTo>
                        <a:cubicBezTo>
                          <a:pt x="53" y="108"/>
                          <a:pt x="53" y="109"/>
                          <a:pt x="53" y="109"/>
                        </a:cubicBezTo>
                        <a:cubicBezTo>
                          <a:pt x="50" y="113"/>
                          <a:pt x="47" y="117"/>
                          <a:pt x="45" y="121"/>
                        </a:cubicBezTo>
                        <a:cubicBezTo>
                          <a:pt x="44" y="123"/>
                          <a:pt x="44" y="123"/>
                          <a:pt x="42" y="123"/>
                        </a:cubicBezTo>
                        <a:cubicBezTo>
                          <a:pt x="42" y="123"/>
                          <a:pt x="42" y="123"/>
                          <a:pt x="42" y="123"/>
                        </a:cubicBezTo>
                        <a:cubicBezTo>
                          <a:pt x="41" y="124"/>
                          <a:pt x="41" y="125"/>
                          <a:pt x="40" y="125"/>
                        </a:cubicBezTo>
                        <a:cubicBezTo>
                          <a:pt x="40" y="125"/>
                          <a:pt x="40" y="125"/>
                          <a:pt x="40" y="125"/>
                        </a:cubicBezTo>
                        <a:close/>
                        <a:moveTo>
                          <a:pt x="54" y="100"/>
                        </a:moveTo>
                        <a:cubicBezTo>
                          <a:pt x="54" y="100"/>
                          <a:pt x="53" y="100"/>
                          <a:pt x="53" y="100"/>
                        </a:cubicBezTo>
                        <a:cubicBezTo>
                          <a:pt x="52" y="100"/>
                          <a:pt x="51" y="100"/>
                          <a:pt x="50" y="101"/>
                        </a:cubicBezTo>
                        <a:cubicBezTo>
                          <a:pt x="47" y="102"/>
                          <a:pt x="44" y="104"/>
                          <a:pt x="41" y="105"/>
                        </a:cubicBezTo>
                        <a:cubicBezTo>
                          <a:pt x="35" y="107"/>
                          <a:pt x="30" y="110"/>
                          <a:pt x="25" y="113"/>
                        </a:cubicBezTo>
                        <a:cubicBezTo>
                          <a:pt x="22" y="114"/>
                          <a:pt x="19" y="115"/>
                          <a:pt x="16" y="117"/>
                        </a:cubicBezTo>
                        <a:cubicBezTo>
                          <a:pt x="15" y="117"/>
                          <a:pt x="13" y="118"/>
                          <a:pt x="13" y="119"/>
                        </a:cubicBezTo>
                        <a:cubicBezTo>
                          <a:pt x="12" y="119"/>
                          <a:pt x="12" y="119"/>
                          <a:pt x="12" y="119"/>
                        </a:cubicBezTo>
                        <a:cubicBezTo>
                          <a:pt x="11" y="119"/>
                          <a:pt x="11" y="119"/>
                          <a:pt x="10" y="119"/>
                        </a:cubicBezTo>
                        <a:cubicBezTo>
                          <a:pt x="10" y="119"/>
                          <a:pt x="10" y="120"/>
                          <a:pt x="10" y="120"/>
                        </a:cubicBezTo>
                        <a:cubicBezTo>
                          <a:pt x="9" y="120"/>
                          <a:pt x="9" y="121"/>
                          <a:pt x="9" y="121"/>
                        </a:cubicBezTo>
                        <a:cubicBezTo>
                          <a:pt x="8" y="121"/>
                          <a:pt x="7" y="123"/>
                          <a:pt x="7" y="124"/>
                        </a:cubicBezTo>
                        <a:cubicBezTo>
                          <a:pt x="11" y="124"/>
                          <a:pt x="14" y="124"/>
                          <a:pt x="18" y="124"/>
                        </a:cubicBezTo>
                        <a:cubicBezTo>
                          <a:pt x="17" y="123"/>
                          <a:pt x="17" y="122"/>
                          <a:pt x="18" y="122"/>
                        </a:cubicBezTo>
                        <a:cubicBezTo>
                          <a:pt x="18" y="121"/>
                          <a:pt x="19" y="121"/>
                          <a:pt x="20" y="121"/>
                        </a:cubicBezTo>
                        <a:cubicBezTo>
                          <a:pt x="20" y="121"/>
                          <a:pt x="20" y="121"/>
                          <a:pt x="20" y="122"/>
                        </a:cubicBezTo>
                        <a:cubicBezTo>
                          <a:pt x="21" y="122"/>
                          <a:pt x="21" y="123"/>
                          <a:pt x="22" y="122"/>
                        </a:cubicBezTo>
                        <a:cubicBezTo>
                          <a:pt x="23" y="122"/>
                          <a:pt x="24" y="122"/>
                          <a:pt x="24" y="122"/>
                        </a:cubicBezTo>
                        <a:cubicBezTo>
                          <a:pt x="27" y="120"/>
                          <a:pt x="30" y="119"/>
                          <a:pt x="33" y="117"/>
                        </a:cubicBezTo>
                        <a:cubicBezTo>
                          <a:pt x="36" y="116"/>
                          <a:pt x="38" y="115"/>
                          <a:pt x="40" y="113"/>
                        </a:cubicBezTo>
                        <a:cubicBezTo>
                          <a:pt x="42" y="113"/>
                          <a:pt x="43" y="113"/>
                          <a:pt x="43" y="114"/>
                        </a:cubicBezTo>
                        <a:cubicBezTo>
                          <a:pt x="43" y="114"/>
                          <a:pt x="43" y="115"/>
                          <a:pt x="44" y="115"/>
                        </a:cubicBezTo>
                        <a:cubicBezTo>
                          <a:pt x="47" y="110"/>
                          <a:pt x="51" y="105"/>
                          <a:pt x="54" y="100"/>
                        </a:cubicBezTo>
                        <a:close/>
                        <a:moveTo>
                          <a:pt x="65" y="85"/>
                        </a:moveTo>
                        <a:cubicBezTo>
                          <a:pt x="65" y="85"/>
                          <a:pt x="65" y="85"/>
                          <a:pt x="65" y="85"/>
                        </a:cubicBezTo>
                        <a:cubicBezTo>
                          <a:pt x="63" y="86"/>
                          <a:pt x="61" y="86"/>
                          <a:pt x="59" y="87"/>
                        </a:cubicBezTo>
                        <a:cubicBezTo>
                          <a:pt x="54" y="90"/>
                          <a:pt x="49" y="93"/>
                          <a:pt x="44" y="95"/>
                        </a:cubicBezTo>
                        <a:cubicBezTo>
                          <a:pt x="39" y="97"/>
                          <a:pt x="34" y="99"/>
                          <a:pt x="30" y="102"/>
                        </a:cubicBezTo>
                        <a:cubicBezTo>
                          <a:pt x="27" y="103"/>
                          <a:pt x="24" y="105"/>
                          <a:pt x="21" y="106"/>
                        </a:cubicBezTo>
                        <a:cubicBezTo>
                          <a:pt x="21" y="106"/>
                          <a:pt x="21" y="106"/>
                          <a:pt x="20" y="107"/>
                        </a:cubicBezTo>
                        <a:cubicBezTo>
                          <a:pt x="20" y="107"/>
                          <a:pt x="20" y="107"/>
                          <a:pt x="20" y="108"/>
                        </a:cubicBezTo>
                        <a:cubicBezTo>
                          <a:pt x="20" y="108"/>
                          <a:pt x="19" y="108"/>
                          <a:pt x="19" y="108"/>
                        </a:cubicBezTo>
                        <a:cubicBezTo>
                          <a:pt x="18" y="108"/>
                          <a:pt x="18" y="108"/>
                          <a:pt x="18" y="108"/>
                        </a:cubicBezTo>
                        <a:cubicBezTo>
                          <a:pt x="16" y="110"/>
                          <a:pt x="15" y="112"/>
                          <a:pt x="13" y="114"/>
                        </a:cubicBezTo>
                        <a:cubicBezTo>
                          <a:pt x="13" y="114"/>
                          <a:pt x="13" y="115"/>
                          <a:pt x="13" y="115"/>
                        </a:cubicBezTo>
                        <a:cubicBezTo>
                          <a:pt x="14" y="115"/>
                          <a:pt x="14" y="115"/>
                          <a:pt x="15" y="115"/>
                        </a:cubicBezTo>
                        <a:cubicBezTo>
                          <a:pt x="17" y="114"/>
                          <a:pt x="18" y="113"/>
                          <a:pt x="20" y="113"/>
                        </a:cubicBezTo>
                        <a:cubicBezTo>
                          <a:pt x="27" y="109"/>
                          <a:pt x="35" y="105"/>
                          <a:pt x="43" y="102"/>
                        </a:cubicBezTo>
                        <a:cubicBezTo>
                          <a:pt x="45" y="101"/>
                          <a:pt x="48" y="100"/>
                          <a:pt x="50" y="98"/>
                        </a:cubicBezTo>
                        <a:cubicBezTo>
                          <a:pt x="51" y="97"/>
                          <a:pt x="52" y="96"/>
                          <a:pt x="54" y="96"/>
                        </a:cubicBezTo>
                        <a:cubicBezTo>
                          <a:pt x="55" y="95"/>
                          <a:pt x="55" y="95"/>
                          <a:pt x="56" y="96"/>
                        </a:cubicBezTo>
                        <a:cubicBezTo>
                          <a:pt x="56" y="96"/>
                          <a:pt x="56" y="96"/>
                          <a:pt x="57" y="97"/>
                        </a:cubicBezTo>
                        <a:cubicBezTo>
                          <a:pt x="59" y="93"/>
                          <a:pt x="62" y="89"/>
                          <a:pt x="65" y="85"/>
                        </a:cubicBezTo>
                        <a:close/>
                        <a:moveTo>
                          <a:pt x="72" y="74"/>
                        </a:move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0" y="75"/>
                          <a:pt x="68" y="76"/>
                          <a:pt x="66" y="76"/>
                        </a:cubicBezTo>
                        <a:cubicBezTo>
                          <a:pt x="64" y="77"/>
                          <a:pt x="63" y="78"/>
                          <a:pt x="62" y="78"/>
                        </a:cubicBezTo>
                        <a:cubicBezTo>
                          <a:pt x="54" y="82"/>
                          <a:pt x="46" y="86"/>
                          <a:pt x="38" y="90"/>
                        </a:cubicBezTo>
                        <a:cubicBezTo>
                          <a:pt x="35" y="92"/>
                          <a:pt x="31" y="94"/>
                          <a:pt x="28" y="95"/>
                        </a:cubicBezTo>
                        <a:cubicBezTo>
                          <a:pt x="28" y="96"/>
                          <a:pt x="27" y="96"/>
                          <a:pt x="27" y="97"/>
                        </a:cubicBezTo>
                        <a:cubicBezTo>
                          <a:pt x="25" y="99"/>
                          <a:pt x="24" y="101"/>
                          <a:pt x="22" y="103"/>
                        </a:cubicBezTo>
                        <a:cubicBezTo>
                          <a:pt x="22" y="103"/>
                          <a:pt x="22" y="103"/>
                          <a:pt x="22" y="103"/>
                        </a:cubicBezTo>
                        <a:cubicBezTo>
                          <a:pt x="23" y="103"/>
                          <a:pt x="24" y="103"/>
                          <a:pt x="25" y="102"/>
                        </a:cubicBezTo>
                        <a:cubicBezTo>
                          <a:pt x="30" y="100"/>
                          <a:pt x="35" y="97"/>
                          <a:pt x="40" y="95"/>
                        </a:cubicBezTo>
                        <a:cubicBezTo>
                          <a:pt x="45" y="92"/>
                          <a:pt x="51" y="90"/>
                          <a:pt x="56" y="87"/>
                        </a:cubicBezTo>
                        <a:cubicBezTo>
                          <a:pt x="59" y="85"/>
                          <a:pt x="61" y="83"/>
                          <a:pt x="64" y="81"/>
                        </a:cubicBezTo>
                        <a:cubicBezTo>
                          <a:pt x="65" y="80"/>
                          <a:pt x="66" y="80"/>
                          <a:pt x="67" y="81"/>
                        </a:cubicBezTo>
                        <a:cubicBezTo>
                          <a:pt x="67" y="81"/>
                          <a:pt x="67" y="81"/>
                          <a:pt x="67" y="82"/>
                        </a:cubicBezTo>
                        <a:cubicBezTo>
                          <a:pt x="69" y="79"/>
                          <a:pt x="71" y="77"/>
                          <a:pt x="72" y="74"/>
                        </a:cubicBezTo>
                        <a:close/>
                        <a:moveTo>
                          <a:pt x="57" y="30"/>
                        </a:moveTo>
                        <a:cubicBezTo>
                          <a:pt x="57" y="30"/>
                          <a:pt x="57" y="30"/>
                          <a:pt x="57" y="30"/>
                        </a:cubicBezTo>
                        <a:cubicBezTo>
                          <a:pt x="54" y="31"/>
                          <a:pt x="53" y="32"/>
                          <a:pt x="51" y="33"/>
                        </a:cubicBezTo>
                        <a:cubicBezTo>
                          <a:pt x="46" y="35"/>
                          <a:pt x="41" y="38"/>
                          <a:pt x="37" y="40"/>
                        </a:cubicBezTo>
                        <a:cubicBezTo>
                          <a:pt x="36" y="40"/>
                          <a:pt x="35" y="41"/>
                          <a:pt x="34" y="41"/>
                        </a:cubicBezTo>
                        <a:cubicBezTo>
                          <a:pt x="35" y="44"/>
                          <a:pt x="37" y="47"/>
                          <a:pt x="38" y="50"/>
                        </a:cubicBezTo>
                        <a:cubicBezTo>
                          <a:pt x="42" y="48"/>
                          <a:pt x="58" y="39"/>
                          <a:pt x="60" y="37"/>
                        </a:cubicBezTo>
                        <a:cubicBezTo>
                          <a:pt x="59" y="35"/>
                          <a:pt x="58" y="33"/>
                          <a:pt x="57" y="30"/>
                        </a:cubicBezTo>
                        <a:close/>
                        <a:moveTo>
                          <a:pt x="37" y="81"/>
                        </a:moveTo>
                        <a:cubicBezTo>
                          <a:pt x="36" y="83"/>
                          <a:pt x="35" y="85"/>
                          <a:pt x="34" y="86"/>
                        </a:cubicBezTo>
                        <a:cubicBezTo>
                          <a:pt x="33" y="88"/>
                          <a:pt x="32" y="90"/>
                          <a:pt x="31" y="92"/>
                        </a:cubicBezTo>
                        <a:cubicBezTo>
                          <a:pt x="33" y="91"/>
                          <a:pt x="35" y="90"/>
                          <a:pt x="37" y="88"/>
                        </a:cubicBezTo>
                        <a:cubicBezTo>
                          <a:pt x="42" y="85"/>
                          <a:pt x="48" y="82"/>
                          <a:pt x="54" y="80"/>
                        </a:cubicBezTo>
                        <a:cubicBezTo>
                          <a:pt x="58" y="78"/>
                          <a:pt x="62" y="76"/>
                          <a:pt x="67" y="74"/>
                        </a:cubicBezTo>
                        <a:cubicBezTo>
                          <a:pt x="69" y="73"/>
                          <a:pt x="71" y="71"/>
                          <a:pt x="73" y="70"/>
                        </a:cubicBezTo>
                        <a:cubicBezTo>
                          <a:pt x="72" y="68"/>
                          <a:pt x="72" y="67"/>
                          <a:pt x="71" y="66"/>
                        </a:cubicBezTo>
                        <a:cubicBezTo>
                          <a:pt x="71" y="66"/>
                          <a:pt x="70" y="67"/>
                          <a:pt x="70" y="67"/>
                        </a:cubicBezTo>
                        <a:cubicBezTo>
                          <a:pt x="67" y="68"/>
                          <a:pt x="65" y="69"/>
                          <a:pt x="63" y="70"/>
                        </a:cubicBezTo>
                        <a:cubicBezTo>
                          <a:pt x="57" y="72"/>
                          <a:pt x="52" y="74"/>
                          <a:pt x="47" y="77"/>
                        </a:cubicBezTo>
                        <a:cubicBezTo>
                          <a:pt x="45" y="77"/>
                          <a:pt x="44" y="78"/>
                          <a:pt x="43" y="78"/>
                        </a:cubicBezTo>
                        <a:cubicBezTo>
                          <a:pt x="42" y="79"/>
                          <a:pt x="42" y="79"/>
                          <a:pt x="41" y="79"/>
                        </a:cubicBezTo>
                        <a:cubicBezTo>
                          <a:pt x="41" y="80"/>
                          <a:pt x="41" y="80"/>
                          <a:pt x="41" y="80"/>
                        </a:cubicBezTo>
                        <a:cubicBezTo>
                          <a:pt x="41" y="81"/>
                          <a:pt x="41" y="81"/>
                          <a:pt x="41" y="81"/>
                        </a:cubicBezTo>
                        <a:cubicBezTo>
                          <a:pt x="40" y="82"/>
                          <a:pt x="39" y="82"/>
                          <a:pt x="38" y="82"/>
                        </a:cubicBezTo>
                        <a:cubicBezTo>
                          <a:pt x="38" y="81"/>
                          <a:pt x="38" y="81"/>
                          <a:pt x="37" y="81"/>
                        </a:cubicBezTo>
                        <a:close/>
                        <a:moveTo>
                          <a:pt x="29" y="32"/>
                        </a:moveTo>
                        <a:cubicBezTo>
                          <a:pt x="30" y="31"/>
                          <a:pt x="31" y="31"/>
                          <a:pt x="32" y="30"/>
                        </a:cubicBezTo>
                        <a:cubicBezTo>
                          <a:pt x="38" y="27"/>
                          <a:pt x="45" y="23"/>
                          <a:pt x="51" y="20"/>
                        </a:cubicBezTo>
                        <a:cubicBezTo>
                          <a:pt x="51" y="20"/>
                          <a:pt x="52" y="19"/>
                          <a:pt x="52" y="19"/>
                        </a:cubicBezTo>
                        <a:cubicBezTo>
                          <a:pt x="51" y="17"/>
                          <a:pt x="50" y="15"/>
                          <a:pt x="49" y="13"/>
                        </a:cubicBezTo>
                        <a:cubicBezTo>
                          <a:pt x="48" y="14"/>
                          <a:pt x="47" y="14"/>
                          <a:pt x="46" y="14"/>
                        </a:cubicBezTo>
                        <a:cubicBezTo>
                          <a:pt x="43" y="16"/>
                          <a:pt x="41" y="17"/>
                          <a:pt x="38" y="18"/>
                        </a:cubicBezTo>
                        <a:cubicBezTo>
                          <a:pt x="34" y="20"/>
                          <a:pt x="31" y="23"/>
                          <a:pt x="27" y="24"/>
                        </a:cubicBezTo>
                        <a:cubicBezTo>
                          <a:pt x="26" y="24"/>
                          <a:pt x="26" y="24"/>
                          <a:pt x="26" y="25"/>
                        </a:cubicBezTo>
                        <a:cubicBezTo>
                          <a:pt x="27" y="27"/>
                          <a:pt x="28" y="29"/>
                          <a:pt x="29" y="32"/>
                        </a:cubicBezTo>
                        <a:close/>
                        <a:moveTo>
                          <a:pt x="40" y="77"/>
                        </a:moveTo>
                        <a:cubicBezTo>
                          <a:pt x="40" y="77"/>
                          <a:pt x="40" y="77"/>
                          <a:pt x="40" y="77"/>
                        </a:cubicBezTo>
                        <a:cubicBezTo>
                          <a:pt x="41" y="77"/>
                          <a:pt x="41" y="77"/>
                          <a:pt x="42" y="77"/>
                        </a:cubicBezTo>
                        <a:cubicBezTo>
                          <a:pt x="43" y="76"/>
                          <a:pt x="45" y="75"/>
                          <a:pt x="46" y="74"/>
                        </a:cubicBezTo>
                        <a:cubicBezTo>
                          <a:pt x="51" y="72"/>
                          <a:pt x="56" y="70"/>
                          <a:pt x="61" y="68"/>
                        </a:cubicBezTo>
                        <a:cubicBezTo>
                          <a:pt x="64" y="67"/>
                          <a:pt x="66" y="65"/>
                          <a:pt x="68" y="64"/>
                        </a:cubicBezTo>
                        <a:cubicBezTo>
                          <a:pt x="68" y="63"/>
                          <a:pt x="69" y="63"/>
                          <a:pt x="70" y="62"/>
                        </a:cubicBezTo>
                        <a:cubicBezTo>
                          <a:pt x="69" y="61"/>
                          <a:pt x="69" y="60"/>
                          <a:pt x="68" y="58"/>
                        </a:cubicBezTo>
                        <a:cubicBezTo>
                          <a:pt x="67" y="58"/>
                          <a:pt x="67" y="59"/>
                          <a:pt x="67" y="59"/>
                        </a:cubicBezTo>
                        <a:cubicBezTo>
                          <a:pt x="64" y="60"/>
                          <a:pt x="62" y="60"/>
                          <a:pt x="59" y="62"/>
                        </a:cubicBezTo>
                        <a:cubicBezTo>
                          <a:pt x="54" y="64"/>
                          <a:pt x="48" y="67"/>
                          <a:pt x="43" y="69"/>
                        </a:cubicBezTo>
                        <a:cubicBezTo>
                          <a:pt x="42" y="70"/>
                          <a:pt x="41" y="70"/>
                          <a:pt x="42" y="72"/>
                        </a:cubicBezTo>
                        <a:cubicBezTo>
                          <a:pt x="43" y="72"/>
                          <a:pt x="43" y="73"/>
                          <a:pt x="42" y="74"/>
                        </a:cubicBezTo>
                        <a:cubicBezTo>
                          <a:pt x="42" y="75"/>
                          <a:pt x="41" y="75"/>
                          <a:pt x="41" y="76"/>
                        </a:cubicBezTo>
                        <a:cubicBezTo>
                          <a:pt x="41" y="76"/>
                          <a:pt x="40" y="77"/>
                          <a:pt x="40" y="77"/>
                        </a:cubicBezTo>
                        <a:close/>
                        <a:moveTo>
                          <a:pt x="56" y="27"/>
                        </a:moveTo>
                        <a:cubicBezTo>
                          <a:pt x="55" y="26"/>
                          <a:pt x="55" y="24"/>
                          <a:pt x="54" y="23"/>
                        </a:cubicBezTo>
                        <a:cubicBezTo>
                          <a:pt x="53" y="21"/>
                          <a:pt x="53" y="21"/>
                          <a:pt x="52" y="22"/>
                        </a:cubicBezTo>
                        <a:cubicBezTo>
                          <a:pt x="51" y="22"/>
                          <a:pt x="51" y="22"/>
                          <a:pt x="51" y="22"/>
                        </a:cubicBezTo>
                        <a:cubicBezTo>
                          <a:pt x="48" y="24"/>
                          <a:pt x="45" y="25"/>
                          <a:pt x="42" y="27"/>
                        </a:cubicBezTo>
                        <a:cubicBezTo>
                          <a:pt x="38" y="29"/>
                          <a:pt x="34" y="32"/>
                          <a:pt x="30" y="34"/>
                        </a:cubicBezTo>
                        <a:cubicBezTo>
                          <a:pt x="30" y="34"/>
                          <a:pt x="30" y="34"/>
                          <a:pt x="30" y="34"/>
                        </a:cubicBezTo>
                        <a:cubicBezTo>
                          <a:pt x="31" y="36"/>
                          <a:pt x="31" y="38"/>
                          <a:pt x="32" y="39"/>
                        </a:cubicBezTo>
                        <a:cubicBezTo>
                          <a:pt x="33" y="39"/>
                          <a:pt x="33" y="39"/>
                          <a:pt x="33" y="39"/>
                        </a:cubicBezTo>
                        <a:cubicBezTo>
                          <a:pt x="36" y="38"/>
                          <a:pt x="39" y="36"/>
                          <a:pt x="42" y="35"/>
                        </a:cubicBezTo>
                        <a:cubicBezTo>
                          <a:pt x="45" y="33"/>
                          <a:pt x="49" y="31"/>
                          <a:pt x="53" y="29"/>
                        </a:cubicBezTo>
                        <a:cubicBezTo>
                          <a:pt x="54" y="29"/>
                          <a:pt x="55" y="28"/>
                          <a:pt x="56" y="27"/>
                        </a:cubicBezTo>
                        <a:close/>
                        <a:moveTo>
                          <a:pt x="42" y="58"/>
                        </a:moveTo>
                        <a:cubicBezTo>
                          <a:pt x="43" y="57"/>
                          <a:pt x="43" y="57"/>
                          <a:pt x="44" y="57"/>
                        </a:cubicBezTo>
                        <a:cubicBezTo>
                          <a:pt x="48" y="55"/>
                          <a:pt x="51" y="53"/>
                          <a:pt x="56" y="51"/>
                        </a:cubicBezTo>
                        <a:cubicBezTo>
                          <a:pt x="58" y="50"/>
                          <a:pt x="60" y="48"/>
                          <a:pt x="63" y="46"/>
                        </a:cubicBezTo>
                        <a:cubicBezTo>
                          <a:pt x="63" y="46"/>
                          <a:pt x="63" y="46"/>
                          <a:pt x="63" y="46"/>
                        </a:cubicBezTo>
                        <a:cubicBezTo>
                          <a:pt x="63" y="44"/>
                          <a:pt x="62" y="42"/>
                          <a:pt x="61" y="40"/>
                        </a:cubicBezTo>
                        <a:cubicBezTo>
                          <a:pt x="61" y="41"/>
                          <a:pt x="60" y="41"/>
                          <a:pt x="60" y="41"/>
                        </a:cubicBezTo>
                        <a:cubicBezTo>
                          <a:pt x="57" y="42"/>
                          <a:pt x="55" y="43"/>
                          <a:pt x="53" y="44"/>
                        </a:cubicBezTo>
                        <a:cubicBezTo>
                          <a:pt x="49" y="47"/>
                          <a:pt x="45" y="49"/>
                          <a:pt x="40" y="51"/>
                        </a:cubicBezTo>
                        <a:cubicBezTo>
                          <a:pt x="40" y="51"/>
                          <a:pt x="39" y="51"/>
                          <a:pt x="39" y="52"/>
                        </a:cubicBezTo>
                        <a:cubicBezTo>
                          <a:pt x="40" y="54"/>
                          <a:pt x="41" y="56"/>
                          <a:pt x="42" y="58"/>
                        </a:cubicBezTo>
                        <a:close/>
                        <a:moveTo>
                          <a:pt x="42" y="67"/>
                        </a:moveTo>
                        <a:cubicBezTo>
                          <a:pt x="43" y="67"/>
                          <a:pt x="43" y="67"/>
                          <a:pt x="43" y="67"/>
                        </a:cubicBezTo>
                        <a:cubicBezTo>
                          <a:pt x="45" y="66"/>
                          <a:pt x="48" y="65"/>
                          <a:pt x="51" y="63"/>
                        </a:cubicBezTo>
                        <a:cubicBezTo>
                          <a:pt x="56" y="61"/>
                          <a:pt x="61" y="58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ubicBezTo>
                          <a:pt x="66" y="53"/>
                          <a:pt x="65" y="52"/>
                          <a:pt x="65" y="50"/>
                        </a:cubicBezTo>
                        <a:cubicBezTo>
                          <a:pt x="62" y="51"/>
                          <a:pt x="60" y="51"/>
                          <a:pt x="58" y="52"/>
                        </a:cubicBezTo>
                        <a:cubicBezTo>
                          <a:pt x="53" y="55"/>
                          <a:pt x="48" y="57"/>
                          <a:pt x="43" y="60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2" y="62"/>
                          <a:pt x="42" y="65"/>
                          <a:pt x="42" y="67"/>
                        </a:cubicBezTo>
                        <a:close/>
                        <a:moveTo>
                          <a:pt x="24" y="19"/>
                        </a:moveTo>
                        <a:cubicBezTo>
                          <a:pt x="24" y="20"/>
                          <a:pt x="24" y="20"/>
                          <a:pt x="25" y="20"/>
                        </a:cubicBezTo>
                        <a:cubicBezTo>
                          <a:pt x="26" y="20"/>
                          <a:pt x="27" y="21"/>
                          <a:pt x="27" y="22"/>
                        </a:cubicBezTo>
                        <a:cubicBezTo>
                          <a:pt x="28" y="21"/>
                          <a:pt x="29" y="21"/>
                          <a:pt x="29" y="21"/>
                        </a:cubicBezTo>
                        <a:cubicBezTo>
                          <a:pt x="31" y="20"/>
                          <a:pt x="34" y="18"/>
                          <a:pt x="36" y="17"/>
                        </a:cubicBezTo>
                        <a:cubicBezTo>
                          <a:pt x="39" y="16"/>
                          <a:pt x="41" y="15"/>
                          <a:pt x="43" y="13"/>
                        </a:cubicBezTo>
                        <a:cubicBezTo>
                          <a:pt x="45" y="13"/>
                          <a:pt x="46" y="12"/>
                          <a:pt x="47" y="11"/>
                        </a:cubicBezTo>
                        <a:cubicBezTo>
                          <a:pt x="47" y="9"/>
                          <a:pt x="46" y="8"/>
                          <a:pt x="46" y="7"/>
                        </a:cubicBezTo>
                        <a:cubicBezTo>
                          <a:pt x="44" y="8"/>
                          <a:pt x="42" y="8"/>
                          <a:pt x="41" y="9"/>
                        </a:cubicBezTo>
                        <a:cubicBezTo>
                          <a:pt x="35" y="11"/>
                          <a:pt x="30" y="14"/>
                          <a:pt x="25" y="18"/>
                        </a:cubicBezTo>
                        <a:cubicBezTo>
                          <a:pt x="25" y="18"/>
                          <a:pt x="24" y="19"/>
                          <a:pt x="24" y="19"/>
                        </a:cubicBezTo>
                        <a:close/>
                        <a:moveTo>
                          <a:pt x="23" y="17"/>
                        </a:moveTo>
                        <a:cubicBezTo>
                          <a:pt x="23" y="17"/>
                          <a:pt x="23" y="17"/>
                          <a:pt x="23" y="17"/>
                        </a:cubicBezTo>
                        <a:cubicBezTo>
                          <a:pt x="24" y="16"/>
                          <a:pt x="24" y="16"/>
                          <a:pt x="25" y="15"/>
                        </a:cubicBezTo>
                        <a:cubicBezTo>
                          <a:pt x="30" y="12"/>
                          <a:pt x="35" y="9"/>
                          <a:pt x="41" y="6"/>
                        </a:cubicBezTo>
                        <a:cubicBezTo>
                          <a:pt x="42" y="6"/>
                          <a:pt x="44" y="4"/>
                          <a:pt x="44" y="4"/>
                        </a:cubicBezTo>
                        <a:cubicBezTo>
                          <a:pt x="41" y="4"/>
                          <a:pt x="37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6"/>
                          <a:pt x="34" y="6"/>
                          <a:pt x="32" y="7"/>
                        </a:cubicBezTo>
                        <a:cubicBezTo>
                          <a:pt x="31" y="7"/>
                          <a:pt x="30" y="7"/>
                          <a:pt x="29" y="8"/>
                        </a:cubicBezTo>
                        <a:cubicBezTo>
                          <a:pt x="27" y="9"/>
                          <a:pt x="25" y="9"/>
                          <a:pt x="24" y="10"/>
                        </a:cubicBezTo>
                        <a:cubicBezTo>
                          <a:pt x="23" y="11"/>
                          <a:pt x="21" y="12"/>
                          <a:pt x="20" y="12"/>
                        </a:cubicBezTo>
                        <a:cubicBezTo>
                          <a:pt x="21" y="14"/>
                          <a:pt x="22" y="15"/>
                          <a:pt x="23" y="17"/>
                        </a:cubicBezTo>
                        <a:close/>
                        <a:moveTo>
                          <a:pt x="42" y="117"/>
                        </a:moveTo>
                        <a:cubicBezTo>
                          <a:pt x="42" y="117"/>
                          <a:pt x="42" y="117"/>
                          <a:pt x="42" y="117"/>
                        </a:cubicBezTo>
                        <a:cubicBezTo>
                          <a:pt x="37" y="118"/>
                          <a:pt x="33" y="119"/>
                          <a:pt x="29" y="122"/>
                        </a:cubicBezTo>
                        <a:cubicBezTo>
                          <a:pt x="28" y="122"/>
                          <a:pt x="26" y="123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7" y="124"/>
                          <a:pt x="30" y="124"/>
                          <a:pt x="33" y="125"/>
                        </a:cubicBezTo>
                        <a:cubicBezTo>
                          <a:pt x="34" y="125"/>
                          <a:pt x="35" y="125"/>
                          <a:pt x="35" y="125"/>
                        </a:cubicBezTo>
                        <a:cubicBezTo>
                          <a:pt x="36" y="126"/>
                          <a:pt x="37" y="126"/>
                          <a:pt x="37" y="124"/>
                        </a:cubicBezTo>
                        <a:cubicBezTo>
                          <a:pt x="39" y="122"/>
                          <a:pt x="40" y="120"/>
                          <a:pt x="42" y="118"/>
                        </a:cubicBezTo>
                        <a:cubicBezTo>
                          <a:pt x="42" y="118"/>
                          <a:pt x="42" y="117"/>
                          <a:pt x="42" y="117"/>
                        </a:cubicBezTo>
                        <a:close/>
                        <a:moveTo>
                          <a:pt x="30" y="5"/>
                        </a:moveTo>
                        <a:cubicBezTo>
                          <a:pt x="30" y="4"/>
                          <a:pt x="30" y="4"/>
                          <a:pt x="30" y="4"/>
                        </a:cubicBezTo>
                        <a:cubicBezTo>
                          <a:pt x="26" y="4"/>
                          <a:pt x="22" y="4"/>
                          <a:pt x="18" y="5"/>
                        </a:cubicBezTo>
                        <a:cubicBezTo>
                          <a:pt x="17" y="5"/>
                          <a:pt x="17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8"/>
                          <a:pt x="19" y="9"/>
                          <a:pt x="19" y="10"/>
                        </a:cubicBezTo>
                        <a:cubicBezTo>
                          <a:pt x="22" y="9"/>
                          <a:pt x="25" y="7"/>
                          <a:pt x="28" y="6"/>
                        </a:cubicBezTo>
                        <a:cubicBezTo>
                          <a:pt x="29" y="5"/>
                          <a:pt x="29" y="5"/>
                          <a:pt x="30" y="5"/>
                        </a:cubicBezTo>
                        <a:close/>
                        <a:moveTo>
                          <a:pt x="51" y="9"/>
                        </a:moveTo>
                        <a:cubicBezTo>
                          <a:pt x="50" y="7"/>
                          <a:pt x="50" y="5"/>
                          <a:pt x="49" y="4"/>
                        </a:cubicBezTo>
                        <a:cubicBezTo>
                          <a:pt x="49" y="4"/>
                          <a:pt x="49" y="4"/>
                          <a:pt x="48" y="4"/>
                        </a:cubicBezTo>
                        <a:cubicBezTo>
                          <a:pt x="49" y="5"/>
                          <a:pt x="49" y="6"/>
                          <a:pt x="48" y="7"/>
                        </a:cubicBezTo>
                        <a:cubicBezTo>
                          <a:pt x="48" y="7"/>
                          <a:pt x="49" y="8"/>
                          <a:pt x="49" y="9"/>
                        </a:cubicBezTo>
                        <a:cubicBezTo>
                          <a:pt x="49" y="9"/>
                          <a:pt x="50" y="9"/>
                          <a:pt x="51" y="9"/>
                        </a:cubicBezTo>
                        <a:close/>
                        <a:moveTo>
                          <a:pt x="40" y="58"/>
                        </a:moveTo>
                        <a:cubicBezTo>
                          <a:pt x="40" y="58"/>
                          <a:pt x="40" y="58"/>
                          <a:pt x="40" y="58"/>
                        </a:cubicBezTo>
                        <a:cubicBezTo>
                          <a:pt x="39" y="56"/>
                          <a:pt x="38" y="55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4"/>
                          <a:pt x="37" y="54"/>
                        </a:cubicBezTo>
                        <a:cubicBezTo>
                          <a:pt x="37" y="55"/>
                          <a:pt x="37" y="56"/>
                          <a:pt x="38" y="58"/>
                        </a:cubicBezTo>
                        <a:cubicBezTo>
                          <a:pt x="38" y="58"/>
                          <a:pt x="38" y="57"/>
                          <a:pt x="39" y="57"/>
                        </a:cubicBezTo>
                        <a:cubicBezTo>
                          <a:pt x="39" y="58"/>
                          <a:pt x="39" y="58"/>
                          <a:pt x="40" y="58"/>
                        </a:cubicBezTo>
                        <a:close/>
                        <a:moveTo>
                          <a:pt x="4" y="125"/>
                        </a:moveTo>
                        <a:cubicBezTo>
                          <a:pt x="5" y="122"/>
                          <a:pt x="6" y="121"/>
                          <a:pt x="7" y="119"/>
                        </a:cubicBezTo>
                        <a:cubicBezTo>
                          <a:pt x="5" y="121"/>
                          <a:pt x="4" y="122"/>
                          <a:pt x="2" y="124"/>
                        </a:cubicBezTo>
                        <a:cubicBezTo>
                          <a:pt x="3" y="124"/>
                          <a:pt x="4" y="124"/>
                          <a:pt x="4" y="125"/>
                        </a:cubicBezTo>
                        <a:close/>
                        <a:moveTo>
                          <a:pt x="40" y="66"/>
                        </a:moveTo>
                        <a:cubicBezTo>
                          <a:pt x="40" y="64"/>
                          <a:pt x="41" y="62"/>
                          <a:pt x="40" y="61"/>
                        </a:cubicBezTo>
                        <a:cubicBezTo>
                          <a:pt x="39" y="61"/>
                          <a:pt x="39" y="62"/>
                          <a:pt x="39" y="63"/>
                        </a:cubicBezTo>
                        <a:cubicBezTo>
                          <a:pt x="39" y="64"/>
                          <a:pt x="40" y="65"/>
                          <a:pt x="40" y="66"/>
                        </a:cubicBezTo>
                        <a:close/>
                        <a:moveTo>
                          <a:pt x="52" y="12"/>
                        </a:moveTo>
                        <a:cubicBezTo>
                          <a:pt x="51" y="12"/>
                          <a:pt x="51" y="13"/>
                          <a:pt x="51" y="13"/>
                        </a:cubicBezTo>
                        <a:cubicBezTo>
                          <a:pt x="51" y="14"/>
                          <a:pt x="52" y="15"/>
                          <a:pt x="52" y="15"/>
                        </a:cubicBezTo>
                        <a:cubicBezTo>
                          <a:pt x="52" y="15"/>
                          <a:pt x="53" y="15"/>
                          <a:pt x="53" y="15"/>
                        </a:cubicBezTo>
                        <a:cubicBezTo>
                          <a:pt x="52" y="14"/>
                          <a:pt x="52" y="13"/>
                          <a:pt x="52" y="12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11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6075363" y="3198813"/>
                    <a:ext cx="250825" cy="450850"/>
                  </a:xfrm>
                  <a:custGeom>
                    <a:avLst/>
                    <a:gdLst>
                      <a:gd name="T0" fmla="*/ 3257 w 77"/>
                      <a:gd name="T1" fmla="*/ 430960 h 136"/>
                      <a:gd name="T2" fmla="*/ 123784 w 77"/>
                      <a:gd name="T3" fmla="*/ 248631 h 136"/>
                      <a:gd name="T4" fmla="*/ 120526 w 77"/>
                      <a:gd name="T5" fmla="*/ 222110 h 136"/>
                      <a:gd name="T6" fmla="*/ 100981 w 77"/>
                      <a:gd name="T7" fmla="*/ 165754 h 136"/>
                      <a:gd name="T8" fmla="*/ 71664 w 77"/>
                      <a:gd name="T9" fmla="*/ 72932 h 136"/>
                      <a:gd name="T10" fmla="*/ 52119 w 77"/>
                      <a:gd name="T11" fmla="*/ 13260 h 136"/>
                      <a:gd name="T12" fmla="*/ 78179 w 77"/>
                      <a:gd name="T13" fmla="*/ 9945 h 136"/>
                      <a:gd name="T14" fmla="*/ 179161 w 77"/>
                      <a:gd name="T15" fmla="*/ 19890 h 136"/>
                      <a:gd name="T16" fmla="*/ 185676 w 77"/>
                      <a:gd name="T17" fmla="*/ 23206 h 136"/>
                      <a:gd name="T18" fmla="*/ 231280 w 77"/>
                      <a:gd name="T19" fmla="*/ 188959 h 136"/>
                      <a:gd name="T20" fmla="*/ 231280 w 77"/>
                      <a:gd name="T21" fmla="*/ 285096 h 136"/>
                      <a:gd name="T22" fmla="*/ 169388 w 77"/>
                      <a:gd name="T23" fmla="*/ 364658 h 136"/>
                      <a:gd name="T24" fmla="*/ 71664 w 77"/>
                      <a:gd name="T25" fmla="*/ 447535 h 136"/>
                      <a:gd name="T26" fmla="*/ 22802 w 77"/>
                      <a:gd name="T27" fmla="*/ 417699 h 136"/>
                      <a:gd name="T28" fmla="*/ 97724 w 77"/>
                      <a:gd name="T29" fmla="*/ 421014 h 136"/>
                      <a:gd name="T30" fmla="*/ 48862 w 77"/>
                      <a:gd name="T31" fmla="*/ 437590 h 136"/>
                      <a:gd name="T32" fmla="*/ 110754 w 77"/>
                      <a:gd name="T33" fmla="*/ 440905 h 136"/>
                      <a:gd name="T34" fmla="*/ 140071 w 77"/>
                      <a:gd name="T35" fmla="*/ 367973 h 136"/>
                      <a:gd name="T36" fmla="*/ 52119 w 77"/>
                      <a:gd name="T37" fmla="*/ 387864 h 136"/>
                      <a:gd name="T38" fmla="*/ 140071 w 77"/>
                      <a:gd name="T39" fmla="*/ 361343 h 136"/>
                      <a:gd name="T40" fmla="*/ 192191 w 77"/>
                      <a:gd name="T41" fmla="*/ 308302 h 136"/>
                      <a:gd name="T42" fmla="*/ 45605 w 77"/>
                      <a:gd name="T43" fmla="*/ 381233 h 136"/>
                      <a:gd name="T44" fmla="*/ 179161 w 77"/>
                      <a:gd name="T45" fmla="*/ 66301 h 136"/>
                      <a:gd name="T46" fmla="*/ 100981 w 77"/>
                      <a:gd name="T47" fmla="*/ 109397 h 136"/>
                      <a:gd name="T48" fmla="*/ 127041 w 77"/>
                      <a:gd name="T49" fmla="*/ 119343 h 136"/>
                      <a:gd name="T50" fmla="*/ 185676 w 77"/>
                      <a:gd name="T51" fmla="*/ 96137 h 136"/>
                      <a:gd name="T52" fmla="*/ 110754 w 77"/>
                      <a:gd name="T53" fmla="*/ 139233 h 136"/>
                      <a:gd name="T54" fmla="*/ 188933 w 77"/>
                      <a:gd name="T55" fmla="*/ 106082 h 136"/>
                      <a:gd name="T56" fmla="*/ 133556 w 77"/>
                      <a:gd name="T57" fmla="*/ 324877 h 136"/>
                      <a:gd name="T58" fmla="*/ 221508 w 77"/>
                      <a:gd name="T59" fmla="*/ 265206 h 136"/>
                      <a:gd name="T60" fmla="*/ 104239 w 77"/>
                      <a:gd name="T61" fmla="*/ 318247 h 136"/>
                      <a:gd name="T62" fmla="*/ 231280 w 77"/>
                      <a:gd name="T63" fmla="*/ 228740 h 136"/>
                      <a:gd name="T64" fmla="*/ 97724 w 77"/>
                      <a:gd name="T65" fmla="*/ 308302 h 136"/>
                      <a:gd name="T66" fmla="*/ 195448 w 77"/>
                      <a:gd name="T67" fmla="*/ 265206 h 136"/>
                      <a:gd name="T68" fmla="*/ 130299 w 77"/>
                      <a:gd name="T69" fmla="*/ 265206 h 136"/>
                      <a:gd name="T70" fmla="*/ 185676 w 77"/>
                      <a:gd name="T71" fmla="*/ 215480 h 136"/>
                      <a:gd name="T72" fmla="*/ 130299 w 77"/>
                      <a:gd name="T73" fmla="*/ 251946 h 136"/>
                      <a:gd name="T74" fmla="*/ 120526 w 77"/>
                      <a:gd name="T75" fmla="*/ 179014 h 136"/>
                      <a:gd name="T76" fmla="*/ 205220 w 77"/>
                      <a:gd name="T77" fmla="*/ 135918 h 136"/>
                      <a:gd name="T78" fmla="*/ 87952 w 77"/>
                      <a:gd name="T79" fmla="*/ 82877 h 136"/>
                      <a:gd name="T80" fmla="*/ 146586 w 77"/>
                      <a:gd name="T81" fmla="*/ 76247 h 136"/>
                      <a:gd name="T82" fmla="*/ 146586 w 77"/>
                      <a:gd name="T83" fmla="*/ 53041 h 136"/>
                      <a:gd name="T84" fmla="*/ 130299 w 77"/>
                      <a:gd name="T85" fmla="*/ 228740 h 136"/>
                      <a:gd name="T86" fmla="*/ 195448 w 77"/>
                      <a:gd name="T87" fmla="*/ 202219 h 136"/>
                      <a:gd name="T88" fmla="*/ 182418 w 77"/>
                      <a:gd name="T89" fmla="*/ 185644 h 136"/>
                      <a:gd name="T90" fmla="*/ 208478 w 77"/>
                      <a:gd name="T91" fmla="*/ 152493 h 136"/>
                      <a:gd name="T92" fmla="*/ 130299 w 77"/>
                      <a:gd name="T93" fmla="*/ 185644 h 136"/>
                      <a:gd name="T94" fmla="*/ 169388 w 77"/>
                      <a:gd name="T95" fmla="*/ 185644 h 136"/>
                      <a:gd name="T96" fmla="*/ 114011 w 77"/>
                      <a:gd name="T97" fmla="*/ 43096 h 136"/>
                      <a:gd name="T98" fmla="*/ 91209 w 77"/>
                      <a:gd name="T99" fmla="*/ 72932 h 136"/>
                      <a:gd name="T100" fmla="*/ 172646 w 77"/>
                      <a:gd name="T101" fmla="*/ 19890 h 136"/>
                      <a:gd name="T102" fmla="*/ 110754 w 77"/>
                      <a:gd name="T103" fmla="*/ 19890 h 136"/>
                      <a:gd name="T104" fmla="*/ 81437 w 77"/>
                      <a:gd name="T105" fmla="*/ 46411 h 136"/>
                      <a:gd name="T106" fmla="*/ 84694 w 77"/>
                      <a:gd name="T107" fmla="*/ 23206 h 136"/>
                      <a:gd name="T108" fmla="*/ 61892 w 77"/>
                      <a:gd name="T109" fmla="*/ 13260 h 136"/>
                      <a:gd name="T110" fmla="*/ 224765 w 77"/>
                      <a:gd name="T111" fmla="*/ 275151 h 136"/>
                      <a:gd name="T112" fmla="*/ 241053 w 77"/>
                      <a:gd name="T113" fmla="*/ 258576 h 1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6"/>
                      <a:gd name="T173" fmla="*/ 77 w 77"/>
                      <a:gd name="T174" fmla="*/ 136 h 1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6">
                        <a:moveTo>
                          <a:pt x="4" y="133"/>
                        </a:moveTo>
                        <a:cubicBezTo>
                          <a:pt x="3" y="133"/>
                          <a:pt x="3" y="133"/>
                          <a:pt x="2" y="133"/>
                        </a:cubicBezTo>
                        <a:cubicBezTo>
                          <a:pt x="2" y="133"/>
                          <a:pt x="1" y="133"/>
                          <a:pt x="1" y="132"/>
                        </a:cubicBezTo>
                        <a:cubicBezTo>
                          <a:pt x="0" y="132"/>
                          <a:pt x="0" y="131"/>
                          <a:pt x="0" y="131"/>
                        </a:cubicBezTo>
                        <a:cubicBezTo>
                          <a:pt x="0" y="130"/>
                          <a:pt x="1" y="130"/>
                          <a:pt x="1" y="130"/>
                        </a:cubicBezTo>
                        <a:cubicBezTo>
                          <a:pt x="3" y="127"/>
                          <a:pt x="4" y="125"/>
                          <a:pt x="6" y="123"/>
                        </a:cubicBezTo>
                        <a:cubicBezTo>
                          <a:pt x="9" y="118"/>
                          <a:pt x="12" y="113"/>
                          <a:pt x="15" y="108"/>
                        </a:cubicBezTo>
                        <a:cubicBezTo>
                          <a:pt x="18" y="104"/>
                          <a:pt x="20" y="100"/>
                          <a:pt x="23" y="96"/>
                        </a:cubicBezTo>
                        <a:cubicBezTo>
                          <a:pt x="26" y="91"/>
                          <a:pt x="30" y="86"/>
                          <a:pt x="33" y="81"/>
                        </a:cubicBezTo>
                        <a:cubicBezTo>
                          <a:pt x="35" y="79"/>
                          <a:pt x="37" y="77"/>
                          <a:pt x="38" y="75"/>
                        </a:cubicBezTo>
                        <a:cubicBezTo>
                          <a:pt x="38" y="75"/>
                          <a:pt x="39" y="74"/>
                          <a:pt x="39" y="74"/>
                        </a:cubicBezTo>
                        <a:cubicBezTo>
                          <a:pt x="39" y="74"/>
                          <a:pt x="38" y="74"/>
                          <a:pt x="38" y="74"/>
                        </a:cubicBezTo>
                        <a:cubicBezTo>
                          <a:pt x="37" y="73"/>
                          <a:pt x="36" y="72"/>
                          <a:pt x="37" y="70"/>
                        </a:cubicBezTo>
                        <a:cubicBezTo>
                          <a:pt x="37" y="70"/>
                          <a:pt x="37" y="69"/>
                          <a:pt x="37" y="69"/>
                        </a:cubicBezTo>
                        <a:cubicBezTo>
                          <a:pt x="37" y="68"/>
                          <a:pt x="37" y="67"/>
                          <a:pt x="37" y="67"/>
                        </a:cubicBezTo>
                        <a:cubicBezTo>
                          <a:pt x="36" y="66"/>
                          <a:pt x="36" y="65"/>
                          <a:pt x="35" y="65"/>
                        </a:cubicBezTo>
                        <a:cubicBezTo>
                          <a:pt x="35" y="64"/>
                          <a:pt x="34" y="63"/>
                          <a:pt x="35" y="62"/>
                        </a:cubicBezTo>
                        <a:cubicBezTo>
                          <a:pt x="35" y="62"/>
                          <a:pt x="35" y="61"/>
                          <a:pt x="35" y="61"/>
                        </a:cubicBezTo>
                        <a:cubicBezTo>
                          <a:pt x="34" y="57"/>
                          <a:pt x="33" y="54"/>
                          <a:pt x="31" y="51"/>
                        </a:cubicBezTo>
                        <a:cubicBezTo>
                          <a:pt x="31" y="50"/>
                          <a:pt x="31" y="50"/>
                          <a:pt x="31" y="50"/>
                        </a:cubicBezTo>
                        <a:cubicBezTo>
                          <a:pt x="30" y="49"/>
                          <a:pt x="29" y="48"/>
                          <a:pt x="30" y="47"/>
                        </a:cubicBezTo>
                        <a:cubicBezTo>
                          <a:pt x="30" y="46"/>
                          <a:pt x="30" y="46"/>
                          <a:pt x="30" y="46"/>
                        </a:cubicBezTo>
                        <a:cubicBezTo>
                          <a:pt x="28" y="39"/>
                          <a:pt x="26" y="32"/>
                          <a:pt x="24" y="26"/>
                        </a:cubicBezTo>
                        <a:cubicBezTo>
                          <a:pt x="24" y="25"/>
                          <a:pt x="23" y="24"/>
                          <a:pt x="23" y="23"/>
                        </a:cubicBezTo>
                        <a:cubicBezTo>
                          <a:pt x="23" y="23"/>
                          <a:pt x="22" y="22"/>
                          <a:pt x="22" y="22"/>
                        </a:cubicBezTo>
                        <a:cubicBezTo>
                          <a:pt x="21" y="21"/>
                          <a:pt x="21" y="20"/>
                          <a:pt x="21" y="19"/>
                        </a:cubicBezTo>
                        <a:cubicBezTo>
                          <a:pt x="21" y="19"/>
                          <a:pt x="21" y="18"/>
                          <a:pt x="21" y="18"/>
                        </a:cubicBezTo>
                        <a:cubicBezTo>
                          <a:pt x="20" y="15"/>
                          <a:pt x="19" y="11"/>
                          <a:pt x="18" y="8"/>
                        </a:cubicBezTo>
                        <a:cubicBezTo>
                          <a:pt x="17" y="8"/>
                          <a:pt x="16" y="8"/>
                          <a:pt x="16" y="7"/>
                        </a:cubicBezTo>
                        <a:cubicBezTo>
                          <a:pt x="15" y="6"/>
                          <a:pt x="15" y="5"/>
                          <a:pt x="16" y="4"/>
                        </a:cubicBezTo>
                        <a:cubicBezTo>
                          <a:pt x="16" y="4"/>
                          <a:pt x="15" y="4"/>
                          <a:pt x="15" y="4"/>
                        </a:cubicBezTo>
                        <a:cubicBezTo>
                          <a:pt x="15" y="2"/>
                          <a:pt x="16" y="1"/>
                          <a:pt x="17" y="0"/>
                        </a:cubicBezTo>
                        <a:cubicBezTo>
                          <a:pt x="18" y="0"/>
                          <a:pt x="18" y="0"/>
                          <a:pt x="18" y="1"/>
                        </a:cubicBezTo>
                        <a:cubicBezTo>
                          <a:pt x="19" y="2"/>
                          <a:pt x="19" y="2"/>
                          <a:pt x="20" y="2"/>
                        </a:cubicBezTo>
                        <a:cubicBezTo>
                          <a:pt x="21" y="2"/>
                          <a:pt x="23" y="3"/>
                          <a:pt x="24" y="3"/>
                        </a:cubicBezTo>
                        <a:cubicBezTo>
                          <a:pt x="31" y="3"/>
                          <a:pt x="37" y="3"/>
                          <a:pt x="44" y="3"/>
                        </a:cubicBezTo>
                        <a:cubicBezTo>
                          <a:pt x="44" y="3"/>
                          <a:pt x="45" y="3"/>
                          <a:pt x="46" y="4"/>
                        </a:cubicBezTo>
                        <a:cubicBezTo>
                          <a:pt x="46" y="4"/>
                          <a:pt x="46" y="4"/>
                          <a:pt x="47" y="4"/>
                        </a:cubicBezTo>
                        <a:cubicBezTo>
                          <a:pt x="48" y="4"/>
                          <a:pt x="50" y="4"/>
                          <a:pt x="52" y="3"/>
                        </a:cubicBezTo>
                        <a:cubicBezTo>
                          <a:pt x="54" y="3"/>
                          <a:pt x="54" y="4"/>
                          <a:pt x="55" y="6"/>
                        </a:cubicBezTo>
                        <a:cubicBezTo>
                          <a:pt x="55" y="7"/>
                          <a:pt x="55" y="8"/>
                          <a:pt x="56" y="10"/>
                        </a:cubicBezTo>
                        <a:cubicBezTo>
                          <a:pt x="56" y="10"/>
                          <a:pt x="56" y="10"/>
                          <a:pt x="56" y="11"/>
                        </a:cubicBezTo>
                        <a:cubicBezTo>
                          <a:pt x="56" y="10"/>
                          <a:pt x="56" y="10"/>
                          <a:pt x="56" y="10"/>
                        </a:cubicBezTo>
                        <a:cubicBezTo>
                          <a:pt x="56" y="9"/>
                          <a:pt x="56" y="9"/>
                          <a:pt x="56" y="8"/>
                        </a:cubicBezTo>
                        <a:cubicBezTo>
                          <a:pt x="56" y="8"/>
                          <a:pt x="56" y="8"/>
                          <a:pt x="57" y="7"/>
                        </a:cubicBezTo>
                        <a:cubicBezTo>
                          <a:pt x="57" y="7"/>
                          <a:pt x="58" y="7"/>
                          <a:pt x="58" y="8"/>
                        </a:cubicBezTo>
                        <a:cubicBezTo>
                          <a:pt x="58" y="8"/>
                          <a:pt x="58" y="9"/>
                          <a:pt x="58" y="9"/>
                        </a:cubicBezTo>
                        <a:cubicBezTo>
                          <a:pt x="60" y="14"/>
                          <a:pt x="62" y="19"/>
                          <a:pt x="63" y="24"/>
                        </a:cubicBezTo>
                        <a:cubicBezTo>
                          <a:pt x="65" y="32"/>
                          <a:pt x="67" y="39"/>
                          <a:pt x="69" y="47"/>
                        </a:cubicBezTo>
                        <a:cubicBezTo>
                          <a:pt x="69" y="50"/>
                          <a:pt x="70" y="54"/>
                          <a:pt x="71" y="57"/>
                        </a:cubicBezTo>
                        <a:cubicBezTo>
                          <a:pt x="73" y="61"/>
                          <a:pt x="74" y="65"/>
                          <a:pt x="75" y="69"/>
                        </a:cubicBezTo>
                        <a:cubicBezTo>
                          <a:pt x="75" y="71"/>
                          <a:pt x="76" y="72"/>
                          <a:pt x="76" y="74"/>
                        </a:cubicBezTo>
                        <a:cubicBezTo>
                          <a:pt x="76" y="75"/>
                          <a:pt x="77" y="75"/>
                          <a:pt x="77" y="75"/>
                        </a:cubicBezTo>
                        <a:cubicBezTo>
                          <a:pt x="77" y="77"/>
                          <a:pt x="77" y="79"/>
                          <a:pt x="75" y="81"/>
                        </a:cubicBezTo>
                        <a:cubicBezTo>
                          <a:pt x="74" y="83"/>
                          <a:pt x="72" y="84"/>
                          <a:pt x="71" y="86"/>
                        </a:cubicBezTo>
                        <a:cubicBezTo>
                          <a:pt x="68" y="89"/>
                          <a:pt x="65" y="93"/>
                          <a:pt x="63" y="96"/>
                        </a:cubicBezTo>
                        <a:cubicBezTo>
                          <a:pt x="60" y="100"/>
                          <a:pt x="57" y="103"/>
                          <a:pt x="55" y="107"/>
                        </a:cubicBezTo>
                        <a:cubicBezTo>
                          <a:pt x="55" y="107"/>
                          <a:pt x="54" y="107"/>
                          <a:pt x="54" y="108"/>
                        </a:cubicBezTo>
                        <a:cubicBezTo>
                          <a:pt x="54" y="108"/>
                          <a:pt x="54" y="109"/>
                          <a:pt x="53" y="109"/>
                        </a:cubicBezTo>
                        <a:cubicBezTo>
                          <a:pt x="53" y="109"/>
                          <a:pt x="53" y="110"/>
                          <a:pt x="52" y="110"/>
                        </a:cubicBezTo>
                        <a:cubicBezTo>
                          <a:pt x="49" y="114"/>
                          <a:pt x="47" y="118"/>
                          <a:pt x="45" y="122"/>
                        </a:cubicBezTo>
                        <a:cubicBezTo>
                          <a:pt x="43" y="125"/>
                          <a:pt x="41" y="128"/>
                          <a:pt x="39" y="131"/>
                        </a:cubicBezTo>
                        <a:cubicBezTo>
                          <a:pt x="37" y="133"/>
                          <a:pt x="35" y="135"/>
                          <a:pt x="33" y="135"/>
                        </a:cubicBezTo>
                        <a:cubicBezTo>
                          <a:pt x="31" y="135"/>
                          <a:pt x="28" y="135"/>
                          <a:pt x="26" y="135"/>
                        </a:cubicBezTo>
                        <a:cubicBezTo>
                          <a:pt x="25" y="135"/>
                          <a:pt x="23" y="135"/>
                          <a:pt x="22" y="135"/>
                        </a:cubicBezTo>
                        <a:cubicBezTo>
                          <a:pt x="18" y="135"/>
                          <a:pt x="14" y="135"/>
                          <a:pt x="10" y="135"/>
                        </a:cubicBezTo>
                        <a:cubicBezTo>
                          <a:pt x="9" y="135"/>
                          <a:pt x="8" y="135"/>
                          <a:pt x="6" y="136"/>
                        </a:cubicBezTo>
                        <a:cubicBezTo>
                          <a:pt x="5" y="136"/>
                          <a:pt x="4" y="135"/>
                          <a:pt x="4" y="133"/>
                        </a:cubicBezTo>
                        <a:cubicBezTo>
                          <a:pt x="4" y="133"/>
                          <a:pt x="4" y="133"/>
                          <a:pt x="4" y="133"/>
                        </a:cubicBezTo>
                        <a:close/>
                        <a:moveTo>
                          <a:pt x="7" y="126"/>
                        </a:moveTo>
                        <a:cubicBezTo>
                          <a:pt x="7" y="126"/>
                          <a:pt x="6" y="126"/>
                          <a:pt x="6" y="126"/>
                        </a:cubicBezTo>
                        <a:cubicBezTo>
                          <a:pt x="5" y="128"/>
                          <a:pt x="4" y="129"/>
                          <a:pt x="3" y="131"/>
                        </a:cubicBezTo>
                        <a:cubicBezTo>
                          <a:pt x="3" y="131"/>
                          <a:pt x="4" y="131"/>
                          <a:pt x="4" y="131"/>
                        </a:cubicBezTo>
                        <a:cubicBezTo>
                          <a:pt x="7" y="131"/>
                          <a:pt x="9" y="130"/>
                          <a:pt x="12" y="130"/>
                        </a:cubicBezTo>
                        <a:cubicBezTo>
                          <a:pt x="18" y="130"/>
                          <a:pt x="24" y="129"/>
                          <a:pt x="30" y="127"/>
                        </a:cubicBezTo>
                        <a:cubicBezTo>
                          <a:pt x="31" y="127"/>
                          <a:pt x="32" y="128"/>
                          <a:pt x="32" y="129"/>
                        </a:cubicBezTo>
                        <a:cubicBezTo>
                          <a:pt x="33" y="130"/>
                          <a:pt x="32" y="132"/>
                          <a:pt x="30" y="132"/>
                        </a:cubicBezTo>
                        <a:cubicBezTo>
                          <a:pt x="30" y="132"/>
                          <a:pt x="29" y="132"/>
                          <a:pt x="29" y="132"/>
                        </a:cubicBezTo>
                        <a:cubicBezTo>
                          <a:pt x="26" y="132"/>
                          <a:pt x="23" y="131"/>
                          <a:pt x="20" y="131"/>
                        </a:cubicBezTo>
                        <a:cubicBezTo>
                          <a:pt x="18" y="131"/>
                          <a:pt x="17" y="132"/>
                          <a:pt x="15" y="132"/>
                        </a:cubicBezTo>
                        <a:cubicBezTo>
                          <a:pt x="15" y="132"/>
                          <a:pt x="15" y="132"/>
                          <a:pt x="15" y="132"/>
                        </a:cubicBezTo>
                        <a:cubicBezTo>
                          <a:pt x="17" y="132"/>
                          <a:pt x="19" y="133"/>
                          <a:pt x="21" y="133"/>
                        </a:cubicBezTo>
                        <a:cubicBezTo>
                          <a:pt x="22" y="133"/>
                          <a:pt x="23" y="133"/>
                          <a:pt x="23" y="133"/>
                        </a:cubicBezTo>
                        <a:cubicBezTo>
                          <a:pt x="26" y="133"/>
                          <a:pt x="28" y="133"/>
                          <a:pt x="31" y="133"/>
                        </a:cubicBezTo>
                        <a:cubicBezTo>
                          <a:pt x="32" y="133"/>
                          <a:pt x="33" y="133"/>
                          <a:pt x="34" y="133"/>
                        </a:cubicBezTo>
                        <a:cubicBezTo>
                          <a:pt x="34" y="132"/>
                          <a:pt x="34" y="132"/>
                          <a:pt x="35" y="132"/>
                        </a:cubicBezTo>
                        <a:cubicBezTo>
                          <a:pt x="35" y="131"/>
                          <a:pt x="36" y="130"/>
                          <a:pt x="36" y="129"/>
                        </a:cubicBezTo>
                        <a:cubicBezTo>
                          <a:pt x="40" y="123"/>
                          <a:pt x="43" y="116"/>
                          <a:pt x="48" y="111"/>
                        </a:cubicBezTo>
                        <a:cubicBezTo>
                          <a:pt x="48" y="111"/>
                          <a:pt x="48" y="110"/>
                          <a:pt x="48" y="110"/>
                        </a:cubicBezTo>
                        <a:cubicBezTo>
                          <a:pt x="46" y="110"/>
                          <a:pt x="45" y="111"/>
                          <a:pt x="43" y="111"/>
                        </a:cubicBezTo>
                        <a:cubicBezTo>
                          <a:pt x="37" y="113"/>
                          <a:pt x="31" y="115"/>
                          <a:pt x="26" y="117"/>
                        </a:cubicBezTo>
                        <a:cubicBezTo>
                          <a:pt x="23" y="118"/>
                          <a:pt x="21" y="119"/>
                          <a:pt x="19" y="120"/>
                        </a:cubicBezTo>
                        <a:cubicBezTo>
                          <a:pt x="18" y="120"/>
                          <a:pt x="17" y="120"/>
                          <a:pt x="16" y="121"/>
                        </a:cubicBezTo>
                        <a:cubicBezTo>
                          <a:pt x="14" y="121"/>
                          <a:pt x="14" y="120"/>
                          <a:pt x="14" y="119"/>
                        </a:cubicBezTo>
                        <a:cubicBezTo>
                          <a:pt x="14" y="118"/>
                          <a:pt x="14" y="117"/>
                          <a:pt x="16" y="117"/>
                        </a:cubicBezTo>
                        <a:cubicBezTo>
                          <a:pt x="16" y="117"/>
                          <a:pt x="16" y="117"/>
                          <a:pt x="16" y="117"/>
                        </a:cubicBezTo>
                        <a:cubicBezTo>
                          <a:pt x="17" y="118"/>
                          <a:pt x="17" y="118"/>
                          <a:pt x="18" y="118"/>
                        </a:cubicBezTo>
                        <a:cubicBezTo>
                          <a:pt x="20" y="117"/>
                          <a:pt x="21" y="117"/>
                          <a:pt x="23" y="116"/>
                        </a:cubicBezTo>
                        <a:cubicBezTo>
                          <a:pt x="29" y="114"/>
                          <a:pt x="35" y="111"/>
                          <a:pt x="42" y="109"/>
                        </a:cubicBezTo>
                        <a:cubicBezTo>
                          <a:pt x="42" y="109"/>
                          <a:pt x="43" y="109"/>
                          <a:pt x="43" y="109"/>
                        </a:cubicBezTo>
                        <a:cubicBezTo>
                          <a:pt x="46" y="108"/>
                          <a:pt x="49" y="106"/>
                          <a:pt x="51" y="105"/>
                        </a:cubicBezTo>
                        <a:cubicBezTo>
                          <a:pt x="52" y="105"/>
                          <a:pt x="53" y="104"/>
                          <a:pt x="53" y="104"/>
                        </a:cubicBezTo>
                        <a:cubicBezTo>
                          <a:pt x="55" y="101"/>
                          <a:pt x="57" y="98"/>
                          <a:pt x="59" y="95"/>
                        </a:cubicBezTo>
                        <a:cubicBezTo>
                          <a:pt x="59" y="94"/>
                          <a:pt x="59" y="94"/>
                          <a:pt x="59" y="94"/>
                        </a:cubicBezTo>
                        <a:cubicBezTo>
                          <a:pt x="59" y="94"/>
                          <a:pt x="59" y="93"/>
                          <a:pt x="59" y="93"/>
                        </a:cubicBezTo>
                        <a:cubicBezTo>
                          <a:pt x="58" y="94"/>
                          <a:pt x="58" y="94"/>
                          <a:pt x="57" y="94"/>
                        </a:cubicBezTo>
                        <a:cubicBezTo>
                          <a:pt x="52" y="96"/>
                          <a:pt x="47" y="97"/>
                          <a:pt x="42" y="100"/>
                        </a:cubicBezTo>
                        <a:cubicBezTo>
                          <a:pt x="38" y="102"/>
                          <a:pt x="33" y="104"/>
                          <a:pt x="28" y="106"/>
                        </a:cubicBezTo>
                        <a:cubicBezTo>
                          <a:pt x="25" y="107"/>
                          <a:pt x="22" y="108"/>
                          <a:pt x="18" y="109"/>
                        </a:cubicBezTo>
                        <a:cubicBezTo>
                          <a:pt x="17" y="111"/>
                          <a:pt x="15" y="113"/>
                          <a:pt x="14" y="115"/>
                        </a:cubicBezTo>
                        <a:cubicBezTo>
                          <a:pt x="12" y="119"/>
                          <a:pt x="10" y="122"/>
                          <a:pt x="7" y="125"/>
                        </a:cubicBezTo>
                        <a:cubicBezTo>
                          <a:pt x="7" y="126"/>
                          <a:pt x="7" y="126"/>
                          <a:pt x="7" y="126"/>
                        </a:cubicBezTo>
                        <a:close/>
                        <a:moveTo>
                          <a:pt x="61" y="31"/>
                        </a:moveTo>
                        <a:cubicBezTo>
                          <a:pt x="60" y="27"/>
                          <a:pt x="58" y="23"/>
                          <a:pt x="57" y="20"/>
                        </a:cubicBezTo>
                        <a:cubicBezTo>
                          <a:pt x="56" y="20"/>
                          <a:pt x="56" y="20"/>
                          <a:pt x="55" y="20"/>
                        </a:cubicBezTo>
                        <a:cubicBezTo>
                          <a:pt x="55" y="20"/>
                          <a:pt x="54" y="20"/>
                          <a:pt x="54" y="20"/>
                        </a:cubicBezTo>
                        <a:cubicBezTo>
                          <a:pt x="52" y="21"/>
                          <a:pt x="50" y="22"/>
                          <a:pt x="48" y="23"/>
                        </a:cubicBezTo>
                        <a:cubicBezTo>
                          <a:pt x="45" y="25"/>
                          <a:pt x="41" y="27"/>
                          <a:pt x="37" y="30"/>
                        </a:cubicBezTo>
                        <a:cubicBezTo>
                          <a:pt x="35" y="31"/>
                          <a:pt x="34" y="31"/>
                          <a:pt x="32" y="32"/>
                        </a:cubicBezTo>
                        <a:cubicBezTo>
                          <a:pt x="32" y="32"/>
                          <a:pt x="31" y="33"/>
                          <a:pt x="31" y="33"/>
                        </a:cubicBezTo>
                        <a:cubicBezTo>
                          <a:pt x="30" y="33"/>
                          <a:pt x="30" y="34"/>
                          <a:pt x="31" y="34"/>
                        </a:cubicBezTo>
                        <a:cubicBezTo>
                          <a:pt x="31" y="36"/>
                          <a:pt x="31" y="37"/>
                          <a:pt x="32" y="39"/>
                        </a:cubicBezTo>
                        <a:cubicBezTo>
                          <a:pt x="33" y="39"/>
                          <a:pt x="33" y="39"/>
                          <a:pt x="34" y="39"/>
                        </a:cubicBezTo>
                        <a:cubicBezTo>
                          <a:pt x="34" y="39"/>
                          <a:pt x="35" y="39"/>
                          <a:pt x="35" y="39"/>
                        </a:cubicBezTo>
                        <a:cubicBezTo>
                          <a:pt x="37" y="38"/>
                          <a:pt x="38" y="37"/>
                          <a:pt x="39" y="36"/>
                        </a:cubicBezTo>
                        <a:cubicBezTo>
                          <a:pt x="42" y="35"/>
                          <a:pt x="44" y="33"/>
                          <a:pt x="47" y="31"/>
                        </a:cubicBezTo>
                        <a:cubicBezTo>
                          <a:pt x="49" y="30"/>
                          <a:pt x="51" y="29"/>
                          <a:pt x="53" y="27"/>
                        </a:cubicBezTo>
                        <a:cubicBezTo>
                          <a:pt x="53" y="27"/>
                          <a:pt x="54" y="27"/>
                          <a:pt x="54" y="26"/>
                        </a:cubicBezTo>
                        <a:cubicBezTo>
                          <a:pt x="55" y="26"/>
                          <a:pt x="56" y="26"/>
                          <a:pt x="56" y="27"/>
                        </a:cubicBezTo>
                        <a:cubicBezTo>
                          <a:pt x="57" y="27"/>
                          <a:pt x="57" y="28"/>
                          <a:pt x="57" y="29"/>
                        </a:cubicBezTo>
                        <a:cubicBezTo>
                          <a:pt x="57" y="30"/>
                          <a:pt x="56" y="30"/>
                          <a:pt x="55" y="30"/>
                        </a:cubicBezTo>
                        <a:cubicBezTo>
                          <a:pt x="54" y="30"/>
                          <a:pt x="52" y="31"/>
                          <a:pt x="50" y="32"/>
                        </a:cubicBezTo>
                        <a:cubicBezTo>
                          <a:pt x="48" y="33"/>
                          <a:pt x="46" y="34"/>
                          <a:pt x="44" y="36"/>
                        </a:cubicBezTo>
                        <a:cubicBezTo>
                          <a:pt x="41" y="37"/>
                          <a:pt x="38" y="39"/>
                          <a:pt x="36" y="41"/>
                        </a:cubicBezTo>
                        <a:cubicBezTo>
                          <a:pt x="35" y="41"/>
                          <a:pt x="35" y="41"/>
                          <a:pt x="34" y="42"/>
                        </a:cubicBezTo>
                        <a:cubicBezTo>
                          <a:pt x="34" y="43"/>
                          <a:pt x="34" y="43"/>
                          <a:pt x="33" y="43"/>
                        </a:cubicBezTo>
                        <a:cubicBezTo>
                          <a:pt x="34" y="44"/>
                          <a:pt x="34" y="45"/>
                          <a:pt x="34" y="46"/>
                        </a:cubicBezTo>
                        <a:cubicBezTo>
                          <a:pt x="35" y="46"/>
                          <a:pt x="36" y="46"/>
                          <a:pt x="36" y="46"/>
                        </a:cubicBezTo>
                        <a:cubicBezTo>
                          <a:pt x="38" y="45"/>
                          <a:pt x="40" y="44"/>
                          <a:pt x="42" y="42"/>
                        </a:cubicBezTo>
                        <a:cubicBezTo>
                          <a:pt x="48" y="39"/>
                          <a:pt x="53" y="36"/>
                          <a:pt x="58" y="32"/>
                        </a:cubicBezTo>
                        <a:cubicBezTo>
                          <a:pt x="59" y="31"/>
                          <a:pt x="59" y="31"/>
                          <a:pt x="61" y="31"/>
                        </a:cubicBezTo>
                        <a:close/>
                        <a:moveTo>
                          <a:pt x="21" y="105"/>
                        </a:moveTo>
                        <a:cubicBezTo>
                          <a:pt x="22" y="106"/>
                          <a:pt x="22" y="106"/>
                          <a:pt x="23" y="106"/>
                        </a:cubicBezTo>
                        <a:cubicBezTo>
                          <a:pt x="24" y="105"/>
                          <a:pt x="26" y="105"/>
                          <a:pt x="27" y="104"/>
                        </a:cubicBezTo>
                        <a:cubicBezTo>
                          <a:pt x="32" y="102"/>
                          <a:pt x="37" y="100"/>
                          <a:pt x="41" y="98"/>
                        </a:cubicBezTo>
                        <a:cubicBezTo>
                          <a:pt x="45" y="96"/>
                          <a:pt x="48" y="95"/>
                          <a:pt x="51" y="93"/>
                        </a:cubicBezTo>
                        <a:cubicBezTo>
                          <a:pt x="53" y="92"/>
                          <a:pt x="55" y="91"/>
                          <a:pt x="57" y="90"/>
                        </a:cubicBezTo>
                        <a:cubicBezTo>
                          <a:pt x="59" y="89"/>
                          <a:pt x="60" y="89"/>
                          <a:pt x="61" y="91"/>
                        </a:cubicBezTo>
                        <a:cubicBezTo>
                          <a:pt x="61" y="91"/>
                          <a:pt x="61" y="91"/>
                          <a:pt x="61" y="91"/>
                        </a:cubicBezTo>
                        <a:cubicBezTo>
                          <a:pt x="63" y="87"/>
                          <a:pt x="66" y="84"/>
                          <a:pt x="68" y="80"/>
                        </a:cubicBezTo>
                        <a:cubicBezTo>
                          <a:pt x="68" y="80"/>
                          <a:pt x="68" y="80"/>
                          <a:pt x="67" y="80"/>
                        </a:cubicBezTo>
                        <a:cubicBezTo>
                          <a:pt x="66" y="81"/>
                          <a:pt x="64" y="81"/>
                          <a:pt x="63" y="82"/>
                        </a:cubicBezTo>
                        <a:cubicBezTo>
                          <a:pt x="59" y="83"/>
                          <a:pt x="55" y="85"/>
                          <a:pt x="51" y="87"/>
                        </a:cubicBezTo>
                        <a:cubicBezTo>
                          <a:pt x="47" y="89"/>
                          <a:pt x="42" y="91"/>
                          <a:pt x="37" y="93"/>
                        </a:cubicBezTo>
                        <a:cubicBezTo>
                          <a:pt x="36" y="94"/>
                          <a:pt x="34" y="95"/>
                          <a:pt x="32" y="96"/>
                        </a:cubicBezTo>
                        <a:cubicBezTo>
                          <a:pt x="30" y="96"/>
                          <a:pt x="29" y="97"/>
                          <a:pt x="28" y="97"/>
                        </a:cubicBezTo>
                        <a:cubicBezTo>
                          <a:pt x="28" y="98"/>
                          <a:pt x="27" y="98"/>
                          <a:pt x="26" y="98"/>
                        </a:cubicBezTo>
                        <a:cubicBezTo>
                          <a:pt x="25" y="100"/>
                          <a:pt x="23" y="103"/>
                          <a:pt x="21" y="105"/>
                        </a:cubicBezTo>
                        <a:close/>
                        <a:moveTo>
                          <a:pt x="73" y="75"/>
                        </a:moveTo>
                        <a:cubicBezTo>
                          <a:pt x="72" y="73"/>
                          <a:pt x="72" y="71"/>
                          <a:pt x="71" y="69"/>
                        </a:cubicBezTo>
                        <a:cubicBezTo>
                          <a:pt x="70" y="70"/>
                          <a:pt x="70" y="70"/>
                          <a:pt x="69" y="70"/>
                        </a:cubicBezTo>
                        <a:cubicBezTo>
                          <a:pt x="64" y="72"/>
                          <a:pt x="59" y="74"/>
                          <a:pt x="54" y="76"/>
                        </a:cubicBezTo>
                        <a:cubicBezTo>
                          <a:pt x="49" y="78"/>
                          <a:pt x="44" y="81"/>
                          <a:pt x="39" y="83"/>
                        </a:cubicBezTo>
                        <a:cubicBezTo>
                          <a:pt x="38" y="83"/>
                          <a:pt x="37" y="83"/>
                          <a:pt x="37" y="84"/>
                        </a:cubicBezTo>
                        <a:cubicBezTo>
                          <a:pt x="34" y="87"/>
                          <a:pt x="32" y="90"/>
                          <a:pt x="30" y="93"/>
                        </a:cubicBezTo>
                        <a:cubicBezTo>
                          <a:pt x="30" y="93"/>
                          <a:pt x="30" y="94"/>
                          <a:pt x="29" y="94"/>
                        </a:cubicBezTo>
                        <a:cubicBezTo>
                          <a:pt x="30" y="94"/>
                          <a:pt x="31" y="94"/>
                          <a:pt x="31" y="94"/>
                        </a:cubicBezTo>
                        <a:cubicBezTo>
                          <a:pt x="32" y="93"/>
                          <a:pt x="33" y="93"/>
                          <a:pt x="34" y="93"/>
                        </a:cubicBezTo>
                        <a:cubicBezTo>
                          <a:pt x="40" y="90"/>
                          <a:pt x="47" y="87"/>
                          <a:pt x="53" y="84"/>
                        </a:cubicBezTo>
                        <a:cubicBezTo>
                          <a:pt x="56" y="83"/>
                          <a:pt x="58" y="81"/>
                          <a:pt x="60" y="80"/>
                        </a:cubicBezTo>
                        <a:cubicBezTo>
                          <a:pt x="63" y="79"/>
                          <a:pt x="66" y="77"/>
                          <a:pt x="68" y="76"/>
                        </a:cubicBezTo>
                        <a:cubicBezTo>
                          <a:pt x="69" y="75"/>
                          <a:pt x="70" y="75"/>
                          <a:pt x="71" y="76"/>
                        </a:cubicBezTo>
                        <a:cubicBezTo>
                          <a:pt x="71" y="76"/>
                          <a:pt x="71" y="76"/>
                          <a:pt x="72" y="76"/>
                        </a:cubicBezTo>
                        <a:cubicBezTo>
                          <a:pt x="72" y="76"/>
                          <a:pt x="73" y="75"/>
                          <a:pt x="73" y="75"/>
                        </a:cubicBezTo>
                        <a:close/>
                        <a:moveTo>
                          <a:pt x="40" y="80"/>
                        </a:moveTo>
                        <a:cubicBezTo>
                          <a:pt x="40" y="80"/>
                          <a:pt x="40" y="80"/>
                          <a:pt x="40" y="80"/>
                        </a:cubicBezTo>
                        <a:cubicBezTo>
                          <a:pt x="50" y="76"/>
                          <a:pt x="60" y="71"/>
                          <a:pt x="70" y="65"/>
                        </a:cubicBezTo>
                        <a:cubicBezTo>
                          <a:pt x="69" y="64"/>
                          <a:pt x="69" y="62"/>
                          <a:pt x="68" y="60"/>
                        </a:cubicBezTo>
                        <a:cubicBezTo>
                          <a:pt x="66" y="61"/>
                          <a:pt x="64" y="62"/>
                          <a:pt x="63" y="63"/>
                        </a:cubicBezTo>
                        <a:cubicBezTo>
                          <a:pt x="61" y="63"/>
                          <a:pt x="59" y="64"/>
                          <a:pt x="57" y="65"/>
                        </a:cubicBezTo>
                        <a:cubicBezTo>
                          <a:pt x="55" y="65"/>
                          <a:pt x="53" y="66"/>
                          <a:pt x="51" y="67"/>
                        </a:cubicBezTo>
                        <a:cubicBezTo>
                          <a:pt x="50" y="68"/>
                          <a:pt x="48" y="69"/>
                          <a:pt x="46" y="70"/>
                        </a:cubicBezTo>
                        <a:cubicBezTo>
                          <a:pt x="44" y="70"/>
                          <a:pt x="42" y="71"/>
                          <a:pt x="41" y="72"/>
                        </a:cubicBezTo>
                        <a:cubicBezTo>
                          <a:pt x="41" y="73"/>
                          <a:pt x="41" y="74"/>
                          <a:pt x="41" y="74"/>
                        </a:cubicBezTo>
                        <a:cubicBezTo>
                          <a:pt x="41" y="75"/>
                          <a:pt x="40" y="76"/>
                          <a:pt x="40" y="76"/>
                        </a:cubicBezTo>
                        <a:cubicBezTo>
                          <a:pt x="41" y="77"/>
                          <a:pt x="41" y="78"/>
                          <a:pt x="40" y="79"/>
                        </a:cubicBezTo>
                        <a:cubicBezTo>
                          <a:pt x="40" y="79"/>
                          <a:pt x="40" y="80"/>
                          <a:pt x="40" y="80"/>
                        </a:cubicBezTo>
                        <a:close/>
                        <a:moveTo>
                          <a:pt x="35" y="48"/>
                        </a:moveTo>
                        <a:cubicBezTo>
                          <a:pt x="36" y="50"/>
                          <a:pt x="36" y="52"/>
                          <a:pt x="36" y="53"/>
                        </a:cubicBezTo>
                        <a:cubicBezTo>
                          <a:pt x="36" y="53"/>
                          <a:pt x="37" y="54"/>
                          <a:pt x="37" y="54"/>
                        </a:cubicBezTo>
                        <a:cubicBezTo>
                          <a:pt x="38" y="54"/>
                          <a:pt x="39" y="55"/>
                          <a:pt x="40" y="54"/>
                        </a:cubicBezTo>
                        <a:cubicBezTo>
                          <a:pt x="41" y="54"/>
                          <a:pt x="42" y="53"/>
                          <a:pt x="43" y="53"/>
                        </a:cubicBezTo>
                        <a:cubicBezTo>
                          <a:pt x="47" y="50"/>
                          <a:pt x="51" y="48"/>
                          <a:pt x="55" y="46"/>
                        </a:cubicBezTo>
                        <a:cubicBezTo>
                          <a:pt x="58" y="44"/>
                          <a:pt x="60" y="43"/>
                          <a:pt x="62" y="41"/>
                        </a:cubicBezTo>
                        <a:cubicBezTo>
                          <a:pt x="63" y="41"/>
                          <a:pt x="63" y="41"/>
                          <a:pt x="63" y="41"/>
                        </a:cubicBezTo>
                        <a:cubicBezTo>
                          <a:pt x="62" y="39"/>
                          <a:pt x="62" y="37"/>
                          <a:pt x="61" y="35"/>
                        </a:cubicBezTo>
                        <a:cubicBezTo>
                          <a:pt x="60" y="35"/>
                          <a:pt x="60" y="35"/>
                          <a:pt x="59" y="36"/>
                        </a:cubicBezTo>
                        <a:cubicBezTo>
                          <a:pt x="55" y="37"/>
                          <a:pt x="52" y="39"/>
                          <a:pt x="49" y="41"/>
                        </a:cubicBezTo>
                        <a:cubicBezTo>
                          <a:pt x="44" y="44"/>
                          <a:pt x="40" y="47"/>
                          <a:pt x="35" y="48"/>
                        </a:cubicBezTo>
                        <a:close/>
                        <a:moveTo>
                          <a:pt x="27" y="25"/>
                        </a:moveTo>
                        <a:cubicBezTo>
                          <a:pt x="28" y="26"/>
                          <a:pt x="28" y="28"/>
                          <a:pt x="29" y="29"/>
                        </a:cubicBezTo>
                        <a:cubicBezTo>
                          <a:pt x="29" y="30"/>
                          <a:pt x="30" y="31"/>
                          <a:pt x="31" y="30"/>
                        </a:cubicBezTo>
                        <a:cubicBezTo>
                          <a:pt x="31" y="30"/>
                          <a:pt x="31" y="30"/>
                          <a:pt x="32" y="30"/>
                        </a:cubicBezTo>
                        <a:cubicBezTo>
                          <a:pt x="33" y="29"/>
                          <a:pt x="35" y="28"/>
                          <a:pt x="37" y="28"/>
                        </a:cubicBezTo>
                        <a:cubicBezTo>
                          <a:pt x="39" y="26"/>
                          <a:pt x="42" y="24"/>
                          <a:pt x="45" y="23"/>
                        </a:cubicBezTo>
                        <a:cubicBezTo>
                          <a:pt x="48" y="21"/>
                          <a:pt x="51" y="19"/>
                          <a:pt x="53" y="17"/>
                        </a:cubicBezTo>
                        <a:cubicBezTo>
                          <a:pt x="54" y="16"/>
                          <a:pt x="55" y="16"/>
                          <a:pt x="55" y="15"/>
                        </a:cubicBezTo>
                        <a:cubicBezTo>
                          <a:pt x="55" y="14"/>
                          <a:pt x="54" y="13"/>
                          <a:pt x="54" y="11"/>
                        </a:cubicBezTo>
                        <a:cubicBezTo>
                          <a:pt x="53" y="11"/>
                          <a:pt x="52" y="11"/>
                          <a:pt x="52" y="12"/>
                        </a:cubicBezTo>
                        <a:cubicBezTo>
                          <a:pt x="49" y="13"/>
                          <a:pt x="47" y="14"/>
                          <a:pt x="45" y="16"/>
                        </a:cubicBezTo>
                        <a:cubicBezTo>
                          <a:pt x="42" y="17"/>
                          <a:pt x="39" y="19"/>
                          <a:pt x="36" y="21"/>
                        </a:cubicBezTo>
                        <a:cubicBezTo>
                          <a:pt x="33" y="22"/>
                          <a:pt x="30" y="24"/>
                          <a:pt x="27" y="25"/>
                        </a:cubicBezTo>
                        <a:close/>
                        <a:moveTo>
                          <a:pt x="39" y="64"/>
                        </a:moveTo>
                        <a:cubicBezTo>
                          <a:pt x="40" y="65"/>
                          <a:pt x="40" y="66"/>
                          <a:pt x="40" y="67"/>
                        </a:cubicBezTo>
                        <a:cubicBezTo>
                          <a:pt x="40" y="68"/>
                          <a:pt x="40" y="68"/>
                          <a:pt x="40" y="69"/>
                        </a:cubicBezTo>
                        <a:cubicBezTo>
                          <a:pt x="40" y="69"/>
                          <a:pt x="39" y="69"/>
                          <a:pt x="40" y="70"/>
                        </a:cubicBezTo>
                        <a:cubicBezTo>
                          <a:pt x="40" y="70"/>
                          <a:pt x="41" y="70"/>
                          <a:pt x="41" y="70"/>
                        </a:cubicBezTo>
                        <a:cubicBezTo>
                          <a:pt x="41" y="70"/>
                          <a:pt x="41" y="69"/>
                          <a:pt x="41" y="69"/>
                        </a:cubicBezTo>
                        <a:cubicBezTo>
                          <a:pt x="45" y="68"/>
                          <a:pt x="48" y="66"/>
                          <a:pt x="52" y="65"/>
                        </a:cubicBezTo>
                        <a:cubicBezTo>
                          <a:pt x="54" y="63"/>
                          <a:pt x="57" y="62"/>
                          <a:pt x="60" y="61"/>
                        </a:cubicBezTo>
                        <a:cubicBezTo>
                          <a:pt x="62" y="60"/>
                          <a:pt x="64" y="58"/>
                          <a:pt x="66" y="57"/>
                        </a:cubicBezTo>
                        <a:cubicBezTo>
                          <a:pt x="66" y="57"/>
                          <a:pt x="67" y="57"/>
                          <a:pt x="67" y="56"/>
                        </a:cubicBezTo>
                        <a:cubicBezTo>
                          <a:pt x="67" y="55"/>
                          <a:pt x="66" y="53"/>
                          <a:pt x="66" y="52"/>
                        </a:cubicBezTo>
                        <a:cubicBezTo>
                          <a:pt x="66" y="52"/>
                          <a:pt x="66" y="52"/>
                          <a:pt x="65" y="52"/>
                        </a:cubicBezTo>
                        <a:cubicBezTo>
                          <a:pt x="62" y="53"/>
                          <a:pt x="59" y="54"/>
                          <a:pt x="56" y="56"/>
                        </a:cubicBezTo>
                        <a:cubicBezTo>
                          <a:pt x="54" y="57"/>
                          <a:pt x="51" y="58"/>
                          <a:pt x="49" y="60"/>
                        </a:cubicBezTo>
                        <a:cubicBezTo>
                          <a:pt x="46" y="61"/>
                          <a:pt x="44" y="62"/>
                          <a:pt x="41" y="63"/>
                        </a:cubicBezTo>
                        <a:cubicBezTo>
                          <a:pt x="40" y="63"/>
                          <a:pt x="40" y="64"/>
                          <a:pt x="39" y="64"/>
                        </a:cubicBezTo>
                        <a:close/>
                        <a:moveTo>
                          <a:pt x="65" y="48"/>
                        </a:moveTo>
                        <a:cubicBezTo>
                          <a:pt x="64" y="47"/>
                          <a:pt x="64" y="46"/>
                          <a:pt x="64" y="46"/>
                        </a:cubicBezTo>
                        <a:cubicBezTo>
                          <a:pt x="64" y="45"/>
                          <a:pt x="64" y="45"/>
                          <a:pt x="63" y="45"/>
                        </a:cubicBezTo>
                        <a:cubicBezTo>
                          <a:pt x="63" y="45"/>
                          <a:pt x="63" y="45"/>
                          <a:pt x="62" y="45"/>
                        </a:cubicBezTo>
                        <a:cubicBezTo>
                          <a:pt x="60" y="46"/>
                          <a:pt x="58" y="46"/>
                          <a:pt x="56" y="48"/>
                        </a:cubicBezTo>
                        <a:cubicBezTo>
                          <a:pt x="54" y="49"/>
                          <a:pt x="52" y="50"/>
                          <a:pt x="50" y="51"/>
                        </a:cubicBezTo>
                        <a:cubicBezTo>
                          <a:pt x="47" y="53"/>
                          <a:pt x="43" y="55"/>
                          <a:pt x="40" y="56"/>
                        </a:cubicBezTo>
                        <a:cubicBezTo>
                          <a:pt x="39" y="57"/>
                          <a:pt x="38" y="57"/>
                          <a:pt x="38" y="58"/>
                        </a:cubicBezTo>
                        <a:cubicBezTo>
                          <a:pt x="38" y="59"/>
                          <a:pt x="38" y="60"/>
                          <a:pt x="39" y="62"/>
                        </a:cubicBezTo>
                        <a:cubicBezTo>
                          <a:pt x="39" y="61"/>
                          <a:pt x="39" y="62"/>
                          <a:pt x="40" y="61"/>
                        </a:cubicBezTo>
                        <a:cubicBezTo>
                          <a:pt x="41" y="61"/>
                          <a:pt x="42" y="61"/>
                          <a:pt x="43" y="60"/>
                        </a:cubicBezTo>
                        <a:cubicBezTo>
                          <a:pt x="46" y="59"/>
                          <a:pt x="49" y="57"/>
                          <a:pt x="52" y="56"/>
                        </a:cubicBezTo>
                        <a:cubicBezTo>
                          <a:pt x="56" y="53"/>
                          <a:pt x="60" y="51"/>
                          <a:pt x="64" y="48"/>
                        </a:cubicBezTo>
                        <a:cubicBezTo>
                          <a:pt x="64" y="48"/>
                          <a:pt x="64" y="48"/>
                          <a:pt x="65" y="48"/>
                        </a:cubicBezTo>
                        <a:close/>
                        <a:moveTo>
                          <a:pt x="45" y="6"/>
                        </a:moveTo>
                        <a:cubicBezTo>
                          <a:pt x="45" y="8"/>
                          <a:pt x="45" y="8"/>
                          <a:pt x="43" y="9"/>
                        </a:cubicBezTo>
                        <a:cubicBezTo>
                          <a:pt x="40" y="10"/>
                          <a:pt x="37" y="12"/>
                          <a:pt x="35" y="13"/>
                        </a:cubicBezTo>
                        <a:cubicBezTo>
                          <a:pt x="32" y="15"/>
                          <a:pt x="29" y="17"/>
                          <a:pt x="26" y="19"/>
                        </a:cubicBezTo>
                        <a:cubicBezTo>
                          <a:pt x="25" y="19"/>
                          <a:pt x="25" y="19"/>
                          <a:pt x="25" y="19"/>
                        </a:cubicBezTo>
                        <a:cubicBezTo>
                          <a:pt x="25" y="20"/>
                          <a:pt x="25" y="20"/>
                          <a:pt x="25" y="20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22"/>
                          <a:pt x="27" y="23"/>
                          <a:pt x="28" y="22"/>
                        </a:cubicBezTo>
                        <a:cubicBezTo>
                          <a:pt x="28" y="22"/>
                          <a:pt x="29" y="22"/>
                          <a:pt x="29" y="22"/>
                        </a:cubicBezTo>
                        <a:cubicBezTo>
                          <a:pt x="31" y="21"/>
                          <a:pt x="33" y="20"/>
                          <a:pt x="35" y="19"/>
                        </a:cubicBezTo>
                        <a:cubicBezTo>
                          <a:pt x="40" y="17"/>
                          <a:pt x="44" y="14"/>
                          <a:pt x="48" y="11"/>
                        </a:cubicBezTo>
                        <a:cubicBezTo>
                          <a:pt x="49" y="9"/>
                          <a:pt x="51" y="8"/>
                          <a:pt x="53" y="7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0" y="6"/>
                          <a:pt x="48" y="6"/>
                          <a:pt x="45" y="6"/>
                        </a:cubicBezTo>
                        <a:close/>
                        <a:moveTo>
                          <a:pt x="25" y="18"/>
                        </a:moveTo>
                        <a:cubicBezTo>
                          <a:pt x="30" y="14"/>
                          <a:pt x="36" y="11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38" y="6"/>
                          <a:pt x="36" y="6"/>
                          <a:pt x="34" y="6"/>
                        </a:cubicBezTo>
                        <a:cubicBezTo>
                          <a:pt x="34" y="8"/>
                          <a:pt x="34" y="9"/>
                          <a:pt x="32" y="9"/>
                        </a:cubicBezTo>
                        <a:cubicBezTo>
                          <a:pt x="31" y="9"/>
                          <a:pt x="29" y="10"/>
                          <a:pt x="29" y="10"/>
                        </a:cubicBezTo>
                        <a:cubicBezTo>
                          <a:pt x="27" y="11"/>
                          <a:pt x="26" y="12"/>
                          <a:pt x="24" y="13"/>
                        </a:cubicBezTo>
                        <a:cubicBezTo>
                          <a:pt x="24" y="13"/>
                          <a:pt x="24" y="13"/>
                          <a:pt x="24" y="14"/>
                        </a:cubicBezTo>
                        <a:cubicBezTo>
                          <a:pt x="24" y="14"/>
                          <a:pt x="25" y="14"/>
                          <a:pt x="25" y="14"/>
                        </a:cubicBezTo>
                        <a:cubicBezTo>
                          <a:pt x="25" y="14"/>
                          <a:pt x="24" y="15"/>
                          <a:pt x="24" y="16"/>
                        </a:cubicBezTo>
                        <a:cubicBezTo>
                          <a:pt x="24" y="16"/>
                          <a:pt x="24" y="17"/>
                          <a:pt x="25" y="18"/>
                        </a:cubicBezTo>
                        <a:close/>
                        <a:moveTo>
                          <a:pt x="29" y="7"/>
                        </a:moveTo>
                        <a:cubicBezTo>
                          <a:pt x="29" y="7"/>
                          <a:pt x="29" y="7"/>
                          <a:pt x="29" y="7"/>
                        </a:cubicBezTo>
                        <a:cubicBezTo>
                          <a:pt x="28" y="7"/>
                          <a:pt x="27" y="7"/>
                          <a:pt x="26" y="7"/>
                        </a:cubicBezTo>
                        <a:cubicBezTo>
                          <a:pt x="25" y="7"/>
                          <a:pt x="24" y="7"/>
                          <a:pt x="23" y="7"/>
                        </a:cubicBezTo>
                        <a:cubicBezTo>
                          <a:pt x="23" y="7"/>
                          <a:pt x="22" y="6"/>
                          <a:pt x="22" y="6"/>
                        </a:cubicBez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1" y="5"/>
                          <a:pt x="20" y="4"/>
                          <a:pt x="19" y="4"/>
                        </a:cubicBezTo>
                        <a:cubicBezTo>
                          <a:pt x="19" y="4"/>
                          <a:pt x="19" y="4"/>
                          <a:pt x="19" y="4"/>
                        </a:cubicBezTo>
                        <a:cubicBezTo>
                          <a:pt x="21" y="6"/>
                          <a:pt x="21" y="9"/>
                          <a:pt x="23" y="12"/>
                        </a:cubicBezTo>
                        <a:cubicBezTo>
                          <a:pt x="25" y="10"/>
                          <a:pt x="27" y="9"/>
                          <a:pt x="29" y="7"/>
                        </a:cubicBezTo>
                        <a:close/>
                        <a:moveTo>
                          <a:pt x="69" y="83"/>
                        </a:moveTo>
                        <a:cubicBezTo>
                          <a:pt x="67" y="86"/>
                          <a:pt x="64" y="89"/>
                          <a:pt x="63" y="92"/>
                        </a:cubicBezTo>
                        <a:cubicBezTo>
                          <a:pt x="65" y="89"/>
                          <a:pt x="67" y="86"/>
                          <a:pt x="69" y="83"/>
                        </a:cubicBezTo>
                        <a:close/>
                        <a:moveTo>
                          <a:pt x="74" y="78"/>
                        </a:moveTo>
                        <a:cubicBezTo>
                          <a:pt x="74" y="78"/>
                          <a:pt x="74" y="78"/>
                          <a:pt x="74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4" y="78"/>
                          <a:pt x="74" y="78"/>
                          <a:pt x="74" y="78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12" name="Freeform 9"/>
                  <p:cNvSpPr/>
                  <p:nvPr/>
                </p:nvSpPr>
                <p:spPr bwMode="auto">
                  <a:xfrm>
                    <a:off x="6094413" y="3586163"/>
                    <a:ext cx="114300" cy="39688"/>
                  </a:xfrm>
                  <a:custGeom>
                    <a:avLst/>
                    <a:gdLst>
                      <a:gd name="T0" fmla="*/ 3266 w 35"/>
                      <a:gd name="T1" fmla="*/ 29766 h 12"/>
                      <a:gd name="T2" fmla="*/ 9797 w 35"/>
                      <a:gd name="T3" fmla="*/ 29766 h 12"/>
                      <a:gd name="T4" fmla="*/ 9797 w 35"/>
                      <a:gd name="T5" fmla="*/ 29766 h 12"/>
                      <a:gd name="T6" fmla="*/ 16329 w 35"/>
                      <a:gd name="T7" fmla="*/ 33073 h 12"/>
                      <a:gd name="T8" fmla="*/ 29391 w 35"/>
                      <a:gd name="T9" fmla="*/ 33073 h 12"/>
                      <a:gd name="T10" fmla="*/ 71846 w 35"/>
                      <a:gd name="T11" fmla="*/ 16537 h 12"/>
                      <a:gd name="T12" fmla="*/ 101237 w 35"/>
                      <a:gd name="T13" fmla="*/ 0 h 12"/>
                      <a:gd name="T14" fmla="*/ 104503 w 35"/>
                      <a:gd name="T15" fmla="*/ 0 h 12"/>
                      <a:gd name="T16" fmla="*/ 114300 w 35"/>
                      <a:gd name="T17" fmla="*/ 3307 h 12"/>
                      <a:gd name="T18" fmla="*/ 111034 w 35"/>
                      <a:gd name="T19" fmla="*/ 13229 h 12"/>
                      <a:gd name="T20" fmla="*/ 107769 w 35"/>
                      <a:gd name="T21" fmla="*/ 13229 h 12"/>
                      <a:gd name="T22" fmla="*/ 71846 w 35"/>
                      <a:gd name="T23" fmla="*/ 26459 h 12"/>
                      <a:gd name="T24" fmla="*/ 42454 w 35"/>
                      <a:gd name="T25" fmla="*/ 36381 h 12"/>
                      <a:gd name="T26" fmla="*/ 22860 w 35"/>
                      <a:gd name="T27" fmla="*/ 39688 h 12"/>
                      <a:gd name="T28" fmla="*/ 3266 w 35"/>
                      <a:gd name="T29" fmla="*/ 39688 h 12"/>
                      <a:gd name="T30" fmla="*/ 3266 w 35"/>
                      <a:gd name="T31" fmla="*/ 39688 h 12"/>
                      <a:gd name="T32" fmla="*/ 0 w 35"/>
                      <a:gd name="T33" fmla="*/ 29766 h 12"/>
                      <a:gd name="T34" fmla="*/ 3266 w 35"/>
                      <a:gd name="T35" fmla="*/ 29766 h 12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35"/>
                      <a:gd name="T55" fmla="*/ 0 h 12"/>
                      <a:gd name="T56" fmla="*/ 35 w 35"/>
                      <a:gd name="T57" fmla="*/ 12 h 12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35" h="12">
                        <a:moveTo>
                          <a:pt x="1" y="9"/>
                        </a:moveTo>
                        <a:cubicBezTo>
                          <a:pt x="1" y="8"/>
                          <a:pt x="2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4" y="10"/>
                          <a:pt x="4" y="10"/>
                          <a:pt x="5" y="10"/>
                        </a:cubicBezTo>
                        <a:cubicBezTo>
                          <a:pt x="6" y="10"/>
                          <a:pt x="8" y="10"/>
                          <a:pt x="9" y="10"/>
                        </a:cubicBezTo>
                        <a:cubicBezTo>
                          <a:pt x="14" y="8"/>
                          <a:pt x="18" y="7"/>
                          <a:pt x="22" y="5"/>
                        </a:cubicBezTo>
                        <a:cubicBezTo>
                          <a:pt x="25" y="4"/>
                          <a:pt x="28" y="2"/>
                          <a:pt x="31" y="0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33" y="0"/>
                          <a:pt x="34" y="0"/>
                          <a:pt x="35" y="1"/>
                        </a:cubicBezTo>
                        <a:cubicBezTo>
                          <a:pt x="35" y="2"/>
                          <a:pt x="35" y="3"/>
                          <a:pt x="34" y="4"/>
                        </a:cubicBezTo>
                        <a:cubicBezTo>
                          <a:pt x="34" y="4"/>
                          <a:pt x="33" y="4"/>
                          <a:pt x="33" y="4"/>
                        </a:cubicBezTo>
                        <a:cubicBezTo>
                          <a:pt x="29" y="6"/>
                          <a:pt x="26" y="7"/>
                          <a:pt x="22" y="8"/>
                        </a:cubicBezTo>
                        <a:cubicBezTo>
                          <a:pt x="19" y="9"/>
                          <a:pt x="16" y="10"/>
                          <a:pt x="13" y="11"/>
                        </a:cubicBezTo>
                        <a:cubicBezTo>
                          <a:pt x="11" y="11"/>
                          <a:pt x="9" y="12"/>
                          <a:pt x="7" y="12"/>
                        </a:cubicBezTo>
                        <a:cubicBezTo>
                          <a:pt x="5" y="12"/>
                          <a:pt x="3" y="12"/>
                          <a:pt x="1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0" y="11"/>
                          <a:pt x="0" y="10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216" name="文本框 215"/>
            <p:cNvSpPr txBox="1"/>
            <p:nvPr/>
          </p:nvSpPr>
          <p:spPr>
            <a:xfrm>
              <a:off x="4523526" y="2109497"/>
              <a:ext cx="3707240" cy="101473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6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背景分析</a:t>
              </a:r>
              <a:endPara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1" name="Freeform 5"/>
          <p:cNvSpPr>
            <a:spLocks noEditPoints="1"/>
          </p:cNvSpPr>
          <p:nvPr/>
        </p:nvSpPr>
        <p:spPr bwMode="auto">
          <a:xfrm>
            <a:off x="5894388" y="4837113"/>
            <a:ext cx="404812" cy="463550"/>
          </a:xfrm>
          <a:custGeom>
            <a:avLst/>
            <a:gdLst>
              <a:gd name="T0" fmla="*/ 24 w 241"/>
              <a:gd name="T1" fmla="*/ 114 h 277"/>
              <a:gd name="T2" fmla="*/ 40 w 241"/>
              <a:gd name="T3" fmla="*/ 96 h 277"/>
              <a:gd name="T4" fmla="*/ 35 w 241"/>
              <a:gd name="T5" fmla="*/ 7 h 277"/>
              <a:gd name="T6" fmla="*/ 71 w 241"/>
              <a:gd name="T7" fmla="*/ 70 h 277"/>
              <a:gd name="T8" fmla="*/ 133 w 241"/>
              <a:gd name="T9" fmla="*/ 86 h 277"/>
              <a:gd name="T10" fmla="*/ 206 w 241"/>
              <a:gd name="T11" fmla="*/ 153 h 277"/>
              <a:gd name="T12" fmla="*/ 231 w 241"/>
              <a:gd name="T13" fmla="*/ 223 h 277"/>
              <a:gd name="T14" fmla="*/ 178 w 241"/>
              <a:gd name="T15" fmla="*/ 276 h 277"/>
              <a:gd name="T16" fmla="*/ 111 w 241"/>
              <a:gd name="T17" fmla="*/ 235 h 277"/>
              <a:gd name="T18" fmla="*/ 39 w 241"/>
              <a:gd name="T19" fmla="*/ 170 h 277"/>
              <a:gd name="T20" fmla="*/ 79 w 241"/>
              <a:gd name="T21" fmla="*/ 206 h 277"/>
              <a:gd name="T22" fmla="*/ 22 w 241"/>
              <a:gd name="T23" fmla="*/ 71 h 277"/>
              <a:gd name="T24" fmla="*/ 31 w 241"/>
              <a:gd name="T25" fmla="*/ 82 h 277"/>
              <a:gd name="T26" fmla="*/ 34 w 241"/>
              <a:gd name="T27" fmla="*/ 74 h 277"/>
              <a:gd name="T28" fmla="*/ 21 w 241"/>
              <a:gd name="T29" fmla="*/ 8 h 277"/>
              <a:gd name="T30" fmla="*/ 31 w 241"/>
              <a:gd name="T31" fmla="*/ 72 h 277"/>
              <a:gd name="T32" fmla="*/ 122 w 241"/>
              <a:gd name="T33" fmla="*/ 92 h 277"/>
              <a:gd name="T34" fmla="*/ 73 w 241"/>
              <a:gd name="T35" fmla="*/ 78 h 277"/>
              <a:gd name="T36" fmla="*/ 66 w 241"/>
              <a:gd name="T37" fmla="*/ 97 h 277"/>
              <a:gd name="T38" fmla="*/ 57 w 241"/>
              <a:gd name="T39" fmla="*/ 118 h 277"/>
              <a:gd name="T40" fmla="*/ 47 w 241"/>
              <a:gd name="T41" fmla="*/ 99 h 277"/>
              <a:gd name="T42" fmla="*/ 42 w 241"/>
              <a:gd name="T43" fmla="*/ 155 h 277"/>
              <a:gd name="T44" fmla="*/ 106 w 241"/>
              <a:gd name="T45" fmla="*/ 221 h 277"/>
              <a:gd name="T46" fmla="*/ 184 w 241"/>
              <a:gd name="T47" fmla="*/ 265 h 277"/>
              <a:gd name="T48" fmla="*/ 235 w 241"/>
              <a:gd name="T49" fmla="*/ 206 h 277"/>
              <a:gd name="T50" fmla="*/ 162 w 241"/>
              <a:gd name="T51" fmla="*/ 119 h 277"/>
              <a:gd name="T52" fmla="*/ 58 w 241"/>
              <a:gd name="T53" fmla="*/ 80 h 277"/>
              <a:gd name="T54" fmla="*/ 21 w 241"/>
              <a:gd name="T55" fmla="*/ 11 h 277"/>
              <a:gd name="T56" fmla="*/ 47 w 241"/>
              <a:gd name="T57" fmla="*/ 87 h 277"/>
              <a:gd name="T58" fmla="*/ 146 w 241"/>
              <a:gd name="T59" fmla="*/ 256 h 277"/>
              <a:gd name="T60" fmla="*/ 155 w 241"/>
              <a:gd name="T61" fmla="*/ 264 h 277"/>
              <a:gd name="T62" fmla="*/ 58 w 241"/>
              <a:gd name="T63" fmla="*/ 111 h 277"/>
              <a:gd name="T64" fmla="*/ 66 w 241"/>
              <a:gd name="T65" fmla="*/ 103 h 277"/>
              <a:gd name="T66" fmla="*/ 59 w 241"/>
              <a:gd name="T67" fmla="*/ 109 h 277"/>
              <a:gd name="T68" fmla="*/ 56 w 241"/>
              <a:gd name="T69" fmla="*/ 61 h 277"/>
              <a:gd name="T70" fmla="*/ 45 w 241"/>
              <a:gd name="T71" fmla="*/ 27 h 277"/>
              <a:gd name="T72" fmla="*/ 55 w 241"/>
              <a:gd name="T73" fmla="*/ 43 h 277"/>
              <a:gd name="T74" fmla="*/ 132 w 241"/>
              <a:gd name="T75" fmla="*/ 252 h 277"/>
              <a:gd name="T76" fmla="*/ 141 w 241"/>
              <a:gd name="T77" fmla="*/ 259 h 277"/>
              <a:gd name="T78" fmla="*/ 5 w 241"/>
              <a:gd name="T79" fmla="*/ 29 h 277"/>
              <a:gd name="T80" fmla="*/ 11 w 241"/>
              <a:gd name="T81" fmla="*/ 48 h 277"/>
              <a:gd name="T82" fmla="*/ 161 w 241"/>
              <a:gd name="T83" fmla="*/ 115 h 277"/>
              <a:gd name="T84" fmla="*/ 22 w 241"/>
              <a:gd name="T85" fmla="*/ 3 h 277"/>
              <a:gd name="T86" fmla="*/ 99 w 241"/>
              <a:gd name="T87" fmla="*/ 220 h 277"/>
              <a:gd name="T88" fmla="*/ 71 w 241"/>
              <a:gd name="T89" fmla="*/ 196 h 277"/>
              <a:gd name="T90" fmla="*/ 15 w 241"/>
              <a:gd name="T91" fmla="*/ 7 h 277"/>
              <a:gd name="T92" fmla="*/ 234 w 241"/>
              <a:gd name="T93" fmla="*/ 187 h 277"/>
              <a:gd name="T94" fmla="*/ 141 w 241"/>
              <a:gd name="T95" fmla="*/ 94 h 277"/>
              <a:gd name="T96" fmla="*/ 31 w 241"/>
              <a:gd name="T97" fmla="*/ 105 h 277"/>
              <a:gd name="T98" fmla="*/ 74 w 241"/>
              <a:gd name="T99" fmla="*/ 201 h 277"/>
              <a:gd name="T100" fmla="*/ 93 w 241"/>
              <a:gd name="T101" fmla="*/ 215 h 277"/>
              <a:gd name="T102" fmla="*/ 91 w 241"/>
              <a:gd name="T103" fmla="*/ 213 h 277"/>
              <a:gd name="T104" fmla="*/ 56 w 241"/>
              <a:gd name="T105" fmla="*/ 114 h 277"/>
              <a:gd name="T106" fmla="*/ 98 w 241"/>
              <a:gd name="T107" fmla="*/ 219 h 277"/>
              <a:gd name="T108" fmla="*/ 62 w 241"/>
              <a:gd name="T109" fmla="*/ 72 h 277"/>
              <a:gd name="T110" fmla="*/ 132 w 241"/>
              <a:gd name="T111" fmla="*/ 93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41" h="277">
                <a:moveTo>
                  <a:pt x="39" y="170"/>
                </a:moveTo>
                <a:cubicBezTo>
                  <a:pt x="39" y="170"/>
                  <a:pt x="39" y="170"/>
                  <a:pt x="38" y="170"/>
                </a:cubicBezTo>
                <a:cubicBezTo>
                  <a:pt x="37" y="170"/>
                  <a:pt x="37" y="169"/>
                  <a:pt x="37" y="168"/>
                </a:cubicBezTo>
                <a:cubicBezTo>
                  <a:pt x="37" y="167"/>
                  <a:pt x="37" y="166"/>
                  <a:pt x="37" y="165"/>
                </a:cubicBezTo>
                <a:cubicBezTo>
                  <a:pt x="36" y="162"/>
                  <a:pt x="35" y="159"/>
                  <a:pt x="35" y="157"/>
                </a:cubicBezTo>
                <a:cubicBezTo>
                  <a:pt x="33" y="152"/>
                  <a:pt x="32" y="147"/>
                  <a:pt x="31" y="142"/>
                </a:cubicBezTo>
                <a:cubicBezTo>
                  <a:pt x="29" y="135"/>
                  <a:pt x="27" y="129"/>
                  <a:pt x="26" y="123"/>
                </a:cubicBezTo>
                <a:cubicBezTo>
                  <a:pt x="25" y="120"/>
                  <a:pt x="25" y="117"/>
                  <a:pt x="24" y="114"/>
                </a:cubicBezTo>
                <a:cubicBezTo>
                  <a:pt x="24" y="113"/>
                  <a:pt x="24" y="112"/>
                  <a:pt x="25" y="110"/>
                </a:cubicBezTo>
                <a:cubicBezTo>
                  <a:pt x="25" y="109"/>
                  <a:pt x="25" y="109"/>
                  <a:pt x="24" y="108"/>
                </a:cubicBezTo>
                <a:cubicBezTo>
                  <a:pt x="24" y="107"/>
                  <a:pt x="24" y="107"/>
                  <a:pt x="24" y="106"/>
                </a:cubicBezTo>
                <a:cubicBezTo>
                  <a:pt x="24" y="106"/>
                  <a:pt x="25" y="105"/>
                  <a:pt x="25" y="105"/>
                </a:cubicBezTo>
                <a:cubicBezTo>
                  <a:pt x="26" y="105"/>
                  <a:pt x="27" y="104"/>
                  <a:pt x="28" y="104"/>
                </a:cubicBezTo>
                <a:cubicBezTo>
                  <a:pt x="28" y="103"/>
                  <a:pt x="29" y="103"/>
                  <a:pt x="30" y="103"/>
                </a:cubicBezTo>
                <a:cubicBezTo>
                  <a:pt x="33" y="101"/>
                  <a:pt x="36" y="98"/>
                  <a:pt x="40" y="96"/>
                </a:cubicBezTo>
                <a:cubicBezTo>
                  <a:pt x="40" y="96"/>
                  <a:pt x="40" y="96"/>
                  <a:pt x="40" y="96"/>
                </a:cubicBezTo>
                <a:cubicBezTo>
                  <a:pt x="39" y="94"/>
                  <a:pt x="39" y="93"/>
                  <a:pt x="37" y="92"/>
                </a:cubicBezTo>
                <a:cubicBezTo>
                  <a:pt x="31" y="86"/>
                  <a:pt x="25" y="80"/>
                  <a:pt x="20" y="73"/>
                </a:cubicBezTo>
                <a:cubicBezTo>
                  <a:pt x="14" y="66"/>
                  <a:pt x="10" y="57"/>
                  <a:pt x="7" y="49"/>
                </a:cubicBezTo>
                <a:cubicBezTo>
                  <a:pt x="5" y="44"/>
                  <a:pt x="3" y="39"/>
                  <a:pt x="2" y="34"/>
                </a:cubicBezTo>
                <a:cubicBezTo>
                  <a:pt x="0" y="26"/>
                  <a:pt x="0" y="19"/>
                  <a:pt x="2" y="12"/>
                </a:cubicBezTo>
                <a:cubicBezTo>
                  <a:pt x="4" y="8"/>
                  <a:pt x="7" y="4"/>
                  <a:pt x="11" y="2"/>
                </a:cubicBezTo>
                <a:cubicBezTo>
                  <a:pt x="14" y="0"/>
                  <a:pt x="18" y="0"/>
                  <a:pt x="21" y="1"/>
                </a:cubicBezTo>
                <a:cubicBezTo>
                  <a:pt x="26" y="2"/>
                  <a:pt x="31" y="4"/>
                  <a:pt x="35" y="7"/>
                </a:cubicBezTo>
                <a:cubicBezTo>
                  <a:pt x="43" y="12"/>
                  <a:pt x="49" y="19"/>
                  <a:pt x="54" y="27"/>
                </a:cubicBezTo>
                <a:cubicBezTo>
                  <a:pt x="56" y="31"/>
                  <a:pt x="58" y="35"/>
                  <a:pt x="59" y="40"/>
                </a:cubicBezTo>
                <a:cubicBezTo>
                  <a:pt x="62" y="48"/>
                  <a:pt x="64" y="57"/>
                  <a:pt x="65" y="65"/>
                </a:cubicBezTo>
                <a:cubicBezTo>
                  <a:pt x="66" y="68"/>
                  <a:pt x="66" y="71"/>
                  <a:pt x="66" y="74"/>
                </a:cubicBezTo>
                <a:cubicBezTo>
                  <a:pt x="66" y="74"/>
                  <a:pt x="66" y="74"/>
                  <a:pt x="66" y="75"/>
                </a:cubicBezTo>
                <a:cubicBezTo>
                  <a:pt x="67" y="75"/>
                  <a:pt x="67" y="74"/>
                  <a:pt x="67" y="74"/>
                </a:cubicBezTo>
                <a:cubicBezTo>
                  <a:pt x="66" y="72"/>
                  <a:pt x="66" y="72"/>
                  <a:pt x="68" y="71"/>
                </a:cubicBezTo>
                <a:cubicBezTo>
                  <a:pt x="69" y="70"/>
                  <a:pt x="70" y="70"/>
                  <a:pt x="71" y="70"/>
                </a:cubicBezTo>
                <a:cubicBezTo>
                  <a:pt x="73" y="69"/>
                  <a:pt x="75" y="68"/>
                  <a:pt x="77" y="69"/>
                </a:cubicBezTo>
                <a:cubicBezTo>
                  <a:pt x="79" y="70"/>
                  <a:pt x="81" y="71"/>
                  <a:pt x="83" y="72"/>
                </a:cubicBezTo>
                <a:cubicBezTo>
                  <a:pt x="84" y="72"/>
                  <a:pt x="85" y="72"/>
                  <a:pt x="86" y="73"/>
                </a:cubicBezTo>
                <a:cubicBezTo>
                  <a:pt x="89" y="74"/>
                  <a:pt x="93" y="75"/>
                  <a:pt x="97" y="76"/>
                </a:cubicBezTo>
                <a:cubicBezTo>
                  <a:pt x="103" y="78"/>
                  <a:pt x="109" y="80"/>
                  <a:pt x="116" y="82"/>
                </a:cubicBezTo>
                <a:cubicBezTo>
                  <a:pt x="119" y="83"/>
                  <a:pt x="122" y="83"/>
                  <a:pt x="125" y="84"/>
                </a:cubicBezTo>
                <a:cubicBezTo>
                  <a:pt x="125" y="84"/>
                  <a:pt x="125" y="84"/>
                  <a:pt x="125" y="84"/>
                </a:cubicBezTo>
                <a:cubicBezTo>
                  <a:pt x="128" y="85"/>
                  <a:pt x="130" y="85"/>
                  <a:pt x="133" y="86"/>
                </a:cubicBezTo>
                <a:cubicBezTo>
                  <a:pt x="135" y="86"/>
                  <a:pt x="138" y="87"/>
                  <a:pt x="140" y="89"/>
                </a:cubicBezTo>
                <a:cubicBezTo>
                  <a:pt x="143" y="91"/>
                  <a:pt x="145" y="93"/>
                  <a:pt x="148" y="95"/>
                </a:cubicBezTo>
                <a:cubicBezTo>
                  <a:pt x="152" y="98"/>
                  <a:pt x="155" y="102"/>
                  <a:pt x="158" y="106"/>
                </a:cubicBezTo>
                <a:cubicBezTo>
                  <a:pt x="161" y="108"/>
                  <a:pt x="164" y="111"/>
                  <a:pt x="166" y="114"/>
                </a:cubicBezTo>
                <a:cubicBezTo>
                  <a:pt x="169" y="116"/>
                  <a:pt x="172" y="118"/>
                  <a:pt x="174" y="121"/>
                </a:cubicBezTo>
                <a:cubicBezTo>
                  <a:pt x="180" y="127"/>
                  <a:pt x="185" y="133"/>
                  <a:pt x="191" y="138"/>
                </a:cubicBezTo>
                <a:cubicBezTo>
                  <a:pt x="192" y="140"/>
                  <a:pt x="194" y="141"/>
                  <a:pt x="195" y="142"/>
                </a:cubicBezTo>
                <a:cubicBezTo>
                  <a:pt x="199" y="146"/>
                  <a:pt x="202" y="149"/>
                  <a:pt x="206" y="153"/>
                </a:cubicBezTo>
                <a:cubicBezTo>
                  <a:pt x="209" y="156"/>
                  <a:pt x="212" y="159"/>
                  <a:pt x="216" y="162"/>
                </a:cubicBezTo>
                <a:cubicBezTo>
                  <a:pt x="219" y="165"/>
                  <a:pt x="222" y="168"/>
                  <a:pt x="225" y="171"/>
                </a:cubicBezTo>
                <a:cubicBezTo>
                  <a:pt x="229" y="175"/>
                  <a:pt x="233" y="179"/>
                  <a:pt x="236" y="184"/>
                </a:cubicBezTo>
                <a:cubicBezTo>
                  <a:pt x="238" y="187"/>
                  <a:pt x="240" y="190"/>
                  <a:pt x="241" y="194"/>
                </a:cubicBezTo>
                <a:cubicBezTo>
                  <a:pt x="241" y="195"/>
                  <a:pt x="241" y="196"/>
                  <a:pt x="241" y="197"/>
                </a:cubicBezTo>
                <a:cubicBezTo>
                  <a:pt x="241" y="200"/>
                  <a:pt x="241" y="203"/>
                  <a:pt x="240" y="207"/>
                </a:cubicBezTo>
                <a:cubicBezTo>
                  <a:pt x="240" y="210"/>
                  <a:pt x="239" y="213"/>
                  <a:pt x="237" y="216"/>
                </a:cubicBezTo>
                <a:cubicBezTo>
                  <a:pt x="235" y="218"/>
                  <a:pt x="233" y="220"/>
                  <a:pt x="231" y="223"/>
                </a:cubicBezTo>
                <a:cubicBezTo>
                  <a:pt x="227" y="227"/>
                  <a:pt x="224" y="232"/>
                  <a:pt x="220" y="236"/>
                </a:cubicBezTo>
                <a:cubicBezTo>
                  <a:pt x="219" y="238"/>
                  <a:pt x="217" y="239"/>
                  <a:pt x="216" y="241"/>
                </a:cubicBezTo>
                <a:cubicBezTo>
                  <a:pt x="214" y="243"/>
                  <a:pt x="213" y="245"/>
                  <a:pt x="211" y="247"/>
                </a:cubicBezTo>
                <a:cubicBezTo>
                  <a:pt x="208" y="252"/>
                  <a:pt x="204" y="257"/>
                  <a:pt x="199" y="261"/>
                </a:cubicBezTo>
                <a:cubicBezTo>
                  <a:pt x="198" y="262"/>
                  <a:pt x="197" y="263"/>
                  <a:pt x="196" y="264"/>
                </a:cubicBezTo>
                <a:cubicBezTo>
                  <a:pt x="193" y="267"/>
                  <a:pt x="190" y="269"/>
                  <a:pt x="188" y="271"/>
                </a:cubicBezTo>
                <a:cubicBezTo>
                  <a:pt x="186" y="272"/>
                  <a:pt x="184" y="273"/>
                  <a:pt x="182" y="274"/>
                </a:cubicBezTo>
                <a:cubicBezTo>
                  <a:pt x="181" y="275"/>
                  <a:pt x="179" y="275"/>
                  <a:pt x="178" y="276"/>
                </a:cubicBezTo>
                <a:cubicBezTo>
                  <a:pt x="177" y="276"/>
                  <a:pt x="175" y="276"/>
                  <a:pt x="174" y="276"/>
                </a:cubicBezTo>
                <a:cubicBezTo>
                  <a:pt x="170" y="277"/>
                  <a:pt x="166" y="276"/>
                  <a:pt x="162" y="276"/>
                </a:cubicBezTo>
                <a:cubicBezTo>
                  <a:pt x="161" y="275"/>
                  <a:pt x="160" y="275"/>
                  <a:pt x="158" y="275"/>
                </a:cubicBezTo>
                <a:cubicBezTo>
                  <a:pt x="155" y="274"/>
                  <a:pt x="153" y="272"/>
                  <a:pt x="150" y="270"/>
                </a:cubicBezTo>
                <a:cubicBezTo>
                  <a:pt x="147" y="268"/>
                  <a:pt x="144" y="265"/>
                  <a:pt x="141" y="262"/>
                </a:cubicBezTo>
                <a:cubicBezTo>
                  <a:pt x="140" y="262"/>
                  <a:pt x="139" y="261"/>
                  <a:pt x="138" y="260"/>
                </a:cubicBezTo>
                <a:cubicBezTo>
                  <a:pt x="133" y="255"/>
                  <a:pt x="127" y="250"/>
                  <a:pt x="122" y="245"/>
                </a:cubicBezTo>
                <a:cubicBezTo>
                  <a:pt x="118" y="242"/>
                  <a:pt x="115" y="239"/>
                  <a:pt x="111" y="235"/>
                </a:cubicBezTo>
                <a:cubicBezTo>
                  <a:pt x="111" y="235"/>
                  <a:pt x="110" y="234"/>
                  <a:pt x="110" y="234"/>
                </a:cubicBezTo>
                <a:cubicBezTo>
                  <a:pt x="103" y="228"/>
                  <a:pt x="95" y="223"/>
                  <a:pt x="88" y="217"/>
                </a:cubicBezTo>
                <a:cubicBezTo>
                  <a:pt x="79" y="210"/>
                  <a:pt x="70" y="201"/>
                  <a:pt x="62" y="193"/>
                </a:cubicBezTo>
                <a:cubicBezTo>
                  <a:pt x="59" y="189"/>
                  <a:pt x="55" y="185"/>
                  <a:pt x="51" y="181"/>
                </a:cubicBezTo>
                <a:cubicBezTo>
                  <a:pt x="49" y="178"/>
                  <a:pt x="46" y="176"/>
                  <a:pt x="43" y="173"/>
                </a:cubicBezTo>
                <a:cubicBezTo>
                  <a:pt x="42" y="173"/>
                  <a:pt x="41" y="172"/>
                  <a:pt x="40" y="172"/>
                </a:cubicBezTo>
                <a:cubicBezTo>
                  <a:pt x="40" y="172"/>
                  <a:pt x="39" y="171"/>
                  <a:pt x="39" y="171"/>
                </a:cubicBezTo>
                <a:cubicBezTo>
                  <a:pt x="39" y="171"/>
                  <a:pt x="39" y="171"/>
                  <a:pt x="39" y="170"/>
                </a:cubicBezTo>
                <a:close/>
                <a:moveTo>
                  <a:pt x="78" y="206"/>
                </a:moveTo>
                <a:cubicBezTo>
                  <a:pt x="79" y="206"/>
                  <a:pt x="80" y="207"/>
                  <a:pt x="81" y="208"/>
                </a:cubicBezTo>
                <a:cubicBezTo>
                  <a:pt x="81" y="208"/>
                  <a:pt x="81" y="208"/>
                  <a:pt x="81" y="208"/>
                </a:cubicBezTo>
                <a:cubicBezTo>
                  <a:pt x="83" y="210"/>
                  <a:pt x="86" y="212"/>
                  <a:pt x="88" y="215"/>
                </a:cubicBezTo>
                <a:cubicBezTo>
                  <a:pt x="88" y="215"/>
                  <a:pt x="89" y="215"/>
                  <a:pt x="89" y="215"/>
                </a:cubicBezTo>
                <a:cubicBezTo>
                  <a:pt x="89" y="215"/>
                  <a:pt x="88" y="214"/>
                  <a:pt x="88" y="214"/>
                </a:cubicBezTo>
                <a:cubicBezTo>
                  <a:pt x="86" y="212"/>
                  <a:pt x="83" y="210"/>
                  <a:pt x="81" y="208"/>
                </a:cubicBezTo>
                <a:cubicBezTo>
                  <a:pt x="80" y="207"/>
                  <a:pt x="79" y="206"/>
                  <a:pt x="79" y="206"/>
                </a:cubicBezTo>
                <a:cubicBezTo>
                  <a:pt x="78" y="205"/>
                  <a:pt x="77" y="204"/>
                  <a:pt x="76" y="204"/>
                </a:cubicBezTo>
                <a:cubicBezTo>
                  <a:pt x="77" y="205"/>
                  <a:pt x="78" y="205"/>
                  <a:pt x="78" y="206"/>
                </a:cubicBezTo>
                <a:close/>
                <a:moveTo>
                  <a:pt x="31" y="82"/>
                </a:moveTo>
                <a:cubicBezTo>
                  <a:pt x="31" y="83"/>
                  <a:pt x="31" y="83"/>
                  <a:pt x="32" y="83"/>
                </a:cubicBezTo>
                <a:cubicBezTo>
                  <a:pt x="32" y="83"/>
                  <a:pt x="32" y="83"/>
                  <a:pt x="32" y="83"/>
                </a:cubicBezTo>
                <a:cubicBezTo>
                  <a:pt x="31" y="83"/>
                  <a:pt x="31" y="83"/>
                  <a:pt x="31" y="82"/>
                </a:cubicBezTo>
                <a:cubicBezTo>
                  <a:pt x="31" y="82"/>
                  <a:pt x="30" y="82"/>
                  <a:pt x="30" y="81"/>
                </a:cubicBezTo>
                <a:cubicBezTo>
                  <a:pt x="27" y="78"/>
                  <a:pt x="25" y="74"/>
                  <a:pt x="22" y="71"/>
                </a:cubicBezTo>
                <a:cubicBezTo>
                  <a:pt x="20" y="68"/>
                  <a:pt x="19" y="65"/>
                  <a:pt x="17" y="62"/>
                </a:cubicBezTo>
                <a:cubicBezTo>
                  <a:pt x="14" y="58"/>
                  <a:pt x="12" y="54"/>
                  <a:pt x="10" y="51"/>
                </a:cubicBezTo>
                <a:cubicBezTo>
                  <a:pt x="10" y="50"/>
                  <a:pt x="9" y="49"/>
                  <a:pt x="9" y="48"/>
                </a:cubicBezTo>
                <a:cubicBezTo>
                  <a:pt x="9" y="48"/>
                  <a:pt x="9" y="48"/>
                  <a:pt x="8" y="47"/>
                </a:cubicBezTo>
                <a:cubicBezTo>
                  <a:pt x="8" y="48"/>
                  <a:pt x="8" y="48"/>
                  <a:pt x="9" y="48"/>
                </a:cubicBezTo>
                <a:cubicBezTo>
                  <a:pt x="11" y="54"/>
                  <a:pt x="13" y="59"/>
                  <a:pt x="16" y="64"/>
                </a:cubicBezTo>
                <a:cubicBezTo>
                  <a:pt x="20" y="70"/>
                  <a:pt x="25" y="76"/>
                  <a:pt x="30" y="81"/>
                </a:cubicBezTo>
                <a:cubicBezTo>
                  <a:pt x="30" y="82"/>
                  <a:pt x="30" y="82"/>
                  <a:pt x="31" y="82"/>
                </a:cubicBezTo>
                <a:close/>
                <a:moveTo>
                  <a:pt x="34" y="75"/>
                </a:moveTo>
                <a:cubicBezTo>
                  <a:pt x="34" y="75"/>
                  <a:pt x="34" y="75"/>
                  <a:pt x="34" y="75"/>
                </a:cubicBezTo>
                <a:cubicBezTo>
                  <a:pt x="35" y="76"/>
                  <a:pt x="36" y="77"/>
                  <a:pt x="36" y="78"/>
                </a:cubicBezTo>
                <a:cubicBezTo>
                  <a:pt x="37" y="80"/>
                  <a:pt x="38" y="81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38" y="80"/>
                  <a:pt x="36" y="77"/>
                  <a:pt x="34" y="75"/>
                </a:cubicBezTo>
                <a:cubicBezTo>
                  <a:pt x="34" y="75"/>
                  <a:pt x="34" y="75"/>
                  <a:pt x="34" y="75"/>
                </a:cubicBezTo>
                <a:cubicBezTo>
                  <a:pt x="34" y="74"/>
                  <a:pt x="34" y="74"/>
                  <a:pt x="34" y="74"/>
                </a:cubicBezTo>
                <a:cubicBezTo>
                  <a:pt x="31" y="70"/>
                  <a:pt x="29" y="67"/>
                  <a:pt x="27" y="63"/>
                </a:cubicBezTo>
                <a:cubicBezTo>
                  <a:pt x="25" y="60"/>
                  <a:pt x="22" y="56"/>
                  <a:pt x="21" y="52"/>
                </a:cubicBezTo>
                <a:cubicBezTo>
                  <a:pt x="19" y="48"/>
                  <a:pt x="18" y="44"/>
                  <a:pt x="17" y="40"/>
                </a:cubicBezTo>
                <a:cubicBezTo>
                  <a:pt x="15" y="37"/>
                  <a:pt x="15" y="33"/>
                  <a:pt x="14" y="30"/>
                </a:cubicBezTo>
                <a:cubicBezTo>
                  <a:pt x="14" y="27"/>
                  <a:pt x="14" y="23"/>
                  <a:pt x="15" y="20"/>
                </a:cubicBezTo>
                <a:cubicBezTo>
                  <a:pt x="15" y="18"/>
                  <a:pt x="16" y="15"/>
                  <a:pt x="17" y="13"/>
                </a:cubicBezTo>
                <a:cubicBezTo>
                  <a:pt x="18" y="10"/>
                  <a:pt x="20" y="8"/>
                  <a:pt x="23" y="8"/>
                </a:cubicBezTo>
                <a:cubicBezTo>
                  <a:pt x="22" y="8"/>
                  <a:pt x="21" y="8"/>
                  <a:pt x="21" y="8"/>
                </a:cubicBezTo>
                <a:cubicBezTo>
                  <a:pt x="18" y="7"/>
                  <a:pt x="16" y="8"/>
                  <a:pt x="15" y="10"/>
                </a:cubicBezTo>
                <a:cubicBezTo>
                  <a:pt x="14" y="12"/>
                  <a:pt x="13" y="15"/>
                  <a:pt x="12" y="17"/>
                </a:cubicBezTo>
                <a:cubicBezTo>
                  <a:pt x="12" y="21"/>
                  <a:pt x="12" y="24"/>
                  <a:pt x="12" y="27"/>
                </a:cubicBezTo>
                <a:cubicBezTo>
                  <a:pt x="12" y="29"/>
                  <a:pt x="12" y="31"/>
                  <a:pt x="13" y="33"/>
                </a:cubicBezTo>
                <a:cubicBezTo>
                  <a:pt x="14" y="37"/>
                  <a:pt x="15" y="41"/>
                  <a:pt x="17" y="44"/>
                </a:cubicBezTo>
                <a:cubicBezTo>
                  <a:pt x="18" y="47"/>
                  <a:pt x="20" y="51"/>
                  <a:pt x="21" y="54"/>
                </a:cubicBezTo>
                <a:cubicBezTo>
                  <a:pt x="23" y="59"/>
                  <a:pt x="26" y="63"/>
                  <a:pt x="28" y="68"/>
                </a:cubicBezTo>
                <a:cubicBezTo>
                  <a:pt x="29" y="69"/>
                  <a:pt x="30" y="71"/>
                  <a:pt x="31" y="72"/>
                </a:cubicBezTo>
                <a:cubicBezTo>
                  <a:pt x="32" y="72"/>
                  <a:pt x="32" y="72"/>
                  <a:pt x="33" y="73"/>
                </a:cubicBezTo>
                <a:cubicBezTo>
                  <a:pt x="33" y="74"/>
                  <a:pt x="34" y="74"/>
                  <a:pt x="34" y="75"/>
                </a:cubicBezTo>
                <a:close/>
                <a:moveTo>
                  <a:pt x="137" y="96"/>
                </a:moveTo>
                <a:cubicBezTo>
                  <a:pt x="136" y="97"/>
                  <a:pt x="136" y="97"/>
                  <a:pt x="134" y="97"/>
                </a:cubicBezTo>
                <a:cubicBezTo>
                  <a:pt x="134" y="97"/>
                  <a:pt x="134" y="97"/>
                  <a:pt x="134" y="97"/>
                </a:cubicBezTo>
                <a:cubicBezTo>
                  <a:pt x="132" y="95"/>
                  <a:pt x="130" y="94"/>
                  <a:pt x="127" y="93"/>
                </a:cubicBezTo>
                <a:cubicBezTo>
                  <a:pt x="127" y="93"/>
                  <a:pt x="126" y="93"/>
                  <a:pt x="125" y="93"/>
                </a:cubicBezTo>
                <a:cubicBezTo>
                  <a:pt x="124" y="92"/>
                  <a:pt x="123" y="92"/>
                  <a:pt x="122" y="92"/>
                </a:cubicBezTo>
                <a:cubicBezTo>
                  <a:pt x="119" y="91"/>
                  <a:pt x="115" y="90"/>
                  <a:pt x="112" y="89"/>
                </a:cubicBezTo>
                <a:cubicBezTo>
                  <a:pt x="111" y="89"/>
                  <a:pt x="110" y="88"/>
                  <a:pt x="110" y="88"/>
                </a:cubicBezTo>
                <a:cubicBezTo>
                  <a:pt x="108" y="88"/>
                  <a:pt x="107" y="88"/>
                  <a:pt x="105" y="88"/>
                </a:cubicBezTo>
                <a:cubicBezTo>
                  <a:pt x="101" y="87"/>
                  <a:pt x="96" y="86"/>
                  <a:pt x="92" y="84"/>
                </a:cubicBezTo>
                <a:cubicBezTo>
                  <a:pt x="89" y="82"/>
                  <a:pt x="85" y="80"/>
                  <a:pt x="81" y="78"/>
                </a:cubicBezTo>
                <a:cubicBezTo>
                  <a:pt x="80" y="78"/>
                  <a:pt x="80" y="78"/>
                  <a:pt x="79" y="78"/>
                </a:cubicBezTo>
                <a:cubicBezTo>
                  <a:pt x="78" y="77"/>
                  <a:pt x="77" y="77"/>
                  <a:pt x="76" y="77"/>
                </a:cubicBezTo>
                <a:cubicBezTo>
                  <a:pt x="75" y="77"/>
                  <a:pt x="74" y="77"/>
                  <a:pt x="73" y="78"/>
                </a:cubicBezTo>
                <a:cubicBezTo>
                  <a:pt x="72" y="78"/>
                  <a:pt x="72" y="78"/>
                  <a:pt x="71" y="78"/>
                </a:cubicBezTo>
                <a:cubicBezTo>
                  <a:pt x="71" y="78"/>
                  <a:pt x="71" y="78"/>
                  <a:pt x="71" y="77"/>
                </a:cubicBezTo>
                <a:cubicBezTo>
                  <a:pt x="70" y="78"/>
                  <a:pt x="68" y="79"/>
                  <a:pt x="67" y="81"/>
                </a:cubicBezTo>
                <a:cubicBezTo>
                  <a:pt x="68" y="81"/>
                  <a:pt x="68" y="82"/>
                  <a:pt x="67" y="83"/>
                </a:cubicBezTo>
                <a:cubicBezTo>
                  <a:pt x="67" y="83"/>
                  <a:pt x="67" y="83"/>
                  <a:pt x="67" y="83"/>
                </a:cubicBezTo>
                <a:cubicBezTo>
                  <a:pt x="66" y="84"/>
                  <a:pt x="66" y="84"/>
                  <a:pt x="66" y="85"/>
                </a:cubicBezTo>
                <a:cubicBezTo>
                  <a:pt x="66" y="89"/>
                  <a:pt x="66" y="92"/>
                  <a:pt x="66" y="96"/>
                </a:cubicBezTo>
                <a:cubicBezTo>
                  <a:pt x="66" y="96"/>
                  <a:pt x="66" y="97"/>
                  <a:pt x="66" y="97"/>
                </a:cubicBezTo>
                <a:cubicBezTo>
                  <a:pt x="66" y="97"/>
                  <a:pt x="66" y="97"/>
                  <a:pt x="67" y="98"/>
                </a:cubicBezTo>
                <a:cubicBezTo>
                  <a:pt x="69" y="98"/>
                  <a:pt x="71" y="99"/>
                  <a:pt x="72" y="100"/>
                </a:cubicBezTo>
                <a:cubicBezTo>
                  <a:pt x="74" y="101"/>
                  <a:pt x="75" y="103"/>
                  <a:pt x="75" y="104"/>
                </a:cubicBezTo>
                <a:cubicBezTo>
                  <a:pt x="75" y="107"/>
                  <a:pt x="76" y="109"/>
                  <a:pt x="75" y="112"/>
                </a:cubicBezTo>
                <a:cubicBezTo>
                  <a:pt x="74" y="113"/>
                  <a:pt x="73" y="115"/>
                  <a:pt x="72" y="116"/>
                </a:cubicBezTo>
                <a:cubicBezTo>
                  <a:pt x="70" y="118"/>
                  <a:pt x="67" y="118"/>
                  <a:pt x="65" y="119"/>
                </a:cubicBezTo>
                <a:cubicBezTo>
                  <a:pt x="64" y="119"/>
                  <a:pt x="63" y="119"/>
                  <a:pt x="63" y="119"/>
                </a:cubicBezTo>
                <a:cubicBezTo>
                  <a:pt x="61" y="119"/>
                  <a:pt x="59" y="119"/>
                  <a:pt x="57" y="118"/>
                </a:cubicBezTo>
                <a:cubicBezTo>
                  <a:pt x="55" y="117"/>
                  <a:pt x="54" y="116"/>
                  <a:pt x="53" y="114"/>
                </a:cubicBezTo>
                <a:cubicBezTo>
                  <a:pt x="53" y="114"/>
                  <a:pt x="53" y="113"/>
                  <a:pt x="53" y="113"/>
                </a:cubicBezTo>
                <a:cubicBezTo>
                  <a:pt x="52" y="111"/>
                  <a:pt x="52" y="109"/>
                  <a:pt x="52" y="107"/>
                </a:cubicBezTo>
                <a:cubicBezTo>
                  <a:pt x="53" y="104"/>
                  <a:pt x="55" y="101"/>
                  <a:pt x="57" y="99"/>
                </a:cubicBezTo>
                <a:cubicBezTo>
                  <a:pt x="58" y="99"/>
                  <a:pt x="59" y="98"/>
                  <a:pt x="59" y="98"/>
                </a:cubicBezTo>
                <a:cubicBezTo>
                  <a:pt x="59" y="95"/>
                  <a:pt x="59" y="92"/>
                  <a:pt x="59" y="89"/>
                </a:cubicBezTo>
                <a:cubicBezTo>
                  <a:pt x="59" y="90"/>
                  <a:pt x="58" y="90"/>
                  <a:pt x="58" y="90"/>
                </a:cubicBezTo>
                <a:cubicBezTo>
                  <a:pt x="54" y="93"/>
                  <a:pt x="50" y="96"/>
                  <a:pt x="47" y="99"/>
                </a:cubicBezTo>
                <a:cubicBezTo>
                  <a:pt x="45" y="100"/>
                  <a:pt x="44" y="101"/>
                  <a:pt x="43" y="102"/>
                </a:cubicBezTo>
                <a:cubicBezTo>
                  <a:pt x="41" y="104"/>
                  <a:pt x="39" y="106"/>
                  <a:pt x="37" y="108"/>
                </a:cubicBezTo>
                <a:cubicBezTo>
                  <a:pt x="35" y="109"/>
                  <a:pt x="34" y="111"/>
                  <a:pt x="32" y="113"/>
                </a:cubicBezTo>
                <a:cubicBezTo>
                  <a:pt x="32" y="113"/>
                  <a:pt x="32" y="114"/>
                  <a:pt x="32" y="114"/>
                </a:cubicBezTo>
                <a:cubicBezTo>
                  <a:pt x="32" y="114"/>
                  <a:pt x="32" y="115"/>
                  <a:pt x="32" y="115"/>
                </a:cubicBezTo>
                <a:cubicBezTo>
                  <a:pt x="33" y="117"/>
                  <a:pt x="34" y="119"/>
                  <a:pt x="34" y="121"/>
                </a:cubicBezTo>
                <a:cubicBezTo>
                  <a:pt x="35" y="125"/>
                  <a:pt x="37" y="130"/>
                  <a:pt x="38" y="135"/>
                </a:cubicBezTo>
                <a:cubicBezTo>
                  <a:pt x="40" y="141"/>
                  <a:pt x="41" y="148"/>
                  <a:pt x="42" y="155"/>
                </a:cubicBezTo>
                <a:cubicBezTo>
                  <a:pt x="43" y="157"/>
                  <a:pt x="43" y="159"/>
                  <a:pt x="42" y="161"/>
                </a:cubicBezTo>
                <a:cubicBezTo>
                  <a:pt x="42" y="162"/>
                  <a:pt x="42" y="163"/>
                  <a:pt x="43" y="164"/>
                </a:cubicBezTo>
                <a:cubicBezTo>
                  <a:pt x="45" y="166"/>
                  <a:pt x="47" y="168"/>
                  <a:pt x="49" y="169"/>
                </a:cubicBezTo>
                <a:cubicBezTo>
                  <a:pt x="55" y="174"/>
                  <a:pt x="60" y="179"/>
                  <a:pt x="66" y="184"/>
                </a:cubicBezTo>
                <a:cubicBezTo>
                  <a:pt x="69" y="187"/>
                  <a:pt x="72" y="189"/>
                  <a:pt x="74" y="192"/>
                </a:cubicBezTo>
                <a:cubicBezTo>
                  <a:pt x="77" y="195"/>
                  <a:pt x="80" y="197"/>
                  <a:pt x="83" y="200"/>
                </a:cubicBezTo>
                <a:cubicBezTo>
                  <a:pt x="88" y="205"/>
                  <a:pt x="93" y="210"/>
                  <a:pt x="98" y="214"/>
                </a:cubicBezTo>
                <a:cubicBezTo>
                  <a:pt x="100" y="216"/>
                  <a:pt x="103" y="219"/>
                  <a:pt x="106" y="221"/>
                </a:cubicBezTo>
                <a:cubicBezTo>
                  <a:pt x="109" y="224"/>
                  <a:pt x="113" y="226"/>
                  <a:pt x="117" y="228"/>
                </a:cubicBezTo>
                <a:cubicBezTo>
                  <a:pt x="121" y="232"/>
                  <a:pt x="125" y="235"/>
                  <a:pt x="129" y="238"/>
                </a:cubicBezTo>
                <a:cubicBezTo>
                  <a:pt x="133" y="241"/>
                  <a:pt x="137" y="245"/>
                  <a:pt x="141" y="249"/>
                </a:cubicBezTo>
                <a:cubicBezTo>
                  <a:pt x="146" y="253"/>
                  <a:pt x="151" y="257"/>
                  <a:pt x="156" y="262"/>
                </a:cubicBezTo>
                <a:cubicBezTo>
                  <a:pt x="158" y="263"/>
                  <a:pt x="159" y="264"/>
                  <a:pt x="161" y="264"/>
                </a:cubicBezTo>
                <a:cubicBezTo>
                  <a:pt x="164" y="266"/>
                  <a:pt x="167" y="267"/>
                  <a:pt x="171" y="268"/>
                </a:cubicBezTo>
                <a:cubicBezTo>
                  <a:pt x="173" y="269"/>
                  <a:pt x="175" y="269"/>
                  <a:pt x="176" y="268"/>
                </a:cubicBezTo>
                <a:cubicBezTo>
                  <a:pt x="179" y="268"/>
                  <a:pt x="182" y="267"/>
                  <a:pt x="184" y="265"/>
                </a:cubicBezTo>
                <a:cubicBezTo>
                  <a:pt x="187" y="263"/>
                  <a:pt x="190" y="261"/>
                  <a:pt x="193" y="259"/>
                </a:cubicBezTo>
                <a:cubicBezTo>
                  <a:pt x="198" y="254"/>
                  <a:pt x="203" y="249"/>
                  <a:pt x="208" y="244"/>
                </a:cubicBezTo>
                <a:cubicBezTo>
                  <a:pt x="209" y="242"/>
                  <a:pt x="211" y="240"/>
                  <a:pt x="213" y="238"/>
                </a:cubicBezTo>
                <a:cubicBezTo>
                  <a:pt x="215" y="236"/>
                  <a:pt x="217" y="234"/>
                  <a:pt x="220" y="231"/>
                </a:cubicBezTo>
                <a:cubicBezTo>
                  <a:pt x="221" y="230"/>
                  <a:pt x="222" y="228"/>
                  <a:pt x="223" y="227"/>
                </a:cubicBezTo>
                <a:cubicBezTo>
                  <a:pt x="226" y="223"/>
                  <a:pt x="229" y="219"/>
                  <a:pt x="232" y="215"/>
                </a:cubicBezTo>
                <a:cubicBezTo>
                  <a:pt x="233" y="214"/>
                  <a:pt x="233" y="213"/>
                  <a:pt x="234" y="211"/>
                </a:cubicBezTo>
                <a:cubicBezTo>
                  <a:pt x="234" y="210"/>
                  <a:pt x="235" y="208"/>
                  <a:pt x="235" y="206"/>
                </a:cubicBezTo>
                <a:cubicBezTo>
                  <a:pt x="235" y="204"/>
                  <a:pt x="234" y="201"/>
                  <a:pt x="234" y="198"/>
                </a:cubicBezTo>
                <a:cubicBezTo>
                  <a:pt x="234" y="196"/>
                  <a:pt x="233" y="195"/>
                  <a:pt x="232" y="194"/>
                </a:cubicBezTo>
                <a:cubicBezTo>
                  <a:pt x="228" y="188"/>
                  <a:pt x="224" y="183"/>
                  <a:pt x="219" y="177"/>
                </a:cubicBezTo>
                <a:cubicBezTo>
                  <a:pt x="215" y="172"/>
                  <a:pt x="211" y="167"/>
                  <a:pt x="206" y="161"/>
                </a:cubicBezTo>
                <a:cubicBezTo>
                  <a:pt x="203" y="158"/>
                  <a:pt x="200" y="155"/>
                  <a:pt x="197" y="152"/>
                </a:cubicBezTo>
                <a:cubicBezTo>
                  <a:pt x="192" y="147"/>
                  <a:pt x="188" y="143"/>
                  <a:pt x="183" y="138"/>
                </a:cubicBezTo>
                <a:cubicBezTo>
                  <a:pt x="183" y="138"/>
                  <a:pt x="182" y="137"/>
                  <a:pt x="181" y="137"/>
                </a:cubicBezTo>
                <a:cubicBezTo>
                  <a:pt x="175" y="131"/>
                  <a:pt x="168" y="125"/>
                  <a:pt x="162" y="119"/>
                </a:cubicBezTo>
                <a:cubicBezTo>
                  <a:pt x="159" y="116"/>
                  <a:pt x="155" y="114"/>
                  <a:pt x="152" y="111"/>
                </a:cubicBezTo>
                <a:cubicBezTo>
                  <a:pt x="150" y="108"/>
                  <a:pt x="147" y="106"/>
                  <a:pt x="144" y="103"/>
                </a:cubicBezTo>
                <a:cubicBezTo>
                  <a:pt x="143" y="102"/>
                  <a:pt x="142" y="100"/>
                  <a:pt x="141" y="99"/>
                </a:cubicBezTo>
                <a:cubicBezTo>
                  <a:pt x="139" y="98"/>
                  <a:pt x="138" y="97"/>
                  <a:pt x="137" y="96"/>
                </a:cubicBezTo>
                <a:close/>
                <a:moveTo>
                  <a:pt x="48" y="88"/>
                </a:moveTo>
                <a:cubicBezTo>
                  <a:pt x="50" y="87"/>
                  <a:pt x="52" y="85"/>
                  <a:pt x="54" y="84"/>
                </a:cubicBezTo>
                <a:cubicBezTo>
                  <a:pt x="55" y="83"/>
                  <a:pt x="57" y="82"/>
                  <a:pt x="58" y="81"/>
                </a:cubicBezTo>
                <a:cubicBezTo>
                  <a:pt x="58" y="81"/>
                  <a:pt x="59" y="81"/>
                  <a:pt x="58" y="80"/>
                </a:cubicBezTo>
                <a:cubicBezTo>
                  <a:pt x="58" y="79"/>
                  <a:pt x="58" y="77"/>
                  <a:pt x="58" y="76"/>
                </a:cubicBezTo>
                <a:cubicBezTo>
                  <a:pt x="57" y="73"/>
                  <a:pt x="57" y="70"/>
                  <a:pt x="56" y="67"/>
                </a:cubicBezTo>
                <a:cubicBezTo>
                  <a:pt x="55" y="64"/>
                  <a:pt x="55" y="62"/>
                  <a:pt x="54" y="60"/>
                </a:cubicBezTo>
                <a:cubicBezTo>
                  <a:pt x="52" y="53"/>
                  <a:pt x="51" y="47"/>
                  <a:pt x="48" y="41"/>
                </a:cubicBezTo>
                <a:cubicBezTo>
                  <a:pt x="46" y="34"/>
                  <a:pt x="43" y="28"/>
                  <a:pt x="39" y="22"/>
                </a:cubicBezTo>
                <a:cubicBezTo>
                  <a:pt x="36" y="19"/>
                  <a:pt x="34" y="16"/>
                  <a:pt x="31" y="13"/>
                </a:cubicBezTo>
                <a:cubicBezTo>
                  <a:pt x="29" y="12"/>
                  <a:pt x="27" y="11"/>
                  <a:pt x="25" y="10"/>
                </a:cubicBezTo>
                <a:cubicBezTo>
                  <a:pt x="23" y="10"/>
                  <a:pt x="22" y="10"/>
                  <a:pt x="21" y="11"/>
                </a:cubicBezTo>
                <a:cubicBezTo>
                  <a:pt x="19" y="12"/>
                  <a:pt x="18" y="14"/>
                  <a:pt x="18" y="15"/>
                </a:cubicBezTo>
                <a:cubicBezTo>
                  <a:pt x="17" y="18"/>
                  <a:pt x="16" y="21"/>
                  <a:pt x="16" y="24"/>
                </a:cubicBezTo>
                <a:cubicBezTo>
                  <a:pt x="16" y="26"/>
                  <a:pt x="16" y="28"/>
                  <a:pt x="16" y="30"/>
                </a:cubicBezTo>
                <a:cubicBezTo>
                  <a:pt x="17" y="34"/>
                  <a:pt x="18" y="38"/>
                  <a:pt x="19" y="42"/>
                </a:cubicBezTo>
                <a:cubicBezTo>
                  <a:pt x="21" y="48"/>
                  <a:pt x="23" y="53"/>
                  <a:pt x="26" y="59"/>
                </a:cubicBezTo>
                <a:cubicBezTo>
                  <a:pt x="29" y="63"/>
                  <a:pt x="32" y="68"/>
                  <a:pt x="35" y="72"/>
                </a:cubicBezTo>
                <a:cubicBezTo>
                  <a:pt x="38" y="77"/>
                  <a:pt x="42" y="82"/>
                  <a:pt x="45" y="86"/>
                </a:cubicBezTo>
                <a:cubicBezTo>
                  <a:pt x="45" y="87"/>
                  <a:pt x="46" y="87"/>
                  <a:pt x="47" y="87"/>
                </a:cubicBezTo>
                <a:cubicBezTo>
                  <a:pt x="47" y="88"/>
                  <a:pt x="48" y="88"/>
                  <a:pt x="48" y="88"/>
                </a:cubicBezTo>
                <a:close/>
                <a:moveTo>
                  <a:pt x="179" y="270"/>
                </a:moveTo>
                <a:cubicBezTo>
                  <a:pt x="179" y="270"/>
                  <a:pt x="179" y="270"/>
                  <a:pt x="179" y="270"/>
                </a:cubicBezTo>
                <a:cubicBezTo>
                  <a:pt x="179" y="270"/>
                  <a:pt x="179" y="270"/>
                  <a:pt x="178" y="270"/>
                </a:cubicBezTo>
                <a:cubicBezTo>
                  <a:pt x="175" y="271"/>
                  <a:pt x="173" y="271"/>
                  <a:pt x="170" y="270"/>
                </a:cubicBezTo>
                <a:cubicBezTo>
                  <a:pt x="167" y="269"/>
                  <a:pt x="164" y="268"/>
                  <a:pt x="161" y="267"/>
                </a:cubicBezTo>
                <a:cubicBezTo>
                  <a:pt x="159" y="266"/>
                  <a:pt x="157" y="265"/>
                  <a:pt x="155" y="263"/>
                </a:cubicBezTo>
                <a:cubicBezTo>
                  <a:pt x="152" y="261"/>
                  <a:pt x="149" y="258"/>
                  <a:pt x="146" y="256"/>
                </a:cubicBezTo>
                <a:cubicBezTo>
                  <a:pt x="142" y="253"/>
                  <a:pt x="139" y="249"/>
                  <a:pt x="135" y="246"/>
                </a:cubicBezTo>
                <a:cubicBezTo>
                  <a:pt x="131" y="242"/>
                  <a:pt x="127" y="239"/>
                  <a:pt x="123" y="236"/>
                </a:cubicBezTo>
                <a:cubicBezTo>
                  <a:pt x="119" y="233"/>
                  <a:pt x="115" y="230"/>
                  <a:pt x="111" y="227"/>
                </a:cubicBezTo>
                <a:cubicBezTo>
                  <a:pt x="110" y="226"/>
                  <a:pt x="109" y="226"/>
                  <a:pt x="108" y="225"/>
                </a:cubicBezTo>
                <a:cubicBezTo>
                  <a:pt x="108" y="225"/>
                  <a:pt x="108" y="226"/>
                  <a:pt x="108" y="226"/>
                </a:cubicBezTo>
                <a:cubicBezTo>
                  <a:pt x="112" y="229"/>
                  <a:pt x="115" y="232"/>
                  <a:pt x="118" y="235"/>
                </a:cubicBezTo>
                <a:cubicBezTo>
                  <a:pt x="123" y="240"/>
                  <a:pt x="128" y="245"/>
                  <a:pt x="134" y="250"/>
                </a:cubicBezTo>
                <a:cubicBezTo>
                  <a:pt x="140" y="255"/>
                  <a:pt x="147" y="261"/>
                  <a:pt x="155" y="264"/>
                </a:cubicBezTo>
                <a:cubicBezTo>
                  <a:pt x="158" y="266"/>
                  <a:pt x="160" y="267"/>
                  <a:pt x="163" y="269"/>
                </a:cubicBezTo>
                <a:cubicBezTo>
                  <a:pt x="164" y="270"/>
                  <a:pt x="166" y="271"/>
                  <a:pt x="168" y="271"/>
                </a:cubicBezTo>
                <a:cubicBezTo>
                  <a:pt x="169" y="271"/>
                  <a:pt x="170" y="272"/>
                  <a:pt x="171" y="272"/>
                </a:cubicBezTo>
                <a:cubicBezTo>
                  <a:pt x="171" y="272"/>
                  <a:pt x="172" y="272"/>
                  <a:pt x="173" y="272"/>
                </a:cubicBezTo>
                <a:cubicBezTo>
                  <a:pt x="175" y="272"/>
                  <a:pt x="177" y="271"/>
                  <a:pt x="179" y="270"/>
                </a:cubicBezTo>
                <a:close/>
                <a:moveTo>
                  <a:pt x="56" y="108"/>
                </a:moveTo>
                <a:cubicBezTo>
                  <a:pt x="56" y="108"/>
                  <a:pt x="56" y="109"/>
                  <a:pt x="56" y="109"/>
                </a:cubicBezTo>
                <a:cubicBezTo>
                  <a:pt x="57" y="110"/>
                  <a:pt x="57" y="111"/>
                  <a:pt x="58" y="111"/>
                </a:cubicBezTo>
                <a:cubicBezTo>
                  <a:pt x="60" y="113"/>
                  <a:pt x="62" y="113"/>
                  <a:pt x="64" y="114"/>
                </a:cubicBezTo>
                <a:cubicBezTo>
                  <a:pt x="64" y="114"/>
                  <a:pt x="65" y="114"/>
                  <a:pt x="66" y="114"/>
                </a:cubicBezTo>
                <a:cubicBezTo>
                  <a:pt x="67" y="113"/>
                  <a:pt x="68" y="113"/>
                  <a:pt x="69" y="112"/>
                </a:cubicBezTo>
                <a:cubicBezTo>
                  <a:pt x="69" y="112"/>
                  <a:pt x="69" y="112"/>
                  <a:pt x="70" y="111"/>
                </a:cubicBezTo>
                <a:cubicBezTo>
                  <a:pt x="70" y="110"/>
                  <a:pt x="71" y="108"/>
                  <a:pt x="71" y="106"/>
                </a:cubicBezTo>
                <a:cubicBezTo>
                  <a:pt x="71" y="104"/>
                  <a:pt x="70" y="103"/>
                  <a:pt x="68" y="102"/>
                </a:cubicBezTo>
                <a:cubicBezTo>
                  <a:pt x="68" y="102"/>
                  <a:pt x="68" y="102"/>
                  <a:pt x="68" y="102"/>
                </a:cubicBezTo>
                <a:cubicBezTo>
                  <a:pt x="67" y="102"/>
                  <a:pt x="66" y="102"/>
                  <a:pt x="66" y="103"/>
                </a:cubicBezTo>
                <a:cubicBezTo>
                  <a:pt x="66" y="103"/>
                  <a:pt x="66" y="103"/>
                  <a:pt x="66" y="103"/>
                </a:cubicBezTo>
                <a:cubicBezTo>
                  <a:pt x="67" y="105"/>
                  <a:pt x="66" y="106"/>
                  <a:pt x="66" y="107"/>
                </a:cubicBezTo>
                <a:cubicBezTo>
                  <a:pt x="66" y="107"/>
                  <a:pt x="65" y="107"/>
                  <a:pt x="65" y="108"/>
                </a:cubicBezTo>
                <a:cubicBezTo>
                  <a:pt x="66" y="108"/>
                  <a:pt x="66" y="108"/>
                  <a:pt x="66" y="108"/>
                </a:cubicBezTo>
                <a:cubicBezTo>
                  <a:pt x="66" y="109"/>
                  <a:pt x="65" y="110"/>
                  <a:pt x="64" y="110"/>
                </a:cubicBezTo>
                <a:cubicBezTo>
                  <a:pt x="63" y="110"/>
                  <a:pt x="62" y="110"/>
                  <a:pt x="62" y="108"/>
                </a:cubicBezTo>
                <a:cubicBezTo>
                  <a:pt x="61" y="109"/>
                  <a:pt x="61" y="109"/>
                  <a:pt x="61" y="109"/>
                </a:cubicBezTo>
                <a:cubicBezTo>
                  <a:pt x="60" y="109"/>
                  <a:pt x="59" y="109"/>
                  <a:pt x="59" y="109"/>
                </a:cubicBezTo>
                <a:cubicBezTo>
                  <a:pt x="58" y="108"/>
                  <a:pt x="57" y="108"/>
                  <a:pt x="56" y="108"/>
                </a:cubicBezTo>
                <a:close/>
                <a:moveTo>
                  <a:pt x="31" y="11"/>
                </a:move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2" y="11"/>
                  <a:pt x="32" y="12"/>
                </a:cubicBezTo>
                <a:cubicBezTo>
                  <a:pt x="33" y="13"/>
                  <a:pt x="35" y="15"/>
                  <a:pt x="36" y="16"/>
                </a:cubicBezTo>
                <a:cubicBezTo>
                  <a:pt x="42" y="23"/>
                  <a:pt x="46" y="31"/>
                  <a:pt x="50" y="39"/>
                </a:cubicBezTo>
                <a:cubicBezTo>
                  <a:pt x="51" y="42"/>
                  <a:pt x="52" y="45"/>
                  <a:pt x="53" y="48"/>
                </a:cubicBezTo>
                <a:cubicBezTo>
                  <a:pt x="54" y="52"/>
                  <a:pt x="55" y="56"/>
                  <a:pt x="56" y="61"/>
                </a:cubicBezTo>
                <a:cubicBezTo>
                  <a:pt x="58" y="65"/>
                  <a:pt x="59" y="70"/>
                  <a:pt x="60" y="74"/>
                </a:cubicBezTo>
                <a:cubicBezTo>
                  <a:pt x="60" y="74"/>
                  <a:pt x="60" y="75"/>
                  <a:pt x="60" y="75"/>
                </a:cubicBezTo>
                <a:cubicBezTo>
                  <a:pt x="60" y="75"/>
                  <a:pt x="60" y="75"/>
                  <a:pt x="60" y="75"/>
                </a:cubicBezTo>
                <a:cubicBezTo>
                  <a:pt x="60" y="73"/>
                  <a:pt x="60" y="72"/>
                  <a:pt x="60" y="71"/>
                </a:cubicBezTo>
                <a:cubicBezTo>
                  <a:pt x="59" y="67"/>
                  <a:pt x="58" y="63"/>
                  <a:pt x="57" y="59"/>
                </a:cubicBezTo>
                <a:cubicBezTo>
                  <a:pt x="56" y="55"/>
                  <a:pt x="55" y="51"/>
                  <a:pt x="54" y="47"/>
                </a:cubicBezTo>
                <a:cubicBezTo>
                  <a:pt x="54" y="46"/>
                  <a:pt x="54" y="46"/>
                  <a:pt x="54" y="45"/>
                </a:cubicBezTo>
                <a:cubicBezTo>
                  <a:pt x="51" y="39"/>
                  <a:pt x="48" y="33"/>
                  <a:pt x="45" y="27"/>
                </a:cubicBezTo>
                <a:cubicBezTo>
                  <a:pt x="42" y="22"/>
                  <a:pt x="39" y="17"/>
                  <a:pt x="34" y="13"/>
                </a:cubicBezTo>
                <a:cubicBezTo>
                  <a:pt x="34" y="12"/>
                  <a:pt x="33" y="12"/>
                  <a:pt x="31" y="11"/>
                </a:cubicBezTo>
                <a:close/>
                <a:moveTo>
                  <a:pt x="31" y="8"/>
                </a:moveTo>
                <a:cubicBezTo>
                  <a:pt x="33" y="9"/>
                  <a:pt x="34" y="10"/>
                  <a:pt x="36" y="11"/>
                </a:cubicBezTo>
                <a:cubicBezTo>
                  <a:pt x="38" y="13"/>
                  <a:pt x="40" y="15"/>
                  <a:pt x="42" y="16"/>
                </a:cubicBezTo>
                <a:cubicBezTo>
                  <a:pt x="44" y="19"/>
                  <a:pt x="46" y="22"/>
                  <a:pt x="47" y="25"/>
                </a:cubicBezTo>
                <a:cubicBezTo>
                  <a:pt x="50" y="31"/>
                  <a:pt x="53" y="36"/>
                  <a:pt x="55" y="42"/>
                </a:cubicBezTo>
                <a:cubicBezTo>
                  <a:pt x="55" y="43"/>
                  <a:pt x="55" y="43"/>
                  <a:pt x="55" y="43"/>
                </a:cubicBezTo>
                <a:cubicBezTo>
                  <a:pt x="55" y="43"/>
                  <a:pt x="55" y="42"/>
                  <a:pt x="55" y="42"/>
                </a:cubicBezTo>
                <a:cubicBezTo>
                  <a:pt x="54" y="36"/>
                  <a:pt x="53" y="31"/>
                  <a:pt x="50" y="26"/>
                </a:cubicBezTo>
                <a:cubicBezTo>
                  <a:pt x="48" y="23"/>
                  <a:pt x="46" y="20"/>
                  <a:pt x="43" y="17"/>
                </a:cubicBezTo>
                <a:cubicBezTo>
                  <a:pt x="42" y="15"/>
                  <a:pt x="39" y="13"/>
                  <a:pt x="37" y="11"/>
                </a:cubicBezTo>
                <a:cubicBezTo>
                  <a:pt x="35" y="10"/>
                  <a:pt x="33" y="8"/>
                  <a:pt x="31" y="8"/>
                </a:cubicBezTo>
                <a:close/>
                <a:moveTo>
                  <a:pt x="131" y="251"/>
                </a:moveTo>
                <a:cubicBezTo>
                  <a:pt x="131" y="251"/>
                  <a:pt x="131" y="251"/>
                  <a:pt x="131" y="251"/>
                </a:cubicBezTo>
                <a:cubicBezTo>
                  <a:pt x="132" y="251"/>
                  <a:pt x="132" y="252"/>
                  <a:pt x="132" y="252"/>
                </a:cubicBezTo>
                <a:cubicBezTo>
                  <a:pt x="134" y="254"/>
                  <a:pt x="136" y="255"/>
                  <a:pt x="138" y="257"/>
                </a:cubicBezTo>
                <a:cubicBezTo>
                  <a:pt x="139" y="258"/>
                  <a:pt x="141" y="260"/>
                  <a:pt x="142" y="261"/>
                </a:cubicBezTo>
                <a:cubicBezTo>
                  <a:pt x="145" y="264"/>
                  <a:pt x="149" y="266"/>
                  <a:pt x="152" y="269"/>
                </a:cubicBezTo>
                <a:cubicBezTo>
                  <a:pt x="154" y="271"/>
                  <a:pt x="155" y="272"/>
                  <a:pt x="158" y="273"/>
                </a:cubicBezTo>
                <a:cubicBezTo>
                  <a:pt x="160" y="273"/>
                  <a:pt x="162" y="274"/>
                  <a:pt x="165" y="274"/>
                </a:cubicBezTo>
                <a:cubicBezTo>
                  <a:pt x="164" y="273"/>
                  <a:pt x="162" y="273"/>
                  <a:pt x="161" y="272"/>
                </a:cubicBezTo>
                <a:cubicBezTo>
                  <a:pt x="158" y="270"/>
                  <a:pt x="154" y="268"/>
                  <a:pt x="151" y="266"/>
                </a:cubicBezTo>
                <a:cubicBezTo>
                  <a:pt x="147" y="264"/>
                  <a:pt x="144" y="261"/>
                  <a:pt x="141" y="259"/>
                </a:cubicBezTo>
                <a:cubicBezTo>
                  <a:pt x="138" y="256"/>
                  <a:pt x="135" y="254"/>
                  <a:pt x="132" y="252"/>
                </a:cubicBezTo>
                <a:cubicBezTo>
                  <a:pt x="132" y="251"/>
                  <a:pt x="132" y="251"/>
                  <a:pt x="131" y="251"/>
                </a:cubicBezTo>
                <a:close/>
                <a:moveTo>
                  <a:pt x="7" y="10"/>
                </a:moveTo>
                <a:cubicBezTo>
                  <a:pt x="6" y="11"/>
                  <a:pt x="6" y="11"/>
                  <a:pt x="6" y="11"/>
                </a:cubicBezTo>
                <a:cubicBezTo>
                  <a:pt x="4" y="13"/>
                  <a:pt x="4" y="16"/>
                  <a:pt x="3" y="18"/>
                </a:cubicBezTo>
                <a:cubicBezTo>
                  <a:pt x="3" y="22"/>
                  <a:pt x="4" y="25"/>
                  <a:pt x="4" y="29"/>
                </a:cubicBezTo>
                <a:cubicBezTo>
                  <a:pt x="5" y="29"/>
                  <a:pt x="5" y="30"/>
                  <a:pt x="5" y="30"/>
                </a:cubicBezTo>
                <a:cubicBezTo>
                  <a:pt x="5" y="30"/>
                  <a:pt x="5" y="30"/>
                  <a:pt x="5" y="29"/>
                </a:cubicBezTo>
                <a:cubicBezTo>
                  <a:pt x="5" y="26"/>
                  <a:pt x="6" y="23"/>
                  <a:pt x="6" y="20"/>
                </a:cubicBezTo>
                <a:cubicBezTo>
                  <a:pt x="6" y="19"/>
                  <a:pt x="7" y="18"/>
                  <a:pt x="7" y="17"/>
                </a:cubicBezTo>
                <a:cubicBezTo>
                  <a:pt x="7" y="15"/>
                  <a:pt x="7" y="13"/>
                  <a:pt x="7" y="10"/>
                </a:cubicBezTo>
                <a:close/>
                <a:moveTo>
                  <a:pt x="7" y="28"/>
                </a:moveTo>
                <a:cubicBezTo>
                  <a:pt x="7" y="28"/>
                  <a:pt x="7" y="28"/>
                  <a:pt x="7" y="28"/>
                </a:cubicBezTo>
                <a:cubicBezTo>
                  <a:pt x="7" y="30"/>
                  <a:pt x="7" y="32"/>
                  <a:pt x="7" y="33"/>
                </a:cubicBezTo>
                <a:cubicBezTo>
                  <a:pt x="7" y="38"/>
                  <a:pt x="7" y="36"/>
                  <a:pt x="8" y="40"/>
                </a:cubicBezTo>
                <a:cubicBezTo>
                  <a:pt x="9" y="43"/>
                  <a:pt x="10" y="46"/>
                  <a:pt x="11" y="48"/>
                </a:cubicBezTo>
                <a:cubicBezTo>
                  <a:pt x="12" y="49"/>
                  <a:pt x="13" y="50"/>
                  <a:pt x="14" y="51"/>
                </a:cubicBezTo>
                <a:cubicBezTo>
                  <a:pt x="10" y="44"/>
                  <a:pt x="9" y="36"/>
                  <a:pt x="7" y="28"/>
                </a:cubicBezTo>
                <a:close/>
                <a:moveTo>
                  <a:pt x="62" y="57"/>
                </a:moveTo>
                <a:cubicBezTo>
                  <a:pt x="61" y="51"/>
                  <a:pt x="58" y="41"/>
                  <a:pt x="57" y="40"/>
                </a:cubicBezTo>
                <a:cubicBezTo>
                  <a:pt x="58" y="45"/>
                  <a:pt x="59" y="50"/>
                  <a:pt x="60" y="56"/>
                </a:cubicBezTo>
                <a:cubicBezTo>
                  <a:pt x="61" y="56"/>
                  <a:pt x="61" y="56"/>
                  <a:pt x="62" y="57"/>
                </a:cubicBezTo>
                <a:close/>
                <a:moveTo>
                  <a:pt x="161" y="115"/>
                </a:moveTo>
                <a:cubicBezTo>
                  <a:pt x="161" y="115"/>
                  <a:pt x="161" y="115"/>
                  <a:pt x="161" y="115"/>
                </a:cubicBezTo>
                <a:cubicBezTo>
                  <a:pt x="155" y="110"/>
                  <a:pt x="150" y="105"/>
                  <a:pt x="145" y="100"/>
                </a:cubicBezTo>
                <a:cubicBezTo>
                  <a:pt x="145" y="100"/>
                  <a:pt x="144" y="100"/>
                  <a:pt x="144" y="10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6" y="102"/>
                  <a:pt x="159" y="114"/>
                  <a:pt x="161" y="115"/>
                </a:cubicBezTo>
                <a:close/>
                <a:moveTo>
                  <a:pt x="22" y="3"/>
                </a:moveTo>
                <a:cubicBezTo>
                  <a:pt x="17" y="2"/>
                  <a:pt x="12" y="3"/>
                  <a:pt x="9" y="6"/>
                </a:cubicBezTo>
                <a:cubicBezTo>
                  <a:pt x="13" y="4"/>
                  <a:pt x="17" y="3"/>
                  <a:pt x="22" y="3"/>
                </a:cubicBezTo>
                <a:close/>
                <a:moveTo>
                  <a:pt x="114" y="235"/>
                </a:moveTo>
                <a:cubicBezTo>
                  <a:pt x="114" y="235"/>
                  <a:pt x="115" y="235"/>
                  <a:pt x="115" y="235"/>
                </a:cubicBezTo>
                <a:cubicBezTo>
                  <a:pt x="114" y="234"/>
                  <a:pt x="114" y="234"/>
                  <a:pt x="113" y="233"/>
                </a:cubicBezTo>
                <a:cubicBezTo>
                  <a:pt x="110" y="230"/>
                  <a:pt x="107" y="228"/>
                  <a:pt x="104" y="225"/>
                </a:cubicBezTo>
                <a:cubicBezTo>
                  <a:pt x="103" y="223"/>
                  <a:pt x="101" y="221"/>
                  <a:pt x="99" y="220"/>
                </a:cubicBezTo>
                <a:cubicBezTo>
                  <a:pt x="99" y="220"/>
                  <a:pt x="99" y="219"/>
                  <a:pt x="98" y="219"/>
                </a:cubicBezTo>
                <a:cubicBezTo>
                  <a:pt x="98" y="219"/>
                  <a:pt x="98" y="219"/>
                  <a:pt x="98" y="220"/>
                </a:cubicBezTo>
                <a:cubicBezTo>
                  <a:pt x="98" y="220"/>
                  <a:pt x="99" y="220"/>
                  <a:pt x="99" y="220"/>
                </a:cubicBezTo>
                <a:cubicBezTo>
                  <a:pt x="103" y="224"/>
                  <a:pt x="107" y="228"/>
                  <a:pt x="111" y="232"/>
                </a:cubicBezTo>
                <a:cubicBezTo>
                  <a:pt x="112" y="233"/>
                  <a:pt x="113" y="234"/>
                  <a:pt x="114" y="235"/>
                </a:cubicBezTo>
                <a:close/>
                <a:moveTo>
                  <a:pt x="32" y="124"/>
                </a:moveTo>
                <a:cubicBezTo>
                  <a:pt x="32" y="127"/>
                  <a:pt x="35" y="138"/>
                  <a:pt x="35" y="139"/>
                </a:cubicBezTo>
                <a:cubicBezTo>
                  <a:pt x="35" y="134"/>
                  <a:pt x="34" y="129"/>
                  <a:pt x="32" y="124"/>
                </a:cubicBezTo>
                <a:close/>
                <a:moveTo>
                  <a:pt x="71" y="196"/>
                </a:moveTo>
                <a:cubicBezTo>
                  <a:pt x="68" y="192"/>
                  <a:pt x="64" y="189"/>
                  <a:pt x="60" y="185"/>
                </a:cubicBezTo>
                <a:cubicBezTo>
                  <a:pt x="64" y="189"/>
                  <a:pt x="67" y="193"/>
                  <a:pt x="71" y="196"/>
                </a:cubicBezTo>
                <a:close/>
                <a:moveTo>
                  <a:pt x="62" y="183"/>
                </a:moveTo>
                <a:cubicBezTo>
                  <a:pt x="62" y="183"/>
                  <a:pt x="62" y="183"/>
                  <a:pt x="62" y="183"/>
                </a:cubicBezTo>
                <a:cubicBezTo>
                  <a:pt x="64" y="186"/>
                  <a:pt x="67" y="189"/>
                  <a:pt x="70" y="191"/>
                </a:cubicBezTo>
                <a:cubicBezTo>
                  <a:pt x="70" y="190"/>
                  <a:pt x="70" y="190"/>
                  <a:pt x="70" y="190"/>
                </a:cubicBezTo>
                <a:cubicBezTo>
                  <a:pt x="67" y="188"/>
                  <a:pt x="65" y="186"/>
                  <a:pt x="62" y="183"/>
                </a:cubicBezTo>
                <a:close/>
                <a:moveTo>
                  <a:pt x="12" y="13"/>
                </a:moveTo>
                <a:cubicBezTo>
                  <a:pt x="12" y="12"/>
                  <a:pt x="13" y="11"/>
                  <a:pt x="13" y="10"/>
                </a:cubicBezTo>
                <a:cubicBezTo>
                  <a:pt x="14" y="9"/>
                  <a:pt x="14" y="8"/>
                  <a:pt x="15" y="7"/>
                </a:cubicBezTo>
                <a:cubicBezTo>
                  <a:pt x="16" y="7"/>
                  <a:pt x="17" y="6"/>
                  <a:pt x="18" y="6"/>
                </a:cubicBezTo>
                <a:cubicBezTo>
                  <a:pt x="17" y="6"/>
                  <a:pt x="16" y="6"/>
                  <a:pt x="15" y="7"/>
                </a:cubicBezTo>
                <a:cubicBezTo>
                  <a:pt x="13" y="8"/>
                  <a:pt x="12" y="10"/>
                  <a:pt x="12" y="13"/>
                </a:cubicBezTo>
                <a:close/>
                <a:moveTo>
                  <a:pt x="91" y="81"/>
                </a:moveTo>
                <a:cubicBezTo>
                  <a:pt x="93" y="82"/>
                  <a:pt x="96" y="83"/>
                  <a:pt x="99" y="84"/>
                </a:cubicBezTo>
                <a:cubicBezTo>
                  <a:pt x="96" y="83"/>
                  <a:pt x="94" y="81"/>
                  <a:pt x="91" y="81"/>
                </a:cubicBezTo>
                <a:close/>
                <a:moveTo>
                  <a:pt x="238" y="195"/>
                </a:moveTo>
                <a:cubicBezTo>
                  <a:pt x="238" y="193"/>
                  <a:pt x="235" y="188"/>
                  <a:pt x="234" y="187"/>
                </a:cubicBezTo>
                <a:cubicBezTo>
                  <a:pt x="235" y="190"/>
                  <a:pt x="237" y="192"/>
                  <a:pt x="238" y="195"/>
                </a:cubicBezTo>
                <a:close/>
                <a:moveTo>
                  <a:pt x="79" y="72"/>
                </a:moveTo>
                <a:cubicBezTo>
                  <a:pt x="77" y="71"/>
                  <a:pt x="76" y="71"/>
                  <a:pt x="75" y="71"/>
                </a:cubicBezTo>
                <a:cubicBezTo>
                  <a:pt x="76" y="72"/>
                  <a:pt x="77" y="73"/>
                  <a:pt x="79" y="72"/>
                </a:cubicBezTo>
                <a:close/>
                <a:moveTo>
                  <a:pt x="145" y="97"/>
                </a:moveTo>
                <a:cubicBezTo>
                  <a:pt x="145" y="97"/>
                  <a:pt x="145" y="97"/>
                  <a:pt x="145" y="97"/>
                </a:cubicBezTo>
                <a:cubicBezTo>
                  <a:pt x="144" y="96"/>
                  <a:pt x="143" y="95"/>
                  <a:pt x="141" y="94"/>
                </a:cubicBezTo>
                <a:cubicBezTo>
                  <a:pt x="141" y="94"/>
                  <a:pt x="141" y="94"/>
                  <a:pt x="141" y="94"/>
                </a:cubicBezTo>
                <a:cubicBezTo>
                  <a:pt x="142" y="95"/>
                  <a:pt x="143" y="96"/>
                  <a:pt x="145" y="97"/>
                </a:cubicBezTo>
                <a:close/>
                <a:moveTo>
                  <a:pt x="29" y="113"/>
                </a:moveTo>
                <a:cubicBezTo>
                  <a:pt x="29" y="112"/>
                  <a:pt x="28" y="111"/>
                  <a:pt x="28" y="110"/>
                </a:cubicBezTo>
                <a:cubicBezTo>
                  <a:pt x="28" y="110"/>
                  <a:pt x="28" y="110"/>
                  <a:pt x="28" y="110"/>
                </a:cubicBezTo>
                <a:cubicBezTo>
                  <a:pt x="28" y="111"/>
                  <a:pt x="28" y="112"/>
                  <a:pt x="28" y="113"/>
                </a:cubicBezTo>
                <a:cubicBezTo>
                  <a:pt x="28" y="113"/>
                  <a:pt x="29" y="113"/>
                  <a:pt x="29" y="113"/>
                </a:cubicBezTo>
                <a:close/>
                <a:moveTo>
                  <a:pt x="29" y="106"/>
                </a:moveTo>
                <a:cubicBezTo>
                  <a:pt x="29" y="106"/>
                  <a:pt x="30" y="105"/>
                  <a:pt x="31" y="105"/>
                </a:cubicBezTo>
                <a:cubicBezTo>
                  <a:pt x="30" y="105"/>
                  <a:pt x="30" y="105"/>
                  <a:pt x="30" y="105"/>
                </a:cubicBezTo>
                <a:cubicBezTo>
                  <a:pt x="30" y="105"/>
                  <a:pt x="29" y="105"/>
                  <a:pt x="29" y="106"/>
                </a:cubicBezTo>
                <a:cubicBezTo>
                  <a:pt x="29" y="106"/>
                  <a:pt x="29" y="106"/>
                  <a:pt x="29" y="106"/>
                </a:cubicBezTo>
                <a:close/>
                <a:moveTo>
                  <a:pt x="74" y="201"/>
                </a:moveTo>
                <a:cubicBezTo>
                  <a:pt x="74" y="201"/>
                  <a:pt x="74" y="201"/>
                  <a:pt x="74" y="201"/>
                </a:cubicBezTo>
                <a:cubicBezTo>
                  <a:pt x="74" y="202"/>
                  <a:pt x="75" y="203"/>
                  <a:pt x="76" y="204"/>
                </a:cubicBezTo>
                <a:cubicBezTo>
                  <a:pt x="76" y="203"/>
                  <a:pt x="76" y="203"/>
                  <a:pt x="76" y="203"/>
                </a:cubicBezTo>
                <a:cubicBezTo>
                  <a:pt x="75" y="203"/>
                  <a:pt x="74" y="202"/>
                  <a:pt x="74" y="201"/>
                </a:cubicBezTo>
                <a:close/>
                <a:moveTo>
                  <a:pt x="58" y="105"/>
                </a:moveTo>
                <a:cubicBezTo>
                  <a:pt x="59" y="105"/>
                  <a:pt x="59" y="105"/>
                  <a:pt x="59" y="104"/>
                </a:cubicBezTo>
                <a:cubicBezTo>
                  <a:pt x="59" y="104"/>
                  <a:pt x="58" y="105"/>
                  <a:pt x="58" y="105"/>
                </a:cubicBezTo>
                <a:close/>
                <a:moveTo>
                  <a:pt x="93" y="215"/>
                </a:moveTo>
                <a:cubicBezTo>
                  <a:pt x="93" y="215"/>
                  <a:pt x="93" y="215"/>
                  <a:pt x="93" y="215"/>
                </a:cubicBezTo>
                <a:cubicBezTo>
                  <a:pt x="94" y="215"/>
                  <a:pt x="94" y="216"/>
                  <a:pt x="95" y="217"/>
                </a:cubicBezTo>
                <a:cubicBezTo>
                  <a:pt x="95" y="217"/>
                  <a:pt x="95" y="216"/>
                  <a:pt x="95" y="216"/>
                </a:cubicBezTo>
                <a:cubicBezTo>
                  <a:pt x="95" y="216"/>
                  <a:pt x="94" y="215"/>
                  <a:pt x="93" y="215"/>
                </a:cubicBezTo>
                <a:close/>
                <a:moveTo>
                  <a:pt x="32" y="110"/>
                </a:moveTo>
                <a:cubicBezTo>
                  <a:pt x="32" y="110"/>
                  <a:pt x="32" y="110"/>
                  <a:pt x="32" y="110"/>
                </a:cubicBezTo>
                <a:cubicBezTo>
                  <a:pt x="32" y="110"/>
                  <a:pt x="32" y="110"/>
                  <a:pt x="32" y="109"/>
                </a:cubicBezTo>
                <a:cubicBezTo>
                  <a:pt x="33" y="109"/>
                  <a:pt x="33" y="109"/>
                  <a:pt x="33" y="109"/>
                </a:cubicBezTo>
                <a:cubicBezTo>
                  <a:pt x="32" y="109"/>
                  <a:pt x="32" y="109"/>
                  <a:pt x="32" y="110"/>
                </a:cubicBezTo>
                <a:close/>
                <a:moveTo>
                  <a:pt x="92" y="214"/>
                </a:moveTo>
                <a:cubicBezTo>
                  <a:pt x="92" y="214"/>
                  <a:pt x="92" y="214"/>
                  <a:pt x="93" y="214"/>
                </a:cubicBezTo>
                <a:cubicBezTo>
                  <a:pt x="92" y="213"/>
                  <a:pt x="91" y="213"/>
                  <a:pt x="91" y="213"/>
                </a:cubicBezTo>
                <a:cubicBezTo>
                  <a:pt x="91" y="213"/>
                  <a:pt x="92" y="214"/>
                  <a:pt x="92" y="214"/>
                </a:cubicBezTo>
                <a:close/>
                <a:moveTo>
                  <a:pt x="8" y="9"/>
                </a:moveTo>
                <a:cubicBezTo>
                  <a:pt x="8" y="9"/>
                  <a:pt x="8" y="9"/>
                  <a:pt x="7" y="9"/>
                </a:cubicBezTo>
                <a:cubicBezTo>
                  <a:pt x="8" y="10"/>
                  <a:pt x="8" y="10"/>
                  <a:pt x="8" y="9"/>
                </a:cubicBezTo>
                <a:close/>
                <a:moveTo>
                  <a:pt x="55" y="113"/>
                </a:moveTo>
                <a:cubicBezTo>
                  <a:pt x="55" y="113"/>
                  <a:pt x="55" y="113"/>
                  <a:pt x="55" y="113"/>
                </a:cubicBezTo>
                <a:cubicBezTo>
                  <a:pt x="56" y="113"/>
                  <a:pt x="56" y="113"/>
                  <a:pt x="56" y="114"/>
                </a:cubicBezTo>
                <a:cubicBezTo>
                  <a:pt x="56" y="114"/>
                  <a:pt x="56" y="114"/>
                  <a:pt x="56" y="114"/>
                </a:cubicBezTo>
                <a:cubicBezTo>
                  <a:pt x="56" y="113"/>
                  <a:pt x="56" y="113"/>
                  <a:pt x="55" y="113"/>
                </a:cubicBezTo>
                <a:close/>
                <a:moveTo>
                  <a:pt x="40" y="91"/>
                </a:moveTo>
                <a:cubicBezTo>
                  <a:pt x="39" y="90"/>
                  <a:pt x="39" y="90"/>
                  <a:pt x="39" y="90"/>
                </a:cubicBezTo>
                <a:cubicBezTo>
                  <a:pt x="39" y="91"/>
                  <a:pt x="39" y="91"/>
                  <a:pt x="40" y="91"/>
                </a:cubicBezTo>
                <a:close/>
                <a:moveTo>
                  <a:pt x="97" y="218"/>
                </a:moveTo>
                <a:cubicBezTo>
                  <a:pt x="97" y="218"/>
                  <a:pt x="97" y="218"/>
                  <a:pt x="97" y="218"/>
                </a:cubicBezTo>
                <a:cubicBezTo>
                  <a:pt x="97" y="218"/>
                  <a:pt x="97" y="219"/>
                  <a:pt x="98" y="219"/>
                </a:cubicBezTo>
                <a:cubicBezTo>
                  <a:pt x="98" y="219"/>
                  <a:pt x="98" y="219"/>
                  <a:pt x="98" y="219"/>
                </a:cubicBezTo>
                <a:cubicBezTo>
                  <a:pt x="98" y="219"/>
                  <a:pt x="97" y="218"/>
                  <a:pt x="97" y="218"/>
                </a:cubicBezTo>
                <a:close/>
                <a:moveTo>
                  <a:pt x="128" y="87"/>
                </a:moveTo>
                <a:cubicBezTo>
                  <a:pt x="128" y="87"/>
                  <a:pt x="128" y="87"/>
                  <a:pt x="128" y="87"/>
                </a:cubicBezTo>
                <a:cubicBezTo>
                  <a:pt x="128" y="87"/>
                  <a:pt x="128" y="87"/>
                  <a:pt x="129" y="87"/>
                </a:cubicBezTo>
                <a:cubicBezTo>
                  <a:pt x="129" y="87"/>
                  <a:pt x="129" y="87"/>
                  <a:pt x="129" y="87"/>
                </a:cubicBezTo>
                <a:cubicBezTo>
                  <a:pt x="129" y="87"/>
                  <a:pt x="129" y="87"/>
                  <a:pt x="129" y="87"/>
                </a:cubicBezTo>
                <a:cubicBezTo>
                  <a:pt x="129" y="87"/>
                  <a:pt x="128" y="87"/>
                  <a:pt x="128" y="87"/>
                </a:cubicBezTo>
                <a:close/>
                <a:moveTo>
                  <a:pt x="62" y="72"/>
                </a:move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2" y="72"/>
                  <a:pt x="62" y="72"/>
                </a:cubicBezTo>
                <a:close/>
                <a:moveTo>
                  <a:pt x="132" y="93"/>
                </a:moveTo>
                <a:cubicBezTo>
                  <a:pt x="132" y="93"/>
                  <a:pt x="132" y="93"/>
                  <a:pt x="132" y="93"/>
                </a:cubicBezTo>
                <a:cubicBezTo>
                  <a:pt x="132" y="93"/>
                  <a:pt x="132" y="93"/>
                  <a:pt x="132" y="93"/>
                </a:cubicBezTo>
                <a:cubicBezTo>
                  <a:pt x="132" y="93"/>
                  <a:pt x="132" y="93"/>
                  <a:pt x="132" y="93"/>
                </a:cubicBezTo>
                <a:cubicBezTo>
                  <a:pt x="132" y="93"/>
                  <a:pt x="132" y="93"/>
                  <a:pt x="132" y="9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563"/>
          <p:cNvGrpSpPr/>
          <p:nvPr/>
        </p:nvGrpSpPr>
        <p:grpSpPr>
          <a:xfrm>
            <a:off x="1496127" y="2024963"/>
            <a:ext cx="692943" cy="544900"/>
            <a:chOff x="2049463" y="2262188"/>
            <a:chExt cx="884237" cy="695325"/>
          </a:xfrm>
          <a:solidFill>
            <a:schemeClr val="accent6"/>
          </a:solidFill>
        </p:grpSpPr>
        <p:sp>
          <p:nvSpPr>
            <p:cNvPr id="2558" name="Freeform 5"/>
            <p:cNvSpPr>
              <a:spLocks noEditPoints="1"/>
            </p:cNvSpPr>
            <p:nvPr/>
          </p:nvSpPr>
          <p:spPr bwMode="auto">
            <a:xfrm>
              <a:off x="2049463" y="2262188"/>
              <a:ext cx="884237" cy="695325"/>
            </a:xfrm>
            <a:custGeom>
              <a:avLst/>
              <a:gdLst>
                <a:gd name="T0" fmla="*/ 64 w 270"/>
                <a:gd name="T1" fmla="*/ 13 h 212"/>
                <a:gd name="T2" fmla="*/ 157 w 270"/>
                <a:gd name="T3" fmla="*/ 31 h 212"/>
                <a:gd name="T4" fmla="*/ 226 w 270"/>
                <a:gd name="T5" fmla="*/ 61 h 212"/>
                <a:gd name="T6" fmla="*/ 254 w 270"/>
                <a:gd name="T7" fmla="*/ 156 h 212"/>
                <a:gd name="T8" fmla="*/ 171 w 270"/>
                <a:gd name="T9" fmla="*/ 206 h 212"/>
                <a:gd name="T10" fmla="*/ 102 w 270"/>
                <a:gd name="T11" fmla="*/ 169 h 212"/>
                <a:gd name="T12" fmla="*/ 41 w 270"/>
                <a:gd name="T13" fmla="*/ 179 h 212"/>
                <a:gd name="T14" fmla="*/ 23 w 270"/>
                <a:gd name="T15" fmla="*/ 108 h 212"/>
                <a:gd name="T16" fmla="*/ 205 w 270"/>
                <a:gd name="T17" fmla="*/ 152 h 212"/>
                <a:gd name="T18" fmla="*/ 132 w 270"/>
                <a:gd name="T19" fmla="*/ 42 h 212"/>
                <a:gd name="T20" fmla="*/ 77 w 270"/>
                <a:gd name="T21" fmla="*/ 11 h 212"/>
                <a:gd name="T22" fmla="*/ 42 w 270"/>
                <a:gd name="T23" fmla="*/ 106 h 212"/>
                <a:gd name="T24" fmla="*/ 72 w 270"/>
                <a:gd name="T25" fmla="*/ 164 h 212"/>
                <a:gd name="T26" fmla="*/ 217 w 270"/>
                <a:gd name="T27" fmla="*/ 165 h 212"/>
                <a:gd name="T28" fmla="*/ 247 w 270"/>
                <a:gd name="T29" fmla="*/ 145 h 212"/>
                <a:gd name="T30" fmla="*/ 224 w 270"/>
                <a:gd name="T31" fmla="*/ 65 h 212"/>
                <a:gd name="T32" fmla="*/ 163 w 270"/>
                <a:gd name="T33" fmla="*/ 58 h 212"/>
                <a:gd name="T34" fmla="*/ 125 w 270"/>
                <a:gd name="T35" fmla="*/ 138 h 212"/>
                <a:gd name="T36" fmla="*/ 195 w 270"/>
                <a:gd name="T37" fmla="*/ 178 h 212"/>
                <a:gd name="T38" fmla="*/ 207 w 270"/>
                <a:gd name="T39" fmla="*/ 141 h 212"/>
                <a:gd name="T40" fmla="*/ 176 w 270"/>
                <a:gd name="T41" fmla="*/ 19 h 212"/>
                <a:gd name="T42" fmla="*/ 130 w 270"/>
                <a:gd name="T43" fmla="*/ 181 h 212"/>
                <a:gd name="T44" fmla="*/ 121 w 270"/>
                <a:gd name="T45" fmla="*/ 83 h 212"/>
                <a:gd name="T46" fmla="*/ 22 w 270"/>
                <a:gd name="T47" fmla="*/ 124 h 212"/>
                <a:gd name="T48" fmla="*/ 49 w 270"/>
                <a:gd name="T49" fmla="*/ 139 h 212"/>
                <a:gd name="T50" fmla="*/ 110 w 270"/>
                <a:gd name="T51" fmla="*/ 85 h 212"/>
                <a:gd name="T52" fmla="*/ 144 w 270"/>
                <a:gd name="T53" fmla="*/ 84 h 212"/>
                <a:gd name="T54" fmla="*/ 27 w 270"/>
                <a:gd name="T55" fmla="*/ 128 h 212"/>
                <a:gd name="T56" fmla="*/ 173 w 270"/>
                <a:gd name="T57" fmla="*/ 115 h 212"/>
                <a:gd name="T58" fmla="*/ 138 w 270"/>
                <a:gd name="T59" fmla="*/ 164 h 212"/>
                <a:gd name="T60" fmla="*/ 197 w 270"/>
                <a:gd name="T61" fmla="*/ 108 h 212"/>
                <a:gd name="T62" fmla="*/ 101 w 270"/>
                <a:gd name="T63" fmla="*/ 115 h 212"/>
                <a:gd name="T64" fmla="*/ 181 w 270"/>
                <a:gd name="T65" fmla="*/ 56 h 212"/>
                <a:gd name="T66" fmla="*/ 104 w 270"/>
                <a:gd name="T67" fmla="*/ 66 h 212"/>
                <a:gd name="T68" fmla="*/ 117 w 270"/>
                <a:gd name="T69" fmla="*/ 133 h 212"/>
                <a:gd name="T70" fmla="*/ 205 w 270"/>
                <a:gd name="T71" fmla="*/ 80 h 212"/>
                <a:gd name="T72" fmla="*/ 134 w 270"/>
                <a:gd name="T73" fmla="*/ 78 h 212"/>
                <a:gd name="T74" fmla="*/ 176 w 270"/>
                <a:gd name="T75" fmla="*/ 31 h 212"/>
                <a:gd name="T76" fmla="*/ 138 w 270"/>
                <a:gd name="T77" fmla="*/ 72 h 212"/>
                <a:gd name="T78" fmla="*/ 140 w 270"/>
                <a:gd name="T79" fmla="*/ 201 h 212"/>
                <a:gd name="T80" fmla="*/ 124 w 270"/>
                <a:gd name="T81" fmla="*/ 74 h 212"/>
                <a:gd name="T82" fmla="*/ 179 w 270"/>
                <a:gd name="T83" fmla="*/ 186 h 212"/>
                <a:gd name="T84" fmla="*/ 190 w 270"/>
                <a:gd name="T85" fmla="*/ 143 h 212"/>
                <a:gd name="T86" fmla="*/ 176 w 270"/>
                <a:gd name="T87" fmla="*/ 191 h 212"/>
                <a:gd name="T88" fmla="*/ 190 w 270"/>
                <a:gd name="T89" fmla="*/ 132 h 212"/>
                <a:gd name="T90" fmla="*/ 177 w 270"/>
                <a:gd name="T91" fmla="*/ 92 h 212"/>
                <a:gd name="T92" fmla="*/ 82 w 270"/>
                <a:gd name="T93" fmla="*/ 184 h 212"/>
                <a:gd name="T94" fmla="*/ 60 w 270"/>
                <a:gd name="T95" fmla="*/ 29 h 212"/>
                <a:gd name="T96" fmla="*/ 86 w 270"/>
                <a:gd name="T97" fmla="*/ 91 h 212"/>
                <a:gd name="T98" fmla="*/ 45 w 270"/>
                <a:gd name="T99" fmla="*/ 141 h 212"/>
                <a:gd name="T100" fmla="*/ 61 w 270"/>
                <a:gd name="T101" fmla="*/ 186 h 212"/>
                <a:gd name="T102" fmla="*/ 179 w 270"/>
                <a:gd name="T103" fmla="*/ 112 h 212"/>
                <a:gd name="T104" fmla="*/ 25 w 270"/>
                <a:gd name="T105" fmla="*/ 88 h 212"/>
                <a:gd name="T106" fmla="*/ 48 w 270"/>
                <a:gd name="T107" fmla="*/ 42 h 212"/>
                <a:gd name="T108" fmla="*/ 183 w 270"/>
                <a:gd name="T109" fmla="*/ 113 h 212"/>
                <a:gd name="T110" fmla="*/ 152 w 270"/>
                <a:gd name="T111" fmla="*/ 79 h 212"/>
                <a:gd name="T112" fmla="*/ 18 w 270"/>
                <a:gd name="T113" fmla="*/ 87 h 212"/>
                <a:gd name="T114" fmla="*/ 246 w 270"/>
                <a:gd name="T115" fmla="*/ 77 h 212"/>
                <a:gd name="T116" fmla="*/ 192 w 270"/>
                <a:gd name="T117" fmla="*/ 117 h 212"/>
                <a:gd name="T118" fmla="*/ 180 w 270"/>
                <a:gd name="T119" fmla="*/ 144 h 212"/>
                <a:gd name="T120" fmla="*/ 243 w 270"/>
                <a:gd name="T121" fmla="*/ 5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0" h="212">
                  <a:moveTo>
                    <a:pt x="6" y="92"/>
                  </a:moveTo>
                  <a:cubicBezTo>
                    <a:pt x="6" y="92"/>
                    <a:pt x="5" y="92"/>
                    <a:pt x="5" y="91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4" y="93"/>
                    <a:pt x="3" y="93"/>
                    <a:pt x="3" y="93"/>
                  </a:cubicBezTo>
                  <a:cubicBezTo>
                    <a:pt x="2" y="93"/>
                    <a:pt x="2" y="92"/>
                    <a:pt x="2" y="92"/>
                  </a:cubicBezTo>
                  <a:cubicBezTo>
                    <a:pt x="2" y="91"/>
                    <a:pt x="2" y="91"/>
                    <a:pt x="2" y="90"/>
                  </a:cubicBezTo>
                  <a:cubicBezTo>
                    <a:pt x="3" y="87"/>
                    <a:pt x="4" y="83"/>
                    <a:pt x="6" y="80"/>
                  </a:cubicBezTo>
                  <a:cubicBezTo>
                    <a:pt x="9" y="72"/>
                    <a:pt x="12" y="65"/>
                    <a:pt x="16" y="58"/>
                  </a:cubicBezTo>
                  <a:cubicBezTo>
                    <a:pt x="18" y="53"/>
                    <a:pt x="20" y="49"/>
                    <a:pt x="24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4" y="45"/>
                    <a:pt x="24" y="45"/>
                    <a:pt x="24" y="44"/>
                  </a:cubicBezTo>
                  <a:cubicBezTo>
                    <a:pt x="23" y="44"/>
                    <a:pt x="23" y="43"/>
                    <a:pt x="24" y="43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0"/>
                    <a:pt x="30" y="38"/>
                    <a:pt x="34" y="37"/>
                  </a:cubicBezTo>
                  <a:cubicBezTo>
                    <a:pt x="36" y="37"/>
                    <a:pt x="37" y="36"/>
                    <a:pt x="39" y="37"/>
                  </a:cubicBezTo>
                  <a:cubicBezTo>
                    <a:pt x="40" y="37"/>
                    <a:pt x="40" y="37"/>
                    <a:pt x="40" y="36"/>
                  </a:cubicBezTo>
                  <a:cubicBezTo>
                    <a:pt x="41" y="36"/>
                    <a:pt x="42" y="36"/>
                    <a:pt x="42" y="37"/>
                  </a:cubicBezTo>
                  <a:cubicBezTo>
                    <a:pt x="43" y="38"/>
                    <a:pt x="43" y="38"/>
                    <a:pt x="44" y="39"/>
                  </a:cubicBezTo>
                  <a:cubicBezTo>
                    <a:pt x="47" y="39"/>
                    <a:pt x="49" y="40"/>
                    <a:pt x="51" y="40"/>
                  </a:cubicBezTo>
                  <a:cubicBezTo>
                    <a:pt x="53" y="39"/>
                    <a:pt x="55" y="37"/>
                    <a:pt x="58" y="35"/>
                  </a:cubicBezTo>
                  <a:cubicBezTo>
                    <a:pt x="58" y="32"/>
                    <a:pt x="56" y="31"/>
                    <a:pt x="55" y="29"/>
                  </a:cubicBezTo>
                  <a:cubicBezTo>
                    <a:pt x="54" y="29"/>
                    <a:pt x="54" y="28"/>
                    <a:pt x="53" y="27"/>
                  </a:cubicBezTo>
                  <a:cubicBezTo>
                    <a:pt x="53" y="27"/>
                    <a:pt x="52" y="27"/>
                    <a:pt x="52" y="26"/>
                  </a:cubicBezTo>
                  <a:cubicBezTo>
                    <a:pt x="52" y="26"/>
                    <a:pt x="51" y="25"/>
                    <a:pt x="51" y="25"/>
                  </a:cubicBezTo>
                  <a:cubicBezTo>
                    <a:pt x="51" y="24"/>
                    <a:pt x="50" y="24"/>
                    <a:pt x="50" y="23"/>
                  </a:cubicBezTo>
                  <a:cubicBezTo>
                    <a:pt x="49" y="21"/>
                    <a:pt x="50" y="20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9"/>
                    <a:pt x="53" y="18"/>
                    <a:pt x="53" y="18"/>
                  </a:cubicBezTo>
                  <a:cubicBezTo>
                    <a:pt x="54" y="18"/>
                    <a:pt x="55" y="17"/>
                    <a:pt x="56" y="17"/>
                  </a:cubicBezTo>
                  <a:cubicBezTo>
                    <a:pt x="58" y="15"/>
                    <a:pt x="61" y="14"/>
                    <a:pt x="64" y="13"/>
                  </a:cubicBezTo>
                  <a:cubicBezTo>
                    <a:pt x="65" y="12"/>
                    <a:pt x="66" y="12"/>
                    <a:pt x="67" y="11"/>
                  </a:cubicBezTo>
                  <a:cubicBezTo>
                    <a:pt x="69" y="10"/>
                    <a:pt x="72" y="9"/>
                    <a:pt x="74" y="7"/>
                  </a:cubicBezTo>
                  <a:cubicBezTo>
                    <a:pt x="75" y="7"/>
                    <a:pt x="77" y="6"/>
                    <a:pt x="78" y="5"/>
                  </a:cubicBezTo>
                  <a:cubicBezTo>
                    <a:pt x="78" y="5"/>
                    <a:pt x="79" y="5"/>
                    <a:pt x="79" y="5"/>
                  </a:cubicBezTo>
                  <a:cubicBezTo>
                    <a:pt x="79" y="4"/>
                    <a:pt x="79" y="4"/>
                    <a:pt x="80" y="4"/>
                  </a:cubicBezTo>
                  <a:cubicBezTo>
                    <a:pt x="81" y="4"/>
                    <a:pt x="82" y="4"/>
                    <a:pt x="82" y="4"/>
                  </a:cubicBezTo>
                  <a:cubicBezTo>
                    <a:pt x="82" y="4"/>
                    <a:pt x="82" y="5"/>
                    <a:pt x="82" y="5"/>
                  </a:cubicBezTo>
                  <a:cubicBezTo>
                    <a:pt x="86" y="4"/>
                    <a:pt x="88" y="3"/>
                    <a:pt x="91" y="2"/>
                  </a:cubicBezTo>
                  <a:cubicBezTo>
                    <a:pt x="95" y="1"/>
                    <a:pt x="98" y="2"/>
                    <a:pt x="99" y="6"/>
                  </a:cubicBezTo>
                  <a:cubicBezTo>
                    <a:pt x="101" y="9"/>
                    <a:pt x="102" y="12"/>
                    <a:pt x="102" y="15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102" y="17"/>
                    <a:pt x="102" y="17"/>
                    <a:pt x="103" y="17"/>
                  </a:cubicBezTo>
                  <a:cubicBezTo>
                    <a:pt x="104" y="17"/>
                    <a:pt x="106" y="17"/>
                    <a:pt x="108" y="17"/>
                  </a:cubicBezTo>
                  <a:cubicBezTo>
                    <a:pt x="108" y="16"/>
                    <a:pt x="108" y="16"/>
                    <a:pt x="108" y="15"/>
                  </a:cubicBezTo>
                  <a:cubicBezTo>
                    <a:pt x="109" y="12"/>
                    <a:pt x="110" y="9"/>
                    <a:pt x="111" y="5"/>
                  </a:cubicBezTo>
                  <a:cubicBezTo>
                    <a:pt x="111" y="5"/>
                    <a:pt x="111" y="4"/>
                    <a:pt x="111" y="4"/>
                  </a:cubicBezTo>
                  <a:cubicBezTo>
                    <a:pt x="111" y="2"/>
                    <a:pt x="111" y="2"/>
                    <a:pt x="113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4" y="1"/>
                    <a:pt x="114" y="0"/>
                    <a:pt x="115" y="1"/>
                  </a:cubicBezTo>
                  <a:cubicBezTo>
                    <a:pt x="117" y="1"/>
                    <a:pt x="119" y="2"/>
                    <a:pt x="120" y="2"/>
                  </a:cubicBezTo>
                  <a:cubicBezTo>
                    <a:pt x="122" y="2"/>
                    <a:pt x="124" y="2"/>
                    <a:pt x="126" y="2"/>
                  </a:cubicBezTo>
                  <a:cubicBezTo>
                    <a:pt x="129" y="3"/>
                    <a:pt x="131" y="3"/>
                    <a:pt x="134" y="4"/>
                  </a:cubicBezTo>
                  <a:cubicBezTo>
                    <a:pt x="135" y="4"/>
                    <a:pt x="136" y="4"/>
                    <a:pt x="137" y="6"/>
                  </a:cubicBezTo>
                  <a:cubicBezTo>
                    <a:pt x="137" y="6"/>
                    <a:pt x="137" y="6"/>
                    <a:pt x="138" y="6"/>
                  </a:cubicBezTo>
                  <a:cubicBezTo>
                    <a:pt x="139" y="7"/>
                    <a:pt x="140" y="8"/>
                    <a:pt x="142" y="9"/>
                  </a:cubicBezTo>
                  <a:cubicBezTo>
                    <a:pt x="143" y="10"/>
                    <a:pt x="145" y="11"/>
                    <a:pt x="146" y="12"/>
                  </a:cubicBezTo>
                  <a:cubicBezTo>
                    <a:pt x="152" y="16"/>
                    <a:pt x="156" y="21"/>
                    <a:pt x="158" y="27"/>
                  </a:cubicBezTo>
                  <a:cubicBezTo>
                    <a:pt x="158" y="28"/>
                    <a:pt x="159" y="28"/>
                    <a:pt x="159" y="29"/>
                  </a:cubicBezTo>
                  <a:cubicBezTo>
                    <a:pt x="159" y="30"/>
                    <a:pt x="159" y="30"/>
                    <a:pt x="159" y="31"/>
                  </a:cubicBezTo>
                  <a:cubicBezTo>
                    <a:pt x="158" y="31"/>
                    <a:pt x="158" y="31"/>
                    <a:pt x="157" y="31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6" y="32"/>
                    <a:pt x="153" y="36"/>
                    <a:pt x="152" y="37"/>
                  </a:cubicBezTo>
                  <a:cubicBezTo>
                    <a:pt x="154" y="37"/>
                    <a:pt x="156" y="39"/>
                    <a:pt x="157" y="40"/>
                  </a:cubicBezTo>
                  <a:cubicBezTo>
                    <a:pt x="159" y="43"/>
                    <a:pt x="160" y="46"/>
                    <a:pt x="162" y="49"/>
                  </a:cubicBezTo>
                  <a:cubicBezTo>
                    <a:pt x="163" y="48"/>
                    <a:pt x="163" y="48"/>
                    <a:pt x="164" y="48"/>
                  </a:cubicBezTo>
                  <a:cubicBezTo>
                    <a:pt x="164" y="47"/>
                    <a:pt x="163" y="46"/>
                    <a:pt x="164" y="45"/>
                  </a:cubicBezTo>
                  <a:cubicBezTo>
                    <a:pt x="164" y="45"/>
                    <a:pt x="164" y="44"/>
                    <a:pt x="164" y="44"/>
                  </a:cubicBezTo>
                  <a:cubicBezTo>
                    <a:pt x="164" y="42"/>
                    <a:pt x="164" y="39"/>
                    <a:pt x="163" y="37"/>
                  </a:cubicBezTo>
                  <a:cubicBezTo>
                    <a:pt x="163" y="36"/>
                    <a:pt x="163" y="36"/>
                    <a:pt x="163" y="36"/>
                  </a:cubicBezTo>
                  <a:cubicBezTo>
                    <a:pt x="162" y="32"/>
                    <a:pt x="160" y="29"/>
                    <a:pt x="159" y="26"/>
                  </a:cubicBezTo>
                  <a:cubicBezTo>
                    <a:pt x="159" y="25"/>
                    <a:pt x="159" y="24"/>
                    <a:pt x="159" y="23"/>
                  </a:cubicBezTo>
                  <a:cubicBezTo>
                    <a:pt x="159" y="23"/>
                    <a:pt x="159" y="22"/>
                    <a:pt x="159" y="22"/>
                  </a:cubicBezTo>
                  <a:cubicBezTo>
                    <a:pt x="158" y="21"/>
                    <a:pt x="158" y="20"/>
                    <a:pt x="159" y="20"/>
                  </a:cubicBezTo>
                  <a:cubicBezTo>
                    <a:pt x="160" y="19"/>
                    <a:pt x="161" y="19"/>
                    <a:pt x="161" y="19"/>
                  </a:cubicBezTo>
                  <a:cubicBezTo>
                    <a:pt x="166" y="18"/>
                    <a:pt x="172" y="17"/>
                    <a:pt x="177" y="17"/>
                  </a:cubicBezTo>
                  <a:cubicBezTo>
                    <a:pt x="179" y="16"/>
                    <a:pt x="181" y="16"/>
                    <a:pt x="183" y="16"/>
                  </a:cubicBezTo>
                  <a:cubicBezTo>
                    <a:pt x="186" y="16"/>
                    <a:pt x="189" y="16"/>
                    <a:pt x="192" y="17"/>
                  </a:cubicBezTo>
                  <a:cubicBezTo>
                    <a:pt x="192" y="17"/>
                    <a:pt x="192" y="17"/>
                    <a:pt x="192" y="16"/>
                  </a:cubicBezTo>
                  <a:cubicBezTo>
                    <a:pt x="192" y="15"/>
                    <a:pt x="193" y="15"/>
                    <a:pt x="194" y="16"/>
                  </a:cubicBezTo>
                  <a:cubicBezTo>
                    <a:pt x="197" y="17"/>
                    <a:pt x="200" y="18"/>
                    <a:pt x="203" y="19"/>
                  </a:cubicBezTo>
                  <a:cubicBezTo>
                    <a:pt x="207" y="20"/>
                    <a:pt x="210" y="21"/>
                    <a:pt x="213" y="23"/>
                  </a:cubicBezTo>
                  <a:cubicBezTo>
                    <a:pt x="214" y="24"/>
                    <a:pt x="216" y="25"/>
                    <a:pt x="217" y="26"/>
                  </a:cubicBezTo>
                  <a:cubicBezTo>
                    <a:pt x="218" y="27"/>
                    <a:pt x="218" y="27"/>
                    <a:pt x="219" y="27"/>
                  </a:cubicBezTo>
                  <a:cubicBezTo>
                    <a:pt x="220" y="28"/>
                    <a:pt x="220" y="28"/>
                    <a:pt x="221" y="28"/>
                  </a:cubicBezTo>
                  <a:cubicBezTo>
                    <a:pt x="223" y="29"/>
                    <a:pt x="223" y="30"/>
                    <a:pt x="224" y="31"/>
                  </a:cubicBezTo>
                  <a:cubicBezTo>
                    <a:pt x="224" y="32"/>
                    <a:pt x="224" y="32"/>
                    <a:pt x="224" y="32"/>
                  </a:cubicBezTo>
                  <a:cubicBezTo>
                    <a:pt x="225" y="37"/>
                    <a:pt x="224" y="42"/>
                    <a:pt x="223" y="46"/>
                  </a:cubicBezTo>
                  <a:cubicBezTo>
                    <a:pt x="222" y="49"/>
                    <a:pt x="221" y="52"/>
                    <a:pt x="220" y="55"/>
                  </a:cubicBezTo>
                  <a:cubicBezTo>
                    <a:pt x="220" y="56"/>
                    <a:pt x="220" y="56"/>
                    <a:pt x="220" y="56"/>
                  </a:cubicBezTo>
                  <a:cubicBezTo>
                    <a:pt x="222" y="58"/>
                    <a:pt x="224" y="59"/>
                    <a:pt x="226" y="61"/>
                  </a:cubicBezTo>
                  <a:cubicBezTo>
                    <a:pt x="227" y="61"/>
                    <a:pt x="227" y="61"/>
                    <a:pt x="227" y="61"/>
                  </a:cubicBezTo>
                  <a:cubicBezTo>
                    <a:pt x="230" y="57"/>
                    <a:pt x="233" y="54"/>
                    <a:pt x="237" y="51"/>
                  </a:cubicBezTo>
                  <a:cubicBezTo>
                    <a:pt x="238" y="50"/>
                    <a:pt x="239" y="48"/>
                    <a:pt x="240" y="47"/>
                  </a:cubicBezTo>
                  <a:cubicBezTo>
                    <a:pt x="241" y="47"/>
                    <a:pt x="241" y="46"/>
                    <a:pt x="241" y="46"/>
                  </a:cubicBezTo>
                  <a:cubicBezTo>
                    <a:pt x="242" y="45"/>
                    <a:pt x="243" y="45"/>
                    <a:pt x="244" y="46"/>
                  </a:cubicBezTo>
                  <a:cubicBezTo>
                    <a:pt x="244" y="46"/>
                    <a:pt x="244" y="46"/>
                    <a:pt x="244" y="46"/>
                  </a:cubicBezTo>
                  <a:cubicBezTo>
                    <a:pt x="246" y="50"/>
                    <a:pt x="249" y="52"/>
                    <a:pt x="252" y="54"/>
                  </a:cubicBezTo>
                  <a:cubicBezTo>
                    <a:pt x="255" y="57"/>
                    <a:pt x="259" y="61"/>
                    <a:pt x="262" y="64"/>
                  </a:cubicBezTo>
                  <a:cubicBezTo>
                    <a:pt x="262" y="65"/>
                    <a:pt x="263" y="65"/>
                    <a:pt x="264" y="66"/>
                  </a:cubicBezTo>
                  <a:cubicBezTo>
                    <a:pt x="265" y="66"/>
                    <a:pt x="265" y="68"/>
                    <a:pt x="265" y="69"/>
                  </a:cubicBezTo>
                  <a:cubicBezTo>
                    <a:pt x="264" y="69"/>
                    <a:pt x="264" y="69"/>
                    <a:pt x="264" y="69"/>
                  </a:cubicBezTo>
                  <a:cubicBezTo>
                    <a:pt x="263" y="70"/>
                    <a:pt x="262" y="70"/>
                    <a:pt x="262" y="70"/>
                  </a:cubicBezTo>
                  <a:cubicBezTo>
                    <a:pt x="261" y="71"/>
                    <a:pt x="260" y="72"/>
                    <a:pt x="259" y="73"/>
                  </a:cubicBezTo>
                  <a:cubicBezTo>
                    <a:pt x="256" y="77"/>
                    <a:pt x="252" y="81"/>
                    <a:pt x="249" y="85"/>
                  </a:cubicBezTo>
                  <a:cubicBezTo>
                    <a:pt x="248" y="85"/>
                    <a:pt x="248" y="86"/>
                    <a:pt x="248" y="87"/>
                  </a:cubicBezTo>
                  <a:cubicBezTo>
                    <a:pt x="248" y="92"/>
                    <a:pt x="249" y="97"/>
                    <a:pt x="249" y="102"/>
                  </a:cubicBezTo>
                  <a:cubicBezTo>
                    <a:pt x="249" y="103"/>
                    <a:pt x="250" y="104"/>
                    <a:pt x="250" y="105"/>
                  </a:cubicBezTo>
                  <a:cubicBezTo>
                    <a:pt x="251" y="107"/>
                    <a:pt x="253" y="108"/>
                    <a:pt x="255" y="107"/>
                  </a:cubicBezTo>
                  <a:cubicBezTo>
                    <a:pt x="259" y="107"/>
                    <a:pt x="263" y="107"/>
                    <a:pt x="266" y="107"/>
                  </a:cubicBezTo>
                  <a:cubicBezTo>
                    <a:pt x="267" y="107"/>
                    <a:pt x="267" y="107"/>
                    <a:pt x="268" y="107"/>
                  </a:cubicBezTo>
                  <a:cubicBezTo>
                    <a:pt x="269" y="108"/>
                    <a:pt x="270" y="108"/>
                    <a:pt x="270" y="110"/>
                  </a:cubicBezTo>
                  <a:cubicBezTo>
                    <a:pt x="270" y="111"/>
                    <a:pt x="269" y="113"/>
                    <a:pt x="269" y="115"/>
                  </a:cubicBezTo>
                  <a:cubicBezTo>
                    <a:pt x="268" y="121"/>
                    <a:pt x="267" y="126"/>
                    <a:pt x="265" y="132"/>
                  </a:cubicBezTo>
                  <a:cubicBezTo>
                    <a:pt x="264" y="135"/>
                    <a:pt x="263" y="138"/>
                    <a:pt x="262" y="141"/>
                  </a:cubicBezTo>
                  <a:cubicBezTo>
                    <a:pt x="261" y="143"/>
                    <a:pt x="260" y="145"/>
                    <a:pt x="259" y="147"/>
                  </a:cubicBezTo>
                  <a:cubicBezTo>
                    <a:pt x="259" y="148"/>
                    <a:pt x="258" y="149"/>
                    <a:pt x="257" y="150"/>
                  </a:cubicBezTo>
                  <a:cubicBezTo>
                    <a:pt x="258" y="151"/>
                    <a:pt x="258" y="152"/>
                    <a:pt x="258" y="153"/>
                  </a:cubicBezTo>
                  <a:cubicBezTo>
                    <a:pt x="257" y="153"/>
                    <a:pt x="256" y="153"/>
                    <a:pt x="256" y="154"/>
                  </a:cubicBezTo>
                  <a:cubicBezTo>
                    <a:pt x="256" y="154"/>
                    <a:pt x="256" y="154"/>
                    <a:pt x="256" y="154"/>
                  </a:cubicBezTo>
                  <a:cubicBezTo>
                    <a:pt x="255" y="155"/>
                    <a:pt x="254" y="156"/>
                    <a:pt x="254" y="156"/>
                  </a:cubicBezTo>
                  <a:cubicBezTo>
                    <a:pt x="253" y="157"/>
                    <a:pt x="253" y="157"/>
                    <a:pt x="252" y="157"/>
                  </a:cubicBezTo>
                  <a:cubicBezTo>
                    <a:pt x="252" y="157"/>
                    <a:pt x="251" y="157"/>
                    <a:pt x="250" y="157"/>
                  </a:cubicBezTo>
                  <a:cubicBezTo>
                    <a:pt x="250" y="157"/>
                    <a:pt x="250" y="157"/>
                    <a:pt x="249" y="158"/>
                  </a:cubicBezTo>
                  <a:cubicBezTo>
                    <a:pt x="247" y="159"/>
                    <a:pt x="244" y="160"/>
                    <a:pt x="241" y="161"/>
                  </a:cubicBezTo>
                  <a:cubicBezTo>
                    <a:pt x="241" y="161"/>
                    <a:pt x="240" y="161"/>
                    <a:pt x="240" y="161"/>
                  </a:cubicBezTo>
                  <a:cubicBezTo>
                    <a:pt x="240" y="162"/>
                    <a:pt x="240" y="162"/>
                    <a:pt x="240" y="162"/>
                  </a:cubicBezTo>
                  <a:cubicBezTo>
                    <a:pt x="240" y="163"/>
                    <a:pt x="240" y="164"/>
                    <a:pt x="238" y="164"/>
                  </a:cubicBezTo>
                  <a:cubicBezTo>
                    <a:pt x="238" y="164"/>
                    <a:pt x="237" y="164"/>
                    <a:pt x="236" y="164"/>
                  </a:cubicBezTo>
                  <a:cubicBezTo>
                    <a:pt x="235" y="164"/>
                    <a:pt x="234" y="164"/>
                    <a:pt x="234" y="165"/>
                  </a:cubicBezTo>
                  <a:cubicBezTo>
                    <a:pt x="233" y="165"/>
                    <a:pt x="232" y="166"/>
                    <a:pt x="232" y="167"/>
                  </a:cubicBezTo>
                  <a:cubicBezTo>
                    <a:pt x="231" y="167"/>
                    <a:pt x="231" y="168"/>
                    <a:pt x="230" y="168"/>
                  </a:cubicBezTo>
                  <a:cubicBezTo>
                    <a:pt x="230" y="169"/>
                    <a:pt x="230" y="169"/>
                    <a:pt x="231" y="169"/>
                  </a:cubicBezTo>
                  <a:cubicBezTo>
                    <a:pt x="234" y="171"/>
                    <a:pt x="235" y="175"/>
                    <a:pt x="237" y="178"/>
                  </a:cubicBezTo>
                  <a:cubicBezTo>
                    <a:pt x="237" y="179"/>
                    <a:pt x="237" y="180"/>
                    <a:pt x="237" y="181"/>
                  </a:cubicBezTo>
                  <a:cubicBezTo>
                    <a:pt x="237" y="183"/>
                    <a:pt x="237" y="184"/>
                    <a:pt x="236" y="184"/>
                  </a:cubicBezTo>
                  <a:cubicBezTo>
                    <a:pt x="233" y="188"/>
                    <a:pt x="230" y="191"/>
                    <a:pt x="227" y="194"/>
                  </a:cubicBezTo>
                  <a:cubicBezTo>
                    <a:pt x="225" y="196"/>
                    <a:pt x="223" y="197"/>
                    <a:pt x="222" y="199"/>
                  </a:cubicBezTo>
                  <a:cubicBezTo>
                    <a:pt x="219" y="203"/>
                    <a:pt x="215" y="206"/>
                    <a:pt x="211" y="208"/>
                  </a:cubicBezTo>
                  <a:cubicBezTo>
                    <a:pt x="209" y="210"/>
                    <a:pt x="206" y="211"/>
                    <a:pt x="204" y="212"/>
                  </a:cubicBezTo>
                  <a:cubicBezTo>
                    <a:pt x="203" y="212"/>
                    <a:pt x="202" y="212"/>
                    <a:pt x="202" y="212"/>
                  </a:cubicBezTo>
                  <a:cubicBezTo>
                    <a:pt x="201" y="212"/>
                    <a:pt x="200" y="212"/>
                    <a:pt x="199" y="212"/>
                  </a:cubicBezTo>
                  <a:cubicBezTo>
                    <a:pt x="198" y="212"/>
                    <a:pt x="198" y="212"/>
                    <a:pt x="197" y="211"/>
                  </a:cubicBezTo>
                  <a:cubicBezTo>
                    <a:pt x="197" y="210"/>
                    <a:pt x="197" y="210"/>
                    <a:pt x="197" y="210"/>
                  </a:cubicBezTo>
                  <a:cubicBezTo>
                    <a:pt x="194" y="210"/>
                    <a:pt x="192" y="210"/>
                    <a:pt x="189" y="210"/>
                  </a:cubicBezTo>
                  <a:cubicBezTo>
                    <a:pt x="185" y="210"/>
                    <a:pt x="181" y="210"/>
                    <a:pt x="176" y="209"/>
                  </a:cubicBezTo>
                  <a:cubicBezTo>
                    <a:pt x="175" y="209"/>
                    <a:pt x="173" y="209"/>
                    <a:pt x="171" y="209"/>
                  </a:cubicBezTo>
                  <a:cubicBezTo>
                    <a:pt x="171" y="209"/>
                    <a:pt x="171" y="209"/>
                    <a:pt x="171" y="209"/>
                  </a:cubicBezTo>
                  <a:cubicBezTo>
                    <a:pt x="170" y="209"/>
                    <a:pt x="169" y="209"/>
                    <a:pt x="169" y="208"/>
                  </a:cubicBezTo>
                  <a:cubicBezTo>
                    <a:pt x="169" y="207"/>
                    <a:pt x="169" y="207"/>
                    <a:pt x="170" y="207"/>
                  </a:cubicBezTo>
                  <a:cubicBezTo>
                    <a:pt x="170" y="207"/>
                    <a:pt x="170" y="206"/>
                    <a:pt x="171" y="206"/>
                  </a:cubicBezTo>
                  <a:cubicBezTo>
                    <a:pt x="171" y="206"/>
                    <a:pt x="171" y="206"/>
                    <a:pt x="171" y="205"/>
                  </a:cubicBezTo>
                  <a:cubicBezTo>
                    <a:pt x="171" y="201"/>
                    <a:pt x="171" y="197"/>
                    <a:pt x="171" y="193"/>
                  </a:cubicBezTo>
                  <a:cubicBezTo>
                    <a:pt x="171" y="193"/>
                    <a:pt x="171" y="192"/>
                    <a:pt x="171" y="192"/>
                  </a:cubicBezTo>
                  <a:cubicBezTo>
                    <a:pt x="170" y="191"/>
                    <a:pt x="171" y="191"/>
                    <a:pt x="169" y="191"/>
                  </a:cubicBezTo>
                  <a:cubicBezTo>
                    <a:pt x="169" y="191"/>
                    <a:pt x="169" y="191"/>
                    <a:pt x="168" y="191"/>
                  </a:cubicBezTo>
                  <a:cubicBezTo>
                    <a:pt x="168" y="191"/>
                    <a:pt x="167" y="191"/>
                    <a:pt x="167" y="191"/>
                  </a:cubicBezTo>
                  <a:cubicBezTo>
                    <a:pt x="167" y="191"/>
                    <a:pt x="166" y="191"/>
                    <a:pt x="166" y="191"/>
                  </a:cubicBezTo>
                  <a:cubicBezTo>
                    <a:pt x="163" y="194"/>
                    <a:pt x="160" y="197"/>
                    <a:pt x="158" y="199"/>
                  </a:cubicBezTo>
                  <a:cubicBezTo>
                    <a:pt x="156" y="201"/>
                    <a:pt x="155" y="202"/>
                    <a:pt x="154" y="201"/>
                  </a:cubicBezTo>
                  <a:cubicBezTo>
                    <a:pt x="153" y="201"/>
                    <a:pt x="153" y="202"/>
                    <a:pt x="153" y="202"/>
                  </a:cubicBezTo>
                  <a:cubicBezTo>
                    <a:pt x="152" y="202"/>
                    <a:pt x="151" y="203"/>
                    <a:pt x="150" y="204"/>
                  </a:cubicBezTo>
                  <a:cubicBezTo>
                    <a:pt x="150" y="204"/>
                    <a:pt x="150" y="204"/>
                    <a:pt x="150" y="204"/>
                  </a:cubicBezTo>
                  <a:cubicBezTo>
                    <a:pt x="149" y="205"/>
                    <a:pt x="148" y="207"/>
                    <a:pt x="146" y="208"/>
                  </a:cubicBezTo>
                  <a:cubicBezTo>
                    <a:pt x="146" y="208"/>
                    <a:pt x="145" y="209"/>
                    <a:pt x="145" y="209"/>
                  </a:cubicBezTo>
                  <a:cubicBezTo>
                    <a:pt x="144" y="209"/>
                    <a:pt x="144" y="210"/>
                    <a:pt x="144" y="210"/>
                  </a:cubicBezTo>
                  <a:cubicBezTo>
                    <a:pt x="143" y="210"/>
                    <a:pt x="143" y="211"/>
                    <a:pt x="142" y="211"/>
                  </a:cubicBezTo>
                  <a:cubicBezTo>
                    <a:pt x="141" y="212"/>
                    <a:pt x="139" y="212"/>
                    <a:pt x="138" y="212"/>
                  </a:cubicBezTo>
                  <a:cubicBezTo>
                    <a:pt x="138" y="212"/>
                    <a:pt x="137" y="212"/>
                    <a:pt x="137" y="212"/>
                  </a:cubicBezTo>
                  <a:cubicBezTo>
                    <a:pt x="134" y="210"/>
                    <a:pt x="132" y="209"/>
                    <a:pt x="129" y="206"/>
                  </a:cubicBezTo>
                  <a:cubicBezTo>
                    <a:pt x="128" y="205"/>
                    <a:pt x="127" y="203"/>
                    <a:pt x="126" y="202"/>
                  </a:cubicBezTo>
                  <a:cubicBezTo>
                    <a:pt x="124" y="200"/>
                    <a:pt x="122" y="199"/>
                    <a:pt x="121" y="197"/>
                  </a:cubicBezTo>
                  <a:cubicBezTo>
                    <a:pt x="120" y="198"/>
                    <a:pt x="120" y="198"/>
                    <a:pt x="120" y="198"/>
                  </a:cubicBezTo>
                  <a:cubicBezTo>
                    <a:pt x="119" y="198"/>
                    <a:pt x="118" y="198"/>
                    <a:pt x="118" y="197"/>
                  </a:cubicBezTo>
                  <a:cubicBezTo>
                    <a:pt x="118" y="196"/>
                    <a:pt x="117" y="196"/>
                    <a:pt x="118" y="195"/>
                  </a:cubicBezTo>
                  <a:cubicBezTo>
                    <a:pt x="118" y="195"/>
                    <a:pt x="117" y="194"/>
                    <a:pt x="117" y="194"/>
                  </a:cubicBezTo>
                  <a:cubicBezTo>
                    <a:pt x="114" y="191"/>
                    <a:pt x="112" y="188"/>
                    <a:pt x="109" y="185"/>
                  </a:cubicBezTo>
                  <a:cubicBezTo>
                    <a:pt x="107" y="182"/>
                    <a:pt x="105" y="179"/>
                    <a:pt x="104" y="176"/>
                  </a:cubicBezTo>
                  <a:cubicBezTo>
                    <a:pt x="103" y="175"/>
                    <a:pt x="103" y="174"/>
                    <a:pt x="103" y="173"/>
                  </a:cubicBezTo>
                  <a:cubicBezTo>
                    <a:pt x="102" y="172"/>
                    <a:pt x="103" y="172"/>
                    <a:pt x="103" y="171"/>
                  </a:cubicBezTo>
                  <a:cubicBezTo>
                    <a:pt x="102" y="170"/>
                    <a:pt x="102" y="170"/>
                    <a:pt x="102" y="169"/>
                  </a:cubicBezTo>
                  <a:cubicBezTo>
                    <a:pt x="99" y="170"/>
                    <a:pt x="97" y="169"/>
                    <a:pt x="95" y="168"/>
                  </a:cubicBezTo>
                  <a:cubicBezTo>
                    <a:pt x="95" y="168"/>
                    <a:pt x="95" y="169"/>
                    <a:pt x="95" y="169"/>
                  </a:cubicBezTo>
                  <a:cubicBezTo>
                    <a:pt x="96" y="171"/>
                    <a:pt x="96" y="173"/>
                    <a:pt x="97" y="175"/>
                  </a:cubicBezTo>
                  <a:cubicBezTo>
                    <a:pt x="97" y="176"/>
                    <a:pt x="97" y="176"/>
                    <a:pt x="97" y="177"/>
                  </a:cubicBezTo>
                  <a:cubicBezTo>
                    <a:pt x="97" y="178"/>
                    <a:pt x="97" y="179"/>
                    <a:pt x="98" y="179"/>
                  </a:cubicBezTo>
                  <a:cubicBezTo>
                    <a:pt x="98" y="180"/>
                    <a:pt x="98" y="181"/>
                    <a:pt x="99" y="181"/>
                  </a:cubicBezTo>
                  <a:cubicBezTo>
                    <a:pt x="99" y="182"/>
                    <a:pt x="98" y="183"/>
                    <a:pt x="98" y="183"/>
                  </a:cubicBezTo>
                  <a:cubicBezTo>
                    <a:pt x="97" y="183"/>
                    <a:pt x="97" y="183"/>
                    <a:pt x="96" y="183"/>
                  </a:cubicBezTo>
                  <a:cubicBezTo>
                    <a:pt x="95" y="183"/>
                    <a:pt x="94" y="184"/>
                    <a:pt x="94" y="184"/>
                  </a:cubicBezTo>
                  <a:cubicBezTo>
                    <a:pt x="94" y="185"/>
                    <a:pt x="93" y="185"/>
                    <a:pt x="93" y="185"/>
                  </a:cubicBezTo>
                  <a:cubicBezTo>
                    <a:pt x="93" y="186"/>
                    <a:pt x="94" y="186"/>
                    <a:pt x="94" y="187"/>
                  </a:cubicBezTo>
                  <a:cubicBezTo>
                    <a:pt x="93" y="187"/>
                    <a:pt x="93" y="188"/>
                    <a:pt x="93" y="188"/>
                  </a:cubicBezTo>
                  <a:cubicBezTo>
                    <a:pt x="91" y="190"/>
                    <a:pt x="89" y="191"/>
                    <a:pt x="87" y="193"/>
                  </a:cubicBezTo>
                  <a:cubicBezTo>
                    <a:pt x="85" y="195"/>
                    <a:pt x="83" y="196"/>
                    <a:pt x="82" y="198"/>
                  </a:cubicBezTo>
                  <a:cubicBezTo>
                    <a:pt x="81" y="199"/>
                    <a:pt x="81" y="199"/>
                    <a:pt x="81" y="199"/>
                  </a:cubicBezTo>
                  <a:cubicBezTo>
                    <a:pt x="81" y="199"/>
                    <a:pt x="81" y="199"/>
                    <a:pt x="81" y="199"/>
                  </a:cubicBezTo>
                  <a:cubicBezTo>
                    <a:pt x="81" y="199"/>
                    <a:pt x="81" y="199"/>
                    <a:pt x="81" y="199"/>
                  </a:cubicBezTo>
                  <a:cubicBezTo>
                    <a:pt x="81" y="201"/>
                    <a:pt x="81" y="202"/>
                    <a:pt x="80" y="202"/>
                  </a:cubicBezTo>
                  <a:cubicBezTo>
                    <a:pt x="79" y="203"/>
                    <a:pt x="77" y="203"/>
                    <a:pt x="77" y="202"/>
                  </a:cubicBezTo>
                  <a:cubicBezTo>
                    <a:pt x="76" y="201"/>
                    <a:pt x="76" y="201"/>
                    <a:pt x="75" y="201"/>
                  </a:cubicBezTo>
                  <a:cubicBezTo>
                    <a:pt x="74" y="201"/>
                    <a:pt x="73" y="200"/>
                    <a:pt x="72" y="200"/>
                  </a:cubicBezTo>
                  <a:cubicBezTo>
                    <a:pt x="71" y="200"/>
                    <a:pt x="70" y="200"/>
                    <a:pt x="69" y="199"/>
                  </a:cubicBezTo>
                  <a:cubicBezTo>
                    <a:pt x="67" y="199"/>
                    <a:pt x="65" y="199"/>
                    <a:pt x="63" y="198"/>
                  </a:cubicBezTo>
                  <a:cubicBezTo>
                    <a:pt x="60" y="196"/>
                    <a:pt x="57" y="195"/>
                    <a:pt x="54" y="195"/>
                  </a:cubicBezTo>
                  <a:cubicBezTo>
                    <a:pt x="49" y="193"/>
                    <a:pt x="44" y="191"/>
                    <a:pt x="40" y="188"/>
                  </a:cubicBezTo>
                  <a:cubicBezTo>
                    <a:pt x="40" y="187"/>
                    <a:pt x="39" y="187"/>
                    <a:pt x="39" y="187"/>
                  </a:cubicBezTo>
                  <a:cubicBezTo>
                    <a:pt x="37" y="187"/>
                    <a:pt x="36" y="186"/>
                    <a:pt x="36" y="185"/>
                  </a:cubicBezTo>
                  <a:cubicBezTo>
                    <a:pt x="36" y="184"/>
                    <a:pt x="36" y="184"/>
                    <a:pt x="37" y="184"/>
                  </a:cubicBezTo>
                  <a:cubicBezTo>
                    <a:pt x="38" y="183"/>
                    <a:pt x="39" y="182"/>
                    <a:pt x="40" y="181"/>
                  </a:cubicBezTo>
                  <a:cubicBezTo>
                    <a:pt x="40" y="181"/>
                    <a:pt x="41" y="180"/>
                    <a:pt x="41" y="179"/>
                  </a:cubicBezTo>
                  <a:cubicBezTo>
                    <a:pt x="41" y="179"/>
                    <a:pt x="41" y="179"/>
                    <a:pt x="42" y="178"/>
                  </a:cubicBezTo>
                  <a:cubicBezTo>
                    <a:pt x="42" y="178"/>
                    <a:pt x="43" y="177"/>
                    <a:pt x="43" y="176"/>
                  </a:cubicBezTo>
                  <a:cubicBezTo>
                    <a:pt x="43" y="175"/>
                    <a:pt x="44" y="175"/>
                    <a:pt x="44" y="175"/>
                  </a:cubicBezTo>
                  <a:cubicBezTo>
                    <a:pt x="46" y="173"/>
                    <a:pt x="48" y="170"/>
                    <a:pt x="49" y="167"/>
                  </a:cubicBezTo>
                  <a:cubicBezTo>
                    <a:pt x="50" y="166"/>
                    <a:pt x="51" y="165"/>
                    <a:pt x="51" y="163"/>
                  </a:cubicBezTo>
                  <a:cubicBezTo>
                    <a:pt x="52" y="162"/>
                    <a:pt x="52" y="160"/>
                    <a:pt x="51" y="159"/>
                  </a:cubicBezTo>
                  <a:cubicBezTo>
                    <a:pt x="51" y="158"/>
                    <a:pt x="50" y="157"/>
                    <a:pt x="49" y="156"/>
                  </a:cubicBezTo>
                  <a:cubicBezTo>
                    <a:pt x="48" y="155"/>
                    <a:pt x="47" y="154"/>
                    <a:pt x="46" y="152"/>
                  </a:cubicBezTo>
                  <a:cubicBezTo>
                    <a:pt x="45" y="152"/>
                    <a:pt x="45" y="152"/>
                    <a:pt x="44" y="152"/>
                  </a:cubicBezTo>
                  <a:cubicBezTo>
                    <a:pt x="43" y="152"/>
                    <a:pt x="43" y="151"/>
                    <a:pt x="42" y="151"/>
                  </a:cubicBezTo>
                  <a:cubicBezTo>
                    <a:pt x="38" y="153"/>
                    <a:pt x="34" y="155"/>
                    <a:pt x="30" y="157"/>
                  </a:cubicBezTo>
                  <a:cubicBezTo>
                    <a:pt x="28" y="159"/>
                    <a:pt x="26" y="160"/>
                    <a:pt x="24" y="161"/>
                  </a:cubicBezTo>
                  <a:cubicBezTo>
                    <a:pt x="23" y="161"/>
                    <a:pt x="22" y="162"/>
                    <a:pt x="20" y="162"/>
                  </a:cubicBezTo>
                  <a:cubicBezTo>
                    <a:pt x="20" y="162"/>
                    <a:pt x="19" y="162"/>
                    <a:pt x="18" y="161"/>
                  </a:cubicBezTo>
                  <a:cubicBezTo>
                    <a:pt x="16" y="162"/>
                    <a:pt x="15" y="163"/>
                    <a:pt x="13" y="164"/>
                  </a:cubicBezTo>
                  <a:cubicBezTo>
                    <a:pt x="13" y="164"/>
                    <a:pt x="13" y="164"/>
                    <a:pt x="12" y="164"/>
                  </a:cubicBezTo>
                  <a:cubicBezTo>
                    <a:pt x="12" y="165"/>
                    <a:pt x="11" y="165"/>
                    <a:pt x="11" y="164"/>
                  </a:cubicBezTo>
                  <a:cubicBezTo>
                    <a:pt x="10" y="164"/>
                    <a:pt x="10" y="163"/>
                    <a:pt x="10" y="163"/>
                  </a:cubicBezTo>
                  <a:cubicBezTo>
                    <a:pt x="11" y="162"/>
                    <a:pt x="11" y="161"/>
                    <a:pt x="12" y="161"/>
                  </a:cubicBezTo>
                  <a:cubicBezTo>
                    <a:pt x="12" y="161"/>
                    <a:pt x="12" y="160"/>
                    <a:pt x="12" y="160"/>
                  </a:cubicBezTo>
                  <a:cubicBezTo>
                    <a:pt x="11" y="159"/>
                    <a:pt x="11" y="157"/>
                    <a:pt x="11" y="156"/>
                  </a:cubicBezTo>
                  <a:cubicBezTo>
                    <a:pt x="10" y="153"/>
                    <a:pt x="9" y="151"/>
                    <a:pt x="9" y="149"/>
                  </a:cubicBezTo>
                  <a:cubicBezTo>
                    <a:pt x="7" y="144"/>
                    <a:pt x="5" y="139"/>
                    <a:pt x="4" y="134"/>
                  </a:cubicBezTo>
                  <a:cubicBezTo>
                    <a:pt x="4" y="132"/>
                    <a:pt x="3" y="130"/>
                    <a:pt x="3" y="127"/>
                  </a:cubicBezTo>
                  <a:cubicBezTo>
                    <a:pt x="2" y="127"/>
                    <a:pt x="2" y="127"/>
                    <a:pt x="2" y="127"/>
                  </a:cubicBezTo>
                  <a:cubicBezTo>
                    <a:pt x="1" y="127"/>
                    <a:pt x="0" y="126"/>
                    <a:pt x="1" y="125"/>
                  </a:cubicBezTo>
                  <a:cubicBezTo>
                    <a:pt x="1" y="125"/>
                    <a:pt x="1" y="124"/>
                    <a:pt x="2" y="124"/>
                  </a:cubicBezTo>
                  <a:cubicBezTo>
                    <a:pt x="7" y="119"/>
                    <a:pt x="13" y="113"/>
                    <a:pt x="20" y="110"/>
                  </a:cubicBezTo>
                  <a:cubicBezTo>
                    <a:pt x="20" y="109"/>
                    <a:pt x="21" y="109"/>
                    <a:pt x="22" y="109"/>
                  </a:cubicBezTo>
                  <a:cubicBezTo>
                    <a:pt x="22" y="108"/>
                    <a:pt x="22" y="108"/>
                    <a:pt x="23" y="108"/>
                  </a:cubicBezTo>
                  <a:cubicBezTo>
                    <a:pt x="23" y="107"/>
                    <a:pt x="23" y="107"/>
                    <a:pt x="24" y="107"/>
                  </a:cubicBezTo>
                  <a:cubicBezTo>
                    <a:pt x="25" y="107"/>
                    <a:pt x="25" y="106"/>
                    <a:pt x="26" y="106"/>
                  </a:cubicBezTo>
                  <a:cubicBezTo>
                    <a:pt x="26" y="105"/>
                    <a:pt x="27" y="105"/>
                    <a:pt x="27" y="105"/>
                  </a:cubicBezTo>
                  <a:cubicBezTo>
                    <a:pt x="29" y="105"/>
                    <a:pt x="30" y="104"/>
                    <a:pt x="32" y="104"/>
                  </a:cubicBezTo>
                  <a:cubicBezTo>
                    <a:pt x="33" y="104"/>
                    <a:pt x="33" y="103"/>
                    <a:pt x="34" y="103"/>
                  </a:cubicBezTo>
                  <a:cubicBezTo>
                    <a:pt x="35" y="99"/>
                    <a:pt x="35" y="95"/>
                    <a:pt x="35" y="92"/>
                  </a:cubicBezTo>
                  <a:cubicBezTo>
                    <a:pt x="34" y="92"/>
                    <a:pt x="34" y="91"/>
                    <a:pt x="34" y="91"/>
                  </a:cubicBezTo>
                  <a:cubicBezTo>
                    <a:pt x="27" y="92"/>
                    <a:pt x="21" y="91"/>
                    <a:pt x="14" y="92"/>
                  </a:cubicBezTo>
                  <a:cubicBezTo>
                    <a:pt x="14" y="92"/>
                    <a:pt x="13" y="92"/>
                    <a:pt x="12" y="92"/>
                  </a:cubicBezTo>
                  <a:cubicBezTo>
                    <a:pt x="11" y="92"/>
                    <a:pt x="10" y="92"/>
                    <a:pt x="9" y="93"/>
                  </a:cubicBezTo>
                  <a:cubicBezTo>
                    <a:pt x="8" y="93"/>
                    <a:pt x="7" y="93"/>
                    <a:pt x="6" y="92"/>
                  </a:cubicBezTo>
                  <a:close/>
                  <a:moveTo>
                    <a:pt x="173" y="96"/>
                  </a:moveTo>
                  <a:cubicBezTo>
                    <a:pt x="173" y="96"/>
                    <a:pt x="173" y="96"/>
                    <a:pt x="173" y="95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7"/>
                    <a:pt x="172" y="97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3" y="97"/>
                    <a:pt x="173" y="97"/>
                    <a:pt x="173" y="96"/>
                  </a:cubicBezTo>
                  <a:close/>
                  <a:moveTo>
                    <a:pt x="63" y="20"/>
                  </a:moveTo>
                  <a:cubicBezTo>
                    <a:pt x="63" y="20"/>
                    <a:pt x="64" y="20"/>
                    <a:pt x="64" y="20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0"/>
                    <a:pt x="62" y="20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1"/>
                    <a:pt x="63" y="20"/>
                    <a:pt x="63" y="20"/>
                  </a:cubicBezTo>
                  <a:close/>
                  <a:moveTo>
                    <a:pt x="206" y="154"/>
                  </a:moveTo>
                  <a:cubicBezTo>
                    <a:pt x="206" y="154"/>
                    <a:pt x="206" y="154"/>
                    <a:pt x="206" y="155"/>
                  </a:cubicBezTo>
                  <a:cubicBezTo>
                    <a:pt x="206" y="155"/>
                    <a:pt x="206" y="155"/>
                    <a:pt x="207" y="155"/>
                  </a:cubicBezTo>
                  <a:cubicBezTo>
                    <a:pt x="206" y="154"/>
                    <a:pt x="206" y="154"/>
                    <a:pt x="206" y="154"/>
                  </a:cubicBezTo>
                  <a:cubicBezTo>
                    <a:pt x="206" y="153"/>
                    <a:pt x="206" y="153"/>
                    <a:pt x="205" y="152"/>
                  </a:cubicBezTo>
                  <a:cubicBezTo>
                    <a:pt x="205" y="153"/>
                    <a:pt x="206" y="153"/>
                    <a:pt x="206" y="154"/>
                  </a:cubicBezTo>
                  <a:close/>
                  <a:moveTo>
                    <a:pt x="132" y="142"/>
                  </a:moveTo>
                  <a:cubicBezTo>
                    <a:pt x="132" y="142"/>
                    <a:pt x="132" y="142"/>
                    <a:pt x="132" y="142"/>
                  </a:cubicBezTo>
                  <a:cubicBezTo>
                    <a:pt x="129" y="142"/>
                    <a:pt x="127" y="142"/>
                    <a:pt x="124" y="143"/>
                  </a:cubicBezTo>
                  <a:cubicBezTo>
                    <a:pt x="123" y="143"/>
                    <a:pt x="122" y="143"/>
                    <a:pt x="120" y="142"/>
                  </a:cubicBezTo>
                  <a:cubicBezTo>
                    <a:pt x="120" y="142"/>
                    <a:pt x="119" y="142"/>
                    <a:pt x="119" y="142"/>
                  </a:cubicBezTo>
                  <a:cubicBezTo>
                    <a:pt x="116" y="143"/>
                    <a:pt x="112" y="143"/>
                    <a:pt x="109" y="143"/>
                  </a:cubicBezTo>
                  <a:cubicBezTo>
                    <a:pt x="106" y="144"/>
                    <a:pt x="103" y="143"/>
                    <a:pt x="100" y="144"/>
                  </a:cubicBezTo>
                  <a:cubicBezTo>
                    <a:pt x="99" y="144"/>
                    <a:pt x="98" y="145"/>
                    <a:pt x="97" y="146"/>
                  </a:cubicBezTo>
                  <a:cubicBezTo>
                    <a:pt x="97" y="146"/>
                    <a:pt x="97" y="146"/>
                    <a:pt x="96" y="146"/>
                  </a:cubicBezTo>
                  <a:cubicBezTo>
                    <a:pt x="95" y="146"/>
                    <a:pt x="95" y="146"/>
                    <a:pt x="95" y="145"/>
                  </a:cubicBezTo>
                  <a:cubicBezTo>
                    <a:pt x="95" y="144"/>
                    <a:pt x="94" y="142"/>
                    <a:pt x="94" y="141"/>
                  </a:cubicBezTo>
                  <a:cubicBezTo>
                    <a:pt x="95" y="135"/>
                    <a:pt x="95" y="129"/>
                    <a:pt x="95" y="123"/>
                  </a:cubicBezTo>
                  <a:cubicBezTo>
                    <a:pt x="95" y="122"/>
                    <a:pt x="95" y="120"/>
                    <a:pt x="95" y="118"/>
                  </a:cubicBezTo>
                  <a:cubicBezTo>
                    <a:pt x="94" y="118"/>
                    <a:pt x="93" y="118"/>
                    <a:pt x="92" y="118"/>
                  </a:cubicBezTo>
                  <a:cubicBezTo>
                    <a:pt x="91" y="116"/>
                    <a:pt x="89" y="115"/>
                    <a:pt x="88" y="114"/>
                  </a:cubicBezTo>
                  <a:cubicBezTo>
                    <a:pt x="84" y="112"/>
                    <a:pt x="81" y="109"/>
                    <a:pt x="80" y="104"/>
                  </a:cubicBezTo>
                  <a:cubicBezTo>
                    <a:pt x="80" y="102"/>
                    <a:pt x="79" y="100"/>
                    <a:pt x="78" y="97"/>
                  </a:cubicBezTo>
                  <a:cubicBezTo>
                    <a:pt x="78" y="97"/>
                    <a:pt x="78" y="96"/>
                    <a:pt x="78" y="96"/>
                  </a:cubicBezTo>
                  <a:cubicBezTo>
                    <a:pt x="78" y="93"/>
                    <a:pt x="78" y="90"/>
                    <a:pt x="79" y="88"/>
                  </a:cubicBezTo>
                  <a:cubicBezTo>
                    <a:pt x="80" y="78"/>
                    <a:pt x="84" y="70"/>
                    <a:pt x="93" y="65"/>
                  </a:cubicBezTo>
                  <a:cubicBezTo>
                    <a:pt x="97" y="62"/>
                    <a:pt x="101" y="60"/>
                    <a:pt x="106" y="58"/>
                  </a:cubicBezTo>
                  <a:cubicBezTo>
                    <a:pt x="106" y="58"/>
                    <a:pt x="107" y="58"/>
                    <a:pt x="108" y="58"/>
                  </a:cubicBezTo>
                  <a:cubicBezTo>
                    <a:pt x="109" y="57"/>
                    <a:pt x="110" y="55"/>
                    <a:pt x="111" y="54"/>
                  </a:cubicBezTo>
                  <a:cubicBezTo>
                    <a:pt x="112" y="51"/>
                    <a:pt x="113" y="49"/>
                    <a:pt x="115" y="47"/>
                  </a:cubicBezTo>
                  <a:cubicBezTo>
                    <a:pt x="115" y="46"/>
                    <a:pt x="115" y="46"/>
                    <a:pt x="116" y="45"/>
                  </a:cubicBezTo>
                  <a:cubicBezTo>
                    <a:pt x="116" y="45"/>
                    <a:pt x="117" y="45"/>
                    <a:pt x="118" y="45"/>
                  </a:cubicBezTo>
                  <a:cubicBezTo>
                    <a:pt x="118" y="45"/>
                    <a:pt x="118" y="46"/>
                    <a:pt x="118" y="46"/>
                  </a:cubicBezTo>
                  <a:cubicBezTo>
                    <a:pt x="120" y="45"/>
                    <a:pt x="121" y="45"/>
                    <a:pt x="123" y="44"/>
                  </a:cubicBezTo>
                  <a:cubicBezTo>
                    <a:pt x="126" y="44"/>
                    <a:pt x="129" y="43"/>
                    <a:pt x="132" y="42"/>
                  </a:cubicBezTo>
                  <a:cubicBezTo>
                    <a:pt x="135" y="42"/>
                    <a:pt x="137" y="41"/>
                    <a:pt x="140" y="40"/>
                  </a:cubicBezTo>
                  <a:cubicBezTo>
                    <a:pt x="142" y="40"/>
                    <a:pt x="143" y="39"/>
                    <a:pt x="143" y="38"/>
                  </a:cubicBezTo>
                  <a:cubicBezTo>
                    <a:pt x="145" y="36"/>
                    <a:pt x="146" y="34"/>
                    <a:pt x="148" y="32"/>
                  </a:cubicBezTo>
                  <a:cubicBezTo>
                    <a:pt x="149" y="30"/>
                    <a:pt x="150" y="28"/>
                    <a:pt x="151" y="26"/>
                  </a:cubicBezTo>
                  <a:cubicBezTo>
                    <a:pt x="151" y="24"/>
                    <a:pt x="151" y="23"/>
                    <a:pt x="150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46" y="20"/>
                    <a:pt x="143" y="18"/>
                    <a:pt x="140" y="15"/>
                  </a:cubicBezTo>
                  <a:cubicBezTo>
                    <a:pt x="139" y="14"/>
                    <a:pt x="137" y="14"/>
                    <a:pt x="136" y="13"/>
                  </a:cubicBezTo>
                  <a:cubicBezTo>
                    <a:pt x="135" y="14"/>
                    <a:pt x="135" y="15"/>
                    <a:pt x="134" y="16"/>
                  </a:cubicBezTo>
                  <a:cubicBezTo>
                    <a:pt x="132" y="19"/>
                    <a:pt x="130" y="22"/>
                    <a:pt x="128" y="25"/>
                  </a:cubicBezTo>
                  <a:cubicBezTo>
                    <a:pt x="127" y="27"/>
                    <a:pt x="126" y="28"/>
                    <a:pt x="126" y="30"/>
                  </a:cubicBezTo>
                  <a:cubicBezTo>
                    <a:pt x="126" y="31"/>
                    <a:pt x="125" y="31"/>
                    <a:pt x="125" y="31"/>
                  </a:cubicBezTo>
                  <a:cubicBezTo>
                    <a:pt x="124" y="31"/>
                    <a:pt x="124" y="31"/>
                    <a:pt x="123" y="32"/>
                  </a:cubicBezTo>
                  <a:cubicBezTo>
                    <a:pt x="123" y="32"/>
                    <a:pt x="122" y="32"/>
                    <a:pt x="121" y="32"/>
                  </a:cubicBezTo>
                  <a:cubicBezTo>
                    <a:pt x="121" y="32"/>
                    <a:pt x="120" y="32"/>
                    <a:pt x="120" y="32"/>
                  </a:cubicBezTo>
                  <a:cubicBezTo>
                    <a:pt x="117" y="32"/>
                    <a:pt x="115" y="32"/>
                    <a:pt x="112" y="32"/>
                  </a:cubicBezTo>
                  <a:cubicBezTo>
                    <a:pt x="111" y="32"/>
                    <a:pt x="109" y="31"/>
                    <a:pt x="108" y="31"/>
                  </a:cubicBezTo>
                  <a:cubicBezTo>
                    <a:pt x="106" y="31"/>
                    <a:pt x="104" y="31"/>
                    <a:pt x="102" y="30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100" y="32"/>
                    <a:pt x="99" y="32"/>
                    <a:pt x="99" y="31"/>
                  </a:cubicBezTo>
                  <a:cubicBezTo>
                    <a:pt x="99" y="31"/>
                    <a:pt x="99" y="30"/>
                    <a:pt x="99" y="30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6"/>
                    <a:pt x="95" y="25"/>
                  </a:cubicBezTo>
                  <a:cubicBezTo>
                    <a:pt x="95" y="23"/>
                    <a:pt x="94" y="21"/>
                    <a:pt x="94" y="20"/>
                  </a:cubicBezTo>
                  <a:cubicBezTo>
                    <a:pt x="94" y="17"/>
                    <a:pt x="94" y="14"/>
                    <a:pt x="94" y="12"/>
                  </a:cubicBezTo>
                  <a:cubicBezTo>
                    <a:pt x="94" y="10"/>
                    <a:pt x="94" y="8"/>
                    <a:pt x="94" y="5"/>
                  </a:cubicBezTo>
                  <a:cubicBezTo>
                    <a:pt x="93" y="6"/>
                    <a:pt x="91" y="6"/>
                    <a:pt x="90" y="7"/>
                  </a:cubicBezTo>
                  <a:cubicBezTo>
                    <a:pt x="86" y="8"/>
                    <a:pt x="81" y="10"/>
                    <a:pt x="77" y="11"/>
                  </a:cubicBezTo>
                  <a:cubicBezTo>
                    <a:pt x="77" y="11"/>
                    <a:pt x="76" y="11"/>
                    <a:pt x="76" y="12"/>
                  </a:cubicBezTo>
                  <a:cubicBezTo>
                    <a:pt x="75" y="12"/>
                    <a:pt x="75" y="13"/>
                    <a:pt x="74" y="13"/>
                  </a:cubicBezTo>
                  <a:cubicBezTo>
                    <a:pt x="73" y="14"/>
                    <a:pt x="71" y="14"/>
                    <a:pt x="69" y="15"/>
                  </a:cubicBezTo>
                  <a:cubicBezTo>
                    <a:pt x="70" y="16"/>
                    <a:pt x="70" y="17"/>
                    <a:pt x="71" y="18"/>
                  </a:cubicBezTo>
                  <a:cubicBezTo>
                    <a:pt x="74" y="22"/>
                    <a:pt x="76" y="28"/>
                    <a:pt x="77" y="33"/>
                  </a:cubicBezTo>
                  <a:cubicBezTo>
                    <a:pt x="78" y="35"/>
                    <a:pt x="78" y="36"/>
                    <a:pt x="76" y="38"/>
                  </a:cubicBezTo>
                  <a:cubicBezTo>
                    <a:pt x="74" y="39"/>
                    <a:pt x="72" y="41"/>
                    <a:pt x="71" y="43"/>
                  </a:cubicBezTo>
                  <a:cubicBezTo>
                    <a:pt x="70" y="45"/>
                    <a:pt x="68" y="47"/>
                    <a:pt x="66" y="49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6" y="49"/>
                    <a:pt x="66" y="50"/>
                    <a:pt x="66" y="50"/>
                  </a:cubicBezTo>
                  <a:cubicBezTo>
                    <a:pt x="67" y="50"/>
                    <a:pt x="67" y="51"/>
                    <a:pt x="67" y="51"/>
                  </a:cubicBezTo>
                  <a:cubicBezTo>
                    <a:pt x="66" y="52"/>
                    <a:pt x="66" y="52"/>
                    <a:pt x="65" y="52"/>
                  </a:cubicBezTo>
                  <a:cubicBezTo>
                    <a:pt x="65" y="52"/>
                    <a:pt x="64" y="52"/>
                    <a:pt x="64" y="52"/>
                  </a:cubicBezTo>
                  <a:cubicBezTo>
                    <a:pt x="63" y="51"/>
                    <a:pt x="63" y="51"/>
                    <a:pt x="62" y="51"/>
                  </a:cubicBezTo>
                  <a:cubicBezTo>
                    <a:pt x="61" y="52"/>
                    <a:pt x="61" y="51"/>
                    <a:pt x="60" y="51"/>
                  </a:cubicBezTo>
                  <a:cubicBezTo>
                    <a:pt x="59" y="51"/>
                    <a:pt x="59" y="51"/>
                    <a:pt x="59" y="50"/>
                  </a:cubicBezTo>
                  <a:cubicBezTo>
                    <a:pt x="59" y="50"/>
                    <a:pt x="59" y="50"/>
                    <a:pt x="59" y="49"/>
                  </a:cubicBezTo>
                  <a:cubicBezTo>
                    <a:pt x="52" y="48"/>
                    <a:pt x="46" y="46"/>
                    <a:pt x="40" y="43"/>
                  </a:cubicBezTo>
                  <a:cubicBezTo>
                    <a:pt x="33" y="53"/>
                    <a:pt x="29" y="64"/>
                    <a:pt x="27" y="76"/>
                  </a:cubicBezTo>
                  <a:cubicBezTo>
                    <a:pt x="28" y="75"/>
                    <a:pt x="29" y="75"/>
                    <a:pt x="30" y="75"/>
                  </a:cubicBezTo>
                  <a:cubicBezTo>
                    <a:pt x="32" y="75"/>
                    <a:pt x="34" y="75"/>
                    <a:pt x="36" y="76"/>
                  </a:cubicBezTo>
                  <a:cubicBezTo>
                    <a:pt x="41" y="76"/>
                    <a:pt x="46" y="76"/>
                    <a:pt x="51" y="76"/>
                  </a:cubicBezTo>
                  <a:cubicBezTo>
                    <a:pt x="53" y="76"/>
                    <a:pt x="53" y="77"/>
                    <a:pt x="54" y="78"/>
                  </a:cubicBezTo>
                  <a:cubicBezTo>
                    <a:pt x="54" y="79"/>
                    <a:pt x="54" y="80"/>
                    <a:pt x="55" y="81"/>
                  </a:cubicBezTo>
                  <a:cubicBezTo>
                    <a:pt x="55" y="82"/>
                    <a:pt x="55" y="82"/>
                    <a:pt x="55" y="83"/>
                  </a:cubicBezTo>
                  <a:cubicBezTo>
                    <a:pt x="55" y="88"/>
                    <a:pt x="55" y="93"/>
                    <a:pt x="55" y="98"/>
                  </a:cubicBezTo>
                  <a:cubicBezTo>
                    <a:pt x="55" y="98"/>
                    <a:pt x="55" y="99"/>
                    <a:pt x="55" y="99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0"/>
                    <a:pt x="53" y="100"/>
                    <a:pt x="52" y="100"/>
                  </a:cubicBezTo>
                  <a:cubicBezTo>
                    <a:pt x="49" y="102"/>
                    <a:pt x="45" y="104"/>
                    <a:pt x="42" y="106"/>
                  </a:cubicBezTo>
                  <a:cubicBezTo>
                    <a:pt x="39" y="107"/>
                    <a:pt x="36" y="108"/>
                    <a:pt x="32" y="109"/>
                  </a:cubicBezTo>
                  <a:cubicBezTo>
                    <a:pt x="31" y="109"/>
                    <a:pt x="31" y="109"/>
                    <a:pt x="30" y="110"/>
                  </a:cubicBezTo>
                  <a:cubicBezTo>
                    <a:pt x="30" y="110"/>
                    <a:pt x="29" y="111"/>
                    <a:pt x="29" y="112"/>
                  </a:cubicBezTo>
                  <a:cubicBezTo>
                    <a:pt x="31" y="112"/>
                    <a:pt x="31" y="113"/>
                    <a:pt x="31" y="114"/>
                  </a:cubicBezTo>
                  <a:cubicBezTo>
                    <a:pt x="31" y="117"/>
                    <a:pt x="32" y="119"/>
                    <a:pt x="32" y="122"/>
                  </a:cubicBezTo>
                  <a:cubicBezTo>
                    <a:pt x="32" y="123"/>
                    <a:pt x="32" y="124"/>
                    <a:pt x="32" y="125"/>
                  </a:cubicBezTo>
                  <a:cubicBezTo>
                    <a:pt x="33" y="129"/>
                    <a:pt x="35" y="134"/>
                    <a:pt x="36" y="138"/>
                  </a:cubicBezTo>
                  <a:cubicBezTo>
                    <a:pt x="36" y="138"/>
                    <a:pt x="36" y="139"/>
                    <a:pt x="36" y="139"/>
                  </a:cubicBezTo>
                  <a:cubicBezTo>
                    <a:pt x="38" y="138"/>
                    <a:pt x="39" y="137"/>
                    <a:pt x="41" y="136"/>
                  </a:cubicBezTo>
                  <a:cubicBezTo>
                    <a:pt x="41" y="136"/>
                    <a:pt x="41" y="136"/>
                    <a:pt x="41" y="135"/>
                  </a:cubicBezTo>
                  <a:cubicBezTo>
                    <a:pt x="41" y="135"/>
                    <a:pt x="41" y="134"/>
                    <a:pt x="42" y="134"/>
                  </a:cubicBezTo>
                  <a:cubicBezTo>
                    <a:pt x="42" y="134"/>
                    <a:pt x="43" y="133"/>
                    <a:pt x="43" y="133"/>
                  </a:cubicBezTo>
                  <a:cubicBezTo>
                    <a:pt x="45" y="132"/>
                    <a:pt x="47" y="131"/>
                    <a:pt x="48" y="130"/>
                  </a:cubicBezTo>
                  <a:cubicBezTo>
                    <a:pt x="48" y="130"/>
                    <a:pt x="48" y="130"/>
                    <a:pt x="48" y="130"/>
                  </a:cubicBezTo>
                  <a:cubicBezTo>
                    <a:pt x="49" y="129"/>
                    <a:pt x="50" y="129"/>
                    <a:pt x="51" y="129"/>
                  </a:cubicBezTo>
                  <a:cubicBezTo>
                    <a:pt x="52" y="129"/>
                    <a:pt x="52" y="129"/>
                    <a:pt x="53" y="129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4" y="131"/>
                    <a:pt x="54" y="131"/>
                  </a:cubicBezTo>
                  <a:cubicBezTo>
                    <a:pt x="53" y="131"/>
                    <a:pt x="53" y="131"/>
                    <a:pt x="53" y="132"/>
                  </a:cubicBezTo>
                  <a:cubicBezTo>
                    <a:pt x="54" y="133"/>
                    <a:pt x="55" y="134"/>
                    <a:pt x="57" y="136"/>
                  </a:cubicBezTo>
                  <a:cubicBezTo>
                    <a:pt x="57" y="136"/>
                    <a:pt x="57" y="137"/>
                    <a:pt x="58" y="137"/>
                  </a:cubicBezTo>
                  <a:cubicBezTo>
                    <a:pt x="58" y="137"/>
                    <a:pt x="59" y="137"/>
                    <a:pt x="59" y="138"/>
                  </a:cubicBezTo>
                  <a:cubicBezTo>
                    <a:pt x="60" y="140"/>
                    <a:pt x="61" y="141"/>
                    <a:pt x="63" y="142"/>
                  </a:cubicBezTo>
                  <a:cubicBezTo>
                    <a:pt x="64" y="144"/>
                    <a:pt x="65" y="145"/>
                    <a:pt x="67" y="146"/>
                  </a:cubicBezTo>
                  <a:cubicBezTo>
                    <a:pt x="69" y="149"/>
                    <a:pt x="71" y="152"/>
                    <a:pt x="70" y="156"/>
                  </a:cubicBezTo>
                  <a:cubicBezTo>
                    <a:pt x="70" y="156"/>
                    <a:pt x="70" y="156"/>
                    <a:pt x="71" y="157"/>
                  </a:cubicBezTo>
                  <a:cubicBezTo>
                    <a:pt x="72" y="156"/>
                    <a:pt x="72" y="157"/>
                    <a:pt x="73" y="158"/>
                  </a:cubicBezTo>
                  <a:cubicBezTo>
                    <a:pt x="73" y="158"/>
                    <a:pt x="73" y="159"/>
                    <a:pt x="73" y="159"/>
                  </a:cubicBezTo>
                  <a:cubicBezTo>
                    <a:pt x="72" y="160"/>
                    <a:pt x="73" y="161"/>
                    <a:pt x="73" y="162"/>
                  </a:cubicBezTo>
                  <a:cubicBezTo>
                    <a:pt x="74" y="163"/>
                    <a:pt x="73" y="163"/>
                    <a:pt x="72" y="164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72" y="165"/>
                    <a:pt x="72" y="165"/>
                    <a:pt x="71" y="165"/>
                  </a:cubicBezTo>
                  <a:cubicBezTo>
                    <a:pt x="71" y="169"/>
                    <a:pt x="70" y="173"/>
                    <a:pt x="69" y="177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5" y="177"/>
                    <a:pt x="79" y="178"/>
                    <a:pt x="83" y="178"/>
                  </a:cubicBezTo>
                  <a:cubicBezTo>
                    <a:pt x="83" y="178"/>
                    <a:pt x="84" y="178"/>
                    <a:pt x="84" y="178"/>
                  </a:cubicBezTo>
                  <a:cubicBezTo>
                    <a:pt x="85" y="177"/>
                    <a:pt x="86" y="178"/>
                    <a:pt x="87" y="178"/>
                  </a:cubicBezTo>
                  <a:cubicBezTo>
                    <a:pt x="87" y="178"/>
                    <a:pt x="87" y="179"/>
                    <a:pt x="88" y="179"/>
                  </a:cubicBezTo>
                  <a:cubicBezTo>
                    <a:pt x="89" y="179"/>
                    <a:pt x="91" y="179"/>
                    <a:pt x="93" y="179"/>
                  </a:cubicBezTo>
                  <a:cubicBezTo>
                    <a:pt x="93" y="179"/>
                    <a:pt x="93" y="178"/>
                    <a:pt x="93" y="178"/>
                  </a:cubicBezTo>
                  <a:cubicBezTo>
                    <a:pt x="92" y="174"/>
                    <a:pt x="92" y="170"/>
                    <a:pt x="91" y="166"/>
                  </a:cubicBezTo>
                  <a:cubicBezTo>
                    <a:pt x="91" y="165"/>
                    <a:pt x="91" y="164"/>
                    <a:pt x="92" y="164"/>
                  </a:cubicBezTo>
                  <a:cubicBezTo>
                    <a:pt x="93" y="163"/>
                    <a:pt x="94" y="163"/>
                    <a:pt x="95" y="164"/>
                  </a:cubicBezTo>
                  <a:cubicBezTo>
                    <a:pt x="95" y="164"/>
                    <a:pt x="96" y="165"/>
                    <a:pt x="96" y="165"/>
                  </a:cubicBezTo>
                  <a:cubicBezTo>
                    <a:pt x="96" y="165"/>
                    <a:pt x="96" y="165"/>
                    <a:pt x="97" y="165"/>
                  </a:cubicBezTo>
                  <a:cubicBezTo>
                    <a:pt x="100" y="164"/>
                    <a:pt x="103" y="164"/>
                    <a:pt x="106" y="163"/>
                  </a:cubicBezTo>
                  <a:cubicBezTo>
                    <a:pt x="106" y="163"/>
                    <a:pt x="107" y="163"/>
                    <a:pt x="107" y="164"/>
                  </a:cubicBezTo>
                  <a:cubicBezTo>
                    <a:pt x="108" y="164"/>
                    <a:pt x="108" y="164"/>
                    <a:pt x="109" y="164"/>
                  </a:cubicBezTo>
                  <a:cubicBezTo>
                    <a:pt x="111" y="162"/>
                    <a:pt x="114" y="161"/>
                    <a:pt x="117" y="160"/>
                  </a:cubicBezTo>
                  <a:cubicBezTo>
                    <a:pt x="122" y="157"/>
                    <a:pt x="126" y="155"/>
                    <a:pt x="132" y="154"/>
                  </a:cubicBezTo>
                  <a:cubicBezTo>
                    <a:pt x="132" y="154"/>
                    <a:pt x="133" y="153"/>
                    <a:pt x="133" y="153"/>
                  </a:cubicBezTo>
                  <a:cubicBezTo>
                    <a:pt x="133" y="151"/>
                    <a:pt x="133" y="150"/>
                    <a:pt x="132" y="148"/>
                  </a:cubicBezTo>
                  <a:cubicBezTo>
                    <a:pt x="132" y="146"/>
                    <a:pt x="131" y="144"/>
                    <a:pt x="132" y="142"/>
                  </a:cubicBezTo>
                  <a:close/>
                  <a:moveTo>
                    <a:pt x="230" y="176"/>
                  </a:moveTo>
                  <a:cubicBezTo>
                    <a:pt x="230" y="176"/>
                    <a:pt x="230" y="175"/>
                    <a:pt x="229" y="175"/>
                  </a:cubicBezTo>
                  <a:cubicBezTo>
                    <a:pt x="228" y="174"/>
                    <a:pt x="227" y="173"/>
                    <a:pt x="225" y="172"/>
                  </a:cubicBezTo>
                  <a:cubicBezTo>
                    <a:pt x="224" y="171"/>
                    <a:pt x="222" y="170"/>
                    <a:pt x="220" y="169"/>
                  </a:cubicBezTo>
                  <a:cubicBezTo>
                    <a:pt x="220" y="168"/>
                    <a:pt x="219" y="168"/>
                    <a:pt x="219" y="168"/>
                  </a:cubicBezTo>
                  <a:cubicBezTo>
                    <a:pt x="218" y="168"/>
                    <a:pt x="218" y="167"/>
                    <a:pt x="217" y="167"/>
                  </a:cubicBezTo>
                  <a:cubicBezTo>
                    <a:pt x="217" y="166"/>
                    <a:pt x="217" y="166"/>
                    <a:pt x="217" y="165"/>
                  </a:cubicBezTo>
                  <a:cubicBezTo>
                    <a:pt x="217" y="166"/>
                    <a:pt x="216" y="166"/>
                    <a:pt x="216" y="166"/>
                  </a:cubicBezTo>
                  <a:cubicBezTo>
                    <a:pt x="212" y="167"/>
                    <a:pt x="209" y="167"/>
                    <a:pt x="205" y="168"/>
                  </a:cubicBezTo>
                  <a:cubicBezTo>
                    <a:pt x="197" y="168"/>
                    <a:pt x="189" y="166"/>
                    <a:pt x="181" y="164"/>
                  </a:cubicBezTo>
                  <a:cubicBezTo>
                    <a:pt x="175" y="161"/>
                    <a:pt x="170" y="157"/>
                    <a:pt x="168" y="150"/>
                  </a:cubicBezTo>
                  <a:cubicBezTo>
                    <a:pt x="168" y="147"/>
                    <a:pt x="167" y="144"/>
                    <a:pt x="166" y="141"/>
                  </a:cubicBezTo>
                  <a:cubicBezTo>
                    <a:pt x="165" y="141"/>
                    <a:pt x="165" y="141"/>
                    <a:pt x="165" y="140"/>
                  </a:cubicBezTo>
                  <a:cubicBezTo>
                    <a:pt x="163" y="133"/>
                    <a:pt x="161" y="126"/>
                    <a:pt x="161" y="119"/>
                  </a:cubicBezTo>
                  <a:cubicBezTo>
                    <a:pt x="161" y="114"/>
                    <a:pt x="161" y="110"/>
                    <a:pt x="162" y="106"/>
                  </a:cubicBezTo>
                  <a:cubicBezTo>
                    <a:pt x="164" y="98"/>
                    <a:pt x="167" y="91"/>
                    <a:pt x="173" y="85"/>
                  </a:cubicBezTo>
                  <a:cubicBezTo>
                    <a:pt x="178" y="80"/>
                    <a:pt x="184" y="77"/>
                    <a:pt x="191" y="75"/>
                  </a:cubicBezTo>
                  <a:cubicBezTo>
                    <a:pt x="191" y="74"/>
                    <a:pt x="193" y="74"/>
                    <a:pt x="193" y="74"/>
                  </a:cubicBezTo>
                  <a:cubicBezTo>
                    <a:pt x="197" y="72"/>
                    <a:pt x="200" y="72"/>
                    <a:pt x="204" y="72"/>
                  </a:cubicBezTo>
                  <a:cubicBezTo>
                    <a:pt x="206" y="72"/>
                    <a:pt x="208" y="72"/>
                    <a:pt x="210" y="72"/>
                  </a:cubicBezTo>
                  <a:cubicBezTo>
                    <a:pt x="211" y="72"/>
                    <a:pt x="213" y="72"/>
                    <a:pt x="215" y="73"/>
                  </a:cubicBezTo>
                  <a:cubicBezTo>
                    <a:pt x="218" y="73"/>
                    <a:pt x="221" y="75"/>
                    <a:pt x="223" y="76"/>
                  </a:cubicBezTo>
                  <a:cubicBezTo>
                    <a:pt x="224" y="77"/>
                    <a:pt x="224" y="77"/>
                    <a:pt x="225" y="77"/>
                  </a:cubicBezTo>
                  <a:cubicBezTo>
                    <a:pt x="226" y="78"/>
                    <a:pt x="228" y="79"/>
                    <a:pt x="229" y="79"/>
                  </a:cubicBezTo>
                  <a:cubicBezTo>
                    <a:pt x="230" y="79"/>
                    <a:pt x="231" y="80"/>
                    <a:pt x="231" y="81"/>
                  </a:cubicBezTo>
                  <a:cubicBezTo>
                    <a:pt x="231" y="81"/>
                    <a:pt x="231" y="82"/>
                    <a:pt x="231" y="82"/>
                  </a:cubicBezTo>
                  <a:cubicBezTo>
                    <a:pt x="232" y="84"/>
                    <a:pt x="234" y="86"/>
                    <a:pt x="235" y="88"/>
                  </a:cubicBezTo>
                  <a:cubicBezTo>
                    <a:pt x="235" y="89"/>
                    <a:pt x="235" y="90"/>
                    <a:pt x="236" y="90"/>
                  </a:cubicBezTo>
                  <a:cubicBezTo>
                    <a:pt x="237" y="93"/>
                    <a:pt x="238" y="96"/>
                    <a:pt x="238" y="99"/>
                  </a:cubicBezTo>
                  <a:cubicBezTo>
                    <a:pt x="239" y="104"/>
                    <a:pt x="240" y="109"/>
                    <a:pt x="240" y="115"/>
                  </a:cubicBezTo>
                  <a:cubicBezTo>
                    <a:pt x="240" y="118"/>
                    <a:pt x="240" y="122"/>
                    <a:pt x="240" y="125"/>
                  </a:cubicBezTo>
                  <a:cubicBezTo>
                    <a:pt x="240" y="130"/>
                    <a:pt x="239" y="134"/>
                    <a:pt x="238" y="138"/>
                  </a:cubicBezTo>
                  <a:cubicBezTo>
                    <a:pt x="238" y="140"/>
                    <a:pt x="238" y="141"/>
                    <a:pt x="237" y="143"/>
                  </a:cubicBezTo>
                  <a:cubicBezTo>
                    <a:pt x="238" y="142"/>
                    <a:pt x="239" y="143"/>
                    <a:pt x="240" y="143"/>
                  </a:cubicBezTo>
                  <a:cubicBezTo>
                    <a:pt x="241" y="143"/>
                    <a:pt x="243" y="144"/>
                    <a:pt x="244" y="144"/>
                  </a:cubicBezTo>
                  <a:cubicBezTo>
                    <a:pt x="245" y="144"/>
                    <a:pt x="246" y="144"/>
                    <a:pt x="247" y="145"/>
                  </a:cubicBezTo>
                  <a:cubicBezTo>
                    <a:pt x="247" y="145"/>
                    <a:pt x="247" y="145"/>
                    <a:pt x="247" y="145"/>
                  </a:cubicBezTo>
                  <a:cubicBezTo>
                    <a:pt x="249" y="146"/>
                    <a:pt x="251" y="147"/>
                    <a:pt x="253" y="147"/>
                  </a:cubicBezTo>
                  <a:cubicBezTo>
                    <a:pt x="254" y="147"/>
                    <a:pt x="254" y="147"/>
                    <a:pt x="255" y="146"/>
                  </a:cubicBezTo>
                  <a:cubicBezTo>
                    <a:pt x="256" y="144"/>
                    <a:pt x="257" y="142"/>
                    <a:pt x="257" y="140"/>
                  </a:cubicBezTo>
                  <a:cubicBezTo>
                    <a:pt x="259" y="136"/>
                    <a:pt x="260" y="132"/>
                    <a:pt x="261" y="128"/>
                  </a:cubicBezTo>
                  <a:cubicBezTo>
                    <a:pt x="262" y="125"/>
                    <a:pt x="263" y="122"/>
                    <a:pt x="264" y="119"/>
                  </a:cubicBezTo>
                  <a:cubicBezTo>
                    <a:pt x="264" y="117"/>
                    <a:pt x="264" y="115"/>
                    <a:pt x="265" y="114"/>
                  </a:cubicBezTo>
                  <a:cubicBezTo>
                    <a:pt x="265" y="113"/>
                    <a:pt x="265" y="112"/>
                    <a:pt x="266" y="112"/>
                  </a:cubicBezTo>
                  <a:cubicBezTo>
                    <a:pt x="266" y="112"/>
                    <a:pt x="266" y="112"/>
                    <a:pt x="266" y="112"/>
                  </a:cubicBezTo>
                  <a:cubicBezTo>
                    <a:pt x="266" y="112"/>
                    <a:pt x="266" y="112"/>
                    <a:pt x="265" y="112"/>
                  </a:cubicBezTo>
                  <a:cubicBezTo>
                    <a:pt x="262" y="112"/>
                    <a:pt x="259" y="112"/>
                    <a:pt x="256" y="112"/>
                  </a:cubicBezTo>
                  <a:cubicBezTo>
                    <a:pt x="254" y="112"/>
                    <a:pt x="251" y="112"/>
                    <a:pt x="249" y="112"/>
                  </a:cubicBezTo>
                  <a:cubicBezTo>
                    <a:pt x="248" y="112"/>
                    <a:pt x="247" y="112"/>
                    <a:pt x="246" y="111"/>
                  </a:cubicBezTo>
                  <a:cubicBezTo>
                    <a:pt x="246" y="111"/>
                    <a:pt x="245" y="111"/>
                    <a:pt x="245" y="110"/>
                  </a:cubicBezTo>
                  <a:cubicBezTo>
                    <a:pt x="245" y="109"/>
                    <a:pt x="245" y="108"/>
                    <a:pt x="245" y="107"/>
                  </a:cubicBezTo>
                  <a:cubicBezTo>
                    <a:pt x="244" y="101"/>
                    <a:pt x="243" y="95"/>
                    <a:pt x="242" y="89"/>
                  </a:cubicBezTo>
                  <a:cubicBezTo>
                    <a:pt x="242" y="87"/>
                    <a:pt x="241" y="85"/>
                    <a:pt x="241" y="83"/>
                  </a:cubicBezTo>
                  <a:cubicBezTo>
                    <a:pt x="239" y="82"/>
                    <a:pt x="239" y="81"/>
                    <a:pt x="240" y="80"/>
                  </a:cubicBezTo>
                  <a:cubicBezTo>
                    <a:pt x="239" y="78"/>
                    <a:pt x="240" y="77"/>
                    <a:pt x="241" y="77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46" y="74"/>
                    <a:pt x="251" y="72"/>
                    <a:pt x="256" y="69"/>
                  </a:cubicBezTo>
                  <a:cubicBezTo>
                    <a:pt x="257" y="69"/>
                    <a:pt x="257" y="69"/>
                    <a:pt x="257" y="69"/>
                  </a:cubicBezTo>
                  <a:cubicBezTo>
                    <a:pt x="252" y="64"/>
                    <a:pt x="246" y="59"/>
                    <a:pt x="241" y="53"/>
                  </a:cubicBezTo>
                  <a:cubicBezTo>
                    <a:pt x="241" y="53"/>
                    <a:pt x="241" y="53"/>
                    <a:pt x="241" y="54"/>
                  </a:cubicBezTo>
                  <a:cubicBezTo>
                    <a:pt x="239" y="56"/>
                    <a:pt x="237" y="58"/>
                    <a:pt x="235" y="61"/>
                  </a:cubicBezTo>
                  <a:cubicBezTo>
                    <a:pt x="234" y="62"/>
                    <a:pt x="233" y="62"/>
                    <a:pt x="232" y="62"/>
                  </a:cubicBezTo>
                  <a:cubicBezTo>
                    <a:pt x="231" y="62"/>
                    <a:pt x="231" y="62"/>
                    <a:pt x="231" y="62"/>
                  </a:cubicBezTo>
                  <a:cubicBezTo>
                    <a:pt x="230" y="63"/>
                    <a:pt x="229" y="64"/>
                    <a:pt x="229" y="65"/>
                  </a:cubicBezTo>
                  <a:cubicBezTo>
                    <a:pt x="229" y="65"/>
                    <a:pt x="228" y="66"/>
                    <a:pt x="227" y="66"/>
                  </a:cubicBezTo>
                  <a:cubicBezTo>
                    <a:pt x="227" y="66"/>
                    <a:pt x="226" y="65"/>
                    <a:pt x="226" y="65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5"/>
                    <a:pt x="223" y="64"/>
                    <a:pt x="222" y="64"/>
                  </a:cubicBezTo>
                  <a:cubicBezTo>
                    <a:pt x="221" y="63"/>
                    <a:pt x="220" y="63"/>
                    <a:pt x="219" y="63"/>
                  </a:cubicBezTo>
                  <a:cubicBezTo>
                    <a:pt x="218" y="62"/>
                    <a:pt x="216" y="62"/>
                    <a:pt x="214" y="63"/>
                  </a:cubicBezTo>
                  <a:cubicBezTo>
                    <a:pt x="212" y="63"/>
                    <a:pt x="211" y="62"/>
                    <a:pt x="212" y="60"/>
                  </a:cubicBezTo>
                  <a:cubicBezTo>
                    <a:pt x="212" y="59"/>
                    <a:pt x="212" y="59"/>
                    <a:pt x="212" y="58"/>
                  </a:cubicBezTo>
                  <a:cubicBezTo>
                    <a:pt x="211" y="58"/>
                    <a:pt x="212" y="57"/>
                    <a:pt x="212" y="57"/>
                  </a:cubicBezTo>
                  <a:cubicBezTo>
                    <a:pt x="213" y="57"/>
                    <a:pt x="213" y="57"/>
                    <a:pt x="213" y="57"/>
                  </a:cubicBezTo>
                  <a:cubicBezTo>
                    <a:pt x="214" y="53"/>
                    <a:pt x="215" y="50"/>
                    <a:pt x="216" y="46"/>
                  </a:cubicBezTo>
                  <a:cubicBezTo>
                    <a:pt x="216" y="45"/>
                    <a:pt x="217" y="44"/>
                    <a:pt x="217" y="43"/>
                  </a:cubicBezTo>
                  <a:cubicBezTo>
                    <a:pt x="217" y="40"/>
                    <a:pt x="218" y="37"/>
                    <a:pt x="218" y="34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16" y="32"/>
                    <a:pt x="214" y="32"/>
                    <a:pt x="211" y="32"/>
                  </a:cubicBezTo>
                  <a:cubicBezTo>
                    <a:pt x="211" y="32"/>
                    <a:pt x="210" y="32"/>
                    <a:pt x="210" y="32"/>
                  </a:cubicBezTo>
                  <a:cubicBezTo>
                    <a:pt x="205" y="32"/>
                    <a:pt x="201" y="32"/>
                    <a:pt x="196" y="32"/>
                  </a:cubicBezTo>
                  <a:cubicBezTo>
                    <a:pt x="195" y="32"/>
                    <a:pt x="194" y="32"/>
                    <a:pt x="193" y="32"/>
                  </a:cubicBezTo>
                  <a:cubicBezTo>
                    <a:pt x="193" y="34"/>
                    <a:pt x="192" y="34"/>
                    <a:pt x="190" y="34"/>
                  </a:cubicBezTo>
                  <a:cubicBezTo>
                    <a:pt x="190" y="35"/>
                    <a:pt x="190" y="35"/>
                    <a:pt x="190" y="36"/>
                  </a:cubicBezTo>
                  <a:cubicBezTo>
                    <a:pt x="190" y="40"/>
                    <a:pt x="190" y="43"/>
                    <a:pt x="191" y="47"/>
                  </a:cubicBezTo>
                  <a:cubicBezTo>
                    <a:pt x="191" y="50"/>
                    <a:pt x="191" y="53"/>
                    <a:pt x="191" y="55"/>
                  </a:cubicBezTo>
                  <a:cubicBezTo>
                    <a:pt x="191" y="56"/>
                    <a:pt x="191" y="57"/>
                    <a:pt x="191" y="57"/>
                  </a:cubicBezTo>
                  <a:cubicBezTo>
                    <a:pt x="190" y="57"/>
                    <a:pt x="190" y="58"/>
                    <a:pt x="190" y="58"/>
                  </a:cubicBezTo>
                  <a:cubicBezTo>
                    <a:pt x="190" y="59"/>
                    <a:pt x="190" y="59"/>
                    <a:pt x="189" y="60"/>
                  </a:cubicBezTo>
                  <a:cubicBezTo>
                    <a:pt x="189" y="60"/>
                    <a:pt x="189" y="60"/>
                    <a:pt x="188" y="60"/>
                  </a:cubicBezTo>
                  <a:cubicBezTo>
                    <a:pt x="188" y="61"/>
                    <a:pt x="186" y="61"/>
                    <a:pt x="185" y="61"/>
                  </a:cubicBezTo>
                  <a:cubicBezTo>
                    <a:pt x="185" y="61"/>
                    <a:pt x="185" y="61"/>
                    <a:pt x="184" y="61"/>
                  </a:cubicBezTo>
                  <a:cubicBezTo>
                    <a:pt x="184" y="60"/>
                    <a:pt x="184" y="60"/>
                    <a:pt x="183" y="60"/>
                  </a:cubicBezTo>
                  <a:cubicBezTo>
                    <a:pt x="180" y="61"/>
                    <a:pt x="176" y="61"/>
                    <a:pt x="173" y="61"/>
                  </a:cubicBezTo>
                  <a:cubicBezTo>
                    <a:pt x="171" y="61"/>
                    <a:pt x="169" y="61"/>
                    <a:pt x="167" y="61"/>
                  </a:cubicBezTo>
                  <a:cubicBezTo>
                    <a:pt x="166" y="61"/>
                    <a:pt x="165" y="61"/>
                    <a:pt x="165" y="60"/>
                  </a:cubicBezTo>
                  <a:cubicBezTo>
                    <a:pt x="165" y="59"/>
                    <a:pt x="164" y="58"/>
                    <a:pt x="163" y="58"/>
                  </a:cubicBezTo>
                  <a:cubicBezTo>
                    <a:pt x="160" y="55"/>
                    <a:pt x="157" y="51"/>
                    <a:pt x="155" y="47"/>
                  </a:cubicBezTo>
                  <a:cubicBezTo>
                    <a:pt x="154" y="46"/>
                    <a:pt x="153" y="45"/>
                    <a:pt x="153" y="44"/>
                  </a:cubicBezTo>
                  <a:cubicBezTo>
                    <a:pt x="152" y="43"/>
                    <a:pt x="152" y="43"/>
                    <a:pt x="152" y="42"/>
                  </a:cubicBezTo>
                  <a:cubicBezTo>
                    <a:pt x="152" y="43"/>
                    <a:pt x="151" y="43"/>
                    <a:pt x="151" y="43"/>
                  </a:cubicBezTo>
                  <a:cubicBezTo>
                    <a:pt x="148" y="47"/>
                    <a:pt x="145" y="50"/>
                    <a:pt x="142" y="54"/>
                  </a:cubicBezTo>
                  <a:cubicBezTo>
                    <a:pt x="142" y="54"/>
                    <a:pt x="142" y="55"/>
                    <a:pt x="141" y="55"/>
                  </a:cubicBezTo>
                  <a:cubicBezTo>
                    <a:pt x="141" y="55"/>
                    <a:pt x="141" y="56"/>
                    <a:pt x="140" y="57"/>
                  </a:cubicBezTo>
                  <a:cubicBezTo>
                    <a:pt x="139" y="58"/>
                    <a:pt x="138" y="59"/>
                    <a:pt x="136" y="61"/>
                  </a:cubicBezTo>
                  <a:cubicBezTo>
                    <a:pt x="135" y="62"/>
                    <a:pt x="134" y="63"/>
                    <a:pt x="134" y="64"/>
                  </a:cubicBezTo>
                  <a:cubicBezTo>
                    <a:pt x="134" y="64"/>
                    <a:pt x="134" y="64"/>
                    <a:pt x="134" y="64"/>
                  </a:cubicBezTo>
                  <a:cubicBezTo>
                    <a:pt x="135" y="63"/>
                    <a:pt x="136" y="63"/>
                    <a:pt x="137" y="63"/>
                  </a:cubicBezTo>
                  <a:cubicBezTo>
                    <a:pt x="137" y="63"/>
                    <a:pt x="138" y="64"/>
                    <a:pt x="138" y="64"/>
                  </a:cubicBezTo>
                  <a:cubicBezTo>
                    <a:pt x="141" y="66"/>
                    <a:pt x="143" y="67"/>
                    <a:pt x="145" y="69"/>
                  </a:cubicBezTo>
                  <a:cubicBezTo>
                    <a:pt x="148" y="70"/>
                    <a:pt x="151" y="72"/>
                    <a:pt x="153" y="74"/>
                  </a:cubicBezTo>
                  <a:cubicBezTo>
                    <a:pt x="154" y="75"/>
                    <a:pt x="156" y="75"/>
                    <a:pt x="156" y="77"/>
                  </a:cubicBezTo>
                  <a:cubicBezTo>
                    <a:pt x="156" y="77"/>
                    <a:pt x="156" y="77"/>
                    <a:pt x="156" y="77"/>
                  </a:cubicBezTo>
                  <a:cubicBezTo>
                    <a:pt x="157" y="79"/>
                    <a:pt x="157" y="80"/>
                    <a:pt x="156" y="82"/>
                  </a:cubicBezTo>
                  <a:cubicBezTo>
                    <a:pt x="154" y="85"/>
                    <a:pt x="152" y="87"/>
                    <a:pt x="151" y="90"/>
                  </a:cubicBezTo>
                  <a:cubicBezTo>
                    <a:pt x="150" y="93"/>
                    <a:pt x="149" y="96"/>
                    <a:pt x="148" y="99"/>
                  </a:cubicBezTo>
                  <a:cubicBezTo>
                    <a:pt x="148" y="99"/>
                    <a:pt x="148" y="100"/>
                    <a:pt x="147" y="100"/>
                  </a:cubicBezTo>
                  <a:cubicBezTo>
                    <a:pt x="146" y="101"/>
                    <a:pt x="145" y="102"/>
                    <a:pt x="144" y="101"/>
                  </a:cubicBezTo>
                  <a:cubicBezTo>
                    <a:pt x="144" y="101"/>
                    <a:pt x="143" y="101"/>
                    <a:pt x="142" y="101"/>
                  </a:cubicBezTo>
                  <a:cubicBezTo>
                    <a:pt x="137" y="101"/>
                    <a:pt x="132" y="102"/>
                    <a:pt x="126" y="101"/>
                  </a:cubicBezTo>
                  <a:cubicBezTo>
                    <a:pt x="126" y="101"/>
                    <a:pt x="126" y="101"/>
                    <a:pt x="125" y="101"/>
                  </a:cubicBezTo>
                  <a:cubicBezTo>
                    <a:pt x="125" y="102"/>
                    <a:pt x="125" y="103"/>
                    <a:pt x="125" y="104"/>
                  </a:cubicBezTo>
                  <a:cubicBezTo>
                    <a:pt x="124" y="105"/>
                    <a:pt x="123" y="105"/>
                    <a:pt x="122" y="105"/>
                  </a:cubicBezTo>
                  <a:cubicBezTo>
                    <a:pt x="122" y="105"/>
                    <a:pt x="122" y="106"/>
                    <a:pt x="122" y="106"/>
                  </a:cubicBezTo>
                  <a:cubicBezTo>
                    <a:pt x="122" y="111"/>
                    <a:pt x="123" y="115"/>
                    <a:pt x="123" y="120"/>
                  </a:cubicBezTo>
                  <a:cubicBezTo>
                    <a:pt x="123" y="126"/>
                    <a:pt x="124" y="131"/>
                    <a:pt x="125" y="137"/>
                  </a:cubicBezTo>
                  <a:cubicBezTo>
                    <a:pt x="125" y="137"/>
                    <a:pt x="125" y="138"/>
                    <a:pt x="125" y="138"/>
                  </a:cubicBezTo>
                  <a:cubicBezTo>
                    <a:pt x="126" y="138"/>
                    <a:pt x="126" y="138"/>
                    <a:pt x="126" y="138"/>
                  </a:cubicBezTo>
                  <a:cubicBezTo>
                    <a:pt x="131" y="135"/>
                    <a:pt x="136" y="133"/>
                    <a:pt x="140" y="132"/>
                  </a:cubicBezTo>
                  <a:cubicBezTo>
                    <a:pt x="142" y="131"/>
                    <a:pt x="144" y="130"/>
                    <a:pt x="146" y="130"/>
                  </a:cubicBezTo>
                  <a:cubicBezTo>
                    <a:pt x="146" y="130"/>
                    <a:pt x="147" y="130"/>
                    <a:pt x="148" y="131"/>
                  </a:cubicBezTo>
                  <a:cubicBezTo>
                    <a:pt x="149" y="132"/>
                    <a:pt x="150" y="134"/>
                    <a:pt x="150" y="136"/>
                  </a:cubicBezTo>
                  <a:cubicBezTo>
                    <a:pt x="152" y="140"/>
                    <a:pt x="154" y="144"/>
                    <a:pt x="156" y="148"/>
                  </a:cubicBezTo>
                  <a:cubicBezTo>
                    <a:pt x="156" y="149"/>
                    <a:pt x="157" y="150"/>
                    <a:pt x="157" y="151"/>
                  </a:cubicBezTo>
                  <a:cubicBezTo>
                    <a:pt x="158" y="151"/>
                    <a:pt x="158" y="151"/>
                    <a:pt x="158" y="151"/>
                  </a:cubicBezTo>
                  <a:cubicBezTo>
                    <a:pt x="160" y="151"/>
                    <a:pt x="160" y="152"/>
                    <a:pt x="160" y="153"/>
                  </a:cubicBezTo>
                  <a:cubicBezTo>
                    <a:pt x="160" y="153"/>
                    <a:pt x="160" y="153"/>
                    <a:pt x="160" y="153"/>
                  </a:cubicBezTo>
                  <a:cubicBezTo>
                    <a:pt x="160" y="154"/>
                    <a:pt x="160" y="155"/>
                    <a:pt x="159" y="156"/>
                  </a:cubicBezTo>
                  <a:cubicBezTo>
                    <a:pt x="158" y="157"/>
                    <a:pt x="158" y="158"/>
                    <a:pt x="156" y="159"/>
                  </a:cubicBezTo>
                  <a:cubicBezTo>
                    <a:pt x="154" y="162"/>
                    <a:pt x="151" y="164"/>
                    <a:pt x="148" y="166"/>
                  </a:cubicBezTo>
                  <a:cubicBezTo>
                    <a:pt x="145" y="169"/>
                    <a:pt x="142" y="171"/>
                    <a:pt x="139" y="174"/>
                  </a:cubicBezTo>
                  <a:cubicBezTo>
                    <a:pt x="138" y="174"/>
                    <a:pt x="138" y="175"/>
                    <a:pt x="137" y="176"/>
                  </a:cubicBezTo>
                  <a:cubicBezTo>
                    <a:pt x="138" y="176"/>
                    <a:pt x="138" y="177"/>
                    <a:pt x="138" y="177"/>
                  </a:cubicBezTo>
                  <a:cubicBezTo>
                    <a:pt x="140" y="178"/>
                    <a:pt x="141" y="179"/>
                    <a:pt x="143" y="181"/>
                  </a:cubicBezTo>
                  <a:cubicBezTo>
                    <a:pt x="145" y="182"/>
                    <a:pt x="147" y="184"/>
                    <a:pt x="149" y="185"/>
                  </a:cubicBezTo>
                  <a:cubicBezTo>
                    <a:pt x="150" y="186"/>
                    <a:pt x="152" y="188"/>
                    <a:pt x="153" y="189"/>
                  </a:cubicBezTo>
                  <a:cubicBezTo>
                    <a:pt x="154" y="190"/>
                    <a:pt x="155" y="191"/>
                    <a:pt x="156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60" y="189"/>
                    <a:pt x="163" y="185"/>
                    <a:pt x="167" y="181"/>
                  </a:cubicBezTo>
                  <a:cubicBezTo>
                    <a:pt x="167" y="180"/>
                    <a:pt x="167" y="179"/>
                    <a:pt x="169" y="179"/>
                  </a:cubicBezTo>
                  <a:cubicBezTo>
                    <a:pt x="169" y="179"/>
                    <a:pt x="170" y="179"/>
                    <a:pt x="170" y="179"/>
                  </a:cubicBezTo>
                  <a:cubicBezTo>
                    <a:pt x="171" y="179"/>
                    <a:pt x="172" y="179"/>
                    <a:pt x="172" y="178"/>
                  </a:cubicBezTo>
                  <a:cubicBezTo>
                    <a:pt x="174" y="177"/>
                    <a:pt x="175" y="176"/>
                    <a:pt x="177" y="177"/>
                  </a:cubicBezTo>
                  <a:cubicBezTo>
                    <a:pt x="178" y="177"/>
                    <a:pt x="178" y="177"/>
                    <a:pt x="178" y="177"/>
                  </a:cubicBezTo>
                  <a:cubicBezTo>
                    <a:pt x="180" y="177"/>
                    <a:pt x="182" y="178"/>
                    <a:pt x="184" y="177"/>
                  </a:cubicBezTo>
                  <a:cubicBezTo>
                    <a:pt x="187" y="177"/>
                    <a:pt x="189" y="176"/>
                    <a:pt x="191" y="176"/>
                  </a:cubicBezTo>
                  <a:cubicBezTo>
                    <a:pt x="194" y="175"/>
                    <a:pt x="194" y="175"/>
                    <a:pt x="195" y="178"/>
                  </a:cubicBezTo>
                  <a:cubicBezTo>
                    <a:pt x="195" y="178"/>
                    <a:pt x="195" y="178"/>
                    <a:pt x="195" y="178"/>
                  </a:cubicBezTo>
                  <a:cubicBezTo>
                    <a:pt x="196" y="178"/>
                    <a:pt x="196" y="178"/>
                    <a:pt x="197" y="178"/>
                  </a:cubicBezTo>
                  <a:cubicBezTo>
                    <a:pt x="197" y="179"/>
                    <a:pt x="198" y="179"/>
                    <a:pt x="197" y="180"/>
                  </a:cubicBezTo>
                  <a:cubicBezTo>
                    <a:pt x="197" y="180"/>
                    <a:pt x="197" y="181"/>
                    <a:pt x="197" y="182"/>
                  </a:cubicBezTo>
                  <a:cubicBezTo>
                    <a:pt x="198" y="183"/>
                    <a:pt x="198" y="184"/>
                    <a:pt x="198" y="185"/>
                  </a:cubicBezTo>
                  <a:cubicBezTo>
                    <a:pt x="199" y="187"/>
                    <a:pt x="200" y="189"/>
                    <a:pt x="200" y="191"/>
                  </a:cubicBezTo>
                  <a:cubicBezTo>
                    <a:pt x="201" y="193"/>
                    <a:pt x="201" y="195"/>
                    <a:pt x="201" y="197"/>
                  </a:cubicBezTo>
                  <a:cubicBezTo>
                    <a:pt x="202" y="199"/>
                    <a:pt x="202" y="202"/>
                    <a:pt x="203" y="204"/>
                  </a:cubicBezTo>
                  <a:cubicBezTo>
                    <a:pt x="203" y="205"/>
                    <a:pt x="203" y="205"/>
                    <a:pt x="203" y="205"/>
                  </a:cubicBezTo>
                  <a:cubicBezTo>
                    <a:pt x="204" y="205"/>
                    <a:pt x="204" y="205"/>
                    <a:pt x="204" y="205"/>
                  </a:cubicBezTo>
                  <a:cubicBezTo>
                    <a:pt x="207" y="202"/>
                    <a:pt x="209" y="199"/>
                    <a:pt x="212" y="196"/>
                  </a:cubicBezTo>
                  <a:cubicBezTo>
                    <a:pt x="214" y="193"/>
                    <a:pt x="217" y="191"/>
                    <a:pt x="219" y="188"/>
                  </a:cubicBezTo>
                  <a:cubicBezTo>
                    <a:pt x="223" y="184"/>
                    <a:pt x="227" y="180"/>
                    <a:pt x="230" y="176"/>
                  </a:cubicBezTo>
                  <a:close/>
                  <a:moveTo>
                    <a:pt x="226" y="154"/>
                  </a:moveTo>
                  <a:cubicBezTo>
                    <a:pt x="226" y="153"/>
                    <a:pt x="227" y="152"/>
                    <a:pt x="228" y="151"/>
                  </a:cubicBezTo>
                  <a:cubicBezTo>
                    <a:pt x="231" y="146"/>
                    <a:pt x="232" y="140"/>
                    <a:pt x="234" y="134"/>
                  </a:cubicBezTo>
                  <a:cubicBezTo>
                    <a:pt x="235" y="127"/>
                    <a:pt x="235" y="120"/>
                    <a:pt x="235" y="114"/>
                  </a:cubicBezTo>
                  <a:cubicBezTo>
                    <a:pt x="235" y="113"/>
                    <a:pt x="235" y="112"/>
                    <a:pt x="235" y="111"/>
                  </a:cubicBezTo>
                  <a:cubicBezTo>
                    <a:pt x="234" y="108"/>
                    <a:pt x="234" y="104"/>
                    <a:pt x="233" y="101"/>
                  </a:cubicBezTo>
                  <a:cubicBezTo>
                    <a:pt x="232" y="97"/>
                    <a:pt x="231" y="93"/>
                    <a:pt x="229" y="89"/>
                  </a:cubicBezTo>
                  <a:cubicBezTo>
                    <a:pt x="228" y="87"/>
                    <a:pt x="226" y="85"/>
                    <a:pt x="224" y="84"/>
                  </a:cubicBezTo>
                  <a:cubicBezTo>
                    <a:pt x="224" y="84"/>
                    <a:pt x="223" y="83"/>
                    <a:pt x="223" y="83"/>
                  </a:cubicBezTo>
                  <a:cubicBezTo>
                    <a:pt x="222" y="83"/>
                    <a:pt x="222" y="83"/>
                    <a:pt x="221" y="83"/>
                  </a:cubicBezTo>
                  <a:cubicBezTo>
                    <a:pt x="221" y="83"/>
                    <a:pt x="220" y="83"/>
                    <a:pt x="220" y="83"/>
                  </a:cubicBezTo>
                  <a:cubicBezTo>
                    <a:pt x="220" y="83"/>
                    <a:pt x="219" y="82"/>
                    <a:pt x="219" y="83"/>
                  </a:cubicBezTo>
                  <a:cubicBezTo>
                    <a:pt x="218" y="83"/>
                    <a:pt x="217" y="83"/>
                    <a:pt x="216" y="83"/>
                  </a:cubicBezTo>
                  <a:cubicBezTo>
                    <a:pt x="212" y="86"/>
                    <a:pt x="210" y="90"/>
                    <a:pt x="208" y="94"/>
                  </a:cubicBezTo>
                  <a:cubicBezTo>
                    <a:pt x="207" y="97"/>
                    <a:pt x="206" y="101"/>
                    <a:pt x="205" y="105"/>
                  </a:cubicBezTo>
                  <a:cubicBezTo>
                    <a:pt x="205" y="113"/>
                    <a:pt x="204" y="121"/>
                    <a:pt x="205" y="129"/>
                  </a:cubicBezTo>
                  <a:cubicBezTo>
                    <a:pt x="205" y="133"/>
                    <a:pt x="205" y="137"/>
                    <a:pt x="207" y="141"/>
                  </a:cubicBezTo>
                  <a:cubicBezTo>
                    <a:pt x="208" y="146"/>
                    <a:pt x="210" y="149"/>
                    <a:pt x="213" y="152"/>
                  </a:cubicBezTo>
                  <a:cubicBezTo>
                    <a:pt x="216" y="154"/>
                    <a:pt x="218" y="155"/>
                    <a:pt x="221" y="156"/>
                  </a:cubicBezTo>
                  <a:cubicBezTo>
                    <a:pt x="221" y="156"/>
                    <a:pt x="222" y="156"/>
                    <a:pt x="222" y="155"/>
                  </a:cubicBezTo>
                  <a:cubicBezTo>
                    <a:pt x="223" y="154"/>
                    <a:pt x="224" y="154"/>
                    <a:pt x="226" y="154"/>
                  </a:cubicBezTo>
                  <a:close/>
                  <a:moveTo>
                    <a:pt x="144" y="43"/>
                  </a:moveTo>
                  <a:cubicBezTo>
                    <a:pt x="144" y="43"/>
                    <a:pt x="144" y="43"/>
                    <a:pt x="143" y="43"/>
                  </a:cubicBezTo>
                  <a:cubicBezTo>
                    <a:pt x="139" y="44"/>
                    <a:pt x="135" y="45"/>
                    <a:pt x="130" y="47"/>
                  </a:cubicBezTo>
                  <a:cubicBezTo>
                    <a:pt x="127" y="47"/>
                    <a:pt x="124" y="49"/>
                    <a:pt x="120" y="48"/>
                  </a:cubicBezTo>
                  <a:cubicBezTo>
                    <a:pt x="119" y="48"/>
                    <a:pt x="117" y="49"/>
                    <a:pt x="117" y="51"/>
                  </a:cubicBezTo>
                  <a:cubicBezTo>
                    <a:pt x="116" y="53"/>
                    <a:pt x="115" y="55"/>
                    <a:pt x="114" y="57"/>
                  </a:cubicBezTo>
                  <a:cubicBezTo>
                    <a:pt x="112" y="60"/>
                    <a:pt x="110" y="64"/>
                    <a:pt x="108" y="67"/>
                  </a:cubicBezTo>
                  <a:cubicBezTo>
                    <a:pt x="108" y="68"/>
                    <a:pt x="107" y="69"/>
                    <a:pt x="107" y="70"/>
                  </a:cubicBezTo>
                  <a:cubicBezTo>
                    <a:pt x="108" y="70"/>
                    <a:pt x="108" y="70"/>
                    <a:pt x="108" y="70"/>
                  </a:cubicBezTo>
                  <a:cubicBezTo>
                    <a:pt x="111" y="69"/>
                    <a:pt x="115" y="68"/>
                    <a:pt x="118" y="66"/>
                  </a:cubicBezTo>
                  <a:cubicBezTo>
                    <a:pt x="118" y="66"/>
                    <a:pt x="118" y="66"/>
                    <a:pt x="118" y="66"/>
                  </a:cubicBezTo>
                  <a:cubicBezTo>
                    <a:pt x="119" y="64"/>
                    <a:pt x="121" y="63"/>
                    <a:pt x="122" y="64"/>
                  </a:cubicBezTo>
                  <a:cubicBezTo>
                    <a:pt x="122" y="65"/>
                    <a:pt x="123" y="65"/>
                    <a:pt x="123" y="65"/>
                  </a:cubicBezTo>
                  <a:cubicBezTo>
                    <a:pt x="125" y="64"/>
                    <a:pt x="127" y="63"/>
                    <a:pt x="129" y="63"/>
                  </a:cubicBezTo>
                  <a:cubicBezTo>
                    <a:pt x="130" y="62"/>
                    <a:pt x="130" y="62"/>
                    <a:pt x="131" y="61"/>
                  </a:cubicBezTo>
                  <a:cubicBezTo>
                    <a:pt x="131" y="60"/>
                    <a:pt x="131" y="60"/>
                    <a:pt x="132" y="59"/>
                  </a:cubicBezTo>
                  <a:cubicBezTo>
                    <a:pt x="135" y="54"/>
                    <a:pt x="139" y="49"/>
                    <a:pt x="143" y="44"/>
                  </a:cubicBezTo>
                  <a:cubicBezTo>
                    <a:pt x="144" y="44"/>
                    <a:pt x="144" y="43"/>
                    <a:pt x="144" y="43"/>
                  </a:cubicBezTo>
                  <a:close/>
                  <a:moveTo>
                    <a:pt x="213" y="26"/>
                  </a:moveTo>
                  <a:cubicBezTo>
                    <a:pt x="213" y="26"/>
                    <a:pt x="213" y="26"/>
                    <a:pt x="213" y="26"/>
                  </a:cubicBezTo>
                  <a:cubicBezTo>
                    <a:pt x="212" y="25"/>
                    <a:pt x="211" y="25"/>
                    <a:pt x="210" y="24"/>
                  </a:cubicBezTo>
                  <a:cubicBezTo>
                    <a:pt x="210" y="24"/>
                    <a:pt x="210" y="24"/>
                    <a:pt x="210" y="24"/>
                  </a:cubicBezTo>
                  <a:cubicBezTo>
                    <a:pt x="207" y="23"/>
                    <a:pt x="204" y="22"/>
                    <a:pt x="202" y="21"/>
                  </a:cubicBezTo>
                  <a:cubicBezTo>
                    <a:pt x="200" y="21"/>
                    <a:pt x="199" y="20"/>
                    <a:pt x="197" y="20"/>
                  </a:cubicBezTo>
                  <a:cubicBezTo>
                    <a:pt x="194" y="19"/>
                    <a:pt x="191" y="19"/>
                    <a:pt x="188" y="19"/>
                  </a:cubicBezTo>
                  <a:cubicBezTo>
                    <a:pt x="184" y="18"/>
                    <a:pt x="180" y="18"/>
                    <a:pt x="176" y="19"/>
                  </a:cubicBezTo>
                  <a:cubicBezTo>
                    <a:pt x="172" y="20"/>
                    <a:pt x="169" y="20"/>
                    <a:pt x="165" y="21"/>
                  </a:cubicBezTo>
                  <a:cubicBezTo>
                    <a:pt x="164" y="21"/>
                    <a:pt x="163" y="21"/>
                    <a:pt x="162" y="21"/>
                  </a:cubicBezTo>
                  <a:cubicBezTo>
                    <a:pt x="162" y="22"/>
                    <a:pt x="163" y="22"/>
                    <a:pt x="163" y="22"/>
                  </a:cubicBezTo>
                  <a:cubicBezTo>
                    <a:pt x="166" y="22"/>
                    <a:pt x="168" y="23"/>
                    <a:pt x="171" y="24"/>
                  </a:cubicBezTo>
                  <a:cubicBezTo>
                    <a:pt x="176" y="25"/>
                    <a:pt x="180" y="26"/>
                    <a:pt x="185" y="27"/>
                  </a:cubicBezTo>
                  <a:cubicBezTo>
                    <a:pt x="188" y="27"/>
                    <a:pt x="190" y="28"/>
                    <a:pt x="192" y="27"/>
                  </a:cubicBezTo>
                  <a:cubicBezTo>
                    <a:pt x="197" y="27"/>
                    <a:pt x="201" y="27"/>
                    <a:pt x="205" y="27"/>
                  </a:cubicBezTo>
                  <a:cubicBezTo>
                    <a:pt x="208" y="27"/>
                    <a:pt x="210" y="26"/>
                    <a:pt x="213" y="26"/>
                  </a:cubicBezTo>
                  <a:close/>
                  <a:moveTo>
                    <a:pt x="141" y="188"/>
                  </a:moveTo>
                  <a:cubicBezTo>
                    <a:pt x="141" y="187"/>
                    <a:pt x="141" y="187"/>
                    <a:pt x="140" y="187"/>
                  </a:cubicBezTo>
                  <a:cubicBezTo>
                    <a:pt x="139" y="185"/>
                    <a:pt x="137" y="183"/>
                    <a:pt x="135" y="180"/>
                  </a:cubicBezTo>
                  <a:cubicBezTo>
                    <a:pt x="134" y="179"/>
                    <a:pt x="133" y="177"/>
                    <a:pt x="131" y="176"/>
                  </a:cubicBezTo>
                  <a:cubicBezTo>
                    <a:pt x="131" y="176"/>
                    <a:pt x="130" y="176"/>
                    <a:pt x="130" y="176"/>
                  </a:cubicBezTo>
                  <a:cubicBezTo>
                    <a:pt x="127" y="176"/>
                    <a:pt x="123" y="176"/>
                    <a:pt x="120" y="175"/>
                  </a:cubicBezTo>
                  <a:cubicBezTo>
                    <a:pt x="116" y="175"/>
                    <a:pt x="112" y="175"/>
                    <a:pt x="109" y="174"/>
                  </a:cubicBezTo>
                  <a:cubicBezTo>
                    <a:pt x="108" y="174"/>
                    <a:pt x="108" y="174"/>
                    <a:pt x="108" y="173"/>
                  </a:cubicBezTo>
                  <a:cubicBezTo>
                    <a:pt x="111" y="178"/>
                    <a:pt x="114" y="183"/>
                    <a:pt x="118" y="188"/>
                  </a:cubicBezTo>
                  <a:cubicBezTo>
                    <a:pt x="118" y="187"/>
                    <a:pt x="118" y="186"/>
                    <a:pt x="118" y="186"/>
                  </a:cubicBezTo>
                  <a:cubicBezTo>
                    <a:pt x="118" y="184"/>
                    <a:pt x="118" y="182"/>
                    <a:pt x="118" y="181"/>
                  </a:cubicBezTo>
                  <a:cubicBezTo>
                    <a:pt x="118" y="180"/>
                    <a:pt x="118" y="179"/>
                    <a:pt x="119" y="179"/>
                  </a:cubicBezTo>
                  <a:cubicBezTo>
                    <a:pt x="120" y="178"/>
                    <a:pt x="121" y="178"/>
                    <a:pt x="122" y="179"/>
                  </a:cubicBezTo>
                  <a:cubicBezTo>
                    <a:pt x="123" y="180"/>
                    <a:pt x="123" y="181"/>
                    <a:pt x="122" y="182"/>
                  </a:cubicBezTo>
                  <a:cubicBezTo>
                    <a:pt x="122" y="182"/>
                    <a:pt x="122" y="183"/>
                    <a:pt x="122" y="183"/>
                  </a:cubicBezTo>
                  <a:cubicBezTo>
                    <a:pt x="121" y="186"/>
                    <a:pt x="121" y="188"/>
                    <a:pt x="121" y="190"/>
                  </a:cubicBezTo>
                  <a:cubicBezTo>
                    <a:pt x="120" y="191"/>
                    <a:pt x="121" y="191"/>
                    <a:pt x="121" y="192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24" y="188"/>
                    <a:pt x="125" y="185"/>
                    <a:pt x="127" y="182"/>
                  </a:cubicBezTo>
                  <a:cubicBezTo>
                    <a:pt x="127" y="181"/>
                    <a:pt x="127" y="181"/>
                    <a:pt x="127" y="180"/>
                  </a:cubicBezTo>
                  <a:cubicBezTo>
                    <a:pt x="128" y="180"/>
                    <a:pt x="128" y="180"/>
                    <a:pt x="129" y="180"/>
                  </a:cubicBezTo>
                  <a:cubicBezTo>
                    <a:pt x="129" y="180"/>
                    <a:pt x="130" y="180"/>
                    <a:pt x="130" y="181"/>
                  </a:cubicBezTo>
                  <a:cubicBezTo>
                    <a:pt x="130" y="181"/>
                    <a:pt x="130" y="182"/>
                    <a:pt x="130" y="182"/>
                  </a:cubicBezTo>
                  <a:cubicBezTo>
                    <a:pt x="129" y="186"/>
                    <a:pt x="129" y="190"/>
                    <a:pt x="128" y="194"/>
                  </a:cubicBezTo>
                  <a:cubicBezTo>
                    <a:pt x="128" y="195"/>
                    <a:pt x="128" y="196"/>
                    <a:pt x="128" y="196"/>
                  </a:cubicBezTo>
                  <a:cubicBezTo>
                    <a:pt x="128" y="196"/>
                    <a:pt x="129" y="196"/>
                    <a:pt x="129" y="195"/>
                  </a:cubicBezTo>
                  <a:cubicBezTo>
                    <a:pt x="130" y="192"/>
                    <a:pt x="132" y="189"/>
                    <a:pt x="134" y="187"/>
                  </a:cubicBezTo>
                  <a:cubicBezTo>
                    <a:pt x="134" y="186"/>
                    <a:pt x="134" y="186"/>
                    <a:pt x="134" y="185"/>
                  </a:cubicBezTo>
                  <a:cubicBezTo>
                    <a:pt x="135" y="184"/>
                    <a:pt x="136" y="185"/>
                    <a:pt x="137" y="186"/>
                  </a:cubicBezTo>
                  <a:cubicBezTo>
                    <a:pt x="137" y="186"/>
                    <a:pt x="137" y="187"/>
                    <a:pt x="137" y="187"/>
                  </a:cubicBezTo>
                  <a:cubicBezTo>
                    <a:pt x="137" y="189"/>
                    <a:pt x="137" y="191"/>
                    <a:pt x="137" y="193"/>
                  </a:cubicBezTo>
                  <a:cubicBezTo>
                    <a:pt x="136" y="194"/>
                    <a:pt x="136" y="196"/>
                    <a:pt x="136" y="197"/>
                  </a:cubicBezTo>
                  <a:cubicBezTo>
                    <a:pt x="136" y="197"/>
                    <a:pt x="136" y="197"/>
                    <a:pt x="136" y="197"/>
                  </a:cubicBezTo>
                  <a:cubicBezTo>
                    <a:pt x="138" y="194"/>
                    <a:pt x="139" y="191"/>
                    <a:pt x="141" y="188"/>
                  </a:cubicBezTo>
                  <a:close/>
                  <a:moveTo>
                    <a:pt x="12" y="83"/>
                  </a:moveTo>
                  <a:cubicBezTo>
                    <a:pt x="15" y="81"/>
                    <a:pt x="19" y="79"/>
                    <a:pt x="23" y="78"/>
                  </a:cubicBezTo>
                  <a:cubicBezTo>
                    <a:pt x="22" y="77"/>
                    <a:pt x="22" y="77"/>
                    <a:pt x="22" y="76"/>
                  </a:cubicBezTo>
                  <a:cubicBezTo>
                    <a:pt x="23" y="74"/>
                    <a:pt x="23" y="72"/>
                    <a:pt x="23" y="70"/>
                  </a:cubicBezTo>
                  <a:cubicBezTo>
                    <a:pt x="24" y="64"/>
                    <a:pt x="26" y="59"/>
                    <a:pt x="28" y="53"/>
                  </a:cubicBezTo>
                  <a:cubicBezTo>
                    <a:pt x="30" y="49"/>
                    <a:pt x="32" y="45"/>
                    <a:pt x="35" y="41"/>
                  </a:cubicBezTo>
                  <a:cubicBezTo>
                    <a:pt x="36" y="41"/>
                    <a:pt x="36" y="40"/>
                    <a:pt x="36" y="39"/>
                  </a:cubicBezTo>
                  <a:cubicBezTo>
                    <a:pt x="34" y="39"/>
                    <a:pt x="32" y="40"/>
                    <a:pt x="30" y="41"/>
                  </a:cubicBezTo>
                  <a:cubicBezTo>
                    <a:pt x="30" y="42"/>
                    <a:pt x="30" y="43"/>
                    <a:pt x="29" y="43"/>
                  </a:cubicBezTo>
                  <a:cubicBezTo>
                    <a:pt x="30" y="44"/>
                    <a:pt x="29" y="45"/>
                    <a:pt x="29" y="45"/>
                  </a:cubicBezTo>
                  <a:cubicBezTo>
                    <a:pt x="28" y="46"/>
                    <a:pt x="28" y="47"/>
                    <a:pt x="27" y="48"/>
                  </a:cubicBezTo>
                  <a:cubicBezTo>
                    <a:pt x="23" y="55"/>
                    <a:pt x="19" y="63"/>
                    <a:pt x="16" y="72"/>
                  </a:cubicBezTo>
                  <a:cubicBezTo>
                    <a:pt x="14" y="76"/>
                    <a:pt x="13" y="79"/>
                    <a:pt x="12" y="83"/>
                  </a:cubicBezTo>
                  <a:close/>
                  <a:moveTo>
                    <a:pt x="133" y="88"/>
                  </a:moveTo>
                  <a:cubicBezTo>
                    <a:pt x="133" y="88"/>
                    <a:pt x="132" y="88"/>
                    <a:pt x="132" y="88"/>
                  </a:cubicBezTo>
                  <a:cubicBezTo>
                    <a:pt x="130" y="86"/>
                    <a:pt x="128" y="85"/>
                    <a:pt x="126" y="84"/>
                  </a:cubicBezTo>
                  <a:cubicBezTo>
                    <a:pt x="126" y="84"/>
                    <a:pt x="125" y="84"/>
                    <a:pt x="125" y="84"/>
                  </a:cubicBezTo>
                  <a:cubicBezTo>
                    <a:pt x="124" y="84"/>
                    <a:pt x="122" y="83"/>
                    <a:pt x="121" y="83"/>
                  </a:cubicBezTo>
                  <a:cubicBezTo>
                    <a:pt x="120" y="84"/>
                    <a:pt x="118" y="85"/>
                    <a:pt x="117" y="84"/>
                  </a:cubicBezTo>
                  <a:cubicBezTo>
                    <a:pt x="115" y="89"/>
                    <a:pt x="114" y="93"/>
                    <a:pt x="113" y="98"/>
                  </a:cubicBezTo>
                  <a:cubicBezTo>
                    <a:pt x="115" y="98"/>
                    <a:pt x="117" y="98"/>
                    <a:pt x="119" y="98"/>
                  </a:cubicBezTo>
                  <a:cubicBezTo>
                    <a:pt x="120" y="98"/>
                    <a:pt x="120" y="98"/>
                    <a:pt x="120" y="98"/>
                  </a:cubicBezTo>
                  <a:cubicBezTo>
                    <a:pt x="121" y="97"/>
                    <a:pt x="122" y="96"/>
                    <a:pt x="124" y="97"/>
                  </a:cubicBezTo>
                  <a:cubicBezTo>
                    <a:pt x="124" y="97"/>
                    <a:pt x="125" y="97"/>
                    <a:pt x="125" y="97"/>
                  </a:cubicBezTo>
                  <a:cubicBezTo>
                    <a:pt x="126" y="97"/>
                    <a:pt x="128" y="97"/>
                    <a:pt x="129" y="97"/>
                  </a:cubicBezTo>
                  <a:cubicBezTo>
                    <a:pt x="130" y="97"/>
                    <a:pt x="130" y="97"/>
                    <a:pt x="131" y="97"/>
                  </a:cubicBezTo>
                  <a:cubicBezTo>
                    <a:pt x="132" y="94"/>
                    <a:pt x="133" y="91"/>
                    <a:pt x="133" y="88"/>
                  </a:cubicBezTo>
                  <a:close/>
                  <a:moveTo>
                    <a:pt x="22" y="124"/>
                  </a:moveTo>
                  <a:cubicBezTo>
                    <a:pt x="22" y="124"/>
                    <a:pt x="22" y="123"/>
                    <a:pt x="22" y="123"/>
                  </a:cubicBezTo>
                  <a:cubicBezTo>
                    <a:pt x="21" y="124"/>
                    <a:pt x="21" y="124"/>
                    <a:pt x="20" y="125"/>
                  </a:cubicBezTo>
                  <a:cubicBezTo>
                    <a:pt x="18" y="127"/>
                    <a:pt x="15" y="130"/>
                    <a:pt x="13" y="132"/>
                  </a:cubicBezTo>
                  <a:cubicBezTo>
                    <a:pt x="11" y="134"/>
                    <a:pt x="10" y="135"/>
                    <a:pt x="8" y="136"/>
                  </a:cubicBezTo>
                  <a:cubicBezTo>
                    <a:pt x="10" y="143"/>
                    <a:pt x="12" y="150"/>
                    <a:pt x="15" y="156"/>
                  </a:cubicBezTo>
                  <a:cubicBezTo>
                    <a:pt x="15" y="156"/>
                    <a:pt x="15" y="156"/>
                    <a:pt x="16" y="155"/>
                  </a:cubicBezTo>
                  <a:cubicBezTo>
                    <a:pt x="17" y="154"/>
                    <a:pt x="17" y="153"/>
                    <a:pt x="18" y="152"/>
                  </a:cubicBezTo>
                  <a:cubicBezTo>
                    <a:pt x="18" y="152"/>
                    <a:pt x="18" y="151"/>
                    <a:pt x="18" y="151"/>
                  </a:cubicBezTo>
                  <a:cubicBezTo>
                    <a:pt x="18" y="151"/>
                    <a:pt x="18" y="150"/>
                    <a:pt x="19" y="149"/>
                  </a:cubicBezTo>
                  <a:cubicBezTo>
                    <a:pt x="20" y="145"/>
                    <a:pt x="22" y="141"/>
                    <a:pt x="25" y="138"/>
                  </a:cubicBezTo>
                  <a:cubicBezTo>
                    <a:pt x="25" y="137"/>
                    <a:pt x="25" y="136"/>
                    <a:pt x="26" y="135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5" y="136"/>
                    <a:pt x="24" y="136"/>
                    <a:pt x="24" y="137"/>
                  </a:cubicBezTo>
                  <a:cubicBezTo>
                    <a:pt x="22" y="138"/>
                    <a:pt x="20" y="140"/>
                    <a:pt x="18" y="141"/>
                  </a:cubicBezTo>
                  <a:cubicBezTo>
                    <a:pt x="17" y="141"/>
                    <a:pt x="17" y="142"/>
                    <a:pt x="16" y="142"/>
                  </a:cubicBezTo>
                  <a:cubicBezTo>
                    <a:pt x="15" y="142"/>
                    <a:pt x="14" y="141"/>
                    <a:pt x="14" y="140"/>
                  </a:cubicBezTo>
                  <a:cubicBezTo>
                    <a:pt x="14" y="140"/>
                    <a:pt x="14" y="140"/>
                    <a:pt x="14" y="139"/>
                  </a:cubicBezTo>
                  <a:cubicBezTo>
                    <a:pt x="15" y="138"/>
                    <a:pt x="15" y="137"/>
                    <a:pt x="15" y="136"/>
                  </a:cubicBezTo>
                  <a:cubicBezTo>
                    <a:pt x="17" y="132"/>
                    <a:pt x="19" y="129"/>
                    <a:pt x="21" y="126"/>
                  </a:cubicBezTo>
                  <a:cubicBezTo>
                    <a:pt x="21" y="125"/>
                    <a:pt x="21" y="124"/>
                    <a:pt x="22" y="124"/>
                  </a:cubicBezTo>
                  <a:close/>
                  <a:moveTo>
                    <a:pt x="45" y="182"/>
                  </a:moveTo>
                  <a:cubicBezTo>
                    <a:pt x="47" y="182"/>
                    <a:pt x="50" y="181"/>
                    <a:pt x="52" y="181"/>
                  </a:cubicBezTo>
                  <a:cubicBezTo>
                    <a:pt x="55" y="180"/>
                    <a:pt x="57" y="179"/>
                    <a:pt x="60" y="178"/>
                  </a:cubicBezTo>
                  <a:cubicBezTo>
                    <a:pt x="60" y="178"/>
                    <a:pt x="61" y="177"/>
                    <a:pt x="61" y="177"/>
                  </a:cubicBezTo>
                  <a:cubicBezTo>
                    <a:pt x="61" y="176"/>
                    <a:pt x="61" y="175"/>
                    <a:pt x="62" y="175"/>
                  </a:cubicBezTo>
                  <a:cubicBezTo>
                    <a:pt x="63" y="175"/>
                    <a:pt x="63" y="174"/>
                    <a:pt x="63" y="174"/>
                  </a:cubicBezTo>
                  <a:cubicBezTo>
                    <a:pt x="64" y="170"/>
                    <a:pt x="65" y="167"/>
                    <a:pt x="66" y="164"/>
                  </a:cubicBezTo>
                  <a:cubicBezTo>
                    <a:pt x="66" y="164"/>
                    <a:pt x="66" y="163"/>
                    <a:pt x="67" y="163"/>
                  </a:cubicBezTo>
                  <a:cubicBezTo>
                    <a:pt x="64" y="163"/>
                    <a:pt x="62" y="163"/>
                    <a:pt x="59" y="163"/>
                  </a:cubicBezTo>
                  <a:cubicBezTo>
                    <a:pt x="54" y="169"/>
                    <a:pt x="50" y="176"/>
                    <a:pt x="45" y="182"/>
                  </a:cubicBezTo>
                  <a:close/>
                  <a:moveTo>
                    <a:pt x="210" y="77"/>
                  </a:moveTo>
                  <a:cubicBezTo>
                    <a:pt x="209" y="78"/>
                    <a:pt x="209" y="79"/>
                    <a:pt x="209" y="80"/>
                  </a:cubicBezTo>
                  <a:cubicBezTo>
                    <a:pt x="209" y="80"/>
                    <a:pt x="209" y="80"/>
                    <a:pt x="209" y="80"/>
                  </a:cubicBezTo>
                  <a:cubicBezTo>
                    <a:pt x="209" y="81"/>
                    <a:pt x="208" y="82"/>
                    <a:pt x="207" y="82"/>
                  </a:cubicBezTo>
                  <a:cubicBezTo>
                    <a:pt x="206" y="83"/>
                    <a:pt x="205" y="84"/>
                    <a:pt x="203" y="85"/>
                  </a:cubicBezTo>
                  <a:cubicBezTo>
                    <a:pt x="196" y="88"/>
                    <a:pt x="189" y="92"/>
                    <a:pt x="182" y="97"/>
                  </a:cubicBezTo>
                  <a:cubicBezTo>
                    <a:pt x="181" y="97"/>
                    <a:pt x="180" y="99"/>
                    <a:pt x="180" y="100"/>
                  </a:cubicBezTo>
                  <a:cubicBezTo>
                    <a:pt x="182" y="100"/>
                    <a:pt x="184" y="99"/>
                    <a:pt x="186" y="98"/>
                  </a:cubicBezTo>
                  <a:cubicBezTo>
                    <a:pt x="192" y="97"/>
                    <a:pt x="197" y="95"/>
                    <a:pt x="203" y="94"/>
                  </a:cubicBezTo>
                  <a:cubicBezTo>
                    <a:pt x="204" y="90"/>
                    <a:pt x="206" y="87"/>
                    <a:pt x="209" y="84"/>
                  </a:cubicBezTo>
                  <a:cubicBezTo>
                    <a:pt x="210" y="84"/>
                    <a:pt x="211" y="83"/>
                    <a:pt x="211" y="82"/>
                  </a:cubicBezTo>
                  <a:cubicBezTo>
                    <a:pt x="212" y="81"/>
                    <a:pt x="214" y="80"/>
                    <a:pt x="215" y="79"/>
                  </a:cubicBezTo>
                  <a:cubicBezTo>
                    <a:pt x="215" y="79"/>
                    <a:pt x="215" y="79"/>
                    <a:pt x="215" y="79"/>
                  </a:cubicBezTo>
                  <a:cubicBezTo>
                    <a:pt x="213" y="78"/>
                    <a:pt x="212" y="78"/>
                    <a:pt x="210" y="77"/>
                  </a:cubicBezTo>
                  <a:close/>
                  <a:moveTo>
                    <a:pt x="64" y="157"/>
                  </a:moveTo>
                  <a:cubicBezTo>
                    <a:pt x="64" y="156"/>
                    <a:pt x="63" y="156"/>
                    <a:pt x="63" y="156"/>
                  </a:cubicBezTo>
                  <a:cubicBezTo>
                    <a:pt x="62" y="156"/>
                    <a:pt x="61" y="155"/>
                    <a:pt x="61" y="154"/>
                  </a:cubicBezTo>
                  <a:cubicBezTo>
                    <a:pt x="60" y="152"/>
                    <a:pt x="59" y="151"/>
                    <a:pt x="58" y="149"/>
                  </a:cubicBezTo>
                  <a:cubicBezTo>
                    <a:pt x="56" y="145"/>
                    <a:pt x="53" y="142"/>
                    <a:pt x="50" y="139"/>
                  </a:cubicBezTo>
                  <a:cubicBezTo>
                    <a:pt x="50" y="139"/>
                    <a:pt x="50" y="139"/>
                    <a:pt x="49" y="139"/>
                  </a:cubicBezTo>
                  <a:cubicBezTo>
                    <a:pt x="48" y="142"/>
                    <a:pt x="46" y="144"/>
                    <a:pt x="46" y="147"/>
                  </a:cubicBezTo>
                  <a:cubicBezTo>
                    <a:pt x="47" y="149"/>
                    <a:pt x="48" y="150"/>
                    <a:pt x="49" y="151"/>
                  </a:cubicBezTo>
                  <a:cubicBezTo>
                    <a:pt x="50" y="152"/>
                    <a:pt x="51" y="152"/>
                    <a:pt x="51" y="153"/>
                  </a:cubicBezTo>
                  <a:cubicBezTo>
                    <a:pt x="53" y="155"/>
                    <a:pt x="54" y="156"/>
                    <a:pt x="55" y="157"/>
                  </a:cubicBezTo>
                  <a:cubicBezTo>
                    <a:pt x="56" y="158"/>
                    <a:pt x="56" y="159"/>
                    <a:pt x="57" y="158"/>
                  </a:cubicBezTo>
                  <a:cubicBezTo>
                    <a:pt x="57" y="158"/>
                    <a:pt x="58" y="159"/>
                    <a:pt x="58" y="159"/>
                  </a:cubicBezTo>
                  <a:cubicBezTo>
                    <a:pt x="59" y="160"/>
                    <a:pt x="60" y="160"/>
                    <a:pt x="62" y="159"/>
                  </a:cubicBezTo>
                  <a:cubicBezTo>
                    <a:pt x="62" y="158"/>
                    <a:pt x="63" y="158"/>
                    <a:pt x="64" y="157"/>
                  </a:cubicBezTo>
                  <a:close/>
                  <a:moveTo>
                    <a:pt x="113" y="80"/>
                  </a:moveTo>
                  <a:cubicBezTo>
                    <a:pt x="111" y="78"/>
                    <a:pt x="108" y="77"/>
                    <a:pt x="106" y="76"/>
                  </a:cubicBezTo>
                  <a:cubicBezTo>
                    <a:pt x="105" y="77"/>
                    <a:pt x="104" y="77"/>
                    <a:pt x="103" y="78"/>
                  </a:cubicBezTo>
                  <a:cubicBezTo>
                    <a:pt x="98" y="83"/>
                    <a:pt x="93" y="87"/>
                    <a:pt x="88" y="93"/>
                  </a:cubicBezTo>
                  <a:cubicBezTo>
                    <a:pt x="88" y="93"/>
                    <a:pt x="88" y="93"/>
                    <a:pt x="87" y="93"/>
                  </a:cubicBezTo>
                  <a:cubicBezTo>
                    <a:pt x="87" y="94"/>
                    <a:pt x="88" y="94"/>
                    <a:pt x="88" y="94"/>
                  </a:cubicBezTo>
                  <a:cubicBezTo>
                    <a:pt x="88" y="93"/>
                    <a:pt x="89" y="93"/>
                    <a:pt x="90" y="92"/>
                  </a:cubicBezTo>
                  <a:cubicBezTo>
                    <a:pt x="95" y="88"/>
                    <a:pt x="100" y="84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7" y="79"/>
                    <a:pt x="107" y="79"/>
                    <a:pt x="108" y="79"/>
                  </a:cubicBezTo>
                  <a:cubicBezTo>
                    <a:pt x="108" y="79"/>
                    <a:pt x="108" y="80"/>
                    <a:pt x="108" y="80"/>
                  </a:cubicBezTo>
                  <a:cubicBezTo>
                    <a:pt x="108" y="81"/>
                    <a:pt x="107" y="81"/>
                    <a:pt x="107" y="81"/>
                  </a:cubicBezTo>
                  <a:cubicBezTo>
                    <a:pt x="105" y="84"/>
                    <a:pt x="103" y="86"/>
                    <a:pt x="100" y="88"/>
                  </a:cubicBezTo>
                  <a:cubicBezTo>
                    <a:pt x="97" y="92"/>
                    <a:pt x="94" y="95"/>
                    <a:pt x="91" y="99"/>
                  </a:cubicBezTo>
                  <a:cubicBezTo>
                    <a:pt x="91" y="100"/>
                    <a:pt x="90" y="100"/>
                    <a:pt x="90" y="101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3" y="99"/>
                    <a:pt x="95" y="97"/>
                    <a:pt x="98" y="95"/>
                  </a:cubicBezTo>
                  <a:cubicBezTo>
                    <a:pt x="97" y="93"/>
                    <a:pt x="97" y="92"/>
                    <a:pt x="98" y="92"/>
                  </a:cubicBezTo>
                  <a:cubicBezTo>
                    <a:pt x="98" y="91"/>
                    <a:pt x="99" y="91"/>
                    <a:pt x="99" y="91"/>
                  </a:cubicBezTo>
                  <a:cubicBezTo>
                    <a:pt x="100" y="91"/>
                    <a:pt x="101" y="91"/>
                    <a:pt x="101" y="92"/>
                  </a:cubicBezTo>
                  <a:cubicBezTo>
                    <a:pt x="103" y="90"/>
                    <a:pt x="105" y="88"/>
                    <a:pt x="107" y="87"/>
                  </a:cubicBezTo>
                  <a:cubicBezTo>
                    <a:pt x="108" y="86"/>
                    <a:pt x="109" y="85"/>
                    <a:pt x="110" y="85"/>
                  </a:cubicBezTo>
                  <a:cubicBezTo>
                    <a:pt x="111" y="83"/>
                    <a:pt x="112" y="82"/>
                    <a:pt x="113" y="80"/>
                  </a:cubicBezTo>
                  <a:close/>
                  <a:moveTo>
                    <a:pt x="147" y="137"/>
                  </a:moveTo>
                  <a:cubicBezTo>
                    <a:pt x="146" y="137"/>
                    <a:pt x="146" y="137"/>
                    <a:pt x="146" y="137"/>
                  </a:cubicBezTo>
                  <a:cubicBezTo>
                    <a:pt x="144" y="138"/>
                    <a:pt x="142" y="139"/>
                    <a:pt x="139" y="140"/>
                  </a:cubicBezTo>
                  <a:cubicBezTo>
                    <a:pt x="139" y="140"/>
                    <a:pt x="139" y="140"/>
                    <a:pt x="139" y="140"/>
                  </a:cubicBezTo>
                  <a:cubicBezTo>
                    <a:pt x="139" y="141"/>
                    <a:pt x="138" y="141"/>
                    <a:pt x="138" y="141"/>
                  </a:cubicBezTo>
                  <a:cubicBezTo>
                    <a:pt x="137" y="141"/>
                    <a:pt x="137" y="142"/>
                    <a:pt x="137" y="143"/>
                  </a:cubicBezTo>
                  <a:cubicBezTo>
                    <a:pt x="137" y="145"/>
                    <a:pt x="138" y="147"/>
                    <a:pt x="139" y="149"/>
                  </a:cubicBezTo>
                  <a:cubicBezTo>
                    <a:pt x="139" y="150"/>
                    <a:pt x="140" y="151"/>
                    <a:pt x="141" y="151"/>
                  </a:cubicBezTo>
                  <a:cubicBezTo>
                    <a:pt x="142" y="151"/>
                    <a:pt x="142" y="151"/>
                    <a:pt x="142" y="151"/>
                  </a:cubicBezTo>
                  <a:cubicBezTo>
                    <a:pt x="143" y="151"/>
                    <a:pt x="144" y="151"/>
                    <a:pt x="144" y="151"/>
                  </a:cubicBezTo>
                  <a:cubicBezTo>
                    <a:pt x="146" y="151"/>
                    <a:pt x="148" y="151"/>
                    <a:pt x="149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49" y="146"/>
                    <a:pt x="148" y="142"/>
                    <a:pt x="147" y="137"/>
                  </a:cubicBezTo>
                  <a:close/>
                  <a:moveTo>
                    <a:pt x="52" y="84"/>
                  </a:moveTo>
                  <a:cubicBezTo>
                    <a:pt x="51" y="84"/>
                    <a:pt x="51" y="84"/>
                    <a:pt x="51" y="84"/>
                  </a:cubicBezTo>
                  <a:cubicBezTo>
                    <a:pt x="50" y="85"/>
                    <a:pt x="50" y="85"/>
                    <a:pt x="49" y="85"/>
                  </a:cubicBezTo>
                  <a:cubicBezTo>
                    <a:pt x="47" y="85"/>
                    <a:pt x="46" y="86"/>
                    <a:pt x="45" y="86"/>
                  </a:cubicBezTo>
                  <a:cubicBezTo>
                    <a:pt x="44" y="87"/>
                    <a:pt x="42" y="88"/>
                    <a:pt x="41" y="89"/>
                  </a:cubicBezTo>
                  <a:cubicBezTo>
                    <a:pt x="40" y="90"/>
                    <a:pt x="40" y="90"/>
                    <a:pt x="40" y="91"/>
                  </a:cubicBezTo>
                  <a:cubicBezTo>
                    <a:pt x="41" y="94"/>
                    <a:pt x="41" y="96"/>
                    <a:pt x="41" y="99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42" y="100"/>
                    <a:pt x="44" y="99"/>
                    <a:pt x="45" y="99"/>
                  </a:cubicBezTo>
                  <a:cubicBezTo>
                    <a:pt x="47" y="98"/>
                    <a:pt x="48" y="97"/>
                    <a:pt x="49" y="96"/>
                  </a:cubicBezTo>
                  <a:cubicBezTo>
                    <a:pt x="49" y="95"/>
                    <a:pt x="50" y="95"/>
                    <a:pt x="51" y="94"/>
                  </a:cubicBezTo>
                  <a:cubicBezTo>
                    <a:pt x="51" y="91"/>
                    <a:pt x="51" y="87"/>
                    <a:pt x="52" y="84"/>
                  </a:cubicBezTo>
                  <a:close/>
                  <a:moveTo>
                    <a:pt x="135" y="97"/>
                  </a:moveTo>
                  <a:cubicBezTo>
                    <a:pt x="139" y="97"/>
                    <a:pt x="142" y="98"/>
                    <a:pt x="145" y="97"/>
                  </a:cubicBezTo>
                  <a:cubicBezTo>
                    <a:pt x="146" y="92"/>
                    <a:pt x="148" y="87"/>
                    <a:pt x="148" y="81"/>
                  </a:cubicBezTo>
                  <a:cubicBezTo>
                    <a:pt x="147" y="82"/>
                    <a:pt x="145" y="83"/>
                    <a:pt x="144" y="84"/>
                  </a:cubicBezTo>
                  <a:cubicBezTo>
                    <a:pt x="143" y="84"/>
                    <a:pt x="142" y="85"/>
                    <a:pt x="141" y="85"/>
                  </a:cubicBezTo>
                  <a:cubicBezTo>
                    <a:pt x="141" y="86"/>
                    <a:pt x="140" y="86"/>
                    <a:pt x="140" y="87"/>
                  </a:cubicBezTo>
                  <a:cubicBezTo>
                    <a:pt x="140" y="88"/>
                    <a:pt x="140" y="89"/>
                    <a:pt x="139" y="89"/>
                  </a:cubicBezTo>
                  <a:cubicBezTo>
                    <a:pt x="138" y="89"/>
                    <a:pt x="137" y="90"/>
                    <a:pt x="137" y="91"/>
                  </a:cubicBezTo>
                  <a:cubicBezTo>
                    <a:pt x="136" y="93"/>
                    <a:pt x="136" y="95"/>
                    <a:pt x="135" y="97"/>
                  </a:cubicBezTo>
                  <a:close/>
                  <a:moveTo>
                    <a:pt x="195" y="206"/>
                  </a:moveTo>
                  <a:cubicBezTo>
                    <a:pt x="194" y="204"/>
                    <a:pt x="194" y="202"/>
                    <a:pt x="194" y="200"/>
                  </a:cubicBezTo>
                  <a:cubicBezTo>
                    <a:pt x="193" y="200"/>
                    <a:pt x="192" y="199"/>
                    <a:pt x="191" y="198"/>
                  </a:cubicBezTo>
                  <a:cubicBezTo>
                    <a:pt x="191" y="199"/>
                    <a:pt x="191" y="200"/>
                    <a:pt x="191" y="200"/>
                  </a:cubicBezTo>
                  <a:cubicBezTo>
                    <a:pt x="191" y="201"/>
                    <a:pt x="190" y="201"/>
                    <a:pt x="190" y="201"/>
                  </a:cubicBezTo>
                  <a:cubicBezTo>
                    <a:pt x="189" y="201"/>
                    <a:pt x="188" y="201"/>
                    <a:pt x="188" y="200"/>
                  </a:cubicBezTo>
                  <a:cubicBezTo>
                    <a:pt x="188" y="200"/>
                    <a:pt x="188" y="200"/>
                    <a:pt x="188" y="199"/>
                  </a:cubicBezTo>
                  <a:cubicBezTo>
                    <a:pt x="188" y="198"/>
                    <a:pt x="188" y="196"/>
                    <a:pt x="187" y="194"/>
                  </a:cubicBezTo>
                  <a:cubicBezTo>
                    <a:pt x="187" y="194"/>
                    <a:pt x="187" y="193"/>
                    <a:pt x="187" y="192"/>
                  </a:cubicBezTo>
                  <a:cubicBezTo>
                    <a:pt x="187" y="193"/>
                    <a:pt x="186" y="193"/>
                    <a:pt x="186" y="193"/>
                  </a:cubicBezTo>
                  <a:cubicBezTo>
                    <a:pt x="186" y="195"/>
                    <a:pt x="185" y="196"/>
                    <a:pt x="185" y="198"/>
                  </a:cubicBezTo>
                  <a:cubicBezTo>
                    <a:pt x="184" y="199"/>
                    <a:pt x="184" y="200"/>
                    <a:pt x="183" y="202"/>
                  </a:cubicBezTo>
                  <a:cubicBezTo>
                    <a:pt x="183" y="203"/>
                    <a:pt x="182" y="203"/>
                    <a:pt x="181" y="203"/>
                  </a:cubicBezTo>
                  <a:cubicBezTo>
                    <a:pt x="181" y="203"/>
                    <a:pt x="180" y="202"/>
                    <a:pt x="180" y="201"/>
                  </a:cubicBezTo>
                  <a:cubicBezTo>
                    <a:pt x="180" y="200"/>
                    <a:pt x="180" y="199"/>
                    <a:pt x="180" y="198"/>
                  </a:cubicBezTo>
                  <a:cubicBezTo>
                    <a:pt x="180" y="198"/>
                    <a:pt x="180" y="197"/>
                    <a:pt x="180" y="197"/>
                  </a:cubicBezTo>
                  <a:cubicBezTo>
                    <a:pt x="179" y="200"/>
                    <a:pt x="178" y="202"/>
                    <a:pt x="177" y="205"/>
                  </a:cubicBezTo>
                  <a:cubicBezTo>
                    <a:pt x="177" y="205"/>
                    <a:pt x="177" y="205"/>
                    <a:pt x="178" y="205"/>
                  </a:cubicBezTo>
                  <a:cubicBezTo>
                    <a:pt x="180" y="206"/>
                    <a:pt x="183" y="207"/>
                    <a:pt x="186" y="206"/>
                  </a:cubicBezTo>
                  <a:cubicBezTo>
                    <a:pt x="187" y="206"/>
                    <a:pt x="188" y="206"/>
                    <a:pt x="189" y="206"/>
                  </a:cubicBezTo>
                  <a:cubicBezTo>
                    <a:pt x="191" y="206"/>
                    <a:pt x="193" y="206"/>
                    <a:pt x="195" y="206"/>
                  </a:cubicBezTo>
                  <a:close/>
                  <a:moveTo>
                    <a:pt x="17" y="139"/>
                  </a:moveTo>
                  <a:cubicBezTo>
                    <a:pt x="17" y="139"/>
                    <a:pt x="17" y="139"/>
                    <a:pt x="17" y="139"/>
                  </a:cubicBezTo>
                  <a:cubicBezTo>
                    <a:pt x="21" y="137"/>
                    <a:pt x="24" y="134"/>
                    <a:pt x="27" y="131"/>
                  </a:cubicBezTo>
                  <a:cubicBezTo>
                    <a:pt x="27" y="130"/>
                    <a:pt x="27" y="129"/>
                    <a:pt x="27" y="128"/>
                  </a:cubicBezTo>
                  <a:cubicBezTo>
                    <a:pt x="26" y="124"/>
                    <a:pt x="26" y="121"/>
                    <a:pt x="26" y="118"/>
                  </a:cubicBezTo>
                  <a:cubicBezTo>
                    <a:pt x="25" y="116"/>
                    <a:pt x="25" y="115"/>
                    <a:pt x="25" y="113"/>
                  </a:cubicBezTo>
                  <a:cubicBezTo>
                    <a:pt x="23" y="114"/>
                    <a:pt x="18" y="117"/>
                    <a:pt x="17" y="118"/>
                  </a:cubicBezTo>
                  <a:cubicBezTo>
                    <a:pt x="18" y="118"/>
                    <a:pt x="19" y="118"/>
                    <a:pt x="20" y="119"/>
                  </a:cubicBezTo>
                  <a:cubicBezTo>
                    <a:pt x="20" y="120"/>
                    <a:pt x="20" y="121"/>
                    <a:pt x="19" y="122"/>
                  </a:cubicBezTo>
                  <a:cubicBezTo>
                    <a:pt x="20" y="121"/>
                    <a:pt x="21" y="121"/>
                    <a:pt x="21" y="120"/>
                  </a:cubicBezTo>
                  <a:cubicBezTo>
                    <a:pt x="22" y="120"/>
                    <a:pt x="22" y="120"/>
                    <a:pt x="23" y="119"/>
                  </a:cubicBezTo>
                  <a:cubicBezTo>
                    <a:pt x="23" y="119"/>
                    <a:pt x="24" y="119"/>
                    <a:pt x="24" y="119"/>
                  </a:cubicBezTo>
                  <a:cubicBezTo>
                    <a:pt x="25" y="119"/>
                    <a:pt x="25" y="120"/>
                    <a:pt x="25" y="121"/>
                  </a:cubicBezTo>
                  <a:cubicBezTo>
                    <a:pt x="25" y="121"/>
                    <a:pt x="25" y="122"/>
                    <a:pt x="25" y="122"/>
                  </a:cubicBezTo>
                  <a:cubicBezTo>
                    <a:pt x="24" y="124"/>
                    <a:pt x="23" y="125"/>
                    <a:pt x="23" y="127"/>
                  </a:cubicBezTo>
                  <a:cubicBezTo>
                    <a:pt x="21" y="130"/>
                    <a:pt x="19" y="133"/>
                    <a:pt x="18" y="137"/>
                  </a:cubicBezTo>
                  <a:cubicBezTo>
                    <a:pt x="17" y="137"/>
                    <a:pt x="17" y="138"/>
                    <a:pt x="17" y="139"/>
                  </a:cubicBezTo>
                  <a:close/>
                  <a:moveTo>
                    <a:pt x="177" y="85"/>
                  </a:moveTo>
                  <a:cubicBezTo>
                    <a:pt x="174" y="86"/>
                    <a:pt x="173" y="88"/>
                    <a:pt x="171" y="90"/>
                  </a:cubicBezTo>
                  <a:cubicBezTo>
                    <a:pt x="166" y="97"/>
                    <a:pt x="163" y="105"/>
                    <a:pt x="163" y="114"/>
                  </a:cubicBezTo>
                  <a:cubicBezTo>
                    <a:pt x="163" y="120"/>
                    <a:pt x="164" y="125"/>
                    <a:pt x="165" y="131"/>
                  </a:cubicBezTo>
                  <a:cubicBezTo>
                    <a:pt x="165" y="131"/>
                    <a:pt x="165" y="131"/>
                    <a:pt x="165" y="132"/>
                  </a:cubicBezTo>
                  <a:cubicBezTo>
                    <a:pt x="165" y="132"/>
                    <a:pt x="165" y="131"/>
                    <a:pt x="165" y="131"/>
                  </a:cubicBezTo>
                  <a:cubicBezTo>
                    <a:pt x="165" y="128"/>
                    <a:pt x="165" y="125"/>
                    <a:pt x="165" y="121"/>
                  </a:cubicBezTo>
                  <a:cubicBezTo>
                    <a:pt x="166" y="118"/>
                    <a:pt x="166" y="115"/>
                    <a:pt x="166" y="112"/>
                  </a:cubicBezTo>
                  <a:cubicBezTo>
                    <a:pt x="166" y="107"/>
                    <a:pt x="168" y="103"/>
                    <a:pt x="169" y="99"/>
                  </a:cubicBezTo>
                  <a:cubicBezTo>
                    <a:pt x="171" y="94"/>
                    <a:pt x="173" y="89"/>
                    <a:pt x="177" y="85"/>
                  </a:cubicBezTo>
                  <a:cubicBezTo>
                    <a:pt x="177" y="85"/>
                    <a:pt x="177" y="85"/>
                    <a:pt x="177" y="85"/>
                  </a:cubicBezTo>
                  <a:close/>
                  <a:moveTo>
                    <a:pt x="173" y="126"/>
                  </a:moveTo>
                  <a:cubicBezTo>
                    <a:pt x="172" y="126"/>
                    <a:pt x="172" y="126"/>
                    <a:pt x="172" y="126"/>
                  </a:cubicBezTo>
                  <a:cubicBezTo>
                    <a:pt x="171" y="125"/>
                    <a:pt x="170" y="124"/>
                    <a:pt x="172" y="123"/>
                  </a:cubicBezTo>
                  <a:cubicBezTo>
                    <a:pt x="172" y="123"/>
                    <a:pt x="172" y="123"/>
                    <a:pt x="172" y="123"/>
                  </a:cubicBezTo>
                  <a:cubicBezTo>
                    <a:pt x="172" y="122"/>
                    <a:pt x="173" y="122"/>
                    <a:pt x="173" y="122"/>
                  </a:cubicBezTo>
                  <a:cubicBezTo>
                    <a:pt x="173" y="120"/>
                    <a:pt x="173" y="117"/>
                    <a:pt x="173" y="115"/>
                  </a:cubicBezTo>
                  <a:cubicBezTo>
                    <a:pt x="173" y="115"/>
                    <a:pt x="173" y="115"/>
                    <a:pt x="173" y="115"/>
                  </a:cubicBezTo>
                  <a:cubicBezTo>
                    <a:pt x="172" y="114"/>
                    <a:pt x="172" y="113"/>
                    <a:pt x="173" y="112"/>
                  </a:cubicBezTo>
                  <a:cubicBezTo>
                    <a:pt x="173" y="112"/>
                    <a:pt x="173" y="112"/>
                    <a:pt x="173" y="112"/>
                  </a:cubicBezTo>
                  <a:cubicBezTo>
                    <a:pt x="174" y="111"/>
                    <a:pt x="174" y="111"/>
                    <a:pt x="174" y="110"/>
                  </a:cubicBezTo>
                  <a:cubicBezTo>
                    <a:pt x="174" y="108"/>
                    <a:pt x="175" y="106"/>
                    <a:pt x="175" y="104"/>
                  </a:cubicBezTo>
                  <a:cubicBezTo>
                    <a:pt x="176" y="104"/>
                    <a:pt x="176" y="104"/>
                    <a:pt x="176" y="103"/>
                  </a:cubicBezTo>
                  <a:cubicBezTo>
                    <a:pt x="175" y="103"/>
                    <a:pt x="174" y="103"/>
                    <a:pt x="173" y="103"/>
                  </a:cubicBezTo>
                  <a:cubicBezTo>
                    <a:pt x="169" y="113"/>
                    <a:pt x="169" y="134"/>
                    <a:pt x="172" y="143"/>
                  </a:cubicBezTo>
                  <a:cubicBezTo>
                    <a:pt x="173" y="142"/>
                    <a:pt x="173" y="142"/>
                    <a:pt x="174" y="141"/>
                  </a:cubicBezTo>
                  <a:cubicBezTo>
                    <a:pt x="174" y="141"/>
                    <a:pt x="174" y="141"/>
                    <a:pt x="174" y="140"/>
                  </a:cubicBezTo>
                  <a:cubicBezTo>
                    <a:pt x="174" y="139"/>
                    <a:pt x="174" y="137"/>
                    <a:pt x="173" y="136"/>
                  </a:cubicBezTo>
                  <a:cubicBezTo>
                    <a:pt x="173" y="136"/>
                    <a:pt x="172" y="136"/>
                    <a:pt x="172" y="136"/>
                  </a:cubicBezTo>
                  <a:cubicBezTo>
                    <a:pt x="170" y="136"/>
                    <a:pt x="170" y="134"/>
                    <a:pt x="171" y="133"/>
                  </a:cubicBezTo>
                  <a:cubicBezTo>
                    <a:pt x="171" y="132"/>
                    <a:pt x="172" y="132"/>
                    <a:pt x="172" y="132"/>
                  </a:cubicBezTo>
                  <a:cubicBezTo>
                    <a:pt x="173" y="131"/>
                    <a:pt x="173" y="131"/>
                    <a:pt x="173" y="130"/>
                  </a:cubicBezTo>
                  <a:cubicBezTo>
                    <a:pt x="173" y="129"/>
                    <a:pt x="173" y="128"/>
                    <a:pt x="173" y="126"/>
                  </a:cubicBezTo>
                  <a:close/>
                  <a:moveTo>
                    <a:pt x="126" y="163"/>
                  </a:moveTo>
                  <a:cubicBezTo>
                    <a:pt x="124" y="166"/>
                    <a:pt x="123" y="169"/>
                    <a:pt x="121" y="172"/>
                  </a:cubicBezTo>
                  <a:cubicBezTo>
                    <a:pt x="124" y="172"/>
                    <a:pt x="126" y="172"/>
                    <a:pt x="129" y="172"/>
                  </a:cubicBezTo>
                  <a:cubicBezTo>
                    <a:pt x="129" y="171"/>
                    <a:pt x="130" y="170"/>
                    <a:pt x="131" y="170"/>
                  </a:cubicBezTo>
                  <a:cubicBezTo>
                    <a:pt x="133" y="168"/>
                    <a:pt x="136" y="167"/>
                    <a:pt x="139" y="165"/>
                  </a:cubicBezTo>
                  <a:cubicBezTo>
                    <a:pt x="140" y="165"/>
                    <a:pt x="141" y="164"/>
                    <a:pt x="142" y="163"/>
                  </a:cubicBezTo>
                  <a:cubicBezTo>
                    <a:pt x="144" y="161"/>
                    <a:pt x="147" y="159"/>
                    <a:pt x="150" y="157"/>
                  </a:cubicBezTo>
                  <a:cubicBezTo>
                    <a:pt x="150" y="157"/>
                    <a:pt x="150" y="157"/>
                    <a:pt x="151" y="157"/>
                  </a:cubicBezTo>
                  <a:cubicBezTo>
                    <a:pt x="149" y="156"/>
                    <a:pt x="148" y="156"/>
                    <a:pt x="146" y="156"/>
                  </a:cubicBezTo>
                  <a:cubicBezTo>
                    <a:pt x="146" y="157"/>
                    <a:pt x="146" y="157"/>
                    <a:pt x="146" y="157"/>
                  </a:cubicBezTo>
                  <a:cubicBezTo>
                    <a:pt x="147" y="159"/>
                    <a:pt x="146" y="160"/>
                    <a:pt x="144" y="160"/>
                  </a:cubicBezTo>
                  <a:cubicBezTo>
                    <a:pt x="143" y="160"/>
                    <a:pt x="142" y="160"/>
                    <a:pt x="142" y="161"/>
                  </a:cubicBezTo>
                  <a:cubicBezTo>
                    <a:pt x="141" y="161"/>
                    <a:pt x="140" y="162"/>
                    <a:pt x="140" y="162"/>
                  </a:cubicBezTo>
                  <a:cubicBezTo>
                    <a:pt x="139" y="163"/>
                    <a:pt x="139" y="163"/>
                    <a:pt x="138" y="164"/>
                  </a:cubicBezTo>
                  <a:cubicBezTo>
                    <a:pt x="137" y="165"/>
                    <a:pt x="135" y="164"/>
                    <a:pt x="135" y="163"/>
                  </a:cubicBezTo>
                  <a:cubicBezTo>
                    <a:pt x="135" y="162"/>
                    <a:pt x="135" y="162"/>
                    <a:pt x="135" y="161"/>
                  </a:cubicBezTo>
                  <a:cubicBezTo>
                    <a:pt x="135" y="161"/>
                    <a:pt x="135" y="161"/>
                    <a:pt x="134" y="160"/>
                  </a:cubicBezTo>
                  <a:cubicBezTo>
                    <a:pt x="134" y="161"/>
                    <a:pt x="134" y="161"/>
                    <a:pt x="134" y="162"/>
                  </a:cubicBezTo>
                  <a:cubicBezTo>
                    <a:pt x="133" y="163"/>
                    <a:pt x="132" y="165"/>
                    <a:pt x="131" y="167"/>
                  </a:cubicBezTo>
                  <a:cubicBezTo>
                    <a:pt x="131" y="168"/>
                    <a:pt x="131" y="169"/>
                    <a:pt x="130" y="169"/>
                  </a:cubicBezTo>
                  <a:cubicBezTo>
                    <a:pt x="129" y="171"/>
                    <a:pt x="128" y="170"/>
                    <a:pt x="127" y="169"/>
                  </a:cubicBezTo>
                  <a:cubicBezTo>
                    <a:pt x="127" y="168"/>
                    <a:pt x="127" y="167"/>
                    <a:pt x="126" y="167"/>
                  </a:cubicBezTo>
                  <a:cubicBezTo>
                    <a:pt x="126" y="165"/>
                    <a:pt x="126" y="164"/>
                    <a:pt x="126" y="163"/>
                  </a:cubicBezTo>
                  <a:close/>
                  <a:moveTo>
                    <a:pt x="114" y="122"/>
                  </a:moveTo>
                  <a:cubicBezTo>
                    <a:pt x="114" y="122"/>
                    <a:pt x="114" y="122"/>
                    <a:pt x="114" y="122"/>
                  </a:cubicBezTo>
                  <a:cubicBezTo>
                    <a:pt x="109" y="124"/>
                    <a:pt x="106" y="127"/>
                    <a:pt x="102" y="129"/>
                  </a:cubicBezTo>
                  <a:cubicBezTo>
                    <a:pt x="102" y="132"/>
                    <a:pt x="102" y="136"/>
                    <a:pt x="102" y="139"/>
                  </a:cubicBezTo>
                  <a:cubicBezTo>
                    <a:pt x="103" y="139"/>
                    <a:pt x="105" y="138"/>
                    <a:pt x="106" y="138"/>
                  </a:cubicBezTo>
                  <a:cubicBezTo>
                    <a:pt x="105" y="136"/>
                    <a:pt x="105" y="136"/>
                    <a:pt x="106" y="135"/>
                  </a:cubicBezTo>
                  <a:cubicBezTo>
                    <a:pt x="106" y="134"/>
                    <a:pt x="106" y="134"/>
                    <a:pt x="107" y="133"/>
                  </a:cubicBezTo>
                  <a:cubicBezTo>
                    <a:pt x="108" y="130"/>
                    <a:pt x="110" y="128"/>
                    <a:pt x="112" y="125"/>
                  </a:cubicBezTo>
                  <a:cubicBezTo>
                    <a:pt x="113" y="124"/>
                    <a:pt x="113" y="123"/>
                    <a:pt x="114" y="122"/>
                  </a:cubicBezTo>
                  <a:close/>
                  <a:moveTo>
                    <a:pt x="201" y="98"/>
                  </a:moveTo>
                  <a:cubicBezTo>
                    <a:pt x="201" y="98"/>
                    <a:pt x="200" y="98"/>
                    <a:pt x="200" y="98"/>
                  </a:cubicBezTo>
                  <a:cubicBezTo>
                    <a:pt x="195" y="101"/>
                    <a:pt x="189" y="104"/>
                    <a:pt x="184" y="107"/>
                  </a:cubicBezTo>
                  <a:cubicBezTo>
                    <a:pt x="184" y="107"/>
                    <a:pt x="183" y="107"/>
                    <a:pt x="183" y="107"/>
                  </a:cubicBezTo>
                  <a:cubicBezTo>
                    <a:pt x="183" y="109"/>
                    <a:pt x="183" y="110"/>
                    <a:pt x="183" y="111"/>
                  </a:cubicBezTo>
                  <a:cubicBezTo>
                    <a:pt x="183" y="111"/>
                    <a:pt x="184" y="111"/>
                    <a:pt x="184" y="110"/>
                  </a:cubicBezTo>
                  <a:cubicBezTo>
                    <a:pt x="186" y="110"/>
                    <a:pt x="189" y="109"/>
                    <a:pt x="191" y="108"/>
                  </a:cubicBezTo>
                  <a:cubicBezTo>
                    <a:pt x="192" y="107"/>
                    <a:pt x="193" y="107"/>
                    <a:pt x="193" y="106"/>
                  </a:cubicBezTo>
                  <a:cubicBezTo>
                    <a:pt x="193" y="106"/>
                    <a:pt x="193" y="106"/>
                    <a:pt x="193" y="106"/>
                  </a:cubicBezTo>
                  <a:cubicBezTo>
                    <a:pt x="194" y="105"/>
                    <a:pt x="195" y="105"/>
                    <a:pt x="196" y="105"/>
                  </a:cubicBezTo>
                  <a:cubicBezTo>
                    <a:pt x="196" y="106"/>
                    <a:pt x="196" y="106"/>
                    <a:pt x="196" y="106"/>
                  </a:cubicBezTo>
                  <a:cubicBezTo>
                    <a:pt x="197" y="106"/>
                    <a:pt x="197" y="107"/>
                    <a:pt x="197" y="108"/>
                  </a:cubicBezTo>
                  <a:cubicBezTo>
                    <a:pt x="197" y="109"/>
                    <a:pt x="197" y="109"/>
                    <a:pt x="198" y="110"/>
                  </a:cubicBezTo>
                  <a:cubicBezTo>
                    <a:pt x="198" y="106"/>
                    <a:pt x="199" y="102"/>
                    <a:pt x="201" y="98"/>
                  </a:cubicBezTo>
                  <a:close/>
                  <a:moveTo>
                    <a:pt x="120" y="26"/>
                  </a:moveTo>
                  <a:cubicBezTo>
                    <a:pt x="118" y="24"/>
                    <a:pt x="117" y="22"/>
                    <a:pt x="115" y="21"/>
                  </a:cubicBezTo>
                  <a:cubicBezTo>
                    <a:pt x="115" y="21"/>
                    <a:pt x="114" y="21"/>
                    <a:pt x="114" y="21"/>
                  </a:cubicBezTo>
                  <a:cubicBezTo>
                    <a:pt x="111" y="21"/>
                    <a:pt x="108" y="21"/>
                    <a:pt x="105" y="20"/>
                  </a:cubicBezTo>
                  <a:cubicBezTo>
                    <a:pt x="104" y="20"/>
                    <a:pt x="103" y="20"/>
                    <a:pt x="103" y="20"/>
                  </a:cubicBezTo>
                  <a:cubicBezTo>
                    <a:pt x="103" y="22"/>
                    <a:pt x="103" y="24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ubicBezTo>
                    <a:pt x="107" y="27"/>
                    <a:pt x="108" y="27"/>
                    <a:pt x="108" y="27"/>
                  </a:cubicBezTo>
                  <a:cubicBezTo>
                    <a:pt x="111" y="26"/>
                    <a:pt x="113" y="26"/>
                    <a:pt x="116" y="26"/>
                  </a:cubicBezTo>
                  <a:cubicBezTo>
                    <a:pt x="117" y="26"/>
                    <a:pt x="118" y="26"/>
                    <a:pt x="120" y="26"/>
                  </a:cubicBezTo>
                  <a:close/>
                  <a:moveTo>
                    <a:pt x="69" y="35"/>
                  </a:moveTo>
                  <a:cubicBezTo>
                    <a:pt x="69" y="36"/>
                    <a:pt x="69" y="36"/>
                    <a:pt x="69" y="36"/>
                  </a:cubicBezTo>
                  <a:cubicBezTo>
                    <a:pt x="68" y="38"/>
                    <a:pt x="67" y="38"/>
                    <a:pt x="65" y="38"/>
                  </a:cubicBezTo>
                  <a:cubicBezTo>
                    <a:pt x="65" y="38"/>
                    <a:pt x="65" y="37"/>
                    <a:pt x="65" y="37"/>
                  </a:cubicBezTo>
                  <a:cubicBezTo>
                    <a:pt x="64" y="37"/>
                    <a:pt x="63" y="37"/>
                    <a:pt x="62" y="37"/>
                  </a:cubicBezTo>
                  <a:cubicBezTo>
                    <a:pt x="61" y="38"/>
                    <a:pt x="60" y="38"/>
                    <a:pt x="5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41"/>
                    <a:pt x="57" y="42"/>
                    <a:pt x="56" y="43"/>
                  </a:cubicBezTo>
                  <a:cubicBezTo>
                    <a:pt x="58" y="44"/>
                    <a:pt x="59" y="45"/>
                    <a:pt x="60" y="46"/>
                  </a:cubicBezTo>
                  <a:cubicBezTo>
                    <a:pt x="60" y="46"/>
                    <a:pt x="60" y="46"/>
                    <a:pt x="61" y="46"/>
                  </a:cubicBezTo>
                  <a:cubicBezTo>
                    <a:pt x="63" y="46"/>
                    <a:pt x="64" y="45"/>
                    <a:pt x="65" y="44"/>
                  </a:cubicBezTo>
                  <a:cubicBezTo>
                    <a:pt x="65" y="43"/>
                    <a:pt x="65" y="42"/>
                    <a:pt x="65" y="42"/>
                  </a:cubicBezTo>
                  <a:cubicBezTo>
                    <a:pt x="65" y="41"/>
                    <a:pt x="66" y="40"/>
                    <a:pt x="67" y="41"/>
                  </a:cubicBezTo>
                  <a:cubicBezTo>
                    <a:pt x="67" y="41"/>
                    <a:pt x="67" y="40"/>
                    <a:pt x="68" y="40"/>
                  </a:cubicBezTo>
                  <a:cubicBezTo>
                    <a:pt x="69" y="39"/>
                    <a:pt x="69" y="38"/>
                    <a:pt x="70" y="37"/>
                  </a:cubicBezTo>
                  <a:cubicBezTo>
                    <a:pt x="71" y="37"/>
                    <a:pt x="71" y="36"/>
                    <a:pt x="72" y="35"/>
                  </a:cubicBezTo>
                  <a:cubicBezTo>
                    <a:pt x="71" y="35"/>
                    <a:pt x="70" y="35"/>
                    <a:pt x="69" y="35"/>
                  </a:cubicBezTo>
                  <a:close/>
                  <a:moveTo>
                    <a:pt x="101" y="115"/>
                  </a:moveTo>
                  <a:cubicBezTo>
                    <a:pt x="103" y="113"/>
                    <a:pt x="109" y="104"/>
                    <a:pt x="110" y="102"/>
                  </a:cubicBezTo>
                  <a:cubicBezTo>
                    <a:pt x="107" y="102"/>
                    <a:pt x="104" y="102"/>
                    <a:pt x="101" y="102"/>
                  </a:cubicBezTo>
                  <a:cubicBezTo>
                    <a:pt x="101" y="106"/>
                    <a:pt x="101" y="110"/>
                    <a:pt x="101" y="115"/>
                  </a:cubicBezTo>
                  <a:close/>
                  <a:moveTo>
                    <a:pt x="116" y="109"/>
                  </a:moveTo>
                  <a:cubicBezTo>
                    <a:pt x="113" y="112"/>
                    <a:pt x="111" y="115"/>
                    <a:pt x="109" y="118"/>
                  </a:cubicBezTo>
                  <a:cubicBezTo>
                    <a:pt x="107" y="120"/>
                    <a:pt x="105" y="122"/>
                    <a:pt x="104" y="124"/>
                  </a:cubicBezTo>
                  <a:cubicBezTo>
                    <a:pt x="104" y="124"/>
                    <a:pt x="103" y="125"/>
                    <a:pt x="103" y="125"/>
                  </a:cubicBezTo>
                  <a:cubicBezTo>
                    <a:pt x="104" y="125"/>
                    <a:pt x="105" y="125"/>
                    <a:pt x="105" y="124"/>
                  </a:cubicBezTo>
                  <a:cubicBezTo>
                    <a:pt x="107" y="123"/>
                    <a:pt x="110" y="121"/>
                    <a:pt x="112" y="120"/>
                  </a:cubicBezTo>
                  <a:cubicBezTo>
                    <a:pt x="114" y="119"/>
                    <a:pt x="115" y="118"/>
                    <a:pt x="116" y="118"/>
                  </a:cubicBezTo>
                  <a:cubicBezTo>
                    <a:pt x="116" y="115"/>
                    <a:pt x="116" y="112"/>
                    <a:pt x="116" y="109"/>
                  </a:cubicBezTo>
                  <a:close/>
                  <a:moveTo>
                    <a:pt x="175" y="40"/>
                  </a:moveTo>
                  <a:cubicBezTo>
                    <a:pt x="175" y="40"/>
                    <a:pt x="175" y="40"/>
                    <a:pt x="175" y="40"/>
                  </a:cubicBezTo>
                  <a:cubicBezTo>
                    <a:pt x="175" y="40"/>
                    <a:pt x="176" y="40"/>
                    <a:pt x="176" y="40"/>
                  </a:cubicBezTo>
                  <a:cubicBezTo>
                    <a:pt x="178" y="39"/>
                    <a:pt x="179" y="38"/>
                    <a:pt x="181" y="37"/>
                  </a:cubicBezTo>
                  <a:cubicBezTo>
                    <a:pt x="182" y="37"/>
                    <a:pt x="183" y="36"/>
                    <a:pt x="184" y="35"/>
                  </a:cubicBezTo>
                  <a:cubicBezTo>
                    <a:pt x="185" y="35"/>
                    <a:pt x="185" y="35"/>
                    <a:pt x="186" y="35"/>
                  </a:cubicBezTo>
                  <a:cubicBezTo>
                    <a:pt x="186" y="36"/>
                    <a:pt x="186" y="36"/>
                    <a:pt x="186" y="37"/>
                  </a:cubicBezTo>
                  <a:cubicBezTo>
                    <a:pt x="185" y="38"/>
                    <a:pt x="185" y="38"/>
                    <a:pt x="185" y="38"/>
                  </a:cubicBezTo>
                  <a:cubicBezTo>
                    <a:pt x="183" y="40"/>
                    <a:pt x="181" y="42"/>
                    <a:pt x="179" y="44"/>
                  </a:cubicBezTo>
                  <a:cubicBezTo>
                    <a:pt x="179" y="44"/>
                    <a:pt x="178" y="44"/>
                    <a:pt x="178" y="45"/>
                  </a:cubicBezTo>
                  <a:cubicBezTo>
                    <a:pt x="178" y="45"/>
                    <a:pt x="178" y="45"/>
                    <a:pt x="178" y="45"/>
                  </a:cubicBezTo>
                  <a:cubicBezTo>
                    <a:pt x="181" y="44"/>
                    <a:pt x="184" y="43"/>
                    <a:pt x="186" y="41"/>
                  </a:cubicBezTo>
                  <a:cubicBezTo>
                    <a:pt x="186" y="38"/>
                    <a:pt x="187" y="35"/>
                    <a:pt x="186" y="32"/>
                  </a:cubicBezTo>
                  <a:cubicBezTo>
                    <a:pt x="185" y="31"/>
                    <a:pt x="184" y="31"/>
                    <a:pt x="183" y="30"/>
                  </a:cubicBezTo>
                  <a:cubicBezTo>
                    <a:pt x="183" y="32"/>
                    <a:pt x="183" y="32"/>
                    <a:pt x="182" y="33"/>
                  </a:cubicBezTo>
                  <a:cubicBezTo>
                    <a:pt x="181" y="33"/>
                    <a:pt x="181" y="34"/>
                    <a:pt x="180" y="34"/>
                  </a:cubicBezTo>
                  <a:cubicBezTo>
                    <a:pt x="179" y="36"/>
                    <a:pt x="177" y="38"/>
                    <a:pt x="175" y="40"/>
                  </a:cubicBezTo>
                  <a:close/>
                  <a:moveTo>
                    <a:pt x="181" y="57"/>
                  </a:moveTo>
                  <a:cubicBezTo>
                    <a:pt x="181" y="57"/>
                    <a:pt x="181" y="57"/>
                    <a:pt x="181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78" y="55"/>
                    <a:pt x="175" y="54"/>
                    <a:pt x="173" y="53"/>
                  </a:cubicBezTo>
                  <a:cubicBezTo>
                    <a:pt x="171" y="52"/>
                    <a:pt x="170" y="51"/>
                    <a:pt x="168" y="51"/>
                  </a:cubicBezTo>
                  <a:cubicBezTo>
                    <a:pt x="168" y="50"/>
                    <a:pt x="167" y="50"/>
                    <a:pt x="167" y="50"/>
                  </a:cubicBezTo>
                  <a:cubicBezTo>
                    <a:pt x="166" y="51"/>
                    <a:pt x="165" y="51"/>
                    <a:pt x="164" y="52"/>
                  </a:cubicBezTo>
                  <a:cubicBezTo>
                    <a:pt x="164" y="52"/>
                    <a:pt x="165" y="52"/>
                    <a:pt x="165" y="53"/>
                  </a:cubicBezTo>
                  <a:cubicBezTo>
                    <a:pt x="166" y="54"/>
                    <a:pt x="167" y="55"/>
                    <a:pt x="168" y="56"/>
                  </a:cubicBezTo>
                  <a:cubicBezTo>
                    <a:pt x="168" y="57"/>
                    <a:pt x="169" y="57"/>
                    <a:pt x="169" y="57"/>
                  </a:cubicBezTo>
                  <a:cubicBezTo>
                    <a:pt x="173" y="57"/>
                    <a:pt x="176" y="57"/>
                    <a:pt x="179" y="57"/>
                  </a:cubicBezTo>
                  <a:cubicBezTo>
                    <a:pt x="180" y="57"/>
                    <a:pt x="180" y="57"/>
                    <a:pt x="181" y="57"/>
                  </a:cubicBezTo>
                  <a:close/>
                  <a:moveTo>
                    <a:pt x="203" y="158"/>
                  </a:moveTo>
                  <a:cubicBezTo>
                    <a:pt x="204" y="159"/>
                    <a:pt x="205" y="159"/>
                    <a:pt x="207" y="159"/>
                  </a:cubicBezTo>
                  <a:cubicBezTo>
                    <a:pt x="204" y="156"/>
                    <a:pt x="203" y="153"/>
                    <a:pt x="202" y="150"/>
                  </a:cubicBezTo>
                  <a:cubicBezTo>
                    <a:pt x="201" y="150"/>
                    <a:pt x="201" y="151"/>
                    <a:pt x="200" y="151"/>
                  </a:cubicBezTo>
                  <a:cubicBezTo>
                    <a:pt x="198" y="154"/>
                    <a:pt x="195" y="156"/>
                    <a:pt x="193" y="158"/>
                  </a:cubicBezTo>
                  <a:cubicBezTo>
                    <a:pt x="192" y="159"/>
                    <a:pt x="191" y="161"/>
                    <a:pt x="190" y="162"/>
                  </a:cubicBezTo>
                  <a:cubicBezTo>
                    <a:pt x="190" y="162"/>
                    <a:pt x="190" y="162"/>
                    <a:pt x="190" y="162"/>
                  </a:cubicBezTo>
                  <a:cubicBezTo>
                    <a:pt x="191" y="161"/>
                    <a:pt x="193" y="161"/>
                    <a:pt x="194" y="160"/>
                  </a:cubicBezTo>
                  <a:cubicBezTo>
                    <a:pt x="196" y="159"/>
                    <a:pt x="198" y="157"/>
                    <a:pt x="200" y="156"/>
                  </a:cubicBezTo>
                  <a:cubicBezTo>
                    <a:pt x="201" y="156"/>
                    <a:pt x="201" y="156"/>
                    <a:pt x="201" y="155"/>
                  </a:cubicBezTo>
                  <a:cubicBezTo>
                    <a:pt x="202" y="155"/>
                    <a:pt x="203" y="155"/>
                    <a:pt x="203" y="156"/>
                  </a:cubicBezTo>
                  <a:cubicBezTo>
                    <a:pt x="203" y="156"/>
                    <a:pt x="204" y="156"/>
                    <a:pt x="203" y="157"/>
                  </a:cubicBezTo>
                  <a:cubicBezTo>
                    <a:pt x="203" y="157"/>
                    <a:pt x="203" y="158"/>
                    <a:pt x="203" y="158"/>
                  </a:cubicBezTo>
                  <a:close/>
                  <a:moveTo>
                    <a:pt x="103" y="65"/>
                  </a:moveTo>
                  <a:cubicBezTo>
                    <a:pt x="98" y="68"/>
                    <a:pt x="95" y="72"/>
                    <a:pt x="91" y="76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4" y="75"/>
                    <a:pt x="95" y="75"/>
                    <a:pt x="97" y="74"/>
                  </a:cubicBezTo>
                  <a:cubicBezTo>
                    <a:pt x="98" y="73"/>
                    <a:pt x="100" y="72"/>
                    <a:pt x="101" y="71"/>
                  </a:cubicBezTo>
                  <a:cubicBezTo>
                    <a:pt x="102" y="71"/>
                    <a:pt x="103" y="71"/>
                    <a:pt x="104" y="70"/>
                  </a:cubicBezTo>
                  <a:cubicBezTo>
                    <a:pt x="104" y="69"/>
                    <a:pt x="104" y="68"/>
                    <a:pt x="104" y="66"/>
                  </a:cubicBezTo>
                  <a:cubicBezTo>
                    <a:pt x="104" y="66"/>
                    <a:pt x="104" y="65"/>
                    <a:pt x="103" y="65"/>
                  </a:cubicBezTo>
                  <a:close/>
                  <a:moveTo>
                    <a:pt x="214" y="197"/>
                  </a:moveTo>
                  <a:cubicBezTo>
                    <a:pt x="214" y="197"/>
                    <a:pt x="214" y="197"/>
                    <a:pt x="214" y="197"/>
                  </a:cubicBezTo>
                  <a:cubicBezTo>
                    <a:pt x="214" y="197"/>
                    <a:pt x="215" y="197"/>
                    <a:pt x="215" y="197"/>
                  </a:cubicBezTo>
                  <a:cubicBezTo>
                    <a:pt x="217" y="195"/>
                    <a:pt x="219" y="194"/>
                    <a:pt x="221" y="192"/>
                  </a:cubicBezTo>
                  <a:cubicBezTo>
                    <a:pt x="223" y="191"/>
                    <a:pt x="225" y="189"/>
                    <a:pt x="226" y="188"/>
                  </a:cubicBezTo>
                  <a:cubicBezTo>
                    <a:pt x="227" y="186"/>
                    <a:pt x="228" y="185"/>
                    <a:pt x="229" y="184"/>
                  </a:cubicBezTo>
                  <a:cubicBezTo>
                    <a:pt x="230" y="183"/>
                    <a:pt x="231" y="182"/>
                    <a:pt x="231" y="180"/>
                  </a:cubicBezTo>
                  <a:cubicBezTo>
                    <a:pt x="232" y="180"/>
                    <a:pt x="232" y="179"/>
                    <a:pt x="231" y="179"/>
                  </a:cubicBezTo>
                  <a:cubicBezTo>
                    <a:pt x="225" y="185"/>
                    <a:pt x="219" y="191"/>
                    <a:pt x="214" y="197"/>
                  </a:cubicBezTo>
                  <a:close/>
                  <a:moveTo>
                    <a:pt x="124" y="14"/>
                  </a:moveTo>
                  <a:cubicBezTo>
                    <a:pt x="125" y="13"/>
                    <a:pt x="126" y="13"/>
                    <a:pt x="126" y="13"/>
                  </a:cubicBezTo>
                  <a:cubicBezTo>
                    <a:pt x="128" y="13"/>
                    <a:pt x="128" y="14"/>
                    <a:pt x="129" y="15"/>
                  </a:cubicBezTo>
                  <a:cubicBezTo>
                    <a:pt x="130" y="12"/>
                    <a:pt x="131" y="10"/>
                    <a:pt x="132" y="7"/>
                  </a:cubicBezTo>
                  <a:cubicBezTo>
                    <a:pt x="132" y="7"/>
                    <a:pt x="132" y="7"/>
                    <a:pt x="132" y="7"/>
                  </a:cubicBezTo>
                  <a:cubicBezTo>
                    <a:pt x="131" y="8"/>
                    <a:pt x="130" y="8"/>
                    <a:pt x="129" y="7"/>
                  </a:cubicBezTo>
                  <a:cubicBezTo>
                    <a:pt x="128" y="7"/>
                    <a:pt x="126" y="7"/>
                    <a:pt x="125" y="6"/>
                  </a:cubicBezTo>
                  <a:cubicBezTo>
                    <a:pt x="125" y="6"/>
                    <a:pt x="124" y="6"/>
                    <a:pt x="124" y="6"/>
                  </a:cubicBezTo>
                  <a:cubicBezTo>
                    <a:pt x="123" y="9"/>
                    <a:pt x="121" y="10"/>
                    <a:pt x="120" y="12"/>
                  </a:cubicBezTo>
                  <a:cubicBezTo>
                    <a:pt x="121" y="11"/>
                    <a:pt x="123" y="10"/>
                    <a:pt x="124" y="9"/>
                  </a:cubicBezTo>
                  <a:cubicBezTo>
                    <a:pt x="125" y="9"/>
                    <a:pt x="125" y="9"/>
                    <a:pt x="126" y="8"/>
                  </a:cubicBezTo>
                  <a:cubicBezTo>
                    <a:pt x="126" y="8"/>
                    <a:pt x="127" y="8"/>
                    <a:pt x="127" y="9"/>
                  </a:cubicBezTo>
                  <a:cubicBezTo>
                    <a:pt x="127" y="9"/>
                    <a:pt x="127" y="10"/>
                    <a:pt x="127" y="10"/>
                  </a:cubicBezTo>
                  <a:cubicBezTo>
                    <a:pt x="127" y="10"/>
                    <a:pt x="126" y="11"/>
                    <a:pt x="126" y="11"/>
                  </a:cubicBezTo>
                  <a:cubicBezTo>
                    <a:pt x="125" y="12"/>
                    <a:pt x="124" y="13"/>
                    <a:pt x="124" y="14"/>
                  </a:cubicBezTo>
                  <a:close/>
                  <a:moveTo>
                    <a:pt x="116" y="123"/>
                  </a:moveTo>
                  <a:cubicBezTo>
                    <a:pt x="113" y="127"/>
                    <a:pt x="110" y="132"/>
                    <a:pt x="110" y="134"/>
                  </a:cubicBezTo>
                  <a:cubicBezTo>
                    <a:pt x="110" y="133"/>
                    <a:pt x="111" y="133"/>
                    <a:pt x="112" y="133"/>
                  </a:cubicBezTo>
                  <a:cubicBezTo>
                    <a:pt x="113" y="133"/>
                    <a:pt x="114" y="134"/>
                    <a:pt x="114" y="135"/>
                  </a:cubicBezTo>
                  <a:cubicBezTo>
                    <a:pt x="116" y="135"/>
                    <a:pt x="116" y="133"/>
                    <a:pt x="117" y="133"/>
                  </a:cubicBezTo>
                  <a:cubicBezTo>
                    <a:pt x="117" y="130"/>
                    <a:pt x="116" y="126"/>
                    <a:pt x="116" y="123"/>
                  </a:cubicBezTo>
                  <a:close/>
                  <a:moveTo>
                    <a:pt x="194" y="99"/>
                  </a:moveTo>
                  <a:cubicBezTo>
                    <a:pt x="193" y="99"/>
                    <a:pt x="193" y="99"/>
                    <a:pt x="193" y="99"/>
                  </a:cubicBezTo>
                  <a:cubicBezTo>
                    <a:pt x="189" y="100"/>
                    <a:pt x="184" y="101"/>
                    <a:pt x="179" y="103"/>
                  </a:cubicBezTo>
                  <a:cubicBezTo>
                    <a:pt x="179" y="103"/>
                    <a:pt x="178" y="103"/>
                    <a:pt x="178" y="103"/>
                  </a:cubicBezTo>
                  <a:cubicBezTo>
                    <a:pt x="178" y="105"/>
                    <a:pt x="177" y="107"/>
                    <a:pt x="177" y="109"/>
                  </a:cubicBezTo>
                  <a:cubicBezTo>
                    <a:pt x="178" y="108"/>
                    <a:pt x="179" y="107"/>
                    <a:pt x="180" y="107"/>
                  </a:cubicBezTo>
                  <a:cubicBezTo>
                    <a:pt x="181" y="106"/>
                    <a:pt x="181" y="106"/>
                    <a:pt x="181" y="105"/>
                  </a:cubicBezTo>
                  <a:cubicBezTo>
                    <a:pt x="182" y="104"/>
                    <a:pt x="182" y="104"/>
                    <a:pt x="184" y="104"/>
                  </a:cubicBezTo>
                  <a:cubicBezTo>
                    <a:pt x="184" y="104"/>
                    <a:pt x="184" y="104"/>
                    <a:pt x="184" y="104"/>
                  </a:cubicBezTo>
                  <a:cubicBezTo>
                    <a:pt x="187" y="102"/>
                    <a:pt x="190" y="101"/>
                    <a:pt x="194" y="99"/>
                  </a:cubicBezTo>
                  <a:close/>
                  <a:moveTo>
                    <a:pt x="78" y="184"/>
                  </a:moveTo>
                  <a:cubicBezTo>
                    <a:pt x="74" y="187"/>
                    <a:pt x="71" y="191"/>
                    <a:pt x="67" y="194"/>
                  </a:cubicBezTo>
                  <a:cubicBezTo>
                    <a:pt x="69" y="195"/>
                    <a:pt x="71" y="196"/>
                    <a:pt x="73" y="196"/>
                  </a:cubicBezTo>
                  <a:cubicBezTo>
                    <a:pt x="74" y="192"/>
                    <a:pt x="76" y="188"/>
                    <a:pt x="78" y="184"/>
                  </a:cubicBezTo>
                  <a:close/>
                  <a:moveTo>
                    <a:pt x="191" y="112"/>
                  </a:moveTo>
                  <a:cubicBezTo>
                    <a:pt x="191" y="112"/>
                    <a:pt x="191" y="112"/>
                    <a:pt x="191" y="112"/>
                  </a:cubicBezTo>
                  <a:cubicBezTo>
                    <a:pt x="188" y="114"/>
                    <a:pt x="185" y="116"/>
                    <a:pt x="182" y="118"/>
                  </a:cubicBezTo>
                  <a:cubicBezTo>
                    <a:pt x="182" y="118"/>
                    <a:pt x="182" y="118"/>
                    <a:pt x="182" y="119"/>
                  </a:cubicBezTo>
                  <a:cubicBezTo>
                    <a:pt x="182" y="120"/>
                    <a:pt x="182" y="120"/>
                    <a:pt x="181" y="121"/>
                  </a:cubicBezTo>
                  <a:cubicBezTo>
                    <a:pt x="182" y="121"/>
                    <a:pt x="182" y="121"/>
                    <a:pt x="183" y="121"/>
                  </a:cubicBezTo>
                  <a:cubicBezTo>
                    <a:pt x="184" y="120"/>
                    <a:pt x="186" y="120"/>
                    <a:pt x="188" y="119"/>
                  </a:cubicBezTo>
                  <a:cubicBezTo>
                    <a:pt x="189" y="119"/>
                    <a:pt x="190" y="118"/>
                    <a:pt x="190" y="117"/>
                  </a:cubicBezTo>
                  <a:cubicBezTo>
                    <a:pt x="190" y="116"/>
                    <a:pt x="190" y="115"/>
                    <a:pt x="191" y="114"/>
                  </a:cubicBezTo>
                  <a:cubicBezTo>
                    <a:pt x="191" y="113"/>
                    <a:pt x="191" y="113"/>
                    <a:pt x="191" y="112"/>
                  </a:cubicBezTo>
                  <a:close/>
                  <a:moveTo>
                    <a:pt x="184" y="88"/>
                  </a:moveTo>
                  <a:cubicBezTo>
                    <a:pt x="184" y="88"/>
                    <a:pt x="184" y="88"/>
                    <a:pt x="184" y="88"/>
                  </a:cubicBezTo>
                  <a:cubicBezTo>
                    <a:pt x="191" y="85"/>
                    <a:pt x="198" y="83"/>
                    <a:pt x="205" y="80"/>
                  </a:cubicBez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5" y="80"/>
                    <a:pt x="205" y="80"/>
                  </a:cubicBezTo>
                  <a:cubicBezTo>
                    <a:pt x="201" y="79"/>
                    <a:pt x="198" y="80"/>
                    <a:pt x="195" y="81"/>
                  </a:cubicBezTo>
                  <a:cubicBezTo>
                    <a:pt x="191" y="83"/>
                    <a:pt x="187" y="85"/>
                    <a:pt x="184" y="87"/>
                  </a:cubicBezTo>
                  <a:cubicBezTo>
                    <a:pt x="184" y="87"/>
                    <a:pt x="184" y="87"/>
                    <a:pt x="184" y="88"/>
                  </a:cubicBezTo>
                  <a:close/>
                  <a:moveTo>
                    <a:pt x="15" y="119"/>
                  </a:moveTo>
                  <a:cubicBezTo>
                    <a:pt x="12" y="122"/>
                    <a:pt x="9" y="124"/>
                    <a:pt x="6" y="126"/>
                  </a:cubicBezTo>
                  <a:cubicBezTo>
                    <a:pt x="6" y="128"/>
                    <a:pt x="7" y="130"/>
                    <a:pt x="7" y="133"/>
                  </a:cubicBezTo>
                  <a:cubicBezTo>
                    <a:pt x="8" y="131"/>
                    <a:pt x="10" y="129"/>
                    <a:pt x="11" y="127"/>
                  </a:cubicBezTo>
                  <a:cubicBezTo>
                    <a:pt x="12" y="125"/>
                    <a:pt x="13" y="122"/>
                    <a:pt x="15" y="119"/>
                  </a:cubicBezTo>
                  <a:close/>
                  <a:moveTo>
                    <a:pt x="180" y="157"/>
                  </a:moveTo>
                  <a:cubicBezTo>
                    <a:pt x="180" y="156"/>
                    <a:pt x="180" y="155"/>
                    <a:pt x="181" y="154"/>
                  </a:cubicBezTo>
                  <a:cubicBezTo>
                    <a:pt x="183" y="153"/>
                    <a:pt x="184" y="151"/>
                    <a:pt x="186" y="150"/>
                  </a:cubicBezTo>
                  <a:cubicBezTo>
                    <a:pt x="186" y="149"/>
                    <a:pt x="186" y="149"/>
                    <a:pt x="186" y="149"/>
                  </a:cubicBezTo>
                  <a:cubicBezTo>
                    <a:pt x="186" y="149"/>
                    <a:pt x="186" y="149"/>
                    <a:pt x="186" y="149"/>
                  </a:cubicBezTo>
                  <a:cubicBezTo>
                    <a:pt x="186" y="149"/>
                    <a:pt x="185" y="148"/>
                    <a:pt x="185" y="148"/>
                  </a:cubicBezTo>
                  <a:cubicBezTo>
                    <a:pt x="182" y="150"/>
                    <a:pt x="179" y="151"/>
                    <a:pt x="176" y="152"/>
                  </a:cubicBezTo>
                  <a:cubicBezTo>
                    <a:pt x="177" y="154"/>
                    <a:pt x="178" y="156"/>
                    <a:pt x="180" y="157"/>
                  </a:cubicBezTo>
                  <a:close/>
                  <a:moveTo>
                    <a:pt x="194" y="154"/>
                  </a:moveTo>
                  <a:cubicBezTo>
                    <a:pt x="194" y="154"/>
                    <a:pt x="194" y="154"/>
                    <a:pt x="194" y="154"/>
                  </a:cubicBezTo>
                  <a:cubicBezTo>
                    <a:pt x="194" y="154"/>
                    <a:pt x="193" y="154"/>
                    <a:pt x="193" y="154"/>
                  </a:cubicBezTo>
                  <a:cubicBezTo>
                    <a:pt x="190" y="156"/>
                    <a:pt x="187" y="157"/>
                    <a:pt x="184" y="158"/>
                  </a:cubicBezTo>
                  <a:cubicBezTo>
                    <a:pt x="183" y="158"/>
                    <a:pt x="182" y="158"/>
                    <a:pt x="181" y="158"/>
                  </a:cubicBezTo>
                  <a:cubicBezTo>
                    <a:pt x="183" y="160"/>
                    <a:pt x="185" y="161"/>
                    <a:pt x="187" y="162"/>
                  </a:cubicBezTo>
                  <a:cubicBezTo>
                    <a:pt x="189" y="159"/>
                    <a:pt x="192" y="156"/>
                    <a:pt x="194" y="154"/>
                  </a:cubicBezTo>
                  <a:close/>
                  <a:moveTo>
                    <a:pt x="104" y="74"/>
                  </a:moveTo>
                  <a:cubicBezTo>
                    <a:pt x="104" y="74"/>
                    <a:pt x="104" y="73"/>
                    <a:pt x="103" y="73"/>
                  </a:cubicBezTo>
                  <a:cubicBezTo>
                    <a:pt x="97" y="76"/>
                    <a:pt x="92" y="80"/>
                    <a:pt x="87" y="85"/>
                  </a:cubicBezTo>
                  <a:cubicBezTo>
                    <a:pt x="93" y="82"/>
                    <a:pt x="99" y="78"/>
                    <a:pt x="104" y="74"/>
                  </a:cubicBezTo>
                  <a:close/>
                  <a:moveTo>
                    <a:pt x="138" y="75"/>
                  </a:moveTo>
                  <a:cubicBezTo>
                    <a:pt x="138" y="75"/>
                    <a:pt x="138" y="75"/>
                    <a:pt x="138" y="75"/>
                  </a:cubicBezTo>
                  <a:cubicBezTo>
                    <a:pt x="137" y="76"/>
                    <a:pt x="136" y="77"/>
                    <a:pt x="134" y="78"/>
                  </a:cubicBezTo>
                  <a:cubicBezTo>
                    <a:pt x="133" y="79"/>
                    <a:pt x="132" y="81"/>
                    <a:pt x="129" y="81"/>
                  </a:cubicBezTo>
                  <a:cubicBezTo>
                    <a:pt x="131" y="82"/>
                    <a:pt x="133" y="83"/>
                    <a:pt x="135" y="84"/>
                  </a:cubicBezTo>
                  <a:cubicBezTo>
                    <a:pt x="135" y="83"/>
                    <a:pt x="136" y="82"/>
                    <a:pt x="136" y="82"/>
                  </a:cubicBezTo>
                  <a:cubicBezTo>
                    <a:pt x="137" y="81"/>
                    <a:pt x="138" y="80"/>
                    <a:pt x="138" y="80"/>
                  </a:cubicBezTo>
                  <a:cubicBezTo>
                    <a:pt x="138" y="78"/>
                    <a:pt x="139" y="77"/>
                    <a:pt x="138" y="75"/>
                  </a:cubicBezTo>
                  <a:close/>
                  <a:moveTo>
                    <a:pt x="177" y="42"/>
                  </a:moveTo>
                  <a:cubicBezTo>
                    <a:pt x="177" y="42"/>
                    <a:pt x="177" y="42"/>
                    <a:pt x="177" y="42"/>
                  </a:cubicBezTo>
                  <a:cubicBezTo>
                    <a:pt x="176" y="43"/>
                    <a:pt x="175" y="43"/>
                    <a:pt x="174" y="44"/>
                  </a:cubicBezTo>
                  <a:cubicBezTo>
                    <a:pt x="172" y="44"/>
                    <a:pt x="172" y="44"/>
                    <a:pt x="171" y="43"/>
                  </a:cubicBezTo>
                  <a:cubicBezTo>
                    <a:pt x="171" y="43"/>
                    <a:pt x="171" y="42"/>
                    <a:pt x="171" y="41"/>
                  </a:cubicBezTo>
                  <a:cubicBezTo>
                    <a:pt x="172" y="40"/>
                    <a:pt x="172" y="40"/>
                    <a:pt x="173" y="39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1" y="40"/>
                    <a:pt x="170" y="41"/>
                    <a:pt x="168" y="42"/>
                  </a:cubicBezTo>
                  <a:cubicBezTo>
                    <a:pt x="168" y="43"/>
                    <a:pt x="169" y="45"/>
                    <a:pt x="169" y="47"/>
                  </a:cubicBezTo>
                  <a:cubicBezTo>
                    <a:pt x="169" y="47"/>
                    <a:pt x="170" y="47"/>
                    <a:pt x="170" y="47"/>
                  </a:cubicBezTo>
                  <a:cubicBezTo>
                    <a:pt x="171" y="46"/>
                    <a:pt x="172" y="46"/>
                    <a:pt x="173" y="47"/>
                  </a:cubicBezTo>
                  <a:cubicBezTo>
                    <a:pt x="173" y="47"/>
                    <a:pt x="174" y="48"/>
                    <a:pt x="174" y="48"/>
                  </a:cubicBezTo>
                  <a:cubicBezTo>
                    <a:pt x="174" y="47"/>
                    <a:pt x="174" y="46"/>
                    <a:pt x="175" y="45"/>
                  </a:cubicBezTo>
                  <a:cubicBezTo>
                    <a:pt x="176" y="44"/>
                    <a:pt x="176" y="43"/>
                    <a:pt x="177" y="42"/>
                  </a:cubicBezTo>
                  <a:close/>
                  <a:moveTo>
                    <a:pt x="172" y="37"/>
                  </a:moveTo>
                  <a:cubicBezTo>
                    <a:pt x="172" y="37"/>
                    <a:pt x="172" y="37"/>
                    <a:pt x="172" y="37"/>
                  </a:cubicBezTo>
                  <a:cubicBezTo>
                    <a:pt x="175" y="34"/>
                    <a:pt x="178" y="32"/>
                    <a:pt x="181" y="30"/>
                  </a:cubicBezTo>
                  <a:cubicBezTo>
                    <a:pt x="181" y="30"/>
                    <a:pt x="181" y="30"/>
                    <a:pt x="181" y="30"/>
                  </a:cubicBezTo>
                  <a:cubicBezTo>
                    <a:pt x="178" y="29"/>
                    <a:pt x="175" y="28"/>
                    <a:pt x="172" y="28"/>
                  </a:cubicBezTo>
                  <a:cubicBezTo>
                    <a:pt x="171" y="29"/>
                    <a:pt x="171" y="30"/>
                    <a:pt x="170" y="31"/>
                  </a:cubicBezTo>
                  <a:cubicBezTo>
                    <a:pt x="171" y="31"/>
                    <a:pt x="171" y="31"/>
                    <a:pt x="172" y="30"/>
                  </a:cubicBezTo>
                  <a:cubicBezTo>
                    <a:pt x="173" y="30"/>
                    <a:pt x="174" y="29"/>
                    <a:pt x="175" y="29"/>
                  </a:cubicBezTo>
                  <a:cubicBezTo>
                    <a:pt x="175" y="29"/>
                    <a:pt x="176" y="29"/>
                    <a:pt x="176" y="29"/>
                  </a:cubicBezTo>
                  <a:cubicBezTo>
                    <a:pt x="177" y="30"/>
                    <a:pt x="177" y="30"/>
                    <a:pt x="176" y="31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75" y="32"/>
                    <a:pt x="174" y="33"/>
                    <a:pt x="174" y="34"/>
                  </a:cubicBezTo>
                  <a:cubicBezTo>
                    <a:pt x="173" y="35"/>
                    <a:pt x="172" y="36"/>
                    <a:pt x="172" y="37"/>
                  </a:cubicBezTo>
                  <a:close/>
                  <a:moveTo>
                    <a:pt x="133" y="202"/>
                  </a:moveTo>
                  <a:cubicBezTo>
                    <a:pt x="133" y="198"/>
                    <a:pt x="134" y="194"/>
                    <a:pt x="135" y="190"/>
                  </a:cubicBezTo>
                  <a:cubicBezTo>
                    <a:pt x="135" y="190"/>
                    <a:pt x="135" y="190"/>
                    <a:pt x="134" y="190"/>
                  </a:cubicBezTo>
                  <a:cubicBezTo>
                    <a:pt x="133" y="193"/>
                    <a:pt x="131" y="196"/>
                    <a:pt x="129" y="200"/>
                  </a:cubicBezTo>
                  <a:cubicBezTo>
                    <a:pt x="130" y="201"/>
                    <a:pt x="131" y="202"/>
                    <a:pt x="133" y="202"/>
                  </a:cubicBezTo>
                  <a:close/>
                  <a:moveTo>
                    <a:pt x="181" y="131"/>
                  </a:moveTo>
                  <a:cubicBezTo>
                    <a:pt x="183" y="130"/>
                    <a:pt x="185" y="129"/>
                    <a:pt x="187" y="128"/>
                  </a:cubicBezTo>
                  <a:cubicBezTo>
                    <a:pt x="187" y="128"/>
                    <a:pt x="188" y="127"/>
                    <a:pt x="188" y="127"/>
                  </a:cubicBezTo>
                  <a:cubicBezTo>
                    <a:pt x="188" y="126"/>
                    <a:pt x="188" y="125"/>
                    <a:pt x="188" y="124"/>
                  </a:cubicBezTo>
                  <a:cubicBezTo>
                    <a:pt x="188" y="123"/>
                    <a:pt x="188" y="123"/>
                    <a:pt x="188" y="123"/>
                  </a:cubicBezTo>
                  <a:cubicBezTo>
                    <a:pt x="186" y="124"/>
                    <a:pt x="184" y="126"/>
                    <a:pt x="182" y="127"/>
                  </a:cubicBezTo>
                  <a:cubicBezTo>
                    <a:pt x="181" y="127"/>
                    <a:pt x="181" y="128"/>
                    <a:pt x="181" y="128"/>
                  </a:cubicBezTo>
                  <a:cubicBezTo>
                    <a:pt x="181" y="129"/>
                    <a:pt x="181" y="130"/>
                    <a:pt x="181" y="131"/>
                  </a:cubicBezTo>
                  <a:close/>
                  <a:moveTo>
                    <a:pt x="192" y="185"/>
                  </a:moveTo>
                  <a:cubicBezTo>
                    <a:pt x="190" y="185"/>
                    <a:pt x="189" y="186"/>
                    <a:pt x="187" y="187"/>
                  </a:cubicBezTo>
                  <a:cubicBezTo>
                    <a:pt x="187" y="187"/>
                    <a:pt x="187" y="188"/>
                    <a:pt x="187" y="188"/>
                  </a:cubicBezTo>
                  <a:cubicBezTo>
                    <a:pt x="188" y="188"/>
                    <a:pt x="188" y="189"/>
                    <a:pt x="189" y="190"/>
                  </a:cubicBezTo>
                  <a:cubicBezTo>
                    <a:pt x="189" y="191"/>
                    <a:pt x="189" y="192"/>
                    <a:pt x="189" y="193"/>
                  </a:cubicBezTo>
                  <a:cubicBezTo>
                    <a:pt x="189" y="194"/>
                    <a:pt x="190" y="194"/>
                    <a:pt x="190" y="195"/>
                  </a:cubicBezTo>
                  <a:cubicBezTo>
                    <a:pt x="190" y="195"/>
                    <a:pt x="190" y="195"/>
                    <a:pt x="190" y="195"/>
                  </a:cubicBezTo>
                  <a:cubicBezTo>
                    <a:pt x="190" y="194"/>
                    <a:pt x="190" y="193"/>
                    <a:pt x="191" y="193"/>
                  </a:cubicBezTo>
                  <a:cubicBezTo>
                    <a:pt x="191" y="192"/>
                    <a:pt x="191" y="191"/>
                    <a:pt x="192" y="190"/>
                  </a:cubicBezTo>
                  <a:cubicBezTo>
                    <a:pt x="192" y="190"/>
                    <a:pt x="192" y="190"/>
                    <a:pt x="192" y="190"/>
                  </a:cubicBezTo>
                  <a:cubicBezTo>
                    <a:pt x="192" y="188"/>
                    <a:pt x="192" y="187"/>
                    <a:pt x="192" y="185"/>
                  </a:cubicBezTo>
                  <a:close/>
                  <a:moveTo>
                    <a:pt x="134" y="69"/>
                  </a:moveTo>
                  <a:cubicBezTo>
                    <a:pt x="133" y="72"/>
                    <a:pt x="132" y="75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4" y="76"/>
                    <a:pt x="136" y="74"/>
                    <a:pt x="138" y="72"/>
                  </a:cubicBezTo>
                  <a:cubicBezTo>
                    <a:pt x="137" y="71"/>
                    <a:pt x="135" y="70"/>
                    <a:pt x="134" y="69"/>
                  </a:cubicBezTo>
                  <a:close/>
                  <a:moveTo>
                    <a:pt x="93" y="93"/>
                  </a:moveTo>
                  <a:cubicBezTo>
                    <a:pt x="93" y="93"/>
                    <a:pt x="93" y="93"/>
                    <a:pt x="93" y="93"/>
                  </a:cubicBezTo>
                  <a:cubicBezTo>
                    <a:pt x="92" y="94"/>
                    <a:pt x="91" y="94"/>
                    <a:pt x="89" y="95"/>
                  </a:cubicBezTo>
                  <a:cubicBezTo>
                    <a:pt x="88" y="96"/>
                    <a:pt x="87" y="97"/>
                    <a:pt x="85" y="97"/>
                  </a:cubicBezTo>
                  <a:cubicBezTo>
                    <a:pt x="85" y="101"/>
                    <a:pt x="87" y="104"/>
                    <a:pt x="90" y="107"/>
                  </a:cubicBezTo>
                  <a:cubicBezTo>
                    <a:pt x="90" y="106"/>
                    <a:pt x="89" y="105"/>
                    <a:pt x="89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7" y="104"/>
                    <a:pt x="86" y="103"/>
                    <a:pt x="87" y="101"/>
                  </a:cubicBezTo>
                  <a:cubicBezTo>
                    <a:pt x="87" y="101"/>
                    <a:pt x="88" y="100"/>
                    <a:pt x="88" y="99"/>
                  </a:cubicBezTo>
                  <a:cubicBezTo>
                    <a:pt x="90" y="97"/>
                    <a:pt x="91" y="96"/>
                    <a:pt x="92" y="94"/>
                  </a:cubicBezTo>
                  <a:cubicBezTo>
                    <a:pt x="93" y="94"/>
                    <a:pt x="93" y="93"/>
                    <a:pt x="93" y="93"/>
                  </a:cubicBezTo>
                  <a:close/>
                  <a:moveTo>
                    <a:pt x="27" y="150"/>
                  </a:moveTo>
                  <a:cubicBezTo>
                    <a:pt x="27" y="150"/>
                    <a:pt x="26" y="150"/>
                    <a:pt x="26" y="150"/>
                  </a:cubicBezTo>
                  <a:cubicBezTo>
                    <a:pt x="26" y="150"/>
                    <a:pt x="26" y="151"/>
                    <a:pt x="25" y="151"/>
                  </a:cubicBezTo>
                  <a:cubicBezTo>
                    <a:pt x="23" y="153"/>
                    <a:pt x="21" y="155"/>
                    <a:pt x="19" y="157"/>
                  </a:cubicBezTo>
                  <a:cubicBezTo>
                    <a:pt x="18" y="157"/>
                    <a:pt x="17" y="158"/>
                    <a:pt x="17" y="158"/>
                  </a:cubicBezTo>
                  <a:cubicBezTo>
                    <a:pt x="16" y="159"/>
                    <a:pt x="16" y="159"/>
                    <a:pt x="16" y="160"/>
                  </a:cubicBezTo>
                  <a:cubicBezTo>
                    <a:pt x="20" y="158"/>
                    <a:pt x="24" y="156"/>
                    <a:pt x="27" y="154"/>
                  </a:cubicBezTo>
                  <a:cubicBezTo>
                    <a:pt x="26" y="153"/>
                    <a:pt x="26" y="153"/>
                    <a:pt x="26" y="151"/>
                  </a:cubicBezTo>
                  <a:cubicBezTo>
                    <a:pt x="26" y="151"/>
                    <a:pt x="27" y="150"/>
                    <a:pt x="27" y="150"/>
                  </a:cubicBezTo>
                  <a:close/>
                  <a:moveTo>
                    <a:pt x="200" y="159"/>
                  </a:moveTo>
                  <a:cubicBezTo>
                    <a:pt x="198" y="160"/>
                    <a:pt x="196" y="162"/>
                    <a:pt x="193" y="163"/>
                  </a:cubicBezTo>
                  <a:cubicBezTo>
                    <a:pt x="196" y="163"/>
                    <a:pt x="203" y="163"/>
                    <a:pt x="204" y="163"/>
                  </a:cubicBezTo>
                  <a:cubicBezTo>
                    <a:pt x="203" y="162"/>
                    <a:pt x="201" y="161"/>
                    <a:pt x="200" y="159"/>
                  </a:cubicBezTo>
                  <a:close/>
                  <a:moveTo>
                    <a:pt x="142" y="192"/>
                  </a:moveTo>
                  <a:cubicBezTo>
                    <a:pt x="141" y="192"/>
                    <a:pt x="141" y="192"/>
                    <a:pt x="141" y="192"/>
                  </a:cubicBezTo>
                  <a:cubicBezTo>
                    <a:pt x="139" y="196"/>
                    <a:pt x="138" y="200"/>
                    <a:pt x="136" y="203"/>
                  </a:cubicBezTo>
                  <a:cubicBezTo>
                    <a:pt x="137" y="204"/>
                    <a:pt x="139" y="204"/>
                    <a:pt x="140" y="204"/>
                  </a:cubicBezTo>
                  <a:cubicBezTo>
                    <a:pt x="140" y="203"/>
                    <a:pt x="140" y="202"/>
                    <a:pt x="140" y="201"/>
                  </a:cubicBezTo>
                  <a:cubicBezTo>
                    <a:pt x="140" y="198"/>
                    <a:pt x="141" y="196"/>
                    <a:pt x="141" y="194"/>
                  </a:cubicBezTo>
                  <a:cubicBezTo>
                    <a:pt x="141" y="193"/>
                    <a:pt x="141" y="193"/>
                    <a:pt x="142" y="192"/>
                  </a:cubicBezTo>
                  <a:close/>
                  <a:moveTo>
                    <a:pt x="65" y="194"/>
                  </a:moveTo>
                  <a:cubicBezTo>
                    <a:pt x="66" y="190"/>
                    <a:pt x="68" y="187"/>
                    <a:pt x="69" y="183"/>
                  </a:cubicBezTo>
                  <a:cubicBezTo>
                    <a:pt x="69" y="183"/>
                    <a:pt x="68" y="183"/>
                    <a:pt x="68" y="183"/>
                  </a:cubicBezTo>
                  <a:cubicBezTo>
                    <a:pt x="66" y="186"/>
                    <a:pt x="64" y="189"/>
                    <a:pt x="61" y="192"/>
                  </a:cubicBezTo>
                  <a:cubicBezTo>
                    <a:pt x="62" y="193"/>
                    <a:pt x="63" y="193"/>
                    <a:pt x="65" y="194"/>
                  </a:cubicBezTo>
                  <a:close/>
                  <a:moveTo>
                    <a:pt x="181" y="86"/>
                  </a:moveTo>
                  <a:cubicBezTo>
                    <a:pt x="184" y="85"/>
                    <a:pt x="186" y="83"/>
                    <a:pt x="189" y="82"/>
                  </a:cubicBezTo>
                  <a:cubicBezTo>
                    <a:pt x="192" y="80"/>
                    <a:pt x="195" y="79"/>
                    <a:pt x="197" y="78"/>
                  </a:cubicBezTo>
                  <a:cubicBezTo>
                    <a:pt x="197" y="78"/>
                    <a:pt x="197" y="78"/>
                    <a:pt x="197" y="78"/>
                  </a:cubicBezTo>
                  <a:cubicBezTo>
                    <a:pt x="193" y="78"/>
                    <a:pt x="189" y="79"/>
                    <a:pt x="186" y="81"/>
                  </a:cubicBezTo>
                  <a:cubicBezTo>
                    <a:pt x="184" y="82"/>
                    <a:pt x="182" y="84"/>
                    <a:pt x="181" y="86"/>
                  </a:cubicBezTo>
                  <a:close/>
                  <a:moveTo>
                    <a:pt x="196" y="150"/>
                  </a:moveTo>
                  <a:cubicBezTo>
                    <a:pt x="196" y="148"/>
                    <a:pt x="195" y="147"/>
                    <a:pt x="195" y="145"/>
                  </a:cubicBezTo>
                  <a:cubicBezTo>
                    <a:pt x="193" y="146"/>
                    <a:pt x="192" y="147"/>
                    <a:pt x="191" y="147"/>
                  </a:cubicBezTo>
                  <a:cubicBezTo>
                    <a:pt x="191" y="148"/>
                    <a:pt x="191" y="148"/>
                    <a:pt x="191" y="148"/>
                  </a:cubicBezTo>
                  <a:cubicBezTo>
                    <a:pt x="191" y="149"/>
                    <a:pt x="192" y="151"/>
                    <a:pt x="192" y="152"/>
                  </a:cubicBezTo>
                  <a:cubicBezTo>
                    <a:pt x="194" y="151"/>
                    <a:pt x="195" y="151"/>
                    <a:pt x="196" y="150"/>
                  </a:cubicBezTo>
                  <a:close/>
                  <a:moveTo>
                    <a:pt x="124" y="78"/>
                  </a:moveTo>
                  <a:cubicBezTo>
                    <a:pt x="126" y="79"/>
                    <a:pt x="127" y="80"/>
                    <a:pt x="129" y="81"/>
                  </a:cubicBezTo>
                  <a:cubicBezTo>
                    <a:pt x="128" y="79"/>
                    <a:pt x="128" y="79"/>
                    <a:pt x="129" y="78"/>
                  </a:cubicBezTo>
                  <a:cubicBezTo>
                    <a:pt x="129" y="76"/>
                    <a:pt x="130" y="74"/>
                    <a:pt x="130" y="73"/>
                  </a:cubicBezTo>
                  <a:cubicBezTo>
                    <a:pt x="130" y="72"/>
                    <a:pt x="131" y="72"/>
                    <a:pt x="131" y="72"/>
                  </a:cubicBezTo>
                  <a:cubicBezTo>
                    <a:pt x="131" y="72"/>
                    <a:pt x="131" y="72"/>
                    <a:pt x="130" y="71"/>
                  </a:cubicBezTo>
                  <a:cubicBezTo>
                    <a:pt x="128" y="74"/>
                    <a:pt x="126" y="76"/>
                    <a:pt x="124" y="78"/>
                  </a:cubicBezTo>
                  <a:close/>
                  <a:moveTo>
                    <a:pt x="131" y="66"/>
                  </a:moveTo>
                  <a:cubicBezTo>
                    <a:pt x="130" y="66"/>
                    <a:pt x="129" y="67"/>
                    <a:pt x="128" y="67"/>
                  </a:cubicBezTo>
                  <a:cubicBezTo>
                    <a:pt x="127" y="67"/>
                    <a:pt x="127" y="67"/>
                    <a:pt x="127" y="68"/>
                  </a:cubicBezTo>
                  <a:cubicBezTo>
                    <a:pt x="126" y="70"/>
                    <a:pt x="125" y="72"/>
                    <a:pt x="124" y="74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7" y="72"/>
                    <a:pt x="129" y="69"/>
                    <a:pt x="132" y="67"/>
                  </a:cubicBezTo>
                  <a:cubicBezTo>
                    <a:pt x="132" y="67"/>
                    <a:pt x="131" y="66"/>
                    <a:pt x="131" y="66"/>
                  </a:cubicBezTo>
                  <a:close/>
                  <a:moveTo>
                    <a:pt x="133" y="157"/>
                  </a:moveTo>
                  <a:cubicBezTo>
                    <a:pt x="131" y="158"/>
                    <a:pt x="130" y="159"/>
                    <a:pt x="128" y="160"/>
                  </a:cubicBezTo>
                  <a:cubicBezTo>
                    <a:pt x="128" y="162"/>
                    <a:pt x="128" y="165"/>
                    <a:pt x="129" y="167"/>
                  </a:cubicBezTo>
                  <a:cubicBezTo>
                    <a:pt x="129" y="167"/>
                    <a:pt x="129" y="167"/>
                    <a:pt x="129" y="167"/>
                  </a:cubicBezTo>
                  <a:cubicBezTo>
                    <a:pt x="130" y="164"/>
                    <a:pt x="132" y="160"/>
                    <a:pt x="133" y="157"/>
                  </a:cubicBezTo>
                  <a:close/>
                  <a:moveTo>
                    <a:pt x="110" y="113"/>
                  </a:moveTo>
                  <a:cubicBezTo>
                    <a:pt x="110" y="113"/>
                    <a:pt x="109" y="113"/>
                    <a:pt x="109" y="113"/>
                  </a:cubicBezTo>
                  <a:cubicBezTo>
                    <a:pt x="109" y="113"/>
                    <a:pt x="109" y="114"/>
                    <a:pt x="108" y="114"/>
                  </a:cubicBezTo>
                  <a:cubicBezTo>
                    <a:pt x="107" y="115"/>
                    <a:pt x="106" y="116"/>
                    <a:pt x="105" y="116"/>
                  </a:cubicBezTo>
                  <a:cubicBezTo>
                    <a:pt x="104" y="117"/>
                    <a:pt x="103" y="118"/>
                    <a:pt x="102" y="118"/>
                  </a:cubicBezTo>
                  <a:cubicBezTo>
                    <a:pt x="102" y="120"/>
                    <a:pt x="102" y="121"/>
                    <a:pt x="102" y="123"/>
                  </a:cubicBezTo>
                  <a:cubicBezTo>
                    <a:pt x="104" y="120"/>
                    <a:pt x="107" y="117"/>
                    <a:pt x="110" y="113"/>
                  </a:cubicBezTo>
                  <a:close/>
                  <a:moveTo>
                    <a:pt x="137" y="161"/>
                  </a:moveTo>
                  <a:cubicBezTo>
                    <a:pt x="138" y="160"/>
                    <a:pt x="138" y="160"/>
                    <a:pt x="139" y="159"/>
                  </a:cubicBezTo>
                  <a:cubicBezTo>
                    <a:pt x="139" y="158"/>
                    <a:pt x="140" y="158"/>
                    <a:pt x="140" y="157"/>
                  </a:cubicBezTo>
                  <a:cubicBezTo>
                    <a:pt x="141" y="156"/>
                    <a:pt x="142" y="156"/>
                    <a:pt x="142" y="155"/>
                  </a:cubicBezTo>
                  <a:cubicBezTo>
                    <a:pt x="141" y="155"/>
                    <a:pt x="141" y="155"/>
                    <a:pt x="140" y="155"/>
                  </a:cubicBezTo>
                  <a:cubicBezTo>
                    <a:pt x="139" y="155"/>
                    <a:pt x="139" y="154"/>
                    <a:pt x="139" y="155"/>
                  </a:cubicBezTo>
                  <a:cubicBezTo>
                    <a:pt x="138" y="156"/>
                    <a:pt x="137" y="156"/>
                    <a:pt x="137" y="156"/>
                  </a:cubicBezTo>
                  <a:cubicBezTo>
                    <a:pt x="136" y="155"/>
                    <a:pt x="136" y="156"/>
                    <a:pt x="135" y="156"/>
                  </a:cubicBezTo>
                  <a:cubicBezTo>
                    <a:pt x="136" y="156"/>
                    <a:pt x="136" y="156"/>
                    <a:pt x="136" y="157"/>
                  </a:cubicBezTo>
                  <a:cubicBezTo>
                    <a:pt x="136" y="158"/>
                    <a:pt x="137" y="160"/>
                    <a:pt x="137" y="161"/>
                  </a:cubicBezTo>
                  <a:close/>
                  <a:moveTo>
                    <a:pt x="188" y="183"/>
                  </a:moveTo>
                  <a:cubicBezTo>
                    <a:pt x="188" y="183"/>
                    <a:pt x="188" y="183"/>
                    <a:pt x="188" y="183"/>
                  </a:cubicBezTo>
                  <a:cubicBezTo>
                    <a:pt x="185" y="183"/>
                    <a:pt x="182" y="183"/>
                    <a:pt x="179" y="184"/>
                  </a:cubicBezTo>
                  <a:cubicBezTo>
                    <a:pt x="178" y="185"/>
                    <a:pt x="178" y="185"/>
                    <a:pt x="178" y="186"/>
                  </a:cubicBezTo>
                  <a:cubicBezTo>
                    <a:pt x="179" y="186"/>
                    <a:pt x="179" y="187"/>
                    <a:pt x="179" y="186"/>
                  </a:cubicBezTo>
                  <a:cubicBezTo>
                    <a:pt x="182" y="185"/>
                    <a:pt x="185" y="184"/>
                    <a:pt x="188" y="183"/>
                  </a:cubicBezTo>
                  <a:close/>
                  <a:moveTo>
                    <a:pt x="140" y="78"/>
                  </a:moveTo>
                  <a:cubicBezTo>
                    <a:pt x="142" y="78"/>
                    <a:pt x="143" y="78"/>
                    <a:pt x="144" y="77"/>
                  </a:cubicBezTo>
                  <a:cubicBezTo>
                    <a:pt x="145" y="77"/>
                    <a:pt x="145" y="77"/>
                    <a:pt x="145" y="77"/>
                  </a:cubicBezTo>
                  <a:cubicBezTo>
                    <a:pt x="146" y="78"/>
                    <a:pt x="147" y="77"/>
                    <a:pt x="148" y="77"/>
                  </a:cubicBezTo>
                  <a:cubicBezTo>
                    <a:pt x="146" y="76"/>
                    <a:pt x="143" y="75"/>
                    <a:pt x="141" y="74"/>
                  </a:cubicBezTo>
                  <a:cubicBezTo>
                    <a:pt x="141" y="75"/>
                    <a:pt x="141" y="77"/>
                    <a:pt x="140" y="78"/>
                  </a:cubicBezTo>
                  <a:close/>
                  <a:moveTo>
                    <a:pt x="123" y="194"/>
                  </a:moveTo>
                  <a:cubicBezTo>
                    <a:pt x="124" y="195"/>
                    <a:pt x="125" y="196"/>
                    <a:pt x="126" y="197"/>
                  </a:cubicBezTo>
                  <a:cubicBezTo>
                    <a:pt x="126" y="193"/>
                    <a:pt x="126" y="190"/>
                    <a:pt x="127" y="187"/>
                  </a:cubicBezTo>
                  <a:cubicBezTo>
                    <a:pt x="127" y="187"/>
                    <a:pt x="127" y="187"/>
                    <a:pt x="127" y="187"/>
                  </a:cubicBezTo>
                  <a:cubicBezTo>
                    <a:pt x="125" y="189"/>
                    <a:pt x="124" y="192"/>
                    <a:pt x="123" y="194"/>
                  </a:cubicBezTo>
                  <a:close/>
                  <a:moveTo>
                    <a:pt x="195" y="133"/>
                  </a:moveTo>
                  <a:cubicBezTo>
                    <a:pt x="196" y="134"/>
                    <a:pt x="196" y="134"/>
                    <a:pt x="195" y="135"/>
                  </a:cubicBezTo>
                  <a:cubicBezTo>
                    <a:pt x="195" y="135"/>
                    <a:pt x="195" y="136"/>
                    <a:pt x="195" y="136"/>
                  </a:cubicBezTo>
                  <a:cubicBezTo>
                    <a:pt x="195" y="137"/>
                    <a:pt x="196" y="139"/>
                    <a:pt x="196" y="140"/>
                  </a:cubicBezTo>
                  <a:cubicBezTo>
                    <a:pt x="197" y="140"/>
                    <a:pt x="197" y="139"/>
                    <a:pt x="197" y="139"/>
                  </a:cubicBezTo>
                  <a:cubicBezTo>
                    <a:pt x="197" y="135"/>
                    <a:pt x="196" y="132"/>
                    <a:pt x="196" y="129"/>
                  </a:cubicBezTo>
                  <a:cubicBezTo>
                    <a:pt x="196" y="128"/>
                    <a:pt x="196" y="128"/>
                    <a:pt x="196" y="127"/>
                  </a:cubicBezTo>
                  <a:cubicBezTo>
                    <a:pt x="195" y="128"/>
                    <a:pt x="195" y="128"/>
                    <a:pt x="195" y="129"/>
                  </a:cubicBezTo>
                  <a:cubicBezTo>
                    <a:pt x="195" y="130"/>
                    <a:pt x="195" y="132"/>
                    <a:pt x="195" y="133"/>
                  </a:cubicBezTo>
                  <a:close/>
                  <a:moveTo>
                    <a:pt x="195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1" y="87"/>
                    <a:pt x="187" y="89"/>
                    <a:pt x="184" y="90"/>
                  </a:cubicBezTo>
                  <a:cubicBezTo>
                    <a:pt x="184" y="91"/>
                    <a:pt x="184" y="92"/>
                    <a:pt x="184" y="93"/>
                  </a:cubicBezTo>
                  <a:cubicBezTo>
                    <a:pt x="188" y="91"/>
                    <a:pt x="191" y="88"/>
                    <a:pt x="195" y="86"/>
                  </a:cubicBezTo>
                  <a:close/>
                  <a:moveTo>
                    <a:pt x="193" y="137"/>
                  </a:moveTo>
                  <a:cubicBezTo>
                    <a:pt x="192" y="138"/>
                    <a:pt x="191" y="138"/>
                    <a:pt x="190" y="139"/>
                  </a:cubicBezTo>
                  <a:cubicBezTo>
                    <a:pt x="190" y="139"/>
                    <a:pt x="190" y="139"/>
                    <a:pt x="190" y="139"/>
                  </a:cubicBezTo>
                  <a:cubicBezTo>
                    <a:pt x="190" y="141"/>
                    <a:pt x="190" y="142"/>
                    <a:pt x="190" y="143"/>
                  </a:cubicBezTo>
                  <a:cubicBezTo>
                    <a:pt x="192" y="143"/>
                    <a:pt x="193" y="142"/>
                    <a:pt x="194" y="141"/>
                  </a:cubicBezTo>
                  <a:cubicBezTo>
                    <a:pt x="194" y="140"/>
                    <a:pt x="193" y="138"/>
                    <a:pt x="193" y="137"/>
                  </a:cubicBezTo>
                  <a:close/>
                  <a:moveTo>
                    <a:pt x="182" y="197"/>
                  </a:moveTo>
                  <a:cubicBezTo>
                    <a:pt x="182" y="197"/>
                    <a:pt x="183" y="197"/>
                    <a:pt x="183" y="197"/>
                  </a:cubicBezTo>
                  <a:cubicBezTo>
                    <a:pt x="183" y="195"/>
                    <a:pt x="184" y="193"/>
                    <a:pt x="185" y="191"/>
                  </a:cubicBezTo>
                  <a:cubicBezTo>
                    <a:pt x="182" y="191"/>
                    <a:pt x="180" y="191"/>
                    <a:pt x="178" y="191"/>
                  </a:cubicBezTo>
                  <a:cubicBezTo>
                    <a:pt x="178" y="192"/>
                    <a:pt x="178" y="194"/>
                    <a:pt x="178" y="195"/>
                  </a:cubicBezTo>
                  <a:cubicBezTo>
                    <a:pt x="178" y="195"/>
                    <a:pt x="179" y="194"/>
                    <a:pt x="179" y="193"/>
                  </a:cubicBezTo>
                  <a:cubicBezTo>
                    <a:pt x="179" y="192"/>
                    <a:pt x="180" y="192"/>
                    <a:pt x="181" y="192"/>
                  </a:cubicBezTo>
                  <a:cubicBezTo>
                    <a:pt x="182" y="192"/>
                    <a:pt x="182" y="193"/>
                    <a:pt x="182" y="194"/>
                  </a:cubicBezTo>
                  <a:cubicBezTo>
                    <a:pt x="182" y="195"/>
                    <a:pt x="182" y="196"/>
                    <a:pt x="182" y="197"/>
                  </a:cubicBezTo>
                  <a:close/>
                  <a:moveTo>
                    <a:pt x="108" y="111"/>
                  </a:moveTo>
                  <a:cubicBezTo>
                    <a:pt x="108" y="111"/>
                    <a:pt x="108" y="111"/>
                    <a:pt x="108" y="111"/>
                  </a:cubicBezTo>
                  <a:cubicBezTo>
                    <a:pt x="109" y="111"/>
                    <a:pt x="109" y="110"/>
                    <a:pt x="109" y="110"/>
                  </a:cubicBezTo>
                  <a:cubicBezTo>
                    <a:pt x="111" y="109"/>
                    <a:pt x="112" y="108"/>
                    <a:pt x="113" y="108"/>
                  </a:cubicBezTo>
                  <a:cubicBezTo>
                    <a:pt x="114" y="107"/>
                    <a:pt x="114" y="107"/>
                    <a:pt x="115" y="107"/>
                  </a:cubicBezTo>
                  <a:cubicBezTo>
                    <a:pt x="115" y="107"/>
                    <a:pt x="116" y="107"/>
                    <a:pt x="116" y="107"/>
                  </a:cubicBezTo>
                  <a:cubicBezTo>
                    <a:pt x="116" y="106"/>
                    <a:pt x="116" y="104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14" y="104"/>
                    <a:pt x="114" y="105"/>
                    <a:pt x="113" y="106"/>
                  </a:cubicBezTo>
                  <a:cubicBezTo>
                    <a:pt x="112" y="107"/>
                    <a:pt x="111" y="108"/>
                    <a:pt x="110" y="109"/>
                  </a:cubicBezTo>
                  <a:cubicBezTo>
                    <a:pt x="110" y="109"/>
                    <a:pt x="109" y="110"/>
                    <a:pt x="108" y="111"/>
                  </a:cubicBezTo>
                  <a:close/>
                  <a:moveTo>
                    <a:pt x="176" y="191"/>
                  </a:moveTo>
                  <a:cubicBezTo>
                    <a:pt x="174" y="191"/>
                    <a:pt x="174" y="191"/>
                    <a:pt x="174" y="193"/>
                  </a:cubicBezTo>
                  <a:cubicBezTo>
                    <a:pt x="174" y="194"/>
                    <a:pt x="174" y="196"/>
                    <a:pt x="174" y="197"/>
                  </a:cubicBezTo>
                  <a:cubicBezTo>
                    <a:pt x="174" y="199"/>
                    <a:pt x="174" y="200"/>
                    <a:pt x="174" y="202"/>
                  </a:cubicBezTo>
                  <a:cubicBezTo>
                    <a:pt x="174" y="202"/>
                    <a:pt x="174" y="203"/>
                    <a:pt x="174" y="203"/>
                  </a:cubicBezTo>
                  <a:cubicBezTo>
                    <a:pt x="174" y="203"/>
                    <a:pt x="174" y="203"/>
                    <a:pt x="175" y="203"/>
                  </a:cubicBezTo>
                  <a:cubicBezTo>
                    <a:pt x="175" y="199"/>
                    <a:pt x="176" y="195"/>
                    <a:pt x="176" y="191"/>
                  </a:cubicBezTo>
                  <a:close/>
                  <a:moveTo>
                    <a:pt x="35" y="84"/>
                  </a:moveTo>
                  <a:cubicBezTo>
                    <a:pt x="36" y="83"/>
                    <a:pt x="37" y="82"/>
                    <a:pt x="38" y="82"/>
                  </a:cubicBezTo>
                  <a:cubicBezTo>
                    <a:pt x="39" y="81"/>
                    <a:pt x="40" y="81"/>
                    <a:pt x="41" y="82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42" y="83"/>
                    <a:pt x="43" y="82"/>
                    <a:pt x="43" y="82"/>
                  </a:cubicBezTo>
                  <a:cubicBezTo>
                    <a:pt x="44" y="82"/>
                    <a:pt x="45" y="81"/>
                    <a:pt x="46" y="81"/>
                  </a:cubicBezTo>
                  <a:cubicBezTo>
                    <a:pt x="42" y="80"/>
                    <a:pt x="39" y="80"/>
                    <a:pt x="36" y="80"/>
                  </a:cubicBezTo>
                  <a:cubicBezTo>
                    <a:pt x="36" y="81"/>
                    <a:pt x="35" y="82"/>
                    <a:pt x="35" y="84"/>
                  </a:cubicBezTo>
                  <a:close/>
                  <a:moveTo>
                    <a:pt x="176" y="115"/>
                  </a:moveTo>
                  <a:cubicBezTo>
                    <a:pt x="175" y="117"/>
                    <a:pt x="175" y="118"/>
                    <a:pt x="175" y="120"/>
                  </a:cubicBezTo>
                  <a:cubicBezTo>
                    <a:pt x="175" y="120"/>
                    <a:pt x="175" y="120"/>
                    <a:pt x="175" y="120"/>
                  </a:cubicBezTo>
                  <a:cubicBezTo>
                    <a:pt x="176" y="119"/>
                    <a:pt x="178" y="119"/>
                    <a:pt x="179" y="118"/>
                  </a:cubicBezTo>
                  <a:cubicBezTo>
                    <a:pt x="179" y="118"/>
                    <a:pt x="179" y="117"/>
                    <a:pt x="179" y="117"/>
                  </a:cubicBezTo>
                  <a:cubicBezTo>
                    <a:pt x="179" y="116"/>
                    <a:pt x="179" y="115"/>
                    <a:pt x="179" y="114"/>
                  </a:cubicBezTo>
                  <a:cubicBezTo>
                    <a:pt x="178" y="115"/>
                    <a:pt x="177" y="115"/>
                    <a:pt x="176" y="115"/>
                  </a:cubicBezTo>
                  <a:close/>
                  <a:moveTo>
                    <a:pt x="238" y="157"/>
                  </a:moveTo>
                  <a:cubicBezTo>
                    <a:pt x="238" y="157"/>
                    <a:pt x="239" y="157"/>
                    <a:pt x="239" y="157"/>
                  </a:cubicBezTo>
                  <a:cubicBezTo>
                    <a:pt x="240" y="154"/>
                    <a:pt x="241" y="152"/>
                    <a:pt x="242" y="149"/>
                  </a:cubicBezTo>
                  <a:cubicBezTo>
                    <a:pt x="242" y="149"/>
                    <a:pt x="242" y="148"/>
                    <a:pt x="241" y="148"/>
                  </a:cubicBezTo>
                  <a:cubicBezTo>
                    <a:pt x="241" y="149"/>
                    <a:pt x="241" y="149"/>
                    <a:pt x="241" y="149"/>
                  </a:cubicBezTo>
                  <a:cubicBezTo>
                    <a:pt x="240" y="151"/>
                    <a:pt x="239" y="153"/>
                    <a:pt x="238" y="155"/>
                  </a:cubicBezTo>
                  <a:cubicBezTo>
                    <a:pt x="238" y="156"/>
                    <a:pt x="238" y="157"/>
                    <a:pt x="238" y="157"/>
                  </a:cubicBezTo>
                  <a:close/>
                  <a:moveTo>
                    <a:pt x="183" y="139"/>
                  </a:moveTo>
                  <a:cubicBezTo>
                    <a:pt x="184" y="138"/>
                    <a:pt x="186" y="138"/>
                    <a:pt x="187" y="137"/>
                  </a:cubicBezTo>
                  <a:cubicBezTo>
                    <a:pt x="187" y="137"/>
                    <a:pt x="187" y="137"/>
                    <a:pt x="187" y="136"/>
                  </a:cubicBezTo>
                  <a:cubicBezTo>
                    <a:pt x="187" y="135"/>
                    <a:pt x="187" y="135"/>
                    <a:pt x="187" y="133"/>
                  </a:cubicBezTo>
                  <a:cubicBezTo>
                    <a:pt x="185" y="135"/>
                    <a:pt x="184" y="136"/>
                    <a:pt x="182" y="137"/>
                  </a:cubicBezTo>
                  <a:cubicBezTo>
                    <a:pt x="182" y="138"/>
                    <a:pt x="182" y="138"/>
                    <a:pt x="183" y="139"/>
                  </a:cubicBezTo>
                  <a:close/>
                  <a:moveTo>
                    <a:pt x="192" y="130"/>
                  </a:moveTo>
                  <a:cubicBezTo>
                    <a:pt x="191" y="130"/>
                    <a:pt x="191" y="131"/>
                    <a:pt x="190" y="132"/>
                  </a:cubicBezTo>
                  <a:cubicBezTo>
                    <a:pt x="190" y="132"/>
                    <a:pt x="190" y="132"/>
                    <a:pt x="190" y="132"/>
                  </a:cubicBezTo>
                  <a:cubicBezTo>
                    <a:pt x="190" y="133"/>
                    <a:pt x="190" y="134"/>
                    <a:pt x="190" y="136"/>
                  </a:cubicBezTo>
                  <a:cubicBezTo>
                    <a:pt x="191" y="135"/>
                    <a:pt x="192" y="135"/>
                    <a:pt x="193" y="134"/>
                  </a:cubicBezTo>
                  <a:cubicBezTo>
                    <a:pt x="193" y="133"/>
                    <a:pt x="192" y="131"/>
                    <a:pt x="192" y="130"/>
                  </a:cubicBezTo>
                  <a:close/>
                  <a:moveTo>
                    <a:pt x="220" y="158"/>
                  </a:moveTo>
                  <a:cubicBezTo>
                    <a:pt x="217" y="157"/>
                    <a:pt x="214" y="156"/>
                    <a:pt x="212" y="154"/>
                  </a:cubicBezTo>
                  <a:cubicBezTo>
                    <a:pt x="213" y="156"/>
                    <a:pt x="216" y="159"/>
                    <a:pt x="218" y="160"/>
                  </a:cubicBezTo>
                  <a:cubicBezTo>
                    <a:pt x="218" y="159"/>
                    <a:pt x="219" y="159"/>
                    <a:pt x="220" y="158"/>
                  </a:cubicBezTo>
                  <a:close/>
                  <a:moveTo>
                    <a:pt x="87" y="184"/>
                  </a:moveTo>
                  <a:cubicBezTo>
                    <a:pt x="87" y="185"/>
                    <a:pt x="86" y="186"/>
                    <a:pt x="86" y="188"/>
                  </a:cubicBezTo>
                  <a:cubicBezTo>
                    <a:pt x="86" y="188"/>
                    <a:pt x="87" y="188"/>
                    <a:pt x="88" y="188"/>
                  </a:cubicBezTo>
                  <a:cubicBezTo>
                    <a:pt x="89" y="187"/>
                    <a:pt x="90" y="186"/>
                    <a:pt x="91" y="184"/>
                  </a:cubicBezTo>
                  <a:cubicBezTo>
                    <a:pt x="91" y="184"/>
                    <a:pt x="91" y="184"/>
                    <a:pt x="91" y="184"/>
                  </a:cubicBezTo>
                  <a:cubicBezTo>
                    <a:pt x="90" y="184"/>
                    <a:pt x="88" y="184"/>
                    <a:pt x="87" y="184"/>
                  </a:cubicBezTo>
                  <a:close/>
                  <a:moveTo>
                    <a:pt x="186" y="52"/>
                  </a:moveTo>
                  <a:cubicBezTo>
                    <a:pt x="186" y="50"/>
                    <a:pt x="186" y="49"/>
                    <a:pt x="186" y="48"/>
                  </a:cubicBezTo>
                  <a:cubicBezTo>
                    <a:pt x="186" y="47"/>
                    <a:pt x="186" y="46"/>
                    <a:pt x="186" y="45"/>
                  </a:cubicBezTo>
                  <a:cubicBezTo>
                    <a:pt x="184" y="47"/>
                    <a:pt x="184" y="49"/>
                    <a:pt x="184" y="51"/>
                  </a:cubicBezTo>
                  <a:cubicBezTo>
                    <a:pt x="185" y="51"/>
                    <a:pt x="185" y="51"/>
                    <a:pt x="186" y="52"/>
                  </a:cubicBezTo>
                  <a:close/>
                  <a:moveTo>
                    <a:pt x="183" y="155"/>
                  </a:moveTo>
                  <a:cubicBezTo>
                    <a:pt x="183" y="155"/>
                    <a:pt x="183" y="155"/>
                    <a:pt x="183" y="155"/>
                  </a:cubicBezTo>
                  <a:cubicBezTo>
                    <a:pt x="186" y="155"/>
                    <a:pt x="188" y="154"/>
                    <a:pt x="190" y="153"/>
                  </a:cubicBezTo>
                  <a:cubicBezTo>
                    <a:pt x="189" y="152"/>
                    <a:pt x="188" y="152"/>
                    <a:pt x="188" y="151"/>
                  </a:cubicBezTo>
                  <a:cubicBezTo>
                    <a:pt x="186" y="152"/>
                    <a:pt x="185" y="154"/>
                    <a:pt x="183" y="155"/>
                  </a:cubicBezTo>
                  <a:close/>
                  <a:moveTo>
                    <a:pt x="174" y="98"/>
                  </a:moveTo>
                  <a:cubicBezTo>
                    <a:pt x="175" y="98"/>
                    <a:pt x="175" y="98"/>
                    <a:pt x="175" y="99"/>
                  </a:cubicBezTo>
                  <a:cubicBezTo>
                    <a:pt x="175" y="98"/>
                    <a:pt x="175" y="98"/>
                    <a:pt x="176" y="98"/>
                  </a:cubicBezTo>
                  <a:cubicBezTo>
                    <a:pt x="177" y="97"/>
                    <a:pt x="178" y="96"/>
                    <a:pt x="178" y="94"/>
                  </a:cubicBezTo>
                  <a:cubicBezTo>
                    <a:pt x="178" y="93"/>
                    <a:pt x="179" y="93"/>
                    <a:pt x="179" y="92"/>
                  </a:cubicBezTo>
                  <a:cubicBezTo>
                    <a:pt x="178" y="92"/>
                    <a:pt x="178" y="92"/>
                    <a:pt x="177" y="92"/>
                  </a:cubicBezTo>
                  <a:cubicBezTo>
                    <a:pt x="176" y="94"/>
                    <a:pt x="175" y="96"/>
                    <a:pt x="174" y="98"/>
                  </a:cubicBezTo>
                  <a:close/>
                  <a:moveTo>
                    <a:pt x="205" y="95"/>
                  </a:moveTo>
                  <a:cubicBezTo>
                    <a:pt x="203" y="99"/>
                    <a:pt x="202" y="103"/>
                    <a:pt x="202" y="107"/>
                  </a:cubicBezTo>
                  <a:cubicBezTo>
                    <a:pt x="202" y="107"/>
                    <a:pt x="202" y="107"/>
                    <a:pt x="203" y="107"/>
                  </a:cubicBezTo>
                  <a:cubicBezTo>
                    <a:pt x="203" y="103"/>
                    <a:pt x="204" y="99"/>
                    <a:pt x="205" y="95"/>
                  </a:cubicBezTo>
                  <a:close/>
                  <a:moveTo>
                    <a:pt x="121" y="18"/>
                  </a:moveTo>
                  <a:cubicBezTo>
                    <a:pt x="122" y="19"/>
                    <a:pt x="124" y="20"/>
                    <a:pt x="126" y="21"/>
                  </a:cubicBezTo>
                  <a:cubicBezTo>
                    <a:pt x="126" y="20"/>
                    <a:pt x="126" y="20"/>
                    <a:pt x="127" y="19"/>
                  </a:cubicBezTo>
                  <a:cubicBezTo>
                    <a:pt x="126" y="19"/>
                    <a:pt x="126" y="19"/>
                    <a:pt x="125" y="18"/>
                  </a:cubicBezTo>
                  <a:cubicBezTo>
                    <a:pt x="125" y="18"/>
                    <a:pt x="125" y="18"/>
                    <a:pt x="124" y="17"/>
                  </a:cubicBezTo>
                  <a:cubicBezTo>
                    <a:pt x="123" y="18"/>
                    <a:pt x="122" y="18"/>
                    <a:pt x="121" y="18"/>
                  </a:cubicBezTo>
                  <a:close/>
                  <a:moveTo>
                    <a:pt x="192" y="125"/>
                  </a:moveTo>
                  <a:cubicBezTo>
                    <a:pt x="192" y="124"/>
                    <a:pt x="193" y="122"/>
                    <a:pt x="193" y="120"/>
                  </a:cubicBezTo>
                  <a:cubicBezTo>
                    <a:pt x="192" y="120"/>
                    <a:pt x="191" y="120"/>
                    <a:pt x="191" y="121"/>
                  </a:cubicBezTo>
                  <a:cubicBezTo>
                    <a:pt x="191" y="123"/>
                    <a:pt x="190" y="125"/>
                    <a:pt x="190" y="127"/>
                  </a:cubicBezTo>
                  <a:cubicBezTo>
                    <a:pt x="191" y="126"/>
                    <a:pt x="192" y="126"/>
                    <a:pt x="192" y="125"/>
                  </a:cubicBezTo>
                  <a:close/>
                  <a:moveTo>
                    <a:pt x="184" y="143"/>
                  </a:moveTo>
                  <a:cubicBezTo>
                    <a:pt x="185" y="144"/>
                    <a:pt x="185" y="145"/>
                    <a:pt x="186" y="145"/>
                  </a:cubicBezTo>
                  <a:cubicBezTo>
                    <a:pt x="187" y="145"/>
                    <a:pt x="187" y="145"/>
                    <a:pt x="188" y="144"/>
                  </a:cubicBezTo>
                  <a:cubicBezTo>
                    <a:pt x="188" y="143"/>
                    <a:pt x="188" y="142"/>
                    <a:pt x="188" y="141"/>
                  </a:cubicBezTo>
                  <a:cubicBezTo>
                    <a:pt x="186" y="142"/>
                    <a:pt x="185" y="142"/>
                    <a:pt x="184" y="143"/>
                  </a:cubicBezTo>
                  <a:close/>
                  <a:moveTo>
                    <a:pt x="112" y="72"/>
                  </a:moveTo>
                  <a:cubicBezTo>
                    <a:pt x="112" y="72"/>
                    <a:pt x="112" y="72"/>
                    <a:pt x="112" y="72"/>
                  </a:cubicBezTo>
                  <a:cubicBezTo>
                    <a:pt x="113" y="73"/>
                    <a:pt x="114" y="73"/>
                    <a:pt x="114" y="73"/>
                  </a:cubicBezTo>
                  <a:cubicBezTo>
                    <a:pt x="115" y="73"/>
                    <a:pt x="116" y="73"/>
                    <a:pt x="117" y="74"/>
                  </a:cubicBezTo>
                  <a:cubicBezTo>
                    <a:pt x="117" y="73"/>
                    <a:pt x="118" y="72"/>
                    <a:pt x="118" y="70"/>
                  </a:cubicBezTo>
                  <a:cubicBezTo>
                    <a:pt x="116" y="71"/>
                    <a:pt x="115" y="71"/>
                    <a:pt x="113" y="72"/>
                  </a:cubicBezTo>
                  <a:cubicBezTo>
                    <a:pt x="113" y="72"/>
                    <a:pt x="113" y="72"/>
                    <a:pt x="112" y="72"/>
                  </a:cubicBezTo>
                  <a:close/>
                  <a:moveTo>
                    <a:pt x="77" y="190"/>
                  </a:moveTo>
                  <a:cubicBezTo>
                    <a:pt x="79" y="189"/>
                    <a:pt x="82" y="185"/>
                    <a:pt x="82" y="184"/>
                  </a:cubicBezTo>
                  <a:cubicBezTo>
                    <a:pt x="82" y="184"/>
                    <a:pt x="81" y="184"/>
                    <a:pt x="80" y="184"/>
                  </a:cubicBezTo>
                  <a:cubicBezTo>
                    <a:pt x="79" y="186"/>
                    <a:pt x="78" y="188"/>
                    <a:pt x="77" y="190"/>
                  </a:cubicBezTo>
                  <a:close/>
                  <a:moveTo>
                    <a:pt x="101" y="98"/>
                  </a:moveTo>
                  <a:cubicBezTo>
                    <a:pt x="104" y="98"/>
                    <a:pt x="108" y="98"/>
                    <a:pt x="111" y="98"/>
                  </a:cubicBezTo>
                  <a:cubicBezTo>
                    <a:pt x="111" y="98"/>
                    <a:pt x="111" y="97"/>
                    <a:pt x="111" y="97"/>
                  </a:cubicBezTo>
                  <a:cubicBezTo>
                    <a:pt x="109" y="98"/>
                    <a:pt x="109" y="98"/>
                    <a:pt x="108" y="97"/>
                  </a:cubicBezTo>
                  <a:cubicBezTo>
                    <a:pt x="105" y="97"/>
                    <a:pt x="103" y="98"/>
                    <a:pt x="101" y="98"/>
                  </a:cubicBezTo>
                  <a:close/>
                  <a:moveTo>
                    <a:pt x="143" y="198"/>
                  </a:moveTo>
                  <a:cubicBezTo>
                    <a:pt x="143" y="198"/>
                    <a:pt x="143" y="198"/>
                    <a:pt x="143" y="199"/>
                  </a:cubicBezTo>
                  <a:cubicBezTo>
                    <a:pt x="144" y="197"/>
                    <a:pt x="145" y="195"/>
                    <a:pt x="146" y="194"/>
                  </a:cubicBezTo>
                  <a:cubicBezTo>
                    <a:pt x="145" y="193"/>
                    <a:pt x="145" y="192"/>
                    <a:pt x="144" y="191"/>
                  </a:cubicBezTo>
                  <a:cubicBezTo>
                    <a:pt x="144" y="194"/>
                    <a:pt x="143" y="196"/>
                    <a:pt x="143" y="198"/>
                  </a:cubicBezTo>
                  <a:close/>
                  <a:moveTo>
                    <a:pt x="40" y="148"/>
                  </a:moveTo>
                  <a:cubicBezTo>
                    <a:pt x="40" y="148"/>
                    <a:pt x="40" y="148"/>
                    <a:pt x="40" y="148"/>
                  </a:cubicBezTo>
                  <a:cubicBezTo>
                    <a:pt x="40" y="148"/>
                    <a:pt x="40" y="148"/>
                    <a:pt x="39" y="148"/>
                  </a:cubicBezTo>
                  <a:cubicBezTo>
                    <a:pt x="39" y="148"/>
                    <a:pt x="38" y="148"/>
                    <a:pt x="38" y="148"/>
                  </a:cubicBezTo>
                  <a:cubicBezTo>
                    <a:pt x="36" y="149"/>
                    <a:pt x="36" y="148"/>
                    <a:pt x="35" y="147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4" y="148"/>
                    <a:pt x="33" y="150"/>
                    <a:pt x="32" y="151"/>
                  </a:cubicBezTo>
                  <a:cubicBezTo>
                    <a:pt x="33" y="151"/>
                    <a:pt x="33" y="151"/>
                    <a:pt x="33" y="151"/>
                  </a:cubicBezTo>
                  <a:cubicBezTo>
                    <a:pt x="35" y="150"/>
                    <a:pt x="38" y="149"/>
                    <a:pt x="40" y="148"/>
                  </a:cubicBezTo>
                  <a:close/>
                  <a:moveTo>
                    <a:pt x="74" y="184"/>
                  </a:moveTo>
                  <a:cubicBezTo>
                    <a:pt x="74" y="184"/>
                    <a:pt x="74" y="183"/>
                    <a:pt x="74" y="183"/>
                  </a:cubicBezTo>
                  <a:cubicBezTo>
                    <a:pt x="73" y="183"/>
                    <a:pt x="73" y="183"/>
                    <a:pt x="72" y="183"/>
                  </a:cubicBezTo>
                  <a:cubicBezTo>
                    <a:pt x="72" y="183"/>
                    <a:pt x="71" y="184"/>
                    <a:pt x="71" y="184"/>
                  </a:cubicBezTo>
                  <a:cubicBezTo>
                    <a:pt x="71" y="185"/>
                    <a:pt x="70" y="186"/>
                    <a:pt x="70" y="188"/>
                  </a:cubicBezTo>
                  <a:cubicBezTo>
                    <a:pt x="69" y="188"/>
                    <a:pt x="69" y="189"/>
                    <a:pt x="69" y="189"/>
                  </a:cubicBezTo>
                  <a:cubicBezTo>
                    <a:pt x="69" y="189"/>
                    <a:pt x="69" y="189"/>
                    <a:pt x="69" y="189"/>
                  </a:cubicBezTo>
                  <a:cubicBezTo>
                    <a:pt x="71" y="187"/>
                    <a:pt x="72" y="185"/>
                    <a:pt x="74" y="184"/>
                  </a:cubicBezTo>
                  <a:close/>
                  <a:moveTo>
                    <a:pt x="60" y="29"/>
                  </a:moveTo>
                  <a:cubicBezTo>
                    <a:pt x="61" y="27"/>
                    <a:pt x="62" y="25"/>
                    <a:pt x="63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2" y="24"/>
                    <a:pt x="60" y="26"/>
                    <a:pt x="58" y="27"/>
                  </a:cubicBezTo>
                  <a:cubicBezTo>
                    <a:pt x="59" y="28"/>
                    <a:pt x="59" y="28"/>
                    <a:pt x="60" y="29"/>
                  </a:cubicBezTo>
                  <a:close/>
                  <a:moveTo>
                    <a:pt x="7" y="87"/>
                  </a:moveTo>
                  <a:cubicBezTo>
                    <a:pt x="7" y="87"/>
                    <a:pt x="7" y="87"/>
                    <a:pt x="7" y="87"/>
                  </a:cubicBezTo>
                  <a:cubicBezTo>
                    <a:pt x="7" y="87"/>
                    <a:pt x="8" y="86"/>
                    <a:pt x="8" y="85"/>
                  </a:cubicBezTo>
                  <a:cubicBezTo>
                    <a:pt x="10" y="82"/>
                    <a:pt x="11" y="79"/>
                    <a:pt x="12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2" y="75"/>
                    <a:pt x="12" y="74"/>
                    <a:pt x="12" y="74"/>
                  </a:cubicBezTo>
                  <a:cubicBezTo>
                    <a:pt x="10" y="79"/>
                    <a:pt x="8" y="83"/>
                    <a:pt x="7" y="87"/>
                  </a:cubicBezTo>
                  <a:close/>
                  <a:moveTo>
                    <a:pt x="119" y="15"/>
                  </a:moveTo>
                  <a:cubicBezTo>
                    <a:pt x="119" y="15"/>
                    <a:pt x="118" y="15"/>
                    <a:pt x="118" y="15"/>
                  </a:cubicBezTo>
                  <a:cubicBezTo>
                    <a:pt x="116" y="15"/>
                    <a:pt x="116" y="14"/>
                    <a:pt x="116" y="13"/>
                  </a:cubicBezTo>
                  <a:cubicBezTo>
                    <a:pt x="116" y="13"/>
                    <a:pt x="117" y="12"/>
                    <a:pt x="117" y="12"/>
                  </a:cubicBezTo>
                  <a:cubicBezTo>
                    <a:pt x="117" y="11"/>
                    <a:pt x="118" y="10"/>
                    <a:pt x="118" y="10"/>
                  </a:cubicBezTo>
                  <a:cubicBezTo>
                    <a:pt x="117" y="10"/>
                    <a:pt x="117" y="10"/>
                    <a:pt x="116" y="10"/>
                  </a:cubicBezTo>
                  <a:cubicBezTo>
                    <a:pt x="116" y="12"/>
                    <a:pt x="115" y="14"/>
                    <a:pt x="115" y="15"/>
                  </a:cubicBezTo>
                  <a:cubicBezTo>
                    <a:pt x="116" y="16"/>
                    <a:pt x="117" y="16"/>
                    <a:pt x="118" y="16"/>
                  </a:cubicBezTo>
                  <a:cubicBezTo>
                    <a:pt x="119" y="16"/>
                    <a:pt x="119" y="16"/>
                    <a:pt x="119" y="15"/>
                  </a:cubicBezTo>
                  <a:close/>
                  <a:moveTo>
                    <a:pt x="45" y="186"/>
                  </a:moveTo>
                  <a:cubicBezTo>
                    <a:pt x="47" y="187"/>
                    <a:pt x="49" y="188"/>
                    <a:pt x="51" y="189"/>
                  </a:cubicBezTo>
                  <a:cubicBezTo>
                    <a:pt x="51" y="188"/>
                    <a:pt x="51" y="187"/>
                    <a:pt x="51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8" y="186"/>
                    <a:pt x="46" y="186"/>
                    <a:pt x="45" y="186"/>
                  </a:cubicBezTo>
                  <a:close/>
                  <a:moveTo>
                    <a:pt x="86" y="92"/>
                  </a:moveTo>
                  <a:cubicBezTo>
                    <a:pt x="88" y="90"/>
                    <a:pt x="89" y="88"/>
                    <a:pt x="91" y="86"/>
                  </a:cubicBezTo>
                  <a:cubicBezTo>
                    <a:pt x="90" y="86"/>
                    <a:pt x="89" y="87"/>
                    <a:pt x="88" y="87"/>
                  </a:cubicBezTo>
                  <a:cubicBezTo>
                    <a:pt x="86" y="88"/>
                    <a:pt x="86" y="89"/>
                    <a:pt x="86" y="91"/>
                  </a:cubicBezTo>
                  <a:cubicBezTo>
                    <a:pt x="86" y="91"/>
                    <a:pt x="86" y="91"/>
                    <a:pt x="86" y="92"/>
                  </a:cubicBezTo>
                  <a:close/>
                  <a:moveTo>
                    <a:pt x="67" y="23"/>
                  </a:moveTo>
                  <a:cubicBezTo>
                    <a:pt x="65" y="25"/>
                    <a:pt x="64" y="26"/>
                    <a:pt x="63" y="28"/>
                  </a:cubicBezTo>
                  <a:cubicBezTo>
                    <a:pt x="65" y="27"/>
                    <a:pt x="66" y="26"/>
                    <a:pt x="68" y="25"/>
                  </a:cubicBezTo>
                  <a:cubicBezTo>
                    <a:pt x="68" y="25"/>
                    <a:pt x="67" y="24"/>
                    <a:pt x="67" y="23"/>
                  </a:cubicBezTo>
                  <a:close/>
                  <a:moveTo>
                    <a:pt x="82" y="189"/>
                  </a:moveTo>
                  <a:cubicBezTo>
                    <a:pt x="82" y="189"/>
                    <a:pt x="82" y="189"/>
                    <a:pt x="82" y="189"/>
                  </a:cubicBezTo>
                  <a:cubicBezTo>
                    <a:pt x="80" y="191"/>
                    <a:pt x="78" y="193"/>
                    <a:pt x="76" y="195"/>
                  </a:cubicBezTo>
                  <a:cubicBezTo>
                    <a:pt x="78" y="195"/>
                    <a:pt x="79" y="194"/>
                    <a:pt x="80" y="193"/>
                  </a:cubicBezTo>
                  <a:cubicBezTo>
                    <a:pt x="81" y="191"/>
                    <a:pt x="82" y="190"/>
                    <a:pt x="82" y="189"/>
                  </a:cubicBezTo>
                  <a:close/>
                  <a:moveTo>
                    <a:pt x="115" y="171"/>
                  </a:moveTo>
                  <a:cubicBezTo>
                    <a:pt x="116" y="171"/>
                    <a:pt x="118" y="172"/>
                    <a:pt x="119" y="172"/>
                  </a:cubicBezTo>
                  <a:cubicBezTo>
                    <a:pt x="118" y="170"/>
                    <a:pt x="118" y="169"/>
                    <a:pt x="118" y="167"/>
                  </a:cubicBezTo>
                  <a:cubicBezTo>
                    <a:pt x="117" y="169"/>
                    <a:pt x="116" y="170"/>
                    <a:pt x="115" y="171"/>
                  </a:cubicBezTo>
                  <a:close/>
                  <a:moveTo>
                    <a:pt x="175" y="129"/>
                  </a:moveTo>
                  <a:cubicBezTo>
                    <a:pt x="176" y="129"/>
                    <a:pt x="176" y="128"/>
                    <a:pt x="177" y="128"/>
                  </a:cubicBezTo>
                  <a:cubicBezTo>
                    <a:pt x="178" y="127"/>
                    <a:pt x="178" y="126"/>
                    <a:pt x="178" y="125"/>
                  </a:cubicBezTo>
                  <a:cubicBezTo>
                    <a:pt x="177" y="125"/>
                    <a:pt x="176" y="126"/>
                    <a:pt x="175" y="126"/>
                  </a:cubicBezTo>
                  <a:cubicBezTo>
                    <a:pt x="175" y="127"/>
                    <a:pt x="175" y="128"/>
                    <a:pt x="175" y="129"/>
                  </a:cubicBezTo>
                  <a:close/>
                  <a:moveTo>
                    <a:pt x="176" y="135"/>
                  </a:moveTo>
                  <a:cubicBezTo>
                    <a:pt x="176" y="137"/>
                    <a:pt x="176" y="138"/>
                    <a:pt x="176" y="139"/>
                  </a:cubicBezTo>
                  <a:cubicBezTo>
                    <a:pt x="177" y="138"/>
                    <a:pt x="178" y="138"/>
                    <a:pt x="178" y="137"/>
                  </a:cubicBezTo>
                  <a:cubicBezTo>
                    <a:pt x="178" y="136"/>
                    <a:pt x="178" y="136"/>
                    <a:pt x="178" y="134"/>
                  </a:cubicBezTo>
                  <a:cubicBezTo>
                    <a:pt x="177" y="135"/>
                    <a:pt x="176" y="135"/>
                    <a:pt x="176" y="135"/>
                  </a:cubicBezTo>
                  <a:close/>
                  <a:moveTo>
                    <a:pt x="37" y="145"/>
                  </a:moveTo>
                  <a:cubicBezTo>
                    <a:pt x="37" y="145"/>
                    <a:pt x="38" y="145"/>
                    <a:pt x="38" y="145"/>
                  </a:cubicBezTo>
                  <a:cubicBezTo>
                    <a:pt x="38" y="145"/>
                    <a:pt x="38" y="145"/>
                    <a:pt x="39" y="144"/>
                  </a:cubicBezTo>
                  <a:cubicBezTo>
                    <a:pt x="39" y="144"/>
                    <a:pt x="40" y="144"/>
                    <a:pt x="40" y="143"/>
                  </a:cubicBezTo>
                  <a:cubicBezTo>
                    <a:pt x="41" y="143"/>
                    <a:pt x="42" y="143"/>
                    <a:pt x="43" y="143"/>
                  </a:cubicBezTo>
                  <a:cubicBezTo>
                    <a:pt x="44" y="143"/>
                    <a:pt x="44" y="142"/>
                    <a:pt x="45" y="141"/>
                  </a:cubicBezTo>
                  <a:cubicBezTo>
                    <a:pt x="42" y="142"/>
                    <a:pt x="40" y="143"/>
                    <a:pt x="38" y="144"/>
                  </a:cubicBezTo>
                  <a:cubicBezTo>
                    <a:pt x="38" y="144"/>
                    <a:pt x="38" y="145"/>
                    <a:pt x="37" y="145"/>
                  </a:cubicBezTo>
                  <a:close/>
                  <a:moveTo>
                    <a:pt x="68" y="30"/>
                  </a:moveTo>
                  <a:cubicBezTo>
                    <a:pt x="69" y="31"/>
                    <a:pt x="69" y="31"/>
                    <a:pt x="70" y="31"/>
                  </a:cubicBezTo>
                  <a:cubicBezTo>
                    <a:pt x="70" y="32"/>
                    <a:pt x="70" y="32"/>
                    <a:pt x="70" y="33"/>
                  </a:cubicBezTo>
                  <a:cubicBezTo>
                    <a:pt x="71" y="33"/>
                    <a:pt x="71" y="33"/>
                    <a:pt x="72" y="33"/>
                  </a:cubicBezTo>
                  <a:cubicBezTo>
                    <a:pt x="71" y="31"/>
                    <a:pt x="70" y="29"/>
                    <a:pt x="69" y="28"/>
                  </a:cubicBez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69" y="30"/>
                    <a:pt x="68" y="30"/>
                  </a:cubicBezTo>
                  <a:close/>
                  <a:moveTo>
                    <a:pt x="173" y="145"/>
                  </a:moveTo>
                  <a:cubicBezTo>
                    <a:pt x="173" y="147"/>
                    <a:pt x="174" y="148"/>
                    <a:pt x="174" y="149"/>
                  </a:cubicBezTo>
                  <a:cubicBezTo>
                    <a:pt x="175" y="148"/>
                    <a:pt x="175" y="148"/>
                    <a:pt x="176" y="147"/>
                  </a:cubicBezTo>
                  <a:cubicBezTo>
                    <a:pt x="176" y="147"/>
                    <a:pt x="175" y="146"/>
                    <a:pt x="175" y="145"/>
                  </a:cubicBezTo>
                  <a:cubicBezTo>
                    <a:pt x="174" y="145"/>
                    <a:pt x="173" y="145"/>
                    <a:pt x="173" y="145"/>
                  </a:cubicBezTo>
                  <a:close/>
                  <a:moveTo>
                    <a:pt x="217" y="201"/>
                  </a:moveTo>
                  <a:cubicBezTo>
                    <a:pt x="217" y="201"/>
                    <a:pt x="217" y="201"/>
                    <a:pt x="217" y="201"/>
                  </a:cubicBezTo>
                  <a:cubicBezTo>
                    <a:pt x="215" y="202"/>
                    <a:pt x="213" y="204"/>
                    <a:pt x="211" y="205"/>
                  </a:cubicBezTo>
                  <a:cubicBezTo>
                    <a:pt x="209" y="206"/>
                    <a:pt x="207" y="207"/>
                    <a:pt x="205" y="209"/>
                  </a:cubicBezTo>
                  <a:cubicBezTo>
                    <a:pt x="205" y="209"/>
                    <a:pt x="205" y="209"/>
                    <a:pt x="206" y="209"/>
                  </a:cubicBezTo>
                  <a:cubicBezTo>
                    <a:pt x="210" y="207"/>
                    <a:pt x="214" y="204"/>
                    <a:pt x="217" y="201"/>
                  </a:cubicBezTo>
                  <a:close/>
                  <a:moveTo>
                    <a:pt x="183" y="145"/>
                  </a:moveTo>
                  <a:cubicBezTo>
                    <a:pt x="181" y="146"/>
                    <a:pt x="180" y="146"/>
                    <a:pt x="179" y="148"/>
                  </a:cubicBezTo>
                  <a:cubicBezTo>
                    <a:pt x="181" y="148"/>
                    <a:pt x="182" y="147"/>
                    <a:pt x="184" y="146"/>
                  </a:cubicBezTo>
                  <a:cubicBezTo>
                    <a:pt x="183" y="146"/>
                    <a:pt x="183" y="145"/>
                    <a:pt x="183" y="145"/>
                  </a:cubicBezTo>
                  <a:close/>
                  <a:moveTo>
                    <a:pt x="200" y="142"/>
                  </a:moveTo>
                  <a:cubicBezTo>
                    <a:pt x="199" y="142"/>
                    <a:pt x="199" y="142"/>
                    <a:pt x="199" y="142"/>
                  </a:cubicBezTo>
                  <a:cubicBezTo>
                    <a:pt x="199" y="144"/>
                    <a:pt x="199" y="146"/>
                    <a:pt x="199" y="148"/>
                  </a:cubicBezTo>
                  <a:cubicBezTo>
                    <a:pt x="200" y="148"/>
                    <a:pt x="200" y="148"/>
                    <a:pt x="201" y="148"/>
                  </a:cubicBezTo>
                  <a:cubicBezTo>
                    <a:pt x="201" y="146"/>
                    <a:pt x="200" y="144"/>
                    <a:pt x="200" y="142"/>
                  </a:cubicBezTo>
                  <a:close/>
                  <a:moveTo>
                    <a:pt x="61" y="186"/>
                  </a:moveTo>
                  <a:cubicBezTo>
                    <a:pt x="61" y="186"/>
                    <a:pt x="61" y="186"/>
                    <a:pt x="61" y="186"/>
                  </a:cubicBezTo>
                  <a:cubicBezTo>
                    <a:pt x="60" y="188"/>
                    <a:pt x="58" y="189"/>
                    <a:pt x="57" y="191"/>
                  </a:cubicBezTo>
                  <a:cubicBezTo>
                    <a:pt x="58" y="191"/>
                    <a:pt x="59" y="191"/>
                    <a:pt x="59" y="192"/>
                  </a:cubicBezTo>
                  <a:cubicBezTo>
                    <a:pt x="60" y="190"/>
                    <a:pt x="60" y="188"/>
                    <a:pt x="61" y="186"/>
                  </a:cubicBezTo>
                  <a:close/>
                  <a:moveTo>
                    <a:pt x="229" y="160"/>
                  </a:moveTo>
                  <a:cubicBezTo>
                    <a:pt x="228" y="161"/>
                    <a:pt x="226" y="163"/>
                    <a:pt x="224" y="164"/>
                  </a:cubicBezTo>
                  <a:cubicBezTo>
                    <a:pt x="225" y="164"/>
                    <a:pt x="225" y="165"/>
                    <a:pt x="225" y="165"/>
                  </a:cubicBezTo>
                  <a:cubicBezTo>
                    <a:pt x="227" y="164"/>
                    <a:pt x="228" y="162"/>
                    <a:pt x="229" y="160"/>
                  </a:cubicBezTo>
                  <a:close/>
                  <a:moveTo>
                    <a:pt x="20" y="82"/>
                  </a:moveTo>
                  <a:cubicBezTo>
                    <a:pt x="20" y="82"/>
                    <a:pt x="20" y="82"/>
                    <a:pt x="20" y="81"/>
                  </a:cubicBezTo>
                  <a:cubicBezTo>
                    <a:pt x="18" y="82"/>
                    <a:pt x="12" y="86"/>
                    <a:pt x="11" y="87"/>
                  </a:cubicBezTo>
                  <a:cubicBezTo>
                    <a:pt x="14" y="85"/>
                    <a:pt x="17" y="84"/>
                    <a:pt x="20" y="82"/>
                  </a:cubicBezTo>
                  <a:close/>
                  <a:moveTo>
                    <a:pt x="146" y="135"/>
                  </a:moveTo>
                  <a:cubicBezTo>
                    <a:pt x="146" y="134"/>
                    <a:pt x="146" y="134"/>
                    <a:pt x="145" y="134"/>
                  </a:cubicBezTo>
                  <a:cubicBezTo>
                    <a:pt x="143" y="135"/>
                    <a:pt x="140" y="136"/>
                    <a:pt x="138" y="137"/>
                  </a:cubicBezTo>
                  <a:cubicBezTo>
                    <a:pt x="138" y="137"/>
                    <a:pt x="138" y="137"/>
                    <a:pt x="137" y="137"/>
                  </a:cubicBezTo>
                  <a:cubicBezTo>
                    <a:pt x="138" y="137"/>
                    <a:pt x="145" y="135"/>
                    <a:pt x="146" y="135"/>
                  </a:cubicBezTo>
                  <a:close/>
                  <a:moveTo>
                    <a:pt x="92" y="106"/>
                  </a:moveTo>
                  <a:cubicBezTo>
                    <a:pt x="92" y="107"/>
                    <a:pt x="92" y="108"/>
                    <a:pt x="93" y="109"/>
                  </a:cubicBezTo>
                  <a:cubicBezTo>
                    <a:pt x="94" y="109"/>
                    <a:pt x="94" y="110"/>
                    <a:pt x="94" y="110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94" y="111"/>
                    <a:pt x="94" y="111"/>
                    <a:pt x="95" y="112"/>
                  </a:cubicBezTo>
                  <a:cubicBezTo>
                    <a:pt x="95" y="111"/>
                    <a:pt x="95" y="110"/>
                    <a:pt x="95" y="110"/>
                  </a:cubicBezTo>
                  <a:cubicBezTo>
                    <a:pt x="95" y="110"/>
                    <a:pt x="95" y="109"/>
                    <a:pt x="95" y="109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3" y="106"/>
                    <a:pt x="93" y="106"/>
                    <a:pt x="92" y="106"/>
                  </a:cubicBezTo>
                  <a:close/>
                  <a:moveTo>
                    <a:pt x="176" y="113"/>
                  </a:moveTo>
                  <a:cubicBezTo>
                    <a:pt x="177" y="113"/>
                    <a:pt x="178" y="112"/>
                    <a:pt x="178" y="112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80" y="112"/>
                    <a:pt x="180" y="112"/>
                    <a:pt x="180" y="111"/>
                  </a:cubicBezTo>
                  <a:cubicBezTo>
                    <a:pt x="180" y="111"/>
                    <a:pt x="180" y="110"/>
                    <a:pt x="180" y="110"/>
                  </a:cubicBezTo>
                  <a:cubicBezTo>
                    <a:pt x="179" y="110"/>
                    <a:pt x="177" y="112"/>
                    <a:pt x="176" y="113"/>
                  </a:cubicBezTo>
                  <a:close/>
                  <a:moveTo>
                    <a:pt x="167" y="38"/>
                  </a:moveTo>
                  <a:cubicBezTo>
                    <a:pt x="169" y="37"/>
                    <a:pt x="170" y="35"/>
                    <a:pt x="171" y="34"/>
                  </a:cubicBezTo>
                  <a:cubicBezTo>
                    <a:pt x="171" y="34"/>
                    <a:pt x="171" y="34"/>
                    <a:pt x="171" y="34"/>
                  </a:cubicBezTo>
                  <a:cubicBezTo>
                    <a:pt x="170" y="34"/>
                    <a:pt x="168" y="35"/>
                    <a:pt x="167" y="36"/>
                  </a:cubicBezTo>
                  <a:cubicBezTo>
                    <a:pt x="167" y="37"/>
                    <a:pt x="167" y="37"/>
                    <a:pt x="167" y="38"/>
                  </a:cubicBezTo>
                  <a:close/>
                  <a:moveTo>
                    <a:pt x="19" y="122"/>
                  </a:moveTo>
                  <a:cubicBezTo>
                    <a:pt x="18" y="123"/>
                    <a:pt x="17" y="123"/>
                    <a:pt x="17" y="124"/>
                  </a:cubicBezTo>
                  <a:cubicBezTo>
                    <a:pt x="15" y="125"/>
                    <a:pt x="14" y="127"/>
                    <a:pt x="13" y="128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5" y="127"/>
                    <a:pt x="17" y="125"/>
                    <a:pt x="19" y="122"/>
                  </a:cubicBezTo>
                  <a:close/>
                  <a:moveTo>
                    <a:pt x="29" y="88"/>
                  </a:moveTo>
                  <a:cubicBezTo>
                    <a:pt x="29" y="88"/>
                    <a:pt x="29" y="88"/>
                    <a:pt x="29" y="88"/>
                  </a:cubicBezTo>
                  <a:cubicBezTo>
                    <a:pt x="30" y="88"/>
                    <a:pt x="31" y="88"/>
                    <a:pt x="32" y="87"/>
                  </a:cubicBezTo>
                  <a:cubicBezTo>
                    <a:pt x="31" y="86"/>
                    <a:pt x="32" y="85"/>
                    <a:pt x="32" y="84"/>
                  </a:cubicBezTo>
                  <a:cubicBezTo>
                    <a:pt x="31" y="85"/>
                    <a:pt x="30" y="86"/>
                    <a:pt x="29" y="88"/>
                  </a:cubicBezTo>
                  <a:close/>
                  <a:moveTo>
                    <a:pt x="32" y="80"/>
                  </a:moveTo>
                  <a:cubicBezTo>
                    <a:pt x="31" y="80"/>
                    <a:pt x="30" y="80"/>
                    <a:pt x="30" y="80"/>
                  </a:cubicBezTo>
                  <a:cubicBezTo>
                    <a:pt x="29" y="82"/>
                    <a:pt x="29" y="83"/>
                    <a:pt x="28" y="84"/>
                  </a:cubicBezTo>
                  <a:cubicBezTo>
                    <a:pt x="28" y="84"/>
                    <a:pt x="29" y="84"/>
                    <a:pt x="29" y="84"/>
                  </a:cubicBezTo>
                  <a:cubicBezTo>
                    <a:pt x="30" y="83"/>
                    <a:pt x="31" y="82"/>
                    <a:pt x="32" y="80"/>
                  </a:cubicBezTo>
                  <a:close/>
                  <a:moveTo>
                    <a:pt x="86" y="75"/>
                  </a:moveTo>
                  <a:cubicBezTo>
                    <a:pt x="83" y="78"/>
                    <a:pt x="82" y="81"/>
                    <a:pt x="81" y="85"/>
                  </a:cubicBezTo>
                  <a:cubicBezTo>
                    <a:pt x="83" y="82"/>
                    <a:pt x="84" y="78"/>
                    <a:pt x="86" y="75"/>
                  </a:cubicBezTo>
                  <a:close/>
                  <a:moveTo>
                    <a:pt x="26" y="85"/>
                  </a:moveTo>
                  <a:cubicBezTo>
                    <a:pt x="26" y="85"/>
                    <a:pt x="26" y="85"/>
                    <a:pt x="26" y="84"/>
                  </a:cubicBezTo>
                  <a:cubicBezTo>
                    <a:pt x="24" y="86"/>
                    <a:pt x="23" y="87"/>
                    <a:pt x="22" y="88"/>
                  </a:cubicBezTo>
                  <a:cubicBezTo>
                    <a:pt x="23" y="88"/>
                    <a:pt x="24" y="88"/>
                    <a:pt x="25" y="88"/>
                  </a:cubicBezTo>
                  <a:cubicBezTo>
                    <a:pt x="25" y="88"/>
                    <a:pt x="25" y="87"/>
                    <a:pt x="25" y="86"/>
                  </a:cubicBezTo>
                  <a:cubicBezTo>
                    <a:pt x="25" y="86"/>
                    <a:pt x="26" y="85"/>
                    <a:pt x="26" y="85"/>
                  </a:cubicBezTo>
                  <a:close/>
                  <a:moveTo>
                    <a:pt x="181" y="135"/>
                  </a:moveTo>
                  <a:cubicBezTo>
                    <a:pt x="183" y="134"/>
                    <a:pt x="185" y="132"/>
                    <a:pt x="186" y="131"/>
                  </a:cubicBezTo>
                  <a:cubicBezTo>
                    <a:pt x="186" y="131"/>
                    <a:pt x="186" y="131"/>
                    <a:pt x="186" y="131"/>
                  </a:cubicBezTo>
                  <a:cubicBezTo>
                    <a:pt x="185" y="132"/>
                    <a:pt x="183" y="132"/>
                    <a:pt x="181" y="133"/>
                  </a:cubicBezTo>
                  <a:cubicBezTo>
                    <a:pt x="181" y="134"/>
                    <a:pt x="181" y="134"/>
                    <a:pt x="181" y="135"/>
                  </a:cubicBezTo>
                  <a:close/>
                  <a:moveTo>
                    <a:pt x="65" y="30"/>
                  </a:moveTo>
                  <a:cubicBezTo>
                    <a:pt x="64" y="30"/>
                    <a:pt x="63" y="31"/>
                    <a:pt x="62" y="31"/>
                  </a:cubicBezTo>
                  <a:cubicBezTo>
                    <a:pt x="63" y="32"/>
                    <a:pt x="63" y="33"/>
                    <a:pt x="65" y="33"/>
                  </a:cubicBezTo>
                  <a:cubicBezTo>
                    <a:pt x="65" y="32"/>
                    <a:pt x="65" y="31"/>
                    <a:pt x="65" y="30"/>
                  </a:cubicBezTo>
                  <a:close/>
                  <a:moveTo>
                    <a:pt x="28" y="138"/>
                  </a:moveTo>
                  <a:cubicBezTo>
                    <a:pt x="28" y="138"/>
                    <a:pt x="28" y="138"/>
                    <a:pt x="28" y="138"/>
                  </a:cubicBezTo>
                  <a:cubicBezTo>
                    <a:pt x="27" y="139"/>
                    <a:pt x="27" y="141"/>
                    <a:pt x="26" y="143"/>
                  </a:cubicBezTo>
                  <a:cubicBezTo>
                    <a:pt x="27" y="142"/>
                    <a:pt x="28" y="141"/>
                    <a:pt x="28" y="141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29" y="139"/>
                    <a:pt x="28" y="139"/>
                    <a:pt x="28" y="138"/>
                  </a:cubicBezTo>
                  <a:close/>
                  <a:moveTo>
                    <a:pt x="181" y="47"/>
                  </a:moveTo>
                  <a:cubicBezTo>
                    <a:pt x="179" y="47"/>
                    <a:pt x="178" y="48"/>
                    <a:pt x="176" y="49"/>
                  </a:cubicBezTo>
                  <a:cubicBezTo>
                    <a:pt x="177" y="49"/>
                    <a:pt x="178" y="49"/>
                    <a:pt x="179" y="49"/>
                  </a:cubicBezTo>
                  <a:cubicBezTo>
                    <a:pt x="179" y="48"/>
                    <a:pt x="180" y="48"/>
                    <a:pt x="181" y="47"/>
                  </a:cubicBezTo>
                  <a:close/>
                  <a:moveTo>
                    <a:pt x="64" y="184"/>
                  </a:moveTo>
                  <a:cubicBezTo>
                    <a:pt x="65" y="183"/>
                    <a:pt x="66" y="182"/>
                    <a:pt x="67" y="181"/>
                  </a:cubicBezTo>
                  <a:cubicBezTo>
                    <a:pt x="66" y="181"/>
                    <a:pt x="66" y="180"/>
                    <a:pt x="65" y="180"/>
                  </a:cubicBezTo>
                  <a:cubicBezTo>
                    <a:pt x="65" y="182"/>
                    <a:pt x="65" y="183"/>
                    <a:pt x="64" y="184"/>
                  </a:cubicBezTo>
                  <a:close/>
                  <a:moveTo>
                    <a:pt x="42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4" y="42"/>
                    <a:pt x="46" y="42"/>
                    <a:pt x="48" y="43"/>
                  </a:cubicBezTo>
                  <a:cubicBezTo>
                    <a:pt x="48" y="43"/>
                    <a:pt x="48" y="43"/>
                    <a:pt x="48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6" y="42"/>
                    <a:pt x="44" y="41"/>
                    <a:pt x="42" y="40"/>
                  </a:cubicBezTo>
                  <a:cubicBezTo>
                    <a:pt x="42" y="40"/>
                    <a:pt x="42" y="41"/>
                    <a:pt x="42" y="41"/>
                  </a:cubicBezTo>
                  <a:close/>
                  <a:moveTo>
                    <a:pt x="119" y="124"/>
                  </a:moveTo>
                  <a:cubicBezTo>
                    <a:pt x="118" y="126"/>
                    <a:pt x="119" y="132"/>
                    <a:pt x="120" y="134"/>
                  </a:cubicBezTo>
                  <a:cubicBezTo>
                    <a:pt x="120" y="130"/>
                    <a:pt x="119" y="127"/>
                    <a:pt x="119" y="124"/>
                  </a:cubicBezTo>
                  <a:close/>
                  <a:moveTo>
                    <a:pt x="160" y="51"/>
                  </a:moveTo>
                  <a:cubicBezTo>
                    <a:pt x="160" y="51"/>
                    <a:pt x="160" y="51"/>
                    <a:pt x="160" y="51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59" y="49"/>
                    <a:pt x="159" y="48"/>
                    <a:pt x="158" y="48"/>
                  </a:cubicBezTo>
                  <a:cubicBezTo>
                    <a:pt x="158" y="47"/>
                    <a:pt x="157" y="46"/>
                    <a:pt x="156" y="45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7" y="47"/>
                    <a:pt x="158" y="49"/>
                    <a:pt x="160" y="51"/>
                  </a:cubicBezTo>
                  <a:close/>
                  <a:moveTo>
                    <a:pt x="120" y="168"/>
                  </a:moveTo>
                  <a:cubicBezTo>
                    <a:pt x="121" y="168"/>
                    <a:pt x="121" y="168"/>
                    <a:pt x="121" y="168"/>
                  </a:cubicBezTo>
                  <a:cubicBezTo>
                    <a:pt x="121" y="167"/>
                    <a:pt x="122" y="165"/>
                    <a:pt x="123" y="164"/>
                  </a:cubicBezTo>
                  <a:cubicBezTo>
                    <a:pt x="123" y="164"/>
                    <a:pt x="122" y="164"/>
                    <a:pt x="122" y="164"/>
                  </a:cubicBezTo>
                  <a:cubicBezTo>
                    <a:pt x="122" y="164"/>
                    <a:pt x="121" y="164"/>
                    <a:pt x="120" y="165"/>
                  </a:cubicBezTo>
                  <a:cubicBezTo>
                    <a:pt x="120" y="166"/>
                    <a:pt x="120" y="167"/>
                    <a:pt x="120" y="168"/>
                  </a:cubicBezTo>
                  <a:close/>
                  <a:moveTo>
                    <a:pt x="249" y="151"/>
                  </a:moveTo>
                  <a:cubicBezTo>
                    <a:pt x="249" y="152"/>
                    <a:pt x="248" y="153"/>
                    <a:pt x="248" y="154"/>
                  </a:cubicBezTo>
                  <a:cubicBezTo>
                    <a:pt x="249" y="153"/>
                    <a:pt x="250" y="153"/>
                    <a:pt x="252" y="152"/>
                  </a:cubicBezTo>
                  <a:cubicBezTo>
                    <a:pt x="251" y="151"/>
                    <a:pt x="250" y="151"/>
                    <a:pt x="249" y="151"/>
                  </a:cubicBezTo>
                  <a:close/>
                  <a:moveTo>
                    <a:pt x="166" y="32"/>
                  </a:moveTo>
                  <a:cubicBezTo>
                    <a:pt x="167" y="31"/>
                    <a:pt x="168" y="30"/>
                    <a:pt x="169" y="29"/>
                  </a:cubicBezTo>
                  <a:cubicBezTo>
                    <a:pt x="169" y="29"/>
                    <a:pt x="169" y="29"/>
                    <a:pt x="169" y="29"/>
                  </a:cubicBezTo>
                  <a:cubicBezTo>
                    <a:pt x="167" y="29"/>
                    <a:pt x="166" y="29"/>
                    <a:pt x="165" y="30"/>
                  </a:cubicBezTo>
                  <a:cubicBezTo>
                    <a:pt x="166" y="31"/>
                    <a:pt x="166" y="31"/>
                    <a:pt x="166" y="32"/>
                  </a:cubicBezTo>
                  <a:close/>
                  <a:moveTo>
                    <a:pt x="182" y="115"/>
                  </a:moveTo>
                  <a:cubicBezTo>
                    <a:pt x="184" y="114"/>
                    <a:pt x="185" y="113"/>
                    <a:pt x="187" y="112"/>
                  </a:cubicBezTo>
                  <a:cubicBezTo>
                    <a:pt x="186" y="112"/>
                    <a:pt x="184" y="113"/>
                    <a:pt x="183" y="113"/>
                  </a:cubicBezTo>
                  <a:cubicBezTo>
                    <a:pt x="182" y="114"/>
                    <a:pt x="182" y="114"/>
                    <a:pt x="182" y="115"/>
                  </a:cubicBezTo>
                  <a:close/>
                  <a:moveTo>
                    <a:pt x="58" y="186"/>
                  </a:moveTo>
                  <a:cubicBezTo>
                    <a:pt x="59" y="185"/>
                    <a:pt x="60" y="184"/>
                    <a:pt x="61" y="182"/>
                  </a:cubicBezTo>
                  <a:cubicBezTo>
                    <a:pt x="60" y="182"/>
                    <a:pt x="59" y="183"/>
                    <a:pt x="58" y="183"/>
                  </a:cubicBezTo>
                  <a:cubicBezTo>
                    <a:pt x="58" y="184"/>
                    <a:pt x="58" y="185"/>
                    <a:pt x="58" y="186"/>
                  </a:cubicBezTo>
                  <a:close/>
                  <a:moveTo>
                    <a:pt x="175" y="133"/>
                  </a:moveTo>
                  <a:cubicBezTo>
                    <a:pt x="176" y="133"/>
                    <a:pt x="177" y="132"/>
                    <a:pt x="178" y="132"/>
                  </a:cubicBezTo>
                  <a:cubicBezTo>
                    <a:pt x="178" y="131"/>
                    <a:pt x="178" y="131"/>
                    <a:pt x="178" y="130"/>
                  </a:cubicBezTo>
                  <a:cubicBezTo>
                    <a:pt x="177" y="131"/>
                    <a:pt x="175" y="131"/>
                    <a:pt x="175" y="133"/>
                  </a:cubicBezTo>
                  <a:close/>
                  <a:moveTo>
                    <a:pt x="195" y="124"/>
                  </a:moveTo>
                  <a:cubicBezTo>
                    <a:pt x="196" y="124"/>
                    <a:pt x="196" y="124"/>
                    <a:pt x="196" y="123"/>
                  </a:cubicBezTo>
                  <a:cubicBezTo>
                    <a:pt x="196" y="122"/>
                    <a:pt x="195" y="120"/>
                    <a:pt x="195" y="118"/>
                  </a:cubicBezTo>
                  <a:cubicBezTo>
                    <a:pt x="195" y="119"/>
                    <a:pt x="195" y="122"/>
                    <a:pt x="195" y="124"/>
                  </a:cubicBezTo>
                  <a:close/>
                  <a:moveTo>
                    <a:pt x="56" y="24"/>
                  </a:moveTo>
                  <a:cubicBezTo>
                    <a:pt x="57" y="23"/>
                    <a:pt x="58" y="22"/>
                    <a:pt x="58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6" y="21"/>
                    <a:pt x="55" y="21"/>
                    <a:pt x="56" y="23"/>
                  </a:cubicBezTo>
                  <a:cubicBezTo>
                    <a:pt x="56" y="23"/>
                    <a:pt x="56" y="23"/>
                    <a:pt x="56" y="24"/>
                  </a:cubicBezTo>
                  <a:close/>
                  <a:moveTo>
                    <a:pt x="175" y="123"/>
                  </a:moveTo>
                  <a:cubicBezTo>
                    <a:pt x="175" y="123"/>
                    <a:pt x="175" y="123"/>
                    <a:pt x="175" y="123"/>
                  </a:cubicBezTo>
                  <a:cubicBezTo>
                    <a:pt x="176" y="123"/>
                    <a:pt x="177" y="123"/>
                    <a:pt x="178" y="123"/>
                  </a:cubicBezTo>
                  <a:cubicBezTo>
                    <a:pt x="178" y="122"/>
                    <a:pt x="178" y="122"/>
                    <a:pt x="178" y="121"/>
                  </a:cubicBezTo>
                  <a:cubicBezTo>
                    <a:pt x="177" y="122"/>
                    <a:pt x="176" y="122"/>
                    <a:pt x="175" y="123"/>
                  </a:cubicBezTo>
                  <a:close/>
                  <a:moveTo>
                    <a:pt x="28" y="153"/>
                  </a:moveTo>
                  <a:cubicBezTo>
                    <a:pt x="28" y="153"/>
                    <a:pt x="28" y="153"/>
                    <a:pt x="28" y="153"/>
                  </a:cubicBezTo>
                  <a:cubicBezTo>
                    <a:pt x="29" y="153"/>
                    <a:pt x="30" y="153"/>
                    <a:pt x="30" y="152"/>
                  </a:cubicBezTo>
                  <a:cubicBezTo>
                    <a:pt x="30" y="151"/>
                    <a:pt x="30" y="151"/>
                    <a:pt x="30" y="150"/>
                  </a:cubicBezTo>
                  <a:cubicBezTo>
                    <a:pt x="29" y="151"/>
                    <a:pt x="29" y="152"/>
                    <a:pt x="28" y="153"/>
                  </a:cubicBezTo>
                  <a:close/>
                  <a:moveTo>
                    <a:pt x="151" y="85"/>
                  </a:moveTo>
                  <a:cubicBezTo>
                    <a:pt x="151" y="83"/>
                    <a:pt x="152" y="81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51" y="81"/>
                    <a:pt x="151" y="83"/>
                    <a:pt x="151" y="85"/>
                  </a:cubicBezTo>
                  <a:close/>
                  <a:moveTo>
                    <a:pt x="123" y="72"/>
                  </a:moveTo>
                  <a:cubicBezTo>
                    <a:pt x="123" y="72"/>
                    <a:pt x="123" y="72"/>
                    <a:pt x="123" y="72"/>
                  </a:cubicBezTo>
                  <a:cubicBezTo>
                    <a:pt x="122" y="72"/>
                    <a:pt x="121" y="73"/>
                    <a:pt x="120" y="74"/>
                  </a:cubicBezTo>
                  <a:cubicBezTo>
                    <a:pt x="121" y="75"/>
                    <a:pt x="121" y="75"/>
                    <a:pt x="121" y="75"/>
                  </a:cubicBezTo>
                  <a:cubicBezTo>
                    <a:pt x="122" y="74"/>
                    <a:pt x="122" y="73"/>
                    <a:pt x="123" y="72"/>
                  </a:cubicBezTo>
                  <a:close/>
                  <a:moveTo>
                    <a:pt x="107" y="73"/>
                  </a:moveTo>
                  <a:cubicBezTo>
                    <a:pt x="107" y="73"/>
                    <a:pt x="107" y="74"/>
                    <a:pt x="107" y="74"/>
                  </a:cubicBezTo>
                  <a:cubicBezTo>
                    <a:pt x="108" y="74"/>
                    <a:pt x="110" y="75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0" y="75"/>
                    <a:pt x="109" y="74"/>
                    <a:pt x="108" y="74"/>
                  </a:cubicBezTo>
                  <a:cubicBezTo>
                    <a:pt x="108" y="73"/>
                    <a:pt x="108" y="73"/>
                    <a:pt x="109" y="73"/>
                  </a:cubicBezTo>
                  <a:cubicBezTo>
                    <a:pt x="108" y="73"/>
                    <a:pt x="108" y="73"/>
                    <a:pt x="107" y="73"/>
                  </a:cubicBezTo>
                  <a:close/>
                  <a:moveTo>
                    <a:pt x="243" y="156"/>
                  </a:moveTo>
                  <a:cubicBezTo>
                    <a:pt x="245" y="155"/>
                    <a:pt x="245" y="155"/>
                    <a:pt x="246" y="153"/>
                  </a:cubicBezTo>
                  <a:cubicBezTo>
                    <a:pt x="245" y="154"/>
                    <a:pt x="244" y="155"/>
                    <a:pt x="243" y="156"/>
                  </a:cubicBezTo>
                  <a:close/>
                  <a:moveTo>
                    <a:pt x="118" y="7"/>
                  </a:moveTo>
                  <a:cubicBezTo>
                    <a:pt x="119" y="7"/>
                    <a:pt x="121" y="6"/>
                    <a:pt x="121" y="5"/>
                  </a:cubicBezTo>
                  <a:cubicBezTo>
                    <a:pt x="121" y="6"/>
                    <a:pt x="120" y="6"/>
                    <a:pt x="119" y="6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18" y="6"/>
                    <a:pt x="118" y="7"/>
                    <a:pt x="118" y="7"/>
                  </a:cubicBezTo>
                  <a:close/>
                  <a:moveTo>
                    <a:pt x="245" y="81"/>
                  </a:moveTo>
                  <a:cubicBezTo>
                    <a:pt x="245" y="81"/>
                    <a:pt x="245" y="81"/>
                    <a:pt x="245" y="81"/>
                  </a:cubicBezTo>
                  <a:cubicBezTo>
                    <a:pt x="244" y="81"/>
                    <a:pt x="243" y="81"/>
                    <a:pt x="243" y="82"/>
                  </a:cubicBezTo>
                  <a:cubicBezTo>
                    <a:pt x="244" y="82"/>
                    <a:pt x="244" y="82"/>
                    <a:pt x="245" y="82"/>
                  </a:cubicBezTo>
                  <a:cubicBezTo>
                    <a:pt x="245" y="82"/>
                    <a:pt x="245" y="81"/>
                    <a:pt x="245" y="81"/>
                  </a:cubicBezTo>
                  <a:close/>
                  <a:moveTo>
                    <a:pt x="18" y="89"/>
                  </a:moveTo>
                  <a:cubicBezTo>
                    <a:pt x="18" y="88"/>
                    <a:pt x="18" y="87"/>
                    <a:pt x="18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7" y="87"/>
                    <a:pt x="16" y="88"/>
                    <a:pt x="15" y="88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16" y="89"/>
                    <a:pt x="17" y="89"/>
                    <a:pt x="18" y="89"/>
                  </a:cubicBezTo>
                  <a:close/>
                  <a:moveTo>
                    <a:pt x="147" y="198"/>
                  </a:moveTo>
                  <a:cubicBezTo>
                    <a:pt x="147" y="198"/>
                    <a:pt x="146" y="198"/>
                    <a:pt x="146" y="198"/>
                  </a:cubicBezTo>
                  <a:cubicBezTo>
                    <a:pt x="146" y="198"/>
                    <a:pt x="145" y="199"/>
                    <a:pt x="145" y="200"/>
                  </a:cubicBezTo>
                  <a:cubicBezTo>
                    <a:pt x="145" y="200"/>
                    <a:pt x="145" y="200"/>
                    <a:pt x="145" y="200"/>
                  </a:cubicBezTo>
                  <a:cubicBezTo>
                    <a:pt x="146" y="200"/>
                    <a:pt x="146" y="199"/>
                    <a:pt x="147" y="199"/>
                  </a:cubicBezTo>
                  <a:cubicBezTo>
                    <a:pt x="147" y="198"/>
                    <a:pt x="147" y="198"/>
                    <a:pt x="147" y="198"/>
                  </a:cubicBezTo>
                  <a:close/>
                  <a:moveTo>
                    <a:pt x="140" y="206"/>
                  </a:moveTo>
                  <a:cubicBezTo>
                    <a:pt x="139" y="206"/>
                    <a:pt x="138" y="206"/>
                    <a:pt x="137" y="206"/>
                  </a:cubicBezTo>
                  <a:cubicBezTo>
                    <a:pt x="139" y="207"/>
                    <a:pt x="139" y="207"/>
                    <a:pt x="140" y="206"/>
                  </a:cubicBezTo>
                  <a:close/>
                  <a:moveTo>
                    <a:pt x="111" y="169"/>
                  </a:moveTo>
                  <a:cubicBezTo>
                    <a:pt x="110" y="170"/>
                    <a:pt x="110" y="170"/>
                    <a:pt x="109" y="170"/>
                  </a:cubicBezTo>
                  <a:cubicBezTo>
                    <a:pt x="109" y="170"/>
                    <a:pt x="109" y="170"/>
                    <a:pt x="109" y="170"/>
                  </a:cubicBezTo>
                  <a:cubicBezTo>
                    <a:pt x="110" y="170"/>
                    <a:pt x="111" y="170"/>
                    <a:pt x="112" y="171"/>
                  </a:cubicBezTo>
                  <a:cubicBezTo>
                    <a:pt x="111" y="170"/>
                    <a:pt x="111" y="170"/>
                    <a:pt x="111" y="169"/>
                  </a:cubicBezTo>
                  <a:close/>
                  <a:moveTo>
                    <a:pt x="170" y="188"/>
                  </a:moveTo>
                  <a:cubicBezTo>
                    <a:pt x="171" y="189"/>
                    <a:pt x="172" y="189"/>
                    <a:pt x="172" y="188"/>
                  </a:cubicBezTo>
                  <a:cubicBezTo>
                    <a:pt x="171" y="188"/>
                    <a:pt x="171" y="188"/>
                    <a:pt x="170" y="188"/>
                  </a:cubicBezTo>
                  <a:close/>
                  <a:moveTo>
                    <a:pt x="103" y="94"/>
                  </a:moveTo>
                  <a:cubicBezTo>
                    <a:pt x="103" y="94"/>
                    <a:pt x="104" y="94"/>
                    <a:pt x="104" y="94"/>
                  </a:cubicBezTo>
                  <a:cubicBezTo>
                    <a:pt x="104" y="94"/>
                    <a:pt x="104" y="93"/>
                    <a:pt x="104" y="92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3" y="93"/>
                    <a:pt x="103" y="94"/>
                    <a:pt x="103" y="94"/>
                  </a:cubicBezTo>
                  <a:close/>
                  <a:moveTo>
                    <a:pt x="246" y="77"/>
                  </a:moveTo>
                  <a:cubicBezTo>
                    <a:pt x="246" y="77"/>
                    <a:pt x="246" y="77"/>
                    <a:pt x="246" y="77"/>
                  </a:cubicBezTo>
                  <a:cubicBezTo>
                    <a:pt x="245" y="78"/>
                    <a:pt x="243" y="78"/>
                    <a:pt x="242" y="79"/>
                  </a:cubicBezTo>
                  <a:cubicBezTo>
                    <a:pt x="242" y="79"/>
                    <a:pt x="242" y="79"/>
                    <a:pt x="242" y="79"/>
                  </a:cubicBezTo>
                  <a:cubicBezTo>
                    <a:pt x="243" y="78"/>
                    <a:pt x="245" y="78"/>
                    <a:pt x="246" y="77"/>
                  </a:cubicBezTo>
                  <a:close/>
                  <a:moveTo>
                    <a:pt x="153" y="151"/>
                  </a:moveTo>
                  <a:cubicBezTo>
                    <a:pt x="153" y="150"/>
                    <a:pt x="152" y="149"/>
                    <a:pt x="152" y="148"/>
                  </a:cubicBezTo>
                  <a:cubicBezTo>
                    <a:pt x="152" y="149"/>
                    <a:pt x="152" y="150"/>
                    <a:pt x="153" y="151"/>
                  </a:cubicBezTo>
                  <a:close/>
                  <a:moveTo>
                    <a:pt x="30" y="124"/>
                  </a:moveTo>
                  <a:cubicBezTo>
                    <a:pt x="29" y="124"/>
                    <a:pt x="29" y="124"/>
                    <a:pt x="29" y="124"/>
                  </a:cubicBezTo>
                  <a:cubicBezTo>
                    <a:pt x="29" y="126"/>
                    <a:pt x="30" y="127"/>
                    <a:pt x="30" y="128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0" y="127"/>
                    <a:pt x="30" y="126"/>
                    <a:pt x="30" y="124"/>
                  </a:cubicBezTo>
                  <a:close/>
                  <a:moveTo>
                    <a:pt x="89" y="79"/>
                  </a:moveTo>
                  <a:cubicBezTo>
                    <a:pt x="89" y="79"/>
                    <a:pt x="89" y="80"/>
                    <a:pt x="89" y="80"/>
                  </a:cubicBezTo>
                  <a:cubicBezTo>
                    <a:pt x="89" y="80"/>
                    <a:pt x="90" y="79"/>
                    <a:pt x="90" y="79"/>
                  </a:cubicBezTo>
                  <a:cubicBezTo>
                    <a:pt x="90" y="79"/>
                    <a:pt x="90" y="79"/>
                    <a:pt x="89" y="79"/>
                  </a:cubicBezTo>
                  <a:close/>
                  <a:moveTo>
                    <a:pt x="139" y="210"/>
                  </a:moveTo>
                  <a:cubicBezTo>
                    <a:pt x="140" y="210"/>
                    <a:pt x="141" y="209"/>
                    <a:pt x="141" y="209"/>
                  </a:cubicBezTo>
                  <a:cubicBezTo>
                    <a:pt x="140" y="209"/>
                    <a:pt x="140" y="209"/>
                    <a:pt x="139" y="210"/>
                  </a:cubicBezTo>
                  <a:close/>
                  <a:moveTo>
                    <a:pt x="184" y="180"/>
                  </a:moveTo>
                  <a:cubicBezTo>
                    <a:pt x="184" y="180"/>
                    <a:pt x="184" y="180"/>
                    <a:pt x="184" y="180"/>
                  </a:cubicBezTo>
                  <a:cubicBezTo>
                    <a:pt x="185" y="180"/>
                    <a:pt x="186" y="180"/>
                    <a:pt x="187" y="180"/>
                  </a:cubicBezTo>
                  <a:cubicBezTo>
                    <a:pt x="187" y="180"/>
                    <a:pt x="187" y="180"/>
                    <a:pt x="187" y="180"/>
                  </a:cubicBezTo>
                  <a:cubicBezTo>
                    <a:pt x="186" y="180"/>
                    <a:pt x="185" y="180"/>
                    <a:pt x="184" y="180"/>
                  </a:cubicBezTo>
                  <a:close/>
                  <a:moveTo>
                    <a:pt x="212" y="29"/>
                  </a:moveTo>
                  <a:cubicBezTo>
                    <a:pt x="212" y="29"/>
                    <a:pt x="212" y="29"/>
                    <a:pt x="212" y="29"/>
                  </a:cubicBezTo>
                  <a:cubicBezTo>
                    <a:pt x="213" y="29"/>
                    <a:pt x="214" y="29"/>
                    <a:pt x="216" y="29"/>
                  </a:cubicBezTo>
                  <a:cubicBezTo>
                    <a:pt x="216" y="29"/>
                    <a:pt x="216" y="29"/>
                    <a:pt x="216" y="29"/>
                  </a:cubicBezTo>
                  <a:cubicBezTo>
                    <a:pt x="215" y="29"/>
                    <a:pt x="213" y="29"/>
                    <a:pt x="212" y="29"/>
                  </a:cubicBezTo>
                  <a:close/>
                  <a:moveTo>
                    <a:pt x="108" y="90"/>
                  </a:moveTo>
                  <a:cubicBezTo>
                    <a:pt x="108" y="91"/>
                    <a:pt x="108" y="91"/>
                    <a:pt x="107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8" y="92"/>
                    <a:pt x="108" y="91"/>
                    <a:pt x="108" y="90"/>
                  </a:cubicBezTo>
                  <a:close/>
                  <a:moveTo>
                    <a:pt x="192" y="117"/>
                  </a:moveTo>
                  <a:cubicBezTo>
                    <a:pt x="192" y="117"/>
                    <a:pt x="192" y="117"/>
                    <a:pt x="192" y="117"/>
                  </a:cubicBezTo>
                  <a:cubicBezTo>
                    <a:pt x="193" y="117"/>
                    <a:pt x="193" y="116"/>
                    <a:pt x="193" y="115"/>
                  </a:cubicBezTo>
                  <a:cubicBezTo>
                    <a:pt x="192" y="116"/>
                    <a:pt x="192" y="116"/>
                    <a:pt x="192" y="117"/>
                  </a:cubicBezTo>
                  <a:close/>
                  <a:moveTo>
                    <a:pt x="111" y="15"/>
                  </a:moveTo>
                  <a:cubicBezTo>
                    <a:pt x="111" y="15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5"/>
                  </a:cubicBezTo>
                  <a:close/>
                  <a:moveTo>
                    <a:pt x="174" y="207"/>
                  </a:moveTo>
                  <a:cubicBezTo>
                    <a:pt x="174" y="206"/>
                    <a:pt x="174" y="206"/>
                    <a:pt x="174" y="206"/>
                  </a:cubicBezTo>
                  <a:cubicBezTo>
                    <a:pt x="174" y="206"/>
                    <a:pt x="173" y="206"/>
                    <a:pt x="173" y="206"/>
                  </a:cubicBezTo>
                  <a:cubicBezTo>
                    <a:pt x="173" y="206"/>
                    <a:pt x="173" y="206"/>
                    <a:pt x="173" y="207"/>
                  </a:cubicBezTo>
                  <a:cubicBezTo>
                    <a:pt x="173" y="207"/>
                    <a:pt x="174" y="207"/>
                    <a:pt x="174" y="207"/>
                  </a:cubicBezTo>
                  <a:close/>
                  <a:moveTo>
                    <a:pt x="82" y="100"/>
                  </a:moveTo>
                  <a:cubicBezTo>
                    <a:pt x="82" y="100"/>
                    <a:pt x="82" y="100"/>
                    <a:pt x="82" y="100"/>
                  </a:cubicBezTo>
                  <a:cubicBezTo>
                    <a:pt x="82" y="99"/>
                    <a:pt x="82" y="99"/>
                    <a:pt x="82" y="98"/>
                  </a:cubicBezTo>
                  <a:cubicBezTo>
                    <a:pt x="82" y="99"/>
                    <a:pt x="82" y="100"/>
                    <a:pt x="82" y="100"/>
                  </a:cubicBezTo>
                  <a:close/>
                  <a:moveTo>
                    <a:pt x="116" y="6"/>
                  </a:moveTo>
                  <a:cubicBezTo>
                    <a:pt x="116" y="5"/>
                    <a:pt x="117" y="5"/>
                    <a:pt x="117" y="4"/>
                  </a:cubicBezTo>
                  <a:cubicBezTo>
                    <a:pt x="116" y="4"/>
                    <a:pt x="116" y="4"/>
                    <a:pt x="116" y="6"/>
                  </a:cubicBezTo>
                  <a:close/>
                  <a:moveTo>
                    <a:pt x="98" y="110"/>
                  </a:moveTo>
                  <a:cubicBezTo>
                    <a:pt x="98" y="110"/>
                    <a:pt x="98" y="110"/>
                    <a:pt x="98" y="110"/>
                  </a:cubicBezTo>
                  <a:cubicBezTo>
                    <a:pt x="98" y="110"/>
                    <a:pt x="98" y="111"/>
                    <a:pt x="98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8" y="111"/>
                    <a:pt x="98" y="110"/>
                    <a:pt x="98" y="110"/>
                  </a:cubicBezTo>
                  <a:close/>
                  <a:moveTo>
                    <a:pt x="122" y="22"/>
                  </a:moveTo>
                  <a:cubicBezTo>
                    <a:pt x="121" y="22"/>
                    <a:pt x="121" y="22"/>
                    <a:pt x="120" y="21"/>
                  </a:cubicBezTo>
                  <a:cubicBezTo>
                    <a:pt x="121" y="22"/>
                    <a:pt x="121" y="22"/>
                    <a:pt x="122" y="22"/>
                  </a:cubicBezTo>
                  <a:close/>
                  <a:moveTo>
                    <a:pt x="174" y="185"/>
                  </a:moveTo>
                  <a:cubicBezTo>
                    <a:pt x="174" y="185"/>
                    <a:pt x="174" y="185"/>
                    <a:pt x="173" y="185"/>
                  </a:cubicBezTo>
                  <a:cubicBezTo>
                    <a:pt x="173" y="185"/>
                    <a:pt x="173" y="185"/>
                    <a:pt x="174" y="185"/>
                  </a:cubicBezTo>
                  <a:close/>
                  <a:moveTo>
                    <a:pt x="180" y="144"/>
                  </a:moveTo>
                  <a:cubicBezTo>
                    <a:pt x="181" y="143"/>
                    <a:pt x="181" y="143"/>
                    <a:pt x="181" y="143"/>
                  </a:cubicBezTo>
                  <a:cubicBezTo>
                    <a:pt x="181" y="143"/>
                    <a:pt x="180" y="143"/>
                    <a:pt x="180" y="144"/>
                  </a:cubicBezTo>
                  <a:close/>
                  <a:moveTo>
                    <a:pt x="114" y="170"/>
                  </a:moveTo>
                  <a:cubicBezTo>
                    <a:pt x="114" y="169"/>
                    <a:pt x="114" y="169"/>
                    <a:pt x="114" y="169"/>
                  </a:cubicBezTo>
                  <a:cubicBezTo>
                    <a:pt x="114" y="169"/>
                    <a:pt x="114" y="168"/>
                    <a:pt x="114" y="168"/>
                  </a:cubicBezTo>
                  <a:cubicBezTo>
                    <a:pt x="113" y="168"/>
                    <a:pt x="113" y="168"/>
                    <a:pt x="114" y="170"/>
                  </a:cubicBezTo>
                  <a:close/>
                  <a:moveTo>
                    <a:pt x="235" y="179"/>
                  </a:moveTo>
                  <a:cubicBezTo>
                    <a:pt x="234" y="179"/>
                    <a:pt x="234" y="180"/>
                    <a:pt x="234" y="180"/>
                  </a:cubicBezTo>
                  <a:cubicBezTo>
                    <a:pt x="235" y="180"/>
                    <a:pt x="235" y="179"/>
                    <a:pt x="235" y="179"/>
                  </a:cubicBezTo>
                  <a:close/>
                  <a:moveTo>
                    <a:pt x="54" y="188"/>
                  </a:moveTo>
                  <a:cubicBezTo>
                    <a:pt x="54" y="189"/>
                    <a:pt x="54" y="189"/>
                    <a:pt x="53" y="190"/>
                  </a:cubicBezTo>
                  <a:cubicBezTo>
                    <a:pt x="54" y="190"/>
                    <a:pt x="54" y="190"/>
                    <a:pt x="54" y="188"/>
                  </a:cubicBezTo>
                  <a:close/>
                  <a:moveTo>
                    <a:pt x="250" y="108"/>
                  </a:moveTo>
                  <a:cubicBezTo>
                    <a:pt x="250" y="108"/>
                    <a:pt x="249" y="108"/>
                    <a:pt x="249" y="107"/>
                  </a:cubicBezTo>
                  <a:cubicBezTo>
                    <a:pt x="249" y="108"/>
                    <a:pt x="249" y="108"/>
                    <a:pt x="250" y="108"/>
                  </a:cubicBezTo>
                  <a:close/>
                  <a:moveTo>
                    <a:pt x="103" y="167"/>
                  </a:moveTo>
                  <a:cubicBezTo>
                    <a:pt x="103" y="167"/>
                    <a:pt x="102" y="167"/>
                    <a:pt x="102" y="168"/>
                  </a:cubicBezTo>
                  <a:cubicBezTo>
                    <a:pt x="103" y="168"/>
                    <a:pt x="103" y="168"/>
                    <a:pt x="103" y="167"/>
                  </a:cubicBezTo>
                  <a:close/>
                  <a:moveTo>
                    <a:pt x="228" y="166"/>
                  </a:moveTo>
                  <a:cubicBezTo>
                    <a:pt x="228" y="166"/>
                    <a:pt x="228" y="166"/>
                    <a:pt x="228" y="166"/>
                  </a:cubicBezTo>
                  <a:cubicBezTo>
                    <a:pt x="228" y="166"/>
                    <a:pt x="228" y="166"/>
                    <a:pt x="228" y="167"/>
                  </a:cubicBezTo>
                  <a:cubicBezTo>
                    <a:pt x="228" y="167"/>
                    <a:pt x="228" y="167"/>
                    <a:pt x="228" y="167"/>
                  </a:cubicBezTo>
                  <a:cubicBezTo>
                    <a:pt x="228" y="167"/>
                    <a:pt x="228" y="166"/>
                    <a:pt x="228" y="166"/>
                  </a:cubicBezTo>
                  <a:close/>
                  <a:moveTo>
                    <a:pt x="177" y="142"/>
                  </a:moveTo>
                  <a:cubicBezTo>
                    <a:pt x="177" y="142"/>
                    <a:pt x="177" y="142"/>
                    <a:pt x="177" y="142"/>
                  </a:cubicBezTo>
                  <a:cubicBezTo>
                    <a:pt x="177" y="142"/>
                    <a:pt x="177" y="141"/>
                    <a:pt x="178" y="141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177" y="141"/>
                    <a:pt x="177" y="141"/>
                    <a:pt x="177" y="142"/>
                  </a:cubicBezTo>
                  <a:close/>
                  <a:moveTo>
                    <a:pt x="243" y="50"/>
                  </a:moveTo>
                  <a:cubicBezTo>
                    <a:pt x="243" y="50"/>
                    <a:pt x="243" y="50"/>
                    <a:pt x="243" y="50"/>
                  </a:cubicBezTo>
                  <a:cubicBezTo>
                    <a:pt x="243" y="51"/>
                    <a:pt x="243" y="51"/>
                    <a:pt x="244" y="51"/>
                  </a:cubicBezTo>
                  <a:cubicBezTo>
                    <a:pt x="244" y="50"/>
                    <a:pt x="244" y="50"/>
                    <a:pt x="243" y="50"/>
                  </a:cubicBezTo>
                  <a:close/>
                  <a:moveTo>
                    <a:pt x="188" y="147"/>
                  </a:moveTo>
                  <a:cubicBezTo>
                    <a:pt x="188" y="147"/>
                    <a:pt x="188" y="147"/>
                    <a:pt x="188" y="147"/>
                  </a:cubicBezTo>
                  <a:cubicBezTo>
                    <a:pt x="188" y="147"/>
                    <a:pt x="188" y="147"/>
                    <a:pt x="188" y="147"/>
                  </a:cubicBezTo>
                  <a:cubicBezTo>
                    <a:pt x="188" y="147"/>
                    <a:pt x="188" y="147"/>
                    <a:pt x="188" y="147"/>
                  </a:cubicBezTo>
                  <a:cubicBezTo>
                    <a:pt x="188" y="147"/>
                    <a:pt x="188" y="147"/>
                    <a:pt x="188" y="147"/>
                  </a:cubicBezTo>
                  <a:close/>
                  <a:moveTo>
                    <a:pt x="174" y="94"/>
                  </a:moveTo>
                  <a:cubicBezTo>
                    <a:pt x="174" y="94"/>
                    <a:pt x="174" y="94"/>
                    <a:pt x="174" y="94"/>
                  </a:cubicBezTo>
                  <a:cubicBezTo>
                    <a:pt x="174" y="94"/>
                    <a:pt x="174" y="94"/>
                    <a:pt x="174" y="94"/>
                  </a:cubicBezTo>
                  <a:cubicBezTo>
                    <a:pt x="174" y="94"/>
                    <a:pt x="174" y="93"/>
                    <a:pt x="174" y="93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4" y="93"/>
                    <a:pt x="174" y="94"/>
                    <a:pt x="174" y="94"/>
                  </a:cubicBezTo>
                  <a:close/>
                  <a:moveTo>
                    <a:pt x="135" y="175"/>
                  </a:moveTo>
                  <a:cubicBezTo>
                    <a:pt x="135" y="175"/>
                    <a:pt x="135" y="175"/>
                    <a:pt x="135" y="175"/>
                  </a:cubicBezTo>
                  <a:cubicBezTo>
                    <a:pt x="135" y="175"/>
                    <a:pt x="135" y="175"/>
                    <a:pt x="135" y="175"/>
                  </a:cubicBezTo>
                  <a:cubicBezTo>
                    <a:pt x="135" y="175"/>
                    <a:pt x="135" y="175"/>
                    <a:pt x="135" y="175"/>
                  </a:cubicBezTo>
                  <a:cubicBezTo>
                    <a:pt x="135" y="175"/>
                    <a:pt x="135" y="175"/>
                    <a:pt x="135" y="175"/>
                  </a:cubicBezTo>
                  <a:close/>
                  <a:moveTo>
                    <a:pt x="232" y="163"/>
                  </a:moveTo>
                  <a:cubicBezTo>
                    <a:pt x="231" y="163"/>
                    <a:pt x="231" y="163"/>
                    <a:pt x="231" y="163"/>
                  </a:cubicBezTo>
                  <a:cubicBezTo>
                    <a:pt x="231" y="163"/>
                    <a:pt x="231" y="163"/>
                    <a:pt x="231" y="163"/>
                  </a:cubicBezTo>
                  <a:cubicBezTo>
                    <a:pt x="231" y="164"/>
                    <a:pt x="231" y="164"/>
                    <a:pt x="231" y="164"/>
                  </a:cubicBezTo>
                  <a:cubicBezTo>
                    <a:pt x="231" y="163"/>
                    <a:pt x="231" y="163"/>
                    <a:pt x="232" y="163"/>
                  </a:cubicBezTo>
                  <a:close/>
                  <a:moveTo>
                    <a:pt x="177" y="100"/>
                  </a:moveTo>
                  <a:cubicBezTo>
                    <a:pt x="176" y="100"/>
                    <a:pt x="176" y="100"/>
                    <a:pt x="176" y="100"/>
                  </a:cubicBezTo>
                  <a:cubicBezTo>
                    <a:pt x="176" y="101"/>
                    <a:pt x="176" y="101"/>
                    <a:pt x="176" y="101"/>
                  </a:cubicBezTo>
                  <a:cubicBezTo>
                    <a:pt x="176" y="101"/>
                    <a:pt x="176" y="101"/>
                    <a:pt x="176" y="101"/>
                  </a:cubicBezTo>
                  <a:cubicBezTo>
                    <a:pt x="176" y="101"/>
                    <a:pt x="176" y="101"/>
                    <a:pt x="177" y="1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59" name="Freeform 6"/>
            <p:cNvSpPr/>
            <p:nvPr/>
          </p:nvSpPr>
          <p:spPr bwMode="auto">
            <a:xfrm>
              <a:off x="2282825" y="2422526"/>
              <a:ext cx="96837" cy="153988"/>
            </a:xfrm>
            <a:custGeom>
              <a:avLst/>
              <a:gdLst>
                <a:gd name="T0" fmla="*/ 0 w 30"/>
                <a:gd name="T1" fmla="*/ 42 h 47"/>
                <a:gd name="T2" fmla="*/ 2 w 30"/>
                <a:gd name="T3" fmla="*/ 35 h 47"/>
                <a:gd name="T4" fmla="*/ 3 w 30"/>
                <a:gd name="T5" fmla="*/ 25 h 47"/>
                <a:gd name="T6" fmla="*/ 9 w 30"/>
                <a:gd name="T7" fmla="*/ 13 h 47"/>
                <a:gd name="T8" fmla="*/ 17 w 30"/>
                <a:gd name="T9" fmla="*/ 5 h 47"/>
                <a:gd name="T10" fmla="*/ 26 w 30"/>
                <a:gd name="T11" fmla="*/ 0 h 47"/>
                <a:gd name="T12" fmla="*/ 29 w 30"/>
                <a:gd name="T13" fmla="*/ 0 h 47"/>
                <a:gd name="T14" fmla="*/ 29 w 30"/>
                <a:gd name="T15" fmla="*/ 3 h 47"/>
                <a:gd name="T16" fmla="*/ 27 w 30"/>
                <a:gd name="T17" fmla="*/ 4 h 47"/>
                <a:gd name="T18" fmla="*/ 20 w 30"/>
                <a:gd name="T19" fmla="*/ 7 h 47"/>
                <a:gd name="T20" fmla="*/ 8 w 30"/>
                <a:gd name="T21" fmla="*/ 18 h 47"/>
                <a:gd name="T22" fmla="*/ 5 w 30"/>
                <a:gd name="T23" fmla="*/ 28 h 47"/>
                <a:gd name="T24" fmla="*/ 4 w 30"/>
                <a:gd name="T25" fmla="*/ 39 h 47"/>
                <a:gd name="T26" fmla="*/ 4 w 30"/>
                <a:gd name="T27" fmla="*/ 42 h 47"/>
                <a:gd name="T28" fmla="*/ 5 w 30"/>
                <a:gd name="T29" fmla="*/ 43 h 47"/>
                <a:gd name="T30" fmla="*/ 5 w 30"/>
                <a:gd name="T31" fmla="*/ 46 h 47"/>
                <a:gd name="T32" fmla="*/ 3 w 30"/>
                <a:gd name="T33" fmla="*/ 47 h 47"/>
                <a:gd name="T34" fmla="*/ 1 w 30"/>
                <a:gd name="T35" fmla="*/ 45 h 47"/>
                <a:gd name="T36" fmla="*/ 0 w 30"/>
                <a:gd name="T37" fmla="*/ 4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47">
                  <a:moveTo>
                    <a:pt x="0" y="42"/>
                  </a:moveTo>
                  <a:cubicBezTo>
                    <a:pt x="1" y="40"/>
                    <a:pt x="1" y="37"/>
                    <a:pt x="2" y="35"/>
                  </a:cubicBezTo>
                  <a:cubicBezTo>
                    <a:pt x="2" y="32"/>
                    <a:pt x="3" y="29"/>
                    <a:pt x="3" y="25"/>
                  </a:cubicBezTo>
                  <a:cubicBezTo>
                    <a:pt x="4" y="21"/>
                    <a:pt x="6" y="17"/>
                    <a:pt x="9" y="13"/>
                  </a:cubicBezTo>
                  <a:cubicBezTo>
                    <a:pt x="11" y="10"/>
                    <a:pt x="14" y="7"/>
                    <a:pt x="17" y="5"/>
                  </a:cubicBezTo>
                  <a:cubicBezTo>
                    <a:pt x="20" y="4"/>
                    <a:pt x="23" y="2"/>
                    <a:pt x="26" y="0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1"/>
                    <a:pt x="30" y="2"/>
                    <a:pt x="29" y="3"/>
                  </a:cubicBezTo>
                  <a:cubicBezTo>
                    <a:pt x="29" y="4"/>
                    <a:pt x="28" y="4"/>
                    <a:pt x="27" y="4"/>
                  </a:cubicBezTo>
                  <a:cubicBezTo>
                    <a:pt x="25" y="4"/>
                    <a:pt x="22" y="5"/>
                    <a:pt x="20" y="7"/>
                  </a:cubicBezTo>
                  <a:cubicBezTo>
                    <a:pt x="15" y="9"/>
                    <a:pt x="11" y="13"/>
                    <a:pt x="8" y="18"/>
                  </a:cubicBezTo>
                  <a:cubicBezTo>
                    <a:pt x="7" y="21"/>
                    <a:pt x="6" y="25"/>
                    <a:pt x="5" y="28"/>
                  </a:cubicBezTo>
                  <a:cubicBezTo>
                    <a:pt x="4" y="32"/>
                    <a:pt x="4" y="36"/>
                    <a:pt x="4" y="39"/>
                  </a:cubicBezTo>
                  <a:cubicBezTo>
                    <a:pt x="4" y="40"/>
                    <a:pt x="4" y="41"/>
                    <a:pt x="4" y="42"/>
                  </a:cubicBezTo>
                  <a:cubicBezTo>
                    <a:pt x="4" y="42"/>
                    <a:pt x="5" y="43"/>
                    <a:pt x="5" y="43"/>
                  </a:cubicBezTo>
                  <a:cubicBezTo>
                    <a:pt x="6" y="44"/>
                    <a:pt x="6" y="45"/>
                    <a:pt x="5" y="46"/>
                  </a:cubicBezTo>
                  <a:cubicBezTo>
                    <a:pt x="5" y="46"/>
                    <a:pt x="4" y="47"/>
                    <a:pt x="3" y="47"/>
                  </a:cubicBezTo>
                  <a:cubicBezTo>
                    <a:pt x="2" y="47"/>
                    <a:pt x="1" y="46"/>
                    <a:pt x="1" y="45"/>
                  </a:cubicBezTo>
                  <a:cubicBezTo>
                    <a:pt x="1" y="44"/>
                    <a:pt x="1" y="43"/>
                    <a:pt x="0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60" name="Freeform 7"/>
            <p:cNvSpPr/>
            <p:nvPr/>
          </p:nvSpPr>
          <p:spPr bwMode="auto">
            <a:xfrm>
              <a:off x="2259013" y="2597151"/>
              <a:ext cx="73025" cy="98425"/>
            </a:xfrm>
            <a:custGeom>
              <a:avLst/>
              <a:gdLst>
                <a:gd name="T0" fmla="*/ 0 w 22"/>
                <a:gd name="T1" fmla="*/ 6 h 30"/>
                <a:gd name="T2" fmla="*/ 1 w 22"/>
                <a:gd name="T3" fmla="*/ 1 h 30"/>
                <a:gd name="T4" fmla="*/ 3 w 22"/>
                <a:gd name="T5" fmla="*/ 0 h 30"/>
                <a:gd name="T6" fmla="*/ 5 w 22"/>
                <a:gd name="T7" fmla="*/ 2 h 30"/>
                <a:gd name="T8" fmla="*/ 4 w 22"/>
                <a:gd name="T9" fmla="*/ 4 h 30"/>
                <a:gd name="T10" fmla="*/ 3 w 22"/>
                <a:gd name="T11" fmla="*/ 7 h 30"/>
                <a:gd name="T12" fmla="*/ 4 w 22"/>
                <a:gd name="T13" fmla="*/ 13 h 30"/>
                <a:gd name="T14" fmla="*/ 11 w 22"/>
                <a:gd name="T15" fmla="*/ 22 h 30"/>
                <a:gd name="T16" fmla="*/ 20 w 22"/>
                <a:gd name="T17" fmla="*/ 25 h 30"/>
                <a:gd name="T18" fmla="*/ 22 w 22"/>
                <a:gd name="T19" fmla="*/ 27 h 30"/>
                <a:gd name="T20" fmla="*/ 20 w 22"/>
                <a:gd name="T21" fmla="*/ 30 h 30"/>
                <a:gd name="T22" fmla="*/ 19 w 22"/>
                <a:gd name="T23" fmla="*/ 29 h 30"/>
                <a:gd name="T24" fmla="*/ 12 w 22"/>
                <a:gd name="T25" fmla="*/ 25 h 30"/>
                <a:gd name="T26" fmla="*/ 8 w 22"/>
                <a:gd name="T27" fmla="*/ 22 h 30"/>
                <a:gd name="T28" fmla="*/ 2 w 22"/>
                <a:gd name="T29" fmla="*/ 14 h 30"/>
                <a:gd name="T30" fmla="*/ 0 w 22"/>
                <a:gd name="T31" fmla="*/ 7 h 30"/>
                <a:gd name="T32" fmla="*/ 0 w 22"/>
                <a:gd name="T33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0">
                  <a:moveTo>
                    <a:pt x="0" y="6"/>
                  </a:moveTo>
                  <a:cubicBezTo>
                    <a:pt x="0" y="5"/>
                    <a:pt x="0" y="3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3" y="4"/>
                    <a:pt x="3" y="6"/>
                    <a:pt x="3" y="7"/>
                  </a:cubicBezTo>
                  <a:cubicBezTo>
                    <a:pt x="2" y="9"/>
                    <a:pt x="3" y="11"/>
                    <a:pt x="4" y="13"/>
                  </a:cubicBezTo>
                  <a:cubicBezTo>
                    <a:pt x="6" y="17"/>
                    <a:pt x="8" y="20"/>
                    <a:pt x="11" y="22"/>
                  </a:cubicBezTo>
                  <a:cubicBezTo>
                    <a:pt x="14" y="24"/>
                    <a:pt x="17" y="25"/>
                    <a:pt x="20" y="25"/>
                  </a:cubicBezTo>
                  <a:cubicBezTo>
                    <a:pt x="21" y="25"/>
                    <a:pt x="22" y="26"/>
                    <a:pt x="22" y="27"/>
                  </a:cubicBezTo>
                  <a:cubicBezTo>
                    <a:pt x="22" y="28"/>
                    <a:pt x="22" y="29"/>
                    <a:pt x="20" y="30"/>
                  </a:cubicBezTo>
                  <a:cubicBezTo>
                    <a:pt x="20" y="30"/>
                    <a:pt x="19" y="30"/>
                    <a:pt x="19" y="29"/>
                  </a:cubicBezTo>
                  <a:cubicBezTo>
                    <a:pt x="16" y="28"/>
                    <a:pt x="14" y="27"/>
                    <a:pt x="12" y="25"/>
                  </a:cubicBezTo>
                  <a:cubicBezTo>
                    <a:pt x="11" y="24"/>
                    <a:pt x="10" y="24"/>
                    <a:pt x="8" y="22"/>
                  </a:cubicBezTo>
                  <a:cubicBezTo>
                    <a:pt x="6" y="20"/>
                    <a:pt x="4" y="18"/>
                    <a:pt x="2" y="14"/>
                  </a:cubicBezTo>
                  <a:cubicBezTo>
                    <a:pt x="1" y="12"/>
                    <a:pt x="0" y="10"/>
                    <a:pt x="0" y="7"/>
                  </a:cubicBezTo>
                  <a:cubicBezTo>
                    <a:pt x="0" y="7"/>
                    <a:pt x="0" y="7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61" name="Freeform 8"/>
            <p:cNvSpPr/>
            <p:nvPr/>
          </p:nvSpPr>
          <p:spPr bwMode="auto">
            <a:xfrm>
              <a:off x="2544763" y="2517776"/>
              <a:ext cx="55562" cy="144463"/>
            </a:xfrm>
            <a:custGeom>
              <a:avLst/>
              <a:gdLst>
                <a:gd name="T0" fmla="*/ 1 w 17"/>
                <a:gd name="T1" fmla="*/ 41 h 44"/>
                <a:gd name="T2" fmla="*/ 1 w 17"/>
                <a:gd name="T3" fmla="*/ 37 h 44"/>
                <a:gd name="T4" fmla="*/ 7 w 17"/>
                <a:gd name="T5" fmla="*/ 17 h 44"/>
                <a:gd name="T6" fmla="*/ 11 w 17"/>
                <a:gd name="T7" fmla="*/ 8 h 44"/>
                <a:gd name="T8" fmla="*/ 13 w 17"/>
                <a:gd name="T9" fmla="*/ 2 h 44"/>
                <a:gd name="T10" fmla="*/ 15 w 17"/>
                <a:gd name="T11" fmla="*/ 0 h 44"/>
                <a:gd name="T12" fmla="*/ 17 w 17"/>
                <a:gd name="T13" fmla="*/ 2 h 44"/>
                <a:gd name="T14" fmla="*/ 16 w 17"/>
                <a:gd name="T15" fmla="*/ 4 h 44"/>
                <a:gd name="T16" fmla="*/ 12 w 17"/>
                <a:gd name="T17" fmla="*/ 9 h 44"/>
                <a:gd name="T18" fmla="*/ 5 w 17"/>
                <a:gd name="T19" fmla="*/ 29 h 44"/>
                <a:gd name="T20" fmla="*/ 4 w 17"/>
                <a:gd name="T21" fmla="*/ 39 h 44"/>
                <a:gd name="T22" fmla="*/ 5 w 17"/>
                <a:gd name="T23" fmla="*/ 42 h 44"/>
                <a:gd name="T24" fmla="*/ 1 w 17"/>
                <a:gd name="T25" fmla="*/ 43 h 44"/>
                <a:gd name="T26" fmla="*/ 1 w 17"/>
                <a:gd name="T2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44">
                  <a:moveTo>
                    <a:pt x="1" y="41"/>
                  </a:moveTo>
                  <a:cubicBezTo>
                    <a:pt x="1" y="40"/>
                    <a:pt x="1" y="38"/>
                    <a:pt x="1" y="37"/>
                  </a:cubicBezTo>
                  <a:cubicBezTo>
                    <a:pt x="3" y="30"/>
                    <a:pt x="4" y="24"/>
                    <a:pt x="7" y="17"/>
                  </a:cubicBezTo>
                  <a:cubicBezTo>
                    <a:pt x="8" y="14"/>
                    <a:pt x="9" y="11"/>
                    <a:pt x="11" y="8"/>
                  </a:cubicBezTo>
                  <a:cubicBezTo>
                    <a:pt x="12" y="6"/>
                    <a:pt x="12" y="4"/>
                    <a:pt x="13" y="2"/>
                  </a:cubicBezTo>
                  <a:cubicBezTo>
                    <a:pt x="13" y="1"/>
                    <a:pt x="14" y="0"/>
                    <a:pt x="15" y="0"/>
                  </a:cubicBezTo>
                  <a:cubicBezTo>
                    <a:pt x="16" y="1"/>
                    <a:pt x="16" y="1"/>
                    <a:pt x="17" y="2"/>
                  </a:cubicBezTo>
                  <a:cubicBezTo>
                    <a:pt x="17" y="3"/>
                    <a:pt x="17" y="3"/>
                    <a:pt x="16" y="4"/>
                  </a:cubicBezTo>
                  <a:cubicBezTo>
                    <a:pt x="15" y="5"/>
                    <a:pt x="13" y="7"/>
                    <a:pt x="12" y="9"/>
                  </a:cubicBezTo>
                  <a:cubicBezTo>
                    <a:pt x="9" y="15"/>
                    <a:pt x="7" y="22"/>
                    <a:pt x="5" y="29"/>
                  </a:cubicBezTo>
                  <a:cubicBezTo>
                    <a:pt x="5" y="32"/>
                    <a:pt x="5" y="36"/>
                    <a:pt x="4" y="39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4" y="43"/>
                    <a:pt x="3" y="44"/>
                    <a:pt x="1" y="43"/>
                  </a:cubicBezTo>
                  <a:cubicBezTo>
                    <a:pt x="1" y="43"/>
                    <a:pt x="0" y="42"/>
                    <a:pt x="1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62" name="Freeform 9"/>
            <p:cNvSpPr/>
            <p:nvPr/>
          </p:nvSpPr>
          <p:spPr bwMode="auto">
            <a:xfrm>
              <a:off x="2582863" y="2763838"/>
              <a:ext cx="79375" cy="58738"/>
            </a:xfrm>
            <a:custGeom>
              <a:avLst/>
              <a:gdLst>
                <a:gd name="T0" fmla="*/ 2 w 24"/>
                <a:gd name="T1" fmla="*/ 0 h 18"/>
                <a:gd name="T2" fmla="*/ 4 w 24"/>
                <a:gd name="T3" fmla="*/ 2 h 18"/>
                <a:gd name="T4" fmla="*/ 4 w 24"/>
                <a:gd name="T5" fmla="*/ 4 h 18"/>
                <a:gd name="T6" fmla="*/ 4 w 24"/>
                <a:gd name="T7" fmla="*/ 5 h 18"/>
                <a:gd name="T8" fmla="*/ 6 w 24"/>
                <a:gd name="T9" fmla="*/ 8 h 18"/>
                <a:gd name="T10" fmla="*/ 10 w 24"/>
                <a:gd name="T11" fmla="*/ 11 h 18"/>
                <a:gd name="T12" fmla="*/ 18 w 24"/>
                <a:gd name="T13" fmla="*/ 14 h 18"/>
                <a:gd name="T14" fmla="*/ 21 w 24"/>
                <a:gd name="T15" fmla="*/ 14 h 18"/>
                <a:gd name="T16" fmla="*/ 24 w 24"/>
                <a:gd name="T17" fmla="*/ 16 h 18"/>
                <a:gd name="T18" fmla="*/ 21 w 24"/>
                <a:gd name="T19" fmla="*/ 18 h 18"/>
                <a:gd name="T20" fmla="*/ 8 w 24"/>
                <a:gd name="T21" fmla="*/ 12 h 18"/>
                <a:gd name="T22" fmla="*/ 6 w 24"/>
                <a:gd name="T23" fmla="*/ 10 h 18"/>
                <a:gd name="T24" fmla="*/ 2 w 24"/>
                <a:gd name="T25" fmla="*/ 4 h 18"/>
                <a:gd name="T26" fmla="*/ 1 w 24"/>
                <a:gd name="T27" fmla="*/ 2 h 18"/>
                <a:gd name="T28" fmla="*/ 2 w 24"/>
                <a:gd name="T2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4" y="0"/>
                    <a:pt x="5" y="1"/>
                    <a:pt x="4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5" y="6"/>
                    <a:pt x="6" y="7"/>
                    <a:pt x="6" y="8"/>
                  </a:cubicBezTo>
                  <a:cubicBezTo>
                    <a:pt x="8" y="9"/>
                    <a:pt x="9" y="10"/>
                    <a:pt x="10" y="11"/>
                  </a:cubicBezTo>
                  <a:cubicBezTo>
                    <a:pt x="13" y="13"/>
                    <a:pt x="15" y="13"/>
                    <a:pt x="18" y="14"/>
                  </a:cubicBezTo>
                  <a:cubicBezTo>
                    <a:pt x="19" y="14"/>
                    <a:pt x="20" y="14"/>
                    <a:pt x="21" y="14"/>
                  </a:cubicBezTo>
                  <a:cubicBezTo>
                    <a:pt x="23" y="14"/>
                    <a:pt x="24" y="15"/>
                    <a:pt x="24" y="16"/>
                  </a:cubicBezTo>
                  <a:cubicBezTo>
                    <a:pt x="23" y="18"/>
                    <a:pt x="22" y="18"/>
                    <a:pt x="21" y="18"/>
                  </a:cubicBezTo>
                  <a:cubicBezTo>
                    <a:pt x="16" y="17"/>
                    <a:pt x="12" y="15"/>
                    <a:pt x="8" y="12"/>
                  </a:cubicBezTo>
                  <a:cubicBezTo>
                    <a:pt x="7" y="11"/>
                    <a:pt x="6" y="11"/>
                    <a:pt x="6" y="10"/>
                  </a:cubicBezTo>
                  <a:cubicBezTo>
                    <a:pt x="4" y="8"/>
                    <a:pt x="3" y="6"/>
                    <a:pt x="2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63" name="Freeform 10"/>
            <p:cNvSpPr>
              <a:spLocks noEditPoints="1"/>
            </p:cNvSpPr>
            <p:nvPr/>
          </p:nvSpPr>
          <p:spPr bwMode="auto">
            <a:xfrm>
              <a:off x="2747963" y="2613026"/>
              <a:ext cx="65087" cy="123825"/>
            </a:xfrm>
            <a:custGeom>
              <a:avLst/>
              <a:gdLst>
                <a:gd name="T0" fmla="*/ 11 w 20"/>
                <a:gd name="T1" fmla="*/ 33 h 38"/>
                <a:gd name="T2" fmla="*/ 7 w 20"/>
                <a:gd name="T3" fmla="*/ 33 h 38"/>
                <a:gd name="T4" fmla="*/ 6 w 20"/>
                <a:gd name="T5" fmla="*/ 29 h 38"/>
                <a:gd name="T6" fmla="*/ 9 w 20"/>
                <a:gd name="T7" fmla="*/ 27 h 38"/>
                <a:gd name="T8" fmla="*/ 10 w 20"/>
                <a:gd name="T9" fmla="*/ 27 h 38"/>
                <a:gd name="T10" fmla="*/ 9 w 20"/>
                <a:gd name="T11" fmla="*/ 25 h 38"/>
                <a:gd name="T12" fmla="*/ 10 w 20"/>
                <a:gd name="T13" fmla="*/ 24 h 38"/>
                <a:gd name="T14" fmla="*/ 11 w 20"/>
                <a:gd name="T15" fmla="*/ 19 h 38"/>
                <a:gd name="T16" fmla="*/ 12 w 20"/>
                <a:gd name="T17" fmla="*/ 14 h 38"/>
                <a:gd name="T18" fmla="*/ 13 w 20"/>
                <a:gd name="T19" fmla="*/ 11 h 38"/>
                <a:gd name="T20" fmla="*/ 14 w 20"/>
                <a:gd name="T21" fmla="*/ 10 h 38"/>
                <a:gd name="T22" fmla="*/ 15 w 20"/>
                <a:gd name="T23" fmla="*/ 11 h 38"/>
                <a:gd name="T24" fmla="*/ 15 w 20"/>
                <a:gd name="T25" fmla="*/ 13 h 38"/>
                <a:gd name="T26" fmla="*/ 13 w 20"/>
                <a:gd name="T27" fmla="*/ 15 h 38"/>
                <a:gd name="T28" fmla="*/ 11 w 20"/>
                <a:gd name="T29" fmla="*/ 23 h 38"/>
                <a:gd name="T30" fmla="*/ 11 w 20"/>
                <a:gd name="T31" fmla="*/ 25 h 38"/>
                <a:gd name="T32" fmla="*/ 13 w 20"/>
                <a:gd name="T33" fmla="*/ 25 h 38"/>
                <a:gd name="T34" fmla="*/ 15 w 20"/>
                <a:gd name="T35" fmla="*/ 17 h 38"/>
                <a:gd name="T36" fmla="*/ 16 w 20"/>
                <a:gd name="T37" fmla="*/ 4 h 38"/>
                <a:gd name="T38" fmla="*/ 16 w 20"/>
                <a:gd name="T39" fmla="*/ 1 h 38"/>
                <a:gd name="T40" fmla="*/ 17 w 20"/>
                <a:gd name="T41" fmla="*/ 0 h 38"/>
                <a:gd name="T42" fmla="*/ 18 w 20"/>
                <a:gd name="T43" fmla="*/ 1 h 38"/>
                <a:gd name="T44" fmla="*/ 19 w 20"/>
                <a:gd name="T45" fmla="*/ 3 h 38"/>
                <a:gd name="T46" fmla="*/ 17 w 20"/>
                <a:gd name="T47" fmla="*/ 25 h 38"/>
                <a:gd name="T48" fmla="*/ 14 w 20"/>
                <a:gd name="T49" fmla="*/ 32 h 38"/>
                <a:gd name="T50" fmla="*/ 14 w 20"/>
                <a:gd name="T51" fmla="*/ 33 h 38"/>
                <a:gd name="T52" fmla="*/ 15 w 20"/>
                <a:gd name="T53" fmla="*/ 32 h 38"/>
                <a:gd name="T54" fmla="*/ 18 w 20"/>
                <a:gd name="T55" fmla="*/ 24 h 38"/>
                <a:gd name="T56" fmla="*/ 18 w 20"/>
                <a:gd name="T57" fmla="*/ 23 h 38"/>
                <a:gd name="T58" fmla="*/ 19 w 20"/>
                <a:gd name="T59" fmla="*/ 23 h 38"/>
                <a:gd name="T60" fmla="*/ 19 w 20"/>
                <a:gd name="T61" fmla="*/ 24 h 38"/>
                <a:gd name="T62" fmla="*/ 17 w 20"/>
                <a:gd name="T63" fmla="*/ 30 h 38"/>
                <a:gd name="T64" fmla="*/ 14 w 20"/>
                <a:gd name="T65" fmla="*/ 36 h 38"/>
                <a:gd name="T66" fmla="*/ 11 w 20"/>
                <a:gd name="T67" fmla="*/ 36 h 38"/>
                <a:gd name="T68" fmla="*/ 9 w 20"/>
                <a:gd name="T69" fmla="*/ 37 h 38"/>
                <a:gd name="T70" fmla="*/ 5 w 20"/>
                <a:gd name="T71" fmla="*/ 37 h 38"/>
                <a:gd name="T72" fmla="*/ 1 w 20"/>
                <a:gd name="T73" fmla="*/ 32 h 38"/>
                <a:gd name="T74" fmla="*/ 0 w 20"/>
                <a:gd name="T75" fmla="*/ 24 h 38"/>
                <a:gd name="T76" fmla="*/ 0 w 20"/>
                <a:gd name="T77" fmla="*/ 13 h 38"/>
                <a:gd name="T78" fmla="*/ 0 w 20"/>
                <a:gd name="T79" fmla="*/ 10 h 38"/>
                <a:gd name="T80" fmla="*/ 1 w 20"/>
                <a:gd name="T81" fmla="*/ 8 h 38"/>
                <a:gd name="T82" fmla="*/ 4 w 20"/>
                <a:gd name="T83" fmla="*/ 8 h 38"/>
                <a:gd name="T84" fmla="*/ 5 w 20"/>
                <a:gd name="T85" fmla="*/ 10 h 38"/>
                <a:gd name="T86" fmla="*/ 2 w 20"/>
                <a:gd name="T87" fmla="*/ 21 h 38"/>
                <a:gd name="T88" fmla="*/ 2 w 20"/>
                <a:gd name="T89" fmla="*/ 24 h 38"/>
                <a:gd name="T90" fmla="*/ 3 w 20"/>
                <a:gd name="T91" fmla="*/ 31 h 38"/>
                <a:gd name="T92" fmla="*/ 6 w 20"/>
                <a:gd name="T93" fmla="*/ 34 h 38"/>
                <a:gd name="T94" fmla="*/ 9 w 20"/>
                <a:gd name="T95" fmla="*/ 35 h 38"/>
                <a:gd name="T96" fmla="*/ 11 w 20"/>
                <a:gd name="T97" fmla="*/ 33 h 38"/>
                <a:gd name="T98" fmla="*/ 11 w 20"/>
                <a:gd name="T99" fmla="*/ 33 h 38"/>
                <a:gd name="T100" fmla="*/ 11 w 20"/>
                <a:gd name="T101" fmla="*/ 29 h 38"/>
                <a:gd name="T102" fmla="*/ 12 w 20"/>
                <a:gd name="T103" fmla="*/ 28 h 38"/>
                <a:gd name="T104" fmla="*/ 10 w 20"/>
                <a:gd name="T105" fmla="*/ 28 h 38"/>
                <a:gd name="T106" fmla="*/ 11 w 20"/>
                <a:gd name="T107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" h="38">
                  <a:moveTo>
                    <a:pt x="11" y="33"/>
                  </a:moveTo>
                  <a:cubicBezTo>
                    <a:pt x="9" y="34"/>
                    <a:pt x="8" y="34"/>
                    <a:pt x="7" y="33"/>
                  </a:cubicBezTo>
                  <a:cubicBezTo>
                    <a:pt x="7" y="32"/>
                    <a:pt x="6" y="30"/>
                    <a:pt x="6" y="29"/>
                  </a:cubicBezTo>
                  <a:cubicBezTo>
                    <a:pt x="7" y="28"/>
                    <a:pt x="8" y="27"/>
                    <a:pt x="9" y="27"/>
                  </a:cubicBezTo>
                  <a:cubicBezTo>
                    <a:pt x="9" y="27"/>
                    <a:pt x="9" y="27"/>
                    <a:pt x="10" y="27"/>
                  </a:cubicBezTo>
                  <a:cubicBezTo>
                    <a:pt x="10" y="27"/>
                    <a:pt x="9" y="26"/>
                    <a:pt x="9" y="25"/>
                  </a:cubicBezTo>
                  <a:cubicBezTo>
                    <a:pt x="9" y="25"/>
                    <a:pt x="10" y="24"/>
                    <a:pt x="10" y="24"/>
                  </a:cubicBezTo>
                  <a:cubicBezTo>
                    <a:pt x="10" y="22"/>
                    <a:pt x="10" y="20"/>
                    <a:pt x="11" y="19"/>
                  </a:cubicBezTo>
                  <a:cubicBezTo>
                    <a:pt x="11" y="17"/>
                    <a:pt x="11" y="16"/>
                    <a:pt x="12" y="14"/>
                  </a:cubicBezTo>
                  <a:cubicBezTo>
                    <a:pt x="12" y="13"/>
                    <a:pt x="12" y="12"/>
                    <a:pt x="13" y="11"/>
                  </a:cubicBezTo>
                  <a:cubicBezTo>
                    <a:pt x="13" y="10"/>
                    <a:pt x="13" y="10"/>
                    <a:pt x="14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2"/>
                    <a:pt x="15" y="12"/>
                    <a:pt x="15" y="13"/>
                  </a:cubicBezTo>
                  <a:cubicBezTo>
                    <a:pt x="14" y="13"/>
                    <a:pt x="13" y="14"/>
                    <a:pt x="13" y="15"/>
                  </a:cubicBezTo>
                  <a:cubicBezTo>
                    <a:pt x="12" y="18"/>
                    <a:pt x="12" y="20"/>
                    <a:pt x="11" y="23"/>
                  </a:cubicBezTo>
                  <a:cubicBezTo>
                    <a:pt x="11" y="24"/>
                    <a:pt x="11" y="24"/>
                    <a:pt x="11" y="25"/>
                  </a:cubicBezTo>
                  <a:cubicBezTo>
                    <a:pt x="12" y="25"/>
                    <a:pt x="12" y="25"/>
                    <a:pt x="13" y="25"/>
                  </a:cubicBezTo>
                  <a:cubicBezTo>
                    <a:pt x="14" y="23"/>
                    <a:pt x="15" y="20"/>
                    <a:pt x="15" y="17"/>
                  </a:cubicBezTo>
                  <a:cubicBezTo>
                    <a:pt x="16" y="12"/>
                    <a:pt x="16" y="8"/>
                    <a:pt x="16" y="4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1"/>
                    <a:pt x="17" y="0"/>
                    <a:pt x="17" y="0"/>
                  </a:cubicBezTo>
                  <a:cubicBezTo>
                    <a:pt x="18" y="0"/>
                    <a:pt x="18" y="1"/>
                    <a:pt x="18" y="1"/>
                  </a:cubicBezTo>
                  <a:cubicBezTo>
                    <a:pt x="19" y="2"/>
                    <a:pt x="19" y="3"/>
                    <a:pt x="19" y="3"/>
                  </a:cubicBezTo>
                  <a:cubicBezTo>
                    <a:pt x="18" y="10"/>
                    <a:pt x="18" y="18"/>
                    <a:pt x="17" y="25"/>
                  </a:cubicBezTo>
                  <a:cubicBezTo>
                    <a:pt x="16" y="28"/>
                    <a:pt x="15" y="30"/>
                    <a:pt x="14" y="32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7" y="29"/>
                    <a:pt x="18" y="27"/>
                    <a:pt x="18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4"/>
                    <a:pt x="19" y="24"/>
                  </a:cubicBezTo>
                  <a:cubicBezTo>
                    <a:pt x="19" y="26"/>
                    <a:pt x="18" y="28"/>
                    <a:pt x="17" y="30"/>
                  </a:cubicBezTo>
                  <a:cubicBezTo>
                    <a:pt x="16" y="32"/>
                    <a:pt x="15" y="34"/>
                    <a:pt x="14" y="36"/>
                  </a:cubicBezTo>
                  <a:cubicBezTo>
                    <a:pt x="13" y="37"/>
                    <a:pt x="13" y="37"/>
                    <a:pt x="11" y="36"/>
                  </a:cubicBezTo>
                  <a:cubicBezTo>
                    <a:pt x="11" y="36"/>
                    <a:pt x="10" y="37"/>
                    <a:pt x="9" y="37"/>
                  </a:cubicBezTo>
                  <a:cubicBezTo>
                    <a:pt x="8" y="38"/>
                    <a:pt x="6" y="37"/>
                    <a:pt x="5" y="37"/>
                  </a:cubicBezTo>
                  <a:cubicBezTo>
                    <a:pt x="3" y="35"/>
                    <a:pt x="2" y="34"/>
                    <a:pt x="1" y="32"/>
                  </a:cubicBezTo>
                  <a:cubicBezTo>
                    <a:pt x="0" y="29"/>
                    <a:pt x="0" y="27"/>
                    <a:pt x="0" y="24"/>
                  </a:cubicBezTo>
                  <a:cubicBezTo>
                    <a:pt x="0" y="20"/>
                    <a:pt x="0" y="17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9"/>
                    <a:pt x="0" y="8"/>
                    <a:pt x="1" y="8"/>
                  </a:cubicBezTo>
                  <a:cubicBezTo>
                    <a:pt x="2" y="7"/>
                    <a:pt x="3" y="7"/>
                    <a:pt x="4" y="8"/>
                  </a:cubicBezTo>
                  <a:cubicBezTo>
                    <a:pt x="4" y="9"/>
                    <a:pt x="5" y="9"/>
                    <a:pt x="5" y="10"/>
                  </a:cubicBezTo>
                  <a:cubicBezTo>
                    <a:pt x="3" y="14"/>
                    <a:pt x="3" y="17"/>
                    <a:pt x="2" y="21"/>
                  </a:cubicBezTo>
                  <a:cubicBezTo>
                    <a:pt x="2" y="22"/>
                    <a:pt x="2" y="23"/>
                    <a:pt x="2" y="24"/>
                  </a:cubicBezTo>
                  <a:cubicBezTo>
                    <a:pt x="2" y="27"/>
                    <a:pt x="3" y="29"/>
                    <a:pt x="3" y="31"/>
                  </a:cubicBezTo>
                  <a:cubicBezTo>
                    <a:pt x="4" y="32"/>
                    <a:pt x="5" y="33"/>
                    <a:pt x="6" y="34"/>
                  </a:cubicBezTo>
                  <a:cubicBezTo>
                    <a:pt x="7" y="35"/>
                    <a:pt x="8" y="35"/>
                    <a:pt x="9" y="35"/>
                  </a:cubicBezTo>
                  <a:cubicBezTo>
                    <a:pt x="10" y="34"/>
                    <a:pt x="10" y="34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lose/>
                  <a:moveTo>
                    <a:pt x="11" y="29"/>
                  </a:moveTo>
                  <a:cubicBezTo>
                    <a:pt x="11" y="28"/>
                    <a:pt x="11" y="28"/>
                    <a:pt x="12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1" y="28"/>
                    <a:pt x="11" y="28"/>
                    <a:pt x="11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4" name="Group 13"/>
          <p:cNvGrpSpPr>
            <a:grpSpLocks noChangeAspect="1"/>
          </p:cNvGrpSpPr>
          <p:nvPr/>
        </p:nvGrpSpPr>
        <p:grpSpPr bwMode="auto">
          <a:xfrm>
            <a:off x="1569152" y="4017245"/>
            <a:ext cx="686723" cy="607103"/>
            <a:chOff x="3087" y="1503"/>
            <a:chExt cx="552" cy="488"/>
          </a:xfrm>
          <a:solidFill>
            <a:srgbClr val="FFC000"/>
          </a:solidFill>
        </p:grpSpPr>
        <p:sp>
          <p:nvSpPr>
            <p:cNvPr id="2567" name="Freeform 14"/>
            <p:cNvSpPr>
              <a:spLocks noEditPoints="1"/>
            </p:cNvSpPr>
            <p:nvPr/>
          </p:nvSpPr>
          <p:spPr bwMode="auto">
            <a:xfrm>
              <a:off x="3087" y="1503"/>
              <a:ext cx="437" cy="488"/>
            </a:xfrm>
            <a:custGeom>
              <a:avLst/>
              <a:gdLst>
                <a:gd name="T0" fmla="*/ 46 w 212"/>
                <a:gd name="T1" fmla="*/ 169 h 236"/>
                <a:gd name="T2" fmla="*/ 26 w 212"/>
                <a:gd name="T3" fmla="*/ 144 h 236"/>
                <a:gd name="T4" fmla="*/ 35 w 212"/>
                <a:gd name="T5" fmla="*/ 37 h 236"/>
                <a:gd name="T6" fmla="*/ 153 w 212"/>
                <a:gd name="T7" fmla="*/ 25 h 236"/>
                <a:gd name="T8" fmla="*/ 199 w 212"/>
                <a:gd name="T9" fmla="*/ 129 h 236"/>
                <a:gd name="T10" fmla="*/ 154 w 212"/>
                <a:gd name="T11" fmla="*/ 116 h 236"/>
                <a:gd name="T12" fmla="*/ 191 w 212"/>
                <a:gd name="T13" fmla="*/ 14 h 236"/>
                <a:gd name="T14" fmla="*/ 162 w 212"/>
                <a:gd name="T15" fmla="*/ 49 h 236"/>
                <a:gd name="T16" fmla="*/ 165 w 212"/>
                <a:gd name="T17" fmla="*/ 126 h 236"/>
                <a:gd name="T18" fmla="*/ 168 w 212"/>
                <a:gd name="T19" fmla="*/ 106 h 236"/>
                <a:gd name="T20" fmla="*/ 35 w 212"/>
                <a:gd name="T21" fmla="*/ 53 h 236"/>
                <a:gd name="T22" fmla="*/ 15 w 212"/>
                <a:gd name="T23" fmla="*/ 110 h 236"/>
                <a:gd name="T24" fmla="*/ 21 w 212"/>
                <a:gd name="T25" fmla="*/ 87 h 236"/>
                <a:gd name="T26" fmla="*/ 37 w 212"/>
                <a:gd name="T27" fmla="*/ 86 h 236"/>
                <a:gd name="T28" fmla="*/ 53 w 212"/>
                <a:gd name="T29" fmla="*/ 95 h 236"/>
                <a:gd name="T30" fmla="*/ 48 w 212"/>
                <a:gd name="T31" fmla="*/ 101 h 236"/>
                <a:gd name="T32" fmla="*/ 28 w 212"/>
                <a:gd name="T33" fmla="*/ 112 h 236"/>
                <a:gd name="T34" fmla="*/ 38 w 212"/>
                <a:gd name="T35" fmla="*/ 44 h 236"/>
                <a:gd name="T36" fmla="*/ 83 w 212"/>
                <a:gd name="T37" fmla="*/ 66 h 236"/>
                <a:gd name="T38" fmla="*/ 89 w 212"/>
                <a:gd name="T39" fmla="*/ 85 h 236"/>
                <a:gd name="T40" fmla="*/ 98 w 212"/>
                <a:gd name="T41" fmla="*/ 72 h 236"/>
                <a:gd name="T42" fmla="*/ 107 w 212"/>
                <a:gd name="T43" fmla="*/ 74 h 236"/>
                <a:gd name="T44" fmla="*/ 122 w 212"/>
                <a:gd name="T45" fmla="*/ 72 h 236"/>
                <a:gd name="T46" fmla="*/ 133 w 212"/>
                <a:gd name="T47" fmla="*/ 83 h 236"/>
                <a:gd name="T48" fmla="*/ 145 w 212"/>
                <a:gd name="T49" fmla="*/ 98 h 236"/>
                <a:gd name="T50" fmla="*/ 74 w 212"/>
                <a:gd name="T51" fmla="*/ 56 h 236"/>
                <a:gd name="T52" fmla="*/ 82 w 212"/>
                <a:gd name="T53" fmla="*/ 63 h 236"/>
                <a:gd name="T54" fmla="*/ 29 w 212"/>
                <a:gd name="T55" fmla="*/ 157 h 236"/>
                <a:gd name="T56" fmla="*/ 27 w 212"/>
                <a:gd name="T57" fmla="*/ 177 h 236"/>
                <a:gd name="T58" fmla="*/ 46 w 212"/>
                <a:gd name="T59" fmla="*/ 192 h 236"/>
                <a:gd name="T60" fmla="*/ 38 w 212"/>
                <a:gd name="T61" fmla="*/ 126 h 236"/>
                <a:gd name="T62" fmla="*/ 188 w 212"/>
                <a:gd name="T63" fmla="*/ 62 h 236"/>
                <a:gd name="T64" fmla="*/ 154 w 212"/>
                <a:gd name="T65" fmla="*/ 81 h 236"/>
                <a:gd name="T66" fmla="*/ 184 w 212"/>
                <a:gd name="T67" fmla="*/ 69 h 236"/>
                <a:gd name="T68" fmla="*/ 153 w 212"/>
                <a:gd name="T69" fmla="*/ 92 h 236"/>
                <a:gd name="T70" fmla="*/ 114 w 212"/>
                <a:gd name="T71" fmla="*/ 94 h 236"/>
                <a:gd name="T72" fmla="*/ 105 w 212"/>
                <a:gd name="T73" fmla="*/ 104 h 236"/>
                <a:gd name="T74" fmla="*/ 133 w 212"/>
                <a:gd name="T75" fmla="*/ 100 h 236"/>
                <a:gd name="T76" fmla="*/ 48 w 212"/>
                <a:gd name="T77" fmla="*/ 215 h 236"/>
                <a:gd name="T78" fmla="*/ 45 w 212"/>
                <a:gd name="T79" fmla="*/ 213 h 236"/>
                <a:gd name="T80" fmla="*/ 152 w 212"/>
                <a:gd name="T81" fmla="*/ 134 h 236"/>
                <a:gd name="T82" fmla="*/ 21 w 212"/>
                <a:gd name="T83" fmla="*/ 52 h 236"/>
                <a:gd name="T84" fmla="*/ 193 w 212"/>
                <a:gd name="T85" fmla="*/ 86 h 236"/>
                <a:gd name="T86" fmla="*/ 73 w 212"/>
                <a:gd name="T87" fmla="*/ 108 h 236"/>
                <a:gd name="T88" fmla="*/ 73 w 212"/>
                <a:gd name="T89" fmla="*/ 108 h 236"/>
                <a:gd name="T90" fmla="*/ 76 w 212"/>
                <a:gd name="T91" fmla="*/ 73 h 236"/>
                <a:gd name="T92" fmla="*/ 82 w 212"/>
                <a:gd name="T93" fmla="*/ 84 h 236"/>
                <a:gd name="T94" fmla="*/ 75 w 212"/>
                <a:gd name="T95" fmla="*/ 46 h 236"/>
                <a:gd name="T96" fmla="*/ 112 w 212"/>
                <a:gd name="T97" fmla="*/ 93 h 236"/>
                <a:gd name="T98" fmla="*/ 90 w 212"/>
                <a:gd name="T99" fmla="*/ 101 h 236"/>
                <a:gd name="T100" fmla="*/ 91 w 212"/>
                <a:gd name="T101" fmla="*/ 104 h 236"/>
                <a:gd name="T102" fmla="*/ 59 w 212"/>
                <a:gd name="T103" fmla="*/ 117 h 236"/>
                <a:gd name="T104" fmla="*/ 76 w 212"/>
                <a:gd name="T105" fmla="*/ 85 h 236"/>
                <a:gd name="T106" fmla="*/ 93 w 212"/>
                <a:gd name="T107" fmla="*/ 93 h 236"/>
                <a:gd name="T108" fmla="*/ 73 w 212"/>
                <a:gd name="T109" fmla="*/ 115 h 236"/>
                <a:gd name="T110" fmla="*/ 117 w 212"/>
                <a:gd name="T111" fmla="*/ 93 h 236"/>
                <a:gd name="T112" fmla="*/ 88 w 212"/>
                <a:gd name="T113" fmla="*/ 94 h 236"/>
                <a:gd name="T114" fmla="*/ 95 w 212"/>
                <a:gd name="T115" fmla="*/ 94 h 236"/>
                <a:gd name="T116" fmla="*/ 120 w 212"/>
                <a:gd name="T117" fmla="*/ 95 h 236"/>
                <a:gd name="T118" fmla="*/ 146 w 212"/>
                <a:gd name="T119" fmla="*/ 12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2" h="236">
                  <a:moveTo>
                    <a:pt x="85" y="110"/>
                  </a:moveTo>
                  <a:cubicBezTo>
                    <a:pt x="85" y="111"/>
                    <a:pt x="84" y="112"/>
                    <a:pt x="83" y="112"/>
                  </a:cubicBezTo>
                  <a:cubicBezTo>
                    <a:pt x="82" y="114"/>
                    <a:pt x="81" y="115"/>
                    <a:pt x="80" y="117"/>
                  </a:cubicBezTo>
                  <a:cubicBezTo>
                    <a:pt x="80" y="118"/>
                    <a:pt x="80" y="119"/>
                    <a:pt x="79" y="120"/>
                  </a:cubicBezTo>
                  <a:cubicBezTo>
                    <a:pt x="78" y="121"/>
                    <a:pt x="77" y="122"/>
                    <a:pt x="76" y="121"/>
                  </a:cubicBezTo>
                  <a:cubicBezTo>
                    <a:pt x="75" y="121"/>
                    <a:pt x="74" y="121"/>
                    <a:pt x="74" y="122"/>
                  </a:cubicBezTo>
                  <a:cubicBezTo>
                    <a:pt x="73" y="122"/>
                    <a:pt x="72" y="122"/>
                    <a:pt x="71" y="122"/>
                  </a:cubicBezTo>
                  <a:cubicBezTo>
                    <a:pt x="69" y="121"/>
                    <a:pt x="67" y="121"/>
                    <a:pt x="64" y="121"/>
                  </a:cubicBezTo>
                  <a:cubicBezTo>
                    <a:pt x="60" y="121"/>
                    <a:pt x="56" y="121"/>
                    <a:pt x="52" y="121"/>
                  </a:cubicBezTo>
                  <a:cubicBezTo>
                    <a:pt x="52" y="121"/>
                    <a:pt x="51" y="121"/>
                    <a:pt x="51" y="121"/>
                  </a:cubicBezTo>
                  <a:cubicBezTo>
                    <a:pt x="51" y="121"/>
                    <a:pt x="50" y="122"/>
                    <a:pt x="50" y="122"/>
                  </a:cubicBezTo>
                  <a:cubicBezTo>
                    <a:pt x="49" y="124"/>
                    <a:pt x="48" y="126"/>
                    <a:pt x="47" y="129"/>
                  </a:cubicBezTo>
                  <a:cubicBezTo>
                    <a:pt x="46" y="131"/>
                    <a:pt x="46" y="134"/>
                    <a:pt x="46" y="136"/>
                  </a:cubicBezTo>
                  <a:cubicBezTo>
                    <a:pt x="45" y="139"/>
                    <a:pt x="45" y="141"/>
                    <a:pt x="45" y="143"/>
                  </a:cubicBezTo>
                  <a:cubicBezTo>
                    <a:pt x="44" y="144"/>
                    <a:pt x="44" y="145"/>
                    <a:pt x="44" y="146"/>
                  </a:cubicBezTo>
                  <a:cubicBezTo>
                    <a:pt x="44" y="151"/>
                    <a:pt x="44" y="155"/>
                    <a:pt x="45" y="160"/>
                  </a:cubicBezTo>
                  <a:cubicBezTo>
                    <a:pt x="45" y="163"/>
                    <a:pt x="45" y="166"/>
                    <a:pt x="46" y="169"/>
                  </a:cubicBezTo>
                  <a:cubicBezTo>
                    <a:pt x="46" y="172"/>
                    <a:pt x="47" y="176"/>
                    <a:pt x="48" y="179"/>
                  </a:cubicBezTo>
                  <a:cubicBezTo>
                    <a:pt x="48" y="180"/>
                    <a:pt x="48" y="181"/>
                    <a:pt x="49" y="182"/>
                  </a:cubicBezTo>
                  <a:cubicBezTo>
                    <a:pt x="51" y="186"/>
                    <a:pt x="52" y="191"/>
                    <a:pt x="53" y="196"/>
                  </a:cubicBezTo>
                  <a:cubicBezTo>
                    <a:pt x="54" y="200"/>
                    <a:pt x="54" y="204"/>
                    <a:pt x="54" y="208"/>
                  </a:cubicBezTo>
                  <a:cubicBezTo>
                    <a:pt x="54" y="212"/>
                    <a:pt x="54" y="215"/>
                    <a:pt x="53" y="218"/>
                  </a:cubicBezTo>
                  <a:cubicBezTo>
                    <a:pt x="51" y="223"/>
                    <a:pt x="49" y="226"/>
                    <a:pt x="46" y="230"/>
                  </a:cubicBezTo>
                  <a:cubicBezTo>
                    <a:pt x="44" y="233"/>
                    <a:pt x="41" y="235"/>
                    <a:pt x="37" y="236"/>
                  </a:cubicBezTo>
                  <a:cubicBezTo>
                    <a:pt x="34" y="236"/>
                    <a:pt x="31" y="236"/>
                    <a:pt x="29" y="235"/>
                  </a:cubicBezTo>
                  <a:cubicBezTo>
                    <a:pt x="28" y="234"/>
                    <a:pt x="27" y="234"/>
                    <a:pt x="26" y="233"/>
                  </a:cubicBezTo>
                  <a:cubicBezTo>
                    <a:pt x="22" y="231"/>
                    <a:pt x="19" y="228"/>
                    <a:pt x="17" y="225"/>
                  </a:cubicBezTo>
                  <a:cubicBezTo>
                    <a:pt x="15" y="221"/>
                    <a:pt x="13" y="217"/>
                    <a:pt x="13" y="213"/>
                  </a:cubicBezTo>
                  <a:cubicBezTo>
                    <a:pt x="13" y="209"/>
                    <a:pt x="13" y="206"/>
                    <a:pt x="14" y="202"/>
                  </a:cubicBezTo>
                  <a:cubicBezTo>
                    <a:pt x="14" y="201"/>
                    <a:pt x="14" y="199"/>
                    <a:pt x="14" y="198"/>
                  </a:cubicBezTo>
                  <a:cubicBezTo>
                    <a:pt x="15" y="195"/>
                    <a:pt x="15" y="193"/>
                    <a:pt x="15" y="190"/>
                  </a:cubicBezTo>
                  <a:cubicBezTo>
                    <a:pt x="16" y="187"/>
                    <a:pt x="16" y="184"/>
                    <a:pt x="17" y="181"/>
                  </a:cubicBezTo>
                  <a:cubicBezTo>
                    <a:pt x="19" y="175"/>
                    <a:pt x="21" y="169"/>
                    <a:pt x="22" y="163"/>
                  </a:cubicBezTo>
                  <a:cubicBezTo>
                    <a:pt x="24" y="157"/>
                    <a:pt x="25" y="150"/>
                    <a:pt x="26" y="144"/>
                  </a:cubicBezTo>
                  <a:cubicBezTo>
                    <a:pt x="26" y="141"/>
                    <a:pt x="26" y="138"/>
                    <a:pt x="26" y="135"/>
                  </a:cubicBezTo>
                  <a:cubicBezTo>
                    <a:pt x="26" y="132"/>
                    <a:pt x="25" y="129"/>
                    <a:pt x="23" y="126"/>
                  </a:cubicBezTo>
                  <a:cubicBezTo>
                    <a:pt x="22" y="125"/>
                    <a:pt x="22" y="124"/>
                    <a:pt x="22" y="123"/>
                  </a:cubicBezTo>
                  <a:cubicBezTo>
                    <a:pt x="22" y="122"/>
                    <a:pt x="22" y="121"/>
                    <a:pt x="22" y="120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18" y="120"/>
                    <a:pt x="15" y="120"/>
                    <a:pt x="13" y="120"/>
                  </a:cubicBezTo>
                  <a:cubicBezTo>
                    <a:pt x="11" y="120"/>
                    <a:pt x="10" y="119"/>
                    <a:pt x="8" y="118"/>
                  </a:cubicBezTo>
                  <a:cubicBezTo>
                    <a:pt x="8" y="117"/>
                    <a:pt x="6" y="116"/>
                    <a:pt x="5" y="115"/>
                  </a:cubicBezTo>
                  <a:cubicBezTo>
                    <a:pt x="2" y="112"/>
                    <a:pt x="1" y="109"/>
                    <a:pt x="0" y="105"/>
                  </a:cubicBezTo>
                  <a:cubicBezTo>
                    <a:pt x="0" y="101"/>
                    <a:pt x="0" y="96"/>
                    <a:pt x="0" y="92"/>
                  </a:cubicBezTo>
                  <a:cubicBezTo>
                    <a:pt x="0" y="86"/>
                    <a:pt x="0" y="81"/>
                    <a:pt x="0" y="75"/>
                  </a:cubicBezTo>
                  <a:cubicBezTo>
                    <a:pt x="1" y="67"/>
                    <a:pt x="2" y="60"/>
                    <a:pt x="5" y="52"/>
                  </a:cubicBezTo>
                  <a:cubicBezTo>
                    <a:pt x="7" y="48"/>
                    <a:pt x="9" y="45"/>
                    <a:pt x="12" y="42"/>
                  </a:cubicBezTo>
                  <a:cubicBezTo>
                    <a:pt x="13" y="41"/>
                    <a:pt x="13" y="40"/>
                    <a:pt x="14" y="39"/>
                  </a:cubicBezTo>
                  <a:cubicBezTo>
                    <a:pt x="16" y="35"/>
                    <a:pt x="20" y="33"/>
                    <a:pt x="25" y="33"/>
                  </a:cubicBezTo>
                  <a:cubicBezTo>
                    <a:pt x="26" y="32"/>
                    <a:pt x="28" y="33"/>
                    <a:pt x="30" y="34"/>
                  </a:cubicBezTo>
                  <a:cubicBezTo>
                    <a:pt x="31" y="35"/>
                    <a:pt x="33" y="36"/>
                    <a:pt x="35" y="37"/>
                  </a:cubicBezTo>
                  <a:cubicBezTo>
                    <a:pt x="37" y="38"/>
                    <a:pt x="39" y="39"/>
                    <a:pt x="41" y="40"/>
                  </a:cubicBezTo>
                  <a:cubicBezTo>
                    <a:pt x="43" y="41"/>
                    <a:pt x="45" y="41"/>
                    <a:pt x="47" y="41"/>
                  </a:cubicBezTo>
                  <a:cubicBezTo>
                    <a:pt x="52" y="41"/>
                    <a:pt x="56" y="40"/>
                    <a:pt x="61" y="39"/>
                  </a:cubicBezTo>
                  <a:cubicBezTo>
                    <a:pt x="63" y="38"/>
                    <a:pt x="66" y="38"/>
                    <a:pt x="69" y="38"/>
                  </a:cubicBezTo>
                  <a:cubicBezTo>
                    <a:pt x="70" y="38"/>
                    <a:pt x="71" y="38"/>
                    <a:pt x="73" y="38"/>
                  </a:cubicBezTo>
                  <a:cubicBezTo>
                    <a:pt x="74" y="38"/>
                    <a:pt x="76" y="38"/>
                    <a:pt x="77" y="37"/>
                  </a:cubicBezTo>
                  <a:cubicBezTo>
                    <a:pt x="78" y="37"/>
                    <a:pt x="79" y="38"/>
                    <a:pt x="80" y="38"/>
                  </a:cubicBezTo>
                  <a:cubicBezTo>
                    <a:pt x="80" y="39"/>
                    <a:pt x="81" y="39"/>
                    <a:pt x="81" y="39"/>
                  </a:cubicBezTo>
                  <a:cubicBezTo>
                    <a:pt x="82" y="40"/>
                    <a:pt x="83" y="41"/>
                    <a:pt x="84" y="41"/>
                  </a:cubicBezTo>
                  <a:cubicBezTo>
                    <a:pt x="84" y="42"/>
                    <a:pt x="85" y="42"/>
                    <a:pt x="86" y="43"/>
                  </a:cubicBezTo>
                  <a:cubicBezTo>
                    <a:pt x="86" y="43"/>
                    <a:pt x="86" y="44"/>
                    <a:pt x="86" y="44"/>
                  </a:cubicBezTo>
                  <a:cubicBezTo>
                    <a:pt x="88" y="44"/>
                    <a:pt x="88" y="45"/>
                    <a:pt x="89" y="46"/>
                  </a:cubicBezTo>
                  <a:cubicBezTo>
                    <a:pt x="94" y="46"/>
                    <a:pt x="98" y="46"/>
                    <a:pt x="103" y="44"/>
                  </a:cubicBezTo>
                  <a:cubicBezTo>
                    <a:pt x="111" y="42"/>
                    <a:pt x="119" y="40"/>
                    <a:pt x="127" y="37"/>
                  </a:cubicBezTo>
                  <a:cubicBezTo>
                    <a:pt x="131" y="35"/>
                    <a:pt x="135" y="34"/>
                    <a:pt x="139" y="33"/>
                  </a:cubicBezTo>
                  <a:cubicBezTo>
                    <a:pt x="141" y="32"/>
                    <a:pt x="143" y="31"/>
                    <a:pt x="146" y="29"/>
                  </a:cubicBezTo>
                  <a:cubicBezTo>
                    <a:pt x="148" y="28"/>
                    <a:pt x="151" y="26"/>
                    <a:pt x="153" y="25"/>
                  </a:cubicBezTo>
                  <a:cubicBezTo>
                    <a:pt x="155" y="24"/>
                    <a:pt x="156" y="23"/>
                    <a:pt x="156" y="21"/>
                  </a:cubicBezTo>
                  <a:cubicBezTo>
                    <a:pt x="156" y="21"/>
                    <a:pt x="157" y="20"/>
                    <a:pt x="157" y="20"/>
                  </a:cubicBezTo>
                  <a:cubicBezTo>
                    <a:pt x="158" y="20"/>
                    <a:pt x="158" y="20"/>
                    <a:pt x="159" y="19"/>
                  </a:cubicBezTo>
                  <a:cubicBezTo>
                    <a:pt x="160" y="17"/>
                    <a:pt x="161" y="14"/>
                    <a:pt x="163" y="12"/>
                  </a:cubicBezTo>
                  <a:cubicBezTo>
                    <a:pt x="166" y="8"/>
                    <a:pt x="169" y="5"/>
                    <a:pt x="173" y="3"/>
                  </a:cubicBezTo>
                  <a:cubicBezTo>
                    <a:pt x="178" y="0"/>
                    <a:pt x="183" y="0"/>
                    <a:pt x="188" y="2"/>
                  </a:cubicBezTo>
                  <a:cubicBezTo>
                    <a:pt x="189" y="2"/>
                    <a:pt x="190" y="2"/>
                    <a:pt x="190" y="2"/>
                  </a:cubicBezTo>
                  <a:cubicBezTo>
                    <a:pt x="193" y="3"/>
                    <a:pt x="195" y="5"/>
                    <a:pt x="197" y="6"/>
                  </a:cubicBezTo>
                  <a:cubicBezTo>
                    <a:pt x="202" y="11"/>
                    <a:pt x="204" y="16"/>
                    <a:pt x="207" y="22"/>
                  </a:cubicBezTo>
                  <a:cubicBezTo>
                    <a:pt x="207" y="23"/>
                    <a:pt x="208" y="25"/>
                    <a:pt x="208" y="26"/>
                  </a:cubicBezTo>
                  <a:cubicBezTo>
                    <a:pt x="211" y="31"/>
                    <a:pt x="212" y="37"/>
                    <a:pt x="212" y="44"/>
                  </a:cubicBezTo>
                  <a:cubicBezTo>
                    <a:pt x="212" y="53"/>
                    <a:pt x="211" y="62"/>
                    <a:pt x="211" y="71"/>
                  </a:cubicBezTo>
                  <a:cubicBezTo>
                    <a:pt x="210" y="75"/>
                    <a:pt x="210" y="79"/>
                    <a:pt x="209" y="83"/>
                  </a:cubicBezTo>
                  <a:cubicBezTo>
                    <a:pt x="209" y="86"/>
                    <a:pt x="208" y="90"/>
                    <a:pt x="208" y="93"/>
                  </a:cubicBezTo>
                  <a:cubicBezTo>
                    <a:pt x="207" y="101"/>
                    <a:pt x="205" y="108"/>
                    <a:pt x="203" y="116"/>
                  </a:cubicBezTo>
                  <a:cubicBezTo>
                    <a:pt x="203" y="117"/>
                    <a:pt x="202" y="119"/>
                    <a:pt x="202" y="120"/>
                  </a:cubicBezTo>
                  <a:cubicBezTo>
                    <a:pt x="201" y="123"/>
                    <a:pt x="200" y="126"/>
                    <a:pt x="199" y="129"/>
                  </a:cubicBezTo>
                  <a:cubicBezTo>
                    <a:pt x="198" y="133"/>
                    <a:pt x="197" y="136"/>
                    <a:pt x="195" y="140"/>
                  </a:cubicBezTo>
                  <a:cubicBezTo>
                    <a:pt x="192" y="144"/>
                    <a:pt x="189" y="148"/>
                    <a:pt x="186" y="152"/>
                  </a:cubicBezTo>
                  <a:cubicBezTo>
                    <a:pt x="183" y="154"/>
                    <a:pt x="180" y="156"/>
                    <a:pt x="177" y="156"/>
                  </a:cubicBezTo>
                  <a:cubicBezTo>
                    <a:pt x="173" y="156"/>
                    <a:pt x="170" y="156"/>
                    <a:pt x="166" y="155"/>
                  </a:cubicBezTo>
                  <a:cubicBezTo>
                    <a:pt x="164" y="154"/>
                    <a:pt x="161" y="152"/>
                    <a:pt x="159" y="150"/>
                  </a:cubicBezTo>
                  <a:cubicBezTo>
                    <a:pt x="155" y="146"/>
                    <a:pt x="151" y="141"/>
                    <a:pt x="149" y="135"/>
                  </a:cubicBezTo>
                  <a:cubicBezTo>
                    <a:pt x="149" y="132"/>
                    <a:pt x="148" y="130"/>
                    <a:pt x="148" y="128"/>
                  </a:cubicBezTo>
                  <a:cubicBezTo>
                    <a:pt x="147" y="127"/>
                    <a:pt x="147" y="126"/>
                    <a:pt x="146" y="126"/>
                  </a:cubicBezTo>
                  <a:cubicBezTo>
                    <a:pt x="144" y="124"/>
                    <a:pt x="143" y="123"/>
                    <a:pt x="141" y="121"/>
                  </a:cubicBezTo>
                  <a:cubicBezTo>
                    <a:pt x="137" y="118"/>
                    <a:pt x="134" y="116"/>
                    <a:pt x="130" y="115"/>
                  </a:cubicBezTo>
                  <a:cubicBezTo>
                    <a:pt x="124" y="112"/>
                    <a:pt x="118" y="110"/>
                    <a:pt x="111" y="110"/>
                  </a:cubicBezTo>
                  <a:cubicBezTo>
                    <a:pt x="104" y="110"/>
                    <a:pt x="96" y="110"/>
                    <a:pt x="88" y="110"/>
                  </a:cubicBezTo>
                  <a:cubicBezTo>
                    <a:pt x="87" y="110"/>
                    <a:pt x="86" y="110"/>
                    <a:pt x="85" y="110"/>
                  </a:cubicBezTo>
                  <a:close/>
                  <a:moveTo>
                    <a:pt x="153" y="101"/>
                  </a:moveTo>
                  <a:cubicBezTo>
                    <a:pt x="153" y="102"/>
                    <a:pt x="153" y="102"/>
                    <a:pt x="153" y="102"/>
                  </a:cubicBezTo>
                  <a:cubicBezTo>
                    <a:pt x="153" y="105"/>
                    <a:pt x="153" y="108"/>
                    <a:pt x="153" y="110"/>
                  </a:cubicBezTo>
                  <a:cubicBezTo>
                    <a:pt x="153" y="112"/>
                    <a:pt x="153" y="114"/>
                    <a:pt x="154" y="116"/>
                  </a:cubicBezTo>
                  <a:cubicBezTo>
                    <a:pt x="154" y="119"/>
                    <a:pt x="154" y="122"/>
                    <a:pt x="155" y="124"/>
                  </a:cubicBezTo>
                  <a:cubicBezTo>
                    <a:pt x="156" y="126"/>
                    <a:pt x="156" y="128"/>
                    <a:pt x="157" y="129"/>
                  </a:cubicBezTo>
                  <a:cubicBezTo>
                    <a:pt x="160" y="132"/>
                    <a:pt x="162" y="136"/>
                    <a:pt x="164" y="140"/>
                  </a:cubicBezTo>
                  <a:cubicBezTo>
                    <a:pt x="166" y="142"/>
                    <a:pt x="167" y="144"/>
                    <a:pt x="169" y="146"/>
                  </a:cubicBezTo>
                  <a:cubicBezTo>
                    <a:pt x="169" y="146"/>
                    <a:pt x="170" y="146"/>
                    <a:pt x="170" y="146"/>
                  </a:cubicBezTo>
                  <a:cubicBezTo>
                    <a:pt x="172" y="147"/>
                    <a:pt x="175" y="147"/>
                    <a:pt x="177" y="148"/>
                  </a:cubicBezTo>
                  <a:cubicBezTo>
                    <a:pt x="179" y="148"/>
                    <a:pt x="180" y="147"/>
                    <a:pt x="181" y="147"/>
                  </a:cubicBezTo>
                  <a:cubicBezTo>
                    <a:pt x="184" y="145"/>
                    <a:pt x="187" y="143"/>
                    <a:pt x="189" y="140"/>
                  </a:cubicBezTo>
                  <a:cubicBezTo>
                    <a:pt x="194" y="133"/>
                    <a:pt x="198" y="125"/>
                    <a:pt x="200" y="117"/>
                  </a:cubicBezTo>
                  <a:cubicBezTo>
                    <a:pt x="201" y="112"/>
                    <a:pt x="201" y="106"/>
                    <a:pt x="201" y="101"/>
                  </a:cubicBezTo>
                  <a:cubicBezTo>
                    <a:pt x="202" y="95"/>
                    <a:pt x="202" y="88"/>
                    <a:pt x="203" y="82"/>
                  </a:cubicBezTo>
                  <a:cubicBezTo>
                    <a:pt x="203" y="77"/>
                    <a:pt x="204" y="72"/>
                    <a:pt x="204" y="67"/>
                  </a:cubicBezTo>
                  <a:cubicBezTo>
                    <a:pt x="205" y="60"/>
                    <a:pt x="205" y="53"/>
                    <a:pt x="205" y="46"/>
                  </a:cubicBezTo>
                  <a:cubicBezTo>
                    <a:pt x="205" y="44"/>
                    <a:pt x="205" y="42"/>
                    <a:pt x="204" y="40"/>
                  </a:cubicBezTo>
                  <a:cubicBezTo>
                    <a:pt x="204" y="37"/>
                    <a:pt x="203" y="33"/>
                    <a:pt x="202" y="30"/>
                  </a:cubicBezTo>
                  <a:cubicBezTo>
                    <a:pt x="201" y="27"/>
                    <a:pt x="200" y="24"/>
                    <a:pt x="198" y="22"/>
                  </a:cubicBezTo>
                  <a:cubicBezTo>
                    <a:pt x="196" y="19"/>
                    <a:pt x="194" y="16"/>
                    <a:pt x="191" y="14"/>
                  </a:cubicBezTo>
                  <a:cubicBezTo>
                    <a:pt x="190" y="13"/>
                    <a:pt x="188" y="11"/>
                    <a:pt x="186" y="11"/>
                  </a:cubicBezTo>
                  <a:cubicBezTo>
                    <a:pt x="182" y="9"/>
                    <a:pt x="179" y="9"/>
                    <a:pt x="175" y="9"/>
                  </a:cubicBezTo>
                  <a:cubicBezTo>
                    <a:pt x="173" y="9"/>
                    <a:pt x="172" y="10"/>
                    <a:pt x="171" y="12"/>
                  </a:cubicBezTo>
                  <a:cubicBezTo>
                    <a:pt x="170" y="12"/>
                    <a:pt x="171" y="13"/>
                    <a:pt x="171" y="13"/>
                  </a:cubicBezTo>
                  <a:cubicBezTo>
                    <a:pt x="172" y="12"/>
                    <a:pt x="172" y="11"/>
                    <a:pt x="173" y="11"/>
                  </a:cubicBezTo>
                  <a:cubicBezTo>
                    <a:pt x="173" y="10"/>
                    <a:pt x="173" y="10"/>
                    <a:pt x="174" y="10"/>
                  </a:cubicBezTo>
                  <a:cubicBezTo>
                    <a:pt x="175" y="10"/>
                    <a:pt x="176" y="10"/>
                    <a:pt x="176" y="11"/>
                  </a:cubicBezTo>
                  <a:cubicBezTo>
                    <a:pt x="177" y="12"/>
                    <a:pt x="177" y="13"/>
                    <a:pt x="176" y="14"/>
                  </a:cubicBezTo>
                  <a:cubicBezTo>
                    <a:pt x="176" y="14"/>
                    <a:pt x="175" y="15"/>
                    <a:pt x="175" y="14"/>
                  </a:cubicBezTo>
                  <a:cubicBezTo>
                    <a:pt x="174" y="14"/>
                    <a:pt x="174" y="14"/>
                    <a:pt x="174" y="15"/>
                  </a:cubicBezTo>
                  <a:cubicBezTo>
                    <a:pt x="173" y="15"/>
                    <a:pt x="172" y="16"/>
                    <a:pt x="172" y="16"/>
                  </a:cubicBezTo>
                  <a:cubicBezTo>
                    <a:pt x="169" y="19"/>
                    <a:pt x="167" y="22"/>
                    <a:pt x="165" y="25"/>
                  </a:cubicBezTo>
                  <a:cubicBezTo>
                    <a:pt x="164" y="28"/>
                    <a:pt x="162" y="31"/>
                    <a:pt x="161" y="34"/>
                  </a:cubicBezTo>
                  <a:cubicBezTo>
                    <a:pt x="159" y="38"/>
                    <a:pt x="158" y="43"/>
                    <a:pt x="157" y="48"/>
                  </a:cubicBezTo>
                  <a:cubicBezTo>
                    <a:pt x="157" y="49"/>
                    <a:pt x="157" y="49"/>
                    <a:pt x="158" y="49"/>
                  </a:cubicBezTo>
                  <a:cubicBezTo>
                    <a:pt x="159" y="48"/>
                    <a:pt x="159" y="48"/>
                    <a:pt x="160" y="49"/>
                  </a:cubicBezTo>
                  <a:cubicBezTo>
                    <a:pt x="161" y="49"/>
                    <a:pt x="161" y="49"/>
                    <a:pt x="162" y="49"/>
                  </a:cubicBezTo>
                  <a:cubicBezTo>
                    <a:pt x="164" y="49"/>
                    <a:pt x="167" y="49"/>
                    <a:pt x="169" y="49"/>
                  </a:cubicBezTo>
                  <a:cubicBezTo>
                    <a:pt x="178" y="48"/>
                    <a:pt x="186" y="52"/>
                    <a:pt x="192" y="59"/>
                  </a:cubicBezTo>
                  <a:cubicBezTo>
                    <a:pt x="194" y="61"/>
                    <a:pt x="195" y="64"/>
                    <a:pt x="196" y="66"/>
                  </a:cubicBezTo>
                  <a:cubicBezTo>
                    <a:pt x="197" y="69"/>
                    <a:pt x="198" y="71"/>
                    <a:pt x="198" y="74"/>
                  </a:cubicBezTo>
                  <a:cubicBezTo>
                    <a:pt x="198" y="76"/>
                    <a:pt x="198" y="79"/>
                    <a:pt x="197" y="81"/>
                  </a:cubicBezTo>
                  <a:cubicBezTo>
                    <a:pt x="197" y="84"/>
                    <a:pt x="196" y="88"/>
                    <a:pt x="194" y="91"/>
                  </a:cubicBezTo>
                  <a:cubicBezTo>
                    <a:pt x="192" y="93"/>
                    <a:pt x="191" y="95"/>
                    <a:pt x="189" y="97"/>
                  </a:cubicBezTo>
                  <a:cubicBezTo>
                    <a:pt x="188" y="97"/>
                    <a:pt x="188" y="97"/>
                    <a:pt x="187" y="97"/>
                  </a:cubicBezTo>
                  <a:cubicBezTo>
                    <a:pt x="188" y="98"/>
                    <a:pt x="187" y="99"/>
                    <a:pt x="187" y="100"/>
                  </a:cubicBezTo>
                  <a:cubicBezTo>
                    <a:pt x="187" y="101"/>
                    <a:pt x="186" y="103"/>
                    <a:pt x="185" y="105"/>
                  </a:cubicBezTo>
                  <a:cubicBezTo>
                    <a:pt x="184" y="109"/>
                    <a:pt x="182" y="113"/>
                    <a:pt x="179" y="116"/>
                  </a:cubicBezTo>
                  <a:cubicBezTo>
                    <a:pt x="177" y="119"/>
                    <a:pt x="175" y="122"/>
                    <a:pt x="172" y="124"/>
                  </a:cubicBezTo>
                  <a:cubicBezTo>
                    <a:pt x="171" y="126"/>
                    <a:pt x="169" y="127"/>
                    <a:pt x="167" y="129"/>
                  </a:cubicBezTo>
                  <a:cubicBezTo>
                    <a:pt x="167" y="129"/>
                    <a:pt x="166" y="130"/>
                    <a:pt x="165" y="131"/>
                  </a:cubicBezTo>
                  <a:cubicBezTo>
                    <a:pt x="164" y="131"/>
                    <a:pt x="163" y="131"/>
                    <a:pt x="162" y="130"/>
                  </a:cubicBezTo>
                  <a:cubicBezTo>
                    <a:pt x="161" y="129"/>
                    <a:pt x="161" y="128"/>
                    <a:pt x="162" y="127"/>
                  </a:cubicBezTo>
                  <a:cubicBezTo>
                    <a:pt x="162" y="126"/>
                    <a:pt x="163" y="125"/>
                    <a:pt x="165" y="126"/>
                  </a:cubicBezTo>
                  <a:cubicBezTo>
                    <a:pt x="165" y="126"/>
                    <a:pt x="166" y="126"/>
                    <a:pt x="167" y="126"/>
                  </a:cubicBezTo>
                  <a:cubicBezTo>
                    <a:pt x="169" y="124"/>
                    <a:pt x="171" y="123"/>
                    <a:pt x="173" y="121"/>
                  </a:cubicBezTo>
                  <a:cubicBezTo>
                    <a:pt x="177" y="116"/>
                    <a:pt x="181" y="110"/>
                    <a:pt x="183" y="104"/>
                  </a:cubicBezTo>
                  <a:cubicBezTo>
                    <a:pt x="184" y="103"/>
                    <a:pt x="184" y="102"/>
                    <a:pt x="184" y="101"/>
                  </a:cubicBezTo>
                  <a:cubicBezTo>
                    <a:pt x="184" y="101"/>
                    <a:pt x="183" y="100"/>
                    <a:pt x="183" y="100"/>
                  </a:cubicBezTo>
                  <a:cubicBezTo>
                    <a:pt x="180" y="101"/>
                    <a:pt x="176" y="102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4"/>
                    <a:pt x="172" y="105"/>
                    <a:pt x="172" y="105"/>
                  </a:cubicBezTo>
                  <a:cubicBezTo>
                    <a:pt x="171" y="105"/>
                    <a:pt x="170" y="106"/>
                    <a:pt x="170" y="107"/>
                  </a:cubicBezTo>
                  <a:cubicBezTo>
                    <a:pt x="167" y="112"/>
                    <a:pt x="163" y="117"/>
                    <a:pt x="159" y="121"/>
                  </a:cubicBezTo>
                  <a:cubicBezTo>
                    <a:pt x="158" y="122"/>
                    <a:pt x="157" y="121"/>
                    <a:pt x="156" y="120"/>
                  </a:cubicBezTo>
                  <a:cubicBezTo>
                    <a:pt x="156" y="120"/>
                    <a:pt x="155" y="119"/>
                    <a:pt x="155" y="119"/>
                  </a:cubicBezTo>
                  <a:cubicBezTo>
                    <a:pt x="155" y="118"/>
                    <a:pt x="155" y="117"/>
                    <a:pt x="156" y="117"/>
                  </a:cubicBezTo>
                  <a:cubicBezTo>
                    <a:pt x="157" y="116"/>
                    <a:pt x="158" y="116"/>
                    <a:pt x="159" y="117"/>
                  </a:cubicBezTo>
                  <a:cubicBezTo>
                    <a:pt x="159" y="117"/>
                    <a:pt x="159" y="117"/>
                    <a:pt x="159" y="117"/>
                  </a:cubicBezTo>
                  <a:cubicBezTo>
                    <a:pt x="160" y="117"/>
                    <a:pt x="160" y="117"/>
                    <a:pt x="160" y="116"/>
                  </a:cubicBezTo>
                  <a:cubicBezTo>
                    <a:pt x="164" y="113"/>
                    <a:pt x="166" y="110"/>
                    <a:pt x="168" y="106"/>
                  </a:cubicBezTo>
                  <a:cubicBezTo>
                    <a:pt x="168" y="105"/>
                    <a:pt x="169" y="104"/>
                    <a:pt x="169" y="103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68" y="103"/>
                    <a:pt x="167" y="103"/>
                    <a:pt x="167" y="104"/>
                  </a:cubicBezTo>
                  <a:cubicBezTo>
                    <a:pt x="166" y="104"/>
                    <a:pt x="166" y="104"/>
                    <a:pt x="165" y="104"/>
                  </a:cubicBezTo>
                  <a:cubicBezTo>
                    <a:pt x="163" y="107"/>
                    <a:pt x="160" y="108"/>
                    <a:pt x="159" y="111"/>
                  </a:cubicBezTo>
                  <a:cubicBezTo>
                    <a:pt x="159" y="111"/>
                    <a:pt x="158" y="111"/>
                    <a:pt x="158" y="112"/>
                  </a:cubicBezTo>
                  <a:cubicBezTo>
                    <a:pt x="157" y="112"/>
                    <a:pt x="157" y="111"/>
                    <a:pt x="156" y="111"/>
                  </a:cubicBezTo>
                  <a:cubicBezTo>
                    <a:pt x="156" y="110"/>
                    <a:pt x="156" y="109"/>
                    <a:pt x="157" y="109"/>
                  </a:cubicBezTo>
                  <a:cubicBezTo>
                    <a:pt x="158" y="108"/>
                    <a:pt x="159" y="108"/>
                    <a:pt x="160" y="107"/>
                  </a:cubicBezTo>
                  <a:cubicBezTo>
                    <a:pt x="161" y="106"/>
                    <a:pt x="162" y="105"/>
                    <a:pt x="164" y="104"/>
                  </a:cubicBezTo>
                  <a:cubicBezTo>
                    <a:pt x="164" y="103"/>
                    <a:pt x="164" y="103"/>
                    <a:pt x="165" y="102"/>
                  </a:cubicBezTo>
                  <a:cubicBezTo>
                    <a:pt x="164" y="102"/>
                    <a:pt x="163" y="102"/>
                    <a:pt x="162" y="102"/>
                  </a:cubicBezTo>
                  <a:cubicBezTo>
                    <a:pt x="160" y="102"/>
                    <a:pt x="158" y="102"/>
                    <a:pt x="156" y="101"/>
                  </a:cubicBezTo>
                  <a:cubicBezTo>
                    <a:pt x="155" y="101"/>
                    <a:pt x="154" y="101"/>
                    <a:pt x="153" y="101"/>
                  </a:cubicBezTo>
                  <a:close/>
                  <a:moveTo>
                    <a:pt x="31" y="53"/>
                  </a:moveTo>
                  <a:cubicBezTo>
                    <a:pt x="31" y="53"/>
                    <a:pt x="31" y="53"/>
                    <a:pt x="31" y="53"/>
                  </a:cubicBezTo>
                  <a:cubicBezTo>
                    <a:pt x="32" y="53"/>
                    <a:pt x="34" y="53"/>
                    <a:pt x="35" y="53"/>
                  </a:cubicBezTo>
                  <a:cubicBezTo>
                    <a:pt x="36" y="53"/>
                    <a:pt x="36" y="53"/>
                    <a:pt x="37" y="53"/>
                  </a:cubicBezTo>
                  <a:cubicBezTo>
                    <a:pt x="38" y="53"/>
                    <a:pt x="38" y="54"/>
                    <a:pt x="38" y="55"/>
                  </a:cubicBezTo>
                  <a:cubicBezTo>
                    <a:pt x="38" y="57"/>
                    <a:pt x="37" y="57"/>
                    <a:pt x="36" y="57"/>
                  </a:cubicBezTo>
                  <a:cubicBezTo>
                    <a:pt x="32" y="58"/>
                    <a:pt x="29" y="57"/>
                    <a:pt x="25" y="57"/>
                  </a:cubicBezTo>
                  <a:cubicBezTo>
                    <a:pt x="24" y="57"/>
                    <a:pt x="22" y="56"/>
                    <a:pt x="21" y="56"/>
                  </a:cubicBezTo>
                  <a:cubicBezTo>
                    <a:pt x="19" y="59"/>
                    <a:pt x="16" y="62"/>
                    <a:pt x="15" y="66"/>
                  </a:cubicBezTo>
                  <a:cubicBezTo>
                    <a:pt x="13" y="71"/>
                    <a:pt x="10" y="76"/>
                    <a:pt x="8" y="81"/>
                  </a:cubicBezTo>
                  <a:cubicBezTo>
                    <a:pt x="8" y="82"/>
                    <a:pt x="8" y="84"/>
                    <a:pt x="8" y="85"/>
                  </a:cubicBezTo>
                  <a:cubicBezTo>
                    <a:pt x="7" y="89"/>
                    <a:pt x="7" y="92"/>
                    <a:pt x="7" y="96"/>
                  </a:cubicBezTo>
                  <a:cubicBezTo>
                    <a:pt x="7" y="99"/>
                    <a:pt x="8" y="101"/>
                    <a:pt x="8" y="102"/>
                  </a:cubicBezTo>
                  <a:cubicBezTo>
                    <a:pt x="10" y="106"/>
                    <a:pt x="12" y="109"/>
                    <a:pt x="15" y="112"/>
                  </a:cubicBezTo>
                  <a:cubicBezTo>
                    <a:pt x="15" y="112"/>
                    <a:pt x="16" y="112"/>
                    <a:pt x="16" y="112"/>
                  </a:cubicBezTo>
                  <a:cubicBezTo>
                    <a:pt x="18" y="113"/>
                    <a:pt x="21" y="113"/>
                    <a:pt x="24" y="112"/>
                  </a:cubicBezTo>
                  <a:cubicBezTo>
                    <a:pt x="22" y="110"/>
                    <a:pt x="21" y="107"/>
                    <a:pt x="20" y="104"/>
                  </a:cubicBezTo>
                  <a:cubicBezTo>
                    <a:pt x="20" y="104"/>
                    <a:pt x="20" y="104"/>
                    <a:pt x="20" y="105"/>
                  </a:cubicBezTo>
                  <a:cubicBezTo>
                    <a:pt x="20" y="106"/>
                    <a:pt x="19" y="108"/>
                    <a:pt x="19" y="109"/>
                  </a:cubicBezTo>
                  <a:cubicBezTo>
                    <a:pt x="18" y="111"/>
                    <a:pt x="16" y="111"/>
                    <a:pt x="15" y="110"/>
                  </a:cubicBezTo>
                  <a:cubicBezTo>
                    <a:pt x="14" y="109"/>
                    <a:pt x="14" y="108"/>
                    <a:pt x="13" y="106"/>
                  </a:cubicBezTo>
                  <a:cubicBezTo>
                    <a:pt x="12" y="103"/>
                    <a:pt x="11" y="99"/>
                    <a:pt x="11" y="94"/>
                  </a:cubicBezTo>
                  <a:cubicBezTo>
                    <a:pt x="11" y="93"/>
                    <a:pt x="11" y="91"/>
                    <a:pt x="11" y="89"/>
                  </a:cubicBezTo>
                  <a:cubicBezTo>
                    <a:pt x="11" y="88"/>
                    <a:pt x="11" y="86"/>
                    <a:pt x="11" y="85"/>
                  </a:cubicBezTo>
                  <a:cubicBezTo>
                    <a:pt x="12" y="83"/>
                    <a:pt x="13" y="83"/>
                    <a:pt x="14" y="83"/>
                  </a:cubicBezTo>
                  <a:cubicBezTo>
                    <a:pt x="15" y="83"/>
                    <a:pt x="16" y="84"/>
                    <a:pt x="16" y="85"/>
                  </a:cubicBezTo>
                  <a:cubicBezTo>
                    <a:pt x="16" y="86"/>
                    <a:pt x="16" y="87"/>
                    <a:pt x="15" y="87"/>
                  </a:cubicBezTo>
                  <a:cubicBezTo>
                    <a:pt x="15" y="87"/>
                    <a:pt x="15" y="88"/>
                    <a:pt x="14" y="88"/>
                  </a:cubicBezTo>
                  <a:cubicBezTo>
                    <a:pt x="14" y="89"/>
                    <a:pt x="14" y="89"/>
                    <a:pt x="14" y="90"/>
                  </a:cubicBezTo>
                  <a:cubicBezTo>
                    <a:pt x="13" y="94"/>
                    <a:pt x="13" y="97"/>
                    <a:pt x="14" y="101"/>
                  </a:cubicBezTo>
                  <a:cubicBezTo>
                    <a:pt x="14" y="103"/>
                    <a:pt x="15" y="105"/>
                    <a:pt x="16" y="106"/>
                  </a:cubicBezTo>
                  <a:cubicBezTo>
                    <a:pt x="16" y="107"/>
                    <a:pt x="16" y="108"/>
                    <a:pt x="17" y="108"/>
                  </a:cubicBezTo>
                  <a:cubicBezTo>
                    <a:pt x="17" y="106"/>
                    <a:pt x="18" y="105"/>
                    <a:pt x="18" y="103"/>
                  </a:cubicBezTo>
                  <a:cubicBezTo>
                    <a:pt x="18" y="98"/>
                    <a:pt x="18" y="93"/>
                    <a:pt x="18" y="88"/>
                  </a:cubicBezTo>
                  <a:cubicBezTo>
                    <a:pt x="18" y="88"/>
                    <a:pt x="18" y="87"/>
                    <a:pt x="18" y="87"/>
                  </a:cubicBezTo>
                  <a:cubicBezTo>
                    <a:pt x="19" y="86"/>
                    <a:pt x="19" y="86"/>
                    <a:pt x="20" y="86"/>
                  </a:cubicBezTo>
                  <a:cubicBezTo>
                    <a:pt x="20" y="86"/>
                    <a:pt x="20" y="86"/>
                    <a:pt x="21" y="87"/>
                  </a:cubicBezTo>
                  <a:cubicBezTo>
                    <a:pt x="21" y="87"/>
                    <a:pt x="21" y="87"/>
                    <a:pt x="21" y="88"/>
                  </a:cubicBezTo>
                  <a:cubicBezTo>
                    <a:pt x="21" y="92"/>
                    <a:pt x="21" y="96"/>
                    <a:pt x="22" y="100"/>
                  </a:cubicBezTo>
                  <a:cubicBezTo>
                    <a:pt x="22" y="102"/>
                    <a:pt x="23" y="105"/>
                    <a:pt x="24" y="108"/>
                  </a:cubicBezTo>
                  <a:cubicBezTo>
                    <a:pt x="24" y="109"/>
                    <a:pt x="24" y="109"/>
                    <a:pt x="25" y="110"/>
                  </a:cubicBezTo>
                  <a:cubicBezTo>
                    <a:pt x="25" y="109"/>
                    <a:pt x="26" y="108"/>
                    <a:pt x="26" y="107"/>
                  </a:cubicBezTo>
                  <a:cubicBezTo>
                    <a:pt x="27" y="103"/>
                    <a:pt x="27" y="98"/>
                    <a:pt x="27" y="94"/>
                  </a:cubicBezTo>
                  <a:cubicBezTo>
                    <a:pt x="27" y="92"/>
                    <a:pt x="27" y="90"/>
                    <a:pt x="28" y="88"/>
                  </a:cubicBezTo>
                  <a:cubicBezTo>
                    <a:pt x="28" y="87"/>
                    <a:pt x="28" y="87"/>
                    <a:pt x="29" y="87"/>
                  </a:cubicBezTo>
                  <a:cubicBezTo>
                    <a:pt x="30" y="87"/>
                    <a:pt x="30" y="87"/>
                    <a:pt x="30" y="88"/>
                  </a:cubicBezTo>
                  <a:cubicBezTo>
                    <a:pt x="30" y="90"/>
                    <a:pt x="30" y="91"/>
                    <a:pt x="30" y="92"/>
                  </a:cubicBezTo>
                  <a:cubicBezTo>
                    <a:pt x="30" y="96"/>
                    <a:pt x="31" y="100"/>
                    <a:pt x="32" y="103"/>
                  </a:cubicBezTo>
                  <a:cubicBezTo>
                    <a:pt x="32" y="105"/>
                    <a:pt x="33" y="106"/>
                    <a:pt x="33" y="108"/>
                  </a:cubicBezTo>
                  <a:cubicBezTo>
                    <a:pt x="33" y="108"/>
                    <a:pt x="34" y="108"/>
                    <a:pt x="34" y="109"/>
                  </a:cubicBezTo>
                  <a:cubicBezTo>
                    <a:pt x="34" y="108"/>
                    <a:pt x="34" y="108"/>
                    <a:pt x="35" y="107"/>
                  </a:cubicBezTo>
                  <a:cubicBezTo>
                    <a:pt x="35" y="105"/>
                    <a:pt x="36" y="104"/>
                    <a:pt x="36" y="102"/>
                  </a:cubicBezTo>
                  <a:cubicBezTo>
                    <a:pt x="36" y="97"/>
                    <a:pt x="37" y="93"/>
                    <a:pt x="37" y="88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7" y="86"/>
                    <a:pt x="38" y="85"/>
                    <a:pt x="38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9" y="90"/>
                    <a:pt x="40" y="92"/>
                    <a:pt x="40" y="95"/>
                  </a:cubicBezTo>
                  <a:cubicBezTo>
                    <a:pt x="41" y="98"/>
                    <a:pt x="42" y="101"/>
                    <a:pt x="43" y="104"/>
                  </a:cubicBezTo>
                  <a:cubicBezTo>
                    <a:pt x="43" y="105"/>
                    <a:pt x="44" y="106"/>
                    <a:pt x="44" y="106"/>
                  </a:cubicBezTo>
                  <a:cubicBezTo>
                    <a:pt x="44" y="106"/>
                    <a:pt x="45" y="106"/>
                    <a:pt x="45" y="105"/>
                  </a:cubicBezTo>
                  <a:cubicBezTo>
                    <a:pt x="45" y="101"/>
                    <a:pt x="45" y="97"/>
                    <a:pt x="45" y="93"/>
                  </a:cubicBezTo>
                  <a:cubicBezTo>
                    <a:pt x="45" y="91"/>
                    <a:pt x="45" y="89"/>
                    <a:pt x="45" y="88"/>
                  </a:cubicBezTo>
                  <a:cubicBezTo>
                    <a:pt x="45" y="87"/>
                    <a:pt x="46" y="86"/>
                    <a:pt x="46" y="86"/>
                  </a:cubicBezTo>
                  <a:cubicBezTo>
                    <a:pt x="47" y="86"/>
                    <a:pt x="48" y="87"/>
                    <a:pt x="48" y="88"/>
                  </a:cubicBezTo>
                  <a:cubicBezTo>
                    <a:pt x="48" y="88"/>
                    <a:pt x="48" y="89"/>
                    <a:pt x="48" y="90"/>
                  </a:cubicBezTo>
                  <a:cubicBezTo>
                    <a:pt x="49" y="94"/>
                    <a:pt x="50" y="99"/>
                    <a:pt x="51" y="103"/>
                  </a:cubicBezTo>
                  <a:cubicBezTo>
                    <a:pt x="51" y="104"/>
                    <a:pt x="52" y="105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5"/>
                    <a:pt x="52" y="105"/>
                  </a:cubicBezTo>
                  <a:cubicBezTo>
                    <a:pt x="53" y="101"/>
                    <a:pt x="53" y="98"/>
                    <a:pt x="53" y="95"/>
                  </a:cubicBezTo>
                  <a:cubicBezTo>
                    <a:pt x="53" y="92"/>
                    <a:pt x="53" y="90"/>
                    <a:pt x="53" y="88"/>
                  </a:cubicBezTo>
                  <a:cubicBezTo>
                    <a:pt x="53" y="87"/>
                    <a:pt x="54" y="87"/>
                    <a:pt x="54" y="87"/>
                  </a:cubicBezTo>
                  <a:cubicBezTo>
                    <a:pt x="55" y="86"/>
                    <a:pt x="55" y="87"/>
                    <a:pt x="55" y="88"/>
                  </a:cubicBezTo>
                  <a:cubicBezTo>
                    <a:pt x="56" y="90"/>
                    <a:pt x="57" y="92"/>
                    <a:pt x="58" y="94"/>
                  </a:cubicBezTo>
                  <a:cubicBezTo>
                    <a:pt x="60" y="99"/>
                    <a:pt x="62" y="104"/>
                    <a:pt x="65" y="109"/>
                  </a:cubicBezTo>
                  <a:cubicBezTo>
                    <a:pt x="66" y="110"/>
                    <a:pt x="66" y="110"/>
                    <a:pt x="66" y="111"/>
                  </a:cubicBezTo>
                  <a:cubicBezTo>
                    <a:pt x="66" y="112"/>
                    <a:pt x="65" y="113"/>
                    <a:pt x="64" y="113"/>
                  </a:cubicBezTo>
                  <a:cubicBezTo>
                    <a:pt x="63" y="113"/>
                    <a:pt x="62" y="112"/>
                    <a:pt x="61" y="111"/>
                  </a:cubicBezTo>
                  <a:cubicBezTo>
                    <a:pt x="60" y="109"/>
                    <a:pt x="59" y="106"/>
                    <a:pt x="58" y="104"/>
                  </a:cubicBezTo>
                  <a:cubicBezTo>
                    <a:pt x="57" y="102"/>
                    <a:pt x="57" y="99"/>
                    <a:pt x="56" y="97"/>
                  </a:cubicBezTo>
                  <a:cubicBezTo>
                    <a:pt x="56" y="97"/>
                    <a:pt x="56" y="96"/>
                    <a:pt x="56" y="96"/>
                  </a:cubicBezTo>
                  <a:cubicBezTo>
                    <a:pt x="55" y="96"/>
                    <a:pt x="55" y="97"/>
                    <a:pt x="55" y="97"/>
                  </a:cubicBezTo>
                  <a:cubicBezTo>
                    <a:pt x="55" y="100"/>
                    <a:pt x="55" y="104"/>
                    <a:pt x="54" y="107"/>
                  </a:cubicBezTo>
                  <a:cubicBezTo>
                    <a:pt x="54" y="108"/>
                    <a:pt x="54" y="108"/>
                    <a:pt x="54" y="109"/>
                  </a:cubicBezTo>
                  <a:cubicBezTo>
                    <a:pt x="53" y="110"/>
                    <a:pt x="52" y="110"/>
                    <a:pt x="51" y="109"/>
                  </a:cubicBezTo>
                  <a:cubicBezTo>
                    <a:pt x="51" y="109"/>
                    <a:pt x="50" y="108"/>
                    <a:pt x="50" y="108"/>
                  </a:cubicBezTo>
                  <a:cubicBezTo>
                    <a:pt x="49" y="105"/>
                    <a:pt x="48" y="103"/>
                    <a:pt x="48" y="101"/>
                  </a:cubicBezTo>
                  <a:cubicBezTo>
                    <a:pt x="48" y="101"/>
                    <a:pt x="48" y="100"/>
                    <a:pt x="48" y="100"/>
                  </a:cubicBezTo>
                  <a:cubicBezTo>
                    <a:pt x="47" y="101"/>
                    <a:pt x="47" y="103"/>
                    <a:pt x="47" y="104"/>
                  </a:cubicBezTo>
                  <a:cubicBezTo>
                    <a:pt x="47" y="105"/>
                    <a:pt x="47" y="107"/>
                    <a:pt x="46" y="108"/>
                  </a:cubicBezTo>
                  <a:cubicBezTo>
                    <a:pt x="46" y="110"/>
                    <a:pt x="44" y="110"/>
                    <a:pt x="43" y="109"/>
                  </a:cubicBezTo>
                  <a:cubicBezTo>
                    <a:pt x="42" y="108"/>
                    <a:pt x="42" y="107"/>
                    <a:pt x="41" y="106"/>
                  </a:cubicBezTo>
                  <a:cubicBezTo>
                    <a:pt x="40" y="104"/>
                    <a:pt x="40" y="102"/>
                    <a:pt x="39" y="100"/>
                  </a:cubicBezTo>
                  <a:cubicBezTo>
                    <a:pt x="39" y="99"/>
                    <a:pt x="39" y="99"/>
                    <a:pt x="39" y="99"/>
                  </a:cubicBezTo>
                  <a:cubicBezTo>
                    <a:pt x="38" y="99"/>
                    <a:pt x="38" y="100"/>
                    <a:pt x="38" y="101"/>
                  </a:cubicBezTo>
                  <a:cubicBezTo>
                    <a:pt x="38" y="103"/>
                    <a:pt x="37" y="106"/>
                    <a:pt x="37" y="108"/>
                  </a:cubicBezTo>
                  <a:cubicBezTo>
                    <a:pt x="36" y="109"/>
                    <a:pt x="36" y="110"/>
                    <a:pt x="35" y="110"/>
                  </a:cubicBezTo>
                  <a:cubicBezTo>
                    <a:pt x="35" y="111"/>
                    <a:pt x="34" y="111"/>
                    <a:pt x="33" y="110"/>
                  </a:cubicBezTo>
                  <a:cubicBezTo>
                    <a:pt x="32" y="110"/>
                    <a:pt x="32" y="109"/>
                    <a:pt x="31" y="109"/>
                  </a:cubicBezTo>
                  <a:cubicBezTo>
                    <a:pt x="30" y="107"/>
                    <a:pt x="30" y="106"/>
                    <a:pt x="29" y="104"/>
                  </a:cubicBezTo>
                  <a:cubicBezTo>
                    <a:pt x="29" y="103"/>
                    <a:pt x="29" y="103"/>
                    <a:pt x="29" y="103"/>
                  </a:cubicBezTo>
                  <a:cubicBezTo>
                    <a:pt x="29" y="105"/>
                    <a:pt x="28" y="106"/>
                    <a:pt x="28" y="108"/>
                  </a:cubicBezTo>
                  <a:cubicBezTo>
                    <a:pt x="28" y="109"/>
                    <a:pt x="27" y="111"/>
                    <a:pt x="26" y="112"/>
                  </a:cubicBezTo>
                  <a:cubicBezTo>
                    <a:pt x="27" y="112"/>
                    <a:pt x="28" y="112"/>
                    <a:pt x="28" y="112"/>
                  </a:cubicBezTo>
                  <a:cubicBezTo>
                    <a:pt x="29" y="112"/>
                    <a:pt x="30" y="112"/>
                    <a:pt x="31" y="112"/>
                  </a:cubicBezTo>
                  <a:cubicBezTo>
                    <a:pt x="37" y="112"/>
                    <a:pt x="44" y="112"/>
                    <a:pt x="50" y="112"/>
                  </a:cubicBezTo>
                  <a:cubicBezTo>
                    <a:pt x="56" y="112"/>
                    <a:pt x="63" y="113"/>
                    <a:pt x="69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9" y="114"/>
                    <a:pt x="68" y="112"/>
                    <a:pt x="68" y="110"/>
                  </a:cubicBezTo>
                  <a:cubicBezTo>
                    <a:pt x="67" y="106"/>
                    <a:pt x="66" y="102"/>
                    <a:pt x="65" y="98"/>
                  </a:cubicBezTo>
                  <a:cubicBezTo>
                    <a:pt x="64" y="96"/>
                    <a:pt x="64" y="93"/>
                    <a:pt x="63" y="91"/>
                  </a:cubicBezTo>
                  <a:cubicBezTo>
                    <a:pt x="63" y="88"/>
                    <a:pt x="63" y="84"/>
                    <a:pt x="63" y="81"/>
                  </a:cubicBezTo>
                  <a:cubicBezTo>
                    <a:pt x="63" y="78"/>
                    <a:pt x="64" y="74"/>
                    <a:pt x="64" y="71"/>
                  </a:cubicBezTo>
                  <a:cubicBezTo>
                    <a:pt x="64" y="64"/>
                    <a:pt x="65" y="58"/>
                    <a:pt x="67" y="52"/>
                  </a:cubicBezTo>
                  <a:cubicBezTo>
                    <a:pt x="68" y="49"/>
                    <a:pt x="69" y="46"/>
                    <a:pt x="71" y="44"/>
                  </a:cubicBezTo>
                  <a:cubicBezTo>
                    <a:pt x="71" y="44"/>
                    <a:pt x="71" y="43"/>
                    <a:pt x="71" y="43"/>
                  </a:cubicBezTo>
                  <a:cubicBezTo>
                    <a:pt x="71" y="43"/>
                    <a:pt x="70" y="43"/>
                    <a:pt x="70" y="43"/>
                  </a:cubicBezTo>
                  <a:cubicBezTo>
                    <a:pt x="66" y="43"/>
                    <a:pt x="63" y="43"/>
                    <a:pt x="59" y="43"/>
                  </a:cubicBezTo>
                  <a:cubicBezTo>
                    <a:pt x="54" y="44"/>
                    <a:pt x="48" y="43"/>
                    <a:pt x="42" y="44"/>
                  </a:cubicBezTo>
                  <a:cubicBezTo>
                    <a:pt x="41" y="44"/>
                    <a:pt x="40" y="44"/>
                    <a:pt x="39" y="44"/>
                  </a:cubicBezTo>
                  <a:cubicBezTo>
                    <a:pt x="39" y="44"/>
                    <a:pt x="38" y="44"/>
                    <a:pt x="38" y="44"/>
                  </a:cubicBezTo>
                  <a:cubicBezTo>
                    <a:pt x="37" y="44"/>
                    <a:pt x="35" y="44"/>
                    <a:pt x="34" y="44"/>
                  </a:cubicBezTo>
                  <a:cubicBezTo>
                    <a:pt x="32" y="44"/>
                    <a:pt x="29" y="45"/>
                    <a:pt x="28" y="47"/>
                  </a:cubicBezTo>
                  <a:cubicBezTo>
                    <a:pt x="27" y="47"/>
                    <a:pt x="26" y="48"/>
                    <a:pt x="26" y="49"/>
                  </a:cubicBezTo>
                  <a:cubicBezTo>
                    <a:pt x="26" y="49"/>
                    <a:pt x="26" y="49"/>
                    <a:pt x="27" y="49"/>
                  </a:cubicBezTo>
                  <a:cubicBezTo>
                    <a:pt x="31" y="49"/>
                    <a:pt x="34" y="49"/>
                    <a:pt x="38" y="48"/>
                  </a:cubicBezTo>
                  <a:cubicBezTo>
                    <a:pt x="44" y="48"/>
                    <a:pt x="50" y="47"/>
                    <a:pt x="55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8"/>
                  </a:cubicBezTo>
                  <a:cubicBezTo>
                    <a:pt x="57" y="48"/>
                    <a:pt x="57" y="49"/>
                    <a:pt x="57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2" y="50"/>
                    <a:pt x="48" y="50"/>
                    <a:pt x="44" y="51"/>
                  </a:cubicBezTo>
                  <a:cubicBezTo>
                    <a:pt x="39" y="51"/>
                    <a:pt x="35" y="52"/>
                    <a:pt x="31" y="53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4" y="70"/>
                    <a:pt x="75" y="70"/>
                  </a:cubicBezTo>
                  <a:cubicBezTo>
                    <a:pt x="77" y="69"/>
                    <a:pt x="80" y="68"/>
                    <a:pt x="82" y="67"/>
                  </a:cubicBezTo>
                  <a:cubicBezTo>
                    <a:pt x="83" y="67"/>
                    <a:pt x="83" y="66"/>
                    <a:pt x="83" y="66"/>
                  </a:cubicBezTo>
                  <a:cubicBezTo>
                    <a:pt x="84" y="66"/>
                    <a:pt x="85" y="66"/>
                    <a:pt x="85" y="67"/>
                  </a:cubicBezTo>
                  <a:cubicBezTo>
                    <a:pt x="85" y="67"/>
                    <a:pt x="85" y="68"/>
                    <a:pt x="85" y="68"/>
                  </a:cubicBezTo>
                  <a:cubicBezTo>
                    <a:pt x="84" y="69"/>
                    <a:pt x="84" y="69"/>
                    <a:pt x="84" y="70"/>
                  </a:cubicBezTo>
                  <a:cubicBezTo>
                    <a:pt x="81" y="72"/>
                    <a:pt x="77" y="75"/>
                    <a:pt x="74" y="78"/>
                  </a:cubicBezTo>
                  <a:cubicBezTo>
                    <a:pt x="73" y="79"/>
                    <a:pt x="73" y="80"/>
                    <a:pt x="73" y="81"/>
                  </a:cubicBezTo>
                  <a:cubicBezTo>
                    <a:pt x="73" y="81"/>
                    <a:pt x="74" y="80"/>
                    <a:pt x="74" y="80"/>
                  </a:cubicBezTo>
                  <a:cubicBezTo>
                    <a:pt x="77" y="79"/>
                    <a:pt x="81" y="77"/>
                    <a:pt x="84" y="75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6" y="75"/>
                    <a:pt x="86" y="75"/>
                    <a:pt x="87" y="75"/>
                  </a:cubicBezTo>
                  <a:cubicBezTo>
                    <a:pt x="87" y="76"/>
                    <a:pt x="87" y="76"/>
                    <a:pt x="87" y="77"/>
                  </a:cubicBezTo>
                  <a:cubicBezTo>
                    <a:pt x="86" y="77"/>
                    <a:pt x="86" y="77"/>
                    <a:pt x="86" y="77"/>
                  </a:cubicBezTo>
                  <a:cubicBezTo>
                    <a:pt x="85" y="78"/>
                    <a:pt x="85" y="78"/>
                    <a:pt x="85" y="79"/>
                  </a:cubicBezTo>
                  <a:cubicBezTo>
                    <a:pt x="86" y="80"/>
                    <a:pt x="86" y="81"/>
                    <a:pt x="86" y="82"/>
                  </a:cubicBezTo>
                  <a:cubicBezTo>
                    <a:pt x="86" y="82"/>
                    <a:pt x="86" y="83"/>
                    <a:pt x="86" y="83"/>
                  </a:cubicBezTo>
                  <a:cubicBezTo>
                    <a:pt x="86" y="83"/>
                    <a:pt x="87" y="84"/>
                    <a:pt x="86" y="84"/>
                  </a:cubicBezTo>
                  <a:cubicBezTo>
                    <a:pt x="86" y="85"/>
                    <a:pt x="86" y="86"/>
                    <a:pt x="87" y="87"/>
                  </a:cubicBezTo>
                  <a:cubicBezTo>
                    <a:pt x="87" y="86"/>
                    <a:pt x="88" y="86"/>
                    <a:pt x="89" y="85"/>
                  </a:cubicBezTo>
                  <a:cubicBezTo>
                    <a:pt x="89" y="85"/>
                    <a:pt x="89" y="84"/>
                    <a:pt x="89" y="84"/>
                  </a:cubicBezTo>
                  <a:cubicBezTo>
                    <a:pt x="90" y="81"/>
                    <a:pt x="90" y="79"/>
                    <a:pt x="90" y="76"/>
                  </a:cubicBezTo>
                  <a:cubicBezTo>
                    <a:pt x="90" y="76"/>
                    <a:pt x="90" y="76"/>
                    <a:pt x="91" y="75"/>
                  </a:cubicBezTo>
                  <a:cubicBezTo>
                    <a:pt x="91" y="75"/>
                    <a:pt x="91" y="74"/>
                    <a:pt x="92" y="74"/>
                  </a:cubicBezTo>
                  <a:cubicBezTo>
                    <a:pt x="92" y="74"/>
                    <a:pt x="93" y="75"/>
                    <a:pt x="93" y="75"/>
                  </a:cubicBezTo>
                  <a:cubicBezTo>
                    <a:pt x="93" y="75"/>
                    <a:pt x="93" y="76"/>
                    <a:pt x="93" y="76"/>
                  </a:cubicBezTo>
                  <a:cubicBezTo>
                    <a:pt x="93" y="78"/>
                    <a:pt x="94" y="79"/>
                    <a:pt x="94" y="81"/>
                  </a:cubicBezTo>
                  <a:cubicBezTo>
                    <a:pt x="96" y="81"/>
                    <a:pt x="96" y="82"/>
                    <a:pt x="96" y="83"/>
                  </a:cubicBezTo>
                  <a:cubicBezTo>
                    <a:pt x="96" y="85"/>
                    <a:pt x="96" y="85"/>
                    <a:pt x="94" y="86"/>
                  </a:cubicBezTo>
                  <a:cubicBezTo>
                    <a:pt x="94" y="86"/>
                    <a:pt x="94" y="87"/>
                    <a:pt x="94" y="87"/>
                  </a:cubicBezTo>
                  <a:cubicBezTo>
                    <a:pt x="94" y="88"/>
                    <a:pt x="94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7" y="87"/>
                    <a:pt x="97" y="87"/>
                    <a:pt x="97" y="85"/>
                  </a:cubicBezTo>
                  <a:cubicBezTo>
                    <a:pt x="97" y="82"/>
                    <a:pt x="97" y="78"/>
                    <a:pt x="97" y="74"/>
                  </a:cubicBezTo>
                  <a:cubicBezTo>
                    <a:pt x="97" y="74"/>
                    <a:pt x="97" y="74"/>
                    <a:pt x="97" y="73"/>
                  </a:cubicBezTo>
                  <a:cubicBezTo>
                    <a:pt x="97" y="73"/>
                    <a:pt x="98" y="72"/>
                    <a:pt x="98" y="72"/>
                  </a:cubicBezTo>
                  <a:cubicBezTo>
                    <a:pt x="99" y="72"/>
                    <a:pt x="99" y="73"/>
                    <a:pt x="99" y="73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0" y="77"/>
                    <a:pt x="100" y="80"/>
                    <a:pt x="100" y="83"/>
                  </a:cubicBezTo>
                  <a:cubicBezTo>
                    <a:pt x="100" y="83"/>
                    <a:pt x="100" y="84"/>
                    <a:pt x="100" y="84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2" y="84"/>
                    <a:pt x="102" y="84"/>
                    <a:pt x="103" y="84"/>
                  </a:cubicBezTo>
                  <a:cubicBezTo>
                    <a:pt x="103" y="85"/>
                    <a:pt x="103" y="85"/>
                    <a:pt x="102" y="86"/>
                  </a:cubicBezTo>
                  <a:cubicBezTo>
                    <a:pt x="102" y="86"/>
                    <a:pt x="101" y="87"/>
                    <a:pt x="101" y="87"/>
                  </a:cubicBezTo>
                  <a:cubicBezTo>
                    <a:pt x="101" y="87"/>
                    <a:pt x="101" y="88"/>
                    <a:pt x="101" y="88"/>
                  </a:cubicBezTo>
                  <a:cubicBezTo>
                    <a:pt x="101" y="89"/>
                    <a:pt x="101" y="90"/>
                    <a:pt x="101" y="91"/>
                  </a:cubicBezTo>
                  <a:cubicBezTo>
                    <a:pt x="102" y="91"/>
                    <a:pt x="102" y="90"/>
                    <a:pt x="103" y="90"/>
                  </a:cubicBezTo>
                  <a:cubicBezTo>
                    <a:pt x="103" y="88"/>
                    <a:pt x="103" y="85"/>
                    <a:pt x="103" y="83"/>
                  </a:cubicBezTo>
                  <a:cubicBezTo>
                    <a:pt x="104" y="80"/>
                    <a:pt x="104" y="77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5" y="72"/>
                    <a:pt x="105" y="71"/>
                    <a:pt x="106" y="71"/>
                  </a:cubicBezTo>
                  <a:cubicBezTo>
                    <a:pt x="106" y="71"/>
                    <a:pt x="107" y="72"/>
                    <a:pt x="107" y="73"/>
                  </a:cubicBezTo>
                  <a:cubicBezTo>
                    <a:pt x="107" y="73"/>
                    <a:pt x="107" y="74"/>
                    <a:pt x="107" y="74"/>
                  </a:cubicBezTo>
                  <a:cubicBezTo>
                    <a:pt x="107" y="78"/>
                    <a:pt x="108" y="82"/>
                    <a:pt x="108" y="86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9" y="87"/>
                    <a:pt x="109" y="87"/>
                    <a:pt x="110" y="86"/>
                  </a:cubicBezTo>
                  <a:cubicBezTo>
                    <a:pt x="110" y="86"/>
                    <a:pt x="110" y="86"/>
                    <a:pt x="110" y="85"/>
                  </a:cubicBezTo>
                  <a:cubicBezTo>
                    <a:pt x="111" y="83"/>
                    <a:pt x="111" y="81"/>
                    <a:pt x="111" y="79"/>
                  </a:cubicBezTo>
                  <a:cubicBezTo>
                    <a:pt x="112" y="76"/>
                    <a:pt x="112" y="73"/>
                    <a:pt x="112" y="71"/>
                  </a:cubicBezTo>
                  <a:cubicBezTo>
                    <a:pt x="112" y="70"/>
                    <a:pt x="113" y="70"/>
                    <a:pt x="113" y="69"/>
                  </a:cubicBezTo>
                  <a:cubicBezTo>
                    <a:pt x="113" y="69"/>
                    <a:pt x="113" y="69"/>
                    <a:pt x="114" y="69"/>
                  </a:cubicBezTo>
                  <a:cubicBezTo>
                    <a:pt x="114" y="69"/>
                    <a:pt x="115" y="69"/>
                    <a:pt x="115" y="69"/>
                  </a:cubicBezTo>
                  <a:cubicBezTo>
                    <a:pt x="115" y="70"/>
                    <a:pt x="115" y="70"/>
                    <a:pt x="115" y="71"/>
                  </a:cubicBezTo>
                  <a:cubicBezTo>
                    <a:pt x="115" y="76"/>
                    <a:pt x="116" y="80"/>
                    <a:pt x="116" y="85"/>
                  </a:cubicBezTo>
                  <a:cubicBezTo>
                    <a:pt x="116" y="87"/>
                    <a:pt x="116" y="88"/>
                    <a:pt x="116" y="90"/>
                  </a:cubicBezTo>
                  <a:cubicBezTo>
                    <a:pt x="118" y="90"/>
                    <a:pt x="118" y="89"/>
                    <a:pt x="118" y="88"/>
                  </a:cubicBezTo>
                  <a:cubicBezTo>
                    <a:pt x="119" y="84"/>
                    <a:pt x="119" y="79"/>
                    <a:pt x="120" y="75"/>
                  </a:cubicBezTo>
                  <a:cubicBezTo>
                    <a:pt x="120" y="74"/>
                    <a:pt x="120" y="73"/>
                    <a:pt x="120" y="72"/>
                  </a:cubicBezTo>
                  <a:cubicBezTo>
                    <a:pt x="120" y="71"/>
                    <a:pt x="121" y="71"/>
                    <a:pt x="121" y="71"/>
                  </a:cubicBezTo>
                  <a:cubicBezTo>
                    <a:pt x="122" y="71"/>
                    <a:pt x="122" y="72"/>
                    <a:pt x="122" y="72"/>
                  </a:cubicBezTo>
                  <a:cubicBezTo>
                    <a:pt x="122" y="73"/>
                    <a:pt x="122" y="74"/>
                    <a:pt x="122" y="75"/>
                  </a:cubicBezTo>
                  <a:cubicBezTo>
                    <a:pt x="123" y="78"/>
                    <a:pt x="123" y="82"/>
                    <a:pt x="123" y="85"/>
                  </a:cubicBezTo>
                  <a:cubicBezTo>
                    <a:pt x="123" y="86"/>
                    <a:pt x="123" y="86"/>
                    <a:pt x="123" y="87"/>
                  </a:cubicBezTo>
                  <a:cubicBezTo>
                    <a:pt x="125" y="87"/>
                    <a:pt x="125" y="88"/>
                    <a:pt x="124" y="89"/>
                  </a:cubicBezTo>
                  <a:cubicBezTo>
                    <a:pt x="124" y="90"/>
                    <a:pt x="124" y="90"/>
                    <a:pt x="124" y="90"/>
                  </a:cubicBezTo>
                  <a:cubicBezTo>
                    <a:pt x="123" y="91"/>
                    <a:pt x="123" y="93"/>
                    <a:pt x="124" y="94"/>
                  </a:cubicBezTo>
                  <a:cubicBezTo>
                    <a:pt x="124" y="94"/>
                    <a:pt x="124" y="94"/>
                    <a:pt x="124" y="93"/>
                  </a:cubicBezTo>
                  <a:cubicBezTo>
                    <a:pt x="125" y="89"/>
                    <a:pt x="125" y="85"/>
                    <a:pt x="126" y="80"/>
                  </a:cubicBezTo>
                  <a:cubicBezTo>
                    <a:pt x="126" y="77"/>
                    <a:pt x="127" y="73"/>
                    <a:pt x="127" y="69"/>
                  </a:cubicBezTo>
                  <a:cubicBezTo>
                    <a:pt x="127" y="69"/>
                    <a:pt x="128" y="68"/>
                    <a:pt x="128" y="68"/>
                  </a:cubicBezTo>
                  <a:cubicBezTo>
                    <a:pt x="128" y="67"/>
                    <a:pt x="129" y="67"/>
                    <a:pt x="130" y="68"/>
                  </a:cubicBezTo>
                  <a:cubicBezTo>
                    <a:pt x="130" y="68"/>
                    <a:pt x="130" y="68"/>
                    <a:pt x="130" y="69"/>
                  </a:cubicBezTo>
                  <a:cubicBezTo>
                    <a:pt x="130" y="70"/>
                    <a:pt x="130" y="71"/>
                    <a:pt x="130" y="72"/>
                  </a:cubicBezTo>
                  <a:cubicBezTo>
                    <a:pt x="130" y="78"/>
                    <a:pt x="131" y="84"/>
                    <a:pt x="131" y="89"/>
                  </a:cubicBezTo>
                  <a:cubicBezTo>
                    <a:pt x="131" y="90"/>
                    <a:pt x="131" y="90"/>
                    <a:pt x="131" y="91"/>
                  </a:cubicBezTo>
                  <a:cubicBezTo>
                    <a:pt x="132" y="91"/>
                    <a:pt x="132" y="91"/>
                    <a:pt x="132" y="90"/>
                  </a:cubicBezTo>
                  <a:cubicBezTo>
                    <a:pt x="132" y="88"/>
                    <a:pt x="132" y="86"/>
                    <a:pt x="133" y="83"/>
                  </a:cubicBezTo>
                  <a:cubicBezTo>
                    <a:pt x="133" y="78"/>
                    <a:pt x="134" y="72"/>
                    <a:pt x="135" y="67"/>
                  </a:cubicBezTo>
                  <a:cubicBezTo>
                    <a:pt x="135" y="66"/>
                    <a:pt x="135" y="66"/>
                    <a:pt x="135" y="66"/>
                  </a:cubicBezTo>
                  <a:cubicBezTo>
                    <a:pt x="135" y="65"/>
                    <a:pt x="135" y="64"/>
                    <a:pt x="136" y="64"/>
                  </a:cubicBezTo>
                  <a:cubicBezTo>
                    <a:pt x="137" y="64"/>
                    <a:pt x="137" y="65"/>
                    <a:pt x="137" y="66"/>
                  </a:cubicBezTo>
                  <a:cubicBezTo>
                    <a:pt x="137" y="66"/>
                    <a:pt x="137" y="67"/>
                    <a:pt x="137" y="68"/>
                  </a:cubicBezTo>
                  <a:cubicBezTo>
                    <a:pt x="138" y="74"/>
                    <a:pt x="138" y="80"/>
                    <a:pt x="138" y="86"/>
                  </a:cubicBezTo>
                  <a:cubicBezTo>
                    <a:pt x="138" y="89"/>
                    <a:pt x="138" y="92"/>
                    <a:pt x="138" y="95"/>
                  </a:cubicBezTo>
                  <a:cubicBezTo>
                    <a:pt x="138" y="95"/>
                    <a:pt x="138" y="96"/>
                    <a:pt x="138" y="96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9" y="95"/>
                    <a:pt x="139" y="95"/>
                    <a:pt x="139" y="94"/>
                  </a:cubicBezTo>
                  <a:cubicBezTo>
                    <a:pt x="139" y="85"/>
                    <a:pt x="139" y="76"/>
                    <a:pt x="140" y="67"/>
                  </a:cubicBezTo>
                  <a:cubicBezTo>
                    <a:pt x="140" y="67"/>
                    <a:pt x="140" y="66"/>
                    <a:pt x="141" y="65"/>
                  </a:cubicBezTo>
                  <a:cubicBezTo>
                    <a:pt x="141" y="65"/>
                    <a:pt x="141" y="64"/>
                    <a:pt x="142" y="64"/>
                  </a:cubicBezTo>
                  <a:cubicBezTo>
                    <a:pt x="143" y="64"/>
                    <a:pt x="143" y="65"/>
                    <a:pt x="143" y="65"/>
                  </a:cubicBezTo>
                  <a:cubicBezTo>
                    <a:pt x="143" y="66"/>
                    <a:pt x="143" y="66"/>
                    <a:pt x="143" y="67"/>
                  </a:cubicBezTo>
                  <a:cubicBezTo>
                    <a:pt x="143" y="72"/>
                    <a:pt x="144" y="77"/>
                    <a:pt x="144" y="82"/>
                  </a:cubicBezTo>
                  <a:cubicBezTo>
                    <a:pt x="144" y="87"/>
                    <a:pt x="144" y="92"/>
                    <a:pt x="145" y="98"/>
                  </a:cubicBezTo>
                  <a:cubicBezTo>
                    <a:pt x="145" y="99"/>
                    <a:pt x="146" y="100"/>
                    <a:pt x="146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6" y="100"/>
                    <a:pt x="146" y="100"/>
                    <a:pt x="146" y="100"/>
                  </a:cubicBezTo>
                  <a:cubicBezTo>
                    <a:pt x="146" y="94"/>
                    <a:pt x="146" y="88"/>
                    <a:pt x="146" y="82"/>
                  </a:cubicBezTo>
                  <a:cubicBezTo>
                    <a:pt x="146" y="73"/>
                    <a:pt x="146" y="64"/>
                    <a:pt x="147" y="56"/>
                  </a:cubicBezTo>
                  <a:cubicBezTo>
                    <a:pt x="148" y="48"/>
                    <a:pt x="149" y="41"/>
                    <a:pt x="152" y="34"/>
                  </a:cubicBezTo>
                  <a:cubicBezTo>
                    <a:pt x="152" y="34"/>
                    <a:pt x="152" y="33"/>
                    <a:pt x="152" y="32"/>
                  </a:cubicBezTo>
                  <a:cubicBezTo>
                    <a:pt x="151" y="33"/>
                    <a:pt x="150" y="34"/>
                    <a:pt x="149" y="35"/>
                  </a:cubicBezTo>
                  <a:cubicBezTo>
                    <a:pt x="142" y="39"/>
                    <a:pt x="134" y="42"/>
                    <a:pt x="126" y="44"/>
                  </a:cubicBezTo>
                  <a:cubicBezTo>
                    <a:pt x="118" y="46"/>
                    <a:pt x="111" y="48"/>
                    <a:pt x="103" y="50"/>
                  </a:cubicBezTo>
                  <a:cubicBezTo>
                    <a:pt x="98" y="51"/>
                    <a:pt x="92" y="52"/>
                    <a:pt x="87" y="52"/>
                  </a:cubicBezTo>
                  <a:cubicBezTo>
                    <a:pt x="86" y="52"/>
                    <a:pt x="85" y="52"/>
                    <a:pt x="85" y="52"/>
                  </a:cubicBezTo>
                  <a:cubicBezTo>
                    <a:pt x="84" y="52"/>
                    <a:pt x="83" y="52"/>
                    <a:pt x="82" y="52"/>
                  </a:cubicBezTo>
                  <a:cubicBezTo>
                    <a:pt x="79" y="52"/>
                    <a:pt x="77" y="52"/>
                    <a:pt x="74" y="51"/>
                  </a:cubicBezTo>
                  <a:cubicBezTo>
                    <a:pt x="74" y="51"/>
                    <a:pt x="74" y="51"/>
                    <a:pt x="73" y="51"/>
                  </a:cubicBezTo>
                  <a:cubicBezTo>
                    <a:pt x="73" y="53"/>
                    <a:pt x="72" y="55"/>
                    <a:pt x="71" y="57"/>
                  </a:cubicBezTo>
                  <a:cubicBezTo>
                    <a:pt x="72" y="57"/>
                    <a:pt x="73" y="57"/>
                    <a:pt x="74" y="56"/>
                  </a:cubicBezTo>
                  <a:cubicBezTo>
                    <a:pt x="75" y="56"/>
                    <a:pt x="77" y="55"/>
                    <a:pt x="79" y="55"/>
                  </a:cubicBezTo>
                  <a:cubicBezTo>
                    <a:pt x="80" y="54"/>
                    <a:pt x="80" y="55"/>
                    <a:pt x="80" y="55"/>
                  </a:cubicBezTo>
                  <a:cubicBezTo>
                    <a:pt x="81" y="56"/>
                    <a:pt x="81" y="56"/>
                    <a:pt x="80" y="57"/>
                  </a:cubicBezTo>
                  <a:cubicBezTo>
                    <a:pt x="80" y="57"/>
                    <a:pt x="79" y="57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80" y="58"/>
                    <a:pt x="81" y="58"/>
                    <a:pt x="82" y="58"/>
                  </a:cubicBezTo>
                  <a:cubicBezTo>
                    <a:pt x="83" y="58"/>
                    <a:pt x="85" y="58"/>
                    <a:pt x="87" y="58"/>
                  </a:cubicBezTo>
                  <a:cubicBezTo>
                    <a:pt x="91" y="58"/>
                    <a:pt x="95" y="58"/>
                    <a:pt x="98" y="57"/>
                  </a:cubicBezTo>
                  <a:cubicBezTo>
                    <a:pt x="106" y="56"/>
                    <a:pt x="113" y="55"/>
                    <a:pt x="121" y="53"/>
                  </a:cubicBezTo>
                  <a:cubicBezTo>
                    <a:pt x="122" y="53"/>
                    <a:pt x="123" y="53"/>
                    <a:pt x="124" y="53"/>
                  </a:cubicBezTo>
                  <a:cubicBezTo>
                    <a:pt x="124" y="53"/>
                    <a:pt x="125" y="53"/>
                    <a:pt x="125" y="54"/>
                  </a:cubicBezTo>
                  <a:cubicBezTo>
                    <a:pt x="125" y="55"/>
                    <a:pt x="125" y="55"/>
                    <a:pt x="124" y="56"/>
                  </a:cubicBezTo>
                  <a:cubicBezTo>
                    <a:pt x="124" y="56"/>
                    <a:pt x="123" y="56"/>
                    <a:pt x="123" y="56"/>
                  </a:cubicBezTo>
                  <a:cubicBezTo>
                    <a:pt x="115" y="58"/>
                    <a:pt x="108" y="59"/>
                    <a:pt x="100" y="60"/>
                  </a:cubicBezTo>
                  <a:cubicBezTo>
                    <a:pt x="98" y="60"/>
                    <a:pt x="96" y="60"/>
                    <a:pt x="94" y="61"/>
                  </a:cubicBezTo>
                  <a:cubicBezTo>
                    <a:pt x="90" y="61"/>
                    <a:pt x="86" y="62"/>
                    <a:pt x="83" y="62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80" y="64"/>
                    <a:pt x="79" y="66"/>
                    <a:pt x="77" y="67"/>
                  </a:cubicBezTo>
                  <a:cubicBezTo>
                    <a:pt x="76" y="68"/>
                    <a:pt x="74" y="70"/>
                    <a:pt x="73" y="71"/>
                  </a:cubicBezTo>
                  <a:close/>
                  <a:moveTo>
                    <a:pt x="33" y="137"/>
                  </a:move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7"/>
                    <a:pt x="34" y="137"/>
                  </a:cubicBezTo>
                  <a:cubicBezTo>
                    <a:pt x="35" y="137"/>
                    <a:pt x="36" y="137"/>
                    <a:pt x="37" y="136"/>
                  </a:cubicBezTo>
                  <a:cubicBezTo>
                    <a:pt x="37" y="136"/>
                    <a:pt x="38" y="136"/>
                    <a:pt x="38" y="137"/>
                  </a:cubicBezTo>
                  <a:cubicBezTo>
                    <a:pt x="39" y="138"/>
                    <a:pt x="39" y="138"/>
                    <a:pt x="38" y="139"/>
                  </a:cubicBezTo>
                  <a:cubicBezTo>
                    <a:pt x="38" y="139"/>
                    <a:pt x="38" y="140"/>
                    <a:pt x="37" y="140"/>
                  </a:cubicBezTo>
                  <a:cubicBezTo>
                    <a:pt x="35" y="143"/>
                    <a:pt x="33" y="145"/>
                    <a:pt x="31" y="148"/>
                  </a:cubicBezTo>
                  <a:cubicBezTo>
                    <a:pt x="31" y="148"/>
                    <a:pt x="31" y="148"/>
                    <a:pt x="30" y="148"/>
                  </a:cubicBezTo>
                  <a:cubicBezTo>
                    <a:pt x="31" y="148"/>
                    <a:pt x="32" y="148"/>
                    <a:pt x="33" y="147"/>
                  </a:cubicBezTo>
                  <a:cubicBezTo>
                    <a:pt x="34" y="147"/>
                    <a:pt x="34" y="148"/>
                    <a:pt x="34" y="149"/>
                  </a:cubicBezTo>
                  <a:cubicBezTo>
                    <a:pt x="34" y="149"/>
                    <a:pt x="34" y="150"/>
                    <a:pt x="34" y="150"/>
                  </a:cubicBezTo>
                  <a:cubicBezTo>
                    <a:pt x="33" y="151"/>
                    <a:pt x="33" y="151"/>
                    <a:pt x="32" y="152"/>
                  </a:cubicBezTo>
                  <a:cubicBezTo>
                    <a:pt x="31" y="153"/>
                    <a:pt x="30" y="155"/>
                    <a:pt x="29" y="156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30" y="157"/>
                    <a:pt x="31" y="157"/>
                    <a:pt x="32" y="156"/>
                  </a:cubicBezTo>
                  <a:cubicBezTo>
                    <a:pt x="32" y="156"/>
                    <a:pt x="33" y="156"/>
                    <a:pt x="33" y="156"/>
                  </a:cubicBezTo>
                  <a:cubicBezTo>
                    <a:pt x="34" y="156"/>
                    <a:pt x="34" y="157"/>
                    <a:pt x="34" y="157"/>
                  </a:cubicBezTo>
                  <a:cubicBezTo>
                    <a:pt x="34" y="158"/>
                    <a:pt x="34" y="159"/>
                    <a:pt x="34" y="159"/>
                  </a:cubicBezTo>
                  <a:cubicBezTo>
                    <a:pt x="32" y="161"/>
                    <a:pt x="31" y="163"/>
                    <a:pt x="29" y="165"/>
                  </a:cubicBezTo>
                  <a:cubicBezTo>
                    <a:pt x="29" y="166"/>
                    <a:pt x="28" y="166"/>
                    <a:pt x="27" y="166"/>
                  </a:cubicBezTo>
                  <a:cubicBezTo>
                    <a:pt x="27" y="166"/>
                    <a:pt x="27" y="166"/>
                    <a:pt x="26" y="166"/>
                  </a:cubicBezTo>
                  <a:cubicBezTo>
                    <a:pt x="25" y="170"/>
                    <a:pt x="24" y="173"/>
                    <a:pt x="23" y="176"/>
                  </a:cubicBezTo>
                  <a:cubicBezTo>
                    <a:pt x="22" y="180"/>
                    <a:pt x="21" y="183"/>
                    <a:pt x="20" y="186"/>
                  </a:cubicBezTo>
                  <a:cubicBezTo>
                    <a:pt x="21" y="185"/>
                    <a:pt x="21" y="185"/>
                    <a:pt x="21" y="184"/>
                  </a:cubicBezTo>
                  <a:cubicBezTo>
                    <a:pt x="22" y="181"/>
                    <a:pt x="24" y="178"/>
                    <a:pt x="26" y="176"/>
                  </a:cubicBezTo>
                  <a:cubicBezTo>
                    <a:pt x="27" y="175"/>
                    <a:pt x="27" y="174"/>
                    <a:pt x="28" y="174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9" y="173"/>
                    <a:pt x="30" y="173"/>
                    <a:pt x="30" y="173"/>
                  </a:cubicBezTo>
                  <a:cubicBezTo>
                    <a:pt x="31" y="174"/>
                    <a:pt x="31" y="174"/>
                    <a:pt x="31" y="175"/>
                  </a:cubicBezTo>
                  <a:cubicBezTo>
                    <a:pt x="30" y="176"/>
                    <a:pt x="30" y="176"/>
                    <a:pt x="29" y="176"/>
                  </a:cubicBezTo>
                  <a:cubicBezTo>
                    <a:pt x="29" y="176"/>
                    <a:pt x="28" y="176"/>
                    <a:pt x="27" y="177"/>
                  </a:cubicBezTo>
                  <a:cubicBezTo>
                    <a:pt x="26" y="178"/>
                    <a:pt x="25" y="179"/>
                    <a:pt x="25" y="180"/>
                  </a:cubicBezTo>
                  <a:cubicBezTo>
                    <a:pt x="22" y="185"/>
                    <a:pt x="21" y="190"/>
                    <a:pt x="20" y="195"/>
                  </a:cubicBezTo>
                  <a:cubicBezTo>
                    <a:pt x="20" y="197"/>
                    <a:pt x="20" y="198"/>
                    <a:pt x="20" y="200"/>
                  </a:cubicBezTo>
                  <a:cubicBezTo>
                    <a:pt x="20" y="201"/>
                    <a:pt x="20" y="201"/>
                    <a:pt x="19" y="202"/>
                  </a:cubicBezTo>
                  <a:cubicBezTo>
                    <a:pt x="19" y="202"/>
                    <a:pt x="18" y="202"/>
                    <a:pt x="18" y="202"/>
                  </a:cubicBezTo>
                  <a:cubicBezTo>
                    <a:pt x="18" y="208"/>
                    <a:pt x="20" y="214"/>
                    <a:pt x="22" y="220"/>
                  </a:cubicBezTo>
                  <a:cubicBezTo>
                    <a:pt x="22" y="220"/>
                    <a:pt x="23" y="220"/>
                    <a:pt x="23" y="220"/>
                  </a:cubicBezTo>
                  <a:cubicBezTo>
                    <a:pt x="23" y="219"/>
                    <a:pt x="24" y="219"/>
                    <a:pt x="25" y="220"/>
                  </a:cubicBezTo>
                  <a:cubicBezTo>
                    <a:pt x="27" y="222"/>
                    <a:pt x="30" y="222"/>
                    <a:pt x="34" y="222"/>
                  </a:cubicBezTo>
                  <a:cubicBezTo>
                    <a:pt x="34" y="222"/>
                    <a:pt x="35" y="221"/>
                    <a:pt x="36" y="221"/>
                  </a:cubicBezTo>
                  <a:cubicBezTo>
                    <a:pt x="38" y="220"/>
                    <a:pt x="39" y="218"/>
                    <a:pt x="40" y="217"/>
                  </a:cubicBezTo>
                  <a:cubicBezTo>
                    <a:pt x="41" y="214"/>
                    <a:pt x="42" y="212"/>
                    <a:pt x="42" y="209"/>
                  </a:cubicBezTo>
                  <a:cubicBezTo>
                    <a:pt x="42" y="208"/>
                    <a:pt x="42" y="207"/>
                    <a:pt x="43" y="206"/>
                  </a:cubicBezTo>
                  <a:cubicBezTo>
                    <a:pt x="43" y="204"/>
                    <a:pt x="44" y="204"/>
                    <a:pt x="46" y="204"/>
                  </a:cubicBezTo>
                  <a:cubicBezTo>
                    <a:pt x="46" y="204"/>
                    <a:pt x="46" y="204"/>
                    <a:pt x="47" y="205"/>
                  </a:cubicBezTo>
                  <a:cubicBezTo>
                    <a:pt x="47" y="204"/>
                    <a:pt x="47" y="204"/>
                    <a:pt x="47" y="204"/>
                  </a:cubicBezTo>
                  <a:cubicBezTo>
                    <a:pt x="47" y="200"/>
                    <a:pt x="47" y="196"/>
                    <a:pt x="46" y="192"/>
                  </a:cubicBezTo>
                  <a:cubicBezTo>
                    <a:pt x="46" y="191"/>
                    <a:pt x="46" y="190"/>
                    <a:pt x="46" y="188"/>
                  </a:cubicBezTo>
                  <a:cubicBezTo>
                    <a:pt x="46" y="186"/>
                    <a:pt x="45" y="183"/>
                    <a:pt x="45" y="180"/>
                  </a:cubicBezTo>
                  <a:cubicBezTo>
                    <a:pt x="45" y="179"/>
                    <a:pt x="44" y="177"/>
                    <a:pt x="44" y="176"/>
                  </a:cubicBezTo>
                  <a:cubicBezTo>
                    <a:pt x="42" y="171"/>
                    <a:pt x="41" y="165"/>
                    <a:pt x="41" y="159"/>
                  </a:cubicBezTo>
                  <a:cubicBezTo>
                    <a:pt x="41" y="158"/>
                    <a:pt x="41" y="157"/>
                    <a:pt x="41" y="156"/>
                  </a:cubicBezTo>
                  <a:cubicBezTo>
                    <a:pt x="40" y="151"/>
                    <a:pt x="41" y="146"/>
                    <a:pt x="41" y="141"/>
                  </a:cubicBezTo>
                  <a:cubicBezTo>
                    <a:pt x="42" y="139"/>
                    <a:pt x="42" y="136"/>
                    <a:pt x="43" y="134"/>
                  </a:cubicBezTo>
                  <a:cubicBezTo>
                    <a:pt x="44" y="130"/>
                    <a:pt x="44" y="126"/>
                    <a:pt x="47" y="122"/>
                  </a:cubicBezTo>
                  <a:cubicBezTo>
                    <a:pt x="47" y="122"/>
                    <a:pt x="47" y="121"/>
                    <a:pt x="47" y="121"/>
                  </a:cubicBezTo>
                  <a:cubicBezTo>
                    <a:pt x="42" y="121"/>
                    <a:pt x="38" y="120"/>
                    <a:pt x="34" y="120"/>
                  </a:cubicBezTo>
                  <a:cubicBezTo>
                    <a:pt x="35" y="122"/>
                    <a:pt x="34" y="123"/>
                    <a:pt x="34" y="124"/>
                  </a:cubicBezTo>
                  <a:cubicBezTo>
                    <a:pt x="33" y="124"/>
                    <a:pt x="33" y="124"/>
                    <a:pt x="33" y="125"/>
                  </a:cubicBezTo>
                  <a:cubicBezTo>
                    <a:pt x="33" y="125"/>
                    <a:pt x="33" y="125"/>
                    <a:pt x="32" y="126"/>
                  </a:cubicBezTo>
                  <a:cubicBezTo>
                    <a:pt x="34" y="125"/>
                    <a:pt x="35" y="124"/>
                    <a:pt x="36" y="124"/>
                  </a:cubicBezTo>
                  <a:cubicBezTo>
                    <a:pt x="36" y="124"/>
                    <a:pt x="37" y="123"/>
                    <a:pt x="37" y="123"/>
                  </a:cubicBezTo>
                  <a:cubicBezTo>
                    <a:pt x="38" y="123"/>
                    <a:pt x="39" y="124"/>
                    <a:pt x="39" y="125"/>
                  </a:cubicBezTo>
                  <a:cubicBezTo>
                    <a:pt x="38" y="126"/>
                    <a:pt x="38" y="126"/>
                    <a:pt x="38" y="126"/>
                  </a:cubicBezTo>
                  <a:cubicBezTo>
                    <a:pt x="36" y="128"/>
                    <a:pt x="35" y="129"/>
                    <a:pt x="34" y="130"/>
                  </a:cubicBezTo>
                  <a:cubicBezTo>
                    <a:pt x="34" y="130"/>
                    <a:pt x="34" y="130"/>
                    <a:pt x="34" y="131"/>
                  </a:cubicBezTo>
                  <a:cubicBezTo>
                    <a:pt x="35" y="130"/>
                    <a:pt x="36" y="130"/>
                    <a:pt x="36" y="129"/>
                  </a:cubicBezTo>
                  <a:cubicBezTo>
                    <a:pt x="37" y="129"/>
                    <a:pt x="38" y="129"/>
                    <a:pt x="38" y="129"/>
                  </a:cubicBezTo>
                  <a:cubicBezTo>
                    <a:pt x="39" y="130"/>
                    <a:pt x="38" y="130"/>
                    <a:pt x="38" y="131"/>
                  </a:cubicBezTo>
                  <a:cubicBezTo>
                    <a:pt x="37" y="132"/>
                    <a:pt x="37" y="133"/>
                    <a:pt x="36" y="134"/>
                  </a:cubicBezTo>
                  <a:cubicBezTo>
                    <a:pt x="35" y="135"/>
                    <a:pt x="34" y="136"/>
                    <a:pt x="33" y="137"/>
                  </a:cubicBezTo>
                  <a:close/>
                  <a:moveTo>
                    <a:pt x="153" y="94"/>
                  </a:moveTo>
                  <a:cubicBezTo>
                    <a:pt x="153" y="94"/>
                    <a:pt x="154" y="94"/>
                    <a:pt x="154" y="94"/>
                  </a:cubicBezTo>
                  <a:cubicBezTo>
                    <a:pt x="156" y="94"/>
                    <a:pt x="158" y="94"/>
                    <a:pt x="160" y="94"/>
                  </a:cubicBezTo>
                  <a:cubicBezTo>
                    <a:pt x="165" y="94"/>
                    <a:pt x="170" y="94"/>
                    <a:pt x="176" y="93"/>
                  </a:cubicBezTo>
                  <a:cubicBezTo>
                    <a:pt x="177" y="92"/>
                    <a:pt x="179" y="92"/>
                    <a:pt x="180" y="91"/>
                  </a:cubicBezTo>
                  <a:cubicBezTo>
                    <a:pt x="181" y="91"/>
                    <a:pt x="183" y="90"/>
                    <a:pt x="184" y="89"/>
                  </a:cubicBezTo>
                  <a:cubicBezTo>
                    <a:pt x="187" y="86"/>
                    <a:pt x="189" y="83"/>
                    <a:pt x="191" y="79"/>
                  </a:cubicBezTo>
                  <a:cubicBezTo>
                    <a:pt x="191" y="79"/>
                    <a:pt x="192" y="78"/>
                    <a:pt x="192" y="77"/>
                  </a:cubicBezTo>
                  <a:cubicBezTo>
                    <a:pt x="191" y="74"/>
                    <a:pt x="191" y="71"/>
                    <a:pt x="191" y="68"/>
                  </a:cubicBezTo>
                  <a:cubicBezTo>
                    <a:pt x="191" y="66"/>
                    <a:pt x="190" y="64"/>
                    <a:pt x="188" y="62"/>
                  </a:cubicBezTo>
                  <a:cubicBezTo>
                    <a:pt x="187" y="60"/>
                    <a:pt x="186" y="58"/>
                    <a:pt x="183" y="57"/>
                  </a:cubicBezTo>
                  <a:cubicBezTo>
                    <a:pt x="182" y="57"/>
                    <a:pt x="180" y="56"/>
                    <a:pt x="179" y="56"/>
                  </a:cubicBezTo>
                  <a:cubicBezTo>
                    <a:pt x="176" y="55"/>
                    <a:pt x="173" y="55"/>
                    <a:pt x="171" y="54"/>
                  </a:cubicBezTo>
                  <a:cubicBezTo>
                    <a:pt x="168" y="53"/>
                    <a:pt x="165" y="53"/>
                    <a:pt x="161" y="53"/>
                  </a:cubicBezTo>
                  <a:cubicBezTo>
                    <a:pt x="160" y="53"/>
                    <a:pt x="159" y="53"/>
                    <a:pt x="158" y="53"/>
                  </a:cubicBezTo>
                  <a:cubicBezTo>
                    <a:pt x="157" y="53"/>
                    <a:pt x="156" y="53"/>
                    <a:pt x="156" y="54"/>
                  </a:cubicBezTo>
                  <a:cubicBezTo>
                    <a:pt x="156" y="57"/>
                    <a:pt x="155" y="60"/>
                    <a:pt x="155" y="63"/>
                  </a:cubicBezTo>
                  <a:cubicBezTo>
                    <a:pt x="154" y="67"/>
                    <a:pt x="154" y="70"/>
                    <a:pt x="154" y="74"/>
                  </a:cubicBezTo>
                  <a:cubicBezTo>
                    <a:pt x="154" y="79"/>
                    <a:pt x="153" y="84"/>
                    <a:pt x="153" y="88"/>
                  </a:cubicBezTo>
                  <a:cubicBezTo>
                    <a:pt x="153" y="89"/>
                    <a:pt x="153" y="89"/>
                    <a:pt x="153" y="89"/>
                  </a:cubicBezTo>
                  <a:cubicBezTo>
                    <a:pt x="154" y="89"/>
                    <a:pt x="154" y="89"/>
                    <a:pt x="155" y="89"/>
                  </a:cubicBezTo>
                  <a:cubicBezTo>
                    <a:pt x="156" y="88"/>
                    <a:pt x="156" y="88"/>
                    <a:pt x="157" y="88"/>
                  </a:cubicBezTo>
                  <a:cubicBezTo>
                    <a:pt x="157" y="88"/>
                    <a:pt x="157" y="88"/>
                    <a:pt x="156" y="88"/>
                  </a:cubicBezTo>
                  <a:cubicBezTo>
                    <a:pt x="155" y="86"/>
                    <a:pt x="155" y="85"/>
                    <a:pt x="157" y="84"/>
                  </a:cubicBezTo>
                  <a:cubicBezTo>
                    <a:pt x="157" y="84"/>
                    <a:pt x="158" y="84"/>
                    <a:pt x="158" y="84"/>
                  </a:cubicBezTo>
                  <a:cubicBezTo>
                    <a:pt x="157" y="83"/>
                    <a:pt x="156" y="83"/>
                    <a:pt x="155" y="83"/>
                  </a:cubicBezTo>
                  <a:cubicBezTo>
                    <a:pt x="155" y="82"/>
                    <a:pt x="154" y="82"/>
                    <a:pt x="154" y="81"/>
                  </a:cubicBezTo>
                  <a:cubicBezTo>
                    <a:pt x="154" y="80"/>
                    <a:pt x="155" y="80"/>
                    <a:pt x="155" y="80"/>
                  </a:cubicBezTo>
                  <a:cubicBezTo>
                    <a:pt x="156" y="80"/>
                    <a:pt x="157" y="79"/>
                    <a:pt x="157" y="79"/>
                  </a:cubicBezTo>
                  <a:cubicBezTo>
                    <a:pt x="158" y="79"/>
                    <a:pt x="159" y="79"/>
                    <a:pt x="160" y="79"/>
                  </a:cubicBezTo>
                  <a:cubicBezTo>
                    <a:pt x="159" y="78"/>
                    <a:pt x="157" y="78"/>
                    <a:pt x="156" y="78"/>
                  </a:cubicBezTo>
                  <a:cubicBezTo>
                    <a:pt x="156" y="78"/>
                    <a:pt x="155" y="78"/>
                    <a:pt x="155" y="78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6"/>
                    <a:pt x="155" y="76"/>
                    <a:pt x="156" y="76"/>
                  </a:cubicBezTo>
                  <a:cubicBezTo>
                    <a:pt x="156" y="76"/>
                    <a:pt x="156" y="76"/>
                    <a:pt x="157" y="76"/>
                  </a:cubicBezTo>
                  <a:cubicBezTo>
                    <a:pt x="158" y="76"/>
                    <a:pt x="158" y="76"/>
                    <a:pt x="159" y="76"/>
                  </a:cubicBezTo>
                  <a:cubicBezTo>
                    <a:pt x="163" y="76"/>
                    <a:pt x="167" y="76"/>
                    <a:pt x="171" y="76"/>
                  </a:cubicBezTo>
                  <a:cubicBezTo>
                    <a:pt x="174" y="76"/>
                    <a:pt x="177" y="76"/>
                    <a:pt x="179" y="75"/>
                  </a:cubicBezTo>
                  <a:cubicBezTo>
                    <a:pt x="180" y="74"/>
                    <a:pt x="181" y="74"/>
                    <a:pt x="182" y="74"/>
                  </a:cubicBezTo>
                  <a:cubicBezTo>
                    <a:pt x="182" y="74"/>
                    <a:pt x="182" y="74"/>
                    <a:pt x="183" y="74"/>
                  </a:cubicBezTo>
                  <a:cubicBezTo>
                    <a:pt x="184" y="74"/>
                    <a:pt x="185" y="74"/>
                    <a:pt x="185" y="73"/>
                  </a:cubicBezTo>
                  <a:cubicBezTo>
                    <a:pt x="185" y="71"/>
                    <a:pt x="185" y="70"/>
                    <a:pt x="185" y="69"/>
                  </a:cubicBezTo>
                  <a:cubicBezTo>
                    <a:pt x="185" y="69"/>
                    <a:pt x="185" y="69"/>
                    <a:pt x="185" y="68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3" y="68"/>
                    <a:pt x="182" y="67"/>
                    <a:pt x="183" y="65"/>
                  </a:cubicBezTo>
                  <a:cubicBezTo>
                    <a:pt x="184" y="64"/>
                    <a:pt x="185" y="64"/>
                    <a:pt x="186" y="65"/>
                  </a:cubicBezTo>
                  <a:cubicBezTo>
                    <a:pt x="187" y="66"/>
                    <a:pt x="186" y="66"/>
                    <a:pt x="187" y="67"/>
                  </a:cubicBezTo>
                  <a:cubicBezTo>
                    <a:pt x="187" y="68"/>
                    <a:pt x="187" y="70"/>
                    <a:pt x="187" y="72"/>
                  </a:cubicBezTo>
                  <a:cubicBezTo>
                    <a:pt x="187" y="74"/>
                    <a:pt x="187" y="75"/>
                    <a:pt x="185" y="77"/>
                  </a:cubicBezTo>
                  <a:cubicBezTo>
                    <a:pt x="185" y="78"/>
                    <a:pt x="184" y="78"/>
                    <a:pt x="184" y="79"/>
                  </a:cubicBezTo>
                  <a:cubicBezTo>
                    <a:pt x="184" y="79"/>
                    <a:pt x="185" y="80"/>
                    <a:pt x="185" y="80"/>
                  </a:cubicBezTo>
                  <a:cubicBezTo>
                    <a:pt x="185" y="81"/>
                    <a:pt x="185" y="81"/>
                    <a:pt x="184" y="82"/>
                  </a:cubicBezTo>
                  <a:cubicBezTo>
                    <a:pt x="185" y="83"/>
                    <a:pt x="185" y="84"/>
                    <a:pt x="183" y="85"/>
                  </a:cubicBezTo>
                  <a:cubicBezTo>
                    <a:pt x="183" y="85"/>
                    <a:pt x="182" y="85"/>
                    <a:pt x="182" y="85"/>
                  </a:cubicBezTo>
                  <a:cubicBezTo>
                    <a:pt x="179" y="86"/>
                    <a:pt x="177" y="87"/>
                    <a:pt x="174" y="88"/>
                  </a:cubicBezTo>
                  <a:cubicBezTo>
                    <a:pt x="171" y="89"/>
                    <a:pt x="168" y="89"/>
                    <a:pt x="165" y="89"/>
                  </a:cubicBezTo>
                  <a:cubicBezTo>
                    <a:pt x="163" y="89"/>
                    <a:pt x="161" y="89"/>
                    <a:pt x="159" y="90"/>
                  </a:cubicBezTo>
                  <a:cubicBezTo>
                    <a:pt x="159" y="90"/>
                    <a:pt x="159" y="91"/>
                    <a:pt x="159" y="91"/>
                  </a:cubicBezTo>
                  <a:cubicBezTo>
                    <a:pt x="159" y="92"/>
                    <a:pt x="158" y="93"/>
                    <a:pt x="157" y="93"/>
                  </a:cubicBezTo>
                  <a:cubicBezTo>
                    <a:pt x="156" y="93"/>
                    <a:pt x="155" y="93"/>
                    <a:pt x="154" y="92"/>
                  </a:cubicBezTo>
                  <a:cubicBezTo>
                    <a:pt x="154" y="92"/>
                    <a:pt x="153" y="92"/>
                    <a:pt x="153" y="92"/>
                  </a:cubicBezTo>
                  <a:cubicBezTo>
                    <a:pt x="153" y="93"/>
                    <a:pt x="153" y="93"/>
                    <a:pt x="153" y="94"/>
                  </a:cubicBezTo>
                  <a:close/>
                  <a:moveTo>
                    <a:pt x="128" y="95"/>
                  </a:moveTo>
                  <a:cubicBezTo>
                    <a:pt x="126" y="95"/>
                    <a:pt x="126" y="95"/>
                    <a:pt x="126" y="97"/>
                  </a:cubicBezTo>
                  <a:cubicBezTo>
                    <a:pt x="126" y="98"/>
                    <a:pt x="126" y="99"/>
                    <a:pt x="126" y="99"/>
                  </a:cubicBezTo>
                  <a:cubicBezTo>
                    <a:pt x="125" y="100"/>
                    <a:pt x="125" y="102"/>
                    <a:pt x="125" y="103"/>
                  </a:cubicBezTo>
                  <a:cubicBezTo>
                    <a:pt x="125" y="103"/>
                    <a:pt x="124" y="104"/>
                    <a:pt x="124" y="104"/>
                  </a:cubicBezTo>
                  <a:cubicBezTo>
                    <a:pt x="123" y="104"/>
                    <a:pt x="123" y="103"/>
                    <a:pt x="122" y="103"/>
                  </a:cubicBezTo>
                  <a:cubicBezTo>
                    <a:pt x="122" y="102"/>
                    <a:pt x="122" y="102"/>
                    <a:pt x="122" y="101"/>
                  </a:cubicBezTo>
                  <a:cubicBezTo>
                    <a:pt x="122" y="100"/>
                    <a:pt x="122" y="99"/>
                    <a:pt x="121" y="98"/>
                  </a:cubicBezTo>
                  <a:cubicBezTo>
                    <a:pt x="121" y="98"/>
                    <a:pt x="120" y="98"/>
                    <a:pt x="120" y="98"/>
                  </a:cubicBezTo>
                  <a:cubicBezTo>
                    <a:pt x="119" y="99"/>
                    <a:pt x="119" y="99"/>
                    <a:pt x="119" y="100"/>
                  </a:cubicBezTo>
                  <a:cubicBezTo>
                    <a:pt x="119" y="100"/>
                    <a:pt x="119" y="101"/>
                    <a:pt x="119" y="102"/>
                  </a:cubicBezTo>
                  <a:cubicBezTo>
                    <a:pt x="118" y="102"/>
                    <a:pt x="118" y="102"/>
                    <a:pt x="117" y="102"/>
                  </a:cubicBezTo>
                  <a:cubicBezTo>
                    <a:pt x="117" y="102"/>
                    <a:pt x="116" y="102"/>
                    <a:pt x="116" y="102"/>
                  </a:cubicBezTo>
                  <a:cubicBezTo>
                    <a:pt x="116" y="101"/>
                    <a:pt x="116" y="101"/>
                    <a:pt x="116" y="100"/>
                  </a:cubicBezTo>
                  <a:cubicBezTo>
                    <a:pt x="116" y="100"/>
                    <a:pt x="115" y="99"/>
                    <a:pt x="115" y="98"/>
                  </a:cubicBezTo>
                  <a:cubicBezTo>
                    <a:pt x="115" y="97"/>
                    <a:pt x="115" y="95"/>
                    <a:pt x="114" y="94"/>
                  </a:cubicBezTo>
                  <a:cubicBezTo>
                    <a:pt x="114" y="94"/>
                    <a:pt x="114" y="94"/>
                    <a:pt x="114" y="95"/>
                  </a:cubicBezTo>
                  <a:cubicBezTo>
                    <a:pt x="113" y="95"/>
                    <a:pt x="112" y="95"/>
                    <a:pt x="112" y="95"/>
                  </a:cubicBezTo>
                  <a:cubicBezTo>
                    <a:pt x="112" y="96"/>
                    <a:pt x="112" y="96"/>
                    <a:pt x="111" y="96"/>
                  </a:cubicBezTo>
                  <a:cubicBezTo>
                    <a:pt x="111" y="97"/>
                    <a:pt x="111" y="98"/>
                    <a:pt x="111" y="99"/>
                  </a:cubicBezTo>
                  <a:cubicBezTo>
                    <a:pt x="111" y="99"/>
                    <a:pt x="111" y="100"/>
                    <a:pt x="110" y="101"/>
                  </a:cubicBezTo>
                  <a:cubicBezTo>
                    <a:pt x="110" y="102"/>
                    <a:pt x="109" y="102"/>
                    <a:pt x="108" y="101"/>
                  </a:cubicBezTo>
                  <a:cubicBezTo>
                    <a:pt x="108" y="101"/>
                    <a:pt x="108" y="101"/>
                    <a:pt x="108" y="100"/>
                  </a:cubicBezTo>
                  <a:cubicBezTo>
                    <a:pt x="107" y="99"/>
                    <a:pt x="107" y="98"/>
                    <a:pt x="107" y="98"/>
                  </a:cubicBezTo>
                  <a:cubicBezTo>
                    <a:pt x="107" y="97"/>
                    <a:pt x="107" y="97"/>
                    <a:pt x="106" y="97"/>
                  </a:cubicBezTo>
                  <a:cubicBezTo>
                    <a:pt x="105" y="96"/>
                    <a:pt x="105" y="95"/>
                    <a:pt x="105" y="94"/>
                  </a:cubicBezTo>
                  <a:cubicBezTo>
                    <a:pt x="106" y="94"/>
                    <a:pt x="106" y="93"/>
                    <a:pt x="106" y="93"/>
                  </a:cubicBezTo>
                  <a:cubicBezTo>
                    <a:pt x="106" y="92"/>
                    <a:pt x="106" y="92"/>
                    <a:pt x="106" y="91"/>
                  </a:cubicBezTo>
                  <a:cubicBezTo>
                    <a:pt x="105" y="92"/>
                    <a:pt x="105" y="92"/>
                    <a:pt x="104" y="93"/>
                  </a:cubicBezTo>
                  <a:cubicBezTo>
                    <a:pt x="104" y="95"/>
                    <a:pt x="104" y="97"/>
                    <a:pt x="104" y="98"/>
                  </a:cubicBezTo>
                  <a:cubicBezTo>
                    <a:pt x="103" y="99"/>
                    <a:pt x="103" y="100"/>
                    <a:pt x="102" y="101"/>
                  </a:cubicBezTo>
                  <a:cubicBezTo>
                    <a:pt x="102" y="101"/>
                    <a:pt x="102" y="101"/>
                    <a:pt x="102" y="101"/>
                  </a:cubicBezTo>
                  <a:cubicBezTo>
                    <a:pt x="103" y="103"/>
                    <a:pt x="103" y="104"/>
                    <a:pt x="105" y="104"/>
                  </a:cubicBezTo>
                  <a:cubicBezTo>
                    <a:pt x="108" y="104"/>
                    <a:pt x="112" y="104"/>
                    <a:pt x="116" y="104"/>
                  </a:cubicBezTo>
                  <a:cubicBezTo>
                    <a:pt x="122" y="105"/>
                    <a:pt x="127" y="106"/>
                    <a:pt x="133" y="107"/>
                  </a:cubicBezTo>
                  <a:cubicBezTo>
                    <a:pt x="137" y="107"/>
                    <a:pt x="142" y="109"/>
                    <a:pt x="145" y="112"/>
                  </a:cubicBezTo>
                  <a:cubicBezTo>
                    <a:pt x="145" y="112"/>
                    <a:pt x="146" y="112"/>
                    <a:pt x="146" y="113"/>
                  </a:cubicBezTo>
                  <a:cubicBezTo>
                    <a:pt x="146" y="111"/>
                    <a:pt x="146" y="110"/>
                    <a:pt x="146" y="109"/>
                  </a:cubicBezTo>
                  <a:cubicBezTo>
                    <a:pt x="146" y="108"/>
                    <a:pt x="146" y="107"/>
                    <a:pt x="146" y="106"/>
                  </a:cubicBezTo>
                  <a:cubicBezTo>
                    <a:pt x="146" y="106"/>
                    <a:pt x="145" y="106"/>
                    <a:pt x="145" y="107"/>
                  </a:cubicBezTo>
                  <a:cubicBezTo>
                    <a:pt x="143" y="108"/>
                    <a:pt x="142" y="107"/>
                    <a:pt x="142" y="105"/>
                  </a:cubicBezTo>
                  <a:cubicBezTo>
                    <a:pt x="141" y="104"/>
                    <a:pt x="141" y="103"/>
                    <a:pt x="141" y="102"/>
                  </a:cubicBezTo>
                  <a:cubicBezTo>
                    <a:pt x="141" y="102"/>
                    <a:pt x="141" y="101"/>
                    <a:pt x="141" y="101"/>
                  </a:cubicBezTo>
                  <a:cubicBezTo>
                    <a:pt x="141" y="102"/>
                    <a:pt x="141" y="102"/>
                    <a:pt x="141" y="102"/>
                  </a:cubicBezTo>
                  <a:cubicBezTo>
                    <a:pt x="141" y="104"/>
                    <a:pt x="141" y="105"/>
                    <a:pt x="141" y="106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39" y="107"/>
                    <a:pt x="138" y="107"/>
                    <a:pt x="138" y="106"/>
                  </a:cubicBezTo>
                  <a:cubicBezTo>
                    <a:pt x="138" y="106"/>
                    <a:pt x="138" y="105"/>
                    <a:pt x="137" y="105"/>
                  </a:cubicBezTo>
                  <a:cubicBezTo>
                    <a:pt x="137" y="103"/>
                    <a:pt x="137" y="102"/>
                    <a:pt x="136" y="100"/>
                  </a:cubicBezTo>
                  <a:cubicBezTo>
                    <a:pt x="135" y="100"/>
                    <a:pt x="134" y="100"/>
                    <a:pt x="133" y="100"/>
                  </a:cubicBezTo>
                  <a:cubicBezTo>
                    <a:pt x="133" y="100"/>
                    <a:pt x="133" y="100"/>
                    <a:pt x="133" y="101"/>
                  </a:cubicBezTo>
                  <a:cubicBezTo>
                    <a:pt x="133" y="102"/>
                    <a:pt x="132" y="103"/>
                    <a:pt x="132" y="104"/>
                  </a:cubicBezTo>
                  <a:cubicBezTo>
                    <a:pt x="132" y="105"/>
                    <a:pt x="131" y="105"/>
                    <a:pt x="131" y="105"/>
                  </a:cubicBezTo>
                  <a:cubicBezTo>
                    <a:pt x="130" y="105"/>
                    <a:pt x="130" y="105"/>
                    <a:pt x="129" y="104"/>
                  </a:cubicBezTo>
                  <a:cubicBezTo>
                    <a:pt x="129" y="103"/>
                    <a:pt x="129" y="103"/>
                    <a:pt x="129" y="102"/>
                  </a:cubicBezTo>
                  <a:cubicBezTo>
                    <a:pt x="129" y="100"/>
                    <a:pt x="129" y="97"/>
                    <a:pt x="128" y="95"/>
                  </a:cubicBezTo>
                  <a:close/>
                  <a:moveTo>
                    <a:pt x="37" y="233"/>
                  </a:moveTo>
                  <a:cubicBezTo>
                    <a:pt x="37" y="233"/>
                    <a:pt x="37" y="233"/>
                    <a:pt x="37" y="233"/>
                  </a:cubicBezTo>
                  <a:cubicBezTo>
                    <a:pt x="37" y="233"/>
                    <a:pt x="37" y="233"/>
                    <a:pt x="37" y="233"/>
                  </a:cubicBezTo>
                  <a:cubicBezTo>
                    <a:pt x="40" y="233"/>
                    <a:pt x="43" y="231"/>
                    <a:pt x="44" y="229"/>
                  </a:cubicBezTo>
                  <a:cubicBezTo>
                    <a:pt x="47" y="225"/>
                    <a:pt x="49" y="222"/>
                    <a:pt x="50" y="217"/>
                  </a:cubicBezTo>
                  <a:cubicBezTo>
                    <a:pt x="51" y="215"/>
                    <a:pt x="52" y="213"/>
                    <a:pt x="52" y="211"/>
                  </a:cubicBezTo>
                  <a:cubicBezTo>
                    <a:pt x="52" y="206"/>
                    <a:pt x="52" y="201"/>
                    <a:pt x="50" y="195"/>
                  </a:cubicBezTo>
                  <a:cubicBezTo>
                    <a:pt x="50" y="195"/>
                    <a:pt x="50" y="194"/>
                    <a:pt x="50" y="194"/>
                  </a:cubicBezTo>
                  <a:cubicBezTo>
                    <a:pt x="50" y="194"/>
                    <a:pt x="50" y="195"/>
                    <a:pt x="50" y="195"/>
                  </a:cubicBezTo>
                  <a:cubicBezTo>
                    <a:pt x="50" y="199"/>
                    <a:pt x="50" y="203"/>
                    <a:pt x="50" y="206"/>
                  </a:cubicBezTo>
                  <a:cubicBezTo>
                    <a:pt x="50" y="209"/>
                    <a:pt x="49" y="212"/>
                    <a:pt x="48" y="215"/>
                  </a:cubicBezTo>
                  <a:cubicBezTo>
                    <a:pt x="46" y="219"/>
                    <a:pt x="44" y="223"/>
                    <a:pt x="43" y="226"/>
                  </a:cubicBezTo>
                  <a:cubicBezTo>
                    <a:pt x="41" y="229"/>
                    <a:pt x="39" y="231"/>
                    <a:pt x="37" y="233"/>
                  </a:cubicBezTo>
                  <a:cubicBezTo>
                    <a:pt x="37" y="233"/>
                    <a:pt x="37" y="233"/>
                    <a:pt x="37" y="233"/>
                  </a:cubicBezTo>
                  <a:close/>
                  <a:moveTo>
                    <a:pt x="46" y="209"/>
                  </a:moveTo>
                  <a:cubicBezTo>
                    <a:pt x="46" y="209"/>
                    <a:pt x="46" y="209"/>
                    <a:pt x="46" y="209"/>
                  </a:cubicBezTo>
                  <a:cubicBezTo>
                    <a:pt x="46" y="209"/>
                    <a:pt x="46" y="209"/>
                    <a:pt x="45" y="209"/>
                  </a:cubicBezTo>
                  <a:cubicBezTo>
                    <a:pt x="44" y="212"/>
                    <a:pt x="43" y="215"/>
                    <a:pt x="41" y="218"/>
                  </a:cubicBezTo>
                  <a:cubicBezTo>
                    <a:pt x="41" y="219"/>
                    <a:pt x="40" y="219"/>
                    <a:pt x="40" y="220"/>
                  </a:cubicBezTo>
                  <a:cubicBezTo>
                    <a:pt x="37" y="223"/>
                    <a:pt x="34" y="224"/>
                    <a:pt x="30" y="224"/>
                  </a:cubicBezTo>
                  <a:cubicBezTo>
                    <a:pt x="28" y="224"/>
                    <a:pt x="26" y="224"/>
                    <a:pt x="24" y="224"/>
                  </a:cubicBezTo>
                  <a:cubicBezTo>
                    <a:pt x="24" y="225"/>
                    <a:pt x="25" y="227"/>
                    <a:pt x="26" y="228"/>
                  </a:cubicBezTo>
                  <a:cubicBezTo>
                    <a:pt x="27" y="228"/>
                    <a:pt x="27" y="228"/>
                    <a:pt x="27" y="229"/>
                  </a:cubicBezTo>
                  <a:cubicBezTo>
                    <a:pt x="28" y="229"/>
                    <a:pt x="28" y="229"/>
                    <a:pt x="28" y="229"/>
                  </a:cubicBezTo>
                  <a:cubicBezTo>
                    <a:pt x="30" y="229"/>
                    <a:pt x="31" y="229"/>
                    <a:pt x="32" y="228"/>
                  </a:cubicBezTo>
                  <a:cubicBezTo>
                    <a:pt x="35" y="228"/>
                    <a:pt x="37" y="227"/>
                    <a:pt x="39" y="225"/>
                  </a:cubicBezTo>
                  <a:cubicBezTo>
                    <a:pt x="40" y="224"/>
                    <a:pt x="41" y="222"/>
                    <a:pt x="42" y="221"/>
                  </a:cubicBezTo>
                  <a:cubicBezTo>
                    <a:pt x="43" y="218"/>
                    <a:pt x="44" y="216"/>
                    <a:pt x="45" y="213"/>
                  </a:cubicBezTo>
                  <a:cubicBezTo>
                    <a:pt x="45" y="212"/>
                    <a:pt x="46" y="210"/>
                    <a:pt x="46" y="209"/>
                  </a:cubicBezTo>
                  <a:close/>
                  <a:moveTo>
                    <a:pt x="182" y="152"/>
                  </a:moveTo>
                  <a:cubicBezTo>
                    <a:pt x="182" y="152"/>
                    <a:pt x="182" y="152"/>
                    <a:pt x="182" y="152"/>
                  </a:cubicBezTo>
                  <a:cubicBezTo>
                    <a:pt x="180" y="152"/>
                    <a:pt x="179" y="153"/>
                    <a:pt x="177" y="153"/>
                  </a:cubicBezTo>
                  <a:cubicBezTo>
                    <a:pt x="174" y="152"/>
                    <a:pt x="171" y="152"/>
                    <a:pt x="169" y="151"/>
                  </a:cubicBezTo>
                  <a:cubicBezTo>
                    <a:pt x="168" y="150"/>
                    <a:pt x="168" y="150"/>
                    <a:pt x="167" y="150"/>
                  </a:cubicBezTo>
                  <a:cubicBezTo>
                    <a:pt x="166" y="151"/>
                    <a:pt x="165" y="150"/>
                    <a:pt x="164" y="149"/>
                  </a:cubicBezTo>
                  <a:cubicBezTo>
                    <a:pt x="164" y="148"/>
                    <a:pt x="163" y="148"/>
                    <a:pt x="162" y="147"/>
                  </a:cubicBezTo>
                  <a:cubicBezTo>
                    <a:pt x="162" y="146"/>
                    <a:pt x="162" y="146"/>
                    <a:pt x="161" y="146"/>
                  </a:cubicBezTo>
                  <a:cubicBezTo>
                    <a:pt x="160" y="145"/>
                    <a:pt x="160" y="145"/>
                    <a:pt x="160" y="144"/>
                  </a:cubicBezTo>
                  <a:cubicBezTo>
                    <a:pt x="160" y="143"/>
                    <a:pt x="160" y="143"/>
                    <a:pt x="160" y="143"/>
                  </a:cubicBezTo>
                  <a:cubicBezTo>
                    <a:pt x="159" y="141"/>
                    <a:pt x="158" y="140"/>
                    <a:pt x="157" y="139"/>
                  </a:cubicBezTo>
                  <a:cubicBezTo>
                    <a:pt x="157" y="138"/>
                    <a:pt x="156" y="137"/>
                    <a:pt x="155" y="136"/>
                  </a:cubicBezTo>
                  <a:cubicBezTo>
                    <a:pt x="154" y="134"/>
                    <a:pt x="153" y="133"/>
                    <a:pt x="151" y="131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51" y="132"/>
                    <a:pt x="151" y="133"/>
                    <a:pt x="152" y="134"/>
                  </a:cubicBezTo>
                  <a:cubicBezTo>
                    <a:pt x="153" y="139"/>
                    <a:pt x="157" y="144"/>
                    <a:pt x="161" y="148"/>
                  </a:cubicBezTo>
                  <a:cubicBezTo>
                    <a:pt x="162" y="150"/>
                    <a:pt x="164" y="152"/>
                    <a:pt x="167" y="152"/>
                  </a:cubicBezTo>
                  <a:cubicBezTo>
                    <a:pt x="170" y="153"/>
                    <a:pt x="174" y="154"/>
                    <a:pt x="177" y="154"/>
                  </a:cubicBezTo>
                  <a:cubicBezTo>
                    <a:pt x="179" y="154"/>
                    <a:pt x="181" y="153"/>
                    <a:pt x="182" y="152"/>
                  </a:cubicBezTo>
                  <a:close/>
                  <a:moveTo>
                    <a:pt x="202" y="23"/>
                  </a:moveTo>
                  <a:cubicBezTo>
                    <a:pt x="202" y="23"/>
                    <a:pt x="202" y="22"/>
                    <a:pt x="202" y="22"/>
                  </a:cubicBezTo>
                  <a:cubicBezTo>
                    <a:pt x="200" y="19"/>
                    <a:pt x="198" y="15"/>
                    <a:pt x="196" y="12"/>
                  </a:cubicBezTo>
                  <a:cubicBezTo>
                    <a:pt x="194" y="10"/>
                    <a:pt x="192" y="8"/>
                    <a:pt x="190" y="7"/>
                  </a:cubicBezTo>
                  <a:cubicBezTo>
                    <a:pt x="188" y="6"/>
                    <a:pt x="187" y="6"/>
                    <a:pt x="185" y="5"/>
                  </a:cubicBezTo>
                  <a:cubicBezTo>
                    <a:pt x="183" y="5"/>
                    <a:pt x="181" y="5"/>
                    <a:pt x="178" y="4"/>
                  </a:cubicBezTo>
                  <a:cubicBezTo>
                    <a:pt x="178" y="4"/>
                    <a:pt x="178" y="5"/>
                    <a:pt x="177" y="5"/>
                  </a:cubicBezTo>
                  <a:cubicBezTo>
                    <a:pt x="177" y="5"/>
                    <a:pt x="177" y="6"/>
                    <a:pt x="178" y="7"/>
                  </a:cubicBezTo>
                  <a:cubicBezTo>
                    <a:pt x="179" y="7"/>
                    <a:pt x="181" y="7"/>
                    <a:pt x="183" y="7"/>
                  </a:cubicBezTo>
                  <a:cubicBezTo>
                    <a:pt x="186" y="8"/>
                    <a:pt x="188" y="9"/>
                    <a:pt x="191" y="11"/>
                  </a:cubicBezTo>
                  <a:cubicBezTo>
                    <a:pt x="193" y="12"/>
                    <a:pt x="195" y="14"/>
                    <a:pt x="197" y="17"/>
                  </a:cubicBezTo>
                  <a:cubicBezTo>
                    <a:pt x="199" y="19"/>
                    <a:pt x="200" y="21"/>
                    <a:pt x="202" y="23"/>
                  </a:cubicBezTo>
                  <a:close/>
                  <a:moveTo>
                    <a:pt x="21" y="52"/>
                  </a:moveTo>
                  <a:cubicBezTo>
                    <a:pt x="21" y="52"/>
                    <a:pt x="21" y="52"/>
                    <a:pt x="21" y="52"/>
                  </a:cubicBezTo>
                  <a:cubicBezTo>
                    <a:pt x="20" y="52"/>
                    <a:pt x="19" y="52"/>
                    <a:pt x="19" y="52"/>
                  </a:cubicBezTo>
                  <a:cubicBezTo>
                    <a:pt x="18" y="52"/>
                    <a:pt x="18" y="53"/>
                    <a:pt x="17" y="52"/>
                  </a:cubicBezTo>
                  <a:cubicBezTo>
                    <a:pt x="17" y="52"/>
                    <a:pt x="16" y="52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3" y="56"/>
                    <a:pt x="10" y="67"/>
                    <a:pt x="9" y="72"/>
                  </a:cubicBezTo>
                  <a:cubicBezTo>
                    <a:pt x="11" y="70"/>
                    <a:pt x="12" y="67"/>
                    <a:pt x="13" y="65"/>
                  </a:cubicBezTo>
                  <a:cubicBezTo>
                    <a:pt x="14" y="63"/>
                    <a:pt x="15" y="60"/>
                    <a:pt x="16" y="58"/>
                  </a:cubicBezTo>
                  <a:cubicBezTo>
                    <a:pt x="18" y="56"/>
                    <a:pt x="19" y="54"/>
                    <a:pt x="21" y="52"/>
                  </a:cubicBezTo>
                  <a:close/>
                  <a:moveTo>
                    <a:pt x="169" y="100"/>
                  </a:moveTo>
                  <a:cubicBezTo>
                    <a:pt x="169" y="100"/>
                    <a:pt x="169" y="100"/>
                    <a:pt x="169" y="100"/>
                  </a:cubicBezTo>
                  <a:cubicBezTo>
                    <a:pt x="171" y="100"/>
                    <a:pt x="173" y="100"/>
                    <a:pt x="175" y="100"/>
                  </a:cubicBezTo>
                  <a:cubicBezTo>
                    <a:pt x="177" y="100"/>
                    <a:pt x="179" y="99"/>
                    <a:pt x="181" y="98"/>
                  </a:cubicBezTo>
                  <a:cubicBezTo>
                    <a:pt x="183" y="98"/>
                    <a:pt x="184" y="96"/>
                    <a:pt x="186" y="96"/>
                  </a:cubicBezTo>
                  <a:cubicBezTo>
                    <a:pt x="189" y="93"/>
                    <a:pt x="192" y="90"/>
                    <a:pt x="194" y="87"/>
                  </a:cubicBezTo>
                  <a:cubicBezTo>
                    <a:pt x="194" y="86"/>
                    <a:pt x="194" y="86"/>
                    <a:pt x="194" y="86"/>
                  </a:cubicBezTo>
                  <a:cubicBezTo>
                    <a:pt x="194" y="86"/>
                    <a:pt x="193" y="86"/>
                    <a:pt x="193" y="86"/>
                  </a:cubicBezTo>
                  <a:cubicBezTo>
                    <a:pt x="192" y="88"/>
                    <a:pt x="190" y="90"/>
                    <a:pt x="188" y="92"/>
                  </a:cubicBezTo>
                  <a:cubicBezTo>
                    <a:pt x="187" y="92"/>
                    <a:pt x="187" y="92"/>
                    <a:pt x="186" y="93"/>
                  </a:cubicBezTo>
                  <a:cubicBezTo>
                    <a:pt x="182" y="96"/>
                    <a:pt x="177" y="98"/>
                    <a:pt x="172" y="99"/>
                  </a:cubicBezTo>
                  <a:cubicBezTo>
                    <a:pt x="171" y="100"/>
                    <a:pt x="170" y="100"/>
                    <a:pt x="169" y="100"/>
                  </a:cubicBezTo>
                  <a:close/>
                  <a:moveTo>
                    <a:pt x="17" y="48"/>
                  </a:moveTo>
                  <a:cubicBezTo>
                    <a:pt x="17" y="48"/>
                    <a:pt x="18" y="48"/>
                    <a:pt x="18" y="48"/>
                  </a:cubicBezTo>
                  <a:cubicBezTo>
                    <a:pt x="19" y="49"/>
                    <a:pt x="20" y="49"/>
                    <a:pt x="22" y="49"/>
                  </a:cubicBezTo>
                  <a:cubicBezTo>
                    <a:pt x="22" y="49"/>
                    <a:pt x="23" y="49"/>
                    <a:pt x="23" y="48"/>
                  </a:cubicBezTo>
                  <a:cubicBezTo>
                    <a:pt x="24" y="46"/>
                    <a:pt x="26" y="45"/>
                    <a:pt x="28" y="44"/>
                  </a:cubicBezTo>
                  <a:cubicBezTo>
                    <a:pt x="28" y="44"/>
                    <a:pt x="28" y="44"/>
                    <a:pt x="28" y="43"/>
                  </a:cubicBezTo>
                  <a:cubicBezTo>
                    <a:pt x="26" y="43"/>
                    <a:pt x="24" y="43"/>
                    <a:pt x="2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4"/>
                    <a:pt x="20" y="44"/>
                    <a:pt x="19" y="45"/>
                  </a:cubicBezTo>
                  <a:cubicBezTo>
                    <a:pt x="19" y="45"/>
                    <a:pt x="18" y="45"/>
                    <a:pt x="18" y="45"/>
                  </a:cubicBezTo>
                  <a:cubicBezTo>
                    <a:pt x="18" y="46"/>
                    <a:pt x="17" y="47"/>
                    <a:pt x="17" y="48"/>
                  </a:cubicBezTo>
                  <a:close/>
                  <a:moveTo>
                    <a:pt x="73" y="108"/>
                  </a:moveTo>
                  <a:cubicBezTo>
                    <a:pt x="73" y="108"/>
                    <a:pt x="73" y="108"/>
                    <a:pt x="73" y="108"/>
                  </a:cubicBezTo>
                  <a:cubicBezTo>
                    <a:pt x="73" y="108"/>
                    <a:pt x="73" y="108"/>
                    <a:pt x="73" y="108"/>
                  </a:cubicBezTo>
                  <a:cubicBezTo>
                    <a:pt x="73" y="107"/>
                    <a:pt x="73" y="106"/>
                    <a:pt x="75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7" y="106"/>
                    <a:pt x="78" y="106"/>
                    <a:pt x="80" y="106"/>
                  </a:cubicBezTo>
                  <a:cubicBezTo>
                    <a:pt x="80" y="106"/>
                    <a:pt x="80" y="106"/>
                    <a:pt x="81" y="106"/>
                  </a:cubicBezTo>
                  <a:cubicBezTo>
                    <a:pt x="82" y="104"/>
                    <a:pt x="83" y="103"/>
                    <a:pt x="85" y="101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5" y="101"/>
                    <a:pt x="86" y="101"/>
                    <a:pt x="86" y="100"/>
                  </a:cubicBezTo>
                  <a:cubicBezTo>
                    <a:pt x="84" y="101"/>
                    <a:pt x="83" y="101"/>
                    <a:pt x="82" y="102"/>
                  </a:cubicBezTo>
                  <a:cubicBezTo>
                    <a:pt x="82" y="103"/>
                    <a:pt x="81" y="103"/>
                    <a:pt x="81" y="103"/>
                  </a:cubicBezTo>
                  <a:cubicBezTo>
                    <a:pt x="80" y="103"/>
                    <a:pt x="79" y="103"/>
                    <a:pt x="79" y="103"/>
                  </a:cubicBezTo>
                  <a:cubicBezTo>
                    <a:pt x="78" y="103"/>
                    <a:pt x="77" y="104"/>
                    <a:pt x="77" y="104"/>
                  </a:cubicBezTo>
                  <a:cubicBezTo>
                    <a:pt x="75" y="105"/>
                    <a:pt x="74" y="104"/>
                    <a:pt x="73" y="103"/>
                  </a:cubicBezTo>
                  <a:cubicBezTo>
                    <a:pt x="73" y="102"/>
                    <a:pt x="72" y="101"/>
                    <a:pt x="72" y="101"/>
                  </a:cubicBezTo>
                  <a:cubicBezTo>
                    <a:pt x="72" y="100"/>
                    <a:pt x="72" y="100"/>
                    <a:pt x="72" y="99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2" y="103"/>
                    <a:pt x="72" y="106"/>
                    <a:pt x="73" y="108"/>
                  </a:cubicBezTo>
                  <a:close/>
                  <a:moveTo>
                    <a:pt x="119" y="43"/>
                  </a:moveTo>
                  <a:cubicBezTo>
                    <a:pt x="127" y="42"/>
                    <a:pt x="135" y="38"/>
                    <a:pt x="142" y="34"/>
                  </a:cubicBezTo>
                  <a:cubicBezTo>
                    <a:pt x="135" y="37"/>
                    <a:pt x="127" y="39"/>
                    <a:pt x="119" y="43"/>
                  </a:cubicBezTo>
                  <a:close/>
                  <a:moveTo>
                    <a:pt x="78" y="63"/>
                  </a:moveTo>
                  <a:cubicBezTo>
                    <a:pt x="78" y="63"/>
                    <a:pt x="78" y="63"/>
                    <a:pt x="78" y="63"/>
                  </a:cubicBezTo>
                  <a:cubicBezTo>
                    <a:pt x="77" y="63"/>
                    <a:pt x="77" y="63"/>
                    <a:pt x="77" y="64"/>
                  </a:cubicBezTo>
                  <a:cubicBezTo>
                    <a:pt x="76" y="65"/>
                    <a:pt x="75" y="65"/>
                    <a:pt x="74" y="65"/>
                  </a:cubicBezTo>
                  <a:cubicBezTo>
                    <a:pt x="74" y="65"/>
                    <a:pt x="73" y="65"/>
                    <a:pt x="73" y="65"/>
                  </a:cubicBezTo>
                  <a:cubicBezTo>
                    <a:pt x="72" y="65"/>
                    <a:pt x="71" y="65"/>
                    <a:pt x="70" y="66"/>
                  </a:cubicBezTo>
                  <a:cubicBezTo>
                    <a:pt x="69" y="67"/>
                    <a:pt x="69" y="69"/>
                    <a:pt x="69" y="71"/>
                  </a:cubicBezTo>
                  <a:cubicBezTo>
                    <a:pt x="72" y="68"/>
                    <a:pt x="75" y="66"/>
                    <a:pt x="78" y="63"/>
                  </a:cubicBezTo>
                  <a:close/>
                  <a:moveTo>
                    <a:pt x="78" y="71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5" y="72"/>
                    <a:pt x="72" y="74"/>
                    <a:pt x="69" y="75"/>
                  </a:cubicBezTo>
                  <a:cubicBezTo>
                    <a:pt x="69" y="76"/>
                    <a:pt x="69" y="77"/>
                    <a:pt x="69" y="77"/>
                  </a:cubicBezTo>
                  <a:cubicBezTo>
                    <a:pt x="71" y="78"/>
                    <a:pt x="73" y="76"/>
                    <a:pt x="74" y="75"/>
                  </a:cubicBezTo>
                  <a:cubicBezTo>
                    <a:pt x="75" y="75"/>
                    <a:pt x="75" y="74"/>
                    <a:pt x="76" y="73"/>
                  </a:cubicBezTo>
                  <a:cubicBezTo>
                    <a:pt x="77" y="73"/>
                    <a:pt x="78" y="72"/>
                    <a:pt x="78" y="71"/>
                  </a:cubicBezTo>
                  <a:close/>
                  <a:moveTo>
                    <a:pt x="136" y="96"/>
                  </a:moveTo>
                  <a:cubicBezTo>
                    <a:pt x="136" y="94"/>
                    <a:pt x="136" y="91"/>
                    <a:pt x="136" y="89"/>
                  </a:cubicBezTo>
                  <a:cubicBezTo>
                    <a:pt x="135" y="86"/>
                    <a:pt x="136" y="84"/>
                    <a:pt x="136" y="81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35" y="86"/>
                    <a:pt x="134" y="91"/>
                    <a:pt x="134" y="96"/>
                  </a:cubicBezTo>
                  <a:cubicBezTo>
                    <a:pt x="134" y="96"/>
                    <a:pt x="135" y="96"/>
                    <a:pt x="136" y="96"/>
                  </a:cubicBezTo>
                  <a:close/>
                  <a:moveTo>
                    <a:pt x="8" y="68"/>
                  </a:moveTo>
                  <a:cubicBezTo>
                    <a:pt x="8" y="65"/>
                    <a:pt x="9" y="61"/>
                    <a:pt x="10" y="58"/>
                  </a:cubicBezTo>
                  <a:cubicBezTo>
                    <a:pt x="11" y="54"/>
                    <a:pt x="13" y="51"/>
                    <a:pt x="14" y="48"/>
                  </a:cubicBezTo>
                  <a:cubicBezTo>
                    <a:pt x="13" y="49"/>
                    <a:pt x="12" y="50"/>
                    <a:pt x="12" y="51"/>
                  </a:cubicBezTo>
                  <a:cubicBezTo>
                    <a:pt x="9" y="57"/>
                    <a:pt x="7" y="62"/>
                    <a:pt x="8" y="68"/>
                  </a:cubicBezTo>
                  <a:close/>
                  <a:moveTo>
                    <a:pt x="32" y="38"/>
                  </a:moveTo>
                  <a:cubicBezTo>
                    <a:pt x="28" y="35"/>
                    <a:pt x="23" y="34"/>
                    <a:pt x="19" y="37"/>
                  </a:cubicBezTo>
                  <a:cubicBezTo>
                    <a:pt x="24" y="36"/>
                    <a:pt x="28" y="37"/>
                    <a:pt x="32" y="38"/>
                  </a:cubicBezTo>
                  <a:close/>
                  <a:moveTo>
                    <a:pt x="79" y="85"/>
                  </a:moveTo>
                  <a:cubicBezTo>
                    <a:pt x="80" y="85"/>
                    <a:pt x="81" y="84"/>
                    <a:pt x="82" y="84"/>
                  </a:cubicBezTo>
                  <a:cubicBezTo>
                    <a:pt x="82" y="84"/>
                    <a:pt x="83" y="83"/>
                    <a:pt x="83" y="83"/>
                  </a:cubicBezTo>
                  <a:cubicBezTo>
                    <a:pt x="83" y="82"/>
                    <a:pt x="83" y="81"/>
                    <a:pt x="83" y="80"/>
                  </a:cubicBezTo>
                  <a:cubicBezTo>
                    <a:pt x="81" y="81"/>
                    <a:pt x="79" y="82"/>
                    <a:pt x="78" y="83"/>
                  </a:cubicBezTo>
                  <a:cubicBezTo>
                    <a:pt x="78" y="84"/>
                    <a:pt x="78" y="85"/>
                    <a:pt x="79" y="85"/>
                  </a:cubicBezTo>
                  <a:close/>
                  <a:moveTo>
                    <a:pt x="8" y="112"/>
                  </a:moveTo>
                  <a:cubicBezTo>
                    <a:pt x="9" y="114"/>
                    <a:pt x="9" y="115"/>
                    <a:pt x="10" y="115"/>
                  </a:cubicBezTo>
                  <a:cubicBezTo>
                    <a:pt x="13" y="116"/>
                    <a:pt x="16" y="117"/>
                    <a:pt x="19" y="117"/>
                  </a:cubicBezTo>
                  <a:cubicBezTo>
                    <a:pt x="17" y="116"/>
                    <a:pt x="16" y="116"/>
                    <a:pt x="15" y="115"/>
                  </a:cubicBezTo>
                  <a:cubicBezTo>
                    <a:pt x="15" y="115"/>
                    <a:pt x="15" y="115"/>
                    <a:pt x="14" y="115"/>
                  </a:cubicBezTo>
                  <a:cubicBezTo>
                    <a:pt x="12" y="114"/>
                    <a:pt x="10" y="113"/>
                    <a:pt x="8" y="112"/>
                  </a:cubicBezTo>
                  <a:close/>
                  <a:moveTo>
                    <a:pt x="141" y="116"/>
                  </a:moveTo>
                  <a:cubicBezTo>
                    <a:pt x="136" y="113"/>
                    <a:pt x="131" y="110"/>
                    <a:pt x="124" y="110"/>
                  </a:cubicBezTo>
                  <a:cubicBezTo>
                    <a:pt x="130" y="112"/>
                    <a:pt x="135" y="115"/>
                    <a:pt x="141" y="116"/>
                  </a:cubicBezTo>
                  <a:close/>
                  <a:moveTo>
                    <a:pt x="132" y="109"/>
                  </a:moveTo>
                  <a:cubicBezTo>
                    <a:pt x="136" y="111"/>
                    <a:pt x="140" y="113"/>
                    <a:pt x="145" y="115"/>
                  </a:cubicBezTo>
                  <a:cubicBezTo>
                    <a:pt x="141" y="111"/>
                    <a:pt x="137" y="109"/>
                    <a:pt x="132" y="109"/>
                  </a:cubicBezTo>
                  <a:close/>
                  <a:moveTo>
                    <a:pt x="75" y="46"/>
                  </a:moveTo>
                  <a:cubicBezTo>
                    <a:pt x="77" y="46"/>
                    <a:pt x="79" y="46"/>
                    <a:pt x="82" y="46"/>
                  </a:cubicBezTo>
                  <a:cubicBezTo>
                    <a:pt x="81" y="45"/>
                    <a:pt x="81" y="45"/>
                    <a:pt x="81" y="44"/>
                  </a:cubicBezTo>
                  <a:cubicBezTo>
                    <a:pt x="81" y="44"/>
                    <a:pt x="80" y="44"/>
                    <a:pt x="80" y="43"/>
                  </a:cubicBezTo>
                  <a:cubicBezTo>
                    <a:pt x="78" y="43"/>
                    <a:pt x="76" y="45"/>
                    <a:pt x="75" y="46"/>
                  </a:cubicBezTo>
                  <a:close/>
                  <a:moveTo>
                    <a:pt x="206" y="75"/>
                  </a:moveTo>
                  <a:cubicBezTo>
                    <a:pt x="205" y="82"/>
                    <a:pt x="204" y="90"/>
                    <a:pt x="204" y="97"/>
                  </a:cubicBezTo>
                  <a:cubicBezTo>
                    <a:pt x="205" y="90"/>
                    <a:pt x="206" y="82"/>
                    <a:pt x="206" y="75"/>
                  </a:cubicBezTo>
                  <a:close/>
                  <a:moveTo>
                    <a:pt x="128" y="81"/>
                  </a:moveTo>
                  <a:cubicBezTo>
                    <a:pt x="128" y="83"/>
                    <a:pt x="127" y="92"/>
                    <a:pt x="127" y="93"/>
                  </a:cubicBezTo>
                  <a:cubicBezTo>
                    <a:pt x="127" y="93"/>
                    <a:pt x="128" y="92"/>
                    <a:pt x="128" y="92"/>
                  </a:cubicBezTo>
                  <a:cubicBezTo>
                    <a:pt x="128" y="88"/>
                    <a:pt x="128" y="85"/>
                    <a:pt x="128" y="81"/>
                  </a:cubicBezTo>
                  <a:close/>
                  <a:moveTo>
                    <a:pt x="114" y="92"/>
                  </a:moveTo>
                  <a:cubicBezTo>
                    <a:pt x="114" y="88"/>
                    <a:pt x="114" y="85"/>
                    <a:pt x="113" y="82"/>
                  </a:cubicBezTo>
                  <a:cubicBezTo>
                    <a:pt x="113" y="83"/>
                    <a:pt x="113" y="84"/>
                    <a:pt x="113" y="85"/>
                  </a:cubicBezTo>
                  <a:cubicBezTo>
                    <a:pt x="113" y="85"/>
                    <a:pt x="113" y="85"/>
                    <a:pt x="113" y="85"/>
                  </a:cubicBezTo>
                  <a:cubicBezTo>
                    <a:pt x="114" y="86"/>
                    <a:pt x="113" y="87"/>
                    <a:pt x="113" y="88"/>
                  </a:cubicBezTo>
                  <a:cubicBezTo>
                    <a:pt x="112" y="89"/>
                    <a:pt x="112" y="91"/>
                    <a:pt x="112" y="93"/>
                  </a:cubicBezTo>
                  <a:cubicBezTo>
                    <a:pt x="113" y="92"/>
                    <a:pt x="113" y="92"/>
                    <a:pt x="114" y="92"/>
                  </a:cubicBezTo>
                  <a:close/>
                  <a:moveTo>
                    <a:pt x="82" y="88"/>
                  </a:moveTo>
                  <a:cubicBezTo>
                    <a:pt x="81" y="89"/>
                    <a:pt x="80" y="89"/>
                    <a:pt x="79" y="90"/>
                  </a:cubicBezTo>
                  <a:cubicBezTo>
                    <a:pt x="79" y="90"/>
                    <a:pt x="79" y="90"/>
                    <a:pt x="79" y="91"/>
                  </a:cubicBezTo>
                  <a:cubicBezTo>
                    <a:pt x="79" y="91"/>
                    <a:pt x="79" y="92"/>
                    <a:pt x="79" y="94"/>
                  </a:cubicBezTo>
                  <a:cubicBezTo>
                    <a:pt x="80" y="93"/>
                    <a:pt x="81" y="92"/>
                    <a:pt x="82" y="91"/>
                  </a:cubicBezTo>
                  <a:cubicBezTo>
                    <a:pt x="82" y="91"/>
                    <a:pt x="82" y="91"/>
                    <a:pt x="82" y="90"/>
                  </a:cubicBezTo>
                  <a:cubicBezTo>
                    <a:pt x="82" y="90"/>
                    <a:pt x="82" y="89"/>
                    <a:pt x="82" y="88"/>
                  </a:cubicBezTo>
                  <a:close/>
                  <a:moveTo>
                    <a:pt x="159" y="86"/>
                  </a:moveTo>
                  <a:cubicBezTo>
                    <a:pt x="161" y="86"/>
                    <a:pt x="162" y="87"/>
                    <a:pt x="163" y="86"/>
                  </a:cubicBezTo>
                  <a:cubicBezTo>
                    <a:pt x="165" y="86"/>
                    <a:pt x="167" y="85"/>
                    <a:pt x="169" y="85"/>
                  </a:cubicBezTo>
                  <a:cubicBezTo>
                    <a:pt x="169" y="85"/>
                    <a:pt x="169" y="84"/>
                    <a:pt x="170" y="84"/>
                  </a:cubicBezTo>
                  <a:cubicBezTo>
                    <a:pt x="166" y="84"/>
                    <a:pt x="163" y="85"/>
                    <a:pt x="159" y="86"/>
                  </a:cubicBezTo>
                  <a:close/>
                  <a:moveTo>
                    <a:pt x="94" y="100"/>
                  </a:moveTo>
                  <a:cubicBezTo>
                    <a:pt x="94" y="99"/>
                    <a:pt x="94" y="98"/>
                    <a:pt x="93" y="97"/>
                  </a:cubicBezTo>
                  <a:cubicBezTo>
                    <a:pt x="93" y="98"/>
                    <a:pt x="92" y="98"/>
                    <a:pt x="92" y="98"/>
                  </a:cubicBezTo>
                  <a:cubicBezTo>
                    <a:pt x="90" y="99"/>
                    <a:pt x="90" y="100"/>
                    <a:pt x="90" y="101"/>
                  </a:cubicBezTo>
                  <a:cubicBezTo>
                    <a:pt x="92" y="101"/>
                    <a:pt x="93" y="100"/>
                    <a:pt x="94" y="100"/>
                  </a:cubicBezTo>
                  <a:close/>
                  <a:moveTo>
                    <a:pt x="30" y="140"/>
                  </a:moveTo>
                  <a:cubicBezTo>
                    <a:pt x="30" y="141"/>
                    <a:pt x="30" y="143"/>
                    <a:pt x="30" y="144"/>
                  </a:cubicBezTo>
                  <a:cubicBezTo>
                    <a:pt x="32" y="143"/>
                    <a:pt x="33" y="141"/>
                    <a:pt x="34" y="140"/>
                  </a:cubicBezTo>
                  <a:cubicBezTo>
                    <a:pt x="33" y="140"/>
                    <a:pt x="32" y="140"/>
                    <a:pt x="30" y="140"/>
                  </a:cubicBezTo>
                  <a:close/>
                  <a:moveTo>
                    <a:pt x="23" y="41"/>
                  </a:moveTo>
                  <a:cubicBezTo>
                    <a:pt x="26" y="41"/>
                    <a:pt x="29" y="41"/>
                    <a:pt x="33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0" y="40"/>
                    <a:pt x="26" y="40"/>
                    <a:pt x="23" y="40"/>
                  </a:cubicBezTo>
                  <a:cubicBezTo>
                    <a:pt x="23" y="40"/>
                    <a:pt x="23" y="40"/>
                    <a:pt x="23" y="41"/>
                  </a:cubicBezTo>
                  <a:close/>
                  <a:moveTo>
                    <a:pt x="165" y="98"/>
                  </a:moveTo>
                  <a:cubicBezTo>
                    <a:pt x="161" y="98"/>
                    <a:pt x="157" y="98"/>
                    <a:pt x="153" y="98"/>
                  </a:cubicBezTo>
                  <a:cubicBezTo>
                    <a:pt x="153" y="98"/>
                    <a:pt x="153" y="98"/>
                    <a:pt x="154" y="98"/>
                  </a:cubicBezTo>
                  <a:cubicBezTo>
                    <a:pt x="157" y="98"/>
                    <a:pt x="161" y="98"/>
                    <a:pt x="165" y="98"/>
                  </a:cubicBezTo>
                  <a:close/>
                  <a:moveTo>
                    <a:pt x="98" y="102"/>
                  </a:moveTo>
                  <a:cubicBezTo>
                    <a:pt x="97" y="103"/>
                    <a:pt x="96" y="103"/>
                    <a:pt x="95" y="102"/>
                  </a:cubicBezTo>
                  <a:cubicBezTo>
                    <a:pt x="94" y="103"/>
                    <a:pt x="92" y="103"/>
                    <a:pt x="91" y="104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93" y="104"/>
                    <a:pt x="95" y="103"/>
                    <a:pt x="98" y="103"/>
                  </a:cubicBezTo>
                  <a:cubicBezTo>
                    <a:pt x="98" y="103"/>
                    <a:pt x="98" y="102"/>
                    <a:pt x="98" y="102"/>
                  </a:cubicBezTo>
                  <a:close/>
                  <a:moveTo>
                    <a:pt x="5" y="82"/>
                  </a:moveTo>
                  <a:cubicBezTo>
                    <a:pt x="5" y="82"/>
                    <a:pt x="5" y="82"/>
                    <a:pt x="5" y="82"/>
                  </a:cubicBezTo>
                  <a:cubicBezTo>
                    <a:pt x="6" y="79"/>
                    <a:pt x="6" y="76"/>
                    <a:pt x="7" y="73"/>
                  </a:cubicBezTo>
                  <a:cubicBezTo>
                    <a:pt x="6" y="73"/>
                    <a:pt x="6" y="74"/>
                    <a:pt x="5" y="74"/>
                  </a:cubicBezTo>
                  <a:cubicBezTo>
                    <a:pt x="5" y="77"/>
                    <a:pt x="5" y="79"/>
                    <a:pt x="5" y="82"/>
                  </a:cubicBezTo>
                  <a:close/>
                  <a:moveTo>
                    <a:pt x="163" y="25"/>
                  </a:moveTo>
                  <a:cubicBezTo>
                    <a:pt x="164" y="23"/>
                    <a:pt x="166" y="21"/>
                    <a:pt x="167" y="18"/>
                  </a:cubicBezTo>
                  <a:cubicBezTo>
                    <a:pt x="164" y="20"/>
                    <a:pt x="164" y="21"/>
                    <a:pt x="163" y="25"/>
                  </a:cubicBezTo>
                  <a:close/>
                  <a:moveTo>
                    <a:pt x="7" y="106"/>
                  </a:moveTo>
                  <a:cubicBezTo>
                    <a:pt x="7" y="108"/>
                    <a:pt x="8" y="110"/>
                    <a:pt x="11" y="111"/>
                  </a:cubicBezTo>
                  <a:cubicBezTo>
                    <a:pt x="10" y="109"/>
                    <a:pt x="9" y="107"/>
                    <a:pt x="7" y="106"/>
                  </a:cubicBezTo>
                  <a:close/>
                  <a:moveTo>
                    <a:pt x="53" y="116"/>
                  </a:moveTo>
                  <a:cubicBezTo>
                    <a:pt x="53" y="116"/>
                    <a:pt x="54" y="117"/>
                    <a:pt x="54" y="117"/>
                  </a:cubicBezTo>
                  <a:cubicBezTo>
                    <a:pt x="56" y="117"/>
                    <a:pt x="58" y="117"/>
                    <a:pt x="59" y="117"/>
                  </a:cubicBezTo>
                  <a:cubicBezTo>
                    <a:pt x="57" y="116"/>
                    <a:pt x="56" y="116"/>
                    <a:pt x="53" y="116"/>
                  </a:cubicBezTo>
                  <a:close/>
                  <a:moveTo>
                    <a:pt x="75" y="112"/>
                  </a:moveTo>
                  <a:cubicBezTo>
                    <a:pt x="76" y="113"/>
                    <a:pt x="76" y="113"/>
                    <a:pt x="77" y="113"/>
                  </a:cubicBezTo>
                  <a:cubicBezTo>
                    <a:pt x="77" y="113"/>
                    <a:pt x="78" y="113"/>
                    <a:pt x="78" y="113"/>
                  </a:cubicBezTo>
                  <a:cubicBezTo>
                    <a:pt x="78" y="112"/>
                    <a:pt x="78" y="111"/>
                    <a:pt x="78" y="111"/>
                  </a:cubicBezTo>
                  <a:cubicBezTo>
                    <a:pt x="77" y="111"/>
                    <a:pt x="76" y="111"/>
                    <a:pt x="75" y="112"/>
                  </a:cubicBezTo>
                  <a:close/>
                  <a:moveTo>
                    <a:pt x="85" y="95"/>
                  </a:moveTo>
                  <a:cubicBezTo>
                    <a:pt x="85" y="96"/>
                    <a:pt x="84" y="96"/>
                    <a:pt x="84" y="96"/>
                  </a:cubicBezTo>
                  <a:cubicBezTo>
                    <a:pt x="84" y="97"/>
                    <a:pt x="84" y="98"/>
                    <a:pt x="83" y="99"/>
                  </a:cubicBezTo>
                  <a:cubicBezTo>
                    <a:pt x="84" y="98"/>
                    <a:pt x="85" y="98"/>
                    <a:pt x="86" y="98"/>
                  </a:cubicBezTo>
                  <a:cubicBezTo>
                    <a:pt x="85" y="97"/>
                    <a:pt x="85" y="96"/>
                    <a:pt x="85" y="95"/>
                  </a:cubicBezTo>
                  <a:close/>
                  <a:moveTo>
                    <a:pt x="72" y="90"/>
                  </a:moveTo>
                  <a:cubicBezTo>
                    <a:pt x="73" y="91"/>
                    <a:pt x="73" y="92"/>
                    <a:pt x="73" y="92"/>
                  </a:cubicBezTo>
                  <a:cubicBezTo>
                    <a:pt x="74" y="92"/>
                    <a:pt x="74" y="91"/>
                    <a:pt x="75" y="90"/>
                  </a:cubicBezTo>
                  <a:cubicBezTo>
                    <a:pt x="75" y="90"/>
                    <a:pt x="75" y="90"/>
                    <a:pt x="75" y="89"/>
                  </a:cubicBezTo>
                  <a:cubicBezTo>
                    <a:pt x="74" y="90"/>
                    <a:pt x="73" y="90"/>
                    <a:pt x="72" y="90"/>
                  </a:cubicBezTo>
                  <a:close/>
                  <a:moveTo>
                    <a:pt x="76" y="85"/>
                  </a:moveTo>
                  <a:cubicBezTo>
                    <a:pt x="75" y="86"/>
                    <a:pt x="73" y="86"/>
                    <a:pt x="72" y="88"/>
                  </a:cubicBezTo>
                  <a:cubicBezTo>
                    <a:pt x="73" y="87"/>
                    <a:pt x="74" y="87"/>
                    <a:pt x="74" y="87"/>
                  </a:cubicBezTo>
                  <a:cubicBezTo>
                    <a:pt x="76" y="86"/>
                    <a:pt x="76" y="86"/>
                    <a:pt x="76" y="85"/>
                  </a:cubicBezTo>
                  <a:close/>
                  <a:moveTo>
                    <a:pt x="149" y="124"/>
                  </a:moveTo>
                  <a:cubicBezTo>
                    <a:pt x="149" y="126"/>
                    <a:pt x="151" y="127"/>
                    <a:pt x="152" y="128"/>
                  </a:cubicBezTo>
                  <a:cubicBezTo>
                    <a:pt x="152" y="127"/>
                    <a:pt x="151" y="125"/>
                    <a:pt x="149" y="124"/>
                  </a:cubicBezTo>
                  <a:close/>
                  <a:moveTo>
                    <a:pt x="89" y="88"/>
                  </a:moveTo>
                  <a:cubicBezTo>
                    <a:pt x="89" y="88"/>
                    <a:pt x="89" y="88"/>
                    <a:pt x="89" y="88"/>
                  </a:cubicBezTo>
                  <a:cubicBezTo>
                    <a:pt x="88" y="89"/>
                    <a:pt x="88" y="89"/>
                    <a:pt x="87" y="89"/>
                  </a:cubicBezTo>
                  <a:cubicBezTo>
                    <a:pt x="87" y="90"/>
                    <a:pt x="87" y="90"/>
                    <a:pt x="87" y="90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88" y="91"/>
                    <a:pt x="88" y="91"/>
                    <a:pt x="89" y="91"/>
                  </a:cubicBezTo>
                  <a:cubicBezTo>
                    <a:pt x="89" y="90"/>
                    <a:pt x="89" y="89"/>
                    <a:pt x="89" y="88"/>
                  </a:cubicBezTo>
                  <a:close/>
                  <a:moveTo>
                    <a:pt x="93" y="92"/>
                  </a:moveTo>
                  <a:cubicBezTo>
                    <a:pt x="91" y="93"/>
                    <a:pt x="91" y="93"/>
                    <a:pt x="91" y="95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92" y="94"/>
                    <a:pt x="92" y="94"/>
                    <a:pt x="93" y="93"/>
                  </a:cubicBezTo>
                  <a:cubicBezTo>
                    <a:pt x="93" y="93"/>
                    <a:pt x="93" y="92"/>
                    <a:pt x="93" y="92"/>
                  </a:cubicBezTo>
                  <a:close/>
                  <a:moveTo>
                    <a:pt x="49" y="115"/>
                  </a:moveTo>
                  <a:cubicBezTo>
                    <a:pt x="47" y="115"/>
                    <a:pt x="45" y="115"/>
                    <a:pt x="43" y="115"/>
                  </a:cubicBezTo>
                  <a:cubicBezTo>
                    <a:pt x="45" y="115"/>
                    <a:pt x="46" y="116"/>
                    <a:pt x="48" y="116"/>
                  </a:cubicBezTo>
                  <a:cubicBezTo>
                    <a:pt x="49" y="116"/>
                    <a:pt x="49" y="116"/>
                    <a:pt x="49" y="115"/>
                  </a:cubicBezTo>
                  <a:close/>
                  <a:moveTo>
                    <a:pt x="37" y="230"/>
                  </a:moveTo>
                  <a:cubicBezTo>
                    <a:pt x="35" y="230"/>
                    <a:pt x="34" y="231"/>
                    <a:pt x="32" y="232"/>
                  </a:cubicBezTo>
                  <a:cubicBezTo>
                    <a:pt x="34" y="232"/>
                    <a:pt x="36" y="231"/>
                    <a:pt x="37" y="230"/>
                  </a:cubicBezTo>
                  <a:close/>
                  <a:moveTo>
                    <a:pt x="70" y="91"/>
                  </a:moveTo>
                  <a:cubicBezTo>
                    <a:pt x="70" y="91"/>
                    <a:pt x="70" y="91"/>
                    <a:pt x="70" y="91"/>
                  </a:cubicBezTo>
                  <a:cubicBezTo>
                    <a:pt x="69" y="92"/>
                    <a:pt x="69" y="94"/>
                    <a:pt x="70" y="95"/>
                  </a:cubicBezTo>
                  <a:cubicBezTo>
                    <a:pt x="71" y="94"/>
                    <a:pt x="71" y="94"/>
                    <a:pt x="70" y="94"/>
                  </a:cubicBezTo>
                  <a:cubicBezTo>
                    <a:pt x="70" y="93"/>
                    <a:pt x="70" y="92"/>
                    <a:pt x="70" y="91"/>
                  </a:cubicBezTo>
                  <a:close/>
                  <a:moveTo>
                    <a:pt x="73" y="115"/>
                  </a:moveTo>
                  <a:cubicBezTo>
                    <a:pt x="72" y="113"/>
                    <a:pt x="72" y="112"/>
                    <a:pt x="70" y="112"/>
                  </a:cubicBezTo>
                  <a:cubicBezTo>
                    <a:pt x="71" y="113"/>
                    <a:pt x="71" y="114"/>
                    <a:pt x="72" y="115"/>
                  </a:cubicBezTo>
                  <a:cubicBezTo>
                    <a:pt x="72" y="115"/>
                    <a:pt x="73" y="115"/>
                    <a:pt x="73" y="115"/>
                  </a:cubicBezTo>
                  <a:close/>
                  <a:moveTo>
                    <a:pt x="75" y="94"/>
                  </a:moveTo>
                  <a:cubicBezTo>
                    <a:pt x="73" y="95"/>
                    <a:pt x="73" y="95"/>
                    <a:pt x="73" y="96"/>
                  </a:cubicBezTo>
                  <a:cubicBezTo>
                    <a:pt x="75" y="96"/>
                    <a:pt x="75" y="96"/>
                    <a:pt x="75" y="94"/>
                  </a:cubicBezTo>
                  <a:close/>
                  <a:moveTo>
                    <a:pt x="91" y="90"/>
                  </a:moveTo>
                  <a:cubicBezTo>
                    <a:pt x="91" y="90"/>
                    <a:pt x="91" y="90"/>
                    <a:pt x="91" y="90"/>
                  </a:cubicBezTo>
                  <a:cubicBezTo>
                    <a:pt x="92" y="90"/>
                    <a:pt x="92" y="89"/>
                    <a:pt x="92" y="89"/>
                  </a:cubicBezTo>
                  <a:cubicBezTo>
                    <a:pt x="92" y="88"/>
                    <a:pt x="92" y="87"/>
                    <a:pt x="92" y="87"/>
                  </a:cubicBezTo>
                  <a:cubicBezTo>
                    <a:pt x="91" y="88"/>
                    <a:pt x="91" y="89"/>
                    <a:pt x="91" y="90"/>
                  </a:cubicBezTo>
                  <a:close/>
                  <a:moveTo>
                    <a:pt x="205" y="31"/>
                  </a:moveTo>
                  <a:cubicBezTo>
                    <a:pt x="205" y="33"/>
                    <a:pt x="206" y="35"/>
                    <a:pt x="206" y="38"/>
                  </a:cubicBezTo>
                  <a:cubicBezTo>
                    <a:pt x="207" y="35"/>
                    <a:pt x="206" y="33"/>
                    <a:pt x="205" y="31"/>
                  </a:cubicBezTo>
                  <a:close/>
                  <a:moveTo>
                    <a:pt x="100" y="98"/>
                  </a:moveTo>
                  <a:cubicBezTo>
                    <a:pt x="100" y="97"/>
                    <a:pt x="99" y="96"/>
                    <a:pt x="99" y="95"/>
                  </a:cubicBezTo>
                  <a:cubicBezTo>
                    <a:pt x="98" y="96"/>
                    <a:pt x="99" y="97"/>
                    <a:pt x="98" y="98"/>
                  </a:cubicBezTo>
                  <a:cubicBezTo>
                    <a:pt x="99" y="98"/>
                    <a:pt x="99" y="98"/>
                    <a:pt x="100" y="98"/>
                  </a:cubicBezTo>
                  <a:close/>
                  <a:moveTo>
                    <a:pt x="118" y="92"/>
                  </a:moveTo>
                  <a:cubicBezTo>
                    <a:pt x="117" y="93"/>
                    <a:pt x="117" y="93"/>
                    <a:pt x="117" y="93"/>
                  </a:cubicBezTo>
                  <a:cubicBezTo>
                    <a:pt x="117" y="94"/>
                    <a:pt x="117" y="95"/>
                    <a:pt x="117" y="96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18" y="95"/>
                    <a:pt x="118" y="94"/>
                    <a:pt x="118" y="92"/>
                  </a:cubicBezTo>
                  <a:close/>
                  <a:moveTo>
                    <a:pt x="31" y="136"/>
                  </a:moveTo>
                  <a:cubicBezTo>
                    <a:pt x="31" y="136"/>
                    <a:pt x="32" y="135"/>
                    <a:pt x="32" y="134"/>
                  </a:cubicBezTo>
                  <a:cubicBezTo>
                    <a:pt x="32" y="134"/>
                    <a:pt x="31" y="134"/>
                    <a:pt x="31" y="134"/>
                  </a:cubicBezTo>
                  <a:cubicBezTo>
                    <a:pt x="31" y="135"/>
                    <a:pt x="31" y="136"/>
                    <a:pt x="31" y="136"/>
                  </a:cubicBezTo>
                  <a:close/>
                  <a:moveTo>
                    <a:pt x="165" y="82"/>
                  </a:moveTo>
                  <a:cubicBezTo>
                    <a:pt x="165" y="82"/>
                    <a:pt x="165" y="82"/>
                    <a:pt x="165" y="82"/>
                  </a:cubicBezTo>
                  <a:cubicBezTo>
                    <a:pt x="163" y="82"/>
                    <a:pt x="161" y="81"/>
                    <a:pt x="160" y="81"/>
                  </a:cubicBezTo>
                  <a:cubicBezTo>
                    <a:pt x="160" y="81"/>
                    <a:pt x="160" y="81"/>
                    <a:pt x="160" y="82"/>
                  </a:cubicBezTo>
                  <a:cubicBezTo>
                    <a:pt x="161" y="82"/>
                    <a:pt x="163" y="82"/>
                    <a:pt x="165" y="82"/>
                  </a:cubicBezTo>
                  <a:close/>
                  <a:moveTo>
                    <a:pt x="195" y="73"/>
                  </a:moveTo>
                  <a:cubicBezTo>
                    <a:pt x="195" y="75"/>
                    <a:pt x="195" y="77"/>
                    <a:pt x="194" y="79"/>
                  </a:cubicBezTo>
                  <a:cubicBezTo>
                    <a:pt x="195" y="78"/>
                    <a:pt x="196" y="76"/>
                    <a:pt x="195" y="73"/>
                  </a:cubicBezTo>
                  <a:close/>
                  <a:moveTo>
                    <a:pt x="88" y="97"/>
                  </a:moveTo>
                  <a:cubicBezTo>
                    <a:pt x="89" y="96"/>
                    <a:pt x="88" y="95"/>
                    <a:pt x="88" y="94"/>
                  </a:cubicBezTo>
                  <a:cubicBezTo>
                    <a:pt x="87" y="95"/>
                    <a:pt x="87" y="95"/>
                    <a:pt x="88" y="97"/>
                  </a:cubicBezTo>
                  <a:close/>
                  <a:moveTo>
                    <a:pt x="106" y="86"/>
                  </a:moveTo>
                  <a:cubicBezTo>
                    <a:pt x="106" y="86"/>
                    <a:pt x="105" y="86"/>
                    <a:pt x="105" y="86"/>
                  </a:cubicBezTo>
                  <a:cubicBezTo>
                    <a:pt x="105" y="87"/>
                    <a:pt x="105" y="88"/>
                    <a:pt x="105" y="89"/>
                  </a:cubicBezTo>
                  <a:cubicBezTo>
                    <a:pt x="105" y="89"/>
                    <a:pt x="106" y="89"/>
                    <a:pt x="106" y="89"/>
                  </a:cubicBezTo>
                  <a:cubicBezTo>
                    <a:pt x="106" y="88"/>
                    <a:pt x="106" y="87"/>
                    <a:pt x="106" y="86"/>
                  </a:cubicBezTo>
                  <a:close/>
                  <a:moveTo>
                    <a:pt x="30" y="120"/>
                  </a:moveTo>
                  <a:cubicBezTo>
                    <a:pt x="30" y="121"/>
                    <a:pt x="30" y="121"/>
                    <a:pt x="30" y="121"/>
                  </a:cubicBezTo>
                  <a:cubicBezTo>
                    <a:pt x="31" y="121"/>
                    <a:pt x="31" y="121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0" y="120"/>
                  </a:cubicBezTo>
                  <a:close/>
                  <a:moveTo>
                    <a:pt x="32" y="129"/>
                  </a:moveTo>
                  <a:cubicBezTo>
                    <a:pt x="32" y="129"/>
                    <a:pt x="32" y="129"/>
                    <a:pt x="32" y="128"/>
                  </a:cubicBezTo>
                  <a:cubicBezTo>
                    <a:pt x="32" y="129"/>
                    <a:pt x="31" y="129"/>
                    <a:pt x="31" y="129"/>
                  </a:cubicBezTo>
                  <a:cubicBezTo>
                    <a:pt x="31" y="129"/>
                    <a:pt x="31" y="130"/>
                    <a:pt x="31" y="130"/>
                  </a:cubicBezTo>
                  <a:cubicBezTo>
                    <a:pt x="31" y="130"/>
                    <a:pt x="32" y="129"/>
                    <a:pt x="32" y="129"/>
                  </a:cubicBezTo>
                  <a:close/>
                  <a:moveTo>
                    <a:pt x="95" y="94"/>
                  </a:moveTo>
                  <a:cubicBezTo>
                    <a:pt x="96" y="94"/>
                    <a:pt x="96" y="94"/>
                    <a:pt x="96" y="92"/>
                  </a:cubicBezTo>
                  <a:cubicBezTo>
                    <a:pt x="96" y="93"/>
                    <a:pt x="95" y="93"/>
                    <a:pt x="95" y="94"/>
                  </a:cubicBezTo>
                  <a:close/>
                  <a:moveTo>
                    <a:pt x="110" y="92"/>
                  </a:moveTo>
                  <a:cubicBezTo>
                    <a:pt x="109" y="93"/>
                    <a:pt x="108" y="93"/>
                    <a:pt x="109" y="94"/>
                  </a:cubicBezTo>
                  <a:cubicBezTo>
                    <a:pt x="110" y="94"/>
                    <a:pt x="109" y="93"/>
                    <a:pt x="110" y="92"/>
                  </a:cubicBezTo>
                  <a:close/>
                  <a:moveTo>
                    <a:pt x="74" y="83"/>
                  </a:moveTo>
                  <a:cubicBezTo>
                    <a:pt x="74" y="83"/>
                    <a:pt x="74" y="83"/>
                    <a:pt x="74" y="83"/>
                  </a:cubicBezTo>
                  <a:cubicBezTo>
                    <a:pt x="73" y="83"/>
                    <a:pt x="72" y="83"/>
                    <a:pt x="72" y="85"/>
                  </a:cubicBezTo>
                  <a:cubicBezTo>
                    <a:pt x="73" y="84"/>
                    <a:pt x="73" y="84"/>
                    <a:pt x="74" y="83"/>
                  </a:cubicBezTo>
                  <a:close/>
                  <a:moveTo>
                    <a:pt x="69" y="86"/>
                  </a:moveTo>
                  <a:cubicBezTo>
                    <a:pt x="69" y="86"/>
                    <a:pt x="70" y="86"/>
                    <a:pt x="70" y="86"/>
                  </a:cubicBezTo>
                  <a:cubicBezTo>
                    <a:pt x="70" y="86"/>
                    <a:pt x="70" y="85"/>
                    <a:pt x="70" y="84"/>
                  </a:cubicBezTo>
                  <a:cubicBezTo>
                    <a:pt x="70" y="84"/>
                    <a:pt x="69" y="84"/>
                    <a:pt x="69" y="84"/>
                  </a:cubicBezTo>
                  <a:cubicBezTo>
                    <a:pt x="69" y="85"/>
                    <a:pt x="69" y="86"/>
                    <a:pt x="69" y="86"/>
                  </a:cubicBezTo>
                  <a:close/>
                  <a:moveTo>
                    <a:pt x="120" y="95"/>
                  </a:moveTo>
                  <a:cubicBezTo>
                    <a:pt x="121" y="95"/>
                    <a:pt x="121" y="95"/>
                    <a:pt x="121" y="94"/>
                  </a:cubicBezTo>
                  <a:cubicBezTo>
                    <a:pt x="121" y="95"/>
                    <a:pt x="120" y="95"/>
                    <a:pt x="120" y="95"/>
                  </a:cubicBezTo>
                  <a:close/>
                  <a:moveTo>
                    <a:pt x="77" y="97"/>
                  </a:moveTo>
                  <a:cubicBezTo>
                    <a:pt x="77" y="98"/>
                    <a:pt x="77" y="98"/>
                    <a:pt x="77" y="98"/>
                  </a:cubicBezTo>
                  <a:cubicBezTo>
                    <a:pt x="78" y="98"/>
                    <a:pt x="78" y="98"/>
                    <a:pt x="77" y="97"/>
                  </a:cubicBezTo>
                  <a:close/>
                  <a:moveTo>
                    <a:pt x="102" y="94"/>
                  </a:moveTo>
                  <a:cubicBezTo>
                    <a:pt x="101" y="94"/>
                    <a:pt x="101" y="94"/>
                    <a:pt x="102" y="95"/>
                  </a:cubicBezTo>
                  <a:cubicBezTo>
                    <a:pt x="102" y="95"/>
                    <a:pt x="102" y="94"/>
                    <a:pt x="102" y="94"/>
                  </a:cubicBezTo>
                  <a:close/>
                  <a:moveTo>
                    <a:pt x="76" y="119"/>
                  </a:moveTo>
                  <a:cubicBezTo>
                    <a:pt x="77" y="119"/>
                    <a:pt x="77" y="119"/>
                    <a:pt x="77" y="118"/>
                  </a:cubicBezTo>
                  <a:cubicBezTo>
                    <a:pt x="77" y="118"/>
                    <a:pt x="76" y="119"/>
                    <a:pt x="76" y="119"/>
                  </a:cubicBezTo>
                  <a:close/>
                  <a:moveTo>
                    <a:pt x="25" y="52"/>
                  </a:moveTo>
                  <a:cubicBezTo>
                    <a:pt x="25" y="51"/>
                    <a:pt x="25" y="51"/>
                    <a:pt x="25" y="51"/>
                  </a:cubicBezTo>
                  <a:cubicBezTo>
                    <a:pt x="25" y="51"/>
                    <a:pt x="24" y="51"/>
                    <a:pt x="24" y="52"/>
                  </a:cubicBezTo>
                  <a:cubicBezTo>
                    <a:pt x="24" y="52"/>
                    <a:pt x="25" y="52"/>
                    <a:pt x="25" y="52"/>
                  </a:cubicBezTo>
                  <a:close/>
                  <a:moveTo>
                    <a:pt x="146" y="123"/>
                  </a:moveTo>
                  <a:cubicBezTo>
                    <a:pt x="146" y="123"/>
                    <a:pt x="147" y="122"/>
                    <a:pt x="147" y="122"/>
                  </a:cubicBezTo>
                  <a:cubicBezTo>
                    <a:pt x="146" y="122"/>
                    <a:pt x="146" y="122"/>
                    <a:pt x="146" y="122"/>
                  </a:cubicBezTo>
                  <a:cubicBezTo>
                    <a:pt x="146" y="122"/>
                    <a:pt x="146" y="122"/>
                    <a:pt x="146" y="122"/>
                  </a:cubicBezTo>
                  <a:cubicBezTo>
                    <a:pt x="146" y="122"/>
                    <a:pt x="146" y="122"/>
                    <a:pt x="146" y="123"/>
                  </a:cubicBezTo>
                  <a:close/>
                  <a:moveTo>
                    <a:pt x="81" y="99"/>
                  </a:moveTo>
                  <a:cubicBezTo>
                    <a:pt x="81" y="99"/>
                    <a:pt x="81" y="99"/>
                    <a:pt x="81" y="98"/>
                  </a:cubicBezTo>
                  <a:cubicBezTo>
                    <a:pt x="80" y="99"/>
                    <a:pt x="80" y="99"/>
                    <a:pt x="81" y="99"/>
                  </a:cubicBezTo>
                  <a:close/>
                  <a:moveTo>
                    <a:pt x="3" y="105"/>
                  </a:move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3" y="105"/>
                    <a:pt x="3" y="105"/>
                    <a:pt x="3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68" name="Freeform 15"/>
            <p:cNvSpPr/>
            <p:nvPr/>
          </p:nvSpPr>
          <p:spPr bwMode="auto">
            <a:xfrm>
              <a:off x="3548" y="1689"/>
              <a:ext cx="81" cy="35"/>
            </a:xfrm>
            <a:custGeom>
              <a:avLst/>
              <a:gdLst>
                <a:gd name="T0" fmla="*/ 0 w 39"/>
                <a:gd name="T1" fmla="*/ 9 h 17"/>
                <a:gd name="T2" fmla="*/ 0 w 39"/>
                <a:gd name="T3" fmla="*/ 4 h 17"/>
                <a:gd name="T4" fmla="*/ 6 w 39"/>
                <a:gd name="T5" fmla="*/ 4 h 17"/>
                <a:gd name="T6" fmla="*/ 4 w 39"/>
                <a:gd name="T7" fmla="*/ 4 h 17"/>
                <a:gd name="T8" fmla="*/ 2 w 39"/>
                <a:gd name="T9" fmla="*/ 3 h 17"/>
                <a:gd name="T10" fmla="*/ 1 w 39"/>
                <a:gd name="T11" fmla="*/ 1 h 17"/>
                <a:gd name="T12" fmla="*/ 3 w 39"/>
                <a:gd name="T13" fmla="*/ 1 h 17"/>
                <a:gd name="T14" fmla="*/ 4 w 39"/>
                <a:gd name="T15" fmla="*/ 1 h 17"/>
                <a:gd name="T16" fmla="*/ 18 w 39"/>
                <a:gd name="T17" fmla="*/ 4 h 17"/>
                <a:gd name="T18" fmla="*/ 32 w 39"/>
                <a:gd name="T19" fmla="*/ 8 h 17"/>
                <a:gd name="T20" fmla="*/ 38 w 39"/>
                <a:gd name="T21" fmla="*/ 10 h 17"/>
                <a:gd name="T22" fmla="*/ 39 w 39"/>
                <a:gd name="T23" fmla="*/ 12 h 17"/>
                <a:gd name="T24" fmla="*/ 37 w 39"/>
                <a:gd name="T25" fmla="*/ 13 h 17"/>
                <a:gd name="T26" fmla="*/ 35 w 39"/>
                <a:gd name="T27" fmla="*/ 13 h 17"/>
                <a:gd name="T28" fmla="*/ 36 w 39"/>
                <a:gd name="T29" fmla="*/ 14 h 17"/>
                <a:gd name="T30" fmla="*/ 37 w 39"/>
                <a:gd name="T31" fmla="*/ 15 h 17"/>
                <a:gd name="T32" fmla="*/ 36 w 39"/>
                <a:gd name="T33" fmla="*/ 17 h 17"/>
                <a:gd name="T34" fmla="*/ 35 w 39"/>
                <a:gd name="T35" fmla="*/ 17 h 17"/>
                <a:gd name="T36" fmla="*/ 31 w 39"/>
                <a:gd name="T37" fmla="*/ 16 h 17"/>
                <a:gd name="T38" fmla="*/ 28 w 39"/>
                <a:gd name="T39" fmla="*/ 16 h 17"/>
                <a:gd name="T40" fmla="*/ 27 w 39"/>
                <a:gd name="T41" fmla="*/ 15 h 17"/>
                <a:gd name="T42" fmla="*/ 16 w 39"/>
                <a:gd name="T43" fmla="*/ 11 h 17"/>
                <a:gd name="T44" fmla="*/ 7 w 39"/>
                <a:gd name="T45" fmla="*/ 9 h 17"/>
                <a:gd name="T46" fmla="*/ 3 w 39"/>
                <a:gd name="T47" fmla="*/ 8 h 17"/>
                <a:gd name="T48" fmla="*/ 2 w 39"/>
                <a:gd name="T49" fmla="*/ 8 h 17"/>
                <a:gd name="T50" fmla="*/ 0 w 39"/>
                <a:gd name="T5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17">
                  <a:moveTo>
                    <a:pt x="0" y="9"/>
                  </a:moveTo>
                  <a:cubicBezTo>
                    <a:pt x="0" y="7"/>
                    <a:pt x="0" y="6"/>
                    <a:pt x="0" y="4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1" y="3"/>
                    <a:pt x="1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9" y="2"/>
                    <a:pt x="13" y="3"/>
                    <a:pt x="18" y="4"/>
                  </a:cubicBezTo>
                  <a:cubicBezTo>
                    <a:pt x="22" y="5"/>
                    <a:pt x="27" y="6"/>
                    <a:pt x="32" y="8"/>
                  </a:cubicBezTo>
                  <a:cubicBezTo>
                    <a:pt x="34" y="9"/>
                    <a:pt x="36" y="9"/>
                    <a:pt x="38" y="10"/>
                  </a:cubicBezTo>
                  <a:cubicBezTo>
                    <a:pt x="39" y="11"/>
                    <a:pt x="39" y="11"/>
                    <a:pt x="39" y="12"/>
                  </a:cubicBezTo>
                  <a:cubicBezTo>
                    <a:pt x="39" y="13"/>
                    <a:pt x="38" y="13"/>
                    <a:pt x="37" y="13"/>
                  </a:cubicBezTo>
                  <a:cubicBezTo>
                    <a:pt x="36" y="13"/>
                    <a:pt x="36" y="13"/>
                    <a:pt x="35" y="13"/>
                  </a:cubicBezTo>
                  <a:cubicBezTo>
                    <a:pt x="36" y="13"/>
                    <a:pt x="36" y="13"/>
                    <a:pt x="36" y="14"/>
                  </a:cubicBezTo>
                  <a:cubicBezTo>
                    <a:pt x="36" y="14"/>
                    <a:pt x="37" y="14"/>
                    <a:pt x="37" y="15"/>
                  </a:cubicBezTo>
                  <a:cubicBezTo>
                    <a:pt x="38" y="16"/>
                    <a:pt x="37" y="17"/>
                    <a:pt x="36" y="17"/>
                  </a:cubicBezTo>
                  <a:cubicBezTo>
                    <a:pt x="36" y="17"/>
                    <a:pt x="35" y="17"/>
                    <a:pt x="35" y="17"/>
                  </a:cubicBezTo>
                  <a:cubicBezTo>
                    <a:pt x="33" y="16"/>
                    <a:pt x="32" y="16"/>
                    <a:pt x="31" y="16"/>
                  </a:cubicBezTo>
                  <a:cubicBezTo>
                    <a:pt x="30" y="15"/>
                    <a:pt x="29" y="15"/>
                    <a:pt x="28" y="16"/>
                  </a:cubicBezTo>
                  <a:cubicBezTo>
                    <a:pt x="28" y="16"/>
                    <a:pt x="27" y="16"/>
                    <a:pt x="27" y="15"/>
                  </a:cubicBezTo>
                  <a:cubicBezTo>
                    <a:pt x="23" y="14"/>
                    <a:pt x="20" y="13"/>
                    <a:pt x="16" y="11"/>
                  </a:cubicBezTo>
                  <a:cubicBezTo>
                    <a:pt x="13" y="10"/>
                    <a:pt x="10" y="9"/>
                    <a:pt x="7" y="9"/>
                  </a:cubicBezTo>
                  <a:cubicBezTo>
                    <a:pt x="6" y="8"/>
                    <a:pt x="4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69" name="Freeform 16"/>
            <p:cNvSpPr/>
            <p:nvPr/>
          </p:nvSpPr>
          <p:spPr bwMode="auto">
            <a:xfrm>
              <a:off x="3538" y="1575"/>
              <a:ext cx="99" cy="27"/>
            </a:xfrm>
            <a:custGeom>
              <a:avLst/>
              <a:gdLst>
                <a:gd name="T0" fmla="*/ 35 w 48"/>
                <a:gd name="T1" fmla="*/ 4 h 13"/>
                <a:gd name="T2" fmla="*/ 38 w 48"/>
                <a:gd name="T3" fmla="*/ 4 h 13"/>
                <a:gd name="T4" fmla="*/ 46 w 48"/>
                <a:gd name="T5" fmla="*/ 3 h 13"/>
                <a:gd name="T6" fmla="*/ 47 w 48"/>
                <a:gd name="T7" fmla="*/ 4 h 13"/>
                <a:gd name="T8" fmla="*/ 47 w 48"/>
                <a:gd name="T9" fmla="*/ 6 h 13"/>
                <a:gd name="T10" fmla="*/ 46 w 48"/>
                <a:gd name="T11" fmla="*/ 6 h 13"/>
                <a:gd name="T12" fmla="*/ 23 w 48"/>
                <a:gd name="T13" fmla="*/ 10 h 13"/>
                <a:gd name="T14" fmla="*/ 11 w 48"/>
                <a:gd name="T15" fmla="*/ 13 h 13"/>
                <a:gd name="T16" fmla="*/ 6 w 48"/>
                <a:gd name="T17" fmla="*/ 13 h 13"/>
                <a:gd name="T18" fmla="*/ 5 w 48"/>
                <a:gd name="T19" fmla="*/ 12 h 13"/>
                <a:gd name="T20" fmla="*/ 3 w 48"/>
                <a:gd name="T21" fmla="*/ 13 h 13"/>
                <a:gd name="T22" fmla="*/ 2 w 48"/>
                <a:gd name="T23" fmla="*/ 13 h 13"/>
                <a:gd name="T24" fmla="*/ 1 w 48"/>
                <a:gd name="T25" fmla="*/ 10 h 13"/>
                <a:gd name="T26" fmla="*/ 2 w 48"/>
                <a:gd name="T27" fmla="*/ 9 h 13"/>
                <a:gd name="T28" fmla="*/ 5 w 48"/>
                <a:gd name="T29" fmla="*/ 8 h 13"/>
                <a:gd name="T30" fmla="*/ 12 w 48"/>
                <a:gd name="T31" fmla="*/ 6 h 13"/>
                <a:gd name="T32" fmla="*/ 36 w 48"/>
                <a:gd name="T33" fmla="*/ 1 h 13"/>
                <a:gd name="T34" fmla="*/ 40 w 48"/>
                <a:gd name="T35" fmla="*/ 0 h 13"/>
                <a:gd name="T36" fmla="*/ 41 w 48"/>
                <a:gd name="T37" fmla="*/ 0 h 13"/>
                <a:gd name="T38" fmla="*/ 42 w 48"/>
                <a:gd name="T39" fmla="*/ 1 h 13"/>
                <a:gd name="T40" fmla="*/ 41 w 48"/>
                <a:gd name="T41" fmla="*/ 2 h 13"/>
                <a:gd name="T42" fmla="*/ 39 w 48"/>
                <a:gd name="T43" fmla="*/ 3 h 13"/>
                <a:gd name="T44" fmla="*/ 35 w 48"/>
                <a:gd name="T45" fmla="*/ 4 h 13"/>
                <a:gd name="T46" fmla="*/ 35 w 48"/>
                <a:gd name="T4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3">
                  <a:moveTo>
                    <a:pt x="35" y="4"/>
                  </a:moveTo>
                  <a:cubicBezTo>
                    <a:pt x="36" y="4"/>
                    <a:pt x="37" y="4"/>
                    <a:pt x="38" y="4"/>
                  </a:cubicBezTo>
                  <a:cubicBezTo>
                    <a:pt x="41" y="3"/>
                    <a:pt x="43" y="3"/>
                    <a:pt x="46" y="3"/>
                  </a:cubicBezTo>
                  <a:cubicBezTo>
                    <a:pt x="46" y="3"/>
                    <a:pt x="47" y="3"/>
                    <a:pt x="47" y="4"/>
                  </a:cubicBezTo>
                  <a:cubicBezTo>
                    <a:pt x="48" y="4"/>
                    <a:pt x="48" y="5"/>
                    <a:pt x="47" y="6"/>
                  </a:cubicBezTo>
                  <a:cubicBezTo>
                    <a:pt x="47" y="6"/>
                    <a:pt x="46" y="6"/>
                    <a:pt x="46" y="6"/>
                  </a:cubicBezTo>
                  <a:cubicBezTo>
                    <a:pt x="38" y="7"/>
                    <a:pt x="31" y="9"/>
                    <a:pt x="23" y="10"/>
                  </a:cubicBezTo>
                  <a:cubicBezTo>
                    <a:pt x="19" y="11"/>
                    <a:pt x="15" y="12"/>
                    <a:pt x="11" y="13"/>
                  </a:cubicBezTo>
                  <a:cubicBezTo>
                    <a:pt x="10" y="13"/>
                    <a:pt x="8" y="13"/>
                    <a:pt x="6" y="13"/>
                  </a:cubicBezTo>
                  <a:cubicBezTo>
                    <a:pt x="6" y="13"/>
                    <a:pt x="5" y="13"/>
                    <a:pt x="5" y="12"/>
                  </a:cubicBezTo>
                  <a:cubicBezTo>
                    <a:pt x="4" y="13"/>
                    <a:pt x="4" y="13"/>
                    <a:pt x="3" y="13"/>
                  </a:cubicBezTo>
                  <a:cubicBezTo>
                    <a:pt x="3" y="13"/>
                    <a:pt x="2" y="13"/>
                    <a:pt x="2" y="13"/>
                  </a:cubicBezTo>
                  <a:cubicBezTo>
                    <a:pt x="1" y="12"/>
                    <a:pt x="0" y="11"/>
                    <a:pt x="1" y="10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3" y="9"/>
                    <a:pt x="4" y="8"/>
                    <a:pt x="5" y="8"/>
                  </a:cubicBezTo>
                  <a:cubicBezTo>
                    <a:pt x="7" y="8"/>
                    <a:pt x="9" y="7"/>
                    <a:pt x="12" y="6"/>
                  </a:cubicBezTo>
                  <a:cubicBezTo>
                    <a:pt x="19" y="4"/>
                    <a:pt x="28" y="2"/>
                    <a:pt x="36" y="1"/>
                  </a:cubicBezTo>
                  <a:cubicBezTo>
                    <a:pt x="37" y="1"/>
                    <a:pt x="39" y="1"/>
                    <a:pt x="40" y="0"/>
                  </a:cubicBezTo>
                  <a:cubicBezTo>
                    <a:pt x="40" y="0"/>
                    <a:pt x="41" y="0"/>
                    <a:pt x="41" y="0"/>
                  </a:cubicBezTo>
                  <a:cubicBezTo>
                    <a:pt x="42" y="0"/>
                    <a:pt x="42" y="1"/>
                    <a:pt x="42" y="1"/>
                  </a:cubicBezTo>
                  <a:cubicBezTo>
                    <a:pt x="42" y="2"/>
                    <a:pt x="42" y="2"/>
                    <a:pt x="41" y="2"/>
                  </a:cubicBezTo>
                  <a:cubicBezTo>
                    <a:pt x="41" y="3"/>
                    <a:pt x="40" y="3"/>
                    <a:pt x="39" y="3"/>
                  </a:cubicBezTo>
                  <a:cubicBezTo>
                    <a:pt x="38" y="3"/>
                    <a:pt x="37" y="3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70" name="Freeform 17"/>
            <p:cNvSpPr>
              <a:spLocks noEditPoints="1"/>
            </p:cNvSpPr>
            <p:nvPr/>
          </p:nvSpPr>
          <p:spPr bwMode="auto">
            <a:xfrm>
              <a:off x="3548" y="1635"/>
              <a:ext cx="91" cy="27"/>
            </a:xfrm>
            <a:custGeom>
              <a:avLst/>
              <a:gdLst>
                <a:gd name="T0" fmla="*/ 4 w 44"/>
                <a:gd name="T1" fmla="*/ 3 h 13"/>
                <a:gd name="T2" fmla="*/ 5 w 44"/>
                <a:gd name="T3" fmla="*/ 2 h 13"/>
                <a:gd name="T4" fmla="*/ 6 w 44"/>
                <a:gd name="T5" fmla="*/ 0 h 13"/>
                <a:gd name="T6" fmla="*/ 8 w 44"/>
                <a:gd name="T7" fmla="*/ 0 h 13"/>
                <a:gd name="T8" fmla="*/ 9 w 44"/>
                <a:gd name="T9" fmla="*/ 1 h 13"/>
                <a:gd name="T10" fmla="*/ 10 w 44"/>
                <a:gd name="T11" fmla="*/ 2 h 13"/>
                <a:gd name="T12" fmla="*/ 17 w 44"/>
                <a:gd name="T13" fmla="*/ 3 h 13"/>
                <a:gd name="T14" fmla="*/ 33 w 44"/>
                <a:gd name="T15" fmla="*/ 5 h 13"/>
                <a:gd name="T16" fmla="*/ 36 w 44"/>
                <a:gd name="T17" fmla="*/ 5 h 13"/>
                <a:gd name="T18" fmla="*/ 37 w 44"/>
                <a:gd name="T19" fmla="*/ 5 h 13"/>
                <a:gd name="T20" fmla="*/ 37 w 44"/>
                <a:gd name="T21" fmla="*/ 7 h 13"/>
                <a:gd name="T22" fmla="*/ 36 w 44"/>
                <a:gd name="T23" fmla="*/ 8 h 13"/>
                <a:gd name="T24" fmla="*/ 42 w 44"/>
                <a:gd name="T25" fmla="*/ 9 h 13"/>
                <a:gd name="T26" fmla="*/ 43 w 44"/>
                <a:gd name="T27" fmla="*/ 10 h 13"/>
                <a:gd name="T28" fmla="*/ 44 w 44"/>
                <a:gd name="T29" fmla="*/ 11 h 13"/>
                <a:gd name="T30" fmla="*/ 43 w 44"/>
                <a:gd name="T31" fmla="*/ 12 h 13"/>
                <a:gd name="T32" fmla="*/ 42 w 44"/>
                <a:gd name="T33" fmla="*/ 12 h 13"/>
                <a:gd name="T34" fmla="*/ 34 w 44"/>
                <a:gd name="T35" fmla="*/ 12 h 13"/>
                <a:gd name="T36" fmla="*/ 8 w 44"/>
                <a:gd name="T37" fmla="*/ 7 h 13"/>
                <a:gd name="T38" fmla="*/ 6 w 44"/>
                <a:gd name="T39" fmla="*/ 7 h 13"/>
                <a:gd name="T40" fmla="*/ 3 w 44"/>
                <a:gd name="T41" fmla="*/ 6 h 13"/>
                <a:gd name="T42" fmla="*/ 2 w 44"/>
                <a:gd name="T43" fmla="*/ 5 h 13"/>
                <a:gd name="T44" fmla="*/ 0 w 44"/>
                <a:gd name="T45" fmla="*/ 5 h 13"/>
                <a:gd name="T46" fmla="*/ 0 w 44"/>
                <a:gd name="T47" fmla="*/ 4 h 13"/>
                <a:gd name="T48" fmla="*/ 1 w 44"/>
                <a:gd name="T49" fmla="*/ 3 h 13"/>
                <a:gd name="T50" fmla="*/ 4 w 44"/>
                <a:gd name="T51" fmla="*/ 3 h 13"/>
                <a:gd name="T52" fmla="*/ 4 w 44"/>
                <a:gd name="T53" fmla="*/ 3 h 13"/>
                <a:gd name="T54" fmla="*/ 19 w 44"/>
                <a:gd name="T55" fmla="*/ 7 h 13"/>
                <a:gd name="T56" fmla="*/ 33 w 44"/>
                <a:gd name="T57" fmla="*/ 10 h 13"/>
                <a:gd name="T58" fmla="*/ 19 w 44"/>
                <a:gd name="T5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13">
                  <a:moveTo>
                    <a:pt x="4" y="3"/>
                  </a:moveTo>
                  <a:cubicBezTo>
                    <a:pt x="4" y="2"/>
                    <a:pt x="5" y="2"/>
                    <a:pt x="5" y="2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9" y="2"/>
                    <a:pt x="9" y="2"/>
                    <a:pt x="10" y="2"/>
                  </a:cubicBezTo>
                  <a:cubicBezTo>
                    <a:pt x="12" y="2"/>
                    <a:pt x="15" y="3"/>
                    <a:pt x="17" y="3"/>
                  </a:cubicBezTo>
                  <a:cubicBezTo>
                    <a:pt x="22" y="3"/>
                    <a:pt x="28" y="4"/>
                    <a:pt x="33" y="5"/>
                  </a:cubicBezTo>
                  <a:cubicBezTo>
                    <a:pt x="34" y="5"/>
                    <a:pt x="35" y="5"/>
                    <a:pt x="36" y="5"/>
                  </a:cubicBezTo>
                  <a:cubicBezTo>
                    <a:pt x="36" y="5"/>
                    <a:pt x="37" y="5"/>
                    <a:pt x="37" y="5"/>
                  </a:cubicBezTo>
                  <a:cubicBezTo>
                    <a:pt x="38" y="6"/>
                    <a:pt x="38" y="7"/>
                    <a:pt x="37" y="7"/>
                  </a:cubicBezTo>
                  <a:cubicBezTo>
                    <a:pt x="37" y="7"/>
                    <a:pt x="37" y="8"/>
                    <a:pt x="36" y="8"/>
                  </a:cubicBezTo>
                  <a:cubicBezTo>
                    <a:pt x="38" y="8"/>
                    <a:pt x="40" y="9"/>
                    <a:pt x="42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2"/>
                    <a:pt x="44" y="12"/>
                    <a:pt x="43" y="12"/>
                  </a:cubicBezTo>
                  <a:cubicBezTo>
                    <a:pt x="43" y="12"/>
                    <a:pt x="42" y="13"/>
                    <a:pt x="42" y="12"/>
                  </a:cubicBezTo>
                  <a:cubicBezTo>
                    <a:pt x="39" y="12"/>
                    <a:pt x="36" y="12"/>
                    <a:pt x="34" y="12"/>
                  </a:cubicBezTo>
                  <a:cubicBezTo>
                    <a:pt x="25" y="12"/>
                    <a:pt x="17" y="10"/>
                    <a:pt x="8" y="7"/>
                  </a:cubicBezTo>
                  <a:cubicBezTo>
                    <a:pt x="8" y="7"/>
                    <a:pt x="7" y="7"/>
                    <a:pt x="6" y="7"/>
                  </a:cubicBezTo>
                  <a:cubicBezTo>
                    <a:pt x="5" y="8"/>
                    <a:pt x="4" y="7"/>
                    <a:pt x="3" y="6"/>
                  </a:cubicBezTo>
                  <a:cubicBezTo>
                    <a:pt x="3" y="6"/>
                    <a:pt x="2" y="6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lose/>
                  <a:moveTo>
                    <a:pt x="19" y="7"/>
                  </a:moveTo>
                  <a:cubicBezTo>
                    <a:pt x="24" y="9"/>
                    <a:pt x="28" y="9"/>
                    <a:pt x="33" y="10"/>
                  </a:cubicBezTo>
                  <a:cubicBezTo>
                    <a:pt x="28" y="9"/>
                    <a:pt x="24" y="8"/>
                    <a:pt x="19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71" name="Freeform 18"/>
            <p:cNvSpPr>
              <a:spLocks noEditPoints="1"/>
            </p:cNvSpPr>
            <p:nvPr/>
          </p:nvSpPr>
          <p:spPr bwMode="auto">
            <a:xfrm>
              <a:off x="3515" y="1778"/>
              <a:ext cx="70" cy="39"/>
            </a:xfrm>
            <a:custGeom>
              <a:avLst/>
              <a:gdLst>
                <a:gd name="T0" fmla="*/ 1 w 34"/>
                <a:gd name="T1" fmla="*/ 3 h 19"/>
                <a:gd name="T2" fmla="*/ 1 w 34"/>
                <a:gd name="T3" fmla="*/ 3 h 19"/>
                <a:gd name="T4" fmla="*/ 2 w 34"/>
                <a:gd name="T5" fmla="*/ 0 h 19"/>
                <a:gd name="T6" fmla="*/ 4 w 34"/>
                <a:gd name="T7" fmla="*/ 0 h 19"/>
                <a:gd name="T8" fmla="*/ 11 w 34"/>
                <a:gd name="T9" fmla="*/ 2 h 19"/>
                <a:gd name="T10" fmla="*/ 28 w 34"/>
                <a:gd name="T11" fmla="*/ 12 h 19"/>
                <a:gd name="T12" fmla="*/ 32 w 34"/>
                <a:gd name="T13" fmla="*/ 15 h 19"/>
                <a:gd name="T14" fmla="*/ 34 w 34"/>
                <a:gd name="T15" fmla="*/ 16 h 19"/>
                <a:gd name="T16" fmla="*/ 34 w 34"/>
                <a:gd name="T17" fmla="*/ 18 h 19"/>
                <a:gd name="T18" fmla="*/ 32 w 34"/>
                <a:gd name="T19" fmla="*/ 18 h 19"/>
                <a:gd name="T20" fmla="*/ 29 w 34"/>
                <a:gd name="T21" fmla="*/ 17 h 19"/>
                <a:gd name="T22" fmla="*/ 26 w 34"/>
                <a:gd name="T23" fmla="*/ 17 h 19"/>
                <a:gd name="T24" fmla="*/ 24 w 34"/>
                <a:gd name="T25" fmla="*/ 17 h 19"/>
                <a:gd name="T26" fmla="*/ 8 w 34"/>
                <a:gd name="T27" fmla="*/ 8 h 19"/>
                <a:gd name="T28" fmla="*/ 6 w 34"/>
                <a:gd name="T29" fmla="*/ 7 h 19"/>
                <a:gd name="T30" fmla="*/ 4 w 34"/>
                <a:gd name="T31" fmla="*/ 5 h 19"/>
                <a:gd name="T32" fmla="*/ 2 w 34"/>
                <a:gd name="T33" fmla="*/ 5 h 19"/>
                <a:gd name="T34" fmla="*/ 1 w 34"/>
                <a:gd name="T35" fmla="*/ 4 h 19"/>
                <a:gd name="T36" fmla="*/ 1 w 34"/>
                <a:gd name="T37" fmla="*/ 3 h 19"/>
                <a:gd name="T38" fmla="*/ 11 w 34"/>
                <a:gd name="T39" fmla="*/ 5 h 19"/>
                <a:gd name="T40" fmla="*/ 5 w 34"/>
                <a:gd name="T41" fmla="*/ 3 h 19"/>
                <a:gd name="T42" fmla="*/ 11 w 34"/>
                <a:gd name="T43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19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7" y="5"/>
                    <a:pt x="23" y="8"/>
                    <a:pt x="28" y="12"/>
                  </a:cubicBezTo>
                  <a:cubicBezTo>
                    <a:pt x="29" y="13"/>
                    <a:pt x="31" y="14"/>
                    <a:pt x="32" y="15"/>
                  </a:cubicBezTo>
                  <a:cubicBezTo>
                    <a:pt x="33" y="15"/>
                    <a:pt x="33" y="16"/>
                    <a:pt x="34" y="16"/>
                  </a:cubicBezTo>
                  <a:cubicBezTo>
                    <a:pt x="34" y="17"/>
                    <a:pt x="34" y="17"/>
                    <a:pt x="34" y="18"/>
                  </a:cubicBezTo>
                  <a:cubicBezTo>
                    <a:pt x="33" y="18"/>
                    <a:pt x="33" y="19"/>
                    <a:pt x="32" y="18"/>
                  </a:cubicBezTo>
                  <a:cubicBezTo>
                    <a:pt x="31" y="18"/>
                    <a:pt x="30" y="17"/>
                    <a:pt x="29" y="17"/>
                  </a:cubicBezTo>
                  <a:cubicBezTo>
                    <a:pt x="28" y="17"/>
                    <a:pt x="27" y="17"/>
                    <a:pt x="26" y="17"/>
                  </a:cubicBezTo>
                  <a:cubicBezTo>
                    <a:pt x="25" y="18"/>
                    <a:pt x="25" y="17"/>
                    <a:pt x="24" y="17"/>
                  </a:cubicBezTo>
                  <a:cubicBezTo>
                    <a:pt x="19" y="14"/>
                    <a:pt x="14" y="11"/>
                    <a:pt x="8" y="8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lose/>
                  <a:moveTo>
                    <a:pt x="11" y="5"/>
                  </a:moveTo>
                  <a:cubicBezTo>
                    <a:pt x="9" y="4"/>
                    <a:pt x="7" y="3"/>
                    <a:pt x="5" y="3"/>
                  </a:cubicBezTo>
                  <a:cubicBezTo>
                    <a:pt x="7" y="4"/>
                    <a:pt x="9" y="4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72" name="Freeform 19"/>
            <p:cNvSpPr/>
            <p:nvPr/>
          </p:nvSpPr>
          <p:spPr bwMode="auto">
            <a:xfrm>
              <a:off x="3534" y="1505"/>
              <a:ext cx="80" cy="64"/>
            </a:xfrm>
            <a:custGeom>
              <a:avLst/>
              <a:gdLst>
                <a:gd name="T0" fmla="*/ 6 w 39"/>
                <a:gd name="T1" fmla="*/ 27 h 31"/>
                <a:gd name="T2" fmla="*/ 6 w 39"/>
                <a:gd name="T3" fmla="*/ 27 h 31"/>
                <a:gd name="T4" fmla="*/ 4 w 39"/>
                <a:gd name="T5" fmla="*/ 31 h 31"/>
                <a:gd name="T6" fmla="*/ 2 w 39"/>
                <a:gd name="T7" fmla="*/ 31 h 31"/>
                <a:gd name="T8" fmla="*/ 0 w 39"/>
                <a:gd name="T9" fmla="*/ 29 h 31"/>
                <a:gd name="T10" fmla="*/ 1 w 39"/>
                <a:gd name="T11" fmla="*/ 26 h 31"/>
                <a:gd name="T12" fmla="*/ 7 w 39"/>
                <a:gd name="T13" fmla="*/ 22 h 31"/>
                <a:gd name="T14" fmla="*/ 28 w 39"/>
                <a:gd name="T15" fmla="*/ 6 h 31"/>
                <a:gd name="T16" fmla="*/ 33 w 39"/>
                <a:gd name="T17" fmla="*/ 2 h 31"/>
                <a:gd name="T18" fmla="*/ 34 w 39"/>
                <a:gd name="T19" fmla="*/ 1 h 31"/>
                <a:gd name="T20" fmla="*/ 36 w 39"/>
                <a:gd name="T21" fmla="*/ 0 h 31"/>
                <a:gd name="T22" fmla="*/ 38 w 39"/>
                <a:gd name="T23" fmla="*/ 0 h 31"/>
                <a:gd name="T24" fmla="*/ 39 w 39"/>
                <a:gd name="T25" fmla="*/ 1 h 31"/>
                <a:gd name="T26" fmla="*/ 39 w 39"/>
                <a:gd name="T27" fmla="*/ 2 h 31"/>
                <a:gd name="T28" fmla="*/ 37 w 39"/>
                <a:gd name="T29" fmla="*/ 4 h 31"/>
                <a:gd name="T30" fmla="*/ 37 w 39"/>
                <a:gd name="T31" fmla="*/ 4 h 31"/>
                <a:gd name="T32" fmla="*/ 35 w 39"/>
                <a:gd name="T33" fmla="*/ 6 h 31"/>
                <a:gd name="T34" fmla="*/ 30 w 39"/>
                <a:gd name="T35" fmla="*/ 10 h 31"/>
                <a:gd name="T36" fmla="*/ 17 w 39"/>
                <a:gd name="T37" fmla="*/ 19 h 31"/>
                <a:gd name="T38" fmla="*/ 7 w 39"/>
                <a:gd name="T39" fmla="*/ 26 h 31"/>
                <a:gd name="T40" fmla="*/ 6 w 39"/>
                <a:gd name="T41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31">
                  <a:moveTo>
                    <a:pt x="6" y="27"/>
                  </a:moveTo>
                  <a:cubicBezTo>
                    <a:pt x="6" y="27"/>
                    <a:pt x="6" y="27"/>
                    <a:pt x="6" y="27"/>
                  </a:cubicBezTo>
                  <a:cubicBezTo>
                    <a:pt x="7" y="29"/>
                    <a:pt x="6" y="31"/>
                    <a:pt x="4" y="31"/>
                  </a:cubicBezTo>
                  <a:cubicBezTo>
                    <a:pt x="3" y="31"/>
                    <a:pt x="3" y="31"/>
                    <a:pt x="2" y="31"/>
                  </a:cubicBezTo>
                  <a:cubicBezTo>
                    <a:pt x="1" y="30"/>
                    <a:pt x="0" y="30"/>
                    <a:pt x="0" y="29"/>
                  </a:cubicBezTo>
                  <a:cubicBezTo>
                    <a:pt x="0" y="28"/>
                    <a:pt x="0" y="27"/>
                    <a:pt x="1" y="26"/>
                  </a:cubicBezTo>
                  <a:cubicBezTo>
                    <a:pt x="3" y="25"/>
                    <a:pt x="5" y="24"/>
                    <a:pt x="7" y="22"/>
                  </a:cubicBezTo>
                  <a:cubicBezTo>
                    <a:pt x="14" y="17"/>
                    <a:pt x="21" y="11"/>
                    <a:pt x="28" y="6"/>
                  </a:cubicBezTo>
                  <a:cubicBezTo>
                    <a:pt x="30" y="5"/>
                    <a:pt x="32" y="3"/>
                    <a:pt x="33" y="2"/>
                  </a:cubicBezTo>
                  <a:cubicBezTo>
                    <a:pt x="33" y="2"/>
                    <a:pt x="34" y="1"/>
                    <a:pt x="34" y="1"/>
                  </a:cubicBezTo>
                  <a:cubicBezTo>
                    <a:pt x="35" y="0"/>
                    <a:pt x="35" y="0"/>
                    <a:pt x="36" y="0"/>
                  </a:cubicBezTo>
                  <a:cubicBezTo>
                    <a:pt x="37" y="0"/>
                    <a:pt x="37" y="1"/>
                    <a:pt x="38" y="0"/>
                  </a:cubicBezTo>
                  <a:cubicBezTo>
                    <a:pt x="38" y="0"/>
                    <a:pt x="39" y="1"/>
                    <a:pt x="39" y="1"/>
                  </a:cubicBezTo>
                  <a:cubicBezTo>
                    <a:pt x="39" y="1"/>
                    <a:pt x="39" y="2"/>
                    <a:pt x="39" y="2"/>
                  </a:cubicBezTo>
                  <a:cubicBezTo>
                    <a:pt x="38" y="3"/>
                    <a:pt x="38" y="3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5" y="6"/>
                  </a:cubicBezTo>
                  <a:cubicBezTo>
                    <a:pt x="33" y="7"/>
                    <a:pt x="32" y="9"/>
                    <a:pt x="30" y="10"/>
                  </a:cubicBezTo>
                  <a:cubicBezTo>
                    <a:pt x="26" y="13"/>
                    <a:pt x="21" y="16"/>
                    <a:pt x="17" y="19"/>
                  </a:cubicBezTo>
                  <a:cubicBezTo>
                    <a:pt x="14" y="22"/>
                    <a:pt x="10" y="24"/>
                    <a:pt x="7" y="26"/>
                  </a:cubicBezTo>
                  <a:cubicBezTo>
                    <a:pt x="7" y="26"/>
                    <a:pt x="7" y="26"/>
                    <a:pt x="6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73" name="Freeform 20"/>
            <p:cNvSpPr/>
            <p:nvPr/>
          </p:nvSpPr>
          <p:spPr bwMode="auto">
            <a:xfrm>
              <a:off x="3528" y="1741"/>
              <a:ext cx="76" cy="29"/>
            </a:xfrm>
            <a:custGeom>
              <a:avLst/>
              <a:gdLst>
                <a:gd name="T0" fmla="*/ 34 w 37"/>
                <a:gd name="T1" fmla="*/ 11 h 14"/>
                <a:gd name="T2" fmla="*/ 36 w 37"/>
                <a:gd name="T3" fmla="*/ 11 h 14"/>
                <a:gd name="T4" fmla="*/ 36 w 37"/>
                <a:gd name="T5" fmla="*/ 13 h 14"/>
                <a:gd name="T6" fmla="*/ 35 w 37"/>
                <a:gd name="T7" fmla="*/ 14 h 14"/>
                <a:gd name="T8" fmla="*/ 33 w 37"/>
                <a:gd name="T9" fmla="*/ 14 h 14"/>
                <a:gd name="T10" fmla="*/ 25 w 37"/>
                <a:gd name="T11" fmla="*/ 11 h 14"/>
                <a:gd name="T12" fmla="*/ 5 w 37"/>
                <a:gd name="T13" fmla="*/ 4 h 14"/>
                <a:gd name="T14" fmla="*/ 2 w 37"/>
                <a:gd name="T15" fmla="*/ 3 h 14"/>
                <a:gd name="T16" fmla="*/ 1 w 37"/>
                <a:gd name="T17" fmla="*/ 2 h 14"/>
                <a:gd name="T18" fmla="*/ 0 w 37"/>
                <a:gd name="T19" fmla="*/ 1 h 14"/>
                <a:gd name="T20" fmla="*/ 2 w 37"/>
                <a:gd name="T21" fmla="*/ 0 h 14"/>
                <a:gd name="T22" fmla="*/ 4 w 37"/>
                <a:gd name="T23" fmla="*/ 1 h 14"/>
                <a:gd name="T24" fmla="*/ 6 w 37"/>
                <a:gd name="T25" fmla="*/ 2 h 14"/>
                <a:gd name="T26" fmla="*/ 6 w 37"/>
                <a:gd name="T27" fmla="*/ 1 h 14"/>
                <a:gd name="T28" fmla="*/ 8 w 37"/>
                <a:gd name="T29" fmla="*/ 0 h 14"/>
                <a:gd name="T30" fmla="*/ 31 w 37"/>
                <a:gd name="T31" fmla="*/ 7 h 14"/>
                <a:gd name="T32" fmla="*/ 32 w 37"/>
                <a:gd name="T33" fmla="*/ 7 h 14"/>
                <a:gd name="T34" fmla="*/ 34 w 37"/>
                <a:gd name="T35" fmla="*/ 10 h 14"/>
                <a:gd name="T36" fmla="*/ 34 w 37"/>
                <a:gd name="T37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4">
                  <a:moveTo>
                    <a:pt x="34" y="11"/>
                  </a:moveTo>
                  <a:cubicBezTo>
                    <a:pt x="35" y="11"/>
                    <a:pt x="35" y="11"/>
                    <a:pt x="36" y="11"/>
                  </a:cubicBezTo>
                  <a:cubicBezTo>
                    <a:pt x="36" y="12"/>
                    <a:pt x="37" y="12"/>
                    <a:pt x="36" y="13"/>
                  </a:cubicBezTo>
                  <a:cubicBezTo>
                    <a:pt x="36" y="14"/>
                    <a:pt x="36" y="14"/>
                    <a:pt x="35" y="14"/>
                  </a:cubicBezTo>
                  <a:cubicBezTo>
                    <a:pt x="34" y="14"/>
                    <a:pt x="34" y="14"/>
                    <a:pt x="33" y="14"/>
                  </a:cubicBezTo>
                  <a:cubicBezTo>
                    <a:pt x="30" y="13"/>
                    <a:pt x="27" y="12"/>
                    <a:pt x="25" y="11"/>
                  </a:cubicBezTo>
                  <a:cubicBezTo>
                    <a:pt x="18" y="9"/>
                    <a:pt x="11" y="7"/>
                    <a:pt x="5" y="4"/>
                  </a:cubicBezTo>
                  <a:cubicBezTo>
                    <a:pt x="4" y="4"/>
                    <a:pt x="3" y="3"/>
                    <a:pt x="2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5" y="1"/>
                    <a:pt x="5" y="1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16" y="3"/>
                    <a:pt x="23" y="4"/>
                    <a:pt x="31" y="7"/>
                  </a:cubicBezTo>
                  <a:cubicBezTo>
                    <a:pt x="31" y="7"/>
                    <a:pt x="32" y="7"/>
                    <a:pt x="32" y="7"/>
                  </a:cubicBezTo>
                  <a:cubicBezTo>
                    <a:pt x="34" y="8"/>
                    <a:pt x="34" y="9"/>
                    <a:pt x="34" y="10"/>
                  </a:cubicBezTo>
                  <a:cubicBezTo>
                    <a:pt x="34" y="11"/>
                    <a:pt x="34" y="11"/>
                    <a:pt x="34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74" name="Freeform 21"/>
            <p:cNvSpPr>
              <a:spLocks noEditPoints="1"/>
            </p:cNvSpPr>
            <p:nvPr/>
          </p:nvSpPr>
          <p:spPr bwMode="auto">
            <a:xfrm>
              <a:off x="3427" y="1536"/>
              <a:ext cx="64" cy="39"/>
            </a:xfrm>
            <a:custGeom>
              <a:avLst/>
              <a:gdLst>
                <a:gd name="T0" fmla="*/ 27 w 31"/>
                <a:gd name="T1" fmla="*/ 13 h 19"/>
                <a:gd name="T2" fmla="*/ 26 w 31"/>
                <a:gd name="T3" fmla="*/ 16 h 19"/>
                <a:gd name="T4" fmla="*/ 21 w 31"/>
                <a:gd name="T5" fmla="*/ 19 h 19"/>
                <a:gd name="T6" fmla="*/ 18 w 31"/>
                <a:gd name="T7" fmla="*/ 17 h 19"/>
                <a:gd name="T8" fmla="*/ 20 w 31"/>
                <a:gd name="T9" fmla="*/ 14 h 19"/>
                <a:gd name="T10" fmla="*/ 21 w 31"/>
                <a:gd name="T11" fmla="*/ 14 h 19"/>
                <a:gd name="T12" fmla="*/ 23 w 31"/>
                <a:gd name="T13" fmla="*/ 14 h 19"/>
                <a:gd name="T14" fmla="*/ 22 w 31"/>
                <a:gd name="T15" fmla="*/ 13 h 19"/>
                <a:gd name="T16" fmla="*/ 17 w 31"/>
                <a:gd name="T17" fmla="*/ 12 h 19"/>
                <a:gd name="T18" fmla="*/ 7 w 31"/>
                <a:gd name="T19" fmla="*/ 14 h 19"/>
                <a:gd name="T20" fmla="*/ 3 w 31"/>
                <a:gd name="T21" fmla="*/ 15 h 19"/>
                <a:gd name="T22" fmla="*/ 2 w 31"/>
                <a:gd name="T23" fmla="*/ 16 h 19"/>
                <a:gd name="T24" fmla="*/ 0 w 31"/>
                <a:gd name="T25" fmla="*/ 14 h 19"/>
                <a:gd name="T26" fmla="*/ 1 w 31"/>
                <a:gd name="T27" fmla="*/ 12 h 19"/>
                <a:gd name="T28" fmla="*/ 8 w 31"/>
                <a:gd name="T29" fmla="*/ 7 h 19"/>
                <a:gd name="T30" fmla="*/ 19 w 31"/>
                <a:gd name="T31" fmla="*/ 7 h 19"/>
                <a:gd name="T32" fmla="*/ 27 w 31"/>
                <a:gd name="T33" fmla="*/ 10 h 19"/>
                <a:gd name="T34" fmla="*/ 28 w 31"/>
                <a:gd name="T35" fmla="*/ 11 h 19"/>
                <a:gd name="T36" fmla="*/ 27 w 31"/>
                <a:gd name="T37" fmla="*/ 8 h 19"/>
                <a:gd name="T38" fmla="*/ 19 w 31"/>
                <a:gd name="T39" fmla="*/ 3 h 19"/>
                <a:gd name="T40" fmla="*/ 14 w 31"/>
                <a:gd name="T41" fmla="*/ 4 h 19"/>
                <a:gd name="T42" fmla="*/ 11 w 31"/>
                <a:gd name="T43" fmla="*/ 4 h 19"/>
                <a:gd name="T44" fmla="*/ 11 w 31"/>
                <a:gd name="T45" fmla="*/ 0 h 19"/>
                <a:gd name="T46" fmla="*/ 12 w 31"/>
                <a:gd name="T47" fmla="*/ 0 h 19"/>
                <a:gd name="T48" fmla="*/ 18 w 31"/>
                <a:gd name="T49" fmla="*/ 1 h 19"/>
                <a:gd name="T50" fmla="*/ 22 w 31"/>
                <a:gd name="T51" fmla="*/ 2 h 19"/>
                <a:gd name="T52" fmla="*/ 27 w 31"/>
                <a:gd name="T53" fmla="*/ 5 h 19"/>
                <a:gd name="T54" fmla="*/ 31 w 31"/>
                <a:gd name="T55" fmla="*/ 11 h 19"/>
                <a:gd name="T56" fmla="*/ 31 w 31"/>
                <a:gd name="T57" fmla="*/ 12 h 19"/>
                <a:gd name="T58" fmla="*/ 29 w 31"/>
                <a:gd name="T59" fmla="*/ 14 h 19"/>
                <a:gd name="T60" fmla="*/ 27 w 31"/>
                <a:gd name="T61" fmla="*/ 13 h 19"/>
                <a:gd name="T62" fmla="*/ 4 w 31"/>
                <a:gd name="T63" fmla="*/ 12 h 19"/>
                <a:gd name="T64" fmla="*/ 4 w 31"/>
                <a:gd name="T65" fmla="*/ 12 h 19"/>
                <a:gd name="T66" fmla="*/ 14 w 31"/>
                <a:gd name="T67" fmla="*/ 10 h 19"/>
                <a:gd name="T68" fmla="*/ 23 w 31"/>
                <a:gd name="T69" fmla="*/ 11 h 19"/>
                <a:gd name="T70" fmla="*/ 24 w 31"/>
                <a:gd name="T71" fmla="*/ 11 h 19"/>
                <a:gd name="T72" fmla="*/ 8 w 31"/>
                <a:gd name="T73" fmla="*/ 9 h 19"/>
                <a:gd name="T74" fmla="*/ 4 w 31"/>
                <a:gd name="T75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" h="19">
                  <a:moveTo>
                    <a:pt x="27" y="13"/>
                  </a:moveTo>
                  <a:cubicBezTo>
                    <a:pt x="28" y="14"/>
                    <a:pt x="28" y="15"/>
                    <a:pt x="26" y="16"/>
                  </a:cubicBezTo>
                  <a:cubicBezTo>
                    <a:pt x="25" y="17"/>
                    <a:pt x="23" y="18"/>
                    <a:pt x="21" y="19"/>
                  </a:cubicBezTo>
                  <a:cubicBezTo>
                    <a:pt x="20" y="19"/>
                    <a:pt x="19" y="19"/>
                    <a:pt x="18" y="17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4"/>
                    <a:pt x="21" y="14"/>
                  </a:cubicBezTo>
                  <a:cubicBezTo>
                    <a:pt x="22" y="14"/>
                    <a:pt x="22" y="14"/>
                    <a:pt x="23" y="14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0" y="13"/>
                    <a:pt x="19" y="12"/>
                    <a:pt x="17" y="12"/>
                  </a:cubicBezTo>
                  <a:cubicBezTo>
                    <a:pt x="13" y="13"/>
                    <a:pt x="10" y="13"/>
                    <a:pt x="7" y="14"/>
                  </a:cubicBezTo>
                  <a:cubicBezTo>
                    <a:pt x="6" y="14"/>
                    <a:pt x="5" y="15"/>
                    <a:pt x="3" y="15"/>
                  </a:cubicBezTo>
                  <a:cubicBezTo>
                    <a:pt x="3" y="15"/>
                    <a:pt x="2" y="16"/>
                    <a:pt x="2" y="16"/>
                  </a:cubicBezTo>
                  <a:cubicBezTo>
                    <a:pt x="1" y="16"/>
                    <a:pt x="0" y="15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cubicBezTo>
                    <a:pt x="2" y="10"/>
                    <a:pt x="5" y="8"/>
                    <a:pt x="8" y="7"/>
                  </a:cubicBezTo>
                  <a:cubicBezTo>
                    <a:pt x="12" y="6"/>
                    <a:pt x="16" y="6"/>
                    <a:pt x="19" y="7"/>
                  </a:cubicBezTo>
                  <a:cubicBezTo>
                    <a:pt x="22" y="7"/>
                    <a:pt x="24" y="9"/>
                    <a:pt x="27" y="10"/>
                  </a:cubicBezTo>
                  <a:cubicBezTo>
                    <a:pt x="27" y="10"/>
                    <a:pt x="28" y="11"/>
                    <a:pt x="28" y="11"/>
                  </a:cubicBezTo>
                  <a:cubicBezTo>
                    <a:pt x="28" y="10"/>
                    <a:pt x="27" y="9"/>
                    <a:pt x="27" y="8"/>
                  </a:cubicBezTo>
                  <a:cubicBezTo>
                    <a:pt x="24" y="6"/>
                    <a:pt x="22" y="4"/>
                    <a:pt x="19" y="3"/>
                  </a:cubicBezTo>
                  <a:cubicBezTo>
                    <a:pt x="17" y="3"/>
                    <a:pt x="15" y="3"/>
                    <a:pt x="14" y="4"/>
                  </a:cubicBezTo>
                  <a:cubicBezTo>
                    <a:pt x="13" y="5"/>
                    <a:pt x="12" y="5"/>
                    <a:pt x="11" y="4"/>
                  </a:cubicBezTo>
                  <a:cubicBezTo>
                    <a:pt x="10" y="3"/>
                    <a:pt x="10" y="1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6" y="1"/>
                    <a:pt x="18" y="1"/>
                  </a:cubicBezTo>
                  <a:cubicBezTo>
                    <a:pt x="19" y="1"/>
                    <a:pt x="21" y="1"/>
                    <a:pt x="22" y="2"/>
                  </a:cubicBezTo>
                  <a:cubicBezTo>
                    <a:pt x="24" y="3"/>
                    <a:pt x="25" y="4"/>
                    <a:pt x="27" y="5"/>
                  </a:cubicBezTo>
                  <a:cubicBezTo>
                    <a:pt x="29" y="7"/>
                    <a:pt x="30" y="9"/>
                    <a:pt x="31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3"/>
                    <a:pt x="30" y="14"/>
                    <a:pt x="29" y="14"/>
                  </a:cubicBezTo>
                  <a:cubicBezTo>
                    <a:pt x="28" y="14"/>
                    <a:pt x="28" y="13"/>
                    <a:pt x="27" y="13"/>
                  </a:cubicBezTo>
                  <a:close/>
                  <a:moveTo>
                    <a:pt x="4" y="12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7" y="11"/>
                    <a:pt x="10" y="11"/>
                    <a:pt x="14" y="10"/>
                  </a:cubicBezTo>
                  <a:cubicBezTo>
                    <a:pt x="17" y="10"/>
                    <a:pt x="20" y="10"/>
                    <a:pt x="23" y="11"/>
                  </a:cubicBezTo>
                  <a:cubicBezTo>
                    <a:pt x="23" y="11"/>
                    <a:pt x="24" y="11"/>
                    <a:pt x="24" y="11"/>
                  </a:cubicBezTo>
                  <a:cubicBezTo>
                    <a:pt x="19" y="8"/>
                    <a:pt x="13" y="7"/>
                    <a:pt x="8" y="9"/>
                  </a:cubicBezTo>
                  <a:cubicBezTo>
                    <a:pt x="6" y="10"/>
                    <a:pt x="5" y="11"/>
                    <a:pt x="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75" name="Freeform 22"/>
            <p:cNvSpPr/>
            <p:nvPr/>
          </p:nvSpPr>
          <p:spPr bwMode="auto">
            <a:xfrm>
              <a:off x="3431" y="1697"/>
              <a:ext cx="62" cy="102"/>
            </a:xfrm>
            <a:custGeom>
              <a:avLst/>
              <a:gdLst>
                <a:gd name="T0" fmla="*/ 26 w 30"/>
                <a:gd name="T1" fmla="*/ 6 h 49"/>
                <a:gd name="T2" fmla="*/ 26 w 30"/>
                <a:gd name="T3" fmla="*/ 3 h 49"/>
                <a:gd name="T4" fmla="*/ 26 w 30"/>
                <a:gd name="T5" fmla="*/ 2 h 49"/>
                <a:gd name="T6" fmla="*/ 29 w 30"/>
                <a:gd name="T7" fmla="*/ 1 h 49"/>
                <a:gd name="T8" fmla="*/ 29 w 30"/>
                <a:gd name="T9" fmla="*/ 4 h 49"/>
                <a:gd name="T10" fmla="*/ 29 w 30"/>
                <a:gd name="T11" fmla="*/ 5 h 49"/>
                <a:gd name="T12" fmla="*/ 27 w 30"/>
                <a:gd name="T13" fmla="*/ 13 h 49"/>
                <a:gd name="T14" fmla="*/ 22 w 30"/>
                <a:gd name="T15" fmla="*/ 29 h 49"/>
                <a:gd name="T16" fmla="*/ 19 w 30"/>
                <a:gd name="T17" fmla="*/ 33 h 49"/>
                <a:gd name="T18" fmla="*/ 13 w 30"/>
                <a:gd name="T19" fmla="*/ 40 h 49"/>
                <a:gd name="T20" fmla="*/ 6 w 30"/>
                <a:gd name="T21" fmla="*/ 47 h 49"/>
                <a:gd name="T22" fmla="*/ 4 w 30"/>
                <a:gd name="T23" fmla="*/ 48 h 49"/>
                <a:gd name="T24" fmla="*/ 1 w 30"/>
                <a:gd name="T25" fmla="*/ 48 h 49"/>
                <a:gd name="T26" fmla="*/ 0 w 30"/>
                <a:gd name="T27" fmla="*/ 46 h 49"/>
                <a:gd name="T28" fmla="*/ 1 w 30"/>
                <a:gd name="T29" fmla="*/ 44 h 49"/>
                <a:gd name="T30" fmla="*/ 6 w 30"/>
                <a:gd name="T31" fmla="*/ 43 h 49"/>
                <a:gd name="T32" fmla="*/ 9 w 30"/>
                <a:gd name="T33" fmla="*/ 41 h 49"/>
                <a:gd name="T34" fmla="*/ 20 w 30"/>
                <a:gd name="T35" fmla="*/ 27 h 49"/>
                <a:gd name="T36" fmla="*/ 26 w 30"/>
                <a:gd name="T37" fmla="*/ 8 h 49"/>
                <a:gd name="T38" fmla="*/ 26 w 30"/>
                <a:gd name="T39" fmla="*/ 7 h 49"/>
                <a:gd name="T40" fmla="*/ 26 w 30"/>
                <a:gd name="T41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49">
                  <a:moveTo>
                    <a:pt x="26" y="6"/>
                  </a:moveTo>
                  <a:cubicBezTo>
                    <a:pt x="26" y="5"/>
                    <a:pt x="26" y="4"/>
                    <a:pt x="26" y="3"/>
                  </a:cubicBezTo>
                  <a:cubicBezTo>
                    <a:pt x="26" y="3"/>
                    <a:pt x="26" y="2"/>
                    <a:pt x="26" y="2"/>
                  </a:cubicBezTo>
                  <a:cubicBezTo>
                    <a:pt x="26" y="0"/>
                    <a:pt x="28" y="0"/>
                    <a:pt x="29" y="1"/>
                  </a:cubicBezTo>
                  <a:cubicBezTo>
                    <a:pt x="30" y="2"/>
                    <a:pt x="30" y="3"/>
                    <a:pt x="29" y="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8" y="10"/>
                    <a:pt x="27" y="13"/>
                  </a:cubicBezTo>
                  <a:cubicBezTo>
                    <a:pt x="26" y="18"/>
                    <a:pt x="24" y="24"/>
                    <a:pt x="22" y="29"/>
                  </a:cubicBezTo>
                  <a:cubicBezTo>
                    <a:pt x="21" y="30"/>
                    <a:pt x="20" y="32"/>
                    <a:pt x="19" y="33"/>
                  </a:cubicBezTo>
                  <a:cubicBezTo>
                    <a:pt x="17" y="36"/>
                    <a:pt x="15" y="38"/>
                    <a:pt x="13" y="40"/>
                  </a:cubicBezTo>
                  <a:cubicBezTo>
                    <a:pt x="11" y="43"/>
                    <a:pt x="8" y="45"/>
                    <a:pt x="6" y="47"/>
                  </a:cubicBezTo>
                  <a:cubicBezTo>
                    <a:pt x="5" y="47"/>
                    <a:pt x="4" y="48"/>
                    <a:pt x="4" y="48"/>
                  </a:cubicBezTo>
                  <a:cubicBezTo>
                    <a:pt x="3" y="49"/>
                    <a:pt x="2" y="49"/>
                    <a:pt x="1" y="48"/>
                  </a:cubicBezTo>
                  <a:cubicBezTo>
                    <a:pt x="0" y="48"/>
                    <a:pt x="0" y="47"/>
                    <a:pt x="0" y="46"/>
                  </a:cubicBezTo>
                  <a:cubicBezTo>
                    <a:pt x="0" y="45"/>
                    <a:pt x="0" y="44"/>
                    <a:pt x="1" y="44"/>
                  </a:cubicBezTo>
                  <a:cubicBezTo>
                    <a:pt x="3" y="44"/>
                    <a:pt x="4" y="43"/>
                    <a:pt x="6" y="43"/>
                  </a:cubicBezTo>
                  <a:cubicBezTo>
                    <a:pt x="7" y="42"/>
                    <a:pt x="8" y="42"/>
                    <a:pt x="9" y="41"/>
                  </a:cubicBezTo>
                  <a:cubicBezTo>
                    <a:pt x="13" y="37"/>
                    <a:pt x="18" y="32"/>
                    <a:pt x="20" y="27"/>
                  </a:cubicBezTo>
                  <a:cubicBezTo>
                    <a:pt x="23" y="20"/>
                    <a:pt x="25" y="14"/>
                    <a:pt x="26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6"/>
                    <a:pt x="2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76" name="Freeform 23"/>
            <p:cNvSpPr/>
            <p:nvPr/>
          </p:nvSpPr>
          <p:spPr bwMode="auto">
            <a:xfrm>
              <a:off x="3449" y="1580"/>
              <a:ext cx="46" cy="41"/>
            </a:xfrm>
            <a:custGeom>
              <a:avLst/>
              <a:gdLst>
                <a:gd name="T0" fmla="*/ 4 w 22"/>
                <a:gd name="T1" fmla="*/ 3 h 20"/>
                <a:gd name="T2" fmla="*/ 2 w 22"/>
                <a:gd name="T3" fmla="*/ 5 h 20"/>
                <a:gd name="T4" fmla="*/ 0 w 22"/>
                <a:gd name="T5" fmla="*/ 2 h 20"/>
                <a:gd name="T6" fmla="*/ 1 w 22"/>
                <a:gd name="T7" fmla="*/ 1 h 20"/>
                <a:gd name="T8" fmla="*/ 4 w 22"/>
                <a:gd name="T9" fmla="*/ 0 h 20"/>
                <a:gd name="T10" fmla="*/ 6 w 22"/>
                <a:gd name="T11" fmla="*/ 0 h 20"/>
                <a:gd name="T12" fmla="*/ 12 w 22"/>
                <a:gd name="T13" fmla="*/ 2 h 20"/>
                <a:gd name="T14" fmla="*/ 16 w 22"/>
                <a:gd name="T15" fmla="*/ 5 h 20"/>
                <a:gd name="T16" fmla="*/ 21 w 22"/>
                <a:gd name="T17" fmla="*/ 13 h 20"/>
                <a:gd name="T18" fmla="*/ 22 w 22"/>
                <a:gd name="T19" fmla="*/ 17 h 20"/>
                <a:gd name="T20" fmla="*/ 21 w 22"/>
                <a:gd name="T21" fmla="*/ 20 h 20"/>
                <a:gd name="T22" fmla="*/ 18 w 22"/>
                <a:gd name="T23" fmla="*/ 20 h 20"/>
                <a:gd name="T24" fmla="*/ 18 w 22"/>
                <a:gd name="T25" fmla="*/ 17 h 20"/>
                <a:gd name="T26" fmla="*/ 17 w 22"/>
                <a:gd name="T27" fmla="*/ 12 h 20"/>
                <a:gd name="T28" fmla="*/ 16 w 22"/>
                <a:gd name="T29" fmla="*/ 9 h 20"/>
                <a:gd name="T30" fmla="*/ 11 w 22"/>
                <a:gd name="T31" fmla="*/ 4 h 20"/>
                <a:gd name="T32" fmla="*/ 6 w 22"/>
                <a:gd name="T33" fmla="*/ 3 h 20"/>
                <a:gd name="T34" fmla="*/ 4 w 22"/>
                <a:gd name="T3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0">
                  <a:moveTo>
                    <a:pt x="4" y="3"/>
                  </a:moveTo>
                  <a:cubicBezTo>
                    <a:pt x="4" y="5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8" y="0"/>
                    <a:pt x="10" y="1"/>
                    <a:pt x="12" y="2"/>
                  </a:cubicBezTo>
                  <a:cubicBezTo>
                    <a:pt x="14" y="3"/>
                    <a:pt x="15" y="4"/>
                    <a:pt x="16" y="5"/>
                  </a:cubicBezTo>
                  <a:cubicBezTo>
                    <a:pt x="18" y="8"/>
                    <a:pt x="19" y="10"/>
                    <a:pt x="21" y="13"/>
                  </a:cubicBezTo>
                  <a:cubicBezTo>
                    <a:pt x="21" y="14"/>
                    <a:pt x="22" y="16"/>
                    <a:pt x="22" y="17"/>
                  </a:cubicBezTo>
                  <a:cubicBezTo>
                    <a:pt x="22" y="18"/>
                    <a:pt x="22" y="19"/>
                    <a:pt x="21" y="20"/>
                  </a:cubicBezTo>
                  <a:cubicBezTo>
                    <a:pt x="20" y="20"/>
                    <a:pt x="19" y="20"/>
                    <a:pt x="18" y="20"/>
                  </a:cubicBezTo>
                  <a:cubicBezTo>
                    <a:pt x="18" y="19"/>
                    <a:pt x="17" y="18"/>
                    <a:pt x="18" y="17"/>
                  </a:cubicBezTo>
                  <a:cubicBezTo>
                    <a:pt x="18" y="15"/>
                    <a:pt x="18" y="13"/>
                    <a:pt x="17" y="12"/>
                  </a:cubicBezTo>
                  <a:cubicBezTo>
                    <a:pt x="17" y="11"/>
                    <a:pt x="16" y="10"/>
                    <a:pt x="16" y="9"/>
                  </a:cubicBezTo>
                  <a:cubicBezTo>
                    <a:pt x="14" y="7"/>
                    <a:pt x="13" y="5"/>
                    <a:pt x="11" y="4"/>
                  </a:cubicBezTo>
                  <a:cubicBezTo>
                    <a:pt x="10" y="3"/>
                    <a:pt x="8" y="2"/>
                    <a:pt x="6" y="3"/>
                  </a:cubicBezTo>
                  <a:cubicBezTo>
                    <a:pt x="5" y="3"/>
                    <a:pt x="5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77" name="Freeform 24"/>
            <p:cNvSpPr>
              <a:spLocks noEditPoints="1"/>
            </p:cNvSpPr>
            <p:nvPr/>
          </p:nvSpPr>
          <p:spPr bwMode="auto">
            <a:xfrm>
              <a:off x="3132" y="1875"/>
              <a:ext cx="40" cy="81"/>
            </a:xfrm>
            <a:custGeom>
              <a:avLst/>
              <a:gdLst>
                <a:gd name="T0" fmla="*/ 12 w 19"/>
                <a:gd name="T1" fmla="*/ 28 h 39"/>
                <a:gd name="T2" fmla="*/ 10 w 19"/>
                <a:gd name="T3" fmla="*/ 30 h 39"/>
                <a:gd name="T4" fmla="*/ 6 w 19"/>
                <a:gd name="T5" fmla="*/ 33 h 39"/>
                <a:gd name="T6" fmla="*/ 4 w 19"/>
                <a:gd name="T7" fmla="*/ 34 h 39"/>
                <a:gd name="T8" fmla="*/ 2 w 19"/>
                <a:gd name="T9" fmla="*/ 32 h 39"/>
                <a:gd name="T10" fmla="*/ 1 w 19"/>
                <a:gd name="T11" fmla="*/ 28 h 39"/>
                <a:gd name="T12" fmla="*/ 1 w 19"/>
                <a:gd name="T13" fmla="*/ 25 h 39"/>
                <a:gd name="T14" fmla="*/ 4 w 19"/>
                <a:gd name="T15" fmla="*/ 25 h 39"/>
                <a:gd name="T16" fmla="*/ 5 w 19"/>
                <a:gd name="T17" fmla="*/ 28 h 39"/>
                <a:gd name="T18" fmla="*/ 4 w 19"/>
                <a:gd name="T19" fmla="*/ 31 h 39"/>
                <a:gd name="T20" fmla="*/ 8 w 19"/>
                <a:gd name="T21" fmla="*/ 29 h 39"/>
                <a:gd name="T22" fmla="*/ 11 w 19"/>
                <a:gd name="T23" fmla="*/ 26 h 39"/>
                <a:gd name="T24" fmla="*/ 15 w 19"/>
                <a:gd name="T25" fmla="*/ 20 h 39"/>
                <a:gd name="T26" fmla="*/ 17 w 19"/>
                <a:gd name="T27" fmla="*/ 19 h 39"/>
                <a:gd name="T28" fmla="*/ 17 w 19"/>
                <a:gd name="T29" fmla="*/ 12 h 39"/>
                <a:gd name="T30" fmla="*/ 16 w 19"/>
                <a:gd name="T31" fmla="*/ 7 h 39"/>
                <a:gd name="T32" fmla="*/ 14 w 19"/>
                <a:gd name="T33" fmla="*/ 5 h 39"/>
                <a:gd name="T34" fmla="*/ 13 w 19"/>
                <a:gd name="T35" fmla="*/ 2 h 39"/>
                <a:gd name="T36" fmla="*/ 16 w 19"/>
                <a:gd name="T37" fmla="*/ 1 h 39"/>
                <a:gd name="T38" fmla="*/ 17 w 19"/>
                <a:gd name="T39" fmla="*/ 2 h 39"/>
                <a:gd name="T40" fmla="*/ 17 w 19"/>
                <a:gd name="T41" fmla="*/ 3 h 39"/>
                <a:gd name="T42" fmla="*/ 19 w 19"/>
                <a:gd name="T43" fmla="*/ 18 h 39"/>
                <a:gd name="T44" fmla="*/ 19 w 19"/>
                <a:gd name="T45" fmla="*/ 26 h 39"/>
                <a:gd name="T46" fmla="*/ 14 w 19"/>
                <a:gd name="T47" fmla="*/ 34 h 39"/>
                <a:gd name="T48" fmla="*/ 10 w 19"/>
                <a:gd name="T49" fmla="*/ 38 h 39"/>
                <a:gd name="T50" fmla="*/ 9 w 19"/>
                <a:gd name="T51" fmla="*/ 39 h 39"/>
                <a:gd name="T52" fmla="*/ 7 w 19"/>
                <a:gd name="T53" fmla="*/ 39 h 39"/>
                <a:gd name="T54" fmla="*/ 7 w 19"/>
                <a:gd name="T55" fmla="*/ 37 h 39"/>
                <a:gd name="T56" fmla="*/ 12 w 19"/>
                <a:gd name="T57" fmla="*/ 29 h 39"/>
                <a:gd name="T58" fmla="*/ 12 w 19"/>
                <a:gd name="T59" fmla="*/ 28 h 39"/>
                <a:gd name="T60" fmla="*/ 12 w 19"/>
                <a:gd name="T61" fmla="*/ 28 h 39"/>
                <a:gd name="T62" fmla="*/ 13 w 19"/>
                <a:gd name="T63" fmla="*/ 32 h 39"/>
                <a:gd name="T64" fmla="*/ 17 w 19"/>
                <a:gd name="T65" fmla="*/ 23 h 39"/>
                <a:gd name="T66" fmla="*/ 13 w 19"/>
                <a:gd name="T6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" h="39">
                  <a:moveTo>
                    <a:pt x="12" y="28"/>
                  </a:moveTo>
                  <a:cubicBezTo>
                    <a:pt x="12" y="29"/>
                    <a:pt x="11" y="29"/>
                    <a:pt x="10" y="30"/>
                  </a:cubicBezTo>
                  <a:cubicBezTo>
                    <a:pt x="9" y="31"/>
                    <a:pt x="8" y="32"/>
                    <a:pt x="6" y="33"/>
                  </a:cubicBezTo>
                  <a:cubicBezTo>
                    <a:pt x="6" y="33"/>
                    <a:pt x="5" y="34"/>
                    <a:pt x="4" y="34"/>
                  </a:cubicBezTo>
                  <a:cubicBezTo>
                    <a:pt x="3" y="34"/>
                    <a:pt x="3" y="33"/>
                    <a:pt x="2" y="32"/>
                  </a:cubicBezTo>
                  <a:cubicBezTo>
                    <a:pt x="1" y="31"/>
                    <a:pt x="1" y="29"/>
                    <a:pt x="1" y="28"/>
                  </a:cubicBezTo>
                  <a:cubicBezTo>
                    <a:pt x="0" y="27"/>
                    <a:pt x="1" y="26"/>
                    <a:pt x="1" y="25"/>
                  </a:cubicBezTo>
                  <a:cubicBezTo>
                    <a:pt x="2" y="25"/>
                    <a:pt x="3" y="25"/>
                    <a:pt x="4" y="25"/>
                  </a:cubicBezTo>
                  <a:cubicBezTo>
                    <a:pt x="5" y="25"/>
                    <a:pt x="6" y="27"/>
                    <a:pt x="5" y="28"/>
                  </a:cubicBezTo>
                  <a:cubicBezTo>
                    <a:pt x="5" y="29"/>
                    <a:pt x="5" y="30"/>
                    <a:pt x="4" y="31"/>
                  </a:cubicBezTo>
                  <a:cubicBezTo>
                    <a:pt x="6" y="31"/>
                    <a:pt x="7" y="30"/>
                    <a:pt x="8" y="29"/>
                  </a:cubicBezTo>
                  <a:cubicBezTo>
                    <a:pt x="9" y="28"/>
                    <a:pt x="10" y="27"/>
                    <a:pt x="11" y="26"/>
                  </a:cubicBezTo>
                  <a:cubicBezTo>
                    <a:pt x="12" y="24"/>
                    <a:pt x="13" y="22"/>
                    <a:pt x="15" y="20"/>
                  </a:cubicBezTo>
                  <a:cubicBezTo>
                    <a:pt x="15" y="19"/>
                    <a:pt x="15" y="19"/>
                    <a:pt x="17" y="19"/>
                  </a:cubicBezTo>
                  <a:cubicBezTo>
                    <a:pt x="17" y="16"/>
                    <a:pt x="17" y="14"/>
                    <a:pt x="17" y="12"/>
                  </a:cubicBezTo>
                  <a:cubicBezTo>
                    <a:pt x="16" y="10"/>
                    <a:pt x="16" y="9"/>
                    <a:pt x="16" y="7"/>
                  </a:cubicBezTo>
                  <a:cubicBezTo>
                    <a:pt x="16" y="6"/>
                    <a:pt x="15" y="5"/>
                    <a:pt x="14" y="5"/>
                  </a:cubicBezTo>
                  <a:cubicBezTo>
                    <a:pt x="13" y="4"/>
                    <a:pt x="12" y="3"/>
                    <a:pt x="13" y="2"/>
                  </a:cubicBezTo>
                  <a:cubicBezTo>
                    <a:pt x="13" y="1"/>
                    <a:pt x="15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"/>
                    <a:pt x="17" y="3"/>
                    <a:pt x="17" y="3"/>
                  </a:cubicBezTo>
                  <a:cubicBezTo>
                    <a:pt x="19" y="8"/>
                    <a:pt x="19" y="13"/>
                    <a:pt x="19" y="18"/>
                  </a:cubicBezTo>
                  <a:cubicBezTo>
                    <a:pt x="19" y="21"/>
                    <a:pt x="19" y="23"/>
                    <a:pt x="19" y="26"/>
                  </a:cubicBezTo>
                  <a:cubicBezTo>
                    <a:pt x="19" y="29"/>
                    <a:pt x="17" y="32"/>
                    <a:pt x="14" y="34"/>
                  </a:cubicBezTo>
                  <a:cubicBezTo>
                    <a:pt x="13" y="35"/>
                    <a:pt x="11" y="36"/>
                    <a:pt x="10" y="38"/>
                  </a:cubicBezTo>
                  <a:cubicBezTo>
                    <a:pt x="9" y="38"/>
                    <a:pt x="9" y="38"/>
                    <a:pt x="9" y="39"/>
                  </a:cubicBezTo>
                  <a:cubicBezTo>
                    <a:pt x="8" y="39"/>
                    <a:pt x="8" y="39"/>
                    <a:pt x="7" y="39"/>
                  </a:cubicBezTo>
                  <a:cubicBezTo>
                    <a:pt x="6" y="39"/>
                    <a:pt x="6" y="38"/>
                    <a:pt x="7" y="37"/>
                  </a:cubicBezTo>
                  <a:cubicBezTo>
                    <a:pt x="9" y="35"/>
                    <a:pt x="11" y="32"/>
                    <a:pt x="12" y="29"/>
                  </a:cubicBezTo>
                  <a:cubicBezTo>
                    <a:pt x="12" y="29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13" y="32"/>
                  </a:moveTo>
                  <a:cubicBezTo>
                    <a:pt x="16" y="30"/>
                    <a:pt x="17" y="27"/>
                    <a:pt x="17" y="23"/>
                  </a:cubicBezTo>
                  <a:cubicBezTo>
                    <a:pt x="16" y="26"/>
                    <a:pt x="14" y="29"/>
                    <a:pt x="13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5" name="Group 27"/>
          <p:cNvGrpSpPr>
            <a:grpSpLocks noChangeAspect="1"/>
          </p:cNvGrpSpPr>
          <p:nvPr/>
        </p:nvGrpSpPr>
        <p:grpSpPr bwMode="auto">
          <a:xfrm>
            <a:off x="6540106" y="1867032"/>
            <a:ext cx="480209" cy="692944"/>
            <a:chOff x="4407" y="1434"/>
            <a:chExt cx="386" cy="557"/>
          </a:xfrm>
          <a:solidFill>
            <a:srgbClr val="FFC000"/>
          </a:solidFill>
        </p:grpSpPr>
        <p:sp>
          <p:nvSpPr>
            <p:cNvPr id="2580" name="Freeform 28"/>
            <p:cNvSpPr>
              <a:spLocks noEditPoints="1"/>
            </p:cNvSpPr>
            <p:nvPr/>
          </p:nvSpPr>
          <p:spPr bwMode="auto">
            <a:xfrm>
              <a:off x="4484" y="1527"/>
              <a:ext cx="230" cy="289"/>
            </a:xfrm>
            <a:custGeom>
              <a:avLst/>
              <a:gdLst>
                <a:gd name="T0" fmla="*/ 109 w 111"/>
                <a:gd name="T1" fmla="*/ 88 h 140"/>
                <a:gd name="T2" fmla="*/ 58 w 111"/>
                <a:gd name="T3" fmla="*/ 73 h 140"/>
                <a:gd name="T4" fmla="*/ 3 w 111"/>
                <a:gd name="T5" fmla="*/ 62 h 140"/>
                <a:gd name="T6" fmla="*/ 27 w 111"/>
                <a:gd name="T7" fmla="*/ 65 h 140"/>
                <a:gd name="T8" fmla="*/ 59 w 111"/>
                <a:gd name="T9" fmla="*/ 117 h 140"/>
                <a:gd name="T10" fmla="*/ 75 w 111"/>
                <a:gd name="T11" fmla="*/ 72 h 140"/>
                <a:gd name="T12" fmla="*/ 82 w 111"/>
                <a:gd name="T13" fmla="*/ 54 h 140"/>
                <a:gd name="T14" fmla="*/ 69 w 111"/>
                <a:gd name="T15" fmla="*/ 41 h 140"/>
                <a:gd name="T16" fmla="*/ 11 w 111"/>
                <a:gd name="T17" fmla="*/ 81 h 140"/>
                <a:gd name="T18" fmla="*/ 66 w 111"/>
                <a:gd name="T19" fmla="*/ 29 h 140"/>
                <a:gd name="T20" fmla="*/ 58 w 111"/>
                <a:gd name="T21" fmla="*/ 18 h 140"/>
                <a:gd name="T22" fmla="*/ 27 w 111"/>
                <a:gd name="T23" fmla="*/ 104 h 140"/>
                <a:gd name="T24" fmla="*/ 80 w 111"/>
                <a:gd name="T25" fmla="*/ 81 h 140"/>
                <a:gd name="T26" fmla="*/ 97 w 111"/>
                <a:gd name="T27" fmla="*/ 82 h 140"/>
                <a:gd name="T28" fmla="*/ 62 w 111"/>
                <a:gd name="T29" fmla="*/ 12 h 140"/>
                <a:gd name="T30" fmla="*/ 63 w 111"/>
                <a:gd name="T31" fmla="*/ 3 h 140"/>
                <a:gd name="T32" fmla="*/ 86 w 111"/>
                <a:gd name="T33" fmla="*/ 13 h 140"/>
                <a:gd name="T34" fmla="*/ 41 w 111"/>
                <a:gd name="T35" fmla="*/ 47 h 140"/>
                <a:gd name="T36" fmla="*/ 97 w 111"/>
                <a:gd name="T37" fmla="*/ 28 h 140"/>
                <a:gd name="T38" fmla="*/ 27 w 111"/>
                <a:gd name="T39" fmla="*/ 23 h 140"/>
                <a:gd name="T40" fmla="*/ 90 w 111"/>
                <a:gd name="T41" fmla="*/ 33 h 140"/>
                <a:gd name="T42" fmla="*/ 96 w 111"/>
                <a:gd name="T43" fmla="*/ 46 h 140"/>
                <a:gd name="T44" fmla="*/ 78 w 111"/>
                <a:gd name="T45" fmla="*/ 91 h 140"/>
                <a:gd name="T46" fmla="*/ 80 w 111"/>
                <a:gd name="T47" fmla="*/ 104 h 140"/>
                <a:gd name="T48" fmla="*/ 33 w 111"/>
                <a:gd name="T49" fmla="*/ 67 h 140"/>
                <a:gd name="T50" fmla="*/ 12 w 111"/>
                <a:gd name="T51" fmla="*/ 114 h 140"/>
                <a:gd name="T52" fmla="*/ 73 w 111"/>
                <a:gd name="T53" fmla="*/ 31 h 140"/>
                <a:gd name="T54" fmla="*/ 89 w 111"/>
                <a:gd name="T55" fmla="*/ 39 h 140"/>
                <a:gd name="T56" fmla="*/ 84 w 111"/>
                <a:gd name="T57" fmla="*/ 21 h 140"/>
                <a:gd name="T58" fmla="*/ 85 w 111"/>
                <a:gd name="T59" fmla="*/ 109 h 140"/>
                <a:gd name="T60" fmla="*/ 91 w 111"/>
                <a:gd name="T61" fmla="*/ 48 h 140"/>
                <a:gd name="T62" fmla="*/ 60 w 111"/>
                <a:gd name="T63" fmla="*/ 121 h 140"/>
                <a:gd name="T64" fmla="*/ 23 w 111"/>
                <a:gd name="T65" fmla="*/ 33 h 140"/>
                <a:gd name="T66" fmla="*/ 47 w 111"/>
                <a:gd name="T67" fmla="*/ 16 h 140"/>
                <a:gd name="T68" fmla="*/ 88 w 111"/>
                <a:gd name="T69" fmla="*/ 25 h 140"/>
                <a:gd name="T70" fmla="*/ 31 w 111"/>
                <a:gd name="T71" fmla="*/ 123 h 140"/>
                <a:gd name="T72" fmla="*/ 13 w 111"/>
                <a:gd name="T73" fmla="*/ 52 h 140"/>
                <a:gd name="T74" fmla="*/ 96 w 111"/>
                <a:gd name="T75" fmla="*/ 89 h 140"/>
                <a:gd name="T76" fmla="*/ 43 w 111"/>
                <a:gd name="T77" fmla="*/ 132 h 140"/>
                <a:gd name="T78" fmla="*/ 23 w 111"/>
                <a:gd name="T79" fmla="*/ 114 h 140"/>
                <a:gd name="T80" fmla="*/ 90 w 111"/>
                <a:gd name="T81" fmla="*/ 58 h 140"/>
                <a:gd name="T82" fmla="*/ 45 w 111"/>
                <a:gd name="T83" fmla="*/ 127 h 140"/>
                <a:gd name="T84" fmla="*/ 74 w 111"/>
                <a:gd name="T85" fmla="*/ 122 h 140"/>
                <a:gd name="T86" fmla="*/ 101 w 111"/>
                <a:gd name="T87" fmla="*/ 55 h 140"/>
                <a:gd name="T88" fmla="*/ 42 w 111"/>
                <a:gd name="T89" fmla="*/ 122 h 140"/>
                <a:gd name="T90" fmla="*/ 22 w 111"/>
                <a:gd name="T91" fmla="*/ 111 h 140"/>
                <a:gd name="T92" fmla="*/ 89 w 111"/>
                <a:gd name="T93" fmla="*/ 41 h 140"/>
                <a:gd name="T94" fmla="*/ 9 w 111"/>
                <a:gd name="T95" fmla="*/ 60 h 140"/>
                <a:gd name="T96" fmla="*/ 91 w 111"/>
                <a:gd name="T97" fmla="*/ 104 h 140"/>
                <a:gd name="T98" fmla="*/ 36 w 111"/>
                <a:gd name="T99" fmla="*/ 123 h 140"/>
                <a:gd name="T100" fmla="*/ 63 w 111"/>
                <a:gd name="T101" fmla="*/ 125 h 140"/>
                <a:gd name="T102" fmla="*/ 27 w 111"/>
                <a:gd name="T103" fmla="*/ 110 h 140"/>
                <a:gd name="T104" fmla="*/ 58 w 111"/>
                <a:gd name="T105" fmla="*/ 130 h 140"/>
                <a:gd name="T106" fmla="*/ 71 w 111"/>
                <a:gd name="T107" fmla="*/ 29 h 140"/>
                <a:gd name="T108" fmla="*/ 62 w 111"/>
                <a:gd name="T109" fmla="*/ 10 h 140"/>
                <a:gd name="T110" fmla="*/ 34 w 111"/>
                <a:gd name="T111" fmla="*/ 131 h 140"/>
                <a:gd name="T112" fmla="*/ 67 w 111"/>
                <a:gd name="T113" fmla="*/ 124 h 140"/>
                <a:gd name="T114" fmla="*/ 100 w 111"/>
                <a:gd name="T115" fmla="*/ 68 h 140"/>
                <a:gd name="T116" fmla="*/ 38 w 111"/>
                <a:gd name="T117" fmla="*/ 121 h 140"/>
                <a:gd name="T118" fmla="*/ 19 w 111"/>
                <a:gd name="T119" fmla="*/ 3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40">
                  <a:moveTo>
                    <a:pt x="0" y="73"/>
                  </a:moveTo>
                  <a:cubicBezTo>
                    <a:pt x="0" y="68"/>
                    <a:pt x="0" y="64"/>
                    <a:pt x="1" y="59"/>
                  </a:cubicBezTo>
                  <a:cubicBezTo>
                    <a:pt x="2" y="52"/>
                    <a:pt x="4" y="46"/>
                    <a:pt x="6" y="40"/>
                  </a:cubicBezTo>
                  <a:cubicBezTo>
                    <a:pt x="7" y="37"/>
                    <a:pt x="9" y="33"/>
                    <a:pt x="11" y="29"/>
                  </a:cubicBezTo>
                  <a:cubicBezTo>
                    <a:pt x="14" y="25"/>
                    <a:pt x="16" y="21"/>
                    <a:pt x="19" y="17"/>
                  </a:cubicBezTo>
                  <a:cubicBezTo>
                    <a:pt x="23" y="13"/>
                    <a:pt x="27" y="9"/>
                    <a:pt x="32" y="6"/>
                  </a:cubicBezTo>
                  <a:cubicBezTo>
                    <a:pt x="39" y="2"/>
                    <a:pt x="46" y="0"/>
                    <a:pt x="55" y="0"/>
                  </a:cubicBezTo>
                  <a:cubicBezTo>
                    <a:pt x="57" y="0"/>
                    <a:pt x="60" y="1"/>
                    <a:pt x="63" y="1"/>
                  </a:cubicBezTo>
                  <a:cubicBezTo>
                    <a:pt x="71" y="2"/>
                    <a:pt x="78" y="5"/>
                    <a:pt x="84" y="9"/>
                  </a:cubicBezTo>
                  <a:cubicBezTo>
                    <a:pt x="88" y="12"/>
                    <a:pt x="92" y="16"/>
                    <a:pt x="95" y="20"/>
                  </a:cubicBezTo>
                  <a:cubicBezTo>
                    <a:pt x="98" y="23"/>
                    <a:pt x="100" y="26"/>
                    <a:pt x="102" y="30"/>
                  </a:cubicBezTo>
                  <a:cubicBezTo>
                    <a:pt x="105" y="36"/>
                    <a:pt x="108" y="43"/>
                    <a:pt x="109" y="50"/>
                  </a:cubicBezTo>
                  <a:cubicBezTo>
                    <a:pt x="110" y="55"/>
                    <a:pt x="111" y="61"/>
                    <a:pt x="111" y="67"/>
                  </a:cubicBezTo>
                  <a:cubicBezTo>
                    <a:pt x="111" y="70"/>
                    <a:pt x="111" y="73"/>
                    <a:pt x="111" y="76"/>
                  </a:cubicBezTo>
                  <a:cubicBezTo>
                    <a:pt x="111" y="80"/>
                    <a:pt x="110" y="84"/>
                    <a:pt x="109" y="88"/>
                  </a:cubicBezTo>
                  <a:cubicBezTo>
                    <a:pt x="107" y="96"/>
                    <a:pt x="104" y="102"/>
                    <a:pt x="101" y="109"/>
                  </a:cubicBezTo>
                  <a:cubicBezTo>
                    <a:pt x="100" y="110"/>
                    <a:pt x="100" y="110"/>
                    <a:pt x="99" y="111"/>
                  </a:cubicBezTo>
                  <a:cubicBezTo>
                    <a:pt x="98" y="115"/>
                    <a:pt x="96" y="119"/>
                    <a:pt x="93" y="122"/>
                  </a:cubicBezTo>
                  <a:cubicBezTo>
                    <a:pt x="90" y="127"/>
                    <a:pt x="85" y="130"/>
                    <a:pt x="80" y="133"/>
                  </a:cubicBezTo>
                  <a:cubicBezTo>
                    <a:pt x="77" y="135"/>
                    <a:pt x="74" y="137"/>
                    <a:pt x="70" y="138"/>
                  </a:cubicBezTo>
                  <a:cubicBezTo>
                    <a:pt x="66" y="139"/>
                    <a:pt x="61" y="140"/>
                    <a:pt x="57" y="140"/>
                  </a:cubicBezTo>
                  <a:cubicBezTo>
                    <a:pt x="56" y="140"/>
                    <a:pt x="54" y="140"/>
                    <a:pt x="53" y="140"/>
                  </a:cubicBezTo>
                  <a:cubicBezTo>
                    <a:pt x="43" y="140"/>
                    <a:pt x="33" y="138"/>
                    <a:pt x="25" y="132"/>
                  </a:cubicBezTo>
                  <a:cubicBezTo>
                    <a:pt x="23" y="130"/>
                    <a:pt x="21" y="129"/>
                    <a:pt x="20" y="128"/>
                  </a:cubicBezTo>
                  <a:cubicBezTo>
                    <a:pt x="16" y="125"/>
                    <a:pt x="13" y="121"/>
                    <a:pt x="11" y="117"/>
                  </a:cubicBezTo>
                  <a:cubicBezTo>
                    <a:pt x="7" y="110"/>
                    <a:pt x="4" y="103"/>
                    <a:pt x="2" y="94"/>
                  </a:cubicBezTo>
                  <a:cubicBezTo>
                    <a:pt x="1" y="89"/>
                    <a:pt x="0" y="84"/>
                    <a:pt x="0" y="79"/>
                  </a:cubicBezTo>
                  <a:cubicBezTo>
                    <a:pt x="0" y="77"/>
                    <a:pt x="0" y="75"/>
                    <a:pt x="0" y="73"/>
                  </a:cubicBezTo>
                  <a:close/>
                  <a:moveTo>
                    <a:pt x="57" y="74"/>
                  </a:moveTo>
                  <a:cubicBezTo>
                    <a:pt x="57" y="74"/>
                    <a:pt x="58" y="74"/>
                    <a:pt x="58" y="7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8" y="73"/>
                    <a:pt x="57" y="74"/>
                    <a:pt x="57" y="74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5" y="76"/>
                    <a:pt x="54" y="76"/>
                    <a:pt x="53" y="77"/>
                  </a:cubicBezTo>
                  <a:cubicBezTo>
                    <a:pt x="44" y="84"/>
                    <a:pt x="36" y="91"/>
                    <a:pt x="27" y="97"/>
                  </a:cubicBezTo>
                  <a:cubicBezTo>
                    <a:pt x="25" y="99"/>
                    <a:pt x="23" y="100"/>
                    <a:pt x="21" y="102"/>
                  </a:cubicBezTo>
                  <a:cubicBezTo>
                    <a:pt x="21" y="102"/>
                    <a:pt x="22" y="103"/>
                    <a:pt x="22" y="103"/>
                  </a:cubicBezTo>
                  <a:cubicBezTo>
                    <a:pt x="22" y="103"/>
                    <a:pt x="23" y="102"/>
                    <a:pt x="23" y="102"/>
                  </a:cubicBezTo>
                  <a:cubicBezTo>
                    <a:pt x="34" y="93"/>
                    <a:pt x="45" y="84"/>
                    <a:pt x="56" y="75"/>
                  </a:cubicBezTo>
                  <a:cubicBezTo>
                    <a:pt x="56" y="75"/>
                    <a:pt x="56" y="75"/>
                    <a:pt x="56" y="74"/>
                  </a:cubicBezTo>
                  <a:cubicBezTo>
                    <a:pt x="57" y="74"/>
                    <a:pt x="57" y="74"/>
                    <a:pt x="57" y="7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8"/>
                    <a:pt x="4" y="60"/>
                    <a:pt x="3" y="62"/>
                  </a:cubicBezTo>
                  <a:cubicBezTo>
                    <a:pt x="3" y="63"/>
                    <a:pt x="3" y="63"/>
                    <a:pt x="3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4" y="61"/>
                    <a:pt x="4" y="58"/>
                    <a:pt x="4" y="55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4"/>
                    <a:pt x="4" y="55"/>
                    <a:pt x="4" y="55"/>
                  </a:cubicBezTo>
                  <a:close/>
                  <a:moveTo>
                    <a:pt x="26" y="65"/>
                  </a:moveTo>
                  <a:cubicBezTo>
                    <a:pt x="26" y="65"/>
                    <a:pt x="26" y="65"/>
                    <a:pt x="26" y="65"/>
                  </a:cubicBezTo>
                  <a:cubicBezTo>
                    <a:pt x="20" y="69"/>
                    <a:pt x="15" y="73"/>
                    <a:pt x="10" y="77"/>
                  </a:cubicBezTo>
                  <a:cubicBezTo>
                    <a:pt x="10" y="77"/>
                    <a:pt x="9" y="78"/>
                    <a:pt x="9" y="78"/>
                  </a:cubicBezTo>
                  <a:cubicBezTo>
                    <a:pt x="9" y="78"/>
                    <a:pt x="9" y="79"/>
                    <a:pt x="9" y="80"/>
                  </a:cubicBezTo>
                  <a:cubicBezTo>
                    <a:pt x="10" y="79"/>
                    <a:pt x="10" y="79"/>
                    <a:pt x="11" y="79"/>
                  </a:cubicBezTo>
                  <a:cubicBezTo>
                    <a:pt x="16" y="74"/>
                    <a:pt x="20" y="70"/>
                    <a:pt x="25" y="66"/>
                  </a:cubicBezTo>
                  <a:cubicBezTo>
                    <a:pt x="26" y="66"/>
                    <a:pt x="26" y="65"/>
                    <a:pt x="26" y="65"/>
                  </a:cubicBezTo>
                  <a:cubicBezTo>
                    <a:pt x="26" y="65"/>
                    <a:pt x="27" y="65"/>
                    <a:pt x="27" y="65"/>
                  </a:cubicBezTo>
                  <a:cubicBezTo>
                    <a:pt x="27" y="65"/>
                    <a:pt x="27" y="64"/>
                    <a:pt x="27" y="64"/>
                  </a:cubicBezTo>
                  <a:cubicBezTo>
                    <a:pt x="26" y="65"/>
                    <a:pt x="26" y="65"/>
                    <a:pt x="26" y="65"/>
                  </a:cubicBezTo>
                  <a:close/>
                  <a:moveTo>
                    <a:pt x="60" y="116"/>
                  </a:moveTo>
                  <a:cubicBezTo>
                    <a:pt x="60" y="116"/>
                    <a:pt x="60" y="116"/>
                    <a:pt x="60" y="116"/>
                  </a:cubicBezTo>
                  <a:cubicBezTo>
                    <a:pt x="61" y="115"/>
                    <a:pt x="62" y="115"/>
                    <a:pt x="62" y="114"/>
                  </a:cubicBezTo>
                  <a:cubicBezTo>
                    <a:pt x="69" y="108"/>
                    <a:pt x="77" y="102"/>
                    <a:pt x="84" y="96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95"/>
                    <a:pt x="86" y="95"/>
                    <a:pt x="87" y="96"/>
                  </a:cubicBezTo>
                  <a:cubicBezTo>
                    <a:pt x="87" y="96"/>
                    <a:pt x="87" y="96"/>
                    <a:pt x="87" y="96"/>
                  </a:cubicBezTo>
                  <a:cubicBezTo>
                    <a:pt x="88" y="95"/>
                    <a:pt x="89" y="93"/>
                    <a:pt x="90" y="91"/>
                  </a:cubicBezTo>
                  <a:cubicBezTo>
                    <a:pt x="89" y="91"/>
                    <a:pt x="89" y="91"/>
                    <a:pt x="89" y="92"/>
                  </a:cubicBezTo>
                  <a:cubicBezTo>
                    <a:pt x="79" y="99"/>
                    <a:pt x="69" y="108"/>
                    <a:pt x="60" y="116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59" y="116"/>
                    <a:pt x="59" y="117"/>
                    <a:pt x="59" y="117"/>
                  </a:cubicBezTo>
                  <a:cubicBezTo>
                    <a:pt x="59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0" y="116"/>
                  </a:cubicBezTo>
                  <a:close/>
                  <a:moveTo>
                    <a:pt x="54" y="66"/>
                  </a:moveTo>
                  <a:cubicBezTo>
                    <a:pt x="53" y="66"/>
                    <a:pt x="53" y="66"/>
                    <a:pt x="53" y="66"/>
                  </a:cubicBezTo>
                  <a:cubicBezTo>
                    <a:pt x="41" y="75"/>
                    <a:pt x="29" y="84"/>
                    <a:pt x="17" y="93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4"/>
                    <a:pt x="17" y="95"/>
                    <a:pt x="17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30" y="85"/>
                    <a:pt x="41" y="76"/>
                    <a:pt x="53" y="66"/>
                  </a:cubicBezTo>
                  <a:cubicBezTo>
                    <a:pt x="53" y="66"/>
                    <a:pt x="53" y="66"/>
                    <a:pt x="54" y="66"/>
                  </a:cubicBezTo>
                  <a:cubicBezTo>
                    <a:pt x="54" y="66"/>
                    <a:pt x="54" y="65"/>
                    <a:pt x="54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5"/>
                    <a:pt x="54" y="66"/>
                    <a:pt x="54" y="66"/>
                  </a:cubicBezTo>
                  <a:close/>
                  <a:moveTo>
                    <a:pt x="44" y="94"/>
                  </a:moveTo>
                  <a:cubicBezTo>
                    <a:pt x="45" y="94"/>
                    <a:pt x="45" y="93"/>
                    <a:pt x="45" y="93"/>
                  </a:cubicBezTo>
                  <a:cubicBezTo>
                    <a:pt x="55" y="86"/>
                    <a:pt x="65" y="79"/>
                    <a:pt x="75" y="72"/>
                  </a:cubicBezTo>
                  <a:cubicBezTo>
                    <a:pt x="77" y="70"/>
                    <a:pt x="79" y="69"/>
                    <a:pt x="82" y="67"/>
                  </a:cubicBezTo>
                  <a:cubicBezTo>
                    <a:pt x="82" y="67"/>
                    <a:pt x="82" y="67"/>
                    <a:pt x="82" y="66"/>
                  </a:cubicBezTo>
                  <a:cubicBezTo>
                    <a:pt x="82" y="65"/>
                    <a:pt x="82" y="64"/>
                    <a:pt x="82" y="63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78" y="67"/>
                    <a:pt x="74" y="70"/>
                    <a:pt x="70" y="73"/>
                  </a:cubicBezTo>
                  <a:cubicBezTo>
                    <a:pt x="61" y="79"/>
                    <a:pt x="53" y="86"/>
                    <a:pt x="45" y="93"/>
                  </a:cubicBezTo>
                  <a:cubicBezTo>
                    <a:pt x="45" y="93"/>
                    <a:pt x="45" y="93"/>
                    <a:pt x="44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4"/>
                    <a:pt x="44" y="94"/>
                    <a:pt x="44" y="94"/>
                  </a:cubicBezTo>
                  <a:close/>
                  <a:moveTo>
                    <a:pt x="32" y="91"/>
                  </a:moveTo>
                  <a:cubicBezTo>
                    <a:pt x="32" y="91"/>
                    <a:pt x="32" y="91"/>
                    <a:pt x="33" y="91"/>
                  </a:cubicBezTo>
                  <a:cubicBezTo>
                    <a:pt x="38" y="87"/>
                    <a:pt x="42" y="83"/>
                    <a:pt x="47" y="79"/>
                  </a:cubicBezTo>
                  <a:cubicBezTo>
                    <a:pt x="58" y="71"/>
                    <a:pt x="69" y="62"/>
                    <a:pt x="81" y="54"/>
                  </a:cubicBezTo>
                  <a:cubicBezTo>
                    <a:pt x="81" y="54"/>
                    <a:pt x="81" y="54"/>
                    <a:pt x="82" y="54"/>
                  </a:cubicBezTo>
                  <a:cubicBezTo>
                    <a:pt x="81" y="53"/>
                    <a:pt x="81" y="52"/>
                    <a:pt x="81" y="51"/>
                  </a:cubicBezTo>
                  <a:cubicBezTo>
                    <a:pt x="81" y="51"/>
                    <a:pt x="80" y="51"/>
                    <a:pt x="80" y="52"/>
                  </a:cubicBezTo>
                  <a:cubicBezTo>
                    <a:pt x="74" y="56"/>
                    <a:pt x="67" y="61"/>
                    <a:pt x="61" y="66"/>
                  </a:cubicBezTo>
                  <a:cubicBezTo>
                    <a:pt x="52" y="74"/>
                    <a:pt x="42" y="82"/>
                    <a:pt x="33" y="90"/>
                  </a:cubicBezTo>
                  <a:cubicBezTo>
                    <a:pt x="33" y="91"/>
                    <a:pt x="32" y="91"/>
                    <a:pt x="32" y="91"/>
                  </a:cubicBezTo>
                  <a:cubicBezTo>
                    <a:pt x="32" y="91"/>
                    <a:pt x="31" y="92"/>
                    <a:pt x="31" y="92"/>
                  </a:cubicBezTo>
                  <a:cubicBezTo>
                    <a:pt x="31" y="92"/>
                    <a:pt x="31" y="92"/>
                    <a:pt x="31" y="92"/>
                  </a:cubicBezTo>
                  <a:cubicBezTo>
                    <a:pt x="31" y="92"/>
                    <a:pt x="32" y="91"/>
                    <a:pt x="32" y="91"/>
                  </a:cubicBezTo>
                  <a:close/>
                  <a:moveTo>
                    <a:pt x="26" y="75"/>
                  </a:moveTo>
                  <a:cubicBezTo>
                    <a:pt x="27" y="75"/>
                    <a:pt x="27" y="75"/>
                    <a:pt x="27" y="74"/>
                  </a:cubicBezTo>
                  <a:cubicBezTo>
                    <a:pt x="43" y="62"/>
                    <a:pt x="59" y="50"/>
                    <a:pt x="76" y="39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76" y="38"/>
                    <a:pt x="75" y="37"/>
                    <a:pt x="74" y="37"/>
                  </a:cubicBezTo>
                  <a:cubicBezTo>
                    <a:pt x="74" y="37"/>
                    <a:pt x="74" y="37"/>
                    <a:pt x="73" y="38"/>
                  </a:cubicBezTo>
                  <a:cubicBezTo>
                    <a:pt x="72" y="39"/>
                    <a:pt x="70" y="40"/>
                    <a:pt x="69" y="41"/>
                  </a:cubicBezTo>
                  <a:cubicBezTo>
                    <a:pt x="54" y="52"/>
                    <a:pt x="40" y="63"/>
                    <a:pt x="27" y="74"/>
                  </a:cubicBezTo>
                  <a:cubicBezTo>
                    <a:pt x="27" y="74"/>
                    <a:pt x="27" y="75"/>
                    <a:pt x="26" y="75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5"/>
                    <a:pt x="26" y="75"/>
                    <a:pt x="26" y="76"/>
                  </a:cubicBezTo>
                  <a:cubicBezTo>
                    <a:pt x="26" y="75"/>
                    <a:pt x="26" y="75"/>
                    <a:pt x="26" y="75"/>
                  </a:cubicBezTo>
                  <a:close/>
                  <a:moveTo>
                    <a:pt x="78" y="42"/>
                  </a:moveTo>
                  <a:cubicBezTo>
                    <a:pt x="77" y="42"/>
                    <a:pt x="77" y="42"/>
                    <a:pt x="77" y="42"/>
                  </a:cubicBezTo>
                  <a:cubicBezTo>
                    <a:pt x="70" y="47"/>
                    <a:pt x="63" y="52"/>
                    <a:pt x="56" y="57"/>
                  </a:cubicBezTo>
                  <a:cubicBezTo>
                    <a:pt x="45" y="65"/>
                    <a:pt x="35" y="74"/>
                    <a:pt x="24" y="83"/>
                  </a:cubicBezTo>
                  <a:cubicBezTo>
                    <a:pt x="21" y="86"/>
                    <a:pt x="18" y="88"/>
                    <a:pt x="16" y="91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36" y="76"/>
                    <a:pt x="58" y="60"/>
                    <a:pt x="79" y="45"/>
                  </a:cubicBezTo>
                  <a:cubicBezTo>
                    <a:pt x="79" y="44"/>
                    <a:pt x="78" y="43"/>
                    <a:pt x="78" y="42"/>
                  </a:cubicBezTo>
                  <a:close/>
                  <a:moveTo>
                    <a:pt x="11" y="80"/>
                  </a:moveTo>
                  <a:cubicBezTo>
                    <a:pt x="11" y="81"/>
                    <a:pt x="11" y="81"/>
                    <a:pt x="11" y="81"/>
                  </a:cubicBezTo>
                  <a:cubicBezTo>
                    <a:pt x="11" y="80"/>
                    <a:pt x="12" y="80"/>
                    <a:pt x="12" y="80"/>
                  </a:cubicBezTo>
                  <a:cubicBezTo>
                    <a:pt x="18" y="76"/>
                    <a:pt x="24" y="71"/>
                    <a:pt x="30" y="67"/>
                  </a:cubicBezTo>
                  <a:cubicBezTo>
                    <a:pt x="44" y="57"/>
                    <a:pt x="58" y="46"/>
                    <a:pt x="72" y="36"/>
                  </a:cubicBezTo>
                  <a:cubicBezTo>
                    <a:pt x="72" y="36"/>
                    <a:pt x="73" y="36"/>
                    <a:pt x="73" y="35"/>
                  </a:cubicBezTo>
                  <a:cubicBezTo>
                    <a:pt x="72" y="34"/>
                    <a:pt x="71" y="34"/>
                    <a:pt x="70" y="33"/>
                  </a:cubicBezTo>
                  <a:cubicBezTo>
                    <a:pt x="58" y="41"/>
                    <a:pt x="46" y="51"/>
                    <a:pt x="35" y="60"/>
                  </a:cubicBezTo>
                  <a:cubicBezTo>
                    <a:pt x="27" y="67"/>
                    <a:pt x="19" y="74"/>
                    <a:pt x="11" y="80"/>
                  </a:cubicBezTo>
                  <a:close/>
                  <a:moveTo>
                    <a:pt x="79" y="72"/>
                  </a:moveTo>
                  <a:cubicBezTo>
                    <a:pt x="73" y="74"/>
                    <a:pt x="30" y="106"/>
                    <a:pt x="29" y="109"/>
                  </a:cubicBezTo>
                  <a:cubicBezTo>
                    <a:pt x="30" y="110"/>
                    <a:pt x="31" y="111"/>
                    <a:pt x="32" y="112"/>
                  </a:cubicBezTo>
                  <a:cubicBezTo>
                    <a:pt x="48" y="98"/>
                    <a:pt x="63" y="84"/>
                    <a:pt x="79" y="72"/>
                  </a:cubicBezTo>
                  <a:close/>
                  <a:moveTo>
                    <a:pt x="11" y="65"/>
                  </a:moveTo>
                  <a:cubicBezTo>
                    <a:pt x="11" y="65"/>
                    <a:pt x="12" y="65"/>
                    <a:pt x="12" y="65"/>
                  </a:cubicBezTo>
                  <a:cubicBezTo>
                    <a:pt x="29" y="52"/>
                    <a:pt x="47" y="41"/>
                    <a:pt x="66" y="30"/>
                  </a:cubicBezTo>
                  <a:cubicBezTo>
                    <a:pt x="66" y="30"/>
                    <a:pt x="66" y="30"/>
                    <a:pt x="66" y="29"/>
                  </a:cubicBezTo>
                  <a:cubicBezTo>
                    <a:pt x="66" y="29"/>
                    <a:pt x="66" y="29"/>
                    <a:pt x="65" y="29"/>
                  </a:cubicBezTo>
                  <a:cubicBezTo>
                    <a:pt x="65" y="28"/>
                    <a:pt x="65" y="28"/>
                    <a:pt x="65" y="27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7"/>
                    <a:pt x="68" y="28"/>
                    <a:pt x="69" y="28"/>
                  </a:cubicBezTo>
                  <a:cubicBezTo>
                    <a:pt x="70" y="27"/>
                    <a:pt x="77" y="23"/>
                    <a:pt x="77" y="23"/>
                  </a:cubicBezTo>
                  <a:cubicBezTo>
                    <a:pt x="76" y="22"/>
                    <a:pt x="75" y="21"/>
                    <a:pt x="75" y="20"/>
                  </a:cubicBezTo>
                  <a:cubicBezTo>
                    <a:pt x="74" y="20"/>
                    <a:pt x="74" y="21"/>
                    <a:pt x="74" y="21"/>
                  </a:cubicBezTo>
                  <a:cubicBezTo>
                    <a:pt x="69" y="24"/>
                    <a:pt x="65" y="27"/>
                    <a:pt x="60" y="30"/>
                  </a:cubicBezTo>
                  <a:cubicBezTo>
                    <a:pt x="52" y="35"/>
                    <a:pt x="45" y="40"/>
                    <a:pt x="38" y="45"/>
                  </a:cubicBezTo>
                  <a:cubicBezTo>
                    <a:pt x="29" y="51"/>
                    <a:pt x="20" y="58"/>
                    <a:pt x="12" y="64"/>
                  </a:cubicBezTo>
                  <a:cubicBezTo>
                    <a:pt x="12" y="64"/>
                    <a:pt x="12" y="65"/>
                    <a:pt x="11" y="65"/>
                  </a:cubicBezTo>
                  <a:close/>
                  <a:moveTo>
                    <a:pt x="64" y="13"/>
                  </a:moveTo>
                  <a:cubicBezTo>
                    <a:pt x="64" y="13"/>
                    <a:pt x="64" y="14"/>
                    <a:pt x="64" y="14"/>
                  </a:cubicBezTo>
                  <a:cubicBezTo>
                    <a:pt x="62" y="15"/>
                    <a:pt x="60" y="16"/>
                    <a:pt x="58" y="18"/>
                  </a:cubicBezTo>
                  <a:cubicBezTo>
                    <a:pt x="44" y="26"/>
                    <a:pt x="31" y="35"/>
                    <a:pt x="19" y="45"/>
                  </a:cubicBezTo>
                  <a:cubicBezTo>
                    <a:pt x="18" y="45"/>
                    <a:pt x="18" y="46"/>
                    <a:pt x="17" y="47"/>
                  </a:cubicBezTo>
                  <a:cubicBezTo>
                    <a:pt x="34" y="36"/>
                    <a:pt x="51" y="25"/>
                    <a:pt x="68" y="15"/>
                  </a:cubicBezTo>
                  <a:cubicBezTo>
                    <a:pt x="67" y="14"/>
                    <a:pt x="66" y="14"/>
                    <a:pt x="64" y="13"/>
                  </a:cubicBezTo>
                  <a:close/>
                  <a:moveTo>
                    <a:pt x="39" y="108"/>
                  </a:moveTo>
                  <a:cubicBezTo>
                    <a:pt x="39" y="108"/>
                    <a:pt x="40" y="108"/>
                    <a:pt x="40" y="108"/>
                  </a:cubicBezTo>
                  <a:cubicBezTo>
                    <a:pt x="45" y="104"/>
                    <a:pt x="50" y="100"/>
                    <a:pt x="55" y="96"/>
                  </a:cubicBezTo>
                  <a:cubicBezTo>
                    <a:pt x="64" y="90"/>
                    <a:pt x="72" y="84"/>
                    <a:pt x="81" y="78"/>
                  </a:cubicBezTo>
                  <a:cubicBezTo>
                    <a:pt x="81" y="78"/>
                    <a:pt x="81" y="77"/>
                    <a:pt x="81" y="77"/>
                  </a:cubicBezTo>
                  <a:cubicBezTo>
                    <a:pt x="82" y="75"/>
                    <a:pt x="82" y="73"/>
                    <a:pt x="82" y="71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67" y="83"/>
                    <a:pt x="53" y="95"/>
                    <a:pt x="39" y="108"/>
                  </a:cubicBezTo>
                  <a:close/>
                  <a:moveTo>
                    <a:pt x="75" y="67"/>
                  </a:moveTo>
                  <a:cubicBezTo>
                    <a:pt x="58" y="78"/>
                    <a:pt x="42" y="90"/>
                    <a:pt x="26" y="102"/>
                  </a:cubicBezTo>
                  <a:cubicBezTo>
                    <a:pt x="26" y="103"/>
                    <a:pt x="27" y="103"/>
                    <a:pt x="27" y="104"/>
                  </a:cubicBezTo>
                  <a:cubicBezTo>
                    <a:pt x="27" y="105"/>
                    <a:pt x="26" y="105"/>
                    <a:pt x="26" y="106"/>
                  </a:cubicBezTo>
                  <a:cubicBezTo>
                    <a:pt x="26" y="106"/>
                    <a:pt x="26" y="106"/>
                    <a:pt x="27" y="107"/>
                  </a:cubicBezTo>
                  <a:cubicBezTo>
                    <a:pt x="42" y="93"/>
                    <a:pt x="58" y="79"/>
                    <a:pt x="75" y="67"/>
                  </a:cubicBezTo>
                  <a:close/>
                  <a:moveTo>
                    <a:pt x="20" y="52"/>
                  </a:moveTo>
                  <a:cubicBezTo>
                    <a:pt x="37" y="40"/>
                    <a:pt x="55" y="29"/>
                    <a:pt x="73" y="18"/>
                  </a:cubicBezTo>
                  <a:cubicBezTo>
                    <a:pt x="72" y="18"/>
                    <a:pt x="71" y="17"/>
                    <a:pt x="71" y="17"/>
                  </a:cubicBezTo>
                  <a:cubicBezTo>
                    <a:pt x="70" y="17"/>
                    <a:pt x="70" y="17"/>
                    <a:pt x="70" y="16"/>
                  </a:cubicBezTo>
                  <a:cubicBezTo>
                    <a:pt x="53" y="27"/>
                    <a:pt x="36" y="39"/>
                    <a:pt x="20" y="52"/>
                  </a:cubicBezTo>
                  <a:close/>
                  <a:moveTo>
                    <a:pt x="35" y="113"/>
                  </a:moveTo>
                  <a:cubicBezTo>
                    <a:pt x="37" y="114"/>
                    <a:pt x="38" y="114"/>
                    <a:pt x="39" y="115"/>
                  </a:cubicBezTo>
                  <a:cubicBezTo>
                    <a:pt x="39" y="115"/>
                    <a:pt x="40" y="115"/>
                    <a:pt x="40" y="115"/>
                  </a:cubicBezTo>
                  <a:cubicBezTo>
                    <a:pt x="42" y="113"/>
                    <a:pt x="45" y="111"/>
                    <a:pt x="47" y="109"/>
                  </a:cubicBezTo>
                  <a:cubicBezTo>
                    <a:pt x="57" y="100"/>
                    <a:pt x="68" y="90"/>
                    <a:pt x="79" y="82"/>
                  </a:cubicBezTo>
                  <a:cubicBezTo>
                    <a:pt x="79" y="81"/>
                    <a:pt x="80" y="81"/>
                    <a:pt x="80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65" y="91"/>
                    <a:pt x="50" y="102"/>
                    <a:pt x="35" y="113"/>
                  </a:cubicBezTo>
                  <a:close/>
                  <a:moveTo>
                    <a:pt x="43" y="114"/>
                  </a:moveTo>
                  <a:cubicBezTo>
                    <a:pt x="44" y="115"/>
                    <a:pt x="44" y="114"/>
                    <a:pt x="45" y="114"/>
                  </a:cubicBezTo>
                  <a:cubicBezTo>
                    <a:pt x="48" y="112"/>
                    <a:pt x="51" y="109"/>
                    <a:pt x="54" y="106"/>
                  </a:cubicBezTo>
                  <a:cubicBezTo>
                    <a:pt x="63" y="100"/>
                    <a:pt x="71" y="94"/>
                    <a:pt x="80" y="88"/>
                  </a:cubicBezTo>
                  <a:cubicBezTo>
                    <a:pt x="80" y="87"/>
                    <a:pt x="80" y="87"/>
                    <a:pt x="81" y="87"/>
                  </a:cubicBezTo>
                  <a:cubicBezTo>
                    <a:pt x="80" y="87"/>
                    <a:pt x="80" y="86"/>
                    <a:pt x="79" y="86"/>
                  </a:cubicBezTo>
                  <a:cubicBezTo>
                    <a:pt x="79" y="85"/>
                    <a:pt x="80" y="84"/>
                    <a:pt x="80" y="84"/>
                  </a:cubicBezTo>
                  <a:cubicBezTo>
                    <a:pt x="67" y="94"/>
                    <a:pt x="55" y="104"/>
                    <a:pt x="43" y="114"/>
                  </a:cubicBezTo>
                  <a:close/>
                  <a:moveTo>
                    <a:pt x="51" y="116"/>
                  </a:moveTo>
                  <a:cubicBezTo>
                    <a:pt x="51" y="116"/>
                    <a:pt x="51" y="116"/>
                    <a:pt x="51" y="116"/>
                  </a:cubicBezTo>
                  <a:cubicBezTo>
                    <a:pt x="51" y="116"/>
                    <a:pt x="52" y="115"/>
                    <a:pt x="52" y="115"/>
                  </a:cubicBezTo>
                  <a:cubicBezTo>
                    <a:pt x="65" y="105"/>
                    <a:pt x="78" y="95"/>
                    <a:pt x="92" y="86"/>
                  </a:cubicBezTo>
                  <a:cubicBezTo>
                    <a:pt x="93" y="85"/>
                    <a:pt x="95" y="84"/>
                    <a:pt x="96" y="83"/>
                  </a:cubicBezTo>
                  <a:cubicBezTo>
                    <a:pt x="97" y="83"/>
                    <a:pt x="97" y="82"/>
                    <a:pt x="97" y="82"/>
                  </a:cubicBezTo>
                  <a:cubicBezTo>
                    <a:pt x="97" y="81"/>
                    <a:pt x="97" y="80"/>
                    <a:pt x="97" y="79"/>
                  </a:cubicBezTo>
                  <a:cubicBezTo>
                    <a:pt x="95" y="80"/>
                    <a:pt x="52" y="114"/>
                    <a:pt x="51" y="116"/>
                  </a:cubicBezTo>
                  <a:close/>
                  <a:moveTo>
                    <a:pt x="85" y="102"/>
                  </a:moveTo>
                  <a:cubicBezTo>
                    <a:pt x="83" y="103"/>
                    <a:pt x="65" y="119"/>
                    <a:pt x="63" y="121"/>
                  </a:cubicBezTo>
                  <a:cubicBezTo>
                    <a:pt x="64" y="122"/>
                    <a:pt x="64" y="122"/>
                    <a:pt x="64" y="123"/>
                  </a:cubicBezTo>
                  <a:cubicBezTo>
                    <a:pt x="65" y="122"/>
                    <a:pt x="67" y="122"/>
                    <a:pt x="68" y="121"/>
                  </a:cubicBezTo>
                  <a:cubicBezTo>
                    <a:pt x="72" y="118"/>
                    <a:pt x="76" y="114"/>
                    <a:pt x="79" y="111"/>
                  </a:cubicBezTo>
                  <a:cubicBezTo>
                    <a:pt x="80" y="111"/>
                    <a:pt x="80" y="110"/>
                    <a:pt x="81" y="110"/>
                  </a:cubicBezTo>
                  <a:cubicBezTo>
                    <a:pt x="82" y="109"/>
                    <a:pt x="82" y="108"/>
                    <a:pt x="83" y="106"/>
                  </a:cubicBezTo>
                  <a:cubicBezTo>
                    <a:pt x="84" y="105"/>
                    <a:pt x="84" y="104"/>
                    <a:pt x="85" y="102"/>
                  </a:cubicBezTo>
                  <a:close/>
                  <a:moveTo>
                    <a:pt x="20" y="100"/>
                  </a:moveTo>
                  <a:cubicBezTo>
                    <a:pt x="32" y="88"/>
                    <a:pt x="45" y="77"/>
                    <a:pt x="59" y="66"/>
                  </a:cubicBezTo>
                  <a:cubicBezTo>
                    <a:pt x="45" y="76"/>
                    <a:pt x="31" y="86"/>
                    <a:pt x="18" y="97"/>
                  </a:cubicBezTo>
                  <a:cubicBezTo>
                    <a:pt x="19" y="98"/>
                    <a:pt x="19" y="99"/>
                    <a:pt x="20" y="100"/>
                  </a:cubicBezTo>
                  <a:close/>
                  <a:moveTo>
                    <a:pt x="62" y="12"/>
                  </a:moveTo>
                  <a:cubicBezTo>
                    <a:pt x="61" y="12"/>
                    <a:pt x="60" y="12"/>
                    <a:pt x="59" y="12"/>
                  </a:cubicBezTo>
                  <a:cubicBezTo>
                    <a:pt x="53" y="16"/>
                    <a:pt x="46" y="20"/>
                    <a:pt x="40" y="24"/>
                  </a:cubicBezTo>
                  <a:cubicBezTo>
                    <a:pt x="35" y="27"/>
                    <a:pt x="30" y="31"/>
                    <a:pt x="24" y="35"/>
                  </a:cubicBezTo>
                  <a:cubicBezTo>
                    <a:pt x="24" y="36"/>
                    <a:pt x="23" y="36"/>
                    <a:pt x="23" y="37"/>
                  </a:cubicBezTo>
                  <a:cubicBezTo>
                    <a:pt x="36" y="29"/>
                    <a:pt x="49" y="20"/>
                    <a:pt x="62" y="12"/>
                  </a:cubicBezTo>
                  <a:close/>
                  <a:moveTo>
                    <a:pt x="68" y="31"/>
                  </a:moveTo>
                  <a:cubicBezTo>
                    <a:pt x="67" y="31"/>
                    <a:pt x="50" y="43"/>
                    <a:pt x="39" y="51"/>
                  </a:cubicBezTo>
                  <a:cubicBezTo>
                    <a:pt x="29" y="59"/>
                    <a:pt x="20" y="66"/>
                    <a:pt x="11" y="74"/>
                  </a:cubicBezTo>
                  <a:cubicBezTo>
                    <a:pt x="30" y="60"/>
                    <a:pt x="48" y="45"/>
                    <a:pt x="68" y="32"/>
                  </a:cubicBezTo>
                  <a:cubicBezTo>
                    <a:pt x="68" y="32"/>
                    <a:pt x="68" y="31"/>
                    <a:pt x="68" y="31"/>
                  </a:cubicBezTo>
                  <a:close/>
                  <a:moveTo>
                    <a:pt x="87" y="14"/>
                  </a:moveTo>
                  <a:cubicBezTo>
                    <a:pt x="87" y="14"/>
                    <a:pt x="87" y="14"/>
                    <a:pt x="87" y="14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3" y="10"/>
                    <a:pt x="79" y="7"/>
                    <a:pt x="74" y="5"/>
                  </a:cubicBezTo>
                  <a:cubicBezTo>
                    <a:pt x="70" y="4"/>
                    <a:pt x="66" y="3"/>
                    <a:pt x="63" y="3"/>
                  </a:cubicBezTo>
                  <a:cubicBezTo>
                    <a:pt x="59" y="2"/>
                    <a:pt x="56" y="2"/>
                    <a:pt x="53" y="2"/>
                  </a:cubicBezTo>
                  <a:cubicBezTo>
                    <a:pt x="50" y="2"/>
                    <a:pt x="47" y="2"/>
                    <a:pt x="44" y="3"/>
                  </a:cubicBezTo>
                  <a:cubicBezTo>
                    <a:pt x="37" y="5"/>
                    <a:pt x="31" y="8"/>
                    <a:pt x="26" y="13"/>
                  </a:cubicBezTo>
                  <a:cubicBezTo>
                    <a:pt x="22" y="16"/>
                    <a:pt x="19" y="21"/>
                    <a:pt x="16" y="25"/>
                  </a:cubicBezTo>
                  <a:cubicBezTo>
                    <a:pt x="16" y="26"/>
                    <a:pt x="15" y="26"/>
                    <a:pt x="1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5"/>
                    <a:pt x="16" y="25"/>
                  </a:cubicBezTo>
                  <a:cubicBezTo>
                    <a:pt x="19" y="21"/>
                    <a:pt x="22" y="17"/>
                    <a:pt x="26" y="14"/>
                  </a:cubicBezTo>
                  <a:cubicBezTo>
                    <a:pt x="30" y="10"/>
                    <a:pt x="34" y="8"/>
                    <a:pt x="39" y="6"/>
                  </a:cubicBezTo>
                  <a:cubicBezTo>
                    <a:pt x="40" y="6"/>
                    <a:pt x="40" y="6"/>
                    <a:pt x="41" y="6"/>
                  </a:cubicBezTo>
                  <a:cubicBezTo>
                    <a:pt x="45" y="4"/>
                    <a:pt x="49" y="3"/>
                    <a:pt x="53" y="3"/>
                  </a:cubicBezTo>
                  <a:cubicBezTo>
                    <a:pt x="55" y="3"/>
                    <a:pt x="57" y="3"/>
                    <a:pt x="58" y="3"/>
                  </a:cubicBezTo>
                  <a:cubicBezTo>
                    <a:pt x="62" y="3"/>
                    <a:pt x="65" y="4"/>
                    <a:pt x="68" y="5"/>
                  </a:cubicBezTo>
                  <a:cubicBezTo>
                    <a:pt x="70" y="5"/>
                    <a:pt x="72" y="6"/>
                    <a:pt x="75" y="7"/>
                  </a:cubicBezTo>
                  <a:cubicBezTo>
                    <a:pt x="79" y="8"/>
                    <a:pt x="83" y="10"/>
                    <a:pt x="86" y="13"/>
                  </a:cubicBezTo>
                  <a:cubicBezTo>
                    <a:pt x="87" y="14"/>
                    <a:pt x="87" y="14"/>
                    <a:pt x="87" y="14"/>
                  </a:cubicBezTo>
                  <a:close/>
                  <a:moveTo>
                    <a:pt x="83" y="85"/>
                  </a:moveTo>
                  <a:cubicBezTo>
                    <a:pt x="83" y="85"/>
                    <a:pt x="83" y="85"/>
                    <a:pt x="84" y="85"/>
                  </a:cubicBezTo>
                  <a:cubicBezTo>
                    <a:pt x="88" y="82"/>
                    <a:pt x="93" y="79"/>
                    <a:pt x="97" y="76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8" y="73"/>
                    <a:pt x="98" y="72"/>
                    <a:pt x="98" y="70"/>
                  </a:cubicBezTo>
                  <a:cubicBezTo>
                    <a:pt x="98" y="70"/>
                    <a:pt x="98" y="70"/>
                    <a:pt x="98" y="69"/>
                  </a:cubicBezTo>
                  <a:cubicBezTo>
                    <a:pt x="98" y="69"/>
                    <a:pt x="97" y="70"/>
                    <a:pt x="97" y="70"/>
                  </a:cubicBezTo>
                  <a:cubicBezTo>
                    <a:pt x="93" y="73"/>
                    <a:pt x="89" y="76"/>
                    <a:pt x="85" y="79"/>
                  </a:cubicBezTo>
                  <a:cubicBezTo>
                    <a:pt x="85" y="80"/>
                    <a:pt x="84" y="80"/>
                    <a:pt x="84" y="80"/>
                  </a:cubicBezTo>
                  <a:cubicBezTo>
                    <a:pt x="84" y="82"/>
                    <a:pt x="83" y="83"/>
                    <a:pt x="83" y="85"/>
                  </a:cubicBezTo>
                  <a:close/>
                  <a:moveTo>
                    <a:pt x="10" y="72"/>
                  </a:moveTo>
                  <a:cubicBezTo>
                    <a:pt x="10" y="72"/>
                    <a:pt x="10" y="72"/>
                    <a:pt x="10" y="72"/>
                  </a:cubicBezTo>
                  <a:cubicBezTo>
                    <a:pt x="20" y="63"/>
                    <a:pt x="31" y="55"/>
                    <a:pt x="41" y="47"/>
                  </a:cubicBezTo>
                  <a:cubicBezTo>
                    <a:pt x="41" y="47"/>
                    <a:pt x="42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35" y="51"/>
                    <a:pt x="30" y="54"/>
                    <a:pt x="25" y="58"/>
                  </a:cubicBezTo>
                  <a:cubicBezTo>
                    <a:pt x="20" y="61"/>
                    <a:pt x="16" y="64"/>
                    <a:pt x="11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0" y="70"/>
                    <a:pt x="10" y="71"/>
                    <a:pt x="10" y="72"/>
                  </a:cubicBezTo>
                  <a:close/>
                  <a:moveTo>
                    <a:pt x="53" y="57"/>
                  </a:moveTo>
                  <a:cubicBezTo>
                    <a:pt x="53" y="57"/>
                    <a:pt x="52" y="58"/>
                    <a:pt x="52" y="58"/>
                  </a:cubicBezTo>
                  <a:cubicBezTo>
                    <a:pt x="40" y="67"/>
                    <a:pt x="29" y="75"/>
                    <a:pt x="18" y="84"/>
                  </a:cubicBezTo>
                  <a:cubicBezTo>
                    <a:pt x="15" y="86"/>
                    <a:pt x="13" y="88"/>
                    <a:pt x="10" y="90"/>
                  </a:cubicBezTo>
                  <a:cubicBezTo>
                    <a:pt x="10" y="90"/>
                    <a:pt x="10" y="90"/>
                    <a:pt x="10" y="91"/>
                  </a:cubicBezTo>
                  <a:cubicBezTo>
                    <a:pt x="10" y="91"/>
                    <a:pt x="10" y="92"/>
                    <a:pt x="10" y="93"/>
                  </a:cubicBezTo>
                  <a:cubicBezTo>
                    <a:pt x="24" y="80"/>
                    <a:pt x="39" y="69"/>
                    <a:pt x="53" y="57"/>
                  </a:cubicBezTo>
                  <a:close/>
                  <a:moveTo>
                    <a:pt x="97" y="28"/>
                  </a:move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9"/>
                    <a:pt x="97" y="29"/>
                  </a:cubicBezTo>
                  <a:cubicBezTo>
                    <a:pt x="97" y="31"/>
                    <a:pt x="98" y="33"/>
                    <a:pt x="98" y="35"/>
                  </a:cubicBezTo>
                  <a:cubicBezTo>
                    <a:pt x="98" y="35"/>
                    <a:pt x="98" y="36"/>
                    <a:pt x="99" y="36"/>
                  </a:cubicBezTo>
                  <a:cubicBezTo>
                    <a:pt x="101" y="42"/>
                    <a:pt x="103" y="49"/>
                    <a:pt x="105" y="55"/>
                  </a:cubicBezTo>
                  <a:cubicBezTo>
                    <a:pt x="105" y="57"/>
                    <a:pt x="105" y="58"/>
                    <a:pt x="105" y="59"/>
                  </a:cubicBezTo>
                  <a:cubicBezTo>
                    <a:pt x="106" y="59"/>
                    <a:pt x="106" y="59"/>
                    <a:pt x="106" y="59"/>
                  </a:cubicBezTo>
                  <a:cubicBezTo>
                    <a:pt x="105" y="54"/>
                    <a:pt x="105" y="50"/>
                    <a:pt x="104" y="46"/>
                  </a:cubicBezTo>
                  <a:cubicBezTo>
                    <a:pt x="104" y="43"/>
                    <a:pt x="103" y="39"/>
                    <a:pt x="101" y="36"/>
                  </a:cubicBezTo>
                  <a:cubicBezTo>
                    <a:pt x="100" y="34"/>
                    <a:pt x="99" y="32"/>
                    <a:pt x="98" y="29"/>
                  </a:cubicBezTo>
                  <a:cubicBezTo>
                    <a:pt x="97" y="29"/>
                    <a:pt x="97" y="29"/>
                    <a:pt x="97" y="28"/>
                  </a:cubicBezTo>
                  <a:close/>
                  <a:moveTo>
                    <a:pt x="43" y="14"/>
                  </a:moveTo>
                  <a:cubicBezTo>
                    <a:pt x="43" y="14"/>
                    <a:pt x="42" y="14"/>
                    <a:pt x="42" y="14"/>
                  </a:cubicBezTo>
                  <a:cubicBezTo>
                    <a:pt x="40" y="15"/>
                    <a:pt x="38" y="16"/>
                    <a:pt x="36" y="17"/>
                  </a:cubicBezTo>
                  <a:cubicBezTo>
                    <a:pt x="33" y="19"/>
                    <a:pt x="30" y="21"/>
                    <a:pt x="27" y="23"/>
                  </a:cubicBezTo>
                  <a:cubicBezTo>
                    <a:pt x="26" y="23"/>
                    <a:pt x="24" y="24"/>
                    <a:pt x="23" y="24"/>
                  </a:cubicBezTo>
                  <a:cubicBezTo>
                    <a:pt x="23" y="24"/>
                    <a:pt x="22" y="25"/>
                    <a:pt x="22" y="25"/>
                  </a:cubicBezTo>
                  <a:cubicBezTo>
                    <a:pt x="21" y="27"/>
                    <a:pt x="19" y="29"/>
                    <a:pt x="18" y="31"/>
                  </a:cubicBezTo>
                  <a:cubicBezTo>
                    <a:pt x="18" y="31"/>
                    <a:pt x="18" y="32"/>
                    <a:pt x="17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0" y="30"/>
                    <a:pt x="22" y="29"/>
                    <a:pt x="24" y="27"/>
                  </a:cubicBezTo>
                  <a:cubicBezTo>
                    <a:pt x="27" y="25"/>
                    <a:pt x="30" y="23"/>
                    <a:pt x="33" y="21"/>
                  </a:cubicBezTo>
                  <a:cubicBezTo>
                    <a:pt x="36" y="19"/>
                    <a:pt x="39" y="16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lose/>
                  <a:moveTo>
                    <a:pt x="87" y="32"/>
                  </a:moveTo>
                  <a:cubicBezTo>
                    <a:pt x="88" y="32"/>
                    <a:pt x="88" y="32"/>
                    <a:pt x="89" y="31"/>
                  </a:cubicBezTo>
                  <a:cubicBezTo>
                    <a:pt x="89" y="31"/>
                    <a:pt x="89" y="31"/>
                    <a:pt x="90" y="31"/>
                  </a:cubicBezTo>
                  <a:cubicBezTo>
                    <a:pt x="90" y="31"/>
                    <a:pt x="91" y="31"/>
                    <a:pt x="91" y="31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89" y="33"/>
                    <a:pt x="89" y="34"/>
                    <a:pt x="88" y="34"/>
                  </a:cubicBezTo>
                  <a:cubicBezTo>
                    <a:pt x="89" y="36"/>
                    <a:pt x="90" y="37"/>
                    <a:pt x="90" y="38"/>
                  </a:cubicBezTo>
                  <a:cubicBezTo>
                    <a:pt x="92" y="37"/>
                    <a:pt x="93" y="36"/>
                    <a:pt x="94" y="35"/>
                  </a:cubicBezTo>
                  <a:cubicBezTo>
                    <a:pt x="94" y="33"/>
                    <a:pt x="90" y="28"/>
                    <a:pt x="89" y="27"/>
                  </a:cubicBezTo>
                  <a:cubicBezTo>
                    <a:pt x="88" y="27"/>
                    <a:pt x="86" y="28"/>
                    <a:pt x="85" y="29"/>
                  </a:cubicBezTo>
                  <a:cubicBezTo>
                    <a:pt x="86" y="30"/>
                    <a:pt x="86" y="31"/>
                    <a:pt x="87" y="32"/>
                  </a:cubicBezTo>
                  <a:close/>
                  <a:moveTo>
                    <a:pt x="93" y="52"/>
                  </a:moveTo>
                  <a:cubicBezTo>
                    <a:pt x="95" y="51"/>
                    <a:pt x="97" y="50"/>
                    <a:pt x="98" y="49"/>
                  </a:cubicBezTo>
                  <a:cubicBezTo>
                    <a:pt x="98" y="49"/>
                    <a:pt x="98" y="48"/>
                    <a:pt x="98" y="48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3"/>
                    <a:pt x="97" y="42"/>
                    <a:pt x="96" y="40"/>
                  </a:cubicBezTo>
                  <a:cubicBezTo>
                    <a:pt x="95" y="41"/>
                    <a:pt x="93" y="42"/>
                    <a:pt x="92" y="43"/>
                  </a:cubicBezTo>
                  <a:cubicBezTo>
                    <a:pt x="92" y="44"/>
                    <a:pt x="92" y="45"/>
                    <a:pt x="93" y="46"/>
                  </a:cubicBezTo>
                  <a:cubicBezTo>
                    <a:pt x="93" y="46"/>
                    <a:pt x="94" y="46"/>
                    <a:pt x="94" y="46"/>
                  </a:cubicBezTo>
                  <a:cubicBezTo>
                    <a:pt x="95" y="45"/>
                    <a:pt x="95" y="45"/>
                    <a:pt x="96" y="46"/>
                  </a:cubicBezTo>
                  <a:cubicBezTo>
                    <a:pt x="96" y="46"/>
                    <a:pt x="96" y="46"/>
                    <a:pt x="95" y="47"/>
                  </a:cubicBezTo>
                  <a:cubicBezTo>
                    <a:pt x="95" y="47"/>
                    <a:pt x="94" y="48"/>
                    <a:pt x="93" y="48"/>
                  </a:cubicBezTo>
                  <a:cubicBezTo>
                    <a:pt x="93" y="48"/>
                    <a:pt x="93" y="49"/>
                    <a:pt x="93" y="49"/>
                  </a:cubicBezTo>
                  <a:cubicBezTo>
                    <a:pt x="93" y="50"/>
                    <a:pt x="93" y="51"/>
                    <a:pt x="93" y="52"/>
                  </a:cubicBezTo>
                  <a:close/>
                  <a:moveTo>
                    <a:pt x="48" y="36"/>
                  </a:move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5" y="38"/>
                    <a:pt x="43" y="39"/>
                    <a:pt x="41" y="40"/>
                  </a:cubicBezTo>
                  <a:cubicBezTo>
                    <a:pt x="32" y="46"/>
                    <a:pt x="23" y="52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60"/>
                    <a:pt x="12" y="61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24" y="53"/>
                    <a:pt x="36" y="44"/>
                    <a:pt x="48" y="36"/>
                  </a:cubicBezTo>
                  <a:close/>
                  <a:moveTo>
                    <a:pt x="78" y="91"/>
                  </a:moveTo>
                  <a:cubicBezTo>
                    <a:pt x="78" y="91"/>
                    <a:pt x="78" y="91"/>
                    <a:pt x="78" y="91"/>
                  </a:cubicBezTo>
                  <a:cubicBezTo>
                    <a:pt x="67" y="99"/>
                    <a:pt x="57" y="107"/>
                    <a:pt x="46" y="115"/>
                  </a:cubicBezTo>
                  <a:cubicBezTo>
                    <a:pt x="47" y="115"/>
                    <a:pt x="47" y="115"/>
                    <a:pt x="48" y="115"/>
                  </a:cubicBezTo>
                  <a:cubicBezTo>
                    <a:pt x="48" y="115"/>
                    <a:pt x="49" y="115"/>
                    <a:pt x="49" y="115"/>
                  </a:cubicBezTo>
                  <a:cubicBezTo>
                    <a:pt x="51" y="114"/>
                    <a:pt x="52" y="112"/>
                    <a:pt x="53" y="111"/>
                  </a:cubicBezTo>
                  <a:cubicBezTo>
                    <a:pt x="61" y="105"/>
                    <a:pt x="69" y="98"/>
                    <a:pt x="77" y="92"/>
                  </a:cubicBezTo>
                  <a:cubicBezTo>
                    <a:pt x="77" y="92"/>
                    <a:pt x="78" y="92"/>
                    <a:pt x="78" y="91"/>
                  </a:cubicBezTo>
                  <a:close/>
                  <a:moveTo>
                    <a:pt x="54" y="79"/>
                  </a:moveTo>
                  <a:cubicBezTo>
                    <a:pt x="54" y="79"/>
                    <a:pt x="54" y="79"/>
                    <a:pt x="54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63" y="72"/>
                    <a:pt x="72" y="66"/>
                    <a:pt x="82" y="60"/>
                  </a:cubicBezTo>
                  <a:cubicBezTo>
                    <a:pt x="82" y="60"/>
                    <a:pt x="82" y="60"/>
                    <a:pt x="82" y="59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2" y="58"/>
                    <a:pt x="82" y="58"/>
                    <a:pt x="82" y="57"/>
                  </a:cubicBezTo>
                  <a:cubicBezTo>
                    <a:pt x="72" y="64"/>
                    <a:pt x="63" y="72"/>
                    <a:pt x="54" y="79"/>
                  </a:cubicBezTo>
                  <a:close/>
                  <a:moveTo>
                    <a:pt x="80" y="104"/>
                  </a:moveTo>
                  <a:cubicBezTo>
                    <a:pt x="80" y="104"/>
                    <a:pt x="80" y="104"/>
                    <a:pt x="80" y="103"/>
                  </a:cubicBezTo>
                  <a:cubicBezTo>
                    <a:pt x="76" y="106"/>
                    <a:pt x="60" y="118"/>
                    <a:pt x="59" y="119"/>
                  </a:cubicBezTo>
                  <a:cubicBezTo>
                    <a:pt x="61" y="120"/>
                    <a:pt x="61" y="120"/>
                    <a:pt x="61" y="121"/>
                  </a:cubicBezTo>
                  <a:cubicBezTo>
                    <a:pt x="67" y="115"/>
                    <a:pt x="74" y="109"/>
                    <a:pt x="80" y="104"/>
                  </a:cubicBezTo>
                  <a:close/>
                  <a:moveTo>
                    <a:pt x="99" y="58"/>
                  </a:moveTo>
                  <a:cubicBezTo>
                    <a:pt x="98" y="58"/>
                    <a:pt x="98" y="59"/>
                    <a:pt x="98" y="59"/>
                  </a:cubicBezTo>
                  <a:cubicBezTo>
                    <a:pt x="97" y="59"/>
                    <a:pt x="96" y="60"/>
                    <a:pt x="95" y="61"/>
                  </a:cubicBezTo>
                  <a:cubicBezTo>
                    <a:pt x="94" y="61"/>
                    <a:pt x="94" y="62"/>
                    <a:pt x="94" y="62"/>
                  </a:cubicBezTo>
                  <a:cubicBezTo>
                    <a:pt x="94" y="64"/>
                    <a:pt x="94" y="65"/>
                    <a:pt x="94" y="67"/>
                  </a:cubicBezTo>
                  <a:cubicBezTo>
                    <a:pt x="94" y="68"/>
                    <a:pt x="93" y="69"/>
                    <a:pt x="93" y="70"/>
                  </a:cubicBezTo>
                  <a:cubicBezTo>
                    <a:pt x="95" y="69"/>
                    <a:pt x="97" y="68"/>
                    <a:pt x="98" y="67"/>
                  </a:cubicBezTo>
                  <a:cubicBezTo>
                    <a:pt x="98" y="67"/>
                    <a:pt x="98" y="66"/>
                    <a:pt x="98" y="66"/>
                  </a:cubicBezTo>
                  <a:cubicBezTo>
                    <a:pt x="98" y="65"/>
                    <a:pt x="98" y="64"/>
                    <a:pt x="98" y="63"/>
                  </a:cubicBezTo>
                  <a:cubicBezTo>
                    <a:pt x="99" y="62"/>
                    <a:pt x="99" y="60"/>
                    <a:pt x="99" y="58"/>
                  </a:cubicBezTo>
                  <a:close/>
                  <a:moveTo>
                    <a:pt x="33" y="67"/>
                  </a:moveTo>
                  <a:cubicBezTo>
                    <a:pt x="33" y="67"/>
                    <a:pt x="33" y="67"/>
                    <a:pt x="33" y="67"/>
                  </a:cubicBezTo>
                  <a:cubicBezTo>
                    <a:pt x="33" y="67"/>
                    <a:pt x="32" y="67"/>
                    <a:pt x="32" y="67"/>
                  </a:cubicBezTo>
                  <a:cubicBezTo>
                    <a:pt x="26" y="72"/>
                    <a:pt x="20" y="76"/>
                    <a:pt x="14" y="81"/>
                  </a:cubicBezTo>
                  <a:cubicBezTo>
                    <a:pt x="13" y="82"/>
                    <a:pt x="11" y="83"/>
                    <a:pt x="10" y="84"/>
                  </a:cubicBezTo>
                  <a:cubicBezTo>
                    <a:pt x="10" y="84"/>
                    <a:pt x="9" y="84"/>
                    <a:pt x="9" y="84"/>
                  </a:cubicBezTo>
                  <a:cubicBezTo>
                    <a:pt x="9" y="85"/>
                    <a:pt x="9" y="86"/>
                    <a:pt x="9" y="87"/>
                  </a:cubicBezTo>
                  <a:cubicBezTo>
                    <a:pt x="17" y="80"/>
                    <a:pt x="25" y="73"/>
                    <a:pt x="33" y="67"/>
                  </a:cubicBezTo>
                  <a:close/>
                  <a:moveTo>
                    <a:pt x="11" y="114"/>
                  </a:moveTo>
                  <a:cubicBezTo>
                    <a:pt x="13" y="117"/>
                    <a:pt x="15" y="120"/>
                    <a:pt x="17" y="123"/>
                  </a:cubicBezTo>
                  <a:cubicBezTo>
                    <a:pt x="21" y="127"/>
                    <a:pt x="25" y="130"/>
                    <a:pt x="29" y="132"/>
                  </a:cubicBezTo>
                  <a:cubicBezTo>
                    <a:pt x="31" y="134"/>
                    <a:pt x="34" y="135"/>
                    <a:pt x="36" y="136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0" y="133"/>
                    <a:pt x="25" y="128"/>
                    <a:pt x="20" y="123"/>
                  </a:cubicBezTo>
                  <a:cubicBezTo>
                    <a:pt x="17" y="121"/>
                    <a:pt x="14" y="118"/>
                    <a:pt x="12" y="11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4"/>
                    <a:pt x="12" y="114"/>
                    <a:pt x="11" y="114"/>
                  </a:cubicBezTo>
                  <a:close/>
                  <a:moveTo>
                    <a:pt x="76" y="99"/>
                  </a:moveTo>
                  <a:cubicBezTo>
                    <a:pt x="74" y="100"/>
                    <a:pt x="54" y="116"/>
                    <a:pt x="53" y="117"/>
                  </a:cubicBezTo>
                  <a:cubicBezTo>
                    <a:pt x="54" y="117"/>
                    <a:pt x="55" y="117"/>
                    <a:pt x="55" y="117"/>
                  </a:cubicBezTo>
                  <a:cubicBezTo>
                    <a:pt x="62" y="111"/>
                    <a:pt x="69" y="105"/>
                    <a:pt x="76" y="99"/>
                  </a:cubicBezTo>
                  <a:close/>
                  <a:moveTo>
                    <a:pt x="91" y="71"/>
                  </a:moveTo>
                  <a:cubicBezTo>
                    <a:pt x="90" y="69"/>
                    <a:pt x="90" y="67"/>
                    <a:pt x="89" y="65"/>
                  </a:cubicBezTo>
                  <a:cubicBezTo>
                    <a:pt x="89" y="65"/>
                    <a:pt x="89" y="66"/>
                    <a:pt x="89" y="66"/>
                  </a:cubicBezTo>
                  <a:cubicBezTo>
                    <a:pt x="88" y="67"/>
                    <a:pt x="87" y="67"/>
                    <a:pt x="85" y="68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5" y="71"/>
                    <a:pt x="85" y="73"/>
                    <a:pt x="85" y="75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7" y="74"/>
                    <a:pt x="89" y="73"/>
                    <a:pt x="91" y="71"/>
                  </a:cubicBezTo>
                  <a:close/>
                  <a:moveTo>
                    <a:pt x="73" y="31"/>
                  </a:moveTo>
                  <a:cubicBezTo>
                    <a:pt x="74" y="32"/>
                    <a:pt x="74" y="33"/>
                    <a:pt x="75" y="34"/>
                  </a:cubicBezTo>
                  <a:cubicBezTo>
                    <a:pt x="78" y="32"/>
                    <a:pt x="80" y="31"/>
                    <a:pt x="83" y="29"/>
                  </a:cubicBezTo>
                  <a:cubicBezTo>
                    <a:pt x="82" y="28"/>
                    <a:pt x="81" y="27"/>
                    <a:pt x="80" y="26"/>
                  </a:cubicBezTo>
                  <a:cubicBezTo>
                    <a:pt x="78" y="28"/>
                    <a:pt x="75" y="29"/>
                    <a:pt x="73" y="31"/>
                  </a:cubicBezTo>
                  <a:close/>
                  <a:moveTo>
                    <a:pt x="47" y="10"/>
                  </a:moveTo>
                  <a:cubicBezTo>
                    <a:pt x="46" y="9"/>
                    <a:pt x="46" y="9"/>
                    <a:pt x="45" y="9"/>
                  </a:cubicBezTo>
                  <a:cubicBezTo>
                    <a:pt x="44" y="10"/>
                    <a:pt x="43" y="10"/>
                    <a:pt x="41" y="11"/>
                  </a:cubicBezTo>
                  <a:cubicBezTo>
                    <a:pt x="37" y="12"/>
                    <a:pt x="34" y="15"/>
                    <a:pt x="30" y="17"/>
                  </a:cubicBezTo>
                  <a:cubicBezTo>
                    <a:pt x="30" y="17"/>
                    <a:pt x="30" y="18"/>
                    <a:pt x="30" y="18"/>
                  </a:cubicBezTo>
                  <a:cubicBezTo>
                    <a:pt x="30" y="18"/>
                    <a:pt x="30" y="19"/>
                    <a:pt x="30" y="19"/>
                  </a:cubicBezTo>
                  <a:cubicBezTo>
                    <a:pt x="36" y="16"/>
                    <a:pt x="41" y="13"/>
                    <a:pt x="47" y="10"/>
                  </a:cubicBezTo>
                  <a:close/>
                  <a:moveTo>
                    <a:pt x="87" y="35"/>
                  </a:moveTo>
                  <a:cubicBezTo>
                    <a:pt x="84" y="37"/>
                    <a:pt x="82" y="39"/>
                    <a:pt x="80" y="40"/>
                  </a:cubicBezTo>
                  <a:cubicBezTo>
                    <a:pt x="81" y="41"/>
                    <a:pt x="82" y="42"/>
                    <a:pt x="82" y="43"/>
                  </a:cubicBezTo>
                  <a:cubicBezTo>
                    <a:pt x="84" y="42"/>
                    <a:pt x="87" y="40"/>
                    <a:pt x="89" y="39"/>
                  </a:cubicBezTo>
                  <a:cubicBezTo>
                    <a:pt x="88" y="38"/>
                    <a:pt x="88" y="37"/>
                    <a:pt x="87" y="35"/>
                  </a:cubicBezTo>
                  <a:close/>
                  <a:moveTo>
                    <a:pt x="15" y="54"/>
                  </a:moveTo>
                  <a:cubicBezTo>
                    <a:pt x="15" y="54"/>
                    <a:pt x="15" y="54"/>
                    <a:pt x="15" y="54"/>
                  </a:cubicBezTo>
                  <a:cubicBezTo>
                    <a:pt x="22" y="48"/>
                    <a:pt x="30" y="42"/>
                    <a:pt x="38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0" y="41"/>
                    <a:pt x="23" y="45"/>
                    <a:pt x="17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1"/>
                    <a:pt x="15" y="53"/>
                    <a:pt x="15" y="54"/>
                  </a:cubicBezTo>
                  <a:close/>
                  <a:moveTo>
                    <a:pt x="84" y="30"/>
                  </a:moveTo>
                  <a:cubicBezTo>
                    <a:pt x="81" y="32"/>
                    <a:pt x="79" y="34"/>
                    <a:pt x="76" y="35"/>
                  </a:cubicBezTo>
                  <a:cubicBezTo>
                    <a:pt x="77" y="36"/>
                    <a:pt x="77" y="37"/>
                    <a:pt x="78" y="38"/>
                  </a:cubicBezTo>
                  <a:cubicBezTo>
                    <a:pt x="81" y="36"/>
                    <a:pt x="83" y="35"/>
                    <a:pt x="86" y="33"/>
                  </a:cubicBezTo>
                  <a:cubicBezTo>
                    <a:pt x="85" y="32"/>
                    <a:pt x="84" y="31"/>
                    <a:pt x="84" y="30"/>
                  </a:cubicBezTo>
                  <a:close/>
                  <a:moveTo>
                    <a:pt x="81" y="24"/>
                  </a:moveTo>
                  <a:cubicBezTo>
                    <a:pt x="82" y="23"/>
                    <a:pt x="83" y="22"/>
                    <a:pt x="84" y="21"/>
                  </a:cubicBezTo>
                  <a:cubicBezTo>
                    <a:pt x="82" y="20"/>
                    <a:pt x="80" y="18"/>
                    <a:pt x="78" y="17"/>
                  </a:cubicBezTo>
                  <a:cubicBezTo>
                    <a:pt x="78" y="18"/>
                    <a:pt x="77" y="18"/>
                    <a:pt x="76" y="19"/>
                  </a:cubicBezTo>
                  <a:cubicBezTo>
                    <a:pt x="78" y="21"/>
                    <a:pt x="79" y="22"/>
                    <a:pt x="81" y="24"/>
                  </a:cubicBezTo>
                  <a:close/>
                  <a:moveTo>
                    <a:pt x="94" y="59"/>
                  </a:moveTo>
                  <a:cubicBezTo>
                    <a:pt x="96" y="58"/>
                    <a:pt x="97" y="57"/>
                    <a:pt x="98" y="56"/>
                  </a:cubicBezTo>
                  <a:cubicBezTo>
                    <a:pt x="99" y="56"/>
                    <a:pt x="99" y="56"/>
                    <a:pt x="99" y="55"/>
                  </a:cubicBezTo>
                  <a:cubicBezTo>
                    <a:pt x="99" y="54"/>
                    <a:pt x="99" y="53"/>
                    <a:pt x="99" y="52"/>
                  </a:cubicBezTo>
                  <a:cubicBezTo>
                    <a:pt x="99" y="52"/>
                    <a:pt x="98" y="51"/>
                    <a:pt x="98" y="51"/>
                  </a:cubicBezTo>
                  <a:cubicBezTo>
                    <a:pt x="97" y="52"/>
                    <a:pt x="95" y="53"/>
                    <a:pt x="94" y="54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4" y="56"/>
                    <a:pt x="94" y="58"/>
                    <a:pt x="94" y="59"/>
                  </a:cubicBezTo>
                  <a:close/>
                  <a:moveTo>
                    <a:pt x="88" y="106"/>
                  </a:move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7" y="107"/>
                    <a:pt x="86" y="108"/>
                    <a:pt x="85" y="109"/>
                  </a:cubicBezTo>
                  <a:cubicBezTo>
                    <a:pt x="85" y="110"/>
                    <a:pt x="85" y="111"/>
                    <a:pt x="84" y="111"/>
                  </a:cubicBezTo>
                  <a:cubicBezTo>
                    <a:pt x="83" y="110"/>
                    <a:pt x="83" y="111"/>
                    <a:pt x="82" y="111"/>
                  </a:cubicBezTo>
                  <a:cubicBezTo>
                    <a:pt x="80" y="114"/>
                    <a:pt x="78" y="116"/>
                    <a:pt x="75" y="118"/>
                  </a:cubicBezTo>
                  <a:cubicBezTo>
                    <a:pt x="75" y="118"/>
                    <a:pt x="75" y="119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ubicBezTo>
                    <a:pt x="79" y="116"/>
                    <a:pt x="82" y="114"/>
                    <a:pt x="86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87" y="109"/>
                    <a:pt x="88" y="108"/>
                    <a:pt x="88" y="106"/>
                  </a:cubicBezTo>
                  <a:close/>
                  <a:moveTo>
                    <a:pt x="18" y="106"/>
                  </a:moveTo>
                  <a:cubicBezTo>
                    <a:pt x="17" y="104"/>
                    <a:pt x="16" y="102"/>
                    <a:pt x="15" y="99"/>
                  </a:cubicBezTo>
                  <a:cubicBezTo>
                    <a:pt x="14" y="100"/>
                    <a:pt x="14" y="101"/>
                    <a:pt x="13" y="101"/>
                  </a:cubicBezTo>
                  <a:cubicBezTo>
                    <a:pt x="14" y="104"/>
                    <a:pt x="15" y="106"/>
                    <a:pt x="17" y="108"/>
                  </a:cubicBezTo>
                  <a:cubicBezTo>
                    <a:pt x="17" y="107"/>
                    <a:pt x="18" y="106"/>
                    <a:pt x="18" y="106"/>
                  </a:cubicBezTo>
                  <a:close/>
                  <a:moveTo>
                    <a:pt x="87" y="50"/>
                  </a:moveTo>
                  <a:cubicBezTo>
                    <a:pt x="88" y="49"/>
                    <a:pt x="89" y="49"/>
                    <a:pt x="91" y="48"/>
                  </a:cubicBezTo>
                  <a:cubicBezTo>
                    <a:pt x="91" y="48"/>
                    <a:pt x="91" y="47"/>
                    <a:pt x="91" y="47"/>
                  </a:cubicBezTo>
                  <a:cubicBezTo>
                    <a:pt x="91" y="46"/>
                    <a:pt x="91" y="45"/>
                    <a:pt x="90" y="44"/>
                  </a:cubicBezTo>
                  <a:cubicBezTo>
                    <a:pt x="89" y="45"/>
                    <a:pt x="87" y="46"/>
                    <a:pt x="85" y="48"/>
                  </a:cubicBezTo>
                  <a:cubicBezTo>
                    <a:pt x="86" y="49"/>
                    <a:pt x="86" y="49"/>
                    <a:pt x="87" y="50"/>
                  </a:cubicBezTo>
                  <a:close/>
                  <a:moveTo>
                    <a:pt x="103" y="101"/>
                  </a:moveTo>
                  <a:cubicBezTo>
                    <a:pt x="103" y="101"/>
                    <a:pt x="103" y="101"/>
                    <a:pt x="103" y="101"/>
                  </a:cubicBezTo>
                  <a:cubicBezTo>
                    <a:pt x="103" y="99"/>
                    <a:pt x="104" y="97"/>
                    <a:pt x="105" y="96"/>
                  </a:cubicBezTo>
                  <a:cubicBezTo>
                    <a:pt x="107" y="91"/>
                    <a:pt x="108" y="85"/>
                    <a:pt x="109" y="80"/>
                  </a:cubicBezTo>
                  <a:cubicBezTo>
                    <a:pt x="109" y="76"/>
                    <a:pt x="110" y="73"/>
                    <a:pt x="110" y="69"/>
                  </a:cubicBezTo>
                  <a:cubicBezTo>
                    <a:pt x="110" y="68"/>
                    <a:pt x="110" y="68"/>
                    <a:pt x="110" y="67"/>
                  </a:cubicBezTo>
                  <a:cubicBezTo>
                    <a:pt x="110" y="66"/>
                    <a:pt x="110" y="65"/>
                    <a:pt x="110" y="65"/>
                  </a:cubicBezTo>
                  <a:cubicBezTo>
                    <a:pt x="109" y="69"/>
                    <a:pt x="109" y="73"/>
                    <a:pt x="108" y="77"/>
                  </a:cubicBezTo>
                  <a:cubicBezTo>
                    <a:pt x="108" y="85"/>
                    <a:pt x="106" y="92"/>
                    <a:pt x="103" y="98"/>
                  </a:cubicBezTo>
                  <a:cubicBezTo>
                    <a:pt x="103" y="99"/>
                    <a:pt x="103" y="100"/>
                    <a:pt x="103" y="101"/>
                  </a:cubicBezTo>
                  <a:close/>
                  <a:moveTo>
                    <a:pt x="60" y="121"/>
                  </a:moveTo>
                  <a:cubicBezTo>
                    <a:pt x="59" y="121"/>
                    <a:pt x="58" y="121"/>
                    <a:pt x="58" y="121"/>
                  </a:cubicBezTo>
                  <a:cubicBezTo>
                    <a:pt x="57" y="121"/>
                    <a:pt x="57" y="121"/>
                    <a:pt x="56" y="121"/>
                  </a:cubicBezTo>
                  <a:cubicBezTo>
                    <a:pt x="55" y="122"/>
                    <a:pt x="54" y="123"/>
                    <a:pt x="52" y="125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4" y="125"/>
                    <a:pt x="56" y="125"/>
                  </a:cubicBezTo>
                  <a:cubicBezTo>
                    <a:pt x="56" y="125"/>
                    <a:pt x="56" y="125"/>
                    <a:pt x="57" y="125"/>
                  </a:cubicBezTo>
                  <a:cubicBezTo>
                    <a:pt x="58" y="124"/>
                    <a:pt x="59" y="123"/>
                    <a:pt x="60" y="121"/>
                  </a:cubicBezTo>
                  <a:close/>
                  <a:moveTo>
                    <a:pt x="23" y="33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20" y="34"/>
                    <a:pt x="17" y="36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3" y="40"/>
                    <a:pt x="13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6" y="39"/>
                    <a:pt x="19" y="37"/>
                    <a:pt x="22" y="35"/>
                  </a:cubicBezTo>
                  <a:cubicBezTo>
                    <a:pt x="23" y="34"/>
                    <a:pt x="23" y="33"/>
                    <a:pt x="23" y="33"/>
                  </a:cubicBezTo>
                  <a:close/>
                  <a:moveTo>
                    <a:pt x="52" y="120"/>
                  </a:moveTo>
                  <a:cubicBezTo>
                    <a:pt x="51" y="120"/>
                    <a:pt x="51" y="120"/>
                    <a:pt x="50" y="120"/>
                  </a:cubicBezTo>
                  <a:cubicBezTo>
                    <a:pt x="50" y="119"/>
                    <a:pt x="49" y="120"/>
                    <a:pt x="49" y="120"/>
                  </a:cubicBezTo>
                  <a:cubicBezTo>
                    <a:pt x="47" y="121"/>
                    <a:pt x="46" y="122"/>
                    <a:pt x="45" y="123"/>
                  </a:cubicBezTo>
                  <a:cubicBezTo>
                    <a:pt x="45" y="123"/>
                    <a:pt x="45" y="123"/>
                    <a:pt x="44" y="123"/>
                  </a:cubicBezTo>
                  <a:cubicBezTo>
                    <a:pt x="45" y="124"/>
                    <a:pt x="45" y="124"/>
                    <a:pt x="46" y="124"/>
                  </a:cubicBezTo>
                  <a:cubicBezTo>
                    <a:pt x="47" y="125"/>
                    <a:pt x="47" y="125"/>
                    <a:pt x="49" y="123"/>
                  </a:cubicBezTo>
                  <a:cubicBezTo>
                    <a:pt x="50" y="122"/>
                    <a:pt x="51" y="121"/>
                    <a:pt x="52" y="120"/>
                  </a:cubicBezTo>
                  <a:close/>
                  <a:moveTo>
                    <a:pt x="47" y="16"/>
                  </a:moveTo>
                  <a:cubicBezTo>
                    <a:pt x="49" y="15"/>
                    <a:pt x="52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3" y="12"/>
                    <a:pt x="52" y="12"/>
                    <a:pt x="52" y="11"/>
                  </a:cubicBezTo>
                  <a:cubicBezTo>
                    <a:pt x="52" y="11"/>
                    <a:pt x="52" y="11"/>
                    <a:pt x="51" y="11"/>
                  </a:cubicBezTo>
                  <a:cubicBezTo>
                    <a:pt x="50" y="12"/>
                    <a:pt x="48" y="13"/>
                    <a:pt x="46" y="14"/>
                  </a:cubicBezTo>
                  <a:cubicBezTo>
                    <a:pt x="47" y="15"/>
                    <a:pt x="47" y="16"/>
                    <a:pt x="47" y="16"/>
                  </a:cubicBezTo>
                  <a:close/>
                  <a:moveTo>
                    <a:pt x="83" y="125"/>
                  </a:moveTo>
                  <a:cubicBezTo>
                    <a:pt x="84" y="124"/>
                    <a:pt x="86" y="123"/>
                    <a:pt x="87" y="122"/>
                  </a:cubicBezTo>
                  <a:cubicBezTo>
                    <a:pt x="90" y="118"/>
                    <a:pt x="92" y="114"/>
                    <a:pt x="95" y="109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4" y="110"/>
                    <a:pt x="93" y="111"/>
                    <a:pt x="93" y="112"/>
                  </a:cubicBezTo>
                  <a:cubicBezTo>
                    <a:pt x="92" y="113"/>
                    <a:pt x="92" y="113"/>
                    <a:pt x="92" y="114"/>
                  </a:cubicBezTo>
                  <a:cubicBezTo>
                    <a:pt x="92" y="114"/>
                    <a:pt x="91" y="114"/>
                    <a:pt x="91" y="115"/>
                  </a:cubicBezTo>
                  <a:cubicBezTo>
                    <a:pt x="91" y="115"/>
                    <a:pt x="90" y="116"/>
                    <a:pt x="89" y="117"/>
                  </a:cubicBezTo>
                  <a:cubicBezTo>
                    <a:pt x="89" y="117"/>
                    <a:pt x="88" y="118"/>
                    <a:pt x="88" y="118"/>
                  </a:cubicBezTo>
                  <a:cubicBezTo>
                    <a:pt x="86" y="121"/>
                    <a:pt x="84" y="123"/>
                    <a:pt x="83" y="125"/>
                  </a:cubicBezTo>
                  <a:close/>
                  <a:moveTo>
                    <a:pt x="88" y="25"/>
                  </a:moveTo>
                  <a:cubicBezTo>
                    <a:pt x="87" y="24"/>
                    <a:pt x="86" y="24"/>
                    <a:pt x="85" y="23"/>
                  </a:cubicBezTo>
                  <a:cubicBezTo>
                    <a:pt x="84" y="23"/>
                    <a:pt x="83" y="24"/>
                    <a:pt x="82" y="25"/>
                  </a:cubicBezTo>
                  <a:cubicBezTo>
                    <a:pt x="82" y="26"/>
                    <a:pt x="83" y="27"/>
                    <a:pt x="84" y="28"/>
                  </a:cubicBezTo>
                  <a:cubicBezTo>
                    <a:pt x="85" y="27"/>
                    <a:pt x="87" y="26"/>
                    <a:pt x="88" y="25"/>
                  </a:cubicBezTo>
                  <a:close/>
                  <a:moveTo>
                    <a:pt x="89" y="62"/>
                  </a:moveTo>
                  <a:cubicBezTo>
                    <a:pt x="89" y="61"/>
                    <a:pt x="88" y="60"/>
                    <a:pt x="88" y="59"/>
                  </a:cubicBezTo>
                  <a:cubicBezTo>
                    <a:pt x="87" y="60"/>
                    <a:pt x="86" y="61"/>
                    <a:pt x="85" y="62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3"/>
                    <a:pt x="85" y="64"/>
                    <a:pt x="85" y="65"/>
                  </a:cubicBezTo>
                  <a:cubicBezTo>
                    <a:pt x="86" y="64"/>
                    <a:pt x="88" y="63"/>
                    <a:pt x="89" y="62"/>
                  </a:cubicBezTo>
                  <a:close/>
                  <a:moveTo>
                    <a:pt x="32" y="116"/>
                  </a:moveTo>
                  <a:cubicBezTo>
                    <a:pt x="33" y="117"/>
                    <a:pt x="34" y="118"/>
                    <a:pt x="35" y="119"/>
                  </a:cubicBezTo>
                  <a:cubicBezTo>
                    <a:pt x="36" y="118"/>
                    <a:pt x="37" y="117"/>
                    <a:pt x="38" y="117"/>
                  </a:cubicBezTo>
                  <a:cubicBezTo>
                    <a:pt x="37" y="116"/>
                    <a:pt x="36" y="116"/>
                    <a:pt x="35" y="115"/>
                  </a:cubicBezTo>
                  <a:cubicBezTo>
                    <a:pt x="35" y="115"/>
                    <a:pt x="34" y="115"/>
                    <a:pt x="34" y="115"/>
                  </a:cubicBezTo>
                  <a:cubicBezTo>
                    <a:pt x="33" y="115"/>
                    <a:pt x="33" y="115"/>
                    <a:pt x="32" y="116"/>
                  </a:cubicBezTo>
                  <a:cubicBezTo>
                    <a:pt x="32" y="116"/>
                    <a:pt x="32" y="116"/>
                    <a:pt x="32" y="116"/>
                  </a:cubicBezTo>
                  <a:close/>
                  <a:moveTo>
                    <a:pt x="27" y="120"/>
                  </a:moveTo>
                  <a:cubicBezTo>
                    <a:pt x="29" y="121"/>
                    <a:pt x="30" y="122"/>
                    <a:pt x="31" y="123"/>
                  </a:cubicBezTo>
                  <a:cubicBezTo>
                    <a:pt x="32" y="122"/>
                    <a:pt x="33" y="122"/>
                    <a:pt x="33" y="121"/>
                  </a:cubicBezTo>
                  <a:cubicBezTo>
                    <a:pt x="32" y="120"/>
                    <a:pt x="31" y="119"/>
                    <a:pt x="29" y="118"/>
                  </a:cubicBezTo>
                  <a:cubicBezTo>
                    <a:pt x="28" y="119"/>
                    <a:pt x="28" y="119"/>
                    <a:pt x="27" y="120"/>
                  </a:cubicBezTo>
                  <a:close/>
                  <a:moveTo>
                    <a:pt x="57" y="134"/>
                  </a:moveTo>
                  <a:cubicBezTo>
                    <a:pt x="58" y="134"/>
                    <a:pt x="59" y="134"/>
                    <a:pt x="60" y="134"/>
                  </a:cubicBezTo>
                  <a:cubicBezTo>
                    <a:pt x="64" y="134"/>
                    <a:pt x="67" y="132"/>
                    <a:pt x="70" y="131"/>
                  </a:cubicBezTo>
                  <a:cubicBezTo>
                    <a:pt x="70" y="131"/>
                    <a:pt x="70" y="131"/>
                    <a:pt x="70" y="131"/>
                  </a:cubicBezTo>
                  <a:cubicBezTo>
                    <a:pt x="70" y="131"/>
                    <a:pt x="70" y="131"/>
                    <a:pt x="70" y="131"/>
                  </a:cubicBezTo>
                  <a:cubicBezTo>
                    <a:pt x="67" y="132"/>
                    <a:pt x="63" y="132"/>
                    <a:pt x="60" y="132"/>
                  </a:cubicBezTo>
                  <a:cubicBezTo>
                    <a:pt x="59" y="132"/>
                    <a:pt x="59" y="133"/>
                    <a:pt x="59" y="133"/>
                  </a:cubicBezTo>
                  <a:cubicBezTo>
                    <a:pt x="58" y="133"/>
                    <a:pt x="58" y="133"/>
                    <a:pt x="57" y="134"/>
                  </a:cubicBezTo>
                  <a:close/>
                  <a:moveTo>
                    <a:pt x="9" y="59"/>
                  </a:moveTo>
                  <a:cubicBezTo>
                    <a:pt x="10" y="58"/>
                    <a:pt x="11" y="57"/>
                    <a:pt x="11" y="57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5"/>
                    <a:pt x="13" y="53"/>
                    <a:pt x="13" y="52"/>
                  </a:cubicBezTo>
                  <a:cubicBezTo>
                    <a:pt x="13" y="52"/>
                    <a:pt x="13" y="52"/>
                    <a:pt x="14" y="52"/>
                  </a:cubicBezTo>
                  <a:cubicBezTo>
                    <a:pt x="13" y="52"/>
                    <a:pt x="12" y="53"/>
                    <a:pt x="11" y="53"/>
                  </a:cubicBezTo>
                  <a:cubicBezTo>
                    <a:pt x="10" y="53"/>
                    <a:pt x="10" y="54"/>
                    <a:pt x="10" y="55"/>
                  </a:cubicBezTo>
                  <a:cubicBezTo>
                    <a:pt x="10" y="56"/>
                    <a:pt x="9" y="57"/>
                    <a:pt x="9" y="59"/>
                  </a:cubicBezTo>
                  <a:close/>
                  <a:moveTo>
                    <a:pt x="45" y="17"/>
                  </a:moveTo>
                  <a:cubicBezTo>
                    <a:pt x="44" y="17"/>
                    <a:pt x="44" y="17"/>
                    <a:pt x="43" y="17"/>
                  </a:cubicBezTo>
                  <a:cubicBezTo>
                    <a:pt x="42" y="18"/>
                    <a:pt x="41" y="18"/>
                    <a:pt x="40" y="19"/>
                  </a:cubicBezTo>
                  <a:cubicBezTo>
                    <a:pt x="38" y="20"/>
                    <a:pt x="35" y="22"/>
                    <a:pt x="33" y="24"/>
                  </a:cubicBezTo>
                  <a:cubicBezTo>
                    <a:pt x="33" y="24"/>
                    <a:pt x="33" y="24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7" y="22"/>
                    <a:pt x="41" y="20"/>
                    <a:pt x="45" y="17"/>
                  </a:cubicBezTo>
                  <a:close/>
                  <a:moveTo>
                    <a:pt x="92" y="89"/>
                  </a:moveTo>
                  <a:cubicBezTo>
                    <a:pt x="92" y="90"/>
                    <a:pt x="93" y="91"/>
                    <a:pt x="93" y="92"/>
                  </a:cubicBezTo>
                  <a:cubicBezTo>
                    <a:pt x="94" y="91"/>
                    <a:pt x="95" y="90"/>
                    <a:pt x="96" y="89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8"/>
                    <a:pt x="96" y="87"/>
                    <a:pt x="97" y="85"/>
                  </a:cubicBezTo>
                  <a:cubicBezTo>
                    <a:pt x="95" y="87"/>
                    <a:pt x="93" y="88"/>
                    <a:pt x="92" y="89"/>
                  </a:cubicBezTo>
                  <a:close/>
                  <a:moveTo>
                    <a:pt x="74" y="18"/>
                  </a:moveTo>
                  <a:cubicBezTo>
                    <a:pt x="75" y="17"/>
                    <a:pt x="77" y="17"/>
                    <a:pt x="78" y="16"/>
                  </a:cubicBezTo>
                  <a:cubicBezTo>
                    <a:pt x="76" y="15"/>
                    <a:pt x="75" y="14"/>
                    <a:pt x="74" y="14"/>
                  </a:cubicBezTo>
                  <a:cubicBezTo>
                    <a:pt x="73" y="14"/>
                    <a:pt x="72" y="15"/>
                    <a:pt x="71" y="15"/>
                  </a:cubicBezTo>
                  <a:cubicBezTo>
                    <a:pt x="72" y="16"/>
                    <a:pt x="73" y="17"/>
                    <a:pt x="74" y="18"/>
                  </a:cubicBezTo>
                  <a:close/>
                  <a:moveTo>
                    <a:pt x="12" y="44"/>
                  </a:moveTo>
                  <a:cubicBezTo>
                    <a:pt x="12" y="46"/>
                    <a:pt x="11" y="47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3" y="47"/>
                    <a:pt x="15" y="46"/>
                    <a:pt x="16" y="44"/>
                  </a:cubicBezTo>
                  <a:cubicBezTo>
                    <a:pt x="17" y="44"/>
                    <a:pt x="17" y="43"/>
                    <a:pt x="17" y="42"/>
                  </a:cubicBezTo>
                  <a:cubicBezTo>
                    <a:pt x="16" y="43"/>
                    <a:pt x="15" y="44"/>
                    <a:pt x="14" y="44"/>
                  </a:cubicBezTo>
                  <a:cubicBezTo>
                    <a:pt x="14" y="44"/>
                    <a:pt x="13" y="45"/>
                    <a:pt x="12" y="44"/>
                  </a:cubicBezTo>
                  <a:close/>
                  <a:moveTo>
                    <a:pt x="43" y="132"/>
                  </a:moveTo>
                  <a:cubicBezTo>
                    <a:pt x="44" y="132"/>
                    <a:pt x="44" y="132"/>
                    <a:pt x="44" y="132"/>
                  </a:cubicBezTo>
                  <a:cubicBezTo>
                    <a:pt x="47" y="132"/>
                    <a:pt x="50" y="133"/>
                    <a:pt x="53" y="134"/>
                  </a:cubicBezTo>
                  <a:cubicBezTo>
                    <a:pt x="54" y="134"/>
                    <a:pt x="54" y="133"/>
                    <a:pt x="55" y="133"/>
                  </a:cubicBezTo>
                  <a:cubicBezTo>
                    <a:pt x="54" y="133"/>
                    <a:pt x="54" y="133"/>
                    <a:pt x="54" y="132"/>
                  </a:cubicBezTo>
                  <a:cubicBezTo>
                    <a:pt x="52" y="132"/>
                    <a:pt x="51" y="132"/>
                    <a:pt x="49" y="132"/>
                  </a:cubicBezTo>
                  <a:cubicBezTo>
                    <a:pt x="48" y="131"/>
                    <a:pt x="46" y="131"/>
                    <a:pt x="45" y="131"/>
                  </a:cubicBezTo>
                  <a:cubicBezTo>
                    <a:pt x="44" y="131"/>
                    <a:pt x="44" y="131"/>
                    <a:pt x="43" y="132"/>
                  </a:cubicBezTo>
                  <a:close/>
                  <a:moveTo>
                    <a:pt x="89" y="55"/>
                  </a:moveTo>
                  <a:cubicBezTo>
                    <a:pt x="90" y="54"/>
                    <a:pt x="91" y="54"/>
                    <a:pt x="91" y="53"/>
                  </a:cubicBezTo>
                  <a:cubicBezTo>
                    <a:pt x="92" y="53"/>
                    <a:pt x="92" y="53"/>
                    <a:pt x="92" y="52"/>
                  </a:cubicBezTo>
                  <a:cubicBezTo>
                    <a:pt x="92" y="52"/>
                    <a:pt x="92" y="51"/>
                    <a:pt x="91" y="50"/>
                  </a:cubicBezTo>
                  <a:cubicBezTo>
                    <a:pt x="90" y="51"/>
                    <a:pt x="89" y="52"/>
                    <a:pt x="88" y="53"/>
                  </a:cubicBezTo>
                  <a:cubicBezTo>
                    <a:pt x="88" y="53"/>
                    <a:pt x="88" y="54"/>
                    <a:pt x="89" y="55"/>
                  </a:cubicBezTo>
                  <a:close/>
                  <a:moveTo>
                    <a:pt x="23" y="113"/>
                  </a:moveTo>
                  <a:cubicBezTo>
                    <a:pt x="23" y="113"/>
                    <a:pt x="23" y="113"/>
                    <a:pt x="23" y="114"/>
                  </a:cubicBezTo>
                  <a:cubicBezTo>
                    <a:pt x="23" y="115"/>
                    <a:pt x="24" y="117"/>
                    <a:pt x="25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6" y="115"/>
                    <a:pt x="25" y="114"/>
                    <a:pt x="23" y="113"/>
                  </a:cubicBezTo>
                  <a:close/>
                  <a:moveTo>
                    <a:pt x="66" y="12"/>
                  </a:moveTo>
                  <a:cubicBezTo>
                    <a:pt x="67" y="13"/>
                    <a:pt x="68" y="13"/>
                    <a:pt x="69" y="14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1" y="13"/>
                    <a:pt x="72" y="13"/>
                    <a:pt x="73" y="12"/>
                  </a:cubicBezTo>
                  <a:cubicBezTo>
                    <a:pt x="71" y="12"/>
                    <a:pt x="70" y="11"/>
                    <a:pt x="69" y="11"/>
                  </a:cubicBezTo>
                  <a:cubicBezTo>
                    <a:pt x="69" y="11"/>
                    <a:pt x="69" y="11"/>
                    <a:pt x="68" y="11"/>
                  </a:cubicBezTo>
                  <a:cubicBezTo>
                    <a:pt x="68" y="11"/>
                    <a:pt x="67" y="12"/>
                    <a:pt x="66" y="12"/>
                  </a:cubicBezTo>
                  <a:close/>
                  <a:moveTo>
                    <a:pt x="91" y="61"/>
                  </a:moveTo>
                  <a:cubicBezTo>
                    <a:pt x="91" y="61"/>
                    <a:pt x="92" y="61"/>
                    <a:pt x="92" y="60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92" y="59"/>
                    <a:pt x="92" y="57"/>
                    <a:pt x="92" y="56"/>
                  </a:cubicBezTo>
                  <a:cubicBezTo>
                    <a:pt x="91" y="57"/>
                    <a:pt x="90" y="57"/>
                    <a:pt x="90" y="58"/>
                  </a:cubicBezTo>
                  <a:cubicBezTo>
                    <a:pt x="90" y="59"/>
                    <a:pt x="90" y="60"/>
                    <a:pt x="91" y="61"/>
                  </a:cubicBezTo>
                  <a:close/>
                  <a:moveTo>
                    <a:pt x="52" y="129"/>
                  </a:moveTo>
                  <a:cubicBezTo>
                    <a:pt x="51" y="128"/>
                    <a:pt x="50" y="128"/>
                    <a:pt x="49" y="128"/>
                  </a:cubicBezTo>
                  <a:cubicBezTo>
                    <a:pt x="49" y="128"/>
                    <a:pt x="48" y="128"/>
                    <a:pt x="48" y="128"/>
                  </a:cubicBezTo>
                  <a:cubicBezTo>
                    <a:pt x="48" y="128"/>
                    <a:pt x="47" y="129"/>
                    <a:pt x="46" y="129"/>
                  </a:cubicBezTo>
                  <a:cubicBezTo>
                    <a:pt x="46" y="129"/>
                    <a:pt x="46" y="129"/>
                    <a:pt x="46" y="130"/>
                  </a:cubicBezTo>
                  <a:cubicBezTo>
                    <a:pt x="48" y="130"/>
                    <a:pt x="49" y="130"/>
                    <a:pt x="51" y="130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52" y="130"/>
                    <a:pt x="52" y="129"/>
                    <a:pt x="52" y="129"/>
                  </a:cubicBezTo>
                  <a:close/>
                  <a:moveTo>
                    <a:pt x="65" y="6"/>
                  </a:moveTo>
                  <a:cubicBezTo>
                    <a:pt x="68" y="8"/>
                    <a:pt x="71" y="9"/>
                    <a:pt x="74" y="10"/>
                  </a:cubicBezTo>
                  <a:cubicBezTo>
                    <a:pt x="74" y="9"/>
                    <a:pt x="74" y="9"/>
                    <a:pt x="74" y="8"/>
                  </a:cubicBezTo>
                  <a:cubicBezTo>
                    <a:pt x="71" y="7"/>
                    <a:pt x="68" y="7"/>
                    <a:pt x="65" y="6"/>
                  </a:cubicBezTo>
                  <a:close/>
                  <a:moveTo>
                    <a:pt x="45" y="127"/>
                  </a:moveTo>
                  <a:cubicBezTo>
                    <a:pt x="45" y="127"/>
                    <a:pt x="45" y="127"/>
                    <a:pt x="45" y="127"/>
                  </a:cubicBezTo>
                  <a:cubicBezTo>
                    <a:pt x="44" y="126"/>
                    <a:pt x="44" y="126"/>
                    <a:pt x="43" y="126"/>
                  </a:cubicBezTo>
                  <a:cubicBezTo>
                    <a:pt x="42" y="125"/>
                    <a:pt x="41" y="125"/>
                    <a:pt x="41" y="126"/>
                  </a:cubicBezTo>
                  <a:cubicBezTo>
                    <a:pt x="41" y="126"/>
                    <a:pt x="41" y="126"/>
                    <a:pt x="40" y="126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28"/>
                    <a:pt x="42" y="128"/>
                    <a:pt x="43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44" y="128"/>
                    <a:pt x="45" y="127"/>
                    <a:pt x="45" y="127"/>
                  </a:cubicBezTo>
                  <a:close/>
                  <a:moveTo>
                    <a:pt x="11" y="97"/>
                  </a:moveTo>
                  <a:cubicBezTo>
                    <a:pt x="12" y="98"/>
                    <a:pt x="12" y="99"/>
                    <a:pt x="12" y="99"/>
                  </a:cubicBezTo>
                  <a:cubicBezTo>
                    <a:pt x="13" y="99"/>
                    <a:pt x="14" y="98"/>
                    <a:pt x="15" y="98"/>
                  </a:cubicBezTo>
                  <a:cubicBezTo>
                    <a:pt x="14" y="97"/>
                    <a:pt x="14" y="96"/>
                    <a:pt x="14" y="95"/>
                  </a:cubicBezTo>
                  <a:cubicBezTo>
                    <a:pt x="13" y="95"/>
                    <a:pt x="12" y="96"/>
                    <a:pt x="11" y="97"/>
                  </a:cubicBezTo>
                  <a:close/>
                  <a:moveTo>
                    <a:pt x="67" y="128"/>
                  </a:moveTo>
                  <a:cubicBezTo>
                    <a:pt x="68" y="128"/>
                    <a:pt x="68" y="128"/>
                    <a:pt x="68" y="128"/>
                  </a:cubicBezTo>
                  <a:cubicBezTo>
                    <a:pt x="70" y="126"/>
                    <a:pt x="72" y="124"/>
                    <a:pt x="74" y="122"/>
                  </a:cubicBezTo>
                  <a:cubicBezTo>
                    <a:pt x="75" y="122"/>
                    <a:pt x="75" y="122"/>
                    <a:pt x="75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2" y="123"/>
                    <a:pt x="70" y="125"/>
                    <a:pt x="68" y="126"/>
                  </a:cubicBezTo>
                  <a:cubicBezTo>
                    <a:pt x="67" y="127"/>
                    <a:pt x="67" y="127"/>
                    <a:pt x="67" y="128"/>
                  </a:cubicBezTo>
                  <a:close/>
                  <a:moveTo>
                    <a:pt x="87" y="56"/>
                  </a:moveTo>
                  <a:cubicBezTo>
                    <a:pt x="87" y="55"/>
                    <a:pt x="87" y="54"/>
                    <a:pt x="86" y="54"/>
                  </a:cubicBezTo>
                  <a:cubicBezTo>
                    <a:pt x="86" y="54"/>
                    <a:pt x="85" y="54"/>
                    <a:pt x="85" y="55"/>
                  </a:cubicBezTo>
                  <a:cubicBezTo>
                    <a:pt x="85" y="55"/>
                    <a:pt x="84" y="55"/>
                    <a:pt x="84" y="56"/>
                  </a:cubicBezTo>
                  <a:cubicBezTo>
                    <a:pt x="83" y="56"/>
                    <a:pt x="84" y="57"/>
                    <a:pt x="84" y="58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85" y="57"/>
                    <a:pt x="86" y="57"/>
                    <a:pt x="87" y="56"/>
                  </a:cubicBezTo>
                  <a:close/>
                  <a:moveTo>
                    <a:pt x="100" y="65"/>
                  </a:moveTo>
                  <a:cubicBezTo>
                    <a:pt x="101" y="65"/>
                    <a:pt x="101" y="65"/>
                    <a:pt x="101" y="64"/>
                  </a:cubicBezTo>
                  <a:cubicBezTo>
                    <a:pt x="101" y="62"/>
                    <a:pt x="101" y="60"/>
                    <a:pt x="101" y="58"/>
                  </a:cubicBezTo>
                  <a:cubicBezTo>
                    <a:pt x="101" y="57"/>
                    <a:pt x="101" y="56"/>
                    <a:pt x="101" y="55"/>
                  </a:cubicBezTo>
                  <a:cubicBezTo>
                    <a:pt x="101" y="55"/>
                    <a:pt x="100" y="55"/>
                    <a:pt x="100" y="55"/>
                  </a:cubicBezTo>
                  <a:cubicBezTo>
                    <a:pt x="100" y="58"/>
                    <a:pt x="100" y="62"/>
                    <a:pt x="100" y="65"/>
                  </a:cubicBezTo>
                  <a:close/>
                  <a:moveTo>
                    <a:pt x="102" y="82"/>
                  </a:moveTo>
                  <a:cubicBezTo>
                    <a:pt x="102" y="82"/>
                    <a:pt x="102" y="82"/>
                    <a:pt x="102" y="82"/>
                  </a:cubicBezTo>
                  <a:cubicBezTo>
                    <a:pt x="101" y="85"/>
                    <a:pt x="100" y="89"/>
                    <a:pt x="98" y="92"/>
                  </a:cubicBezTo>
                  <a:cubicBezTo>
                    <a:pt x="100" y="92"/>
                    <a:pt x="100" y="91"/>
                    <a:pt x="100" y="90"/>
                  </a:cubicBezTo>
                  <a:cubicBezTo>
                    <a:pt x="100" y="90"/>
                    <a:pt x="100" y="89"/>
                    <a:pt x="101" y="89"/>
                  </a:cubicBezTo>
                  <a:cubicBezTo>
                    <a:pt x="101" y="86"/>
                    <a:pt x="101" y="84"/>
                    <a:pt x="102" y="82"/>
                  </a:cubicBezTo>
                  <a:close/>
                  <a:moveTo>
                    <a:pt x="42" y="122"/>
                  </a:moveTo>
                  <a:cubicBezTo>
                    <a:pt x="42" y="121"/>
                    <a:pt x="43" y="120"/>
                    <a:pt x="43" y="120"/>
                  </a:cubicBezTo>
                  <a:cubicBezTo>
                    <a:pt x="44" y="119"/>
                    <a:pt x="44" y="119"/>
                    <a:pt x="45" y="118"/>
                  </a:cubicBezTo>
                  <a:cubicBezTo>
                    <a:pt x="44" y="118"/>
                    <a:pt x="44" y="118"/>
                    <a:pt x="43" y="118"/>
                  </a:cubicBezTo>
                  <a:cubicBezTo>
                    <a:pt x="43" y="118"/>
                    <a:pt x="42" y="118"/>
                    <a:pt x="42" y="118"/>
                  </a:cubicBezTo>
                  <a:cubicBezTo>
                    <a:pt x="42" y="119"/>
                    <a:pt x="41" y="119"/>
                    <a:pt x="40" y="120"/>
                  </a:cubicBezTo>
                  <a:cubicBezTo>
                    <a:pt x="41" y="120"/>
                    <a:pt x="41" y="121"/>
                    <a:pt x="42" y="122"/>
                  </a:cubicBezTo>
                  <a:close/>
                  <a:moveTo>
                    <a:pt x="10" y="104"/>
                  </a:moveTo>
                  <a:cubicBezTo>
                    <a:pt x="11" y="106"/>
                    <a:pt x="12" y="108"/>
                    <a:pt x="13" y="110"/>
                  </a:cubicBezTo>
                  <a:cubicBezTo>
                    <a:pt x="13" y="110"/>
                    <a:pt x="14" y="110"/>
                    <a:pt x="14" y="110"/>
                  </a:cubicBezTo>
                  <a:cubicBezTo>
                    <a:pt x="13" y="108"/>
                    <a:pt x="12" y="105"/>
                    <a:pt x="11" y="103"/>
                  </a:cubicBezTo>
                  <a:cubicBezTo>
                    <a:pt x="10" y="103"/>
                    <a:pt x="10" y="104"/>
                    <a:pt x="10" y="104"/>
                  </a:cubicBezTo>
                  <a:close/>
                  <a:moveTo>
                    <a:pt x="80" y="48"/>
                  </a:moveTo>
                  <a:cubicBezTo>
                    <a:pt x="76" y="50"/>
                    <a:pt x="72" y="53"/>
                    <a:pt x="69" y="56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3" y="54"/>
                    <a:pt x="76" y="51"/>
                    <a:pt x="80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48"/>
                    <a:pt x="80" y="48"/>
                    <a:pt x="80" y="48"/>
                  </a:cubicBezTo>
                  <a:close/>
                  <a:moveTo>
                    <a:pt x="20" y="112"/>
                  </a:moveTo>
                  <a:cubicBezTo>
                    <a:pt x="20" y="111"/>
                    <a:pt x="20" y="111"/>
                    <a:pt x="20" y="111"/>
                  </a:cubicBezTo>
                  <a:cubicBezTo>
                    <a:pt x="21" y="111"/>
                    <a:pt x="21" y="111"/>
                    <a:pt x="22" y="111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1" y="110"/>
                    <a:pt x="21" y="110"/>
                    <a:pt x="21" y="109"/>
                  </a:cubicBezTo>
                  <a:cubicBezTo>
                    <a:pt x="20" y="109"/>
                    <a:pt x="20" y="108"/>
                    <a:pt x="20" y="108"/>
                  </a:cubicBezTo>
                  <a:cubicBezTo>
                    <a:pt x="19" y="108"/>
                    <a:pt x="18" y="109"/>
                    <a:pt x="18" y="109"/>
                  </a:cubicBezTo>
                  <a:cubicBezTo>
                    <a:pt x="18" y="110"/>
                    <a:pt x="19" y="111"/>
                    <a:pt x="20" y="112"/>
                  </a:cubicBezTo>
                  <a:close/>
                  <a:moveTo>
                    <a:pt x="91" y="23"/>
                  </a:moveTo>
                  <a:cubicBezTo>
                    <a:pt x="92" y="25"/>
                    <a:pt x="94" y="27"/>
                    <a:pt x="95" y="29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4" y="26"/>
                    <a:pt x="94" y="24"/>
                    <a:pt x="92" y="22"/>
                  </a:cubicBezTo>
                  <a:cubicBezTo>
                    <a:pt x="92" y="22"/>
                    <a:pt x="91" y="23"/>
                    <a:pt x="91" y="23"/>
                  </a:cubicBezTo>
                  <a:close/>
                  <a:moveTo>
                    <a:pt x="89" y="41"/>
                  </a:moveTo>
                  <a:cubicBezTo>
                    <a:pt x="87" y="42"/>
                    <a:pt x="85" y="44"/>
                    <a:pt x="84" y="45"/>
                  </a:cubicBezTo>
                  <a:cubicBezTo>
                    <a:pt x="84" y="45"/>
                    <a:pt x="84" y="46"/>
                    <a:pt x="84" y="46"/>
                  </a:cubicBezTo>
                  <a:cubicBezTo>
                    <a:pt x="86" y="45"/>
                    <a:pt x="88" y="43"/>
                    <a:pt x="90" y="42"/>
                  </a:cubicBezTo>
                  <a:cubicBezTo>
                    <a:pt x="90" y="42"/>
                    <a:pt x="90" y="41"/>
                    <a:pt x="89" y="41"/>
                  </a:cubicBezTo>
                  <a:close/>
                  <a:moveTo>
                    <a:pt x="91" y="41"/>
                  </a:moveTo>
                  <a:cubicBezTo>
                    <a:pt x="93" y="40"/>
                    <a:pt x="94" y="39"/>
                    <a:pt x="96" y="38"/>
                  </a:cubicBezTo>
                  <a:cubicBezTo>
                    <a:pt x="96" y="38"/>
                    <a:pt x="95" y="37"/>
                    <a:pt x="95" y="37"/>
                  </a:cubicBezTo>
                  <a:cubicBezTo>
                    <a:pt x="94" y="38"/>
                    <a:pt x="92" y="39"/>
                    <a:pt x="91" y="40"/>
                  </a:cubicBezTo>
                  <a:cubicBezTo>
                    <a:pt x="91" y="40"/>
                    <a:pt x="91" y="41"/>
                    <a:pt x="91" y="41"/>
                  </a:cubicBezTo>
                  <a:close/>
                  <a:moveTo>
                    <a:pt x="84" y="49"/>
                  </a:moveTo>
                  <a:cubicBezTo>
                    <a:pt x="83" y="49"/>
                    <a:pt x="83" y="49"/>
                    <a:pt x="82" y="50"/>
                  </a:cubicBezTo>
                  <a:cubicBezTo>
                    <a:pt x="83" y="51"/>
                    <a:pt x="83" y="52"/>
                    <a:pt x="83" y="53"/>
                  </a:cubicBezTo>
                  <a:cubicBezTo>
                    <a:pt x="84" y="52"/>
                    <a:pt x="84" y="52"/>
                    <a:pt x="85" y="51"/>
                  </a:cubicBezTo>
                  <a:cubicBezTo>
                    <a:pt x="85" y="50"/>
                    <a:pt x="84" y="50"/>
                    <a:pt x="84" y="49"/>
                  </a:cubicBezTo>
                  <a:close/>
                  <a:moveTo>
                    <a:pt x="9" y="64"/>
                  </a:moveTo>
                  <a:cubicBezTo>
                    <a:pt x="9" y="64"/>
                    <a:pt x="9" y="64"/>
                    <a:pt x="9" y="65"/>
                  </a:cubicBezTo>
                  <a:cubicBezTo>
                    <a:pt x="9" y="64"/>
                    <a:pt x="10" y="64"/>
                    <a:pt x="10" y="64"/>
                  </a:cubicBezTo>
                  <a:cubicBezTo>
                    <a:pt x="10" y="63"/>
                    <a:pt x="10" y="61"/>
                    <a:pt x="11" y="60"/>
                  </a:cubicBezTo>
                  <a:cubicBezTo>
                    <a:pt x="10" y="60"/>
                    <a:pt x="10" y="60"/>
                    <a:pt x="9" y="60"/>
                  </a:cubicBezTo>
                  <a:cubicBezTo>
                    <a:pt x="9" y="61"/>
                    <a:pt x="9" y="63"/>
                    <a:pt x="9" y="64"/>
                  </a:cubicBezTo>
                  <a:close/>
                  <a:moveTo>
                    <a:pt x="20" y="32"/>
                  </a:moveTo>
                  <a:cubicBezTo>
                    <a:pt x="20" y="32"/>
                    <a:pt x="20" y="32"/>
                    <a:pt x="20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3" y="31"/>
                    <a:pt x="24" y="30"/>
                    <a:pt x="26" y="29"/>
                  </a:cubicBezTo>
                  <a:cubicBezTo>
                    <a:pt x="27" y="28"/>
                    <a:pt x="28" y="27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6" y="28"/>
                    <a:pt x="23" y="30"/>
                    <a:pt x="20" y="32"/>
                  </a:cubicBezTo>
                  <a:close/>
                  <a:moveTo>
                    <a:pt x="90" y="108"/>
                  </a:moveTo>
                  <a:cubicBezTo>
                    <a:pt x="90" y="108"/>
                    <a:pt x="90" y="108"/>
                    <a:pt x="90" y="108"/>
                  </a:cubicBezTo>
                  <a:cubicBezTo>
                    <a:pt x="90" y="108"/>
                    <a:pt x="91" y="108"/>
                    <a:pt x="91" y="107"/>
                  </a:cubicBezTo>
                  <a:cubicBezTo>
                    <a:pt x="91" y="106"/>
                    <a:pt x="92" y="104"/>
                    <a:pt x="93" y="103"/>
                  </a:cubicBezTo>
                  <a:cubicBezTo>
                    <a:pt x="93" y="103"/>
                    <a:pt x="93" y="102"/>
                    <a:pt x="93" y="102"/>
                  </a:cubicBezTo>
                  <a:cubicBezTo>
                    <a:pt x="93" y="102"/>
                    <a:pt x="93" y="102"/>
                    <a:pt x="93" y="102"/>
                  </a:cubicBezTo>
                  <a:cubicBezTo>
                    <a:pt x="92" y="103"/>
                    <a:pt x="91" y="103"/>
                    <a:pt x="91" y="104"/>
                  </a:cubicBezTo>
                  <a:cubicBezTo>
                    <a:pt x="90" y="105"/>
                    <a:pt x="90" y="107"/>
                    <a:pt x="90" y="108"/>
                  </a:cubicBezTo>
                  <a:close/>
                  <a:moveTo>
                    <a:pt x="91" y="98"/>
                  </a:moveTo>
                  <a:cubicBezTo>
                    <a:pt x="90" y="98"/>
                    <a:pt x="90" y="98"/>
                    <a:pt x="90" y="98"/>
                  </a:cubicBezTo>
                  <a:cubicBezTo>
                    <a:pt x="89" y="98"/>
                    <a:pt x="89" y="99"/>
                    <a:pt x="89" y="100"/>
                  </a:cubicBezTo>
                  <a:cubicBezTo>
                    <a:pt x="89" y="100"/>
                    <a:pt x="89" y="100"/>
                    <a:pt x="89" y="101"/>
                  </a:cubicBezTo>
                  <a:cubicBezTo>
                    <a:pt x="89" y="101"/>
                    <a:pt x="89" y="102"/>
                    <a:pt x="89" y="102"/>
                  </a:cubicBezTo>
                  <a:cubicBezTo>
                    <a:pt x="89" y="102"/>
                    <a:pt x="89" y="103"/>
                    <a:pt x="88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9" y="103"/>
                    <a:pt x="90" y="103"/>
                    <a:pt x="90" y="102"/>
                  </a:cubicBezTo>
                  <a:cubicBezTo>
                    <a:pt x="90" y="101"/>
                    <a:pt x="90" y="100"/>
                    <a:pt x="90" y="99"/>
                  </a:cubicBezTo>
                  <a:cubicBezTo>
                    <a:pt x="90" y="98"/>
                    <a:pt x="90" y="98"/>
                    <a:pt x="91" y="98"/>
                  </a:cubicBezTo>
                  <a:close/>
                  <a:moveTo>
                    <a:pt x="34" y="124"/>
                  </a:moveTo>
                  <a:cubicBezTo>
                    <a:pt x="35" y="125"/>
                    <a:pt x="36" y="125"/>
                    <a:pt x="37" y="126"/>
                  </a:cubicBezTo>
                  <a:cubicBezTo>
                    <a:pt x="37" y="125"/>
                    <a:pt x="37" y="125"/>
                    <a:pt x="38" y="125"/>
                  </a:cubicBezTo>
                  <a:cubicBezTo>
                    <a:pt x="37" y="124"/>
                    <a:pt x="37" y="124"/>
                    <a:pt x="36" y="123"/>
                  </a:cubicBezTo>
                  <a:cubicBezTo>
                    <a:pt x="36" y="123"/>
                    <a:pt x="35" y="124"/>
                    <a:pt x="34" y="124"/>
                  </a:cubicBezTo>
                  <a:close/>
                  <a:moveTo>
                    <a:pt x="10" y="101"/>
                  </a:moveTo>
                  <a:cubicBezTo>
                    <a:pt x="10" y="100"/>
                    <a:pt x="9" y="99"/>
                    <a:pt x="9" y="98"/>
                  </a:cubicBezTo>
                  <a:cubicBezTo>
                    <a:pt x="8" y="98"/>
                    <a:pt x="8" y="98"/>
                    <a:pt x="8" y="99"/>
                  </a:cubicBezTo>
                  <a:cubicBezTo>
                    <a:pt x="8" y="100"/>
                    <a:pt x="8" y="101"/>
                    <a:pt x="9" y="102"/>
                  </a:cubicBezTo>
                  <a:cubicBezTo>
                    <a:pt x="9" y="102"/>
                    <a:pt x="10" y="102"/>
                    <a:pt x="10" y="101"/>
                  </a:cubicBezTo>
                  <a:close/>
                  <a:moveTo>
                    <a:pt x="21" y="107"/>
                  </a:moveTo>
                  <a:cubicBezTo>
                    <a:pt x="22" y="108"/>
                    <a:pt x="22" y="109"/>
                    <a:pt x="23" y="110"/>
                  </a:cubicBezTo>
                  <a:cubicBezTo>
                    <a:pt x="24" y="110"/>
                    <a:pt x="24" y="109"/>
                    <a:pt x="24" y="109"/>
                  </a:cubicBezTo>
                  <a:cubicBezTo>
                    <a:pt x="23" y="108"/>
                    <a:pt x="23" y="107"/>
                    <a:pt x="22" y="106"/>
                  </a:cubicBezTo>
                  <a:cubicBezTo>
                    <a:pt x="21" y="106"/>
                    <a:pt x="21" y="106"/>
                    <a:pt x="21" y="107"/>
                  </a:cubicBezTo>
                  <a:close/>
                  <a:moveTo>
                    <a:pt x="63" y="125"/>
                  </a:moveTo>
                  <a:cubicBezTo>
                    <a:pt x="62" y="126"/>
                    <a:pt x="60" y="126"/>
                    <a:pt x="59" y="127"/>
                  </a:cubicBezTo>
                  <a:cubicBezTo>
                    <a:pt x="59" y="127"/>
                    <a:pt x="59" y="128"/>
                    <a:pt x="59" y="129"/>
                  </a:cubicBezTo>
                  <a:cubicBezTo>
                    <a:pt x="60" y="128"/>
                    <a:pt x="62" y="126"/>
                    <a:pt x="63" y="125"/>
                  </a:cubicBezTo>
                  <a:close/>
                  <a:moveTo>
                    <a:pt x="26" y="126"/>
                  </a:moveTo>
                  <a:cubicBezTo>
                    <a:pt x="28" y="128"/>
                    <a:pt x="31" y="129"/>
                    <a:pt x="33" y="131"/>
                  </a:cubicBezTo>
                  <a:cubicBezTo>
                    <a:pt x="33" y="130"/>
                    <a:pt x="33" y="130"/>
                    <a:pt x="32" y="129"/>
                  </a:cubicBezTo>
                  <a:cubicBezTo>
                    <a:pt x="32" y="129"/>
                    <a:pt x="32" y="129"/>
                    <a:pt x="31" y="129"/>
                  </a:cubicBezTo>
                  <a:cubicBezTo>
                    <a:pt x="30" y="128"/>
                    <a:pt x="28" y="127"/>
                    <a:pt x="26" y="126"/>
                  </a:cubicBezTo>
                  <a:close/>
                  <a:moveTo>
                    <a:pt x="79" y="120"/>
                  </a:moveTo>
                  <a:cubicBezTo>
                    <a:pt x="77" y="122"/>
                    <a:pt x="75" y="124"/>
                    <a:pt x="72" y="126"/>
                  </a:cubicBezTo>
                  <a:cubicBezTo>
                    <a:pt x="75" y="125"/>
                    <a:pt x="77" y="122"/>
                    <a:pt x="79" y="120"/>
                  </a:cubicBezTo>
                  <a:close/>
                  <a:moveTo>
                    <a:pt x="98" y="97"/>
                  </a:moveTo>
                  <a:cubicBezTo>
                    <a:pt x="97" y="97"/>
                    <a:pt x="96" y="98"/>
                    <a:pt x="96" y="100"/>
                  </a:cubicBezTo>
                  <a:cubicBezTo>
                    <a:pt x="96" y="100"/>
                    <a:pt x="96" y="101"/>
                    <a:pt x="96" y="101"/>
                  </a:cubicBezTo>
                  <a:cubicBezTo>
                    <a:pt x="96" y="101"/>
                    <a:pt x="95" y="102"/>
                    <a:pt x="95" y="102"/>
                  </a:cubicBezTo>
                  <a:cubicBezTo>
                    <a:pt x="97" y="101"/>
                    <a:pt x="98" y="99"/>
                    <a:pt x="98" y="97"/>
                  </a:cubicBezTo>
                  <a:close/>
                  <a:moveTo>
                    <a:pt x="27" y="110"/>
                  </a:moveTo>
                  <a:cubicBezTo>
                    <a:pt x="27" y="110"/>
                    <a:pt x="27" y="110"/>
                    <a:pt x="27" y="110"/>
                  </a:cubicBezTo>
                  <a:cubicBezTo>
                    <a:pt x="28" y="111"/>
                    <a:pt x="29" y="113"/>
                    <a:pt x="30" y="114"/>
                  </a:cubicBezTo>
                  <a:cubicBezTo>
                    <a:pt x="30" y="114"/>
                    <a:pt x="31" y="113"/>
                    <a:pt x="31" y="113"/>
                  </a:cubicBezTo>
                  <a:cubicBezTo>
                    <a:pt x="30" y="112"/>
                    <a:pt x="28" y="111"/>
                    <a:pt x="27" y="110"/>
                  </a:cubicBezTo>
                  <a:close/>
                  <a:moveTo>
                    <a:pt x="25" y="112"/>
                  </a:moveTo>
                  <a:cubicBezTo>
                    <a:pt x="26" y="113"/>
                    <a:pt x="27" y="114"/>
                    <a:pt x="28" y="115"/>
                  </a:cubicBezTo>
                  <a:cubicBezTo>
                    <a:pt x="28" y="115"/>
                    <a:pt x="29" y="115"/>
                    <a:pt x="29" y="115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28" y="114"/>
                    <a:pt x="27" y="112"/>
                    <a:pt x="26" y="111"/>
                  </a:cubicBezTo>
                  <a:cubicBezTo>
                    <a:pt x="25" y="111"/>
                    <a:pt x="25" y="112"/>
                    <a:pt x="25" y="112"/>
                  </a:cubicBezTo>
                  <a:close/>
                  <a:moveTo>
                    <a:pt x="37" y="129"/>
                  </a:moveTo>
                  <a:cubicBezTo>
                    <a:pt x="37" y="129"/>
                    <a:pt x="37" y="129"/>
                    <a:pt x="37" y="129"/>
                  </a:cubicBezTo>
                  <a:cubicBezTo>
                    <a:pt x="38" y="130"/>
                    <a:pt x="39" y="130"/>
                    <a:pt x="41" y="131"/>
                  </a:cubicBezTo>
                  <a:cubicBezTo>
                    <a:pt x="41" y="131"/>
                    <a:pt x="41" y="130"/>
                    <a:pt x="41" y="130"/>
                  </a:cubicBezTo>
                  <a:cubicBezTo>
                    <a:pt x="40" y="130"/>
                    <a:pt x="38" y="129"/>
                    <a:pt x="37" y="129"/>
                  </a:cubicBezTo>
                  <a:close/>
                  <a:moveTo>
                    <a:pt x="58" y="130"/>
                  </a:moveTo>
                  <a:cubicBezTo>
                    <a:pt x="58" y="129"/>
                    <a:pt x="57" y="130"/>
                    <a:pt x="57" y="129"/>
                  </a:cubicBezTo>
                  <a:cubicBezTo>
                    <a:pt x="56" y="129"/>
                    <a:pt x="55" y="130"/>
                    <a:pt x="54" y="130"/>
                  </a:cubicBezTo>
                  <a:cubicBezTo>
                    <a:pt x="55" y="131"/>
                    <a:pt x="56" y="131"/>
                    <a:pt x="57" y="131"/>
                  </a:cubicBezTo>
                  <a:cubicBezTo>
                    <a:pt x="57" y="131"/>
                    <a:pt x="57" y="131"/>
                    <a:pt x="57" y="130"/>
                  </a:cubicBezTo>
                  <a:cubicBezTo>
                    <a:pt x="58" y="130"/>
                    <a:pt x="58" y="130"/>
                    <a:pt x="58" y="130"/>
                  </a:cubicBezTo>
                  <a:close/>
                  <a:moveTo>
                    <a:pt x="92" y="63"/>
                  </a:moveTo>
                  <a:cubicBezTo>
                    <a:pt x="92" y="63"/>
                    <a:pt x="91" y="64"/>
                    <a:pt x="91" y="64"/>
                  </a:cubicBezTo>
                  <a:cubicBezTo>
                    <a:pt x="91" y="66"/>
                    <a:pt x="91" y="67"/>
                    <a:pt x="92" y="68"/>
                  </a:cubicBezTo>
                  <a:cubicBezTo>
                    <a:pt x="92" y="66"/>
                    <a:pt x="92" y="65"/>
                    <a:pt x="92" y="63"/>
                  </a:cubicBezTo>
                  <a:close/>
                  <a:moveTo>
                    <a:pt x="92" y="97"/>
                  </a:moveTo>
                  <a:cubicBezTo>
                    <a:pt x="93" y="97"/>
                    <a:pt x="93" y="96"/>
                    <a:pt x="94" y="96"/>
                  </a:cubicBezTo>
                  <a:cubicBezTo>
                    <a:pt x="95" y="96"/>
                    <a:pt x="95" y="95"/>
                    <a:pt x="95" y="94"/>
                  </a:cubicBezTo>
                  <a:cubicBezTo>
                    <a:pt x="94" y="94"/>
                    <a:pt x="94" y="95"/>
                    <a:pt x="93" y="95"/>
                  </a:cubicBezTo>
                  <a:cubicBezTo>
                    <a:pt x="93" y="96"/>
                    <a:pt x="92" y="96"/>
                    <a:pt x="92" y="97"/>
                  </a:cubicBezTo>
                  <a:close/>
                  <a:moveTo>
                    <a:pt x="71" y="29"/>
                  </a:moveTo>
                  <a:cubicBezTo>
                    <a:pt x="74" y="28"/>
                    <a:pt x="76" y="26"/>
                    <a:pt x="79" y="25"/>
                  </a:cubicBezTo>
                  <a:cubicBezTo>
                    <a:pt x="76" y="26"/>
                    <a:pt x="74" y="28"/>
                    <a:pt x="71" y="29"/>
                  </a:cubicBezTo>
                  <a:close/>
                  <a:moveTo>
                    <a:pt x="17" y="116"/>
                  </a:moveTo>
                  <a:cubicBezTo>
                    <a:pt x="17" y="116"/>
                    <a:pt x="17" y="116"/>
                    <a:pt x="17" y="116"/>
                  </a:cubicBezTo>
                  <a:cubicBezTo>
                    <a:pt x="17" y="115"/>
                    <a:pt x="17" y="115"/>
                    <a:pt x="17" y="115"/>
                  </a:cubicBezTo>
                  <a:cubicBezTo>
                    <a:pt x="16" y="114"/>
                    <a:pt x="16" y="113"/>
                    <a:pt x="15" y="112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2"/>
                    <a:pt x="14" y="112"/>
                    <a:pt x="14" y="112"/>
                  </a:cubicBezTo>
                  <a:cubicBezTo>
                    <a:pt x="15" y="113"/>
                    <a:pt x="16" y="115"/>
                    <a:pt x="17" y="116"/>
                  </a:cubicBezTo>
                  <a:close/>
                  <a:moveTo>
                    <a:pt x="10" y="113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9" y="110"/>
                    <a:pt x="8" y="108"/>
                    <a:pt x="8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8"/>
                    <a:pt x="9" y="111"/>
                    <a:pt x="10" y="113"/>
                  </a:cubicBezTo>
                  <a:close/>
                  <a:moveTo>
                    <a:pt x="62" y="10"/>
                  </a:moveTo>
                  <a:cubicBezTo>
                    <a:pt x="64" y="11"/>
                    <a:pt x="64" y="11"/>
                    <a:pt x="66" y="10"/>
                  </a:cubicBezTo>
                  <a:cubicBezTo>
                    <a:pt x="64" y="10"/>
                    <a:pt x="63" y="9"/>
                    <a:pt x="62" y="10"/>
                  </a:cubicBezTo>
                  <a:close/>
                  <a:moveTo>
                    <a:pt x="72" y="135"/>
                  </a:moveTo>
                  <a:cubicBezTo>
                    <a:pt x="70" y="136"/>
                    <a:pt x="68" y="136"/>
                    <a:pt x="67" y="137"/>
                  </a:cubicBezTo>
                  <a:cubicBezTo>
                    <a:pt x="68" y="137"/>
                    <a:pt x="70" y="136"/>
                    <a:pt x="72" y="135"/>
                  </a:cubicBezTo>
                  <a:close/>
                  <a:moveTo>
                    <a:pt x="15" y="48"/>
                  </a:moveTo>
                  <a:cubicBezTo>
                    <a:pt x="14" y="49"/>
                    <a:pt x="13" y="49"/>
                    <a:pt x="12" y="50"/>
                  </a:cubicBezTo>
                  <a:cubicBezTo>
                    <a:pt x="12" y="50"/>
                    <a:pt x="12" y="50"/>
                    <a:pt x="12" y="51"/>
                  </a:cubicBezTo>
                  <a:cubicBezTo>
                    <a:pt x="13" y="50"/>
                    <a:pt x="13" y="50"/>
                    <a:pt x="14" y="49"/>
                  </a:cubicBezTo>
                  <a:cubicBezTo>
                    <a:pt x="15" y="49"/>
                    <a:pt x="15" y="48"/>
                    <a:pt x="15" y="48"/>
                  </a:cubicBezTo>
                  <a:close/>
                  <a:moveTo>
                    <a:pt x="34" y="131"/>
                  </a:moveTo>
                  <a:cubicBezTo>
                    <a:pt x="34" y="131"/>
                    <a:pt x="34" y="131"/>
                    <a:pt x="34" y="131"/>
                  </a:cubicBezTo>
                  <a:cubicBezTo>
                    <a:pt x="35" y="132"/>
                    <a:pt x="36" y="132"/>
                    <a:pt x="37" y="133"/>
                  </a:cubicBezTo>
                  <a:cubicBezTo>
                    <a:pt x="36" y="132"/>
                    <a:pt x="36" y="131"/>
                    <a:pt x="35" y="131"/>
                  </a:cubicBezTo>
                  <a:cubicBezTo>
                    <a:pt x="34" y="131"/>
                    <a:pt x="34" y="131"/>
                    <a:pt x="34" y="131"/>
                  </a:cubicBezTo>
                  <a:close/>
                  <a:moveTo>
                    <a:pt x="20" y="41"/>
                  </a:moveTo>
                  <a:cubicBezTo>
                    <a:pt x="21" y="40"/>
                    <a:pt x="22" y="40"/>
                    <a:pt x="23" y="39"/>
                  </a:cubicBezTo>
                  <a:cubicBezTo>
                    <a:pt x="22" y="40"/>
                    <a:pt x="21" y="40"/>
                    <a:pt x="20" y="41"/>
                  </a:cubicBezTo>
                  <a:close/>
                  <a:moveTo>
                    <a:pt x="65" y="129"/>
                  </a:moveTo>
                  <a:cubicBezTo>
                    <a:pt x="65" y="129"/>
                    <a:pt x="65" y="129"/>
                    <a:pt x="65" y="128"/>
                  </a:cubicBezTo>
                  <a:cubicBezTo>
                    <a:pt x="64" y="129"/>
                    <a:pt x="64" y="129"/>
                    <a:pt x="63" y="130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29"/>
                    <a:pt x="65" y="129"/>
                  </a:cubicBezTo>
                  <a:close/>
                  <a:moveTo>
                    <a:pt x="20" y="104"/>
                  </a:moveTo>
                  <a:cubicBezTo>
                    <a:pt x="20" y="103"/>
                    <a:pt x="20" y="103"/>
                    <a:pt x="19" y="103"/>
                  </a:cubicBezTo>
                  <a:cubicBezTo>
                    <a:pt x="19" y="104"/>
                    <a:pt x="20" y="104"/>
                    <a:pt x="20" y="105"/>
                  </a:cubicBezTo>
                  <a:cubicBezTo>
                    <a:pt x="20" y="104"/>
                    <a:pt x="20" y="104"/>
                    <a:pt x="20" y="104"/>
                  </a:cubicBezTo>
                  <a:close/>
                  <a:moveTo>
                    <a:pt x="67" y="124"/>
                  </a:moveTo>
                  <a:cubicBezTo>
                    <a:pt x="66" y="125"/>
                    <a:pt x="65" y="125"/>
                    <a:pt x="65" y="126"/>
                  </a:cubicBezTo>
                  <a:cubicBezTo>
                    <a:pt x="66" y="126"/>
                    <a:pt x="67" y="125"/>
                    <a:pt x="67" y="124"/>
                  </a:cubicBezTo>
                  <a:close/>
                  <a:moveTo>
                    <a:pt x="17" y="99"/>
                  </a:moveTo>
                  <a:cubicBezTo>
                    <a:pt x="18" y="100"/>
                    <a:pt x="18" y="101"/>
                    <a:pt x="18" y="102"/>
                  </a:cubicBezTo>
                  <a:cubicBezTo>
                    <a:pt x="19" y="101"/>
                    <a:pt x="18" y="101"/>
                    <a:pt x="17" y="99"/>
                  </a:cubicBezTo>
                  <a:close/>
                  <a:moveTo>
                    <a:pt x="7" y="96"/>
                  </a:moveTo>
                  <a:cubicBezTo>
                    <a:pt x="8" y="96"/>
                    <a:pt x="8" y="96"/>
                    <a:pt x="8" y="95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5"/>
                    <a:pt x="7" y="95"/>
                    <a:pt x="7" y="96"/>
                  </a:cubicBezTo>
                  <a:close/>
                  <a:moveTo>
                    <a:pt x="47" y="117"/>
                  </a:moveTo>
                  <a:cubicBezTo>
                    <a:pt x="47" y="117"/>
                    <a:pt x="47" y="117"/>
                    <a:pt x="47" y="117"/>
                  </a:cubicBezTo>
                  <a:cubicBezTo>
                    <a:pt x="46" y="117"/>
                    <a:pt x="45" y="117"/>
                    <a:pt x="45" y="116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45" y="117"/>
                    <a:pt x="46" y="117"/>
                    <a:pt x="47" y="117"/>
                  </a:cubicBezTo>
                  <a:close/>
                  <a:moveTo>
                    <a:pt x="100" y="68"/>
                  </a:moveTo>
                  <a:cubicBezTo>
                    <a:pt x="100" y="68"/>
                    <a:pt x="100" y="68"/>
                    <a:pt x="100" y="68"/>
                  </a:cubicBezTo>
                  <a:cubicBezTo>
                    <a:pt x="100" y="69"/>
                    <a:pt x="100" y="69"/>
                    <a:pt x="100" y="70"/>
                  </a:cubicBezTo>
                  <a:cubicBezTo>
                    <a:pt x="100" y="70"/>
                    <a:pt x="100" y="70"/>
                    <a:pt x="100" y="70"/>
                  </a:cubicBezTo>
                  <a:cubicBezTo>
                    <a:pt x="100" y="69"/>
                    <a:pt x="100" y="69"/>
                    <a:pt x="100" y="68"/>
                  </a:cubicBezTo>
                  <a:close/>
                  <a:moveTo>
                    <a:pt x="28" y="30"/>
                  </a:moveTo>
                  <a:cubicBezTo>
                    <a:pt x="28" y="30"/>
                    <a:pt x="29" y="29"/>
                    <a:pt x="29" y="29"/>
                  </a:cubicBezTo>
                  <a:cubicBezTo>
                    <a:pt x="29" y="29"/>
                    <a:pt x="28" y="29"/>
                    <a:pt x="28" y="30"/>
                  </a:cubicBezTo>
                  <a:close/>
                  <a:moveTo>
                    <a:pt x="82" y="47"/>
                  </a:moveTo>
                  <a:cubicBezTo>
                    <a:pt x="83" y="47"/>
                    <a:pt x="83" y="47"/>
                    <a:pt x="82" y="46"/>
                  </a:cubicBezTo>
                  <a:cubicBezTo>
                    <a:pt x="82" y="46"/>
                    <a:pt x="82" y="47"/>
                    <a:pt x="82" y="47"/>
                  </a:cubicBezTo>
                  <a:close/>
                  <a:moveTo>
                    <a:pt x="38" y="121"/>
                  </a:moveTo>
                  <a:cubicBezTo>
                    <a:pt x="39" y="122"/>
                    <a:pt x="39" y="122"/>
                    <a:pt x="39" y="122"/>
                  </a:cubicBezTo>
                  <a:cubicBezTo>
                    <a:pt x="39" y="122"/>
                    <a:pt x="39" y="122"/>
                    <a:pt x="39" y="122"/>
                  </a:cubicBezTo>
                  <a:cubicBezTo>
                    <a:pt x="39" y="121"/>
                    <a:pt x="39" y="121"/>
                    <a:pt x="39" y="121"/>
                  </a:cubicBezTo>
                  <a:cubicBezTo>
                    <a:pt x="39" y="121"/>
                    <a:pt x="38" y="121"/>
                    <a:pt x="38" y="121"/>
                  </a:cubicBezTo>
                  <a:close/>
                  <a:moveTo>
                    <a:pt x="106" y="84"/>
                  </a:moveTo>
                  <a:cubicBezTo>
                    <a:pt x="106" y="84"/>
                    <a:pt x="105" y="84"/>
                    <a:pt x="105" y="84"/>
                  </a:cubicBezTo>
                  <a:cubicBezTo>
                    <a:pt x="105" y="85"/>
                    <a:pt x="105" y="86"/>
                    <a:pt x="105" y="86"/>
                  </a:cubicBezTo>
                  <a:cubicBezTo>
                    <a:pt x="105" y="86"/>
                    <a:pt x="105" y="86"/>
                    <a:pt x="105" y="86"/>
                  </a:cubicBezTo>
                  <a:cubicBezTo>
                    <a:pt x="105" y="86"/>
                    <a:pt x="105" y="85"/>
                    <a:pt x="106" y="84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2"/>
                    <a:pt x="100" y="72"/>
                  </a:cubicBezTo>
                  <a:cubicBezTo>
                    <a:pt x="100" y="72"/>
                    <a:pt x="100" y="72"/>
                    <a:pt x="100" y="72"/>
                  </a:cubicBezTo>
                  <a:cubicBezTo>
                    <a:pt x="100" y="72"/>
                    <a:pt x="100" y="72"/>
                    <a:pt x="100" y="72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9" y="39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40"/>
                  </a:cubicBezTo>
                  <a:cubicBezTo>
                    <a:pt x="19" y="39"/>
                    <a:pt x="19" y="39"/>
                    <a:pt x="19" y="39"/>
                  </a:cubicBezTo>
                  <a:close/>
                  <a:moveTo>
                    <a:pt x="103" y="85"/>
                  </a:move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81" name="Freeform 29"/>
            <p:cNvSpPr>
              <a:spLocks noEditPoints="1"/>
            </p:cNvSpPr>
            <p:nvPr/>
          </p:nvSpPr>
          <p:spPr bwMode="auto">
            <a:xfrm>
              <a:off x="4407" y="1434"/>
              <a:ext cx="386" cy="400"/>
            </a:xfrm>
            <a:custGeom>
              <a:avLst/>
              <a:gdLst>
                <a:gd name="T0" fmla="*/ 25 w 186"/>
                <a:gd name="T1" fmla="*/ 158 h 194"/>
                <a:gd name="T2" fmla="*/ 51 w 186"/>
                <a:gd name="T3" fmla="*/ 188 h 194"/>
                <a:gd name="T4" fmla="*/ 4 w 186"/>
                <a:gd name="T5" fmla="*/ 147 h 194"/>
                <a:gd name="T6" fmla="*/ 81 w 186"/>
                <a:gd name="T7" fmla="*/ 3 h 194"/>
                <a:gd name="T8" fmla="*/ 183 w 186"/>
                <a:gd name="T9" fmla="*/ 78 h 194"/>
                <a:gd name="T10" fmla="*/ 155 w 186"/>
                <a:gd name="T11" fmla="*/ 132 h 194"/>
                <a:gd name="T12" fmla="*/ 149 w 186"/>
                <a:gd name="T13" fmla="*/ 43 h 194"/>
                <a:gd name="T14" fmla="*/ 129 w 186"/>
                <a:gd name="T15" fmla="*/ 18 h 194"/>
                <a:gd name="T16" fmla="*/ 10 w 186"/>
                <a:gd name="T17" fmla="*/ 150 h 194"/>
                <a:gd name="T18" fmla="*/ 120 w 186"/>
                <a:gd name="T19" fmla="*/ 5 h 194"/>
                <a:gd name="T20" fmla="*/ 37 w 186"/>
                <a:gd name="T21" fmla="*/ 62 h 194"/>
                <a:gd name="T22" fmla="*/ 181 w 186"/>
                <a:gd name="T23" fmla="*/ 82 h 194"/>
                <a:gd name="T24" fmla="*/ 30 w 186"/>
                <a:gd name="T25" fmla="*/ 94 h 194"/>
                <a:gd name="T26" fmla="*/ 30 w 186"/>
                <a:gd name="T27" fmla="*/ 119 h 194"/>
                <a:gd name="T28" fmla="*/ 166 w 186"/>
                <a:gd name="T29" fmla="*/ 64 h 194"/>
                <a:gd name="T30" fmla="*/ 172 w 186"/>
                <a:gd name="T31" fmla="*/ 101 h 194"/>
                <a:gd name="T32" fmla="*/ 17 w 186"/>
                <a:gd name="T33" fmla="*/ 89 h 194"/>
                <a:gd name="T34" fmla="*/ 169 w 186"/>
                <a:gd name="T35" fmla="*/ 75 h 194"/>
                <a:gd name="T36" fmla="*/ 176 w 186"/>
                <a:gd name="T37" fmla="*/ 95 h 194"/>
                <a:gd name="T38" fmla="*/ 39 w 186"/>
                <a:gd name="T39" fmla="*/ 63 h 194"/>
                <a:gd name="T40" fmla="*/ 39 w 186"/>
                <a:gd name="T41" fmla="*/ 69 h 194"/>
                <a:gd name="T42" fmla="*/ 162 w 186"/>
                <a:gd name="T43" fmla="*/ 74 h 194"/>
                <a:gd name="T44" fmla="*/ 174 w 186"/>
                <a:gd name="T45" fmla="*/ 91 h 194"/>
                <a:gd name="T46" fmla="*/ 6 w 186"/>
                <a:gd name="T47" fmla="*/ 117 h 194"/>
                <a:gd name="T48" fmla="*/ 177 w 186"/>
                <a:gd name="T49" fmla="*/ 121 h 194"/>
                <a:gd name="T50" fmla="*/ 6 w 186"/>
                <a:gd name="T51" fmla="*/ 121 h 194"/>
                <a:gd name="T52" fmla="*/ 16 w 186"/>
                <a:gd name="T53" fmla="*/ 124 h 194"/>
                <a:gd name="T54" fmla="*/ 154 w 186"/>
                <a:gd name="T55" fmla="*/ 83 h 194"/>
                <a:gd name="T56" fmla="*/ 162 w 186"/>
                <a:gd name="T57" fmla="*/ 117 h 194"/>
                <a:gd name="T58" fmla="*/ 27 w 186"/>
                <a:gd name="T59" fmla="*/ 86 h 194"/>
                <a:gd name="T60" fmla="*/ 166 w 186"/>
                <a:gd name="T61" fmla="*/ 57 h 194"/>
                <a:gd name="T62" fmla="*/ 15 w 186"/>
                <a:gd name="T63" fmla="*/ 148 h 194"/>
                <a:gd name="T64" fmla="*/ 169 w 186"/>
                <a:gd name="T65" fmla="*/ 139 h 194"/>
                <a:gd name="T66" fmla="*/ 33 w 186"/>
                <a:gd name="T67" fmla="*/ 55 h 194"/>
                <a:gd name="T68" fmla="*/ 159 w 186"/>
                <a:gd name="T69" fmla="*/ 144 h 194"/>
                <a:gd name="T70" fmla="*/ 7 w 186"/>
                <a:gd name="T71" fmla="*/ 110 h 194"/>
                <a:gd name="T72" fmla="*/ 25 w 186"/>
                <a:gd name="T73" fmla="*/ 121 h 194"/>
                <a:gd name="T74" fmla="*/ 22 w 186"/>
                <a:gd name="T75" fmla="*/ 118 h 194"/>
                <a:gd name="T76" fmla="*/ 165 w 186"/>
                <a:gd name="T77" fmla="*/ 89 h 194"/>
                <a:gd name="T78" fmla="*/ 12 w 186"/>
                <a:gd name="T79" fmla="*/ 141 h 194"/>
                <a:gd name="T80" fmla="*/ 166 w 186"/>
                <a:gd name="T81" fmla="*/ 115 h 194"/>
                <a:gd name="T82" fmla="*/ 165 w 186"/>
                <a:gd name="T83" fmla="*/ 111 h 194"/>
                <a:gd name="T84" fmla="*/ 163 w 186"/>
                <a:gd name="T85" fmla="*/ 153 h 194"/>
                <a:gd name="T86" fmla="*/ 173 w 186"/>
                <a:gd name="T87" fmla="*/ 117 h 194"/>
                <a:gd name="T88" fmla="*/ 14 w 186"/>
                <a:gd name="T89" fmla="*/ 126 h 194"/>
                <a:gd name="T90" fmla="*/ 164 w 186"/>
                <a:gd name="T91" fmla="*/ 87 h 194"/>
                <a:gd name="T92" fmla="*/ 25 w 186"/>
                <a:gd name="T93" fmla="*/ 112 h 194"/>
                <a:gd name="T94" fmla="*/ 160 w 186"/>
                <a:gd name="T95" fmla="*/ 90 h 194"/>
                <a:gd name="T96" fmla="*/ 158 w 186"/>
                <a:gd name="T97" fmla="*/ 70 h 194"/>
                <a:gd name="T98" fmla="*/ 169 w 186"/>
                <a:gd name="T99" fmla="*/ 108 h 194"/>
                <a:gd name="T100" fmla="*/ 23 w 186"/>
                <a:gd name="T101" fmla="*/ 143 h 194"/>
                <a:gd name="T102" fmla="*/ 168 w 186"/>
                <a:gd name="T103" fmla="*/ 99 h 194"/>
                <a:gd name="T104" fmla="*/ 159 w 186"/>
                <a:gd name="T105" fmla="*/ 134 h 194"/>
                <a:gd name="T106" fmla="*/ 25 w 186"/>
                <a:gd name="T107" fmla="*/ 155 h 194"/>
                <a:gd name="T108" fmla="*/ 12 w 186"/>
                <a:gd name="T109" fmla="*/ 92 h 194"/>
                <a:gd name="T110" fmla="*/ 14 w 186"/>
                <a:gd name="T111" fmla="*/ 123 h 194"/>
                <a:gd name="T112" fmla="*/ 170 w 186"/>
                <a:gd name="T113" fmla="*/ 82 h 194"/>
                <a:gd name="T114" fmla="*/ 26 w 186"/>
                <a:gd name="T115" fmla="*/ 98 h 194"/>
                <a:gd name="T116" fmla="*/ 11 w 186"/>
                <a:gd name="T117" fmla="*/ 140 h 194"/>
                <a:gd name="T118" fmla="*/ 183 w 186"/>
                <a:gd name="T119" fmla="*/ 106 h 194"/>
                <a:gd name="T120" fmla="*/ 27 w 186"/>
                <a:gd name="T121" fmla="*/ 97 h 194"/>
                <a:gd name="T122" fmla="*/ 159 w 186"/>
                <a:gd name="T123" fmla="*/ 8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6" h="194">
                  <a:moveTo>
                    <a:pt x="40" y="55"/>
                  </a:moveTo>
                  <a:cubicBezTo>
                    <a:pt x="41" y="56"/>
                    <a:pt x="42" y="56"/>
                    <a:pt x="44" y="57"/>
                  </a:cubicBezTo>
                  <a:cubicBezTo>
                    <a:pt x="44" y="57"/>
                    <a:pt x="45" y="57"/>
                    <a:pt x="45" y="57"/>
                  </a:cubicBezTo>
                  <a:cubicBezTo>
                    <a:pt x="46" y="57"/>
                    <a:pt x="47" y="58"/>
                    <a:pt x="46" y="59"/>
                  </a:cubicBezTo>
                  <a:cubicBezTo>
                    <a:pt x="46" y="59"/>
                    <a:pt x="46" y="60"/>
                    <a:pt x="46" y="60"/>
                  </a:cubicBezTo>
                  <a:cubicBezTo>
                    <a:pt x="46" y="62"/>
                    <a:pt x="46" y="63"/>
                    <a:pt x="45" y="64"/>
                  </a:cubicBezTo>
                  <a:cubicBezTo>
                    <a:pt x="43" y="68"/>
                    <a:pt x="41" y="72"/>
                    <a:pt x="39" y="76"/>
                  </a:cubicBezTo>
                  <a:cubicBezTo>
                    <a:pt x="38" y="79"/>
                    <a:pt x="37" y="81"/>
                    <a:pt x="36" y="84"/>
                  </a:cubicBezTo>
                  <a:cubicBezTo>
                    <a:pt x="35" y="86"/>
                    <a:pt x="35" y="89"/>
                    <a:pt x="34" y="91"/>
                  </a:cubicBezTo>
                  <a:cubicBezTo>
                    <a:pt x="33" y="96"/>
                    <a:pt x="33" y="100"/>
                    <a:pt x="32" y="104"/>
                  </a:cubicBezTo>
                  <a:cubicBezTo>
                    <a:pt x="32" y="107"/>
                    <a:pt x="32" y="110"/>
                    <a:pt x="32" y="113"/>
                  </a:cubicBezTo>
                  <a:cubicBezTo>
                    <a:pt x="32" y="126"/>
                    <a:pt x="32" y="138"/>
                    <a:pt x="32" y="151"/>
                  </a:cubicBezTo>
                  <a:cubicBezTo>
                    <a:pt x="32" y="152"/>
                    <a:pt x="32" y="152"/>
                    <a:pt x="32" y="153"/>
                  </a:cubicBezTo>
                  <a:cubicBezTo>
                    <a:pt x="32" y="154"/>
                    <a:pt x="33" y="155"/>
                    <a:pt x="33" y="156"/>
                  </a:cubicBezTo>
                  <a:cubicBezTo>
                    <a:pt x="33" y="156"/>
                    <a:pt x="33" y="157"/>
                    <a:pt x="32" y="157"/>
                  </a:cubicBezTo>
                  <a:cubicBezTo>
                    <a:pt x="31" y="158"/>
                    <a:pt x="31" y="158"/>
                    <a:pt x="30" y="158"/>
                  </a:cubicBezTo>
                  <a:cubicBezTo>
                    <a:pt x="29" y="158"/>
                    <a:pt x="29" y="158"/>
                    <a:pt x="29" y="158"/>
                  </a:cubicBezTo>
                  <a:cubicBezTo>
                    <a:pt x="27" y="158"/>
                    <a:pt x="26" y="158"/>
                    <a:pt x="25" y="158"/>
                  </a:cubicBezTo>
                  <a:cubicBezTo>
                    <a:pt x="24" y="159"/>
                    <a:pt x="22" y="159"/>
                    <a:pt x="20" y="159"/>
                  </a:cubicBezTo>
                  <a:cubicBezTo>
                    <a:pt x="20" y="159"/>
                    <a:pt x="20" y="159"/>
                    <a:pt x="19" y="159"/>
                  </a:cubicBezTo>
                  <a:cubicBezTo>
                    <a:pt x="19" y="159"/>
                    <a:pt x="19" y="159"/>
                    <a:pt x="19" y="159"/>
                  </a:cubicBezTo>
                  <a:cubicBezTo>
                    <a:pt x="19" y="160"/>
                    <a:pt x="19" y="160"/>
                    <a:pt x="19" y="161"/>
                  </a:cubicBezTo>
                  <a:cubicBezTo>
                    <a:pt x="20" y="165"/>
                    <a:pt x="20" y="170"/>
                    <a:pt x="22" y="175"/>
                  </a:cubicBezTo>
                  <a:cubicBezTo>
                    <a:pt x="22" y="177"/>
                    <a:pt x="23" y="179"/>
                    <a:pt x="24" y="181"/>
                  </a:cubicBezTo>
                  <a:cubicBezTo>
                    <a:pt x="25" y="184"/>
                    <a:pt x="28" y="187"/>
                    <a:pt x="31" y="189"/>
                  </a:cubicBezTo>
                  <a:cubicBezTo>
                    <a:pt x="33" y="190"/>
                    <a:pt x="34" y="190"/>
                    <a:pt x="36" y="190"/>
                  </a:cubicBezTo>
                  <a:cubicBezTo>
                    <a:pt x="37" y="190"/>
                    <a:pt x="38" y="190"/>
                    <a:pt x="39" y="190"/>
                  </a:cubicBezTo>
                  <a:cubicBezTo>
                    <a:pt x="39" y="188"/>
                    <a:pt x="40" y="187"/>
                    <a:pt x="40" y="186"/>
                  </a:cubicBezTo>
                  <a:cubicBezTo>
                    <a:pt x="42" y="184"/>
                    <a:pt x="44" y="183"/>
                    <a:pt x="46" y="182"/>
                  </a:cubicBezTo>
                  <a:cubicBezTo>
                    <a:pt x="48" y="181"/>
                    <a:pt x="50" y="180"/>
                    <a:pt x="52" y="180"/>
                  </a:cubicBezTo>
                  <a:cubicBezTo>
                    <a:pt x="53" y="180"/>
                    <a:pt x="53" y="180"/>
                    <a:pt x="54" y="180"/>
                  </a:cubicBezTo>
                  <a:cubicBezTo>
                    <a:pt x="56" y="181"/>
                    <a:pt x="56" y="182"/>
                    <a:pt x="56" y="183"/>
                  </a:cubicBezTo>
                  <a:cubicBezTo>
                    <a:pt x="55" y="184"/>
                    <a:pt x="55" y="184"/>
                    <a:pt x="55" y="185"/>
                  </a:cubicBezTo>
                  <a:cubicBezTo>
                    <a:pt x="54" y="185"/>
                    <a:pt x="54" y="185"/>
                    <a:pt x="54" y="186"/>
                  </a:cubicBezTo>
                  <a:cubicBezTo>
                    <a:pt x="54" y="187"/>
                    <a:pt x="53" y="187"/>
                    <a:pt x="53" y="187"/>
                  </a:cubicBezTo>
                  <a:cubicBezTo>
                    <a:pt x="52" y="188"/>
                    <a:pt x="52" y="188"/>
                    <a:pt x="51" y="188"/>
                  </a:cubicBezTo>
                  <a:cubicBezTo>
                    <a:pt x="51" y="187"/>
                    <a:pt x="51" y="188"/>
                    <a:pt x="51" y="188"/>
                  </a:cubicBezTo>
                  <a:cubicBezTo>
                    <a:pt x="49" y="189"/>
                    <a:pt x="47" y="189"/>
                    <a:pt x="45" y="190"/>
                  </a:cubicBezTo>
                  <a:cubicBezTo>
                    <a:pt x="44" y="191"/>
                    <a:pt x="44" y="191"/>
                    <a:pt x="43" y="192"/>
                  </a:cubicBezTo>
                  <a:cubicBezTo>
                    <a:pt x="43" y="192"/>
                    <a:pt x="43" y="192"/>
                    <a:pt x="42" y="192"/>
                  </a:cubicBezTo>
                  <a:cubicBezTo>
                    <a:pt x="42" y="193"/>
                    <a:pt x="41" y="193"/>
                    <a:pt x="41" y="193"/>
                  </a:cubicBezTo>
                  <a:cubicBezTo>
                    <a:pt x="39" y="193"/>
                    <a:pt x="38" y="193"/>
                    <a:pt x="36" y="194"/>
                  </a:cubicBezTo>
                  <a:cubicBezTo>
                    <a:pt x="32" y="194"/>
                    <a:pt x="28" y="194"/>
                    <a:pt x="24" y="191"/>
                  </a:cubicBezTo>
                  <a:cubicBezTo>
                    <a:pt x="21" y="190"/>
                    <a:pt x="19" y="187"/>
                    <a:pt x="18" y="183"/>
                  </a:cubicBezTo>
                  <a:cubicBezTo>
                    <a:pt x="17" y="180"/>
                    <a:pt x="17" y="176"/>
                    <a:pt x="16" y="173"/>
                  </a:cubicBezTo>
                  <a:cubicBezTo>
                    <a:pt x="16" y="172"/>
                    <a:pt x="16" y="171"/>
                    <a:pt x="16" y="171"/>
                  </a:cubicBezTo>
                  <a:cubicBezTo>
                    <a:pt x="16" y="168"/>
                    <a:pt x="16" y="166"/>
                    <a:pt x="16" y="164"/>
                  </a:cubicBezTo>
                  <a:cubicBezTo>
                    <a:pt x="16" y="163"/>
                    <a:pt x="16" y="161"/>
                    <a:pt x="16" y="160"/>
                  </a:cubicBezTo>
                  <a:cubicBezTo>
                    <a:pt x="16" y="159"/>
                    <a:pt x="16" y="158"/>
                    <a:pt x="15" y="158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14" y="156"/>
                    <a:pt x="13" y="156"/>
                    <a:pt x="12" y="155"/>
                  </a:cubicBezTo>
                  <a:cubicBezTo>
                    <a:pt x="12" y="155"/>
                    <a:pt x="12" y="155"/>
                    <a:pt x="11" y="155"/>
                  </a:cubicBezTo>
                  <a:cubicBezTo>
                    <a:pt x="10" y="154"/>
                    <a:pt x="9" y="153"/>
                    <a:pt x="8" y="152"/>
                  </a:cubicBezTo>
                  <a:cubicBezTo>
                    <a:pt x="6" y="151"/>
                    <a:pt x="5" y="149"/>
                    <a:pt x="4" y="147"/>
                  </a:cubicBezTo>
                  <a:cubicBezTo>
                    <a:pt x="4" y="146"/>
                    <a:pt x="4" y="145"/>
                    <a:pt x="3" y="145"/>
                  </a:cubicBezTo>
                  <a:cubicBezTo>
                    <a:pt x="3" y="143"/>
                    <a:pt x="3" y="142"/>
                    <a:pt x="2" y="141"/>
                  </a:cubicBezTo>
                  <a:cubicBezTo>
                    <a:pt x="2" y="139"/>
                    <a:pt x="1" y="136"/>
                    <a:pt x="1" y="133"/>
                  </a:cubicBezTo>
                  <a:cubicBezTo>
                    <a:pt x="1" y="132"/>
                    <a:pt x="1" y="130"/>
                    <a:pt x="0" y="129"/>
                  </a:cubicBezTo>
                  <a:cubicBezTo>
                    <a:pt x="0" y="128"/>
                    <a:pt x="0" y="127"/>
                    <a:pt x="0" y="126"/>
                  </a:cubicBezTo>
                  <a:cubicBezTo>
                    <a:pt x="0" y="121"/>
                    <a:pt x="0" y="115"/>
                    <a:pt x="1" y="110"/>
                  </a:cubicBezTo>
                  <a:cubicBezTo>
                    <a:pt x="1" y="107"/>
                    <a:pt x="1" y="104"/>
                    <a:pt x="2" y="101"/>
                  </a:cubicBezTo>
                  <a:cubicBezTo>
                    <a:pt x="2" y="99"/>
                    <a:pt x="2" y="97"/>
                    <a:pt x="2" y="95"/>
                  </a:cubicBezTo>
                  <a:cubicBezTo>
                    <a:pt x="3" y="89"/>
                    <a:pt x="4" y="83"/>
                    <a:pt x="8" y="77"/>
                  </a:cubicBezTo>
                  <a:cubicBezTo>
                    <a:pt x="9" y="75"/>
                    <a:pt x="10" y="73"/>
                    <a:pt x="11" y="71"/>
                  </a:cubicBezTo>
                  <a:cubicBezTo>
                    <a:pt x="14" y="66"/>
                    <a:pt x="18" y="63"/>
                    <a:pt x="23" y="60"/>
                  </a:cubicBezTo>
                  <a:cubicBezTo>
                    <a:pt x="24" y="59"/>
                    <a:pt x="26" y="58"/>
                    <a:pt x="27" y="57"/>
                  </a:cubicBezTo>
                  <a:cubicBezTo>
                    <a:pt x="28" y="57"/>
                    <a:pt x="28" y="57"/>
                    <a:pt x="28" y="56"/>
                  </a:cubicBezTo>
                  <a:cubicBezTo>
                    <a:pt x="29" y="55"/>
                    <a:pt x="29" y="53"/>
                    <a:pt x="30" y="51"/>
                  </a:cubicBezTo>
                  <a:cubicBezTo>
                    <a:pt x="31" y="47"/>
                    <a:pt x="32" y="43"/>
                    <a:pt x="34" y="40"/>
                  </a:cubicBezTo>
                  <a:cubicBezTo>
                    <a:pt x="37" y="34"/>
                    <a:pt x="41" y="30"/>
                    <a:pt x="45" y="25"/>
                  </a:cubicBezTo>
                  <a:cubicBezTo>
                    <a:pt x="51" y="20"/>
                    <a:pt x="57" y="15"/>
                    <a:pt x="64" y="11"/>
                  </a:cubicBezTo>
                  <a:cubicBezTo>
                    <a:pt x="69" y="7"/>
                    <a:pt x="75" y="5"/>
                    <a:pt x="81" y="3"/>
                  </a:cubicBezTo>
                  <a:cubicBezTo>
                    <a:pt x="82" y="3"/>
                    <a:pt x="83" y="3"/>
                    <a:pt x="84" y="2"/>
                  </a:cubicBezTo>
                  <a:cubicBezTo>
                    <a:pt x="86" y="2"/>
                    <a:pt x="87" y="2"/>
                    <a:pt x="89" y="1"/>
                  </a:cubicBezTo>
                  <a:cubicBezTo>
                    <a:pt x="92" y="1"/>
                    <a:pt x="95" y="0"/>
                    <a:pt x="98" y="0"/>
                  </a:cubicBezTo>
                  <a:cubicBezTo>
                    <a:pt x="100" y="0"/>
                    <a:pt x="102" y="0"/>
                    <a:pt x="104" y="0"/>
                  </a:cubicBezTo>
                  <a:cubicBezTo>
                    <a:pt x="109" y="0"/>
                    <a:pt x="114" y="1"/>
                    <a:pt x="118" y="3"/>
                  </a:cubicBezTo>
                  <a:cubicBezTo>
                    <a:pt x="124" y="5"/>
                    <a:pt x="129" y="7"/>
                    <a:pt x="134" y="10"/>
                  </a:cubicBezTo>
                  <a:cubicBezTo>
                    <a:pt x="137" y="12"/>
                    <a:pt x="140" y="15"/>
                    <a:pt x="142" y="17"/>
                  </a:cubicBezTo>
                  <a:cubicBezTo>
                    <a:pt x="146" y="22"/>
                    <a:pt x="149" y="26"/>
                    <a:pt x="152" y="32"/>
                  </a:cubicBezTo>
                  <a:cubicBezTo>
                    <a:pt x="152" y="32"/>
                    <a:pt x="153" y="33"/>
                    <a:pt x="153" y="34"/>
                  </a:cubicBezTo>
                  <a:cubicBezTo>
                    <a:pt x="154" y="36"/>
                    <a:pt x="156" y="39"/>
                    <a:pt x="157" y="41"/>
                  </a:cubicBezTo>
                  <a:cubicBezTo>
                    <a:pt x="158" y="44"/>
                    <a:pt x="159" y="47"/>
                    <a:pt x="158" y="50"/>
                  </a:cubicBezTo>
                  <a:cubicBezTo>
                    <a:pt x="158" y="50"/>
                    <a:pt x="158" y="51"/>
                    <a:pt x="158" y="51"/>
                  </a:cubicBezTo>
                  <a:cubicBezTo>
                    <a:pt x="159" y="51"/>
                    <a:pt x="160" y="51"/>
                    <a:pt x="161" y="51"/>
                  </a:cubicBezTo>
                  <a:cubicBezTo>
                    <a:pt x="163" y="52"/>
                    <a:pt x="164" y="53"/>
                    <a:pt x="166" y="54"/>
                  </a:cubicBezTo>
                  <a:cubicBezTo>
                    <a:pt x="167" y="54"/>
                    <a:pt x="168" y="55"/>
                    <a:pt x="169" y="55"/>
                  </a:cubicBezTo>
                  <a:cubicBezTo>
                    <a:pt x="172" y="56"/>
                    <a:pt x="174" y="58"/>
                    <a:pt x="175" y="60"/>
                  </a:cubicBezTo>
                  <a:cubicBezTo>
                    <a:pt x="177" y="63"/>
                    <a:pt x="179" y="66"/>
                    <a:pt x="180" y="69"/>
                  </a:cubicBezTo>
                  <a:cubicBezTo>
                    <a:pt x="181" y="72"/>
                    <a:pt x="182" y="75"/>
                    <a:pt x="183" y="78"/>
                  </a:cubicBezTo>
                  <a:cubicBezTo>
                    <a:pt x="185" y="82"/>
                    <a:pt x="185" y="86"/>
                    <a:pt x="186" y="91"/>
                  </a:cubicBezTo>
                  <a:cubicBezTo>
                    <a:pt x="186" y="95"/>
                    <a:pt x="186" y="99"/>
                    <a:pt x="186" y="103"/>
                  </a:cubicBezTo>
                  <a:cubicBezTo>
                    <a:pt x="186" y="105"/>
                    <a:pt x="185" y="108"/>
                    <a:pt x="185" y="110"/>
                  </a:cubicBezTo>
                  <a:cubicBezTo>
                    <a:pt x="185" y="113"/>
                    <a:pt x="184" y="116"/>
                    <a:pt x="184" y="118"/>
                  </a:cubicBezTo>
                  <a:cubicBezTo>
                    <a:pt x="183" y="122"/>
                    <a:pt x="182" y="126"/>
                    <a:pt x="181" y="130"/>
                  </a:cubicBezTo>
                  <a:cubicBezTo>
                    <a:pt x="180" y="134"/>
                    <a:pt x="180" y="137"/>
                    <a:pt x="179" y="140"/>
                  </a:cubicBezTo>
                  <a:cubicBezTo>
                    <a:pt x="178" y="145"/>
                    <a:pt x="176" y="149"/>
                    <a:pt x="173" y="152"/>
                  </a:cubicBezTo>
                  <a:cubicBezTo>
                    <a:pt x="170" y="156"/>
                    <a:pt x="167" y="158"/>
                    <a:pt x="163" y="160"/>
                  </a:cubicBezTo>
                  <a:cubicBezTo>
                    <a:pt x="161" y="161"/>
                    <a:pt x="159" y="162"/>
                    <a:pt x="156" y="163"/>
                  </a:cubicBezTo>
                  <a:cubicBezTo>
                    <a:pt x="155" y="163"/>
                    <a:pt x="154" y="163"/>
                    <a:pt x="152" y="162"/>
                  </a:cubicBezTo>
                  <a:cubicBezTo>
                    <a:pt x="151" y="162"/>
                    <a:pt x="150" y="162"/>
                    <a:pt x="150" y="160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48" y="161"/>
                    <a:pt x="148" y="160"/>
                    <a:pt x="148" y="159"/>
                  </a:cubicBezTo>
                  <a:cubicBezTo>
                    <a:pt x="148" y="159"/>
                    <a:pt x="148" y="159"/>
                    <a:pt x="148" y="158"/>
                  </a:cubicBezTo>
                  <a:cubicBezTo>
                    <a:pt x="149" y="156"/>
                    <a:pt x="149" y="154"/>
                    <a:pt x="150" y="151"/>
                  </a:cubicBezTo>
                  <a:cubicBezTo>
                    <a:pt x="151" y="146"/>
                    <a:pt x="153" y="141"/>
                    <a:pt x="154" y="136"/>
                  </a:cubicBezTo>
                  <a:cubicBezTo>
                    <a:pt x="154" y="135"/>
                    <a:pt x="154" y="133"/>
                    <a:pt x="155" y="132"/>
                  </a:cubicBezTo>
                  <a:cubicBezTo>
                    <a:pt x="155" y="126"/>
                    <a:pt x="155" y="120"/>
                    <a:pt x="155" y="115"/>
                  </a:cubicBezTo>
                  <a:cubicBezTo>
                    <a:pt x="154" y="111"/>
                    <a:pt x="154" y="108"/>
                    <a:pt x="154" y="105"/>
                  </a:cubicBezTo>
                  <a:cubicBezTo>
                    <a:pt x="153" y="98"/>
                    <a:pt x="152" y="92"/>
                    <a:pt x="150" y="85"/>
                  </a:cubicBezTo>
                  <a:cubicBezTo>
                    <a:pt x="149" y="82"/>
                    <a:pt x="148" y="78"/>
                    <a:pt x="147" y="74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7" y="71"/>
                    <a:pt x="146" y="69"/>
                    <a:pt x="145" y="67"/>
                  </a:cubicBezTo>
                  <a:cubicBezTo>
                    <a:pt x="145" y="66"/>
                    <a:pt x="145" y="66"/>
                    <a:pt x="144" y="66"/>
                  </a:cubicBezTo>
                  <a:cubicBezTo>
                    <a:pt x="143" y="66"/>
                    <a:pt x="143" y="65"/>
                    <a:pt x="143" y="64"/>
                  </a:cubicBezTo>
                  <a:cubicBezTo>
                    <a:pt x="143" y="64"/>
                    <a:pt x="143" y="63"/>
                    <a:pt x="144" y="63"/>
                  </a:cubicBezTo>
                  <a:cubicBezTo>
                    <a:pt x="144" y="63"/>
                    <a:pt x="145" y="63"/>
                    <a:pt x="145" y="62"/>
                  </a:cubicBezTo>
                  <a:cubicBezTo>
                    <a:pt x="145" y="62"/>
                    <a:pt x="145" y="62"/>
                    <a:pt x="145" y="62"/>
                  </a:cubicBezTo>
                  <a:cubicBezTo>
                    <a:pt x="144" y="61"/>
                    <a:pt x="144" y="60"/>
                    <a:pt x="144" y="59"/>
                  </a:cubicBezTo>
                  <a:cubicBezTo>
                    <a:pt x="144" y="58"/>
                    <a:pt x="145" y="58"/>
                    <a:pt x="145" y="57"/>
                  </a:cubicBezTo>
                  <a:cubicBezTo>
                    <a:pt x="146" y="57"/>
                    <a:pt x="146" y="57"/>
                    <a:pt x="146" y="56"/>
                  </a:cubicBezTo>
                  <a:cubicBezTo>
                    <a:pt x="147" y="55"/>
                    <a:pt x="148" y="54"/>
                    <a:pt x="150" y="53"/>
                  </a:cubicBezTo>
                  <a:cubicBezTo>
                    <a:pt x="150" y="53"/>
                    <a:pt x="151" y="53"/>
                    <a:pt x="151" y="53"/>
                  </a:cubicBezTo>
                  <a:cubicBezTo>
                    <a:pt x="151" y="52"/>
                    <a:pt x="151" y="50"/>
                    <a:pt x="150" y="49"/>
                  </a:cubicBezTo>
                  <a:cubicBezTo>
                    <a:pt x="150" y="47"/>
                    <a:pt x="149" y="45"/>
                    <a:pt x="149" y="43"/>
                  </a:cubicBezTo>
                  <a:cubicBezTo>
                    <a:pt x="148" y="40"/>
                    <a:pt x="146" y="37"/>
                    <a:pt x="143" y="34"/>
                  </a:cubicBezTo>
                  <a:cubicBezTo>
                    <a:pt x="143" y="32"/>
                    <a:pt x="142" y="31"/>
                    <a:pt x="141" y="30"/>
                  </a:cubicBezTo>
                  <a:cubicBezTo>
                    <a:pt x="137" y="25"/>
                    <a:pt x="133" y="22"/>
                    <a:pt x="127" y="19"/>
                  </a:cubicBezTo>
                  <a:cubicBezTo>
                    <a:pt x="121" y="15"/>
                    <a:pt x="115" y="13"/>
                    <a:pt x="109" y="12"/>
                  </a:cubicBezTo>
                  <a:cubicBezTo>
                    <a:pt x="105" y="12"/>
                    <a:pt x="102" y="12"/>
                    <a:pt x="99" y="12"/>
                  </a:cubicBezTo>
                  <a:cubicBezTo>
                    <a:pt x="95" y="12"/>
                    <a:pt x="92" y="12"/>
                    <a:pt x="89" y="13"/>
                  </a:cubicBezTo>
                  <a:cubicBezTo>
                    <a:pt x="83" y="13"/>
                    <a:pt x="78" y="15"/>
                    <a:pt x="73" y="17"/>
                  </a:cubicBezTo>
                  <a:cubicBezTo>
                    <a:pt x="69" y="19"/>
                    <a:pt x="66" y="21"/>
                    <a:pt x="62" y="24"/>
                  </a:cubicBezTo>
                  <a:cubicBezTo>
                    <a:pt x="57" y="27"/>
                    <a:pt x="53" y="31"/>
                    <a:pt x="49" y="35"/>
                  </a:cubicBezTo>
                  <a:cubicBezTo>
                    <a:pt x="48" y="35"/>
                    <a:pt x="48" y="36"/>
                    <a:pt x="48" y="36"/>
                  </a:cubicBezTo>
                  <a:cubicBezTo>
                    <a:pt x="45" y="42"/>
                    <a:pt x="42" y="49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lose/>
                  <a:moveTo>
                    <a:pt x="122" y="14"/>
                  </a:moveTo>
                  <a:cubicBezTo>
                    <a:pt x="122" y="14"/>
                    <a:pt x="121" y="14"/>
                    <a:pt x="121" y="14"/>
                  </a:cubicBezTo>
                  <a:cubicBezTo>
                    <a:pt x="121" y="14"/>
                    <a:pt x="121" y="14"/>
                    <a:pt x="122" y="14"/>
                  </a:cubicBezTo>
                  <a:cubicBezTo>
                    <a:pt x="122" y="14"/>
                    <a:pt x="122" y="14"/>
                    <a:pt x="122" y="14"/>
                  </a:cubicBezTo>
                  <a:cubicBezTo>
                    <a:pt x="124" y="15"/>
                    <a:pt x="127" y="17"/>
                    <a:pt x="129" y="18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28" y="17"/>
                    <a:pt x="126" y="16"/>
                    <a:pt x="124" y="15"/>
                  </a:cubicBezTo>
                  <a:cubicBezTo>
                    <a:pt x="124" y="15"/>
                    <a:pt x="123" y="14"/>
                    <a:pt x="122" y="14"/>
                  </a:cubicBezTo>
                  <a:close/>
                  <a:moveTo>
                    <a:pt x="23" y="149"/>
                  </a:moveTo>
                  <a:cubicBezTo>
                    <a:pt x="24" y="149"/>
                    <a:pt x="24" y="148"/>
                    <a:pt x="25" y="147"/>
                  </a:cubicBezTo>
                  <a:cubicBezTo>
                    <a:pt x="25" y="147"/>
                    <a:pt x="25" y="146"/>
                    <a:pt x="24" y="146"/>
                  </a:cubicBezTo>
                  <a:cubicBezTo>
                    <a:pt x="23" y="146"/>
                    <a:pt x="23" y="146"/>
                    <a:pt x="23" y="148"/>
                  </a:cubicBezTo>
                  <a:cubicBezTo>
                    <a:pt x="23" y="148"/>
                    <a:pt x="23" y="148"/>
                    <a:pt x="23" y="149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49"/>
                    <a:pt x="23" y="149"/>
                    <a:pt x="23" y="149"/>
                  </a:cubicBezTo>
                  <a:close/>
                  <a:moveTo>
                    <a:pt x="5" y="140"/>
                  </a:moveTo>
                  <a:cubicBezTo>
                    <a:pt x="5" y="140"/>
                    <a:pt x="5" y="140"/>
                    <a:pt x="5" y="139"/>
                  </a:cubicBezTo>
                  <a:cubicBezTo>
                    <a:pt x="5" y="139"/>
                    <a:pt x="5" y="139"/>
                    <a:pt x="5" y="139"/>
                  </a:cubicBezTo>
                  <a:cubicBezTo>
                    <a:pt x="5" y="140"/>
                    <a:pt x="5" y="140"/>
                    <a:pt x="5" y="140"/>
                  </a:cubicBezTo>
                  <a:cubicBezTo>
                    <a:pt x="5" y="141"/>
                    <a:pt x="5" y="141"/>
                    <a:pt x="5" y="141"/>
                  </a:cubicBezTo>
                  <a:cubicBezTo>
                    <a:pt x="6" y="144"/>
                    <a:pt x="7" y="147"/>
                    <a:pt x="10" y="15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49"/>
                    <a:pt x="10" y="148"/>
                    <a:pt x="9" y="148"/>
                  </a:cubicBezTo>
                  <a:cubicBezTo>
                    <a:pt x="9" y="148"/>
                    <a:pt x="9" y="148"/>
                    <a:pt x="8" y="147"/>
                  </a:cubicBezTo>
                  <a:cubicBezTo>
                    <a:pt x="8" y="147"/>
                    <a:pt x="8" y="147"/>
                    <a:pt x="8" y="146"/>
                  </a:cubicBezTo>
                  <a:cubicBezTo>
                    <a:pt x="7" y="145"/>
                    <a:pt x="6" y="143"/>
                    <a:pt x="5" y="141"/>
                  </a:cubicBezTo>
                  <a:cubicBezTo>
                    <a:pt x="5" y="141"/>
                    <a:pt x="5" y="141"/>
                    <a:pt x="5" y="140"/>
                  </a:cubicBezTo>
                  <a:close/>
                  <a:moveTo>
                    <a:pt x="32" y="69"/>
                  </a:moveTo>
                  <a:cubicBezTo>
                    <a:pt x="32" y="69"/>
                    <a:pt x="32" y="69"/>
                    <a:pt x="32" y="69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27" y="72"/>
                    <a:pt x="23" y="74"/>
                    <a:pt x="19" y="77"/>
                  </a:cubicBezTo>
                  <a:cubicBezTo>
                    <a:pt x="17" y="78"/>
                    <a:pt x="17" y="79"/>
                    <a:pt x="16" y="80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22" y="78"/>
                    <a:pt x="26" y="75"/>
                    <a:pt x="30" y="72"/>
                  </a:cubicBezTo>
                  <a:cubicBezTo>
                    <a:pt x="30" y="72"/>
                    <a:pt x="30" y="72"/>
                    <a:pt x="31" y="72"/>
                  </a:cubicBezTo>
                  <a:cubicBezTo>
                    <a:pt x="31" y="71"/>
                    <a:pt x="31" y="70"/>
                    <a:pt x="32" y="69"/>
                  </a:cubicBezTo>
                  <a:close/>
                  <a:moveTo>
                    <a:pt x="98" y="2"/>
                  </a:moveTo>
                  <a:cubicBezTo>
                    <a:pt x="109" y="3"/>
                    <a:pt x="119" y="5"/>
                    <a:pt x="129" y="9"/>
                  </a:cubicBezTo>
                  <a:cubicBezTo>
                    <a:pt x="129" y="9"/>
                    <a:pt x="128" y="9"/>
                    <a:pt x="128" y="9"/>
                  </a:cubicBezTo>
                  <a:cubicBezTo>
                    <a:pt x="125" y="8"/>
                    <a:pt x="123" y="6"/>
                    <a:pt x="120" y="5"/>
                  </a:cubicBezTo>
                  <a:cubicBezTo>
                    <a:pt x="113" y="2"/>
                    <a:pt x="106" y="1"/>
                    <a:pt x="98" y="2"/>
                  </a:cubicBezTo>
                  <a:close/>
                  <a:moveTo>
                    <a:pt x="37" y="62"/>
                  </a:moveTo>
                  <a:cubicBezTo>
                    <a:pt x="35" y="63"/>
                    <a:pt x="33" y="64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0" y="66"/>
                    <a:pt x="30" y="66"/>
                    <a:pt x="2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8"/>
                    <a:pt x="28" y="68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5" y="69"/>
                    <a:pt x="24" y="70"/>
                    <a:pt x="23" y="71"/>
                  </a:cubicBezTo>
                  <a:cubicBezTo>
                    <a:pt x="22" y="71"/>
                    <a:pt x="22" y="71"/>
                    <a:pt x="22" y="72"/>
                  </a:cubicBezTo>
                  <a:cubicBezTo>
                    <a:pt x="22" y="72"/>
                    <a:pt x="22" y="72"/>
                    <a:pt x="23" y="72"/>
                  </a:cubicBezTo>
                  <a:cubicBezTo>
                    <a:pt x="26" y="70"/>
                    <a:pt x="29" y="68"/>
                    <a:pt x="32" y="67"/>
                  </a:cubicBezTo>
                  <a:cubicBezTo>
                    <a:pt x="33" y="67"/>
                    <a:pt x="33" y="66"/>
                    <a:pt x="34" y="66"/>
                  </a:cubicBezTo>
                  <a:cubicBezTo>
                    <a:pt x="34" y="65"/>
                    <a:pt x="34" y="65"/>
                    <a:pt x="35" y="65"/>
                  </a:cubicBezTo>
                  <a:cubicBezTo>
                    <a:pt x="35" y="65"/>
                    <a:pt x="35" y="65"/>
                    <a:pt x="36" y="65"/>
                  </a:cubicBezTo>
                  <a:cubicBezTo>
                    <a:pt x="36" y="65"/>
                    <a:pt x="37" y="64"/>
                    <a:pt x="38" y="64"/>
                  </a:cubicBezTo>
                  <a:cubicBezTo>
                    <a:pt x="38" y="63"/>
                    <a:pt x="38" y="63"/>
                    <a:pt x="37" y="62"/>
                  </a:cubicBezTo>
                  <a:close/>
                  <a:moveTo>
                    <a:pt x="27" y="188"/>
                  </a:moveTo>
                  <a:cubicBezTo>
                    <a:pt x="27" y="188"/>
                    <a:pt x="27" y="188"/>
                    <a:pt x="27" y="188"/>
                  </a:cubicBezTo>
                  <a:cubicBezTo>
                    <a:pt x="27" y="188"/>
                    <a:pt x="27" y="188"/>
                    <a:pt x="26" y="188"/>
                  </a:cubicBezTo>
                  <a:cubicBezTo>
                    <a:pt x="24" y="185"/>
                    <a:pt x="22" y="182"/>
                    <a:pt x="21" y="179"/>
                  </a:cubicBezTo>
                  <a:cubicBezTo>
                    <a:pt x="20" y="175"/>
                    <a:pt x="19" y="171"/>
                    <a:pt x="19" y="168"/>
                  </a:cubicBezTo>
                  <a:cubicBezTo>
                    <a:pt x="19" y="167"/>
                    <a:pt x="18" y="167"/>
                    <a:pt x="18" y="166"/>
                  </a:cubicBezTo>
                  <a:cubicBezTo>
                    <a:pt x="18" y="167"/>
                    <a:pt x="18" y="167"/>
                    <a:pt x="18" y="167"/>
                  </a:cubicBezTo>
                  <a:cubicBezTo>
                    <a:pt x="18" y="169"/>
                    <a:pt x="18" y="172"/>
                    <a:pt x="19" y="175"/>
                  </a:cubicBezTo>
                  <a:cubicBezTo>
                    <a:pt x="19" y="177"/>
                    <a:pt x="19" y="179"/>
                    <a:pt x="20" y="181"/>
                  </a:cubicBezTo>
                  <a:cubicBezTo>
                    <a:pt x="21" y="184"/>
                    <a:pt x="23" y="186"/>
                    <a:pt x="26" y="188"/>
                  </a:cubicBezTo>
                  <a:cubicBezTo>
                    <a:pt x="26" y="188"/>
                    <a:pt x="27" y="188"/>
                    <a:pt x="27" y="188"/>
                  </a:cubicBezTo>
                  <a:close/>
                  <a:moveTo>
                    <a:pt x="181" y="82"/>
                  </a:moveTo>
                  <a:cubicBezTo>
                    <a:pt x="181" y="77"/>
                    <a:pt x="179" y="71"/>
                    <a:pt x="175" y="67"/>
                  </a:cubicBezTo>
                  <a:cubicBezTo>
                    <a:pt x="176" y="69"/>
                    <a:pt x="176" y="71"/>
                    <a:pt x="177" y="74"/>
                  </a:cubicBezTo>
                  <a:cubicBezTo>
                    <a:pt x="177" y="74"/>
                    <a:pt x="178" y="74"/>
                    <a:pt x="178" y="74"/>
                  </a:cubicBezTo>
                  <a:cubicBezTo>
                    <a:pt x="178" y="75"/>
                    <a:pt x="178" y="75"/>
                    <a:pt x="178" y="75"/>
                  </a:cubicBezTo>
                  <a:cubicBezTo>
                    <a:pt x="178" y="78"/>
                    <a:pt x="179" y="80"/>
                    <a:pt x="180" y="83"/>
                  </a:cubicBezTo>
                  <a:cubicBezTo>
                    <a:pt x="180" y="83"/>
                    <a:pt x="181" y="83"/>
                    <a:pt x="181" y="82"/>
                  </a:cubicBezTo>
                  <a:close/>
                  <a:moveTo>
                    <a:pt x="29" y="76"/>
                  </a:moveTo>
                  <a:cubicBezTo>
                    <a:pt x="25" y="78"/>
                    <a:pt x="21" y="80"/>
                    <a:pt x="17" y="83"/>
                  </a:cubicBezTo>
                  <a:cubicBezTo>
                    <a:pt x="17" y="83"/>
                    <a:pt x="17" y="83"/>
                    <a:pt x="17" y="84"/>
                  </a:cubicBezTo>
                  <a:cubicBezTo>
                    <a:pt x="17" y="84"/>
                    <a:pt x="17" y="84"/>
                    <a:pt x="17" y="84"/>
                  </a:cubicBezTo>
                  <a:cubicBezTo>
                    <a:pt x="21" y="82"/>
                    <a:pt x="24" y="80"/>
                    <a:pt x="27" y="78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8" y="77"/>
                    <a:pt x="29" y="76"/>
                    <a:pt x="29" y="76"/>
                  </a:cubicBezTo>
                  <a:close/>
                  <a:moveTo>
                    <a:pt x="30" y="99"/>
                  </a:moveTo>
                  <a:cubicBezTo>
                    <a:pt x="30" y="99"/>
                    <a:pt x="30" y="99"/>
                    <a:pt x="30" y="98"/>
                  </a:cubicBezTo>
                  <a:cubicBezTo>
                    <a:pt x="31" y="96"/>
                    <a:pt x="31" y="94"/>
                    <a:pt x="32" y="92"/>
                  </a:cubicBezTo>
                  <a:cubicBezTo>
                    <a:pt x="32" y="91"/>
                    <a:pt x="32" y="90"/>
                    <a:pt x="32" y="90"/>
                  </a:cubicBezTo>
                  <a:cubicBezTo>
                    <a:pt x="33" y="85"/>
                    <a:pt x="34" y="81"/>
                    <a:pt x="35" y="77"/>
                  </a:cubicBezTo>
                  <a:cubicBezTo>
                    <a:pt x="35" y="77"/>
                    <a:pt x="35" y="77"/>
                    <a:pt x="35" y="76"/>
                  </a:cubicBezTo>
                  <a:cubicBezTo>
                    <a:pt x="34" y="78"/>
                    <a:pt x="34" y="80"/>
                    <a:pt x="33" y="81"/>
                  </a:cubicBezTo>
                  <a:cubicBezTo>
                    <a:pt x="32" y="85"/>
                    <a:pt x="31" y="88"/>
                    <a:pt x="31" y="91"/>
                  </a:cubicBezTo>
                  <a:cubicBezTo>
                    <a:pt x="31" y="91"/>
                    <a:pt x="31" y="92"/>
                    <a:pt x="31" y="92"/>
                  </a:cubicBezTo>
                  <a:cubicBezTo>
                    <a:pt x="31" y="93"/>
                    <a:pt x="31" y="93"/>
                    <a:pt x="31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6"/>
                    <a:pt x="29" y="97"/>
                    <a:pt x="29" y="98"/>
                  </a:cubicBezTo>
                  <a:cubicBezTo>
                    <a:pt x="29" y="99"/>
                    <a:pt x="29" y="99"/>
                    <a:pt x="30" y="99"/>
                  </a:cubicBezTo>
                  <a:close/>
                  <a:moveTo>
                    <a:pt x="25" y="87"/>
                  </a:moveTo>
                  <a:cubicBezTo>
                    <a:pt x="24" y="87"/>
                    <a:pt x="24" y="87"/>
                    <a:pt x="24" y="87"/>
                  </a:cubicBezTo>
                  <a:cubicBezTo>
                    <a:pt x="21" y="89"/>
                    <a:pt x="19" y="91"/>
                    <a:pt x="17" y="93"/>
                  </a:cubicBezTo>
                  <a:cubicBezTo>
                    <a:pt x="16" y="93"/>
                    <a:pt x="16" y="94"/>
                    <a:pt x="16" y="95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8" y="93"/>
                    <a:pt x="21" y="92"/>
                    <a:pt x="23" y="90"/>
                  </a:cubicBezTo>
                  <a:cubicBezTo>
                    <a:pt x="23" y="90"/>
                    <a:pt x="24" y="90"/>
                    <a:pt x="24" y="90"/>
                  </a:cubicBezTo>
                  <a:cubicBezTo>
                    <a:pt x="24" y="89"/>
                    <a:pt x="24" y="88"/>
                    <a:pt x="25" y="87"/>
                  </a:cubicBezTo>
                  <a:close/>
                  <a:moveTo>
                    <a:pt x="30" y="119"/>
                  </a:moveTo>
                  <a:cubicBezTo>
                    <a:pt x="30" y="119"/>
                    <a:pt x="30" y="119"/>
                    <a:pt x="30" y="119"/>
                  </a:cubicBezTo>
                  <a:cubicBezTo>
                    <a:pt x="30" y="120"/>
                    <a:pt x="30" y="121"/>
                    <a:pt x="30" y="122"/>
                  </a:cubicBezTo>
                  <a:cubicBezTo>
                    <a:pt x="29" y="126"/>
                    <a:pt x="29" y="130"/>
                    <a:pt x="29" y="135"/>
                  </a:cubicBezTo>
                  <a:cubicBezTo>
                    <a:pt x="29" y="137"/>
                    <a:pt x="29" y="139"/>
                    <a:pt x="29" y="141"/>
                  </a:cubicBezTo>
                  <a:cubicBezTo>
                    <a:pt x="30" y="142"/>
                    <a:pt x="30" y="143"/>
                    <a:pt x="30" y="144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0" y="136"/>
                    <a:pt x="30" y="128"/>
                    <a:pt x="30" y="119"/>
                  </a:cubicBezTo>
                  <a:close/>
                  <a:moveTo>
                    <a:pt x="93" y="6"/>
                  </a:moveTo>
                  <a:cubicBezTo>
                    <a:pt x="93" y="6"/>
                    <a:pt x="93" y="6"/>
                    <a:pt x="93" y="6"/>
                  </a:cubicBezTo>
                  <a:cubicBezTo>
                    <a:pt x="95" y="6"/>
                    <a:pt x="97" y="6"/>
                    <a:pt x="99" y="6"/>
                  </a:cubicBezTo>
                  <a:cubicBezTo>
                    <a:pt x="103" y="6"/>
                    <a:pt x="107" y="7"/>
                    <a:pt x="111" y="7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12" y="7"/>
                    <a:pt x="113" y="8"/>
                    <a:pt x="114" y="8"/>
                  </a:cubicBezTo>
                  <a:cubicBezTo>
                    <a:pt x="112" y="7"/>
                    <a:pt x="111" y="6"/>
                    <a:pt x="108" y="6"/>
                  </a:cubicBezTo>
                  <a:cubicBezTo>
                    <a:pt x="105" y="6"/>
                    <a:pt x="101" y="6"/>
                    <a:pt x="97" y="6"/>
                  </a:cubicBezTo>
                  <a:cubicBezTo>
                    <a:pt x="96" y="5"/>
                    <a:pt x="95" y="6"/>
                    <a:pt x="93" y="6"/>
                  </a:cubicBezTo>
                  <a:close/>
                  <a:moveTo>
                    <a:pt x="23" y="94"/>
                  </a:moveTo>
                  <a:cubicBezTo>
                    <a:pt x="22" y="94"/>
                    <a:pt x="22" y="94"/>
                    <a:pt x="22" y="94"/>
                  </a:cubicBezTo>
                  <a:cubicBezTo>
                    <a:pt x="20" y="96"/>
                    <a:pt x="18" y="98"/>
                    <a:pt x="16" y="99"/>
                  </a:cubicBezTo>
                  <a:cubicBezTo>
                    <a:pt x="15" y="100"/>
                    <a:pt x="15" y="100"/>
                    <a:pt x="15" y="101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7" y="100"/>
                    <a:pt x="20" y="98"/>
                    <a:pt x="22" y="97"/>
                  </a:cubicBezTo>
                  <a:cubicBezTo>
                    <a:pt x="22" y="97"/>
                    <a:pt x="22" y="97"/>
                    <a:pt x="22" y="96"/>
                  </a:cubicBezTo>
                  <a:cubicBezTo>
                    <a:pt x="22" y="96"/>
                    <a:pt x="22" y="95"/>
                    <a:pt x="23" y="94"/>
                  </a:cubicBezTo>
                  <a:close/>
                  <a:moveTo>
                    <a:pt x="166" y="64"/>
                  </a:moveTo>
                  <a:cubicBezTo>
                    <a:pt x="166" y="65"/>
                    <a:pt x="165" y="65"/>
                    <a:pt x="165" y="66"/>
                  </a:cubicBezTo>
                  <a:cubicBezTo>
                    <a:pt x="164" y="66"/>
                    <a:pt x="163" y="66"/>
                    <a:pt x="163" y="67"/>
                  </a:cubicBezTo>
                  <a:cubicBezTo>
                    <a:pt x="163" y="68"/>
                    <a:pt x="164" y="68"/>
                    <a:pt x="165" y="69"/>
                  </a:cubicBezTo>
                  <a:cubicBezTo>
                    <a:pt x="166" y="68"/>
                    <a:pt x="168" y="67"/>
                    <a:pt x="169" y="66"/>
                  </a:cubicBezTo>
                  <a:cubicBezTo>
                    <a:pt x="168" y="66"/>
                    <a:pt x="167" y="65"/>
                    <a:pt x="166" y="64"/>
                  </a:cubicBezTo>
                  <a:close/>
                  <a:moveTo>
                    <a:pt x="15" y="108"/>
                  </a:moveTo>
                  <a:cubicBezTo>
                    <a:pt x="15" y="108"/>
                    <a:pt x="15" y="108"/>
                    <a:pt x="15" y="108"/>
                  </a:cubicBezTo>
                  <a:cubicBezTo>
                    <a:pt x="17" y="106"/>
                    <a:pt x="19" y="105"/>
                    <a:pt x="20" y="104"/>
                  </a:cubicBezTo>
                  <a:cubicBezTo>
                    <a:pt x="20" y="104"/>
                    <a:pt x="21" y="104"/>
                    <a:pt x="21" y="104"/>
                  </a:cubicBezTo>
                  <a:cubicBezTo>
                    <a:pt x="21" y="103"/>
                    <a:pt x="21" y="102"/>
                    <a:pt x="21" y="101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19" y="103"/>
                    <a:pt x="17" y="104"/>
                    <a:pt x="15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7"/>
                    <a:pt x="15" y="107"/>
                    <a:pt x="15" y="108"/>
                  </a:cubicBezTo>
                  <a:close/>
                  <a:moveTo>
                    <a:pt x="176" y="98"/>
                  </a:moveTo>
                  <a:cubicBezTo>
                    <a:pt x="176" y="98"/>
                    <a:pt x="176" y="98"/>
                    <a:pt x="176" y="98"/>
                  </a:cubicBezTo>
                  <a:cubicBezTo>
                    <a:pt x="175" y="99"/>
                    <a:pt x="173" y="100"/>
                    <a:pt x="172" y="101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72" y="102"/>
                    <a:pt x="172" y="103"/>
                    <a:pt x="172" y="103"/>
                  </a:cubicBezTo>
                  <a:cubicBezTo>
                    <a:pt x="173" y="103"/>
                    <a:pt x="174" y="102"/>
                    <a:pt x="176" y="102"/>
                  </a:cubicBezTo>
                  <a:cubicBezTo>
                    <a:pt x="176" y="102"/>
                    <a:pt x="176" y="101"/>
                    <a:pt x="176" y="101"/>
                  </a:cubicBezTo>
                  <a:cubicBezTo>
                    <a:pt x="176" y="100"/>
                    <a:pt x="176" y="99"/>
                    <a:pt x="176" y="98"/>
                  </a:cubicBezTo>
                  <a:close/>
                  <a:moveTo>
                    <a:pt x="172" y="146"/>
                  </a:moveTo>
                  <a:cubicBezTo>
                    <a:pt x="172" y="146"/>
                    <a:pt x="172" y="146"/>
                    <a:pt x="172" y="146"/>
                  </a:cubicBezTo>
                  <a:cubicBezTo>
                    <a:pt x="171" y="147"/>
                    <a:pt x="170" y="147"/>
                    <a:pt x="170" y="148"/>
                  </a:cubicBezTo>
                  <a:cubicBezTo>
                    <a:pt x="169" y="148"/>
                    <a:pt x="168" y="148"/>
                    <a:pt x="168" y="149"/>
                  </a:cubicBezTo>
                  <a:cubicBezTo>
                    <a:pt x="167" y="151"/>
                    <a:pt x="165" y="153"/>
                    <a:pt x="164" y="155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7" y="153"/>
                    <a:pt x="170" y="150"/>
                    <a:pt x="172" y="146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20" y="87"/>
                    <a:pt x="22" y="86"/>
                    <a:pt x="25" y="85"/>
                  </a:cubicBezTo>
                  <a:cubicBezTo>
                    <a:pt x="26" y="84"/>
                    <a:pt x="26" y="83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3" y="84"/>
                    <a:pt x="20" y="86"/>
                    <a:pt x="17" y="88"/>
                  </a:cubicBezTo>
                  <a:cubicBezTo>
                    <a:pt x="17" y="88"/>
                    <a:pt x="16" y="89"/>
                    <a:pt x="17" y="89"/>
                  </a:cubicBezTo>
                  <a:close/>
                  <a:moveTo>
                    <a:pt x="168" y="73"/>
                  </a:moveTo>
                  <a:cubicBezTo>
                    <a:pt x="169" y="72"/>
                    <a:pt x="171" y="72"/>
                    <a:pt x="172" y="71"/>
                  </a:cubicBezTo>
                  <a:cubicBezTo>
                    <a:pt x="171" y="70"/>
                    <a:pt x="171" y="69"/>
                    <a:pt x="170" y="68"/>
                  </a:cubicBezTo>
                  <a:cubicBezTo>
                    <a:pt x="169" y="69"/>
                    <a:pt x="168" y="70"/>
                    <a:pt x="166" y="71"/>
                  </a:cubicBezTo>
                  <a:cubicBezTo>
                    <a:pt x="167" y="72"/>
                    <a:pt x="167" y="72"/>
                    <a:pt x="168" y="73"/>
                  </a:cubicBezTo>
                  <a:close/>
                  <a:moveTo>
                    <a:pt x="62" y="20"/>
                  </a:moveTo>
                  <a:cubicBezTo>
                    <a:pt x="68" y="16"/>
                    <a:pt x="75" y="13"/>
                    <a:pt x="82" y="11"/>
                  </a:cubicBezTo>
                  <a:cubicBezTo>
                    <a:pt x="75" y="12"/>
                    <a:pt x="68" y="15"/>
                    <a:pt x="62" y="20"/>
                  </a:cubicBezTo>
                  <a:close/>
                  <a:moveTo>
                    <a:pt x="171" y="141"/>
                  </a:moveTo>
                  <a:cubicBezTo>
                    <a:pt x="171" y="141"/>
                    <a:pt x="171" y="141"/>
                    <a:pt x="171" y="141"/>
                  </a:cubicBezTo>
                  <a:cubicBezTo>
                    <a:pt x="171" y="141"/>
                    <a:pt x="170" y="141"/>
                    <a:pt x="170" y="142"/>
                  </a:cubicBezTo>
                  <a:cubicBezTo>
                    <a:pt x="169" y="143"/>
                    <a:pt x="168" y="144"/>
                    <a:pt x="166" y="145"/>
                  </a:cubicBezTo>
                  <a:cubicBezTo>
                    <a:pt x="165" y="145"/>
                    <a:pt x="165" y="147"/>
                    <a:pt x="164" y="148"/>
                  </a:cubicBezTo>
                  <a:cubicBezTo>
                    <a:pt x="166" y="147"/>
                    <a:pt x="167" y="147"/>
                    <a:pt x="168" y="146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9" y="144"/>
                    <a:pt x="170" y="143"/>
                    <a:pt x="171" y="141"/>
                  </a:cubicBezTo>
                  <a:close/>
                  <a:moveTo>
                    <a:pt x="173" y="73"/>
                  </a:moveTo>
                  <a:cubicBezTo>
                    <a:pt x="171" y="74"/>
                    <a:pt x="170" y="74"/>
                    <a:pt x="169" y="75"/>
                  </a:cubicBezTo>
                  <a:cubicBezTo>
                    <a:pt x="169" y="76"/>
                    <a:pt x="170" y="77"/>
                    <a:pt x="170" y="77"/>
                  </a:cubicBezTo>
                  <a:cubicBezTo>
                    <a:pt x="171" y="77"/>
                    <a:pt x="173" y="76"/>
                    <a:pt x="174" y="75"/>
                  </a:cubicBezTo>
                  <a:cubicBezTo>
                    <a:pt x="174" y="74"/>
                    <a:pt x="173" y="74"/>
                    <a:pt x="173" y="73"/>
                  </a:cubicBezTo>
                  <a:close/>
                  <a:moveTo>
                    <a:pt x="172" y="81"/>
                  </a:moveTo>
                  <a:cubicBezTo>
                    <a:pt x="173" y="81"/>
                    <a:pt x="174" y="80"/>
                    <a:pt x="175" y="80"/>
                  </a:cubicBezTo>
                  <a:cubicBezTo>
                    <a:pt x="175" y="79"/>
                    <a:pt x="175" y="78"/>
                    <a:pt x="175" y="77"/>
                  </a:cubicBezTo>
                  <a:cubicBezTo>
                    <a:pt x="173" y="78"/>
                    <a:pt x="172" y="78"/>
                    <a:pt x="171" y="79"/>
                  </a:cubicBezTo>
                  <a:cubicBezTo>
                    <a:pt x="171" y="80"/>
                    <a:pt x="172" y="81"/>
                    <a:pt x="172" y="81"/>
                  </a:cubicBezTo>
                  <a:close/>
                  <a:moveTo>
                    <a:pt x="172" y="108"/>
                  </a:moveTo>
                  <a:cubicBezTo>
                    <a:pt x="172" y="108"/>
                    <a:pt x="172" y="108"/>
                    <a:pt x="172" y="108"/>
                  </a:cubicBezTo>
                  <a:cubicBezTo>
                    <a:pt x="173" y="108"/>
                    <a:pt x="174" y="107"/>
                    <a:pt x="175" y="107"/>
                  </a:cubicBezTo>
                  <a:cubicBezTo>
                    <a:pt x="175" y="107"/>
                    <a:pt x="175" y="107"/>
                    <a:pt x="176" y="107"/>
                  </a:cubicBezTo>
                  <a:cubicBezTo>
                    <a:pt x="176" y="106"/>
                    <a:pt x="176" y="105"/>
                    <a:pt x="176" y="104"/>
                  </a:cubicBezTo>
                  <a:cubicBezTo>
                    <a:pt x="174" y="105"/>
                    <a:pt x="173" y="105"/>
                    <a:pt x="172" y="106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2" y="107"/>
                    <a:pt x="172" y="108"/>
                    <a:pt x="172" y="108"/>
                  </a:cubicBezTo>
                  <a:close/>
                  <a:moveTo>
                    <a:pt x="171" y="98"/>
                  </a:moveTo>
                  <a:cubicBezTo>
                    <a:pt x="173" y="97"/>
                    <a:pt x="174" y="96"/>
                    <a:pt x="176" y="95"/>
                  </a:cubicBezTo>
                  <a:cubicBezTo>
                    <a:pt x="176" y="95"/>
                    <a:pt x="175" y="94"/>
                    <a:pt x="175" y="93"/>
                  </a:cubicBezTo>
                  <a:cubicBezTo>
                    <a:pt x="174" y="94"/>
                    <a:pt x="173" y="94"/>
                    <a:pt x="172" y="95"/>
                  </a:cubicBezTo>
                  <a:cubicBezTo>
                    <a:pt x="171" y="96"/>
                    <a:pt x="171" y="96"/>
                    <a:pt x="171" y="98"/>
                  </a:cubicBezTo>
                  <a:close/>
                  <a:moveTo>
                    <a:pt x="176" y="128"/>
                  </a:moveTo>
                  <a:cubicBezTo>
                    <a:pt x="176" y="127"/>
                    <a:pt x="177" y="125"/>
                    <a:pt x="177" y="124"/>
                  </a:cubicBezTo>
                  <a:cubicBezTo>
                    <a:pt x="176" y="125"/>
                    <a:pt x="175" y="125"/>
                    <a:pt x="174" y="126"/>
                  </a:cubicBezTo>
                  <a:cubicBezTo>
                    <a:pt x="174" y="126"/>
                    <a:pt x="173" y="126"/>
                    <a:pt x="173" y="127"/>
                  </a:cubicBezTo>
                  <a:cubicBezTo>
                    <a:pt x="173" y="127"/>
                    <a:pt x="173" y="128"/>
                    <a:pt x="173" y="129"/>
                  </a:cubicBezTo>
                  <a:cubicBezTo>
                    <a:pt x="174" y="129"/>
                    <a:pt x="175" y="127"/>
                    <a:pt x="176" y="128"/>
                  </a:cubicBezTo>
                  <a:close/>
                  <a:moveTo>
                    <a:pt x="43" y="43"/>
                  </a:moveTo>
                  <a:cubicBezTo>
                    <a:pt x="41" y="46"/>
                    <a:pt x="38" y="53"/>
                    <a:pt x="38" y="55"/>
                  </a:cubicBezTo>
                  <a:cubicBezTo>
                    <a:pt x="38" y="55"/>
                    <a:pt x="38" y="55"/>
                    <a:pt x="39" y="55"/>
                  </a:cubicBezTo>
                  <a:cubicBezTo>
                    <a:pt x="40" y="51"/>
                    <a:pt x="41" y="47"/>
                    <a:pt x="43" y="43"/>
                  </a:cubicBezTo>
                  <a:close/>
                  <a:moveTo>
                    <a:pt x="39" y="63"/>
                  </a:moveTo>
                  <a:cubicBezTo>
                    <a:pt x="41" y="62"/>
                    <a:pt x="42" y="60"/>
                    <a:pt x="43" y="60"/>
                  </a:cubicBezTo>
                  <a:cubicBezTo>
                    <a:pt x="43" y="58"/>
                    <a:pt x="43" y="58"/>
                    <a:pt x="42" y="58"/>
                  </a:cubicBezTo>
                  <a:cubicBezTo>
                    <a:pt x="42" y="60"/>
                    <a:pt x="41" y="60"/>
                    <a:pt x="39" y="60"/>
                  </a:cubicBezTo>
                  <a:cubicBezTo>
                    <a:pt x="39" y="61"/>
                    <a:pt x="39" y="62"/>
                    <a:pt x="39" y="63"/>
                  </a:cubicBezTo>
                  <a:close/>
                  <a:moveTo>
                    <a:pt x="15" y="114"/>
                  </a:moveTo>
                  <a:cubicBezTo>
                    <a:pt x="15" y="114"/>
                    <a:pt x="15" y="114"/>
                    <a:pt x="15" y="114"/>
                  </a:cubicBezTo>
                  <a:cubicBezTo>
                    <a:pt x="16" y="113"/>
                    <a:pt x="18" y="112"/>
                    <a:pt x="19" y="111"/>
                  </a:cubicBezTo>
                  <a:cubicBezTo>
                    <a:pt x="20" y="111"/>
                    <a:pt x="20" y="111"/>
                    <a:pt x="20" y="110"/>
                  </a:cubicBezTo>
                  <a:cubicBezTo>
                    <a:pt x="20" y="110"/>
                    <a:pt x="20" y="109"/>
                    <a:pt x="20" y="108"/>
                  </a:cubicBezTo>
                  <a:cubicBezTo>
                    <a:pt x="20" y="108"/>
                    <a:pt x="20" y="109"/>
                    <a:pt x="20" y="109"/>
                  </a:cubicBezTo>
                  <a:cubicBezTo>
                    <a:pt x="18" y="110"/>
                    <a:pt x="17" y="111"/>
                    <a:pt x="15" y="112"/>
                  </a:cubicBezTo>
                  <a:cubicBezTo>
                    <a:pt x="15" y="113"/>
                    <a:pt x="15" y="113"/>
                    <a:pt x="15" y="114"/>
                  </a:cubicBezTo>
                  <a:close/>
                  <a:moveTo>
                    <a:pt x="164" y="80"/>
                  </a:moveTo>
                  <a:cubicBezTo>
                    <a:pt x="166" y="79"/>
                    <a:pt x="167" y="79"/>
                    <a:pt x="168" y="78"/>
                  </a:cubicBezTo>
                  <a:cubicBezTo>
                    <a:pt x="168" y="77"/>
                    <a:pt x="168" y="77"/>
                    <a:pt x="167" y="76"/>
                  </a:cubicBezTo>
                  <a:cubicBezTo>
                    <a:pt x="166" y="77"/>
                    <a:pt x="165" y="78"/>
                    <a:pt x="164" y="78"/>
                  </a:cubicBezTo>
                  <a:cubicBezTo>
                    <a:pt x="164" y="79"/>
                    <a:pt x="164" y="79"/>
                    <a:pt x="164" y="80"/>
                  </a:cubicBezTo>
                  <a:close/>
                  <a:moveTo>
                    <a:pt x="42" y="63"/>
                  </a:moveTo>
                  <a:cubicBezTo>
                    <a:pt x="42" y="63"/>
                    <a:pt x="42" y="63"/>
                    <a:pt x="42" y="63"/>
                  </a:cubicBezTo>
                  <a:cubicBezTo>
                    <a:pt x="42" y="64"/>
                    <a:pt x="41" y="64"/>
                    <a:pt x="41" y="64"/>
                  </a:cubicBezTo>
                  <a:cubicBezTo>
                    <a:pt x="40" y="65"/>
                    <a:pt x="39" y="67"/>
                    <a:pt x="39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9" y="71"/>
                    <a:pt x="38" y="72"/>
                    <a:pt x="38" y="73"/>
                  </a:cubicBezTo>
                  <a:cubicBezTo>
                    <a:pt x="40" y="70"/>
                    <a:pt x="41" y="67"/>
                    <a:pt x="42" y="63"/>
                  </a:cubicBezTo>
                  <a:close/>
                  <a:moveTo>
                    <a:pt x="177" y="134"/>
                  </a:moveTo>
                  <a:cubicBezTo>
                    <a:pt x="175" y="137"/>
                    <a:pt x="173" y="140"/>
                    <a:pt x="172" y="144"/>
                  </a:cubicBezTo>
                  <a:cubicBezTo>
                    <a:pt x="172" y="144"/>
                    <a:pt x="172" y="143"/>
                    <a:pt x="173" y="143"/>
                  </a:cubicBezTo>
                  <a:cubicBezTo>
                    <a:pt x="173" y="143"/>
                    <a:pt x="173" y="143"/>
                    <a:pt x="174" y="143"/>
                  </a:cubicBezTo>
                  <a:cubicBezTo>
                    <a:pt x="174" y="141"/>
                    <a:pt x="175" y="139"/>
                    <a:pt x="176" y="137"/>
                  </a:cubicBezTo>
                  <a:cubicBezTo>
                    <a:pt x="177" y="136"/>
                    <a:pt x="177" y="135"/>
                    <a:pt x="177" y="134"/>
                  </a:cubicBezTo>
                  <a:close/>
                  <a:moveTo>
                    <a:pt x="177" y="85"/>
                  </a:moveTo>
                  <a:cubicBezTo>
                    <a:pt x="176" y="84"/>
                    <a:pt x="176" y="83"/>
                    <a:pt x="176" y="82"/>
                  </a:cubicBezTo>
                  <a:cubicBezTo>
                    <a:pt x="175" y="82"/>
                    <a:pt x="174" y="83"/>
                    <a:pt x="173" y="83"/>
                  </a:cubicBezTo>
                  <a:cubicBezTo>
                    <a:pt x="173" y="84"/>
                    <a:pt x="174" y="85"/>
                    <a:pt x="174" y="86"/>
                  </a:cubicBezTo>
                  <a:cubicBezTo>
                    <a:pt x="175" y="85"/>
                    <a:pt x="176" y="85"/>
                    <a:pt x="177" y="85"/>
                  </a:cubicBezTo>
                  <a:close/>
                  <a:moveTo>
                    <a:pt x="162" y="74"/>
                  </a:moveTo>
                  <a:cubicBezTo>
                    <a:pt x="162" y="74"/>
                    <a:pt x="163" y="75"/>
                    <a:pt x="163" y="76"/>
                  </a:cubicBezTo>
                  <a:cubicBezTo>
                    <a:pt x="164" y="75"/>
                    <a:pt x="165" y="75"/>
                    <a:pt x="166" y="74"/>
                  </a:cubicBezTo>
                  <a:cubicBezTo>
                    <a:pt x="166" y="73"/>
                    <a:pt x="166" y="73"/>
                    <a:pt x="165" y="72"/>
                  </a:cubicBezTo>
                  <a:cubicBezTo>
                    <a:pt x="164" y="73"/>
                    <a:pt x="163" y="73"/>
                    <a:pt x="162" y="74"/>
                  </a:cubicBezTo>
                  <a:close/>
                  <a:moveTo>
                    <a:pt x="15" y="119"/>
                  </a:moveTo>
                  <a:cubicBezTo>
                    <a:pt x="16" y="118"/>
                    <a:pt x="18" y="117"/>
                    <a:pt x="19" y="117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9" y="116"/>
                    <a:pt x="19" y="115"/>
                    <a:pt x="19" y="114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8" y="116"/>
                    <a:pt x="17" y="117"/>
                    <a:pt x="16" y="117"/>
                  </a:cubicBezTo>
                  <a:cubicBezTo>
                    <a:pt x="15" y="118"/>
                    <a:pt x="15" y="118"/>
                    <a:pt x="15" y="119"/>
                  </a:cubicBezTo>
                  <a:close/>
                  <a:moveTo>
                    <a:pt x="21" y="155"/>
                  </a:moveTo>
                  <a:cubicBezTo>
                    <a:pt x="20" y="155"/>
                    <a:pt x="19" y="154"/>
                    <a:pt x="19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7" y="154"/>
                    <a:pt x="16" y="154"/>
                    <a:pt x="16" y="153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5" y="154"/>
                    <a:pt x="14" y="154"/>
                    <a:pt x="13" y="153"/>
                  </a:cubicBezTo>
                  <a:cubicBezTo>
                    <a:pt x="13" y="153"/>
                    <a:pt x="13" y="152"/>
                    <a:pt x="13" y="152"/>
                  </a:cubicBezTo>
                  <a:cubicBezTo>
                    <a:pt x="13" y="152"/>
                    <a:pt x="12" y="152"/>
                    <a:pt x="12" y="153"/>
                  </a:cubicBezTo>
                  <a:cubicBezTo>
                    <a:pt x="13" y="154"/>
                    <a:pt x="17" y="155"/>
                    <a:pt x="21" y="155"/>
                  </a:cubicBezTo>
                  <a:close/>
                  <a:moveTo>
                    <a:pt x="171" y="92"/>
                  </a:moveTo>
                  <a:cubicBezTo>
                    <a:pt x="172" y="92"/>
                    <a:pt x="173" y="91"/>
                    <a:pt x="174" y="91"/>
                  </a:cubicBezTo>
                  <a:cubicBezTo>
                    <a:pt x="174" y="90"/>
                    <a:pt x="174" y="89"/>
                    <a:pt x="174" y="89"/>
                  </a:cubicBezTo>
                  <a:cubicBezTo>
                    <a:pt x="173" y="89"/>
                    <a:pt x="172" y="90"/>
                    <a:pt x="171" y="90"/>
                  </a:cubicBezTo>
                  <a:cubicBezTo>
                    <a:pt x="171" y="91"/>
                    <a:pt x="171" y="92"/>
                    <a:pt x="171" y="92"/>
                  </a:cubicBezTo>
                  <a:close/>
                  <a:moveTo>
                    <a:pt x="176" y="130"/>
                  </a:moveTo>
                  <a:cubicBezTo>
                    <a:pt x="176" y="130"/>
                    <a:pt x="175" y="130"/>
                    <a:pt x="175" y="130"/>
                  </a:cubicBezTo>
                  <a:cubicBezTo>
                    <a:pt x="174" y="130"/>
                    <a:pt x="174" y="131"/>
                    <a:pt x="173" y="131"/>
                  </a:cubicBezTo>
                  <a:cubicBezTo>
                    <a:pt x="172" y="131"/>
                    <a:pt x="172" y="132"/>
                    <a:pt x="172" y="132"/>
                  </a:cubicBezTo>
                  <a:cubicBezTo>
                    <a:pt x="172" y="133"/>
                    <a:pt x="172" y="133"/>
                    <a:pt x="171" y="134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3" y="133"/>
                    <a:pt x="174" y="133"/>
                    <a:pt x="175" y="132"/>
                  </a:cubicBezTo>
                  <a:cubicBezTo>
                    <a:pt x="175" y="132"/>
                    <a:pt x="175" y="132"/>
                    <a:pt x="175" y="132"/>
                  </a:cubicBezTo>
                  <a:cubicBezTo>
                    <a:pt x="175" y="131"/>
                    <a:pt x="175" y="130"/>
                    <a:pt x="176" y="130"/>
                  </a:cubicBezTo>
                  <a:close/>
                  <a:moveTo>
                    <a:pt x="166" y="133"/>
                  </a:moveTo>
                  <a:cubicBezTo>
                    <a:pt x="167" y="133"/>
                    <a:pt x="168" y="132"/>
                    <a:pt x="168" y="132"/>
                  </a:cubicBezTo>
                  <a:cubicBezTo>
                    <a:pt x="170" y="131"/>
                    <a:pt x="170" y="130"/>
                    <a:pt x="170" y="129"/>
                  </a:cubicBezTo>
                  <a:cubicBezTo>
                    <a:pt x="169" y="129"/>
                    <a:pt x="169" y="130"/>
                    <a:pt x="168" y="130"/>
                  </a:cubicBezTo>
                  <a:cubicBezTo>
                    <a:pt x="167" y="131"/>
                    <a:pt x="166" y="132"/>
                    <a:pt x="166" y="133"/>
                  </a:cubicBezTo>
                  <a:close/>
                  <a:moveTo>
                    <a:pt x="6" y="117"/>
                  </a:moveTo>
                  <a:cubicBezTo>
                    <a:pt x="6" y="117"/>
                    <a:pt x="6" y="117"/>
                    <a:pt x="6" y="118"/>
                  </a:cubicBezTo>
                  <a:cubicBezTo>
                    <a:pt x="7" y="117"/>
                    <a:pt x="8" y="116"/>
                    <a:pt x="9" y="116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5"/>
                    <a:pt x="9" y="114"/>
                    <a:pt x="9" y="113"/>
                  </a:cubicBezTo>
                  <a:cubicBezTo>
                    <a:pt x="8" y="114"/>
                    <a:pt x="7" y="114"/>
                    <a:pt x="7" y="114"/>
                  </a:cubicBezTo>
                  <a:cubicBezTo>
                    <a:pt x="7" y="114"/>
                    <a:pt x="6" y="115"/>
                    <a:pt x="6" y="115"/>
                  </a:cubicBezTo>
                  <a:cubicBezTo>
                    <a:pt x="6" y="116"/>
                    <a:pt x="6" y="117"/>
                    <a:pt x="6" y="117"/>
                  </a:cubicBezTo>
                  <a:close/>
                  <a:moveTo>
                    <a:pt x="6" y="129"/>
                  </a:moveTo>
                  <a:cubicBezTo>
                    <a:pt x="7" y="128"/>
                    <a:pt x="8" y="128"/>
                    <a:pt x="9" y="127"/>
                  </a:cubicBezTo>
                  <a:cubicBezTo>
                    <a:pt x="10" y="126"/>
                    <a:pt x="10" y="126"/>
                    <a:pt x="10" y="125"/>
                  </a:cubicBezTo>
                  <a:cubicBezTo>
                    <a:pt x="8" y="126"/>
                    <a:pt x="7" y="127"/>
                    <a:pt x="6" y="127"/>
                  </a:cubicBezTo>
                  <a:cubicBezTo>
                    <a:pt x="6" y="128"/>
                    <a:pt x="6" y="129"/>
                    <a:pt x="6" y="129"/>
                  </a:cubicBezTo>
                  <a:close/>
                  <a:moveTo>
                    <a:pt x="51" y="184"/>
                  </a:moveTo>
                  <a:cubicBezTo>
                    <a:pt x="49" y="184"/>
                    <a:pt x="47" y="185"/>
                    <a:pt x="45" y="187"/>
                  </a:cubicBezTo>
                  <a:cubicBezTo>
                    <a:pt x="47" y="187"/>
                    <a:pt x="49" y="185"/>
                    <a:pt x="51" y="184"/>
                  </a:cubicBezTo>
                  <a:close/>
                  <a:moveTo>
                    <a:pt x="174" y="123"/>
                  </a:moveTo>
                  <a:cubicBezTo>
                    <a:pt x="174" y="123"/>
                    <a:pt x="174" y="123"/>
                    <a:pt x="174" y="123"/>
                  </a:cubicBezTo>
                  <a:cubicBezTo>
                    <a:pt x="175" y="122"/>
                    <a:pt x="176" y="122"/>
                    <a:pt x="177" y="121"/>
                  </a:cubicBezTo>
                  <a:cubicBezTo>
                    <a:pt x="177" y="121"/>
                    <a:pt x="177" y="121"/>
                    <a:pt x="177" y="121"/>
                  </a:cubicBezTo>
                  <a:cubicBezTo>
                    <a:pt x="178" y="120"/>
                    <a:pt x="178" y="120"/>
                    <a:pt x="178" y="119"/>
                  </a:cubicBezTo>
                  <a:cubicBezTo>
                    <a:pt x="177" y="119"/>
                    <a:pt x="177" y="119"/>
                    <a:pt x="177" y="119"/>
                  </a:cubicBezTo>
                  <a:cubicBezTo>
                    <a:pt x="176" y="120"/>
                    <a:pt x="176" y="120"/>
                    <a:pt x="175" y="121"/>
                  </a:cubicBezTo>
                  <a:cubicBezTo>
                    <a:pt x="175" y="122"/>
                    <a:pt x="175" y="122"/>
                    <a:pt x="174" y="123"/>
                  </a:cubicBezTo>
                  <a:close/>
                  <a:moveTo>
                    <a:pt x="181" y="121"/>
                  </a:moveTo>
                  <a:cubicBezTo>
                    <a:pt x="181" y="120"/>
                    <a:pt x="182" y="113"/>
                    <a:pt x="182" y="112"/>
                  </a:cubicBezTo>
                  <a:cubicBezTo>
                    <a:pt x="181" y="112"/>
                    <a:pt x="181" y="112"/>
                    <a:pt x="181" y="113"/>
                  </a:cubicBezTo>
                  <a:cubicBezTo>
                    <a:pt x="181" y="114"/>
                    <a:pt x="181" y="114"/>
                    <a:pt x="181" y="115"/>
                  </a:cubicBezTo>
                  <a:cubicBezTo>
                    <a:pt x="181" y="116"/>
                    <a:pt x="181" y="116"/>
                    <a:pt x="181" y="117"/>
                  </a:cubicBezTo>
                  <a:cubicBezTo>
                    <a:pt x="181" y="119"/>
                    <a:pt x="181" y="120"/>
                    <a:pt x="181" y="121"/>
                  </a:cubicBezTo>
                  <a:close/>
                  <a:moveTo>
                    <a:pt x="8" y="137"/>
                  </a:moveTo>
                  <a:cubicBezTo>
                    <a:pt x="9" y="138"/>
                    <a:pt x="9" y="138"/>
                    <a:pt x="9" y="139"/>
                  </a:cubicBezTo>
                  <a:cubicBezTo>
                    <a:pt x="10" y="138"/>
                    <a:pt x="11" y="138"/>
                    <a:pt x="11" y="137"/>
                  </a:cubicBezTo>
                  <a:cubicBezTo>
                    <a:pt x="11" y="137"/>
                    <a:pt x="11" y="137"/>
                    <a:pt x="11" y="136"/>
                  </a:cubicBezTo>
                  <a:cubicBezTo>
                    <a:pt x="11" y="136"/>
                    <a:pt x="11" y="136"/>
                    <a:pt x="11" y="135"/>
                  </a:cubicBezTo>
                  <a:cubicBezTo>
                    <a:pt x="10" y="136"/>
                    <a:pt x="9" y="136"/>
                    <a:pt x="8" y="137"/>
                  </a:cubicBezTo>
                  <a:close/>
                  <a:moveTo>
                    <a:pt x="6" y="121"/>
                  </a:moveTo>
                  <a:cubicBezTo>
                    <a:pt x="6" y="122"/>
                    <a:pt x="6" y="123"/>
                    <a:pt x="6" y="123"/>
                  </a:cubicBezTo>
                  <a:cubicBezTo>
                    <a:pt x="7" y="123"/>
                    <a:pt x="8" y="122"/>
                    <a:pt x="9" y="121"/>
                  </a:cubicBezTo>
                  <a:cubicBezTo>
                    <a:pt x="9" y="121"/>
                    <a:pt x="9" y="120"/>
                    <a:pt x="9" y="119"/>
                  </a:cubicBezTo>
                  <a:cubicBezTo>
                    <a:pt x="8" y="120"/>
                    <a:pt x="7" y="120"/>
                    <a:pt x="6" y="121"/>
                  </a:cubicBezTo>
                  <a:close/>
                  <a:moveTo>
                    <a:pt x="27" y="60"/>
                  </a:moveTo>
                  <a:cubicBezTo>
                    <a:pt x="25" y="60"/>
                    <a:pt x="19" y="64"/>
                    <a:pt x="19" y="65"/>
                  </a:cubicBezTo>
                  <a:cubicBezTo>
                    <a:pt x="20" y="64"/>
                    <a:pt x="22" y="63"/>
                    <a:pt x="23" y="62"/>
                  </a:cubicBezTo>
                  <a:cubicBezTo>
                    <a:pt x="24" y="62"/>
                    <a:pt x="26" y="61"/>
                    <a:pt x="27" y="60"/>
                  </a:cubicBezTo>
                  <a:cubicBezTo>
                    <a:pt x="27" y="60"/>
                    <a:pt x="27" y="60"/>
                    <a:pt x="27" y="60"/>
                  </a:cubicBezTo>
                  <a:close/>
                  <a:moveTo>
                    <a:pt x="165" y="83"/>
                  </a:moveTo>
                  <a:cubicBezTo>
                    <a:pt x="165" y="83"/>
                    <a:pt x="165" y="84"/>
                    <a:pt x="166" y="84"/>
                  </a:cubicBezTo>
                  <a:cubicBezTo>
                    <a:pt x="166" y="84"/>
                    <a:pt x="167" y="84"/>
                    <a:pt x="168" y="83"/>
                  </a:cubicBezTo>
                  <a:cubicBezTo>
                    <a:pt x="168" y="83"/>
                    <a:pt x="168" y="83"/>
                    <a:pt x="168" y="83"/>
                  </a:cubicBezTo>
                  <a:cubicBezTo>
                    <a:pt x="168" y="82"/>
                    <a:pt x="168" y="82"/>
                    <a:pt x="168" y="81"/>
                  </a:cubicBezTo>
                  <a:cubicBezTo>
                    <a:pt x="167" y="82"/>
                    <a:pt x="166" y="82"/>
                    <a:pt x="165" y="83"/>
                  </a:cubicBezTo>
                  <a:close/>
                  <a:moveTo>
                    <a:pt x="19" y="121"/>
                  </a:moveTo>
                  <a:cubicBezTo>
                    <a:pt x="18" y="122"/>
                    <a:pt x="17" y="122"/>
                    <a:pt x="16" y="123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7" y="124"/>
                    <a:pt x="18" y="123"/>
                    <a:pt x="19" y="123"/>
                  </a:cubicBezTo>
                  <a:cubicBezTo>
                    <a:pt x="19" y="123"/>
                    <a:pt x="19" y="123"/>
                    <a:pt x="19" y="122"/>
                  </a:cubicBezTo>
                  <a:cubicBezTo>
                    <a:pt x="19" y="122"/>
                    <a:pt x="19" y="121"/>
                    <a:pt x="19" y="121"/>
                  </a:cubicBezTo>
                  <a:close/>
                  <a:moveTo>
                    <a:pt x="17" y="134"/>
                  </a:moveTo>
                  <a:cubicBezTo>
                    <a:pt x="17" y="134"/>
                    <a:pt x="16" y="135"/>
                    <a:pt x="15" y="135"/>
                  </a:cubicBezTo>
                  <a:cubicBezTo>
                    <a:pt x="15" y="136"/>
                    <a:pt x="15" y="136"/>
                    <a:pt x="15" y="137"/>
                  </a:cubicBezTo>
                  <a:cubicBezTo>
                    <a:pt x="16" y="136"/>
                    <a:pt x="17" y="136"/>
                    <a:pt x="18" y="135"/>
                  </a:cubicBezTo>
                  <a:cubicBezTo>
                    <a:pt x="18" y="134"/>
                    <a:pt x="18" y="134"/>
                    <a:pt x="17" y="134"/>
                  </a:cubicBezTo>
                  <a:close/>
                  <a:moveTo>
                    <a:pt x="168" y="126"/>
                  </a:moveTo>
                  <a:cubicBezTo>
                    <a:pt x="169" y="126"/>
                    <a:pt x="170" y="125"/>
                    <a:pt x="171" y="125"/>
                  </a:cubicBezTo>
                  <a:cubicBezTo>
                    <a:pt x="172" y="125"/>
                    <a:pt x="172" y="124"/>
                    <a:pt x="172" y="123"/>
                  </a:cubicBezTo>
                  <a:cubicBezTo>
                    <a:pt x="171" y="123"/>
                    <a:pt x="170" y="124"/>
                    <a:pt x="169" y="124"/>
                  </a:cubicBezTo>
                  <a:cubicBezTo>
                    <a:pt x="169" y="125"/>
                    <a:pt x="168" y="125"/>
                    <a:pt x="168" y="126"/>
                  </a:cubicBezTo>
                  <a:close/>
                  <a:moveTo>
                    <a:pt x="155" y="88"/>
                  </a:moveTo>
                  <a:cubicBezTo>
                    <a:pt x="156" y="88"/>
                    <a:pt x="156" y="87"/>
                    <a:pt x="156" y="87"/>
                  </a:cubicBezTo>
                  <a:cubicBezTo>
                    <a:pt x="155" y="86"/>
                    <a:pt x="155" y="84"/>
                    <a:pt x="155" y="83"/>
                  </a:cubicBezTo>
                  <a:cubicBezTo>
                    <a:pt x="155" y="82"/>
                    <a:pt x="155" y="82"/>
                    <a:pt x="155" y="81"/>
                  </a:cubicBezTo>
                  <a:cubicBezTo>
                    <a:pt x="154" y="82"/>
                    <a:pt x="154" y="82"/>
                    <a:pt x="154" y="83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154" y="85"/>
                    <a:pt x="155" y="86"/>
                    <a:pt x="155" y="88"/>
                  </a:cubicBezTo>
                  <a:close/>
                  <a:moveTo>
                    <a:pt x="151" y="72"/>
                  </a:moveTo>
                  <a:cubicBezTo>
                    <a:pt x="151" y="72"/>
                    <a:pt x="151" y="72"/>
                    <a:pt x="151" y="72"/>
                  </a:cubicBezTo>
                  <a:cubicBezTo>
                    <a:pt x="152" y="74"/>
                    <a:pt x="152" y="76"/>
                    <a:pt x="153" y="77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4" y="78"/>
                    <a:pt x="154" y="78"/>
                    <a:pt x="154" y="77"/>
                  </a:cubicBezTo>
                  <a:cubicBezTo>
                    <a:pt x="153" y="77"/>
                    <a:pt x="153" y="76"/>
                    <a:pt x="153" y="76"/>
                  </a:cubicBezTo>
                  <a:cubicBezTo>
                    <a:pt x="153" y="76"/>
                    <a:pt x="153" y="75"/>
                    <a:pt x="153" y="75"/>
                  </a:cubicBezTo>
                  <a:cubicBezTo>
                    <a:pt x="152" y="75"/>
                    <a:pt x="152" y="74"/>
                    <a:pt x="152" y="74"/>
                  </a:cubicBezTo>
                  <a:cubicBezTo>
                    <a:pt x="152" y="73"/>
                    <a:pt x="152" y="73"/>
                    <a:pt x="152" y="73"/>
                  </a:cubicBezTo>
                  <a:cubicBezTo>
                    <a:pt x="152" y="72"/>
                    <a:pt x="152" y="72"/>
                    <a:pt x="151" y="72"/>
                  </a:cubicBezTo>
                  <a:close/>
                  <a:moveTo>
                    <a:pt x="162" y="117"/>
                  </a:moveTo>
                  <a:cubicBezTo>
                    <a:pt x="163" y="117"/>
                    <a:pt x="163" y="117"/>
                    <a:pt x="164" y="116"/>
                  </a:cubicBezTo>
                  <a:cubicBezTo>
                    <a:pt x="164" y="116"/>
                    <a:pt x="164" y="116"/>
                    <a:pt x="164" y="116"/>
                  </a:cubicBezTo>
                  <a:cubicBezTo>
                    <a:pt x="164" y="115"/>
                    <a:pt x="164" y="114"/>
                    <a:pt x="164" y="114"/>
                  </a:cubicBezTo>
                  <a:cubicBezTo>
                    <a:pt x="163" y="114"/>
                    <a:pt x="163" y="114"/>
                    <a:pt x="162" y="114"/>
                  </a:cubicBezTo>
                  <a:cubicBezTo>
                    <a:pt x="162" y="115"/>
                    <a:pt x="162" y="116"/>
                    <a:pt x="162" y="117"/>
                  </a:cubicBezTo>
                  <a:close/>
                  <a:moveTo>
                    <a:pt x="163" y="70"/>
                  </a:moveTo>
                  <a:cubicBezTo>
                    <a:pt x="162" y="69"/>
                    <a:pt x="162" y="69"/>
                    <a:pt x="161" y="68"/>
                  </a:cubicBezTo>
                  <a:cubicBezTo>
                    <a:pt x="161" y="68"/>
                    <a:pt x="160" y="69"/>
                    <a:pt x="160" y="69"/>
                  </a:cubicBezTo>
                  <a:cubicBezTo>
                    <a:pt x="160" y="70"/>
                    <a:pt x="160" y="70"/>
                    <a:pt x="161" y="71"/>
                  </a:cubicBezTo>
                  <a:cubicBezTo>
                    <a:pt x="161" y="70"/>
                    <a:pt x="162" y="70"/>
                    <a:pt x="163" y="70"/>
                  </a:cubicBezTo>
                  <a:close/>
                  <a:moveTo>
                    <a:pt x="170" y="88"/>
                  </a:moveTo>
                  <a:cubicBezTo>
                    <a:pt x="171" y="87"/>
                    <a:pt x="172" y="87"/>
                    <a:pt x="173" y="87"/>
                  </a:cubicBezTo>
                  <a:cubicBezTo>
                    <a:pt x="172" y="86"/>
                    <a:pt x="172" y="85"/>
                    <a:pt x="172" y="84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0" y="85"/>
                    <a:pt x="170" y="85"/>
                    <a:pt x="170" y="86"/>
                  </a:cubicBezTo>
                  <a:cubicBezTo>
                    <a:pt x="170" y="86"/>
                    <a:pt x="170" y="87"/>
                    <a:pt x="170" y="88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20" y="145"/>
                    <a:pt x="20" y="145"/>
                    <a:pt x="21" y="145"/>
                  </a:cubicBezTo>
                  <a:cubicBezTo>
                    <a:pt x="21" y="144"/>
                    <a:pt x="20" y="143"/>
                    <a:pt x="20" y="142"/>
                  </a:cubicBezTo>
                  <a:cubicBezTo>
                    <a:pt x="19" y="143"/>
                    <a:pt x="19" y="144"/>
                    <a:pt x="18" y="144"/>
                  </a:cubicBezTo>
                  <a:close/>
                  <a:moveTo>
                    <a:pt x="28" y="85"/>
                  </a:moveTo>
                  <a:cubicBezTo>
                    <a:pt x="27" y="85"/>
                    <a:pt x="27" y="85"/>
                    <a:pt x="27" y="86"/>
                  </a:cubicBezTo>
                  <a:cubicBezTo>
                    <a:pt x="27" y="87"/>
                    <a:pt x="26" y="87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8" y="88"/>
                    <a:pt x="28" y="87"/>
                    <a:pt x="28" y="87"/>
                  </a:cubicBezTo>
                  <a:cubicBezTo>
                    <a:pt x="28" y="86"/>
                    <a:pt x="28" y="85"/>
                    <a:pt x="28" y="85"/>
                  </a:cubicBezTo>
                  <a:close/>
                  <a:moveTo>
                    <a:pt x="26" y="133"/>
                  </a:moveTo>
                  <a:cubicBezTo>
                    <a:pt x="25" y="133"/>
                    <a:pt x="25" y="133"/>
                    <a:pt x="24" y="134"/>
                  </a:cubicBezTo>
                  <a:cubicBezTo>
                    <a:pt x="24" y="134"/>
                    <a:pt x="24" y="134"/>
                    <a:pt x="24" y="134"/>
                  </a:cubicBezTo>
                  <a:cubicBezTo>
                    <a:pt x="25" y="135"/>
                    <a:pt x="25" y="135"/>
                    <a:pt x="25" y="136"/>
                  </a:cubicBezTo>
                  <a:cubicBezTo>
                    <a:pt x="26" y="136"/>
                    <a:pt x="26" y="137"/>
                    <a:pt x="26" y="137"/>
                  </a:cubicBezTo>
                  <a:cubicBezTo>
                    <a:pt x="25" y="138"/>
                    <a:pt x="26" y="138"/>
                    <a:pt x="26" y="139"/>
                  </a:cubicBezTo>
                  <a:cubicBezTo>
                    <a:pt x="26" y="137"/>
                    <a:pt x="26" y="135"/>
                    <a:pt x="26" y="133"/>
                  </a:cubicBezTo>
                  <a:close/>
                  <a:moveTo>
                    <a:pt x="22" y="187"/>
                  </a:moveTo>
                  <a:cubicBezTo>
                    <a:pt x="23" y="189"/>
                    <a:pt x="28" y="192"/>
                    <a:pt x="31" y="192"/>
                  </a:cubicBezTo>
                  <a:cubicBezTo>
                    <a:pt x="27" y="191"/>
                    <a:pt x="25" y="189"/>
                    <a:pt x="22" y="187"/>
                  </a:cubicBezTo>
                  <a:close/>
                  <a:moveTo>
                    <a:pt x="167" y="56"/>
                  </a:moveTo>
                  <a:cubicBezTo>
                    <a:pt x="166" y="55"/>
                    <a:pt x="164" y="55"/>
                    <a:pt x="163" y="55"/>
                  </a:cubicBezTo>
                  <a:cubicBezTo>
                    <a:pt x="164" y="56"/>
                    <a:pt x="165" y="57"/>
                    <a:pt x="166" y="57"/>
                  </a:cubicBezTo>
                  <a:cubicBezTo>
                    <a:pt x="167" y="57"/>
                    <a:pt x="167" y="57"/>
                    <a:pt x="167" y="56"/>
                  </a:cubicBezTo>
                  <a:close/>
                  <a:moveTo>
                    <a:pt x="164" y="63"/>
                  </a:moveTo>
                  <a:cubicBezTo>
                    <a:pt x="163" y="63"/>
                    <a:pt x="162" y="63"/>
                    <a:pt x="162" y="62"/>
                  </a:cubicBezTo>
                  <a:cubicBezTo>
                    <a:pt x="162" y="62"/>
                    <a:pt x="161" y="62"/>
                    <a:pt x="161" y="63"/>
                  </a:cubicBezTo>
                  <a:cubicBezTo>
                    <a:pt x="161" y="63"/>
                    <a:pt x="160" y="64"/>
                    <a:pt x="159" y="64"/>
                  </a:cubicBezTo>
                  <a:cubicBezTo>
                    <a:pt x="160" y="64"/>
                    <a:pt x="160" y="65"/>
                    <a:pt x="160" y="65"/>
                  </a:cubicBezTo>
                  <a:cubicBezTo>
                    <a:pt x="161" y="64"/>
                    <a:pt x="162" y="64"/>
                    <a:pt x="164" y="63"/>
                  </a:cubicBezTo>
                  <a:close/>
                  <a:moveTo>
                    <a:pt x="163" y="59"/>
                  </a:moveTo>
                  <a:cubicBezTo>
                    <a:pt x="161" y="58"/>
                    <a:pt x="161" y="58"/>
                    <a:pt x="159" y="58"/>
                  </a:cubicBezTo>
                  <a:cubicBezTo>
                    <a:pt x="160" y="58"/>
                    <a:pt x="160" y="59"/>
                    <a:pt x="160" y="59"/>
                  </a:cubicBezTo>
                  <a:cubicBezTo>
                    <a:pt x="160" y="59"/>
                    <a:pt x="161" y="59"/>
                    <a:pt x="161" y="60"/>
                  </a:cubicBezTo>
                  <a:cubicBezTo>
                    <a:pt x="162" y="60"/>
                    <a:pt x="162" y="60"/>
                    <a:pt x="163" y="59"/>
                  </a:cubicBezTo>
                  <a:close/>
                  <a:moveTo>
                    <a:pt x="81" y="6"/>
                  </a:moveTo>
                  <a:cubicBezTo>
                    <a:pt x="84" y="5"/>
                    <a:pt x="88" y="4"/>
                    <a:pt x="91" y="4"/>
                  </a:cubicBezTo>
                  <a:cubicBezTo>
                    <a:pt x="87" y="4"/>
                    <a:pt x="84" y="4"/>
                    <a:pt x="81" y="6"/>
                  </a:cubicBezTo>
                  <a:close/>
                  <a:moveTo>
                    <a:pt x="17" y="146"/>
                  </a:moveTo>
                  <a:cubicBezTo>
                    <a:pt x="16" y="146"/>
                    <a:pt x="15" y="147"/>
                    <a:pt x="15" y="148"/>
                  </a:cubicBezTo>
                  <a:cubicBezTo>
                    <a:pt x="15" y="148"/>
                    <a:pt x="15" y="148"/>
                    <a:pt x="15" y="148"/>
                  </a:cubicBezTo>
                  <a:cubicBezTo>
                    <a:pt x="16" y="148"/>
                    <a:pt x="17" y="147"/>
                    <a:pt x="18" y="147"/>
                  </a:cubicBezTo>
                  <a:cubicBezTo>
                    <a:pt x="17" y="146"/>
                    <a:pt x="17" y="146"/>
                    <a:pt x="17" y="146"/>
                  </a:cubicBezTo>
                  <a:close/>
                  <a:moveTo>
                    <a:pt x="168" y="135"/>
                  </a:moveTo>
                  <a:cubicBezTo>
                    <a:pt x="167" y="135"/>
                    <a:pt x="166" y="136"/>
                    <a:pt x="165" y="137"/>
                  </a:cubicBezTo>
                  <a:cubicBezTo>
                    <a:pt x="165" y="137"/>
                    <a:pt x="165" y="138"/>
                    <a:pt x="165" y="138"/>
                  </a:cubicBezTo>
                  <a:cubicBezTo>
                    <a:pt x="166" y="138"/>
                    <a:pt x="167" y="137"/>
                    <a:pt x="168" y="135"/>
                  </a:cubicBezTo>
                  <a:close/>
                  <a:moveTo>
                    <a:pt x="17" y="141"/>
                  </a:moveTo>
                  <a:cubicBezTo>
                    <a:pt x="17" y="141"/>
                    <a:pt x="17" y="141"/>
                    <a:pt x="17" y="141"/>
                  </a:cubicBezTo>
                  <a:cubicBezTo>
                    <a:pt x="18" y="141"/>
                    <a:pt x="18" y="140"/>
                    <a:pt x="19" y="140"/>
                  </a:cubicBezTo>
                  <a:cubicBezTo>
                    <a:pt x="20" y="139"/>
                    <a:pt x="20" y="139"/>
                    <a:pt x="19" y="138"/>
                  </a:cubicBezTo>
                  <a:cubicBezTo>
                    <a:pt x="19" y="139"/>
                    <a:pt x="18" y="140"/>
                    <a:pt x="17" y="141"/>
                  </a:cubicBezTo>
                  <a:cubicBezTo>
                    <a:pt x="17" y="141"/>
                    <a:pt x="17" y="141"/>
                    <a:pt x="17" y="141"/>
                  </a:cubicBezTo>
                  <a:close/>
                  <a:moveTo>
                    <a:pt x="169" y="139"/>
                  </a:moveTo>
                  <a:cubicBezTo>
                    <a:pt x="169" y="139"/>
                    <a:pt x="169" y="139"/>
                    <a:pt x="170" y="139"/>
                  </a:cubicBezTo>
                  <a:cubicBezTo>
                    <a:pt x="170" y="139"/>
                    <a:pt x="171" y="138"/>
                    <a:pt x="172" y="137"/>
                  </a:cubicBezTo>
                  <a:cubicBezTo>
                    <a:pt x="173" y="137"/>
                    <a:pt x="173" y="136"/>
                    <a:pt x="174" y="135"/>
                  </a:cubicBezTo>
                  <a:cubicBezTo>
                    <a:pt x="172" y="136"/>
                    <a:pt x="171" y="137"/>
                    <a:pt x="170" y="138"/>
                  </a:cubicBezTo>
                  <a:cubicBezTo>
                    <a:pt x="170" y="139"/>
                    <a:pt x="169" y="139"/>
                    <a:pt x="169" y="139"/>
                  </a:cubicBezTo>
                  <a:close/>
                  <a:moveTo>
                    <a:pt x="35" y="71"/>
                  </a:moveTo>
                  <a:cubicBezTo>
                    <a:pt x="35" y="71"/>
                    <a:pt x="35" y="71"/>
                    <a:pt x="35" y="71"/>
                  </a:cubicBezTo>
                  <a:cubicBezTo>
                    <a:pt x="35" y="70"/>
                    <a:pt x="35" y="70"/>
                    <a:pt x="36" y="69"/>
                  </a:cubicBezTo>
                  <a:cubicBezTo>
                    <a:pt x="36" y="68"/>
                    <a:pt x="36" y="68"/>
                    <a:pt x="37" y="67"/>
                  </a:cubicBezTo>
                  <a:cubicBezTo>
                    <a:pt x="36" y="67"/>
                    <a:pt x="35" y="67"/>
                    <a:pt x="35" y="68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4" y="71"/>
                    <a:pt x="35" y="71"/>
                    <a:pt x="35" y="71"/>
                  </a:cubicBezTo>
                  <a:close/>
                  <a:moveTo>
                    <a:pt x="126" y="13"/>
                  </a:moveTo>
                  <a:cubicBezTo>
                    <a:pt x="129" y="15"/>
                    <a:pt x="132" y="16"/>
                    <a:pt x="135" y="18"/>
                  </a:cubicBezTo>
                  <a:cubicBezTo>
                    <a:pt x="132" y="16"/>
                    <a:pt x="128" y="14"/>
                    <a:pt x="126" y="13"/>
                  </a:cubicBezTo>
                  <a:close/>
                  <a:moveTo>
                    <a:pt x="25" y="127"/>
                  </a:moveTo>
                  <a:cubicBezTo>
                    <a:pt x="25" y="127"/>
                    <a:pt x="24" y="127"/>
                    <a:pt x="24" y="128"/>
                  </a:cubicBezTo>
                  <a:cubicBezTo>
                    <a:pt x="24" y="129"/>
                    <a:pt x="24" y="130"/>
                    <a:pt x="24" y="131"/>
                  </a:cubicBezTo>
                  <a:cubicBezTo>
                    <a:pt x="24" y="130"/>
                    <a:pt x="25" y="130"/>
                    <a:pt x="25" y="130"/>
                  </a:cubicBezTo>
                  <a:cubicBezTo>
                    <a:pt x="25" y="130"/>
                    <a:pt x="25" y="130"/>
                    <a:pt x="25" y="129"/>
                  </a:cubicBezTo>
                  <a:cubicBezTo>
                    <a:pt x="25" y="128"/>
                    <a:pt x="25" y="128"/>
                    <a:pt x="25" y="127"/>
                  </a:cubicBezTo>
                  <a:close/>
                  <a:moveTo>
                    <a:pt x="35" y="51"/>
                  </a:moveTo>
                  <a:cubicBezTo>
                    <a:pt x="34" y="52"/>
                    <a:pt x="33" y="55"/>
                    <a:pt x="33" y="55"/>
                  </a:cubicBezTo>
                  <a:cubicBezTo>
                    <a:pt x="33" y="55"/>
                    <a:pt x="34" y="55"/>
                    <a:pt x="34" y="55"/>
                  </a:cubicBezTo>
                  <a:cubicBezTo>
                    <a:pt x="34" y="54"/>
                    <a:pt x="35" y="53"/>
                    <a:pt x="35" y="52"/>
                  </a:cubicBezTo>
                  <a:cubicBezTo>
                    <a:pt x="35" y="52"/>
                    <a:pt x="35" y="51"/>
                    <a:pt x="35" y="51"/>
                  </a:cubicBezTo>
                  <a:close/>
                  <a:moveTo>
                    <a:pt x="176" y="90"/>
                  </a:moveTo>
                  <a:cubicBezTo>
                    <a:pt x="176" y="90"/>
                    <a:pt x="177" y="90"/>
                    <a:pt x="177" y="89"/>
                  </a:cubicBezTo>
                  <a:cubicBezTo>
                    <a:pt x="177" y="88"/>
                    <a:pt x="177" y="88"/>
                    <a:pt x="177" y="87"/>
                  </a:cubicBezTo>
                  <a:cubicBezTo>
                    <a:pt x="176" y="87"/>
                    <a:pt x="176" y="87"/>
                    <a:pt x="175" y="88"/>
                  </a:cubicBezTo>
                  <a:cubicBezTo>
                    <a:pt x="175" y="89"/>
                    <a:pt x="176" y="89"/>
                    <a:pt x="176" y="90"/>
                  </a:cubicBezTo>
                  <a:close/>
                  <a:moveTo>
                    <a:pt x="155" y="153"/>
                  </a:moveTo>
                  <a:cubicBezTo>
                    <a:pt x="155" y="154"/>
                    <a:pt x="154" y="155"/>
                    <a:pt x="154" y="156"/>
                  </a:cubicBezTo>
                  <a:cubicBezTo>
                    <a:pt x="156" y="155"/>
                    <a:pt x="157" y="154"/>
                    <a:pt x="158" y="154"/>
                  </a:cubicBezTo>
                  <a:cubicBezTo>
                    <a:pt x="157" y="154"/>
                    <a:pt x="156" y="154"/>
                    <a:pt x="155" y="153"/>
                  </a:cubicBezTo>
                  <a:close/>
                  <a:moveTo>
                    <a:pt x="162" y="123"/>
                  </a:moveTo>
                  <a:cubicBezTo>
                    <a:pt x="163" y="122"/>
                    <a:pt x="163" y="122"/>
                    <a:pt x="164" y="121"/>
                  </a:cubicBezTo>
                  <a:cubicBezTo>
                    <a:pt x="164" y="121"/>
                    <a:pt x="164" y="121"/>
                    <a:pt x="164" y="120"/>
                  </a:cubicBezTo>
                  <a:cubicBezTo>
                    <a:pt x="163" y="120"/>
                    <a:pt x="163" y="120"/>
                    <a:pt x="162" y="121"/>
                  </a:cubicBezTo>
                  <a:cubicBezTo>
                    <a:pt x="162" y="121"/>
                    <a:pt x="162" y="122"/>
                    <a:pt x="162" y="123"/>
                  </a:cubicBezTo>
                  <a:close/>
                  <a:moveTo>
                    <a:pt x="159" y="144"/>
                  </a:moveTo>
                  <a:cubicBezTo>
                    <a:pt x="159" y="144"/>
                    <a:pt x="158" y="144"/>
                    <a:pt x="158" y="145"/>
                  </a:cubicBezTo>
                  <a:cubicBezTo>
                    <a:pt x="157" y="145"/>
                    <a:pt x="157" y="145"/>
                    <a:pt x="157" y="146"/>
                  </a:cubicBezTo>
                  <a:cubicBezTo>
                    <a:pt x="158" y="146"/>
                    <a:pt x="158" y="145"/>
                    <a:pt x="159" y="145"/>
                  </a:cubicBezTo>
                  <a:cubicBezTo>
                    <a:pt x="159" y="144"/>
                    <a:pt x="159" y="144"/>
                    <a:pt x="159" y="144"/>
                  </a:cubicBezTo>
                  <a:close/>
                  <a:moveTo>
                    <a:pt x="167" y="104"/>
                  </a:moveTo>
                  <a:cubicBezTo>
                    <a:pt x="166" y="104"/>
                    <a:pt x="166" y="105"/>
                    <a:pt x="165" y="105"/>
                  </a:cubicBezTo>
                  <a:cubicBezTo>
                    <a:pt x="165" y="105"/>
                    <a:pt x="165" y="105"/>
                    <a:pt x="165" y="106"/>
                  </a:cubicBezTo>
                  <a:cubicBezTo>
                    <a:pt x="166" y="106"/>
                    <a:pt x="166" y="106"/>
                    <a:pt x="167" y="106"/>
                  </a:cubicBezTo>
                  <a:cubicBezTo>
                    <a:pt x="167" y="105"/>
                    <a:pt x="167" y="105"/>
                    <a:pt x="167" y="104"/>
                  </a:cubicBezTo>
                  <a:close/>
                  <a:moveTo>
                    <a:pt x="164" y="125"/>
                  </a:moveTo>
                  <a:cubicBezTo>
                    <a:pt x="163" y="125"/>
                    <a:pt x="163" y="126"/>
                    <a:pt x="162" y="126"/>
                  </a:cubicBezTo>
                  <a:cubicBezTo>
                    <a:pt x="162" y="126"/>
                    <a:pt x="162" y="127"/>
                    <a:pt x="162" y="128"/>
                  </a:cubicBezTo>
                  <a:cubicBezTo>
                    <a:pt x="163" y="127"/>
                    <a:pt x="163" y="127"/>
                    <a:pt x="164" y="126"/>
                  </a:cubicBezTo>
                  <a:cubicBezTo>
                    <a:pt x="164" y="126"/>
                    <a:pt x="164" y="126"/>
                    <a:pt x="164" y="125"/>
                  </a:cubicBezTo>
                  <a:close/>
                  <a:moveTo>
                    <a:pt x="7" y="110"/>
                  </a:moveTo>
                  <a:cubicBezTo>
                    <a:pt x="7" y="110"/>
                    <a:pt x="8" y="110"/>
                    <a:pt x="8" y="109"/>
                  </a:cubicBezTo>
                  <a:cubicBezTo>
                    <a:pt x="9" y="109"/>
                    <a:pt x="9" y="108"/>
                    <a:pt x="8" y="108"/>
                  </a:cubicBezTo>
                  <a:cubicBezTo>
                    <a:pt x="7" y="108"/>
                    <a:pt x="7" y="108"/>
                    <a:pt x="7" y="110"/>
                  </a:cubicBezTo>
                  <a:close/>
                  <a:moveTo>
                    <a:pt x="161" y="56"/>
                  </a:moveTo>
                  <a:cubicBezTo>
                    <a:pt x="161" y="56"/>
                    <a:pt x="161" y="56"/>
                    <a:pt x="161" y="56"/>
                  </a:cubicBezTo>
                  <a:cubicBezTo>
                    <a:pt x="160" y="55"/>
                    <a:pt x="160" y="55"/>
                    <a:pt x="159" y="55"/>
                  </a:cubicBezTo>
                  <a:cubicBezTo>
                    <a:pt x="159" y="55"/>
                    <a:pt x="159" y="56"/>
                    <a:pt x="159" y="56"/>
                  </a:cubicBezTo>
                  <a:cubicBezTo>
                    <a:pt x="159" y="56"/>
                    <a:pt x="160" y="56"/>
                    <a:pt x="161" y="56"/>
                  </a:cubicBezTo>
                  <a:close/>
                  <a:moveTo>
                    <a:pt x="7" y="133"/>
                  </a:moveTo>
                  <a:cubicBezTo>
                    <a:pt x="7" y="133"/>
                    <a:pt x="7" y="133"/>
                    <a:pt x="8" y="134"/>
                  </a:cubicBezTo>
                  <a:cubicBezTo>
                    <a:pt x="8" y="133"/>
                    <a:pt x="9" y="133"/>
                    <a:pt x="9" y="132"/>
                  </a:cubicBezTo>
                  <a:cubicBezTo>
                    <a:pt x="10" y="132"/>
                    <a:pt x="10" y="132"/>
                    <a:pt x="10" y="131"/>
                  </a:cubicBezTo>
                  <a:cubicBezTo>
                    <a:pt x="9" y="131"/>
                    <a:pt x="8" y="132"/>
                    <a:pt x="7" y="133"/>
                  </a:cubicBezTo>
                  <a:close/>
                  <a:moveTo>
                    <a:pt x="168" y="89"/>
                  </a:moveTo>
                  <a:cubicBezTo>
                    <a:pt x="168" y="88"/>
                    <a:pt x="168" y="87"/>
                    <a:pt x="168" y="87"/>
                  </a:cubicBezTo>
                  <a:cubicBezTo>
                    <a:pt x="167" y="87"/>
                    <a:pt x="167" y="87"/>
                    <a:pt x="166" y="88"/>
                  </a:cubicBezTo>
                  <a:cubicBezTo>
                    <a:pt x="166" y="88"/>
                    <a:pt x="167" y="89"/>
                    <a:pt x="167" y="89"/>
                  </a:cubicBezTo>
                  <a:cubicBezTo>
                    <a:pt x="167" y="89"/>
                    <a:pt x="168" y="89"/>
                    <a:pt x="168" y="89"/>
                  </a:cubicBezTo>
                  <a:close/>
                  <a:moveTo>
                    <a:pt x="24" y="125"/>
                  </a:moveTo>
                  <a:cubicBezTo>
                    <a:pt x="25" y="124"/>
                    <a:pt x="25" y="124"/>
                    <a:pt x="25" y="124"/>
                  </a:cubicBezTo>
                  <a:cubicBezTo>
                    <a:pt x="25" y="123"/>
                    <a:pt x="25" y="122"/>
                    <a:pt x="25" y="121"/>
                  </a:cubicBezTo>
                  <a:cubicBezTo>
                    <a:pt x="24" y="122"/>
                    <a:pt x="24" y="122"/>
                    <a:pt x="24" y="123"/>
                  </a:cubicBezTo>
                  <a:cubicBezTo>
                    <a:pt x="24" y="123"/>
                    <a:pt x="24" y="124"/>
                    <a:pt x="24" y="125"/>
                  </a:cubicBezTo>
                  <a:close/>
                  <a:moveTo>
                    <a:pt x="164" y="84"/>
                  </a:moveTo>
                  <a:cubicBezTo>
                    <a:pt x="163" y="84"/>
                    <a:pt x="163" y="84"/>
                    <a:pt x="162" y="85"/>
                  </a:cubicBezTo>
                  <a:cubicBezTo>
                    <a:pt x="162" y="85"/>
                    <a:pt x="162" y="85"/>
                    <a:pt x="162" y="86"/>
                  </a:cubicBezTo>
                  <a:cubicBezTo>
                    <a:pt x="163" y="86"/>
                    <a:pt x="163" y="85"/>
                    <a:pt x="164" y="85"/>
                  </a:cubicBezTo>
                  <a:cubicBezTo>
                    <a:pt x="164" y="85"/>
                    <a:pt x="164" y="84"/>
                    <a:pt x="164" y="84"/>
                  </a:cubicBezTo>
                  <a:close/>
                  <a:moveTo>
                    <a:pt x="161" y="76"/>
                  </a:moveTo>
                  <a:cubicBezTo>
                    <a:pt x="161" y="76"/>
                    <a:pt x="161" y="75"/>
                    <a:pt x="161" y="75"/>
                  </a:cubicBezTo>
                  <a:cubicBezTo>
                    <a:pt x="160" y="75"/>
                    <a:pt x="160" y="75"/>
                    <a:pt x="159" y="76"/>
                  </a:cubicBezTo>
                  <a:cubicBezTo>
                    <a:pt x="160" y="76"/>
                    <a:pt x="160" y="77"/>
                    <a:pt x="160" y="77"/>
                  </a:cubicBezTo>
                  <a:cubicBezTo>
                    <a:pt x="160" y="77"/>
                    <a:pt x="161" y="77"/>
                    <a:pt x="161" y="76"/>
                  </a:cubicBezTo>
                  <a:close/>
                  <a:moveTo>
                    <a:pt x="162" y="79"/>
                  </a:moveTo>
                  <a:cubicBezTo>
                    <a:pt x="162" y="80"/>
                    <a:pt x="162" y="80"/>
                    <a:pt x="161" y="80"/>
                  </a:cubicBezTo>
                  <a:cubicBezTo>
                    <a:pt x="161" y="81"/>
                    <a:pt x="161" y="81"/>
                    <a:pt x="161" y="82"/>
                  </a:cubicBezTo>
                  <a:cubicBezTo>
                    <a:pt x="162" y="81"/>
                    <a:pt x="162" y="81"/>
                    <a:pt x="163" y="81"/>
                  </a:cubicBezTo>
                  <a:cubicBezTo>
                    <a:pt x="163" y="80"/>
                    <a:pt x="163" y="80"/>
                    <a:pt x="162" y="79"/>
                  </a:cubicBezTo>
                  <a:close/>
                  <a:moveTo>
                    <a:pt x="22" y="118"/>
                  </a:moveTo>
                  <a:cubicBezTo>
                    <a:pt x="21" y="119"/>
                    <a:pt x="21" y="119"/>
                    <a:pt x="21" y="119"/>
                  </a:cubicBezTo>
                  <a:cubicBezTo>
                    <a:pt x="21" y="120"/>
                    <a:pt x="21" y="121"/>
                    <a:pt x="21" y="121"/>
                  </a:cubicBezTo>
                  <a:cubicBezTo>
                    <a:pt x="21" y="121"/>
                    <a:pt x="22" y="121"/>
                    <a:pt x="22" y="120"/>
                  </a:cubicBezTo>
                  <a:cubicBezTo>
                    <a:pt x="22" y="120"/>
                    <a:pt x="22" y="119"/>
                    <a:pt x="22" y="118"/>
                  </a:cubicBezTo>
                  <a:close/>
                  <a:moveTo>
                    <a:pt x="21" y="127"/>
                  </a:moveTo>
                  <a:cubicBezTo>
                    <a:pt x="21" y="127"/>
                    <a:pt x="22" y="127"/>
                    <a:pt x="22" y="126"/>
                  </a:cubicBezTo>
                  <a:cubicBezTo>
                    <a:pt x="22" y="125"/>
                    <a:pt x="22" y="125"/>
                    <a:pt x="22" y="124"/>
                  </a:cubicBezTo>
                  <a:cubicBezTo>
                    <a:pt x="20" y="125"/>
                    <a:pt x="20" y="125"/>
                    <a:pt x="21" y="127"/>
                  </a:cubicBezTo>
                  <a:close/>
                  <a:moveTo>
                    <a:pt x="166" y="95"/>
                  </a:moveTo>
                  <a:cubicBezTo>
                    <a:pt x="166" y="94"/>
                    <a:pt x="166" y="94"/>
                    <a:pt x="166" y="94"/>
                  </a:cubicBezTo>
                  <a:cubicBezTo>
                    <a:pt x="165" y="94"/>
                    <a:pt x="164" y="95"/>
                    <a:pt x="164" y="95"/>
                  </a:cubicBezTo>
                  <a:cubicBezTo>
                    <a:pt x="163" y="95"/>
                    <a:pt x="163" y="96"/>
                    <a:pt x="164" y="96"/>
                  </a:cubicBezTo>
                  <a:cubicBezTo>
                    <a:pt x="164" y="96"/>
                    <a:pt x="165" y="95"/>
                    <a:pt x="166" y="95"/>
                  </a:cubicBezTo>
                  <a:close/>
                  <a:moveTo>
                    <a:pt x="165" y="89"/>
                  </a:moveTo>
                  <a:cubicBezTo>
                    <a:pt x="164" y="89"/>
                    <a:pt x="164" y="90"/>
                    <a:pt x="163" y="90"/>
                  </a:cubicBezTo>
                  <a:cubicBezTo>
                    <a:pt x="163" y="90"/>
                    <a:pt x="163" y="91"/>
                    <a:pt x="163" y="91"/>
                  </a:cubicBezTo>
                  <a:cubicBezTo>
                    <a:pt x="164" y="91"/>
                    <a:pt x="164" y="90"/>
                    <a:pt x="165" y="90"/>
                  </a:cubicBezTo>
                  <a:cubicBezTo>
                    <a:pt x="165" y="90"/>
                    <a:pt x="165" y="89"/>
                    <a:pt x="165" y="89"/>
                  </a:cubicBezTo>
                  <a:close/>
                  <a:moveTo>
                    <a:pt x="21" y="133"/>
                  </a:moveTo>
                  <a:cubicBezTo>
                    <a:pt x="21" y="133"/>
                    <a:pt x="22" y="133"/>
                    <a:pt x="22" y="132"/>
                  </a:cubicBezTo>
                  <a:cubicBezTo>
                    <a:pt x="22" y="132"/>
                    <a:pt x="22" y="131"/>
                    <a:pt x="21" y="130"/>
                  </a:cubicBezTo>
                  <a:cubicBezTo>
                    <a:pt x="21" y="130"/>
                    <a:pt x="21" y="131"/>
                    <a:pt x="21" y="131"/>
                  </a:cubicBezTo>
                  <a:cubicBezTo>
                    <a:pt x="21" y="132"/>
                    <a:pt x="21" y="132"/>
                    <a:pt x="21" y="133"/>
                  </a:cubicBezTo>
                  <a:close/>
                  <a:moveTo>
                    <a:pt x="19" y="148"/>
                  </a:moveTo>
                  <a:cubicBezTo>
                    <a:pt x="19" y="148"/>
                    <a:pt x="19" y="148"/>
                    <a:pt x="19" y="148"/>
                  </a:cubicBezTo>
                  <a:cubicBezTo>
                    <a:pt x="18" y="149"/>
                    <a:pt x="17" y="149"/>
                    <a:pt x="16" y="150"/>
                  </a:cubicBezTo>
                  <a:cubicBezTo>
                    <a:pt x="17" y="150"/>
                    <a:pt x="17" y="150"/>
                    <a:pt x="17" y="151"/>
                  </a:cubicBezTo>
                  <a:cubicBezTo>
                    <a:pt x="18" y="150"/>
                    <a:pt x="18" y="149"/>
                    <a:pt x="19" y="148"/>
                  </a:cubicBezTo>
                  <a:close/>
                  <a:moveTo>
                    <a:pt x="25" y="119"/>
                  </a:moveTo>
                  <a:cubicBezTo>
                    <a:pt x="25" y="119"/>
                    <a:pt x="25" y="119"/>
                    <a:pt x="25" y="118"/>
                  </a:cubicBezTo>
                  <a:cubicBezTo>
                    <a:pt x="25" y="117"/>
                    <a:pt x="25" y="117"/>
                    <a:pt x="25" y="116"/>
                  </a:cubicBezTo>
                  <a:cubicBezTo>
                    <a:pt x="24" y="116"/>
                    <a:pt x="24" y="117"/>
                    <a:pt x="25" y="119"/>
                  </a:cubicBezTo>
                  <a:close/>
                  <a:moveTo>
                    <a:pt x="166" y="61"/>
                  </a:moveTo>
                  <a:cubicBezTo>
                    <a:pt x="166" y="60"/>
                    <a:pt x="165" y="60"/>
                    <a:pt x="164" y="61"/>
                  </a:cubicBezTo>
                  <a:cubicBezTo>
                    <a:pt x="165" y="61"/>
                    <a:pt x="165" y="62"/>
                    <a:pt x="166" y="61"/>
                  </a:cubicBezTo>
                  <a:close/>
                  <a:moveTo>
                    <a:pt x="12" y="141"/>
                  </a:moveTo>
                  <a:cubicBezTo>
                    <a:pt x="12" y="142"/>
                    <a:pt x="11" y="142"/>
                    <a:pt x="11" y="142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12" y="143"/>
                    <a:pt x="13" y="142"/>
                    <a:pt x="12" y="141"/>
                  </a:cubicBezTo>
                  <a:close/>
                  <a:moveTo>
                    <a:pt x="170" y="63"/>
                  </a:moveTo>
                  <a:cubicBezTo>
                    <a:pt x="170" y="63"/>
                    <a:pt x="170" y="63"/>
                    <a:pt x="170" y="63"/>
                  </a:cubicBezTo>
                  <a:cubicBezTo>
                    <a:pt x="170" y="64"/>
                    <a:pt x="171" y="64"/>
                    <a:pt x="171" y="65"/>
                  </a:cubicBezTo>
                  <a:cubicBezTo>
                    <a:pt x="171" y="65"/>
                    <a:pt x="172" y="65"/>
                    <a:pt x="172" y="65"/>
                  </a:cubicBezTo>
                  <a:cubicBezTo>
                    <a:pt x="171" y="64"/>
                    <a:pt x="170" y="64"/>
                    <a:pt x="170" y="63"/>
                  </a:cubicBezTo>
                  <a:close/>
                  <a:moveTo>
                    <a:pt x="174" y="63"/>
                  </a:moveTo>
                  <a:cubicBezTo>
                    <a:pt x="173" y="62"/>
                    <a:pt x="172" y="61"/>
                    <a:pt x="171" y="60"/>
                  </a:cubicBezTo>
                  <a:cubicBezTo>
                    <a:pt x="171" y="60"/>
                    <a:pt x="171" y="61"/>
                    <a:pt x="171" y="61"/>
                  </a:cubicBezTo>
                  <a:cubicBezTo>
                    <a:pt x="172" y="61"/>
                    <a:pt x="173" y="62"/>
                    <a:pt x="174" y="63"/>
                  </a:cubicBezTo>
                  <a:close/>
                  <a:moveTo>
                    <a:pt x="15" y="129"/>
                  </a:moveTo>
                  <a:cubicBezTo>
                    <a:pt x="15" y="130"/>
                    <a:pt x="15" y="130"/>
                    <a:pt x="14" y="130"/>
                  </a:cubicBezTo>
                  <a:cubicBezTo>
                    <a:pt x="14" y="131"/>
                    <a:pt x="14" y="131"/>
                    <a:pt x="14" y="131"/>
                  </a:cubicBezTo>
                  <a:cubicBezTo>
                    <a:pt x="15" y="131"/>
                    <a:pt x="15" y="130"/>
                    <a:pt x="16" y="130"/>
                  </a:cubicBezTo>
                  <a:cubicBezTo>
                    <a:pt x="16" y="130"/>
                    <a:pt x="16" y="129"/>
                    <a:pt x="15" y="129"/>
                  </a:cubicBezTo>
                  <a:close/>
                  <a:moveTo>
                    <a:pt x="166" y="115"/>
                  </a:moveTo>
                  <a:cubicBezTo>
                    <a:pt x="167" y="114"/>
                    <a:pt x="167" y="114"/>
                    <a:pt x="167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6" y="114"/>
                    <a:pt x="166" y="114"/>
                    <a:pt x="166" y="115"/>
                  </a:cubicBezTo>
                  <a:close/>
                  <a:moveTo>
                    <a:pt x="27" y="94"/>
                  </a:moveTo>
                  <a:cubicBezTo>
                    <a:pt x="27" y="94"/>
                    <a:pt x="27" y="94"/>
                    <a:pt x="27" y="94"/>
                  </a:cubicBezTo>
                  <a:cubicBezTo>
                    <a:pt x="27" y="93"/>
                    <a:pt x="27" y="92"/>
                    <a:pt x="27" y="90"/>
                  </a:cubicBezTo>
                  <a:cubicBezTo>
                    <a:pt x="27" y="90"/>
                    <a:pt x="27" y="90"/>
                    <a:pt x="27" y="90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7" y="92"/>
                    <a:pt x="27" y="93"/>
                    <a:pt x="27" y="94"/>
                  </a:cubicBezTo>
                  <a:close/>
                  <a:moveTo>
                    <a:pt x="163" y="134"/>
                  </a:moveTo>
                  <a:cubicBezTo>
                    <a:pt x="162" y="134"/>
                    <a:pt x="162" y="135"/>
                    <a:pt x="162" y="135"/>
                  </a:cubicBezTo>
                  <a:cubicBezTo>
                    <a:pt x="163" y="135"/>
                    <a:pt x="163" y="135"/>
                    <a:pt x="163" y="134"/>
                  </a:cubicBezTo>
                  <a:close/>
                  <a:moveTo>
                    <a:pt x="19" y="126"/>
                  </a:moveTo>
                  <a:cubicBezTo>
                    <a:pt x="18" y="127"/>
                    <a:pt x="18" y="127"/>
                    <a:pt x="18" y="127"/>
                  </a:cubicBezTo>
                  <a:cubicBezTo>
                    <a:pt x="18" y="128"/>
                    <a:pt x="18" y="128"/>
                    <a:pt x="18" y="129"/>
                  </a:cubicBezTo>
                  <a:cubicBezTo>
                    <a:pt x="19" y="128"/>
                    <a:pt x="19" y="127"/>
                    <a:pt x="19" y="126"/>
                  </a:cubicBezTo>
                  <a:close/>
                  <a:moveTo>
                    <a:pt x="167" y="110"/>
                  </a:moveTo>
                  <a:cubicBezTo>
                    <a:pt x="166" y="110"/>
                    <a:pt x="165" y="110"/>
                    <a:pt x="165" y="111"/>
                  </a:cubicBezTo>
                  <a:cubicBezTo>
                    <a:pt x="166" y="111"/>
                    <a:pt x="166" y="111"/>
                    <a:pt x="167" y="111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7" y="110"/>
                    <a:pt x="167" y="110"/>
                    <a:pt x="167" y="110"/>
                  </a:cubicBezTo>
                  <a:close/>
                  <a:moveTo>
                    <a:pt x="8" y="104"/>
                  </a:moveTo>
                  <a:cubicBezTo>
                    <a:pt x="9" y="103"/>
                    <a:pt x="9" y="103"/>
                    <a:pt x="9" y="101"/>
                  </a:cubicBezTo>
                  <a:cubicBezTo>
                    <a:pt x="7" y="102"/>
                    <a:pt x="8" y="103"/>
                    <a:pt x="8" y="104"/>
                  </a:cubicBezTo>
                  <a:close/>
                  <a:moveTo>
                    <a:pt x="164" y="101"/>
                  </a:moveTo>
                  <a:cubicBezTo>
                    <a:pt x="165" y="100"/>
                    <a:pt x="166" y="100"/>
                    <a:pt x="166" y="100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65" y="100"/>
                    <a:pt x="165" y="100"/>
                    <a:pt x="164" y="101"/>
                  </a:cubicBezTo>
                  <a:close/>
                  <a:moveTo>
                    <a:pt x="181" y="85"/>
                  </a:moveTo>
                  <a:cubicBezTo>
                    <a:pt x="181" y="85"/>
                    <a:pt x="181" y="86"/>
                    <a:pt x="181" y="86"/>
                  </a:cubicBezTo>
                  <a:cubicBezTo>
                    <a:pt x="181" y="86"/>
                    <a:pt x="181" y="87"/>
                    <a:pt x="181" y="87"/>
                  </a:cubicBezTo>
                  <a:cubicBezTo>
                    <a:pt x="181" y="86"/>
                    <a:pt x="181" y="85"/>
                    <a:pt x="181" y="84"/>
                  </a:cubicBezTo>
                  <a:cubicBezTo>
                    <a:pt x="181" y="84"/>
                    <a:pt x="181" y="84"/>
                    <a:pt x="181" y="85"/>
                  </a:cubicBezTo>
                  <a:close/>
                  <a:moveTo>
                    <a:pt x="163" y="153"/>
                  </a:moveTo>
                  <a:cubicBezTo>
                    <a:pt x="162" y="153"/>
                    <a:pt x="161" y="154"/>
                    <a:pt x="162" y="155"/>
                  </a:cubicBezTo>
                  <a:cubicBezTo>
                    <a:pt x="162" y="154"/>
                    <a:pt x="163" y="154"/>
                    <a:pt x="163" y="153"/>
                  </a:cubicBezTo>
                  <a:close/>
                  <a:moveTo>
                    <a:pt x="162" y="109"/>
                  </a:moveTo>
                  <a:cubicBezTo>
                    <a:pt x="162" y="110"/>
                    <a:pt x="162" y="110"/>
                    <a:pt x="162" y="111"/>
                  </a:cubicBezTo>
                  <a:cubicBezTo>
                    <a:pt x="164" y="110"/>
                    <a:pt x="164" y="110"/>
                    <a:pt x="163" y="109"/>
                  </a:cubicBezTo>
                  <a:cubicBezTo>
                    <a:pt x="163" y="109"/>
                    <a:pt x="163" y="109"/>
                    <a:pt x="162" y="109"/>
                  </a:cubicBezTo>
                  <a:close/>
                  <a:moveTo>
                    <a:pt x="15" y="134"/>
                  </a:moveTo>
                  <a:cubicBezTo>
                    <a:pt x="15" y="133"/>
                    <a:pt x="16" y="133"/>
                    <a:pt x="17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6" y="132"/>
                    <a:pt x="15" y="133"/>
                    <a:pt x="14" y="133"/>
                  </a:cubicBezTo>
                  <a:cubicBezTo>
                    <a:pt x="14" y="133"/>
                    <a:pt x="14" y="134"/>
                    <a:pt x="15" y="134"/>
                  </a:cubicBezTo>
                  <a:close/>
                  <a:moveTo>
                    <a:pt x="30" y="80"/>
                  </a:moveTo>
                  <a:cubicBezTo>
                    <a:pt x="29" y="80"/>
                    <a:pt x="28" y="81"/>
                    <a:pt x="28" y="82"/>
                  </a:cubicBezTo>
                  <a:cubicBezTo>
                    <a:pt x="29" y="82"/>
                    <a:pt x="29" y="81"/>
                    <a:pt x="30" y="80"/>
                  </a:cubicBezTo>
                  <a:close/>
                  <a:moveTo>
                    <a:pt x="167" y="102"/>
                  </a:moveTo>
                  <a:cubicBezTo>
                    <a:pt x="166" y="102"/>
                    <a:pt x="166" y="102"/>
                    <a:pt x="166" y="102"/>
                  </a:cubicBezTo>
                  <a:cubicBezTo>
                    <a:pt x="166" y="102"/>
                    <a:pt x="165" y="102"/>
                    <a:pt x="165" y="102"/>
                  </a:cubicBezTo>
                  <a:cubicBezTo>
                    <a:pt x="164" y="103"/>
                    <a:pt x="164" y="103"/>
                    <a:pt x="165" y="103"/>
                  </a:cubicBezTo>
                  <a:cubicBezTo>
                    <a:pt x="165" y="103"/>
                    <a:pt x="166" y="102"/>
                    <a:pt x="167" y="102"/>
                  </a:cubicBezTo>
                  <a:close/>
                  <a:moveTo>
                    <a:pt x="173" y="117"/>
                  </a:moveTo>
                  <a:cubicBezTo>
                    <a:pt x="173" y="117"/>
                    <a:pt x="172" y="118"/>
                    <a:pt x="172" y="118"/>
                  </a:cubicBezTo>
                  <a:cubicBezTo>
                    <a:pt x="172" y="118"/>
                    <a:pt x="172" y="119"/>
                    <a:pt x="172" y="119"/>
                  </a:cubicBezTo>
                  <a:cubicBezTo>
                    <a:pt x="173" y="119"/>
                    <a:pt x="173" y="119"/>
                    <a:pt x="173" y="117"/>
                  </a:cubicBezTo>
                  <a:close/>
                  <a:moveTo>
                    <a:pt x="26" y="150"/>
                  </a:moveTo>
                  <a:cubicBezTo>
                    <a:pt x="25" y="151"/>
                    <a:pt x="25" y="151"/>
                    <a:pt x="24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5" y="152"/>
                    <a:pt x="26" y="151"/>
                    <a:pt x="26" y="151"/>
                  </a:cubicBezTo>
                  <a:cubicBezTo>
                    <a:pt x="26" y="151"/>
                    <a:pt x="26" y="150"/>
                    <a:pt x="26" y="150"/>
                  </a:cubicBezTo>
                  <a:close/>
                  <a:moveTo>
                    <a:pt x="168" y="92"/>
                  </a:moveTo>
                  <a:cubicBezTo>
                    <a:pt x="168" y="92"/>
                    <a:pt x="168" y="92"/>
                    <a:pt x="167" y="93"/>
                  </a:cubicBezTo>
                  <a:cubicBezTo>
                    <a:pt x="167" y="93"/>
                    <a:pt x="167" y="94"/>
                    <a:pt x="168" y="94"/>
                  </a:cubicBezTo>
                  <a:cubicBezTo>
                    <a:pt x="169" y="94"/>
                    <a:pt x="168" y="93"/>
                    <a:pt x="168" y="92"/>
                  </a:cubicBezTo>
                  <a:close/>
                  <a:moveTo>
                    <a:pt x="180" y="95"/>
                  </a:moveTo>
                  <a:cubicBezTo>
                    <a:pt x="181" y="97"/>
                    <a:pt x="181" y="98"/>
                    <a:pt x="181" y="99"/>
                  </a:cubicBezTo>
                  <a:cubicBezTo>
                    <a:pt x="181" y="98"/>
                    <a:pt x="181" y="96"/>
                    <a:pt x="180" y="95"/>
                  </a:cubicBezTo>
                  <a:close/>
                  <a:moveTo>
                    <a:pt x="14" y="125"/>
                  </a:moveTo>
                  <a:cubicBezTo>
                    <a:pt x="13" y="126"/>
                    <a:pt x="13" y="126"/>
                    <a:pt x="13" y="126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4" y="125"/>
                    <a:pt x="14" y="125"/>
                    <a:pt x="14" y="125"/>
                  </a:cubicBezTo>
                  <a:close/>
                  <a:moveTo>
                    <a:pt x="181" y="110"/>
                  </a:moveTo>
                  <a:cubicBezTo>
                    <a:pt x="182" y="109"/>
                    <a:pt x="182" y="109"/>
                    <a:pt x="182" y="108"/>
                  </a:cubicBezTo>
                  <a:cubicBezTo>
                    <a:pt x="181" y="108"/>
                    <a:pt x="181" y="108"/>
                    <a:pt x="181" y="108"/>
                  </a:cubicBezTo>
                  <a:cubicBezTo>
                    <a:pt x="181" y="109"/>
                    <a:pt x="181" y="109"/>
                    <a:pt x="181" y="110"/>
                  </a:cubicBezTo>
                  <a:close/>
                  <a:moveTo>
                    <a:pt x="178" y="126"/>
                  </a:moveTo>
                  <a:cubicBezTo>
                    <a:pt x="178" y="127"/>
                    <a:pt x="178" y="128"/>
                    <a:pt x="178" y="129"/>
                  </a:cubicBezTo>
                  <a:cubicBezTo>
                    <a:pt x="179" y="128"/>
                    <a:pt x="179" y="127"/>
                    <a:pt x="178" y="126"/>
                  </a:cubicBezTo>
                  <a:close/>
                  <a:moveTo>
                    <a:pt x="22" y="113"/>
                  </a:moveTo>
                  <a:cubicBezTo>
                    <a:pt x="21" y="113"/>
                    <a:pt x="21" y="113"/>
                    <a:pt x="21" y="113"/>
                  </a:cubicBezTo>
                  <a:cubicBezTo>
                    <a:pt x="21" y="114"/>
                    <a:pt x="21" y="114"/>
                    <a:pt x="21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22" y="114"/>
                    <a:pt x="22" y="113"/>
                    <a:pt x="22" y="113"/>
                  </a:cubicBezTo>
                  <a:close/>
                  <a:moveTo>
                    <a:pt x="164" y="87"/>
                  </a:moveTo>
                  <a:cubicBezTo>
                    <a:pt x="164" y="87"/>
                    <a:pt x="164" y="87"/>
                    <a:pt x="164" y="87"/>
                  </a:cubicBezTo>
                  <a:cubicBezTo>
                    <a:pt x="164" y="87"/>
                    <a:pt x="163" y="87"/>
                    <a:pt x="162" y="88"/>
                  </a:cubicBezTo>
                  <a:cubicBezTo>
                    <a:pt x="162" y="88"/>
                    <a:pt x="162" y="88"/>
                    <a:pt x="162" y="88"/>
                  </a:cubicBezTo>
                  <a:cubicBezTo>
                    <a:pt x="163" y="88"/>
                    <a:pt x="164" y="87"/>
                    <a:pt x="164" y="87"/>
                  </a:cubicBezTo>
                  <a:close/>
                  <a:moveTo>
                    <a:pt x="158" y="140"/>
                  </a:moveTo>
                  <a:cubicBezTo>
                    <a:pt x="159" y="139"/>
                    <a:pt x="159" y="139"/>
                    <a:pt x="159" y="138"/>
                  </a:cubicBezTo>
                  <a:cubicBezTo>
                    <a:pt x="158" y="139"/>
                    <a:pt x="158" y="139"/>
                    <a:pt x="158" y="140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7"/>
                    <a:pt x="157" y="77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4" y="131"/>
                  </a:moveTo>
                  <a:cubicBezTo>
                    <a:pt x="164" y="131"/>
                    <a:pt x="164" y="131"/>
                    <a:pt x="164" y="131"/>
                  </a:cubicBezTo>
                  <a:cubicBezTo>
                    <a:pt x="163" y="131"/>
                    <a:pt x="162" y="131"/>
                    <a:pt x="162" y="132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2" y="132"/>
                    <a:pt x="163" y="131"/>
                    <a:pt x="164" y="131"/>
                  </a:cubicBezTo>
                  <a:close/>
                  <a:moveTo>
                    <a:pt x="29" y="104"/>
                  </a:moveTo>
                  <a:cubicBezTo>
                    <a:pt x="29" y="103"/>
                    <a:pt x="29" y="102"/>
                    <a:pt x="29" y="101"/>
                  </a:cubicBezTo>
                  <a:cubicBezTo>
                    <a:pt x="29" y="101"/>
                    <a:pt x="29" y="102"/>
                    <a:pt x="29" y="104"/>
                  </a:cubicBezTo>
                  <a:close/>
                  <a:moveTo>
                    <a:pt x="25" y="110"/>
                  </a:moveTo>
                  <a:cubicBezTo>
                    <a:pt x="25" y="111"/>
                    <a:pt x="25" y="112"/>
                    <a:pt x="25" y="112"/>
                  </a:cubicBezTo>
                  <a:cubicBezTo>
                    <a:pt x="25" y="112"/>
                    <a:pt x="25" y="111"/>
                    <a:pt x="25" y="110"/>
                  </a:cubicBezTo>
                  <a:close/>
                  <a:moveTo>
                    <a:pt x="162" y="105"/>
                  </a:moveTo>
                  <a:cubicBezTo>
                    <a:pt x="163" y="104"/>
                    <a:pt x="163" y="104"/>
                    <a:pt x="163" y="103"/>
                  </a:cubicBezTo>
                  <a:cubicBezTo>
                    <a:pt x="162" y="103"/>
                    <a:pt x="162" y="104"/>
                    <a:pt x="162" y="105"/>
                  </a:cubicBezTo>
                  <a:close/>
                  <a:moveTo>
                    <a:pt x="11" y="101"/>
                  </a:moveTo>
                  <a:cubicBezTo>
                    <a:pt x="11" y="101"/>
                    <a:pt x="12" y="100"/>
                    <a:pt x="11" y="100"/>
                  </a:cubicBezTo>
                  <a:cubicBezTo>
                    <a:pt x="11" y="100"/>
                    <a:pt x="10" y="100"/>
                    <a:pt x="11" y="101"/>
                  </a:cubicBezTo>
                  <a:close/>
                  <a:moveTo>
                    <a:pt x="14" y="77"/>
                  </a:moveTo>
                  <a:cubicBezTo>
                    <a:pt x="12" y="78"/>
                    <a:pt x="12" y="78"/>
                    <a:pt x="12" y="79"/>
                  </a:cubicBezTo>
                  <a:cubicBezTo>
                    <a:pt x="13" y="79"/>
                    <a:pt x="13" y="78"/>
                    <a:pt x="14" y="77"/>
                  </a:cubicBezTo>
                  <a:close/>
                  <a:moveTo>
                    <a:pt x="155" y="152"/>
                  </a:moveTo>
                  <a:cubicBezTo>
                    <a:pt x="156" y="151"/>
                    <a:pt x="157" y="151"/>
                    <a:pt x="157" y="150"/>
                  </a:cubicBezTo>
                  <a:cubicBezTo>
                    <a:pt x="155" y="151"/>
                    <a:pt x="156" y="151"/>
                    <a:pt x="155" y="152"/>
                  </a:cubicBezTo>
                  <a:close/>
                  <a:moveTo>
                    <a:pt x="158" y="58"/>
                  </a:moveTo>
                  <a:cubicBezTo>
                    <a:pt x="157" y="59"/>
                    <a:pt x="157" y="58"/>
                    <a:pt x="156" y="58"/>
                  </a:cubicBezTo>
                  <a:cubicBezTo>
                    <a:pt x="157" y="59"/>
                    <a:pt x="157" y="59"/>
                    <a:pt x="158" y="58"/>
                  </a:cubicBezTo>
                  <a:close/>
                  <a:moveTo>
                    <a:pt x="160" y="89"/>
                  </a:moveTo>
                  <a:cubicBezTo>
                    <a:pt x="160" y="89"/>
                    <a:pt x="160" y="89"/>
                    <a:pt x="160" y="90"/>
                  </a:cubicBezTo>
                  <a:cubicBezTo>
                    <a:pt x="161" y="90"/>
                    <a:pt x="161" y="90"/>
                    <a:pt x="160" y="89"/>
                  </a:cubicBezTo>
                  <a:close/>
                  <a:moveTo>
                    <a:pt x="33" y="74"/>
                  </a:moveTo>
                  <a:cubicBezTo>
                    <a:pt x="34" y="74"/>
                    <a:pt x="34" y="73"/>
                    <a:pt x="34" y="72"/>
                  </a:cubicBezTo>
                  <a:cubicBezTo>
                    <a:pt x="34" y="73"/>
                    <a:pt x="34" y="74"/>
                    <a:pt x="33" y="74"/>
                  </a:cubicBezTo>
                  <a:close/>
                  <a:moveTo>
                    <a:pt x="166" y="117"/>
                  </a:moveTo>
                  <a:cubicBezTo>
                    <a:pt x="167" y="117"/>
                    <a:pt x="167" y="117"/>
                    <a:pt x="167" y="116"/>
                  </a:cubicBezTo>
                  <a:cubicBezTo>
                    <a:pt x="166" y="117"/>
                    <a:pt x="166" y="117"/>
                    <a:pt x="166" y="117"/>
                  </a:cubicBezTo>
                  <a:close/>
                  <a:moveTo>
                    <a:pt x="41" y="189"/>
                  </a:moveTo>
                  <a:cubicBezTo>
                    <a:pt x="41" y="189"/>
                    <a:pt x="42" y="189"/>
                    <a:pt x="42" y="188"/>
                  </a:cubicBezTo>
                  <a:cubicBezTo>
                    <a:pt x="42" y="188"/>
                    <a:pt x="42" y="188"/>
                    <a:pt x="41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188"/>
                    <a:pt x="41" y="188"/>
                    <a:pt x="41" y="189"/>
                  </a:cubicBezTo>
                  <a:close/>
                  <a:moveTo>
                    <a:pt x="166" y="97"/>
                  </a:moveTo>
                  <a:cubicBezTo>
                    <a:pt x="165" y="97"/>
                    <a:pt x="164" y="98"/>
                    <a:pt x="164" y="98"/>
                  </a:cubicBezTo>
                  <a:cubicBezTo>
                    <a:pt x="164" y="98"/>
                    <a:pt x="164" y="98"/>
                    <a:pt x="164" y="98"/>
                  </a:cubicBezTo>
                  <a:cubicBezTo>
                    <a:pt x="164" y="98"/>
                    <a:pt x="165" y="98"/>
                    <a:pt x="166" y="97"/>
                  </a:cubicBezTo>
                  <a:close/>
                  <a:moveTo>
                    <a:pt x="159" y="72"/>
                  </a:moveTo>
                  <a:cubicBezTo>
                    <a:pt x="159" y="71"/>
                    <a:pt x="159" y="71"/>
                    <a:pt x="158" y="70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8" y="71"/>
                    <a:pt x="158" y="71"/>
                    <a:pt x="159" y="72"/>
                  </a:cubicBezTo>
                  <a:cubicBezTo>
                    <a:pt x="159" y="72"/>
                    <a:pt x="159" y="72"/>
                    <a:pt x="159" y="72"/>
                  </a:cubicBezTo>
                  <a:close/>
                  <a:moveTo>
                    <a:pt x="180" y="91"/>
                  </a:moveTo>
                  <a:cubicBezTo>
                    <a:pt x="180" y="92"/>
                    <a:pt x="180" y="93"/>
                    <a:pt x="180" y="93"/>
                  </a:cubicBezTo>
                  <a:cubicBezTo>
                    <a:pt x="180" y="92"/>
                    <a:pt x="180" y="91"/>
                    <a:pt x="180" y="91"/>
                  </a:cubicBezTo>
                  <a:close/>
                  <a:moveTo>
                    <a:pt x="11" y="98"/>
                  </a:moveTo>
                  <a:cubicBezTo>
                    <a:pt x="12" y="97"/>
                    <a:pt x="12" y="97"/>
                    <a:pt x="12" y="97"/>
                  </a:cubicBezTo>
                  <a:cubicBezTo>
                    <a:pt x="11" y="97"/>
                    <a:pt x="11" y="97"/>
                    <a:pt x="11" y="98"/>
                  </a:cubicBezTo>
                  <a:close/>
                  <a:moveTo>
                    <a:pt x="172" y="114"/>
                  </a:moveTo>
                  <a:cubicBezTo>
                    <a:pt x="173" y="114"/>
                    <a:pt x="173" y="114"/>
                    <a:pt x="173" y="113"/>
                  </a:cubicBezTo>
                  <a:cubicBezTo>
                    <a:pt x="173" y="113"/>
                    <a:pt x="173" y="114"/>
                    <a:pt x="172" y="114"/>
                  </a:cubicBezTo>
                  <a:close/>
                  <a:moveTo>
                    <a:pt x="151" y="57"/>
                  </a:move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0" y="57"/>
                  </a:cubicBezTo>
                  <a:cubicBezTo>
                    <a:pt x="151" y="57"/>
                    <a:pt x="151" y="57"/>
                    <a:pt x="151" y="57"/>
                  </a:cubicBezTo>
                  <a:close/>
                  <a:moveTo>
                    <a:pt x="169" y="108"/>
                  </a:moveTo>
                  <a:cubicBezTo>
                    <a:pt x="169" y="109"/>
                    <a:pt x="169" y="109"/>
                    <a:pt x="169" y="110"/>
                  </a:cubicBezTo>
                  <a:cubicBezTo>
                    <a:pt x="169" y="109"/>
                    <a:pt x="169" y="109"/>
                    <a:pt x="169" y="108"/>
                  </a:cubicBezTo>
                  <a:close/>
                  <a:moveTo>
                    <a:pt x="154" y="70"/>
                  </a:moveTo>
                  <a:cubicBezTo>
                    <a:pt x="154" y="71"/>
                    <a:pt x="154" y="71"/>
                    <a:pt x="154" y="71"/>
                  </a:cubicBezTo>
                  <a:cubicBezTo>
                    <a:pt x="155" y="71"/>
                    <a:pt x="155" y="70"/>
                    <a:pt x="154" y="70"/>
                  </a:cubicBezTo>
                  <a:cubicBezTo>
                    <a:pt x="154" y="70"/>
                    <a:pt x="154" y="70"/>
                    <a:pt x="154" y="70"/>
                  </a:cubicBezTo>
                  <a:close/>
                  <a:moveTo>
                    <a:pt x="25" y="107"/>
                  </a:moveTo>
                  <a:cubicBezTo>
                    <a:pt x="26" y="107"/>
                    <a:pt x="26" y="107"/>
                    <a:pt x="26" y="107"/>
                  </a:cubicBezTo>
                  <a:cubicBezTo>
                    <a:pt x="26" y="106"/>
                    <a:pt x="26" y="105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6" y="105"/>
                    <a:pt x="26" y="106"/>
                    <a:pt x="25" y="107"/>
                  </a:cubicBezTo>
                  <a:close/>
                  <a:moveTo>
                    <a:pt x="13" y="111"/>
                  </a:moveTo>
                  <a:cubicBezTo>
                    <a:pt x="13" y="111"/>
                    <a:pt x="13" y="111"/>
                    <a:pt x="13" y="111"/>
                  </a:cubicBezTo>
                  <a:cubicBezTo>
                    <a:pt x="12" y="111"/>
                    <a:pt x="12" y="112"/>
                    <a:pt x="13" y="112"/>
                  </a:cubicBezTo>
                  <a:cubicBezTo>
                    <a:pt x="13" y="112"/>
                    <a:pt x="13" y="111"/>
                    <a:pt x="13" y="111"/>
                  </a:cubicBezTo>
                  <a:close/>
                  <a:moveTo>
                    <a:pt x="23" y="143"/>
                  </a:moveTo>
                  <a:cubicBezTo>
                    <a:pt x="24" y="142"/>
                    <a:pt x="24" y="142"/>
                    <a:pt x="23" y="142"/>
                  </a:cubicBezTo>
                  <a:cubicBezTo>
                    <a:pt x="23" y="142"/>
                    <a:pt x="23" y="142"/>
                    <a:pt x="23" y="143"/>
                  </a:cubicBezTo>
                  <a:close/>
                  <a:moveTo>
                    <a:pt x="20" y="150"/>
                  </a:moveTo>
                  <a:cubicBezTo>
                    <a:pt x="20" y="150"/>
                    <a:pt x="20" y="150"/>
                    <a:pt x="19" y="151"/>
                  </a:cubicBezTo>
                  <a:cubicBezTo>
                    <a:pt x="20" y="151"/>
                    <a:pt x="20" y="151"/>
                    <a:pt x="20" y="150"/>
                  </a:cubicBezTo>
                  <a:close/>
                  <a:moveTo>
                    <a:pt x="16" y="109"/>
                  </a:moveTo>
                  <a:cubicBezTo>
                    <a:pt x="16" y="109"/>
                    <a:pt x="15" y="109"/>
                    <a:pt x="15" y="110"/>
                  </a:cubicBezTo>
                  <a:cubicBezTo>
                    <a:pt x="15" y="110"/>
                    <a:pt x="16" y="110"/>
                    <a:pt x="16" y="109"/>
                  </a:cubicBezTo>
                  <a:close/>
                  <a:moveTo>
                    <a:pt x="13" y="121"/>
                  </a:move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3" y="120"/>
                    <a:pt x="13" y="121"/>
                  </a:cubicBezTo>
                  <a:close/>
                  <a:moveTo>
                    <a:pt x="16" y="74"/>
                  </a:moveTo>
                  <a:cubicBezTo>
                    <a:pt x="15" y="74"/>
                    <a:pt x="15" y="74"/>
                    <a:pt x="14" y="75"/>
                  </a:cubicBezTo>
                  <a:cubicBezTo>
                    <a:pt x="15" y="75"/>
                    <a:pt x="15" y="74"/>
                    <a:pt x="16" y="74"/>
                  </a:cubicBezTo>
                  <a:close/>
                  <a:moveTo>
                    <a:pt x="31" y="75"/>
                  </a:moveTo>
                  <a:cubicBezTo>
                    <a:pt x="31" y="75"/>
                    <a:pt x="32" y="75"/>
                    <a:pt x="32" y="74"/>
                  </a:cubicBezTo>
                  <a:cubicBezTo>
                    <a:pt x="31" y="74"/>
                    <a:pt x="31" y="75"/>
                    <a:pt x="31" y="75"/>
                  </a:cubicBezTo>
                  <a:close/>
                  <a:moveTo>
                    <a:pt x="168" y="98"/>
                  </a:moveTo>
                  <a:cubicBezTo>
                    <a:pt x="168" y="98"/>
                    <a:pt x="168" y="98"/>
                    <a:pt x="168" y="98"/>
                  </a:cubicBezTo>
                  <a:cubicBezTo>
                    <a:pt x="168" y="98"/>
                    <a:pt x="168" y="98"/>
                    <a:pt x="168" y="99"/>
                  </a:cubicBezTo>
                  <a:cubicBezTo>
                    <a:pt x="168" y="98"/>
                    <a:pt x="168" y="98"/>
                    <a:pt x="168" y="98"/>
                  </a:cubicBezTo>
                  <a:close/>
                  <a:moveTo>
                    <a:pt x="158" y="83"/>
                  </a:moveTo>
                  <a:cubicBezTo>
                    <a:pt x="159" y="83"/>
                    <a:pt x="159" y="83"/>
                    <a:pt x="159" y="82"/>
                  </a:cubicBezTo>
                  <a:cubicBezTo>
                    <a:pt x="159" y="82"/>
                    <a:pt x="158" y="82"/>
                    <a:pt x="158" y="83"/>
                  </a:cubicBezTo>
                  <a:close/>
                  <a:moveTo>
                    <a:pt x="13" y="109"/>
                  </a:moveTo>
                  <a:cubicBezTo>
                    <a:pt x="13" y="108"/>
                    <a:pt x="13" y="108"/>
                    <a:pt x="13" y="107"/>
                  </a:cubicBezTo>
                  <a:cubicBezTo>
                    <a:pt x="12" y="108"/>
                    <a:pt x="12" y="108"/>
                    <a:pt x="13" y="109"/>
                  </a:cubicBezTo>
                  <a:close/>
                  <a:moveTo>
                    <a:pt x="11" y="106"/>
                  </a:moveTo>
                  <a:cubicBezTo>
                    <a:pt x="10" y="106"/>
                    <a:pt x="10" y="107"/>
                    <a:pt x="10" y="107"/>
                  </a:cubicBezTo>
                  <a:cubicBezTo>
                    <a:pt x="11" y="107"/>
                    <a:pt x="11" y="107"/>
                    <a:pt x="11" y="106"/>
                  </a:cubicBezTo>
                  <a:close/>
                  <a:moveTo>
                    <a:pt x="21" y="152"/>
                  </a:moveTo>
                  <a:cubicBezTo>
                    <a:pt x="22" y="153"/>
                    <a:pt x="22" y="153"/>
                    <a:pt x="21" y="152"/>
                  </a:cubicBezTo>
                  <a:cubicBezTo>
                    <a:pt x="21" y="152"/>
                    <a:pt x="21" y="152"/>
                    <a:pt x="21" y="152"/>
                  </a:cubicBezTo>
                  <a:close/>
                  <a:moveTo>
                    <a:pt x="10" y="104"/>
                  </a:moveTo>
                  <a:cubicBezTo>
                    <a:pt x="11" y="104"/>
                    <a:pt x="11" y="104"/>
                    <a:pt x="11" y="103"/>
                  </a:cubicBezTo>
                  <a:cubicBezTo>
                    <a:pt x="10" y="104"/>
                    <a:pt x="10" y="104"/>
                    <a:pt x="10" y="104"/>
                  </a:cubicBezTo>
                  <a:close/>
                  <a:moveTo>
                    <a:pt x="159" y="133"/>
                  </a:moveTo>
                  <a:cubicBezTo>
                    <a:pt x="159" y="133"/>
                    <a:pt x="159" y="134"/>
                    <a:pt x="159" y="134"/>
                  </a:cubicBezTo>
                  <a:cubicBezTo>
                    <a:pt x="159" y="134"/>
                    <a:pt x="159" y="134"/>
                    <a:pt x="159" y="134"/>
                  </a:cubicBezTo>
                  <a:cubicBezTo>
                    <a:pt x="159" y="134"/>
                    <a:pt x="159" y="133"/>
                    <a:pt x="159" y="133"/>
                  </a:cubicBezTo>
                  <a:close/>
                  <a:moveTo>
                    <a:pt x="156" y="90"/>
                  </a:moveTo>
                  <a:cubicBezTo>
                    <a:pt x="156" y="91"/>
                    <a:pt x="156" y="91"/>
                    <a:pt x="156" y="91"/>
                  </a:cubicBezTo>
                  <a:cubicBezTo>
                    <a:pt x="156" y="91"/>
                    <a:pt x="156" y="90"/>
                    <a:pt x="156" y="90"/>
                  </a:cubicBezTo>
                  <a:close/>
                  <a:moveTo>
                    <a:pt x="162" y="98"/>
                  </a:moveTo>
                  <a:cubicBezTo>
                    <a:pt x="162" y="98"/>
                    <a:pt x="162" y="98"/>
                    <a:pt x="162" y="98"/>
                  </a:cubicBezTo>
                  <a:cubicBezTo>
                    <a:pt x="162" y="99"/>
                    <a:pt x="162" y="99"/>
                    <a:pt x="162" y="100"/>
                  </a:cubicBezTo>
                  <a:cubicBezTo>
                    <a:pt x="162" y="100"/>
                    <a:pt x="162" y="100"/>
                    <a:pt x="162" y="100"/>
                  </a:cubicBezTo>
                  <a:cubicBezTo>
                    <a:pt x="162" y="99"/>
                    <a:pt x="162" y="99"/>
                    <a:pt x="162" y="98"/>
                  </a:cubicBezTo>
                  <a:close/>
                  <a:moveTo>
                    <a:pt x="169" y="103"/>
                  </a:moveTo>
                  <a:cubicBezTo>
                    <a:pt x="169" y="103"/>
                    <a:pt x="168" y="103"/>
                    <a:pt x="168" y="103"/>
                  </a:cubicBezTo>
                  <a:cubicBezTo>
                    <a:pt x="168" y="104"/>
                    <a:pt x="168" y="104"/>
                    <a:pt x="169" y="105"/>
                  </a:cubicBezTo>
                  <a:cubicBezTo>
                    <a:pt x="169" y="105"/>
                    <a:pt x="169" y="105"/>
                    <a:pt x="169" y="105"/>
                  </a:cubicBezTo>
                  <a:cubicBezTo>
                    <a:pt x="169" y="104"/>
                    <a:pt x="169" y="104"/>
                    <a:pt x="169" y="103"/>
                  </a:cubicBezTo>
                  <a:close/>
                  <a:moveTo>
                    <a:pt x="26" y="155"/>
                  </a:moveTo>
                  <a:cubicBezTo>
                    <a:pt x="25" y="154"/>
                    <a:pt x="25" y="154"/>
                    <a:pt x="24" y="155"/>
                  </a:cubicBezTo>
                  <a:cubicBezTo>
                    <a:pt x="25" y="155"/>
                    <a:pt x="25" y="155"/>
                    <a:pt x="25" y="155"/>
                  </a:cubicBezTo>
                  <a:cubicBezTo>
                    <a:pt x="25" y="155"/>
                    <a:pt x="25" y="155"/>
                    <a:pt x="26" y="155"/>
                  </a:cubicBezTo>
                  <a:close/>
                  <a:moveTo>
                    <a:pt x="14" y="88"/>
                  </a:moveTo>
                  <a:cubicBezTo>
                    <a:pt x="13" y="88"/>
                    <a:pt x="13" y="88"/>
                    <a:pt x="13" y="89"/>
                  </a:cubicBezTo>
                  <a:cubicBezTo>
                    <a:pt x="13" y="88"/>
                    <a:pt x="14" y="88"/>
                    <a:pt x="14" y="88"/>
                  </a:cubicBezTo>
                  <a:close/>
                  <a:moveTo>
                    <a:pt x="163" y="93"/>
                  </a:moveTo>
                  <a:cubicBezTo>
                    <a:pt x="164" y="93"/>
                    <a:pt x="164" y="93"/>
                    <a:pt x="164" y="93"/>
                  </a:cubicBezTo>
                  <a:cubicBezTo>
                    <a:pt x="164" y="93"/>
                    <a:pt x="164" y="93"/>
                    <a:pt x="164" y="92"/>
                  </a:cubicBezTo>
                  <a:cubicBezTo>
                    <a:pt x="164" y="93"/>
                    <a:pt x="163" y="93"/>
                    <a:pt x="163" y="93"/>
                  </a:cubicBezTo>
                  <a:close/>
                  <a:moveTo>
                    <a:pt x="161" y="94"/>
                  </a:moveTo>
                  <a:cubicBezTo>
                    <a:pt x="161" y="94"/>
                    <a:pt x="161" y="94"/>
                    <a:pt x="161" y="94"/>
                  </a:cubicBezTo>
                  <a:cubicBezTo>
                    <a:pt x="161" y="94"/>
                    <a:pt x="161" y="94"/>
                    <a:pt x="161" y="95"/>
                  </a:cubicBezTo>
                  <a:cubicBezTo>
                    <a:pt x="161" y="94"/>
                    <a:pt x="161" y="94"/>
                    <a:pt x="161" y="94"/>
                  </a:cubicBezTo>
                  <a:close/>
                  <a:moveTo>
                    <a:pt x="13" y="101"/>
                  </a:moveTo>
                  <a:cubicBezTo>
                    <a:pt x="13" y="101"/>
                    <a:pt x="13" y="101"/>
                    <a:pt x="13" y="101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13" y="102"/>
                    <a:pt x="13" y="102"/>
                    <a:pt x="13" y="101"/>
                  </a:cubicBezTo>
                  <a:close/>
                  <a:moveTo>
                    <a:pt x="12" y="92"/>
                  </a:moveTo>
                  <a:cubicBezTo>
                    <a:pt x="12" y="92"/>
                    <a:pt x="12" y="92"/>
                    <a:pt x="12" y="92"/>
                  </a:cubicBezTo>
                  <a:cubicBezTo>
                    <a:pt x="13" y="92"/>
                    <a:pt x="13" y="91"/>
                    <a:pt x="13" y="91"/>
                  </a:cubicBezTo>
                  <a:cubicBezTo>
                    <a:pt x="13" y="91"/>
                    <a:pt x="13" y="91"/>
                    <a:pt x="12" y="91"/>
                  </a:cubicBezTo>
                  <a:cubicBezTo>
                    <a:pt x="12" y="91"/>
                    <a:pt x="12" y="91"/>
                    <a:pt x="12" y="92"/>
                  </a:cubicBezTo>
                  <a:close/>
                  <a:moveTo>
                    <a:pt x="173" y="67"/>
                  </a:moveTo>
                  <a:cubicBezTo>
                    <a:pt x="173" y="67"/>
                    <a:pt x="173" y="67"/>
                    <a:pt x="173" y="68"/>
                  </a:cubicBezTo>
                  <a:cubicBezTo>
                    <a:pt x="173" y="67"/>
                    <a:pt x="173" y="67"/>
                    <a:pt x="173" y="67"/>
                  </a:cubicBezTo>
                  <a:close/>
                  <a:moveTo>
                    <a:pt x="14" y="143"/>
                  </a:moveTo>
                  <a:cubicBezTo>
                    <a:pt x="14" y="143"/>
                    <a:pt x="14" y="143"/>
                    <a:pt x="14" y="143"/>
                  </a:cubicBezTo>
                  <a:cubicBezTo>
                    <a:pt x="15" y="143"/>
                    <a:pt x="15" y="143"/>
                    <a:pt x="15" y="142"/>
                  </a:cubicBezTo>
                  <a:cubicBezTo>
                    <a:pt x="15" y="142"/>
                    <a:pt x="15" y="143"/>
                    <a:pt x="14" y="143"/>
                  </a:cubicBezTo>
                  <a:close/>
                  <a:moveTo>
                    <a:pt x="4" y="130"/>
                  </a:moveTo>
                  <a:cubicBezTo>
                    <a:pt x="4" y="130"/>
                    <a:pt x="4" y="130"/>
                    <a:pt x="4" y="130"/>
                  </a:cubicBezTo>
                  <a:cubicBezTo>
                    <a:pt x="4" y="130"/>
                    <a:pt x="4" y="131"/>
                    <a:pt x="4" y="131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4" y="131"/>
                    <a:pt x="4" y="130"/>
                    <a:pt x="4" y="130"/>
                  </a:cubicBezTo>
                  <a:close/>
                  <a:moveTo>
                    <a:pt x="14" y="123"/>
                  </a:moveTo>
                  <a:cubicBezTo>
                    <a:pt x="14" y="123"/>
                    <a:pt x="14" y="123"/>
                    <a:pt x="14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3" y="123"/>
                    <a:pt x="14" y="123"/>
                    <a:pt x="14" y="123"/>
                  </a:cubicBezTo>
                  <a:close/>
                  <a:moveTo>
                    <a:pt x="148" y="60"/>
                  </a:moveTo>
                  <a:cubicBezTo>
                    <a:pt x="148" y="60"/>
                    <a:pt x="148" y="60"/>
                    <a:pt x="148" y="60"/>
                  </a:cubicBezTo>
                  <a:cubicBezTo>
                    <a:pt x="148" y="60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0"/>
                    <a:pt x="148" y="60"/>
                  </a:cubicBezTo>
                  <a:close/>
                  <a:moveTo>
                    <a:pt x="161" y="140"/>
                  </a:moveTo>
                  <a:cubicBezTo>
                    <a:pt x="162" y="140"/>
                    <a:pt x="162" y="140"/>
                    <a:pt x="162" y="139"/>
                  </a:cubicBezTo>
                  <a:cubicBezTo>
                    <a:pt x="161" y="140"/>
                    <a:pt x="161" y="140"/>
                    <a:pt x="161" y="140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40"/>
                    <a:pt x="14" y="140"/>
                  </a:cubicBezTo>
                  <a:cubicBezTo>
                    <a:pt x="14" y="140"/>
                    <a:pt x="14" y="140"/>
                    <a:pt x="14" y="141"/>
                  </a:cubicBezTo>
                  <a:close/>
                  <a:moveTo>
                    <a:pt x="158" y="81"/>
                  </a:moveTo>
                  <a:cubicBezTo>
                    <a:pt x="158" y="80"/>
                    <a:pt x="158" y="80"/>
                    <a:pt x="159" y="80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0"/>
                    <a:pt x="158" y="80"/>
                    <a:pt x="158" y="81"/>
                  </a:cubicBezTo>
                  <a:close/>
                  <a:moveTo>
                    <a:pt x="170" y="82"/>
                  </a:moveTo>
                  <a:cubicBezTo>
                    <a:pt x="170" y="82"/>
                    <a:pt x="170" y="82"/>
                    <a:pt x="170" y="81"/>
                  </a:cubicBezTo>
                  <a:cubicBezTo>
                    <a:pt x="170" y="82"/>
                    <a:pt x="170" y="82"/>
                    <a:pt x="170" y="82"/>
                  </a:cubicBezTo>
                  <a:close/>
                  <a:moveTo>
                    <a:pt x="9" y="96"/>
                  </a:moveTo>
                  <a:cubicBezTo>
                    <a:pt x="9" y="96"/>
                    <a:pt x="9" y="96"/>
                    <a:pt x="9" y="96"/>
                  </a:cubicBezTo>
                  <a:cubicBezTo>
                    <a:pt x="9" y="96"/>
                    <a:pt x="9" y="96"/>
                    <a:pt x="10" y="95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9" y="96"/>
                    <a:pt x="9" y="96"/>
                    <a:pt x="9" y="96"/>
                  </a:cubicBezTo>
                  <a:close/>
                  <a:moveTo>
                    <a:pt x="159" y="87"/>
                  </a:moveTo>
                  <a:cubicBezTo>
                    <a:pt x="160" y="87"/>
                    <a:pt x="160" y="87"/>
                    <a:pt x="160" y="87"/>
                  </a:cubicBezTo>
                  <a:cubicBezTo>
                    <a:pt x="160" y="87"/>
                    <a:pt x="160" y="87"/>
                    <a:pt x="160" y="87"/>
                  </a:cubicBezTo>
                  <a:cubicBezTo>
                    <a:pt x="160" y="87"/>
                    <a:pt x="160" y="87"/>
                    <a:pt x="160" y="86"/>
                  </a:cubicBezTo>
                  <a:cubicBezTo>
                    <a:pt x="160" y="87"/>
                    <a:pt x="160" y="87"/>
                    <a:pt x="159" y="87"/>
                  </a:cubicBezTo>
                  <a:close/>
                  <a:moveTo>
                    <a:pt x="15" y="84"/>
                  </a:moveTo>
                  <a:cubicBezTo>
                    <a:pt x="14" y="85"/>
                    <a:pt x="14" y="85"/>
                    <a:pt x="14" y="85"/>
                  </a:cubicBezTo>
                  <a:cubicBezTo>
                    <a:pt x="14" y="85"/>
                    <a:pt x="15" y="85"/>
                    <a:pt x="15" y="84"/>
                  </a:cubicBezTo>
                  <a:close/>
                  <a:moveTo>
                    <a:pt x="26" y="99"/>
                  </a:moveTo>
                  <a:cubicBezTo>
                    <a:pt x="26" y="99"/>
                    <a:pt x="26" y="99"/>
                    <a:pt x="26" y="99"/>
                  </a:cubicBezTo>
                  <a:cubicBezTo>
                    <a:pt x="26" y="99"/>
                    <a:pt x="26" y="99"/>
                    <a:pt x="26" y="98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6" y="99"/>
                    <a:pt x="26" y="99"/>
                    <a:pt x="26" y="99"/>
                  </a:cubicBezTo>
                  <a:close/>
                  <a:moveTo>
                    <a:pt x="11" y="114"/>
                  </a:moveTo>
                  <a:cubicBezTo>
                    <a:pt x="11" y="114"/>
                    <a:pt x="11" y="114"/>
                    <a:pt x="11" y="114"/>
                  </a:cubicBezTo>
                  <a:cubicBezTo>
                    <a:pt x="11" y="113"/>
                    <a:pt x="11" y="113"/>
                    <a:pt x="11" y="112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11" y="113"/>
                    <a:pt x="11" y="113"/>
                    <a:pt x="11" y="114"/>
                  </a:cubicBezTo>
                  <a:close/>
                  <a:moveTo>
                    <a:pt x="31" y="58"/>
                  </a:moveTo>
                  <a:cubicBezTo>
                    <a:pt x="31" y="58"/>
                    <a:pt x="31" y="58"/>
                    <a:pt x="31" y="58"/>
                  </a:cubicBezTo>
                  <a:cubicBezTo>
                    <a:pt x="31" y="58"/>
                    <a:pt x="32" y="58"/>
                    <a:pt x="32" y="58"/>
                  </a:cubicBezTo>
                  <a:cubicBezTo>
                    <a:pt x="32" y="58"/>
                    <a:pt x="32" y="57"/>
                    <a:pt x="32" y="57"/>
                  </a:cubicBezTo>
                  <a:cubicBezTo>
                    <a:pt x="32" y="58"/>
                    <a:pt x="31" y="58"/>
                    <a:pt x="31" y="58"/>
                  </a:cubicBezTo>
                  <a:close/>
                  <a:moveTo>
                    <a:pt x="22" y="109"/>
                  </a:moveTo>
                  <a:cubicBezTo>
                    <a:pt x="22" y="109"/>
                    <a:pt x="22" y="109"/>
                    <a:pt x="22" y="109"/>
                  </a:cubicBezTo>
                  <a:cubicBezTo>
                    <a:pt x="22" y="109"/>
                    <a:pt x="22" y="108"/>
                    <a:pt x="22" y="108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2" y="108"/>
                    <a:pt x="22" y="109"/>
                    <a:pt x="22" y="109"/>
                  </a:cubicBezTo>
                  <a:close/>
                  <a:moveTo>
                    <a:pt x="11" y="140"/>
                  </a:moveTo>
                  <a:cubicBezTo>
                    <a:pt x="11" y="140"/>
                    <a:pt x="11" y="140"/>
                    <a:pt x="11" y="140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12" y="139"/>
                    <a:pt x="12" y="139"/>
                    <a:pt x="11" y="140"/>
                  </a:cubicBezTo>
                  <a:close/>
                  <a:moveTo>
                    <a:pt x="12" y="94"/>
                  </a:moveTo>
                  <a:cubicBezTo>
                    <a:pt x="12" y="94"/>
                    <a:pt x="12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lose/>
                  <a:moveTo>
                    <a:pt x="154" y="55"/>
                  </a:moveTo>
                  <a:cubicBezTo>
                    <a:pt x="154" y="55"/>
                    <a:pt x="154" y="55"/>
                    <a:pt x="155" y="56"/>
                  </a:cubicBezTo>
                  <a:cubicBezTo>
                    <a:pt x="155" y="55"/>
                    <a:pt x="155" y="55"/>
                    <a:pt x="154" y="55"/>
                  </a:cubicBezTo>
                  <a:close/>
                  <a:moveTo>
                    <a:pt x="183" y="106"/>
                  </a:moveTo>
                  <a:cubicBezTo>
                    <a:pt x="183" y="106"/>
                    <a:pt x="183" y="106"/>
                    <a:pt x="183" y="106"/>
                  </a:cubicBezTo>
                  <a:cubicBezTo>
                    <a:pt x="183" y="106"/>
                    <a:pt x="183" y="106"/>
                    <a:pt x="183" y="107"/>
                  </a:cubicBezTo>
                  <a:cubicBezTo>
                    <a:pt x="183" y="107"/>
                    <a:pt x="183" y="107"/>
                    <a:pt x="183" y="107"/>
                  </a:cubicBezTo>
                  <a:cubicBezTo>
                    <a:pt x="183" y="106"/>
                    <a:pt x="183" y="106"/>
                    <a:pt x="183" y="106"/>
                  </a:cubicBezTo>
                  <a:close/>
                  <a:moveTo>
                    <a:pt x="11" y="109"/>
                  </a:moveTo>
                  <a:cubicBezTo>
                    <a:pt x="10" y="110"/>
                    <a:pt x="10" y="110"/>
                    <a:pt x="10" y="110"/>
                  </a:cubicBezTo>
                  <a:cubicBezTo>
                    <a:pt x="10" y="110"/>
                    <a:pt x="11" y="110"/>
                    <a:pt x="11" y="110"/>
                  </a:cubicBezTo>
                  <a:cubicBezTo>
                    <a:pt x="11" y="110"/>
                    <a:pt x="11" y="110"/>
                    <a:pt x="11" y="109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4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9" y="123"/>
                    <a:pt x="9" y="123"/>
                  </a:cubicBezTo>
                  <a:close/>
                  <a:moveTo>
                    <a:pt x="157" y="75"/>
                  </a:move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5"/>
                  </a:cubicBezTo>
                  <a:close/>
                  <a:moveTo>
                    <a:pt x="27" y="97"/>
                  </a:moveTo>
                  <a:cubicBezTo>
                    <a:pt x="26" y="97"/>
                    <a:pt x="26" y="97"/>
                    <a:pt x="26" y="97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6" y="97"/>
                    <a:pt x="26" y="97"/>
                    <a:pt x="27" y="97"/>
                  </a:cubicBezTo>
                  <a:cubicBezTo>
                    <a:pt x="27" y="97"/>
                    <a:pt x="27" y="97"/>
                    <a:pt x="27" y="97"/>
                  </a:cubicBezTo>
                  <a:close/>
                  <a:moveTo>
                    <a:pt x="13" y="114"/>
                  </a:moveTo>
                  <a:cubicBezTo>
                    <a:pt x="13" y="114"/>
                    <a:pt x="13" y="114"/>
                    <a:pt x="13" y="114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13" y="115"/>
                    <a:pt x="13" y="115"/>
                    <a:pt x="13" y="114"/>
                  </a:cubicBezTo>
                  <a:close/>
                  <a:moveTo>
                    <a:pt x="163" y="107"/>
                  </a:move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lose/>
                  <a:moveTo>
                    <a:pt x="10" y="129"/>
                  </a:moveTo>
                  <a:cubicBezTo>
                    <a:pt x="10" y="129"/>
                    <a:pt x="10" y="129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lose/>
                  <a:moveTo>
                    <a:pt x="159" y="84"/>
                  </a:moveTo>
                  <a:cubicBezTo>
                    <a:pt x="159" y="84"/>
                    <a:pt x="159" y="84"/>
                    <a:pt x="159" y="84"/>
                  </a:cubicBezTo>
                  <a:cubicBezTo>
                    <a:pt x="159" y="84"/>
                    <a:pt x="159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59" y="85"/>
                    <a:pt x="159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82" name="Freeform 30"/>
            <p:cNvSpPr>
              <a:spLocks noEditPoints="1"/>
            </p:cNvSpPr>
            <p:nvPr/>
          </p:nvSpPr>
          <p:spPr bwMode="auto">
            <a:xfrm>
              <a:off x="4434" y="1814"/>
              <a:ext cx="342" cy="177"/>
            </a:xfrm>
            <a:custGeom>
              <a:avLst/>
              <a:gdLst>
                <a:gd name="T0" fmla="*/ 117 w 165"/>
                <a:gd name="T1" fmla="*/ 2 h 86"/>
                <a:gd name="T2" fmla="*/ 163 w 165"/>
                <a:gd name="T3" fmla="*/ 63 h 86"/>
                <a:gd name="T4" fmla="*/ 33 w 165"/>
                <a:gd name="T5" fmla="*/ 81 h 86"/>
                <a:gd name="T6" fmla="*/ 52 w 165"/>
                <a:gd name="T7" fmla="*/ 7 h 86"/>
                <a:gd name="T8" fmla="*/ 75 w 165"/>
                <a:gd name="T9" fmla="*/ 30 h 86"/>
                <a:gd name="T10" fmla="*/ 108 w 165"/>
                <a:gd name="T11" fmla="*/ 50 h 86"/>
                <a:gd name="T12" fmla="*/ 106 w 165"/>
                <a:gd name="T13" fmla="*/ 53 h 86"/>
                <a:gd name="T14" fmla="*/ 123 w 165"/>
                <a:gd name="T15" fmla="*/ 55 h 86"/>
                <a:gd name="T16" fmla="*/ 126 w 165"/>
                <a:gd name="T17" fmla="*/ 37 h 86"/>
                <a:gd name="T18" fmla="*/ 104 w 165"/>
                <a:gd name="T19" fmla="*/ 25 h 86"/>
                <a:gd name="T20" fmla="*/ 109 w 165"/>
                <a:gd name="T21" fmla="*/ 17 h 86"/>
                <a:gd name="T22" fmla="*/ 90 w 165"/>
                <a:gd name="T23" fmla="*/ 30 h 86"/>
                <a:gd name="T24" fmla="*/ 157 w 165"/>
                <a:gd name="T25" fmla="*/ 72 h 86"/>
                <a:gd name="T26" fmla="*/ 89 w 165"/>
                <a:gd name="T27" fmla="*/ 73 h 86"/>
                <a:gd name="T28" fmla="*/ 75 w 165"/>
                <a:gd name="T29" fmla="*/ 74 h 86"/>
                <a:gd name="T30" fmla="*/ 48 w 165"/>
                <a:gd name="T31" fmla="*/ 65 h 86"/>
                <a:gd name="T32" fmla="*/ 131 w 165"/>
                <a:gd name="T33" fmla="*/ 40 h 86"/>
                <a:gd name="T34" fmla="*/ 114 w 165"/>
                <a:gd name="T35" fmla="*/ 58 h 86"/>
                <a:gd name="T36" fmla="*/ 77 w 165"/>
                <a:gd name="T37" fmla="*/ 36 h 86"/>
                <a:gd name="T38" fmla="*/ 130 w 165"/>
                <a:gd name="T39" fmla="*/ 67 h 86"/>
                <a:gd name="T40" fmla="*/ 135 w 165"/>
                <a:gd name="T41" fmla="*/ 68 h 86"/>
                <a:gd name="T42" fmla="*/ 92 w 165"/>
                <a:gd name="T43" fmla="*/ 76 h 86"/>
                <a:gd name="T44" fmla="*/ 105 w 165"/>
                <a:gd name="T45" fmla="*/ 35 h 86"/>
                <a:gd name="T46" fmla="*/ 35 w 165"/>
                <a:gd name="T47" fmla="*/ 44 h 86"/>
                <a:gd name="T48" fmla="*/ 80 w 165"/>
                <a:gd name="T49" fmla="*/ 76 h 86"/>
                <a:gd name="T50" fmla="*/ 81 w 165"/>
                <a:gd name="T51" fmla="*/ 76 h 86"/>
                <a:gd name="T52" fmla="*/ 25 w 165"/>
                <a:gd name="T53" fmla="*/ 68 h 86"/>
                <a:gd name="T54" fmla="*/ 132 w 165"/>
                <a:gd name="T55" fmla="*/ 69 h 86"/>
                <a:gd name="T56" fmla="*/ 37 w 165"/>
                <a:gd name="T57" fmla="*/ 32 h 86"/>
                <a:gd name="T58" fmla="*/ 35 w 165"/>
                <a:gd name="T59" fmla="*/ 65 h 86"/>
                <a:gd name="T60" fmla="*/ 100 w 165"/>
                <a:gd name="T61" fmla="*/ 79 h 86"/>
                <a:gd name="T62" fmla="*/ 148 w 165"/>
                <a:gd name="T63" fmla="*/ 61 h 86"/>
                <a:gd name="T64" fmla="*/ 115 w 165"/>
                <a:gd name="T65" fmla="*/ 77 h 86"/>
                <a:gd name="T66" fmla="*/ 78 w 165"/>
                <a:gd name="T67" fmla="*/ 17 h 86"/>
                <a:gd name="T68" fmla="*/ 46 w 165"/>
                <a:gd name="T69" fmla="*/ 74 h 86"/>
                <a:gd name="T70" fmla="*/ 32 w 165"/>
                <a:gd name="T71" fmla="*/ 71 h 86"/>
                <a:gd name="T72" fmla="*/ 73 w 165"/>
                <a:gd name="T73" fmla="*/ 81 h 86"/>
                <a:gd name="T74" fmla="*/ 123 w 165"/>
                <a:gd name="T75" fmla="*/ 78 h 86"/>
                <a:gd name="T76" fmla="*/ 86 w 165"/>
                <a:gd name="T77" fmla="*/ 23 h 86"/>
                <a:gd name="T78" fmla="*/ 11 w 165"/>
                <a:gd name="T79" fmla="*/ 70 h 86"/>
                <a:gd name="T80" fmla="*/ 95 w 165"/>
                <a:gd name="T81" fmla="*/ 16 h 86"/>
                <a:gd name="T82" fmla="*/ 29 w 165"/>
                <a:gd name="T83" fmla="*/ 67 h 86"/>
                <a:gd name="T84" fmla="*/ 47 w 165"/>
                <a:gd name="T85" fmla="*/ 73 h 86"/>
                <a:gd name="T86" fmla="*/ 56 w 165"/>
                <a:gd name="T87" fmla="*/ 73 h 86"/>
                <a:gd name="T88" fmla="*/ 80 w 165"/>
                <a:gd name="T89" fmla="*/ 32 h 86"/>
                <a:gd name="T90" fmla="*/ 99 w 165"/>
                <a:gd name="T91" fmla="*/ 25 h 86"/>
                <a:gd name="T92" fmla="*/ 94 w 165"/>
                <a:gd name="T93" fmla="*/ 29 h 86"/>
                <a:gd name="T94" fmla="*/ 70 w 165"/>
                <a:gd name="T95" fmla="*/ 32 h 86"/>
                <a:gd name="T96" fmla="*/ 37 w 165"/>
                <a:gd name="T97" fmla="*/ 71 h 86"/>
                <a:gd name="T98" fmla="*/ 57 w 165"/>
                <a:gd name="T99" fmla="*/ 75 h 86"/>
                <a:gd name="T100" fmla="*/ 55 w 165"/>
                <a:gd name="T101" fmla="*/ 11 h 86"/>
                <a:gd name="T102" fmla="*/ 101 w 165"/>
                <a:gd name="T103" fmla="*/ 13 h 86"/>
                <a:gd name="T104" fmla="*/ 148 w 165"/>
                <a:gd name="T105" fmla="*/ 63 h 86"/>
                <a:gd name="T106" fmla="*/ 51 w 165"/>
                <a:gd name="T107" fmla="*/ 22 h 86"/>
                <a:gd name="T108" fmla="*/ 71 w 165"/>
                <a:gd name="T109" fmla="*/ 28 h 86"/>
                <a:gd name="T110" fmla="*/ 60 w 165"/>
                <a:gd name="T111" fmla="*/ 30 h 86"/>
                <a:gd name="T112" fmla="*/ 58 w 165"/>
                <a:gd name="T113" fmla="*/ 16 h 86"/>
                <a:gd name="T114" fmla="*/ 101 w 165"/>
                <a:gd name="T115" fmla="*/ 9 h 86"/>
                <a:gd name="T116" fmla="*/ 82 w 165"/>
                <a:gd name="T117" fmla="*/ 32 h 86"/>
                <a:gd name="T118" fmla="*/ 24 w 165"/>
                <a:gd name="T119" fmla="*/ 5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5" h="86">
                  <a:moveTo>
                    <a:pt x="56" y="5"/>
                  </a:moveTo>
                  <a:cubicBezTo>
                    <a:pt x="56" y="6"/>
                    <a:pt x="57" y="6"/>
                    <a:pt x="57" y="6"/>
                  </a:cubicBezTo>
                  <a:cubicBezTo>
                    <a:pt x="57" y="7"/>
                    <a:pt x="58" y="7"/>
                    <a:pt x="58" y="7"/>
                  </a:cubicBezTo>
                  <a:cubicBezTo>
                    <a:pt x="59" y="7"/>
                    <a:pt x="59" y="7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4" y="9"/>
                    <a:pt x="67" y="10"/>
                    <a:pt x="70" y="11"/>
                  </a:cubicBezTo>
                  <a:cubicBezTo>
                    <a:pt x="71" y="11"/>
                    <a:pt x="71" y="11"/>
                    <a:pt x="71" y="10"/>
                  </a:cubicBezTo>
                  <a:cubicBezTo>
                    <a:pt x="72" y="9"/>
                    <a:pt x="73" y="10"/>
                    <a:pt x="73" y="11"/>
                  </a:cubicBezTo>
                  <a:cubicBezTo>
                    <a:pt x="74" y="11"/>
                    <a:pt x="76" y="11"/>
                    <a:pt x="77" y="11"/>
                  </a:cubicBezTo>
                  <a:cubicBezTo>
                    <a:pt x="82" y="11"/>
                    <a:pt x="87" y="10"/>
                    <a:pt x="93" y="9"/>
                  </a:cubicBezTo>
                  <a:cubicBezTo>
                    <a:pt x="95" y="8"/>
                    <a:pt x="98" y="8"/>
                    <a:pt x="100" y="7"/>
                  </a:cubicBezTo>
                  <a:cubicBezTo>
                    <a:pt x="104" y="6"/>
                    <a:pt x="107" y="4"/>
                    <a:pt x="110" y="2"/>
                  </a:cubicBezTo>
                  <a:cubicBezTo>
                    <a:pt x="111" y="1"/>
                    <a:pt x="112" y="1"/>
                    <a:pt x="113" y="0"/>
                  </a:cubicBezTo>
                  <a:cubicBezTo>
                    <a:pt x="113" y="0"/>
                    <a:pt x="114" y="0"/>
                    <a:pt x="114" y="0"/>
                  </a:cubicBezTo>
                  <a:cubicBezTo>
                    <a:pt x="116" y="0"/>
                    <a:pt x="116" y="1"/>
                    <a:pt x="117" y="2"/>
                  </a:cubicBezTo>
                  <a:cubicBezTo>
                    <a:pt x="118" y="4"/>
                    <a:pt x="119" y="5"/>
                    <a:pt x="120" y="7"/>
                  </a:cubicBezTo>
                  <a:cubicBezTo>
                    <a:pt x="123" y="10"/>
                    <a:pt x="125" y="14"/>
                    <a:pt x="128" y="17"/>
                  </a:cubicBezTo>
                  <a:cubicBezTo>
                    <a:pt x="129" y="19"/>
                    <a:pt x="130" y="20"/>
                    <a:pt x="131" y="22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21"/>
                    <a:pt x="133" y="21"/>
                    <a:pt x="133" y="21"/>
                  </a:cubicBezTo>
                  <a:cubicBezTo>
                    <a:pt x="133" y="21"/>
                    <a:pt x="133" y="22"/>
                    <a:pt x="133" y="22"/>
                  </a:cubicBezTo>
                  <a:cubicBezTo>
                    <a:pt x="133" y="22"/>
                    <a:pt x="133" y="23"/>
                    <a:pt x="133" y="23"/>
                  </a:cubicBezTo>
                  <a:cubicBezTo>
                    <a:pt x="133" y="23"/>
                    <a:pt x="133" y="23"/>
                    <a:pt x="133" y="24"/>
                  </a:cubicBezTo>
                  <a:cubicBezTo>
                    <a:pt x="136" y="27"/>
                    <a:pt x="139" y="31"/>
                    <a:pt x="142" y="34"/>
                  </a:cubicBezTo>
                  <a:cubicBezTo>
                    <a:pt x="144" y="37"/>
                    <a:pt x="146" y="39"/>
                    <a:pt x="148" y="41"/>
                  </a:cubicBezTo>
                  <a:cubicBezTo>
                    <a:pt x="150" y="43"/>
                    <a:pt x="151" y="45"/>
                    <a:pt x="153" y="47"/>
                  </a:cubicBezTo>
                  <a:cubicBezTo>
                    <a:pt x="155" y="50"/>
                    <a:pt x="157" y="52"/>
                    <a:pt x="158" y="56"/>
                  </a:cubicBezTo>
                  <a:cubicBezTo>
                    <a:pt x="159" y="56"/>
                    <a:pt x="159" y="56"/>
                    <a:pt x="159" y="57"/>
                  </a:cubicBezTo>
                  <a:cubicBezTo>
                    <a:pt x="161" y="58"/>
                    <a:pt x="162" y="60"/>
                    <a:pt x="163" y="62"/>
                  </a:cubicBezTo>
                  <a:cubicBezTo>
                    <a:pt x="163" y="62"/>
                    <a:pt x="163" y="63"/>
                    <a:pt x="163" y="63"/>
                  </a:cubicBezTo>
                  <a:cubicBezTo>
                    <a:pt x="164" y="64"/>
                    <a:pt x="164" y="64"/>
                    <a:pt x="163" y="66"/>
                  </a:cubicBezTo>
                  <a:cubicBezTo>
                    <a:pt x="164" y="66"/>
                    <a:pt x="164" y="66"/>
                    <a:pt x="164" y="66"/>
                  </a:cubicBezTo>
                  <a:cubicBezTo>
                    <a:pt x="165" y="67"/>
                    <a:pt x="165" y="68"/>
                    <a:pt x="164" y="69"/>
                  </a:cubicBezTo>
                  <a:cubicBezTo>
                    <a:pt x="163" y="70"/>
                    <a:pt x="162" y="71"/>
                    <a:pt x="161" y="72"/>
                  </a:cubicBezTo>
                  <a:cubicBezTo>
                    <a:pt x="159" y="74"/>
                    <a:pt x="156" y="75"/>
                    <a:pt x="153" y="76"/>
                  </a:cubicBezTo>
                  <a:cubicBezTo>
                    <a:pt x="148" y="78"/>
                    <a:pt x="143" y="80"/>
                    <a:pt x="138" y="81"/>
                  </a:cubicBezTo>
                  <a:cubicBezTo>
                    <a:pt x="133" y="83"/>
                    <a:pt x="128" y="83"/>
                    <a:pt x="123" y="84"/>
                  </a:cubicBezTo>
                  <a:cubicBezTo>
                    <a:pt x="119" y="85"/>
                    <a:pt x="115" y="85"/>
                    <a:pt x="111" y="86"/>
                  </a:cubicBezTo>
                  <a:cubicBezTo>
                    <a:pt x="107" y="86"/>
                    <a:pt x="103" y="86"/>
                    <a:pt x="99" y="86"/>
                  </a:cubicBezTo>
                  <a:cubicBezTo>
                    <a:pt x="92" y="86"/>
                    <a:pt x="85" y="86"/>
                    <a:pt x="78" y="86"/>
                  </a:cubicBezTo>
                  <a:cubicBezTo>
                    <a:pt x="74" y="86"/>
                    <a:pt x="70" y="86"/>
                    <a:pt x="67" y="85"/>
                  </a:cubicBezTo>
                  <a:cubicBezTo>
                    <a:pt x="64" y="85"/>
                    <a:pt x="61" y="84"/>
                    <a:pt x="58" y="84"/>
                  </a:cubicBezTo>
                  <a:cubicBezTo>
                    <a:pt x="57" y="84"/>
                    <a:pt x="57" y="84"/>
                    <a:pt x="56" y="84"/>
                  </a:cubicBezTo>
                  <a:cubicBezTo>
                    <a:pt x="54" y="84"/>
                    <a:pt x="52" y="84"/>
                    <a:pt x="49" y="84"/>
                  </a:cubicBezTo>
                  <a:cubicBezTo>
                    <a:pt x="44" y="84"/>
                    <a:pt x="38" y="83"/>
                    <a:pt x="33" y="81"/>
                  </a:cubicBezTo>
                  <a:cubicBezTo>
                    <a:pt x="29" y="80"/>
                    <a:pt x="25" y="79"/>
                    <a:pt x="21" y="77"/>
                  </a:cubicBezTo>
                  <a:cubicBezTo>
                    <a:pt x="21" y="77"/>
                    <a:pt x="20" y="76"/>
                    <a:pt x="20" y="76"/>
                  </a:cubicBezTo>
                  <a:cubicBezTo>
                    <a:pt x="17" y="75"/>
                    <a:pt x="14" y="74"/>
                    <a:pt x="12" y="73"/>
                  </a:cubicBezTo>
                  <a:cubicBezTo>
                    <a:pt x="9" y="72"/>
                    <a:pt x="7" y="71"/>
                    <a:pt x="4" y="69"/>
                  </a:cubicBezTo>
                  <a:cubicBezTo>
                    <a:pt x="4" y="69"/>
                    <a:pt x="3" y="69"/>
                    <a:pt x="3" y="70"/>
                  </a:cubicBezTo>
                  <a:cubicBezTo>
                    <a:pt x="2" y="70"/>
                    <a:pt x="2" y="70"/>
                    <a:pt x="1" y="71"/>
                  </a:cubicBezTo>
                  <a:cubicBezTo>
                    <a:pt x="1" y="71"/>
                    <a:pt x="0" y="71"/>
                    <a:pt x="0" y="71"/>
                  </a:cubicBezTo>
                  <a:cubicBezTo>
                    <a:pt x="0" y="70"/>
                    <a:pt x="0" y="70"/>
                    <a:pt x="0" y="69"/>
                  </a:cubicBezTo>
                  <a:cubicBezTo>
                    <a:pt x="0" y="69"/>
                    <a:pt x="0" y="68"/>
                    <a:pt x="0" y="68"/>
                  </a:cubicBezTo>
                  <a:cubicBezTo>
                    <a:pt x="2" y="65"/>
                    <a:pt x="4" y="63"/>
                    <a:pt x="6" y="60"/>
                  </a:cubicBezTo>
                  <a:cubicBezTo>
                    <a:pt x="10" y="56"/>
                    <a:pt x="13" y="52"/>
                    <a:pt x="17" y="47"/>
                  </a:cubicBezTo>
                  <a:cubicBezTo>
                    <a:pt x="18" y="46"/>
                    <a:pt x="19" y="45"/>
                    <a:pt x="20" y="44"/>
                  </a:cubicBezTo>
                  <a:cubicBezTo>
                    <a:pt x="24" y="39"/>
                    <a:pt x="28" y="34"/>
                    <a:pt x="32" y="29"/>
                  </a:cubicBezTo>
                  <a:cubicBezTo>
                    <a:pt x="38" y="23"/>
                    <a:pt x="44" y="16"/>
                    <a:pt x="50" y="10"/>
                  </a:cubicBezTo>
                  <a:cubicBezTo>
                    <a:pt x="51" y="9"/>
                    <a:pt x="52" y="8"/>
                    <a:pt x="52" y="7"/>
                  </a:cubicBezTo>
                  <a:cubicBezTo>
                    <a:pt x="53" y="7"/>
                    <a:pt x="53" y="7"/>
                    <a:pt x="53" y="6"/>
                  </a:cubicBezTo>
                  <a:cubicBezTo>
                    <a:pt x="52" y="5"/>
                    <a:pt x="53" y="4"/>
                    <a:pt x="54" y="4"/>
                  </a:cubicBezTo>
                  <a:cubicBezTo>
                    <a:pt x="54" y="4"/>
                    <a:pt x="55" y="4"/>
                    <a:pt x="56" y="4"/>
                  </a:cubicBezTo>
                  <a:cubicBezTo>
                    <a:pt x="56" y="4"/>
                    <a:pt x="56" y="5"/>
                    <a:pt x="56" y="5"/>
                  </a:cubicBezTo>
                  <a:close/>
                  <a:moveTo>
                    <a:pt x="103" y="81"/>
                  </a:moveTo>
                  <a:cubicBezTo>
                    <a:pt x="104" y="81"/>
                    <a:pt x="104" y="81"/>
                    <a:pt x="104" y="81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4" y="81"/>
                    <a:pt x="103" y="80"/>
                    <a:pt x="103" y="81"/>
                  </a:cubicBezTo>
                  <a:cubicBezTo>
                    <a:pt x="103" y="81"/>
                    <a:pt x="102" y="81"/>
                    <a:pt x="102" y="81"/>
                  </a:cubicBezTo>
                  <a:cubicBezTo>
                    <a:pt x="102" y="81"/>
                    <a:pt x="102" y="81"/>
                    <a:pt x="102" y="81"/>
                  </a:cubicBezTo>
                  <a:cubicBezTo>
                    <a:pt x="102" y="81"/>
                    <a:pt x="103" y="81"/>
                    <a:pt x="103" y="81"/>
                  </a:cubicBezTo>
                  <a:close/>
                  <a:moveTo>
                    <a:pt x="74" y="31"/>
                  </a:moveTo>
                  <a:cubicBezTo>
                    <a:pt x="74" y="31"/>
                    <a:pt x="73" y="32"/>
                    <a:pt x="73" y="32"/>
                  </a:cubicBezTo>
                  <a:cubicBezTo>
                    <a:pt x="74" y="32"/>
                    <a:pt x="74" y="32"/>
                    <a:pt x="74" y="31"/>
                  </a:cubicBezTo>
                  <a:cubicBezTo>
                    <a:pt x="74" y="31"/>
                    <a:pt x="75" y="31"/>
                    <a:pt x="75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4" y="30"/>
                    <a:pt x="74" y="31"/>
                    <a:pt x="74" y="31"/>
                  </a:cubicBezTo>
                  <a:close/>
                  <a:moveTo>
                    <a:pt x="46" y="33"/>
                  </a:moveTo>
                  <a:cubicBezTo>
                    <a:pt x="46" y="33"/>
                    <a:pt x="46" y="33"/>
                    <a:pt x="46" y="33"/>
                  </a:cubicBezTo>
                  <a:cubicBezTo>
                    <a:pt x="47" y="31"/>
                    <a:pt x="48" y="30"/>
                    <a:pt x="50" y="28"/>
                  </a:cubicBezTo>
                  <a:cubicBezTo>
                    <a:pt x="50" y="28"/>
                    <a:pt x="50" y="28"/>
                    <a:pt x="50" y="27"/>
                  </a:cubicBezTo>
                  <a:cubicBezTo>
                    <a:pt x="51" y="26"/>
                    <a:pt x="52" y="25"/>
                    <a:pt x="53" y="24"/>
                  </a:cubicBezTo>
                  <a:cubicBezTo>
                    <a:pt x="53" y="23"/>
                    <a:pt x="53" y="23"/>
                    <a:pt x="52" y="24"/>
                  </a:cubicBezTo>
                  <a:cubicBezTo>
                    <a:pt x="50" y="27"/>
                    <a:pt x="48" y="29"/>
                    <a:pt x="46" y="32"/>
                  </a:cubicBezTo>
                  <a:cubicBezTo>
                    <a:pt x="46" y="32"/>
                    <a:pt x="46" y="32"/>
                    <a:pt x="46" y="33"/>
                  </a:cubicBezTo>
                  <a:cubicBezTo>
                    <a:pt x="46" y="33"/>
                    <a:pt x="45" y="33"/>
                    <a:pt x="45" y="33"/>
                  </a:cubicBezTo>
                  <a:cubicBezTo>
                    <a:pt x="45" y="33"/>
                    <a:pt x="45" y="34"/>
                    <a:pt x="45" y="34"/>
                  </a:cubicBezTo>
                  <a:cubicBezTo>
                    <a:pt x="45" y="33"/>
                    <a:pt x="46" y="33"/>
                    <a:pt x="46" y="33"/>
                  </a:cubicBezTo>
                  <a:close/>
                  <a:moveTo>
                    <a:pt x="106" y="52"/>
                  </a:moveTo>
                  <a:cubicBezTo>
                    <a:pt x="107" y="52"/>
                    <a:pt x="107" y="51"/>
                    <a:pt x="108" y="50"/>
                  </a:cubicBezTo>
                  <a:cubicBezTo>
                    <a:pt x="112" y="44"/>
                    <a:pt x="117" y="38"/>
                    <a:pt x="120" y="31"/>
                  </a:cubicBezTo>
                  <a:cubicBezTo>
                    <a:pt x="121" y="30"/>
                    <a:pt x="121" y="29"/>
                    <a:pt x="121" y="28"/>
                  </a:cubicBezTo>
                  <a:cubicBezTo>
                    <a:pt x="122" y="27"/>
                    <a:pt x="122" y="27"/>
                    <a:pt x="124" y="27"/>
                  </a:cubicBezTo>
                  <a:cubicBezTo>
                    <a:pt x="124" y="27"/>
                    <a:pt x="124" y="27"/>
                    <a:pt x="124" y="27"/>
                  </a:cubicBezTo>
                  <a:cubicBezTo>
                    <a:pt x="124" y="26"/>
                    <a:pt x="125" y="25"/>
                    <a:pt x="125" y="24"/>
                  </a:cubicBezTo>
                  <a:cubicBezTo>
                    <a:pt x="125" y="23"/>
                    <a:pt x="125" y="23"/>
                    <a:pt x="124" y="22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23" y="23"/>
                    <a:pt x="122" y="25"/>
                    <a:pt x="121" y="26"/>
                  </a:cubicBezTo>
                  <a:cubicBezTo>
                    <a:pt x="121" y="26"/>
                    <a:pt x="120" y="27"/>
                    <a:pt x="120" y="28"/>
                  </a:cubicBezTo>
                  <a:cubicBezTo>
                    <a:pt x="121" y="28"/>
                    <a:pt x="121" y="29"/>
                    <a:pt x="120" y="29"/>
                  </a:cubicBezTo>
                  <a:cubicBezTo>
                    <a:pt x="120" y="30"/>
                    <a:pt x="119" y="31"/>
                    <a:pt x="119" y="32"/>
                  </a:cubicBezTo>
                  <a:cubicBezTo>
                    <a:pt x="115" y="38"/>
                    <a:pt x="111" y="45"/>
                    <a:pt x="107" y="51"/>
                  </a:cubicBezTo>
                  <a:cubicBezTo>
                    <a:pt x="107" y="52"/>
                    <a:pt x="106" y="52"/>
                    <a:pt x="106" y="52"/>
                  </a:cubicBezTo>
                  <a:cubicBezTo>
                    <a:pt x="106" y="53"/>
                    <a:pt x="106" y="53"/>
                    <a:pt x="106" y="53"/>
                  </a:cubicBezTo>
                  <a:cubicBezTo>
                    <a:pt x="104" y="56"/>
                    <a:pt x="101" y="60"/>
                    <a:pt x="99" y="63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101" y="62"/>
                    <a:pt x="103" y="59"/>
                    <a:pt x="105" y="57"/>
                  </a:cubicBezTo>
                  <a:cubicBezTo>
                    <a:pt x="104" y="56"/>
                    <a:pt x="104" y="56"/>
                    <a:pt x="105" y="55"/>
                  </a:cubicBezTo>
                  <a:cubicBezTo>
                    <a:pt x="105" y="54"/>
                    <a:pt x="105" y="54"/>
                    <a:pt x="106" y="54"/>
                  </a:cubicBezTo>
                  <a:cubicBezTo>
                    <a:pt x="106" y="53"/>
                    <a:pt x="106" y="53"/>
                    <a:pt x="106" y="52"/>
                  </a:cubicBezTo>
                  <a:close/>
                  <a:moveTo>
                    <a:pt x="124" y="55"/>
                  </a:moveTo>
                  <a:cubicBezTo>
                    <a:pt x="124" y="55"/>
                    <a:pt x="124" y="54"/>
                    <a:pt x="125" y="54"/>
                  </a:cubicBezTo>
                  <a:cubicBezTo>
                    <a:pt x="129" y="49"/>
                    <a:pt x="133" y="44"/>
                    <a:pt x="137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6" y="37"/>
                    <a:pt x="136" y="36"/>
                    <a:pt x="135" y="36"/>
                  </a:cubicBezTo>
                  <a:cubicBezTo>
                    <a:pt x="134" y="37"/>
                    <a:pt x="134" y="39"/>
                    <a:pt x="133" y="40"/>
                  </a:cubicBezTo>
                  <a:cubicBezTo>
                    <a:pt x="130" y="45"/>
                    <a:pt x="127" y="50"/>
                    <a:pt x="124" y="54"/>
                  </a:cubicBezTo>
                  <a:cubicBezTo>
                    <a:pt x="124" y="54"/>
                    <a:pt x="124" y="55"/>
                    <a:pt x="124" y="55"/>
                  </a:cubicBezTo>
                  <a:cubicBezTo>
                    <a:pt x="124" y="55"/>
                    <a:pt x="124" y="55"/>
                    <a:pt x="123" y="55"/>
                  </a:cubicBezTo>
                  <a:cubicBezTo>
                    <a:pt x="123" y="55"/>
                    <a:pt x="123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lose/>
                  <a:moveTo>
                    <a:pt x="127" y="24"/>
                  </a:moveTo>
                  <a:cubicBezTo>
                    <a:pt x="122" y="37"/>
                    <a:pt x="116" y="47"/>
                    <a:pt x="107" y="57"/>
                  </a:cubicBezTo>
                  <a:cubicBezTo>
                    <a:pt x="108" y="58"/>
                    <a:pt x="108" y="59"/>
                    <a:pt x="107" y="60"/>
                  </a:cubicBezTo>
                  <a:cubicBezTo>
                    <a:pt x="106" y="61"/>
                    <a:pt x="105" y="62"/>
                    <a:pt x="103" y="64"/>
                  </a:cubicBezTo>
                  <a:cubicBezTo>
                    <a:pt x="101" y="66"/>
                    <a:pt x="98" y="69"/>
                    <a:pt x="95" y="72"/>
                  </a:cubicBezTo>
                  <a:cubicBezTo>
                    <a:pt x="95" y="72"/>
                    <a:pt x="95" y="72"/>
                    <a:pt x="95" y="73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98" y="72"/>
                    <a:pt x="100" y="72"/>
                    <a:pt x="102" y="72"/>
                  </a:cubicBezTo>
                  <a:cubicBezTo>
                    <a:pt x="103" y="72"/>
                    <a:pt x="103" y="71"/>
                    <a:pt x="103" y="71"/>
                  </a:cubicBezTo>
                  <a:cubicBezTo>
                    <a:pt x="106" y="66"/>
                    <a:pt x="109" y="61"/>
                    <a:pt x="112" y="57"/>
                  </a:cubicBezTo>
                  <a:cubicBezTo>
                    <a:pt x="115" y="53"/>
                    <a:pt x="118" y="49"/>
                    <a:pt x="121" y="45"/>
                  </a:cubicBezTo>
                  <a:cubicBezTo>
                    <a:pt x="123" y="43"/>
                    <a:pt x="124" y="40"/>
                    <a:pt x="125" y="37"/>
                  </a:cubicBezTo>
                  <a:cubicBezTo>
                    <a:pt x="125" y="37"/>
                    <a:pt x="126" y="37"/>
                    <a:pt x="126" y="37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24" y="36"/>
                    <a:pt x="124" y="35"/>
                    <a:pt x="124" y="34"/>
                  </a:cubicBezTo>
                  <a:cubicBezTo>
                    <a:pt x="125" y="33"/>
                    <a:pt x="125" y="32"/>
                    <a:pt x="126" y="31"/>
                  </a:cubicBezTo>
                  <a:cubicBezTo>
                    <a:pt x="126" y="30"/>
                    <a:pt x="127" y="28"/>
                    <a:pt x="128" y="27"/>
                  </a:cubicBezTo>
                  <a:cubicBezTo>
                    <a:pt x="128" y="27"/>
                    <a:pt x="128" y="27"/>
                    <a:pt x="128" y="27"/>
                  </a:cubicBezTo>
                  <a:cubicBezTo>
                    <a:pt x="128" y="26"/>
                    <a:pt x="127" y="25"/>
                    <a:pt x="127" y="24"/>
                  </a:cubicBezTo>
                  <a:close/>
                  <a:moveTo>
                    <a:pt x="72" y="74"/>
                  </a:moveTo>
                  <a:cubicBezTo>
                    <a:pt x="81" y="58"/>
                    <a:pt x="90" y="43"/>
                    <a:pt x="99" y="28"/>
                  </a:cubicBezTo>
                  <a:cubicBezTo>
                    <a:pt x="98" y="28"/>
                    <a:pt x="97" y="28"/>
                    <a:pt x="96" y="29"/>
                  </a:cubicBezTo>
                  <a:cubicBezTo>
                    <a:pt x="90" y="37"/>
                    <a:pt x="85" y="45"/>
                    <a:pt x="79" y="54"/>
                  </a:cubicBezTo>
                  <a:cubicBezTo>
                    <a:pt x="75" y="60"/>
                    <a:pt x="71" y="66"/>
                    <a:pt x="66" y="73"/>
                  </a:cubicBezTo>
                  <a:cubicBezTo>
                    <a:pt x="66" y="73"/>
                    <a:pt x="66" y="73"/>
                    <a:pt x="66" y="74"/>
                  </a:cubicBezTo>
                  <a:cubicBezTo>
                    <a:pt x="68" y="74"/>
                    <a:pt x="70" y="74"/>
                    <a:pt x="72" y="74"/>
                  </a:cubicBezTo>
                  <a:close/>
                  <a:moveTo>
                    <a:pt x="103" y="25"/>
                  </a:moveTo>
                  <a:cubicBezTo>
                    <a:pt x="104" y="25"/>
                    <a:pt x="104" y="25"/>
                    <a:pt x="104" y="25"/>
                  </a:cubicBezTo>
                  <a:cubicBezTo>
                    <a:pt x="105" y="25"/>
                    <a:pt x="105" y="26"/>
                    <a:pt x="105" y="26"/>
                  </a:cubicBezTo>
                  <a:cubicBezTo>
                    <a:pt x="106" y="27"/>
                    <a:pt x="105" y="27"/>
                    <a:pt x="105" y="27"/>
                  </a:cubicBezTo>
                  <a:cubicBezTo>
                    <a:pt x="104" y="27"/>
                    <a:pt x="103" y="27"/>
                    <a:pt x="103" y="27"/>
                  </a:cubicBezTo>
                  <a:cubicBezTo>
                    <a:pt x="102" y="27"/>
                    <a:pt x="101" y="28"/>
                    <a:pt x="101" y="29"/>
                  </a:cubicBezTo>
                  <a:cubicBezTo>
                    <a:pt x="94" y="39"/>
                    <a:pt x="88" y="49"/>
                    <a:pt x="82" y="59"/>
                  </a:cubicBezTo>
                  <a:cubicBezTo>
                    <a:pt x="82" y="59"/>
                    <a:pt x="82" y="59"/>
                    <a:pt x="82" y="60"/>
                  </a:cubicBezTo>
                  <a:cubicBezTo>
                    <a:pt x="85" y="56"/>
                    <a:pt x="88" y="52"/>
                    <a:pt x="91" y="48"/>
                  </a:cubicBezTo>
                  <a:cubicBezTo>
                    <a:pt x="94" y="44"/>
                    <a:pt x="97" y="40"/>
                    <a:pt x="100" y="36"/>
                  </a:cubicBezTo>
                  <a:cubicBezTo>
                    <a:pt x="102" y="32"/>
                    <a:pt x="105" y="28"/>
                    <a:pt x="109" y="24"/>
                  </a:cubicBezTo>
                  <a:cubicBezTo>
                    <a:pt x="112" y="20"/>
                    <a:pt x="115" y="16"/>
                    <a:pt x="118" y="12"/>
                  </a:cubicBezTo>
                  <a:cubicBezTo>
                    <a:pt x="117" y="11"/>
                    <a:pt x="116" y="10"/>
                    <a:pt x="115" y="9"/>
                  </a:cubicBezTo>
                  <a:cubicBezTo>
                    <a:pt x="115" y="9"/>
                    <a:pt x="114" y="10"/>
                    <a:pt x="113" y="10"/>
                  </a:cubicBezTo>
                  <a:cubicBezTo>
                    <a:pt x="113" y="10"/>
                    <a:pt x="112" y="11"/>
                    <a:pt x="112" y="11"/>
                  </a:cubicBezTo>
                  <a:cubicBezTo>
                    <a:pt x="111" y="13"/>
                    <a:pt x="110" y="14"/>
                    <a:pt x="109" y="16"/>
                  </a:cubicBezTo>
                  <a:cubicBezTo>
                    <a:pt x="109" y="16"/>
                    <a:pt x="109" y="17"/>
                    <a:pt x="109" y="17"/>
                  </a:cubicBezTo>
                  <a:cubicBezTo>
                    <a:pt x="109" y="17"/>
                    <a:pt x="110" y="17"/>
                    <a:pt x="110" y="17"/>
                  </a:cubicBezTo>
                  <a:cubicBezTo>
                    <a:pt x="111" y="17"/>
                    <a:pt x="111" y="17"/>
                    <a:pt x="112" y="17"/>
                  </a:cubicBezTo>
                  <a:cubicBezTo>
                    <a:pt x="112" y="17"/>
                    <a:pt x="112" y="17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10" y="19"/>
                    <a:pt x="109" y="19"/>
                    <a:pt x="107" y="20"/>
                  </a:cubicBezTo>
                  <a:cubicBezTo>
                    <a:pt x="107" y="20"/>
                    <a:pt x="107" y="20"/>
                    <a:pt x="106" y="20"/>
                  </a:cubicBezTo>
                  <a:cubicBezTo>
                    <a:pt x="106" y="21"/>
                    <a:pt x="105" y="22"/>
                    <a:pt x="105" y="23"/>
                  </a:cubicBezTo>
                  <a:cubicBezTo>
                    <a:pt x="104" y="24"/>
                    <a:pt x="104" y="24"/>
                    <a:pt x="103" y="25"/>
                  </a:cubicBezTo>
                  <a:close/>
                  <a:moveTo>
                    <a:pt x="63" y="74"/>
                  </a:moveTo>
                  <a:cubicBezTo>
                    <a:pt x="63" y="73"/>
                    <a:pt x="64" y="72"/>
                    <a:pt x="65" y="70"/>
                  </a:cubicBezTo>
                  <a:cubicBezTo>
                    <a:pt x="73" y="58"/>
                    <a:pt x="81" y="46"/>
                    <a:pt x="89" y="33"/>
                  </a:cubicBezTo>
                  <a:cubicBezTo>
                    <a:pt x="89" y="32"/>
                    <a:pt x="90" y="31"/>
                    <a:pt x="91" y="30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1" y="29"/>
                    <a:pt x="90" y="29"/>
                    <a:pt x="90" y="30"/>
                  </a:cubicBezTo>
                  <a:cubicBezTo>
                    <a:pt x="83" y="39"/>
                    <a:pt x="76" y="48"/>
                    <a:pt x="69" y="57"/>
                  </a:cubicBezTo>
                  <a:cubicBezTo>
                    <a:pt x="66" y="62"/>
                    <a:pt x="62" y="67"/>
                    <a:pt x="59" y="72"/>
                  </a:cubicBezTo>
                  <a:cubicBezTo>
                    <a:pt x="59" y="72"/>
                    <a:pt x="59" y="72"/>
                    <a:pt x="58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3"/>
                    <a:pt x="62" y="74"/>
                    <a:pt x="63" y="74"/>
                  </a:cubicBezTo>
                  <a:close/>
                  <a:moveTo>
                    <a:pt x="148" y="73"/>
                  </a:moveTo>
                  <a:cubicBezTo>
                    <a:pt x="147" y="74"/>
                    <a:pt x="145" y="74"/>
                    <a:pt x="144" y="75"/>
                  </a:cubicBezTo>
                  <a:cubicBezTo>
                    <a:pt x="139" y="77"/>
                    <a:pt x="135" y="78"/>
                    <a:pt x="130" y="79"/>
                  </a:cubicBezTo>
                  <a:cubicBezTo>
                    <a:pt x="128" y="80"/>
                    <a:pt x="125" y="81"/>
                    <a:pt x="122" y="81"/>
                  </a:cubicBezTo>
                  <a:cubicBezTo>
                    <a:pt x="119" y="82"/>
                    <a:pt x="115" y="83"/>
                    <a:pt x="111" y="84"/>
                  </a:cubicBezTo>
                  <a:cubicBezTo>
                    <a:pt x="109" y="84"/>
                    <a:pt x="107" y="84"/>
                    <a:pt x="105" y="84"/>
                  </a:cubicBezTo>
                  <a:cubicBezTo>
                    <a:pt x="105" y="84"/>
                    <a:pt x="105" y="85"/>
                    <a:pt x="105" y="85"/>
                  </a:cubicBezTo>
                  <a:cubicBezTo>
                    <a:pt x="107" y="84"/>
                    <a:pt x="109" y="84"/>
                    <a:pt x="112" y="84"/>
                  </a:cubicBezTo>
                  <a:cubicBezTo>
                    <a:pt x="118" y="83"/>
                    <a:pt x="124" y="82"/>
                    <a:pt x="130" y="81"/>
                  </a:cubicBezTo>
                  <a:cubicBezTo>
                    <a:pt x="139" y="80"/>
                    <a:pt x="148" y="76"/>
                    <a:pt x="157" y="72"/>
                  </a:cubicBezTo>
                  <a:cubicBezTo>
                    <a:pt x="158" y="72"/>
                    <a:pt x="159" y="71"/>
                    <a:pt x="161" y="70"/>
                  </a:cubicBezTo>
                  <a:cubicBezTo>
                    <a:pt x="162" y="69"/>
                    <a:pt x="162" y="69"/>
                    <a:pt x="163" y="68"/>
                  </a:cubicBezTo>
                  <a:cubicBezTo>
                    <a:pt x="163" y="67"/>
                    <a:pt x="163" y="67"/>
                    <a:pt x="162" y="67"/>
                  </a:cubicBezTo>
                  <a:cubicBezTo>
                    <a:pt x="160" y="69"/>
                    <a:pt x="157" y="70"/>
                    <a:pt x="155" y="71"/>
                  </a:cubicBezTo>
                  <a:cubicBezTo>
                    <a:pt x="154" y="71"/>
                    <a:pt x="154" y="72"/>
                    <a:pt x="153" y="72"/>
                  </a:cubicBezTo>
                  <a:cubicBezTo>
                    <a:pt x="153" y="73"/>
                    <a:pt x="152" y="74"/>
                    <a:pt x="151" y="74"/>
                  </a:cubicBezTo>
                  <a:cubicBezTo>
                    <a:pt x="150" y="75"/>
                    <a:pt x="149" y="75"/>
                    <a:pt x="149" y="74"/>
                  </a:cubicBezTo>
                  <a:cubicBezTo>
                    <a:pt x="148" y="74"/>
                    <a:pt x="148" y="74"/>
                    <a:pt x="148" y="73"/>
                  </a:cubicBezTo>
                  <a:close/>
                  <a:moveTo>
                    <a:pt x="79" y="36"/>
                  </a:moveTo>
                  <a:cubicBezTo>
                    <a:pt x="79" y="36"/>
                    <a:pt x="79" y="36"/>
                    <a:pt x="79" y="36"/>
                  </a:cubicBezTo>
                  <a:cubicBezTo>
                    <a:pt x="70" y="47"/>
                    <a:pt x="61" y="57"/>
                    <a:pt x="53" y="69"/>
                  </a:cubicBezTo>
                  <a:cubicBezTo>
                    <a:pt x="54" y="70"/>
                    <a:pt x="56" y="70"/>
                    <a:pt x="57" y="71"/>
                  </a:cubicBezTo>
                  <a:cubicBezTo>
                    <a:pt x="64" y="59"/>
                    <a:pt x="71" y="47"/>
                    <a:pt x="79" y="36"/>
                  </a:cubicBezTo>
                  <a:close/>
                  <a:moveTo>
                    <a:pt x="86" y="74"/>
                  </a:moveTo>
                  <a:cubicBezTo>
                    <a:pt x="87" y="74"/>
                    <a:pt x="88" y="73"/>
                    <a:pt x="89" y="73"/>
                  </a:cubicBezTo>
                  <a:cubicBezTo>
                    <a:pt x="90" y="73"/>
                    <a:pt x="90" y="73"/>
                    <a:pt x="91" y="73"/>
                  </a:cubicBezTo>
                  <a:cubicBezTo>
                    <a:pt x="95" y="67"/>
                    <a:pt x="98" y="61"/>
                    <a:pt x="102" y="55"/>
                  </a:cubicBezTo>
                  <a:cubicBezTo>
                    <a:pt x="106" y="49"/>
                    <a:pt x="110" y="44"/>
                    <a:pt x="113" y="38"/>
                  </a:cubicBezTo>
                  <a:cubicBezTo>
                    <a:pt x="113" y="38"/>
                    <a:pt x="114" y="37"/>
                    <a:pt x="114" y="37"/>
                  </a:cubicBezTo>
                  <a:cubicBezTo>
                    <a:pt x="104" y="49"/>
                    <a:pt x="95" y="61"/>
                    <a:pt x="86" y="74"/>
                  </a:cubicBezTo>
                  <a:close/>
                  <a:moveTo>
                    <a:pt x="39" y="65"/>
                  </a:moveTo>
                  <a:cubicBezTo>
                    <a:pt x="40" y="66"/>
                    <a:pt x="40" y="65"/>
                    <a:pt x="41" y="65"/>
                  </a:cubicBezTo>
                  <a:cubicBezTo>
                    <a:pt x="42" y="64"/>
                    <a:pt x="43" y="64"/>
                    <a:pt x="44" y="63"/>
                  </a:cubicBezTo>
                  <a:cubicBezTo>
                    <a:pt x="44" y="63"/>
                    <a:pt x="45" y="63"/>
                    <a:pt x="45" y="62"/>
                  </a:cubicBezTo>
                  <a:cubicBezTo>
                    <a:pt x="49" y="55"/>
                    <a:pt x="53" y="49"/>
                    <a:pt x="58" y="42"/>
                  </a:cubicBezTo>
                  <a:cubicBezTo>
                    <a:pt x="60" y="40"/>
                    <a:pt x="61" y="37"/>
                    <a:pt x="63" y="35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55" y="44"/>
                    <a:pt x="46" y="54"/>
                    <a:pt x="39" y="65"/>
                  </a:cubicBezTo>
                  <a:close/>
                  <a:moveTo>
                    <a:pt x="75" y="74"/>
                  </a:moveTo>
                  <a:cubicBezTo>
                    <a:pt x="75" y="74"/>
                    <a:pt x="76" y="74"/>
                    <a:pt x="76" y="74"/>
                  </a:cubicBezTo>
                  <a:cubicBezTo>
                    <a:pt x="77" y="74"/>
                    <a:pt x="77" y="74"/>
                    <a:pt x="78" y="73"/>
                  </a:cubicBezTo>
                  <a:cubicBezTo>
                    <a:pt x="78" y="72"/>
                    <a:pt x="79" y="70"/>
                    <a:pt x="80" y="69"/>
                  </a:cubicBezTo>
                  <a:cubicBezTo>
                    <a:pt x="85" y="62"/>
                    <a:pt x="89" y="56"/>
                    <a:pt x="94" y="49"/>
                  </a:cubicBezTo>
                  <a:cubicBezTo>
                    <a:pt x="98" y="42"/>
                    <a:pt x="103" y="36"/>
                    <a:pt x="107" y="29"/>
                  </a:cubicBezTo>
                  <a:cubicBezTo>
                    <a:pt x="107" y="29"/>
                    <a:pt x="107" y="29"/>
                    <a:pt x="108" y="28"/>
                  </a:cubicBezTo>
                  <a:cubicBezTo>
                    <a:pt x="104" y="32"/>
                    <a:pt x="76" y="71"/>
                    <a:pt x="75" y="74"/>
                  </a:cubicBezTo>
                  <a:close/>
                  <a:moveTo>
                    <a:pt x="50" y="68"/>
                  </a:moveTo>
                  <a:cubicBezTo>
                    <a:pt x="50" y="67"/>
                    <a:pt x="50" y="67"/>
                    <a:pt x="50" y="67"/>
                  </a:cubicBezTo>
                  <a:cubicBezTo>
                    <a:pt x="53" y="62"/>
                    <a:pt x="56" y="57"/>
                    <a:pt x="60" y="53"/>
                  </a:cubicBezTo>
                  <a:cubicBezTo>
                    <a:pt x="63" y="47"/>
                    <a:pt x="67" y="42"/>
                    <a:pt x="71" y="36"/>
                  </a:cubicBezTo>
                  <a:cubicBezTo>
                    <a:pt x="71" y="36"/>
                    <a:pt x="71" y="36"/>
                    <a:pt x="71" y="35"/>
                  </a:cubicBezTo>
                  <a:cubicBezTo>
                    <a:pt x="71" y="35"/>
                    <a:pt x="71" y="35"/>
                    <a:pt x="70" y="36"/>
                  </a:cubicBezTo>
                  <a:cubicBezTo>
                    <a:pt x="68" y="39"/>
                    <a:pt x="65" y="42"/>
                    <a:pt x="63" y="45"/>
                  </a:cubicBezTo>
                  <a:cubicBezTo>
                    <a:pt x="58" y="52"/>
                    <a:pt x="53" y="58"/>
                    <a:pt x="48" y="65"/>
                  </a:cubicBezTo>
                  <a:cubicBezTo>
                    <a:pt x="48" y="65"/>
                    <a:pt x="47" y="65"/>
                    <a:pt x="47" y="66"/>
                  </a:cubicBezTo>
                  <a:cubicBezTo>
                    <a:pt x="48" y="66"/>
                    <a:pt x="48" y="66"/>
                    <a:pt x="48" y="67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9" y="67"/>
                    <a:pt x="49" y="67"/>
                    <a:pt x="50" y="68"/>
                  </a:cubicBezTo>
                  <a:close/>
                  <a:moveTo>
                    <a:pt x="131" y="40"/>
                  </a:moveTo>
                  <a:cubicBezTo>
                    <a:pt x="131" y="40"/>
                    <a:pt x="131" y="40"/>
                    <a:pt x="131" y="40"/>
                  </a:cubicBezTo>
                  <a:cubicBezTo>
                    <a:pt x="131" y="40"/>
                    <a:pt x="131" y="40"/>
                    <a:pt x="131" y="40"/>
                  </a:cubicBezTo>
                  <a:cubicBezTo>
                    <a:pt x="126" y="46"/>
                    <a:pt x="121" y="52"/>
                    <a:pt x="116" y="58"/>
                  </a:cubicBezTo>
                  <a:cubicBezTo>
                    <a:pt x="113" y="62"/>
                    <a:pt x="110" y="66"/>
                    <a:pt x="107" y="70"/>
                  </a:cubicBezTo>
                  <a:cubicBezTo>
                    <a:pt x="107" y="70"/>
                    <a:pt x="106" y="70"/>
                    <a:pt x="106" y="71"/>
                  </a:cubicBezTo>
                  <a:cubicBezTo>
                    <a:pt x="108" y="71"/>
                    <a:pt x="109" y="70"/>
                    <a:pt x="110" y="70"/>
                  </a:cubicBezTo>
                  <a:cubicBezTo>
                    <a:pt x="111" y="70"/>
                    <a:pt x="111" y="70"/>
                    <a:pt x="111" y="69"/>
                  </a:cubicBezTo>
                  <a:cubicBezTo>
                    <a:pt x="115" y="64"/>
                    <a:pt x="118" y="59"/>
                    <a:pt x="122" y="55"/>
                  </a:cubicBezTo>
                  <a:cubicBezTo>
                    <a:pt x="125" y="50"/>
                    <a:pt x="128" y="45"/>
                    <a:pt x="131" y="40"/>
                  </a:cubicBezTo>
                  <a:cubicBezTo>
                    <a:pt x="131" y="40"/>
                    <a:pt x="131" y="40"/>
                    <a:pt x="131" y="40"/>
                  </a:cubicBezTo>
                  <a:close/>
                  <a:moveTo>
                    <a:pt x="69" y="35"/>
                  </a:moveTo>
                  <a:cubicBezTo>
                    <a:pt x="68" y="35"/>
                    <a:pt x="67" y="35"/>
                    <a:pt x="66" y="34"/>
                  </a:cubicBezTo>
                  <a:cubicBezTo>
                    <a:pt x="66" y="34"/>
                    <a:pt x="65" y="34"/>
                    <a:pt x="65" y="35"/>
                  </a:cubicBezTo>
                  <a:cubicBezTo>
                    <a:pt x="60" y="42"/>
                    <a:pt x="55" y="49"/>
                    <a:pt x="51" y="56"/>
                  </a:cubicBezTo>
                  <a:cubicBezTo>
                    <a:pt x="49" y="59"/>
                    <a:pt x="48" y="61"/>
                    <a:pt x="46" y="63"/>
                  </a:cubicBezTo>
                  <a:cubicBezTo>
                    <a:pt x="46" y="63"/>
                    <a:pt x="46" y="63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54" y="54"/>
                    <a:pt x="61" y="45"/>
                    <a:pt x="69" y="35"/>
                  </a:cubicBezTo>
                  <a:close/>
                  <a:moveTo>
                    <a:pt x="111" y="62"/>
                  </a:moveTo>
                  <a:cubicBezTo>
                    <a:pt x="111" y="62"/>
                    <a:pt x="111" y="62"/>
                    <a:pt x="111" y="63"/>
                  </a:cubicBezTo>
                  <a:cubicBezTo>
                    <a:pt x="119" y="53"/>
                    <a:pt x="126" y="43"/>
                    <a:pt x="134" y="33"/>
                  </a:cubicBezTo>
                  <a:cubicBezTo>
                    <a:pt x="133" y="31"/>
                    <a:pt x="131" y="29"/>
                    <a:pt x="130" y="29"/>
                  </a:cubicBezTo>
                  <a:cubicBezTo>
                    <a:pt x="130" y="30"/>
                    <a:pt x="129" y="32"/>
                    <a:pt x="129" y="33"/>
                  </a:cubicBezTo>
                  <a:cubicBezTo>
                    <a:pt x="127" y="38"/>
                    <a:pt x="125" y="42"/>
                    <a:pt x="123" y="46"/>
                  </a:cubicBezTo>
                  <a:cubicBezTo>
                    <a:pt x="120" y="50"/>
                    <a:pt x="117" y="54"/>
                    <a:pt x="114" y="58"/>
                  </a:cubicBezTo>
                  <a:cubicBezTo>
                    <a:pt x="113" y="59"/>
                    <a:pt x="112" y="61"/>
                    <a:pt x="111" y="62"/>
                  </a:cubicBezTo>
                  <a:close/>
                  <a:moveTo>
                    <a:pt x="110" y="33"/>
                  </a:moveTo>
                  <a:cubicBezTo>
                    <a:pt x="100" y="47"/>
                    <a:pt x="90" y="60"/>
                    <a:pt x="80" y="74"/>
                  </a:cubicBezTo>
                  <a:cubicBezTo>
                    <a:pt x="82" y="74"/>
                    <a:pt x="82" y="74"/>
                    <a:pt x="83" y="73"/>
                  </a:cubicBezTo>
                  <a:cubicBezTo>
                    <a:pt x="87" y="67"/>
                    <a:pt x="92" y="61"/>
                    <a:pt x="96" y="55"/>
                  </a:cubicBezTo>
                  <a:cubicBezTo>
                    <a:pt x="101" y="48"/>
                    <a:pt x="105" y="41"/>
                    <a:pt x="110" y="34"/>
                  </a:cubicBezTo>
                  <a:cubicBezTo>
                    <a:pt x="110" y="33"/>
                    <a:pt x="110" y="33"/>
                    <a:pt x="110" y="33"/>
                  </a:cubicBezTo>
                  <a:close/>
                  <a:moveTo>
                    <a:pt x="77" y="36"/>
                  </a:moveTo>
                  <a:cubicBezTo>
                    <a:pt x="76" y="36"/>
                    <a:pt x="75" y="36"/>
                    <a:pt x="74" y="35"/>
                  </a:cubicBezTo>
                  <a:cubicBezTo>
                    <a:pt x="74" y="35"/>
                    <a:pt x="73" y="36"/>
                    <a:pt x="73" y="36"/>
                  </a:cubicBezTo>
                  <a:cubicBezTo>
                    <a:pt x="71" y="39"/>
                    <a:pt x="69" y="42"/>
                    <a:pt x="67" y="44"/>
                  </a:cubicBezTo>
                  <a:cubicBezTo>
                    <a:pt x="63" y="50"/>
                    <a:pt x="59" y="57"/>
                    <a:pt x="55" y="63"/>
                  </a:cubicBezTo>
                  <a:cubicBezTo>
                    <a:pt x="55" y="63"/>
                    <a:pt x="55" y="63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62" y="54"/>
                    <a:pt x="69" y="45"/>
                    <a:pt x="77" y="36"/>
                  </a:cubicBezTo>
                  <a:close/>
                  <a:moveTo>
                    <a:pt x="122" y="66"/>
                  </a:moveTo>
                  <a:cubicBezTo>
                    <a:pt x="128" y="59"/>
                    <a:pt x="134" y="51"/>
                    <a:pt x="141" y="44"/>
                  </a:cubicBezTo>
                  <a:cubicBezTo>
                    <a:pt x="140" y="43"/>
                    <a:pt x="139" y="41"/>
                    <a:pt x="139" y="40"/>
                  </a:cubicBezTo>
                  <a:cubicBezTo>
                    <a:pt x="134" y="49"/>
                    <a:pt x="128" y="58"/>
                    <a:pt x="122" y="66"/>
                  </a:cubicBezTo>
                  <a:close/>
                  <a:moveTo>
                    <a:pt x="51" y="30"/>
                  </a:moveTo>
                  <a:cubicBezTo>
                    <a:pt x="51" y="30"/>
                    <a:pt x="51" y="30"/>
                    <a:pt x="50" y="30"/>
                  </a:cubicBezTo>
                  <a:cubicBezTo>
                    <a:pt x="48" y="33"/>
                    <a:pt x="45" y="36"/>
                    <a:pt x="43" y="39"/>
                  </a:cubicBezTo>
                  <a:cubicBezTo>
                    <a:pt x="41" y="42"/>
                    <a:pt x="39" y="44"/>
                    <a:pt x="37" y="47"/>
                  </a:cubicBezTo>
                  <a:cubicBezTo>
                    <a:pt x="35" y="52"/>
                    <a:pt x="32" y="56"/>
                    <a:pt x="30" y="61"/>
                  </a:cubicBezTo>
                  <a:cubicBezTo>
                    <a:pt x="30" y="61"/>
                    <a:pt x="29" y="62"/>
                    <a:pt x="29" y="62"/>
                  </a:cubicBezTo>
                  <a:cubicBezTo>
                    <a:pt x="29" y="62"/>
                    <a:pt x="29" y="62"/>
                    <a:pt x="30" y="62"/>
                  </a:cubicBezTo>
                  <a:cubicBezTo>
                    <a:pt x="37" y="51"/>
                    <a:pt x="44" y="40"/>
                    <a:pt x="51" y="30"/>
                  </a:cubicBezTo>
                  <a:close/>
                  <a:moveTo>
                    <a:pt x="132" y="65"/>
                  </a:moveTo>
                  <a:cubicBezTo>
                    <a:pt x="132" y="65"/>
                    <a:pt x="132" y="65"/>
                    <a:pt x="131" y="65"/>
                  </a:cubicBezTo>
                  <a:cubicBezTo>
                    <a:pt x="131" y="66"/>
                    <a:pt x="131" y="66"/>
                    <a:pt x="130" y="67"/>
                  </a:cubicBezTo>
                  <a:cubicBezTo>
                    <a:pt x="129" y="69"/>
                    <a:pt x="127" y="70"/>
                    <a:pt x="126" y="72"/>
                  </a:cubicBezTo>
                  <a:cubicBezTo>
                    <a:pt x="125" y="72"/>
                    <a:pt x="125" y="73"/>
                    <a:pt x="124" y="73"/>
                  </a:cubicBezTo>
                  <a:cubicBezTo>
                    <a:pt x="124" y="73"/>
                    <a:pt x="124" y="73"/>
                    <a:pt x="123" y="73"/>
                  </a:cubicBezTo>
                  <a:cubicBezTo>
                    <a:pt x="123" y="73"/>
                    <a:pt x="123" y="72"/>
                    <a:pt x="123" y="72"/>
                  </a:cubicBezTo>
                  <a:cubicBezTo>
                    <a:pt x="123" y="71"/>
                    <a:pt x="123" y="71"/>
                    <a:pt x="124" y="70"/>
                  </a:cubicBezTo>
                  <a:cubicBezTo>
                    <a:pt x="124" y="70"/>
                    <a:pt x="124" y="70"/>
                    <a:pt x="124" y="69"/>
                  </a:cubicBezTo>
                  <a:cubicBezTo>
                    <a:pt x="123" y="70"/>
                    <a:pt x="122" y="70"/>
                    <a:pt x="121" y="70"/>
                  </a:cubicBezTo>
                  <a:cubicBezTo>
                    <a:pt x="121" y="70"/>
                    <a:pt x="121" y="71"/>
                    <a:pt x="121" y="71"/>
                  </a:cubicBezTo>
                  <a:cubicBezTo>
                    <a:pt x="120" y="72"/>
                    <a:pt x="119" y="72"/>
                    <a:pt x="119" y="73"/>
                  </a:cubicBezTo>
                  <a:cubicBezTo>
                    <a:pt x="118" y="74"/>
                    <a:pt x="116" y="76"/>
                    <a:pt x="115" y="77"/>
                  </a:cubicBezTo>
                  <a:cubicBezTo>
                    <a:pt x="115" y="77"/>
                    <a:pt x="116" y="77"/>
                    <a:pt x="116" y="77"/>
                  </a:cubicBezTo>
                  <a:cubicBezTo>
                    <a:pt x="121" y="76"/>
                    <a:pt x="126" y="74"/>
                    <a:pt x="131" y="73"/>
                  </a:cubicBezTo>
                  <a:cubicBezTo>
                    <a:pt x="132" y="73"/>
                    <a:pt x="132" y="73"/>
                    <a:pt x="132" y="73"/>
                  </a:cubicBezTo>
                  <a:cubicBezTo>
                    <a:pt x="133" y="71"/>
                    <a:pt x="134" y="70"/>
                    <a:pt x="135" y="69"/>
                  </a:cubicBezTo>
                  <a:cubicBezTo>
                    <a:pt x="135" y="69"/>
                    <a:pt x="135" y="68"/>
                    <a:pt x="135" y="68"/>
                  </a:cubicBezTo>
                  <a:cubicBezTo>
                    <a:pt x="134" y="69"/>
                    <a:pt x="132" y="71"/>
                    <a:pt x="131" y="72"/>
                  </a:cubicBezTo>
                  <a:cubicBezTo>
                    <a:pt x="131" y="72"/>
                    <a:pt x="130" y="73"/>
                    <a:pt x="130" y="73"/>
                  </a:cubicBezTo>
                  <a:cubicBezTo>
                    <a:pt x="129" y="73"/>
                    <a:pt x="129" y="73"/>
                    <a:pt x="128" y="73"/>
                  </a:cubicBezTo>
                  <a:cubicBezTo>
                    <a:pt x="128" y="73"/>
                    <a:pt x="128" y="72"/>
                    <a:pt x="128" y="71"/>
                  </a:cubicBezTo>
                  <a:cubicBezTo>
                    <a:pt x="128" y="71"/>
                    <a:pt x="128" y="71"/>
                    <a:pt x="129" y="70"/>
                  </a:cubicBezTo>
                  <a:cubicBezTo>
                    <a:pt x="130" y="69"/>
                    <a:pt x="131" y="67"/>
                    <a:pt x="132" y="65"/>
                  </a:cubicBezTo>
                  <a:close/>
                  <a:moveTo>
                    <a:pt x="89" y="80"/>
                  </a:moveTo>
                  <a:cubicBezTo>
                    <a:pt x="89" y="80"/>
                    <a:pt x="89" y="80"/>
                    <a:pt x="89" y="80"/>
                  </a:cubicBezTo>
                  <a:cubicBezTo>
                    <a:pt x="92" y="80"/>
                    <a:pt x="95" y="80"/>
                    <a:pt x="98" y="80"/>
                  </a:cubicBezTo>
                  <a:cubicBezTo>
                    <a:pt x="98" y="79"/>
                    <a:pt x="98" y="79"/>
                    <a:pt x="98" y="78"/>
                  </a:cubicBezTo>
                  <a:cubicBezTo>
                    <a:pt x="99" y="77"/>
                    <a:pt x="100" y="76"/>
                    <a:pt x="101" y="75"/>
                  </a:cubicBezTo>
                  <a:cubicBezTo>
                    <a:pt x="101" y="75"/>
                    <a:pt x="101" y="74"/>
                    <a:pt x="101" y="7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99" y="74"/>
                    <a:pt x="96" y="74"/>
                    <a:pt x="94" y="75"/>
                  </a:cubicBezTo>
                  <a:cubicBezTo>
                    <a:pt x="94" y="75"/>
                    <a:pt x="93" y="75"/>
                    <a:pt x="92" y="76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1" y="78"/>
                    <a:pt x="90" y="79"/>
                    <a:pt x="89" y="80"/>
                  </a:cubicBezTo>
                  <a:close/>
                  <a:moveTo>
                    <a:pt x="103" y="48"/>
                  </a:moveTo>
                  <a:cubicBezTo>
                    <a:pt x="103" y="48"/>
                    <a:pt x="103" y="48"/>
                    <a:pt x="103" y="48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7" y="42"/>
                    <a:pt x="111" y="37"/>
                    <a:pt x="116" y="32"/>
                  </a:cubicBezTo>
                  <a:cubicBezTo>
                    <a:pt x="117" y="30"/>
                    <a:pt x="118" y="29"/>
                    <a:pt x="119" y="28"/>
                  </a:cubicBezTo>
                  <a:cubicBezTo>
                    <a:pt x="118" y="27"/>
                    <a:pt x="118" y="27"/>
                    <a:pt x="118" y="26"/>
                  </a:cubicBezTo>
                  <a:cubicBezTo>
                    <a:pt x="118" y="25"/>
                    <a:pt x="118" y="25"/>
                    <a:pt x="119" y="25"/>
                  </a:cubicBezTo>
                  <a:cubicBezTo>
                    <a:pt x="119" y="24"/>
                    <a:pt x="119" y="23"/>
                    <a:pt x="120" y="22"/>
                  </a:cubicBezTo>
                  <a:cubicBezTo>
                    <a:pt x="120" y="22"/>
                    <a:pt x="120" y="21"/>
                    <a:pt x="119" y="21"/>
                  </a:cubicBezTo>
                  <a:cubicBezTo>
                    <a:pt x="114" y="30"/>
                    <a:pt x="108" y="39"/>
                    <a:pt x="103" y="48"/>
                  </a:cubicBezTo>
                  <a:close/>
                  <a:moveTo>
                    <a:pt x="119" y="14"/>
                  </a:moveTo>
                  <a:cubicBezTo>
                    <a:pt x="118" y="15"/>
                    <a:pt x="118" y="16"/>
                    <a:pt x="118" y="16"/>
                  </a:cubicBezTo>
                  <a:cubicBezTo>
                    <a:pt x="113" y="23"/>
                    <a:pt x="109" y="29"/>
                    <a:pt x="105" y="35"/>
                  </a:cubicBezTo>
                  <a:cubicBezTo>
                    <a:pt x="101" y="41"/>
                    <a:pt x="98" y="46"/>
                    <a:pt x="94" y="51"/>
                  </a:cubicBezTo>
                  <a:cubicBezTo>
                    <a:pt x="94" y="51"/>
                    <a:pt x="94" y="52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0"/>
                    <a:pt x="97" y="47"/>
                    <a:pt x="99" y="45"/>
                  </a:cubicBezTo>
                  <a:cubicBezTo>
                    <a:pt x="106" y="36"/>
                    <a:pt x="112" y="27"/>
                    <a:pt x="118" y="18"/>
                  </a:cubicBezTo>
                  <a:cubicBezTo>
                    <a:pt x="119" y="17"/>
                    <a:pt x="119" y="16"/>
                    <a:pt x="120" y="17"/>
                  </a:cubicBezTo>
                  <a:cubicBezTo>
                    <a:pt x="120" y="16"/>
                    <a:pt x="119" y="15"/>
                    <a:pt x="119" y="14"/>
                  </a:cubicBezTo>
                  <a:close/>
                  <a:moveTo>
                    <a:pt x="43" y="56"/>
                  </a:moveTo>
                  <a:cubicBezTo>
                    <a:pt x="49" y="49"/>
                    <a:pt x="55" y="41"/>
                    <a:pt x="61" y="33"/>
                  </a:cubicBezTo>
                  <a:cubicBezTo>
                    <a:pt x="60" y="33"/>
                    <a:pt x="59" y="33"/>
                    <a:pt x="59" y="33"/>
                  </a:cubicBezTo>
                  <a:cubicBezTo>
                    <a:pt x="55" y="37"/>
                    <a:pt x="43" y="55"/>
                    <a:pt x="43" y="56"/>
                  </a:cubicBezTo>
                  <a:close/>
                  <a:moveTo>
                    <a:pt x="18" y="67"/>
                  </a:moveTo>
                  <a:cubicBezTo>
                    <a:pt x="18" y="67"/>
                    <a:pt x="19" y="67"/>
                    <a:pt x="19" y="67"/>
                  </a:cubicBezTo>
                  <a:cubicBezTo>
                    <a:pt x="21" y="64"/>
                    <a:pt x="23" y="60"/>
                    <a:pt x="25" y="57"/>
                  </a:cubicBezTo>
                  <a:cubicBezTo>
                    <a:pt x="29" y="53"/>
                    <a:pt x="32" y="48"/>
                    <a:pt x="35" y="44"/>
                  </a:cubicBezTo>
                  <a:cubicBezTo>
                    <a:pt x="35" y="43"/>
                    <a:pt x="36" y="43"/>
                    <a:pt x="36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4" y="45"/>
                    <a:pt x="32" y="47"/>
                    <a:pt x="30" y="49"/>
                  </a:cubicBezTo>
                  <a:cubicBezTo>
                    <a:pt x="27" y="53"/>
                    <a:pt x="24" y="57"/>
                    <a:pt x="21" y="62"/>
                  </a:cubicBezTo>
                  <a:cubicBezTo>
                    <a:pt x="20" y="62"/>
                    <a:pt x="20" y="63"/>
                    <a:pt x="19" y="64"/>
                  </a:cubicBezTo>
                  <a:cubicBezTo>
                    <a:pt x="18" y="65"/>
                    <a:pt x="18" y="65"/>
                    <a:pt x="17" y="64"/>
                  </a:cubicBezTo>
                  <a:cubicBezTo>
                    <a:pt x="17" y="64"/>
                    <a:pt x="17" y="64"/>
                    <a:pt x="17" y="63"/>
                  </a:cubicBezTo>
                  <a:cubicBezTo>
                    <a:pt x="18" y="62"/>
                    <a:pt x="19" y="61"/>
                    <a:pt x="19" y="60"/>
                  </a:cubicBezTo>
                  <a:cubicBezTo>
                    <a:pt x="20" y="58"/>
                    <a:pt x="22" y="57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4"/>
                    <a:pt x="23" y="54"/>
                  </a:cubicBezTo>
                  <a:cubicBezTo>
                    <a:pt x="20" y="58"/>
                    <a:pt x="18" y="61"/>
                    <a:pt x="15" y="64"/>
                  </a:cubicBezTo>
                  <a:cubicBezTo>
                    <a:pt x="16" y="65"/>
                    <a:pt x="17" y="66"/>
                    <a:pt x="18" y="67"/>
                  </a:cubicBezTo>
                  <a:close/>
                  <a:moveTo>
                    <a:pt x="81" y="76"/>
                  </a:moveTo>
                  <a:cubicBezTo>
                    <a:pt x="81" y="76"/>
                    <a:pt x="80" y="76"/>
                    <a:pt x="80" y="76"/>
                  </a:cubicBezTo>
                  <a:cubicBezTo>
                    <a:pt x="79" y="75"/>
                    <a:pt x="79" y="76"/>
                    <a:pt x="78" y="76"/>
                  </a:cubicBezTo>
                  <a:cubicBezTo>
                    <a:pt x="78" y="77"/>
                    <a:pt x="77" y="79"/>
                    <a:pt x="76" y="80"/>
                  </a:cubicBezTo>
                  <a:cubicBezTo>
                    <a:pt x="75" y="80"/>
                    <a:pt x="75" y="81"/>
                    <a:pt x="75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8" y="81"/>
                    <a:pt x="82" y="81"/>
                    <a:pt x="85" y="80"/>
                  </a:cubicBezTo>
                  <a:cubicBezTo>
                    <a:pt x="85" y="80"/>
                    <a:pt x="86" y="80"/>
                    <a:pt x="86" y="80"/>
                  </a:cubicBezTo>
                  <a:cubicBezTo>
                    <a:pt x="87" y="78"/>
                    <a:pt x="88" y="77"/>
                    <a:pt x="89" y="76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8" y="75"/>
                    <a:pt x="87" y="75"/>
                    <a:pt x="86" y="75"/>
                  </a:cubicBezTo>
                  <a:cubicBezTo>
                    <a:pt x="85" y="75"/>
                    <a:pt x="85" y="76"/>
                    <a:pt x="84" y="76"/>
                  </a:cubicBezTo>
                  <a:cubicBezTo>
                    <a:pt x="84" y="77"/>
                    <a:pt x="83" y="78"/>
                    <a:pt x="82" y="79"/>
                  </a:cubicBezTo>
                  <a:cubicBezTo>
                    <a:pt x="81" y="80"/>
                    <a:pt x="81" y="80"/>
                    <a:pt x="81" y="80"/>
                  </a:cubicBezTo>
                  <a:cubicBezTo>
                    <a:pt x="80" y="81"/>
                    <a:pt x="79" y="80"/>
                    <a:pt x="79" y="79"/>
                  </a:cubicBezTo>
                  <a:cubicBezTo>
                    <a:pt x="79" y="79"/>
                    <a:pt x="80" y="78"/>
                    <a:pt x="80" y="78"/>
                  </a:cubicBezTo>
                  <a:cubicBezTo>
                    <a:pt x="80" y="77"/>
                    <a:pt x="81" y="76"/>
                    <a:pt x="81" y="76"/>
                  </a:cubicBezTo>
                  <a:close/>
                  <a:moveTo>
                    <a:pt x="44" y="52"/>
                  </a:moveTo>
                  <a:cubicBezTo>
                    <a:pt x="48" y="45"/>
                    <a:pt x="52" y="38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0" y="39"/>
                    <a:pt x="44" y="47"/>
                    <a:pt x="38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9" y="54"/>
                    <a:pt x="40" y="53"/>
                    <a:pt x="41" y="52"/>
                  </a:cubicBezTo>
                  <a:cubicBezTo>
                    <a:pt x="42" y="51"/>
                    <a:pt x="42" y="51"/>
                    <a:pt x="44" y="52"/>
                  </a:cubicBezTo>
                  <a:close/>
                  <a:moveTo>
                    <a:pt x="20" y="68"/>
                  </a:moveTo>
                  <a:cubicBezTo>
                    <a:pt x="21" y="69"/>
                    <a:pt x="22" y="70"/>
                    <a:pt x="24" y="70"/>
                  </a:cubicBezTo>
                  <a:cubicBezTo>
                    <a:pt x="24" y="70"/>
                    <a:pt x="25" y="69"/>
                    <a:pt x="25" y="68"/>
                  </a:cubicBezTo>
                  <a:cubicBezTo>
                    <a:pt x="25" y="68"/>
                    <a:pt x="25" y="67"/>
                    <a:pt x="25" y="67"/>
                  </a:cubicBezTo>
                  <a:cubicBezTo>
                    <a:pt x="25" y="66"/>
                    <a:pt x="24" y="66"/>
                    <a:pt x="24" y="66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5" y="64"/>
                    <a:pt x="26" y="64"/>
                  </a:cubicBezTo>
                  <a:cubicBezTo>
                    <a:pt x="26" y="64"/>
                    <a:pt x="26" y="64"/>
                    <a:pt x="27" y="64"/>
                  </a:cubicBezTo>
                  <a:cubicBezTo>
                    <a:pt x="28" y="60"/>
                    <a:pt x="30" y="57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28" y="58"/>
                    <a:pt x="24" y="63"/>
                    <a:pt x="20" y="68"/>
                  </a:cubicBezTo>
                  <a:close/>
                  <a:moveTo>
                    <a:pt x="145" y="49"/>
                  </a:moveTo>
                  <a:cubicBezTo>
                    <a:pt x="145" y="49"/>
                    <a:pt x="145" y="49"/>
                    <a:pt x="145" y="50"/>
                  </a:cubicBezTo>
                  <a:cubicBezTo>
                    <a:pt x="143" y="53"/>
                    <a:pt x="141" y="56"/>
                    <a:pt x="138" y="59"/>
                  </a:cubicBezTo>
                  <a:cubicBezTo>
                    <a:pt x="136" y="62"/>
                    <a:pt x="134" y="65"/>
                    <a:pt x="132" y="68"/>
                  </a:cubicBezTo>
                  <a:cubicBezTo>
                    <a:pt x="132" y="68"/>
                    <a:pt x="132" y="69"/>
                    <a:pt x="132" y="69"/>
                  </a:cubicBezTo>
                  <a:cubicBezTo>
                    <a:pt x="133" y="68"/>
                    <a:pt x="146" y="52"/>
                    <a:pt x="147" y="51"/>
                  </a:cubicBezTo>
                  <a:cubicBezTo>
                    <a:pt x="146" y="50"/>
                    <a:pt x="146" y="50"/>
                    <a:pt x="145" y="49"/>
                  </a:cubicBezTo>
                  <a:close/>
                  <a:moveTo>
                    <a:pt x="68" y="81"/>
                  </a:moveTo>
                  <a:cubicBezTo>
                    <a:pt x="68" y="79"/>
                    <a:pt x="70" y="77"/>
                    <a:pt x="70" y="76"/>
                  </a:cubicBezTo>
                  <a:cubicBezTo>
                    <a:pt x="69" y="75"/>
                    <a:pt x="67" y="75"/>
                    <a:pt x="66" y="75"/>
                  </a:cubicBezTo>
                  <a:cubicBezTo>
                    <a:pt x="65" y="75"/>
                    <a:pt x="65" y="76"/>
                    <a:pt x="64" y="76"/>
                  </a:cubicBezTo>
                  <a:cubicBezTo>
                    <a:pt x="63" y="77"/>
                    <a:pt x="63" y="79"/>
                    <a:pt x="62" y="80"/>
                  </a:cubicBezTo>
                  <a:cubicBezTo>
                    <a:pt x="62" y="80"/>
                    <a:pt x="61" y="80"/>
                    <a:pt x="61" y="81"/>
                  </a:cubicBezTo>
                  <a:cubicBezTo>
                    <a:pt x="64" y="81"/>
                    <a:pt x="66" y="81"/>
                    <a:pt x="68" y="81"/>
                  </a:cubicBezTo>
                  <a:close/>
                  <a:moveTo>
                    <a:pt x="13" y="61"/>
                  </a:moveTo>
                  <a:cubicBezTo>
                    <a:pt x="14" y="61"/>
                    <a:pt x="14" y="61"/>
                    <a:pt x="15" y="60"/>
                  </a:cubicBezTo>
                  <a:cubicBezTo>
                    <a:pt x="18" y="56"/>
                    <a:pt x="22" y="51"/>
                    <a:pt x="25" y="47"/>
                  </a:cubicBezTo>
                  <a:cubicBezTo>
                    <a:pt x="29" y="42"/>
                    <a:pt x="33" y="37"/>
                    <a:pt x="37" y="33"/>
                  </a:cubicBezTo>
                  <a:cubicBezTo>
                    <a:pt x="37" y="33"/>
                    <a:pt x="37" y="32"/>
                    <a:pt x="37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0" y="39"/>
                    <a:pt x="24" y="46"/>
                    <a:pt x="19" y="53"/>
                  </a:cubicBezTo>
                  <a:cubicBezTo>
                    <a:pt x="17" y="56"/>
                    <a:pt x="15" y="58"/>
                    <a:pt x="13" y="61"/>
                  </a:cubicBezTo>
                  <a:close/>
                  <a:moveTo>
                    <a:pt x="133" y="46"/>
                  </a:moveTo>
                  <a:cubicBezTo>
                    <a:pt x="128" y="53"/>
                    <a:pt x="121" y="61"/>
                    <a:pt x="116" y="68"/>
                  </a:cubicBezTo>
                  <a:cubicBezTo>
                    <a:pt x="118" y="68"/>
                    <a:pt x="119" y="68"/>
                    <a:pt x="120" y="66"/>
                  </a:cubicBezTo>
                  <a:cubicBezTo>
                    <a:pt x="120" y="66"/>
                    <a:pt x="120" y="66"/>
                    <a:pt x="120" y="65"/>
                  </a:cubicBezTo>
                  <a:cubicBezTo>
                    <a:pt x="124" y="59"/>
                    <a:pt x="128" y="54"/>
                    <a:pt x="132" y="48"/>
                  </a:cubicBezTo>
                  <a:cubicBezTo>
                    <a:pt x="133" y="47"/>
                    <a:pt x="133" y="47"/>
                    <a:pt x="133" y="46"/>
                  </a:cubicBezTo>
                  <a:close/>
                  <a:moveTo>
                    <a:pt x="42" y="54"/>
                  </a:moveTo>
                  <a:cubicBezTo>
                    <a:pt x="42" y="54"/>
                    <a:pt x="42" y="54"/>
                    <a:pt x="42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8" y="58"/>
                    <a:pt x="35" y="61"/>
                    <a:pt x="32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3" y="64"/>
                    <a:pt x="34" y="65"/>
                    <a:pt x="35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7" y="61"/>
                    <a:pt x="39" y="58"/>
                    <a:pt x="41" y="55"/>
                  </a:cubicBezTo>
                  <a:cubicBezTo>
                    <a:pt x="41" y="55"/>
                    <a:pt x="42" y="54"/>
                    <a:pt x="42" y="54"/>
                  </a:cubicBezTo>
                  <a:close/>
                  <a:moveTo>
                    <a:pt x="129" y="65"/>
                  </a:move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30" y="65"/>
                    <a:pt x="130" y="64"/>
                  </a:cubicBezTo>
                  <a:cubicBezTo>
                    <a:pt x="134" y="59"/>
                    <a:pt x="138" y="54"/>
                    <a:pt x="143" y="49"/>
                  </a:cubicBezTo>
                  <a:cubicBezTo>
                    <a:pt x="143" y="49"/>
                    <a:pt x="144" y="48"/>
                    <a:pt x="144" y="48"/>
                  </a:cubicBezTo>
                  <a:cubicBezTo>
                    <a:pt x="144" y="47"/>
                    <a:pt x="143" y="46"/>
                    <a:pt x="143" y="46"/>
                  </a:cubicBezTo>
                  <a:cubicBezTo>
                    <a:pt x="138" y="52"/>
                    <a:pt x="134" y="59"/>
                    <a:pt x="129" y="65"/>
                  </a:cubicBezTo>
                  <a:close/>
                  <a:moveTo>
                    <a:pt x="109" y="73"/>
                  </a:moveTo>
                  <a:cubicBezTo>
                    <a:pt x="107" y="73"/>
                    <a:pt x="106" y="73"/>
                    <a:pt x="104" y="73"/>
                  </a:cubicBezTo>
                  <a:cubicBezTo>
                    <a:pt x="104" y="74"/>
                    <a:pt x="104" y="74"/>
                    <a:pt x="104" y="74"/>
                  </a:cubicBezTo>
                  <a:cubicBezTo>
                    <a:pt x="103" y="75"/>
                    <a:pt x="102" y="77"/>
                    <a:pt x="101" y="78"/>
                  </a:cubicBezTo>
                  <a:cubicBezTo>
                    <a:pt x="101" y="78"/>
                    <a:pt x="100" y="79"/>
                    <a:pt x="100" y="79"/>
                  </a:cubicBezTo>
                  <a:cubicBezTo>
                    <a:pt x="100" y="79"/>
                    <a:pt x="101" y="79"/>
                    <a:pt x="101" y="79"/>
                  </a:cubicBezTo>
                  <a:cubicBezTo>
                    <a:pt x="102" y="79"/>
                    <a:pt x="103" y="79"/>
                    <a:pt x="104" y="79"/>
                  </a:cubicBezTo>
                  <a:cubicBezTo>
                    <a:pt x="105" y="79"/>
                    <a:pt x="105" y="79"/>
                    <a:pt x="106" y="77"/>
                  </a:cubicBezTo>
                  <a:cubicBezTo>
                    <a:pt x="106" y="77"/>
                    <a:pt x="106" y="76"/>
                    <a:pt x="107" y="76"/>
                  </a:cubicBezTo>
                  <a:cubicBezTo>
                    <a:pt x="107" y="75"/>
                    <a:pt x="108" y="74"/>
                    <a:pt x="109" y="73"/>
                  </a:cubicBezTo>
                  <a:close/>
                  <a:moveTo>
                    <a:pt x="84" y="36"/>
                  </a:moveTo>
                  <a:cubicBezTo>
                    <a:pt x="83" y="36"/>
                    <a:pt x="83" y="36"/>
                    <a:pt x="82" y="36"/>
                  </a:cubicBezTo>
                  <a:cubicBezTo>
                    <a:pt x="82" y="36"/>
                    <a:pt x="81" y="36"/>
                    <a:pt x="81" y="36"/>
                  </a:cubicBezTo>
                  <a:cubicBezTo>
                    <a:pt x="77" y="42"/>
                    <a:pt x="73" y="48"/>
                    <a:pt x="69" y="54"/>
                  </a:cubicBezTo>
                  <a:cubicBezTo>
                    <a:pt x="69" y="54"/>
                    <a:pt x="69" y="54"/>
                    <a:pt x="69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74" y="48"/>
                    <a:pt x="79" y="42"/>
                    <a:pt x="84" y="36"/>
                  </a:cubicBezTo>
                  <a:close/>
                  <a:moveTo>
                    <a:pt x="144" y="65"/>
                  </a:moveTo>
                  <a:cubicBezTo>
                    <a:pt x="144" y="65"/>
                    <a:pt x="144" y="65"/>
                    <a:pt x="144" y="65"/>
                  </a:cubicBezTo>
                  <a:cubicBezTo>
                    <a:pt x="145" y="63"/>
                    <a:pt x="146" y="62"/>
                    <a:pt x="148" y="61"/>
                  </a:cubicBezTo>
                  <a:cubicBezTo>
                    <a:pt x="149" y="59"/>
                    <a:pt x="150" y="58"/>
                    <a:pt x="152" y="57"/>
                  </a:cubicBezTo>
                  <a:cubicBezTo>
                    <a:pt x="151" y="56"/>
                    <a:pt x="149" y="54"/>
                    <a:pt x="148" y="53"/>
                  </a:cubicBezTo>
                  <a:cubicBezTo>
                    <a:pt x="147" y="55"/>
                    <a:pt x="146" y="56"/>
                    <a:pt x="145" y="58"/>
                  </a:cubicBezTo>
                  <a:cubicBezTo>
                    <a:pt x="145" y="57"/>
                    <a:pt x="146" y="57"/>
                    <a:pt x="146" y="57"/>
                  </a:cubicBezTo>
                  <a:cubicBezTo>
                    <a:pt x="147" y="56"/>
                    <a:pt x="147" y="56"/>
                    <a:pt x="148" y="56"/>
                  </a:cubicBezTo>
                  <a:cubicBezTo>
                    <a:pt x="148" y="57"/>
                    <a:pt x="148" y="57"/>
                    <a:pt x="148" y="58"/>
                  </a:cubicBezTo>
                  <a:cubicBezTo>
                    <a:pt x="148" y="58"/>
                    <a:pt x="148" y="59"/>
                    <a:pt x="147" y="59"/>
                  </a:cubicBezTo>
                  <a:cubicBezTo>
                    <a:pt x="146" y="60"/>
                    <a:pt x="146" y="62"/>
                    <a:pt x="145" y="63"/>
                  </a:cubicBezTo>
                  <a:cubicBezTo>
                    <a:pt x="144" y="64"/>
                    <a:pt x="144" y="64"/>
                    <a:pt x="144" y="65"/>
                  </a:cubicBezTo>
                  <a:close/>
                  <a:moveTo>
                    <a:pt x="116" y="72"/>
                  </a:moveTo>
                  <a:cubicBezTo>
                    <a:pt x="115" y="72"/>
                    <a:pt x="114" y="72"/>
                    <a:pt x="113" y="72"/>
                  </a:cubicBezTo>
                  <a:cubicBezTo>
                    <a:pt x="113" y="72"/>
                    <a:pt x="113" y="72"/>
                    <a:pt x="112" y="73"/>
                  </a:cubicBezTo>
                  <a:cubicBezTo>
                    <a:pt x="111" y="74"/>
                    <a:pt x="110" y="76"/>
                    <a:pt x="109" y="77"/>
                  </a:cubicBezTo>
                  <a:cubicBezTo>
                    <a:pt x="109" y="78"/>
                    <a:pt x="109" y="78"/>
                    <a:pt x="108" y="78"/>
                  </a:cubicBezTo>
                  <a:cubicBezTo>
                    <a:pt x="111" y="78"/>
                    <a:pt x="113" y="77"/>
                    <a:pt x="115" y="77"/>
                  </a:cubicBezTo>
                  <a:cubicBezTo>
                    <a:pt x="114" y="76"/>
                    <a:pt x="114" y="76"/>
                    <a:pt x="114" y="75"/>
                  </a:cubicBezTo>
                  <a:cubicBezTo>
                    <a:pt x="114" y="75"/>
                    <a:pt x="115" y="74"/>
                    <a:pt x="115" y="74"/>
                  </a:cubicBezTo>
                  <a:cubicBezTo>
                    <a:pt x="115" y="73"/>
                    <a:pt x="116" y="72"/>
                    <a:pt x="116" y="72"/>
                  </a:cubicBezTo>
                  <a:close/>
                  <a:moveTo>
                    <a:pt x="43" y="45"/>
                  </a:moveTo>
                  <a:cubicBezTo>
                    <a:pt x="43" y="45"/>
                    <a:pt x="43" y="45"/>
                    <a:pt x="43" y="46"/>
                  </a:cubicBezTo>
                  <a:cubicBezTo>
                    <a:pt x="47" y="41"/>
                    <a:pt x="51" y="36"/>
                    <a:pt x="55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31"/>
                    <a:pt x="53" y="31"/>
                    <a:pt x="53" y="30"/>
                  </a:cubicBezTo>
                  <a:cubicBezTo>
                    <a:pt x="49" y="35"/>
                    <a:pt x="46" y="40"/>
                    <a:pt x="43" y="45"/>
                  </a:cubicBezTo>
                  <a:close/>
                  <a:moveTo>
                    <a:pt x="75" y="21"/>
                  </a:moveTo>
                  <a:cubicBezTo>
                    <a:pt x="76" y="21"/>
                    <a:pt x="77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80" y="20"/>
                    <a:pt x="81" y="19"/>
                    <a:pt x="82" y="18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1" y="17"/>
                    <a:pt x="79" y="17"/>
                    <a:pt x="78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6" y="19"/>
                    <a:pt x="75" y="20"/>
                    <a:pt x="75" y="21"/>
                  </a:cubicBezTo>
                  <a:close/>
                  <a:moveTo>
                    <a:pt x="52" y="18"/>
                  </a:moveTo>
                  <a:cubicBezTo>
                    <a:pt x="52" y="18"/>
                    <a:pt x="52" y="18"/>
                    <a:pt x="52" y="17"/>
                  </a:cubicBezTo>
                  <a:cubicBezTo>
                    <a:pt x="45" y="25"/>
                    <a:pt x="39" y="33"/>
                    <a:pt x="33" y="40"/>
                  </a:cubicBezTo>
                  <a:cubicBezTo>
                    <a:pt x="33" y="40"/>
                    <a:pt x="33" y="40"/>
                    <a:pt x="34" y="40"/>
                  </a:cubicBezTo>
                  <a:cubicBezTo>
                    <a:pt x="37" y="36"/>
                    <a:pt x="40" y="32"/>
                    <a:pt x="43" y="29"/>
                  </a:cubicBezTo>
                  <a:cubicBezTo>
                    <a:pt x="46" y="26"/>
                    <a:pt x="48" y="24"/>
                    <a:pt x="50" y="21"/>
                  </a:cubicBezTo>
                  <a:cubicBezTo>
                    <a:pt x="51" y="20"/>
                    <a:pt x="51" y="19"/>
                    <a:pt x="52" y="18"/>
                  </a:cubicBezTo>
                  <a:close/>
                  <a:moveTo>
                    <a:pt x="137" y="52"/>
                  </a:moveTo>
                  <a:cubicBezTo>
                    <a:pt x="137" y="52"/>
                    <a:pt x="136" y="52"/>
                    <a:pt x="136" y="52"/>
                  </a:cubicBezTo>
                  <a:cubicBezTo>
                    <a:pt x="132" y="56"/>
                    <a:pt x="128" y="61"/>
                    <a:pt x="124" y="66"/>
                  </a:cubicBezTo>
                  <a:cubicBezTo>
                    <a:pt x="125" y="67"/>
                    <a:pt x="125" y="67"/>
                    <a:pt x="125" y="68"/>
                  </a:cubicBezTo>
                  <a:cubicBezTo>
                    <a:pt x="129" y="62"/>
                    <a:pt x="133" y="57"/>
                    <a:pt x="137" y="52"/>
                  </a:cubicBezTo>
                  <a:close/>
                  <a:moveTo>
                    <a:pt x="46" y="74"/>
                  </a:moveTo>
                  <a:cubicBezTo>
                    <a:pt x="44" y="74"/>
                    <a:pt x="43" y="74"/>
                    <a:pt x="42" y="73"/>
                  </a:cubicBezTo>
                  <a:cubicBezTo>
                    <a:pt x="41" y="75"/>
                    <a:pt x="40" y="76"/>
                    <a:pt x="39" y="77"/>
                  </a:cubicBezTo>
                  <a:cubicBezTo>
                    <a:pt x="41" y="77"/>
                    <a:pt x="42" y="78"/>
                    <a:pt x="44" y="78"/>
                  </a:cubicBezTo>
                  <a:cubicBezTo>
                    <a:pt x="44" y="77"/>
                    <a:pt x="45" y="76"/>
                    <a:pt x="46" y="74"/>
                  </a:cubicBezTo>
                  <a:close/>
                  <a:moveTo>
                    <a:pt x="83" y="21"/>
                  </a:moveTo>
                  <a:cubicBezTo>
                    <a:pt x="85" y="21"/>
                    <a:pt x="86" y="21"/>
                    <a:pt x="88" y="21"/>
                  </a:cubicBezTo>
                  <a:cubicBezTo>
                    <a:pt x="88" y="21"/>
                    <a:pt x="88" y="20"/>
                    <a:pt x="89" y="20"/>
                  </a:cubicBezTo>
                  <a:cubicBezTo>
                    <a:pt x="89" y="19"/>
                    <a:pt x="90" y="18"/>
                    <a:pt x="90" y="18"/>
                  </a:cubicBezTo>
                  <a:cubicBezTo>
                    <a:pt x="90" y="17"/>
                    <a:pt x="90" y="17"/>
                    <a:pt x="91" y="17"/>
                  </a:cubicBezTo>
                  <a:cubicBezTo>
                    <a:pt x="90" y="17"/>
                    <a:pt x="89" y="17"/>
                    <a:pt x="89" y="17"/>
                  </a:cubicBezTo>
                  <a:cubicBezTo>
                    <a:pt x="88" y="17"/>
                    <a:pt x="87" y="17"/>
                    <a:pt x="86" y="17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5" y="18"/>
                    <a:pt x="84" y="20"/>
                    <a:pt x="83" y="21"/>
                  </a:cubicBezTo>
                  <a:close/>
                  <a:moveTo>
                    <a:pt x="30" y="74"/>
                  </a:moveTo>
                  <a:cubicBezTo>
                    <a:pt x="31" y="73"/>
                    <a:pt x="31" y="72"/>
                    <a:pt x="32" y="71"/>
                  </a:cubicBezTo>
                  <a:cubicBezTo>
                    <a:pt x="30" y="70"/>
                    <a:pt x="29" y="69"/>
                    <a:pt x="27" y="69"/>
                  </a:cubicBezTo>
                  <a:cubicBezTo>
                    <a:pt x="27" y="70"/>
                    <a:pt x="26" y="70"/>
                    <a:pt x="25" y="71"/>
                  </a:cubicBezTo>
                  <a:cubicBezTo>
                    <a:pt x="27" y="72"/>
                    <a:pt x="29" y="73"/>
                    <a:pt x="30" y="74"/>
                  </a:cubicBezTo>
                  <a:close/>
                  <a:moveTo>
                    <a:pt x="52" y="79"/>
                  </a:moveTo>
                  <a:cubicBezTo>
                    <a:pt x="51" y="78"/>
                    <a:pt x="50" y="76"/>
                    <a:pt x="49" y="75"/>
                  </a:cubicBezTo>
                  <a:cubicBezTo>
                    <a:pt x="48" y="76"/>
                    <a:pt x="47" y="78"/>
                    <a:pt x="46" y="79"/>
                  </a:cubicBezTo>
                  <a:cubicBezTo>
                    <a:pt x="48" y="79"/>
                    <a:pt x="50" y="80"/>
                    <a:pt x="52" y="80"/>
                  </a:cubicBezTo>
                  <a:cubicBezTo>
                    <a:pt x="52" y="80"/>
                    <a:pt x="52" y="79"/>
                    <a:pt x="52" y="79"/>
                  </a:cubicBezTo>
                  <a:close/>
                  <a:moveTo>
                    <a:pt x="34" y="72"/>
                  </a:moveTo>
                  <a:cubicBezTo>
                    <a:pt x="34" y="73"/>
                    <a:pt x="33" y="73"/>
                    <a:pt x="32" y="74"/>
                  </a:cubicBezTo>
                  <a:cubicBezTo>
                    <a:pt x="34" y="75"/>
                    <a:pt x="35" y="76"/>
                    <a:pt x="37" y="76"/>
                  </a:cubicBezTo>
                  <a:cubicBezTo>
                    <a:pt x="37" y="75"/>
                    <a:pt x="38" y="74"/>
                    <a:pt x="39" y="73"/>
                  </a:cubicBezTo>
                  <a:cubicBezTo>
                    <a:pt x="37" y="72"/>
                    <a:pt x="36" y="72"/>
                    <a:pt x="34" y="72"/>
                  </a:cubicBezTo>
                  <a:close/>
                  <a:moveTo>
                    <a:pt x="70" y="81"/>
                  </a:moveTo>
                  <a:cubicBezTo>
                    <a:pt x="71" y="81"/>
                    <a:pt x="72" y="81"/>
                    <a:pt x="73" y="81"/>
                  </a:cubicBezTo>
                  <a:cubicBezTo>
                    <a:pt x="73" y="80"/>
                    <a:pt x="73" y="80"/>
                    <a:pt x="74" y="79"/>
                  </a:cubicBezTo>
                  <a:cubicBezTo>
                    <a:pt x="74" y="78"/>
                    <a:pt x="75" y="77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5" y="76"/>
                    <a:pt x="74" y="76"/>
                    <a:pt x="74" y="76"/>
                  </a:cubicBezTo>
                  <a:cubicBezTo>
                    <a:pt x="74" y="76"/>
                    <a:pt x="73" y="76"/>
                    <a:pt x="73" y="76"/>
                  </a:cubicBezTo>
                  <a:cubicBezTo>
                    <a:pt x="72" y="78"/>
                    <a:pt x="71" y="79"/>
                    <a:pt x="70" y="81"/>
                  </a:cubicBezTo>
                  <a:close/>
                  <a:moveTo>
                    <a:pt x="67" y="20"/>
                  </a:moveTo>
                  <a:cubicBezTo>
                    <a:pt x="69" y="20"/>
                    <a:pt x="70" y="21"/>
                    <a:pt x="71" y="21"/>
                  </a:cubicBezTo>
                  <a:cubicBezTo>
                    <a:pt x="71" y="21"/>
                    <a:pt x="72" y="21"/>
                    <a:pt x="72" y="21"/>
                  </a:cubicBezTo>
                  <a:cubicBezTo>
                    <a:pt x="73" y="20"/>
                    <a:pt x="73" y="18"/>
                    <a:pt x="74" y="17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3" y="17"/>
                    <a:pt x="71" y="17"/>
                    <a:pt x="70" y="17"/>
                  </a:cubicBezTo>
                  <a:cubicBezTo>
                    <a:pt x="70" y="17"/>
                    <a:pt x="69" y="17"/>
                    <a:pt x="69" y="17"/>
                  </a:cubicBezTo>
                  <a:cubicBezTo>
                    <a:pt x="69" y="18"/>
                    <a:pt x="68" y="19"/>
                    <a:pt x="67" y="20"/>
                  </a:cubicBezTo>
                  <a:close/>
                  <a:moveTo>
                    <a:pt x="123" y="78"/>
                  </a:moveTo>
                  <a:cubicBezTo>
                    <a:pt x="123" y="78"/>
                    <a:pt x="123" y="78"/>
                    <a:pt x="123" y="78"/>
                  </a:cubicBezTo>
                  <a:cubicBezTo>
                    <a:pt x="124" y="78"/>
                    <a:pt x="125" y="78"/>
                    <a:pt x="125" y="78"/>
                  </a:cubicBezTo>
                  <a:cubicBezTo>
                    <a:pt x="130" y="77"/>
                    <a:pt x="135" y="76"/>
                    <a:pt x="140" y="74"/>
                  </a:cubicBezTo>
                  <a:cubicBezTo>
                    <a:pt x="140" y="74"/>
                    <a:pt x="140" y="74"/>
                    <a:pt x="141" y="74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40" y="73"/>
                    <a:pt x="139" y="73"/>
                    <a:pt x="139" y="74"/>
                  </a:cubicBezTo>
                  <a:cubicBezTo>
                    <a:pt x="138" y="74"/>
                    <a:pt x="138" y="74"/>
                    <a:pt x="138" y="74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3" y="75"/>
                    <a:pt x="128" y="77"/>
                    <a:pt x="124" y="78"/>
                  </a:cubicBezTo>
                  <a:cubicBezTo>
                    <a:pt x="124" y="78"/>
                    <a:pt x="123" y="78"/>
                    <a:pt x="123" y="78"/>
                  </a:cubicBezTo>
                  <a:close/>
                  <a:moveTo>
                    <a:pt x="80" y="26"/>
                  </a:moveTo>
                  <a:cubicBezTo>
                    <a:pt x="81" y="26"/>
                    <a:pt x="82" y="26"/>
                    <a:pt x="83" y="27"/>
                  </a:cubicBezTo>
                  <a:cubicBezTo>
                    <a:pt x="84" y="27"/>
                    <a:pt x="84" y="26"/>
                    <a:pt x="84" y="26"/>
                  </a:cubicBezTo>
                  <a:cubicBezTo>
                    <a:pt x="85" y="25"/>
                    <a:pt x="85" y="24"/>
                    <a:pt x="86" y="24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5" y="23"/>
                    <a:pt x="84" y="23"/>
                    <a:pt x="82" y="23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81" y="24"/>
                    <a:pt x="80" y="25"/>
                    <a:pt x="80" y="26"/>
                  </a:cubicBezTo>
                  <a:close/>
                  <a:moveTo>
                    <a:pt x="12" y="70"/>
                  </a:moveTo>
                  <a:cubicBezTo>
                    <a:pt x="12" y="70"/>
                    <a:pt x="12" y="70"/>
                    <a:pt x="12" y="70"/>
                  </a:cubicBezTo>
                  <a:cubicBezTo>
                    <a:pt x="12" y="69"/>
                    <a:pt x="13" y="69"/>
                    <a:pt x="14" y="69"/>
                  </a:cubicBezTo>
                  <a:cubicBezTo>
                    <a:pt x="15" y="69"/>
                    <a:pt x="15" y="69"/>
                    <a:pt x="15" y="70"/>
                  </a:cubicBezTo>
                  <a:cubicBezTo>
                    <a:pt x="15" y="71"/>
                    <a:pt x="16" y="71"/>
                    <a:pt x="16" y="71"/>
                  </a:cubicBezTo>
                  <a:cubicBezTo>
                    <a:pt x="17" y="73"/>
                    <a:pt x="19" y="73"/>
                    <a:pt x="21" y="74"/>
                  </a:cubicBezTo>
                  <a:cubicBezTo>
                    <a:pt x="21" y="74"/>
                    <a:pt x="21" y="73"/>
                    <a:pt x="21" y="73"/>
                  </a:cubicBezTo>
                  <a:cubicBezTo>
                    <a:pt x="20" y="72"/>
                    <a:pt x="19" y="72"/>
                    <a:pt x="18" y="71"/>
                  </a:cubicBezTo>
                  <a:cubicBezTo>
                    <a:pt x="18" y="71"/>
                    <a:pt x="17" y="72"/>
                    <a:pt x="17" y="71"/>
                  </a:cubicBezTo>
                  <a:cubicBezTo>
                    <a:pt x="16" y="71"/>
                    <a:pt x="16" y="70"/>
                    <a:pt x="16" y="70"/>
                  </a:cubicBezTo>
                  <a:cubicBezTo>
                    <a:pt x="15" y="69"/>
                    <a:pt x="14" y="68"/>
                    <a:pt x="13" y="67"/>
                  </a:cubicBezTo>
                  <a:cubicBezTo>
                    <a:pt x="12" y="68"/>
                    <a:pt x="12" y="69"/>
                    <a:pt x="11" y="70"/>
                  </a:cubicBezTo>
                  <a:cubicBezTo>
                    <a:pt x="11" y="70"/>
                    <a:pt x="11" y="70"/>
                    <a:pt x="12" y="70"/>
                  </a:cubicBezTo>
                  <a:close/>
                  <a:moveTo>
                    <a:pt x="10" y="66"/>
                  </a:moveTo>
                  <a:cubicBezTo>
                    <a:pt x="10" y="66"/>
                    <a:pt x="9" y="65"/>
                    <a:pt x="9" y="65"/>
                  </a:cubicBezTo>
                  <a:cubicBezTo>
                    <a:pt x="9" y="64"/>
                    <a:pt x="9" y="64"/>
                    <a:pt x="10" y="63"/>
                  </a:cubicBezTo>
                  <a:cubicBezTo>
                    <a:pt x="8" y="64"/>
                    <a:pt x="7" y="66"/>
                    <a:pt x="5" y="67"/>
                  </a:cubicBezTo>
                  <a:cubicBezTo>
                    <a:pt x="7" y="68"/>
                    <a:pt x="8" y="68"/>
                    <a:pt x="9" y="69"/>
                  </a:cubicBezTo>
                  <a:cubicBezTo>
                    <a:pt x="9" y="68"/>
                    <a:pt x="10" y="67"/>
                    <a:pt x="10" y="66"/>
                  </a:cubicBezTo>
                  <a:close/>
                  <a:moveTo>
                    <a:pt x="93" y="20"/>
                  </a:moveTo>
                  <a:cubicBezTo>
                    <a:pt x="93" y="20"/>
                    <a:pt x="93" y="20"/>
                    <a:pt x="93" y="20"/>
                  </a:cubicBezTo>
                  <a:cubicBezTo>
                    <a:pt x="94" y="20"/>
                    <a:pt x="95" y="20"/>
                    <a:pt x="96" y="19"/>
                  </a:cubicBezTo>
                  <a:cubicBezTo>
                    <a:pt x="96" y="19"/>
                    <a:pt x="97" y="18"/>
                    <a:pt x="97" y="18"/>
                  </a:cubicBezTo>
                  <a:cubicBezTo>
                    <a:pt x="97" y="17"/>
                    <a:pt x="98" y="17"/>
                    <a:pt x="98" y="17"/>
                  </a:cubicBezTo>
                  <a:cubicBezTo>
                    <a:pt x="98" y="17"/>
                    <a:pt x="98" y="16"/>
                    <a:pt x="99" y="16"/>
                  </a:cubicBezTo>
                  <a:cubicBezTo>
                    <a:pt x="97" y="16"/>
                    <a:pt x="96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4" y="17"/>
                    <a:pt x="93" y="19"/>
                    <a:pt x="93" y="20"/>
                  </a:cubicBezTo>
                  <a:close/>
                  <a:moveTo>
                    <a:pt x="120" y="36"/>
                  </a:moveTo>
                  <a:cubicBezTo>
                    <a:pt x="116" y="41"/>
                    <a:pt x="112" y="46"/>
                    <a:pt x="109" y="52"/>
                  </a:cubicBezTo>
                  <a:cubicBezTo>
                    <a:pt x="113" y="47"/>
                    <a:pt x="117" y="41"/>
                    <a:pt x="120" y="36"/>
                  </a:cubicBezTo>
                  <a:close/>
                  <a:moveTo>
                    <a:pt x="77" y="24"/>
                  </a:moveTo>
                  <a:cubicBezTo>
                    <a:pt x="77" y="23"/>
                    <a:pt x="77" y="23"/>
                    <a:pt x="77" y="23"/>
                  </a:cubicBezTo>
                  <a:cubicBezTo>
                    <a:pt x="76" y="23"/>
                    <a:pt x="75" y="24"/>
                    <a:pt x="73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2" y="24"/>
                    <a:pt x="72" y="25"/>
                    <a:pt x="71" y="26"/>
                  </a:cubicBezTo>
                  <a:cubicBezTo>
                    <a:pt x="73" y="26"/>
                    <a:pt x="74" y="26"/>
                    <a:pt x="75" y="26"/>
                  </a:cubicBezTo>
                  <a:cubicBezTo>
                    <a:pt x="75" y="26"/>
                    <a:pt x="76" y="26"/>
                    <a:pt x="76" y="26"/>
                  </a:cubicBezTo>
                  <a:cubicBezTo>
                    <a:pt x="76" y="25"/>
                    <a:pt x="77" y="24"/>
                    <a:pt x="77" y="24"/>
                  </a:cubicBezTo>
                  <a:close/>
                  <a:moveTo>
                    <a:pt x="34" y="66"/>
                  </a:moveTo>
                  <a:cubicBezTo>
                    <a:pt x="33" y="66"/>
                    <a:pt x="32" y="66"/>
                    <a:pt x="32" y="66"/>
                  </a:cubicBezTo>
                  <a:cubicBezTo>
                    <a:pt x="30" y="66"/>
                    <a:pt x="29" y="66"/>
                    <a:pt x="29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30" y="68"/>
                    <a:pt x="31" y="69"/>
                    <a:pt x="33" y="69"/>
                  </a:cubicBezTo>
                  <a:cubicBezTo>
                    <a:pt x="33" y="68"/>
                    <a:pt x="34" y="67"/>
                    <a:pt x="34" y="66"/>
                  </a:cubicBezTo>
                  <a:close/>
                  <a:moveTo>
                    <a:pt x="94" y="22"/>
                  </a:moveTo>
                  <a:cubicBezTo>
                    <a:pt x="94" y="22"/>
                    <a:pt x="94" y="22"/>
                    <a:pt x="94" y="22"/>
                  </a:cubicBezTo>
                  <a:cubicBezTo>
                    <a:pt x="93" y="22"/>
                    <a:pt x="92" y="22"/>
                    <a:pt x="92" y="22"/>
                  </a:cubicBezTo>
                  <a:cubicBezTo>
                    <a:pt x="91" y="22"/>
                    <a:pt x="91" y="23"/>
                    <a:pt x="90" y="23"/>
                  </a:cubicBezTo>
                  <a:cubicBezTo>
                    <a:pt x="90" y="24"/>
                    <a:pt x="89" y="25"/>
                    <a:pt x="88" y="26"/>
                  </a:cubicBezTo>
                  <a:cubicBezTo>
                    <a:pt x="88" y="26"/>
                    <a:pt x="88" y="26"/>
                    <a:pt x="88" y="27"/>
                  </a:cubicBezTo>
                  <a:cubicBezTo>
                    <a:pt x="88" y="27"/>
                    <a:pt x="89" y="27"/>
                    <a:pt x="89" y="27"/>
                  </a:cubicBezTo>
                  <a:cubicBezTo>
                    <a:pt x="90" y="27"/>
                    <a:pt x="90" y="27"/>
                    <a:pt x="92" y="25"/>
                  </a:cubicBezTo>
                  <a:cubicBezTo>
                    <a:pt x="92" y="24"/>
                    <a:pt x="93" y="23"/>
                    <a:pt x="94" y="22"/>
                  </a:cubicBezTo>
                  <a:close/>
                  <a:moveTo>
                    <a:pt x="45" y="68"/>
                  </a:moveTo>
                  <a:cubicBezTo>
                    <a:pt x="44" y="69"/>
                    <a:pt x="44" y="71"/>
                    <a:pt x="43" y="72"/>
                  </a:cubicBezTo>
                  <a:cubicBezTo>
                    <a:pt x="44" y="72"/>
                    <a:pt x="46" y="72"/>
                    <a:pt x="47" y="73"/>
                  </a:cubicBezTo>
                  <a:cubicBezTo>
                    <a:pt x="47" y="72"/>
                    <a:pt x="47" y="72"/>
                    <a:pt x="47" y="71"/>
                  </a:cubicBezTo>
                  <a:cubicBezTo>
                    <a:pt x="47" y="70"/>
                    <a:pt x="47" y="70"/>
                    <a:pt x="46" y="69"/>
                  </a:cubicBezTo>
                  <a:cubicBezTo>
                    <a:pt x="46" y="68"/>
                    <a:pt x="46" y="68"/>
                    <a:pt x="45" y="68"/>
                  </a:cubicBezTo>
                  <a:close/>
                  <a:moveTo>
                    <a:pt x="100" y="19"/>
                  </a:moveTo>
                  <a:cubicBezTo>
                    <a:pt x="101" y="18"/>
                    <a:pt x="101" y="18"/>
                    <a:pt x="102" y="18"/>
                  </a:cubicBezTo>
                  <a:cubicBezTo>
                    <a:pt x="102" y="18"/>
                    <a:pt x="103" y="18"/>
                    <a:pt x="103" y="18"/>
                  </a:cubicBezTo>
                  <a:cubicBezTo>
                    <a:pt x="104" y="17"/>
                    <a:pt x="105" y="15"/>
                    <a:pt x="106" y="14"/>
                  </a:cubicBezTo>
                  <a:cubicBezTo>
                    <a:pt x="105" y="14"/>
                    <a:pt x="104" y="14"/>
                    <a:pt x="103" y="14"/>
                  </a:cubicBezTo>
                  <a:cubicBezTo>
                    <a:pt x="103" y="14"/>
                    <a:pt x="102" y="15"/>
                    <a:pt x="102" y="15"/>
                  </a:cubicBezTo>
                  <a:cubicBezTo>
                    <a:pt x="102" y="16"/>
                    <a:pt x="101" y="17"/>
                    <a:pt x="100" y="19"/>
                  </a:cubicBezTo>
                  <a:close/>
                  <a:moveTo>
                    <a:pt x="52" y="70"/>
                  </a:moveTo>
                  <a:cubicBezTo>
                    <a:pt x="51" y="71"/>
                    <a:pt x="51" y="72"/>
                    <a:pt x="50" y="73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53" y="73"/>
                    <a:pt x="54" y="73"/>
                    <a:pt x="55" y="73"/>
                  </a:cubicBezTo>
                  <a:cubicBezTo>
                    <a:pt x="55" y="73"/>
                    <a:pt x="56" y="73"/>
                    <a:pt x="56" y="73"/>
                  </a:cubicBezTo>
                  <a:cubicBezTo>
                    <a:pt x="56" y="73"/>
                    <a:pt x="56" y="73"/>
                    <a:pt x="55" y="72"/>
                  </a:cubicBezTo>
                  <a:cubicBezTo>
                    <a:pt x="54" y="71"/>
                    <a:pt x="53" y="71"/>
                    <a:pt x="52" y="70"/>
                  </a:cubicBezTo>
                  <a:close/>
                  <a:moveTo>
                    <a:pt x="113" y="3"/>
                  </a:moveTo>
                  <a:cubicBezTo>
                    <a:pt x="110" y="4"/>
                    <a:pt x="108" y="6"/>
                    <a:pt x="106" y="8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8" y="7"/>
                    <a:pt x="110" y="7"/>
                    <a:pt x="111" y="6"/>
                  </a:cubicBezTo>
                  <a:cubicBezTo>
                    <a:pt x="111" y="6"/>
                    <a:pt x="112" y="6"/>
                    <a:pt x="112" y="6"/>
                  </a:cubicBezTo>
                  <a:cubicBezTo>
                    <a:pt x="112" y="5"/>
                    <a:pt x="113" y="5"/>
                    <a:pt x="113" y="4"/>
                  </a:cubicBezTo>
                  <a:cubicBezTo>
                    <a:pt x="113" y="4"/>
                    <a:pt x="113" y="3"/>
                    <a:pt x="113" y="3"/>
                  </a:cubicBezTo>
                  <a:close/>
                  <a:moveTo>
                    <a:pt x="81" y="30"/>
                  </a:moveTo>
                  <a:cubicBezTo>
                    <a:pt x="80" y="30"/>
                    <a:pt x="79" y="30"/>
                    <a:pt x="78" y="30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77" y="31"/>
                    <a:pt x="76" y="32"/>
                    <a:pt x="76" y="32"/>
                  </a:cubicBezTo>
                  <a:cubicBezTo>
                    <a:pt x="77" y="32"/>
                    <a:pt x="78" y="32"/>
                    <a:pt x="79" y="32"/>
                  </a:cubicBezTo>
                  <a:cubicBezTo>
                    <a:pt x="79" y="32"/>
                    <a:pt x="79" y="32"/>
                    <a:pt x="80" y="32"/>
                  </a:cubicBezTo>
                  <a:cubicBezTo>
                    <a:pt x="80" y="31"/>
                    <a:pt x="80" y="31"/>
                    <a:pt x="81" y="30"/>
                  </a:cubicBezTo>
                  <a:close/>
                  <a:moveTo>
                    <a:pt x="142" y="65"/>
                  </a:moveTo>
                  <a:cubicBezTo>
                    <a:pt x="142" y="65"/>
                    <a:pt x="142" y="65"/>
                    <a:pt x="142" y="64"/>
                  </a:cubicBezTo>
                  <a:cubicBezTo>
                    <a:pt x="139" y="67"/>
                    <a:pt x="137" y="69"/>
                    <a:pt x="135" y="72"/>
                  </a:cubicBezTo>
                  <a:cubicBezTo>
                    <a:pt x="136" y="72"/>
                    <a:pt x="137" y="72"/>
                    <a:pt x="137" y="71"/>
                  </a:cubicBezTo>
                  <a:cubicBezTo>
                    <a:pt x="138" y="71"/>
                    <a:pt x="138" y="71"/>
                    <a:pt x="138" y="71"/>
                  </a:cubicBezTo>
                  <a:cubicBezTo>
                    <a:pt x="139" y="69"/>
                    <a:pt x="140" y="67"/>
                    <a:pt x="141" y="65"/>
                  </a:cubicBezTo>
                  <a:cubicBezTo>
                    <a:pt x="142" y="65"/>
                    <a:pt x="142" y="65"/>
                    <a:pt x="142" y="65"/>
                  </a:cubicBezTo>
                  <a:close/>
                  <a:moveTo>
                    <a:pt x="99" y="26"/>
                  </a:moveTo>
                  <a:cubicBezTo>
                    <a:pt x="99" y="26"/>
                    <a:pt x="99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4"/>
                    <a:pt x="103" y="22"/>
                    <a:pt x="104" y="21"/>
                  </a:cubicBezTo>
                  <a:cubicBezTo>
                    <a:pt x="104" y="21"/>
                    <a:pt x="104" y="20"/>
                    <a:pt x="104" y="20"/>
                  </a:cubicBezTo>
                  <a:cubicBezTo>
                    <a:pt x="103" y="20"/>
                    <a:pt x="103" y="20"/>
                    <a:pt x="102" y="21"/>
                  </a:cubicBezTo>
                  <a:cubicBezTo>
                    <a:pt x="101" y="23"/>
                    <a:pt x="100" y="24"/>
                    <a:pt x="99" y="25"/>
                  </a:cubicBezTo>
                  <a:cubicBezTo>
                    <a:pt x="99" y="25"/>
                    <a:pt x="99" y="26"/>
                    <a:pt x="99" y="26"/>
                  </a:cubicBezTo>
                  <a:close/>
                  <a:moveTo>
                    <a:pt x="66" y="17"/>
                  </a:moveTo>
                  <a:cubicBezTo>
                    <a:pt x="65" y="17"/>
                    <a:pt x="64" y="16"/>
                    <a:pt x="63" y="16"/>
                  </a:cubicBezTo>
                  <a:cubicBezTo>
                    <a:pt x="63" y="17"/>
                    <a:pt x="62" y="17"/>
                    <a:pt x="62" y="18"/>
                  </a:cubicBezTo>
                  <a:cubicBezTo>
                    <a:pt x="63" y="18"/>
                    <a:pt x="63" y="19"/>
                    <a:pt x="64" y="19"/>
                  </a:cubicBezTo>
                  <a:cubicBezTo>
                    <a:pt x="65" y="18"/>
                    <a:pt x="65" y="18"/>
                    <a:pt x="66" y="17"/>
                  </a:cubicBezTo>
                  <a:close/>
                  <a:moveTo>
                    <a:pt x="100" y="21"/>
                  </a:moveTo>
                  <a:cubicBezTo>
                    <a:pt x="100" y="21"/>
                    <a:pt x="99" y="21"/>
                    <a:pt x="99" y="21"/>
                  </a:cubicBezTo>
                  <a:cubicBezTo>
                    <a:pt x="98" y="21"/>
                    <a:pt x="98" y="21"/>
                    <a:pt x="98" y="22"/>
                  </a:cubicBezTo>
                  <a:cubicBezTo>
                    <a:pt x="98" y="23"/>
                    <a:pt x="97" y="23"/>
                    <a:pt x="97" y="24"/>
                  </a:cubicBezTo>
                  <a:cubicBezTo>
                    <a:pt x="96" y="25"/>
                    <a:pt x="96" y="25"/>
                    <a:pt x="95" y="26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4"/>
                    <a:pt x="99" y="23"/>
                    <a:pt x="100" y="22"/>
                  </a:cubicBezTo>
                  <a:cubicBezTo>
                    <a:pt x="100" y="21"/>
                    <a:pt x="100" y="21"/>
                    <a:pt x="100" y="21"/>
                  </a:cubicBezTo>
                  <a:close/>
                  <a:moveTo>
                    <a:pt x="94" y="29"/>
                  </a:moveTo>
                  <a:cubicBezTo>
                    <a:pt x="94" y="29"/>
                    <a:pt x="94" y="29"/>
                    <a:pt x="93" y="29"/>
                  </a:cubicBezTo>
                  <a:cubicBezTo>
                    <a:pt x="91" y="33"/>
                    <a:pt x="88" y="37"/>
                    <a:pt x="86" y="40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9" y="37"/>
                    <a:pt x="92" y="33"/>
                    <a:pt x="94" y="29"/>
                  </a:cubicBezTo>
                  <a:close/>
                  <a:moveTo>
                    <a:pt x="86" y="33"/>
                  </a:moveTo>
                  <a:cubicBezTo>
                    <a:pt x="86" y="32"/>
                    <a:pt x="87" y="31"/>
                    <a:pt x="88" y="29"/>
                  </a:cubicBezTo>
                  <a:cubicBezTo>
                    <a:pt x="88" y="29"/>
                    <a:pt x="87" y="29"/>
                    <a:pt x="86" y="29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5" y="31"/>
                    <a:pt x="85" y="31"/>
                    <a:pt x="84" y="32"/>
                  </a:cubicBezTo>
                  <a:cubicBezTo>
                    <a:pt x="85" y="32"/>
                    <a:pt x="85" y="33"/>
                    <a:pt x="86" y="33"/>
                  </a:cubicBezTo>
                  <a:close/>
                  <a:moveTo>
                    <a:pt x="72" y="30"/>
                  </a:moveTo>
                  <a:cubicBezTo>
                    <a:pt x="71" y="30"/>
                    <a:pt x="70" y="30"/>
                    <a:pt x="69" y="30"/>
                  </a:cubicBezTo>
                  <a:cubicBezTo>
                    <a:pt x="68" y="30"/>
                    <a:pt x="68" y="31"/>
                    <a:pt x="67" y="32"/>
                  </a:cubicBezTo>
                  <a:cubicBezTo>
                    <a:pt x="68" y="32"/>
                    <a:pt x="69" y="32"/>
                    <a:pt x="70" y="3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2" y="31"/>
                    <a:pt x="72" y="31"/>
                    <a:pt x="72" y="30"/>
                  </a:cubicBezTo>
                  <a:close/>
                  <a:moveTo>
                    <a:pt x="109" y="9"/>
                  </a:moveTo>
                  <a:cubicBezTo>
                    <a:pt x="108" y="9"/>
                    <a:pt x="107" y="9"/>
                    <a:pt x="106" y="10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11"/>
                    <a:pt x="104" y="11"/>
                    <a:pt x="104" y="12"/>
                  </a:cubicBezTo>
                  <a:cubicBezTo>
                    <a:pt x="105" y="12"/>
                    <a:pt x="106" y="11"/>
                    <a:pt x="107" y="11"/>
                  </a:cubicBezTo>
                  <a:cubicBezTo>
                    <a:pt x="108" y="11"/>
                    <a:pt x="109" y="10"/>
                    <a:pt x="109" y="9"/>
                  </a:cubicBezTo>
                  <a:close/>
                  <a:moveTo>
                    <a:pt x="55" y="28"/>
                  </a:moveTo>
                  <a:cubicBezTo>
                    <a:pt x="56" y="28"/>
                    <a:pt x="56" y="28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8" y="27"/>
                    <a:pt x="58" y="26"/>
                    <a:pt x="59" y="26"/>
                  </a:cubicBezTo>
                  <a:cubicBezTo>
                    <a:pt x="58" y="25"/>
                    <a:pt x="58" y="25"/>
                    <a:pt x="57" y="25"/>
                  </a:cubicBezTo>
                  <a:cubicBezTo>
                    <a:pt x="56" y="26"/>
                    <a:pt x="55" y="27"/>
                    <a:pt x="55" y="28"/>
                  </a:cubicBezTo>
                  <a:close/>
                  <a:moveTo>
                    <a:pt x="37" y="71"/>
                  </a:moveTo>
                  <a:cubicBezTo>
                    <a:pt x="38" y="71"/>
                    <a:pt x="39" y="71"/>
                    <a:pt x="40" y="71"/>
                  </a:cubicBezTo>
                  <a:cubicBezTo>
                    <a:pt x="40" y="70"/>
                    <a:pt x="41" y="69"/>
                    <a:pt x="42" y="68"/>
                  </a:cubicBezTo>
                  <a:cubicBezTo>
                    <a:pt x="41" y="67"/>
                    <a:pt x="41" y="67"/>
                    <a:pt x="40" y="68"/>
                  </a:cubicBezTo>
                  <a:cubicBezTo>
                    <a:pt x="40" y="68"/>
                    <a:pt x="39" y="69"/>
                    <a:pt x="39" y="69"/>
                  </a:cubicBezTo>
                  <a:cubicBezTo>
                    <a:pt x="38" y="70"/>
                    <a:pt x="38" y="70"/>
                    <a:pt x="37" y="71"/>
                  </a:cubicBezTo>
                  <a:close/>
                  <a:moveTo>
                    <a:pt x="61" y="20"/>
                  </a:moveTo>
                  <a:cubicBezTo>
                    <a:pt x="60" y="20"/>
                    <a:pt x="59" y="21"/>
                    <a:pt x="59" y="22"/>
                  </a:cubicBezTo>
                  <a:cubicBezTo>
                    <a:pt x="60" y="22"/>
                    <a:pt x="61" y="22"/>
                    <a:pt x="61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3" y="21"/>
                    <a:pt x="63" y="21"/>
                  </a:cubicBezTo>
                  <a:cubicBezTo>
                    <a:pt x="62" y="20"/>
                    <a:pt x="61" y="20"/>
                    <a:pt x="61" y="20"/>
                  </a:cubicBezTo>
                  <a:close/>
                  <a:moveTo>
                    <a:pt x="55" y="78"/>
                  </a:moveTo>
                  <a:cubicBezTo>
                    <a:pt x="56" y="79"/>
                    <a:pt x="57" y="79"/>
                    <a:pt x="57" y="78"/>
                  </a:cubicBezTo>
                  <a:cubicBezTo>
                    <a:pt x="58" y="77"/>
                    <a:pt x="58" y="76"/>
                    <a:pt x="58" y="75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6" y="76"/>
                    <a:pt x="55" y="77"/>
                    <a:pt x="55" y="78"/>
                  </a:cubicBezTo>
                  <a:close/>
                  <a:moveTo>
                    <a:pt x="66" y="27"/>
                  </a:moveTo>
                  <a:cubicBezTo>
                    <a:pt x="65" y="27"/>
                    <a:pt x="64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27"/>
                    <a:pt x="62" y="28"/>
                    <a:pt x="62" y="28"/>
                  </a:cubicBezTo>
                  <a:cubicBezTo>
                    <a:pt x="62" y="28"/>
                    <a:pt x="63" y="28"/>
                    <a:pt x="64" y="29"/>
                  </a:cubicBezTo>
                  <a:cubicBezTo>
                    <a:pt x="65" y="29"/>
                    <a:pt x="66" y="28"/>
                    <a:pt x="66" y="27"/>
                  </a:cubicBezTo>
                  <a:cubicBezTo>
                    <a:pt x="66" y="27"/>
                    <a:pt x="66" y="27"/>
                    <a:pt x="66" y="27"/>
                  </a:cubicBezTo>
                  <a:close/>
                  <a:moveTo>
                    <a:pt x="55" y="75"/>
                  </a:moveTo>
                  <a:cubicBezTo>
                    <a:pt x="53" y="75"/>
                    <a:pt x="52" y="75"/>
                    <a:pt x="50" y="75"/>
                  </a:cubicBezTo>
                  <a:cubicBezTo>
                    <a:pt x="51" y="76"/>
                    <a:pt x="52" y="77"/>
                    <a:pt x="53" y="77"/>
                  </a:cubicBezTo>
                  <a:cubicBezTo>
                    <a:pt x="54" y="77"/>
                    <a:pt x="54" y="76"/>
                    <a:pt x="55" y="75"/>
                  </a:cubicBezTo>
                  <a:close/>
                  <a:moveTo>
                    <a:pt x="55" y="11"/>
                  </a:moveTo>
                  <a:cubicBezTo>
                    <a:pt x="52" y="13"/>
                    <a:pt x="47" y="19"/>
                    <a:pt x="45" y="21"/>
                  </a:cubicBezTo>
                  <a:cubicBezTo>
                    <a:pt x="48" y="18"/>
                    <a:pt x="52" y="15"/>
                    <a:pt x="55" y="11"/>
                  </a:cubicBezTo>
                  <a:close/>
                  <a:moveTo>
                    <a:pt x="156" y="61"/>
                  </a:moveTo>
                  <a:cubicBezTo>
                    <a:pt x="155" y="62"/>
                    <a:pt x="155" y="63"/>
                    <a:pt x="154" y="64"/>
                  </a:cubicBezTo>
                  <a:cubicBezTo>
                    <a:pt x="154" y="64"/>
                    <a:pt x="153" y="65"/>
                    <a:pt x="153" y="66"/>
                  </a:cubicBezTo>
                  <a:cubicBezTo>
                    <a:pt x="154" y="65"/>
                    <a:pt x="155" y="64"/>
                    <a:pt x="157" y="63"/>
                  </a:cubicBezTo>
                  <a:cubicBezTo>
                    <a:pt x="157" y="62"/>
                    <a:pt x="156" y="62"/>
                    <a:pt x="156" y="61"/>
                  </a:cubicBezTo>
                  <a:close/>
                  <a:moveTo>
                    <a:pt x="54" y="22"/>
                  </a:moveTo>
                  <a:cubicBezTo>
                    <a:pt x="55" y="22"/>
                    <a:pt x="55" y="22"/>
                    <a:pt x="55" y="21"/>
                  </a:cubicBezTo>
                  <a:cubicBezTo>
                    <a:pt x="56" y="20"/>
                    <a:pt x="57" y="19"/>
                    <a:pt x="58" y="18"/>
                  </a:cubicBezTo>
                  <a:cubicBezTo>
                    <a:pt x="58" y="18"/>
                    <a:pt x="58" y="17"/>
                    <a:pt x="57" y="17"/>
                  </a:cubicBezTo>
                  <a:cubicBezTo>
                    <a:pt x="56" y="18"/>
                    <a:pt x="56" y="20"/>
                    <a:pt x="55" y="21"/>
                  </a:cubicBezTo>
                  <a:cubicBezTo>
                    <a:pt x="55" y="21"/>
                    <a:pt x="54" y="21"/>
                    <a:pt x="54" y="22"/>
                  </a:cubicBezTo>
                  <a:close/>
                  <a:moveTo>
                    <a:pt x="96" y="14"/>
                  </a:moveTo>
                  <a:cubicBezTo>
                    <a:pt x="96" y="14"/>
                    <a:pt x="96" y="14"/>
                    <a:pt x="96" y="14"/>
                  </a:cubicBezTo>
                  <a:cubicBezTo>
                    <a:pt x="98" y="14"/>
                    <a:pt x="99" y="14"/>
                    <a:pt x="100" y="13"/>
                  </a:cubicBezTo>
                  <a:cubicBezTo>
                    <a:pt x="100" y="13"/>
                    <a:pt x="101" y="13"/>
                    <a:pt x="101" y="13"/>
                  </a:cubicBezTo>
                  <a:cubicBezTo>
                    <a:pt x="101" y="12"/>
                    <a:pt x="101" y="12"/>
                    <a:pt x="102" y="11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00" y="12"/>
                    <a:pt x="98" y="12"/>
                    <a:pt x="97" y="13"/>
                  </a:cubicBezTo>
                  <a:cubicBezTo>
                    <a:pt x="97" y="13"/>
                    <a:pt x="96" y="14"/>
                    <a:pt x="96" y="14"/>
                  </a:cubicBezTo>
                  <a:close/>
                  <a:moveTo>
                    <a:pt x="57" y="80"/>
                  </a:moveTo>
                  <a:cubicBezTo>
                    <a:pt x="59" y="81"/>
                    <a:pt x="59" y="81"/>
                    <a:pt x="59" y="79"/>
                  </a:cubicBezTo>
                  <a:cubicBezTo>
                    <a:pt x="60" y="78"/>
                    <a:pt x="61" y="77"/>
                    <a:pt x="61" y="76"/>
                  </a:cubicBezTo>
                  <a:cubicBezTo>
                    <a:pt x="62" y="76"/>
                    <a:pt x="62" y="76"/>
                    <a:pt x="62" y="75"/>
                  </a:cubicBezTo>
                  <a:cubicBezTo>
                    <a:pt x="61" y="75"/>
                    <a:pt x="60" y="75"/>
                    <a:pt x="60" y="75"/>
                  </a:cubicBezTo>
                  <a:cubicBezTo>
                    <a:pt x="60" y="78"/>
                    <a:pt x="59" y="79"/>
                    <a:pt x="57" y="80"/>
                  </a:cubicBezTo>
                  <a:close/>
                  <a:moveTo>
                    <a:pt x="142" y="70"/>
                  </a:moveTo>
                  <a:cubicBezTo>
                    <a:pt x="142" y="70"/>
                    <a:pt x="142" y="70"/>
                    <a:pt x="142" y="70"/>
                  </a:cubicBezTo>
                  <a:cubicBezTo>
                    <a:pt x="143" y="70"/>
                    <a:pt x="143" y="70"/>
                    <a:pt x="144" y="69"/>
                  </a:cubicBezTo>
                  <a:cubicBezTo>
                    <a:pt x="145" y="68"/>
                    <a:pt x="146" y="66"/>
                    <a:pt x="147" y="64"/>
                  </a:cubicBezTo>
                  <a:cubicBezTo>
                    <a:pt x="147" y="64"/>
                    <a:pt x="148" y="64"/>
                    <a:pt x="148" y="63"/>
                  </a:cubicBezTo>
                  <a:cubicBezTo>
                    <a:pt x="148" y="63"/>
                    <a:pt x="148" y="63"/>
                    <a:pt x="147" y="63"/>
                  </a:cubicBezTo>
                  <a:cubicBezTo>
                    <a:pt x="146" y="66"/>
                    <a:pt x="144" y="68"/>
                    <a:pt x="142" y="70"/>
                  </a:cubicBezTo>
                  <a:close/>
                  <a:moveTo>
                    <a:pt x="69" y="24"/>
                  </a:moveTo>
                  <a:cubicBezTo>
                    <a:pt x="68" y="24"/>
                    <a:pt x="66" y="24"/>
                    <a:pt x="65" y="24"/>
                  </a:cubicBezTo>
                  <a:cubicBezTo>
                    <a:pt x="65" y="24"/>
                    <a:pt x="64" y="24"/>
                    <a:pt x="64" y="25"/>
                  </a:cubicBezTo>
                  <a:cubicBezTo>
                    <a:pt x="65" y="25"/>
                    <a:pt x="65" y="25"/>
                    <a:pt x="66" y="25"/>
                  </a:cubicBezTo>
                  <a:cubicBezTo>
                    <a:pt x="68" y="25"/>
                    <a:pt x="68" y="25"/>
                    <a:pt x="69" y="24"/>
                  </a:cubicBezTo>
                  <a:cubicBezTo>
                    <a:pt x="69" y="24"/>
                    <a:pt x="69" y="24"/>
                    <a:pt x="69" y="24"/>
                  </a:cubicBezTo>
                  <a:close/>
                  <a:moveTo>
                    <a:pt x="154" y="59"/>
                  </a:moveTo>
                  <a:cubicBezTo>
                    <a:pt x="154" y="59"/>
                    <a:pt x="153" y="58"/>
                    <a:pt x="153" y="58"/>
                  </a:cubicBezTo>
                  <a:cubicBezTo>
                    <a:pt x="152" y="60"/>
                    <a:pt x="151" y="62"/>
                    <a:pt x="150" y="64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51" y="62"/>
                    <a:pt x="153" y="61"/>
                    <a:pt x="154" y="59"/>
                  </a:cubicBezTo>
                  <a:close/>
                  <a:moveTo>
                    <a:pt x="51" y="23"/>
                  </a:moveTo>
                  <a:cubicBezTo>
                    <a:pt x="51" y="23"/>
                    <a:pt x="51" y="23"/>
                    <a:pt x="51" y="22"/>
                  </a:cubicBezTo>
                  <a:cubicBezTo>
                    <a:pt x="50" y="23"/>
                    <a:pt x="43" y="32"/>
                    <a:pt x="43" y="33"/>
                  </a:cubicBezTo>
                  <a:cubicBezTo>
                    <a:pt x="46" y="30"/>
                    <a:pt x="49" y="26"/>
                    <a:pt x="51" y="23"/>
                  </a:cubicBezTo>
                  <a:close/>
                  <a:moveTo>
                    <a:pt x="36" y="80"/>
                  </a:moveTo>
                  <a:cubicBezTo>
                    <a:pt x="39" y="81"/>
                    <a:pt x="43" y="82"/>
                    <a:pt x="46" y="82"/>
                  </a:cubicBezTo>
                  <a:cubicBezTo>
                    <a:pt x="43" y="81"/>
                    <a:pt x="39" y="80"/>
                    <a:pt x="36" y="80"/>
                  </a:cubicBezTo>
                  <a:close/>
                  <a:moveTo>
                    <a:pt x="114" y="79"/>
                  </a:moveTo>
                  <a:cubicBezTo>
                    <a:pt x="113" y="79"/>
                    <a:pt x="113" y="79"/>
                    <a:pt x="113" y="79"/>
                  </a:cubicBezTo>
                  <a:cubicBezTo>
                    <a:pt x="111" y="79"/>
                    <a:pt x="109" y="80"/>
                    <a:pt x="107" y="80"/>
                  </a:cubicBezTo>
                  <a:cubicBezTo>
                    <a:pt x="107" y="80"/>
                    <a:pt x="107" y="80"/>
                    <a:pt x="106" y="81"/>
                  </a:cubicBezTo>
                  <a:cubicBezTo>
                    <a:pt x="109" y="81"/>
                    <a:pt x="111" y="80"/>
                    <a:pt x="114" y="79"/>
                  </a:cubicBezTo>
                  <a:close/>
                  <a:moveTo>
                    <a:pt x="70" y="28"/>
                  </a:moveTo>
                  <a:cubicBezTo>
                    <a:pt x="71" y="28"/>
                    <a:pt x="72" y="28"/>
                    <a:pt x="7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3" y="28"/>
                    <a:pt x="72" y="28"/>
                    <a:pt x="71" y="28"/>
                  </a:cubicBezTo>
                  <a:cubicBezTo>
                    <a:pt x="70" y="27"/>
                    <a:pt x="70" y="27"/>
                    <a:pt x="70" y="28"/>
                  </a:cubicBezTo>
                  <a:close/>
                  <a:moveTo>
                    <a:pt x="109" y="12"/>
                  </a:moveTo>
                  <a:cubicBezTo>
                    <a:pt x="109" y="13"/>
                    <a:pt x="106" y="17"/>
                    <a:pt x="105" y="18"/>
                  </a:cubicBezTo>
                  <a:cubicBezTo>
                    <a:pt x="106" y="18"/>
                    <a:pt x="106" y="17"/>
                    <a:pt x="107" y="17"/>
                  </a:cubicBezTo>
                  <a:cubicBezTo>
                    <a:pt x="107" y="15"/>
                    <a:pt x="108" y="14"/>
                    <a:pt x="109" y="13"/>
                  </a:cubicBezTo>
                  <a:cubicBezTo>
                    <a:pt x="109" y="13"/>
                    <a:pt x="109" y="12"/>
                    <a:pt x="109" y="12"/>
                  </a:cubicBezTo>
                  <a:close/>
                  <a:moveTo>
                    <a:pt x="63" y="12"/>
                  </a:moveTo>
                  <a:cubicBezTo>
                    <a:pt x="65" y="13"/>
                    <a:pt x="67" y="14"/>
                    <a:pt x="69" y="13"/>
                  </a:cubicBezTo>
                  <a:cubicBezTo>
                    <a:pt x="68" y="13"/>
                    <a:pt x="64" y="12"/>
                    <a:pt x="63" y="12"/>
                  </a:cubicBezTo>
                  <a:close/>
                  <a:moveTo>
                    <a:pt x="132" y="25"/>
                  </a:moveTo>
                  <a:cubicBezTo>
                    <a:pt x="131" y="26"/>
                    <a:pt x="132" y="26"/>
                    <a:pt x="132" y="26"/>
                  </a:cubicBezTo>
                  <a:cubicBezTo>
                    <a:pt x="133" y="27"/>
                    <a:pt x="134" y="29"/>
                    <a:pt x="135" y="30"/>
                  </a:cubicBezTo>
                  <a:cubicBezTo>
                    <a:pt x="135" y="30"/>
                    <a:pt x="135" y="30"/>
                    <a:pt x="136" y="30"/>
                  </a:cubicBezTo>
                  <a:cubicBezTo>
                    <a:pt x="134" y="28"/>
                    <a:pt x="133" y="27"/>
                    <a:pt x="132" y="25"/>
                  </a:cubicBezTo>
                  <a:close/>
                  <a:moveTo>
                    <a:pt x="60" y="30"/>
                  </a:moveTo>
                  <a:cubicBezTo>
                    <a:pt x="60" y="31"/>
                    <a:pt x="60" y="31"/>
                    <a:pt x="60" y="31"/>
                  </a:cubicBezTo>
                  <a:cubicBezTo>
                    <a:pt x="61" y="31"/>
                    <a:pt x="61" y="31"/>
                    <a:pt x="62" y="31"/>
                  </a:cubicBezTo>
                  <a:cubicBezTo>
                    <a:pt x="63" y="31"/>
                    <a:pt x="63" y="31"/>
                    <a:pt x="64" y="30"/>
                  </a:cubicBezTo>
                  <a:cubicBezTo>
                    <a:pt x="63" y="30"/>
                    <a:pt x="62" y="30"/>
                    <a:pt x="61" y="30"/>
                  </a:cubicBezTo>
                  <a:cubicBezTo>
                    <a:pt x="60" y="30"/>
                    <a:pt x="60" y="30"/>
                    <a:pt x="60" y="30"/>
                  </a:cubicBezTo>
                  <a:close/>
                  <a:moveTo>
                    <a:pt x="128" y="20"/>
                  </a:moveTo>
                  <a:cubicBezTo>
                    <a:pt x="128" y="20"/>
                    <a:pt x="128" y="20"/>
                    <a:pt x="128" y="20"/>
                  </a:cubicBezTo>
                  <a:cubicBezTo>
                    <a:pt x="128" y="22"/>
                    <a:pt x="129" y="23"/>
                    <a:pt x="130" y="24"/>
                  </a:cubicBezTo>
                  <a:cubicBezTo>
                    <a:pt x="130" y="24"/>
                    <a:pt x="131" y="23"/>
                    <a:pt x="130" y="23"/>
                  </a:cubicBezTo>
                  <a:cubicBezTo>
                    <a:pt x="130" y="22"/>
                    <a:pt x="129" y="21"/>
                    <a:pt x="128" y="20"/>
                  </a:cubicBezTo>
                  <a:close/>
                  <a:moveTo>
                    <a:pt x="58" y="16"/>
                  </a:moveTo>
                  <a:cubicBezTo>
                    <a:pt x="59" y="16"/>
                    <a:pt x="59" y="16"/>
                    <a:pt x="59" y="17"/>
                  </a:cubicBezTo>
                  <a:cubicBezTo>
                    <a:pt x="60" y="16"/>
                    <a:pt x="60" y="16"/>
                    <a:pt x="61" y="15"/>
                  </a:cubicBezTo>
                  <a:cubicBezTo>
                    <a:pt x="60" y="15"/>
                    <a:pt x="59" y="15"/>
                    <a:pt x="59" y="15"/>
                  </a:cubicBezTo>
                  <a:cubicBezTo>
                    <a:pt x="59" y="15"/>
                    <a:pt x="59" y="15"/>
                    <a:pt x="58" y="16"/>
                  </a:cubicBezTo>
                  <a:close/>
                  <a:moveTo>
                    <a:pt x="145" y="72"/>
                  </a:moveTo>
                  <a:cubicBezTo>
                    <a:pt x="146" y="72"/>
                    <a:pt x="147" y="71"/>
                    <a:pt x="148" y="70"/>
                  </a:cubicBezTo>
                  <a:cubicBezTo>
                    <a:pt x="146" y="70"/>
                    <a:pt x="145" y="71"/>
                    <a:pt x="145" y="72"/>
                  </a:cubicBezTo>
                  <a:close/>
                  <a:moveTo>
                    <a:pt x="156" y="68"/>
                  </a:moveTo>
                  <a:cubicBezTo>
                    <a:pt x="158" y="68"/>
                    <a:pt x="161" y="66"/>
                    <a:pt x="161" y="65"/>
                  </a:cubicBezTo>
                  <a:cubicBezTo>
                    <a:pt x="159" y="66"/>
                    <a:pt x="157" y="67"/>
                    <a:pt x="156" y="68"/>
                  </a:cubicBezTo>
                  <a:close/>
                  <a:moveTo>
                    <a:pt x="27" y="76"/>
                  </a:moveTo>
                  <a:cubicBezTo>
                    <a:pt x="27" y="76"/>
                    <a:pt x="27" y="76"/>
                    <a:pt x="27" y="76"/>
                  </a:cubicBezTo>
                  <a:cubicBezTo>
                    <a:pt x="26" y="75"/>
                    <a:pt x="25" y="75"/>
                    <a:pt x="23" y="74"/>
                  </a:cubicBezTo>
                  <a:cubicBezTo>
                    <a:pt x="23" y="74"/>
                    <a:pt x="23" y="74"/>
                    <a:pt x="23" y="75"/>
                  </a:cubicBezTo>
                  <a:cubicBezTo>
                    <a:pt x="24" y="75"/>
                    <a:pt x="26" y="76"/>
                    <a:pt x="27" y="76"/>
                  </a:cubicBezTo>
                  <a:close/>
                  <a:moveTo>
                    <a:pt x="149" y="67"/>
                  </a:moveTo>
                  <a:cubicBezTo>
                    <a:pt x="150" y="67"/>
                    <a:pt x="151" y="66"/>
                    <a:pt x="151" y="65"/>
                  </a:cubicBezTo>
                  <a:cubicBezTo>
                    <a:pt x="150" y="66"/>
                    <a:pt x="150" y="67"/>
                    <a:pt x="149" y="67"/>
                  </a:cubicBezTo>
                  <a:close/>
                  <a:moveTo>
                    <a:pt x="101" y="9"/>
                  </a:moveTo>
                  <a:cubicBezTo>
                    <a:pt x="101" y="9"/>
                    <a:pt x="101" y="9"/>
                    <a:pt x="101" y="9"/>
                  </a:cubicBezTo>
                  <a:cubicBezTo>
                    <a:pt x="100" y="9"/>
                    <a:pt x="99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9" y="10"/>
                    <a:pt x="100" y="10"/>
                    <a:pt x="101" y="9"/>
                  </a:cubicBezTo>
                  <a:close/>
                  <a:moveTo>
                    <a:pt x="66" y="22"/>
                  </a:moveTo>
                  <a:cubicBezTo>
                    <a:pt x="67" y="22"/>
                    <a:pt x="67" y="22"/>
                    <a:pt x="68" y="22"/>
                  </a:cubicBezTo>
                  <a:cubicBezTo>
                    <a:pt x="67" y="22"/>
                    <a:pt x="67" y="22"/>
                    <a:pt x="66" y="22"/>
                  </a:cubicBezTo>
                  <a:close/>
                  <a:moveTo>
                    <a:pt x="56" y="15"/>
                  </a:moveTo>
                  <a:cubicBezTo>
                    <a:pt x="55" y="15"/>
                    <a:pt x="55" y="14"/>
                    <a:pt x="55" y="14"/>
                  </a:cubicBezTo>
                  <a:cubicBezTo>
                    <a:pt x="55" y="14"/>
                    <a:pt x="55" y="14"/>
                    <a:pt x="54" y="15"/>
                  </a:cubicBezTo>
                  <a:cubicBezTo>
                    <a:pt x="55" y="15"/>
                    <a:pt x="55" y="15"/>
                    <a:pt x="56" y="15"/>
                  </a:cubicBezTo>
                  <a:close/>
                  <a:moveTo>
                    <a:pt x="62" y="14"/>
                  </a:moveTo>
                  <a:cubicBezTo>
                    <a:pt x="61" y="13"/>
                    <a:pt x="60" y="13"/>
                    <a:pt x="60" y="13"/>
                  </a:cubicBezTo>
                  <a:cubicBezTo>
                    <a:pt x="61" y="13"/>
                    <a:pt x="61" y="14"/>
                    <a:pt x="62" y="14"/>
                  </a:cubicBezTo>
                  <a:close/>
                  <a:moveTo>
                    <a:pt x="82" y="32"/>
                  </a:moveTo>
                  <a:cubicBezTo>
                    <a:pt x="82" y="32"/>
                    <a:pt x="82" y="32"/>
                    <a:pt x="82" y="32"/>
                  </a:cubicBezTo>
                  <a:cubicBezTo>
                    <a:pt x="82" y="32"/>
                    <a:pt x="83" y="31"/>
                    <a:pt x="83" y="30"/>
                  </a:cubicBezTo>
                  <a:cubicBezTo>
                    <a:pt x="83" y="31"/>
                    <a:pt x="82" y="31"/>
                    <a:pt x="82" y="32"/>
                  </a:cubicBezTo>
                  <a:close/>
                  <a:moveTo>
                    <a:pt x="91" y="14"/>
                  </a:moveTo>
                  <a:cubicBezTo>
                    <a:pt x="92" y="15"/>
                    <a:pt x="92" y="15"/>
                    <a:pt x="93" y="14"/>
                  </a:cubicBezTo>
                  <a:cubicBezTo>
                    <a:pt x="92" y="14"/>
                    <a:pt x="92" y="14"/>
                    <a:pt x="91" y="14"/>
                  </a:cubicBezTo>
                  <a:close/>
                  <a:moveTo>
                    <a:pt x="57" y="12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57" y="12"/>
                    <a:pt x="57" y="12"/>
                    <a:pt x="57" y="12"/>
                  </a:cubicBezTo>
                  <a:close/>
                  <a:moveTo>
                    <a:pt x="39" y="67"/>
                  </a:moveTo>
                  <a:cubicBezTo>
                    <a:pt x="38" y="67"/>
                    <a:pt x="38" y="67"/>
                    <a:pt x="38" y="68"/>
                  </a:cubicBezTo>
                  <a:cubicBezTo>
                    <a:pt x="38" y="68"/>
                    <a:pt x="38" y="67"/>
                    <a:pt x="39" y="67"/>
                  </a:cubicBezTo>
                  <a:close/>
                  <a:moveTo>
                    <a:pt x="24" y="54"/>
                  </a:move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6" name="Group 33"/>
          <p:cNvGrpSpPr>
            <a:grpSpLocks noChangeAspect="1"/>
          </p:cNvGrpSpPr>
          <p:nvPr/>
        </p:nvGrpSpPr>
        <p:grpSpPr bwMode="auto">
          <a:xfrm>
            <a:off x="6484015" y="3970799"/>
            <a:ext cx="686723" cy="598394"/>
            <a:chOff x="6122" y="1679"/>
            <a:chExt cx="552" cy="481"/>
          </a:xfrm>
          <a:solidFill>
            <a:schemeClr val="accent6"/>
          </a:solidFill>
        </p:grpSpPr>
        <p:sp>
          <p:nvSpPr>
            <p:cNvPr id="2585" name="Freeform 34"/>
            <p:cNvSpPr>
              <a:spLocks noEditPoints="1"/>
            </p:cNvSpPr>
            <p:nvPr/>
          </p:nvSpPr>
          <p:spPr bwMode="auto">
            <a:xfrm>
              <a:off x="6122" y="1679"/>
              <a:ext cx="552" cy="481"/>
            </a:xfrm>
            <a:custGeom>
              <a:avLst/>
              <a:gdLst>
                <a:gd name="T0" fmla="*/ 22 w 268"/>
                <a:gd name="T1" fmla="*/ 19 h 233"/>
                <a:gd name="T2" fmla="*/ 81 w 268"/>
                <a:gd name="T3" fmla="*/ 14 h 233"/>
                <a:gd name="T4" fmla="*/ 166 w 268"/>
                <a:gd name="T5" fmla="*/ 3 h 233"/>
                <a:gd name="T6" fmla="*/ 262 w 268"/>
                <a:gd name="T7" fmla="*/ 6 h 233"/>
                <a:gd name="T8" fmla="*/ 266 w 268"/>
                <a:gd name="T9" fmla="*/ 182 h 233"/>
                <a:gd name="T10" fmla="*/ 124 w 268"/>
                <a:gd name="T11" fmla="*/ 230 h 233"/>
                <a:gd name="T12" fmla="*/ 13 w 268"/>
                <a:gd name="T13" fmla="*/ 226 h 233"/>
                <a:gd name="T14" fmla="*/ 0 w 268"/>
                <a:gd name="T15" fmla="*/ 71 h 233"/>
                <a:gd name="T16" fmla="*/ 16 w 268"/>
                <a:gd name="T17" fmla="*/ 137 h 233"/>
                <a:gd name="T18" fmla="*/ 16 w 268"/>
                <a:gd name="T19" fmla="*/ 142 h 233"/>
                <a:gd name="T20" fmla="*/ 18 w 268"/>
                <a:gd name="T21" fmla="*/ 161 h 233"/>
                <a:gd name="T22" fmla="*/ 20 w 268"/>
                <a:gd name="T23" fmla="*/ 182 h 233"/>
                <a:gd name="T24" fmla="*/ 43 w 268"/>
                <a:gd name="T25" fmla="*/ 165 h 233"/>
                <a:gd name="T26" fmla="*/ 24 w 268"/>
                <a:gd name="T27" fmla="*/ 219 h 233"/>
                <a:gd name="T28" fmla="*/ 59 w 268"/>
                <a:gd name="T29" fmla="*/ 179 h 233"/>
                <a:gd name="T30" fmla="*/ 66 w 268"/>
                <a:gd name="T31" fmla="*/ 191 h 233"/>
                <a:gd name="T32" fmla="*/ 85 w 268"/>
                <a:gd name="T33" fmla="*/ 190 h 233"/>
                <a:gd name="T34" fmla="*/ 86 w 268"/>
                <a:gd name="T35" fmla="*/ 219 h 233"/>
                <a:gd name="T36" fmla="*/ 105 w 268"/>
                <a:gd name="T37" fmla="*/ 219 h 233"/>
                <a:gd name="T38" fmla="*/ 109 w 268"/>
                <a:gd name="T39" fmla="*/ 218 h 233"/>
                <a:gd name="T40" fmla="*/ 136 w 268"/>
                <a:gd name="T41" fmla="*/ 201 h 233"/>
                <a:gd name="T42" fmla="*/ 152 w 268"/>
                <a:gd name="T43" fmla="*/ 195 h 233"/>
                <a:gd name="T44" fmla="*/ 171 w 268"/>
                <a:gd name="T45" fmla="*/ 196 h 233"/>
                <a:gd name="T46" fmla="*/ 179 w 268"/>
                <a:gd name="T47" fmla="*/ 214 h 233"/>
                <a:gd name="T48" fmla="*/ 255 w 268"/>
                <a:gd name="T49" fmla="*/ 199 h 233"/>
                <a:gd name="T50" fmla="*/ 247 w 268"/>
                <a:gd name="T51" fmla="*/ 8 h 233"/>
                <a:gd name="T52" fmla="*/ 200 w 268"/>
                <a:gd name="T53" fmla="*/ 34 h 233"/>
                <a:gd name="T54" fmla="*/ 113 w 268"/>
                <a:gd name="T55" fmla="*/ 11 h 233"/>
                <a:gd name="T56" fmla="*/ 85 w 268"/>
                <a:gd name="T57" fmla="*/ 52 h 233"/>
                <a:gd name="T58" fmla="*/ 10 w 268"/>
                <a:gd name="T59" fmla="*/ 97 h 233"/>
                <a:gd name="T60" fmla="*/ 39 w 268"/>
                <a:gd name="T61" fmla="*/ 224 h 233"/>
                <a:gd name="T62" fmla="*/ 109 w 268"/>
                <a:gd name="T63" fmla="*/ 226 h 233"/>
                <a:gd name="T64" fmla="*/ 114 w 268"/>
                <a:gd name="T65" fmla="*/ 228 h 233"/>
                <a:gd name="T66" fmla="*/ 56 w 268"/>
                <a:gd name="T67" fmla="*/ 52 h 233"/>
                <a:gd name="T68" fmla="*/ 69 w 268"/>
                <a:gd name="T69" fmla="*/ 47 h 233"/>
                <a:gd name="T70" fmla="*/ 25 w 268"/>
                <a:gd name="T71" fmla="*/ 53 h 233"/>
                <a:gd name="T72" fmla="*/ 259 w 268"/>
                <a:gd name="T73" fmla="*/ 115 h 233"/>
                <a:gd name="T74" fmla="*/ 47 w 268"/>
                <a:gd name="T75" fmla="*/ 39 h 233"/>
                <a:gd name="T76" fmla="*/ 54 w 268"/>
                <a:gd name="T77" fmla="*/ 42 h 233"/>
                <a:gd name="T78" fmla="*/ 56 w 268"/>
                <a:gd name="T79" fmla="*/ 204 h 233"/>
                <a:gd name="T80" fmla="*/ 145 w 268"/>
                <a:gd name="T81" fmla="*/ 218 h 233"/>
                <a:gd name="T82" fmla="*/ 199 w 268"/>
                <a:gd name="T83" fmla="*/ 216 h 233"/>
                <a:gd name="T84" fmla="*/ 17 w 268"/>
                <a:gd name="T85" fmla="*/ 157 h 233"/>
                <a:gd name="T86" fmla="*/ 40 w 268"/>
                <a:gd name="T87" fmla="*/ 47 h 233"/>
                <a:gd name="T88" fmla="*/ 6 w 268"/>
                <a:gd name="T89" fmla="*/ 197 h 233"/>
                <a:gd name="T90" fmla="*/ 79 w 268"/>
                <a:gd name="T91" fmla="*/ 21 h 233"/>
                <a:gd name="T92" fmla="*/ 84 w 268"/>
                <a:gd name="T93" fmla="*/ 21 h 233"/>
                <a:gd name="T94" fmla="*/ 259 w 268"/>
                <a:gd name="T95" fmla="*/ 15 h 233"/>
                <a:gd name="T96" fmla="*/ 68 w 268"/>
                <a:gd name="T97" fmla="*/ 43 h 233"/>
                <a:gd name="T98" fmla="*/ 12 w 268"/>
                <a:gd name="T99" fmla="*/ 171 h 233"/>
                <a:gd name="T100" fmla="*/ 42 w 268"/>
                <a:gd name="T101" fmla="*/ 35 h 233"/>
                <a:gd name="T102" fmla="*/ 28 w 268"/>
                <a:gd name="T103" fmla="*/ 49 h 233"/>
                <a:gd name="T104" fmla="*/ 25 w 268"/>
                <a:gd name="T105" fmla="*/ 28 h 233"/>
                <a:gd name="T106" fmla="*/ 110 w 268"/>
                <a:gd name="T107" fmla="*/ 223 h 233"/>
                <a:gd name="T108" fmla="*/ 30 w 268"/>
                <a:gd name="T109" fmla="*/ 36 h 233"/>
                <a:gd name="T110" fmla="*/ 10 w 268"/>
                <a:gd name="T111" fmla="*/ 208 h 233"/>
                <a:gd name="T112" fmla="*/ 16 w 268"/>
                <a:gd name="T113" fmla="*/ 222 h 233"/>
                <a:gd name="T114" fmla="*/ 35 w 268"/>
                <a:gd name="T115" fmla="*/ 230 h 233"/>
                <a:gd name="T116" fmla="*/ 9 w 268"/>
                <a:gd name="T117" fmla="*/ 137 h 233"/>
                <a:gd name="T118" fmla="*/ 16 w 268"/>
                <a:gd name="T119" fmla="*/ 212 h 233"/>
                <a:gd name="T120" fmla="*/ 102 w 268"/>
                <a:gd name="T121" fmla="*/ 13 h 233"/>
                <a:gd name="T122" fmla="*/ 91 w 268"/>
                <a:gd name="T123" fmla="*/ 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8" h="233">
                  <a:moveTo>
                    <a:pt x="8" y="56"/>
                  </a:moveTo>
                  <a:cubicBezTo>
                    <a:pt x="11" y="56"/>
                    <a:pt x="14" y="55"/>
                    <a:pt x="17" y="54"/>
                  </a:cubicBezTo>
                  <a:cubicBezTo>
                    <a:pt x="17" y="53"/>
                    <a:pt x="17" y="52"/>
                    <a:pt x="18" y="51"/>
                  </a:cubicBezTo>
                  <a:cubicBezTo>
                    <a:pt x="19" y="49"/>
                    <a:pt x="18" y="46"/>
                    <a:pt x="18" y="43"/>
                  </a:cubicBezTo>
                  <a:cubicBezTo>
                    <a:pt x="18" y="43"/>
                    <a:pt x="18" y="42"/>
                    <a:pt x="18" y="42"/>
                  </a:cubicBezTo>
                  <a:cubicBezTo>
                    <a:pt x="17" y="42"/>
                    <a:pt x="17" y="41"/>
                    <a:pt x="18" y="40"/>
                  </a:cubicBezTo>
                  <a:cubicBezTo>
                    <a:pt x="19" y="38"/>
                    <a:pt x="18" y="35"/>
                    <a:pt x="18" y="32"/>
                  </a:cubicBezTo>
                  <a:cubicBezTo>
                    <a:pt x="18" y="29"/>
                    <a:pt x="18" y="25"/>
                    <a:pt x="18" y="22"/>
                  </a:cubicBezTo>
                  <a:cubicBezTo>
                    <a:pt x="18" y="20"/>
                    <a:pt x="19" y="19"/>
                    <a:pt x="21" y="19"/>
                  </a:cubicBezTo>
                  <a:cubicBezTo>
                    <a:pt x="21" y="19"/>
                    <a:pt x="21" y="19"/>
                    <a:pt x="22" y="19"/>
                  </a:cubicBezTo>
                  <a:cubicBezTo>
                    <a:pt x="23" y="19"/>
                    <a:pt x="24" y="18"/>
                    <a:pt x="25" y="18"/>
                  </a:cubicBezTo>
                  <a:cubicBezTo>
                    <a:pt x="26" y="17"/>
                    <a:pt x="27" y="17"/>
                    <a:pt x="28" y="17"/>
                  </a:cubicBezTo>
                  <a:cubicBezTo>
                    <a:pt x="31" y="17"/>
                    <a:pt x="34" y="17"/>
                    <a:pt x="37" y="17"/>
                  </a:cubicBezTo>
                  <a:cubicBezTo>
                    <a:pt x="39" y="18"/>
                    <a:pt x="40" y="18"/>
                    <a:pt x="41" y="18"/>
                  </a:cubicBezTo>
                  <a:cubicBezTo>
                    <a:pt x="45" y="18"/>
                    <a:pt x="50" y="18"/>
                    <a:pt x="54" y="17"/>
                  </a:cubicBezTo>
                  <a:cubicBezTo>
                    <a:pt x="54" y="17"/>
                    <a:pt x="55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7" y="15"/>
                    <a:pt x="57" y="15"/>
                    <a:pt x="58" y="17"/>
                  </a:cubicBezTo>
                  <a:cubicBezTo>
                    <a:pt x="60" y="17"/>
                    <a:pt x="61" y="17"/>
                    <a:pt x="62" y="16"/>
                  </a:cubicBezTo>
                  <a:cubicBezTo>
                    <a:pt x="68" y="16"/>
                    <a:pt x="75" y="15"/>
                    <a:pt x="81" y="14"/>
                  </a:cubicBezTo>
                  <a:cubicBezTo>
                    <a:pt x="84" y="14"/>
                    <a:pt x="87" y="14"/>
                    <a:pt x="90" y="14"/>
                  </a:cubicBezTo>
                  <a:cubicBezTo>
                    <a:pt x="91" y="14"/>
                    <a:pt x="92" y="14"/>
                    <a:pt x="93" y="14"/>
                  </a:cubicBezTo>
                  <a:cubicBezTo>
                    <a:pt x="94" y="13"/>
                    <a:pt x="94" y="13"/>
                    <a:pt x="95" y="12"/>
                  </a:cubicBezTo>
                  <a:cubicBezTo>
                    <a:pt x="95" y="10"/>
                    <a:pt x="96" y="9"/>
                    <a:pt x="96" y="7"/>
                  </a:cubicBezTo>
                  <a:cubicBezTo>
                    <a:pt x="96" y="6"/>
                    <a:pt x="97" y="5"/>
                    <a:pt x="98" y="5"/>
                  </a:cubicBezTo>
                  <a:cubicBezTo>
                    <a:pt x="99" y="5"/>
                    <a:pt x="100" y="5"/>
                    <a:pt x="101" y="5"/>
                  </a:cubicBezTo>
                  <a:cubicBezTo>
                    <a:pt x="103" y="6"/>
                    <a:pt x="105" y="5"/>
                    <a:pt x="107" y="5"/>
                  </a:cubicBezTo>
                  <a:cubicBezTo>
                    <a:pt x="113" y="5"/>
                    <a:pt x="119" y="5"/>
                    <a:pt x="125" y="5"/>
                  </a:cubicBezTo>
                  <a:cubicBezTo>
                    <a:pt x="132" y="5"/>
                    <a:pt x="139" y="4"/>
                    <a:pt x="145" y="4"/>
                  </a:cubicBezTo>
                  <a:cubicBezTo>
                    <a:pt x="152" y="4"/>
                    <a:pt x="159" y="3"/>
                    <a:pt x="166" y="3"/>
                  </a:cubicBezTo>
                  <a:cubicBezTo>
                    <a:pt x="173" y="3"/>
                    <a:pt x="180" y="3"/>
                    <a:pt x="187" y="2"/>
                  </a:cubicBezTo>
                  <a:cubicBezTo>
                    <a:pt x="191" y="2"/>
                    <a:pt x="194" y="2"/>
                    <a:pt x="197" y="1"/>
                  </a:cubicBezTo>
                  <a:cubicBezTo>
                    <a:pt x="207" y="0"/>
                    <a:pt x="218" y="0"/>
                    <a:pt x="228" y="0"/>
                  </a:cubicBezTo>
                  <a:cubicBezTo>
                    <a:pt x="232" y="0"/>
                    <a:pt x="236" y="1"/>
                    <a:pt x="241" y="1"/>
                  </a:cubicBezTo>
                  <a:cubicBezTo>
                    <a:pt x="243" y="1"/>
                    <a:pt x="245" y="0"/>
                    <a:pt x="248" y="0"/>
                  </a:cubicBezTo>
                  <a:cubicBezTo>
                    <a:pt x="251" y="0"/>
                    <a:pt x="253" y="0"/>
                    <a:pt x="256" y="0"/>
                  </a:cubicBezTo>
                  <a:cubicBezTo>
                    <a:pt x="257" y="0"/>
                    <a:pt x="259" y="1"/>
                    <a:pt x="260" y="1"/>
                  </a:cubicBezTo>
                  <a:cubicBezTo>
                    <a:pt x="260" y="2"/>
                    <a:pt x="260" y="2"/>
                    <a:pt x="261" y="2"/>
                  </a:cubicBezTo>
                  <a:cubicBezTo>
                    <a:pt x="261" y="2"/>
                    <a:pt x="261" y="3"/>
                    <a:pt x="261" y="3"/>
                  </a:cubicBezTo>
                  <a:cubicBezTo>
                    <a:pt x="262" y="4"/>
                    <a:pt x="262" y="5"/>
                    <a:pt x="262" y="6"/>
                  </a:cubicBezTo>
                  <a:cubicBezTo>
                    <a:pt x="262" y="6"/>
                    <a:pt x="263" y="7"/>
                    <a:pt x="263" y="7"/>
                  </a:cubicBezTo>
                  <a:cubicBezTo>
                    <a:pt x="265" y="10"/>
                    <a:pt x="265" y="12"/>
                    <a:pt x="265" y="15"/>
                  </a:cubicBezTo>
                  <a:cubicBezTo>
                    <a:pt x="265" y="18"/>
                    <a:pt x="265" y="22"/>
                    <a:pt x="265" y="26"/>
                  </a:cubicBezTo>
                  <a:cubicBezTo>
                    <a:pt x="264" y="29"/>
                    <a:pt x="264" y="33"/>
                    <a:pt x="264" y="37"/>
                  </a:cubicBezTo>
                  <a:cubicBezTo>
                    <a:pt x="264" y="47"/>
                    <a:pt x="264" y="58"/>
                    <a:pt x="264" y="69"/>
                  </a:cubicBezTo>
                  <a:cubicBezTo>
                    <a:pt x="264" y="92"/>
                    <a:pt x="264" y="116"/>
                    <a:pt x="264" y="139"/>
                  </a:cubicBezTo>
                  <a:cubicBezTo>
                    <a:pt x="264" y="143"/>
                    <a:pt x="264" y="147"/>
                    <a:pt x="264" y="151"/>
                  </a:cubicBezTo>
                  <a:cubicBezTo>
                    <a:pt x="265" y="158"/>
                    <a:pt x="266" y="164"/>
                    <a:pt x="266" y="170"/>
                  </a:cubicBezTo>
                  <a:cubicBezTo>
                    <a:pt x="266" y="173"/>
                    <a:pt x="266" y="176"/>
                    <a:pt x="266" y="179"/>
                  </a:cubicBezTo>
                  <a:cubicBezTo>
                    <a:pt x="266" y="180"/>
                    <a:pt x="266" y="181"/>
                    <a:pt x="266" y="182"/>
                  </a:cubicBezTo>
                  <a:cubicBezTo>
                    <a:pt x="268" y="189"/>
                    <a:pt x="268" y="196"/>
                    <a:pt x="268" y="202"/>
                  </a:cubicBezTo>
                  <a:cubicBezTo>
                    <a:pt x="268" y="208"/>
                    <a:pt x="265" y="212"/>
                    <a:pt x="260" y="214"/>
                  </a:cubicBezTo>
                  <a:cubicBezTo>
                    <a:pt x="257" y="216"/>
                    <a:pt x="254" y="216"/>
                    <a:pt x="251" y="217"/>
                  </a:cubicBezTo>
                  <a:cubicBezTo>
                    <a:pt x="245" y="218"/>
                    <a:pt x="238" y="219"/>
                    <a:pt x="232" y="220"/>
                  </a:cubicBezTo>
                  <a:cubicBezTo>
                    <a:pt x="225" y="221"/>
                    <a:pt x="218" y="222"/>
                    <a:pt x="211" y="223"/>
                  </a:cubicBezTo>
                  <a:cubicBezTo>
                    <a:pt x="204" y="223"/>
                    <a:pt x="198" y="224"/>
                    <a:pt x="192" y="225"/>
                  </a:cubicBezTo>
                  <a:cubicBezTo>
                    <a:pt x="187" y="225"/>
                    <a:pt x="181" y="226"/>
                    <a:pt x="176" y="227"/>
                  </a:cubicBezTo>
                  <a:cubicBezTo>
                    <a:pt x="169" y="227"/>
                    <a:pt x="163" y="228"/>
                    <a:pt x="156" y="228"/>
                  </a:cubicBezTo>
                  <a:cubicBezTo>
                    <a:pt x="150" y="229"/>
                    <a:pt x="143" y="229"/>
                    <a:pt x="136" y="230"/>
                  </a:cubicBezTo>
                  <a:cubicBezTo>
                    <a:pt x="132" y="230"/>
                    <a:pt x="128" y="230"/>
                    <a:pt x="124" y="230"/>
                  </a:cubicBezTo>
                  <a:cubicBezTo>
                    <a:pt x="114" y="231"/>
                    <a:pt x="105" y="231"/>
                    <a:pt x="95" y="232"/>
                  </a:cubicBezTo>
                  <a:cubicBezTo>
                    <a:pt x="80" y="233"/>
                    <a:pt x="65" y="233"/>
                    <a:pt x="51" y="233"/>
                  </a:cubicBezTo>
                  <a:cubicBezTo>
                    <a:pt x="45" y="233"/>
                    <a:pt x="39" y="233"/>
                    <a:pt x="33" y="233"/>
                  </a:cubicBezTo>
                  <a:cubicBezTo>
                    <a:pt x="31" y="232"/>
                    <a:pt x="28" y="232"/>
                    <a:pt x="25" y="232"/>
                  </a:cubicBezTo>
                  <a:cubicBezTo>
                    <a:pt x="23" y="231"/>
                    <a:pt x="21" y="230"/>
                    <a:pt x="20" y="228"/>
                  </a:cubicBezTo>
                  <a:cubicBezTo>
                    <a:pt x="20" y="227"/>
                    <a:pt x="20" y="227"/>
                    <a:pt x="19" y="227"/>
                  </a:cubicBezTo>
                  <a:cubicBezTo>
                    <a:pt x="18" y="226"/>
                    <a:pt x="17" y="226"/>
                    <a:pt x="16" y="225"/>
                  </a:cubicBezTo>
                  <a:cubicBezTo>
                    <a:pt x="16" y="225"/>
                    <a:pt x="16" y="226"/>
                    <a:pt x="16" y="226"/>
                  </a:cubicBezTo>
                  <a:cubicBezTo>
                    <a:pt x="16" y="227"/>
                    <a:pt x="15" y="227"/>
                    <a:pt x="14" y="227"/>
                  </a:cubicBezTo>
                  <a:cubicBezTo>
                    <a:pt x="14" y="227"/>
                    <a:pt x="13" y="226"/>
                    <a:pt x="13" y="226"/>
                  </a:cubicBezTo>
                  <a:cubicBezTo>
                    <a:pt x="13" y="225"/>
                    <a:pt x="13" y="224"/>
                    <a:pt x="13" y="224"/>
                  </a:cubicBezTo>
                  <a:cubicBezTo>
                    <a:pt x="12" y="223"/>
                    <a:pt x="12" y="222"/>
                    <a:pt x="11" y="221"/>
                  </a:cubicBezTo>
                  <a:cubicBezTo>
                    <a:pt x="9" y="218"/>
                    <a:pt x="7" y="215"/>
                    <a:pt x="7" y="211"/>
                  </a:cubicBezTo>
                  <a:cubicBezTo>
                    <a:pt x="7" y="208"/>
                    <a:pt x="6" y="206"/>
                    <a:pt x="5" y="203"/>
                  </a:cubicBezTo>
                  <a:cubicBezTo>
                    <a:pt x="3" y="198"/>
                    <a:pt x="2" y="192"/>
                    <a:pt x="2" y="187"/>
                  </a:cubicBezTo>
                  <a:cubicBezTo>
                    <a:pt x="2" y="178"/>
                    <a:pt x="1" y="170"/>
                    <a:pt x="1" y="161"/>
                  </a:cubicBezTo>
                  <a:cubicBezTo>
                    <a:pt x="1" y="159"/>
                    <a:pt x="1" y="158"/>
                    <a:pt x="1" y="156"/>
                  </a:cubicBezTo>
                  <a:cubicBezTo>
                    <a:pt x="1" y="131"/>
                    <a:pt x="1" y="106"/>
                    <a:pt x="1" y="81"/>
                  </a:cubicBezTo>
                  <a:cubicBezTo>
                    <a:pt x="1" y="79"/>
                    <a:pt x="1" y="76"/>
                    <a:pt x="1" y="74"/>
                  </a:cubicBezTo>
                  <a:cubicBezTo>
                    <a:pt x="1" y="73"/>
                    <a:pt x="1" y="72"/>
                    <a:pt x="0" y="71"/>
                  </a:cubicBezTo>
                  <a:cubicBezTo>
                    <a:pt x="0" y="71"/>
                    <a:pt x="0" y="70"/>
                    <a:pt x="1" y="69"/>
                  </a:cubicBezTo>
                  <a:cubicBezTo>
                    <a:pt x="1" y="69"/>
                    <a:pt x="1" y="68"/>
                    <a:pt x="1" y="68"/>
                  </a:cubicBezTo>
                  <a:cubicBezTo>
                    <a:pt x="2" y="65"/>
                    <a:pt x="2" y="63"/>
                    <a:pt x="2" y="60"/>
                  </a:cubicBezTo>
                  <a:cubicBezTo>
                    <a:pt x="2" y="60"/>
                    <a:pt x="2" y="59"/>
                    <a:pt x="2" y="59"/>
                  </a:cubicBezTo>
                  <a:cubicBezTo>
                    <a:pt x="2" y="58"/>
                    <a:pt x="3" y="57"/>
                    <a:pt x="4" y="56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6" y="55"/>
                    <a:pt x="7" y="56"/>
                    <a:pt x="8" y="56"/>
                  </a:cubicBezTo>
                  <a:close/>
                  <a:moveTo>
                    <a:pt x="15" y="138"/>
                  </a:moveTo>
                  <a:cubicBezTo>
                    <a:pt x="15" y="138"/>
                    <a:pt x="15" y="138"/>
                    <a:pt x="15" y="138"/>
                  </a:cubicBezTo>
                  <a:cubicBezTo>
                    <a:pt x="15" y="137"/>
                    <a:pt x="15" y="137"/>
                    <a:pt x="16" y="137"/>
                  </a:cubicBezTo>
                  <a:cubicBezTo>
                    <a:pt x="18" y="133"/>
                    <a:pt x="20" y="129"/>
                    <a:pt x="22" y="125"/>
                  </a:cubicBezTo>
                  <a:cubicBezTo>
                    <a:pt x="24" y="120"/>
                    <a:pt x="27" y="116"/>
                    <a:pt x="30" y="111"/>
                  </a:cubicBezTo>
                  <a:cubicBezTo>
                    <a:pt x="31" y="110"/>
                    <a:pt x="31" y="110"/>
                    <a:pt x="31" y="109"/>
                  </a:cubicBezTo>
                  <a:cubicBezTo>
                    <a:pt x="32" y="108"/>
                    <a:pt x="32" y="108"/>
                    <a:pt x="34" y="108"/>
                  </a:cubicBezTo>
                  <a:cubicBezTo>
                    <a:pt x="35" y="108"/>
                    <a:pt x="36" y="109"/>
                    <a:pt x="36" y="110"/>
                  </a:cubicBezTo>
                  <a:cubicBezTo>
                    <a:pt x="36" y="111"/>
                    <a:pt x="36" y="112"/>
                    <a:pt x="35" y="113"/>
                  </a:cubicBezTo>
                  <a:cubicBezTo>
                    <a:pt x="32" y="115"/>
                    <a:pt x="29" y="118"/>
                    <a:pt x="27" y="122"/>
                  </a:cubicBezTo>
                  <a:cubicBezTo>
                    <a:pt x="23" y="127"/>
                    <a:pt x="20" y="133"/>
                    <a:pt x="18" y="138"/>
                  </a:cubicBezTo>
                  <a:cubicBezTo>
                    <a:pt x="17" y="139"/>
                    <a:pt x="17" y="140"/>
                    <a:pt x="16" y="141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7" y="142"/>
                    <a:pt x="17" y="142"/>
                    <a:pt x="18" y="141"/>
                  </a:cubicBezTo>
                  <a:cubicBezTo>
                    <a:pt x="19" y="140"/>
                    <a:pt x="21" y="139"/>
                    <a:pt x="23" y="138"/>
                  </a:cubicBezTo>
                  <a:cubicBezTo>
                    <a:pt x="26" y="136"/>
                    <a:pt x="28" y="133"/>
                    <a:pt x="31" y="131"/>
                  </a:cubicBezTo>
                  <a:cubicBezTo>
                    <a:pt x="32" y="131"/>
                    <a:pt x="32" y="131"/>
                    <a:pt x="33" y="130"/>
                  </a:cubicBezTo>
                  <a:cubicBezTo>
                    <a:pt x="34" y="130"/>
                    <a:pt x="34" y="130"/>
                    <a:pt x="35" y="131"/>
                  </a:cubicBezTo>
                  <a:cubicBezTo>
                    <a:pt x="35" y="131"/>
                    <a:pt x="35" y="132"/>
                    <a:pt x="35" y="132"/>
                  </a:cubicBezTo>
                  <a:cubicBezTo>
                    <a:pt x="35" y="133"/>
                    <a:pt x="35" y="134"/>
                    <a:pt x="34" y="134"/>
                  </a:cubicBezTo>
                  <a:cubicBezTo>
                    <a:pt x="33" y="137"/>
                    <a:pt x="31" y="139"/>
                    <a:pt x="29" y="142"/>
                  </a:cubicBezTo>
                  <a:cubicBezTo>
                    <a:pt x="26" y="147"/>
                    <a:pt x="22" y="152"/>
                    <a:pt x="19" y="158"/>
                  </a:cubicBezTo>
                  <a:cubicBezTo>
                    <a:pt x="19" y="159"/>
                    <a:pt x="18" y="160"/>
                    <a:pt x="18" y="161"/>
                  </a:cubicBezTo>
                  <a:cubicBezTo>
                    <a:pt x="18" y="162"/>
                    <a:pt x="18" y="162"/>
                    <a:pt x="18" y="163"/>
                  </a:cubicBezTo>
                  <a:cubicBezTo>
                    <a:pt x="19" y="163"/>
                    <a:pt x="19" y="162"/>
                    <a:pt x="19" y="162"/>
                  </a:cubicBezTo>
                  <a:cubicBezTo>
                    <a:pt x="24" y="158"/>
                    <a:pt x="28" y="155"/>
                    <a:pt x="32" y="151"/>
                  </a:cubicBezTo>
                  <a:cubicBezTo>
                    <a:pt x="33" y="150"/>
                    <a:pt x="34" y="149"/>
                    <a:pt x="35" y="149"/>
                  </a:cubicBezTo>
                  <a:cubicBezTo>
                    <a:pt x="36" y="148"/>
                    <a:pt x="36" y="148"/>
                    <a:pt x="37" y="148"/>
                  </a:cubicBezTo>
                  <a:cubicBezTo>
                    <a:pt x="38" y="148"/>
                    <a:pt x="39" y="149"/>
                    <a:pt x="39" y="150"/>
                  </a:cubicBezTo>
                  <a:cubicBezTo>
                    <a:pt x="39" y="150"/>
                    <a:pt x="39" y="150"/>
                    <a:pt x="39" y="151"/>
                  </a:cubicBezTo>
                  <a:cubicBezTo>
                    <a:pt x="38" y="152"/>
                    <a:pt x="37" y="153"/>
                    <a:pt x="37" y="155"/>
                  </a:cubicBezTo>
                  <a:cubicBezTo>
                    <a:pt x="34" y="158"/>
                    <a:pt x="32" y="161"/>
                    <a:pt x="30" y="165"/>
                  </a:cubicBezTo>
                  <a:cubicBezTo>
                    <a:pt x="27" y="170"/>
                    <a:pt x="23" y="176"/>
                    <a:pt x="20" y="182"/>
                  </a:cubicBezTo>
                  <a:cubicBezTo>
                    <a:pt x="20" y="183"/>
                    <a:pt x="20" y="184"/>
                    <a:pt x="20" y="186"/>
                  </a:cubicBezTo>
                  <a:cubicBezTo>
                    <a:pt x="20" y="186"/>
                    <a:pt x="20" y="186"/>
                    <a:pt x="20" y="186"/>
                  </a:cubicBezTo>
                  <a:cubicBezTo>
                    <a:pt x="22" y="187"/>
                    <a:pt x="22" y="189"/>
                    <a:pt x="21" y="190"/>
                  </a:cubicBezTo>
                  <a:cubicBezTo>
                    <a:pt x="20" y="191"/>
                    <a:pt x="20" y="191"/>
                    <a:pt x="20" y="192"/>
                  </a:cubicBezTo>
                  <a:cubicBezTo>
                    <a:pt x="20" y="194"/>
                    <a:pt x="20" y="197"/>
                    <a:pt x="20" y="199"/>
                  </a:cubicBezTo>
                  <a:cubicBezTo>
                    <a:pt x="20" y="199"/>
                    <a:pt x="20" y="200"/>
                    <a:pt x="20" y="200"/>
                  </a:cubicBezTo>
                  <a:cubicBezTo>
                    <a:pt x="21" y="200"/>
                    <a:pt x="21" y="200"/>
                    <a:pt x="21" y="200"/>
                  </a:cubicBezTo>
                  <a:cubicBezTo>
                    <a:pt x="21" y="200"/>
                    <a:pt x="21" y="199"/>
                    <a:pt x="21" y="199"/>
                  </a:cubicBezTo>
                  <a:cubicBezTo>
                    <a:pt x="27" y="190"/>
                    <a:pt x="33" y="181"/>
                    <a:pt x="39" y="172"/>
                  </a:cubicBezTo>
                  <a:cubicBezTo>
                    <a:pt x="41" y="170"/>
                    <a:pt x="42" y="167"/>
                    <a:pt x="43" y="165"/>
                  </a:cubicBezTo>
                  <a:cubicBezTo>
                    <a:pt x="44" y="164"/>
                    <a:pt x="44" y="164"/>
                    <a:pt x="45" y="164"/>
                  </a:cubicBezTo>
                  <a:cubicBezTo>
                    <a:pt x="46" y="164"/>
                    <a:pt x="47" y="164"/>
                    <a:pt x="47" y="165"/>
                  </a:cubicBezTo>
                  <a:cubicBezTo>
                    <a:pt x="47" y="166"/>
                    <a:pt x="47" y="166"/>
                    <a:pt x="46" y="167"/>
                  </a:cubicBezTo>
                  <a:cubicBezTo>
                    <a:pt x="44" y="169"/>
                    <a:pt x="42" y="171"/>
                    <a:pt x="41" y="173"/>
                  </a:cubicBezTo>
                  <a:cubicBezTo>
                    <a:pt x="36" y="179"/>
                    <a:pt x="32" y="185"/>
                    <a:pt x="28" y="191"/>
                  </a:cubicBezTo>
                  <a:cubicBezTo>
                    <a:pt x="25" y="196"/>
                    <a:pt x="23" y="200"/>
                    <a:pt x="21" y="205"/>
                  </a:cubicBezTo>
                  <a:cubicBezTo>
                    <a:pt x="21" y="206"/>
                    <a:pt x="21" y="206"/>
                    <a:pt x="21" y="207"/>
                  </a:cubicBezTo>
                  <a:cubicBezTo>
                    <a:pt x="21" y="210"/>
                    <a:pt x="21" y="213"/>
                    <a:pt x="21" y="216"/>
                  </a:cubicBezTo>
                  <a:cubicBezTo>
                    <a:pt x="21" y="217"/>
                    <a:pt x="21" y="218"/>
                    <a:pt x="23" y="218"/>
                  </a:cubicBezTo>
                  <a:cubicBezTo>
                    <a:pt x="23" y="218"/>
                    <a:pt x="24" y="219"/>
                    <a:pt x="24" y="219"/>
                  </a:cubicBezTo>
                  <a:cubicBezTo>
                    <a:pt x="24" y="219"/>
                    <a:pt x="24" y="219"/>
                    <a:pt x="25" y="219"/>
                  </a:cubicBezTo>
                  <a:cubicBezTo>
                    <a:pt x="26" y="218"/>
                    <a:pt x="27" y="218"/>
                    <a:pt x="28" y="219"/>
                  </a:cubicBezTo>
                  <a:cubicBezTo>
                    <a:pt x="29" y="219"/>
                    <a:pt x="29" y="219"/>
                    <a:pt x="30" y="219"/>
                  </a:cubicBezTo>
                  <a:cubicBezTo>
                    <a:pt x="31" y="216"/>
                    <a:pt x="32" y="213"/>
                    <a:pt x="33" y="210"/>
                  </a:cubicBezTo>
                  <a:cubicBezTo>
                    <a:pt x="39" y="200"/>
                    <a:pt x="45" y="191"/>
                    <a:pt x="52" y="182"/>
                  </a:cubicBezTo>
                  <a:cubicBezTo>
                    <a:pt x="53" y="181"/>
                    <a:pt x="54" y="179"/>
                    <a:pt x="56" y="178"/>
                  </a:cubicBezTo>
                  <a:cubicBezTo>
                    <a:pt x="56" y="177"/>
                    <a:pt x="56" y="177"/>
                    <a:pt x="56" y="176"/>
                  </a:cubicBezTo>
                  <a:cubicBezTo>
                    <a:pt x="55" y="174"/>
                    <a:pt x="57" y="173"/>
                    <a:pt x="59" y="173"/>
                  </a:cubicBezTo>
                  <a:cubicBezTo>
                    <a:pt x="61" y="173"/>
                    <a:pt x="62" y="175"/>
                    <a:pt x="61" y="177"/>
                  </a:cubicBezTo>
                  <a:cubicBezTo>
                    <a:pt x="60" y="177"/>
                    <a:pt x="60" y="178"/>
                    <a:pt x="59" y="179"/>
                  </a:cubicBezTo>
                  <a:cubicBezTo>
                    <a:pt x="58" y="180"/>
                    <a:pt x="56" y="182"/>
                    <a:pt x="55" y="184"/>
                  </a:cubicBezTo>
                  <a:cubicBezTo>
                    <a:pt x="49" y="190"/>
                    <a:pt x="44" y="197"/>
                    <a:pt x="40" y="204"/>
                  </a:cubicBezTo>
                  <a:cubicBezTo>
                    <a:pt x="37" y="208"/>
                    <a:pt x="35" y="212"/>
                    <a:pt x="33" y="217"/>
                  </a:cubicBezTo>
                  <a:cubicBezTo>
                    <a:pt x="33" y="217"/>
                    <a:pt x="33" y="218"/>
                    <a:pt x="33" y="218"/>
                  </a:cubicBezTo>
                  <a:cubicBezTo>
                    <a:pt x="33" y="218"/>
                    <a:pt x="33" y="218"/>
                    <a:pt x="33" y="218"/>
                  </a:cubicBezTo>
                  <a:cubicBezTo>
                    <a:pt x="34" y="218"/>
                    <a:pt x="35" y="217"/>
                    <a:pt x="35" y="216"/>
                  </a:cubicBezTo>
                  <a:cubicBezTo>
                    <a:pt x="40" y="212"/>
                    <a:pt x="44" y="208"/>
                    <a:pt x="49" y="204"/>
                  </a:cubicBezTo>
                  <a:cubicBezTo>
                    <a:pt x="53" y="200"/>
                    <a:pt x="58" y="196"/>
                    <a:pt x="62" y="192"/>
                  </a:cubicBezTo>
                  <a:cubicBezTo>
                    <a:pt x="63" y="192"/>
                    <a:pt x="64" y="192"/>
                    <a:pt x="64" y="191"/>
                  </a:cubicBezTo>
                  <a:cubicBezTo>
                    <a:pt x="65" y="191"/>
                    <a:pt x="65" y="191"/>
                    <a:pt x="66" y="191"/>
                  </a:cubicBezTo>
                  <a:cubicBezTo>
                    <a:pt x="66" y="192"/>
                    <a:pt x="67" y="193"/>
                    <a:pt x="66" y="193"/>
                  </a:cubicBezTo>
                  <a:cubicBezTo>
                    <a:pt x="66" y="194"/>
                    <a:pt x="66" y="194"/>
                    <a:pt x="66" y="195"/>
                  </a:cubicBezTo>
                  <a:cubicBezTo>
                    <a:pt x="64" y="198"/>
                    <a:pt x="62" y="200"/>
                    <a:pt x="60" y="203"/>
                  </a:cubicBezTo>
                  <a:cubicBezTo>
                    <a:pt x="57" y="208"/>
                    <a:pt x="55" y="212"/>
                    <a:pt x="53" y="217"/>
                  </a:cubicBezTo>
                  <a:cubicBezTo>
                    <a:pt x="52" y="218"/>
                    <a:pt x="52" y="219"/>
                    <a:pt x="52" y="219"/>
                  </a:cubicBezTo>
                  <a:cubicBezTo>
                    <a:pt x="57" y="219"/>
                    <a:pt x="62" y="219"/>
                    <a:pt x="66" y="219"/>
                  </a:cubicBezTo>
                  <a:cubicBezTo>
                    <a:pt x="68" y="217"/>
                    <a:pt x="69" y="216"/>
                    <a:pt x="69" y="214"/>
                  </a:cubicBezTo>
                  <a:cubicBezTo>
                    <a:pt x="72" y="209"/>
                    <a:pt x="75" y="204"/>
                    <a:pt x="79" y="200"/>
                  </a:cubicBezTo>
                  <a:cubicBezTo>
                    <a:pt x="80" y="198"/>
                    <a:pt x="82" y="196"/>
                    <a:pt x="83" y="195"/>
                  </a:cubicBezTo>
                  <a:cubicBezTo>
                    <a:pt x="84" y="193"/>
                    <a:pt x="85" y="192"/>
                    <a:pt x="85" y="190"/>
                  </a:cubicBezTo>
                  <a:cubicBezTo>
                    <a:pt x="85" y="189"/>
                    <a:pt x="86" y="188"/>
                    <a:pt x="87" y="189"/>
                  </a:cubicBezTo>
                  <a:cubicBezTo>
                    <a:pt x="88" y="189"/>
                    <a:pt x="89" y="190"/>
                    <a:pt x="89" y="190"/>
                  </a:cubicBezTo>
                  <a:cubicBezTo>
                    <a:pt x="89" y="191"/>
                    <a:pt x="89" y="192"/>
                    <a:pt x="88" y="192"/>
                  </a:cubicBezTo>
                  <a:cubicBezTo>
                    <a:pt x="88" y="192"/>
                    <a:pt x="88" y="193"/>
                    <a:pt x="88" y="193"/>
                  </a:cubicBezTo>
                  <a:cubicBezTo>
                    <a:pt x="85" y="195"/>
                    <a:pt x="83" y="198"/>
                    <a:pt x="81" y="201"/>
                  </a:cubicBezTo>
                  <a:cubicBezTo>
                    <a:pt x="77" y="205"/>
                    <a:pt x="75" y="209"/>
                    <a:pt x="72" y="214"/>
                  </a:cubicBezTo>
                  <a:cubicBezTo>
                    <a:pt x="71" y="215"/>
                    <a:pt x="71" y="216"/>
                    <a:pt x="70" y="218"/>
                  </a:cubicBezTo>
                  <a:cubicBezTo>
                    <a:pt x="71" y="219"/>
                    <a:pt x="72" y="219"/>
                    <a:pt x="73" y="219"/>
                  </a:cubicBezTo>
                  <a:cubicBezTo>
                    <a:pt x="77" y="219"/>
                    <a:pt x="80" y="219"/>
                    <a:pt x="84" y="219"/>
                  </a:cubicBezTo>
                  <a:cubicBezTo>
                    <a:pt x="84" y="219"/>
                    <a:pt x="85" y="219"/>
                    <a:pt x="86" y="219"/>
                  </a:cubicBezTo>
                  <a:cubicBezTo>
                    <a:pt x="90" y="212"/>
                    <a:pt x="95" y="205"/>
                    <a:pt x="99" y="198"/>
                  </a:cubicBezTo>
                  <a:cubicBezTo>
                    <a:pt x="99" y="197"/>
                    <a:pt x="99" y="197"/>
                    <a:pt x="99" y="197"/>
                  </a:cubicBezTo>
                  <a:cubicBezTo>
                    <a:pt x="98" y="196"/>
                    <a:pt x="98" y="195"/>
                    <a:pt x="99" y="195"/>
                  </a:cubicBezTo>
                  <a:cubicBezTo>
                    <a:pt x="99" y="194"/>
                    <a:pt x="100" y="194"/>
                    <a:pt x="101" y="194"/>
                  </a:cubicBezTo>
                  <a:cubicBezTo>
                    <a:pt x="102" y="194"/>
                    <a:pt x="103" y="195"/>
                    <a:pt x="102" y="196"/>
                  </a:cubicBezTo>
                  <a:cubicBezTo>
                    <a:pt x="101" y="198"/>
                    <a:pt x="100" y="200"/>
                    <a:pt x="99" y="201"/>
                  </a:cubicBezTo>
                  <a:cubicBezTo>
                    <a:pt x="97" y="205"/>
                    <a:pt x="94" y="210"/>
                    <a:pt x="91" y="214"/>
                  </a:cubicBezTo>
                  <a:cubicBezTo>
                    <a:pt x="91" y="215"/>
                    <a:pt x="90" y="217"/>
                    <a:pt x="89" y="218"/>
                  </a:cubicBezTo>
                  <a:cubicBezTo>
                    <a:pt x="89" y="218"/>
                    <a:pt x="89" y="219"/>
                    <a:pt x="89" y="219"/>
                  </a:cubicBezTo>
                  <a:cubicBezTo>
                    <a:pt x="94" y="219"/>
                    <a:pt x="100" y="220"/>
                    <a:pt x="105" y="219"/>
                  </a:cubicBezTo>
                  <a:cubicBezTo>
                    <a:pt x="105" y="218"/>
                    <a:pt x="106" y="218"/>
                    <a:pt x="106" y="217"/>
                  </a:cubicBezTo>
                  <a:cubicBezTo>
                    <a:pt x="107" y="215"/>
                    <a:pt x="108" y="213"/>
                    <a:pt x="109" y="211"/>
                  </a:cubicBezTo>
                  <a:cubicBezTo>
                    <a:pt x="112" y="207"/>
                    <a:pt x="114" y="203"/>
                    <a:pt x="117" y="200"/>
                  </a:cubicBezTo>
                  <a:cubicBezTo>
                    <a:pt x="117" y="199"/>
                    <a:pt x="118" y="198"/>
                    <a:pt x="118" y="197"/>
                  </a:cubicBezTo>
                  <a:cubicBezTo>
                    <a:pt x="118" y="197"/>
                    <a:pt x="118" y="196"/>
                    <a:pt x="119" y="196"/>
                  </a:cubicBezTo>
                  <a:cubicBezTo>
                    <a:pt x="120" y="196"/>
                    <a:pt x="121" y="197"/>
                    <a:pt x="121" y="198"/>
                  </a:cubicBezTo>
                  <a:cubicBezTo>
                    <a:pt x="121" y="199"/>
                    <a:pt x="121" y="199"/>
                    <a:pt x="120" y="200"/>
                  </a:cubicBezTo>
                  <a:cubicBezTo>
                    <a:pt x="119" y="200"/>
                    <a:pt x="118" y="201"/>
                    <a:pt x="117" y="202"/>
                  </a:cubicBezTo>
                  <a:cubicBezTo>
                    <a:pt x="115" y="205"/>
                    <a:pt x="113" y="209"/>
                    <a:pt x="111" y="213"/>
                  </a:cubicBezTo>
                  <a:cubicBezTo>
                    <a:pt x="110" y="214"/>
                    <a:pt x="109" y="216"/>
                    <a:pt x="109" y="218"/>
                  </a:cubicBezTo>
                  <a:cubicBezTo>
                    <a:pt x="109" y="219"/>
                    <a:pt x="109" y="219"/>
                    <a:pt x="109" y="219"/>
                  </a:cubicBezTo>
                  <a:cubicBezTo>
                    <a:pt x="115" y="218"/>
                    <a:pt x="121" y="218"/>
                    <a:pt x="127" y="217"/>
                  </a:cubicBezTo>
                  <a:cubicBezTo>
                    <a:pt x="126" y="216"/>
                    <a:pt x="126" y="215"/>
                    <a:pt x="127" y="214"/>
                  </a:cubicBezTo>
                  <a:cubicBezTo>
                    <a:pt x="127" y="213"/>
                    <a:pt x="127" y="213"/>
                    <a:pt x="128" y="212"/>
                  </a:cubicBezTo>
                  <a:cubicBezTo>
                    <a:pt x="130" y="208"/>
                    <a:pt x="133" y="204"/>
                    <a:pt x="135" y="200"/>
                  </a:cubicBezTo>
                  <a:cubicBezTo>
                    <a:pt x="136" y="199"/>
                    <a:pt x="136" y="197"/>
                    <a:pt x="137" y="196"/>
                  </a:cubicBezTo>
                  <a:cubicBezTo>
                    <a:pt x="137" y="195"/>
                    <a:pt x="137" y="195"/>
                    <a:pt x="138" y="195"/>
                  </a:cubicBezTo>
                  <a:cubicBezTo>
                    <a:pt x="139" y="194"/>
                    <a:pt x="139" y="195"/>
                    <a:pt x="140" y="196"/>
                  </a:cubicBezTo>
                  <a:cubicBezTo>
                    <a:pt x="140" y="196"/>
                    <a:pt x="140" y="197"/>
                    <a:pt x="139" y="197"/>
                  </a:cubicBezTo>
                  <a:cubicBezTo>
                    <a:pt x="138" y="199"/>
                    <a:pt x="137" y="200"/>
                    <a:pt x="136" y="201"/>
                  </a:cubicBezTo>
                  <a:cubicBezTo>
                    <a:pt x="134" y="205"/>
                    <a:pt x="132" y="208"/>
                    <a:pt x="130" y="212"/>
                  </a:cubicBezTo>
                  <a:cubicBezTo>
                    <a:pt x="130" y="212"/>
                    <a:pt x="129" y="213"/>
                    <a:pt x="129" y="214"/>
                  </a:cubicBezTo>
                  <a:cubicBezTo>
                    <a:pt x="129" y="214"/>
                    <a:pt x="129" y="214"/>
                    <a:pt x="129" y="214"/>
                  </a:cubicBezTo>
                  <a:cubicBezTo>
                    <a:pt x="130" y="215"/>
                    <a:pt x="130" y="216"/>
                    <a:pt x="130" y="217"/>
                  </a:cubicBezTo>
                  <a:cubicBezTo>
                    <a:pt x="133" y="217"/>
                    <a:pt x="136" y="216"/>
                    <a:pt x="139" y="216"/>
                  </a:cubicBezTo>
                  <a:cubicBezTo>
                    <a:pt x="140" y="216"/>
                    <a:pt x="141" y="216"/>
                    <a:pt x="142" y="215"/>
                  </a:cubicBezTo>
                  <a:cubicBezTo>
                    <a:pt x="143" y="211"/>
                    <a:pt x="145" y="208"/>
                    <a:pt x="147" y="205"/>
                  </a:cubicBezTo>
                  <a:cubicBezTo>
                    <a:pt x="148" y="202"/>
                    <a:pt x="150" y="200"/>
                    <a:pt x="151" y="198"/>
                  </a:cubicBezTo>
                  <a:cubicBezTo>
                    <a:pt x="152" y="197"/>
                    <a:pt x="152" y="197"/>
                    <a:pt x="152" y="196"/>
                  </a:cubicBezTo>
                  <a:cubicBezTo>
                    <a:pt x="152" y="196"/>
                    <a:pt x="152" y="195"/>
                    <a:pt x="152" y="195"/>
                  </a:cubicBezTo>
                  <a:cubicBezTo>
                    <a:pt x="153" y="194"/>
                    <a:pt x="154" y="194"/>
                    <a:pt x="155" y="195"/>
                  </a:cubicBezTo>
                  <a:cubicBezTo>
                    <a:pt x="155" y="196"/>
                    <a:pt x="155" y="197"/>
                    <a:pt x="155" y="197"/>
                  </a:cubicBezTo>
                  <a:cubicBezTo>
                    <a:pt x="154" y="198"/>
                    <a:pt x="153" y="198"/>
                    <a:pt x="153" y="199"/>
                  </a:cubicBezTo>
                  <a:cubicBezTo>
                    <a:pt x="150" y="203"/>
                    <a:pt x="147" y="207"/>
                    <a:pt x="145" y="212"/>
                  </a:cubicBezTo>
                  <a:cubicBezTo>
                    <a:pt x="145" y="213"/>
                    <a:pt x="144" y="214"/>
                    <a:pt x="144" y="216"/>
                  </a:cubicBezTo>
                  <a:cubicBezTo>
                    <a:pt x="149" y="215"/>
                    <a:pt x="155" y="215"/>
                    <a:pt x="160" y="215"/>
                  </a:cubicBezTo>
                  <a:cubicBezTo>
                    <a:pt x="160" y="213"/>
                    <a:pt x="161" y="212"/>
                    <a:pt x="162" y="211"/>
                  </a:cubicBezTo>
                  <a:cubicBezTo>
                    <a:pt x="163" y="210"/>
                    <a:pt x="164" y="208"/>
                    <a:pt x="165" y="207"/>
                  </a:cubicBezTo>
                  <a:cubicBezTo>
                    <a:pt x="166" y="204"/>
                    <a:pt x="168" y="201"/>
                    <a:pt x="170" y="197"/>
                  </a:cubicBezTo>
                  <a:cubicBezTo>
                    <a:pt x="170" y="197"/>
                    <a:pt x="170" y="196"/>
                    <a:pt x="171" y="196"/>
                  </a:cubicBezTo>
                  <a:cubicBezTo>
                    <a:pt x="171" y="195"/>
                    <a:pt x="171" y="195"/>
                    <a:pt x="170" y="194"/>
                  </a:cubicBezTo>
                  <a:cubicBezTo>
                    <a:pt x="170" y="194"/>
                    <a:pt x="170" y="193"/>
                    <a:pt x="170" y="193"/>
                  </a:cubicBezTo>
                  <a:cubicBezTo>
                    <a:pt x="171" y="192"/>
                    <a:pt x="172" y="192"/>
                    <a:pt x="173" y="192"/>
                  </a:cubicBezTo>
                  <a:cubicBezTo>
                    <a:pt x="174" y="193"/>
                    <a:pt x="174" y="194"/>
                    <a:pt x="174" y="194"/>
                  </a:cubicBezTo>
                  <a:cubicBezTo>
                    <a:pt x="173" y="195"/>
                    <a:pt x="173" y="196"/>
                    <a:pt x="172" y="197"/>
                  </a:cubicBezTo>
                  <a:cubicBezTo>
                    <a:pt x="171" y="199"/>
                    <a:pt x="169" y="202"/>
                    <a:pt x="168" y="205"/>
                  </a:cubicBezTo>
                  <a:cubicBezTo>
                    <a:pt x="166" y="207"/>
                    <a:pt x="165" y="210"/>
                    <a:pt x="164" y="213"/>
                  </a:cubicBezTo>
                  <a:cubicBezTo>
                    <a:pt x="164" y="214"/>
                    <a:pt x="164" y="214"/>
                    <a:pt x="164" y="215"/>
                  </a:cubicBezTo>
                  <a:cubicBezTo>
                    <a:pt x="164" y="215"/>
                    <a:pt x="164" y="215"/>
                    <a:pt x="165" y="215"/>
                  </a:cubicBezTo>
                  <a:cubicBezTo>
                    <a:pt x="169" y="214"/>
                    <a:pt x="174" y="214"/>
                    <a:pt x="179" y="214"/>
                  </a:cubicBezTo>
                  <a:cubicBezTo>
                    <a:pt x="187" y="214"/>
                    <a:pt x="195" y="213"/>
                    <a:pt x="203" y="213"/>
                  </a:cubicBezTo>
                  <a:cubicBezTo>
                    <a:pt x="207" y="213"/>
                    <a:pt x="210" y="213"/>
                    <a:pt x="214" y="212"/>
                  </a:cubicBezTo>
                  <a:cubicBezTo>
                    <a:pt x="221" y="212"/>
                    <a:pt x="228" y="211"/>
                    <a:pt x="235" y="211"/>
                  </a:cubicBezTo>
                  <a:cubicBezTo>
                    <a:pt x="238" y="211"/>
                    <a:pt x="240" y="211"/>
                    <a:pt x="243" y="211"/>
                  </a:cubicBezTo>
                  <a:cubicBezTo>
                    <a:pt x="245" y="210"/>
                    <a:pt x="248" y="210"/>
                    <a:pt x="250" y="209"/>
                  </a:cubicBezTo>
                  <a:cubicBezTo>
                    <a:pt x="252" y="209"/>
                    <a:pt x="252" y="208"/>
                    <a:pt x="252" y="207"/>
                  </a:cubicBezTo>
                  <a:cubicBezTo>
                    <a:pt x="252" y="206"/>
                    <a:pt x="252" y="205"/>
                    <a:pt x="252" y="203"/>
                  </a:cubicBezTo>
                  <a:cubicBezTo>
                    <a:pt x="252" y="202"/>
                    <a:pt x="253" y="201"/>
                    <a:pt x="254" y="202"/>
                  </a:cubicBezTo>
                  <a:cubicBezTo>
                    <a:pt x="255" y="202"/>
                    <a:pt x="255" y="202"/>
                    <a:pt x="255" y="202"/>
                  </a:cubicBezTo>
                  <a:cubicBezTo>
                    <a:pt x="255" y="201"/>
                    <a:pt x="255" y="200"/>
                    <a:pt x="255" y="199"/>
                  </a:cubicBezTo>
                  <a:cubicBezTo>
                    <a:pt x="256" y="195"/>
                    <a:pt x="256" y="191"/>
                    <a:pt x="256" y="187"/>
                  </a:cubicBezTo>
                  <a:cubicBezTo>
                    <a:pt x="256" y="181"/>
                    <a:pt x="256" y="174"/>
                    <a:pt x="255" y="168"/>
                  </a:cubicBezTo>
                  <a:cubicBezTo>
                    <a:pt x="255" y="159"/>
                    <a:pt x="254" y="150"/>
                    <a:pt x="254" y="142"/>
                  </a:cubicBezTo>
                  <a:cubicBezTo>
                    <a:pt x="254" y="132"/>
                    <a:pt x="254" y="122"/>
                    <a:pt x="255" y="112"/>
                  </a:cubicBezTo>
                  <a:cubicBezTo>
                    <a:pt x="255" y="108"/>
                    <a:pt x="256" y="104"/>
                    <a:pt x="256" y="100"/>
                  </a:cubicBezTo>
                  <a:cubicBezTo>
                    <a:pt x="256" y="85"/>
                    <a:pt x="256" y="70"/>
                    <a:pt x="257" y="55"/>
                  </a:cubicBezTo>
                  <a:cubicBezTo>
                    <a:pt x="257" y="49"/>
                    <a:pt x="258" y="43"/>
                    <a:pt x="258" y="37"/>
                  </a:cubicBezTo>
                  <a:cubicBezTo>
                    <a:pt x="259" y="33"/>
                    <a:pt x="259" y="28"/>
                    <a:pt x="259" y="24"/>
                  </a:cubicBezTo>
                  <a:cubicBezTo>
                    <a:pt x="258" y="17"/>
                    <a:pt x="255" y="12"/>
                    <a:pt x="249" y="8"/>
                  </a:cubicBezTo>
                  <a:cubicBezTo>
                    <a:pt x="249" y="8"/>
                    <a:pt x="248" y="8"/>
                    <a:pt x="247" y="8"/>
                  </a:cubicBezTo>
                  <a:cubicBezTo>
                    <a:pt x="240" y="8"/>
                    <a:pt x="234" y="7"/>
                    <a:pt x="227" y="8"/>
                  </a:cubicBezTo>
                  <a:cubicBezTo>
                    <a:pt x="225" y="8"/>
                    <a:pt x="224" y="8"/>
                    <a:pt x="222" y="8"/>
                  </a:cubicBezTo>
                  <a:cubicBezTo>
                    <a:pt x="222" y="9"/>
                    <a:pt x="222" y="10"/>
                    <a:pt x="221" y="10"/>
                  </a:cubicBezTo>
                  <a:cubicBezTo>
                    <a:pt x="220" y="11"/>
                    <a:pt x="219" y="12"/>
                    <a:pt x="218" y="13"/>
                  </a:cubicBezTo>
                  <a:cubicBezTo>
                    <a:pt x="215" y="16"/>
                    <a:pt x="212" y="20"/>
                    <a:pt x="209" y="24"/>
                  </a:cubicBezTo>
                  <a:cubicBezTo>
                    <a:pt x="208" y="26"/>
                    <a:pt x="207" y="27"/>
                    <a:pt x="206" y="28"/>
                  </a:cubicBezTo>
                  <a:cubicBezTo>
                    <a:pt x="204" y="31"/>
                    <a:pt x="203" y="34"/>
                    <a:pt x="202" y="37"/>
                  </a:cubicBezTo>
                  <a:cubicBezTo>
                    <a:pt x="202" y="38"/>
                    <a:pt x="201" y="38"/>
                    <a:pt x="200" y="38"/>
                  </a:cubicBezTo>
                  <a:cubicBezTo>
                    <a:pt x="199" y="38"/>
                    <a:pt x="199" y="37"/>
                    <a:pt x="199" y="36"/>
                  </a:cubicBezTo>
                  <a:cubicBezTo>
                    <a:pt x="200" y="35"/>
                    <a:pt x="200" y="35"/>
                    <a:pt x="200" y="34"/>
                  </a:cubicBezTo>
                  <a:cubicBezTo>
                    <a:pt x="203" y="30"/>
                    <a:pt x="206" y="25"/>
                    <a:pt x="209" y="21"/>
                  </a:cubicBezTo>
                  <a:cubicBezTo>
                    <a:pt x="212" y="18"/>
                    <a:pt x="214" y="15"/>
                    <a:pt x="217" y="12"/>
                  </a:cubicBezTo>
                  <a:cubicBezTo>
                    <a:pt x="218" y="11"/>
                    <a:pt x="218" y="10"/>
                    <a:pt x="219" y="8"/>
                  </a:cubicBezTo>
                  <a:cubicBezTo>
                    <a:pt x="218" y="8"/>
                    <a:pt x="216" y="8"/>
                    <a:pt x="215" y="8"/>
                  </a:cubicBezTo>
                  <a:cubicBezTo>
                    <a:pt x="205" y="8"/>
                    <a:pt x="195" y="9"/>
                    <a:pt x="184" y="9"/>
                  </a:cubicBezTo>
                  <a:cubicBezTo>
                    <a:pt x="175" y="9"/>
                    <a:pt x="166" y="9"/>
                    <a:pt x="157" y="10"/>
                  </a:cubicBezTo>
                  <a:cubicBezTo>
                    <a:pt x="151" y="10"/>
                    <a:pt x="145" y="10"/>
                    <a:pt x="138" y="10"/>
                  </a:cubicBezTo>
                  <a:cubicBezTo>
                    <a:pt x="131" y="11"/>
                    <a:pt x="124" y="11"/>
                    <a:pt x="117" y="12"/>
                  </a:cubicBezTo>
                  <a:cubicBezTo>
                    <a:pt x="116" y="12"/>
                    <a:pt x="116" y="12"/>
                    <a:pt x="115" y="11"/>
                  </a:cubicBezTo>
                  <a:cubicBezTo>
                    <a:pt x="115" y="11"/>
                    <a:pt x="114" y="11"/>
                    <a:pt x="113" y="11"/>
                  </a:cubicBezTo>
                  <a:cubicBezTo>
                    <a:pt x="111" y="11"/>
                    <a:pt x="110" y="12"/>
                    <a:pt x="108" y="12"/>
                  </a:cubicBezTo>
                  <a:cubicBezTo>
                    <a:pt x="107" y="12"/>
                    <a:pt x="106" y="12"/>
                    <a:pt x="106" y="13"/>
                  </a:cubicBezTo>
                  <a:cubicBezTo>
                    <a:pt x="106" y="13"/>
                    <a:pt x="106" y="14"/>
                    <a:pt x="106" y="14"/>
                  </a:cubicBezTo>
                  <a:cubicBezTo>
                    <a:pt x="102" y="21"/>
                    <a:pt x="99" y="27"/>
                    <a:pt x="95" y="34"/>
                  </a:cubicBezTo>
                  <a:cubicBezTo>
                    <a:pt x="95" y="35"/>
                    <a:pt x="95" y="36"/>
                    <a:pt x="95" y="38"/>
                  </a:cubicBezTo>
                  <a:cubicBezTo>
                    <a:pt x="95" y="39"/>
                    <a:pt x="94" y="41"/>
                    <a:pt x="94" y="43"/>
                  </a:cubicBezTo>
                  <a:cubicBezTo>
                    <a:pt x="94" y="45"/>
                    <a:pt x="93" y="46"/>
                    <a:pt x="91" y="47"/>
                  </a:cubicBezTo>
                  <a:cubicBezTo>
                    <a:pt x="91" y="47"/>
                    <a:pt x="90" y="47"/>
                    <a:pt x="90" y="48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8" y="50"/>
                    <a:pt x="87" y="52"/>
                    <a:pt x="85" y="52"/>
                  </a:cubicBezTo>
                  <a:cubicBezTo>
                    <a:pt x="85" y="54"/>
                    <a:pt x="84" y="54"/>
                    <a:pt x="83" y="54"/>
                  </a:cubicBezTo>
                  <a:cubicBezTo>
                    <a:pt x="82" y="54"/>
                    <a:pt x="81" y="54"/>
                    <a:pt x="81" y="55"/>
                  </a:cubicBezTo>
                  <a:cubicBezTo>
                    <a:pt x="75" y="55"/>
                    <a:pt x="70" y="56"/>
                    <a:pt x="65" y="57"/>
                  </a:cubicBezTo>
                  <a:cubicBezTo>
                    <a:pt x="60" y="57"/>
                    <a:pt x="56" y="58"/>
                    <a:pt x="51" y="59"/>
                  </a:cubicBezTo>
                  <a:cubicBezTo>
                    <a:pt x="44" y="60"/>
                    <a:pt x="36" y="61"/>
                    <a:pt x="28" y="62"/>
                  </a:cubicBezTo>
                  <a:cubicBezTo>
                    <a:pt x="22" y="62"/>
                    <a:pt x="16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8" y="64"/>
                    <a:pt x="8" y="65"/>
                    <a:pt x="8" y="66"/>
                  </a:cubicBezTo>
                  <a:cubicBezTo>
                    <a:pt x="9" y="72"/>
                    <a:pt x="9" y="78"/>
                    <a:pt x="9" y="84"/>
                  </a:cubicBezTo>
                  <a:cubicBezTo>
                    <a:pt x="10" y="88"/>
                    <a:pt x="10" y="93"/>
                    <a:pt x="10" y="97"/>
                  </a:cubicBezTo>
                  <a:cubicBezTo>
                    <a:pt x="11" y="103"/>
                    <a:pt x="11" y="110"/>
                    <a:pt x="11" y="116"/>
                  </a:cubicBezTo>
                  <a:cubicBezTo>
                    <a:pt x="11" y="117"/>
                    <a:pt x="11" y="117"/>
                    <a:pt x="11" y="118"/>
                  </a:cubicBezTo>
                  <a:cubicBezTo>
                    <a:pt x="12" y="123"/>
                    <a:pt x="13" y="128"/>
                    <a:pt x="14" y="133"/>
                  </a:cubicBezTo>
                  <a:cubicBezTo>
                    <a:pt x="14" y="135"/>
                    <a:pt x="14" y="136"/>
                    <a:pt x="15" y="138"/>
                  </a:cubicBezTo>
                  <a:close/>
                  <a:moveTo>
                    <a:pt x="109" y="226"/>
                  </a:moveTo>
                  <a:cubicBezTo>
                    <a:pt x="109" y="226"/>
                    <a:pt x="109" y="226"/>
                    <a:pt x="109" y="226"/>
                  </a:cubicBezTo>
                  <a:cubicBezTo>
                    <a:pt x="108" y="226"/>
                    <a:pt x="107" y="226"/>
                    <a:pt x="106" y="226"/>
                  </a:cubicBezTo>
                  <a:cubicBezTo>
                    <a:pt x="96" y="226"/>
                    <a:pt x="85" y="226"/>
                    <a:pt x="75" y="226"/>
                  </a:cubicBezTo>
                  <a:cubicBezTo>
                    <a:pt x="69" y="226"/>
                    <a:pt x="63" y="226"/>
                    <a:pt x="57" y="225"/>
                  </a:cubicBezTo>
                  <a:cubicBezTo>
                    <a:pt x="51" y="225"/>
                    <a:pt x="45" y="224"/>
                    <a:pt x="39" y="224"/>
                  </a:cubicBezTo>
                  <a:cubicBezTo>
                    <a:pt x="35" y="223"/>
                    <a:pt x="31" y="223"/>
                    <a:pt x="26" y="224"/>
                  </a:cubicBezTo>
                  <a:cubicBezTo>
                    <a:pt x="25" y="224"/>
                    <a:pt x="25" y="224"/>
                    <a:pt x="24" y="223"/>
                  </a:cubicBezTo>
                  <a:cubicBezTo>
                    <a:pt x="23" y="222"/>
                    <a:pt x="23" y="222"/>
                    <a:pt x="22" y="222"/>
                  </a:cubicBezTo>
                  <a:cubicBezTo>
                    <a:pt x="22" y="222"/>
                    <a:pt x="22" y="223"/>
                    <a:pt x="22" y="223"/>
                  </a:cubicBezTo>
                  <a:cubicBezTo>
                    <a:pt x="22" y="225"/>
                    <a:pt x="22" y="225"/>
                    <a:pt x="24" y="225"/>
                  </a:cubicBezTo>
                  <a:cubicBezTo>
                    <a:pt x="28" y="226"/>
                    <a:pt x="32" y="227"/>
                    <a:pt x="36" y="227"/>
                  </a:cubicBezTo>
                  <a:cubicBezTo>
                    <a:pt x="45" y="229"/>
                    <a:pt x="54" y="230"/>
                    <a:pt x="63" y="230"/>
                  </a:cubicBezTo>
                  <a:cubicBezTo>
                    <a:pt x="69" y="231"/>
                    <a:pt x="76" y="230"/>
                    <a:pt x="82" y="229"/>
                  </a:cubicBezTo>
                  <a:cubicBezTo>
                    <a:pt x="88" y="229"/>
                    <a:pt x="94" y="228"/>
                    <a:pt x="100" y="227"/>
                  </a:cubicBezTo>
                  <a:cubicBezTo>
                    <a:pt x="103" y="227"/>
                    <a:pt x="106" y="226"/>
                    <a:pt x="109" y="226"/>
                  </a:cubicBezTo>
                  <a:close/>
                  <a:moveTo>
                    <a:pt x="221" y="219"/>
                  </a:moveTo>
                  <a:cubicBezTo>
                    <a:pt x="221" y="219"/>
                    <a:pt x="221" y="219"/>
                    <a:pt x="221" y="218"/>
                  </a:cubicBezTo>
                  <a:cubicBezTo>
                    <a:pt x="221" y="218"/>
                    <a:pt x="220" y="218"/>
                    <a:pt x="220" y="218"/>
                  </a:cubicBezTo>
                  <a:cubicBezTo>
                    <a:pt x="214" y="219"/>
                    <a:pt x="209" y="219"/>
                    <a:pt x="204" y="219"/>
                  </a:cubicBezTo>
                  <a:cubicBezTo>
                    <a:pt x="196" y="219"/>
                    <a:pt x="189" y="220"/>
                    <a:pt x="182" y="221"/>
                  </a:cubicBezTo>
                  <a:cubicBezTo>
                    <a:pt x="175" y="221"/>
                    <a:pt x="169" y="222"/>
                    <a:pt x="163" y="222"/>
                  </a:cubicBezTo>
                  <a:cubicBezTo>
                    <a:pt x="158" y="223"/>
                    <a:pt x="153" y="223"/>
                    <a:pt x="148" y="224"/>
                  </a:cubicBezTo>
                  <a:cubicBezTo>
                    <a:pt x="139" y="225"/>
                    <a:pt x="131" y="226"/>
                    <a:pt x="122" y="227"/>
                  </a:cubicBezTo>
                  <a:cubicBezTo>
                    <a:pt x="119" y="227"/>
                    <a:pt x="116" y="228"/>
                    <a:pt x="113" y="228"/>
                  </a:cubicBezTo>
                  <a:cubicBezTo>
                    <a:pt x="113" y="228"/>
                    <a:pt x="113" y="228"/>
                    <a:pt x="114" y="228"/>
                  </a:cubicBezTo>
                  <a:cubicBezTo>
                    <a:pt x="124" y="228"/>
                    <a:pt x="134" y="227"/>
                    <a:pt x="144" y="227"/>
                  </a:cubicBezTo>
                  <a:cubicBezTo>
                    <a:pt x="147" y="226"/>
                    <a:pt x="150" y="226"/>
                    <a:pt x="154" y="226"/>
                  </a:cubicBezTo>
                  <a:cubicBezTo>
                    <a:pt x="160" y="225"/>
                    <a:pt x="167" y="225"/>
                    <a:pt x="174" y="224"/>
                  </a:cubicBezTo>
                  <a:cubicBezTo>
                    <a:pt x="180" y="224"/>
                    <a:pt x="186" y="223"/>
                    <a:pt x="193" y="222"/>
                  </a:cubicBezTo>
                  <a:cubicBezTo>
                    <a:pt x="200" y="221"/>
                    <a:pt x="207" y="220"/>
                    <a:pt x="214" y="220"/>
                  </a:cubicBezTo>
                  <a:cubicBezTo>
                    <a:pt x="216" y="219"/>
                    <a:pt x="219" y="219"/>
                    <a:pt x="221" y="219"/>
                  </a:cubicBezTo>
                  <a:close/>
                  <a:moveTo>
                    <a:pt x="25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34" y="53"/>
                    <a:pt x="43" y="53"/>
                    <a:pt x="51" y="52"/>
                  </a:cubicBezTo>
                  <a:cubicBezTo>
                    <a:pt x="53" y="52"/>
                    <a:pt x="54" y="52"/>
                    <a:pt x="56" y="52"/>
                  </a:cubicBezTo>
                  <a:cubicBezTo>
                    <a:pt x="62" y="51"/>
                    <a:pt x="68" y="50"/>
                    <a:pt x="73" y="49"/>
                  </a:cubicBezTo>
                  <a:cubicBezTo>
                    <a:pt x="74" y="49"/>
                    <a:pt x="75" y="48"/>
                    <a:pt x="75" y="48"/>
                  </a:cubicBezTo>
                  <a:cubicBezTo>
                    <a:pt x="77" y="45"/>
                    <a:pt x="79" y="41"/>
                    <a:pt x="81" y="38"/>
                  </a:cubicBezTo>
                  <a:cubicBezTo>
                    <a:pt x="81" y="38"/>
                    <a:pt x="81" y="38"/>
                    <a:pt x="81" y="37"/>
                  </a:cubicBezTo>
                  <a:cubicBezTo>
                    <a:pt x="80" y="36"/>
                    <a:pt x="80" y="35"/>
                    <a:pt x="81" y="34"/>
                  </a:cubicBezTo>
                  <a:cubicBezTo>
                    <a:pt x="81" y="33"/>
                    <a:pt x="82" y="32"/>
                    <a:pt x="82" y="32"/>
                  </a:cubicBezTo>
                  <a:cubicBezTo>
                    <a:pt x="82" y="31"/>
                    <a:pt x="82" y="32"/>
                    <a:pt x="82" y="32"/>
                  </a:cubicBezTo>
                  <a:cubicBezTo>
                    <a:pt x="79" y="36"/>
                    <a:pt x="75" y="40"/>
                    <a:pt x="72" y="45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1" y="47"/>
                    <a:pt x="70" y="47"/>
                    <a:pt x="69" y="47"/>
                  </a:cubicBezTo>
                  <a:cubicBezTo>
                    <a:pt x="64" y="47"/>
                    <a:pt x="59" y="48"/>
                    <a:pt x="54" y="48"/>
                  </a:cubicBezTo>
                  <a:cubicBezTo>
                    <a:pt x="53" y="48"/>
                    <a:pt x="53" y="49"/>
                    <a:pt x="52" y="49"/>
                  </a:cubicBezTo>
                  <a:cubicBezTo>
                    <a:pt x="51" y="50"/>
                    <a:pt x="51" y="51"/>
                    <a:pt x="50" y="51"/>
                  </a:cubicBezTo>
                  <a:cubicBezTo>
                    <a:pt x="49" y="52"/>
                    <a:pt x="48" y="52"/>
                    <a:pt x="48" y="50"/>
                  </a:cubicBezTo>
                  <a:cubicBezTo>
                    <a:pt x="48" y="50"/>
                    <a:pt x="48" y="50"/>
                    <a:pt x="48" y="49"/>
                  </a:cubicBezTo>
                  <a:cubicBezTo>
                    <a:pt x="48" y="49"/>
                    <a:pt x="48" y="49"/>
                    <a:pt x="47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0" y="50"/>
                    <a:pt x="34" y="51"/>
                    <a:pt x="28" y="51"/>
                  </a:cubicBezTo>
                  <a:cubicBezTo>
                    <a:pt x="27" y="51"/>
                    <a:pt x="26" y="51"/>
                    <a:pt x="26" y="52"/>
                  </a:cubicBezTo>
                  <a:cubicBezTo>
                    <a:pt x="25" y="52"/>
                    <a:pt x="25" y="52"/>
                    <a:pt x="25" y="53"/>
                  </a:cubicBezTo>
                  <a:cubicBezTo>
                    <a:pt x="25" y="53"/>
                    <a:pt x="25" y="53"/>
                    <a:pt x="25" y="54"/>
                  </a:cubicBezTo>
                  <a:close/>
                  <a:moveTo>
                    <a:pt x="257" y="209"/>
                  </a:moveTo>
                  <a:cubicBezTo>
                    <a:pt x="257" y="208"/>
                    <a:pt x="258" y="207"/>
                    <a:pt x="258" y="207"/>
                  </a:cubicBezTo>
                  <a:cubicBezTo>
                    <a:pt x="259" y="205"/>
                    <a:pt x="260" y="203"/>
                    <a:pt x="260" y="201"/>
                  </a:cubicBezTo>
                  <a:cubicBezTo>
                    <a:pt x="261" y="200"/>
                    <a:pt x="261" y="199"/>
                    <a:pt x="261" y="197"/>
                  </a:cubicBezTo>
                  <a:cubicBezTo>
                    <a:pt x="261" y="188"/>
                    <a:pt x="261" y="179"/>
                    <a:pt x="261" y="170"/>
                  </a:cubicBezTo>
                  <a:cubicBezTo>
                    <a:pt x="261" y="168"/>
                    <a:pt x="261" y="167"/>
                    <a:pt x="261" y="166"/>
                  </a:cubicBezTo>
                  <a:cubicBezTo>
                    <a:pt x="260" y="160"/>
                    <a:pt x="259" y="154"/>
                    <a:pt x="259" y="147"/>
                  </a:cubicBezTo>
                  <a:cubicBezTo>
                    <a:pt x="259" y="142"/>
                    <a:pt x="259" y="136"/>
                    <a:pt x="259" y="131"/>
                  </a:cubicBezTo>
                  <a:cubicBezTo>
                    <a:pt x="259" y="126"/>
                    <a:pt x="260" y="121"/>
                    <a:pt x="259" y="115"/>
                  </a:cubicBezTo>
                  <a:cubicBezTo>
                    <a:pt x="259" y="113"/>
                    <a:pt x="258" y="111"/>
                    <a:pt x="258" y="109"/>
                  </a:cubicBezTo>
                  <a:cubicBezTo>
                    <a:pt x="258" y="110"/>
                    <a:pt x="258" y="110"/>
                    <a:pt x="258" y="111"/>
                  </a:cubicBezTo>
                  <a:cubicBezTo>
                    <a:pt x="258" y="127"/>
                    <a:pt x="258" y="144"/>
                    <a:pt x="258" y="160"/>
                  </a:cubicBezTo>
                  <a:cubicBezTo>
                    <a:pt x="258" y="163"/>
                    <a:pt x="258" y="167"/>
                    <a:pt x="258" y="171"/>
                  </a:cubicBezTo>
                  <a:cubicBezTo>
                    <a:pt x="258" y="174"/>
                    <a:pt x="259" y="177"/>
                    <a:pt x="259" y="181"/>
                  </a:cubicBezTo>
                  <a:cubicBezTo>
                    <a:pt x="259" y="188"/>
                    <a:pt x="258" y="195"/>
                    <a:pt x="258" y="203"/>
                  </a:cubicBezTo>
                  <a:cubicBezTo>
                    <a:pt x="258" y="203"/>
                    <a:pt x="258" y="204"/>
                    <a:pt x="258" y="204"/>
                  </a:cubicBezTo>
                  <a:cubicBezTo>
                    <a:pt x="257" y="206"/>
                    <a:pt x="257" y="207"/>
                    <a:pt x="257" y="209"/>
                  </a:cubicBezTo>
                  <a:close/>
                  <a:moveTo>
                    <a:pt x="47" y="39"/>
                  </a:moveTo>
                  <a:cubicBezTo>
                    <a:pt x="47" y="39"/>
                    <a:pt x="47" y="39"/>
                    <a:pt x="47" y="39"/>
                  </a:cubicBezTo>
                  <a:cubicBezTo>
                    <a:pt x="47" y="39"/>
                    <a:pt x="47" y="39"/>
                    <a:pt x="47" y="38"/>
                  </a:cubicBezTo>
                  <a:cubicBezTo>
                    <a:pt x="50" y="36"/>
                    <a:pt x="52" y="33"/>
                    <a:pt x="55" y="30"/>
                  </a:cubicBezTo>
                  <a:cubicBezTo>
                    <a:pt x="57" y="28"/>
                    <a:pt x="59" y="25"/>
                    <a:pt x="61" y="23"/>
                  </a:cubicBezTo>
                  <a:cubicBezTo>
                    <a:pt x="62" y="22"/>
                    <a:pt x="62" y="22"/>
                    <a:pt x="63" y="21"/>
                  </a:cubicBezTo>
                  <a:cubicBezTo>
                    <a:pt x="63" y="21"/>
                    <a:pt x="64" y="21"/>
                    <a:pt x="64" y="21"/>
                  </a:cubicBezTo>
                  <a:cubicBezTo>
                    <a:pt x="65" y="22"/>
                    <a:pt x="65" y="22"/>
                    <a:pt x="65" y="23"/>
                  </a:cubicBezTo>
                  <a:cubicBezTo>
                    <a:pt x="65" y="23"/>
                    <a:pt x="65" y="24"/>
                    <a:pt x="64" y="24"/>
                  </a:cubicBezTo>
                  <a:cubicBezTo>
                    <a:pt x="63" y="26"/>
                    <a:pt x="62" y="28"/>
                    <a:pt x="61" y="30"/>
                  </a:cubicBezTo>
                  <a:cubicBezTo>
                    <a:pt x="59" y="34"/>
                    <a:pt x="57" y="37"/>
                    <a:pt x="55" y="41"/>
                  </a:cubicBezTo>
                  <a:cubicBezTo>
                    <a:pt x="55" y="41"/>
                    <a:pt x="55" y="42"/>
                    <a:pt x="54" y="42"/>
                  </a:cubicBezTo>
                  <a:cubicBezTo>
                    <a:pt x="56" y="41"/>
                    <a:pt x="71" y="22"/>
                    <a:pt x="71" y="21"/>
                  </a:cubicBezTo>
                  <a:cubicBezTo>
                    <a:pt x="67" y="20"/>
                    <a:pt x="62" y="21"/>
                    <a:pt x="57" y="21"/>
                  </a:cubicBezTo>
                  <a:cubicBezTo>
                    <a:pt x="53" y="27"/>
                    <a:pt x="50" y="33"/>
                    <a:pt x="47" y="39"/>
                  </a:cubicBezTo>
                  <a:close/>
                  <a:moveTo>
                    <a:pt x="61" y="198"/>
                  </a:moveTo>
                  <a:cubicBezTo>
                    <a:pt x="60" y="198"/>
                    <a:pt x="60" y="198"/>
                    <a:pt x="60" y="198"/>
                  </a:cubicBezTo>
                  <a:cubicBezTo>
                    <a:pt x="52" y="204"/>
                    <a:pt x="44" y="212"/>
                    <a:pt x="35" y="220"/>
                  </a:cubicBezTo>
                  <a:cubicBezTo>
                    <a:pt x="35" y="220"/>
                    <a:pt x="35" y="220"/>
                    <a:pt x="35" y="220"/>
                  </a:cubicBezTo>
                  <a:cubicBezTo>
                    <a:pt x="39" y="220"/>
                    <a:pt x="43" y="220"/>
                    <a:pt x="47" y="220"/>
                  </a:cubicBezTo>
                  <a:cubicBezTo>
                    <a:pt x="46" y="218"/>
                    <a:pt x="47" y="217"/>
                    <a:pt x="48" y="216"/>
                  </a:cubicBezTo>
                  <a:cubicBezTo>
                    <a:pt x="51" y="212"/>
                    <a:pt x="53" y="208"/>
                    <a:pt x="56" y="204"/>
                  </a:cubicBezTo>
                  <a:cubicBezTo>
                    <a:pt x="58" y="202"/>
                    <a:pt x="59" y="200"/>
                    <a:pt x="61" y="198"/>
                  </a:cubicBezTo>
                  <a:close/>
                  <a:moveTo>
                    <a:pt x="20" y="177"/>
                  </a:moveTo>
                  <a:cubicBezTo>
                    <a:pt x="24" y="169"/>
                    <a:pt x="30" y="161"/>
                    <a:pt x="35" y="153"/>
                  </a:cubicBezTo>
                  <a:cubicBezTo>
                    <a:pt x="29" y="157"/>
                    <a:pt x="24" y="162"/>
                    <a:pt x="18" y="166"/>
                  </a:cubicBezTo>
                  <a:cubicBezTo>
                    <a:pt x="19" y="170"/>
                    <a:pt x="19" y="173"/>
                    <a:pt x="20" y="177"/>
                  </a:cubicBezTo>
                  <a:close/>
                  <a:moveTo>
                    <a:pt x="199" y="216"/>
                  </a:moveTo>
                  <a:cubicBezTo>
                    <a:pt x="199" y="216"/>
                    <a:pt x="199" y="216"/>
                    <a:pt x="199" y="216"/>
                  </a:cubicBezTo>
                  <a:cubicBezTo>
                    <a:pt x="198" y="216"/>
                    <a:pt x="197" y="216"/>
                    <a:pt x="196" y="216"/>
                  </a:cubicBezTo>
                  <a:cubicBezTo>
                    <a:pt x="190" y="216"/>
                    <a:pt x="185" y="217"/>
                    <a:pt x="179" y="217"/>
                  </a:cubicBezTo>
                  <a:cubicBezTo>
                    <a:pt x="168" y="217"/>
                    <a:pt x="157" y="218"/>
                    <a:pt x="145" y="218"/>
                  </a:cubicBezTo>
                  <a:cubicBezTo>
                    <a:pt x="145" y="218"/>
                    <a:pt x="144" y="218"/>
                    <a:pt x="144" y="219"/>
                  </a:cubicBezTo>
                  <a:cubicBezTo>
                    <a:pt x="143" y="220"/>
                    <a:pt x="142" y="220"/>
                    <a:pt x="141" y="219"/>
                  </a:cubicBezTo>
                  <a:cubicBezTo>
                    <a:pt x="141" y="219"/>
                    <a:pt x="140" y="219"/>
                    <a:pt x="139" y="219"/>
                  </a:cubicBezTo>
                  <a:cubicBezTo>
                    <a:pt x="135" y="219"/>
                    <a:pt x="130" y="220"/>
                    <a:pt x="125" y="220"/>
                  </a:cubicBezTo>
                  <a:cubicBezTo>
                    <a:pt x="124" y="220"/>
                    <a:pt x="122" y="220"/>
                    <a:pt x="120" y="221"/>
                  </a:cubicBezTo>
                  <a:cubicBezTo>
                    <a:pt x="122" y="221"/>
                    <a:pt x="125" y="221"/>
                    <a:pt x="127" y="221"/>
                  </a:cubicBezTo>
                  <a:cubicBezTo>
                    <a:pt x="132" y="221"/>
                    <a:pt x="136" y="221"/>
                    <a:pt x="141" y="221"/>
                  </a:cubicBezTo>
                  <a:cubicBezTo>
                    <a:pt x="149" y="220"/>
                    <a:pt x="157" y="219"/>
                    <a:pt x="165" y="219"/>
                  </a:cubicBezTo>
                  <a:cubicBezTo>
                    <a:pt x="171" y="218"/>
                    <a:pt x="178" y="218"/>
                    <a:pt x="184" y="217"/>
                  </a:cubicBezTo>
                  <a:cubicBezTo>
                    <a:pt x="189" y="217"/>
                    <a:pt x="194" y="216"/>
                    <a:pt x="199" y="216"/>
                  </a:cubicBezTo>
                  <a:close/>
                  <a:moveTo>
                    <a:pt x="17" y="157"/>
                  </a:moveTo>
                  <a:cubicBezTo>
                    <a:pt x="17" y="157"/>
                    <a:pt x="17" y="157"/>
                    <a:pt x="17" y="157"/>
                  </a:cubicBezTo>
                  <a:cubicBezTo>
                    <a:pt x="17" y="156"/>
                    <a:pt x="18" y="156"/>
                    <a:pt x="18" y="155"/>
                  </a:cubicBezTo>
                  <a:cubicBezTo>
                    <a:pt x="19" y="153"/>
                    <a:pt x="21" y="150"/>
                    <a:pt x="23" y="147"/>
                  </a:cubicBezTo>
                  <a:cubicBezTo>
                    <a:pt x="25" y="144"/>
                    <a:pt x="27" y="140"/>
                    <a:pt x="30" y="137"/>
                  </a:cubicBezTo>
                  <a:cubicBezTo>
                    <a:pt x="30" y="136"/>
                    <a:pt x="30" y="136"/>
                    <a:pt x="30" y="135"/>
                  </a:cubicBezTo>
                  <a:cubicBezTo>
                    <a:pt x="30" y="136"/>
                    <a:pt x="30" y="136"/>
                    <a:pt x="29" y="136"/>
                  </a:cubicBezTo>
                  <a:cubicBezTo>
                    <a:pt x="26" y="138"/>
                    <a:pt x="23" y="141"/>
                    <a:pt x="20" y="143"/>
                  </a:cubicBezTo>
                  <a:cubicBezTo>
                    <a:pt x="19" y="144"/>
                    <a:pt x="17" y="145"/>
                    <a:pt x="15" y="146"/>
                  </a:cubicBezTo>
                  <a:cubicBezTo>
                    <a:pt x="16" y="149"/>
                    <a:pt x="16" y="153"/>
                    <a:pt x="17" y="157"/>
                  </a:cubicBezTo>
                  <a:close/>
                  <a:moveTo>
                    <a:pt x="35" y="49"/>
                  </a:moveTo>
                  <a:cubicBezTo>
                    <a:pt x="35" y="49"/>
                    <a:pt x="35" y="49"/>
                    <a:pt x="36" y="49"/>
                  </a:cubicBezTo>
                  <a:cubicBezTo>
                    <a:pt x="40" y="48"/>
                    <a:pt x="44" y="48"/>
                    <a:pt x="48" y="47"/>
                  </a:cubicBezTo>
                  <a:cubicBezTo>
                    <a:pt x="49" y="47"/>
                    <a:pt x="50" y="46"/>
                    <a:pt x="50" y="46"/>
                  </a:cubicBezTo>
                  <a:cubicBezTo>
                    <a:pt x="52" y="41"/>
                    <a:pt x="55" y="36"/>
                    <a:pt x="57" y="32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7" y="31"/>
                    <a:pt x="57" y="31"/>
                    <a:pt x="57" y="32"/>
                  </a:cubicBezTo>
                  <a:cubicBezTo>
                    <a:pt x="53" y="36"/>
                    <a:pt x="49" y="41"/>
                    <a:pt x="45" y="45"/>
                  </a:cubicBezTo>
                  <a:cubicBezTo>
                    <a:pt x="44" y="46"/>
                    <a:pt x="43" y="47"/>
                    <a:pt x="42" y="47"/>
                  </a:cubicBezTo>
                  <a:cubicBezTo>
                    <a:pt x="42" y="48"/>
                    <a:pt x="41" y="48"/>
                    <a:pt x="40" y="47"/>
                  </a:cubicBezTo>
                  <a:cubicBezTo>
                    <a:pt x="40" y="47"/>
                    <a:pt x="40" y="46"/>
                    <a:pt x="40" y="46"/>
                  </a:cubicBezTo>
                  <a:cubicBezTo>
                    <a:pt x="40" y="45"/>
                    <a:pt x="40" y="44"/>
                    <a:pt x="41" y="43"/>
                  </a:cubicBezTo>
                  <a:cubicBezTo>
                    <a:pt x="43" y="40"/>
                    <a:pt x="45" y="37"/>
                    <a:pt x="46" y="34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3"/>
                    <a:pt x="47" y="33"/>
                    <a:pt x="47" y="32"/>
                  </a:cubicBezTo>
                  <a:cubicBezTo>
                    <a:pt x="43" y="38"/>
                    <a:pt x="39" y="43"/>
                    <a:pt x="35" y="49"/>
                  </a:cubicBezTo>
                  <a:close/>
                  <a:moveTo>
                    <a:pt x="4" y="176"/>
                  </a:moveTo>
                  <a:cubicBezTo>
                    <a:pt x="4" y="177"/>
                    <a:pt x="4" y="177"/>
                    <a:pt x="4" y="177"/>
                  </a:cubicBezTo>
                  <a:cubicBezTo>
                    <a:pt x="4" y="180"/>
                    <a:pt x="5" y="183"/>
                    <a:pt x="5" y="186"/>
                  </a:cubicBezTo>
                  <a:cubicBezTo>
                    <a:pt x="5" y="190"/>
                    <a:pt x="5" y="194"/>
                    <a:pt x="6" y="197"/>
                  </a:cubicBezTo>
                  <a:cubicBezTo>
                    <a:pt x="6" y="198"/>
                    <a:pt x="6" y="198"/>
                    <a:pt x="6" y="198"/>
                  </a:cubicBezTo>
                  <a:cubicBezTo>
                    <a:pt x="7" y="191"/>
                    <a:pt x="7" y="184"/>
                    <a:pt x="7" y="177"/>
                  </a:cubicBezTo>
                  <a:cubicBezTo>
                    <a:pt x="6" y="177"/>
                    <a:pt x="5" y="177"/>
                    <a:pt x="4" y="176"/>
                  </a:cubicBezTo>
                  <a:close/>
                  <a:moveTo>
                    <a:pt x="79" y="21"/>
                  </a:moveTo>
                  <a:cubicBezTo>
                    <a:pt x="78" y="21"/>
                    <a:pt x="77" y="21"/>
                    <a:pt x="76" y="21"/>
                  </a:cubicBezTo>
                  <a:cubicBezTo>
                    <a:pt x="75" y="21"/>
                    <a:pt x="75" y="21"/>
                    <a:pt x="74" y="22"/>
                  </a:cubicBezTo>
                  <a:cubicBezTo>
                    <a:pt x="72" y="27"/>
                    <a:pt x="69" y="32"/>
                    <a:pt x="66" y="37"/>
                  </a:cubicBezTo>
                  <a:cubicBezTo>
                    <a:pt x="65" y="37"/>
                    <a:pt x="65" y="38"/>
                    <a:pt x="65" y="38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70" y="33"/>
                    <a:pt x="74" y="27"/>
                    <a:pt x="79" y="21"/>
                  </a:cubicBezTo>
                  <a:close/>
                  <a:moveTo>
                    <a:pt x="76" y="35"/>
                  </a:moveTo>
                  <a:cubicBezTo>
                    <a:pt x="76" y="35"/>
                    <a:pt x="76" y="35"/>
                    <a:pt x="76" y="35"/>
                  </a:cubicBezTo>
                  <a:cubicBezTo>
                    <a:pt x="76" y="35"/>
                    <a:pt x="77" y="34"/>
                    <a:pt x="77" y="34"/>
                  </a:cubicBezTo>
                  <a:cubicBezTo>
                    <a:pt x="80" y="30"/>
                    <a:pt x="83" y="26"/>
                    <a:pt x="87" y="21"/>
                  </a:cubicBezTo>
                  <a:cubicBezTo>
                    <a:pt x="87" y="21"/>
                    <a:pt x="87" y="21"/>
                    <a:pt x="88" y="20"/>
                  </a:cubicBezTo>
                  <a:cubicBezTo>
                    <a:pt x="88" y="20"/>
                    <a:pt x="89" y="20"/>
                    <a:pt x="90" y="20"/>
                  </a:cubicBezTo>
                  <a:cubicBezTo>
                    <a:pt x="90" y="20"/>
                    <a:pt x="90" y="20"/>
                    <a:pt x="91" y="20"/>
                  </a:cubicBezTo>
                  <a:cubicBezTo>
                    <a:pt x="91" y="20"/>
                    <a:pt x="91" y="19"/>
                    <a:pt x="91" y="19"/>
                  </a:cubicBezTo>
                  <a:cubicBezTo>
                    <a:pt x="89" y="19"/>
                    <a:pt x="88" y="19"/>
                    <a:pt x="86" y="19"/>
                  </a:cubicBezTo>
                  <a:cubicBezTo>
                    <a:pt x="86" y="20"/>
                    <a:pt x="85" y="21"/>
                    <a:pt x="84" y="21"/>
                  </a:cubicBezTo>
                  <a:cubicBezTo>
                    <a:pt x="83" y="21"/>
                    <a:pt x="83" y="22"/>
                    <a:pt x="83" y="22"/>
                  </a:cubicBezTo>
                  <a:cubicBezTo>
                    <a:pt x="81" y="26"/>
                    <a:pt x="79" y="30"/>
                    <a:pt x="76" y="34"/>
                  </a:cubicBezTo>
                  <a:cubicBezTo>
                    <a:pt x="76" y="34"/>
                    <a:pt x="76" y="34"/>
                    <a:pt x="76" y="35"/>
                  </a:cubicBezTo>
                  <a:close/>
                  <a:moveTo>
                    <a:pt x="34" y="36"/>
                  </a:moveTo>
                  <a:cubicBezTo>
                    <a:pt x="38" y="31"/>
                    <a:pt x="41" y="26"/>
                    <a:pt x="45" y="21"/>
                  </a:cubicBezTo>
                  <a:cubicBezTo>
                    <a:pt x="44" y="21"/>
                    <a:pt x="43" y="21"/>
                    <a:pt x="42" y="21"/>
                  </a:cubicBezTo>
                  <a:cubicBezTo>
                    <a:pt x="41" y="21"/>
                    <a:pt x="41" y="21"/>
                    <a:pt x="40" y="22"/>
                  </a:cubicBezTo>
                  <a:cubicBezTo>
                    <a:pt x="38" y="26"/>
                    <a:pt x="36" y="31"/>
                    <a:pt x="34" y="35"/>
                  </a:cubicBezTo>
                  <a:cubicBezTo>
                    <a:pt x="34" y="35"/>
                    <a:pt x="34" y="35"/>
                    <a:pt x="34" y="36"/>
                  </a:cubicBezTo>
                  <a:close/>
                  <a:moveTo>
                    <a:pt x="259" y="15"/>
                  </a:moveTo>
                  <a:cubicBezTo>
                    <a:pt x="259" y="15"/>
                    <a:pt x="259" y="15"/>
                    <a:pt x="259" y="15"/>
                  </a:cubicBezTo>
                  <a:cubicBezTo>
                    <a:pt x="259" y="13"/>
                    <a:pt x="259" y="10"/>
                    <a:pt x="258" y="7"/>
                  </a:cubicBezTo>
                  <a:cubicBezTo>
                    <a:pt x="258" y="7"/>
                    <a:pt x="258" y="7"/>
                    <a:pt x="258" y="7"/>
                  </a:cubicBezTo>
                  <a:cubicBezTo>
                    <a:pt x="256" y="6"/>
                    <a:pt x="255" y="5"/>
                    <a:pt x="253" y="5"/>
                  </a:cubicBezTo>
                  <a:cubicBezTo>
                    <a:pt x="253" y="6"/>
                    <a:pt x="253" y="6"/>
                    <a:pt x="253" y="7"/>
                  </a:cubicBezTo>
                  <a:cubicBezTo>
                    <a:pt x="253" y="7"/>
                    <a:pt x="253" y="8"/>
                    <a:pt x="253" y="8"/>
                  </a:cubicBezTo>
                  <a:cubicBezTo>
                    <a:pt x="256" y="10"/>
                    <a:pt x="258" y="13"/>
                    <a:pt x="259" y="15"/>
                  </a:cubicBezTo>
                  <a:close/>
                  <a:moveTo>
                    <a:pt x="65" y="43"/>
                  </a:move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7" y="43"/>
                    <a:pt x="68" y="43"/>
                  </a:cubicBezTo>
                  <a:cubicBezTo>
                    <a:pt x="69" y="43"/>
                    <a:pt x="69" y="42"/>
                    <a:pt x="70" y="42"/>
                  </a:cubicBezTo>
                  <a:cubicBezTo>
                    <a:pt x="71" y="38"/>
                    <a:pt x="73" y="34"/>
                    <a:pt x="75" y="31"/>
                  </a:cubicBezTo>
                  <a:cubicBezTo>
                    <a:pt x="75" y="30"/>
                    <a:pt x="75" y="30"/>
                    <a:pt x="76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2" y="34"/>
                    <a:pt x="68" y="39"/>
                    <a:pt x="65" y="43"/>
                  </a:cubicBezTo>
                  <a:close/>
                  <a:moveTo>
                    <a:pt x="13" y="211"/>
                  </a:moveTo>
                  <a:cubicBezTo>
                    <a:pt x="13" y="210"/>
                    <a:pt x="13" y="209"/>
                    <a:pt x="13" y="208"/>
                  </a:cubicBezTo>
                  <a:cubicBezTo>
                    <a:pt x="13" y="206"/>
                    <a:pt x="13" y="204"/>
                    <a:pt x="13" y="202"/>
                  </a:cubicBezTo>
                  <a:cubicBezTo>
                    <a:pt x="13" y="192"/>
                    <a:pt x="13" y="183"/>
                    <a:pt x="13" y="173"/>
                  </a:cubicBezTo>
                  <a:cubicBezTo>
                    <a:pt x="13" y="173"/>
                    <a:pt x="12" y="172"/>
                    <a:pt x="12" y="171"/>
                  </a:cubicBezTo>
                  <a:cubicBezTo>
                    <a:pt x="12" y="171"/>
                    <a:pt x="12" y="170"/>
                    <a:pt x="12" y="169"/>
                  </a:cubicBezTo>
                  <a:cubicBezTo>
                    <a:pt x="12" y="183"/>
                    <a:pt x="12" y="197"/>
                    <a:pt x="13" y="211"/>
                  </a:cubicBezTo>
                  <a:close/>
                  <a:moveTo>
                    <a:pt x="4" y="97"/>
                  </a:moveTo>
                  <a:cubicBezTo>
                    <a:pt x="3" y="97"/>
                    <a:pt x="3" y="96"/>
                    <a:pt x="3" y="96"/>
                  </a:cubicBezTo>
                  <a:cubicBezTo>
                    <a:pt x="3" y="113"/>
                    <a:pt x="3" y="129"/>
                    <a:pt x="3" y="145"/>
                  </a:cubicBezTo>
                  <a:cubicBezTo>
                    <a:pt x="4" y="143"/>
                    <a:pt x="4" y="141"/>
                    <a:pt x="4" y="138"/>
                  </a:cubicBezTo>
                  <a:cubicBezTo>
                    <a:pt x="4" y="125"/>
                    <a:pt x="4" y="113"/>
                    <a:pt x="4" y="100"/>
                  </a:cubicBezTo>
                  <a:cubicBezTo>
                    <a:pt x="4" y="99"/>
                    <a:pt x="4" y="98"/>
                    <a:pt x="4" y="97"/>
                  </a:cubicBezTo>
                  <a:close/>
                  <a:moveTo>
                    <a:pt x="41" y="35"/>
                  </a:moveTo>
                  <a:cubicBezTo>
                    <a:pt x="41" y="35"/>
                    <a:pt x="42" y="35"/>
                    <a:pt x="42" y="35"/>
                  </a:cubicBezTo>
                  <a:cubicBezTo>
                    <a:pt x="45" y="30"/>
                    <a:pt x="48" y="26"/>
                    <a:pt x="52" y="21"/>
                  </a:cubicBezTo>
                  <a:cubicBezTo>
                    <a:pt x="51" y="21"/>
                    <a:pt x="50" y="21"/>
                    <a:pt x="49" y="21"/>
                  </a:cubicBezTo>
                  <a:cubicBezTo>
                    <a:pt x="46" y="25"/>
                    <a:pt x="44" y="30"/>
                    <a:pt x="41" y="35"/>
                  </a:cubicBezTo>
                  <a:close/>
                  <a:moveTo>
                    <a:pt x="28" y="49"/>
                  </a:moveTo>
                  <a:cubicBezTo>
                    <a:pt x="30" y="49"/>
                    <a:pt x="31" y="49"/>
                    <a:pt x="32" y="49"/>
                  </a:cubicBezTo>
                  <a:cubicBezTo>
                    <a:pt x="32" y="48"/>
                    <a:pt x="32" y="47"/>
                    <a:pt x="33" y="46"/>
                  </a:cubicBezTo>
                  <a:cubicBezTo>
                    <a:pt x="34" y="43"/>
                    <a:pt x="36" y="40"/>
                    <a:pt x="38" y="36"/>
                  </a:cubicBezTo>
                  <a:cubicBezTo>
                    <a:pt x="38" y="36"/>
                    <a:pt x="38" y="36"/>
                    <a:pt x="38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9"/>
                    <a:pt x="32" y="44"/>
                    <a:pt x="28" y="49"/>
                  </a:cubicBezTo>
                  <a:close/>
                  <a:moveTo>
                    <a:pt x="265" y="193"/>
                  </a:moveTo>
                  <a:cubicBezTo>
                    <a:pt x="263" y="198"/>
                    <a:pt x="263" y="203"/>
                    <a:pt x="264" y="208"/>
                  </a:cubicBezTo>
                  <a:cubicBezTo>
                    <a:pt x="264" y="208"/>
                    <a:pt x="264" y="207"/>
                    <a:pt x="265" y="207"/>
                  </a:cubicBezTo>
                  <a:cubicBezTo>
                    <a:pt x="265" y="205"/>
                    <a:pt x="266" y="204"/>
                    <a:pt x="266" y="202"/>
                  </a:cubicBezTo>
                  <a:cubicBezTo>
                    <a:pt x="265" y="199"/>
                    <a:pt x="265" y="196"/>
                    <a:pt x="265" y="193"/>
                  </a:cubicBezTo>
                  <a:close/>
                  <a:moveTo>
                    <a:pt x="32" y="21"/>
                  </a:moveTo>
                  <a:cubicBezTo>
                    <a:pt x="30" y="21"/>
                    <a:pt x="30" y="21"/>
                    <a:pt x="29" y="22"/>
                  </a:cubicBezTo>
                  <a:cubicBezTo>
                    <a:pt x="29" y="23"/>
                    <a:pt x="28" y="23"/>
                    <a:pt x="28" y="23"/>
                  </a:cubicBezTo>
                  <a:cubicBezTo>
                    <a:pt x="27" y="23"/>
                    <a:pt x="27" y="23"/>
                    <a:pt x="27" y="24"/>
                  </a:cubicBezTo>
                  <a:cubicBezTo>
                    <a:pt x="26" y="25"/>
                    <a:pt x="26" y="27"/>
                    <a:pt x="25" y="28"/>
                  </a:cubicBezTo>
                  <a:cubicBezTo>
                    <a:pt x="25" y="29"/>
                    <a:pt x="25" y="30"/>
                    <a:pt x="25" y="30"/>
                  </a:cubicBezTo>
                  <a:cubicBezTo>
                    <a:pt x="27" y="27"/>
                    <a:pt x="29" y="25"/>
                    <a:pt x="32" y="21"/>
                  </a:cubicBezTo>
                  <a:close/>
                  <a:moveTo>
                    <a:pt x="35" y="21"/>
                  </a:moveTo>
                  <a:cubicBezTo>
                    <a:pt x="34" y="22"/>
                    <a:pt x="34" y="22"/>
                    <a:pt x="34" y="23"/>
                  </a:cubicBezTo>
                  <a:cubicBezTo>
                    <a:pt x="32" y="27"/>
                    <a:pt x="30" y="31"/>
                    <a:pt x="28" y="35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7" y="36"/>
                    <a:pt x="27" y="36"/>
                    <a:pt x="28" y="36"/>
                  </a:cubicBezTo>
                  <a:cubicBezTo>
                    <a:pt x="31" y="31"/>
                    <a:pt x="34" y="26"/>
                    <a:pt x="37" y="21"/>
                  </a:cubicBezTo>
                  <a:cubicBezTo>
                    <a:pt x="36" y="21"/>
                    <a:pt x="36" y="21"/>
                    <a:pt x="35" y="21"/>
                  </a:cubicBezTo>
                  <a:close/>
                  <a:moveTo>
                    <a:pt x="110" y="223"/>
                  </a:moveTo>
                  <a:cubicBezTo>
                    <a:pt x="110" y="223"/>
                    <a:pt x="110" y="223"/>
                    <a:pt x="110" y="223"/>
                  </a:cubicBezTo>
                  <a:cubicBezTo>
                    <a:pt x="109" y="223"/>
                    <a:pt x="107" y="223"/>
                    <a:pt x="106" y="223"/>
                  </a:cubicBezTo>
                  <a:cubicBezTo>
                    <a:pt x="104" y="222"/>
                    <a:pt x="103" y="222"/>
                    <a:pt x="101" y="222"/>
                  </a:cubicBezTo>
                  <a:cubicBezTo>
                    <a:pt x="100" y="222"/>
                    <a:pt x="99" y="223"/>
                    <a:pt x="97" y="223"/>
                  </a:cubicBezTo>
                  <a:cubicBezTo>
                    <a:pt x="96" y="223"/>
                    <a:pt x="94" y="223"/>
                    <a:pt x="93" y="223"/>
                  </a:cubicBezTo>
                  <a:cubicBezTo>
                    <a:pt x="91" y="223"/>
                    <a:pt x="90" y="223"/>
                    <a:pt x="88" y="223"/>
                  </a:cubicBezTo>
                  <a:cubicBezTo>
                    <a:pt x="88" y="223"/>
                    <a:pt x="88" y="224"/>
                    <a:pt x="88" y="224"/>
                  </a:cubicBezTo>
                  <a:cubicBezTo>
                    <a:pt x="96" y="224"/>
                    <a:pt x="103" y="223"/>
                    <a:pt x="110" y="223"/>
                  </a:cubicBezTo>
                  <a:close/>
                  <a:moveTo>
                    <a:pt x="31" y="37"/>
                  </a:moveTo>
                  <a:cubicBezTo>
                    <a:pt x="31" y="37"/>
                    <a:pt x="31" y="37"/>
                    <a:pt x="30" y="36"/>
                  </a:cubicBezTo>
                  <a:cubicBezTo>
                    <a:pt x="29" y="39"/>
                    <a:pt x="28" y="41"/>
                    <a:pt x="26" y="43"/>
                  </a:cubicBezTo>
                  <a:cubicBezTo>
                    <a:pt x="25" y="44"/>
                    <a:pt x="25" y="46"/>
                    <a:pt x="25" y="48"/>
                  </a:cubicBezTo>
                  <a:cubicBezTo>
                    <a:pt x="26" y="48"/>
                    <a:pt x="26" y="47"/>
                    <a:pt x="26" y="47"/>
                  </a:cubicBezTo>
                  <a:cubicBezTo>
                    <a:pt x="27" y="44"/>
                    <a:pt x="28" y="42"/>
                    <a:pt x="29" y="39"/>
                  </a:cubicBezTo>
                  <a:cubicBezTo>
                    <a:pt x="30" y="38"/>
                    <a:pt x="30" y="38"/>
                    <a:pt x="31" y="37"/>
                  </a:cubicBezTo>
                  <a:close/>
                  <a:moveTo>
                    <a:pt x="9" y="186"/>
                  </a:moveTo>
                  <a:cubicBezTo>
                    <a:pt x="9" y="186"/>
                    <a:pt x="9" y="186"/>
                    <a:pt x="9" y="186"/>
                  </a:cubicBezTo>
                  <a:cubicBezTo>
                    <a:pt x="9" y="191"/>
                    <a:pt x="9" y="196"/>
                    <a:pt x="9" y="201"/>
                  </a:cubicBezTo>
                  <a:cubicBezTo>
                    <a:pt x="9" y="203"/>
                    <a:pt x="9" y="204"/>
                    <a:pt x="9" y="205"/>
                  </a:cubicBezTo>
                  <a:cubicBezTo>
                    <a:pt x="9" y="206"/>
                    <a:pt x="9" y="207"/>
                    <a:pt x="10" y="208"/>
                  </a:cubicBezTo>
                  <a:cubicBezTo>
                    <a:pt x="10" y="201"/>
                    <a:pt x="10" y="193"/>
                    <a:pt x="9" y="186"/>
                  </a:cubicBezTo>
                  <a:close/>
                  <a:moveTo>
                    <a:pt x="59" y="45"/>
                  </a:moveTo>
                  <a:cubicBezTo>
                    <a:pt x="60" y="42"/>
                    <a:pt x="61" y="40"/>
                    <a:pt x="63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40"/>
                    <a:pt x="58" y="43"/>
                    <a:pt x="56" y="45"/>
                  </a:cubicBezTo>
                  <a:cubicBezTo>
                    <a:pt x="56" y="45"/>
                    <a:pt x="56" y="46"/>
                    <a:pt x="56" y="46"/>
                  </a:cubicBezTo>
                  <a:cubicBezTo>
                    <a:pt x="57" y="45"/>
                    <a:pt x="58" y="45"/>
                    <a:pt x="59" y="45"/>
                  </a:cubicBezTo>
                  <a:close/>
                  <a:moveTo>
                    <a:pt x="16" y="218"/>
                  </a:moveTo>
                  <a:cubicBezTo>
                    <a:pt x="16" y="219"/>
                    <a:pt x="16" y="220"/>
                    <a:pt x="16" y="222"/>
                  </a:cubicBezTo>
                  <a:cubicBezTo>
                    <a:pt x="16" y="222"/>
                    <a:pt x="16" y="222"/>
                    <a:pt x="16" y="222"/>
                  </a:cubicBezTo>
                  <a:cubicBezTo>
                    <a:pt x="17" y="223"/>
                    <a:pt x="18" y="223"/>
                    <a:pt x="19" y="224"/>
                  </a:cubicBezTo>
                  <a:cubicBezTo>
                    <a:pt x="19" y="221"/>
                    <a:pt x="18" y="218"/>
                    <a:pt x="16" y="218"/>
                  </a:cubicBezTo>
                  <a:close/>
                  <a:moveTo>
                    <a:pt x="260" y="53"/>
                  </a:moveTo>
                  <a:cubicBezTo>
                    <a:pt x="259" y="57"/>
                    <a:pt x="259" y="67"/>
                    <a:pt x="259" y="69"/>
                  </a:cubicBezTo>
                  <a:cubicBezTo>
                    <a:pt x="260" y="64"/>
                    <a:pt x="260" y="58"/>
                    <a:pt x="260" y="53"/>
                  </a:cubicBezTo>
                  <a:close/>
                  <a:moveTo>
                    <a:pt x="23" y="228"/>
                  </a:moveTo>
                  <a:cubicBezTo>
                    <a:pt x="24" y="229"/>
                    <a:pt x="25" y="229"/>
                    <a:pt x="26" y="229"/>
                  </a:cubicBezTo>
                  <a:cubicBezTo>
                    <a:pt x="27" y="229"/>
                    <a:pt x="28" y="230"/>
                    <a:pt x="29" y="230"/>
                  </a:cubicBezTo>
                  <a:cubicBezTo>
                    <a:pt x="31" y="230"/>
                    <a:pt x="33" y="230"/>
                    <a:pt x="35" y="230"/>
                  </a:cubicBezTo>
                  <a:cubicBezTo>
                    <a:pt x="35" y="230"/>
                    <a:pt x="35" y="230"/>
                    <a:pt x="35" y="230"/>
                  </a:cubicBezTo>
                  <a:cubicBezTo>
                    <a:pt x="31" y="229"/>
                    <a:pt x="27" y="229"/>
                    <a:pt x="23" y="228"/>
                  </a:cubicBezTo>
                  <a:close/>
                  <a:moveTo>
                    <a:pt x="85" y="224"/>
                  </a:moveTo>
                  <a:cubicBezTo>
                    <a:pt x="85" y="224"/>
                    <a:pt x="85" y="223"/>
                    <a:pt x="85" y="223"/>
                  </a:cubicBezTo>
                  <a:cubicBezTo>
                    <a:pt x="80" y="223"/>
                    <a:pt x="76" y="223"/>
                    <a:pt x="71" y="224"/>
                  </a:cubicBezTo>
                  <a:cubicBezTo>
                    <a:pt x="71" y="224"/>
                    <a:pt x="71" y="224"/>
                    <a:pt x="71" y="224"/>
                  </a:cubicBezTo>
                  <a:cubicBezTo>
                    <a:pt x="76" y="224"/>
                    <a:pt x="80" y="224"/>
                    <a:pt x="85" y="224"/>
                  </a:cubicBezTo>
                  <a:close/>
                  <a:moveTo>
                    <a:pt x="222" y="4"/>
                  </a:moveTo>
                  <a:cubicBezTo>
                    <a:pt x="225" y="5"/>
                    <a:pt x="229" y="5"/>
                    <a:pt x="232" y="4"/>
                  </a:cubicBezTo>
                  <a:cubicBezTo>
                    <a:pt x="229" y="4"/>
                    <a:pt x="225" y="4"/>
                    <a:pt x="222" y="4"/>
                  </a:cubicBezTo>
                  <a:close/>
                  <a:moveTo>
                    <a:pt x="9" y="137"/>
                  </a:moveTo>
                  <a:cubicBezTo>
                    <a:pt x="9" y="142"/>
                    <a:pt x="9" y="147"/>
                    <a:pt x="9" y="151"/>
                  </a:cubicBezTo>
                  <a:cubicBezTo>
                    <a:pt x="9" y="147"/>
                    <a:pt x="10" y="142"/>
                    <a:pt x="9" y="137"/>
                  </a:cubicBezTo>
                  <a:close/>
                  <a:moveTo>
                    <a:pt x="92" y="41"/>
                  </a:moveTo>
                  <a:cubicBezTo>
                    <a:pt x="91" y="42"/>
                    <a:pt x="90" y="44"/>
                    <a:pt x="90" y="45"/>
                  </a:cubicBezTo>
                  <a:cubicBezTo>
                    <a:pt x="92" y="44"/>
                    <a:pt x="92" y="42"/>
                    <a:pt x="92" y="41"/>
                  </a:cubicBezTo>
                  <a:close/>
                  <a:moveTo>
                    <a:pt x="10" y="212"/>
                  </a:moveTo>
                  <a:cubicBezTo>
                    <a:pt x="10" y="214"/>
                    <a:pt x="10" y="215"/>
                    <a:pt x="11" y="215"/>
                  </a:cubicBezTo>
                  <a:cubicBezTo>
                    <a:pt x="11" y="213"/>
                    <a:pt x="11" y="213"/>
                    <a:pt x="10" y="212"/>
                  </a:cubicBezTo>
                  <a:close/>
                  <a:moveTo>
                    <a:pt x="17" y="214"/>
                  </a:moveTo>
                  <a:cubicBezTo>
                    <a:pt x="17" y="214"/>
                    <a:pt x="17" y="213"/>
                    <a:pt x="16" y="212"/>
                  </a:cubicBezTo>
                  <a:cubicBezTo>
                    <a:pt x="16" y="214"/>
                    <a:pt x="16" y="214"/>
                    <a:pt x="17" y="214"/>
                  </a:cubicBezTo>
                  <a:close/>
                  <a:moveTo>
                    <a:pt x="22" y="22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3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3"/>
                    <a:pt x="22" y="22"/>
                    <a:pt x="22" y="22"/>
                  </a:cubicBezTo>
                  <a:close/>
                  <a:moveTo>
                    <a:pt x="95" y="23"/>
                  </a:moveTo>
                  <a:cubicBezTo>
                    <a:pt x="94" y="23"/>
                    <a:pt x="94" y="23"/>
                    <a:pt x="94" y="24"/>
                  </a:cubicBezTo>
                  <a:cubicBezTo>
                    <a:pt x="94" y="24"/>
                    <a:pt x="95" y="23"/>
                    <a:pt x="95" y="23"/>
                  </a:cubicBezTo>
                  <a:close/>
                  <a:moveTo>
                    <a:pt x="102" y="13"/>
                  </a:moveTo>
                  <a:cubicBezTo>
                    <a:pt x="102" y="13"/>
                    <a:pt x="102" y="13"/>
                    <a:pt x="102" y="13"/>
                  </a:cubicBezTo>
                  <a:cubicBezTo>
                    <a:pt x="101" y="14"/>
                    <a:pt x="101" y="14"/>
                    <a:pt x="101" y="15"/>
                  </a:cubicBezTo>
                  <a:cubicBezTo>
                    <a:pt x="101" y="14"/>
                    <a:pt x="102" y="14"/>
                    <a:pt x="102" y="13"/>
                  </a:cubicBezTo>
                  <a:close/>
                  <a:moveTo>
                    <a:pt x="201" y="216"/>
                  </a:moveTo>
                  <a:cubicBezTo>
                    <a:pt x="201" y="216"/>
                    <a:pt x="201" y="216"/>
                    <a:pt x="201" y="216"/>
                  </a:cubicBezTo>
                  <a:cubicBezTo>
                    <a:pt x="201" y="216"/>
                    <a:pt x="202" y="216"/>
                    <a:pt x="202" y="216"/>
                  </a:cubicBezTo>
                  <a:cubicBezTo>
                    <a:pt x="202" y="216"/>
                    <a:pt x="202" y="216"/>
                    <a:pt x="202" y="216"/>
                  </a:cubicBezTo>
                  <a:cubicBezTo>
                    <a:pt x="202" y="216"/>
                    <a:pt x="201" y="216"/>
                    <a:pt x="201" y="216"/>
                  </a:cubicBezTo>
                  <a:close/>
                  <a:moveTo>
                    <a:pt x="91" y="30"/>
                  </a:moveTo>
                  <a:cubicBezTo>
                    <a:pt x="91" y="30"/>
                    <a:pt x="91" y="30"/>
                    <a:pt x="91" y="30"/>
                  </a:cubicBezTo>
                  <a:cubicBezTo>
                    <a:pt x="91" y="30"/>
                    <a:pt x="91" y="31"/>
                    <a:pt x="91" y="31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1" y="30"/>
                    <a:pt x="91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86" name="Freeform 35"/>
            <p:cNvSpPr>
              <a:spLocks noEditPoints="1"/>
            </p:cNvSpPr>
            <p:nvPr/>
          </p:nvSpPr>
          <p:spPr bwMode="auto">
            <a:xfrm>
              <a:off x="6254" y="1770"/>
              <a:ext cx="299" cy="299"/>
            </a:xfrm>
            <a:custGeom>
              <a:avLst/>
              <a:gdLst>
                <a:gd name="T0" fmla="*/ 124 w 145"/>
                <a:gd name="T1" fmla="*/ 110 h 145"/>
                <a:gd name="T2" fmla="*/ 128 w 145"/>
                <a:gd name="T3" fmla="*/ 109 h 145"/>
                <a:gd name="T4" fmla="*/ 110 w 145"/>
                <a:gd name="T5" fmla="*/ 131 h 145"/>
                <a:gd name="T6" fmla="*/ 72 w 145"/>
                <a:gd name="T7" fmla="*/ 144 h 145"/>
                <a:gd name="T8" fmla="*/ 25 w 145"/>
                <a:gd name="T9" fmla="*/ 131 h 145"/>
                <a:gd name="T10" fmla="*/ 0 w 145"/>
                <a:gd name="T11" fmla="*/ 71 h 145"/>
                <a:gd name="T12" fmla="*/ 24 w 145"/>
                <a:gd name="T13" fmla="*/ 19 h 145"/>
                <a:gd name="T14" fmla="*/ 72 w 145"/>
                <a:gd name="T15" fmla="*/ 0 h 145"/>
                <a:gd name="T16" fmla="*/ 114 w 145"/>
                <a:gd name="T17" fmla="*/ 10 h 145"/>
                <a:gd name="T18" fmla="*/ 132 w 145"/>
                <a:gd name="T19" fmla="*/ 23 h 145"/>
                <a:gd name="T20" fmla="*/ 144 w 145"/>
                <a:gd name="T21" fmla="*/ 54 h 145"/>
                <a:gd name="T22" fmla="*/ 126 w 145"/>
                <a:gd name="T23" fmla="*/ 84 h 145"/>
                <a:gd name="T24" fmla="*/ 103 w 145"/>
                <a:gd name="T25" fmla="*/ 94 h 145"/>
                <a:gd name="T26" fmla="*/ 84 w 145"/>
                <a:gd name="T27" fmla="*/ 81 h 145"/>
                <a:gd name="T28" fmla="*/ 66 w 145"/>
                <a:gd name="T29" fmla="*/ 91 h 145"/>
                <a:gd name="T30" fmla="*/ 46 w 145"/>
                <a:gd name="T31" fmla="*/ 85 h 145"/>
                <a:gd name="T32" fmla="*/ 44 w 145"/>
                <a:gd name="T33" fmla="*/ 66 h 145"/>
                <a:gd name="T34" fmla="*/ 78 w 145"/>
                <a:gd name="T35" fmla="*/ 45 h 145"/>
                <a:gd name="T36" fmla="*/ 88 w 145"/>
                <a:gd name="T37" fmla="*/ 47 h 145"/>
                <a:gd name="T38" fmla="*/ 92 w 145"/>
                <a:gd name="T39" fmla="*/ 47 h 145"/>
                <a:gd name="T40" fmla="*/ 93 w 145"/>
                <a:gd name="T41" fmla="*/ 54 h 145"/>
                <a:gd name="T42" fmla="*/ 90 w 145"/>
                <a:gd name="T43" fmla="*/ 63 h 145"/>
                <a:gd name="T44" fmla="*/ 99 w 145"/>
                <a:gd name="T45" fmla="*/ 82 h 145"/>
                <a:gd name="T46" fmla="*/ 122 w 145"/>
                <a:gd name="T47" fmla="*/ 81 h 145"/>
                <a:gd name="T48" fmla="*/ 132 w 145"/>
                <a:gd name="T49" fmla="*/ 42 h 145"/>
                <a:gd name="T50" fmla="*/ 85 w 145"/>
                <a:gd name="T51" fmla="*/ 12 h 145"/>
                <a:gd name="T52" fmla="*/ 22 w 145"/>
                <a:gd name="T53" fmla="*/ 41 h 145"/>
                <a:gd name="T54" fmla="*/ 9 w 145"/>
                <a:gd name="T55" fmla="*/ 89 h 145"/>
                <a:gd name="T56" fmla="*/ 33 w 145"/>
                <a:gd name="T57" fmla="*/ 129 h 145"/>
                <a:gd name="T58" fmla="*/ 59 w 145"/>
                <a:gd name="T59" fmla="*/ 134 h 145"/>
                <a:gd name="T60" fmla="*/ 108 w 145"/>
                <a:gd name="T61" fmla="*/ 121 h 145"/>
                <a:gd name="T62" fmla="*/ 119 w 145"/>
                <a:gd name="T63" fmla="*/ 108 h 145"/>
                <a:gd name="T64" fmla="*/ 123 w 145"/>
                <a:gd name="T65" fmla="*/ 107 h 145"/>
                <a:gd name="T66" fmla="*/ 115 w 145"/>
                <a:gd name="T67" fmla="*/ 119 h 145"/>
                <a:gd name="T68" fmla="*/ 79 w 145"/>
                <a:gd name="T69" fmla="*/ 51 h 145"/>
                <a:gd name="T70" fmla="*/ 56 w 145"/>
                <a:gd name="T71" fmla="*/ 62 h 145"/>
                <a:gd name="T72" fmla="*/ 73 w 145"/>
                <a:gd name="T73" fmla="*/ 81 h 145"/>
                <a:gd name="T74" fmla="*/ 82 w 145"/>
                <a:gd name="T75" fmla="*/ 66 h 145"/>
                <a:gd name="T76" fmla="*/ 4 w 145"/>
                <a:gd name="T77" fmla="*/ 82 h 145"/>
                <a:gd name="T78" fmla="*/ 11 w 145"/>
                <a:gd name="T79" fmla="*/ 43 h 145"/>
                <a:gd name="T80" fmla="*/ 42 w 145"/>
                <a:gd name="T81" fmla="*/ 12 h 145"/>
                <a:gd name="T82" fmla="*/ 85 w 145"/>
                <a:gd name="T83" fmla="*/ 4 h 145"/>
                <a:gd name="T84" fmla="*/ 62 w 145"/>
                <a:gd name="T85" fmla="*/ 4 h 145"/>
                <a:gd name="T86" fmla="*/ 9 w 145"/>
                <a:gd name="T87" fmla="*/ 39 h 145"/>
                <a:gd name="T88" fmla="*/ 4 w 145"/>
                <a:gd name="T89" fmla="*/ 82 h 145"/>
                <a:gd name="T90" fmla="*/ 70 w 145"/>
                <a:gd name="T91" fmla="*/ 8 h 145"/>
                <a:gd name="T92" fmla="*/ 49 w 145"/>
                <a:gd name="T93" fmla="*/ 137 h 145"/>
                <a:gd name="T94" fmla="*/ 77 w 145"/>
                <a:gd name="T95" fmla="*/ 136 h 145"/>
                <a:gd name="T96" fmla="*/ 56 w 145"/>
                <a:gd name="T97" fmla="*/ 59 h 145"/>
                <a:gd name="T98" fmla="*/ 112 w 145"/>
                <a:gd name="T99" fmla="*/ 124 h 145"/>
                <a:gd name="T100" fmla="*/ 99 w 145"/>
                <a:gd name="T101" fmla="*/ 133 h 145"/>
                <a:gd name="T102" fmla="*/ 139 w 145"/>
                <a:gd name="T103" fmla="*/ 38 h 145"/>
                <a:gd name="T104" fmla="*/ 62 w 145"/>
                <a:gd name="T105" fmla="*/ 142 h 145"/>
                <a:gd name="T106" fmla="*/ 62 w 145"/>
                <a:gd name="T107" fmla="*/ 142 h 145"/>
                <a:gd name="T108" fmla="*/ 89 w 145"/>
                <a:gd name="T109" fmla="*/ 83 h 145"/>
                <a:gd name="T110" fmla="*/ 47 w 145"/>
                <a:gd name="T111" fmla="*/ 81 h 145"/>
                <a:gd name="T112" fmla="*/ 51 w 145"/>
                <a:gd name="T113" fmla="*/ 88 h 145"/>
                <a:gd name="T114" fmla="*/ 133 w 145"/>
                <a:gd name="T115" fmla="*/ 2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5" h="145">
                  <a:moveTo>
                    <a:pt x="113" y="124"/>
                  </a:moveTo>
                  <a:cubicBezTo>
                    <a:pt x="113" y="124"/>
                    <a:pt x="113" y="123"/>
                    <a:pt x="114" y="123"/>
                  </a:cubicBezTo>
                  <a:cubicBezTo>
                    <a:pt x="117" y="119"/>
                    <a:pt x="121" y="115"/>
                    <a:pt x="124" y="110"/>
                  </a:cubicBezTo>
                  <a:cubicBezTo>
                    <a:pt x="124" y="109"/>
                    <a:pt x="124" y="109"/>
                    <a:pt x="125" y="108"/>
                  </a:cubicBezTo>
                  <a:cubicBezTo>
                    <a:pt x="125" y="108"/>
                    <a:pt x="126" y="107"/>
                    <a:pt x="127" y="108"/>
                  </a:cubicBezTo>
                  <a:cubicBezTo>
                    <a:pt x="127" y="108"/>
                    <a:pt x="128" y="109"/>
                    <a:pt x="128" y="109"/>
                  </a:cubicBezTo>
                  <a:cubicBezTo>
                    <a:pt x="127" y="111"/>
                    <a:pt x="127" y="112"/>
                    <a:pt x="127" y="113"/>
                  </a:cubicBezTo>
                  <a:cubicBezTo>
                    <a:pt x="125" y="117"/>
                    <a:pt x="123" y="121"/>
                    <a:pt x="120" y="124"/>
                  </a:cubicBezTo>
                  <a:cubicBezTo>
                    <a:pt x="117" y="127"/>
                    <a:pt x="114" y="129"/>
                    <a:pt x="110" y="131"/>
                  </a:cubicBezTo>
                  <a:cubicBezTo>
                    <a:pt x="107" y="133"/>
                    <a:pt x="105" y="134"/>
                    <a:pt x="102" y="136"/>
                  </a:cubicBezTo>
                  <a:cubicBezTo>
                    <a:pt x="95" y="140"/>
                    <a:pt x="87" y="143"/>
                    <a:pt x="79" y="143"/>
                  </a:cubicBezTo>
                  <a:cubicBezTo>
                    <a:pt x="77" y="143"/>
                    <a:pt x="74" y="144"/>
                    <a:pt x="72" y="144"/>
                  </a:cubicBezTo>
                  <a:cubicBezTo>
                    <a:pt x="67" y="144"/>
                    <a:pt x="62" y="145"/>
                    <a:pt x="57" y="145"/>
                  </a:cubicBezTo>
                  <a:cubicBezTo>
                    <a:pt x="53" y="144"/>
                    <a:pt x="50" y="144"/>
                    <a:pt x="46" y="142"/>
                  </a:cubicBezTo>
                  <a:cubicBezTo>
                    <a:pt x="38" y="140"/>
                    <a:pt x="31" y="136"/>
                    <a:pt x="25" y="131"/>
                  </a:cubicBezTo>
                  <a:cubicBezTo>
                    <a:pt x="22" y="128"/>
                    <a:pt x="19" y="125"/>
                    <a:pt x="16" y="122"/>
                  </a:cubicBezTo>
                  <a:cubicBezTo>
                    <a:pt x="9" y="113"/>
                    <a:pt x="5" y="103"/>
                    <a:pt x="2" y="92"/>
                  </a:cubicBezTo>
                  <a:cubicBezTo>
                    <a:pt x="1" y="85"/>
                    <a:pt x="1" y="78"/>
                    <a:pt x="0" y="71"/>
                  </a:cubicBezTo>
                  <a:cubicBezTo>
                    <a:pt x="0" y="69"/>
                    <a:pt x="0" y="67"/>
                    <a:pt x="0" y="65"/>
                  </a:cubicBezTo>
                  <a:cubicBezTo>
                    <a:pt x="0" y="54"/>
                    <a:pt x="3" y="43"/>
                    <a:pt x="10" y="34"/>
                  </a:cubicBezTo>
                  <a:cubicBezTo>
                    <a:pt x="14" y="28"/>
                    <a:pt x="19" y="23"/>
                    <a:pt x="24" y="19"/>
                  </a:cubicBezTo>
                  <a:cubicBezTo>
                    <a:pt x="28" y="15"/>
                    <a:pt x="32" y="12"/>
                    <a:pt x="36" y="9"/>
                  </a:cubicBezTo>
                  <a:cubicBezTo>
                    <a:pt x="43" y="6"/>
                    <a:pt x="50" y="3"/>
                    <a:pt x="58" y="2"/>
                  </a:cubicBezTo>
                  <a:cubicBezTo>
                    <a:pt x="62" y="1"/>
                    <a:pt x="67" y="0"/>
                    <a:pt x="72" y="0"/>
                  </a:cubicBezTo>
                  <a:cubicBezTo>
                    <a:pt x="80" y="0"/>
                    <a:pt x="87" y="1"/>
                    <a:pt x="94" y="3"/>
                  </a:cubicBezTo>
                  <a:cubicBezTo>
                    <a:pt x="97" y="3"/>
                    <a:pt x="100" y="4"/>
                    <a:pt x="104" y="5"/>
                  </a:cubicBezTo>
                  <a:cubicBezTo>
                    <a:pt x="107" y="6"/>
                    <a:pt x="111" y="8"/>
                    <a:pt x="114" y="10"/>
                  </a:cubicBezTo>
                  <a:cubicBezTo>
                    <a:pt x="115" y="11"/>
                    <a:pt x="116" y="11"/>
                    <a:pt x="117" y="12"/>
                  </a:cubicBezTo>
                  <a:cubicBezTo>
                    <a:pt x="122" y="14"/>
                    <a:pt x="126" y="17"/>
                    <a:pt x="130" y="20"/>
                  </a:cubicBezTo>
                  <a:cubicBezTo>
                    <a:pt x="131" y="21"/>
                    <a:pt x="131" y="22"/>
                    <a:pt x="132" y="23"/>
                  </a:cubicBezTo>
                  <a:cubicBezTo>
                    <a:pt x="134" y="25"/>
                    <a:pt x="135" y="26"/>
                    <a:pt x="136" y="28"/>
                  </a:cubicBezTo>
                  <a:cubicBezTo>
                    <a:pt x="140" y="33"/>
                    <a:pt x="143" y="38"/>
                    <a:pt x="144" y="45"/>
                  </a:cubicBezTo>
                  <a:cubicBezTo>
                    <a:pt x="145" y="48"/>
                    <a:pt x="144" y="51"/>
                    <a:pt x="144" y="54"/>
                  </a:cubicBezTo>
                  <a:cubicBezTo>
                    <a:pt x="142" y="60"/>
                    <a:pt x="140" y="66"/>
                    <a:pt x="137" y="71"/>
                  </a:cubicBezTo>
                  <a:cubicBezTo>
                    <a:pt x="135" y="75"/>
                    <a:pt x="131" y="79"/>
                    <a:pt x="128" y="82"/>
                  </a:cubicBezTo>
                  <a:cubicBezTo>
                    <a:pt x="127" y="82"/>
                    <a:pt x="126" y="83"/>
                    <a:pt x="126" y="84"/>
                  </a:cubicBezTo>
                  <a:cubicBezTo>
                    <a:pt x="124" y="86"/>
                    <a:pt x="122" y="87"/>
                    <a:pt x="119" y="89"/>
                  </a:cubicBezTo>
                  <a:cubicBezTo>
                    <a:pt x="118" y="89"/>
                    <a:pt x="117" y="90"/>
                    <a:pt x="116" y="91"/>
                  </a:cubicBezTo>
                  <a:cubicBezTo>
                    <a:pt x="112" y="92"/>
                    <a:pt x="108" y="94"/>
                    <a:pt x="103" y="94"/>
                  </a:cubicBezTo>
                  <a:cubicBezTo>
                    <a:pt x="99" y="95"/>
                    <a:pt x="96" y="94"/>
                    <a:pt x="92" y="92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87" y="89"/>
                    <a:pt x="85" y="86"/>
                    <a:pt x="84" y="81"/>
                  </a:cubicBezTo>
                  <a:cubicBezTo>
                    <a:pt x="84" y="80"/>
                    <a:pt x="83" y="80"/>
                    <a:pt x="83" y="79"/>
                  </a:cubicBezTo>
                  <a:cubicBezTo>
                    <a:pt x="83" y="79"/>
                    <a:pt x="83" y="79"/>
                    <a:pt x="82" y="79"/>
                  </a:cubicBezTo>
                  <a:cubicBezTo>
                    <a:pt x="78" y="85"/>
                    <a:pt x="73" y="89"/>
                    <a:pt x="66" y="91"/>
                  </a:cubicBezTo>
                  <a:cubicBezTo>
                    <a:pt x="65" y="91"/>
                    <a:pt x="64" y="91"/>
                    <a:pt x="64" y="92"/>
                  </a:cubicBezTo>
                  <a:cubicBezTo>
                    <a:pt x="61" y="93"/>
                    <a:pt x="58" y="93"/>
                    <a:pt x="55" y="93"/>
                  </a:cubicBezTo>
                  <a:cubicBezTo>
                    <a:pt x="51" y="92"/>
                    <a:pt x="48" y="89"/>
                    <a:pt x="46" y="85"/>
                  </a:cubicBezTo>
                  <a:cubicBezTo>
                    <a:pt x="45" y="85"/>
                    <a:pt x="45" y="84"/>
                    <a:pt x="44" y="83"/>
                  </a:cubicBezTo>
                  <a:cubicBezTo>
                    <a:pt x="43" y="81"/>
                    <a:pt x="42" y="78"/>
                    <a:pt x="42" y="75"/>
                  </a:cubicBezTo>
                  <a:cubicBezTo>
                    <a:pt x="43" y="72"/>
                    <a:pt x="43" y="69"/>
                    <a:pt x="44" y="66"/>
                  </a:cubicBezTo>
                  <a:cubicBezTo>
                    <a:pt x="46" y="61"/>
                    <a:pt x="49" y="57"/>
                    <a:pt x="52" y="54"/>
                  </a:cubicBezTo>
                  <a:cubicBezTo>
                    <a:pt x="55" y="50"/>
                    <a:pt x="59" y="48"/>
                    <a:pt x="64" y="46"/>
                  </a:cubicBezTo>
                  <a:cubicBezTo>
                    <a:pt x="68" y="43"/>
                    <a:pt x="73" y="43"/>
                    <a:pt x="78" y="45"/>
                  </a:cubicBezTo>
                  <a:cubicBezTo>
                    <a:pt x="79" y="45"/>
                    <a:pt x="80" y="45"/>
                    <a:pt x="81" y="45"/>
                  </a:cubicBezTo>
                  <a:cubicBezTo>
                    <a:pt x="83" y="46"/>
                    <a:pt x="84" y="46"/>
                    <a:pt x="86" y="47"/>
                  </a:cubicBezTo>
                  <a:cubicBezTo>
                    <a:pt x="87" y="47"/>
                    <a:pt x="87" y="47"/>
                    <a:pt x="88" y="47"/>
                  </a:cubicBezTo>
                  <a:cubicBezTo>
                    <a:pt x="88" y="47"/>
                    <a:pt x="89" y="47"/>
                    <a:pt x="89" y="47"/>
                  </a:cubicBezTo>
                  <a:cubicBezTo>
                    <a:pt x="89" y="47"/>
                    <a:pt x="89" y="47"/>
                    <a:pt x="90" y="47"/>
                  </a:cubicBezTo>
                  <a:cubicBezTo>
                    <a:pt x="90" y="46"/>
                    <a:pt x="92" y="46"/>
                    <a:pt x="92" y="47"/>
                  </a:cubicBezTo>
                  <a:cubicBezTo>
                    <a:pt x="92" y="48"/>
                    <a:pt x="92" y="48"/>
                    <a:pt x="92" y="49"/>
                  </a:cubicBezTo>
                  <a:cubicBezTo>
                    <a:pt x="92" y="49"/>
                    <a:pt x="92" y="50"/>
                    <a:pt x="92" y="50"/>
                  </a:cubicBezTo>
                  <a:cubicBezTo>
                    <a:pt x="92" y="51"/>
                    <a:pt x="92" y="53"/>
                    <a:pt x="93" y="54"/>
                  </a:cubicBezTo>
                  <a:cubicBezTo>
                    <a:pt x="93" y="55"/>
                    <a:pt x="93" y="56"/>
                    <a:pt x="93" y="57"/>
                  </a:cubicBezTo>
                  <a:cubicBezTo>
                    <a:pt x="94" y="59"/>
                    <a:pt x="93" y="60"/>
                    <a:pt x="91" y="59"/>
                  </a:cubicBezTo>
                  <a:cubicBezTo>
                    <a:pt x="91" y="61"/>
                    <a:pt x="90" y="62"/>
                    <a:pt x="90" y="63"/>
                  </a:cubicBezTo>
                  <a:cubicBezTo>
                    <a:pt x="90" y="65"/>
                    <a:pt x="90" y="67"/>
                    <a:pt x="90" y="70"/>
                  </a:cubicBezTo>
                  <a:cubicBezTo>
                    <a:pt x="90" y="73"/>
                    <a:pt x="91" y="75"/>
                    <a:pt x="93" y="78"/>
                  </a:cubicBezTo>
                  <a:cubicBezTo>
                    <a:pt x="95" y="80"/>
                    <a:pt x="97" y="81"/>
                    <a:pt x="99" y="82"/>
                  </a:cubicBezTo>
                  <a:cubicBezTo>
                    <a:pt x="104" y="84"/>
                    <a:pt x="108" y="85"/>
                    <a:pt x="113" y="85"/>
                  </a:cubicBezTo>
                  <a:cubicBezTo>
                    <a:pt x="114" y="85"/>
                    <a:pt x="115" y="85"/>
                    <a:pt x="116" y="84"/>
                  </a:cubicBezTo>
                  <a:cubicBezTo>
                    <a:pt x="118" y="83"/>
                    <a:pt x="120" y="82"/>
                    <a:pt x="122" y="81"/>
                  </a:cubicBezTo>
                  <a:cubicBezTo>
                    <a:pt x="126" y="79"/>
                    <a:pt x="129" y="75"/>
                    <a:pt x="130" y="70"/>
                  </a:cubicBezTo>
                  <a:cubicBezTo>
                    <a:pt x="133" y="64"/>
                    <a:pt x="134" y="58"/>
                    <a:pt x="133" y="51"/>
                  </a:cubicBezTo>
                  <a:cubicBezTo>
                    <a:pt x="133" y="48"/>
                    <a:pt x="133" y="45"/>
                    <a:pt x="132" y="42"/>
                  </a:cubicBezTo>
                  <a:cubicBezTo>
                    <a:pt x="132" y="38"/>
                    <a:pt x="130" y="35"/>
                    <a:pt x="128" y="32"/>
                  </a:cubicBezTo>
                  <a:cubicBezTo>
                    <a:pt x="122" y="26"/>
                    <a:pt x="116" y="22"/>
                    <a:pt x="109" y="19"/>
                  </a:cubicBezTo>
                  <a:cubicBezTo>
                    <a:pt x="101" y="16"/>
                    <a:pt x="93" y="13"/>
                    <a:pt x="85" y="12"/>
                  </a:cubicBezTo>
                  <a:cubicBezTo>
                    <a:pt x="81" y="12"/>
                    <a:pt x="77" y="11"/>
                    <a:pt x="72" y="11"/>
                  </a:cubicBezTo>
                  <a:cubicBezTo>
                    <a:pt x="63" y="11"/>
                    <a:pt x="54" y="13"/>
                    <a:pt x="46" y="18"/>
                  </a:cubicBezTo>
                  <a:cubicBezTo>
                    <a:pt x="36" y="24"/>
                    <a:pt x="28" y="32"/>
                    <a:pt x="22" y="41"/>
                  </a:cubicBezTo>
                  <a:cubicBezTo>
                    <a:pt x="18" y="46"/>
                    <a:pt x="15" y="51"/>
                    <a:pt x="14" y="57"/>
                  </a:cubicBezTo>
                  <a:cubicBezTo>
                    <a:pt x="11" y="65"/>
                    <a:pt x="9" y="73"/>
                    <a:pt x="8" y="82"/>
                  </a:cubicBezTo>
                  <a:cubicBezTo>
                    <a:pt x="8" y="84"/>
                    <a:pt x="9" y="87"/>
                    <a:pt x="9" y="89"/>
                  </a:cubicBezTo>
                  <a:cubicBezTo>
                    <a:pt x="9" y="93"/>
                    <a:pt x="10" y="97"/>
                    <a:pt x="11" y="101"/>
                  </a:cubicBezTo>
                  <a:cubicBezTo>
                    <a:pt x="13" y="106"/>
                    <a:pt x="16" y="111"/>
                    <a:pt x="19" y="116"/>
                  </a:cubicBezTo>
                  <a:cubicBezTo>
                    <a:pt x="23" y="121"/>
                    <a:pt x="28" y="126"/>
                    <a:pt x="33" y="129"/>
                  </a:cubicBezTo>
                  <a:cubicBezTo>
                    <a:pt x="34" y="130"/>
                    <a:pt x="35" y="130"/>
                    <a:pt x="36" y="131"/>
                  </a:cubicBezTo>
                  <a:cubicBezTo>
                    <a:pt x="39" y="133"/>
                    <a:pt x="42" y="133"/>
                    <a:pt x="45" y="134"/>
                  </a:cubicBezTo>
                  <a:cubicBezTo>
                    <a:pt x="50" y="134"/>
                    <a:pt x="55" y="134"/>
                    <a:pt x="59" y="134"/>
                  </a:cubicBezTo>
                  <a:cubicBezTo>
                    <a:pt x="64" y="133"/>
                    <a:pt x="69" y="133"/>
                    <a:pt x="74" y="133"/>
                  </a:cubicBezTo>
                  <a:cubicBezTo>
                    <a:pt x="84" y="132"/>
                    <a:pt x="92" y="130"/>
                    <a:pt x="101" y="126"/>
                  </a:cubicBezTo>
                  <a:cubicBezTo>
                    <a:pt x="104" y="125"/>
                    <a:pt x="106" y="123"/>
                    <a:pt x="108" y="121"/>
                  </a:cubicBezTo>
                  <a:cubicBezTo>
                    <a:pt x="109" y="120"/>
                    <a:pt x="109" y="120"/>
                    <a:pt x="110" y="119"/>
                  </a:cubicBezTo>
                  <a:cubicBezTo>
                    <a:pt x="111" y="119"/>
                    <a:pt x="111" y="119"/>
                    <a:pt x="111" y="118"/>
                  </a:cubicBezTo>
                  <a:cubicBezTo>
                    <a:pt x="114" y="115"/>
                    <a:pt x="116" y="111"/>
                    <a:pt x="119" y="108"/>
                  </a:cubicBezTo>
                  <a:cubicBezTo>
                    <a:pt x="119" y="107"/>
                    <a:pt x="120" y="107"/>
                    <a:pt x="120" y="106"/>
                  </a:cubicBezTo>
                  <a:cubicBezTo>
                    <a:pt x="121" y="106"/>
                    <a:pt x="121" y="105"/>
                    <a:pt x="122" y="106"/>
                  </a:cubicBezTo>
                  <a:cubicBezTo>
                    <a:pt x="123" y="106"/>
                    <a:pt x="123" y="106"/>
                    <a:pt x="123" y="107"/>
                  </a:cubicBezTo>
                  <a:cubicBezTo>
                    <a:pt x="123" y="109"/>
                    <a:pt x="122" y="110"/>
                    <a:pt x="122" y="111"/>
                  </a:cubicBezTo>
                  <a:cubicBezTo>
                    <a:pt x="121" y="114"/>
                    <a:pt x="119" y="115"/>
                    <a:pt x="118" y="117"/>
                  </a:cubicBezTo>
                  <a:cubicBezTo>
                    <a:pt x="117" y="118"/>
                    <a:pt x="116" y="119"/>
                    <a:pt x="115" y="119"/>
                  </a:cubicBezTo>
                  <a:cubicBezTo>
                    <a:pt x="114" y="120"/>
                    <a:pt x="113" y="122"/>
                    <a:pt x="113" y="124"/>
                  </a:cubicBezTo>
                  <a:close/>
                  <a:moveTo>
                    <a:pt x="84" y="53"/>
                  </a:moveTo>
                  <a:cubicBezTo>
                    <a:pt x="82" y="52"/>
                    <a:pt x="81" y="51"/>
                    <a:pt x="79" y="51"/>
                  </a:cubicBezTo>
                  <a:cubicBezTo>
                    <a:pt x="76" y="51"/>
                    <a:pt x="73" y="51"/>
                    <a:pt x="70" y="51"/>
                  </a:cubicBezTo>
                  <a:cubicBezTo>
                    <a:pt x="68" y="51"/>
                    <a:pt x="65" y="52"/>
                    <a:pt x="64" y="54"/>
                  </a:cubicBezTo>
                  <a:cubicBezTo>
                    <a:pt x="61" y="56"/>
                    <a:pt x="58" y="59"/>
                    <a:pt x="56" y="62"/>
                  </a:cubicBezTo>
                  <a:cubicBezTo>
                    <a:pt x="54" y="67"/>
                    <a:pt x="53" y="73"/>
                    <a:pt x="52" y="78"/>
                  </a:cubicBezTo>
                  <a:cubicBezTo>
                    <a:pt x="52" y="79"/>
                    <a:pt x="52" y="80"/>
                    <a:pt x="53" y="80"/>
                  </a:cubicBezTo>
                  <a:cubicBezTo>
                    <a:pt x="60" y="84"/>
                    <a:pt x="66" y="85"/>
                    <a:pt x="73" y="81"/>
                  </a:cubicBezTo>
                  <a:cubicBezTo>
                    <a:pt x="73" y="81"/>
                    <a:pt x="74" y="81"/>
                    <a:pt x="74" y="80"/>
                  </a:cubicBezTo>
                  <a:cubicBezTo>
                    <a:pt x="77" y="77"/>
                    <a:pt x="80" y="72"/>
                    <a:pt x="81" y="68"/>
                  </a:cubicBezTo>
                  <a:cubicBezTo>
                    <a:pt x="82" y="67"/>
                    <a:pt x="82" y="67"/>
                    <a:pt x="82" y="66"/>
                  </a:cubicBezTo>
                  <a:cubicBezTo>
                    <a:pt x="82" y="64"/>
                    <a:pt x="82" y="62"/>
                    <a:pt x="82" y="59"/>
                  </a:cubicBezTo>
                  <a:cubicBezTo>
                    <a:pt x="82" y="57"/>
                    <a:pt x="83" y="55"/>
                    <a:pt x="84" y="53"/>
                  </a:cubicBezTo>
                  <a:close/>
                  <a:moveTo>
                    <a:pt x="4" y="82"/>
                  </a:moveTo>
                  <a:cubicBezTo>
                    <a:pt x="4" y="82"/>
                    <a:pt x="4" y="82"/>
                    <a:pt x="4" y="82"/>
                  </a:cubicBezTo>
                  <a:cubicBezTo>
                    <a:pt x="4" y="77"/>
                    <a:pt x="4" y="73"/>
                    <a:pt x="5" y="68"/>
                  </a:cubicBezTo>
                  <a:cubicBezTo>
                    <a:pt x="5" y="59"/>
                    <a:pt x="8" y="51"/>
                    <a:pt x="11" y="43"/>
                  </a:cubicBezTo>
                  <a:cubicBezTo>
                    <a:pt x="12" y="41"/>
                    <a:pt x="13" y="39"/>
                    <a:pt x="14" y="37"/>
                  </a:cubicBezTo>
                  <a:cubicBezTo>
                    <a:pt x="18" y="32"/>
                    <a:pt x="22" y="27"/>
                    <a:pt x="27" y="23"/>
                  </a:cubicBezTo>
                  <a:cubicBezTo>
                    <a:pt x="32" y="19"/>
                    <a:pt x="36" y="15"/>
                    <a:pt x="42" y="12"/>
                  </a:cubicBezTo>
                  <a:cubicBezTo>
                    <a:pt x="48" y="9"/>
                    <a:pt x="54" y="6"/>
                    <a:pt x="61" y="5"/>
                  </a:cubicBezTo>
                  <a:cubicBezTo>
                    <a:pt x="68" y="3"/>
                    <a:pt x="74" y="3"/>
                    <a:pt x="81" y="4"/>
                  </a:cubicBezTo>
                  <a:cubicBezTo>
                    <a:pt x="82" y="4"/>
                    <a:pt x="83" y="4"/>
                    <a:pt x="85" y="4"/>
                  </a:cubicBezTo>
                  <a:cubicBezTo>
                    <a:pt x="85" y="4"/>
                    <a:pt x="85" y="4"/>
                    <a:pt x="86" y="4"/>
                  </a:cubicBezTo>
                  <a:cubicBezTo>
                    <a:pt x="81" y="3"/>
                    <a:pt x="77" y="2"/>
                    <a:pt x="72" y="3"/>
                  </a:cubicBezTo>
                  <a:cubicBezTo>
                    <a:pt x="69" y="3"/>
                    <a:pt x="65" y="3"/>
                    <a:pt x="62" y="4"/>
                  </a:cubicBezTo>
                  <a:cubicBezTo>
                    <a:pt x="50" y="5"/>
                    <a:pt x="38" y="10"/>
                    <a:pt x="29" y="18"/>
                  </a:cubicBezTo>
                  <a:cubicBezTo>
                    <a:pt x="26" y="21"/>
                    <a:pt x="23" y="24"/>
                    <a:pt x="20" y="27"/>
                  </a:cubicBezTo>
                  <a:cubicBezTo>
                    <a:pt x="16" y="31"/>
                    <a:pt x="12" y="35"/>
                    <a:pt x="9" y="39"/>
                  </a:cubicBezTo>
                  <a:cubicBezTo>
                    <a:pt x="5" y="46"/>
                    <a:pt x="3" y="52"/>
                    <a:pt x="3" y="59"/>
                  </a:cubicBezTo>
                  <a:cubicBezTo>
                    <a:pt x="3" y="63"/>
                    <a:pt x="3" y="66"/>
                    <a:pt x="3" y="69"/>
                  </a:cubicBezTo>
                  <a:cubicBezTo>
                    <a:pt x="3" y="74"/>
                    <a:pt x="3" y="78"/>
                    <a:pt x="4" y="82"/>
                  </a:cubicBezTo>
                  <a:close/>
                  <a:moveTo>
                    <a:pt x="115" y="15"/>
                  </a:moveTo>
                  <a:cubicBezTo>
                    <a:pt x="113" y="13"/>
                    <a:pt x="103" y="10"/>
                    <a:pt x="96" y="8"/>
                  </a:cubicBezTo>
                  <a:cubicBezTo>
                    <a:pt x="88" y="6"/>
                    <a:pt x="79" y="6"/>
                    <a:pt x="70" y="8"/>
                  </a:cubicBezTo>
                  <a:cubicBezTo>
                    <a:pt x="85" y="8"/>
                    <a:pt x="100" y="10"/>
                    <a:pt x="115" y="15"/>
                  </a:cubicBezTo>
                  <a:close/>
                  <a:moveTo>
                    <a:pt x="85" y="134"/>
                  </a:moveTo>
                  <a:cubicBezTo>
                    <a:pt x="73" y="136"/>
                    <a:pt x="61" y="136"/>
                    <a:pt x="49" y="137"/>
                  </a:cubicBezTo>
                  <a:cubicBezTo>
                    <a:pt x="50" y="137"/>
                    <a:pt x="51" y="137"/>
                    <a:pt x="51" y="137"/>
                  </a:cubicBezTo>
                  <a:cubicBezTo>
                    <a:pt x="54" y="138"/>
                    <a:pt x="57" y="138"/>
                    <a:pt x="60" y="138"/>
                  </a:cubicBezTo>
                  <a:cubicBezTo>
                    <a:pt x="66" y="139"/>
                    <a:pt x="72" y="139"/>
                    <a:pt x="77" y="136"/>
                  </a:cubicBezTo>
                  <a:cubicBezTo>
                    <a:pt x="77" y="136"/>
                    <a:pt x="78" y="136"/>
                    <a:pt x="78" y="136"/>
                  </a:cubicBezTo>
                  <a:cubicBezTo>
                    <a:pt x="80" y="136"/>
                    <a:pt x="83" y="135"/>
                    <a:pt x="85" y="134"/>
                  </a:cubicBezTo>
                  <a:close/>
                  <a:moveTo>
                    <a:pt x="56" y="59"/>
                  </a:moveTo>
                  <a:cubicBezTo>
                    <a:pt x="50" y="62"/>
                    <a:pt x="49" y="68"/>
                    <a:pt x="50" y="74"/>
                  </a:cubicBezTo>
                  <a:cubicBezTo>
                    <a:pt x="51" y="68"/>
                    <a:pt x="53" y="64"/>
                    <a:pt x="56" y="59"/>
                  </a:cubicBezTo>
                  <a:close/>
                  <a:moveTo>
                    <a:pt x="112" y="124"/>
                  </a:moveTo>
                  <a:cubicBezTo>
                    <a:pt x="112" y="125"/>
                    <a:pt x="111" y="125"/>
                    <a:pt x="110" y="125"/>
                  </a:cubicBezTo>
                  <a:cubicBezTo>
                    <a:pt x="109" y="126"/>
                    <a:pt x="108" y="127"/>
                    <a:pt x="106" y="128"/>
                  </a:cubicBezTo>
                  <a:cubicBezTo>
                    <a:pt x="104" y="130"/>
                    <a:pt x="101" y="132"/>
                    <a:pt x="99" y="133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102" y="133"/>
                    <a:pt x="109" y="128"/>
                    <a:pt x="112" y="124"/>
                  </a:cubicBezTo>
                  <a:close/>
                  <a:moveTo>
                    <a:pt x="139" y="38"/>
                  </a:moveTo>
                  <a:cubicBezTo>
                    <a:pt x="140" y="42"/>
                    <a:pt x="140" y="46"/>
                    <a:pt x="142" y="50"/>
                  </a:cubicBezTo>
                  <a:cubicBezTo>
                    <a:pt x="142" y="46"/>
                    <a:pt x="141" y="42"/>
                    <a:pt x="139" y="38"/>
                  </a:cubicBezTo>
                  <a:close/>
                  <a:moveTo>
                    <a:pt x="62" y="142"/>
                  </a:moveTo>
                  <a:cubicBezTo>
                    <a:pt x="59" y="142"/>
                    <a:pt x="56" y="141"/>
                    <a:pt x="53" y="141"/>
                  </a:cubicBezTo>
                  <a:cubicBezTo>
                    <a:pt x="50" y="140"/>
                    <a:pt x="47" y="139"/>
                    <a:pt x="44" y="139"/>
                  </a:cubicBezTo>
                  <a:cubicBezTo>
                    <a:pt x="50" y="141"/>
                    <a:pt x="56" y="142"/>
                    <a:pt x="62" y="142"/>
                  </a:cubicBezTo>
                  <a:close/>
                  <a:moveTo>
                    <a:pt x="89" y="83"/>
                  </a:moveTo>
                  <a:cubicBezTo>
                    <a:pt x="90" y="86"/>
                    <a:pt x="92" y="89"/>
                    <a:pt x="94" y="89"/>
                  </a:cubicBezTo>
                  <a:cubicBezTo>
                    <a:pt x="92" y="87"/>
                    <a:pt x="91" y="85"/>
                    <a:pt x="89" y="83"/>
                  </a:cubicBezTo>
                  <a:close/>
                  <a:moveTo>
                    <a:pt x="47" y="81"/>
                  </a:moveTo>
                  <a:cubicBezTo>
                    <a:pt x="47" y="83"/>
                    <a:pt x="48" y="84"/>
                    <a:pt x="51" y="85"/>
                  </a:cubicBezTo>
                  <a:cubicBezTo>
                    <a:pt x="50" y="83"/>
                    <a:pt x="48" y="82"/>
                    <a:pt x="47" y="81"/>
                  </a:cubicBezTo>
                  <a:close/>
                  <a:moveTo>
                    <a:pt x="51" y="88"/>
                  </a:moveTo>
                  <a:cubicBezTo>
                    <a:pt x="53" y="89"/>
                    <a:pt x="54" y="90"/>
                    <a:pt x="56" y="90"/>
                  </a:cubicBezTo>
                  <a:cubicBezTo>
                    <a:pt x="54" y="89"/>
                    <a:pt x="53" y="89"/>
                    <a:pt x="51" y="88"/>
                  </a:cubicBezTo>
                  <a:close/>
                  <a:moveTo>
                    <a:pt x="131" y="27"/>
                  </a:moveTo>
                  <a:cubicBezTo>
                    <a:pt x="132" y="27"/>
                    <a:pt x="132" y="28"/>
                    <a:pt x="133" y="29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32" y="28"/>
                    <a:pt x="132" y="27"/>
                    <a:pt x="131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87" name="Freeform 36"/>
            <p:cNvSpPr/>
            <p:nvPr/>
          </p:nvSpPr>
          <p:spPr bwMode="auto">
            <a:xfrm>
              <a:off x="6585" y="1704"/>
              <a:ext cx="60" cy="82"/>
            </a:xfrm>
            <a:custGeom>
              <a:avLst/>
              <a:gdLst>
                <a:gd name="T0" fmla="*/ 29 w 29"/>
                <a:gd name="T1" fmla="*/ 2 h 40"/>
                <a:gd name="T2" fmla="*/ 28 w 29"/>
                <a:gd name="T3" fmla="*/ 3 h 40"/>
                <a:gd name="T4" fmla="*/ 18 w 29"/>
                <a:gd name="T5" fmla="*/ 15 h 40"/>
                <a:gd name="T6" fmla="*/ 8 w 29"/>
                <a:gd name="T7" fmla="*/ 29 h 40"/>
                <a:gd name="T8" fmla="*/ 4 w 29"/>
                <a:gd name="T9" fmla="*/ 37 h 40"/>
                <a:gd name="T10" fmla="*/ 3 w 29"/>
                <a:gd name="T11" fmla="*/ 38 h 40"/>
                <a:gd name="T12" fmla="*/ 1 w 29"/>
                <a:gd name="T13" fmla="*/ 40 h 40"/>
                <a:gd name="T14" fmla="*/ 0 w 29"/>
                <a:gd name="T15" fmla="*/ 37 h 40"/>
                <a:gd name="T16" fmla="*/ 1 w 29"/>
                <a:gd name="T17" fmla="*/ 36 h 40"/>
                <a:gd name="T18" fmla="*/ 22 w 29"/>
                <a:gd name="T19" fmla="*/ 7 h 40"/>
                <a:gd name="T20" fmla="*/ 25 w 29"/>
                <a:gd name="T21" fmla="*/ 1 h 40"/>
                <a:gd name="T22" fmla="*/ 27 w 29"/>
                <a:gd name="T23" fmla="*/ 0 h 40"/>
                <a:gd name="T24" fmla="*/ 29 w 29"/>
                <a:gd name="T25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0">
                  <a:moveTo>
                    <a:pt x="29" y="2"/>
                  </a:moveTo>
                  <a:cubicBezTo>
                    <a:pt x="29" y="2"/>
                    <a:pt x="28" y="3"/>
                    <a:pt x="28" y="3"/>
                  </a:cubicBezTo>
                  <a:cubicBezTo>
                    <a:pt x="24" y="6"/>
                    <a:pt x="21" y="11"/>
                    <a:pt x="18" y="15"/>
                  </a:cubicBezTo>
                  <a:cubicBezTo>
                    <a:pt x="15" y="20"/>
                    <a:pt x="11" y="24"/>
                    <a:pt x="8" y="29"/>
                  </a:cubicBezTo>
                  <a:cubicBezTo>
                    <a:pt x="6" y="32"/>
                    <a:pt x="5" y="35"/>
                    <a:pt x="4" y="37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2" y="40"/>
                    <a:pt x="1" y="40"/>
                  </a:cubicBezTo>
                  <a:cubicBezTo>
                    <a:pt x="0" y="39"/>
                    <a:pt x="0" y="38"/>
                    <a:pt x="0" y="37"/>
                  </a:cubicBezTo>
                  <a:cubicBezTo>
                    <a:pt x="0" y="37"/>
                    <a:pt x="1" y="36"/>
                    <a:pt x="1" y="36"/>
                  </a:cubicBezTo>
                  <a:cubicBezTo>
                    <a:pt x="8" y="26"/>
                    <a:pt x="15" y="16"/>
                    <a:pt x="22" y="7"/>
                  </a:cubicBezTo>
                  <a:cubicBezTo>
                    <a:pt x="24" y="5"/>
                    <a:pt x="25" y="3"/>
                    <a:pt x="25" y="1"/>
                  </a:cubicBezTo>
                  <a:cubicBezTo>
                    <a:pt x="26" y="1"/>
                    <a:pt x="26" y="0"/>
                    <a:pt x="27" y="0"/>
                  </a:cubicBezTo>
                  <a:cubicBezTo>
                    <a:pt x="28" y="0"/>
                    <a:pt x="29" y="1"/>
                    <a:pt x="2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88" name="Freeform 37"/>
            <p:cNvSpPr/>
            <p:nvPr/>
          </p:nvSpPr>
          <p:spPr bwMode="auto">
            <a:xfrm>
              <a:off x="6559" y="1696"/>
              <a:ext cx="59" cy="70"/>
            </a:xfrm>
            <a:custGeom>
              <a:avLst/>
              <a:gdLst>
                <a:gd name="T0" fmla="*/ 29 w 29"/>
                <a:gd name="T1" fmla="*/ 2 h 34"/>
                <a:gd name="T2" fmla="*/ 28 w 29"/>
                <a:gd name="T3" fmla="*/ 4 h 34"/>
                <a:gd name="T4" fmla="*/ 23 w 29"/>
                <a:gd name="T5" fmla="*/ 7 h 34"/>
                <a:gd name="T6" fmla="*/ 11 w 29"/>
                <a:gd name="T7" fmla="*/ 20 h 34"/>
                <a:gd name="T8" fmla="*/ 5 w 29"/>
                <a:gd name="T9" fmla="*/ 31 h 34"/>
                <a:gd name="T10" fmla="*/ 4 w 29"/>
                <a:gd name="T11" fmla="*/ 33 h 34"/>
                <a:gd name="T12" fmla="*/ 2 w 29"/>
                <a:gd name="T13" fmla="*/ 34 h 34"/>
                <a:gd name="T14" fmla="*/ 1 w 29"/>
                <a:gd name="T15" fmla="*/ 33 h 34"/>
                <a:gd name="T16" fmla="*/ 1 w 29"/>
                <a:gd name="T17" fmla="*/ 31 h 34"/>
                <a:gd name="T18" fmla="*/ 5 w 29"/>
                <a:gd name="T19" fmla="*/ 26 h 34"/>
                <a:gd name="T20" fmla="*/ 13 w 29"/>
                <a:gd name="T21" fmla="*/ 15 h 34"/>
                <a:gd name="T22" fmla="*/ 20 w 29"/>
                <a:gd name="T23" fmla="*/ 8 h 34"/>
                <a:gd name="T24" fmla="*/ 25 w 29"/>
                <a:gd name="T25" fmla="*/ 1 h 34"/>
                <a:gd name="T26" fmla="*/ 27 w 29"/>
                <a:gd name="T27" fmla="*/ 0 h 34"/>
                <a:gd name="T28" fmla="*/ 29 w 29"/>
                <a:gd name="T2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34">
                  <a:moveTo>
                    <a:pt x="29" y="2"/>
                  </a:moveTo>
                  <a:cubicBezTo>
                    <a:pt x="28" y="3"/>
                    <a:pt x="28" y="3"/>
                    <a:pt x="28" y="4"/>
                  </a:cubicBezTo>
                  <a:cubicBezTo>
                    <a:pt x="26" y="5"/>
                    <a:pt x="24" y="6"/>
                    <a:pt x="23" y="7"/>
                  </a:cubicBezTo>
                  <a:cubicBezTo>
                    <a:pt x="18" y="11"/>
                    <a:pt x="15" y="16"/>
                    <a:pt x="11" y="20"/>
                  </a:cubicBezTo>
                  <a:cubicBezTo>
                    <a:pt x="8" y="24"/>
                    <a:pt x="6" y="27"/>
                    <a:pt x="5" y="31"/>
                  </a:cubicBezTo>
                  <a:cubicBezTo>
                    <a:pt x="5" y="31"/>
                    <a:pt x="4" y="32"/>
                    <a:pt x="4" y="33"/>
                  </a:cubicBezTo>
                  <a:cubicBezTo>
                    <a:pt x="4" y="33"/>
                    <a:pt x="3" y="34"/>
                    <a:pt x="2" y="34"/>
                  </a:cubicBezTo>
                  <a:cubicBezTo>
                    <a:pt x="2" y="34"/>
                    <a:pt x="1" y="34"/>
                    <a:pt x="1" y="33"/>
                  </a:cubicBezTo>
                  <a:cubicBezTo>
                    <a:pt x="0" y="32"/>
                    <a:pt x="1" y="32"/>
                    <a:pt x="1" y="31"/>
                  </a:cubicBezTo>
                  <a:cubicBezTo>
                    <a:pt x="2" y="29"/>
                    <a:pt x="4" y="28"/>
                    <a:pt x="5" y="26"/>
                  </a:cubicBezTo>
                  <a:cubicBezTo>
                    <a:pt x="8" y="22"/>
                    <a:pt x="10" y="18"/>
                    <a:pt x="13" y="15"/>
                  </a:cubicBezTo>
                  <a:cubicBezTo>
                    <a:pt x="15" y="12"/>
                    <a:pt x="18" y="10"/>
                    <a:pt x="20" y="8"/>
                  </a:cubicBezTo>
                  <a:cubicBezTo>
                    <a:pt x="22" y="5"/>
                    <a:pt x="24" y="3"/>
                    <a:pt x="25" y="1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8" y="1"/>
                    <a:pt x="29" y="1"/>
                    <a:pt x="2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89" name="Freeform 38"/>
            <p:cNvSpPr/>
            <p:nvPr/>
          </p:nvSpPr>
          <p:spPr bwMode="auto">
            <a:xfrm>
              <a:off x="6602" y="1741"/>
              <a:ext cx="49" cy="66"/>
            </a:xfrm>
            <a:custGeom>
              <a:avLst/>
              <a:gdLst>
                <a:gd name="T0" fmla="*/ 0 w 24"/>
                <a:gd name="T1" fmla="*/ 30 h 32"/>
                <a:gd name="T2" fmla="*/ 1 w 24"/>
                <a:gd name="T3" fmla="*/ 29 h 32"/>
                <a:gd name="T4" fmla="*/ 4 w 24"/>
                <a:gd name="T5" fmla="*/ 25 h 32"/>
                <a:gd name="T6" fmla="*/ 8 w 24"/>
                <a:gd name="T7" fmla="*/ 21 h 32"/>
                <a:gd name="T8" fmla="*/ 19 w 24"/>
                <a:gd name="T9" fmla="*/ 7 h 32"/>
                <a:gd name="T10" fmla="*/ 21 w 24"/>
                <a:gd name="T11" fmla="*/ 1 h 32"/>
                <a:gd name="T12" fmla="*/ 22 w 24"/>
                <a:gd name="T13" fmla="*/ 0 h 32"/>
                <a:gd name="T14" fmla="*/ 24 w 24"/>
                <a:gd name="T15" fmla="*/ 1 h 32"/>
                <a:gd name="T16" fmla="*/ 24 w 24"/>
                <a:gd name="T17" fmla="*/ 2 h 32"/>
                <a:gd name="T18" fmla="*/ 13 w 24"/>
                <a:gd name="T19" fmla="*/ 18 h 32"/>
                <a:gd name="T20" fmla="*/ 6 w 24"/>
                <a:gd name="T21" fmla="*/ 27 h 32"/>
                <a:gd name="T22" fmla="*/ 3 w 24"/>
                <a:gd name="T23" fmla="*/ 31 h 32"/>
                <a:gd name="T24" fmla="*/ 1 w 24"/>
                <a:gd name="T25" fmla="*/ 32 h 32"/>
                <a:gd name="T26" fmla="*/ 0 w 24"/>
                <a:gd name="T27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2">
                  <a:moveTo>
                    <a:pt x="0" y="30"/>
                  </a:moveTo>
                  <a:cubicBezTo>
                    <a:pt x="0" y="30"/>
                    <a:pt x="0" y="29"/>
                    <a:pt x="1" y="29"/>
                  </a:cubicBezTo>
                  <a:cubicBezTo>
                    <a:pt x="2" y="28"/>
                    <a:pt x="3" y="26"/>
                    <a:pt x="4" y="25"/>
                  </a:cubicBezTo>
                  <a:cubicBezTo>
                    <a:pt x="5" y="24"/>
                    <a:pt x="7" y="22"/>
                    <a:pt x="8" y="21"/>
                  </a:cubicBezTo>
                  <a:cubicBezTo>
                    <a:pt x="12" y="16"/>
                    <a:pt x="15" y="11"/>
                    <a:pt x="19" y="7"/>
                  </a:cubicBezTo>
                  <a:cubicBezTo>
                    <a:pt x="20" y="5"/>
                    <a:pt x="21" y="3"/>
                    <a:pt x="21" y="1"/>
                  </a:cubicBezTo>
                  <a:cubicBezTo>
                    <a:pt x="21" y="1"/>
                    <a:pt x="21" y="0"/>
                    <a:pt x="22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1"/>
                    <a:pt x="24" y="2"/>
                    <a:pt x="24" y="2"/>
                  </a:cubicBezTo>
                  <a:cubicBezTo>
                    <a:pt x="20" y="8"/>
                    <a:pt x="16" y="13"/>
                    <a:pt x="13" y="18"/>
                  </a:cubicBezTo>
                  <a:cubicBezTo>
                    <a:pt x="10" y="21"/>
                    <a:pt x="8" y="24"/>
                    <a:pt x="6" y="27"/>
                  </a:cubicBezTo>
                  <a:cubicBezTo>
                    <a:pt x="5" y="28"/>
                    <a:pt x="4" y="30"/>
                    <a:pt x="3" y="31"/>
                  </a:cubicBezTo>
                  <a:cubicBezTo>
                    <a:pt x="3" y="32"/>
                    <a:pt x="2" y="32"/>
                    <a:pt x="1" y="32"/>
                  </a:cubicBezTo>
                  <a:cubicBezTo>
                    <a:pt x="0" y="32"/>
                    <a:pt x="0" y="31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90" name="Freeform 39"/>
            <p:cNvSpPr/>
            <p:nvPr/>
          </p:nvSpPr>
          <p:spPr bwMode="auto">
            <a:xfrm>
              <a:off x="6550" y="2055"/>
              <a:ext cx="27" cy="56"/>
            </a:xfrm>
            <a:custGeom>
              <a:avLst/>
              <a:gdLst>
                <a:gd name="T0" fmla="*/ 9 w 13"/>
                <a:gd name="T1" fmla="*/ 2 h 27"/>
                <a:gd name="T2" fmla="*/ 13 w 13"/>
                <a:gd name="T3" fmla="*/ 1 h 27"/>
                <a:gd name="T4" fmla="*/ 13 w 13"/>
                <a:gd name="T5" fmla="*/ 3 h 27"/>
                <a:gd name="T6" fmla="*/ 4 w 13"/>
                <a:gd name="T7" fmla="*/ 20 h 27"/>
                <a:gd name="T8" fmla="*/ 4 w 13"/>
                <a:gd name="T9" fmla="*/ 22 h 27"/>
                <a:gd name="T10" fmla="*/ 4 w 13"/>
                <a:gd name="T11" fmla="*/ 23 h 27"/>
                <a:gd name="T12" fmla="*/ 4 w 13"/>
                <a:gd name="T13" fmla="*/ 26 h 27"/>
                <a:gd name="T14" fmla="*/ 1 w 13"/>
                <a:gd name="T15" fmla="*/ 26 h 27"/>
                <a:gd name="T16" fmla="*/ 0 w 13"/>
                <a:gd name="T17" fmla="*/ 24 h 27"/>
                <a:gd name="T18" fmla="*/ 8 w 13"/>
                <a:gd name="T19" fmla="*/ 8 h 27"/>
                <a:gd name="T20" fmla="*/ 10 w 13"/>
                <a:gd name="T21" fmla="*/ 4 h 27"/>
                <a:gd name="T22" fmla="*/ 9 w 13"/>
                <a:gd name="T23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27">
                  <a:moveTo>
                    <a:pt x="9" y="2"/>
                  </a:move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2"/>
                    <a:pt x="13" y="3"/>
                  </a:cubicBezTo>
                  <a:cubicBezTo>
                    <a:pt x="10" y="8"/>
                    <a:pt x="7" y="14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4" y="22"/>
                    <a:pt x="4" y="23"/>
                    <a:pt x="4" y="23"/>
                  </a:cubicBezTo>
                  <a:cubicBezTo>
                    <a:pt x="5" y="24"/>
                    <a:pt x="5" y="25"/>
                    <a:pt x="4" y="26"/>
                  </a:cubicBezTo>
                  <a:cubicBezTo>
                    <a:pt x="3" y="27"/>
                    <a:pt x="2" y="27"/>
                    <a:pt x="1" y="26"/>
                  </a:cubicBezTo>
                  <a:cubicBezTo>
                    <a:pt x="0" y="26"/>
                    <a:pt x="0" y="25"/>
                    <a:pt x="0" y="24"/>
                  </a:cubicBezTo>
                  <a:cubicBezTo>
                    <a:pt x="3" y="19"/>
                    <a:pt x="5" y="13"/>
                    <a:pt x="8" y="8"/>
                  </a:cubicBezTo>
                  <a:cubicBezTo>
                    <a:pt x="9" y="7"/>
                    <a:pt x="9" y="6"/>
                    <a:pt x="10" y="4"/>
                  </a:cubicBezTo>
                  <a:cubicBezTo>
                    <a:pt x="10" y="4"/>
                    <a:pt x="10" y="3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91" name="Freeform 40"/>
            <p:cNvSpPr/>
            <p:nvPr/>
          </p:nvSpPr>
          <p:spPr bwMode="auto">
            <a:xfrm>
              <a:off x="6485" y="2067"/>
              <a:ext cx="30" cy="52"/>
            </a:xfrm>
            <a:custGeom>
              <a:avLst/>
              <a:gdLst>
                <a:gd name="T0" fmla="*/ 2 w 15"/>
                <a:gd name="T1" fmla="*/ 25 h 25"/>
                <a:gd name="T2" fmla="*/ 0 w 15"/>
                <a:gd name="T3" fmla="*/ 23 h 25"/>
                <a:gd name="T4" fmla="*/ 1 w 15"/>
                <a:gd name="T5" fmla="*/ 21 h 25"/>
                <a:gd name="T6" fmla="*/ 6 w 15"/>
                <a:gd name="T7" fmla="*/ 14 h 25"/>
                <a:gd name="T8" fmla="*/ 10 w 15"/>
                <a:gd name="T9" fmla="*/ 6 h 25"/>
                <a:gd name="T10" fmla="*/ 11 w 15"/>
                <a:gd name="T11" fmla="*/ 3 h 25"/>
                <a:gd name="T12" fmla="*/ 14 w 15"/>
                <a:gd name="T13" fmla="*/ 1 h 25"/>
                <a:gd name="T14" fmla="*/ 15 w 15"/>
                <a:gd name="T15" fmla="*/ 3 h 25"/>
                <a:gd name="T16" fmla="*/ 14 w 15"/>
                <a:gd name="T17" fmla="*/ 4 h 25"/>
                <a:gd name="T18" fmla="*/ 12 w 15"/>
                <a:gd name="T19" fmla="*/ 6 h 25"/>
                <a:gd name="T20" fmla="*/ 7 w 15"/>
                <a:gd name="T21" fmla="*/ 16 h 25"/>
                <a:gd name="T22" fmla="*/ 4 w 15"/>
                <a:gd name="T23" fmla="*/ 24 h 25"/>
                <a:gd name="T24" fmla="*/ 2 w 15"/>
                <a:gd name="T2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5">
                  <a:moveTo>
                    <a:pt x="2" y="25"/>
                  </a:moveTo>
                  <a:cubicBezTo>
                    <a:pt x="1" y="25"/>
                    <a:pt x="0" y="24"/>
                    <a:pt x="0" y="23"/>
                  </a:cubicBezTo>
                  <a:cubicBezTo>
                    <a:pt x="1" y="22"/>
                    <a:pt x="1" y="22"/>
                    <a:pt x="1" y="21"/>
                  </a:cubicBezTo>
                  <a:cubicBezTo>
                    <a:pt x="3" y="19"/>
                    <a:pt x="5" y="17"/>
                    <a:pt x="6" y="14"/>
                  </a:cubicBezTo>
                  <a:cubicBezTo>
                    <a:pt x="7" y="11"/>
                    <a:pt x="9" y="9"/>
                    <a:pt x="10" y="6"/>
                  </a:cubicBezTo>
                  <a:cubicBezTo>
                    <a:pt x="11" y="5"/>
                    <a:pt x="11" y="4"/>
                    <a:pt x="11" y="3"/>
                  </a:cubicBezTo>
                  <a:cubicBezTo>
                    <a:pt x="11" y="1"/>
                    <a:pt x="12" y="0"/>
                    <a:pt x="14" y="1"/>
                  </a:cubicBezTo>
                  <a:cubicBezTo>
                    <a:pt x="14" y="1"/>
                    <a:pt x="15" y="2"/>
                    <a:pt x="15" y="3"/>
                  </a:cubicBezTo>
                  <a:cubicBezTo>
                    <a:pt x="15" y="3"/>
                    <a:pt x="15" y="4"/>
                    <a:pt x="14" y="4"/>
                  </a:cubicBezTo>
                  <a:cubicBezTo>
                    <a:pt x="13" y="5"/>
                    <a:pt x="13" y="6"/>
                    <a:pt x="12" y="6"/>
                  </a:cubicBezTo>
                  <a:cubicBezTo>
                    <a:pt x="10" y="10"/>
                    <a:pt x="9" y="13"/>
                    <a:pt x="7" y="16"/>
                  </a:cubicBezTo>
                  <a:cubicBezTo>
                    <a:pt x="6" y="19"/>
                    <a:pt x="5" y="21"/>
                    <a:pt x="4" y="24"/>
                  </a:cubicBezTo>
                  <a:cubicBezTo>
                    <a:pt x="4" y="25"/>
                    <a:pt x="3" y="25"/>
                    <a:pt x="2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92" name="Freeform 41"/>
            <p:cNvSpPr/>
            <p:nvPr/>
          </p:nvSpPr>
          <p:spPr bwMode="auto">
            <a:xfrm>
              <a:off x="6515" y="2067"/>
              <a:ext cx="25" cy="48"/>
            </a:xfrm>
            <a:custGeom>
              <a:avLst/>
              <a:gdLst>
                <a:gd name="T0" fmla="*/ 10 w 12"/>
                <a:gd name="T1" fmla="*/ 3 h 23"/>
                <a:gd name="T2" fmla="*/ 9 w 12"/>
                <a:gd name="T3" fmla="*/ 2 h 23"/>
                <a:gd name="T4" fmla="*/ 12 w 12"/>
                <a:gd name="T5" fmla="*/ 1 h 23"/>
                <a:gd name="T6" fmla="*/ 12 w 12"/>
                <a:gd name="T7" fmla="*/ 1 h 23"/>
                <a:gd name="T8" fmla="*/ 11 w 12"/>
                <a:gd name="T9" fmla="*/ 5 h 23"/>
                <a:gd name="T10" fmla="*/ 7 w 12"/>
                <a:gd name="T11" fmla="*/ 13 h 23"/>
                <a:gd name="T12" fmla="*/ 5 w 12"/>
                <a:gd name="T13" fmla="*/ 19 h 23"/>
                <a:gd name="T14" fmla="*/ 4 w 12"/>
                <a:gd name="T15" fmla="*/ 21 h 23"/>
                <a:gd name="T16" fmla="*/ 3 w 12"/>
                <a:gd name="T17" fmla="*/ 23 h 23"/>
                <a:gd name="T18" fmla="*/ 1 w 12"/>
                <a:gd name="T19" fmla="*/ 23 h 23"/>
                <a:gd name="T20" fmla="*/ 1 w 12"/>
                <a:gd name="T21" fmla="*/ 21 h 23"/>
                <a:gd name="T22" fmla="*/ 2 w 12"/>
                <a:gd name="T23" fmla="*/ 18 h 23"/>
                <a:gd name="T24" fmla="*/ 5 w 12"/>
                <a:gd name="T25" fmla="*/ 13 h 23"/>
                <a:gd name="T26" fmla="*/ 9 w 12"/>
                <a:gd name="T27" fmla="*/ 4 h 23"/>
                <a:gd name="T28" fmla="*/ 10 w 12"/>
                <a:gd name="T2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23">
                  <a:moveTo>
                    <a:pt x="10" y="3"/>
                  </a:moveTo>
                  <a:cubicBezTo>
                    <a:pt x="9" y="3"/>
                    <a:pt x="8" y="2"/>
                    <a:pt x="9" y="2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3"/>
                    <a:pt x="12" y="4"/>
                    <a:pt x="11" y="5"/>
                  </a:cubicBezTo>
                  <a:cubicBezTo>
                    <a:pt x="10" y="8"/>
                    <a:pt x="8" y="10"/>
                    <a:pt x="7" y="13"/>
                  </a:cubicBezTo>
                  <a:cubicBezTo>
                    <a:pt x="6" y="15"/>
                    <a:pt x="5" y="17"/>
                    <a:pt x="5" y="19"/>
                  </a:cubicBezTo>
                  <a:cubicBezTo>
                    <a:pt x="4" y="20"/>
                    <a:pt x="4" y="21"/>
                    <a:pt x="4" y="21"/>
                  </a:cubicBezTo>
                  <a:cubicBezTo>
                    <a:pt x="4" y="22"/>
                    <a:pt x="4" y="23"/>
                    <a:pt x="3" y="23"/>
                  </a:cubicBezTo>
                  <a:cubicBezTo>
                    <a:pt x="2" y="23"/>
                    <a:pt x="2" y="23"/>
                    <a:pt x="1" y="23"/>
                  </a:cubicBezTo>
                  <a:cubicBezTo>
                    <a:pt x="1" y="22"/>
                    <a:pt x="0" y="21"/>
                    <a:pt x="1" y="21"/>
                  </a:cubicBezTo>
                  <a:cubicBezTo>
                    <a:pt x="1" y="20"/>
                    <a:pt x="1" y="19"/>
                    <a:pt x="2" y="18"/>
                  </a:cubicBezTo>
                  <a:cubicBezTo>
                    <a:pt x="3" y="17"/>
                    <a:pt x="4" y="15"/>
                    <a:pt x="5" y="13"/>
                  </a:cubicBezTo>
                  <a:cubicBezTo>
                    <a:pt x="7" y="10"/>
                    <a:pt x="8" y="7"/>
                    <a:pt x="9" y="4"/>
                  </a:cubicBezTo>
                  <a:cubicBezTo>
                    <a:pt x="10" y="4"/>
                    <a:pt x="10" y="3"/>
                    <a:pt x="1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93" name="Freeform 42"/>
            <p:cNvSpPr/>
            <p:nvPr/>
          </p:nvSpPr>
          <p:spPr bwMode="auto">
            <a:xfrm>
              <a:off x="6612" y="1784"/>
              <a:ext cx="37" cy="48"/>
            </a:xfrm>
            <a:custGeom>
              <a:avLst/>
              <a:gdLst>
                <a:gd name="T0" fmla="*/ 2 w 18"/>
                <a:gd name="T1" fmla="*/ 23 h 23"/>
                <a:gd name="T2" fmla="*/ 0 w 18"/>
                <a:gd name="T3" fmla="*/ 22 h 23"/>
                <a:gd name="T4" fmla="*/ 0 w 18"/>
                <a:gd name="T5" fmla="*/ 21 h 23"/>
                <a:gd name="T6" fmla="*/ 1 w 18"/>
                <a:gd name="T7" fmla="*/ 19 h 23"/>
                <a:gd name="T8" fmla="*/ 13 w 18"/>
                <a:gd name="T9" fmla="*/ 5 h 23"/>
                <a:gd name="T10" fmla="*/ 14 w 18"/>
                <a:gd name="T11" fmla="*/ 1 h 23"/>
                <a:gd name="T12" fmla="*/ 15 w 18"/>
                <a:gd name="T13" fmla="*/ 0 h 23"/>
                <a:gd name="T14" fmla="*/ 17 w 18"/>
                <a:gd name="T15" fmla="*/ 1 h 23"/>
                <a:gd name="T16" fmla="*/ 17 w 18"/>
                <a:gd name="T17" fmla="*/ 2 h 23"/>
                <a:gd name="T18" fmla="*/ 8 w 18"/>
                <a:gd name="T19" fmla="*/ 14 h 23"/>
                <a:gd name="T20" fmla="*/ 3 w 18"/>
                <a:gd name="T21" fmla="*/ 22 h 23"/>
                <a:gd name="T22" fmla="*/ 2 w 18"/>
                <a:gd name="T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3">
                  <a:moveTo>
                    <a:pt x="2" y="23"/>
                  </a:moveTo>
                  <a:cubicBezTo>
                    <a:pt x="1" y="23"/>
                    <a:pt x="1" y="23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6" y="15"/>
                    <a:pt x="9" y="10"/>
                    <a:pt x="13" y="5"/>
                  </a:cubicBezTo>
                  <a:cubicBezTo>
                    <a:pt x="14" y="4"/>
                    <a:pt x="15" y="3"/>
                    <a:pt x="14" y="1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8" y="1"/>
                    <a:pt x="18" y="2"/>
                    <a:pt x="17" y="2"/>
                  </a:cubicBezTo>
                  <a:cubicBezTo>
                    <a:pt x="14" y="6"/>
                    <a:pt x="11" y="10"/>
                    <a:pt x="8" y="14"/>
                  </a:cubicBezTo>
                  <a:cubicBezTo>
                    <a:pt x="6" y="16"/>
                    <a:pt x="4" y="19"/>
                    <a:pt x="3" y="22"/>
                  </a:cubicBezTo>
                  <a:cubicBezTo>
                    <a:pt x="3" y="23"/>
                    <a:pt x="2" y="23"/>
                    <a:pt x="2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94" name="Freeform 43"/>
            <p:cNvSpPr/>
            <p:nvPr/>
          </p:nvSpPr>
          <p:spPr bwMode="auto">
            <a:xfrm>
              <a:off x="6507" y="1700"/>
              <a:ext cx="35" cy="43"/>
            </a:xfrm>
            <a:custGeom>
              <a:avLst/>
              <a:gdLst>
                <a:gd name="T0" fmla="*/ 15 w 17"/>
                <a:gd name="T1" fmla="*/ 0 h 21"/>
                <a:gd name="T2" fmla="*/ 17 w 17"/>
                <a:gd name="T3" fmla="*/ 1 h 21"/>
                <a:gd name="T4" fmla="*/ 16 w 17"/>
                <a:gd name="T5" fmla="*/ 3 h 21"/>
                <a:gd name="T6" fmla="*/ 14 w 17"/>
                <a:gd name="T7" fmla="*/ 3 h 21"/>
                <a:gd name="T8" fmla="*/ 12 w 17"/>
                <a:gd name="T9" fmla="*/ 6 h 21"/>
                <a:gd name="T10" fmla="*/ 3 w 17"/>
                <a:gd name="T11" fmla="*/ 20 h 21"/>
                <a:gd name="T12" fmla="*/ 3 w 17"/>
                <a:gd name="T13" fmla="*/ 20 h 21"/>
                <a:gd name="T14" fmla="*/ 1 w 17"/>
                <a:gd name="T15" fmla="*/ 21 h 21"/>
                <a:gd name="T16" fmla="*/ 0 w 17"/>
                <a:gd name="T17" fmla="*/ 18 h 21"/>
                <a:gd name="T18" fmla="*/ 1 w 17"/>
                <a:gd name="T19" fmla="*/ 17 h 21"/>
                <a:gd name="T20" fmla="*/ 9 w 17"/>
                <a:gd name="T21" fmla="*/ 7 h 21"/>
                <a:gd name="T22" fmla="*/ 14 w 17"/>
                <a:gd name="T23" fmla="*/ 2 h 21"/>
                <a:gd name="T24" fmla="*/ 15 w 17"/>
                <a:gd name="T2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1">
                  <a:moveTo>
                    <a:pt x="15" y="0"/>
                  </a:move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2"/>
                    <a:pt x="16" y="3"/>
                  </a:cubicBezTo>
                  <a:cubicBezTo>
                    <a:pt x="16" y="2"/>
                    <a:pt x="15" y="3"/>
                    <a:pt x="14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9" y="10"/>
                    <a:pt x="6" y="15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0" y="18"/>
                    <a:pt x="1" y="18"/>
                    <a:pt x="1" y="17"/>
                  </a:cubicBezTo>
                  <a:cubicBezTo>
                    <a:pt x="4" y="14"/>
                    <a:pt x="7" y="11"/>
                    <a:pt x="9" y="7"/>
                  </a:cubicBezTo>
                  <a:cubicBezTo>
                    <a:pt x="11" y="5"/>
                    <a:pt x="12" y="4"/>
                    <a:pt x="14" y="2"/>
                  </a:cubicBezTo>
                  <a:cubicBezTo>
                    <a:pt x="14" y="1"/>
                    <a:pt x="15" y="1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95" name="Freeform 44"/>
            <p:cNvSpPr/>
            <p:nvPr/>
          </p:nvSpPr>
          <p:spPr bwMode="auto">
            <a:xfrm>
              <a:off x="6585" y="2061"/>
              <a:ext cx="15" cy="39"/>
            </a:xfrm>
            <a:custGeom>
              <a:avLst/>
              <a:gdLst>
                <a:gd name="T0" fmla="*/ 2 w 7"/>
                <a:gd name="T1" fmla="*/ 19 h 19"/>
                <a:gd name="T2" fmla="*/ 0 w 7"/>
                <a:gd name="T3" fmla="*/ 17 h 19"/>
                <a:gd name="T4" fmla="*/ 3 w 7"/>
                <a:gd name="T5" fmla="*/ 11 h 19"/>
                <a:gd name="T6" fmla="*/ 5 w 7"/>
                <a:gd name="T7" fmla="*/ 5 h 19"/>
                <a:gd name="T8" fmla="*/ 4 w 7"/>
                <a:gd name="T9" fmla="*/ 3 h 19"/>
                <a:gd name="T10" fmla="*/ 4 w 7"/>
                <a:gd name="T11" fmla="*/ 2 h 19"/>
                <a:gd name="T12" fmla="*/ 5 w 7"/>
                <a:gd name="T13" fmla="*/ 0 h 19"/>
                <a:gd name="T14" fmla="*/ 7 w 7"/>
                <a:gd name="T15" fmla="*/ 1 h 19"/>
                <a:gd name="T16" fmla="*/ 7 w 7"/>
                <a:gd name="T17" fmla="*/ 2 h 19"/>
                <a:gd name="T18" fmla="*/ 6 w 7"/>
                <a:gd name="T19" fmla="*/ 6 h 19"/>
                <a:gd name="T20" fmla="*/ 4 w 7"/>
                <a:gd name="T21" fmla="*/ 12 h 19"/>
                <a:gd name="T22" fmla="*/ 3 w 7"/>
                <a:gd name="T23" fmla="*/ 15 h 19"/>
                <a:gd name="T24" fmla="*/ 3 w 7"/>
                <a:gd name="T25" fmla="*/ 16 h 19"/>
                <a:gd name="T26" fmla="*/ 4 w 7"/>
                <a:gd name="T27" fmla="*/ 18 h 19"/>
                <a:gd name="T28" fmla="*/ 2 w 7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9">
                  <a:moveTo>
                    <a:pt x="2" y="19"/>
                  </a:moveTo>
                  <a:cubicBezTo>
                    <a:pt x="1" y="19"/>
                    <a:pt x="0" y="18"/>
                    <a:pt x="0" y="17"/>
                  </a:cubicBezTo>
                  <a:cubicBezTo>
                    <a:pt x="1" y="15"/>
                    <a:pt x="2" y="13"/>
                    <a:pt x="3" y="11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5" y="4"/>
                    <a:pt x="5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1"/>
                    <a:pt x="5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7" y="3"/>
                    <a:pt x="7" y="5"/>
                    <a:pt x="6" y="6"/>
                  </a:cubicBezTo>
                  <a:cubicBezTo>
                    <a:pt x="5" y="8"/>
                    <a:pt x="5" y="10"/>
                    <a:pt x="4" y="12"/>
                  </a:cubicBezTo>
                  <a:cubicBezTo>
                    <a:pt x="4" y="13"/>
                    <a:pt x="3" y="14"/>
                    <a:pt x="3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4" y="17"/>
                    <a:pt x="4" y="18"/>
                    <a:pt x="4" y="18"/>
                  </a:cubicBezTo>
                  <a:cubicBezTo>
                    <a:pt x="3" y="19"/>
                    <a:pt x="3" y="19"/>
                    <a:pt x="2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96" name="Freeform 45"/>
            <p:cNvSpPr/>
            <p:nvPr/>
          </p:nvSpPr>
          <p:spPr bwMode="auto">
            <a:xfrm>
              <a:off x="6151" y="1892"/>
              <a:ext cx="27" cy="41"/>
            </a:xfrm>
            <a:custGeom>
              <a:avLst/>
              <a:gdLst>
                <a:gd name="T0" fmla="*/ 3 w 13"/>
                <a:gd name="T1" fmla="*/ 17 h 20"/>
                <a:gd name="T2" fmla="*/ 3 w 13"/>
                <a:gd name="T3" fmla="*/ 17 h 20"/>
                <a:gd name="T4" fmla="*/ 3 w 13"/>
                <a:gd name="T5" fmla="*/ 19 h 20"/>
                <a:gd name="T6" fmla="*/ 1 w 13"/>
                <a:gd name="T7" fmla="*/ 20 h 20"/>
                <a:gd name="T8" fmla="*/ 0 w 13"/>
                <a:gd name="T9" fmla="*/ 18 h 20"/>
                <a:gd name="T10" fmla="*/ 1 w 13"/>
                <a:gd name="T11" fmla="*/ 17 h 20"/>
                <a:gd name="T12" fmla="*/ 7 w 13"/>
                <a:gd name="T13" fmla="*/ 7 h 20"/>
                <a:gd name="T14" fmla="*/ 10 w 13"/>
                <a:gd name="T15" fmla="*/ 1 h 20"/>
                <a:gd name="T16" fmla="*/ 12 w 13"/>
                <a:gd name="T17" fmla="*/ 0 h 20"/>
                <a:gd name="T18" fmla="*/ 13 w 13"/>
                <a:gd name="T19" fmla="*/ 1 h 20"/>
                <a:gd name="T20" fmla="*/ 13 w 13"/>
                <a:gd name="T21" fmla="*/ 2 h 20"/>
                <a:gd name="T22" fmla="*/ 10 w 13"/>
                <a:gd name="T23" fmla="*/ 6 h 20"/>
                <a:gd name="T24" fmla="*/ 4 w 13"/>
                <a:gd name="T25" fmla="*/ 15 h 20"/>
                <a:gd name="T26" fmla="*/ 3 w 13"/>
                <a:gd name="T2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20"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20"/>
                  </a:cubicBezTo>
                  <a:cubicBezTo>
                    <a:pt x="1" y="19"/>
                    <a:pt x="0" y="19"/>
                    <a:pt x="0" y="18"/>
                  </a:cubicBezTo>
                  <a:cubicBezTo>
                    <a:pt x="1" y="18"/>
                    <a:pt x="1" y="17"/>
                    <a:pt x="1" y="17"/>
                  </a:cubicBezTo>
                  <a:cubicBezTo>
                    <a:pt x="3" y="14"/>
                    <a:pt x="5" y="11"/>
                    <a:pt x="7" y="7"/>
                  </a:cubicBezTo>
                  <a:cubicBezTo>
                    <a:pt x="8" y="5"/>
                    <a:pt x="9" y="3"/>
                    <a:pt x="10" y="1"/>
                  </a:cubicBezTo>
                  <a:cubicBezTo>
                    <a:pt x="11" y="0"/>
                    <a:pt x="11" y="0"/>
                    <a:pt x="12" y="0"/>
                  </a:cubicBezTo>
                  <a:cubicBezTo>
                    <a:pt x="12" y="0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3"/>
                    <a:pt x="10" y="4"/>
                    <a:pt x="10" y="6"/>
                  </a:cubicBezTo>
                  <a:cubicBezTo>
                    <a:pt x="8" y="9"/>
                    <a:pt x="6" y="12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97" name="Freeform 46"/>
            <p:cNvSpPr/>
            <p:nvPr/>
          </p:nvSpPr>
          <p:spPr bwMode="auto">
            <a:xfrm>
              <a:off x="6623" y="1817"/>
              <a:ext cx="22" cy="40"/>
            </a:xfrm>
            <a:custGeom>
              <a:avLst/>
              <a:gdLst>
                <a:gd name="T0" fmla="*/ 10 w 11"/>
                <a:gd name="T1" fmla="*/ 1 h 19"/>
                <a:gd name="T2" fmla="*/ 9 w 11"/>
                <a:gd name="T3" fmla="*/ 1 h 19"/>
                <a:gd name="T4" fmla="*/ 9 w 11"/>
                <a:gd name="T5" fmla="*/ 1 h 19"/>
                <a:gd name="T6" fmla="*/ 9 w 11"/>
                <a:gd name="T7" fmla="*/ 0 h 19"/>
                <a:gd name="T8" fmla="*/ 10 w 11"/>
                <a:gd name="T9" fmla="*/ 0 h 19"/>
                <a:gd name="T10" fmla="*/ 11 w 11"/>
                <a:gd name="T11" fmla="*/ 2 h 19"/>
                <a:gd name="T12" fmla="*/ 10 w 11"/>
                <a:gd name="T13" fmla="*/ 4 h 19"/>
                <a:gd name="T14" fmla="*/ 7 w 11"/>
                <a:gd name="T15" fmla="*/ 11 h 19"/>
                <a:gd name="T16" fmla="*/ 2 w 11"/>
                <a:gd name="T17" fmla="*/ 18 h 19"/>
                <a:gd name="T18" fmla="*/ 1 w 11"/>
                <a:gd name="T19" fmla="*/ 19 h 19"/>
                <a:gd name="T20" fmla="*/ 1 w 11"/>
                <a:gd name="T21" fmla="*/ 17 h 19"/>
                <a:gd name="T22" fmla="*/ 5 w 11"/>
                <a:gd name="T23" fmla="*/ 11 h 19"/>
                <a:gd name="T24" fmla="*/ 10 w 11"/>
                <a:gd name="T25" fmla="*/ 4 h 19"/>
                <a:gd name="T26" fmla="*/ 10 w 11"/>
                <a:gd name="T2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9">
                  <a:moveTo>
                    <a:pt x="10" y="1"/>
                  </a:moveTo>
                  <a:cubicBezTo>
                    <a:pt x="10" y="1"/>
                    <a:pt x="10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1"/>
                    <a:pt x="11" y="2"/>
                  </a:cubicBezTo>
                  <a:cubicBezTo>
                    <a:pt x="11" y="3"/>
                    <a:pt x="11" y="4"/>
                    <a:pt x="10" y="4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5" y="13"/>
                    <a:pt x="4" y="16"/>
                    <a:pt x="2" y="18"/>
                  </a:cubicBezTo>
                  <a:cubicBezTo>
                    <a:pt x="2" y="19"/>
                    <a:pt x="1" y="19"/>
                    <a:pt x="1" y="19"/>
                  </a:cubicBezTo>
                  <a:cubicBezTo>
                    <a:pt x="0" y="19"/>
                    <a:pt x="0" y="18"/>
                    <a:pt x="1" y="17"/>
                  </a:cubicBezTo>
                  <a:cubicBezTo>
                    <a:pt x="2" y="15"/>
                    <a:pt x="4" y="13"/>
                    <a:pt x="5" y="11"/>
                  </a:cubicBezTo>
                  <a:cubicBezTo>
                    <a:pt x="7" y="8"/>
                    <a:pt x="8" y="6"/>
                    <a:pt x="10" y="4"/>
                  </a:cubicBezTo>
                  <a:cubicBezTo>
                    <a:pt x="10" y="3"/>
                    <a:pt x="10" y="2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98" name="Freeform 47"/>
            <p:cNvSpPr/>
            <p:nvPr/>
          </p:nvSpPr>
          <p:spPr bwMode="auto">
            <a:xfrm>
              <a:off x="6610" y="2067"/>
              <a:ext cx="10" cy="27"/>
            </a:xfrm>
            <a:custGeom>
              <a:avLst/>
              <a:gdLst>
                <a:gd name="T0" fmla="*/ 5 w 5"/>
                <a:gd name="T1" fmla="*/ 1 h 13"/>
                <a:gd name="T2" fmla="*/ 3 w 5"/>
                <a:gd name="T3" fmla="*/ 11 h 13"/>
                <a:gd name="T4" fmla="*/ 3 w 5"/>
                <a:gd name="T5" fmla="*/ 12 h 13"/>
                <a:gd name="T6" fmla="*/ 1 w 5"/>
                <a:gd name="T7" fmla="*/ 13 h 13"/>
                <a:gd name="T8" fmla="*/ 1 w 5"/>
                <a:gd name="T9" fmla="*/ 11 h 13"/>
                <a:gd name="T10" fmla="*/ 1 w 5"/>
                <a:gd name="T11" fmla="*/ 11 h 13"/>
                <a:gd name="T12" fmla="*/ 4 w 5"/>
                <a:gd name="T13" fmla="*/ 4 h 13"/>
                <a:gd name="T14" fmla="*/ 4 w 5"/>
                <a:gd name="T15" fmla="*/ 2 h 13"/>
                <a:gd name="T16" fmla="*/ 4 w 5"/>
                <a:gd name="T17" fmla="*/ 1 h 13"/>
                <a:gd name="T18" fmla="*/ 5 w 5"/>
                <a:gd name="T19" fmla="*/ 1 h 13"/>
                <a:gd name="T20" fmla="*/ 5 w 5"/>
                <a:gd name="T2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3">
                  <a:moveTo>
                    <a:pt x="5" y="1"/>
                  </a:moveTo>
                  <a:cubicBezTo>
                    <a:pt x="5" y="5"/>
                    <a:pt x="4" y="8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1" y="13"/>
                  </a:cubicBezTo>
                  <a:cubicBezTo>
                    <a:pt x="1" y="13"/>
                    <a:pt x="0" y="12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9"/>
                    <a:pt x="3" y="7"/>
                    <a:pt x="4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4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2726" name="文本框 2725"/>
          <p:cNvSpPr txBox="1"/>
          <p:nvPr/>
        </p:nvSpPr>
        <p:spPr>
          <a:xfrm>
            <a:off x="2256155" y="1986280"/>
            <a:ext cx="30568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</a:rPr>
              <a:t>教学思路分析</a:t>
            </a:r>
            <a:endParaRPr lang="zh-CN" alt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728" name="文本框 2727"/>
          <p:cNvSpPr txBox="1"/>
          <p:nvPr/>
        </p:nvSpPr>
        <p:spPr>
          <a:xfrm>
            <a:off x="1855293" y="2652329"/>
            <a:ext cx="3786604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</a:rPr>
              <a:t>虽然应用了现代教育技术，但是“换汤不换药”，学生在课堂上自主学习、自主思考的机会较少， 缺少主动学习的环境，学习效率提升比较困难。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730" name="文本框 2729"/>
          <p:cNvSpPr txBox="1"/>
          <p:nvPr/>
        </p:nvSpPr>
        <p:spPr>
          <a:xfrm>
            <a:off x="6509598" y="2652329"/>
            <a:ext cx="3786604" cy="8299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sym typeface="+mn-ea"/>
              </a:rPr>
              <a:t>课堂教学经常出现“一言堂”的现象，学生被动地听讲，被动地接受知识，表情木讷，缺少互动的意识，</a:t>
            </a:r>
            <a:endParaRPr lang="zh-CN" altLang="en-US" sz="1600" dirty="0">
              <a:blipFill>
                <a:blip r:embed="rId1"/>
                <a:stretch>
                  <a:fillRect/>
                </a:stretch>
              </a:blipFill>
              <a:latin typeface="+mn-lt"/>
              <a:ea typeface="+mn-ea"/>
            </a:endParaRPr>
          </a:p>
        </p:txBody>
      </p:sp>
      <p:sp>
        <p:nvSpPr>
          <p:cNvPr id="2731" name="文本框 2730"/>
          <p:cNvSpPr txBox="1"/>
          <p:nvPr/>
        </p:nvSpPr>
        <p:spPr>
          <a:xfrm>
            <a:off x="1855293" y="4681689"/>
            <a:ext cx="3786604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sym typeface="+mn-ea"/>
              </a:rPr>
              <a:t>普遍都是采用单一化的作业形式。如书面作业，其他形式的活动相对缺失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sym typeface="+mn-ea"/>
            </a:endParaRPr>
          </a:p>
        </p:txBody>
      </p:sp>
      <p:sp>
        <p:nvSpPr>
          <p:cNvPr id="2732" name="文本框 2731"/>
          <p:cNvSpPr txBox="1"/>
          <p:nvPr/>
        </p:nvSpPr>
        <p:spPr>
          <a:xfrm>
            <a:off x="6509598" y="4681689"/>
            <a:ext cx="3786604" cy="8299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</a:rPr>
              <a:t>教师教学的自我评价以及对学生学习过程的评价等动作较少，或者通过简单的测试方式来检测学生的学习结果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733" name="文本框 2732"/>
          <p:cNvSpPr txBox="1"/>
          <p:nvPr/>
        </p:nvSpPr>
        <p:spPr>
          <a:xfrm>
            <a:off x="2353945" y="4029075"/>
            <a:ext cx="3853180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</a:rPr>
              <a:t>教学活动的组织</a:t>
            </a:r>
            <a:r>
              <a:rPr lang="zh-CN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</a:rPr>
              <a:t>分析</a:t>
            </a:r>
            <a:endParaRPr lang="zh-CN" alt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734" name="文本框 2733"/>
          <p:cNvSpPr txBox="1"/>
          <p:nvPr/>
        </p:nvSpPr>
        <p:spPr>
          <a:xfrm>
            <a:off x="7394575" y="3992245"/>
            <a:ext cx="3451225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</a:rPr>
              <a:t>教学评价方式</a:t>
            </a:r>
            <a:r>
              <a:rPr lang="zh-CN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</a:rPr>
              <a:t>分析</a:t>
            </a:r>
            <a:endParaRPr lang="zh-CN" alt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735" name="文本框 2734"/>
          <p:cNvSpPr txBox="1"/>
          <p:nvPr/>
        </p:nvSpPr>
        <p:spPr>
          <a:xfrm>
            <a:off x="7254875" y="1986280"/>
            <a:ext cx="4008120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</a:rPr>
              <a:t>教学方法的应用分析</a:t>
            </a:r>
            <a:endParaRPr lang="zh-CN" alt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  <a:ea typeface="+mn-ea"/>
            </a:endParaRPr>
          </a:p>
        </p:txBody>
      </p:sp>
      <p:grpSp>
        <p:nvGrpSpPr>
          <p:cNvPr id="51" name="组合 16"/>
          <p:cNvGrpSpPr/>
          <p:nvPr/>
        </p:nvGrpSpPr>
        <p:grpSpPr bwMode="auto">
          <a:xfrm>
            <a:off x="4870449" y="807919"/>
            <a:ext cx="2451100" cy="668337"/>
            <a:chOff x="4870946" y="534413"/>
            <a:chExt cx="2450109" cy="668912"/>
          </a:xfrm>
        </p:grpSpPr>
        <p:sp>
          <p:nvSpPr>
            <p:cNvPr id="52" name="Freeform 544"/>
            <p:cNvSpPr>
              <a:spLocks noEditPoints="1"/>
            </p:cNvSpPr>
            <p:nvPr/>
          </p:nvSpPr>
          <p:spPr bwMode="auto">
            <a:xfrm>
              <a:off x="4870946" y="1119116"/>
              <a:ext cx="2450109" cy="84209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5192126" y="534413"/>
              <a:ext cx="1807749" cy="584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+mn-lt"/>
                  <a:ea typeface="+mn-ea"/>
                </a:rPr>
                <a:t>背景分析</a:t>
              </a:r>
              <a:endParaRPr lang="zh-CN" altLang="en-US" sz="3200" b="1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accel="4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accel="4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accel="2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8" accel="2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8" grpId="0"/>
      <p:bldP spid="2730" grpId="0"/>
      <p:bldP spid="2731" grpId="0"/>
      <p:bldP spid="27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Freeform 5"/>
          <p:cNvSpPr>
            <a:spLocks noEditPoints="1"/>
          </p:cNvSpPr>
          <p:nvPr/>
        </p:nvSpPr>
        <p:spPr bwMode="auto">
          <a:xfrm>
            <a:off x="5894388" y="4837113"/>
            <a:ext cx="404812" cy="463550"/>
          </a:xfrm>
          <a:custGeom>
            <a:avLst/>
            <a:gdLst>
              <a:gd name="T0" fmla="*/ 24 w 241"/>
              <a:gd name="T1" fmla="*/ 114 h 277"/>
              <a:gd name="T2" fmla="*/ 40 w 241"/>
              <a:gd name="T3" fmla="*/ 96 h 277"/>
              <a:gd name="T4" fmla="*/ 35 w 241"/>
              <a:gd name="T5" fmla="*/ 7 h 277"/>
              <a:gd name="T6" fmla="*/ 71 w 241"/>
              <a:gd name="T7" fmla="*/ 70 h 277"/>
              <a:gd name="T8" fmla="*/ 133 w 241"/>
              <a:gd name="T9" fmla="*/ 86 h 277"/>
              <a:gd name="T10" fmla="*/ 206 w 241"/>
              <a:gd name="T11" fmla="*/ 153 h 277"/>
              <a:gd name="T12" fmla="*/ 231 w 241"/>
              <a:gd name="T13" fmla="*/ 223 h 277"/>
              <a:gd name="T14" fmla="*/ 178 w 241"/>
              <a:gd name="T15" fmla="*/ 276 h 277"/>
              <a:gd name="T16" fmla="*/ 111 w 241"/>
              <a:gd name="T17" fmla="*/ 235 h 277"/>
              <a:gd name="T18" fmla="*/ 39 w 241"/>
              <a:gd name="T19" fmla="*/ 170 h 277"/>
              <a:gd name="T20" fmla="*/ 79 w 241"/>
              <a:gd name="T21" fmla="*/ 206 h 277"/>
              <a:gd name="T22" fmla="*/ 22 w 241"/>
              <a:gd name="T23" fmla="*/ 71 h 277"/>
              <a:gd name="T24" fmla="*/ 31 w 241"/>
              <a:gd name="T25" fmla="*/ 82 h 277"/>
              <a:gd name="T26" fmla="*/ 34 w 241"/>
              <a:gd name="T27" fmla="*/ 74 h 277"/>
              <a:gd name="T28" fmla="*/ 21 w 241"/>
              <a:gd name="T29" fmla="*/ 8 h 277"/>
              <a:gd name="T30" fmla="*/ 31 w 241"/>
              <a:gd name="T31" fmla="*/ 72 h 277"/>
              <a:gd name="T32" fmla="*/ 122 w 241"/>
              <a:gd name="T33" fmla="*/ 92 h 277"/>
              <a:gd name="T34" fmla="*/ 73 w 241"/>
              <a:gd name="T35" fmla="*/ 78 h 277"/>
              <a:gd name="T36" fmla="*/ 66 w 241"/>
              <a:gd name="T37" fmla="*/ 97 h 277"/>
              <a:gd name="T38" fmla="*/ 57 w 241"/>
              <a:gd name="T39" fmla="*/ 118 h 277"/>
              <a:gd name="T40" fmla="*/ 47 w 241"/>
              <a:gd name="T41" fmla="*/ 99 h 277"/>
              <a:gd name="T42" fmla="*/ 42 w 241"/>
              <a:gd name="T43" fmla="*/ 155 h 277"/>
              <a:gd name="T44" fmla="*/ 106 w 241"/>
              <a:gd name="T45" fmla="*/ 221 h 277"/>
              <a:gd name="T46" fmla="*/ 184 w 241"/>
              <a:gd name="T47" fmla="*/ 265 h 277"/>
              <a:gd name="T48" fmla="*/ 235 w 241"/>
              <a:gd name="T49" fmla="*/ 206 h 277"/>
              <a:gd name="T50" fmla="*/ 162 w 241"/>
              <a:gd name="T51" fmla="*/ 119 h 277"/>
              <a:gd name="T52" fmla="*/ 58 w 241"/>
              <a:gd name="T53" fmla="*/ 80 h 277"/>
              <a:gd name="T54" fmla="*/ 21 w 241"/>
              <a:gd name="T55" fmla="*/ 11 h 277"/>
              <a:gd name="T56" fmla="*/ 47 w 241"/>
              <a:gd name="T57" fmla="*/ 87 h 277"/>
              <a:gd name="T58" fmla="*/ 146 w 241"/>
              <a:gd name="T59" fmla="*/ 256 h 277"/>
              <a:gd name="T60" fmla="*/ 155 w 241"/>
              <a:gd name="T61" fmla="*/ 264 h 277"/>
              <a:gd name="T62" fmla="*/ 58 w 241"/>
              <a:gd name="T63" fmla="*/ 111 h 277"/>
              <a:gd name="T64" fmla="*/ 66 w 241"/>
              <a:gd name="T65" fmla="*/ 103 h 277"/>
              <a:gd name="T66" fmla="*/ 59 w 241"/>
              <a:gd name="T67" fmla="*/ 109 h 277"/>
              <a:gd name="T68" fmla="*/ 56 w 241"/>
              <a:gd name="T69" fmla="*/ 61 h 277"/>
              <a:gd name="T70" fmla="*/ 45 w 241"/>
              <a:gd name="T71" fmla="*/ 27 h 277"/>
              <a:gd name="T72" fmla="*/ 55 w 241"/>
              <a:gd name="T73" fmla="*/ 43 h 277"/>
              <a:gd name="T74" fmla="*/ 132 w 241"/>
              <a:gd name="T75" fmla="*/ 252 h 277"/>
              <a:gd name="T76" fmla="*/ 141 w 241"/>
              <a:gd name="T77" fmla="*/ 259 h 277"/>
              <a:gd name="T78" fmla="*/ 5 w 241"/>
              <a:gd name="T79" fmla="*/ 29 h 277"/>
              <a:gd name="T80" fmla="*/ 11 w 241"/>
              <a:gd name="T81" fmla="*/ 48 h 277"/>
              <a:gd name="T82" fmla="*/ 161 w 241"/>
              <a:gd name="T83" fmla="*/ 115 h 277"/>
              <a:gd name="T84" fmla="*/ 22 w 241"/>
              <a:gd name="T85" fmla="*/ 3 h 277"/>
              <a:gd name="T86" fmla="*/ 99 w 241"/>
              <a:gd name="T87" fmla="*/ 220 h 277"/>
              <a:gd name="T88" fmla="*/ 71 w 241"/>
              <a:gd name="T89" fmla="*/ 196 h 277"/>
              <a:gd name="T90" fmla="*/ 15 w 241"/>
              <a:gd name="T91" fmla="*/ 7 h 277"/>
              <a:gd name="T92" fmla="*/ 234 w 241"/>
              <a:gd name="T93" fmla="*/ 187 h 277"/>
              <a:gd name="T94" fmla="*/ 141 w 241"/>
              <a:gd name="T95" fmla="*/ 94 h 277"/>
              <a:gd name="T96" fmla="*/ 31 w 241"/>
              <a:gd name="T97" fmla="*/ 105 h 277"/>
              <a:gd name="T98" fmla="*/ 74 w 241"/>
              <a:gd name="T99" fmla="*/ 201 h 277"/>
              <a:gd name="T100" fmla="*/ 93 w 241"/>
              <a:gd name="T101" fmla="*/ 215 h 277"/>
              <a:gd name="T102" fmla="*/ 91 w 241"/>
              <a:gd name="T103" fmla="*/ 213 h 277"/>
              <a:gd name="T104" fmla="*/ 56 w 241"/>
              <a:gd name="T105" fmla="*/ 114 h 277"/>
              <a:gd name="T106" fmla="*/ 98 w 241"/>
              <a:gd name="T107" fmla="*/ 219 h 277"/>
              <a:gd name="T108" fmla="*/ 62 w 241"/>
              <a:gd name="T109" fmla="*/ 72 h 277"/>
              <a:gd name="T110" fmla="*/ 132 w 241"/>
              <a:gd name="T111" fmla="*/ 93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41" h="277">
                <a:moveTo>
                  <a:pt x="39" y="170"/>
                </a:moveTo>
                <a:cubicBezTo>
                  <a:pt x="39" y="170"/>
                  <a:pt x="39" y="170"/>
                  <a:pt x="38" y="170"/>
                </a:cubicBezTo>
                <a:cubicBezTo>
                  <a:pt x="37" y="170"/>
                  <a:pt x="37" y="169"/>
                  <a:pt x="37" y="168"/>
                </a:cubicBezTo>
                <a:cubicBezTo>
                  <a:pt x="37" y="167"/>
                  <a:pt x="37" y="166"/>
                  <a:pt x="37" y="165"/>
                </a:cubicBezTo>
                <a:cubicBezTo>
                  <a:pt x="36" y="162"/>
                  <a:pt x="35" y="159"/>
                  <a:pt x="35" y="157"/>
                </a:cubicBezTo>
                <a:cubicBezTo>
                  <a:pt x="33" y="152"/>
                  <a:pt x="32" y="147"/>
                  <a:pt x="31" y="142"/>
                </a:cubicBezTo>
                <a:cubicBezTo>
                  <a:pt x="29" y="135"/>
                  <a:pt x="27" y="129"/>
                  <a:pt x="26" y="123"/>
                </a:cubicBezTo>
                <a:cubicBezTo>
                  <a:pt x="25" y="120"/>
                  <a:pt x="25" y="117"/>
                  <a:pt x="24" y="114"/>
                </a:cubicBezTo>
                <a:cubicBezTo>
                  <a:pt x="24" y="113"/>
                  <a:pt x="24" y="112"/>
                  <a:pt x="25" y="110"/>
                </a:cubicBezTo>
                <a:cubicBezTo>
                  <a:pt x="25" y="109"/>
                  <a:pt x="25" y="109"/>
                  <a:pt x="24" y="108"/>
                </a:cubicBezTo>
                <a:cubicBezTo>
                  <a:pt x="24" y="107"/>
                  <a:pt x="24" y="107"/>
                  <a:pt x="24" y="106"/>
                </a:cubicBezTo>
                <a:cubicBezTo>
                  <a:pt x="24" y="106"/>
                  <a:pt x="25" y="105"/>
                  <a:pt x="25" y="105"/>
                </a:cubicBezTo>
                <a:cubicBezTo>
                  <a:pt x="26" y="105"/>
                  <a:pt x="27" y="104"/>
                  <a:pt x="28" y="104"/>
                </a:cubicBezTo>
                <a:cubicBezTo>
                  <a:pt x="28" y="103"/>
                  <a:pt x="29" y="103"/>
                  <a:pt x="30" y="103"/>
                </a:cubicBezTo>
                <a:cubicBezTo>
                  <a:pt x="33" y="101"/>
                  <a:pt x="36" y="98"/>
                  <a:pt x="40" y="96"/>
                </a:cubicBezTo>
                <a:cubicBezTo>
                  <a:pt x="40" y="96"/>
                  <a:pt x="40" y="96"/>
                  <a:pt x="40" y="96"/>
                </a:cubicBezTo>
                <a:cubicBezTo>
                  <a:pt x="39" y="94"/>
                  <a:pt x="39" y="93"/>
                  <a:pt x="37" y="92"/>
                </a:cubicBezTo>
                <a:cubicBezTo>
                  <a:pt x="31" y="86"/>
                  <a:pt x="25" y="80"/>
                  <a:pt x="20" y="73"/>
                </a:cubicBezTo>
                <a:cubicBezTo>
                  <a:pt x="14" y="66"/>
                  <a:pt x="10" y="57"/>
                  <a:pt x="7" y="49"/>
                </a:cubicBezTo>
                <a:cubicBezTo>
                  <a:pt x="5" y="44"/>
                  <a:pt x="3" y="39"/>
                  <a:pt x="2" y="34"/>
                </a:cubicBezTo>
                <a:cubicBezTo>
                  <a:pt x="0" y="26"/>
                  <a:pt x="0" y="19"/>
                  <a:pt x="2" y="12"/>
                </a:cubicBezTo>
                <a:cubicBezTo>
                  <a:pt x="4" y="8"/>
                  <a:pt x="7" y="4"/>
                  <a:pt x="11" y="2"/>
                </a:cubicBezTo>
                <a:cubicBezTo>
                  <a:pt x="14" y="0"/>
                  <a:pt x="18" y="0"/>
                  <a:pt x="21" y="1"/>
                </a:cubicBezTo>
                <a:cubicBezTo>
                  <a:pt x="26" y="2"/>
                  <a:pt x="31" y="4"/>
                  <a:pt x="35" y="7"/>
                </a:cubicBezTo>
                <a:cubicBezTo>
                  <a:pt x="43" y="12"/>
                  <a:pt x="49" y="19"/>
                  <a:pt x="54" y="27"/>
                </a:cubicBezTo>
                <a:cubicBezTo>
                  <a:pt x="56" y="31"/>
                  <a:pt x="58" y="35"/>
                  <a:pt x="59" y="40"/>
                </a:cubicBezTo>
                <a:cubicBezTo>
                  <a:pt x="62" y="48"/>
                  <a:pt x="64" y="57"/>
                  <a:pt x="65" y="65"/>
                </a:cubicBezTo>
                <a:cubicBezTo>
                  <a:pt x="66" y="68"/>
                  <a:pt x="66" y="71"/>
                  <a:pt x="66" y="74"/>
                </a:cubicBezTo>
                <a:cubicBezTo>
                  <a:pt x="66" y="74"/>
                  <a:pt x="66" y="74"/>
                  <a:pt x="66" y="75"/>
                </a:cubicBezTo>
                <a:cubicBezTo>
                  <a:pt x="67" y="75"/>
                  <a:pt x="67" y="74"/>
                  <a:pt x="67" y="74"/>
                </a:cubicBezTo>
                <a:cubicBezTo>
                  <a:pt x="66" y="72"/>
                  <a:pt x="66" y="72"/>
                  <a:pt x="68" y="71"/>
                </a:cubicBezTo>
                <a:cubicBezTo>
                  <a:pt x="69" y="70"/>
                  <a:pt x="70" y="70"/>
                  <a:pt x="71" y="70"/>
                </a:cubicBezTo>
                <a:cubicBezTo>
                  <a:pt x="73" y="69"/>
                  <a:pt x="75" y="68"/>
                  <a:pt x="77" y="69"/>
                </a:cubicBezTo>
                <a:cubicBezTo>
                  <a:pt x="79" y="70"/>
                  <a:pt x="81" y="71"/>
                  <a:pt x="83" y="72"/>
                </a:cubicBezTo>
                <a:cubicBezTo>
                  <a:pt x="84" y="72"/>
                  <a:pt x="85" y="72"/>
                  <a:pt x="86" y="73"/>
                </a:cubicBezTo>
                <a:cubicBezTo>
                  <a:pt x="89" y="74"/>
                  <a:pt x="93" y="75"/>
                  <a:pt x="97" y="76"/>
                </a:cubicBezTo>
                <a:cubicBezTo>
                  <a:pt x="103" y="78"/>
                  <a:pt x="109" y="80"/>
                  <a:pt x="116" y="82"/>
                </a:cubicBezTo>
                <a:cubicBezTo>
                  <a:pt x="119" y="83"/>
                  <a:pt x="122" y="83"/>
                  <a:pt x="125" y="84"/>
                </a:cubicBezTo>
                <a:cubicBezTo>
                  <a:pt x="125" y="84"/>
                  <a:pt x="125" y="84"/>
                  <a:pt x="125" y="84"/>
                </a:cubicBezTo>
                <a:cubicBezTo>
                  <a:pt x="128" y="85"/>
                  <a:pt x="130" y="85"/>
                  <a:pt x="133" y="86"/>
                </a:cubicBezTo>
                <a:cubicBezTo>
                  <a:pt x="135" y="86"/>
                  <a:pt x="138" y="87"/>
                  <a:pt x="140" y="89"/>
                </a:cubicBezTo>
                <a:cubicBezTo>
                  <a:pt x="143" y="91"/>
                  <a:pt x="145" y="93"/>
                  <a:pt x="148" y="95"/>
                </a:cubicBezTo>
                <a:cubicBezTo>
                  <a:pt x="152" y="98"/>
                  <a:pt x="155" y="102"/>
                  <a:pt x="158" y="106"/>
                </a:cubicBezTo>
                <a:cubicBezTo>
                  <a:pt x="161" y="108"/>
                  <a:pt x="164" y="111"/>
                  <a:pt x="166" y="114"/>
                </a:cubicBezTo>
                <a:cubicBezTo>
                  <a:pt x="169" y="116"/>
                  <a:pt x="172" y="118"/>
                  <a:pt x="174" y="121"/>
                </a:cubicBezTo>
                <a:cubicBezTo>
                  <a:pt x="180" y="127"/>
                  <a:pt x="185" y="133"/>
                  <a:pt x="191" y="138"/>
                </a:cubicBezTo>
                <a:cubicBezTo>
                  <a:pt x="192" y="140"/>
                  <a:pt x="194" y="141"/>
                  <a:pt x="195" y="142"/>
                </a:cubicBezTo>
                <a:cubicBezTo>
                  <a:pt x="199" y="146"/>
                  <a:pt x="202" y="149"/>
                  <a:pt x="206" y="153"/>
                </a:cubicBezTo>
                <a:cubicBezTo>
                  <a:pt x="209" y="156"/>
                  <a:pt x="212" y="159"/>
                  <a:pt x="216" y="162"/>
                </a:cubicBezTo>
                <a:cubicBezTo>
                  <a:pt x="219" y="165"/>
                  <a:pt x="222" y="168"/>
                  <a:pt x="225" y="171"/>
                </a:cubicBezTo>
                <a:cubicBezTo>
                  <a:pt x="229" y="175"/>
                  <a:pt x="233" y="179"/>
                  <a:pt x="236" y="184"/>
                </a:cubicBezTo>
                <a:cubicBezTo>
                  <a:pt x="238" y="187"/>
                  <a:pt x="240" y="190"/>
                  <a:pt x="241" y="194"/>
                </a:cubicBezTo>
                <a:cubicBezTo>
                  <a:pt x="241" y="195"/>
                  <a:pt x="241" y="196"/>
                  <a:pt x="241" y="197"/>
                </a:cubicBezTo>
                <a:cubicBezTo>
                  <a:pt x="241" y="200"/>
                  <a:pt x="241" y="203"/>
                  <a:pt x="240" y="207"/>
                </a:cubicBezTo>
                <a:cubicBezTo>
                  <a:pt x="240" y="210"/>
                  <a:pt x="239" y="213"/>
                  <a:pt x="237" y="216"/>
                </a:cubicBezTo>
                <a:cubicBezTo>
                  <a:pt x="235" y="218"/>
                  <a:pt x="233" y="220"/>
                  <a:pt x="231" y="223"/>
                </a:cubicBezTo>
                <a:cubicBezTo>
                  <a:pt x="227" y="227"/>
                  <a:pt x="224" y="232"/>
                  <a:pt x="220" y="236"/>
                </a:cubicBezTo>
                <a:cubicBezTo>
                  <a:pt x="219" y="238"/>
                  <a:pt x="217" y="239"/>
                  <a:pt x="216" y="241"/>
                </a:cubicBezTo>
                <a:cubicBezTo>
                  <a:pt x="214" y="243"/>
                  <a:pt x="213" y="245"/>
                  <a:pt x="211" y="247"/>
                </a:cubicBezTo>
                <a:cubicBezTo>
                  <a:pt x="208" y="252"/>
                  <a:pt x="204" y="257"/>
                  <a:pt x="199" y="261"/>
                </a:cubicBezTo>
                <a:cubicBezTo>
                  <a:pt x="198" y="262"/>
                  <a:pt x="197" y="263"/>
                  <a:pt x="196" y="264"/>
                </a:cubicBezTo>
                <a:cubicBezTo>
                  <a:pt x="193" y="267"/>
                  <a:pt x="190" y="269"/>
                  <a:pt x="188" y="271"/>
                </a:cubicBezTo>
                <a:cubicBezTo>
                  <a:pt x="186" y="272"/>
                  <a:pt x="184" y="273"/>
                  <a:pt x="182" y="274"/>
                </a:cubicBezTo>
                <a:cubicBezTo>
                  <a:pt x="181" y="275"/>
                  <a:pt x="179" y="275"/>
                  <a:pt x="178" y="276"/>
                </a:cubicBezTo>
                <a:cubicBezTo>
                  <a:pt x="177" y="276"/>
                  <a:pt x="175" y="276"/>
                  <a:pt x="174" y="276"/>
                </a:cubicBezTo>
                <a:cubicBezTo>
                  <a:pt x="170" y="277"/>
                  <a:pt x="166" y="276"/>
                  <a:pt x="162" y="276"/>
                </a:cubicBezTo>
                <a:cubicBezTo>
                  <a:pt x="161" y="275"/>
                  <a:pt x="160" y="275"/>
                  <a:pt x="158" y="275"/>
                </a:cubicBezTo>
                <a:cubicBezTo>
                  <a:pt x="155" y="274"/>
                  <a:pt x="153" y="272"/>
                  <a:pt x="150" y="270"/>
                </a:cubicBezTo>
                <a:cubicBezTo>
                  <a:pt x="147" y="268"/>
                  <a:pt x="144" y="265"/>
                  <a:pt x="141" y="262"/>
                </a:cubicBezTo>
                <a:cubicBezTo>
                  <a:pt x="140" y="262"/>
                  <a:pt x="139" y="261"/>
                  <a:pt x="138" y="260"/>
                </a:cubicBezTo>
                <a:cubicBezTo>
                  <a:pt x="133" y="255"/>
                  <a:pt x="127" y="250"/>
                  <a:pt x="122" y="245"/>
                </a:cubicBezTo>
                <a:cubicBezTo>
                  <a:pt x="118" y="242"/>
                  <a:pt x="115" y="239"/>
                  <a:pt x="111" y="235"/>
                </a:cubicBezTo>
                <a:cubicBezTo>
                  <a:pt x="111" y="235"/>
                  <a:pt x="110" y="234"/>
                  <a:pt x="110" y="234"/>
                </a:cubicBezTo>
                <a:cubicBezTo>
                  <a:pt x="103" y="228"/>
                  <a:pt x="95" y="223"/>
                  <a:pt x="88" y="217"/>
                </a:cubicBezTo>
                <a:cubicBezTo>
                  <a:pt x="79" y="210"/>
                  <a:pt x="70" y="201"/>
                  <a:pt x="62" y="193"/>
                </a:cubicBezTo>
                <a:cubicBezTo>
                  <a:pt x="59" y="189"/>
                  <a:pt x="55" y="185"/>
                  <a:pt x="51" y="181"/>
                </a:cubicBezTo>
                <a:cubicBezTo>
                  <a:pt x="49" y="178"/>
                  <a:pt x="46" y="176"/>
                  <a:pt x="43" y="173"/>
                </a:cubicBezTo>
                <a:cubicBezTo>
                  <a:pt x="42" y="173"/>
                  <a:pt x="41" y="172"/>
                  <a:pt x="40" y="172"/>
                </a:cubicBezTo>
                <a:cubicBezTo>
                  <a:pt x="40" y="172"/>
                  <a:pt x="39" y="171"/>
                  <a:pt x="39" y="171"/>
                </a:cubicBezTo>
                <a:cubicBezTo>
                  <a:pt x="39" y="171"/>
                  <a:pt x="39" y="171"/>
                  <a:pt x="39" y="170"/>
                </a:cubicBezTo>
                <a:close/>
                <a:moveTo>
                  <a:pt x="78" y="206"/>
                </a:moveTo>
                <a:cubicBezTo>
                  <a:pt x="79" y="206"/>
                  <a:pt x="80" y="207"/>
                  <a:pt x="81" y="208"/>
                </a:cubicBezTo>
                <a:cubicBezTo>
                  <a:pt x="81" y="208"/>
                  <a:pt x="81" y="208"/>
                  <a:pt x="81" y="208"/>
                </a:cubicBezTo>
                <a:cubicBezTo>
                  <a:pt x="83" y="210"/>
                  <a:pt x="86" y="212"/>
                  <a:pt x="88" y="215"/>
                </a:cubicBezTo>
                <a:cubicBezTo>
                  <a:pt x="88" y="215"/>
                  <a:pt x="89" y="215"/>
                  <a:pt x="89" y="215"/>
                </a:cubicBezTo>
                <a:cubicBezTo>
                  <a:pt x="89" y="215"/>
                  <a:pt x="88" y="214"/>
                  <a:pt x="88" y="214"/>
                </a:cubicBezTo>
                <a:cubicBezTo>
                  <a:pt x="86" y="212"/>
                  <a:pt x="83" y="210"/>
                  <a:pt x="81" y="208"/>
                </a:cubicBezTo>
                <a:cubicBezTo>
                  <a:pt x="80" y="207"/>
                  <a:pt x="79" y="206"/>
                  <a:pt x="79" y="206"/>
                </a:cubicBezTo>
                <a:cubicBezTo>
                  <a:pt x="78" y="205"/>
                  <a:pt x="77" y="204"/>
                  <a:pt x="76" y="204"/>
                </a:cubicBezTo>
                <a:cubicBezTo>
                  <a:pt x="77" y="205"/>
                  <a:pt x="78" y="205"/>
                  <a:pt x="78" y="206"/>
                </a:cubicBezTo>
                <a:close/>
                <a:moveTo>
                  <a:pt x="31" y="82"/>
                </a:moveTo>
                <a:cubicBezTo>
                  <a:pt x="31" y="83"/>
                  <a:pt x="31" y="83"/>
                  <a:pt x="32" y="83"/>
                </a:cubicBezTo>
                <a:cubicBezTo>
                  <a:pt x="32" y="83"/>
                  <a:pt x="32" y="83"/>
                  <a:pt x="32" y="83"/>
                </a:cubicBezTo>
                <a:cubicBezTo>
                  <a:pt x="31" y="83"/>
                  <a:pt x="31" y="83"/>
                  <a:pt x="31" y="82"/>
                </a:cubicBezTo>
                <a:cubicBezTo>
                  <a:pt x="31" y="82"/>
                  <a:pt x="30" y="82"/>
                  <a:pt x="30" y="81"/>
                </a:cubicBezTo>
                <a:cubicBezTo>
                  <a:pt x="27" y="78"/>
                  <a:pt x="25" y="74"/>
                  <a:pt x="22" y="71"/>
                </a:cubicBezTo>
                <a:cubicBezTo>
                  <a:pt x="20" y="68"/>
                  <a:pt x="19" y="65"/>
                  <a:pt x="17" y="62"/>
                </a:cubicBezTo>
                <a:cubicBezTo>
                  <a:pt x="14" y="58"/>
                  <a:pt x="12" y="54"/>
                  <a:pt x="10" y="51"/>
                </a:cubicBezTo>
                <a:cubicBezTo>
                  <a:pt x="10" y="50"/>
                  <a:pt x="9" y="49"/>
                  <a:pt x="9" y="48"/>
                </a:cubicBezTo>
                <a:cubicBezTo>
                  <a:pt x="9" y="48"/>
                  <a:pt x="9" y="48"/>
                  <a:pt x="8" y="47"/>
                </a:cubicBezTo>
                <a:cubicBezTo>
                  <a:pt x="8" y="48"/>
                  <a:pt x="8" y="48"/>
                  <a:pt x="9" y="48"/>
                </a:cubicBezTo>
                <a:cubicBezTo>
                  <a:pt x="11" y="54"/>
                  <a:pt x="13" y="59"/>
                  <a:pt x="16" y="64"/>
                </a:cubicBezTo>
                <a:cubicBezTo>
                  <a:pt x="20" y="70"/>
                  <a:pt x="25" y="76"/>
                  <a:pt x="30" y="81"/>
                </a:cubicBezTo>
                <a:cubicBezTo>
                  <a:pt x="30" y="82"/>
                  <a:pt x="30" y="82"/>
                  <a:pt x="31" y="82"/>
                </a:cubicBezTo>
                <a:close/>
                <a:moveTo>
                  <a:pt x="34" y="75"/>
                </a:moveTo>
                <a:cubicBezTo>
                  <a:pt x="34" y="75"/>
                  <a:pt x="34" y="75"/>
                  <a:pt x="34" y="75"/>
                </a:cubicBezTo>
                <a:cubicBezTo>
                  <a:pt x="35" y="76"/>
                  <a:pt x="36" y="77"/>
                  <a:pt x="36" y="78"/>
                </a:cubicBezTo>
                <a:cubicBezTo>
                  <a:pt x="37" y="80"/>
                  <a:pt x="38" y="81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38" y="80"/>
                  <a:pt x="36" y="77"/>
                  <a:pt x="34" y="75"/>
                </a:cubicBezTo>
                <a:cubicBezTo>
                  <a:pt x="34" y="75"/>
                  <a:pt x="34" y="75"/>
                  <a:pt x="34" y="75"/>
                </a:cubicBezTo>
                <a:cubicBezTo>
                  <a:pt x="34" y="74"/>
                  <a:pt x="34" y="74"/>
                  <a:pt x="34" y="74"/>
                </a:cubicBezTo>
                <a:cubicBezTo>
                  <a:pt x="31" y="70"/>
                  <a:pt x="29" y="67"/>
                  <a:pt x="27" y="63"/>
                </a:cubicBezTo>
                <a:cubicBezTo>
                  <a:pt x="25" y="60"/>
                  <a:pt x="22" y="56"/>
                  <a:pt x="21" y="52"/>
                </a:cubicBezTo>
                <a:cubicBezTo>
                  <a:pt x="19" y="48"/>
                  <a:pt x="18" y="44"/>
                  <a:pt x="17" y="40"/>
                </a:cubicBezTo>
                <a:cubicBezTo>
                  <a:pt x="15" y="37"/>
                  <a:pt x="15" y="33"/>
                  <a:pt x="14" y="30"/>
                </a:cubicBezTo>
                <a:cubicBezTo>
                  <a:pt x="14" y="27"/>
                  <a:pt x="14" y="23"/>
                  <a:pt x="15" y="20"/>
                </a:cubicBezTo>
                <a:cubicBezTo>
                  <a:pt x="15" y="18"/>
                  <a:pt x="16" y="15"/>
                  <a:pt x="17" y="13"/>
                </a:cubicBezTo>
                <a:cubicBezTo>
                  <a:pt x="18" y="10"/>
                  <a:pt x="20" y="8"/>
                  <a:pt x="23" y="8"/>
                </a:cubicBezTo>
                <a:cubicBezTo>
                  <a:pt x="22" y="8"/>
                  <a:pt x="21" y="8"/>
                  <a:pt x="21" y="8"/>
                </a:cubicBezTo>
                <a:cubicBezTo>
                  <a:pt x="18" y="7"/>
                  <a:pt x="16" y="8"/>
                  <a:pt x="15" y="10"/>
                </a:cubicBezTo>
                <a:cubicBezTo>
                  <a:pt x="14" y="12"/>
                  <a:pt x="13" y="15"/>
                  <a:pt x="12" y="17"/>
                </a:cubicBezTo>
                <a:cubicBezTo>
                  <a:pt x="12" y="21"/>
                  <a:pt x="12" y="24"/>
                  <a:pt x="12" y="27"/>
                </a:cubicBezTo>
                <a:cubicBezTo>
                  <a:pt x="12" y="29"/>
                  <a:pt x="12" y="31"/>
                  <a:pt x="13" y="33"/>
                </a:cubicBezTo>
                <a:cubicBezTo>
                  <a:pt x="14" y="37"/>
                  <a:pt x="15" y="41"/>
                  <a:pt x="17" y="44"/>
                </a:cubicBezTo>
                <a:cubicBezTo>
                  <a:pt x="18" y="47"/>
                  <a:pt x="20" y="51"/>
                  <a:pt x="21" y="54"/>
                </a:cubicBezTo>
                <a:cubicBezTo>
                  <a:pt x="23" y="59"/>
                  <a:pt x="26" y="63"/>
                  <a:pt x="28" y="68"/>
                </a:cubicBezTo>
                <a:cubicBezTo>
                  <a:pt x="29" y="69"/>
                  <a:pt x="30" y="71"/>
                  <a:pt x="31" y="72"/>
                </a:cubicBezTo>
                <a:cubicBezTo>
                  <a:pt x="32" y="72"/>
                  <a:pt x="32" y="72"/>
                  <a:pt x="33" y="73"/>
                </a:cubicBezTo>
                <a:cubicBezTo>
                  <a:pt x="33" y="74"/>
                  <a:pt x="34" y="74"/>
                  <a:pt x="34" y="75"/>
                </a:cubicBezTo>
                <a:close/>
                <a:moveTo>
                  <a:pt x="137" y="96"/>
                </a:moveTo>
                <a:cubicBezTo>
                  <a:pt x="136" y="97"/>
                  <a:pt x="136" y="97"/>
                  <a:pt x="134" y="97"/>
                </a:cubicBezTo>
                <a:cubicBezTo>
                  <a:pt x="134" y="97"/>
                  <a:pt x="134" y="97"/>
                  <a:pt x="134" y="97"/>
                </a:cubicBezTo>
                <a:cubicBezTo>
                  <a:pt x="132" y="95"/>
                  <a:pt x="130" y="94"/>
                  <a:pt x="127" y="93"/>
                </a:cubicBezTo>
                <a:cubicBezTo>
                  <a:pt x="127" y="93"/>
                  <a:pt x="126" y="93"/>
                  <a:pt x="125" y="93"/>
                </a:cubicBezTo>
                <a:cubicBezTo>
                  <a:pt x="124" y="92"/>
                  <a:pt x="123" y="92"/>
                  <a:pt x="122" y="92"/>
                </a:cubicBezTo>
                <a:cubicBezTo>
                  <a:pt x="119" y="91"/>
                  <a:pt x="115" y="90"/>
                  <a:pt x="112" y="89"/>
                </a:cubicBezTo>
                <a:cubicBezTo>
                  <a:pt x="111" y="89"/>
                  <a:pt x="110" y="88"/>
                  <a:pt x="110" y="88"/>
                </a:cubicBezTo>
                <a:cubicBezTo>
                  <a:pt x="108" y="88"/>
                  <a:pt x="107" y="88"/>
                  <a:pt x="105" y="88"/>
                </a:cubicBezTo>
                <a:cubicBezTo>
                  <a:pt x="101" y="87"/>
                  <a:pt x="96" y="86"/>
                  <a:pt x="92" y="84"/>
                </a:cubicBezTo>
                <a:cubicBezTo>
                  <a:pt x="89" y="82"/>
                  <a:pt x="85" y="80"/>
                  <a:pt x="81" y="78"/>
                </a:cubicBezTo>
                <a:cubicBezTo>
                  <a:pt x="80" y="78"/>
                  <a:pt x="80" y="78"/>
                  <a:pt x="79" y="78"/>
                </a:cubicBezTo>
                <a:cubicBezTo>
                  <a:pt x="78" y="77"/>
                  <a:pt x="77" y="77"/>
                  <a:pt x="76" y="77"/>
                </a:cubicBezTo>
                <a:cubicBezTo>
                  <a:pt x="75" y="77"/>
                  <a:pt x="74" y="77"/>
                  <a:pt x="73" y="78"/>
                </a:cubicBezTo>
                <a:cubicBezTo>
                  <a:pt x="72" y="78"/>
                  <a:pt x="72" y="78"/>
                  <a:pt x="71" y="78"/>
                </a:cubicBezTo>
                <a:cubicBezTo>
                  <a:pt x="71" y="78"/>
                  <a:pt x="71" y="78"/>
                  <a:pt x="71" y="77"/>
                </a:cubicBezTo>
                <a:cubicBezTo>
                  <a:pt x="70" y="78"/>
                  <a:pt x="68" y="79"/>
                  <a:pt x="67" y="81"/>
                </a:cubicBezTo>
                <a:cubicBezTo>
                  <a:pt x="68" y="81"/>
                  <a:pt x="68" y="82"/>
                  <a:pt x="67" y="83"/>
                </a:cubicBezTo>
                <a:cubicBezTo>
                  <a:pt x="67" y="83"/>
                  <a:pt x="67" y="83"/>
                  <a:pt x="67" y="83"/>
                </a:cubicBezTo>
                <a:cubicBezTo>
                  <a:pt x="66" y="84"/>
                  <a:pt x="66" y="84"/>
                  <a:pt x="66" y="85"/>
                </a:cubicBezTo>
                <a:cubicBezTo>
                  <a:pt x="66" y="89"/>
                  <a:pt x="66" y="92"/>
                  <a:pt x="66" y="96"/>
                </a:cubicBezTo>
                <a:cubicBezTo>
                  <a:pt x="66" y="96"/>
                  <a:pt x="66" y="97"/>
                  <a:pt x="66" y="97"/>
                </a:cubicBezTo>
                <a:cubicBezTo>
                  <a:pt x="66" y="97"/>
                  <a:pt x="66" y="97"/>
                  <a:pt x="67" y="98"/>
                </a:cubicBezTo>
                <a:cubicBezTo>
                  <a:pt x="69" y="98"/>
                  <a:pt x="71" y="99"/>
                  <a:pt x="72" y="100"/>
                </a:cubicBezTo>
                <a:cubicBezTo>
                  <a:pt x="74" y="101"/>
                  <a:pt x="75" y="103"/>
                  <a:pt x="75" y="104"/>
                </a:cubicBezTo>
                <a:cubicBezTo>
                  <a:pt x="75" y="107"/>
                  <a:pt x="76" y="109"/>
                  <a:pt x="75" y="112"/>
                </a:cubicBezTo>
                <a:cubicBezTo>
                  <a:pt x="74" y="113"/>
                  <a:pt x="73" y="115"/>
                  <a:pt x="72" y="116"/>
                </a:cubicBezTo>
                <a:cubicBezTo>
                  <a:pt x="70" y="118"/>
                  <a:pt x="67" y="118"/>
                  <a:pt x="65" y="119"/>
                </a:cubicBezTo>
                <a:cubicBezTo>
                  <a:pt x="64" y="119"/>
                  <a:pt x="63" y="119"/>
                  <a:pt x="63" y="119"/>
                </a:cubicBezTo>
                <a:cubicBezTo>
                  <a:pt x="61" y="119"/>
                  <a:pt x="59" y="119"/>
                  <a:pt x="57" y="118"/>
                </a:cubicBezTo>
                <a:cubicBezTo>
                  <a:pt x="55" y="117"/>
                  <a:pt x="54" y="116"/>
                  <a:pt x="53" y="114"/>
                </a:cubicBezTo>
                <a:cubicBezTo>
                  <a:pt x="53" y="114"/>
                  <a:pt x="53" y="113"/>
                  <a:pt x="53" y="113"/>
                </a:cubicBezTo>
                <a:cubicBezTo>
                  <a:pt x="52" y="111"/>
                  <a:pt x="52" y="109"/>
                  <a:pt x="52" y="107"/>
                </a:cubicBezTo>
                <a:cubicBezTo>
                  <a:pt x="53" y="104"/>
                  <a:pt x="55" y="101"/>
                  <a:pt x="57" y="99"/>
                </a:cubicBezTo>
                <a:cubicBezTo>
                  <a:pt x="58" y="99"/>
                  <a:pt x="59" y="98"/>
                  <a:pt x="59" y="98"/>
                </a:cubicBezTo>
                <a:cubicBezTo>
                  <a:pt x="59" y="95"/>
                  <a:pt x="59" y="92"/>
                  <a:pt x="59" y="89"/>
                </a:cubicBezTo>
                <a:cubicBezTo>
                  <a:pt x="59" y="90"/>
                  <a:pt x="58" y="90"/>
                  <a:pt x="58" y="90"/>
                </a:cubicBezTo>
                <a:cubicBezTo>
                  <a:pt x="54" y="93"/>
                  <a:pt x="50" y="96"/>
                  <a:pt x="47" y="99"/>
                </a:cubicBezTo>
                <a:cubicBezTo>
                  <a:pt x="45" y="100"/>
                  <a:pt x="44" y="101"/>
                  <a:pt x="43" y="102"/>
                </a:cubicBezTo>
                <a:cubicBezTo>
                  <a:pt x="41" y="104"/>
                  <a:pt x="39" y="106"/>
                  <a:pt x="37" y="108"/>
                </a:cubicBezTo>
                <a:cubicBezTo>
                  <a:pt x="35" y="109"/>
                  <a:pt x="34" y="111"/>
                  <a:pt x="32" y="113"/>
                </a:cubicBezTo>
                <a:cubicBezTo>
                  <a:pt x="32" y="113"/>
                  <a:pt x="32" y="114"/>
                  <a:pt x="32" y="114"/>
                </a:cubicBezTo>
                <a:cubicBezTo>
                  <a:pt x="32" y="114"/>
                  <a:pt x="32" y="115"/>
                  <a:pt x="32" y="115"/>
                </a:cubicBezTo>
                <a:cubicBezTo>
                  <a:pt x="33" y="117"/>
                  <a:pt x="34" y="119"/>
                  <a:pt x="34" y="121"/>
                </a:cubicBezTo>
                <a:cubicBezTo>
                  <a:pt x="35" y="125"/>
                  <a:pt x="37" y="130"/>
                  <a:pt x="38" y="135"/>
                </a:cubicBezTo>
                <a:cubicBezTo>
                  <a:pt x="40" y="141"/>
                  <a:pt x="41" y="148"/>
                  <a:pt x="42" y="155"/>
                </a:cubicBezTo>
                <a:cubicBezTo>
                  <a:pt x="43" y="157"/>
                  <a:pt x="43" y="159"/>
                  <a:pt x="42" y="161"/>
                </a:cubicBezTo>
                <a:cubicBezTo>
                  <a:pt x="42" y="162"/>
                  <a:pt x="42" y="163"/>
                  <a:pt x="43" y="164"/>
                </a:cubicBezTo>
                <a:cubicBezTo>
                  <a:pt x="45" y="166"/>
                  <a:pt x="47" y="168"/>
                  <a:pt x="49" y="169"/>
                </a:cubicBezTo>
                <a:cubicBezTo>
                  <a:pt x="55" y="174"/>
                  <a:pt x="60" y="179"/>
                  <a:pt x="66" y="184"/>
                </a:cubicBezTo>
                <a:cubicBezTo>
                  <a:pt x="69" y="187"/>
                  <a:pt x="72" y="189"/>
                  <a:pt x="74" y="192"/>
                </a:cubicBezTo>
                <a:cubicBezTo>
                  <a:pt x="77" y="195"/>
                  <a:pt x="80" y="197"/>
                  <a:pt x="83" y="200"/>
                </a:cubicBezTo>
                <a:cubicBezTo>
                  <a:pt x="88" y="205"/>
                  <a:pt x="93" y="210"/>
                  <a:pt x="98" y="214"/>
                </a:cubicBezTo>
                <a:cubicBezTo>
                  <a:pt x="100" y="216"/>
                  <a:pt x="103" y="219"/>
                  <a:pt x="106" y="221"/>
                </a:cubicBezTo>
                <a:cubicBezTo>
                  <a:pt x="109" y="224"/>
                  <a:pt x="113" y="226"/>
                  <a:pt x="117" y="228"/>
                </a:cubicBezTo>
                <a:cubicBezTo>
                  <a:pt x="121" y="232"/>
                  <a:pt x="125" y="235"/>
                  <a:pt x="129" y="238"/>
                </a:cubicBezTo>
                <a:cubicBezTo>
                  <a:pt x="133" y="241"/>
                  <a:pt x="137" y="245"/>
                  <a:pt x="141" y="249"/>
                </a:cubicBezTo>
                <a:cubicBezTo>
                  <a:pt x="146" y="253"/>
                  <a:pt x="151" y="257"/>
                  <a:pt x="156" y="262"/>
                </a:cubicBezTo>
                <a:cubicBezTo>
                  <a:pt x="158" y="263"/>
                  <a:pt x="159" y="264"/>
                  <a:pt x="161" y="264"/>
                </a:cubicBezTo>
                <a:cubicBezTo>
                  <a:pt x="164" y="266"/>
                  <a:pt x="167" y="267"/>
                  <a:pt x="171" y="268"/>
                </a:cubicBezTo>
                <a:cubicBezTo>
                  <a:pt x="173" y="269"/>
                  <a:pt x="175" y="269"/>
                  <a:pt x="176" y="268"/>
                </a:cubicBezTo>
                <a:cubicBezTo>
                  <a:pt x="179" y="268"/>
                  <a:pt x="182" y="267"/>
                  <a:pt x="184" y="265"/>
                </a:cubicBezTo>
                <a:cubicBezTo>
                  <a:pt x="187" y="263"/>
                  <a:pt x="190" y="261"/>
                  <a:pt x="193" y="259"/>
                </a:cubicBezTo>
                <a:cubicBezTo>
                  <a:pt x="198" y="254"/>
                  <a:pt x="203" y="249"/>
                  <a:pt x="208" y="244"/>
                </a:cubicBezTo>
                <a:cubicBezTo>
                  <a:pt x="209" y="242"/>
                  <a:pt x="211" y="240"/>
                  <a:pt x="213" y="238"/>
                </a:cubicBezTo>
                <a:cubicBezTo>
                  <a:pt x="215" y="236"/>
                  <a:pt x="217" y="234"/>
                  <a:pt x="220" y="231"/>
                </a:cubicBezTo>
                <a:cubicBezTo>
                  <a:pt x="221" y="230"/>
                  <a:pt x="222" y="228"/>
                  <a:pt x="223" y="227"/>
                </a:cubicBezTo>
                <a:cubicBezTo>
                  <a:pt x="226" y="223"/>
                  <a:pt x="229" y="219"/>
                  <a:pt x="232" y="215"/>
                </a:cubicBezTo>
                <a:cubicBezTo>
                  <a:pt x="233" y="214"/>
                  <a:pt x="233" y="213"/>
                  <a:pt x="234" y="211"/>
                </a:cubicBezTo>
                <a:cubicBezTo>
                  <a:pt x="234" y="210"/>
                  <a:pt x="235" y="208"/>
                  <a:pt x="235" y="206"/>
                </a:cubicBezTo>
                <a:cubicBezTo>
                  <a:pt x="235" y="204"/>
                  <a:pt x="234" y="201"/>
                  <a:pt x="234" y="198"/>
                </a:cubicBezTo>
                <a:cubicBezTo>
                  <a:pt x="234" y="196"/>
                  <a:pt x="233" y="195"/>
                  <a:pt x="232" y="194"/>
                </a:cubicBezTo>
                <a:cubicBezTo>
                  <a:pt x="228" y="188"/>
                  <a:pt x="224" y="183"/>
                  <a:pt x="219" y="177"/>
                </a:cubicBezTo>
                <a:cubicBezTo>
                  <a:pt x="215" y="172"/>
                  <a:pt x="211" y="167"/>
                  <a:pt x="206" y="161"/>
                </a:cubicBezTo>
                <a:cubicBezTo>
                  <a:pt x="203" y="158"/>
                  <a:pt x="200" y="155"/>
                  <a:pt x="197" y="152"/>
                </a:cubicBezTo>
                <a:cubicBezTo>
                  <a:pt x="192" y="147"/>
                  <a:pt x="188" y="143"/>
                  <a:pt x="183" y="138"/>
                </a:cubicBezTo>
                <a:cubicBezTo>
                  <a:pt x="183" y="138"/>
                  <a:pt x="182" y="137"/>
                  <a:pt x="181" y="137"/>
                </a:cubicBezTo>
                <a:cubicBezTo>
                  <a:pt x="175" y="131"/>
                  <a:pt x="168" y="125"/>
                  <a:pt x="162" y="119"/>
                </a:cubicBezTo>
                <a:cubicBezTo>
                  <a:pt x="159" y="116"/>
                  <a:pt x="155" y="114"/>
                  <a:pt x="152" y="111"/>
                </a:cubicBezTo>
                <a:cubicBezTo>
                  <a:pt x="150" y="108"/>
                  <a:pt x="147" y="106"/>
                  <a:pt x="144" y="103"/>
                </a:cubicBezTo>
                <a:cubicBezTo>
                  <a:pt x="143" y="102"/>
                  <a:pt x="142" y="100"/>
                  <a:pt x="141" y="99"/>
                </a:cubicBezTo>
                <a:cubicBezTo>
                  <a:pt x="139" y="98"/>
                  <a:pt x="138" y="97"/>
                  <a:pt x="137" y="96"/>
                </a:cubicBezTo>
                <a:close/>
                <a:moveTo>
                  <a:pt x="48" y="88"/>
                </a:moveTo>
                <a:cubicBezTo>
                  <a:pt x="50" y="87"/>
                  <a:pt x="52" y="85"/>
                  <a:pt x="54" y="84"/>
                </a:cubicBezTo>
                <a:cubicBezTo>
                  <a:pt x="55" y="83"/>
                  <a:pt x="57" y="82"/>
                  <a:pt x="58" y="81"/>
                </a:cubicBezTo>
                <a:cubicBezTo>
                  <a:pt x="58" y="81"/>
                  <a:pt x="59" y="81"/>
                  <a:pt x="58" y="80"/>
                </a:cubicBezTo>
                <a:cubicBezTo>
                  <a:pt x="58" y="79"/>
                  <a:pt x="58" y="77"/>
                  <a:pt x="58" y="76"/>
                </a:cubicBezTo>
                <a:cubicBezTo>
                  <a:pt x="57" y="73"/>
                  <a:pt x="57" y="70"/>
                  <a:pt x="56" y="67"/>
                </a:cubicBezTo>
                <a:cubicBezTo>
                  <a:pt x="55" y="64"/>
                  <a:pt x="55" y="62"/>
                  <a:pt x="54" y="60"/>
                </a:cubicBezTo>
                <a:cubicBezTo>
                  <a:pt x="52" y="53"/>
                  <a:pt x="51" y="47"/>
                  <a:pt x="48" y="41"/>
                </a:cubicBezTo>
                <a:cubicBezTo>
                  <a:pt x="46" y="34"/>
                  <a:pt x="43" y="28"/>
                  <a:pt x="39" y="22"/>
                </a:cubicBezTo>
                <a:cubicBezTo>
                  <a:pt x="36" y="19"/>
                  <a:pt x="34" y="16"/>
                  <a:pt x="31" y="13"/>
                </a:cubicBezTo>
                <a:cubicBezTo>
                  <a:pt x="29" y="12"/>
                  <a:pt x="27" y="11"/>
                  <a:pt x="25" y="10"/>
                </a:cubicBezTo>
                <a:cubicBezTo>
                  <a:pt x="23" y="10"/>
                  <a:pt x="22" y="10"/>
                  <a:pt x="21" y="11"/>
                </a:cubicBezTo>
                <a:cubicBezTo>
                  <a:pt x="19" y="12"/>
                  <a:pt x="18" y="14"/>
                  <a:pt x="18" y="15"/>
                </a:cubicBezTo>
                <a:cubicBezTo>
                  <a:pt x="17" y="18"/>
                  <a:pt x="16" y="21"/>
                  <a:pt x="16" y="24"/>
                </a:cubicBezTo>
                <a:cubicBezTo>
                  <a:pt x="16" y="26"/>
                  <a:pt x="16" y="28"/>
                  <a:pt x="16" y="30"/>
                </a:cubicBezTo>
                <a:cubicBezTo>
                  <a:pt x="17" y="34"/>
                  <a:pt x="18" y="38"/>
                  <a:pt x="19" y="42"/>
                </a:cubicBezTo>
                <a:cubicBezTo>
                  <a:pt x="21" y="48"/>
                  <a:pt x="23" y="53"/>
                  <a:pt x="26" y="59"/>
                </a:cubicBezTo>
                <a:cubicBezTo>
                  <a:pt x="29" y="63"/>
                  <a:pt x="32" y="68"/>
                  <a:pt x="35" y="72"/>
                </a:cubicBezTo>
                <a:cubicBezTo>
                  <a:pt x="38" y="77"/>
                  <a:pt x="42" y="82"/>
                  <a:pt x="45" y="86"/>
                </a:cubicBezTo>
                <a:cubicBezTo>
                  <a:pt x="45" y="87"/>
                  <a:pt x="46" y="87"/>
                  <a:pt x="47" y="87"/>
                </a:cubicBezTo>
                <a:cubicBezTo>
                  <a:pt x="47" y="88"/>
                  <a:pt x="48" y="88"/>
                  <a:pt x="48" y="88"/>
                </a:cubicBezTo>
                <a:close/>
                <a:moveTo>
                  <a:pt x="179" y="270"/>
                </a:moveTo>
                <a:cubicBezTo>
                  <a:pt x="179" y="270"/>
                  <a:pt x="179" y="270"/>
                  <a:pt x="179" y="270"/>
                </a:cubicBezTo>
                <a:cubicBezTo>
                  <a:pt x="179" y="270"/>
                  <a:pt x="179" y="270"/>
                  <a:pt x="178" y="270"/>
                </a:cubicBezTo>
                <a:cubicBezTo>
                  <a:pt x="175" y="271"/>
                  <a:pt x="173" y="271"/>
                  <a:pt x="170" y="270"/>
                </a:cubicBezTo>
                <a:cubicBezTo>
                  <a:pt x="167" y="269"/>
                  <a:pt x="164" y="268"/>
                  <a:pt x="161" y="267"/>
                </a:cubicBezTo>
                <a:cubicBezTo>
                  <a:pt x="159" y="266"/>
                  <a:pt x="157" y="265"/>
                  <a:pt x="155" y="263"/>
                </a:cubicBezTo>
                <a:cubicBezTo>
                  <a:pt x="152" y="261"/>
                  <a:pt x="149" y="258"/>
                  <a:pt x="146" y="256"/>
                </a:cubicBezTo>
                <a:cubicBezTo>
                  <a:pt x="142" y="253"/>
                  <a:pt x="139" y="249"/>
                  <a:pt x="135" y="246"/>
                </a:cubicBezTo>
                <a:cubicBezTo>
                  <a:pt x="131" y="242"/>
                  <a:pt x="127" y="239"/>
                  <a:pt x="123" y="236"/>
                </a:cubicBezTo>
                <a:cubicBezTo>
                  <a:pt x="119" y="233"/>
                  <a:pt x="115" y="230"/>
                  <a:pt x="111" y="227"/>
                </a:cubicBezTo>
                <a:cubicBezTo>
                  <a:pt x="110" y="226"/>
                  <a:pt x="109" y="226"/>
                  <a:pt x="108" y="225"/>
                </a:cubicBezTo>
                <a:cubicBezTo>
                  <a:pt x="108" y="225"/>
                  <a:pt x="108" y="226"/>
                  <a:pt x="108" y="226"/>
                </a:cubicBezTo>
                <a:cubicBezTo>
                  <a:pt x="112" y="229"/>
                  <a:pt x="115" y="232"/>
                  <a:pt x="118" y="235"/>
                </a:cubicBezTo>
                <a:cubicBezTo>
                  <a:pt x="123" y="240"/>
                  <a:pt x="128" y="245"/>
                  <a:pt x="134" y="250"/>
                </a:cubicBezTo>
                <a:cubicBezTo>
                  <a:pt x="140" y="255"/>
                  <a:pt x="147" y="261"/>
                  <a:pt x="155" y="264"/>
                </a:cubicBezTo>
                <a:cubicBezTo>
                  <a:pt x="158" y="266"/>
                  <a:pt x="160" y="267"/>
                  <a:pt x="163" y="269"/>
                </a:cubicBezTo>
                <a:cubicBezTo>
                  <a:pt x="164" y="270"/>
                  <a:pt x="166" y="271"/>
                  <a:pt x="168" y="271"/>
                </a:cubicBezTo>
                <a:cubicBezTo>
                  <a:pt x="169" y="271"/>
                  <a:pt x="170" y="272"/>
                  <a:pt x="171" y="272"/>
                </a:cubicBezTo>
                <a:cubicBezTo>
                  <a:pt x="171" y="272"/>
                  <a:pt x="172" y="272"/>
                  <a:pt x="173" y="272"/>
                </a:cubicBezTo>
                <a:cubicBezTo>
                  <a:pt x="175" y="272"/>
                  <a:pt x="177" y="271"/>
                  <a:pt x="179" y="270"/>
                </a:cubicBezTo>
                <a:close/>
                <a:moveTo>
                  <a:pt x="56" y="108"/>
                </a:moveTo>
                <a:cubicBezTo>
                  <a:pt x="56" y="108"/>
                  <a:pt x="56" y="109"/>
                  <a:pt x="56" y="109"/>
                </a:cubicBezTo>
                <a:cubicBezTo>
                  <a:pt x="57" y="110"/>
                  <a:pt x="57" y="111"/>
                  <a:pt x="58" y="111"/>
                </a:cubicBezTo>
                <a:cubicBezTo>
                  <a:pt x="60" y="113"/>
                  <a:pt x="62" y="113"/>
                  <a:pt x="64" y="114"/>
                </a:cubicBezTo>
                <a:cubicBezTo>
                  <a:pt x="64" y="114"/>
                  <a:pt x="65" y="114"/>
                  <a:pt x="66" y="114"/>
                </a:cubicBezTo>
                <a:cubicBezTo>
                  <a:pt x="67" y="113"/>
                  <a:pt x="68" y="113"/>
                  <a:pt x="69" y="112"/>
                </a:cubicBezTo>
                <a:cubicBezTo>
                  <a:pt x="69" y="112"/>
                  <a:pt x="69" y="112"/>
                  <a:pt x="70" y="111"/>
                </a:cubicBezTo>
                <a:cubicBezTo>
                  <a:pt x="70" y="110"/>
                  <a:pt x="71" y="108"/>
                  <a:pt x="71" y="106"/>
                </a:cubicBezTo>
                <a:cubicBezTo>
                  <a:pt x="71" y="104"/>
                  <a:pt x="70" y="103"/>
                  <a:pt x="68" y="102"/>
                </a:cubicBezTo>
                <a:cubicBezTo>
                  <a:pt x="68" y="102"/>
                  <a:pt x="68" y="102"/>
                  <a:pt x="68" y="102"/>
                </a:cubicBezTo>
                <a:cubicBezTo>
                  <a:pt x="67" y="102"/>
                  <a:pt x="66" y="102"/>
                  <a:pt x="66" y="103"/>
                </a:cubicBezTo>
                <a:cubicBezTo>
                  <a:pt x="66" y="103"/>
                  <a:pt x="66" y="103"/>
                  <a:pt x="66" y="103"/>
                </a:cubicBezTo>
                <a:cubicBezTo>
                  <a:pt x="67" y="105"/>
                  <a:pt x="66" y="106"/>
                  <a:pt x="66" y="107"/>
                </a:cubicBezTo>
                <a:cubicBezTo>
                  <a:pt x="66" y="107"/>
                  <a:pt x="65" y="107"/>
                  <a:pt x="65" y="108"/>
                </a:cubicBezTo>
                <a:cubicBezTo>
                  <a:pt x="66" y="108"/>
                  <a:pt x="66" y="108"/>
                  <a:pt x="66" y="108"/>
                </a:cubicBezTo>
                <a:cubicBezTo>
                  <a:pt x="66" y="109"/>
                  <a:pt x="65" y="110"/>
                  <a:pt x="64" y="110"/>
                </a:cubicBezTo>
                <a:cubicBezTo>
                  <a:pt x="63" y="110"/>
                  <a:pt x="62" y="110"/>
                  <a:pt x="62" y="108"/>
                </a:cubicBezTo>
                <a:cubicBezTo>
                  <a:pt x="61" y="109"/>
                  <a:pt x="61" y="109"/>
                  <a:pt x="61" y="109"/>
                </a:cubicBezTo>
                <a:cubicBezTo>
                  <a:pt x="60" y="109"/>
                  <a:pt x="59" y="109"/>
                  <a:pt x="59" y="109"/>
                </a:cubicBezTo>
                <a:cubicBezTo>
                  <a:pt x="58" y="108"/>
                  <a:pt x="57" y="108"/>
                  <a:pt x="56" y="108"/>
                </a:cubicBezTo>
                <a:close/>
                <a:moveTo>
                  <a:pt x="31" y="11"/>
                </a:move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2" y="11"/>
                  <a:pt x="32" y="12"/>
                </a:cubicBezTo>
                <a:cubicBezTo>
                  <a:pt x="33" y="13"/>
                  <a:pt x="35" y="15"/>
                  <a:pt x="36" y="16"/>
                </a:cubicBezTo>
                <a:cubicBezTo>
                  <a:pt x="42" y="23"/>
                  <a:pt x="46" y="31"/>
                  <a:pt x="50" y="39"/>
                </a:cubicBezTo>
                <a:cubicBezTo>
                  <a:pt x="51" y="42"/>
                  <a:pt x="52" y="45"/>
                  <a:pt x="53" y="48"/>
                </a:cubicBezTo>
                <a:cubicBezTo>
                  <a:pt x="54" y="52"/>
                  <a:pt x="55" y="56"/>
                  <a:pt x="56" y="61"/>
                </a:cubicBezTo>
                <a:cubicBezTo>
                  <a:pt x="58" y="65"/>
                  <a:pt x="59" y="70"/>
                  <a:pt x="60" y="74"/>
                </a:cubicBezTo>
                <a:cubicBezTo>
                  <a:pt x="60" y="74"/>
                  <a:pt x="60" y="75"/>
                  <a:pt x="60" y="75"/>
                </a:cubicBezTo>
                <a:cubicBezTo>
                  <a:pt x="60" y="75"/>
                  <a:pt x="60" y="75"/>
                  <a:pt x="60" y="75"/>
                </a:cubicBezTo>
                <a:cubicBezTo>
                  <a:pt x="60" y="73"/>
                  <a:pt x="60" y="72"/>
                  <a:pt x="60" y="71"/>
                </a:cubicBezTo>
                <a:cubicBezTo>
                  <a:pt x="59" y="67"/>
                  <a:pt x="58" y="63"/>
                  <a:pt x="57" y="59"/>
                </a:cubicBezTo>
                <a:cubicBezTo>
                  <a:pt x="56" y="55"/>
                  <a:pt x="55" y="51"/>
                  <a:pt x="54" y="47"/>
                </a:cubicBezTo>
                <a:cubicBezTo>
                  <a:pt x="54" y="46"/>
                  <a:pt x="54" y="46"/>
                  <a:pt x="54" y="45"/>
                </a:cubicBezTo>
                <a:cubicBezTo>
                  <a:pt x="51" y="39"/>
                  <a:pt x="48" y="33"/>
                  <a:pt x="45" y="27"/>
                </a:cubicBezTo>
                <a:cubicBezTo>
                  <a:pt x="42" y="22"/>
                  <a:pt x="39" y="17"/>
                  <a:pt x="34" y="13"/>
                </a:cubicBezTo>
                <a:cubicBezTo>
                  <a:pt x="34" y="12"/>
                  <a:pt x="33" y="12"/>
                  <a:pt x="31" y="11"/>
                </a:cubicBezTo>
                <a:close/>
                <a:moveTo>
                  <a:pt x="31" y="8"/>
                </a:moveTo>
                <a:cubicBezTo>
                  <a:pt x="33" y="9"/>
                  <a:pt x="34" y="10"/>
                  <a:pt x="36" y="11"/>
                </a:cubicBezTo>
                <a:cubicBezTo>
                  <a:pt x="38" y="13"/>
                  <a:pt x="40" y="15"/>
                  <a:pt x="42" y="16"/>
                </a:cubicBezTo>
                <a:cubicBezTo>
                  <a:pt x="44" y="19"/>
                  <a:pt x="46" y="22"/>
                  <a:pt x="47" y="25"/>
                </a:cubicBezTo>
                <a:cubicBezTo>
                  <a:pt x="50" y="31"/>
                  <a:pt x="53" y="36"/>
                  <a:pt x="55" y="42"/>
                </a:cubicBezTo>
                <a:cubicBezTo>
                  <a:pt x="55" y="43"/>
                  <a:pt x="55" y="43"/>
                  <a:pt x="55" y="43"/>
                </a:cubicBezTo>
                <a:cubicBezTo>
                  <a:pt x="55" y="43"/>
                  <a:pt x="55" y="42"/>
                  <a:pt x="55" y="42"/>
                </a:cubicBezTo>
                <a:cubicBezTo>
                  <a:pt x="54" y="36"/>
                  <a:pt x="53" y="31"/>
                  <a:pt x="50" y="26"/>
                </a:cubicBezTo>
                <a:cubicBezTo>
                  <a:pt x="48" y="23"/>
                  <a:pt x="46" y="20"/>
                  <a:pt x="43" y="17"/>
                </a:cubicBezTo>
                <a:cubicBezTo>
                  <a:pt x="42" y="15"/>
                  <a:pt x="39" y="13"/>
                  <a:pt x="37" y="11"/>
                </a:cubicBezTo>
                <a:cubicBezTo>
                  <a:pt x="35" y="10"/>
                  <a:pt x="33" y="8"/>
                  <a:pt x="31" y="8"/>
                </a:cubicBezTo>
                <a:close/>
                <a:moveTo>
                  <a:pt x="131" y="251"/>
                </a:moveTo>
                <a:cubicBezTo>
                  <a:pt x="131" y="251"/>
                  <a:pt x="131" y="251"/>
                  <a:pt x="131" y="251"/>
                </a:cubicBezTo>
                <a:cubicBezTo>
                  <a:pt x="132" y="251"/>
                  <a:pt x="132" y="252"/>
                  <a:pt x="132" y="252"/>
                </a:cubicBezTo>
                <a:cubicBezTo>
                  <a:pt x="134" y="254"/>
                  <a:pt x="136" y="255"/>
                  <a:pt x="138" y="257"/>
                </a:cubicBezTo>
                <a:cubicBezTo>
                  <a:pt x="139" y="258"/>
                  <a:pt x="141" y="260"/>
                  <a:pt x="142" y="261"/>
                </a:cubicBezTo>
                <a:cubicBezTo>
                  <a:pt x="145" y="264"/>
                  <a:pt x="149" y="266"/>
                  <a:pt x="152" y="269"/>
                </a:cubicBezTo>
                <a:cubicBezTo>
                  <a:pt x="154" y="271"/>
                  <a:pt x="155" y="272"/>
                  <a:pt x="158" y="273"/>
                </a:cubicBezTo>
                <a:cubicBezTo>
                  <a:pt x="160" y="273"/>
                  <a:pt x="162" y="274"/>
                  <a:pt x="165" y="274"/>
                </a:cubicBezTo>
                <a:cubicBezTo>
                  <a:pt x="164" y="273"/>
                  <a:pt x="162" y="273"/>
                  <a:pt x="161" y="272"/>
                </a:cubicBezTo>
                <a:cubicBezTo>
                  <a:pt x="158" y="270"/>
                  <a:pt x="154" y="268"/>
                  <a:pt x="151" y="266"/>
                </a:cubicBezTo>
                <a:cubicBezTo>
                  <a:pt x="147" y="264"/>
                  <a:pt x="144" y="261"/>
                  <a:pt x="141" y="259"/>
                </a:cubicBezTo>
                <a:cubicBezTo>
                  <a:pt x="138" y="256"/>
                  <a:pt x="135" y="254"/>
                  <a:pt x="132" y="252"/>
                </a:cubicBezTo>
                <a:cubicBezTo>
                  <a:pt x="132" y="251"/>
                  <a:pt x="132" y="251"/>
                  <a:pt x="131" y="251"/>
                </a:cubicBezTo>
                <a:close/>
                <a:moveTo>
                  <a:pt x="7" y="10"/>
                </a:moveTo>
                <a:cubicBezTo>
                  <a:pt x="6" y="11"/>
                  <a:pt x="6" y="11"/>
                  <a:pt x="6" y="11"/>
                </a:cubicBezTo>
                <a:cubicBezTo>
                  <a:pt x="4" y="13"/>
                  <a:pt x="4" y="16"/>
                  <a:pt x="3" y="18"/>
                </a:cubicBezTo>
                <a:cubicBezTo>
                  <a:pt x="3" y="22"/>
                  <a:pt x="4" y="25"/>
                  <a:pt x="4" y="29"/>
                </a:cubicBezTo>
                <a:cubicBezTo>
                  <a:pt x="5" y="29"/>
                  <a:pt x="5" y="30"/>
                  <a:pt x="5" y="30"/>
                </a:cubicBezTo>
                <a:cubicBezTo>
                  <a:pt x="5" y="30"/>
                  <a:pt x="5" y="30"/>
                  <a:pt x="5" y="29"/>
                </a:cubicBezTo>
                <a:cubicBezTo>
                  <a:pt x="5" y="26"/>
                  <a:pt x="6" y="23"/>
                  <a:pt x="6" y="20"/>
                </a:cubicBezTo>
                <a:cubicBezTo>
                  <a:pt x="6" y="19"/>
                  <a:pt x="7" y="18"/>
                  <a:pt x="7" y="17"/>
                </a:cubicBezTo>
                <a:cubicBezTo>
                  <a:pt x="7" y="15"/>
                  <a:pt x="7" y="13"/>
                  <a:pt x="7" y="10"/>
                </a:cubicBezTo>
                <a:close/>
                <a:moveTo>
                  <a:pt x="7" y="28"/>
                </a:moveTo>
                <a:cubicBezTo>
                  <a:pt x="7" y="28"/>
                  <a:pt x="7" y="28"/>
                  <a:pt x="7" y="28"/>
                </a:cubicBezTo>
                <a:cubicBezTo>
                  <a:pt x="7" y="30"/>
                  <a:pt x="7" y="32"/>
                  <a:pt x="7" y="33"/>
                </a:cubicBezTo>
                <a:cubicBezTo>
                  <a:pt x="7" y="38"/>
                  <a:pt x="7" y="36"/>
                  <a:pt x="8" y="40"/>
                </a:cubicBezTo>
                <a:cubicBezTo>
                  <a:pt x="9" y="43"/>
                  <a:pt x="10" y="46"/>
                  <a:pt x="11" y="48"/>
                </a:cubicBezTo>
                <a:cubicBezTo>
                  <a:pt x="12" y="49"/>
                  <a:pt x="13" y="50"/>
                  <a:pt x="14" y="51"/>
                </a:cubicBezTo>
                <a:cubicBezTo>
                  <a:pt x="10" y="44"/>
                  <a:pt x="9" y="36"/>
                  <a:pt x="7" y="28"/>
                </a:cubicBezTo>
                <a:close/>
                <a:moveTo>
                  <a:pt x="62" y="57"/>
                </a:moveTo>
                <a:cubicBezTo>
                  <a:pt x="61" y="51"/>
                  <a:pt x="58" y="41"/>
                  <a:pt x="57" y="40"/>
                </a:cubicBezTo>
                <a:cubicBezTo>
                  <a:pt x="58" y="45"/>
                  <a:pt x="59" y="50"/>
                  <a:pt x="60" y="56"/>
                </a:cubicBezTo>
                <a:cubicBezTo>
                  <a:pt x="61" y="56"/>
                  <a:pt x="61" y="56"/>
                  <a:pt x="62" y="57"/>
                </a:cubicBezTo>
                <a:close/>
                <a:moveTo>
                  <a:pt x="161" y="115"/>
                </a:moveTo>
                <a:cubicBezTo>
                  <a:pt x="161" y="115"/>
                  <a:pt x="161" y="115"/>
                  <a:pt x="161" y="115"/>
                </a:cubicBezTo>
                <a:cubicBezTo>
                  <a:pt x="155" y="110"/>
                  <a:pt x="150" y="105"/>
                  <a:pt x="145" y="100"/>
                </a:cubicBezTo>
                <a:cubicBezTo>
                  <a:pt x="145" y="100"/>
                  <a:pt x="144" y="100"/>
                  <a:pt x="144" y="10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6" y="102"/>
                  <a:pt x="159" y="114"/>
                  <a:pt x="161" y="115"/>
                </a:cubicBezTo>
                <a:close/>
                <a:moveTo>
                  <a:pt x="22" y="3"/>
                </a:moveTo>
                <a:cubicBezTo>
                  <a:pt x="17" y="2"/>
                  <a:pt x="12" y="3"/>
                  <a:pt x="9" y="6"/>
                </a:cubicBezTo>
                <a:cubicBezTo>
                  <a:pt x="13" y="4"/>
                  <a:pt x="17" y="3"/>
                  <a:pt x="22" y="3"/>
                </a:cubicBezTo>
                <a:close/>
                <a:moveTo>
                  <a:pt x="114" y="235"/>
                </a:moveTo>
                <a:cubicBezTo>
                  <a:pt x="114" y="235"/>
                  <a:pt x="115" y="235"/>
                  <a:pt x="115" y="235"/>
                </a:cubicBezTo>
                <a:cubicBezTo>
                  <a:pt x="114" y="234"/>
                  <a:pt x="114" y="234"/>
                  <a:pt x="113" y="233"/>
                </a:cubicBezTo>
                <a:cubicBezTo>
                  <a:pt x="110" y="230"/>
                  <a:pt x="107" y="228"/>
                  <a:pt x="104" y="225"/>
                </a:cubicBezTo>
                <a:cubicBezTo>
                  <a:pt x="103" y="223"/>
                  <a:pt x="101" y="221"/>
                  <a:pt x="99" y="220"/>
                </a:cubicBezTo>
                <a:cubicBezTo>
                  <a:pt x="99" y="220"/>
                  <a:pt x="99" y="219"/>
                  <a:pt x="98" y="219"/>
                </a:cubicBezTo>
                <a:cubicBezTo>
                  <a:pt x="98" y="219"/>
                  <a:pt x="98" y="219"/>
                  <a:pt x="98" y="220"/>
                </a:cubicBezTo>
                <a:cubicBezTo>
                  <a:pt x="98" y="220"/>
                  <a:pt x="99" y="220"/>
                  <a:pt x="99" y="220"/>
                </a:cubicBezTo>
                <a:cubicBezTo>
                  <a:pt x="103" y="224"/>
                  <a:pt x="107" y="228"/>
                  <a:pt x="111" y="232"/>
                </a:cubicBezTo>
                <a:cubicBezTo>
                  <a:pt x="112" y="233"/>
                  <a:pt x="113" y="234"/>
                  <a:pt x="114" y="235"/>
                </a:cubicBezTo>
                <a:close/>
                <a:moveTo>
                  <a:pt x="32" y="124"/>
                </a:moveTo>
                <a:cubicBezTo>
                  <a:pt x="32" y="127"/>
                  <a:pt x="35" y="138"/>
                  <a:pt x="35" y="139"/>
                </a:cubicBezTo>
                <a:cubicBezTo>
                  <a:pt x="35" y="134"/>
                  <a:pt x="34" y="129"/>
                  <a:pt x="32" y="124"/>
                </a:cubicBezTo>
                <a:close/>
                <a:moveTo>
                  <a:pt x="71" y="196"/>
                </a:moveTo>
                <a:cubicBezTo>
                  <a:pt x="68" y="192"/>
                  <a:pt x="64" y="189"/>
                  <a:pt x="60" y="185"/>
                </a:cubicBezTo>
                <a:cubicBezTo>
                  <a:pt x="64" y="189"/>
                  <a:pt x="67" y="193"/>
                  <a:pt x="71" y="196"/>
                </a:cubicBezTo>
                <a:close/>
                <a:moveTo>
                  <a:pt x="62" y="183"/>
                </a:moveTo>
                <a:cubicBezTo>
                  <a:pt x="62" y="183"/>
                  <a:pt x="62" y="183"/>
                  <a:pt x="62" y="183"/>
                </a:cubicBezTo>
                <a:cubicBezTo>
                  <a:pt x="64" y="186"/>
                  <a:pt x="67" y="189"/>
                  <a:pt x="70" y="191"/>
                </a:cubicBezTo>
                <a:cubicBezTo>
                  <a:pt x="70" y="190"/>
                  <a:pt x="70" y="190"/>
                  <a:pt x="70" y="190"/>
                </a:cubicBezTo>
                <a:cubicBezTo>
                  <a:pt x="67" y="188"/>
                  <a:pt x="65" y="186"/>
                  <a:pt x="62" y="183"/>
                </a:cubicBezTo>
                <a:close/>
                <a:moveTo>
                  <a:pt x="12" y="13"/>
                </a:moveTo>
                <a:cubicBezTo>
                  <a:pt x="12" y="12"/>
                  <a:pt x="13" y="11"/>
                  <a:pt x="13" y="10"/>
                </a:cubicBezTo>
                <a:cubicBezTo>
                  <a:pt x="14" y="9"/>
                  <a:pt x="14" y="8"/>
                  <a:pt x="15" y="7"/>
                </a:cubicBezTo>
                <a:cubicBezTo>
                  <a:pt x="16" y="7"/>
                  <a:pt x="17" y="6"/>
                  <a:pt x="18" y="6"/>
                </a:cubicBezTo>
                <a:cubicBezTo>
                  <a:pt x="17" y="6"/>
                  <a:pt x="16" y="6"/>
                  <a:pt x="15" y="7"/>
                </a:cubicBezTo>
                <a:cubicBezTo>
                  <a:pt x="13" y="8"/>
                  <a:pt x="12" y="10"/>
                  <a:pt x="12" y="13"/>
                </a:cubicBezTo>
                <a:close/>
                <a:moveTo>
                  <a:pt x="91" y="81"/>
                </a:moveTo>
                <a:cubicBezTo>
                  <a:pt x="93" y="82"/>
                  <a:pt x="96" y="83"/>
                  <a:pt x="99" y="84"/>
                </a:cubicBezTo>
                <a:cubicBezTo>
                  <a:pt x="96" y="83"/>
                  <a:pt x="94" y="81"/>
                  <a:pt x="91" y="81"/>
                </a:cubicBezTo>
                <a:close/>
                <a:moveTo>
                  <a:pt x="238" y="195"/>
                </a:moveTo>
                <a:cubicBezTo>
                  <a:pt x="238" y="193"/>
                  <a:pt x="235" y="188"/>
                  <a:pt x="234" y="187"/>
                </a:cubicBezTo>
                <a:cubicBezTo>
                  <a:pt x="235" y="190"/>
                  <a:pt x="237" y="192"/>
                  <a:pt x="238" y="195"/>
                </a:cubicBezTo>
                <a:close/>
                <a:moveTo>
                  <a:pt x="79" y="72"/>
                </a:moveTo>
                <a:cubicBezTo>
                  <a:pt x="77" y="71"/>
                  <a:pt x="76" y="71"/>
                  <a:pt x="75" y="71"/>
                </a:cubicBezTo>
                <a:cubicBezTo>
                  <a:pt x="76" y="72"/>
                  <a:pt x="77" y="73"/>
                  <a:pt x="79" y="72"/>
                </a:cubicBezTo>
                <a:close/>
                <a:moveTo>
                  <a:pt x="145" y="97"/>
                </a:moveTo>
                <a:cubicBezTo>
                  <a:pt x="145" y="97"/>
                  <a:pt x="145" y="97"/>
                  <a:pt x="145" y="97"/>
                </a:cubicBezTo>
                <a:cubicBezTo>
                  <a:pt x="144" y="96"/>
                  <a:pt x="143" y="95"/>
                  <a:pt x="141" y="94"/>
                </a:cubicBezTo>
                <a:cubicBezTo>
                  <a:pt x="141" y="94"/>
                  <a:pt x="141" y="94"/>
                  <a:pt x="141" y="94"/>
                </a:cubicBezTo>
                <a:cubicBezTo>
                  <a:pt x="142" y="95"/>
                  <a:pt x="143" y="96"/>
                  <a:pt x="145" y="97"/>
                </a:cubicBezTo>
                <a:close/>
                <a:moveTo>
                  <a:pt x="29" y="113"/>
                </a:moveTo>
                <a:cubicBezTo>
                  <a:pt x="29" y="112"/>
                  <a:pt x="28" y="111"/>
                  <a:pt x="28" y="110"/>
                </a:cubicBezTo>
                <a:cubicBezTo>
                  <a:pt x="28" y="110"/>
                  <a:pt x="28" y="110"/>
                  <a:pt x="28" y="110"/>
                </a:cubicBezTo>
                <a:cubicBezTo>
                  <a:pt x="28" y="111"/>
                  <a:pt x="28" y="112"/>
                  <a:pt x="28" y="113"/>
                </a:cubicBezTo>
                <a:cubicBezTo>
                  <a:pt x="28" y="113"/>
                  <a:pt x="29" y="113"/>
                  <a:pt x="29" y="113"/>
                </a:cubicBezTo>
                <a:close/>
                <a:moveTo>
                  <a:pt x="29" y="106"/>
                </a:moveTo>
                <a:cubicBezTo>
                  <a:pt x="29" y="106"/>
                  <a:pt x="30" y="105"/>
                  <a:pt x="31" y="105"/>
                </a:cubicBezTo>
                <a:cubicBezTo>
                  <a:pt x="30" y="105"/>
                  <a:pt x="30" y="105"/>
                  <a:pt x="30" y="105"/>
                </a:cubicBezTo>
                <a:cubicBezTo>
                  <a:pt x="30" y="105"/>
                  <a:pt x="29" y="105"/>
                  <a:pt x="29" y="106"/>
                </a:cubicBezTo>
                <a:cubicBezTo>
                  <a:pt x="29" y="106"/>
                  <a:pt x="29" y="106"/>
                  <a:pt x="29" y="106"/>
                </a:cubicBezTo>
                <a:close/>
                <a:moveTo>
                  <a:pt x="74" y="201"/>
                </a:moveTo>
                <a:cubicBezTo>
                  <a:pt x="74" y="201"/>
                  <a:pt x="74" y="201"/>
                  <a:pt x="74" y="201"/>
                </a:cubicBezTo>
                <a:cubicBezTo>
                  <a:pt x="74" y="202"/>
                  <a:pt x="75" y="203"/>
                  <a:pt x="76" y="204"/>
                </a:cubicBezTo>
                <a:cubicBezTo>
                  <a:pt x="76" y="203"/>
                  <a:pt x="76" y="203"/>
                  <a:pt x="76" y="203"/>
                </a:cubicBezTo>
                <a:cubicBezTo>
                  <a:pt x="75" y="203"/>
                  <a:pt x="74" y="202"/>
                  <a:pt x="74" y="201"/>
                </a:cubicBezTo>
                <a:close/>
                <a:moveTo>
                  <a:pt x="58" y="105"/>
                </a:moveTo>
                <a:cubicBezTo>
                  <a:pt x="59" y="105"/>
                  <a:pt x="59" y="105"/>
                  <a:pt x="59" y="104"/>
                </a:cubicBezTo>
                <a:cubicBezTo>
                  <a:pt x="59" y="104"/>
                  <a:pt x="58" y="105"/>
                  <a:pt x="58" y="105"/>
                </a:cubicBezTo>
                <a:close/>
                <a:moveTo>
                  <a:pt x="93" y="215"/>
                </a:moveTo>
                <a:cubicBezTo>
                  <a:pt x="93" y="215"/>
                  <a:pt x="93" y="215"/>
                  <a:pt x="93" y="215"/>
                </a:cubicBezTo>
                <a:cubicBezTo>
                  <a:pt x="94" y="215"/>
                  <a:pt x="94" y="216"/>
                  <a:pt x="95" y="217"/>
                </a:cubicBezTo>
                <a:cubicBezTo>
                  <a:pt x="95" y="217"/>
                  <a:pt x="95" y="216"/>
                  <a:pt x="95" y="216"/>
                </a:cubicBezTo>
                <a:cubicBezTo>
                  <a:pt x="95" y="216"/>
                  <a:pt x="94" y="215"/>
                  <a:pt x="93" y="215"/>
                </a:cubicBezTo>
                <a:close/>
                <a:moveTo>
                  <a:pt x="32" y="110"/>
                </a:moveTo>
                <a:cubicBezTo>
                  <a:pt x="32" y="110"/>
                  <a:pt x="32" y="110"/>
                  <a:pt x="32" y="110"/>
                </a:cubicBezTo>
                <a:cubicBezTo>
                  <a:pt x="32" y="110"/>
                  <a:pt x="32" y="110"/>
                  <a:pt x="32" y="109"/>
                </a:cubicBezTo>
                <a:cubicBezTo>
                  <a:pt x="33" y="109"/>
                  <a:pt x="33" y="109"/>
                  <a:pt x="33" y="109"/>
                </a:cubicBezTo>
                <a:cubicBezTo>
                  <a:pt x="32" y="109"/>
                  <a:pt x="32" y="109"/>
                  <a:pt x="32" y="110"/>
                </a:cubicBezTo>
                <a:close/>
                <a:moveTo>
                  <a:pt x="92" y="214"/>
                </a:moveTo>
                <a:cubicBezTo>
                  <a:pt x="92" y="214"/>
                  <a:pt x="92" y="214"/>
                  <a:pt x="93" y="214"/>
                </a:cubicBezTo>
                <a:cubicBezTo>
                  <a:pt x="92" y="213"/>
                  <a:pt x="91" y="213"/>
                  <a:pt x="91" y="213"/>
                </a:cubicBezTo>
                <a:cubicBezTo>
                  <a:pt x="91" y="213"/>
                  <a:pt x="92" y="214"/>
                  <a:pt x="92" y="214"/>
                </a:cubicBezTo>
                <a:close/>
                <a:moveTo>
                  <a:pt x="8" y="9"/>
                </a:moveTo>
                <a:cubicBezTo>
                  <a:pt x="8" y="9"/>
                  <a:pt x="8" y="9"/>
                  <a:pt x="7" y="9"/>
                </a:cubicBezTo>
                <a:cubicBezTo>
                  <a:pt x="8" y="10"/>
                  <a:pt x="8" y="10"/>
                  <a:pt x="8" y="9"/>
                </a:cubicBezTo>
                <a:close/>
                <a:moveTo>
                  <a:pt x="55" y="113"/>
                </a:moveTo>
                <a:cubicBezTo>
                  <a:pt x="55" y="113"/>
                  <a:pt x="55" y="113"/>
                  <a:pt x="55" y="113"/>
                </a:cubicBezTo>
                <a:cubicBezTo>
                  <a:pt x="56" y="113"/>
                  <a:pt x="56" y="113"/>
                  <a:pt x="56" y="114"/>
                </a:cubicBezTo>
                <a:cubicBezTo>
                  <a:pt x="56" y="114"/>
                  <a:pt x="56" y="114"/>
                  <a:pt x="56" y="114"/>
                </a:cubicBezTo>
                <a:cubicBezTo>
                  <a:pt x="56" y="113"/>
                  <a:pt x="56" y="113"/>
                  <a:pt x="55" y="113"/>
                </a:cubicBezTo>
                <a:close/>
                <a:moveTo>
                  <a:pt x="40" y="91"/>
                </a:moveTo>
                <a:cubicBezTo>
                  <a:pt x="39" y="90"/>
                  <a:pt x="39" y="90"/>
                  <a:pt x="39" y="90"/>
                </a:cubicBezTo>
                <a:cubicBezTo>
                  <a:pt x="39" y="91"/>
                  <a:pt x="39" y="91"/>
                  <a:pt x="40" y="91"/>
                </a:cubicBezTo>
                <a:close/>
                <a:moveTo>
                  <a:pt x="97" y="218"/>
                </a:moveTo>
                <a:cubicBezTo>
                  <a:pt x="97" y="218"/>
                  <a:pt x="97" y="218"/>
                  <a:pt x="97" y="218"/>
                </a:cubicBezTo>
                <a:cubicBezTo>
                  <a:pt x="97" y="218"/>
                  <a:pt x="97" y="219"/>
                  <a:pt x="98" y="219"/>
                </a:cubicBezTo>
                <a:cubicBezTo>
                  <a:pt x="98" y="219"/>
                  <a:pt x="98" y="219"/>
                  <a:pt x="98" y="219"/>
                </a:cubicBezTo>
                <a:cubicBezTo>
                  <a:pt x="98" y="219"/>
                  <a:pt x="97" y="218"/>
                  <a:pt x="97" y="218"/>
                </a:cubicBezTo>
                <a:close/>
                <a:moveTo>
                  <a:pt x="128" y="87"/>
                </a:moveTo>
                <a:cubicBezTo>
                  <a:pt x="128" y="87"/>
                  <a:pt x="128" y="87"/>
                  <a:pt x="128" y="87"/>
                </a:cubicBezTo>
                <a:cubicBezTo>
                  <a:pt x="128" y="87"/>
                  <a:pt x="128" y="87"/>
                  <a:pt x="129" y="87"/>
                </a:cubicBezTo>
                <a:cubicBezTo>
                  <a:pt x="129" y="87"/>
                  <a:pt x="129" y="87"/>
                  <a:pt x="129" y="87"/>
                </a:cubicBezTo>
                <a:cubicBezTo>
                  <a:pt x="129" y="87"/>
                  <a:pt x="129" y="87"/>
                  <a:pt x="129" y="87"/>
                </a:cubicBezTo>
                <a:cubicBezTo>
                  <a:pt x="129" y="87"/>
                  <a:pt x="128" y="87"/>
                  <a:pt x="128" y="87"/>
                </a:cubicBezTo>
                <a:close/>
                <a:moveTo>
                  <a:pt x="62" y="72"/>
                </a:move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2" y="72"/>
                  <a:pt x="62" y="72"/>
                </a:cubicBezTo>
                <a:close/>
                <a:moveTo>
                  <a:pt x="132" y="93"/>
                </a:moveTo>
                <a:cubicBezTo>
                  <a:pt x="132" y="93"/>
                  <a:pt x="132" y="93"/>
                  <a:pt x="132" y="93"/>
                </a:cubicBezTo>
                <a:cubicBezTo>
                  <a:pt x="132" y="93"/>
                  <a:pt x="132" y="93"/>
                  <a:pt x="132" y="93"/>
                </a:cubicBezTo>
                <a:cubicBezTo>
                  <a:pt x="132" y="93"/>
                  <a:pt x="132" y="93"/>
                  <a:pt x="132" y="93"/>
                </a:cubicBezTo>
                <a:cubicBezTo>
                  <a:pt x="132" y="93"/>
                  <a:pt x="132" y="93"/>
                  <a:pt x="132" y="9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2" name="组合 2"/>
          <p:cNvGrpSpPr/>
          <p:nvPr/>
        </p:nvGrpSpPr>
        <p:grpSpPr bwMode="auto">
          <a:xfrm>
            <a:off x="3806825" y="2071688"/>
            <a:ext cx="5214620" cy="1592262"/>
            <a:chOff x="3807322" y="2072460"/>
            <a:chExt cx="5213489" cy="1591200"/>
          </a:xfrm>
        </p:grpSpPr>
        <p:grpSp>
          <p:nvGrpSpPr>
            <p:cNvPr id="8197" name="组合 217"/>
            <p:cNvGrpSpPr/>
            <p:nvPr/>
          </p:nvGrpSpPr>
          <p:grpSpPr bwMode="auto">
            <a:xfrm>
              <a:off x="4823773" y="3106246"/>
              <a:ext cx="3414571" cy="463550"/>
              <a:chOff x="4564815" y="3106246"/>
              <a:chExt cx="3414571" cy="463550"/>
            </a:xfrm>
          </p:grpSpPr>
          <p:grpSp>
            <p:nvGrpSpPr>
              <p:cNvPr id="8210" name="组合 188"/>
              <p:cNvGrpSpPr/>
              <p:nvPr/>
            </p:nvGrpSpPr>
            <p:grpSpPr bwMode="auto">
              <a:xfrm>
                <a:off x="4564815" y="3106246"/>
                <a:ext cx="1715030" cy="463550"/>
                <a:chOff x="4819121" y="3552825"/>
                <a:chExt cx="1715030" cy="463550"/>
              </a:xfrm>
            </p:grpSpPr>
            <p:grpSp>
              <p:nvGrpSpPr>
                <p:cNvPr id="8224" name="组合 189"/>
                <p:cNvGrpSpPr/>
                <p:nvPr/>
              </p:nvGrpSpPr>
              <p:grpSpPr bwMode="auto">
                <a:xfrm>
                  <a:off x="5657850" y="3552825"/>
                  <a:ext cx="876301" cy="463550"/>
                  <a:chOff x="5656263" y="3198813"/>
                  <a:chExt cx="876301" cy="463550"/>
                </a:xfrm>
              </p:grpSpPr>
              <p:sp>
                <p:nvSpPr>
                  <p:cNvPr id="8231" name="Freeform 5"/>
                  <p:cNvSpPr>
                    <a:spLocks noEditPoints="1"/>
                  </p:cNvSpPr>
                  <p:nvPr/>
                </p:nvSpPr>
                <p:spPr bwMode="auto">
                  <a:xfrm>
                    <a:off x="6276976" y="3201988"/>
                    <a:ext cx="255588" cy="460375"/>
                  </a:xfrm>
                  <a:custGeom>
                    <a:avLst/>
                    <a:gdLst>
                      <a:gd name="T0" fmla="*/ 6554 w 78"/>
                      <a:gd name="T1" fmla="*/ 450439 h 139"/>
                      <a:gd name="T2" fmla="*/ 95026 w 78"/>
                      <a:gd name="T3" fmla="*/ 311333 h 139"/>
                      <a:gd name="T4" fmla="*/ 68812 w 78"/>
                      <a:gd name="T5" fmla="*/ 26496 h 139"/>
                      <a:gd name="T6" fmla="*/ 81919 w 78"/>
                      <a:gd name="T7" fmla="*/ 6624 h 139"/>
                      <a:gd name="T8" fmla="*/ 235927 w 78"/>
                      <a:gd name="T9" fmla="*/ 198723 h 139"/>
                      <a:gd name="T10" fmla="*/ 232651 w 78"/>
                      <a:gd name="T11" fmla="*/ 298085 h 139"/>
                      <a:gd name="T12" fmla="*/ 108133 w 78"/>
                      <a:gd name="T13" fmla="*/ 457063 h 139"/>
                      <a:gd name="T14" fmla="*/ 134348 w 78"/>
                      <a:gd name="T15" fmla="*/ 26496 h 139"/>
                      <a:gd name="T16" fmla="*/ 88473 w 78"/>
                      <a:gd name="T17" fmla="*/ 420630 h 139"/>
                      <a:gd name="T18" fmla="*/ 127794 w 78"/>
                      <a:gd name="T19" fmla="*/ 208659 h 139"/>
                      <a:gd name="T20" fmla="*/ 173669 w 78"/>
                      <a:gd name="T21" fmla="*/ 36433 h 139"/>
                      <a:gd name="T22" fmla="*/ 137624 w 78"/>
                      <a:gd name="T23" fmla="*/ 52993 h 139"/>
                      <a:gd name="T24" fmla="*/ 49152 w 78"/>
                      <a:gd name="T25" fmla="*/ 430567 h 139"/>
                      <a:gd name="T26" fmla="*/ 173669 w 78"/>
                      <a:gd name="T27" fmla="*/ 19872 h 139"/>
                      <a:gd name="T28" fmla="*/ 216267 w 78"/>
                      <a:gd name="T29" fmla="*/ 301397 h 139"/>
                      <a:gd name="T30" fmla="*/ 229374 w 78"/>
                      <a:gd name="T31" fmla="*/ 231844 h 139"/>
                      <a:gd name="T32" fmla="*/ 206436 w 78"/>
                      <a:gd name="T33" fmla="*/ 165602 h 139"/>
                      <a:gd name="T34" fmla="*/ 29491 w 78"/>
                      <a:gd name="T35" fmla="*/ 423942 h 139"/>
                      <a:gd name="T36" fmla="*/ 157285 w 78"/>
                      <a:gd name="T37" fmla="*/ 308021 h 139"/>
                      <a:gd name="T38" fmla="*/ 226097 w 78"/>
                      <a:gd name="T39" fmla="*/ 271588 h 139"/>
                      <a:gd name="T40" fmla="*/ 170392 w 78"/>
                      <a:gd name="T41" fmla="*/ 317957 h 139"/>
                      <a:gd name="T42" fmla="*/ 160562 w 78"/>
                      <a:gd name="T43" fmla="*/ 288148 h 139"/>
                      <a:gd name="T44" fmla="*/ 216267 w 78"/>
                      <a:gd name="T45" fmla="*/ 255028 h 139"/>
                      <a:gd name="T46" fmla="*/ 98303 w 78"/>
                      <a:gd name="T47" fmla="*/ 364325 h 139"/>
                      <a:gd name="T48" fmla="*/ 140901 w 78"/>
                      <a:gd name="T49" fmla="*/ 115922 h 139"/>
                      <a:gd name="T50" fmla="*/ 127794 w 78"/>
                      <a:gd name="T51" fmla="*/ 274900 h 139"/>
                      <a:gd name="T52" fmla="*/ 124517 w 78"/>
                      <a:gd name="T53" fmla="*/ 49681 h 139"/>
                      <a:gd name="T54" fmla="*/ 104857 w 78"/>
                      <a:gd name="T55" fmla="*/ 19872 h 139"/>
                      <a:gd name="T56" fmla="*/ 199883 w 78"/>
                      <a:gd name="T57" fmla="*/ 145730 h 139"/>
                      <a:gd name="T58" fmla="*/ 170392 w 78"/>
                      <a:gd name="T59" fmla="*/ 298085 h 139"/>
                      <a:gd name="T60" fmla="*/ 209713 w 78"/>
                      <a:gd name="T61" fmla="*/ 155666 h 139"/>
                      <a:gd name="T62" fmla="*/ 131071 w 78"/>
                      <a:gd name="T63" fmla="*/ 334517 h 139"/>
                      <a:gd name="T64" fmla="*/ 203160 w 78"/>
                      <a:gd name="T65" fmla="*/ 255028 h 139"/>
                      <a:gd name="T66" fmla="*/ 190053 w 78"/>
                      <a:gd name="T67" fmla="*/ 172227 h 139"/>
                      <a:gd name="T68" fmla="*/ 203160 w 78"/>
                      <a:gd name="T69" fmla="*/ 135794 h 139"/>
                      <a:gd name="T70" fmla="*/ 154008 w 78"/>
                      <a:gd name="T71" fmla="*/ 142418 h 139"/>
                      <a:gd name="T72" fmla="*/ 173669 w 78"/>
                      <a:gd name="T73" fmla="*/ 96049 h 139"/>
                      <a:gd name="T74" fmla="*/ 196606 w 78"/>
                      <a:gd name="T75" fmla="*/ 112610 h 139"/>
                      <a:gd name="T76" fmla="*/ 170392 w 78"/>
                      <a:gd name="T77" fmla="*/ 82801 h 139"/>
                      <a:gd name="T78" fmla="*/ 160562 w 78"/>
                      <a:gd name="T79" fmla="*/ 82801 h 139"/>
                      <a:gd name="T80" fmla="*/ 154008 w 78"/>
                      <a:gd name="T81" fmla="*/ 102674 h 139"/>
                      <a:gd name="T82" fmla="*/ 111410 w 78"/>
                      <a:gd name="T83" fmla="*/ 377574 h 139"/>
                      <a:gd name="T84" fmla="*/ 222820 w 78"/>
                      <a:gd name="T85" fmla="*/ 245092 h 139"/>
                      <a:gd name="T86" fmla="*/ 131071 w 78"/>
                      <a:gd name="T87" fmla="*/ 66241 h 139"/>
                      <a:gd name="T88" fmla="*/ 212990 w 78"/>
                      <a:gd name="T89" fmla="*/ 215283 h 139"/>
                      <a:gd name="T90" fmla="*/ 78642 w 78"/>
                      <a:gd name="T91" fmla="*/ 29808 h 139"/>
                      <a:gd name="T92" fmla="*/ 144178 w 78"/>
                      <a:gd name="T93" fmla="*/ 105986 h 139"/>
                      <a:gd name="T94" fmla="*/ 127794 w 78"/>
                      <a:gd name="T95" fmla="*/ 105986 h 139"/>
                      <a:gd name="T96" fmla="*/ 163838 w 78"/>
                      <a:gd name="T97" fmla="*/ 125858 h 139"/>
                      <a:gd name="T98" fmla="*/ 167115 w 78"/>
                      <a:gd name="T99" fmla="*/ 225219 h 139"/>
                      <a:gd name="T100" fmla="*/ 239204 w 78"/>
                      <a:gd name="T101" fmla="*/ 268276 h 139"/>
                      <a:gd name="T102" fmla="*/ 140901 w 78"/>
                      <a:gd name="T103" fmla="*/ 367638 h 139"/>
                      <a:gd name="T104" fmla="*/ 147455 w 78"/>
                      <a:gd name="T105" fmla="*/ 357701 h 139"/>
                      <a:gd name="T106" fmla="*/ 154008 w 78"/>
                      <a:gd name="T107" fmla="*/ 261652 h 139"/>
                      <a:gd name="T108" fmla="*/ 154008 w 78"/>
                      <a:gd name="T109" fmla="*/ 168915 h 139"/>
                      <a:gd name="T110" fmla="*/ 134348 w 78"/>
                      <a:gd name="T111" fmla="*/ 377574 h 139"/>
                      <a:gd name="T112" fmla="*/ 163838 w 78"/>
                      <a:gd name="T113" fmla="*/ 112610 h 139"/>
                      <a:gd name="T114" fmla="*/ 104857 w 78"/>
                      <a:gd name="T115" fmla="*/ 341141 h 139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78"/>
                      <a:gd name="T175" fmla="*/ 0 h 139"/>
                      <a:gd name="T176" fmla="*/ 78 w 78"/>
                      <a:gd name="T177" fmla="*/ 139 h 139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78" h="139">
                        <a:moveTo>
                          <a:pt x="34" y="136"/>
                        </a:moveTo>
                        <a:cubicBezTo>
                          <a:pt x="32" y="136"/>
                          <a:pt x="31" y="136"/>
                          <a:pt x="30" y="135"/>
                        </a:cubicBezTo>
                        <a:cubicBezTo>
                          <a:pt x="28" y="135"/>
                          <a:pt x="26" y="136"/>
                          <a:pt x="24" y="136"/>
                        </a:cubicBezTo>
                        <a:cubicBezTo>
                          <a:pt x="21" y="136"/>
                          <a:pt x="19" y="136"/>
                          <a:pt x="16" y="136"/>
                        </a:cubicBezTo>
                        <a:cubicBezTo>
                          <a:pt x="13" y="136"/>
                          <a:pt x="10" y="136"/>
                          <a:pt x="7" y="136"/>
                        </a:cubicBezTo>
                        <a:cubicBezTo>
                          <a:pt x="6" y="136"/>
                          <a:pt x="6" y="136"/>
                          <a:pt x="5" y="136"/>
                        </a:cubicBezTo>
                        <a:cubicBezTo>
                          <a:pt x="5" y="137"/>
                          <a:pt x="4" y="137"/>
                          <a:pt x="4" y="136"/>
                        </a:cubicBezTo>
                        <a:cubicBezTo>
                          <a:pt x="3" y="136"/>
                          <a:pt x="2" y="136"/>
                          <a:pt x="2" y="136"/>
                        </a:cubicBezTo>
                        <a:cubicBezTo>
                          <a:pt x="1" y="135"/>
                          <a:pt x="1" y="134"/>
                          <a:pt x="2" y="134"/>
                        </a:cubicBezTo>
                        <a:cubicBezTo>
                          <a:pt x="2" y="133"/>
                          <a:pt x="2" y="133"/>
                          <a:pt x="2" y="133"/>
                        </a:cubicBezTo>
                        <a:cubicBezTo>
                          <a:pt x="2" y="133"/>
                          <a:pt x="3" y="133"/>
                          <a:pt x="3" y="133"/>
                        </a:cubicBezTo>
                        <a:cubicBezTo>
                          <a:pt x="3" y="132"/>
                          <a:pt x="3" y="132"/>
                          <a:pt x="2" y="133"/>
                        </a:cubicBezTo>
                        <a:cubicBezTo>
                          <a:pt x="1" y="133"/>
                          <a:pt x="1" y="133"/>
                          <a:pt x="1" y="133"/>
                        </a:cubicBezTo>
                        <a:cubicBezTo>
                          <a:pt x="0" y="132"/>
                          <a:pt x="0" y="132"/>
                          <a:pt x="1" y="131"/>
                        </a:cubicBezTo>
                        <a:cubicBezTo>
                          <a:pt x="3" y="127"/>
                          <a:pt x="6" y="123"/>
                          <a:pt x="8" y="119"/>
                        </a:cubicBezTo>
                        <a:cubicBezTo>
                          <a:pt x="15" y="111"/>
                          <a:pt x="21" y="102"/>
                          <a:pt x="29" y="94"/>
                        </a:cubicBezTo>
                        <a:cubicBezTo>
                          <a:pt x="29" y="93"/>
                          <a:pt x="30" y="93"/>
                          <a:pt x="30" y="92"/>
                        </a:cubicBezTo>
                        <a:cubicBezTo>
                          <a:pt x="33" y="88"/>
                          <a:pt x="35" y="85"/>
                          <a:pt x="37" y="81"/>
                        </a:cubicBezTo>
                        <a:cubicBezTo>
                          <a:pt x="38" y="80"/>
                          <a:pt x="39" y="79"/>
                          <a:pt x="39" y="78"/>
                        </a:cubicBezTo>
                        <a:cubicBezTo>
                          <a:pt x="39" y="74"/>
                          <a:pt x="38" y="71"/>
                          <a:pt x="37" y="68"/>
                        </a:cubicBezTo>
                        <a:cubicBezTo>
                          <a:pt x="35" y="62"/>
                          <a:pt x="33" y="57"/>
                          <a:pt x="32" y="51"/>
                        </a:cubicBezTo>
                        <a:cubicBezTo>
                          <a:pt x="31" y="44"/>
                          <a:pt x="30" y="38"/>
                          <a:pt x="28" y="32"/>
                        </a:cubicBezTo>
                        <a:cubicBezTo>
                          <a:pt x="28" y="30"/>
                          <a:pt x="27" y="28"/>
                          <a:pt x="27" y="27"/>
                        </a:cubicBezTo>
                        <a:cubicBezTo>
                          <a:pt x="24" y="21"/>
                          <a:pt x="22" y="15"/>
                          <a:pt x="21" y="8"/>
                        </a:cubicBezTo>
                        <a:cubicBezTo>
                          <a:pt x="21" y="8"/>
                          <a:pt x="21" y="7"/>
                          <a:pt x="20" y="6"/>
                        </a:cubicBezTo>
                        <a:cubicBezTo>
                          <a:pt x="20" y="6"/>
                          <a:pt x="20" y="6"/>
                          <a:pt x="20" y="5"/>
                        </a:cubicBezTo>
                        <a:cubicBezTo>
                          <a:pt x="19" y="5"/>
                          <a:pt x="19" y="5"/>
                          <a:pt x="19" y="5"/>
                        </a:cubicBezTo>
                        <a:cubicBezTo>
                          <a:pt x="18" y="5"/>
                          <a:pt x="17" y="4"/>
                          <a:pt x="17" y="3"/>
                        </a:cubicBezTo>
                        <a:cubicBezTo>
                          <a:pt x="17" y="2"/>
                          <a:pt x="18" y="1"/>
                          <a:pt x="18" y="1"/>
                        </a:cubicBezTo>
                        <a:cubicBezTo>
                          <a:pt x="20" y="1"/>
                          <a:pt x="21" y="1"/>
                          <a:pt x="23" y="2"/>
                        </a:cubicBezTo>
                        <a:cubicBezTo>
                          <a:pt x="23" y="2"/>
                          <a:pt x="24" y="2"/>
                          <a:pt x="25" y="2"/>
                        </a:cubicBezTo>
                        <a:cubicBezTo>
                          <a:pt x="25" y="2"/>
                          <a:pt x="25" y="2"/>
                          <a:pt x="25" y="2"/>
                        </a:cubicBezTo>
                        <a:cubicBezTo>
                          <a:pt x="26" y="1"/>
                          <a:pt x="27" y="1"/>
                          <a:pt x="27" y="1"/>
                        </a:cubicBezTo>
                        <a:cubicBezTo>
                          <a:pt x="35" y="0"/>
                          <a:pt x="43" y="0"/>
                          <a:pt x="51" y="0"/>
                        </a:cubicBezTo>
                        <a:cubicBezTo>
                          <a:pt x="52" y="0"/>
                          <a:pt x="53" y="0"/>
                          <a:pt x="54" y="0"/>
                        </a:cubicBezTo>
                        <a:cubicBezTo>
                          <a:pt x="54" y="0"/>
                          <a:pt x="55" y="0"/>
                          <a:pt x="55" y="1"/>
                        </a:cubicBezTo>
                        <a:cubicBezTo>
                          <a:pt x="55" y="1"/>
                          <a:pt x="56" y="2"/>
                          <a:pt x="56" y="2"/>
                        </a:cubicBezTo>
                        <a:cubicBezTo>
                          <a:pt x="57" y="6"/>
                          <a:pt x="58" y="9"/>
                          <a:pt x="60" y="13"/>
                        </a:cubicBezTo>
                        <a:cubicBezTo>
                          <a:pt x="62" y="20"/>
                          <a:pt x="64" y="28"/>
                          <a:pt x="66" y="36"/>
                        </a:cubicBezTo>
                        <a:cubicBezTo>
                          <a:pt x="68" y="44"/>
                          <a:pt x="70" y="52"/>
                          <a:pt x="72" y="60"/>
                        </a:cubicBezTo>
                        <a:cubicBezTo>
                          <a:pt x="73" y="63"/>
                          <a:pt x="73" y="66"/>
                          <a:pt x="74" y="69"/>
                        </a:cubicBezTo>
                        <a:cubicBezTo>
                          <a:pt x="74" y="69"/>
                          <a:pt x="75" y="70"/>
                          <a:pt x="75" y="70"/>
                        </a:cubicBezTo>
                        <a:cubicBezTo>
                          <a:pt x="75" y="70"/>
                          <a:pt x="75" y="71"/>
                          <a:pt x="75" y="71"/>
                        </a:cubicBezTo>
                        <a:cubicBezTo>
                          <a:pt x="75" y="71"/>
                          <a:pt x="75" y="72"/>
                          <a:pt x="75" y="73"/>
                        </a:cubicBezTo>
                        <a:cubicBezTo>
                          <a:pt x="76" y="75"/>
                          <a:pt x="77" y="78"/>
                          <a:pt x="77" y="80"/>
                        </a:cubicBezTo>
                        <a:cubicBezTo>
                          <a:pt x="78" y="81"/>
                          <a:pt x="77" y="82"/>
                          <a:pt x="76" y="83"/>
                        </a:cubicBezTo>
                        <a:cubicBezTo>
                          <a:pt x="75" y="83"/>
                          <a:pt x="75" y="84"/>
                          <a:pt x="74" y="85"/>
                        </a:cubicBezTo>
                        <a:cubicBezTo>
                          <a:pt x="73" y="86"/>
                          <a:pt x="72" y="88"/>
                          <a:pt x="71" y="90"/>
                        </a:cubicBezTo>
                        <a:cubicBezTo>
                          <a:pt x="68" y="97"/>
                          <a:pt x="63" y="104"/>
                          <a:pt x="58" y="111"/>
                        </a:cubicBezTo>
                        <a:cubicBezTo>
                          <a:pt x="55" y="115"/>
                          <a:pt x="52" y="118"/>
                          <a:pt x="49" y="121"/>
                        </a:cubicBezTo>
                        <a:cubicBezTo>
                          <a:pt x="49" y="121"/>
                          <a:pt x="48" y="122"/>
                          <a:pt x="48" y="122"/>
                        </a:cubicBezTo>
                        <a:cubicBezTo>
                          <a:pt x="46" y="123"/>
                          <a:pt x="45" y="124"/>
                          <a:pt x="45" y="125"/>
                        </a:cubicBezTo>
                        <a:cubicBezTo>
                          <a:pt x="42" y="129"/>
                          <a:pt x="40" y="132"/>
                          <a:pt x="37" y="135"/>
                        </a:cubicBezTo>
                        <a:cubicBezTo>
                          <a:pt x="37" y="136"/>
                          <a:pt x="36" y="137"/>
                          <a:pt x="35" y="138"/>
                        </a:cubicBezTo>
                        <a:cubicBezTo>
                          <a:pt x="35" y="138"/>
                          <a:pt x="35" y="138"/>
                          <a:pt x="35" y="138"/>
                        </a:cubicBezTo>
                        <a:cubicBezTo>
                          <a:pt x="34" y="138"/>
                          <a:pt x="34" y="139"/>
                          <a:pt x="33" y="138"/>
                        </a:cubicBezTo>
                        <a:cubicBezTo>
                          <a:pt x="33" y="138"/>
                          <a:pt x="33" y="138"/>
                          <a:pt x="33" y="137"/>
                        </a:cubicBezTo>
                        <a:cubicBezTo>
                          <a:pt x="33" y="137"/>
                          <a:pt x="33" y="136"/>
                          <a:pt x="34" y="136"/>
                        </a:cubicBezTo>
                        <a:close/>
                        <a:moveTo>
                          <a:pt x="33" y="8"/>
                        </a:moveTo>
                        <a:cubicBezTo>
                          <a:pt x="33" y="8"/>
                          <a:pt x="33" y="9"/>
                          <a:pt x="33" y="9"/>
                        </a:cubicBezTo>
                        <a:cubicBezTo>
                          <a:pt x="34" y="9"/>
                          <a:pt x="35" y="8"/>
                          <a:pt x="37" y="8"/>
                        </a:cubicBezTo>
                        <a:cubicBezTo>
                          <a:pt x="37" y="8"/>
                          <a:pt x="37" y="8"/>
                          <a:pt x="37" y="8"/>
                        </a:cubicBezTo>
                        <a:cubicBezTo>
                          <a:pt x="38" y="8"/>
                          <a:pt x="40" y="8"/>
                          <a:pt x="41" y="8"/>
                        </a:cubicBezTo>
                        <a:cubicBezTo>
                          <a:pt x="41" y="8"/>
                          <a:pt x="41" y="8"/>
                          <a:pt x="41" y="8"/>
                        </a:cubicBezTo>
                        <a:cubicBezTo>
                          <a:pt x="42" y="8"/>
                          <a:pt x="42" y="7"/>
                          <a:pt x="43" y="6"/>
                        </a:cubicBezTo>
                        <a:cubicBezTo>
                          <a:pt x="40" y="7"/>
                          <a:pt x="36" y="7"/>
                          <a:pt x="33" y="8"/>
                        </a:cubicBezTo>
                        <a:close/>
                        <a:moveTo>
                          <a:pt x="27" y="127"/>
                        </a:moveTo>
                        <a:cubicBezTo>
                          <a:pt x="24" y="127"/>
                          <a:pt x="20" y="126"/>
                          <a:pt x="17" y="125"/>
                        </a:cubicBezTo>
                        <a:cubicBezTo>
                          <a:pt x="17" y="125"/>
                          <a:pt x="18" y="126"/>
                          <a:pt x="19" y="126"/>
                        </a:cubicBezTo>
                        <a:cubicBezTo>
                          <a:pt x="21" y="127"/>
                          <a:pt x="23" y="127"/>
                          <a:pt x="25" y="128"/>
                        </a:cubicBezTo>
                        <a:cubicBezTo>
                          <a:pt x="26" y="129"/>
                          <a:pt x="26" y="129"/>
                          <a:pt x="27" y="128"/>
                        </a:cubicBezTo>
                        <a:cubicBezTo>
                          <a:pt x="27" y="128"/>
                          <a:pt x="27" y="127"/>
                          <a:pt x="27" y="127"/>
                        </a:cubicBezTo>
                        <a:close/>
                        <a:moveTo>
                          <a:pt x="42" y="12"/>
                        </a:moveTo>
                        <a:cubicBezTo>
                          <a:pt x="44" y="12"/>
                          <a:pt x="46" y="12"/>
                          <a:pt x="49" y="11"/>
                        </a:cubicBezTo>
                        <a:cubicBezTo>
                          <a:pt x="48" y="10"/>
                          <a:pt x="48" y="10"/>
                          <a:pt x="48" y="10"/>
                        </a:cubicBezTo>
                        <a:cubicBezTo>
                          <a:pt x="46" y="10"/>
                          <a:pt x="44" y="10"/>
                          <a:pt x="43" y="10"/>
                        </a:cubicBezTo>
                        <a:cubicBezTo>
                          <a:pt x="42" y="11"/>
                          <a:pt x="42" y="11"/>
                          <a:pt x="42" y="12"/>
                        </a:cubicBezTo>
                        <a:close/>
                        <a:moveTo>
                          <a:pt x="36" y="52"/>
                        </a:moveTo>
                        <a:cubicBezTo>
                          <a:pt x="36" y="52"/>
                          <a:pt x="36" y="52"/>
                          <a:pt x="36" y="52"/>
                        </a:cubicBezTo>
                        <a:cubicBezTo>
                          <a:pt x="37" y="56"/>
                          <a:pt x="38" y="59"/>
                          <a:pt x="39" y="63"/>
                        </a:cubicBezTo>
                        <a:cubicBezTo>
                          <a:pt x="39" y="65"/>
                          <a:pt x="40" y="67"/>
                          <a:pt x="41" y="69"/>
                        </a:cubicBezTo>
                        <a:cubicBezTo>
                          <a:pt x="39" y="63"/>
                          <a:pt x="38" y="57"/>
                          <a:pt x="36" y="52"/>
                        </a:cubicBezTo>
                        <a:close/>
                        <a:moveTo>
                          <a:pt x="48" y="6"/>
                        </a:moveTo>
                        <a:cubicBezTo>
                          <a:pt x="49" y="7"/>
                          <a:pt x="49" y="8"/>
                          <a:pt x="50" y="8"/>
                        </a:cubicBezTo>
                        <a:cubicBezTo>
                          <a:pt x="51" y="8"/>
                          <a:pt x="51" y="9"/>
                          <a:pt x="51" y="10"/>
                        </a:cubicBezTo>
                        <a:cubicBezTo>
                          <a:pt x="51" y="10"/>
                          <a:pt x="51" y="10"/>
                          <a:pt x="51" y="10"/>
                        </a:cubicBezTo>
                        <a:cubicBezTo>
                          <a:pt x="51" y="10"/>
                          <a:pt x="51" y="11"/>
                          <a:pt x="51" y="11"/>
                        </a:cubicBezTo>
                        <a:cubicBezTo>
                          <a:pt x="52" y="11"/>
                          <a:pt x="52" y="11"/>
                          <a:pt x="53" y="11"/>
                        </a:cubicBezTo>
                        <a:cubicBezTo>
                          <a:pt x="52" y="9"/>
                          <a:pt x="52" y="8"/>
                          <a:pt x="51" y="6"/>
                        </a:cubicBezTo>
                        <a:cubicBezTo>
                          <a:pt x="50" y="6"/>
                          <a:pt x="49" y="6"/>
                          <a:pt x="48" y="6"/>
                        </a:cubicBezTo>
                        <a:close/>
                        <a:moveTo>
                          <a:pt x="42" y="16"/>
                        </a:moveTo>
                        <a:cubicBezTo>
                          <a:pt x="44" y="16"/>
                          <a:pt x="45" y="16"/>
                          <a:pt x="46" y="16"/>
                        </a:cubicBezTo>
                        <a:cubicBezTo>
                          <a:pt x="46" y="15"/>
                          <a:pt x="46" y="15"/>
                          <a:pt x="46" y="15"/>
                        </a:cubicBezTo>
                        <a:cubicBezTo>
                          <a:pt x="46" y="14"/>
                          <a:pt x="46" y="14"/>
                          <a:pt x="46" y="14"/>
                        </a:cubicBezTo>
                        <a:cubicBezTo>
                          <a:pt x="45" y="14"/>
                          <a:pt x="43" y="14"/>
                          <a:pt x="42" y="15"/>
                        </a:cubicBezTo>
                        <a:cubicBezTo>
                          <a:pt x="42" y="15"/>
                          <a:pt x="42" y="16"/>
                          <a:pt x="42" y="16"/>
                        </a:cubicBezTo>
                        <a:close/>
                        <a:moveTo>
                          <a:pt x="25" y="114"/>
                        </a:moveTo>
                        <a:cubicBezTo>
                          <a:pt x="25" y="115"/>
                          <a:pt x="24" y="116"/>
                          <a:pt x="23" y="117"/>
                        </a:cubicBezTo>
                        <a:cubicBezTo>
                          <a:pt x="24" y="117"/>
                          <a:pt x="25" y="117"/>
                          <a:pt x="26" y="118"/>
                        </a:cubicBezTo>
                        <a:cubicBezTo>
                          <a:pt x="26" y="117"/>
                          <a:pt x="27" y="117"/>
                          <a:pt x="27" y="116"/>
                        </a:cubicBezTo>
                        <a:cubicBezTo>
                          <a:pt x="27" y="116"/>
                          <a:pt x="27" y="116"/>
                          <a:pt x="27" y="115"/>
                        </a:cubicBezTo>
                        <a:cubicBezTo>
                          <a:pt x="27" y="115"/>
                          <a:pt x="26" y="115"/>
                          <a:pt x="25" y="114"/>
                        </a:cubicBezTo>
                        <a:close/>
                        <a:moveTo>
                          <a:pt x="10" y="130"/>
                        </a:moveTo>
                        <a:cubicBezTo>
                          <a:pt x="11" y="131"/>
                          <a:pt x="14" y="131"/>
                          <a:pt x="15" y="130"/>
                        </a:cubicBezTo>
                        <a:cubicBezTo>
                          <a:pt x="14" y="130"/>
                          <a:pt x="13" y="129"/>
                          <a:pt x="11" y="129"/>
                        </a:cubicBezTo>
                        <a:cubicBezTo>
                          <a:pt x="11" y="129"/>
                          <a:pt x="10" y="130"/>
                          <a:pt x="10" y="130"/>
                        </a:cubicBezTo>
                        <a:close/>
                        <a:moveTo>
                          <a:pt x="55" y="10"/>
                        </a:moveTo>
                        <a:cubicBezTo>
                          <a:pt x="54" y="7"/>
                          <a:pt x="54" y="5"/>
                          <a:pt x="53" y="2"/>
                        </a:cubicBezTo>
                        <a:cubicBezTo>
                          <a:pt x="52" y="2"/>
                          <a:pt x="52" y="2"/>
                          <a:pt x="51" y="2"/>
                        </a:cubicBezTo>
                        <a:cubicBezTo>
                          <a:pt x="52" y="4"/>
                          <a:pt x="52" y="4"/>
                          <a:pt x="53" y="4"/>
                        </a:cubicBezTo>
                        <a:cubicBezTo>
                          <a:pt x="53" y="4"/>
                          <a:pt x="54" y="5"/>
                          <a:pt x="53" y="5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4" y="7"/>
                          <a:pt x="54" y="9"/>
                          <a:pt x="55" y="10"/>
                        </a:cubicBezTo>
                        <a:close/>
                        <a:moveTo>
                          <a:pt x="16" y="123"/>
                        </a:moveTo>
                        <a:cubicBezTo>
                          <a:pt x="19" y="123"/>
                          <a:pt x="22" y="124"/>
                          <a:pt x="25" y="125"/>
                        </a:cubicBezTo>
                        <a:cubicBezTo>
                          <a:pt x="25" y="125"/>
                          <a:pt x="25" y="125"/>
                          <a:pt x="25" y="125"/>
                        </a:cubicBezTo>
                        <a:cubicBezTo>
                          <a:pt x="23" y="124"/>
                          <a:pt x="20" y="123"/>
                          <a:pt x="17" y="122"/>
                        </a:cubicBezTo>
                        <a:cubicBezTo>
                          <a:pt x="17" y="122"/>
                          <a:pt x="17" y="122"/>
                          <a:pt x="16" y="123"/>
                        </a:cubicBezTo>
                        <a:close/>
                        <a:moveTo>
                          <a:pt x="66" y="91"/>
                        </a:moveTo>
                        <a:cubicBezTo>
                          <a:pt x="66" y="91"/>
                          <a:pt x="66" y="91"/>
                          <a:pt x="66" y="91"/>
                        </a:cubicBezTo>
                        <a:cubicBezTo>
                          <a:pt x="68" y="89"/>
                          <a:pt x="70" y="86"/>
                          <a:pt x="71" y="84"/>
                        </a:cubicBezTo>
                        <a:cubicBezTo>
                          <a:pt x="71" y="83"/>
                          <a:pt x="70" y="83"/>
                          <a:pt x="70" y="82"/>
                        </a:cubicBezTo>
                        <a:cubicBezTo>
                          <a:pt x="70" y="82"/>
                          <a:pt x="70" y="82"/>
                          <a:pt x="69" y="82"/>
                        </a:cubicBezTo>
                        <a:cubicBezTo>
                          <a:pt x="70" y="83"/>
                          <a:pt x="70" y="84"/>
                          <a:pt x="70" y="85"/>
                        </a:cubicBezTo>
                        <a:cubicBezTo>
                          <a:pt x="69" y="86"/>
                          <a:pt x="68" y="87"/>
                          <a:pt x="68" y="88"/>
                        </a:cubicBezTo>
                        <a:cubicBezTo>
                          <a:pt x="67" y="89"/>
                          <a:pt x="66" y="90"/>
                          <a:pt x="66" y="91"/>
                        </a:cubicBezTo>
                        <a:close/>
                        <a:moveTo>
                          <a:pt x="70" y="64"/>
                        </a:moveTo>
                        <a:cubicBezTo>
                          <a:pt x="70" y="66"/>
                          <a:pt x="70" y="68"/>
                          <a:pt x="70" y="70"/>
                        </a:cubicBezTo>
                        <a:cubicBezTo>
                          <a:pt x="71" y="70"/>
                          <a:pt x="71" y="70"/>
                          <a:pt x="71" y="70"/>
                        </a:cubicBezTo>
                        <a:cubicBezTo>
                          <a:pt x="71" y="68"/>
                          <a:pt x="71" y="66"/>
                          <a:pt x="70" y="64"/>
                        </a:cubicBezTo>
                        <a:close/>
                        <a:moveTo>
                          <a:pt x="63" y="88"/>
                        </a:moveTo>
                        <a:cubicBezTo>
                          <a:pt x="63" y="88"/>
                          <a:pt x="64" y="88"/>
                          <a:pt x="64" y="88"/>
                        </a:cubicBezTo>
                        <a:cubicBezTo>
                          <a:pt x="65" y="87"/>
                          <a:pt x="66" y="86"/>
                          <a:pt x="67" y="85"/>
                        </a:cubicBezTo>
                        <a:cubicBezTo>
                          <a:pt x="66" y="85"/>
                          <a:pt x="65" y="85"/>
                          <a:pt x="64" y="85"/>
                        </a:cubicBezTo>
                        <a:cubicBezTo>
                          <a:pt x="64" y="86"/>
                          <a:pt x="63" y="87"/>
                          <a:pt x="63" y="88"/>
                        </a:cubicBezTo>
                        <a:close/>
                        <a:moveTo>
                          <a:pt x="63" y="50"/>
                        </a:moveTo>
                        <a:cubicBezTo>
                          <a:pt x="63" y="51"/>
                          <a:pt x="64" y="51"/>
                          <a:pt x="64" y="52"/>
                        </a:cubicBezTo>
                        <a:cubicBezTo>
                          <a:pt x="64" y="52"/>
                          <a:pt x="64" y="52"/>
                          <a:pt x="65" y="52"/>
                        </a:cubicBezTo>
                        <a:cubicBezTo>
                          <a:pt x="65" y="52"/>
                          <a:pt x="65" y="52"/>
                          <a:pt x="66" y="52"/>
                        </a:cubicBezTo>
                        <a:cubicBezTo>
                          <a:pt x="66" y="52"/>
                          <a:pt x="65" y="51"/>
                          <a:pt x="65" y="50"/>
                        </a:cubicBezTo>
                        <a:cubicBezTo>
                          <a:pt x="64" y="50"/>
                          <a:pt x="64" y="50"/>
                          <a:pt x="63" y="50"/>
                        </a:cubicBezTo>
                        <a:close/>
                        <a:moveTo>
                          <a:pt x="8" y="127"/>
                        </a:moveTo>
                        <a:cubicBezTo>
                          <a:pt x="7" y="129"/>
                          <a:pt x="6" y="130"/>
                          <a:pt x="7" y="130"/>
                        </a:cubicBezTo>
                        <a:cubicBezTo>
                          <a:pt x="8" y="130"/>
                          <a:pt x="8" y="129"/>
                          <a:pt x="9" y="128"/>
                        </a:cubicBezTo>
                        <a:cubicBezTo>
                          <a:pt x="9" y="128"/>
                          <a:pt x="8" y="127"/>
                          <a:pt x="8" y="127"/>
                        </a:cubicBezTo>
                        <a:close/>
                        <a:moveTo>
                          <a:pt x="46" y="20"/>
                        </a:moveTo>
                        <a:cubicBezTo>
                          <a:pt x="46" y="19"/>
                          <a:pt x="46" y="19"/>
                          <a:pt x="46" y="18"/>
                        </a:cubicBezTo>
                        <a:cubicBezTo>
                          <a:pt x="45" y="18"/>
                          <a:pt x="44" y="19"/>
                          <a:pt x="43" y="19"/>
                        </a:cubicBezTo>
                        <a:cubicBezTo>
                          <a:pt x="43" y="19"/>
                          <a:pt x="43" y="20"/>
                          <a:pt x="43" y="20"/>
                        </a:cubicBezTo>
                        <a:cubicBezTo>
                          <a:pt x="44" y="20"/>
                          <a:pt x="45" y="20"/>
                          <a:pt x="46" y="20"/>
                        </a:cubicBezTo>
                        <a:close/>
                        <a:moveTo>
                          <a:pt x="47" y="95"/>
                        </a:moveTo>
                        <a:cubicBezTo>
                          <a:pt x="48" y="94"/>
                          <a:pt x="48" y="94"/>
                          <a:pt x="48" y="93"/>
                        </a:cubicBezTo>
                        <a:cubicBezTo>
                          <a:pt x="47" y="93"/>
                          <a:pt x="46" y="93"/>
                          <a:pt x="45" y="93"/>
                        </a:cubicBezTo>
                        <a:cubicBezTo>
                          <a:pt x="44" y="93"/>
                          <a:pt x="44" y="93"/>
                          <a:pt x="44" y="93"/>
                        </a:cubicBezTo>
                        <a:cubicBezTo>
                          <a:pt x="45" y="94"/>
                          <a:pt x="46" y="94"/>
                          <a:pt x="47" y="95"/>
                        </a:cubicBezTo>
                        <a:close/>
                        <a:moveTo>
                          <a:pt x="12" y="125"/>
                        </a:moveTo>
                        <a:cubicBezTo>
                          <a:pt x="12" y="124"/>
                          <a:pt x="11" y="123"/>
                          <a:pt x="11" y="123"/>
                        </a:cubicBezTo>
                        <a:cubicBezTo>
                          <a:pt x="11" y="124"/>
                          <a:pt x="10" y="124"/>
                          <a:pt x="9" y="125"/>
                        </a:cubicBezTo>
                        <a:cubicBezTo>
                          <a:pt x="11" y="126"/>
                          <a:pt x="11" y="126"/>
                          <a:pt x="12" y="125"/>
                        </a:cubicBezTo>
                        <a:close/>
                        <a:moveTo>
                          <a:pt x="69" y="82"/>
                        </a:moveTo>
                        <a:cubicBezTo>
                          <a:pt x="68" y="82"/>
                          <a:pt x="68" y="81"/>
                          <a:pt x="68" y="81"/>
                        </a:cubicBezTo>
                        <a:cubicBezTo>
                          <a:pt x="67" y="81"/>
                          <a:pt x="66" y="81"/>
                          <a:pt x="65" y="81"/>
                        </a:cubicBezTo>
                        <a:cubicBezTo>
                          <a:pt x="65" y="81"/>
                          <a:pt x="65" y="81"/>
                          <a:pt x="65" y="81"/>
                        </a:cubicBezTo>
                        <a:cubicBezTo>
                          <a:pt x="65" y="81"/>
                          <a:pt x="65" y="82"/>
                          <a:pt x="65" y="82"/>
                        </a:cubicBezTo>
                        <a:cubicBezTo>
                          <a:pt x="66" y="82"/>
                          <a:pt x="67" y="82"/>
                          <a:pt x="69" y="82"/>
                        </a:cubicBezTo>
                        <a:close/>
                        <a:moveTo>
                          <a:pt x="53" y="94"/>
                        </a:moveTo>
                        <a:cubicBezTo>
                          <a:pt x="52" y="94"/>
                          <a:pt x="51" y="94"/>
                          <a:pt x="51" y="96"/>
                        </a:cubicBezTo>
                        <a:cubicBezTo>
                          <a:pt x="51" y="96"/>
                          <a:pt x="51" y="96"/>
                          <a:pt x="52" y="96"/>
                        </a:cubicBezTo>
                        <a:cubicBezTo>
                          <a:pt x="52" y="95"/>
                          <a:pt x="53" y="95"/>
                          <a:pt x="53" y="94"/>
                        </a:cubicBezTo>
                        <a:close/>
                        <a:moveTo>
                          <a:pt x="53" y="114"/>
                        </a:moveTo>
                        <a:cubicBezTo>
                          <a:pt x="55" y="112"/>
                          <a:pt x="59" y="107"/>
                          <a:pt x="59" y="105"/>
                        </a:cubicBezTo>
                        <a:cubicBezTo>
                          <a:pt x="57" y="108"/>
                          <a:pt x="55" y="111"/>
                          <a:pt x="53" y="114"/>
                        </a:cubicBezTo>
                        <a:close/>
                        <a:moveTo>
                          <a:pt x="54" y="88"/>
                        </a:moveTo>
                        <a:cubicBezTo>
                          <a:pt x="54" y="88"/>
                          <a:pt x="54" y="88"/>
                          <a:pt x="54" y="87"/>
                        </a:cubicBezTo>
                        <a:cubicBezTo>
                          <a:pt x="52" y="87"/>
                          <a:pt x="51" y="86"/>
                          <a:pt x="49" y="86"/>
                        </a:cubicBezTo>
                        <a:cubicBezTo>
                          <a:pt x="49" y="86"/>
                          <a:pt x="49" y="87"/>
                          <a:pt x="49" y="87"/>
                        </a:cubicBezTo>
                        <a:cubicBezTo>
                          <a:pt x="51" y="87"/>
                          <a:pt x="52" y="87"/>
                          <a:pt x="54" y="88"/>
                        </a:cubicBezTo>
                        <a:close/>
                        <a:moveTo>
                          <a:pt x="43" y="96"/>
                        </a:moveTo>
                        <a:cubicBezTo>
                          <a:pt x="43" y="97"/>
                          <a:pt x="44" y="97"/>
                          <a:pt x="45" y="97"/>
                        </a:cubicBezTo>
                        <a:cubicBezTo>
                          <a:pt x="45" y="97"/>
                          <a:pt x="45" y="97"/>
                          <a:pt x="46" y="96"/>
                        </a:cubicBezTo>
                        <a:cubicBezTo>
                          <a:pt x="45" y="96"/>
                          <a:pt x="44" y="96"/>
                          <a:pt x="43" y="95"/>
                        </a:cubicBezTo>
                        <a:cubicBezTo>
                          <a:pt x="43" y="96"/>
                          <a:pt x="43" y="96"/>
                          <a:pt x="43" y="96"/>
                        </a:cubicBezTo>
                        <a:close/>
                        <a:moveTo>
                          <a:pt x="68" y="77"/>
                        </a:moveTo>
                        <a:cubicBezTo>
                          <a:pt x="67" y="77"/>
                          <a:pt x="67" y="77"/>
                          <a:pt x="66" y="77"/>
                        </a:cubicBezTo>
                        <a:cubicBezTo>
                          <a:pt x="66" y="77"/>
                          <a:pt x="66" y="78"/>
                          <a:pt x="66" y="78"/>
                        </a:cubicBezTo>
                        <a:cubicBezTo>
                          <a:pt x="67" y="78"/>
                          <a:pt x="67" y="78"/>
                          <a:pt x="68" y="78"/>
                        </a:cubicBezTo>
                        <a:cubicBezTo>
                          <a:pt x="68" y="78"/>
                          <a:pt x="68" y="77"/>
                          <a:pt x="68" y="77"/>
                        </a:cubicBezTo>
                        <a:close/>
                        <a:moveTo>
                          <a:pt x="30" y="110"/>
                        </a:moveTo>
                        <a:cubicBezTo>
                          <a:pt x="30" y="110"/>
                          <a:pt x="30" y="110"/>
                          <a:pt x="29" y="110"/>
                        </a:cubicBezTo>
                        <a:cubicBezTo>
                          <a:pt x="29" y="110"/>
                          <a:pt x="28" y="111"/>
                          <a:pt x="28" y="112"/>
                        </a:cubicBezTo>
                        <a:cubicBezTo>
                          <a:pt x="28" y="112"/>
                          <a:pt x="29" y="112"/>
                          <a:pt x="29" y="112"/>
                        </a:cubicBezTo>
                        <a:cubicBezTo>
                          <a:pt x="29" y="111"/>
                          <a:pt x="30" y="111"/>
                          <a:pt x="30" y="110"/>
                        </a:cubicBezTo>
                        <a:close/>
                        <a:moveTo>
                          <a:pt x="31" y="117"/>
                        </a:moveTo>
                        <a:cubicBezTo>
                          <a:pt x="31" y="118"/>
                          <a:pt x="30" y="118"/>
                          <a:pt x="30" y="119"/>
                        </a:cubicBezTo>
                        <a:cubicBezTo>
                          <a:pt x="31" y="119"/>
                          <a:pt x="31" y="119"/>
                          <a:pt x="32" y="119"/>
                        </a:cubicBezTo>
                        <a:cubicBezTo>
                          <a:pt x="32" y="119"/>
                          <a:pt x="32" y="118"/>
                          <a:pt x="32" y="118"/>
                        </a:cubicBezTo>
                        <a:cubicBezTo>
                          <a:pt x="32" y="118"/>
                          <a:pt x="32" y="117"/>
                          <a:pt x="31" y="117"/>
                        </a:cubicBezTo>
                        <a:close/>
                        <a:moveTo>
                          <a:pt x="45" y="36"/>
                        </a:moveTo>
                        <a:cubicBezTo>
                          <a:pt x="45" y="35"/>
                          <a:pt x="45" y="35"/>
                          <a:pt x="44" y="34"/>
                        </a:cubicBezTo>
                        <a:cubicBezTo>
                          <a:pt x="44" y="35"/>
                          <a:pt x="44" y="35"/>
                          <a:pt x="43" y="35"/>
                        </a:cubicBezTo>
                        <a:cubicBezTo>
                          <a:pt x="43" y="35"/>
                          <a:pt x="43" y="36"/>
                          <a:pt x="43" y="36"/>
                        </a:cubicBezTo>
                        <a:cubicBezTo>
                          <a:pt x="44" y="36"/>
                          <a:pt x="44" y="36"/>
                          <a:pt x="45" y="36"/>
                        </a:cubicBezTo>
                        <a:close/>
                        <a:moveTo>
                          <a:pt x="22" y="120"/>
                        </a:moveTo>
                        <a:cubicBezTo>
                          <a:pt x="22" y="120"/>
                          <a:pt x="22" y="120"/>
                          <a:pt x="22" y="120"/>
                        </a:cubicBezTo>
                        <a:cubicBezTo>
                          <a:pt x="21" y="120"/>
                          <a:pt x="20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20"/>
                        </a:cubicBezTo>
                        <a:cubicBezTo>
                          <a:pt x="20" y="120"/>
                          <a:pt x="21" y="120"/>
                          <a:pt x="22" y="120"/>
                        </a:cubicBezTo>
                        <a:close/>
                        <a:moveTo>
                          <a:pt x="39" y="83"/>
                        </a:moveTo>
                        <a:cubicBezTo>
                          <a:pt x="40" y="83"/>
                          <a:pt x="41" y="82"/>
                          <a:pt x="42" y="81"/>
                        </a:cubicBezTo>
                        <a:cubicBezTo>
                          <a:pt x="40" y="81"/>
                          <a:pt x="40" y="82"/>
                          <a:pt x="39" y="83"/>
                        </a:cubicBezTo>
                        <a:close/>
                        <a:moveTo>
                          <a:pt x="31" y="121"/>
                        </a:moveTo>
                        <a:cubicBezTo>
                          <a:pt x="30" y="121"/>
                          <a:pt x="29" y="120"/>
                          <a:pt x="28" y="121"/>
                        </a:cubicBezTo>
                        <a:cubicBezTo>
                          <a:pt x="29" y="121"/>
                          <a:pt x="29" y="122"/>
                          <a:pt x="30" y="122"/>
                        </a:cubicBezTo>
                        <a:cubicBezTo>
                          <a:pt x="30" y="122"/>
                          <a:pt x="30" y="121"/>
                          <a:pt x="31" y="121"/>
                        </a:cubicBezTo>
                        <a:close/>
                        <a:moveTo>
                          <a:pt x="39" y="16"/>
                        </a:moveTo>
                        <a:cubicBezTo>
                          <a:pt x="39" y="15"/>
                          <a:pt x="39" y="15"/>
                          <a:pt x="38" y="15"/>
                        </a:cubicBezTo>
                        <a:cubicBezTo>
                          <a:pt x="37" y="15"/>
                          <a:pt x="37" y="16"/>
                          <a:pt x="37" y="16"/>
                        </a:cubicBezTo>
                        <a:cubicBezTo>
                          <a:pt x="38" y="16"/>
                          <a:pt x="39" y="16"/>
                          <a:pt x="39" y="16"/>
                        </a:cubicBezTo>
                        <a:close/>
                        <a:moveTo>
                          <a:pt x="39" y="104"/>
                        </a:moveTo>
                        <a:cubicBezTo>
                          <a:pt x="39" y="104"/>
                          <a:pt x="38" y="104"/>
                          <a:pt x="38" y="104"/>
                        </a:cubicBezTo>
                        <a:cubicBezTo>
                          <a:pt x="38" y="105"/>
                          <a:pt x="37" y="105"/>
                          <a:pt x="37" y="106"/>
                        </a:cubicBezTo>
                        <a:cubicBezTo>
                          <a:pt x="38" y="106"/>
                          <a:pt x="39" y="105"/>
                          <a:pt x="39" y="104"/>
                        </a:cubicBezTo>
                        <a:close/>
                        <a:moveTo>
                          <a:pt x="29" y="7"/>
                        </a:moveTo>
                        <a:cubicBezTo>
                          <a:pt x="30" y="7"/>
                          <a:pt x="31" y="7"/>
                          <a:pt x="32" y="6"/>
                        </a:cubicBezTo>
                        <a:cubicBezTo>
                          <a:pt x="32" y="6"/>
                          <a:pt x="32" y="6"/>
                          <a:pt x="32" y="6"/>
                        </a:cubicBezTo>
                        <a:cubicBezTo>
                          <a:pt x="31" y="6"/>
                          <a:pt x="30" y="6"/>
                          <a:pt x="29" y="6"/>
                        </a:cubicBezTo>
                        <a:cubicBezTo>
                          <a:pt x="29" y="6"/>
                          <a:pt x="29" y="7"/>
                          <a:pt x="29" y="7"/>
                        </a:cubicBezTo>
                        <a:close/>
                        <a:moveTo>
                          <a:pt x="42" y="108"/>
                        </a:moveTo>
                        <a:cubicBezTo>
                          <a:pt x="43" y="108"/>
                          <a:pt x="43" y="107"/>
                          <a:pt x="44" y="106"/>
                        </a:cubicBezTo>
                        <a:cubicBezTo>
                          <a:pt x="43" y="106"/>
                          <a:pt x="43" y="106"/>
                          <a:pt x="43" y="106"/>
                        </a:cubicBezTo>
                        <a:cubicBezTo>
                          <a:pt x="42" y="106"/>
                          <a:pt x="42" y="107"/>
                          <a:pt x="42" y="108"/>
                        </a:cubicBezTo>
                        <a:close/>
                        <a:moveTo>
                          <a:pt x="61" y="44"/>
                        </a:moveTo>
                        <a:cubicBezTo>
                          <a:pt x="61" y="44"/>
                          <a:pt x="61" y="44"/>
                          <a:pt x="62" y="45"/>
                        </a:cubicBezTo>
                        <a:cubicBezTo>
                          <a:pt x="62" y="45"/>
                          <a:pt x="63" y="45"/>
                          <a:pt x="63" y="45"/>
                        </a:cubicBezTo>
                        <a:cubicBezTo>
                          <a:pt x="63" y="44"/>
                          <a:pt x="63" y="44"/>
                          <a:pt x="63" y="43"/>
                        </a:cubicBezTo>
                        <a:cubicBezTo>
                          <a:pt x="62" y="44"/>
                          <a:pt x="62" y="44"/>
                          <a:pt x="61" y="44"/>
                        </a:cubicBezTo>
                        <a:close/>
                        <a:moveTo>
                          <a:pt x="48" y="89"/>
                        </a:moveTo>
                        <a:cubicBezTo>
                          <a:pt x="48" y="89"/>
                          <a:pt x="48" y="89"/>
                          <a:pt x="48" y="90"/>
                        </a:cubicBezTo>
                        <a:cubicBezTo>
                          <a:pt x="49" y="90"/>
                          <a:pt x="50" y="90"/>
                          <a:pt x="51" y="90"/>
                        </a:cubicBezTo>
                        <a:cubicBezTo>
                          <a:pt x="51" y="90"/>
                          <a:pt x="51" y="90"/>
                          <a:pt x="52" y="90"/>
                        </a:cubicBezTo>
                        <a:cubicBezTo>
                          <a:pt x="51" y="89"/>
                          <a:pt x="50" y="89"/>
                          <a:pt x="49" y="89"/>
                        </a:cubicBezTo>
                        <a:cubicBezTo>
                          <a:pt x="49" y="89"/>
                          <a:pt x="49" y="89"/>
                          <a:pt x="48" y="89"/>
                        </a:cubicBezTo>
                        <a:close/>
                        <a:moveTo>
                          <a:pt x="50" y="15"/>
                        </a:moveTo>
                        <a:cubicBezTo>
                          <a:pt x="50" y="14"/>
                          <a:pt x="50" y="13"/>
                          <a:pt x="49" y="14"/>
                        </a:cubicBezTo>
                        <a:cubicBezTo>
                          <a:pt x="49" y="15"/>
                          <a:pt x="49" y="15"/>
                          <a:pt x="50" y="15"/>
                        </a:cubicBezTo>
                        <a:close/>
                        <a:moveTo>
                          <a:pt x="62" y="48"/>
                        </a:moveTo>
                        <a:cubicBezTo>
                          <a:pt x="63" y="48"/>
                          <a:pt x="64" y="48"/>
                          <a:pt x="64" y="48"/>
                        </a:cubicBezTo>
                        <a:cubicBezTo>
                          <a:pt x="64" y="47"/>
                          <a:pt x="64" y="47"/>
                          <a:pt x="64" y="47"/>
                        </a:cubicBezTo>
                        <a:cubicBezTo>
                          <a:pt x="63" y="47"/>
                          <a:pt x="63" y="47"/>
                          <a:pt x="62" y="47"/>
                        </a:cubicBezTo>
                        <a:cubicBezTo>
                          <a:pt x="62" y="47"/>
                          <a:pt x="62" y="48"/>
                          <a:pt x="62" y="48"/>
                        </a:cubicBezTo>
                        <a:close/>
                        <a:moveTo>
                          <a:pt x="44" y="47"/>
                        </a:moveTo>
                        <a:cubicBezTo>
                          <a:pt x="46" y="47"/>
                          <a:pt x="47" y="47"/>
                          <a:pt x="47" y="46"/>
                        </a:cubicBezTo>
                        <a:cubicBezTo>
                          <a:pt x="46" y="46"/>
                          <a:pt x="45" y="46"/>
                          <a:pt x="44" y="47"/>
                        </a:cubicBezTo>
                        <a:close/>
                        <a:moveTo>
                          <a:pt x="42" y="100"/>
                        </a:moveTo>
                        <a:cubicBezTo>
                          <a:pt x="42" y="100"/>
                          <a:pt x="41" y="100"/>
                          <a:pt x="41" y="100"/>
                        </a:cubicBezTo>
                        <a:cubicBezTo>
                          <a:pt x="41" y="100"/>
                          <a:pt x="40" y="100"/>
                          <a:pt x="40" y="101"/>
                        </a:cubicBezTo>
                        <a:cubicBezTo>
                          <a:pt x="41" y="101"/>
                          <a:pt x="42" y="102"/>
                          <a:pt x="42" y="100"/>
                        </a:cubicBezTo>
                        <a:close/>
                        <a:moveTo>
                          <a:pt x="71" y="74"/>
                        </a:moveTo>
                        <a:cubicBezTo>
                          <a:pt x="71" y="74"/>
                          <a:pt x="71" y="74"/>
                          <a:pt x="71" y="74"/>
                        </a:cubicBezTo>
                        <a:cubicBezTo>
                          <a:pt x="71" y="73"/>
                          <a:pt x="71" y="73"/>
                          <a:pt x="72" y="72"/>
                        </a:cubicBezTo>
                        <a:cubicBezTo>
                          <a:pt x="71" y="72"/>
                          <a:pt x="71" y="72"/>
                          <a:pt x="70" y="72"/>
                        </a:cubicBezTo>
                        <a:cubicBezTo>
                          <a:pt x="70" y="73"/>
                          <a:pt x="70" y="73"/>
                          <a:pt x="71" y="74"/>
                        </a:cubicBezTo>
                        <a:close/>
                        <a:moveTo>
                          <a:pt x="63" y="77"/>
                        </a:moveTo>
                        <a:cubicBezTo>
                          <a:pt x="63" y="77"/>
                          <a:pt x="63" y="77"/>
                          <a:pt x="62" y="77"/>
                        </a:cubicBezTo>
                        <a:cubicBezTo>
                          <a:pt x="62" y="77"/>
                          <a:pt x="62" y="77"/>
                          <a:pt x="62" y="78"/>
                        </a:cubicBezTo>
                        <a:cubicBezTo>
                          <a:pt x="63" y="78"/>
                          <a:pt x="63" y="78"/>
                          <a:pt x="64" y="78"/>
                        </a:cubicBezTo>
                        <a:cubicBezTo>
                          <a:pt x="63" y="77"/>
                          <a:pt x="63" y="77"/>
                          <a:pt x="63" y="77"/>
                        </a:cubicBezTo>
                        <a:close/>
                        <a:moveTo>
                          <a:pt x="50" y="18"/>
                        </a:moveTo>
                        <a:cubicBezTo>
                          <a:pt x="50" y="19"/>
                          <a:pt x="50" y="19"/>
                          <a:pt x="51" y="19"/>
                        </a:cubicBezTo>
                        <a:cubicBezTo>
                          <a:pt x="51" y="17"/>
                          <a:pt x="51" y="17"/>
                          <a:pt x="50" y="18"/>
                        </a:cubicBezTo>
                        <a:close/>
                        <a:moveTo>
                          <a:pt x="58" y="53"/>
                        </a:moveTo>
                        <a:cubicBezTo>
                          <a:pt x="58" y="53"/>
                          <a:pt x="58" y="52"/>
                          <a:pt x="58" y="52"/>
                        </a:cubicBezTo>
                        <a:cubicBezTo>
                          <a:pt x="58" y="52"/>
                          <a:pt x="57" y="52"/>
                          <a:pt x="57" y="52"/>
                        </a:cubicBezTo>
                        <a:cubicBezTo>
                          <a:pt x="57" y="52"/>
                          <a:pt x="57" y="53"/>
                          <a:pt x="57" y="54"/>
                        </a:cubicBezTo>
                        <a:cubicBezTo>
                          <a:pt x="58" y="54"/>
                          <a:pt x="58" y="54"/>
                          <a:pt x="58" y="53"/>
                        </a:cubicBezTo>
                        <a:close/>
                        <a:moveTo>
                          <a:pt x="43" y="40"/>
                        </a:moveTo>
                        <a:cubicBezTo>
                          <a:pt x="44" y="40"/>
                          <a:pt x="45" y="40"/>
                          <a:pt x="46" y="40"/>
                        </a:cubicBezTo>
                        <a:cubicBezTo>
                          <a:pt x="46" y="39"/>
                          <a:pt x="45" y="39"/>
                          <a:pt x="45" y="39"/>
                        </a:cubicBezTo>
                        <a:cubicBezTo>
                          <a:pt x="45" y="39"/>
                          <a:pt x="44" y="39"/>
                          <a:pt x="43" y="40"/>
                        </a:cubicBezTo>
                        <a:close/>
                        <a:moveTo>
                          <a:pt x="62" y="41"/>
                        </a:moveTo>
                        <a:cubicBezTo>
                          <a:pt x="62" y="41"/>
                          <a:pt x="62" y="40"/>
                          <a:pt x="62" y="40"/>
                        </a:cubicBezTo>
                        <a:cubicBezTo>
                          <a:pt x="61" y="40"/>
                          <a:pt x="61" y="40"/>
                          <a:pt x="61" y="40"/>
                        </a:cubicBezTo>
                        <a:cubicBezTo>
                          <a:pt x="61" y="40"/>
                          <a:pt x="61" y="41"/>
                          <a:pt x="61" y="41"/>
                        </a:cubicBezTo>
                        <a:cubicBezTo>
                          <a:pt x="61" y="41"/>
                          <a:pt x="61" y="41"/>
                          <a:pt x="62" y="41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lose/>
                        <a:moveTo>
                          <a:pt x="47" y="43"/>
                        </a:moveTo>
                        <a:cubicBezTo>
                          <a:pt x="46" y="43"/>
                          <a:pt x="44" y="44"/>
                          <a:pt x="44" y="44"/>
                        </a:cubicBezTo>
                        <a:cubicBezTo>
                          <a:pt x="45" y="44"/>
                          <a:pt x="46" y="44"/>
                          <a:pt x="47" y="43"/>
                        </a:cubicBezTo>
                        <a:close/>
                        <a:moveTo>
                          <a:pt x="59" y="86"/>
                        </a:moveTo>
                        <a:cubicBezTo>
                          <a:pt x="59" y="86"/>
                          <a:pt x="59" y="86"/>
                          <a:pt x="59" y="85"/>
                        </a:cubicBezTo>
                        <a:cubicBezTo>
                          <a:pt x="59" y="85"/>
                          <a:pt x="58" y="85"/>
                          <a:pt x="58" y="85"/>
                        </a:cubicBezTo>
                        <a:cubicBezTo>
                          <a:pt x="58" y="85"/>
                          <a:pt x="58" y="85"/>
                          <a:pt x="58" y="85"/>
                        </a:cubicBezTo>
                        <a:cubicBezTo>
                          <a:pt x="58" y="86"/>
                          <a:pt x="58" y="86"/>
                          <a:pt x="58" y="86"/>
                        </a:cubicBezTo>
                        <a:cubicBezTo>
                          <a:pt x="58" y="86"/>
                          <a:pt x="58" y="86"/>
                          <a:pt x="59" y="86"/>
                        </a:cubicBezTo>
                        <a:close/>
                        <a:moveTo>
                          <a:pt x="53" y="29"/>
                        </a:move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30"/>
                          <a:pt x="53" y="30"/>
                        </a:cubicBezTo>
                        <a:cubicBezTo>
                          <a:pt x="53" y="30"/>
                          <a:pt x="53" y="30"/>
                          <a:pt x="53" y="30"/>
                        </a:cubicBezTo>
                        <a:cubicBezTo>
                          <a:pt x="53" y="30"/>
                          <a:pt x="53" y="29"/>
                          <a:pt x="53" y="29"/>
                        </a:cubicBezTo>
                        <a:close/>
                        <a:moveTo>
                          <a:pt x="60" y="34"/>
                        </a:moveTo>
                        <a:cubicBezTo>
                          <a:pt x="60" y="34"/>
                          <a:pt x="60" y="33"/>
                          <a:pt x="60" y="33"/>
                        </a:cubicBezTo>
                        <a:cubicBezTo>
                          <a:pt x="60" y="32"/>
                          <a:pt x="60" y="32"/>
                          <a:pt x="59" y="32"/>
                        </a:cubicBezTo>
                        <a:cubicBezTo>
                          <a:pt x="59" y="33"/>
                          <a:pt x="59" y="33"/>
                          <a:pt x="60" y="34"/>
                        </a:cubicBezTo>
                        <a:close/>
                        <a:moveTo>
                          <a:pt x="38" y="27"/>
                        </a:moveTo>
                        <a:cubicBezTo>
                          <a:pt x="39" y="27"/>
                          <a:pt x="40" y="27"/>
                          <a:pt x="40" y="27"/>
                        </a:cubicBezTo>
                        <a:cubicBezTo>
                          <a:pt x="40" y="27"/>
                          <a:pt x="40" y="26"/>
                          <a:pt x="40" y="26"/>
                        </a:cubicBezTo>
                        <a:cubicBezTo>
                          <a:pt x="39" y="26"/>
                          <a:pt x="39" y="26"/>
                          <a:pt x="38" y="27"/>
                        </a:cubicBezTo>
                        <a:close/>
                        <a:moveTo>
                          <a:pt x="52" y="25"/>
                        </a:moveTo>
                        <a:cubicBezTo>
                          <a:pt x="52" y="25"/>
                          <a:pt x="52" y="25"/>
                          <a:pt x="52" y="25"/>
                        </a:cubicBezTo>
                        <a:cubicBezTo>
                          <a:pt x="52" y="26"/>
                          <a:pt x="52" y="26"/>
                          <a:pt x="53" y="26"/>
                        </a:cubicBezTo>
                        <a:cubicBezTo>
                          <a:pt x="53" y="26"/>
                          <a:pt x="53" y="25"/>
                          <a:pt x="52" y="25"/>
                        </a:cubicBezTo>
                        <a:close/>
                        <a:moveTo>
                          <a:pt x="60" y="38"/>
                        </a:moveTo>
                        <a:cubicBezTo>
                          <a:pt x="61" y="38"/>
                          <a:pt x="61" y="38"/>
                          <a:pt x="61" y="38"/>
                        </a:cubicBezTo>
                        <a:cubicBezTo>
                          <a:pt x="61" y="37"/>
                          <a:pt x="61" y="37"/>
                          <a:pt x="61" y="36"/>
                        </a:cubicBezTo>
                        <a:cubicBezTo>
                          <a:pt x="60" y="36"/>
                          <a:pt x="60" y="36"/>
                          <a:pt x="60" y="38"/>
                        </a:cubicBezTo>
                        <a:close/>
                        <a:moveTo>
                          <a:pt x="60" y="66"/>
                        </a:moveTo>
                        <a:cubicBezTo>
                          <a:pt x="60" y="67"/>
                          <a:pt x="60" y="68"/>
                          <a:pt x="60" y="69"/>
                        </a:cubicBezTo>
                        <a:cubicBezTo>
                          <a:pt x="60" y="68"/>
                          <a:pt x="60" y="67"/>
                          <a:pt x="60" y="66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6"/>
                          <a:pt x="49" y="26"/>
                          <a:pt x="50" y="26"/>
                        </a:cubicBezTo>
                        <a:cubicBezTo>
                          <a:pt x="50" y="26"/>
                          <a:pt x="50" y="25"/>
                          <a:pt x="49" y="25"/>
                        </a:cubicBezTo>
                        <a:close/>
                        <a:moveTo>
                          <a:pt x="31" y="128"/>
                        </a:moveTo>
                        <a:cubicBezTo>
                          <a:pt x="30" y="129"/>
                          <a:pt x="30" y="129"/>
                          <a:pt x="29" y="129"/>
                        </a:cubicBezTo>
                        <a:cubicBezTo>
                          <a:pt x="29" y="129"/>
                          <a:pt x="29" y="129"/>
                          <a:pt x="29" y="129"/>
                        </a:cubicBezTo>
                        <a:cubicBezTo>
                          <a:pt x="30" y="129"/>
                          <a:pt x="30" y="129"/>
                          <a:pt x="31" y="128"/>
                        </a:cubicBezTo>
                        <a:close/>
                        <a:moveTo>
                          <a:pt x="46" y="30"/>
                        </a:moveTo>
                        <a:cubicBezTo>
                          <a:pt x="46" y="31"/>
                          <a:pt x="46" y="31"/>
                          <a:pt x="47" y="31"/>
                        </a:cubicBezTo>
                        <a:cubicBezTo>
                          <a:pt x="47" y="31"/>
                          <a:pt x="47" y="31"/>
                          <a:pt x="47" y="30"/>
                        </a:cubicBezTo>
                        <a:cubicBezTo>
                          <a:pt x="46" y="30"/>
                          <a:pt x="46" y="30"/>
                          <a:pt x="46" y="30"/>
                        </a:cubicBezTo>
                        <a:close/>
                        <a:moveTo>
                          <a:pt x="39" y="29"/>
                        </a:moveTo>
                        <a:cubicBezTo>
                          <a:pt x="39" y="30"/>
                          <a:pt x="39" y="30"/>
                          <a:pt x="39" y="30"/>
                        </a:cubicBezTo>
                        <a:cubicBezTo>
                          <a:pt x="40" y="30"/>
                          <a:pt x="40" y="30"/>
                          <a:pt x="40" y="29"/>
                        </a:cubicBezTo>
                        <a:cubicBezTo>
                          <a:pt x="40" y="29"/>
                          <a:pt x="39" y="29"/>
                          <a:pt x="39" y="29"/>
                        </a:cubicBezTo>
                        <a:close/>
                        <a:moveTo>
                          <a:pt x="35" y="113"/>
                        </a:moveTo>
                        <a:cubicBezTo>
                          <a:pt x="35" y="113"/>
                          <a:pt x="35" y="113"/>
                          <a:pt x="34" y="114"/>
                        </a:cubicBezTo>
                        <a:cubicBezTo>
                          <a:pt x="35" y="114"/>
                          <a:pt x="35" y="114"/>
                          <a:pt x="35" y="113"/>
                        </a:cubicBezTo>
                        <a:close/>
                        <a:moveTo>
                          <a:pt x="50" y="98"/>
                        </a:moveTo>
                        <a:cubicBezTo>
                          <a:pt x="49" y="97"/>
                          <a:pt x="49" y="97"/>
                          <a:pt x="49" y="98"/>
                        </a:cubicBezTo>
                        <a:cubicBezTo>
                          <a:pt x="50" y="98"/>
                          <a:pt x="50" y="98"/>
                          <a:pt x="50" y="98"/>
                        </a:cubicBezTo>
                        <a:close/>
                        <a:moveTo>
                          <a:pt x="48" y="111"/>
                        </a:moveTo>
                        <a:cubicBezTo>
                          <a:pt x="47" y="112"/>
                          <a:pt x="47" y="112"/>
                          <a:pt x="46" y="113"/>
                        </a:cubicBezTo>
                        <a:cubicBezTo>
                          <a:pt x="47" y="112"/>
                          <a:pt x="48" y="112"/>
                          <a:pt x="48" y="111"/>
                        </a:cubicBezTo>
                        <a:close/>
                        <a:moveTo>
                          <a:pt x="68" y="74"/>
                        </a:moveTo>
                        <a:cubicBezTo>
                          <a:pt x="67" y="74"/>
                          <a:pt x="67" y="73"/>
                          <a:pt x="67" y="73"/>
                        </a:cubicBezTo>
                        <a:cubicBezTo>
                          <a:pt x="67" y="73"/>
                          <a:pt x="67" y="73"/>
                          <a:pt x="67" y="73"/>
                        </a:cubicBezTo>
                        <a:cubicBezTo>
                          <a:pt x="67" y="73"/>
                          <a:pt x="67" y="74"/>
                          <a:pt x="67" y="74"/>
                        </a:cubicBezTo>
                        <a:cubicBezTo>
                          <a:pt x="67" y="74"/>
                          <a:pt x="67" y="74"/>
                          <a:pt x="68" y="74"/>
                        </a:cubicBezTo>
                        <a:close/>
                        <a:moveTo>
                          <a:pt x="60" y="60"/>
                        </a:moveTo>
                        <a:cubicBezTo>
                          <a:pt x="60" y="60"/>
                          <a:pt x="60" y="60"/>
                          <a:pt x="60" y="59"/>
                        </a:cubicBezTo>
                        <a:cubicBezTo>
                          <a:pt x="59" y="59"/>
                          <a:pt x="59" y="60"/>
                          <a:pt x="60" y="60"/>
                        </a:cubicBezTo>
                        <a:close/>
                        <a:moveTo>
                          <a:pt x="40" y="20"/>
                        </a:moveTo>
                        <a:cubicBezTo>
                          <a:pt x="40" y="20"/>
                          <a:pt x="40" y="20"/>
                          <a:pt x="40" y="20"/>
                        </a:cubicBezTo>
                        <a:cubicBezTo>
                          <a:pt x="39" y="20"/>
                          <a:pt x="38" y="20"/>
                          <a:pt x="38" y="20"/>
                        </a:cubicBezTo>
                        <a:cubicBezTo>
                          <a:pt x="38" y="20"/>
                          <a:pt x="38" y="20"/>
                          <a:pt x="38" y="20"/>
                        </a:cubicBezTo>
                        <a:cubicBezTo>
                          <a:pt x="38" y="20"/>
                          <a:pt x="39" y="20"/>
                          <a:pt x="40" y="20"/>
                        </a:cubicBezTo>
                        <a:close/>
                        <a:moveTo>
                          <a:pt x="35" y="129"/>
                        </a:moveTo>
                        <a:cubicBezTo>
                          <a:pt x="34" y="128"/>
                          <a:pt x="34" y="128"/>
                          <a:pt x="34" y="129"/>
                        </a:cubicBezTo>
                        <a:cubicBezTo>
                          <a:pt x="34" y="129"/>
                          <a:pt x="35" y="129"/>
                          <a:pt x="35" y="129"/>
                        </a:cubicBezTo>
                        <a:close/>
                        <a:moveTo>
                          <a:pt x="65" y="65"/>
                        </a:moveTo>
                        <a:cubicBezTo>
                          <a:pt x="65" y="65"/>
                          <a:pt x="65" y="65"/>
                          <a:pt x="65" y="65"/>
                        </a:cubicBezTo>
                        <a:cubicBezTo>
                          <a:pt x="65" y="66"/>
                          <a:pt x="65" y="67"/>
                          <a:pt x="65" y="67"/>
                        </a:cubicBezTo>
                        <a:cubicBezTo>
                          <a:pt x="65" y="67"/>
                          <a:pt x="65" y="67"/>
                          <a:pt x="65" y="67"/>
                        </a:cubicBezTo>
                        <a:cubicBezTo>
                          <a:pt x="65" y="67"/>
                          <a:pt x="65" y="66"/>
                          <a:pt x="65" y="65"/>
                        </a:cubicBezTo>
                        <a:close/>
                        <a:moveTo>
                          <a:pt x="45" y="26"/>
                        </a:moveTo>
                        <a:cubicBezTo>
                          <a:pt x="45" y="27"/>
                          <a:pt x="45" y="27"/>
                          <a:pt x="46" y="27"/>
                        </a:cubicBezTo>
                        <a:cubicBezTo>
                          <a:pt x="45" y="26"/>
                          <a:pt x="46" y="26"/>
                          <a:pt x="45" y="26"/>
                        </a:cubicBezTo>
                        <a:close/>
                        <a:moveTo>
                          <a:pt x="24" y="9"/>
                        </a:move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4" y="8"/>
                          <a:pt x="24" y="8"/>
                          <a:pt x="24" y="9"/>
                        </a:cubicBezTo>
                        <a:close/>
                        <a:moveTo>
                          <a:pt x="54" y="90"/>
                        </a:moveTo>
                        <a:cubicBezTo>
                          <a:pt x="54" y="90"/>
                          <a:pt x="54" y="90"/>
                          <a:pt x="54" y="91"/>
                        </a:cubicBezTo>
                        <a:cubicBezTo>
                          <a:pt x="54" y="91"/>
                          <a:pt x="54" y="91"/>
                          <a:pt x="55" y="91"/>
                        </a:cubicBezTo>
                        <a:cubicBezTo>
                          <a:pt x="55" y="90"/>
                          <a:pt x="54" y="90"/>
                          <a:pt x="54" y="90"/>
                        </a:cubicBezTo>
                        <a:close/>
                        <a:moveTo>
                          <a:pt x="43" y="32"/>
                        </a:moveTo>
                        <a:cubicBezTo>
                          <a:pt x="43" y="32"/>
                          <a:pt x="44" y="32"/>
                          <a:pt x="44" y="32"/>
                        </a:cubicBezTo>
                        <a:cubicBezTo>
                          <a:pt x="44" y="31"/>
                          <a:pt x="44" y="31"/>
                          <a:pt x="43" y="31"/>
                        </a:cubicBezTo>
                        <a:cubicBezTo>
                          <a:pt x="43" y="31"/>
                          <a:pt x="43" y="32"/>
                          <a:pt x="43" y="32"/>
                        </a:cubicBezTo>
                        <a:close/>
                        <a:moveTo>
                          <a:pt x="66" y="54"/>
                        </a:moveTo>
                        <a:cubicBezTo>
                          <a:pt x="66" y="55"/>
                          <a:pt x="66" y="55"/>
                          <a:pt x="65" y="55"/>
                        </a:cubicBezTo>
                        <a:cubicBezTo>
                          <a:pt x="66" y="55"/>
                          <a:pt x="66" y="55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lose/>
                        <a:moveTo>
                          <a:pt x="41" y="32"/>
                        </a:moveTo>
                        <a:cubicBezTo>
                          <a:pt x="40" y="32"/>
                          <a:pt x="40" y="32"/>
                          <a:pt x="39" y="32"/>
                        </a:cubicBezTo>
                        <a:cubicBezTo>
                          <a:pt x="40" y="33"/>
                          <a:pt x="40" y="33"/>
                          <a:pt x="41" y="32"/>
                        </a:cubicBezTo>
                        <a:close/>
                        <a:moveTo>
                          <a:pt x="62" y="81"/>
                        </a:moveTo>
                        <a:cubicBezTo>
                          <a:pt x="62" y="81"/>
                          <a:pt x="63" y="82"/>
                          <a:pt x="63" y="81"/>
                        </a:cubicBezTo>
                        <a:cubicBezTo>
                          <a:pt x="63" y="81"/>
                          <a:pt x="62" y="81"/>
                          <a:pt x="62" y="81"/>
                        </a:cubicBezTo>
                        <a:close/>
                        <a:moveTo>
                          <a:pt x="46" y="55"/>
                        </a:moveTo>
                        <a:cubicBezTo>
                          <a:pt x="47" y="55"/>
                          <a:pt x="47" y="55"/>
                          <a:pt x="47" y="54"/>
                        </a:cubicBezTo>
                        <a:cubicBezTo>
                          <a:pt x="46" y="55"/>
                          <a:pt x="46" y="55"/>
                          <a:pt x="46" y="55"/>
                        </a:cubicBezTo>
                        <a:close/>
                        <a:moveTo>
                          <a:pt x="50" y="38"/>
                        </a:moveTo>
                        <a:cubicBezTo>
                          <a:pt x="50" y="38"/>
                          <a:pt x="50" y="38"/>
                          <a:pt x="50" y="39"/>
                        </a:cubicBezTo>
                        <a:cubicBezTo>
                          <a:pt x="51" y="39"/>
                          <a:pt x="51" y="38"/>
                          <a:pt x="50" y="38"/>
                        </a:cubicBezTo>
                        <a:close/>
                        <a:moveTo>
                          <a:pt x="63" y="73"/>
                        </a:moveTo>
                        <a:cubicBezTo>
                          <a:pt x="62" y="73"/>
                          <a:pt x="62" y="73"/>
                          <a:pt x="62" y="73"/>
                        </a:cubicBezTo>
                        <a:cubicBezTo>
                          <a:pt x="62" y="74"/>
                          <a:pt x="62" y="74"/>
                          <a:pt x="63" y="75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lose/>
                        <a:moveTo>
                          <a:pt x="52" y="68"/>
                        </a:moveTo>
                        <a:cubicBezTo>
                          <a:pt x="52" y="68"/>
                          <a:pt x="51" y="68"/>
                          <a:pt x="51" y="68"/>
                        </a:cubicBezTo>
                        <a:cubicBezTo>
                          <a:pt x="51" y="68"/>
                          <a:pt x="51" y="69"/>
                          <a:pt x="52" y="69"/>
                        </a:cubicBezTo>
                        <a:cubicBezTo>
                          <a:pt x="52" y="69"/>
                          <a:pt x="52" y="68"/>
                          <a:pt x="52" y="68"/>
                        </a:cubicBezTo>
                        <a:close/>
                        <a:moveTo>
                          <a:pt x="47" y="35"/>
                        </a:moveTo>
                        <a:cubicBezTo>
                          <a:pt x="47" y="35"/>
                          <a:pt x="47" y="34"/>
                          <a:pt x="47" y="34"/>
                        </a:cubicBezTo>
                        <a:cubicBezTo>
                          <a:pt x="47" y="34"/>
                          <a:pt x="47" y="34"/>
                          <a:pt x="47" y="34"/>
                        </a:cubicBezTo>
                        <a:cubicBezTo>
                          <a:pt x="47" y="35"/>
                          <a:pt x="47" y="35"/>
                          <a:pt x="47" y="35"/>
                        </a:cubicBezTo>
                        <a:close/>
                        <a:moveTo>
                          <a:pt x="74" y="80"/>
                        </a:moveTo>
                        <a:cubicBezTo>
                          <a:pt x="73" y="80"/>
                          <a:pt x="73" y="80"/>
                          <a:pt x="73" y="81"/>
                        </a:cubicBezTo>
                        <a:cubicBezTo>
                          <a:pt x="73" y="81"/>
                          <a:pt x="74" y="80"/>
                          <a:pt x="74" y="80"/>
                        </a:cubicBezTo>
                        <a:close/>
                        <a:moveTo>
                          <a:pt x="35" y="23"/>
                        </a:moveTo>
                        <a:cubicBezTo>
                          <a:pt x="35" y="23"/>
                          <a:pt x="35" y="23"/>
                          <a:pt x="35" y="22"/>
                        </a:cubicBezTo>
                        <a:cubicBezTo>
                          <a:pt x="35" y="22"/>
                          <a:pt x="35" y="22"/>
                          <a:pt x="34" y="22"/>
                        </a:cubicBez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close/>
                        <a:moveTo>
                          <a:pt x="44" y="110"/>
                        </a:moveTo>
                        <a:cubicBezTo>
                          <a:pt x="43" y="111"/>
                          <a:pt x="43" y="111"/>
                          <a:pt x="43" y="111"/>
                        </a:cubicBezTo>
                        <a:cubicBezTo>
                          <a:pt x="43" y="111"/>
                          <a:pt x="44" y="111"/>
                          <a:pt x="44" y="110"/>
                        </a:cubicBezTo>
                        <a:close/>
                        <a:moveTo>
                          <a:pt x="33" y="18"/>
                        </a:moveTo>
                        <a:cubicBezTo>
                          <a:pt x="34" y="19"/>
                          <a:pt x="34" y="19"/>
                          <a:pt x="34" y="18"/>
                        </a:cubicBezTo>
                        <a:cubicBezTo>
                          <a:pt x="34" y="18"/>
                          <a:pt x="34" y="18"/>
                          <a:pt x="33" y="18"/>
                        </a:cubicBezTo>
                        <a:close/>
                        <a:moveTo>
                          <a:pt x="15" y="127"/>
                        </a:moveTo>
                        <a:cubicBezTo>
                          <a:pt x="14" y="126"/>
                          <a:pt x="14" y="126"/>
                          <a:pt x="13" y="126"/>
                        </a:cubicBezTo>
                        <a:cubicBezTo>
                          <a:pt x="14" y="126"/>
                          <a:pt x="14" y="126"/>
                          <a:pt x="15" y="127"/>
                        </a:cubicBezTo>
                        <a:close/>
                        <a:moveTo>
                          <a:pt x="45" y="108"/>
                        </a:moveTo>
                        <a:cubicBezTo>
                          <a:pt x="46" y="108"/>
                          <a:pt x="46" y="108"/>
                          <a:pt x="46" y="107"/>
                        </a:cubicBezTo>
                        <a:cubicBezTo>
                          <a:pt x="45" y="108"/>
                          <a:pt x="45" y="108"/>
                          <a:pt x="45" y="108"/>
                        </a:cubicBezTo>
                        <a:close/>
                        <a:moveTo>
                          <a:pt x="64" y="60"/>
                        </a:moveTo>
                        <a:cubicBezTo>
                          <a:pt x="64" y="60"/>
                          <a:pt x="65" y="59"/>
                          <a:pt x="65" y="59"/>
                        </a:cubicBezTo>
                        <a:cubicBezTo>
                          <a:pt x="65" y="59"/>
                          <a:pt x="65" y="59"/>
                          <a:pt x="64" y="59"/>
                        </a:cubicBezTo>
                        <a:cubicBezTo>
                          <a:pt x="64" y="59"/>
                          <a:pt x="64" y="59"/>
                          <a:pt x="64" y="59"/>
                        </a:cubicBezTo>
                        <a:cubicBezTo>
                          <a:pt x="64" y="59"/>
                          <a:pt x="64" y="59"/>
                          <a:pt x="64" y="60"/>
                        </a:cubicBezTo>
                        <a:close/>
                        <a:moveTo>
                          <a:pt x="47" y="79"/>
                        </a:moveTo>
                        <a:cubicBezTo>
                          <a:pt x="47" y="79"/>
                          <a:pt x="47" y="79"/>
                          <a:pt x="47" y="79"/>
                        </a:cubicBezTo>
                        <a:cubicBezTo>
                          <a:pt x="47" y="79"/>
                          <a:pt x="47" y="78"/>
                          <a:pt x="46" y="78"/>
                        </a:cubicBezTo>
                        <a:cubicBezTo>
                          <a:pt x="46" y="78"/>
                          <a:pt x="47" y="79"/>
                          <a:pt x="47" y="79"/>
                        </a:cubicBezTo>
                        <a:close/>
                        <a:moveTo>
                          <a:pt x="31" y="11"/>
                        </a:moveTo>
                        <a:cubicBezTo>
                          <a:pt x="31" y="11"/>
                          <a:pt x="31" y="11"/>
                          <a:pt x="32" y="11"/>
                        </a:cubicBezTo>
                        <a:cubicBezTo>
                          <a:pt x="32" y="11"/>
                          <a:pt x="32" y="11"/>
                          <a:pt x="32" y="11"/>
                        </a:cubicBezTo>
                        <a:cubicBezTo>
                          <a:pt x="31" y="11"/>
                          <a:pt x="31" y="11"/>
                          <a:pt x="31" y="11"/>
                        </a:cubicBezTo>
                        <a:close/>
                        <a:moveTo>
                          <a:pt x="47" y="51"/>
                        </a:move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1"/>
                          <a:pt x="46" y="51"/>
                        </a:cubicBezTo>
                        <a:cubicBezTo>
                          <a:pt x="46" y="51"/>
                          <a:pt x="46" y="51"/>
                          <a:pt x="47" y="51"/>
                        </a:cubicBezTo>
                        <a:cubicBezTo>
                          <a:pt x="47" y="51"/>
                          <a:pt x="47" y="51"/>
                          <a:pt x="47" y="51"/>
                        </a:cubicBezTo>
                        <a:close/>
                        <a:moveTo>
                          <a:pt x="42" y="114"/>
                        </a:moveTo>
                        <a:cubicBezTo>
                          <a:pt x="41" y="114"/>
                          <a:pt x="41" y="113"/>
                          <a:pt x="41" y="113"/>
                        </a:cubicBezTo>
                        <a:cubicBezTo>
                          <a:pt x="41" y="113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2" y="114"/>
                        </a:cubicBezTo>
                        <a:close/>
                        <a:moveTo>
                          <a:pt x="59" y="63"/>
                        </a:move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59" y="63"/>
                        </a:cubicBezTo>
                        <a:close/>
                        <a:moveTo>
                          <a:pt x="50" y="34"/>
                        </a:moveTo>
                        <a:cubicBezTo>
                          <a:pt x="50" y="34"/>
                          <a:pt x="50" y="34"/>
                          <a:pt x="50" y="34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4"/>
                        </a:cubicBezTo>
                        <a:close/>
                        <a:moveTo>
                          <a:pt x="32" y="103"/>
                        </a:move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32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5865813" y="3201988"/>
                    <a:ext cx="250825" cy="436563"/>
                  </a:xfrm>
                  <a:custGeom>
                    <a:avLst/>
                    <a:gdLst>
                      <a:gd name="T0" fmla="*/ 117269 w 77"/>
                      <a:gd name="T1" fmla="*/ 426641 h 132"/>
                      <a:gd name="T2" fmla="*/ 16287 w 77"/>
                      <a:gd name="T3" fmla="*/ 433256 h 132"/>
                      <a:gd name="T4" fmla="*/ 97724 w 77"/>
                      <a:gd name="T5" fmla="*/ 274505 h 132"/>
                      <a:gd name="T6" fmla="*/ 123784 w 77"/>
                      <a:gd name="T7" fmla="*/ 251354 h 132"/>
                      <a:gd name="T8" fmla="*/ 87952 w 77"/>
                      <a:gd name="T9" fmla="*/ 128985 h 132"/>
                      <a:gd name="T10" fmla="*/ 42347 w 77"/>
                      <a:gd name="T11" fmla="*/ 3307 h 132"/>
                      <a:gd name="T12" fmla="*/ 159616 w 77"/>
                      <a:gd name="T13" fmla="*/ 6615 h 132"/>
                      <a:gd name="T14" fmla="*/ 179161 w 77"/>
                      <a:gd name="T15" fmla="*/ 42995 h 132"/>
                      <a:gd name="T16" fmla="*/ 214993 w 77"/>
                      <a:gd name="T17" fmla="*/ 297657 h 132"/>
                      <a:gd name="T18" fmla="*/ 133556 w 77"/>
                      <a:gd name="T19" fmla="*/ 42995 h 132"/>
                      <a:gd name="T20" fmla="*/ 123784 w 77"/>
                      <a:gd name="T21" fmla="*/ 390261 h 132"/>
                      <a:gd name="T22" fmla="*/ 143329 w 77"/>
                      <a:gd name="T23" fmla="*/ 357188 h 132"/>
                      <a:gd name="T24" fmla="*/ 117269 w 77"/>
                      <a:gd name="T25" fmla="*/ 79375 h 132"/>
                      <a:gd name="T26" fmla="*/ 156358 w 77"/>
                      <a:gd name="T27" fmla="*/ 69453 h 132"/>
                      <a:gd name="T28" fmla="*/ 140071 w 77"/>
                      <a:gd name="T29" fmla="*/ 400183 h 132"/>
                      <a:gd name="T30" fmla="*/ 110754 w 77"/>
                      <a:gd name="T31" fmla="*/ 16536 h 132"/>
                      <a:gd name="T32" fmla="*/ 107496 w 77"/>
                      <a:gd name="T33" fmla="*/ 343959 h 132"/>
                      <a:gd name="T34" fmla="*/ 140071 w 77"/>
                      <a:gd name="T35" fmla="*/ 264584 h 132"/>
                      <a:gd name="T36" fmla="*/ 241053 w 77"/>
                      <a:gd name="T37" fmla="*/ 231511 h 132"/>
                      <a:gd name="T38" fmla="*/ 237795 w 77"/>
                      <a:gd name="T39" fmla="*/ 241433 h 132"/>
                      <a:gd name="T40" fmla="*/ 45605 w 77"/>
                      <a:gd name="T41" fmla="*/ 373724 h 132"/>
                      <a:gd name="T42" fmla="*/ 188933 w 77"/>
                      <a:gd name="T43" fmla="*/ 261276 h 132"/>
                      <a:gd name="T44" fmla="*/ 61892 w 77"/>
                      <a:gd name="T45" fmla="*/ 383646 h 132"/>
                      <a:gd name="T46" fmla="*/ 175903 w 77"/>
                      <a:gd name="T47" fmla="*/ 105833 h 132"/>
                      <a:gd name="T48" fmla="*/ 94467 w 77"/>
                      <a:gd name="T49" fmla="*/ 46302 h 132"/>
                      <a:gd name="T50" fmla="*/ 29317 w 77"/>
                      <a:gd name="T51" fmla="*/ 406797 h 132"/>
                      <a:gd name="T52" fmla="*/ 100981 w 77"/>
                      <a:gd name="T53" fmla="*/ 85990 h 132"/>
                      <a:gd name="T54" fmla="*/ 205220 w 77"/>
                      <a:gd name="T55" fmla="*/ 231511 h 132"/>
                      <a:gd name="T56" fmla="*/ 172646 w 77"/>
                      <a:gd name="T57" fmla="*/ 201745 h 132"/>
                      <a:gd name="T58" fmla="*/ 159616 w 77"/>
                      <a:gd name="T59" fmla="*/ 287735 h 132"/>
                      <a:gd name="T60" fmla="*/ 127041 w 77"/>
                      <a:gd name="T61" fmla="*/ 102526 h 132"/>
                      <a:gd name="T62" fmla="*/ 156358 w 77"/>
                      <a:gd name="T63" fmla="*/ 85990 h 132"/>
                      <a:gd name="T64" fmla="*/ 87952 w 77"/>
                      <a:gd name="T65" fmla="*/ 29766 h 132"/>
                      <a:gd name="T66" fmla="*/ 110754 w 77"/>
                      <a:gd name="T67" fmla="*/ 175287 h 132"/>
                      <a:gd name="T68" fmla="*/ 179161 w 77"/>
                      <a:gd name="T69" fmla="*/ 135599 h 132"/>
                      <a:gd name="T70" fmla="*/ 153101 w 77"/>
                      <a:gd name="T71" fmla="*/ 238125 h 132"/>
                      <a:gd name="T72" fmla="*/ 179161 w 77"/>
                      <a:gd name="T73" fmla="*/ 175287 h 132"/>
                      <a:gd name="T74" fmla="*/ 100981 w 77"/>
                      <a:gd name="T75" fmla="*/ 105833 h 132"/>
                      <a:gd name="T76" fmla="*/ 123784 w 77"/>
                      <a:gd name="T77" fmla="*/ 357188 h 132"/>
                      <a:gd name="T78" fmla="*/ 136814 w 77"/>
                      <a:gd name="T79" fmla="*/ 105833 h 132"/>
                      <a:gd name="T80" fmla="*/ 143329 w 77"/>
                      <a:gd name="T81" fmla="*/ 327422 h 132"/>
                      <a:gd name="T82" fmla="*/ 65149 w 77"/>
                      <a:gd name="T83" fmla="*/ 33073 h 132"/>
                      <a:gd name="T84" fmla="*/ 153101 w 77"/>
                      <a:gd name="T85" fmla="*/ 211667 h 132"/>
                      <a:gd name="T86" fmla="*/ 205220 w 77"/>
                      <a:gd name="T87" fmla="*/ 208360 h 132"/>
                      <a:gd name="T88" fmla="*/ 172646 w 77"/>
                      <a:gd name="T89" fmla="*/ 92604 h 132"/>
                      <a:gd name="T90" fmla="*/ 107496 w 77"/>
                      <a:gd name="T91" fmla="*/ 76068 h 132"/>
                      <a:gd name="T92" fmla="*/ 130299 w 77"/>
                      <a:gd name="T93" fmla="*/ 29766 h 132"/>
                      <a:gd name="T94" fmla="*/ 107496 w 77"/>
                      <a:gd name="T95" fmla="*/ 383646 h 132"/>
                      <a:gd name="T96" fmla="*/ 94467 w 77"/>
                      <a:gd name="T97" fmla="*/ 69453 h 132"/>
                      <a:gd name="T98" fmla="*/ 81437 w 77"/>
                      <a:gd name="T99" fmla="*/ 383646 h 132"/>
                      <a:gd name="T100" fmla="*/ 133556 w 77"/>
                      <a:gd name="T101" fmla="*/ 119063 h 132"/>
                      <a:gd name="T102" fmla="*/ 156358 w 77"/>
                      <a:gd name="T103" fmla="*/ 188516 h 132"/>
                      <a:gd name="T104" fmla="*/ 188933 w 77"/>
                      <a:gd name="T105" fmla="*/ 201745 h 132"/>
                      <a:gd name="T106" fmla="*/ 84694 w 77"/>
                      <a:gd name="T107" fmla="*/ 66146 h 132"/>
                      <a:gd name="T108" fmla="*/ 159616 w 77"/>
                      <a:gd name="T109" fmla="*/ 39688 h 132"/>
                      <a:gd name="T110" fmla="*/ 172646 w 77"/>
                      <a:gd name="T111" fmla="*/ 138906 h 132"/>
                      <a:gd name="T112" fmla="*/ 162873 w 77"/>
                      <a:gd name="T113" fmla="*/ 264584 h 132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2"/>
                      <a:gd name="T173" fmla="*/ 77 w 77"/>
                      <a:gd name="T174" fmla="*/ 132 h 132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2">
                        <a:moveTo>
                          <a:pt x="44" y="125"/>
                        </a:moveTo>
                        <a:cubicBezTo>
                          <a:pt x="45" y="125"/>
                          <a:pt x="46" y="125"/>
                          <a:pt x="47" y="125"/>
                        </a:cubicBezTo>
                        <a:cubicBezTo>
                          <a:pt x="48" y="125"/>
                          <a:pt x="48" y="125"/>
                          <a:pt x="49" y="125"/>
                        </a:cubicBezTo>
                        <a:cubicBezTo>
                          <a:pt x="49" y="125"/>
                          <a:pt x="50" y="125"/>
                          <a:pt x="50" y="126"/>
                        </a:cubicBezTo>
                        <a:cubicBezTo>
                          <a:pt x="50" y="126"/>
                          <a:pt x="49" y="127"/>
                          <a:pt x="49" y="127"/>
                        </a:cubicBezTo>
                        <a:cubicBezTo>
                          <a:pt x="48" y="127"/>
                          <a:pt x="47" y="127"/>
                          <a:pt x="46" y="127"/>
                        </a:cubicBezTo>
                        <a:cubicBezTo>
                          <a:pt x="43" y="128"/>
                          <a:pt x="40" y="128"/>
                          <a:pt x="37" y="128"/>
                        </a:cubicBezTo>
                        <a:cubicBezTo>
                          <a:pt x="37" y="128"/>
                          <a:pt x="36" y="128"/>
                          <a:pt x="36" y="129"/>
                        </a:cubicBezTo>
                        <a:cubicBezTo>
                          <a:pt x="35" y="129"/>
                          <a:pt x="34" y="129"/>
                          <a:pt x="33" y="129"/>
                        </a:cubicBezTo>
                        <a:cubicBezTo>
                          <a:pt x="33" y="129"/>
                          <a:pt x="33" y="129"/>
                          <a:pt x="32" y="129"/>
                        </a:cubicBezTo>
                        <a:cubicBezTo>
                          <a:pt x="29" y="129"/>
                          <a:pt x="25" y="129"/>
                          <a:pt x="22" y="130"/>
                        </a:cubicBezTo>
                        <a:cubicBezTo>
                          <a:pt x="20" y="130"/>
                          <a:pt x="17" y="131"/>
                          <a:pt x="15" y="131"/>
                        </a:cubicBezTo>
                        <a:cubicBezTo>
                          <a:pt x="14" y="131"/>
                          <a:pt x="13" y="131"/>
                          <a:pt x="13" y="132"/>
                        </a:cubicBezTo>
                        <a:cubicBezTo>
                          <a:pt x="12" y="132"/>
                          <a:pt x="11" y="132"/>
                          <a:pt x="10" y="132"/>
                        </a:cubicBezTo>
                        <a:cubicBezTo>
                          <a:pt x="10" y="131"/>
                          <a:pt x="9" y="131"/>
                          <a:pt x="9" y="131"/>
                        </a:cubicBezTo>
                        <a:cubicBezTo>
                          <a:pt x="8" y="131"/>
                          <a:pt x="6" y="131"/>
                          <a:pt x="5" y="131"/>
                        </a:cubicBezTo>
                        <a:cubicBezTo>
                          <a:pt x="4" y="131"/>
                          <a:pt x="3" y="130"/>
                          <a:pt x="3" y="130"/>
                        </a:cubicBezTo>
                        <a:cubicBezTo>
                          <a:pt x="2" y="130"/>
                          <a:pt x="2" y="130"/>
                          <a:pt x="2" y="130"/>
                        </a:cubicBezTo>
                        <a:cubicBezTo>
                          <a:pt x="1" y="131"/>
                          <a:pt x="0" y="130"/>
                          <a:pt x="0" y="129"/>
                        </a:cubicBezTo>
                        <a:cubicBezTo>
                          <a:pt x="1" y="129"/>
                          <a:pt x="1" y="128"/>
                          <a:pt x="1" y="128"/>
                        </a:cubicBezTo>
                        <a:cubicBezTo>
                          <a:pt x="2" y="126"/>
                          <a:pt x="3" y="124"/>
                          <a:pt x="5" y="122"/>
                        </a:cubicBezTo>
                        <a:cubicBezTo>
                          <a:pt x="9" y="116"/>
                          <a:pt x="14" y="110"/>
                          <a:pt x="18" y="103"/>
                        </a:cubicBezTo>
                        <a:cubicBezTo>
                          <a:pt x="20" y="99"/>
                          <a:pt x="23" y="95"/>
                          <a:pt x="25" y="91"/>
                        </a:cubicBezTo>
                        <a:cubicBezTo>
                          <a:pt x="26" y="89"/>
                          <a:pt x="28" y="86"/>
                          <a:pt x="30" y="83"/>
                        </a:cubicBezTo>
                        <a:cubicBezTo>
                          <a:pt x="31" y="81"/>
                          <a:pt x="33" y="78"/>
                          <a:pt x="35" y="76"/>
                        </a:cubicBezTo>
                        <a:cubicBezTo>
                          <a:pt x="35" y="75"/>
                          <a:pt x="35" y="75"/>
                          <a:pt x="34" y="75"/>
                        </a:cubicBezTo>
                        <a:cubicBezTo>
                          <a:pt x="33" y="75"/>
                          <a:pt x="33" y="75"/>
                          <a:pt x="33" y="74"/>
                        </a:cubicBezTo>
                        <a:cubicBezTo>
                          <a:pt x="33" y="73"/>
                          <a:pt x="33" y="72"/>
                          <a:pt x="34" y="72"/>
                        </a:cubicBezTo>
                        <a:cubicBezTo>
                          <a:pt x="35" y="71"/>
                          <a:pt x="36" y="71"/>
                          <a:pt x="36" y="72"/>
                        </a:cubicBezTo>
                        <a:cubicBezTo>
                          <a:pt x="37" y="72"/>
                          <a:pt x="37" y="72"/>
                          <a:pt x="37" y="72"/>
                        </a:cubicBezTo>
                        <a:cubicBezTo>
                          <a:pt x="37" y="73"/>
                          <a:pt x="37" y="74"/>
                          <a:pt x="37" y="74"/>
                        </a:cubicBezTo>
                        <a:cubicBezTo>
                          <a:pt x="38" y="75"/>
                          <a:pt x="38" y="75"/>
                          <a:pt x="38" y="76"/>
                        </a:cubicBezTo>
                        <a:cubicBezTo>
                          <a:pt x="39" y="75"/>
                          <a:pt x="40" y="74"/>
                          <a:pt x="40" y="73"/>
                        </a:cubicBezTo>
                        <a:cubicBezTo>
                          <a:pt x="40" y="73"/>
                          <a:pt x="39" y="73"/>
                          <a:pt x="39" y="73"/>
                        </a:cubicBezTo>
                        <a:cubicBezTo>
                          <a:pt x="38" y="73"/>
                          <a:pt x="38" y="72"/>
                          <a:pt x="38" y="72"/>
                        </a:cubicBezTo>
                        <a:cubicBezTo>
                          <a:pt x="38" y="72"/>
                          <a:pt x="37" y="71"/>
                          <a:pt x="37" y="71"/>
                        </a:cubicBezTo>
                        <a:cubicBezTo>
                          <a:pt x="36" y="71"/>
                          <a:pt x="36" y="70"/>
                          <a:pt x="36" y="70"/>
                        </a:cubicBezTo>
                        <a:cubicBezTo>
                          <a:pt x="35" y="67"/>
                          <a:pt x="34" y="64"/>
                          <a:pt x="34" y="61"/>
                        </a:cubicBezTo>
                        <a:cubicBezTo>
                          <a:pt x="32" y="56"/>
                          <a:pt x="31" y="51"/>
                          <a:pt x="29" y="46"/>
                        </a:cubicBezTo>
                        <a:cubicBezTo>
                          <a:pt x="28" y="44"/>
                          <a:pt x="27" y="42"/>
                          <a:pt x="27" y="39"/>
                        </a:cubicBezTo>
                        <a:cubicBezTo>
                          <a:pt x="25" y="36"/>
                          <a:pt x="24" y="33"/>
                          <a:pt x="23" y="30"/>
                        </a:cubicBezTo>
                        <a:cubicBezTo>
                          <a:pt x="19" y="24"/>
                          <a:pt x="16" y="17"/>
                          <a:pt x="13" y="10"/>
                        </a:cubicBezTo>
                        <a:cubicBezTo>
                          <a:pt x="13" y="10"/>
                          <a:pt x="13" y="9"/>
                          <a:pt x="13" y="9"/>
                        </a:cubicBezTo>
                        <a:cubicBezTo>
                          <a:pt x="12" y="8"/>
                          <a:pt x="12" y="7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5"/>
                          <a:pt x="11" y="5"/>
                          <a:pt x="11" y="4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2"/>
                          <a:pt x="13" y="1"/>
                          <a:pt x="13" y="1"/>
                        </a:cubicBezTo>
                        <a:cubicBezTo>
                          <a:pt x="14" y="1"/>
                          <a:pt x="14" y="1"/>
                          <a:pt x="15" y="1"/>
                        </a:cubicBezTo>
                        <a:cubicBezTo>
                          <a:pt x="15" y="1"/>
                          <a:pt x="16" y="1"/>
                          <a:pt x="17" y="1"/>
                        </a:cubicBezTo>
                        <a:cubicBezTo>
                          <a:pt x="17" y="1"/>
                          <a:pt x="18" y="1"/>
                          <a:pt x="18" y="1"/>
                        </a:cubicBezTo>
                        <a:cubicBezTo>
                          <a:pt x="26" y="1"/>
                          <a:pt x="34" y="1"/>
                          <a:pt x="41" y="1"/>
                        </a:cubicBezTo>
                        <a:cubicBezTo>
                          <a:pt x="43" y="1"/>
                          <a:pt x="45" y="1"/>
                          <a:pt x="47" y="0"/>
                        </a:cubicBezTo>
                        <a:cubicBezTo>
                          <a:pt x="48" y="0"/>
                          <a:pt x="48" y="0"/>
                          <a:pt x="49" y="0"/>
                        </a:cubicBezTo>
                        <a:cubicBezTo>
                          <a:pt x="50" y="0"/>
                          <a:pt x="50" y="1"/>
                          <a:pt x="50" y="1"/>
                        </a:cubicBezTo>
                        <a:cubicBezTo>
                          <a:pt x="50" y="2"/>
                          <a:pt x="50" y="2"/>
                          <a:pt x="49" y="2"/>
                        </a:cubicBezTo>
                        <a:cubicBezTo>
                          <a:pt x="49" y="3"/>
                          <a:pt x="48" y="3"/>
                          <a:pt x="48" y="3"/>
                        </a:cubicBezTo>
                        <a:cubicBezTo>
                          <a:pt x="48" y="3"/>
                          <a:pt x="48" y="3"/>
                          <a:pt x="47" y="3"/>
                        </a:cubicBezTo>
                        <a:cubicBezTo>
                          <a:pt x="48" y="3"/>
                          <a:pt x="49" y="4"/>
                          <a:pt x="51" y="4"/>
                        </a:cubicBezTo>
                        <a:cubicBezTo>
                          <a:pt x="52" y="4"/>
                          <a:pt x="52" y="4"/>
                          <a:pt x="52" y="5"/>
                        </a:cubicBezTo>
                        <a:cubicBezTo>
                          <a:pt x="52" y="6"/>
                          <a:pt x="52" y="6"/>
                          <a:pt x="53" y="7"/>
                        </a:cubicBezTo>
                        <a:cubicBezTo>
                          <a:pt x="53" y="7"/>
                          <a:pt x="53" y="7"/>
                          <a:pt x="53" y="8"/>
                        </a:cubicBezTo>
                        <a:cubicBezTo>
                          <a:pt x="52" y="8"/>
                          <a:pt x="53" y="9"/>
                          <a:pt x="53" y="9"/>
                        </a:cubicBezTo>
                        <a:cubicBezTo>
                          <a:pt x="54" y="11"/>
                          <a:pt x="54" y="12"/>
                          <a:pt x="55" y="13"/>
                        </a:cubicBezTo>
                        <a:cubicBezTo>
                          <a:pt x="57" y="16"/>
                          <a:pt x="58" y="20"/>
                          <a:pt x="60" y="24"/>
                        </a:cubicBezTo>
                        <a:cubicBezTo>
                          <a:pt x="60" y="25"/>
                          <a:pt x="60" y="26"/>
                          <a:pt x="61" y="27"/>
                        </a:cubicBezTo>
                        <a:cubicBezTo>
                          <a:pt x="62" y="32"/>
                          <a:pt x="63" y="38"/>
                          <a:pt x="65" y="43"/>
                        </a:cubicBezTo>
                        <a:cubicBezTo>
                          <a:pt x="66" y="46"/>
                          <a:pt x="67" y="48"/>
                          <a:pt x="68" y="50"/>
                        </a:cubicBezTo>
                        <a:cubicBezTo>
                          <a:pt x="69" y="55"/>
                          <a:pt x="72" y="59"/>
                          <a:pt x="74" y="63"/>
                        </a:cubicBezTo>
                        <a:cubicBezTo>
                          <a:pt x="75" y="66"/>
                          <a:pt x="76" y="68"/>
                          <a:pt x="77" y="71"/>
                        </a:cubicBezTo>
                        <a:cubicBezTo>
                          <a:pt x="77" y="72"/>
                          <a:pt x="77" y="72"/>
                          <a:pt x="76" y="73"/>
                        </a:cubicBezTo>
                        <a:cubicBezTo>
                          <a:pt x="73" y="79"/>
                          <a:pt x="70" y="85"/>
                          <a:pt x="66" y="90"/>
                        </a:cubicBezTo>
                        <a:cubicBezTo>
                          <a:pt x="64" y="93"/>
                          <a:pt x="62" y="95"/>
                          <a:pt x="61" y="98"/>
                        </a:cubicBezTo>
                        <a:cubicBezTo>
                          <a:pt x="60" y="99"/>
                          <a:pt x="60" y="100"/>
                          <a:pt x="59" y="101"/>
                        </a:cubicBezTo>
                        <a:cubicBezTo>
                          <a:pt x="57" y="105"/>
                          <a:pt x="54" y="110"/>
                          <a:pt x="52" y="114"/>
                        </a:cubicBezTo>
                        <a:cubicBezTo>
                          <a:pt x="49" y="118"/>
                          <a:pt x="47" y="121"/>
                          <a:pt x="44" y="125"/>
                        </a:cubicBezTo>
                        <a:cubicBezTo>
                          <a:pt x="44" y="125"/>
                          <a:pt x="44" y="125"/>
                          <a:pt x="44" y="125"/>
                        </a:cubicBezTo>
                        <a:close/>
                        <a:moveTo>
                          <a:pt x="44" y="12"/>
                        </a:moveTo>
                        <a:cubicBezTo>
                          <a:pt x="43" y="12"/>
                          <a:pt x="43" y="12"/>
                          <a:pt x="42" y="12"/>
                        </a:cubicBezTo>
                        <a:cubicBezTo>
                          <a:pt x="42" y="12"/>
                          <a:pt x="42" y="13"/>
                          <a:pt x="41" y="13"/>
                        </a:cubicBezTo>
                        <a:cubicBezTo>
                          <a:pt x="40" y="15"/>
                          <a:pt x="38" y="16"/>
                          <a:pt x="36" y="18"/>
                        </a:cubicBezTo>
                        <a:cubicBezTo>
                          <a:pt x="36" y="18"/>
                          <a:pt x="36" y="18"/>
                          <a:pt x="36" y="18"/>
                        </a:cubicBezTo>
                        <a:cubicBezTo>
                          <a:pt x="38" y="16"/>
                          <a:pt x="41" y="15"/>
                          <a:pt x="43" y="13"/>
                        </a:cubicBezTo>
                        <a:cubicBezTo>
                          <a:pt x="43" y="13"/>
                          <a:pt x="43" y="12"/>
                          <a:pt x="44" y="12"/>
                        </a:cubicBezTo>
                        <a:cubicBezTo>
                          <a:pt x="44" y="12"/>
                          <a:pt x="44" y="12"/>
                          <a:pt x="44" y="12"/>
                        </a:cubicBezTo>
                        <a:cubicBezTo>
                          <a:pt x="44" y="11"/>
                          <a:pt x="44" y="12"/>
                          <a:pt x="44" y="12"/>
                        </a:cubicBezTo>
                        <a:close/>
                        <a:moveTo>
                          <a:pt x="38" y="118"/>
                        </a:moveTo>
                        <a:cubicBezTo>
                          <a:pt x="38" y="118"/>
                          <a:pt x="38" y="118"/>
                          <a:pt x="38" y="118"/>
                        </a:cubicBezTo>
                        <a:cubicBezTo>
                          <a:pt x="38" y="117"/>
                          <a:pt x="39" y="117"/>
                          <a:pt x="39" y="117"/>
                        </a:cubicBezTo>
                        <a:cubicBezTo>
                          <a:pt x="40" y="116"/>
                          <a:pt x="41" y="115"/>
                          <a:pt x="42" y="114"/>
                        </a:cubicBezTo>
                        <a:cubicBezTo>
                          <a:pt x="46" y="108"/>
                          <a:pt x="50" y="102"/>
                          <a:pt x="54" y="96"/>
                        </a:cubicBezTo>
                        <a:cubicBezTo>
                          <a:pt x="54" y="96"/>
                          <a:pt x="54" y="95"/>
                          <a:pt x="54" y="95"/>
                        </a:cubicBezTo>
                        <a:cubicBezTo>
                          <a:pt x="54" y="95"/>
                          <a:pt x="54" y="95"/>
                          <a:pt x="54" y="96"/>
                        </a:cubicBezTo>
                        <a:cubicBezTo>
                          <a:pt x="51" y="99"/>
                          <a:pt x="49" y="102"/>
                          <a:pt x="46" y="105"/>
                        </a:cubicBezTo>
                        <a:cubicBezTo>
                          <a:pt x="46" y="106"/>
                          <a:pt x="45" y="106"/>
                          <a:pt x="45" y="107"/>
                        </a:cubicBezTo>
                        <a:cubicBezTo>
                          <a:pt x="45" y="107"/>
                          <a:pt x="45" y="107"/>
                          <a:pt x="44" y="108"/>
                        </a:cubicBezTo>
                        <a:cubicBezTo>
                          <a:pt x="44" y="108"/>
                          <a:pt x="43" y="109"/>
                          <a:pt x="43" y="109"/>
                        </a:cubicBezTo>
                        <a:cubicBezTo>
                          <a:pt x="42" y="110"/>
                          <a:pt x="42" y="111"/>
                          <a:pt x="41" y="112"/>
                        </a:cubicBezTo>
                        <a:cubicBezTo>
                          <a:pt x="41" y="112"/>
                          <a:pt x="41" y="113"/>
                          <a:pt x="41" y="113"/>
                        </a:cubicBezTo>
                        <a:cubicBezTo>
                          <a:pt x="41" y="114"/>
                          <a:pt x="41" y="114"/>
                          <a:pt x="40" y="114"/>
                        </a:cubicBezTo>
                        <a:cubicBezTo>
                          <a:pt x="40" y="115"/>
                          <a:pt x="39" y="115"/>
                          <a:pt x="39" y="115"/>
                        </a:cubicBezTo>
                        <a:cubicBezTo>
                          <a:pt x="39" y="116"/>
                          <a:pt x="38" y="117"/>
                          <a:pt x="38" y="118"/>
                        </a:cubicBezTo>
                        <a:close/>
                        <a:moveTo>
                          <a:pt x="35" y="25"/>
                        </a:moveTo>
                        <a:cubicBezTo>
                          <a:pt x="36" y="25"/>
                          <a:pt x="36" y="25"/>
                          <a:pt x="36" y="24"/>
                        </a:cubicBezTo>
                        <a:cubicBezTo>
                          <a:pt x="37" y="23"/>
                          <a:pt x="39" y="22"/>
                          <a:pt x="40" y="21"/>
                        </a:cubicBezTo>
                        <a:cubicBezTo>
                          <a:pt x="42" y="19"/>
                          <a:pt x="45" y="17"/>
                          <a:pt x="48" y="15"/>
                        </a:cubicBezTo>
                        <a:cubicBezTo>
                          <a:pt x="48" y="15"/>
                          <a:pt x="48" y="14"/>
                          <a:pt x="48" y="14"/>
                        </a:cubicBezTo>
                        <a:cubicBezTo>
                          <a:pt x="47" y="14"/>
                          <a:pt x="47" y="13"/>
                          <a:pt x="47" y="13"/>
                        </a:cubicBezTo>
                        <a:cubicBezTo>
                          <a:pt x="46" y="14"/>
                          <a:pt x="36" y="23"/>
                          <a:pt x="35" y="25"/>
                        </a:cubicBezTo>
                        <a:close/>
                        <a:moveTo>
                          <a:pt x="38" y="29"/>
                        </a:moveTo>
                        <a:cubicBezTo>
                          <a:pt x="38" y="29"/>
                          <a:pt x="38" y="29"/>
                          <a:pt x="39" y="28"/>
                        </a:cubicBezTo>
                        <a:cubicBezTo>
                          <a:pt x="42" y="26"/>
                          <a:pt x="45" y="24"/>
                          <a:pt x="48" y="21"/>
                        </a:cubicBezTo>
                        <a:cubicBezTo>
                          <a:pt x="48" y="21"/>
                          <a:pt x="48" y="21"/>
                          <a:pt x="48" y="21"/>
                        </a:cubicBezTo>
                        <a:cubicBezTo>
                          <a:pt x="48" y="20"/>
                          <a:pt x="48" y="20"/>
                          <a:pt x="48" y="19"/>
                        </a:cubicBezTo>
                        <a:cubicBezTo>
                          <a:pt x="45" y="22"/>
                          <a:pt x="41" y="25"/>
                          <a:pt x="38" y="28"/>
                        </a:cubicBezTo>
                        <a:cubicBezTo>
                          <a:pt x="38" y="28"/>
                          <a:pt x="38" y="29"/>
                          <a:pt x="38" y="29"/>
                        </a:cubicBezTo>
                        <a:close/>
                        <a:moveTo>
                          <a:pt x="42" y="124"/>
                        </a:moveTo>
                        <a:cubicBezTo>
                          <a:pt x="45" y="121"/>
                          <a:pt x="48" y="116"/>
                          <a:pt x="50" y="112"/>
                        </a:cubicBezTo>
                        <a:cubicBezTo>
                          <a:pt x="50" y="112"/>
                          <a:pt x="50" y="112"/>
                          <a:pt x="50" y="112"/>
                        </a:cubicBezTo>
                        <a:cubicBezTo>
                          <a:pt x="47" y="115"/>
                          <a:pt x="45" y="118"/>
                          <a:pt x="43" y="121"/>
                        </a:cubicBezTo>
                        <a:cubicBezTo>
                          <a:pt x="42" y="122"/>
                          <a:pt x="42" y="122"/>
                          <a:pt x="42" y="123"/>
                        </a:cubicBezTo>
                        <a:cubicBezTo>
                          <a:pt x="41" y="123"/>
                          <a:pt x="41" y="124"/>
                          <a:pt x="42" y="124"/>
                        </a:cubicBezTo>
                        <a:close/>
                        <a:moveTo>
                          <a:pt x="70" y="76"/>
                        </a:moveTo>
                        <a:cubicBezTo>
                          <a:pt x="69" y="76"/>
                          <a:pt x="69" y="76"/>
                          <a:pt x="69" y="76"/>
                        </a:cubicBezTo>
                        <a:cubicBezTo>
                          <a:pt x="67" y="78"/>
                          <a:pt x="65" y="81"/>
                          <a:pt x="63" y="84"/>
                        </a:cubicBezTo>
                        <a:cubicBezTo>
                          <a:pt x="63" y="85"/>
                          <a:pt x="63" y="86"/>
                          <a:pt x="62" y="87"/>
                        </a:cubicBezTo>
                        <a:cubicBezTo>
                          <a:pt x="65" y="83"/>
                          <a:pt x="68" y="80"/>
                          <a:pt x="70" y="76"/>
                        </a:cubicBezTo>
                        <a:close/>
                        <a:moveTo>
                          <a:pt x="34" y="5"/>
                        </a:moveTo>
                        <a:cubicBezTo>
                          <a:pt x="39" y="5"/>
                          <a:pt x="43" y="5"/>
                          <a:pt x="48" y="6"/>
                        </a:cubicBezTo>
                        <a:cubicBezTo>
                          <a:pt x="46" y="4"/>
                          <a:pt x="39" y="4"/>
                          <a:pt x="34" y="5"/>
                        </a:cubicBezTo>
                        <a:close/>
                        <a:moveTo>
                          <a:pt x="33" y="104"/>
                        </a:moveTo>
                        <a:cubicBezTo>
                          <a:pt x="33" y="104"/>
                          <a:pt x="34" y="104"/>
                          <a:pt x="34" y="104"/>
                        </a:cubicBezTo>
                        <a:cubicBezTo>
                          <a:pt x="35" y="104"/>
                          <a:pt x="35" y="104"/>
                          <a:pt x="35" y="103"/>
                        </a:cubicBezTo>
                        <a:cubicBezTo>
                          <a:pt x="36" y="103"/>
                          <a:pt x="36" y="102"/>
                          <a:pt x="37" y="101"/>
                        </a:cubicBezTo>
                        <a:cubicBezTo>
                          <a:pt x="38" y="100"/>
                          <a:pt x="38" y="98"/>
                          <a:pt x="39" y="97"/>
                        </a:cubicBezTo>
                        <a:cubicBezTo>
                          <a:pt x="37" y="99"/>
                          <a:pt x="35" y="101"/>
                          <a:pt x="33" y="104"/>
                        </a:cubicBezTo>
                        <a:close/>
                        <a:moveTo>
                          <a:pt x="47" y="39"/>
                        </a:moveTo>
                        <a:cubicBezTo>
                          <a:pt x="46" y="40"/>
                          <a:pt x="44" y="41"/>
                          <a:pt x="43" y="42"/>
                        </a:cubicBezTo>
                        <a:cubicBezTo>
                          <a:pt x="43" y="43"/>
                          <a:pt x="43" y="43"/>
                          <a:pt x="44" y="44"/>
                        </a:cubicBezTo>
                        <a:cubicBezTo>
                          <a:pt x="45" y="43"/>
                          <a:pt x="46" y="42"/>
                          <a:pt x="48" y="41"/>
                        </a:cubicBezTo>
                        <a:cubicBezTo>
                          <a:pt x="47" y="40"/>
                          <a:pt x="47" y="39"/>
                          <a:pt x="47" y="39"/>
                        </a:cubicBezTo>
                        <a:close/>
                        <a:moveTo>
                          <a:pt x="44" y="80"/>
                        </a:moveTo>
                        <a:cubicBezTo>
                          <a:pt x="44" y="80"/>
                          <a:pt x="44" y="80"/>
                          <a:pt x="44" y="80"/>
                        </a:cubicBezTo>
                        <a:cubicBezTo>
                          <a:pt x="44" y="80"/>
                          <a:pt x="44" y="80"/>
                          <a:pt x="43" y="80"/>
                        </a:cubicBezTo>
                        <a:cubicBezTo>
                          <a:pt x="42" y="83"/>
                          <a:pt x="40" y="85"/>
                          <a:pt x="38" y="88"/>
                        </a:cubicBezTo>
                        <a:cubicBezTo>
                          <a:pt x="38" y="88"/>
                          <a:pt x="37" y="89"/>
                          <a:pt x="37" y="89"/>
                        </a:cubicBezTo>
                        <a:cubicBezTo>
                          <a:pt x="38" y="88"/>
                          <a:pt x="39" y="87"/>
                          <a:pt x="40" y="87"/>
                        </a:cubicBezTo>
                        <a:cubicBezTo>
                          <a:pt x="41" y="86"/>
                          <a:pt x="42" y="84"/>
                          <a:pt x="43" y="82"/>
                        </a:cubicBezTo>
                        <a:cubicBezTo>
                          <a:pt x="43" y="82"/>
                          <a:pt x="44" y="81"/>
                          <a:pt x="44" y="80"/>
                        </a:cubicBezTo>
                        <a:close/>
                        <a:moveTo>
                          <a:pt x="73" y="73"/>
                        </a:moveTo>
                        <a:cubicBezTo>
                          <a:pt x="73" y="73"/>
                          <a:pt x="74" y="72"/>
                          <a:pt x="74" y="72"/>
                        </a:cubicBezTo>
                        <a:cubicBezTo>
                          <a:pt x="75" y="72"/>
                          <a:pt x="75" y="71"/>
                          <a:pt x="74" y="70"/>
                        </a:cubicBezTo>
                        <a:cubicBezTo>
                          <a:pt x="74" y="69"/>
                          <a:pt x="73" y="69"/>
                          <a:pt x="73" y="68"/>
                        </a:cubicBezTo>
                        <a:cubicBezTo>
                          <a:pt x="73" y="68"/>
                          <a:pt x="73" y="68"/>
                          <a:pt x="73" y="67"/>
                        </a:cubicBezTo>
                        <a:cubicBezTo>
                          <a:pt x="72" y="68"/>
                          <a:pt x="72" y="68"/>
                          <a:pt x="72" y="68"/>
                        </a:cubicBezTo>
                        <a:cubicBezTo>
                          <a:pt x="72" y="68"/>
                          <a:pt x="73" y="69"/>
                          <a:pt x="73" y="69"/>
                        </a:cubicBezTo>
                        <a:cubicBezTo>
                          <a:pt x="73" y="70"/>
                          <a:pt x="73" y="70"/>
                          <a:pt x="72" y="70"/>
                        </a:cubicBezTo>
                        <a:cubicBezTo>
                          <a:pt x="72" y="71"/>
                          <a:pt x="72" y="71"/>
                          <a:pt x="71" y="71"/>
                        </a:cubicBezTo>
                        <a:cubicBezTo>
                          <a:pt x="71" y="71"/>
                          <a:pt x="71" y="72"/>
                          <a:pt x="71" y="73"/>
                        </a:cubicBezTo>
                        <a:cubicBezTo>
                          <a:pt x="72" y="73"/>
                          <a:pt x="73" y="73"/>
                          <a:pt x="73" y="73"/>
                        </a:cubicBezTo>
                        <a:close/>
                        <a:moveTo>
                          <a:pt x="48" y="78"/>
                        </a:moveTo>
                        <a:cubicBezTo>
                          <a:pt x="48" y="78"/>
                          <a:pt x="49" y="78"/>
                          <a:pt x="49" y="78"/>
                        </a:cubicBezTo>
                        <a:cubicBezTo>
                          <a:pt x="50" y="77"/>
                          <a:pt x="52" y="75"/>
                          <a:pt x="54" y="74"/>
                        </a:cubicBezTo>
                        <a:cubicBezTo>
                          <a:pt x="53" y="73"/>
                          <a:pt x="53" y="73"/>
                          <a:pt x="53" y="73"/>
                        </a:cubicBezTo>
                        <a:cubicBezTo>
                          <a:pt x="52" y="74"/>
                          <a:pt x="51" y="75"/>
                          <a:pt x="49" y="76"/>
                        </a:cubicBezTo>
                        <a:cubicBezTo>
                          <a:pt x="49" y="76"/>
                          <a:pt x="49" y="76"/>
                          <a:pt x="49" y="76"/>
                        </a:cubicBezTo>
                        <a:cubicBezTo>
                          <a:pt x="49" y="77"/>
                          <a:pt x="49" y="78"/>
                          <a:pt x="48" y="78"/>
                        </a:cubicBezTo>
                        <a:close/>
                        <a:moveTo>
                          <a:pt x="14" y="113"/>
                        </a:moveTo>
                        <a:cubicBezTo>
                          <a:pt x="16" y="112"/>
                          <a:pt x="21" y="104"/>
                          <a:pt x="22" y="102"/>
                        </a:cubicBezTo>
                        <a:cubicBezTo>
                          <a:pt x="21" y="102"/>
                          <a:pt x="21" y="103"/>
                          <a:pt x="21" y="103"/>
                        </a:cubicBezTo>
                        <a:cubicBezTo>
                          <a:pt x="19" y="106"/>
                          <a:pt x="17" y="109"/>
                          <a:pt x="15" y="112"/>
                        </a:cubicBezTo>
                        <a:cubicBezTo>
                          <a:pt x="14" y="112"/>
                          <a:pt x="14" y="112"/>
                          <a:pt x="14" y="113"/>
                        </a:cubicBezTo>
                        <a:close/>
                        <a:moveTo>
                          <a:pt x="58" y="79"/>
                        </a:moveTo>
                        <a:cubicBezTo>
                          <a:pt x="60" y="77"/>
                          <a:pt x="61" y="76"/>
                          <a:pt x="63" y="74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ubicBezTo>
                          <a:pt x="61" y="75"/>
                          <a:pt x="59" y="76"/>
                          <a:pt x="58" y="79"/>
                        </a:cubicBezTo>
                        <a:close/>
                        <a:moveTo>
                          <a:pt x="19" y="116"/>
                        </a:moveTo>
                        <a:cubicBezTo>
                          <a:pt x="19" y="115"/>
                          <a:pt x="19" y="115"/>
                          <a:pt x="19" y="115"/>
                        </a:cubicBezTo>
                        <a:cubicBezTo>
                          <a:pt x="18" y="117"/>
                          <a:pt x="17" y="119"/>
                          <a:pt x="15" y="121"/>
                        </a:cubicBezTo>
                        <a:cubicBezTo>
                          <a:pt x="15" y="122"/>
                          <a:pt x="14" y="123"/>
                          <a:pt x="13" y="124"/>
                        </a:cubicBezTo>
                        <a:cubicBezTo>
                          <a:pt x="13" y="124"/>
                          <a:pt x="14" y="124"/>
                          <a:pt x="14" y="123"/>
                        </a:cubicBezTo>
                        <a:cubicBezTo>
                          <a:pt x="14" y="123"/>
                          <a:pt x="15" y="123"/>
                          <a:pt x="15" y="122"/>
                        </a:cubicBezTo>
                        <a:cubicBezTo>
                          <a:pt x="15" y="122"/>
                          <a:pt x="16" y="122"/>
                          <a:pt x="16" y="122"/>
                        </a:cubicBezTo>
                        <a:cubicBezTo>
                          <a:pt x="17" y="120"/>
                          <a:pt x="18" y="118"/>
                          <a:pt x="19" y="116"/>
                        </a:cubicBezTo>
                        <a:cubicBezTo>
                          <a:pt x="19" y="116"/>
                          <a:pt x="19" y="116"/>
                          <a:pt x="19" y="116"/>
                        </a:cubicBezTo>
                        <a:close/>
                        <a:moveTo>
                          <a:pt x="32" y="36"/>
                        </a:moveTo>
                        <a:cubicBezTo>
                          <a:pt x="32" y="37"/>
                          <a:pt x="33" y="37"/>
                          <a:pt x="33" y="38"/>
                        </a:cubicBezTo>
                        <a:cubicBezTo>
                          <a:pt x="34" y="37"/>
                          <a:pt x="34" y="37"/>
                          <a:pt x="35" y="36"/>
                        </a:cubicBezTo>
                        <a:cubicBezTo>
                          <a:pt x="35" y="36"/>
                          <a:pt x="35" y="35"/>
                          <a:pt x="34" y="34"/>
                        </a:cubicBezTo>
                        <a:cubicBezTo>
                          <a:pt x="34" y="35"/>
                          <a:pt x="33" y="35"/>
                          <a:pt x="32" y="36"/>
                        </a:cubicBezTo>
                        <a:close/>
                        <a:moveTo>
                          <a:pt x="55" y="35"/>
                        </a:moveTo>
                        <a:cubicBezTo>
                          <a:pt x="55" y="34"/>
                          <a:pt x="55" y="33"/>
                          <a:pt x="54" y="32"/>
                        </a:cubicBezTo>
                        <a:cubicBezTo>
                          <a:pt x="54" y="32"/>
                          <a:pt x="53" y="33"/>
                          <a:pt x="53" y="33"/>
                        </a:cubicBezTo>
                        <a:cubicBezTo>
                          <a:pt x="53" y="34"/>
                          <a:pt x="54" y="35"/>
                          <a:pt x="54" y="36"/>
                        </a:cubicBezTo>
                        <a:cubicBezTo>
                          <a:pt x="54" y="36"/>
                          <a:pt x="55" y="36"/>
                          <a:pt x="55" y="35"/>
                        </a:cubicBezTo>
                        <a:close/>
                        <a:moveTo>
                          <a:pt x="30" y="111"/>
                        </a:moveTo>
                        <a:cubicBezTo>
                          <a:pt x="29" y="111"/>
                          <a:pt x="29" y="111"/>
                          <a:pt x="28" y="110"/>
                        </a:cubicBezTo>
                        <a:cubicBezTo>
                          <a:pt x="27" y="111"/>
                          <a:pt x="27" y="112"/>
                          <a:pt x="26" y="113"/>
                        </a:cubicBezTo>
                        <a:cubicBezTo>
                          <a:pt x="28" y="113"/>
                          <a:pt x="29" y="112"/>
                          <a:pt x="30" y="111"/>
                        </a:cubicBezTo>
                        <a:close/>
                        <a:moveTo>
                          <a:pt x="29" y="14"/>
                        </a:moveTo>
                        <a:cubicBezTo>
                          <a:pt x="30" y="14"/>
                          <a:pt x="30" y="14"/>
                          <a:pt x="30" y="14"/>
                        </a:cubicBezTo>
                        <a:cubicBezTo>
                          <a:pt x="31" y="13"/>
                          <a:pt x="33" y="12"/>
                          <a:pt x="34" y="10"/>
                        </a:cubicBezTo>
                        <a:cubicBezTo>
                          <a:pt x="33" y="10"/>
                          <a:pt x="33" y="10"/>
                          <a:pt x="32" y="10"/>
                        </a:cubicBezTo>
                        <a:cubicBezTo>
                          <a:pt x="31" y="11"/>
                          <a:pt x="30" y="13"/>
                          <a:pt x="29" y="14"/>
                        </a:cubicBezTo>
                        <a:close/>
                        <a:moveTo>
                          <a:pt x="6" y="126"/>
                        </a:moveTo>
                        <a:cubicBezTo>
                          <a:pt x="7" y="126"/>
                          <a:pt x="7" y="126"/>
                          <a:pt x="7" y="126"/>
                        </a:cubicBezTo>
                        <a:cubicBezTo>
                          <a:pt x="8" y="126"/>
                          <a:pt x="8" y="126"/>
                          <a:pt x="8" y="126"/>
                        </a:cubicBezTo>
                        <a:cubicBezTo>
                          <a:pt x="8" y="125"/>
                          <a:pt x="8" y="124"/>
                          <a:pt x="9" y="123"/>
                        </a:cubicBezTo>
                        <a:cubicBezTo>
                          <a:pt x="10" y="123"/>
                          <a:pt x="10" y="122"/>
                          <a:pt x="10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9" y="122"/>
                          <a:pt x="8" y="124"/>
                          <a:pt x="6" y="126"/>
                        </a:cubicBezTo>
                        <a:close/>
                        <a:moveTo>
                          <a:pt x="31" y="24"/>
                        </a:moveTo>
                        <a:cubicBezTo>
                          <a:pt x="30" y="25"/>
                          <a:pt x="29" y="26"/>
                          <a:pt x="28" y="26"/>
                        </a:cubicBezTo>
                        <a:cubicBezTo>
                          <a:pt x="29" y="27"/>
                          <a:pt x="29" y="27"/>
                          <a:pt x="29" y="28"/>
                        </a:cubicBezTo>
                        <a:cubicBezTo>
                          <a:pt x="30" y="27"/>
                          <a:pt x="30" y="27"/>
                          <a:pt x="31" y="26"/>
                        </a:cubicBezTo>
                        <a:cubicBezTo>
                          <a:pt x="32" y="26"/>
                          <a:pt x="32" y="25"/>
                          <a:pt x="31" y="24"/>
                        </a:cubicBezTo>
                        <a:close/>
                        <a:moveTo>
                          <a:pt x="57" y="67"/>
                        </a:moveTo>
                        <a:cubicBezTo>
                          <a:pt x="58" y="67"/>
                          <a:pt x="60" y="66"/>
                          <a:pt x="61" y="65"/>
                        </a:cubicBezTo>
                        <a:cubicBezTo>
                          <a:pt x="60" y="65"/>
                          <a:pt x="60" y="64"/>
                          <a:pt x="60" y="64"/>
                        </a:cubicBezTo>
                        <a:cubicBezTo>
                          <a:pt x="59" y="65"/>
                          <a:pt x="59" y="65"/>
                          <a:pt x="58" y="65"/>
                        </a:cubicBezTo>
                        <a:cubicBezTo>
                          <a:pt x="57" y="66"/>
                          <a:pt x="57" y="67"/>
                          <a:pt x="57" y="67"/>
                        </a:cubicBezTo>
                        <a:close/>
                        <a:moveTo>
                          <a:pt x="61" y="72"/>
                        </a:moveTo>
                        <a:cubicBezTo>
                          <a:pt x="62" y="71"/>
                          <a:pt x="63" y="71"/>
                          <a:pt x="63" y="70"/>
                        </a:cubicBezTo>
                        <a:cubicBezTo>
                          <a:pt x="63" y="70"/>
                          <a:pt x="63" y="69"/>
                          <a:pt x="62" y="69"/>
                        </a:cubicBezTo>
                        <a:cubicBezTo>
                          <a:pt x="62" y="69"/>
                          <a:pt x="62" y="70"/>
                          <a:pt x="61" y="70"/>
                        </a:cubicBezTo>
                        <a:cubicBezTo>
                          <a:pt x="61" y="71"/>
                          <a:pt x="61" y="71"/>
                          <a:pt x="61" y="72"/>
                        </a:cubicBezTo>
                        <a:close/>
                        <a:moveTo>
                          <a:pt x="53" y="61"/>
                        </a:moveTo>
                        <a:cubicBezTo>
                          <a:pt x="52" y="62"/>
                          <a:pt x="52" y="62"/>
                          <a:pt x="52" y="63"/>
                        </a:cubicBezTo>
                        <a:cubicBezTo>
                          <a:pt x="51" y="63"/>
                          <a:pt x="51" y="63"/>
                          <a:pt x="51" y="65"/>
                        </a:cubicBezTo>
                        <a:cubicBezTo>
                          <a:pt x="52" y="64"/>
                          <a:pt x="53" y="64"/>
                          <a:pt x="54" y="63"/>
                        </a:cubicBezTo>
                        <a:cubicBezTo>
                          <a:pt x="53" y="63"/>
                          <a:pt x="53" y="62"/>
                          <a:pt x="53" y="61"/>
                        </a:cubicBezTo>
                        <a:close/>
                        <a:moveTo>
                          <a:pt x="36" y="120"/>
                        </a:moveTo>
                        <a:cubicBezTo>
                          <a:pt x="35" y="121"/>
                          <a:pt x="34" y="122"/>
                          <a:pt x="33" y="123"/>
                        </a:cubicBezTo>
                        <a:cubicBezTo>
                          <a:pt x="33" y="124"/>
                          <a:pt x="34" y="124"/>
                          <a:pt x="34" y="124"/>
                        </a:cubicBezTo>
                        <a:cubicBezTo>
                          <a:pt x="35" y="123"/>
                          <a:pt x="35" y="122"/>
                          <a:pt x="36" y="122"/>
                        </a:cubicBezTo>
                        <a:cubicBezTo>
                          <a:pt x="36" y="121"/>
                          <a:pt x="36" y="121"/>
                          <a:pt x="36" y="120"/>
                        </a:cubicBezTo>
                        <a:close/>
                        <a:moveTo>
                          <a:pt x="50" y="88"/>
                        </a:moveTo>
                        <a:cubicBezTo>
                          <a:pt x="51" y="87"/>
                          <a:pt x="52" y="83"/>
                          <a:pt x="52" y="82"/>
                        </a:cubicBezTo>
                        <a:cubicBezTo>
                          <a:pt x="51" y="84"/>
                          <a:pt x="50" y="85"/>
                          <a:pt x="49" y="87"/>
                        </a:cubicBezTo>
                        <a:cubicBezTo>
                          <a:pt x="50" y="87"/>
                          <a:pt x="50" y="87"/>
                          <a:pt x="50" y="88"/>
                        </a:cubicBezTo>
                        <a:close/>
                        <a:moveTo>
                          <a:pt x="23" y="26"/>
                        </a:moveTo>
                        <a:cubicBezTo>
                          <a:pt x="23" y="25"/>
                          <a:pt x="19" y="17"/>
                          <a:pt x="18" y="17"/>
                        </a:cubicBezTo>
                        <a:cubicBezTo>
                          <a:pt x="20" y="20"/>
                          <a:pt x="21" y="23"/>
                          <a:pt x="23" y="26"/>
                        </a:cubicBezTo>
                        <a:close/>
                        <a:moveTo>
                          <a:pt x="39" y="32"/>
                        </a:moveTo>
                        <a:cubicBezTo>
                          <a:pt x="40" y="31"/>
                          <a:pt x="41" y="30"/>
                          <a:pt x="41" y="30"/>
                        </a:cubicBezTo>
                        <a:cubicBezTo>
                          <a:pt x="42" y="29"/>
                          <a:pt x="43" y="29"/>
                          <a:pt x="43" y="28"/>
                        </a:cubicBezTo>
                        <a:cubicBezTo>
                          <a:pt x="42" y="29"/>
                          <a:pt x="40" y="30"/>
                          <a:pt x="39" y="31"/>
                        </a:cubicBezTo>
                        <a:cubicBezTo>
                          <a:pt x="39" y="31"/>
                          <a:pt x="39" y="31"/>
                          <a:pt x="39" y="32"/>
                        </a:cubicBezTo>
                        <a:close/>
                        <a:moveTo>
                          <a:pt x="48" y="49"/>
                        </a:moveTo>
                        <a:cubicBezTo>
                          <a:pt x="47" y="49"/>
                          <a:pt x="46" y="49"/>
                          <a:pt x="46" y="50"/>
                        </a:cubicBezTo>
                        <a:cubicBezTo>
                          <a:pt x="46" y="51"/>
                          <a:pt x="46" y="51"/>
                          <a:pt x="46" y="51"/>
                        </a:cubicBezTo>
                        <a:cubicBezTo>
                          <a:pt x="47" y="51"/>
                          <a:pt x="47" y="51"/>
                          <a:pt x="47" y="50"/>
                        </a:cubicBezTo>
                        <a:cubicBezTo>
                          <a:pt x="48" y="50"/>
                          <a:pt x="48" y="49"/>
                          <a:pt x="48" y="49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5"/>
                          <a:pt x="48" y="26"/>
                          <a:pt x="48" y="26"/>
                        </a:cubicBezTo>
                        <a:cubicBezTo>
                          <a:pt x="48" y="26"/>
                          <a:pt x="47" y="27"/>
                          <a:pt x="47" y="27"/>
                        </a:cubicBezTo>
                        <a:cubicBezTo>
                          <a:pt x="47" y="27"/>
                          <a:pt x="47" y="28"/>
                          <a:pt x="48" y="28"/>
                        </a:cubicBezTo>
                        <a:cubicBezTo>
                          <a:pt x="50" y="27"/>
                          <a:pt x="50" y="27"/>
                          <a:pt x="49" y="25"/>
                        </a:cubicBezTo>
                        <a:close/>
                        <a:moveTo>
                          <a:pt x="32" y="108"/>
                        </a:moveTo>
                        <a:cubicBezTo>
                          <a:pt x="31" y="108"/>
                          <a:pt x="30" y="107"/>
                          <a:pt x="29" y="108"/>
                        </a:cubicBezTo>
                        <a:cubicBezTo>
                          <a:pt x="30" y="109"/>
                          <a:pt x="31" y="109"/>
                          <a:pt x="31" y="109"/>
                        </a:cubicBezTo>
                        <a:cubicBezTo>
                          <a:pt x="32" y="109"/>
                          <a:pt x="32" y="108"/>
                          <a:pt x="32" y="108"/>
                        </a:cubicBezTo>
                        <a:close/>
                        <a:moveTo>
                          <a:pt x="27" y="9"/>
                        </a:moveTo>
                        <a:cubicBezTo>
                          <a:pt x="27" y="9"/>
                          <a:pt x="27" y="9"/>
                          <a:pt x="26" y="9"/>
                        </a:cubicBezTo>
                        <a:cubicBezTo>
                          <a:pt x="27" y="10"/>
                          <a:pt x="27" y="10"/>
                          <a:pt x="28" y="11"/>
                        </a:cubicBezTo>
                        <a:cubicBezTo>
                          <a:pt x="28" y="10"/>
                          <a:pt x="29" y="10"/>
                          <a:pt x="30" y="9"/>
                        </a:cubicBezTo>
                        <a:cubicBezTo>
                          <a:pt x="28" y="9"/>
                          <a:pt x="28" y="9"/>
                          <a:pt x="27" y="9"/>
                        </a:cubicBezTo>
                        <a:close/>
                        <a:moveTo>
                          <a:pt x="34" y="53"/>
                        </a:moveTo>
                        <a:cubicBezTo>
                          <a:pt x="34" y="53"/>
                          <a:pt x="34" y="53"/>
                          <a:pt x="34" y="53"/>
                        </a:cubicBezTo>
                        <a:cubicBezTo>
                          <a:pt x="35" y="55"/>
                          <a:pt x="36" y="58"/>
                          <a:pt x="37" y="60"/>
                        </a:cubicBezTo>
                        <a:cubicBezTo>
                          <a:pt x="36" y="58"/>
                          <a:pt x="36" y="55"/>
                          <a:pt x="34" y="53"/>
                        </a:cubicBezTo>
                        <a:close/>
                        <a:moveTo>
                          <a:pt x="61" y="59"/>
                        </a:moveTo>
                        <a:cubicBezTo>
                          <a:pt x="62" y="59"/>
                          <a:pt x="62" y="59"/>
                          <a:pt x="62" y="58"/>
                        </a:cubicBezTo>
                        <a:cubicBezTo>
                          <a:pt x="61" y="57"/>
                          <a:pt x="61" y="56"/>
                          <a:pt x="61" y="55"/>
                        </a:cubicBezTo>
                        <a:cubicBezTo>
                          <a:pt x="60" y="55"/>
                          <a:pt x="60" y="56"/>
                          <a:pt x="60" y="56"/>
                        </a:cubicBezTo>
                        <a:cubicBezTo>
                          <a:pt x="60" y="57"/>
                          <a:pt x="61" y="58"/>
                          <a:pt x="61" y="59"/>
                        </a:cubicBezTo>
                        <a:close/>
                        <a:moveTo>
                          <a:pt x="57" y="40"/>
                        </a:moveTo>
                        <a:cubicBezTo>
                          <a:pt x="56" y="39"/>
                          <a:pt x="56" y="39"/>
                          <a:pt x="56" y="38"/>
                        </a:cubicBezTo>
                        <a:cubicBezTo>
                          <a:pt x="55" y="39"/>
                          <a:pt x="55" y="39"/>
                          <a:pt x="55" y="41"/>
                        </a:cubicBezTo>
                        <a:cubicBezTo>
                          <a:pt x="56" y="41"/>
                          <a:pt x="56" y="40"/>
                          <a:pt x="57" y="40"/>
                        </a:cubicBezTo>
                        <a:close/>
                        <a:moveTo>
                          <a:pt x="47" y="9"/>
                        </a:moveTo>
                        <a:cubicBezTo>
                          <a:pt x="47" y="8"/>
                          <a:pt x="47" y="9"/>
                          <a:pt x="46" y="9"/>
                        </a:cubicBezTo>
                        <a:cubicBezTo>
                          <a:pt x="46" y="9"/>
                          <a:pt x="45" y="9"/>
                          <a:pt x="45" y="10"/>
                        </a:cubicBezTo>
                        <a:cubicBezTo>
                          <a:pt x="45" y="10"/>
                          <a:pt x="46" y="10"/>
                          <a:pt x="46" y="10"/>
                        </a:cubicBezTo>
                        <a:cubicBezTo>
                          <a:pt x="47" y="10"/>
                          <a:pt x="47" y="10"/>
                          <a:pt x="47" y="9"/>
                        </a:cubicBezTo>
                        <a:close/>
                        <a:moveTo>
                          <a:pt x="46" y="73"/>
                        </a:moveTo>
                        <a:cubicBezTo>
                          <a:pt x="46" y="73"/>
                          <a:pt x="46" y="72"/>
                          <a:pt x="47" y="72"/>
                        </a:cubicBezTo>
                        <a:cubicBezTo>
                          <a:pt x="47" y="71"/>
                          <a:pt x="46" y="71"/>
                          <a:pt x="46" y="70"/>
                        </a:cubicBezTo>
                        <a:cubicBezTo>
                          <a:pt x="45" y="71"/>
                          <a:pt x="45" y="72"/>
                          <a:pt x="46" y="73"/>
                        </a:cubicBezTo>
                        <a:close/>
                        <a:moveTo>
                          <a:pt x="51" y="25"/>
                        </a:moveTo>
                        <a:cubicBezTo>
                          <a:pt x="52" y="25"/>
                          <a:pt x="52" y="25"/>
                          <a:pt x="52" y="24"/>
                        </a:cubicBezTo>
                        <a:cubicBezTo>
                          <a:pt x="52" y="23"/>
                          <a:pt x="52" y="23"/>
                          <a:pt x="52" y="23"/>
                        </a:cubicBezTo>
                        <a:cubicBezTo>
                          <a:pt x="50" y="23"/>
                          <a:pt x="51" y="24"/>
                          <a:pt x="51" y="25"/>
                        </a:cubicBezTo>
                        <a:close/>
                        <a:moveTo>
                          <a:pt x="55" y="54"/>
                        </a:moveTo>
                        <a:cubicBezTo>
                          <a:pt x="55" y="54"/>
                          <a:pt x="55" y="54"/>
                          <a:pt x="55" y="53"/>
                        </a:cubicBezTo>
                        <a:cubicBezTo>
                          <a:pt x="53" y="54"/>
                          <a:pt x="53" y="54"/>
                          <a:pt x="54" y="55"/>
                        </a:cubicBezTo>
                        <a:cubicBezTo>
                          <a:pt x="54" y="55"/>
                          <a:pt x="55" y="55"/>
                          <a:pt x="55" y="54"/>
                        </a:cubicBezTo>
                        <a:close/>
                        <a:moveTo>
                          <a:pt x="39" y="122"/>
                        </a:moveTo>
                        <a:cubicBezTo>
                          <a:pt x="38" y="122"/>
                          <a:pt x="37" y="124"/>
                          <a:pt x="37" y="125"/>
                        </a:cubicBezTo>
                        <a:cubicBezTo>
                          <a:pt x="37" y="125"/>
                          <a:pt x="37" y="125"/>
                          <a:pt x="37" y="125"/>
                        </a:cubicBezTo>
                        <a:cubicBezTo>
                          <a:pt x="38" y="124"/>
                          <a:pt x="38" y="123"/>
                          <a:pt x="39" y="122"/>
                        </a:cubicBezTo>
                        <a:close/>
                        <a:moveTo>
                          <a:pt x="30" y="31"/>
                        </a:moveTo>
                        <a:cubicBezTo>
                          <a:pt x="31" y="32"/>
                          <a:pt x="31" y="32"/>
                          <a:pt x="31" y="32"/>
                        </a:cubicBezTo>
                        <a:cubicBezTo>
                          <a:pt x="32" y="31"/>
                          <a:pt x="33" y="30"/>
                          <a:pt x="33" y="30"/>
                        </a:cubicBezTo>
                        <a:cubicBezTo>
                          <a:pt x="32" y="30"/>
                          <a:pt x="31" y="31"/>
                          <a:pt x="30" y="31"/>
                        </a:cubicBezTo>
                        <a:close/>
                        <a:moveTo>
                          <a:pt x="51" y="38"/>
                        </a:moveTo>
                        <a:cubicBezTo>
                          <a:pt x="52" y="38"/>
                          <a:pt x="52" y="38"/>
                          <a:pt x="52" y="38"/>
                        </a:cubicBezTo>
                        <a:cubicBezTo>
                          <a:pt x="51" y="37"/>
                          <a:pt x="51" y="36"/>
                          <a:pt x="51" y="35"/>
                        </a:cubicBezTo>
                        <a:cubicBezTo>
                          <a:pt x="50" y="35"/>
                          <a:pt x="50" y="36"/>
                          <a:pt x="50" y="36"/>
                        </a:cubicBezTo>
                        <a:cubicBezTo>
                          <a:pt x="51" y="37"/>
                          <a:pt x="51" y="37"/>
                          <a:pt x="51" y="38"/>
                        </a:cubicBezTo>
                        <a:close/>
                        <a:moveTo>
                          <a:pt x="38" y="108"/>
                        </a:moveTo>
                        <a:cubicBezTo>
                          <a:pt x="37" y="108"/>
                          <a:pt x="37" y="108"/>
                          <a:pt x="37" y="108"/>
                        </a:cubicBezTo>
                        <a:cubicBezTo>
                          <a:pt x="36" y="110"/>
                          <a:pt x="36" y="111"/>
                          <a:pt x="36" y="111"/>
                        </a:cubicBezTo>
                        <a:cubicBezTo>
                          <a:pt x="37" y="111"/>
                          <a:pt x="38" y="109"/>
                          <a:pt x="38" y="108"/>
                        </a:cubicBezTo>
                        <a:close/>
                        <a:moveTo>
                          <a:pt x="57" y="44"/>
                        </a:moveTo>
                        <a:cubicBezTo>
                          <a:pt x="56" y="45"/>
                          <a:pt x="56" y="45"/>
                          <a:pt x="57" y="47"/>
                        </a:cubicBezTo>
                        <a:cubicBezTo>
                          <a:pt x="58" y="46"/>
                          <a:pt x="58" y="46"/>
                          <a:pt x="57" y="44"/>
                        </a:cubicBezTo>
                        <a:close/>
                        <a:moveTo>
                          <a:pt x="45" y="29"/>
                        </a:moveTo>
                        <a:cubicBezTo>
                          <a:pt x="44" y="30"/>
                          <a:pt x="43" y="31"/>
                          <a:pt x="42" y="32"/>
                        </a:cubicBezTo>
                        <a:cubicBezTo>
                          <a:pt x="43" y="31"/>
                          <a:pt x="44" y="31"/>
                          <a:pt x="45" y="30"/>
                        </a:cubicBezTo>
                        <a:cubicBezTo>
                          <a:pt x="45" y="30"/>
                          <a:pt x="45" y="30"/>
                          <a:pt x="45" y="29"/>
                        </a:cubicBezTo>
                        <a:close/>
                        <a:moveTo>
                          <a:pt x="59" y="50"/>
                        </a:moveTo>
                        <a:cubicBezTo>
                          <a:pt x="58" y="50"/>
                          <a:pt x="58" y="51"/>
                          <a:pt x="59" y="52"/>
                        </a:cubicBezTo>
                        <a:cubicBezTo>
                          <a:pt x="59" y="52"/>
                          <a:pt x="60" y="52"/>
                          <a:pt x="59" y="51"/>
                        </a:cubicBezTo>
                        <a:cubicBezTo>
                          <a:pt x="59" y="51"/>
                          <a:pt x="59" y="50"/>
                          <a:pt x="59" y="50"/>
                        </a:cubicBezTo>
                        <a:close/>
                        <a:moveTo>
                          <a:pt x="46" y="96"/>
                        </a:moveTo>
                        <a:cubicBezTo>
                          <a:pt x="44" y="96"/>
                          <a:pt x="44" y="98"/>
                          <a:pt x="44" y="99"/>
                        </a:cubicBezTo>
                        <a:cubicBezTo>
                          <a:pt x="44" y="98"/>
                          <a:pt x="45" y="97"/>
                          <a:pt x="46" y="96"/>
                        </a:cubicBezTo>
                        <a:close/>
                        <a:moveTo>
                          <a:pt x="44" y="66"/>
                        </a:moveTo>
                        <a:cubicBezTo>
                          <a:pt x="45" y="66"/>
                          <a:pt x="45" y="65"/>
                          <a:pt x="44" y="64"/>
                        </a:cubicBezTo>
                        <a:cubicBezTo>
                          <a:pt x="44" y="65"/>
                          <a:pt x="44" y="65"/>
                          <a:pt x="44" y="66"/>
                        </a:cubicBezTo>
                        <a:close/>
                        <a:moveTo>
                          <a:pt x="20" y="10"/>
                        </a:moveTo>
                        <a:cubicBezTo>
                          <a:pt x="21" y="9"/>
                          <a:pt x="21" y="9"/>
                          <a:pt x="21" y="8"/>
                        </a:cubicBezTo>
                        <a:cubicBezTo>
                          <a:pt x="20" y="8"/>
                          <a:pt x="20" y="8"/>
                          <a:pt x="19" y="8"/>
                        </a:cubicBezTo>
                        <a:cubicBezTo>
                          <a:pt x="19" y="9"/>
                          <a:pt x="20" y="9"/>
                          <a:pt x="20" y="10"/>
                        </a:cubicBezTo>
                        <a:close/>
                        <a:moveTo>
                          <a:pt x="55" y="62"/>
                        </a:moveTo>
                        <a:cubicBezTo>
                          <a:pt x="56" y="61"/>
                          <a:pt x="56" y="60"/>
                          <a:pt x="56" y="59"/>
                        </a:cubicBezTo>
                        <a:cubicBezTo>
                          <a:pt x="55" y="60"/>
                          <a:pt x="55" y="60"/>
                          <a:pt x="55" y="62"/>
                        </a:cubicBezTo>
                        <a:close/>
                        <a:moveTo>
                          <a:pt x="24" y="119"/>
                        </a:moveTo>
                        <a:cubicBezTo>
                          <a:pt x="23" y="120"/>
                          <a:pt x="23" y="121"/>
                          <a:pt x="22" y="121"/>
                        </a:cubicBezTo>
                        <a:cubicBezTo>
                          <a:pt x="23" y="121"/>
                          <a:pt x="23" y="122"/>
                          <a:pt x="24" y="119"/>
                        </a:cubicBezTo>
                        <a:close/>
                        <a:moveTo>
                          <a:pt x="47" y="62"/>
                        </a:moveTo>
                        <a:cubicBezTo>
                          <a:pt x="46" y="63"/>
                          <a:pt x="46" y="63"/>
                          <a:pt x="47" y="64"/>
                        </a:cubicBezTo>
                        <a:cubicBezTo>
                          <a:pt x="48" y="63"/>
                          <a:pt x="48" y="63"/>
                          <a:pt x="47" y="62"/>
                        </a:cubicBezTo>
                        <a:close/>
                        <a:moveTo>
                          <a:pt x="25" y="24"/>
                        </a:moveTo>
                        <a:cubicBezTo>
                          <a:pt x="25" y="24"/>
                          <a:pt x="25" y="24"/>
                          <a:pt x="25" y="24"/>
                        </a:cubicBezTo>
                        <a:cubicBezTo>
                          <a:pt x="25" y="26"/>
                          <a:pt x="26" y="27"/>
                          <a:pt x="26" y="28"/>
                        </a:cubicBezTo>
                        <a:cubicBezTo>
                          <a:pt x="26" y="28"/>
                          <a:pt x="26" y="28"/>
                          <a:pt x="26" y="28"/>
                        </a:cubicBezTo>
                        <a:cubicBezTo>
                          <a:pt x="26" y="27"/>
                          <a:pt x="26" y="26"/>
                          <a:pt x="25" y="24"/>
                        </a:cubicBezTo>
                        <a:close/>
                        <a:moveTo>
                          <a:pt x="63" y="64"/>
                        </a:moveTo>
                        <a:cubicBezTo>
                          <a:pt x="63" y="63"/>
                          <a:pt x="64" y="63"/>
                          <a:pt x="63" y="63"/>
                        </a:cubicBezTo>
                        <a:cubicBezTo>
                          <a:pt x="63" y="63"/>
                          <a:pt x="63" y="62"/>
                          <a:pt x="63" y="61"/>
                        </a:cubicBezTo>
                        <a:cubicBezTo>
                          <a:pt x="62" y="62"/>
                          <a:pt x="63" y="63"/>
                          <a:pt x="63" y="64"/>
                        </a:cubicBezTo>
                        <a:close/>
                        <a:moveTo>
                          <a:pt x="23" y="11"/>
                        </a:moveTo>
                        <a:cubicBezTo>
                          <a:pt x="23" y="11"/>
                          <a:pt x="23" y="11"/>
                          <a:pt x="23" y="11"/>
                        </a:cubicBezTo>
                        <a:cubicBezTo>
                          <a:pt x="23" y="11"/>
                          <a:pt x="24" y="10"/>
                          <a:pt x="25" y="10"/>
                        </a:cubicBez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3" y="10"/>
                          <a:pt x="23" y="10"/>
                          <a:pt x="23" y="11"/>
                        </a:cubicBezTo>
                        <a:close/>
                        <a:moveTo>
                          <a:pt x="53" y="28"/>
                        </a:moveTo>
                        <a:cubicBezTo>
                          <a:pt x="52" y="29"/>
                          <a:pt x="52" y="29"/>
                          <a:pt x="52" y="30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8"/>
                          <a:pt x="53" y="28"/>
                          <a:pt x="53" y="28"/>
                        </a:cubicBezTo>
                        <a:close/>
                        <a:moveTo>
                          <a:pt x="53" y="48"/>
                        </a:moveTo>
                        <a:cubicBezTo>
                          <a:pt x="52" y="49"/>
                          <a:pt x="52" y="49"/>
                          <a:pt x="52" y="50"/>
                        </a:cubicBezTo>
                        <a:cubicBezTo>
                          <a:pt x="53" y="49"/>
                          <a:pt x="53" y="49"/>
                          <a:pt x="53" y="48"/>
                        </a:cubicBezTo>
                        <a:close/>
                        <a:moveTo>
                          <a:pt x="33" y="23"/>
                        </a:moveTo>
                        <a:cubicBezTo>
                          <a:pt x="34" y="23"/>
                          <a:pt x="34" y="22"/>
                          <a:pt x="35" y="22"/>
                        </a:cubicBezTo>
                        <a:cubicBezTo>
                          <a:pt x="33" y="23"/>
                          <a:pt x="33" y="23"/>
                          <a:pt x="33" y="23"/>
                        </a:cubicBezTo>
                        <a:close/>
                        <a:moveTo>
                          <a:pt x="54" y="66"/>
                        </a:moveTo>
                        <a:cubicBezTo>
                          <a:pt x="54" y="66"/>
                          <a:pt x="54" y="66"/>
                          <a:pt x="54" y="66"/>
                        </a:cubicBezTo>
                        <a:cubicBezTo>
                          <a:pt x="52" y="66"/>
                          <a:pt x="52" y="67"/>
                          <a:pt x="53" y="67"/>
                        </a:cubicBezTo>
                        <a:cubicBezTo>
                          <a:pt x="53" y="67"/>
                          <a:pt x="54" y="66"/>
                          <a:pt x="54" y="66"/>
                        </a:cubicBezTo>
                        <a:close/>
                        <a:moveTo>
                          <a:pt x="39" y="9"/>
                        </a:moveTo>
                        <a:cubicBezTo>
                          <a:pt x="39" y="9"/>
                          <a:pt x="39" y="9"/>
                          <a:pt x="40" y="9"/>
                        </a:cubicBezTo>
                        <a:cubicBezTo>
                          <a:pt x="40" y="9"/>
                          <a:pt x="41" y="9"/>
                          <a:pt x="41" y="9"/>
                        </a:cubicBezTo>
                        <a:cubicBezTo>
                          <a:pt x="40" y="9"/>
                          <a:pt x="40" y="9"/>
                          <a:pt x="39" y="9"/>
                        </a:cubicBezTo>
                        <a:close/>
                        <a:moveTo>
                          <a:pt x="29" y="123"/>
                        </a:moveTo>
                        <a:cubicBezTo>
                          <a:pt x="30" y="123"/>
                          <a:pt x="31" y="123"/>
                          <a:pt x="32" y="123"/>
                        </a:cubicBezTo>
                        <a:cubicBezTo>
                          <a:pt x="31" y="122"/>
                          <a:pt x="30" y="122"/>
                          <a:pt x="29" y="123"/>
                        </a:cubicBezTo>
                        <a:close/>
                        <a:moveTo>
                          <a:pt x="33" y="116"/>
                        </a:moveTo>
                        <a:cubicBezTo>
                          <a:pt x="33" y="116"/>
                          <a:pt x="34" y="116"/>
                          <a:pt x="34" y="115"/>
                        </a:cubicBezTo>
                        <a:cubicBezTo>
                          <a:pt x="33" y="115"/>
                          <a:pt x="33" y="116"/>
                          <a:pt x="33" y="116"/>
                        </a:cubicBezTo>
                        <a:close/>
                        <a:moveTo>
                          <a:pt x="54" y="70"/>
                        </a:moveTo>
                        <a:cubicBezTo>
                          <a:pt x="55" y="69"/>
                          <a:pt x="55" y="69"/>
                          <a:pt x="55" y="68"/>
                        </a:cubicBezTo>
                        <a:cubicBezTo>
                          <a:pt x="54" y="69"/>
                          <a:pt x="54" y="69"/>
                          <a:pt x="54" y="70"/>
                        </a:cubicBezTo>
                        <a:close/>
                        <a:moveTo>
                          <a:pt x="51" y="60"/>
                        </a:moveTo>
                        <a:cubicBezTo>
                          <a:pt x="52" y="60"/>
                          <a:pt x="52" y="60"/>
                          <a:pt x="52" y="59"/>
                        </a:cubicBezTo>
                        <a:cubicBezTo>
                          <a:pt x="52" y="59"/>
                          <a:pt x="51" y="59"/>
                          <a:pt x="51" y="60"/>
                        </a:cubicBezTo>
                        <a:close/>
                        <a:moveTo>
                          <a:pt x="29" y="21"/>
                        </a:moveTo>
                        <a:cubicBezTo>
                          <a:pt x="29" y="21"/>
                          <a:pt x="29" y="21"/>
                          <a:pt x="29" y="21"/>
                        </a:cubicBezTo>
                        <a:cubicBezTo>
                          <a:pt x="29" y="22"/>
                          <a:pt x="28" y="22"/>
                          <a:pt x="27" y="23"/>
                        </a:cubicBezTo>
                        <a:cubicBezTo>
                          <a:pt x="27" y="23"/>
                          <a:pt x="27" y="23"/>
                          <a:pt x="27" y="23"/>
                        </a:cubicBezTo>
                        <a:cubicBezTo>
                          <a:pt x="28" y="23"/>
                          <a:pt x="29" y="22"/>
                          <a:pt x="29" y="21"/>
                        </a:cubicBezTo>
                        <a:close/>
                        <a:moveTo>
                          <a:pt x="26" y="115"/>
                        </a:moveTo>
                        <a:cubicBezTo>
                          <a:pt x="26" y="115"/>
                          <a:pt x="26" y="115"/>
                          <a:pt x="26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6"/>
                          <a:pt x="25" y="116"/>
                          <a:pt x="25" y="116"/>
                        </a:cubicBezTo>
                        <a:cubicBezTo>
                          <a:pt x="25" y="115"/>
                          <a:pt x="25" y="115"/>
                          <a:pt x="26" y="115"/>
                        </a:cubicBezTo>
                        <a:close/>
                        <a:moveTo>
                          <a:pt x="37" y="33"/>
                        </a:moveTo>
                        <a:cubicBezTo>
                          <a:pt x="36" y="33"/>
                          <a:pt x="36" y="33"/>
                          <a:pt x="36" y="33"/>
                        </a:cubicBezTo>
                        <a:cubicBezTo>
                          <a:pt x="36" y="33"/>
                          <a:pt x="36" y="34"/>
                          <a:pt x="37" y="34"/>
                        </a:cubicBezTo>
                        <a:cubicBezTo>
                          <a:pt x="37" y="34"/>
                          <a:pt x="37" y="33"/>
                          <a:pt x="37" y="33"/>
                        </a:cubicBezTo>
                        <a:close/>
                        <a:moveTo>
                          <a:pt x="42" y="35"/>
                        </a:moveTo>
                        <a:cubicBezTo>
                          <a:pt x="42" y="35"/>
                          <a:pt x="42" y="35"/>
                          <a:pt x="42" y="35"/>
                        </a:cubicBezTo>
                        <a:cubicBezTo>
                          <a:pt x="42" y="35"/>
                          <a:pt x="41" y="36"/>
                          <a:pt x="41" y="36"/>
                        </a:cubicBezTo>
                        <a:cubicBezTo>
                          <a:pt x="41" y="36"/>
                          <a:pt x="42" y="36"/>
                          <a:pt x="42" y="35"/>
                        </a:cubicBezTo>
                        <a:close/>
                        <a:moveTo>
                          <a:pt x="26" y="16"/>
                        </a:moveTo>
                        <a:cubicBezTo>
                          <a:pt x="26" y="16"/>
                          <a:pt x="25" y="16"/>
                          <a:pt x="25" y="16"/>
                        </a:cubicBezTo>
                        <a:cubicBezTo>
                          <a:pt x="25" y="16"/>
                          <a:pt x="25" y="17"/>
                          <a:pt x="25" y="17"/>
                        </a:cubicBezTo>
                        <a:cubicBezTo>
                          <a:pt x="25" y="17"/>
                          <a:pt x="25" y="17"/>
                          <a:pt x="26" y="16"/>
                        </a:cubicBezTo>
                        <a:close/>
                        <a:moveTo>
                          <a:pt x="48" y="57"/>
                        </a:moveTo>
                        <a:cubicBezTo>
                          <a:pt x="48" y="56"/>
                          <a:pt x="48" y="56"/>
                          <a:pt x="48" y="56"/>
                        </a:cubicBezTo>
                        <a:cubicBezTo>
                          <a:pt x="48" y="56"/>
                          <a:pt x="48" y="56"/>
                          <a:pt x="48" y="57"/>
                        </a:cubicBezTo>
                        <a:close/>
                        <a:moveTo>
                          <a:pt x="43" y="60"/>
                        </a:move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3" y="60"/>
                          <a:pt x="43" y="59"/>
                          <a:pt x="43" y="59"/>
                        </a:cubicBezTo>
                        <a:cubicBezTo>
                          <a:pt x="43" y="59"/>
                          <a:pt x="43" y="59"/>
                          <a:pt x="43" y="59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lose/>
                        <a:moveTo>
                          <a:pt x="58" y="61"/>
                        </a:moveTo>
                        <a:cubicBezTo>
                          <a:pt x="58" y="60"/>
                          <a:pt x="58" y="60"/>
                          <a:pt x="58" y="60"/>
                        </a:cubicBezTo>
                        <a:cubicBezTo>
                          <a:pt x="58" y="60"/>
                          <a:pt x="58" y="60"/>
                          <a:pt x="58" y="61"/>
                        </a:cubicBezTo>
                        <a:close/>
                        <a:moveTo>
                          <a:pt x="27" y="120"/>
                        </a:moveTo>
                        <a:cubicBezTo>
                          <a:pt x="27" y="120"/>
                          <a:pt x="27" y="120"/>
                          <a:pt x="27" y="120"/>
                        </a:cubicBezTo>
                        <a:cubicBezTo>
                          <a:pt x="27" y="120"/>
                          <a:pt x="28" y="120"/>
                          <a:pt x="28" y="120"/>
                        </a:cubicBezTo>
                        <a:cubicBezTo>
                          <a:pt x="28" y="120"/>
                          <a:pt x="28" y="120"/>
                          <a:pt x="27" y="120"/>
                        </a:cubicBezTo>
                        <a:cubicBezTo>
                          <a:pt x="27" y="120"/>
                          <a:pt x="27" y="120"/>
                          <a:pt x="27" y="120"/>
                        </a:cubicBezTo>
                        <a:close/>
                        <a:moveTo>
                          <a:pt x="27" y="20"/>
                        </a:move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6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lose/>
                        <a:moveTo>
                          <a:pt x="17" y="6"/>
                        </a:move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7" y="6"/>
                        </a:cubicBezTo>
                        <a:close/>
                        <a:moveTo>
                          <a:pt x="49" y="12"/>
                        </a:moveTo>
                        <a:cubicBezTo>
                          <a:pt x="49" y="11"/>
                          <a:pt x="49" y="11"/>
                          <a:pt x="49" y="11"/>
                        </a:cubicBezTo>
                        <a:cubicBezTo>
                          <a:pt x="49" y="11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lose/>
                        <a:moveTo>
                          <a:pt x="53" y="41"/>
                        </a:moveTo>
                        <a:cubicBezTo>
                          <a:pt x="53" y="41"/>
                          <a:pt x="53" y="41"/>
                          <a:pt x="52" y="41"/>
                        </a:cubicBezTo>
                        <a:cubicBezTo>
                          <a:pt x="53" y="41"/>
                          <a:pt x="53" y="42"/>
                          <a:pt x="53" y="42"/>
                        </a:cubicBezTo>
                        <a:cubicBezTo>
                          <a:pt x="53" y="42"/>
                          <a:pt x="53" y="42"/>
                          <a:pt x="53" y="42"/>
                        </a:cubicBezTo>
                        <a:cubicBezTo>
                          <a:pt x="53" y="42"/>
                          <a:pt x="53" y="41"/>
                          <a:pt x="53" y="41"/>
                        </a:cubicBezTo>
                        <a:close/>
                        <a:moveTo>
                          <a:pt x="52" y="56"/>
                        </a:moveTo>
                        <a:cubicBezTo>
                          <a:pt x="52" y="56"/>
                          <a:pt x="51" y="56"/>
                          <a:pt x="51" y="56"/>
                        </a:cubicBezTo>
                        <a:cubicBezTo>
                          <a:pt x="51" y="56"/>
                          <a:pt x="51" y="57"/>
                          <a:pt x="51" y="57"/>
                        </a:cubicBezTo>
                        <a:cubicBezTo>
                          <a:pt x="51" y="57"/>
                          <a:pt x="51" y="57"/>
                          <a:pt x="51" y="57"/>
                        </a:cubicBezTo>
                        <a:cubicBezTo>
                          <a:pt x="51" y="57"/>
                          <a:pt x="52" y="57"/>
                          <a:pt x="52" y="56"/>
                        </a:cubicBezTo>
                        <a:close/>
                        <a:moveTo>
                          <a:pt x="50" y="81"/>
                        </a:moveTo>
                        <a:cubicBezTo>
                          <a:pt x="50" y="80"/>
                          <a:pt x="50" y="80"/>
                          <a:pt x="50" y="80"/>
                        </a:cubicBezTo>
                        <a:cubicBezTo>
                          <a:pt x="50" y="80"/>
                          <a:pt x="50" y="81"/>
                          <a:pt x="49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33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5656263" y="3211513"/>
                    <a:ext cx="255588" cy="431800"/>
                  </a:xfrm>
                  <a:custGeom>
                    <a:avLst/>
                    <a:gdLst>
                      <a:gd name="T0" fmla="*/ 154008 w 78"/>
                      <a:gd name="T1" fmla="*/ 421835 h 130"/>
                      <a:gd name="T2" fmla="*/ 124517 w 78"/>
                      <a:gd name="T3" fmla="*/ 431800 h 130"/>
                      <a:gd name="T4" fmla="*/ 29491 w 78"/>
                      <a:gd name="T5" fmla="*/ 421835 h 130"/>
                      <a:gd name="T6" fmla="*/ 22937 w 78"/>
                      <a:gd name="T7" fmla="*/ 385298 h 130"/>
                      <a:gd name="T8" fmla="*/ 81919 w 78"/>
                      <a:gd name="T9" fmla="*/ 302260 h 130"/>
                      <a:gd name="T10" fmla="*/ 124517 w 78"/>
                      <a:gd name="T11" fmla="*/ 242472 h 130"/>
                      <a:gd name="T12" fmla="*/ 121240 w 78"/>
                      <a:gd name="T13" fmla="*/ 219222 h 130"/>
                      <a:gd name="T14" fmla="*/ 81919 w 78"/>
                      <a:gd name="T15" fmla="*/ 116254 h 130"/>
                      <a:gd name="T16" fmla="*/ 62259 w 78"/>
                      <a:gd name="T17" fmla="*/ 63109 h 130"/>
                      <a:gd name="T18" fmla="*/ 42598 w 78"/>
                      <a:gd name="T19" fmla="*/ 16608 h 130"/>
                      <a:gd name="T20" fmla="*/ 121240 w 78"/>
                      <a:gd name="T21" fmla="*/ 3322 h 130"/>
                      <a:gd name="T22" fmla="*/ 170392 w 78"/>
                      <a:gd name="T23" fmla="*/ 3322 h 130"/>
                      <a:gd name="T24" fmla="*/ 209713 w 78"/>
                      <a:gd name="T25" fmla="*/ 116254 h 130"/>
                      <a:gd name="T26" fmla="*/ 252311 w 78"/>
                      <a:gd name="T27" fmla="*/ 219222 h 130"/>
                      <a:gd name="T28" fmla="*/ 242481 w 78"/>
                      <a:gd name="T29" fmla="*/ 262402 h 130"/>
                      <a:gd name="T30" fmla="*/ 147455 w 78"/>
                      <a:gd name="T31" fmla="*/ 401906 h 130"/>
                      <a:gd name="T32" fmla="*/ 176946 w 78"/>
                      <a:gd name="T33" fmla="*/ 332154 h 130"/>
                      <a:gd name="T34" fmla="*/ 52428 w 78"/>
                      <a:gd name="T35" fmla="*/ 388620 h 130"/>
                      <a:gd name="T36" fmla="*/ 29491 w 78"/>
                      <a:gd name="T37" fmla="*/ 401906 h 130"/>
                      <a:gd name="T38" fmla="*/ 65535 w 78"/>
                      <a:gd name="T39" fmla="*/ 405228 h 130"/>
                      <a:gd name="T40" fmla="*/ 140901 w 78"/>
                      <a:gd name="T41" fmla="*/ 378655 h 130"/>
                      <a:gd name="T42" fmla="*/ 193329 w 78"/>
                      <a:gd name="T43" fmla="*/ 288974 h 130"/>
                      <a:gd name="T44" fmla="*/ 65535 w 78"/>
                      <a:gd name="T45" fmla="*/ 358726 h 130"/>
                      <a:gd name="T46" fmla="*/ 49152 w 78"/>
                      <a:gd name="T47" fmla="*/ 381977 h 130"/>
                      <a:gd name="T48" fmla="*/ 183499 w 78"/>
                      <a:gd name="T49" fmla="*/ 318868 h 130"/>
                      <a:gd name="T50" fmla="*/ 235927 w 78"/>
                      <a:gd name="T51" fmla="*/ 245794 h 130"/>
                      <a:gd name="T52" fmla="*/ 88473 w 78"/>
                      <a:gd name="T53" fmla="*/ 322189 h 130"/>
                      <a:gd name="T54" fmla="*/ 183499 w 78"/>
                      <a:gd name="T55" fmla="*/ 288974 h 130"/>
                      <a:gd name="T56" fmla="*/ 186776 w 78"/>
                      <a:gd name="T57" fmla="*/ 99646 h 130"/>
                      <a:gd name="T58" fmla="*/ 124517 w 78"/>
                      <a:gd name="T59" fmla="*/ 166077 h 130"/>
                      <a:gd name="T60" fmla="*/ 101580 w 78"/>
                      <a:gd name="T61" fmla="*/ 305581 h 130"/>
                      <a:gd name="T62" fmla="*/ 232651 w 78"/>
                      <a:gd name="T63" fmla="*/ 219222 h 130"/>
                      <a:gd name="T64" fmla="*/ 134348 w 78"/>
                      <a:gd name="T65" fmla="*/ 262402 h 130"/>
                      <a:gd name="T66" fmla="*/ 95026 w 78"/>
                      <a:gd name="T67" fmla="*/ 106289 h 130"/>
                      <a:gd name="T68" fmla="*/ 150731 w 78"/>
                      <a:gd name="T69" fmla="*/ 46502 h 130"/>
                      <a:gd name="T70" fmla="*/ 131071 w 78"/>
                      <a:gd name="T71" fmla="*/ 255758 h 130"/>
                      <a:gd name="T72" fmla="*/ 222820 w 78"/>
                      <a:gd name="T73" fmla="*/ 212578 h 130"/>
                      <a:gd name="T74" fmla="*/ 140901 w 78"/>
                      <a:gd name="T75" fmla="*/ 229186 h 130"/>
                      <a:gd name="T76" fmla="*/ 183499 w 78"/>
                      <a:gd name="T77" fmla="*/ 89682 h 130"/>
                      <a:gd name="T78" fmla="*/ 98303 w 78"/>
                      <a:gd name="T79" fmla="*/ 112932 h 130"/>
                      <a:gd name="T80" fmla="*/ 173669 w 78"/>
                      <a:gd name="T81" fmla="*/ 96325 h 130"/>
                      <a:gd name="T82" fmla="*/ 206436 w 78"/>
                      <a:gd name="T83" fmla="*/ 152791 h 130"/>
                      <a:gd name="T84" fmla="*/ 131071 w 78"/>
                      <a:gd name="T85" fmla="*/ 169398 h 130"/>
                      <a:gd name="T86" fmla="*/ 167115 w 78"/>
                      <a:gd name="T87" fmla="*/ 209257 h 130"/>
                      <a:gd name="T88" fmla="*/ 140901 w 78"/>
                      <a:gd name="T89" fmla="*/ 199292 h 130"/>
                      <a:gd name="T90" fmla="*/ 88473 w 78"/>
                      <a:gd name="T91" fmla="*/ 73074 h 130"/>
                      <a:gd name="T92" fmla="*/ 150731 w 78"/>
                      <a:gd name="T93" fmla="*/ 23251 h 130"/>
                      <a:gd name="T94" fmla="*/ 75366 w 78"/>
                      <a:gd name="T95" fmla="*/ 56466 h 130"/>
                      <a:gd name="T96" fmla="*/ 111410 w 78"/>
                      <a:gd name="T97" fmla="*/ 13286 h 130"/>
                      <a:gd name="T98" fmla="*/ 75366 w 78"/>
                      <a:gd name="T99" fmla="*/ 56466 h 130"/>
                      <a:gd name="T100" fmla="*/ 78642 w 78"/>
                      <a:gd name="T101" fmla="*/ 411871 h 130"/>
                      <a:gd name="T102" fmla="*/ 137624 w 78"/>
                      <a:gd name="T103" fmla="*/ 391941 h 130"/>
                      <a:gd name="T104" fmla="*/ 58982 w 78"/>
                      <a:gd name="T105" fmla="*/ 23251 h 130"/>
                      <a:gd name="T106" fmla="*/ 167115 w 78"/>
                      <a:gd name="T107" fmla="*/ 29894 h 130"/>
                      <a:gd name="T108" fmla="*/ 167115 w 78"/>
                      <a:gd name="T109" fmla="*/ 29894 h 130"/>
                      <a:gd name="T110" fmla="*/ 121240 w 78"/>
                      <a:gd name="T111" fmla="*/ 176042 h 130"/>
                      <a:gd name="T112" fmla="*/ 13107 w 78"/>
                      <a:gd name="T113" fmla="*/ 415192 h 130"/>
                      <a:gd name="T114" fmla="*/ 131071 w 78"/>
                      <a:gd name="T115" fmla="*/ 202614 h 130"/>
                      <a:gd name="T116" fmla="*/ 170392 w 78"/>
                      <a:gd name="T117" fmla="*/ 49823 h 13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8"/>
                      <a:gd name="T178" fmla="*/ 0 h 130"/>
                      <a:gd name="T179" fmla="*/ 78 w 78"/>
                      <a:gd name="T180" fmla="*/ 130 h 13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8" h="130">
                        <a:moveTo>
                          <a:pt x="40" y="125"/>
                        </a:moveTo>
                        <a:cubicBezTo>
                          <a:pt x="41" y="125"/>
                          <a:pt x="41" y="125"/>
                          <a:pt x="42" y="125"/>
                        </a:cubicBezTo>
                        <a:cubicBezTo>
                          <a:pt x="43" y="125"/>
                          <a:pt x="45" y="126"/>
                          <a:pt x="46" y="126"/>
                        </a:cubicBezTo>
                        <a:cubicBezTo>
                          <a:pt x="46" y="126"/>
                          <a:pt x="47" y="126"/>
                          <a:pt x="47" y="126"/>
                        </a:cubicBezTo>
                        <a:cubicBezTo>
                          <a:pt x="47" y="126"/>
                          <a:pt x="47" y="126"/>
                          <a:pt x="47" y="127"/>
                        </a:cubicBezTo>
                        <a:cubicBezTo>
                          <a:pt x="47" y="127"/>
                          <a:pt x="47" y="128"/>
                          <a:pt x="47" y="128"/>
                        </a:cubicBezTo>
                        <a:cubicBezTo>
                          <a:pt x="46" y="128"/>
                          <a:pt x="46" y="128"/>
                          <a:pt x="45" y="128"/>
                        </a:cubicBezTo>
                        <a:cubicBezTo>
                          <a:pt x="44" y="128"/>
                          <a:pt x="43" y="128"/>
                          <a:pt x="42" y="128"/>
                        </a:cubicBezTo>
                        <a:cubicBezTo>
                          <a:pt x="42" y="128"/>
                          <a:pt x="42" y="128"/>
                          <a:pt x="41" y="128"/>
                        </a:cubicBezTo>
                        <a:cubicBezTo>
                          <a:pt x="40" y="130"/>
                          <a:pt x="40" y="130"/>
                          <a:pt x="38" y="130"/>
                        </a:cubicBezTo>
                        <a:cubicBezTo>
                          <a:pt x="38" y="129"/>
                          <a:pt x="37" y="128"/>
                          <a:pt x="36" y="128"/>
                        </a:cubicBezTo>
                        <a:cubicBezTo>
                          <a:pt x="31" y="128"/>
                          <a:pt x="26" y="128"/>
                          <a:pt x="21" y="127"/>
                        </a:cubicBezTo>
                        <a:cubicBezTo>
                          <a:pt x="19" y="127"/>
                          <a:pt x="16" y="128"/>
                          <a:pt x="14" y="128"/>
                        </a:cubicBezTo>
                        <a:cubicBezTo>
                          <a:pt x="13" y="128"/>
                          <a:pt x="12" y="128"/>
                          <a:pt x="11" y="128"/>
                        </a:cubicBezTo>
                        <a:cubicBezTo>
                          <a:pt x="10" y="128"/>
                          <a:pt x="9" y="128"/>
                          <a:pt x="9" y="127"/>
                        </a:cubicBezTo>
                        <a:cubicBezTo>
                          <a:pt x="8" y="127"/>
                          <a:pt x="8" y="127"/>
                          <a:pt x="8" y="127"/>
                        </a:cubicBezTo>
                        <a:cubicBezTo>
                          <a:pt x="6" y="127"/>
                          <a:pt x="4" y="127"/>
                          <a:pt x="3" y="126"/>
                        </a:cubicBezTo>
                        <a:cubicBezTo>
                          <a:pt x="0" y="126"/>
                          <a:pt x="0" y="124"/>
                          <a:pt x="1" y="122"/>
                        </a:cubicBezTo>
                        <a:cubicBezTo>
                          <a:pt x="2" y="121"/>
                          <a:pt x="3" y="121"/>
                          <a:pt x="3" y="120"/>
                        </a:cubicBezTo>
                        <a:cubicBezTo>
                          <a:pt x="4" y="118"/>
                          <a:pt x="6" y="117"/>
                          <a:pt x="7" y="116"/>
                        </a:cubicBezTo>
                        <a:cubicBezTo>
                          <a:pt x="8" y="114"/>
                          <a:pt x="10" y="112"/>
                          <a:pt x="11" y="110"/>
                        </a:cubicBezTo>
                        <a:cubicBezTo>
                          <a:pt x="14" y="105"/>
                          <a:pt x="17" y="100"/>
                          <a:pt x="21" y="96"/>
                        </a:cubicBezTo>
                        <a:cubicBezTo>
                          <a:pt x="21" y="96"/>
                          <a:pt x="21" y="95"/>
                          <a:pt x="22" y="95"/>
                        </a:cubicBezTo>
                        <a:cubicBezTo>
                          <a:pt x="22" y="95"/>
                          <a:pt x="22" y="94"/>
                          <a:pt x="22" y="94"/>
                        </a:cubicBezTo>
                        <a:cubicBezTo>
                          <a:pt x="23" y="93"/>
                          <a:pt x="24" y="92"/>
                          <a:pt x="25" y="91"/>
                        </a:cubicBezTo>
                        <a:cubicBezTo>
                          <a:pt x="28" y="88"/>
                          <a:pt x="30" y="84"/>
                          <a:pt x="33" y="81"/>
                        </a:cubicBezTo>
                        <a:cubicBezTo>
                          <a:pt x="34" y="79"/>
                          <a:pt x="35" y="78"/>
                          <a:pt x="36" y="76"/>
                        </a:cubicBezTo>
                        <a:cubicBezTo>
                          <a:pt x="36" y="76"/>
                          <a:pt x="36" y="76"/>
                          <a:pt x="36" y="75"/>
                        </a:cubicBezTo>
                        <a:cubicBezTo>
                          <a:pt x="36" y="75"/>
                          <a:pt x="36" y="74"/>
                          <a:pt x="37" y="74"/>
                        </a:cubicBezTo>
                        <a:cubicBezTo>
                          <a:pt x="37" y="74"/>
                          <a:pt x="37" y="73"/>
                          <a:pt x="38" y="73"/>
                        </a:cubicBezTo>
                        <a:cubicBezTo>
                          <a:pt x="37" y="73"/>
                          <a:pt x="37" y="73"/>
                          <a:pt x="37" y="73"/>
                        </a:cubicBezTo>
                        <a:cubicBezTo>
                          <a:pt x="36" y="72"/>
                          <a:pt x="35" y="71"/>
                          <a:pt x="36" y="70"/>
                        </a:cubicBezTo>
                        <a:cubicBezTo>
                          <a:pt x="36" y="69"/>
                          <a:pt x="36" y="69"/>
                          <a:pt x="37" y="69"/>
                        </a:cubicBezTo>
                        <a:cubicBezTo>
                          <a:pt x="37" y="69"/>
                          <a:pt x="38" y="69"/>
                          <a:pt x="38" y="69"/>
                        </a:cubicBezTo>
                        <a:cubicBezTo>
                          <a:pt x="38" y="68"/>
                          <a:pt x="38" y="67"/>
                          <a:pt x="37" y="66"/>
                        </a:cubicBezTo>
                        <a:cubicBezTo>
                          <a:pt x="36" y="66"/>
                          <a:pt x="36" y="65"/>
                          <a:pt x="36" y="65"/>
                        </a:cubicBezTo>
                        <a:cubicBezTo>
                          <a:pt x="35" y="62"/>
                          <a:pt x="35" y="60"/>
                          <a:pt x="34" y="58"/>
                        </a:cubicBezTo>
                        <a:cubicBezTo>
                          <a:pt x="33" y="55"/>
                          <a:pt x="33" y="53"/>
                          <a:pt x="32" y="51"/>
                        </a:cubicBezTo>
                        <a:cubicBezTo>
                          <a:pt x="30" y="46"/>
                          <a:pt x="28" y="42"/>
                          <a:pt x="26" y="37"/>
                        </a:cubicBezTo>
                        <a:cubicBezTo>
                          <a:pt x="26" y="36"/>
                          <a:pt x="26" y="35"/>
                          <a:pt x="25" y="35"/>
                        </a:cubicBezTo>
                        <a:cubicBezTo>
                          <a:pt x="24" y="34"/>
                          <a:pt x="24" y="34"/>
                          <a:pt x="24" y="33"/>
                        </a:cubicBezTo>
                        <a:cubicBezTo>
                          <a:pt x="24" y="32"/>
                          <a:pt x="24" y="32"/>
                          <a:pt x="24" y="31"/>
                        </a:cubicBezTo>
                        <a:cubicBezTo>
                          <a:pt x="23" y="28"/>
                          <a:pt x="22" y="25"/>
                          <a:pt x="21" y="23"/>
                        </a:cubicBezTo>
                        <a:cubicBezTo>
                          <a:pt x="21" y="22"/>
                          <a:pt x="21" y="22"/>
                          <a:pt x="20" y="21"/>
                        </a:cubicBezTo>
                        <a:cubicBezTo>
                          <a:pt x="19" y="21"/>
                          <a:pt x="19" y="20"/>
                          <a:pt x="19" y="19"/>
                        </a:cubicBezTo>
                        <a:cubicBezTo>
                          <a:pt x="19" y="18"/>
                          <a:pt x="19" y="18"/>
                          <a:pt x="19" y="17"/>
                        </a:cubicBezTo>
                        <a:cubicBezTo>
                          <a:pt x="19" y="16"/>
                          <a:pt x="18" y="15"/>
                          <a:pt x="18" y="14"/>
                        </a:cubicBezTo>
                        <a:cubicBezTo>
                          <a:pt x="17" y="15"/>
                          <a:pt x="16" y="15"/>
                          <a:pt x="15" y="13"/>
                        </a:cubicBezTo>
                        <a:cubicBezTo>
                          <a:pt x="15" y="12"/>
                          <a:pt x="15" y="11"/>
                          <a:pt x="16" y="11"/>
                        </a:cubicBezTo>
                        <a:cubicBezTo>
                          <a:pt x="15" y="9"/>
                          <a:pt x="14" y="6"/>
                          <a:pt x="13" y="5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1"/>
                          <a:pt x="12" y="1"/>
                          <a:pt x="13" y="0"/>
                        </a:cubicBezTo>
                        <a:cubicBezTo>
                          <a:pt x="14" y="0"/>
                          <a:pt x="14" y="0"/>
                          <a:pt x="15" y="0"/>
                        </a:cubicBezTo>
                        <a:cubicBezTo>
                          <a:pt x="20" y="0"/>
                          <a:pt x="25" y="0"/>
                          <a:pt x="30" y="0"/>
                        </a:cubicBezTo>
                        <a:cubicBezTo>
                          <a:pt x="32" y="1"/>
                          <a:pt x="34" y="1"/>
                          <a:pt x="37" y="1"/>
                        </a:cubicBezTo>
                        <a:cubicBezTo>
                          <a:pt x="39" y="1"/>
                          <a:pt x="41" y="1"/>
                          <a:pt x="44" y="1"/>
                        </a:cubicBezTo>
                        <a:cubicBezTo>
                          <a:pt x="44" y="1"/>
                          <a:pt x="44" y="1"/>
                          <a:pt x="45" y="1"/>
                        </a:cubicBezTo>
                        <a:cubicBezTo>
                          <a:pt x="46" y="0"/>
                          <a:pt x="47" y="0"/>
                          <a:pt x="48" y="1"/>
                        </a:cubicBezTo>
                        <a:cubicBezTo>
                          <a:pt x="48" y="1"/>
                          <a:pt x="48" y="1"/>
                          <a:pt x="49" y="1"/>
                        </a:cubicBezTo>
                        <a:cubicBezTo>
                          <a:pt x="50" y="1"/>
                          <a:pt x="51" y="1"/>
                          <a:pt x="52" y="1"/>
                        </a:cubicBezTo>
                        <a:cubicBezTo>
                          <a:pt x="53" y="1"/>
                          <a:pt x="54" y="2"/>
                          <a:pt x="54" y="3"/>
                        </a:cubicBezTo>
                        <a:cubicBezTo>
                          <a:pt x="54" y="4"/>
                          <a:pt x="55" y="5"/>
                          <a:pt x="55" y="6"/>
                        </a:cubicBezTo>
                        <a:cubicBezTo>
                          <a:pt x="56" y="11"/>
                          <a:pt x="57" y="15"/>
                          <a:pt x="59" y="20"/>
                        </a:cubicBezTo>
                        <a:cubicBezTo>
                          <a:pt x="59" y="22"/>
                          <a:pt x="60" y="24"/>
                          <a:pt x="60" y="26"/>
                        </a:cubicBezTo>
                        <a:cubicBezTo>
                          <a:pt x="61" y="29"/>
                          <a:pt x="62" y="32"/>
                          <a:pt x="64" y="35"/>
                        </a:cubicBezTo>
                        <a:cubicBezTo>
                          <a:pt x="64" y="35"/>
                          <a:pt x="64" y="36"/>
                          <a:pt x="64" y="36"/>
                        </a:cubicBezTo>
                        <a:cubicBezTo>
                          <a:pt x="65" y="37"/>
                          <a:pt x="65" y="38"/>
                          <a:pt x="65" y="39"/>
                        </a:cubicBezTo>
                        <a:cubicBezTo>
                          <a:pt x="65" y="39"/>
                          <a:pt x="65" y="39"/>
                          <a:pt x="66" y="40"/>
                        </a:cubicBezTo>
                        <a:cubicBezTo>
                          <a:pt x="70" y="47"/>
                          <a:pt x="74" y="55"/>
                          <a:pt x="76" y="64"/>
                        </a:cubicBezTo>
                        <a:cubicBezTo>
                          <a:pt x="76" y="64"/>
                          <a:pt x="76" y="65"/>
                          <a:pt x="77" y="66"/>
                        </a:cubicBezTo>
                        <a:cubicBezTo>
                          <a:pt x="77" y="67"/>
                          <a:pt x="78" y="69"/>
                          <a:pt x="78" y="70"/>
                        </a:cubicBezTo>
                        <a:cubicBezTo>
                          <a:pt x="78" y="70"/>
                          <a:pt x="78" y="71"/>
                          <a:pt x="78" y="71"/>
                        </a:cubicBezTo>
                        <a:cubicBezTo>
                          <a:pt x="78" y="72"/>
                          <a:pt x="77" y="73"/>
                          <a:pt x="78" y="75"/>
                        </a:cubicBezTo>
                        <a:cubicBezTo>
                          <a:pt x="78" y="75"/>
                          <a:pt x="77" y="76"/>
                          <a:pt x="77" y="76"/>
                        </a:cubicBezTo>
                        <a:cubicBezTo>
                          <a:pt x="76" y="77"/>
                          <a:pt x="75" y="78"/>
                          <a:pt x="74" y="79"/>
                        </a:cubicBezTo>
                        <a:cubicBezTo>
                          <a:pt x="71" y="82"/>
                          <a:pt x="69" y="85"/>
                          <a:pt x="66" y="88"/>
                        </a:cubicBezTo>
                        <a:cubicBezTo>
                          <a:pt x="65" y="90"/>
                          <a:pt x="64" y="92"/>
                          <a:pt x="63" y="94"/>
                        </a:cubicBezTo>
                        <a:cubicBezTo>
                          <a:pt x="60" y="98"/>
                          <a:pt x="57" y="103"/>
                          <a:pt x="53" y="108"/>
                        </a:cubicBezTo>
                        <a:cubicBezTo>
                          <a:pt x="53" y="108"/>
                          <a:pt x="53" y="109"/>
                          <a:pt x="53" y="109"/>
                        </a:cubicBezTo>
                        <a:cubicBezTo>
                          <a:pt x="50" y="113"/>
                          <a:pt x="47" y="117"/>
                          <a:pt x="45" y="121"/>
                        </a:cubicBezTo>
                        <a:cubicBezTo>
                          <a:pt x="44" y="123"/>
                          <a:pt x="44" y="123"/>
                          <a:pt x="42" y="123"/>
                        </a:cubicBezTo>
                        <a:cubicBezTo>
                          <a:pt x="42" y="123"/>
                          <a:pt x="42" y="123"/>
                          <a:pt x="42" y="123"/>
                        </a:cubicBezTo>
                        <a:cubicBezTo>
                          <a:pt x="41" y="124"/>
                          <a:pt x="41" y="125"/>
                          <a:pt x="40" y="125"/>
                        </a:cubicBezTo>
                        <a:cubicBezTo>
                          <a:pt x="40" y="125"/>
                          <a:pt x="40" y="125"/>
                          <a:pt x="40" y="125"/>
                        </a:cubicBezTo>
                        <a:close/>
                        <a:moveTo>
                          <a:pt x="54" y="100"/>
                        </a:moveTo>
                        <a:cubicBezTo>
                          <a:pt x="54" y="100"/>
                          <a:pt x="53" y="100"/>
                          <a:pt x="53" y="100"/>
                        </a:cubicBezTo>
                        <a:cubicBezTo>
                          <a:pt x="52" y="100"/>
                          <a:pt x="51" y="100"/>
                          <a:pt x="50" y="101"/>
                        </a:cubicBezTo>
                        <a:cubicBezTo>
                          <a:pt x="47" y="102"/>
                          <a:pt x="44" y="104"/>
                          <a:pt x="41" y="105"/>
                        </a:cubicBezTo>
                        <a:cubicBezTo>
                          <a:pt x="35" y="107"/>
                          <a:pt x="30" y="110"/>
                          <a:pt x="25" y="113"/>
                        </a:cubicBezTo>
                        <a:cubicBezTo>
                          <a:pt x="22" y="114"/>
                          <a:pt x="19" y="115"/>
                          <a:pt x="16" y="117"/>
                        </a:cubicBezTo>
                        <a:cubicBezTo>
                          <a:pt x="15" y="117"/>
                          <a:pt x="13" y="118"/>
                          <a:pt x="13" y="119"/>
                        </a:cubicBezTo>
                        <a:cubicBezTo>
                          <a:pt x="12" y="119"/>
                          <a:pt x="12" y="119"/>
                          <a:pt x="12" y="119"/>
                        </a:cubicBezTo>
                        <a:cubicBezTo>
                          <a:pt x="11" y="119"/>
                          <a:pt x="11" y="119"/>
                          <a:pt x="10" y="119"/>
                        </a:cubicBezTo>
                        <a:cubicBezTo>
                          <a:pt x="10" y="119"/>
                          <a:pt x="10" y="120"/>
                          <a:pt x="10" y="120"/>
                        </a:cubicBezTo>
                        <a:cubicBezTo>
                          <a:pt x="9" y="120"/>
                          <a:pt x="9" y="121"/>
                          <a:pt x="9" y="121"/>
                        </a:cubicBezTo>
                        <a:cubicBezTo>
                          <a:pt x="8" y="121"/>
                          <a:pt x="7" y="123"/>
                          <a:pt x="7" y="124"/>
                        </a:cubicBezTo>
                        <a:cubicBezTo>
                          <a:pt x="11" y="124"/>
                          <a:pt x="14" y="124"/>
                          <a:pt x="18" y="124"/>
                        </a:cubicBezTo>
                        <a:cubicBezTo>
                          <a:pt x="17" y="123"/>
                          <a:pt x="17" y="122"/>
                          <a:pt x="18" y="122"/>
                        </a:cubicBezTo>
                        <a:cubicBezTo>
                          <a:pt x="18" y="121"/>
                          <a:pt x="19" y="121"/>
                          <a:pt x="20" y="121"/>
                        </a:cubicBezTo>
                        <a:cubicBezTo>
                          <a:pt x="20" y="121"/>
                          <a:pt x="20" y="121"/>
                          <a:pt x="20" y="122"/>
                        </a:cubicBezTo>
                        <a:cubicBezTo>
                          <a:pt x="21" y="122"/>
                          <a:pt x="21" y="123"/>
                          <a:pt x="22" y="122"/>
                        </a:cubicBezTo>
                        <a:cubicBezTo>
                          <a:pt x="23" y="122"/>
                          <a:pt x="24" y="122"/>
                          <a:pt x="24" y="122"/>
                        </a:cubicBezTo>
                        <a:cubicBezTo>
                          <a:pt x="27" y="120"/>
                          <a:pt x="30" y="119"/>
                          <a:pt x="33" y="117"/>
                        </a:cubicBezTo>
                        <a:cubicBezTo>
                          <a:pt x="36" y="116"/>
                          <a:pt x="38" y="115"/>
                          <a:pt x="40" y="113"/>
                        </a:cubicBezTo>
                        <a:cubicBezTo>
                          <a:pt x="42" y="113"/>
                          <a:pt x="43" y="113"/>
                          <a:pt x="43" y="114"/>
                        </a:cubicBezTo>
                        <a:cubicBezTo>
                          <a:pt x="43" y="114"/>
                          <a:pt x="43" y="115"/>
                          <a:pt x="44" y="115"/>
                        </a:cubicBezTo>
                        <a:cubicBezTo>
                          <a:pt x="47" y="110"/>
                          <a:pt x="51" y="105"/>
                          <a:pt x="54" y="100"/>
                        </a:cubicBezTo>
                        <a:close/>
                        <a:moveTo>
                          <a:pt x="65" y="85"/>
                        </a:moveTo>
                        <a:cubicBezTo>
                          <a:pt x="65" y="85"/>
                          <a:pt x="65" y="85"/>
                          <a:pt x="65" y="85"/>
                        </a:cubicBezTo>
                        <a:cubicBezTo>
                          <a:pt x="63" y="86"/>
                          <a:pt x="61" y="86"/>
                          <a:pt x="59" y="87"/>
                        </a:cubicBezTo>
                        <a:cubicBezTo>
                          <a:pt x="54" y="90"/>
                          <a:pt x="49" y="93"/>
                          <a:pt x="44" y="95"/>
                        </a:cubicBezTo>
                        <a:cubicBezTo>
                          <a:pt x="39" y="97"/>
                          <a:pt x="34" y="99"/>
                          <a:pt x="30" y="102"/>
                        </a:cubicBezTo>
                        <a:cubicBezTo>
                          <a:pt x="27" y="103"/>
                          <a:pt x="24" y="105"/>
                          <a:pt x="21" y="106"/>
                        </a:cubicBezTo>
                        <a:cubicBezTo>
                          <a:pt x="21" y="106"/>
                          <a:pt x="21" y="106"/>
                          <a:pt x="20" y="107"/>
                        </a:cubicBezTo>
                        <a:cubicBezTo>
                          <a:pt x="20" y="107"/>
                          <a:pt x="20" y="107"/>
                          <a:pt x="20" y="108"/>
                        </a:cubicBezTo>
                        <a:cubicBezTo>
                          <a:pt x="20" y="108"/>
                          <a:pt x="19" y="108"/>
                          <a:pt x="19" y="108"/>
                        </a:cubicBezTo>
                        <a:cubicBezTo>
                          <a:pt x="18" y="108"/>
                          <a:pt x="18" y="108"/>
                          <a:pt x="18" y="108"/>
                        </a:cubicBezTo>
                        <a:cubicBezTo>
                          <a:pt x="16" y="110"/>
                          <a:pt x="15" y="112"/>
                          <a:pt x="13" y="114"/>
                        </a:cubicBezTo>
                        <a:cubicBezTo>
                          <a:pt x="13" y="114"/>
                          <a:pt x="13" y="115"/>
                          <a:pt x="13" y="115"/>
                        </a:cubicBezTo>
                        <a:cubicBezTo>
                          <a:pt x="14" y="115"/>
                          <a:pt x="14" y="115"/>
                          <a:pt x="15" y="115"/>
                        </a:cubicBezTo>
                        <a:cubicBezTo>
                          <a:pt x="17" y="114"/>
                          <a:pt x="18" y="113"/>
                          <a:pt x="20" y="113"/>
                        </a:cubicBezTo>
                        <a:cubicBezTo>
                          <a:pt x="27" y="109"/>
                          <a:pt x="35" y="105"/>
                          <a:pt x="43" y="102"/>
                        </a:cubicBezTo>
                        <a:cubicBezTo>
                          <a:pt x="45" y="101"/>
                          <a:pt x="48" y="100"/>
                          <a:pt x="50" y="98"/>
                        </a:cubicBezTo>
                        <a:cubicBezTo>
                          <a:pt x="51" y="97"/>
                          <a:pt x="52" y="96"/>
                          <a:pt x="54" y="96"/>
                        </a:cubicBezTo>
                        <a:cubicBezTo>
                          <a:pt x="55" y="95"/>
                          <a:pt x="55" y="95"/>
                          <a:pt x="56" y="96"/>
                        </a:cubicBezTo>
                        <a:cubicBezTo>
                          <a:pt x="56" y="96"/>
                          <a:pt x="56" y="96"/>
                          <a:pt x="57" y="97"/>
                        </a:cubicBezTo>
                        <a:cubicBezTo>
                          <a:pt x="59" y="93"/>
                          <a:pt x="62" y="89"/>
                          <a:pt x="65" y="85"/>
                        </a:cubicBezTo>
                        <a:close/>
                        <a:moveTo>
                          <a:pt x="72" y="74"/>
                        </a:move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0" y="75"/>
                          <a:pt x="68" y="76"/>
                          <a:pt x="66" y="76"/>
                        </a:cubicBezTo>
                        <a:cubicBezTo>
                          <a:pt x="64" y="77"/>
                          <a:pt x="63" y="78"/>
                          <a:pt x="62" y="78"/>
                        </a:cubicBezTo>
                        <a:cubicBezTo>
                          <a:pt x="54" y="82"/>
                          <a:pt x="46" y="86"/>
                          <a:pt x="38" y="90"/>
                        </a:cubicBezTo>
                        <a:cubicBezTo>
                          <a:pt x="35" y="92"/>
                          <a:pt x="31" y="94"/>
                          <a:pt x="28" y="95"/>
                        </a:cubicBezTo>
                        <a:cubicBezTo>
                          <a:pt x="28" y="96"/>
                          <a:pt x="27" y="96"/>
                          <a:pt x="27" y="97"/>
                        </a:cubicBezTo>
                        <a:cubicBezTo>
                          <a:pt x="25" y="99"/>
                          <a:pt x="24" y="101"/>
                          <a:pt x="22" y="103"/>
                        </a:cubicBezTo>
                        <a:cubicBezTo>
                          <a:pt x="22" y="103"/>
                          <a:pt x="22" y="103"/>
                          <a:pt x="22" y="103"/>
                        </a:cubicBezTo>
                        <a:cubicBezTo>
                          <a:pt x="23" y="103"/>
                          <a:pt x="24" y="103"/>
                          <a:pt x="25" y="102"/>
                        </a:cubicBezTo>
                        <a:cubicBezTo>
                          <a:pt x="30" y="100"/>
                          <a:pt x="35" y="97"/>
                          <a:pt x="40" y="95"/>
                        </a:cubicBezTo>
                        <a:cubicBezTo>
                          <a:pt x="45" y="92"/>
                          <a:pt x="51" y="90"/>
                          <a:pt x="56" y="87"/>
                        </a:cubicBezTo>
                        <a:cubicBezTo>
                          <a:pt x="59" y="85"/>
                          <a:pt x="61" y="83"/>
                          <a:pt x="64" y="81"/>
                        </a:cubicBezTo>
                        <a:cubicBezTo>
                          <a:pt x="65" y="80"/>
                          <a:pt x="66" y="80"/>
                          <a:pt x="67" y="81"/>
                        </a:cubicBezTo>
                        <a:cubicBezTo>
                          <a:pt x="67" y="81"/>
                          <a:pt x="67" y="81"/>
                          <a:pt x="67" y="82"/>
                        </a:cubicBezTo>
                        <a:cubicBezTo>
                          <a:pt x="69" y="79"/>
                          <a:pt x="71" y="77"/>
                          <a:pt x="72" y="74"/>
                        </a:cubicBezTo>
                        <a:close/>
                        <a:moveTo>
                          <a:pt x="57" y="30"/>
                        </a:moveTo>
                        <a:cubicBezTo>
                          <a:pt x="57" y="30"/>
                          <a:pt x="57" y="30"/>
                          <a:pt x="57" y="30"/>
                        </a:cubicBezTo>
                        <a:cubicBezTo>
                          <a:pt x="54" y="31"/>
                          <a:pt x="53" y="32"/>
                          <a:pt x="51" y="33"/>
                        </a:cubicBezTo>
                        <a:cubicBezTo>
                          <a:pt x="46" y="35"/>
                          <a:pt x="41" y="38"/>
                          <a:pt x="37" y="40"/>
                        </a:cubicBezTo>
                        <a:cubicBezTo>
                          <a:pt x="36" y="40"/>
                          <a:pt x="35" y="41"/>
                          <a:pt x="34" y="41"/>
                        </a:cubicBezTo>
                        <a:cubicBezTo>
                          <a:pt x="35" y="44"/>
                          <a:pt x="37" y="47"/>
                          <a:pt x="38" y="50"/>
                        </a:cubicBezTo>
                        <a:cubicBezTo>
                          <a:pt x="42" y="48"/>
                          <a:pt x="58" y="39"/>
                          <a:pt x="60" y="37"/>
                        </a:cubicBezTo>
                        <a:cubicBezTo>
                          <a:pt x="59" y="35"/>
                          <a:pt x="58" y="33"/>
                          <a:pt x="57" y="30"/>
                        </a:cubicBezTo>
                        <a:close/>
                        <a:moveTo>
                          <a:pt x="37" y="81"/>
                        </a:moveTo>
                        <a:cubicBezTo>
                          <a:pt x="36" y="83"/>
                          <a:pt x="35" y="85"/>
                          <a:pt x="34" y="86"/>
                        </a:cubicBezTo>
                        <a:cubicBezTo>
                          <a:pt x="33" y="88"/>
                          <a:pt x="32" y="90"/>
                          <a:pt x="31" y="92"/>
                        </a:cubicBezTo>
                        <a:cubicBezTo>
                          <a:pt x="33" y="91"/>
                          <a:pt x="35" y="90"/>
                          <a:pt x="37" y="88"/>
                        </a:cubicBezTo>
                        <a:cubicBezTo>
                          <a:pt x="42" y="85"/>
                          <a:pt x="48" y="82"/>
                          <a:pt x="54" y="80"/>
                        </a:cubicBezTo>
                        <a:cubicBezTo>
                          <a:pt x="58" y="78"/>
                          <a:pt x="62" y="76"/>
                          <a:pt x="67" y="74"/>
                        </a:cubicBezTo>
                        <a:cubicBezTo>
                          <a:pt x="69" y="73"/>
                          <a:pt x="71" y="71"/>
                          <a:pt x="73" y="70"/>
                        </a:cubicBezTo>
                        <a:cubicBezTo>
                          <a:pt x="72" y="68"/>
                          <a:pt x="72" y="67"/>
                          <a:pt x="71" y="66"/>
                        </a:cubicBezTo>
                        <a:cubicBezTo>
                          <a:pt x="71" y="66"/>
                          <a:pt x="70" y="67"/>
                          <a:pt x="70" y="67"/>
                        </a:cubicBezTo>
                        <a:cubicBezTo>
                          <a:pt x="67" y="68"/>
                          <a:pt x="65" y="69"/>
                          <a:pt x="63" y="70"/>
                        </a:cubicBezTo>
                        <a:cubicBezTo>
                          <a:pt x="57" y="72"/>
                          <a:pt x="52" y="74"/>
                          <a:pt x="47" y="77"/>
                        </a:cubicBezTo>
                        <a:cubicBezTo>
                          <a:pt x="45" y="77"/>
                          <a:pt x="44" y="78"/>
                          <a:pt x="43" y="78"/>
                        </a:cubicBezTo>
                        <a:cubicBezTo>
                          <a:pt x="42" y="79"/>
                          <a:pt x="42" y="79"/>
                          <a:pt x="41" y="79"/>
                        </a:cubicBezTo>
                        <a:cubicBezTo>
                          <a:pt x="41" y="80"/>
                          <a:pt x="41" y="80"/>
                          <a:pt x="41" y="80"/>
                        </a:cubicBezTo>
                        <a:cubicBezTo>
                          <a:pt x="41" y="81"/>
                          <a:pt x="41" y="81"/>
                          <a:pt x="41" y="81"/>
                        </a:cubicBezTo>
                        <a:cubicBezTo>
                          <a:pt x="40" y="82"/>
                          <a:pt x="39" y="82"/>
                          <a:pt x="38" y="82"/>
                        </a:cubicBezTo>
                        <a:cubicBezTo>
                          <a:pt x="38" y="81"/>
                          <a:pt x="38" y="81"/>
                          <a:pt x="37" y="81"/>
                        </a:cubicBezTo>
                        <a:close/>
                        <a:moveTo>
                          <a:pt x="29" y="32"/>
                        </a:moveTo>
                        <a:cubicBezTo>
                          <a:pt x="30" y="31"/>
                          <a:pt x="31" y="31"/>
                          <a:pt x="32" y="30"/>
                        </a:cubicBezTo>
                        <a:cubicBezTo>
                          <a:pt x="38" y="27"/>
                          <a:pt x="45" y="23"/>
                          <a:pt x="51" y="20"/>
                        </a:cubicBezTo>
                        <a:cubicBezTo>
                          <a:pt x="51" y="20"/>
                          <a:pt x="52" y="19"/>
                          <a:pt x="52" y="19"/>
                        </a:cubicBezTo>
                        <a:cubicBezTo>
                          <a:pt x="51" y="17"/>
                          <a:pt x="50" y="15"/>
                          <a:pt x="49" y="13"/>
                        </a:cubicBezTo>
                        <a:cubicBezTo>
                          <a:pt x="48" y="14"/>
                          <a:pt x="47" y="14"/>
                          <a:pt x="46" y="14"/>
                        </a:cubicBezTo>
                        <a:cubicBezTo>
                          <a:pt x="43" y="16"/>
                          <a:pt x="41" y="17"/>
                          <a:pt x="38" y="18"/>
                        </a:cubicBezTo>
                        <a:cubicBezTo>
                          <a:pt x="34" y="20"/>
                          <a:pt x="31" y="23"/>
                          <a:pt x="27" y="24"/>
                        </a:cubicBezTo>
                        <a:cubicBezTo>
                          <a:pt x="26" y="24"/>
                          <a:pt x="26" y="24"/>
                          <a:pt x="26" y="25"/>
                        </a:cubicBezTo>
                        <a:cubicBezTo>
                          <a:pt x="27" y="27"/>
                          <a:pt x="28" y="29"/>
                          <a:pt x="29" y="32"/>
                        </a:cubicBezTo>
                        <a:close/>
                        <a:moveTo>
                          <a:pt x="40" y="77"/>
                        </a:moveTo>
                        <a:cubicBezTo>
                          <a:pt x="40" y="77"/>
                          <a:pt x="40" y="77"/>
                          <a:pt x="40" y="77"/>
                        </a:cubicBezTo>
                        <a:cubicBezTo>
                          <a:pt x="41" y="77"/>
                          <a:pt x="41" y="77"/>
                          <a:pt x="42" y="77"/>
                        </a:cubicBezTo>
                        <a:cubicBezTo>
                          <a:pt x="43" y="76"/>
                          <a:pt x="45" y="75"/>
                          <a:pt x="46" y="74"/>
                        </a:cubicBezTo>
                        <a:cubicBezTo>
                          <a:pt x="51" y="72"/>
                          <a:pt x="56" y="70"/>
                          <a:pt x="61" y="68"/>
                        </a:cubicBezTo>
                        <a:cubicBezTo>
                          <a:pt x="64" y="67"/>
                          <a:pt x="66" y="65"/>
                          <a:pt x="68" y="64"/>
                        </a:cubicBezTo>
                        <a:cubicBezTo>
                          <a:pt x="68" y="63"/>
                          <a:pt x="69" y="63"/>
                          <a:pt x="70" y="62"/>
                        </a:cubicBezTo>
                        <a:cubicBezTo>
                          <a:pt x="69" y="61"/>
                          <a:pt x="69" y="60"/>
                          <a:pt x="68" y="58"/>
                        </a:cubicBezTo>
                        <a:cubicBezTo>
                          <a:pt x="67" y="58"/>
                          <a:pt x="67" y="59"/>
                          <a:pt x="67" y="59"/>
                        </a:cubicBezTo>
                        <a:cubicBezTo>
                          <a:pt x="64" y="60"/>
                          <a:pt x="62" y="60"/>
                          <a:pt x="59" y="62"/>
                        </a:cubicBezTo>
                        <a:cubicBezTo>
                          <a:pt x="54" y="64"/>
                          <a:pt x="48" y="67"/>
                          <a:pt x="43" y="69"/>
                        </a:cubicBezTo>
                        <a:cubicBezTo>
                          <a:pt x="42" y="70"/>
                          <a:pt x="41" y="70"/>
                          <a:pt x="42" y="72"/>
                        </a:cubicBezTo>
                        <a:cubicBezTo>
                          <a:pt x="43" y="72"/>
                          <a:pt x="43" y="73"/>
                          <a:pt x="42" y="74"/>
                        </a:cubicBezTo>
                        <a:cubicBezTo>
                          <a:pt x="42" y="75"/>
                          <a:pt x="41" y="75"/>
                          <a:pt x="41" y="76"/>
                        </a:cubicBezTo>
                        <a:cubicBezTo>
                          <a:pt x="41" y="76"/>
                          <a:pt x="40" y="77"/>
                          <a:pt x="40" y="77"/>
                        </a:cubicBezTo>
                        <a:close/>
                        <a:moveTo>
                          <a:pt x="56" y="27"/>
                        </a:moveTo>
                        <a:cubicBezTo>
                          <a:pt x="55" y="26"/>
                          <a:pt x="55" y="24"/>
                          <a:pt x="54" y="23"/>
                        </a:cubicBezTo>
                        <a:cubicBezTo>
                          <a:pt x="53" y="21"/>
                          <a:pt x="53" y="21"/>
                          <a:pt x="52" y="22"/>
                        </a:cubicBezTo>
                        <a:cubicBezTo>
                          <a:pt x="51" y="22"/>
                          <a:pt x="51" y="22"/>
                          <a:pt x="51" y="22"/>
                        </a:cubicBezTo>
                        <a:cubicBezTo>
                          <a:pt x="48" y="24"/>
                          <a:pt x="45" y="25"/>
                          <a:pt x="42" y="27"/>
                        </a:cubicBezTo>
                        <a:cubicBezTo>
                          <a:pt x="38" y="29"/>
                          <a:pt x="34" y="32"/>
                          <a:pt x="30" y="34"/>
                        </a:cubicBezTo>
                        <a:cubicBezTo>
                          <a:pt x="30" y="34"/>
                          <a:pt x="30" y="34"/>
                          <a:pt x="30" y="34"/>
                        </a:cubicBezTo>
                        <a:cubicBezTo>
                          <a:pt x="31" y="36"/>
                          <a:pt x="31" y="38"/>
                          <a:pt x="32" y="39"/>
                        </a:cubicBezTo>
                        <a:cubicBezTo>
                          <a:pt x="33" y="39"/>
                          <a:pt x="33" y="39"/>
                          <a:pt x="33" y="39"/>
                        </a:cubicBezTo>
                        <a:cubicBezTo>
                          <a:pt x="36" y="38"/>
                          <a:pt x="39" y="36"/>
                          <a:pt x="42" y="35"/>
                        </a:cubicBezTo>
                        <a:cubicBezTo>
                          <a:pt x="45" y="33"/>
                          <a:pt x="49" y="31"/>
                          <a:pt x="53" y="29"/>
                        </a:cubicBezTo>
                        <a:cubicBezTo>
                          <a:pt x="54" y="29"/>
                          <a:pt x="55" y="28"/>
                          <a:pt x="56" y="27"/>
                        </a:cubicBezTo>
                        <a:close/>
                        <a:moveTo>
                          <a:pt x="42" y="58"/>
                        </a:moveTo>
                        <a:cubicBezTo>
                          <a:pt x="43" y="57"/>
                          <a:pt x="43" y="57"/>
                          <a:pt x="44" y="57"/>
                        </a:cubicBezTo>
                        <a:cubicBezTo>
                          <a:pt x="48" y="55"/>
                          <a:pt x="51" y="53"/>
                          <a:pt x="56" y="51"/>
                        </a:cubicBezTo>
                        <a:cubicBezTo>
                          <a:pt x="58" y="50"/>
                          <a:pt x="60" y="48"/>
                          <a:pt x="63" y="46"/>
                        </a:cubicBezTo>
                        <a:cubicBezTo>
                          <a:pt x="63" y="46"/>
                          <a:pt x="63" y="46"/>
                          <a:pt x="63" y="46"/>
                        </a:cubicBezTo>
                        <a:cubicBezTo>
                          <a:pt x="63" y="44"/>
                          <a:pt x="62" y="42"/>
                          <a:pt x="61" y="40"/>
                        </a:cubicBezTo>
                        <a:cubicBezTo>
                          <a:pt x="61" y="41"/>
                          <a:pt x="60" y="41"/>
                          <a:pt x="60" y="41"/>
                        </a:cubicBezTo>
                        <a:cubicBezTo>
                          <a:pt x="57" y="42"/>
                          <a:pt x="55" y="43"/>
                          <a:pt x="53" y="44"/>
                        </a:cubicBezTo>
                        <a:cubicBezTo>
                          <a:pt x="49" y="47"/>
                          <a:pt x="45" y="49"/>
                          <a:pt x="40" y="51"/>
                        </a:cubicBezTo>
                        <a:cubicBezTo>
                          <a:pt x="40" y="51"/>
                          <a:pt x="39" y="51"/>
                          <a:pt x="39" y="52"/>
                        </a:cubicBezTo>
                        <a:cubicBezTo>
                          <a:pt x="40" y="54"/>
                          <a:pt x="41" y="56"/>
                          <a:pt x="42" y="58"/>
                        </a:cubicBezTo>
                        <a:close/>
                        <a:moveTo>
                          <a:pt x="42" y="67"/>
                        </a:moveTo>
                        <a:cubicBezTo>
                          <a:pt x="43" y="67"/>
                          <a:pt x="43" y="67"/>
                          <a:pt x="43" y="67"/>
                        </a:cubicBezTo>
                        <a:cubicBezTo>
                          <a:pt x="45" y="66"/>
                          <a:pt x="48" y="65"/>
                          <a:pt x="51" y="63"/>
                        </a:cubicBezTo>
                        <a:cubicBezTo>
                          <a:pt x="56" y="61"/>
                          <a:pt x="61" y="58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ubicBezTo>
                          <a:pt x="66" y="53"/>
                          <a:pt x="65" y="52"/>
                          <a:pt x="65" y="50"/>
                        </a:cubicBezTo>
                        <a:cubicBezTo>
                          <a:pt x="62" y="51"/>
                          <a:pt x="60" y="51"/>
                          <a:pt x="58" y="52"/>
                        </a:cubicBezTo>
                        <a:cubicBezTo>
                          <a:pt x="53" y="55"/>
                          <a:pt x="48" y="57"/>
                          <a:pt x="43" y="60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2" y="62"/>
                          <a:pt x="42" y="65"/>
                          <a:pt x="42" y="67"/>
                        </a:cubicBezTo>
                        <a:close/>
                        <a:moveTo>
                          <a:pt x="24" y="19"/>
                        </a:moveTo>
                        <a:cubicBezTo>
                          <a:pt x="24" y="20"/>
                          <a:pt x="24" y="20"/>
                          <a:pt x="25" y="20"/>
                        </a:cubicBezTo>
                        <a:cubicBezTo>
                          <a:pt x="26" y="20"/>
                          <a:pt x="27" y="21"/>
                          <a:pt x="27" y="22"/>
                        </a:cubicBezTo>
                        <a:cubicBezTo>
                          <a:pt x="28" y="21"/>
                          <a:pt x="29" y="21"/>
                          <a:pt x="29" y="21"/>
                        </a:cubicBezTo>
                        <a:cubicBezTo>
                          <a:pt x="31" y="20"/>
                          <a:pt x="34" y="18"/>
                          <a:pt x="36" y="17"/>
                        </a:cubicBezTo>
                        <a:cubicBezTo>
                          <a:pt x="39" y="16"/>
                          <a:pt x="41" y="15"/>
                          <a:pt x="43" y="13"/>
                        </a:cubicBezTo>
                        <a:cubicBezTo>
                          <a:pt x="45" y="13"/>
                          <a:pt x="46" y="12"/>
                          <a:pt x="47" y="11"/>
                        </a:cubicBezTo>
                        <a:cubicBezTo>
                          <a:pt x="47" y="9"/>
                          <a:pt x="46" y="8"/>
                          <a:pt x="46" y="7"/>
                        </a:cubicBezTo>
                        <a:cubicBezTo>
                          <a:pt x="44" y="8"/>
                          <a:pt x="42" y="8"/>
                          <a:pt x="41" y="9"/>
                        </a:cubicBezTo>
                        <a:cubicBezTo>
                          <a:pt x="35" y="11"/>
                          <a:pt x="30" y="14"/>
                          <a:pt x="25" y="18"/>
                        </a:cubicBezTo>
                        <a:cubicBezTo>
                          <a:pt x="25" y="18"/>
                          <a:pt x="24" y="19"/>
                          <a:pt x="24" y="19"/>
                        </a:cubicBezTo>
                        <a:close/>
                        <a:moveTo>
                          <a:pt x="23" y="17"/>
                        </a:moveTo>
                        <a:cubicBezTo>
                          <a:pt x="23" y="17"/>
                          <a:pt x="23" y="17"/>
                          <a:pt x="23" y="17"/>
                        </a:cubicBezTo>
                        <a:cubicBezTo>
                          <a:pt x="24" y="16"/>
                          <a:pt x="24" y="16"/>
                          <a:pt x="25" y="15"/>
                        </a:cubicBezTo>
                        <a:cubicBezTo>
                          <a:pt x="30" y="12"/>
                          <a:pt x="35" y="9"/>
                          <a:pt x="41" y="6"/>
                        </a:cubicBezTo>
                        <a:cubicBezTo>
                          <a:pt x="42" y="6"/>
                          <a:pt x="44" y="4"/>
                          <a:pt x="44" y="4"/>
                        </a:cubicBezTo>
                        <a:cubicBezTo>
                          <a:pt x="41" y="4"/>
                          <a:pt x="37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6"/>
                          <a:pt x="34" y="6"/>
                          <a:pt x="32" y="7"/>
                        </a:cubicBezTo>
                        <a:cubicBezTo>
                          <a:pt x="31" y="7"/>
                          <a:pt x="30" y="7"/>
                          <a:pt x="29" y="8"/>
                        </a:cubicBezTo>
                        <a:cubicBezTo>
                          <a:pt x="27" y="9"/>
                          <a:pt x="25" y="9"/>
                          <a:pt x="24" y="10"/>
                        </a:cubicBezTo>
                        <a:cubicBezTo>
                          <a:pt x="23" y="11"/>
                          <a:pt x="21" y="12"/>
                          <a:pt x="20" y="12"/>
                        </a:cubicBezTo>
                        <a:cubicBezTo>
                          <a:pt x="21" y="14"/>
                          <a:pt x="22" y="15"/>
                          <a:pt x="23" y="17"/>
                        </a:cubicBezTo>
                        <a:close/>
                        <a:moveTo>
                          <a:pt x="42" y="117"/>
                        </a:moveTo>
                        <a:cubicBezTo>
                          <a:pt x="42" y="117"/>
                          <a:pt x="42" y="117"/>
                          <a:pt x="42" y="117"/>
                        </a:cubicBezTo>
                        <a:cubicBezTo>
                          <a:pt x="37" y="118"/>
                          <a:pt x="33" y="119"/>
                          <a:pt x="29" y="122"/>
                        </a:cubicBezTo>
                        <a:cubicBezTo>
                          <a:pt x="28" y="122"/>
                          <a:pt x="26" y="123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7" y="124"/>
                          <a:pt x="30" y="124"/>
                          <a:pt x="33" y="125"/>
                        </a:cubicBezTo>
                        <a:cubicBezTo>
                          <a:pt x="34" y="125"/>
                          <a:pt x="35" y="125"/>
                          <a:pt x="35" y="125"/>
                        </a:cubicBezTo>
                        <a:cubicBezTo>
                          <a:pt x="36" y="126"/>
                          <a:pt x="37" y="126"/>
                          <a:pt x="37" y="124"/>
                        </a:cubicBezTo>
                        <a:cubicBezTo>
                          <a:pt x="39" y="122"/>
                          <a:pt x="40" y="120"/>
                          <a:pt x="42" y="118"/>
                        </a:cubicBezTo>
                        <a:cubicBezTo>
                          <a:pt x="42" y="118"/>
                          <a:pt x="42" y="117"/>
                          <a:pt x="42" y="117"/>
                        </a:cubicBezTo>
                        <a:close/>
                        <a:moveTo>
                          <a:pt x="30" y="5"/>
                        </a:moveTo>
                        <a:cubicBezTo>
                          <a:pt x="30" y="4"/>
                          <a:pt x="30" y="4"/>
                          <a:pt x="30" y="4"/>
                        </a:cubicBezTo>
                        <a:cubicBezTo>
                          <a:pt x="26" y="4"/>
                          <a:pt x="22" y="4"/>
                          <a:pt x="18" y="5"/>
                        </a:cubicBezTo>
                        <a:cubicBezTo>
                          <a:pt x="17" y="5"/>
                          <a:pt x="17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8"/>
                          <a:pt x="19" y="9"/>
                          <a:pt x="19" y="10"/>
                        </a:cubicBezTo>
                        <a:cubicBezTo>
                          <a:pt x="22" y="9"/>
                          <a:pt x="25" y="7"/>
                          <a:pt x="28" y="6"/>
                        </a:cubicBezTo>
                        <a:cubicBezTo>
                          <a:pt x="29" y="5"/>
                          <a:pt x="29" y="5"/>
                          <a:pt x="30" y="5"/>
                        </a:cubicBezTo>
                        <a:close/>
                        <a:moveTo>
                          <a:pt x="51" y="9"/>
                        </a:moveTo>
                        <a:cubicBezTo>
                          <a:pt x="50" y="7"/>
                          <a:pt x="50" y="5"/>
                          <a:pt x="49" y="4"/>
                        </a:cubicBezTo>
                        <a:cubicBezTo>
                          <a:pt x="49" y="4"/>
                          <a:pt x="49" y="4"/>
                          <a:pt x="48" y="4"/>
                        </a:cubicBezTo>
                        <a:cubicBezTo>
                          <a:pt x="49" y="5"/>
                          <a:pt x="49" y="6"/>
                          <a:pt x="48" y="7"/>
                        </a:cubicBezTo>
                        <a:cubicBezTo>
                          <a:pt x="48" y="7"/>
                          <a:pt x="49" y="8"/>
                          <a:pt x="49" y="9"/>
                        </a:cubicBezTo>
                        <a:cubicBezTo>
                          <a:pt x="49" y="9"/>
                          <a:pt x="50" y="9"/>
                          <a:pt x="51" y="9"/>
                        </a:cubicBezTo>
                        <a:close/>
                        <a:moveTo>
                          <a:pt x="40" y="58"/>
                        </a:moveTo>
                        <a:cubicBezTo>
                          <a:pt x="40" y="58"/>
                          <a:pt x="40" y="58"/>
                          <a:pt x="40" y="58"/>
                        </a:cubicBezTo>
                        <a:cubicBezTo>
                          <a:pt x="39" y="56"/>
                          <a:pt x="38" y="55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4"/>
                          <a:pt x="37" y="54"/>
                        </a:cubicBezTo>
                        <a:cubicBezTo>
                          <a:pt x="37" y="55"/>
                          <a:pt x="37" y="56"/>
                          <a:pt x="38" y="58"/>
                        </a:cubicBezTo>
                        <a:cubicBezTo>
                          <a:pt x="38" y="58"/>
                          <a:pt x="38" y="57"/>
                          <a:pt x="39" y="57"/>
                        </a:cubicBezTo>
                        <a:cubicBezTo>
                          <a:pt x="39" y="58"/>
                          <a:pt x="39" y="58"/>
                          <a:pt x="40" y="58"/>
                        </a:cubicBezTo>
                        <a:close/>
                        <a:moveTo>
                          <a:pt x="4" y="125"/>
                        </a:moveTo>
                        <a:cubicBezTo>
                          <a:pt x="5" y="122"/>
                          <a:pt x="6" y="121"/>
                          <a:pt x="7" y="119"/>
                        </a:cubicBezTo>
                        <a:cubicBezTo>
                          <a:pt x="5" y="121"/>
                          <a:pt x="4" y="122"/>
                          <a:pt x="2" y="124"/>
                        </a:cubicBezTo>
                        <a:cubicBezTo>
                          <a:pt x="3" y="124"/>
                          <a:pt x="4" y="124"/>
                          <a:pt x="4" y="125"/>
                        </a:cubicBezTo>
                        <a:close/>
                        <a:moveTo>
                          <a:pt x="40" y="66"/>
                        </a:moveTo>
                        <a:cubicBezTo>
                          <a:pt x="40" y="64"/>
                          <a:pt x="41" y="62"/>
                          <a:pt x="40" y="61"/>
                        </a:cubicBezTo>
                        <a:cubicBezTo>
                          <a:pt x="39" y="61"/>
                          <a:pt x="39" y="62"/>
                          <a:pt x="39" y="63"/>
                        </a:cubicBezTo>
                        <a:cubicBezTo>
                          <a:pt x="39" y="64"/>
                          <a:pt x="40" y="65"/>
                          <a:pt x="40" y="66"/>
                        </a:cubicBezTo>
                        <a:close/>
                        <a:moveTo>
                          <a:pt x="52" y="12"/>
                        </a:moveTo>
                        <a:cubicBezTo>
                          <a:pt x="51" y="12"/>
                          <a:pt x="51" y="13"/>
                          <a:pt x="51" y="13"/>
                        </a:cubicBezTo>
                        <a:cubicBezTo>
                          <a:pt x="51" y="14"/>
                          <a:pt x="52" y="15"/>
                          <a:pt x="52" y="15"/>
                        </a:cubicBezTo>
                        <a:cubicBezTo>
                          <a:pt x="52" y="15"/>
                          <a:pt x="53" y="15"/>
                          <a:pt x="53" y="15"/>
                        </a:cubicBezTo>
                        <a:cubicBezTo>
                          <a:pt x="52" y="14"/>
                          <a:pt x="52" y="13"/>
                          <a:pt x="52" y="12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34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6075363" y="3198813"/>
                    <a:ext cx="250825" cy="450850"/>
                  </a:xfrm>
                  <a:custGeom>
                    <a:avLst/>
                    <a:gdLst>
                      <a:gd name="T0" fmla="*/ 3257 w 77"/>
                      <a:gd name="T1" fmla="*/ 430960 h 136"/>
                      <a:gd name="T2" fmla="*/ 123784 w 77"/>
                      <a:gd name="T3" fmla="*/ 248631 h 136"/>
                      <a:gd name="T4" fmla="*/ 120526 w 77"/>
                      <a:gd name="T5" fmla="*/ 222110 h 136"/>
                      <a:gd name="T6" fmla="*/ 100981 w 77"/>
                      <a:gd name="T7" fmla="*/ 165754 h 136"/>
                      <a:gd name="T8" fmla="*/ 71664 w 77"/>
                      <a:gd name="T9" fmla="*/ 72932 h 136"/>
                      <a:gd name="T10" fmla="*/ 52119 w 77"/>
                      <a:gd name="T11" fmla="*/ 13260 h 136"/>
                      <a:gd name="T12" fmla="*/ 78179 w 77"/>
                      <a:gd name="T13" fmla="*/ 9945 h 136"/>
                      <a:gd name="T14" fmla="*/ 179161 w 77"/>
                      <a:gd name="T15" fmla="*/ 19890 h 136"/>
                      <a:gd name="T16" fmla="*/ 185676 w 77"/>
                      <a:gd name="T17" fmla="*/ 23206 h 136"/>
                      <a:gd name="T18" fmla="*/ 231280 w 77"/>
                      <a:gd name="T19" fmla="*/ 188959 h 136"/>
                      <a:gd name="T20" fmla="*/ 231280 w 77"/>
                      <a:gd name="T21" fmla="*/ 285096 h 136"/>
                      <a:gd name="T22" fmla="*/ 169388 w 77"/>
                      <a:gd name="T23" fmla="*/ 364658 h 136"/>
                      <a:gd name="T24" fmla="*/ 71664 w 77"/>
                      <a:gd name="T25" fmla="*/ 447535 h 136"/>
                      <a:gd name="T26" fmla="*/ 22802 w 77"/>
                      <a:gd name="T27" fmla="*/ 417699 h 136"/>
                      <a:gd name="T28" fmla="*/ 97724 w 77"/>
                      <a:gd name="T29" fmla="*/ 421014 h 136"/>
                      <a:gd name="T30" fmla="*/ 48862 w 77"/>
                      <a:gd name="T31" fmla="*/ 437590 h 136"/>
                      <a:gd name="T32" fmla="*/ 110754 w 77"/>
                      <a:gd name="T33" fmla="*/ 440905 h 136"/>
                      <a:gd name="T34" fmla="*/ 140071 w 77"/>
                      <a:gd name="T35" fmla="*/ 367973 h 136"/>
                      <a:gd name="T36" fmla="*/ 52119 w 77"/>
                      <a:gd name="T37" fmla="*/ 387864 h 136"/>
                      <a:gd name="T38" fmla="*/ 140071 w 77"/>
                      <a:gd name="T39" fmla="*/ 361343 h 136"/>
                      <a:gd name="T40" fmla="*/ 192191 w 77"/>
                      <a:gd name="T41" fmla="*/ 308302 h 136"/>
                      <a:gd name="T42" fmla="*/ 45605 w 77"/>
                      <a:gd name="T43" fmla="*/ 381233 h 136"/>
                      <a:gd name="T44" fmla="*/ 179161 w 77"/>
                      <a:gd name="T45" fmla="*/ 66301 h 136"/>
                      <a:gd name="T46" fmla="*/ 100981 w 77"/>
                      <a:gd name="T47" fmla="*/ 109397 h 136"/>
                      <a:gd name="T48" fmla="*/ 127041 w 77"/>
                      <a:gd name="T49" fmla="*/ 119343 h 136"/>
                      <a:gd name="T50" fmla="*/ 185676 w 77"/>
                      <a:gd name="T51" fmla="*/ 96137 h 136"/>
                      <a:gd name="T52" fmla="*/ 110754 w 77"/>
                      <a:gd name="T53" fmla="*/ 139233 h 136"/>
                      <a:gd name="T54" fmla="*/ 188933 w 77"/>
                      <a:gd name="T55" fmla="*/ 106082 h 136"/>
                      <a:gd name="T56" fmla="*/ 133556 w 77"/>
                      <a:gd name="T57" fmla="*/ 324877 h 136"/>
                      <a:gd name="T58" fmla="*/ 221508 w 77"/>
                      <a:gd name="T59" fmla="*/ 265206 h 136"/>
                      <a:gd name="T60" fmla="*/ 104239 w 77"/>
                      <a:gd name="T61" fmla="*/ 318247 h 136"/>
                      <a:gd name="T62" fmla="*/ 231280 w 77"/>
                      <a:gd name="T63" fmla="*/ 228740 h 136"/>
                      <a:gd name="T64" fmla="*/ 97724 w 77"/>
                      <a:gd name="T65" fmla="*/ 308302 h 136"/>
                      <a:gd name="T66" fmla="*/ 195448 w 77"/>
                      <a:gd name="T67" fmla="*/ 265206 h 136"/>
                      <a:gd name="T68" fmla="*/ 130299 w 77"/>
                      <a:gd name="T69" fmla="*/ 265206 h 136"/>
                      <a:gd name="T70" fmla="*/ 185676 w 77"/>
                      <a:gd name="T71" fmla="*/ 215480 h 136"/>
                      <a:gd name="T72" fmla="*/ 130299 w 77"/>
                      <a:gd name="T73" fmla="*/ 251946 h 136"/>
                      <a:gd name="T74" fmla="*/ 120526 w 77"/>
                      <a:gd name="T75" fmla="*/ 179014 h 136"/>
                      <a:gd name="T76" fmla="*/ 205220 w 77"/>
                      <a:gd name="T77" fmla="*/ 135918 h 136"/>
                      <a:gd name="T78" fmla="*/ 87952 w 77"/>
                      <a:gd name="T79" fmla="*/ 82877 h 136"/>
                      <a:gd name="T80" fmla="*/ 146586 w 77"/>
                      <a:gd name="T81" fmla="*/ 76247 h 136"/>
                      <a:gd name="T82" fmla="*/ 146586 w 77"/>
                      <a:gd name="T83" fmla="*/ 53041 h 136"/>
                      <a:gd name="T84" fmla="*/ 130299 w 77"/>
                      <a:gd name="T85" fmla="*/ 228740 h 136"/>
                      <a:gd name="T86" fmla="*/ 195448 w 77"/>
                      <a:gd name="T87" fmla="*/ 202219 h 136"/>
                      <a:gd name="T88" fmla="*/ 182418 w 77"/>
                      <a:gd name="T89" fmla="*/ 185644 h 136"/>
                      <a:gd name="T90" fmla="*/ 208478 w 77"/>
                      <a:gd name="T91" fmla="*/ 152493 h 136"/>
                      <a:gd name="T92" fmla="*/ 130299 w 77"/>
                      <a:gd name="T93" fmla="*/ 185644 h 136"/>
                      <a:gd name="T94" fmla="*/ 169388 w 77"/>
                      <a:gd name="T95" fmla="*/ 185644 h 136"/>
                      <a:gd name="T96" fmla="*/ 114011 w 77"/>
                      <a:gd name="T97" fmla="*/ 43096 h 136"/>
                      <a:gd name="T98" fmla="*/ 91209 w 77"/>
                      <a:gd name="T99" fmla="*/ 72932 h 136"/>
                      <a:gd name="T100" fmla="*/ 172646 w 77"/>
                      <a:gd name="T101" fmla="*/ 19890 h 136"/>
                      <a:gd name="T102" fmla="*/ 110754 w 77"/>
                      <a:gd name="T103" fmla="*/ 19890 h 136"/>
                      <a:gd name="T104" fmla="*/ 81437 w 77"/>
                      <a:gd name="T105" fmla="*/ 46411 h 136"/>
                      <a:gd name="T106" fmla="*/ 84694 w 77"/>
                      <a:gd name="T107" fmla="*/ 23206 h 136"/>
                      <a:gd name="T108" fmla="*/ 61892 w 77"/>
                      <a:gd name="T109" fmla="*/ 13260 h 136"/>
                      <a:gd name="T110" fmla="*/ 224765 w 77"/>
                      <a:gd name="T111" fmla="*/ 275151 h 136"/>
                      <a:gd name="T112" fmla="*/ 241053 w 77"/>
                      <a:gd name="T113" fmla="*/ 258576 h 1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6"/>
                      <a:gd name="T173" fmla="*/ 77 w 77"/>
                      <a:gd name="T174" fmla="*/ 136 h 1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6">
                        <a:moveTo>
                          <a:pt x="4" y="133"/>
                        </a:moveTo>
                        <a:cubicBezTo>
                          <a:pt x="3" y="133"/>
                          <a:pt x="3" y="133"/>
                          <a:pt x="2" y="133"/>
                        </a:cubicBezTo>
                        <a:cubicBezTo>
                          <a:pt x="2" y="133"/>
                          <a:pt x="1" y="133"/>
                          <a:pt x="1" y="132"/>
                        </a:cubicBezTo>
                        <a:cubicBezTo>
                          <a:pt x="0" y="132"/>
                          <a:pt x="0" y="131"/>
                          <a:pt x="0" y="131"/>
                        </a:cubicBezTo>
                        <a:cubicBezTo>
                          <a:pt x="0" y="130"/>
                          <a:pt x="1" y="130"/>
                          <a:pt x="1" y="130"/>
                        </a:cubicBezTo>
                        <a:cubicBezTo>
                          <a:pt x="3" y="127"/>
                          <a:pt x="4" y="125"/>
                          <a:pt x="6" y="123"/>
                        </a:cubicBezTo>
                        <a:cubicBezTo>
                          <a:pt x="9" y="118"/>
                          <a:pt x="12" y="113"/>
                          <a:pt x="15" y="108"/>
                        </a:cubicBezTo>
                        <a:cubicBezTo>
                          <a:pt x="18" y="104"/>
                          <a:pt x="20" y="100"/>
                          <a:pt x="23" y="96"/>
                        </a:cubicBezTo>
                        <a:cubicBezTo>
                          <a:pt x="26" y="91"/>
                          <a:pt x="30" y="86"/>
                          <a:pt x="33" y="81"/>
                        </a:cubicBezTo>
                        <a:cubicBezTo>
                          <a:pt x="35" y="79"/>
                          <a:pt x="37" y="77"/>
                          <a:pt x="38" y="75"/>
                        </a:cubicBezTo>
                        <a:cubicBezTo>
                          <a:pt x="38" y="75"/>
                          <a:pt x="39" y="74"/>
                          <a:pt x="39" y="74"/>
                        </a:cubicBezTo>
                        <a:cubicBezTo>
                          <a:pt x="39" y="74"/>
                          <a:pt x="38" y="74"/>
                          <a:pt x="38" y="74"/>
                        </a:cubicBezTo>
                        <a:cubicBezTo>
                          <a:pt x="37" y="73"/>
                          <a:pt x="36" y="72"/>
                          <a:pt x="37" y="70"/>
                        </a:cubicBezTo>
                        <a:cubicBezTo>
                          <a:pt x="37" y="70"/>
                          <a:pt x="37" y="69"/>
                          <a:pt x="37" y="69"/>
                        </a:cubicBezTo>
                        <a:cubicBezTo>
                          <a:pt x="37" y="68"/>
                          <a:pt x="37" y="67"/>
                          <a:pt x="37" y="67"/>
                        </a:cubicBezTo>
                        <a:cubicBezTo>
                          <a:pt x="36" y="66"/>
                          <a:pt x="36" y="65"/>
                          <a:pt x="35" y="65"/>
                        </a:cubicBezTo>
                        <a:cubicBezTo>
                          <a:pt x="35" y="64"/>
                          <a:pt x="34" y="63"/>
                          <a:pt x="35" y="62"/>
                        </a:cubicBezTo>
                        <a:cubicBezTo>
                          <a:pt x="35" y="62"/>
                          <a:pt x="35" y="61"/>
                          <a:pt x="35" y="61"/>
                        </a:cubicBezTo>
                        <a:cubicBezTo>
                          <a:pt x="34" y="57"/>
                          <a:pt x="33" y="54"/>
                          <a:pt x="31" y="51"/>
                        </a:cubicBezTo>
                        <a:cubicBezTo>
                          <a:pt x="31" y="50"/>
                          <a:pt x="31" y="50"/>
                          <a:pt x="31" y="50"/>
                        </a:cubicBezTo>
                        <a:cubicBezTo>
                          <a:pt x="30" y="49"/>
                          <a:pt x="29" y="48"/>
                          <a:pt x="30" y="47"/>
                        </a:cubicBezTo>
                        <a:cubicBezTo>
                          <a:pt x="30" y="46"/>
                          <a:pt x="30" y="46"/>
                          <a:pt x="30" y="46"/>
                        </a:cubicBezTo>
                        <a:cubicBezTo>
                          <a:pt x="28" y="39"/>
                          <a:pt x="26" y="32"/>
                          <a:pt x="24" y="26"/>
                        </a:cubicBezTo>
                        <a:cubicBezTo>
                          <a:pt x="24" y="25"/>
                          <a:pt x="23" y="24"/>
                          <a:pt x="23" y="23"/>
                        </a:cubicBezTo>
                        <a:cubicBezTo>
                          <a:pt x="23" y="23"/>
                          <a:pt x="22" y="22"/>
                          <a:pt x="22" y="22"/>
                        </a:cubicBezTo>
                        <a:cubicBezTo>
                          <a:pt x="21" y="21"/>
                          <a:pt x="21" y="20"/>
                          <a:pt x="21" y="19"/>
                        </a:cubicBezTo>
                        <a:cubicBezTo>
                          <a:pt x="21" y="19"/>
                          <a:pt x="21" y="18"/>
                          <a:pt x="21" y="18"/>
                        </a:cubicBezTo>
                        <a:cubicBezTo>
                          <a:pt x="20" y="15"/>
                          <a:pt x="19" y="11"/>
                          <a:pt x="18" y="8"/>
                        </a:cubicBezTo>
                        <a:cubicBezTo>
                          <a:pt x="17" y="8"/>
                          <a:pt x="16" y="8"/>
                          <a:pt x="16" y="7"/>
                        </a:cubicBezTo>
                        <a:cubicBezTo>
                          <a:pt x="15" y="6"/>
                          <a:pt x="15" y="5"/>
                          <a:pt x="16" y="4"/>
                        </a:cubicBezTo>
                        <a:cubicBezTo>
                          <a:pt x="16" y="4"/>
                          <a:pt x="15" y="4"/>
                          <a:pt x="15" y="4"/>
                        </a:cubicBezTo>
                        <a:cubicBezTo>
                          <a:pt x="15" y="2"/>
                          <a:pt x="16" y="1"/>
                          <a:pt x="17" y="0"/>
                        </a:cubicBezTo>
                        <a:cubicBezTo>
                          <a:pt x="18" y="0"/>
                          <a:pt x="18" y="0"/>
                          <a:pt x="18" y="1"/>
                        </a:cubicBezTo>
                        <a:cubicBezTo>
                          <a:pt x="19" y="2"/>
                          <a:pt x="19" y="2"/>
                          <a:pt x="20" y="2"/>
                        </a:cubicBezTo>
                        <a:cubicBezTo>
                          <a:pt x="21" y="2"/>
                          <a:pt x="23" y="3"/>
                          <a:pt x="24" y="3"/>
                        </a:cubicBezTo>
                        <a:cubicBezTo>
                          <a:pt x="31" y="3"/>
                          <a:pt x="37" y="3"/>
                          <a:pt x="44" y="3"/>
                        </a:cubicBezTo>
                        <a:cubicBezTo>
                          <a:pt x="44" y="3"/>
                          <a:pt x="45" y="3"/>
                          <a:pt x="46" y="4"/>
                        </a:cubicBezTo>
                        <a:cubicBezTo>
                          <a:pt x="46" y="4"/>
                          <a:pt x="46" y="4"/>
                          <a:pt x="47" y="4"/>
                        </a:cubicBezTo>
                        <a:cubicBezTo>
                          <a:pt x="48" y="4"/>
                          <a:pt x="50" y="4"/>
                          <a:pt x="52" y="3"/>
                        </a:cubicBezTo>
                        <a:cubicBezTo>
                          <a:pt x="54" y="3"/>
                          <a:pt x="54" y="4"/>
                          <a:pt x="55" y="6"/>
                        </a:cubicBezTo>
                        <a:cubicBezTo>
                          <a:pt x="55" y="7"/>
                          <a:pt x="55" y="8"/>
                          <a:pt x="56" y="10"/>
                        </a:cubicBezTo>
                        <a:cubicBezTo>
                          <a:pt x="56" y="10"/>
                          <a:pt x="56" y="10"/>
                          <a:pt x="56" y="11"/>
                        </a:cubicBezTo>
                        <a:cubicBezTo>
                          <a:pt x="56" y="10"/>
                          <a:pt x="56" y="10"/>
                          <a:pt x="56" y="10"/>
                        </a:cubicBezTo>
                        <a:cubicBezTo>
                          <a:pt x="56" y="9"/>
                          <a:pt x="56" y="9"/>
                          <a:pt x="56" y="8"/>
                        </a:cubicBezTo>
                        <a:cubicBezTo>
                          <a:pt x="56" y="8"/>
                          <a:pt x="56" y="8"/>
                          <a:pt x="57" y="7"/>
                        </a:cubicBezTo>
                        <a:cubicBezTo>
                          <a:pt x="57" y="7"/>
                          <a:pt x="58" y="7"/>
                          <a:pt x="58" y="8"/>
                        </a:cubicBezTo>
                        <a:cubicBezTo>
                          <a:pt x="58" y="8"/>
                          <a:pt x="58" y="9"/>
                          <a:pt x="58" y="9"/>
                        </a:cubicBezTo>
                        <a:cubicBezTo>
                          <a:pt x="60" y="14"/>
                          <a:pt x="62" y="19"/>
                          <a:pt x="63" y="24"/>
                        </a:cubicBezTo>
                        <a:cubicBezTo>
                          <a:pt x="65" y="32"/>
                          <a:pt x="67" y="39"/>
                          <a:pt x="69" y="47"/>
                        </a:cubicBezTo>
                        <a:cubicBezTo>
                          <a:pt x="69" y="50"/>
                          <a:pt x="70" y="54"/>
                          <a:pt x="71" y="57"/>
                        </a:cubicBezTo>
                        <a:cubicBezTo>
                          <a:pt x="73" y="61"/>
                          <a:pt x="74" y="65"/>
                          <a:pt x="75" y="69"/>
                        </a:cubicBezTo>
                        <a:cubicBezTo>
                          <a:pt x="75" y="71"/>
                          <a:pt x="76" y="72"/>
                          <a:pt x="76" y="74"/>
                        </a:cubicBezTo>
                        <a:cubicBezTo>
                          <a:pt x="76" y="75"/>
                          <a:pt x="77" y="75"/>
                          <a:pt x="77" y="75"/>
                        </a:cubicBezTo>
                        <a:cubicBezTo>
                          <a:pt x="77" y="77"/>
                          <a:pt x="77" y="79"/>
                          <a:pt x="75" y="81"/>
                        </a:cubicBezTo>
                        <a:cubicBezTo>
                          <a:pt x="74" y="83"/>
                          <a:pt x="72" y="84"/>
                          <a:pt x="71" y="86"/>
                        </a:cubicBezTo>
                        <a:cubicBezTo>
                          <a:pt x="68" y="89"/>
                          <a:pt x="65" y="93"/>
                          <a:pt x="63" y="96"/>
                        </a:cubicBezTo>
                        <a:cubicBezTo>
                          <a:pt x="60" y="100"/>
                          <a:pt x="57" y="103"/>
                          <a:pt x="55" y="107"/>
                        </a:cubicBezTo>
                        <a:cubicBezTo>
                          <a:pt x="55" y="107"/>
                          <a:pt x="54" y="107"/>
                          <a:pt x="54" y="108"/>
                        </a:cubicBezTo>
                        <a:cubicBezTo>
                          <a:pt x="54" y="108"/>
                          <a:pt x="54" y="109"/>
                          <a:pt x="53" y="109"/>
                        </a:cubicBezTo>
                        <a:cubicBezTo>
                          <a:pt x="53" y="109"/>
                          <a:pt x="53" y="110"/>
                          <a:pt x="52" y="110"/>
                        </a:cubicBezTo>
                        <a:cubicBezTo>
                          <a:pt x="49" y="114"/>
                          <a:pt x="47" y="118"/>
                          <a:pt x="45" y="122"/>
                        </a:cubicBezTo>
                        <a:cubicBezTo>
                          <a:pt x="43" y="125"/>
                          <a:pt x="41" y="128"/>
                          <a:pt x="39" y="131"/>
                        </a:cubicBezTo>
                        <a:cubicBezTo>
                          <a:pt x="37" y="133"/>
                          <a:pt x="35" y="135"/>
                          <a:pt x="33" y="135"/>
                        </a:cubicBezTo>
                        <a:cubicBezTo>
                          <a:pt x="31" y="135"/>
                          <a:pt x="28" y="135"/>
                          <a:pt x="26" y="135"/>
                        </a:cubicBezTo>
                        <a:cubicBezTo>
                          <a:pt x="25" y="135"/>
                          <a:pt x="23" y="135"/>
                          <a:pt x="22" y="135"/>
                        </a:cubicBezTo>
                        <a:cubicBezTo>
                          <a:pt x="18" y="135"/>
                          <a:pt x="14" y="135"/>
                          <a:pt x="10" y="135"/>
                        </a:cubicBezTo>
                        <a:cubicBezTo>
                          <a:pt x="9" y="135"/>
                          <a:pt x="8" y="135"/>
                          <a:pt x="6" y="136"/>
                        </a:cubicBezTo>
                        <a:cubicBezTo>
                          <a:pt x="5" y="136"/>
                          <a:pt x="4" y="135"/>
                          <a:pt x="4" y="133"/>
                        </a:cubicBezTo>
                        <a:cubicBezTo>
                          <a:pt x="4" y="133"/>
                          <a:pt x="4" y="133"/>
                          <a:pt x="4" y="133"/>
                        </a:cubicBezTo>
                        <a:close/>
                        <a:moveTo>
                          <a:pt x="7" y="126"/>
                        </a:moveTo>
                        <a:cubicBezTo>
                          <a:pt x="7" y="126"/>
                          <a:pt x="6" y="126"/>
                          <a:pt x="6" y="126"/>
                        </a:cubicBezTo>
                        <a:cubicBezTo>
                          <a:pt x="5" y="128"/>
                          <a:pt x="4" y="129"/>
                          <a:pt x="3" y="131"/>
                        </a:cubicBezTo>
                        <a:cubicBezTo>
                          <a:pt x="3" y="131"/>
                          <a:pt x="4" y="131"/>
                          <a:pt x="4" y="131"/>
                        </a:cubicBezTo>
                        <a:cubicBezTo>
                          <a:pt x="7" y="131"/>
                          <a:pt x="9" y="130"/>
                          <a:pt x="12" y="130"/>
                        </a:cubicBezTo>
                        <a:cubicBezTo>
                          <a:pt x="18" y="130"/>
                          <a:pt x="24" y="129"/>
                          <a:pt x="30" y="127"/>
                        </a:cubicBezTo>
                        <a:cubicBezTo>
                          <a:pt x="31" y="127"/>
                          <a:pt x="32" y="128"/>
                          <a:pt x="32" y="129"/>
                        </a:cubicBezTo>
                        <a:cubicBezTo>
                          <a:pt x="33" y="130"/>
                          <a:pt x="32" y="132"/>
                          <a:pt x="30" y="132"/>
                        </a:cubicBezTo>
                        <a:cubicBezTo>
                          <a:pt x="30" y="132"/>
                          <a:pt x="29" y="132"/>
                          <a:pt x="29" y="132"/>
                        </a:cubicBezTo>
                        <a:cubicBezTo>
                          <a:pt x="26" y="132"/>
                          <a:pt x="23" y="131"/>
                          <a:pt x="20" y="131"/>
                        </a:cubicBezTo>
                        <a:cubicBezTo>
                          <a:pt x="18" y="131"/>
                          <a:pt x="17" y="132"/>
                          <a:pt x="15" y="132"/>
                        </a:cubicBezTo>
                        <a:cubicBezTo>
                          <a:pt x="15" y="132"/>
                          <a:pt x="15" y="132"/>
                          <a:pt x="15" y="132"/>
                        </a:cubicBezTo>
                        <a:cubicBezTo>
                          <a:pt x="17" y="132"/>
                          <a:pt x="19" y="133"/>
                          <a:pt x="21" y="133"/>
                        </a:cubicBezTo>
                        <a:cubicBezTo>
                          <a:pt x="22" y="133"/>
                          <a:pt x="23" y="133"/>
                          <a:pt x="23" y="133"/>
                        </a:cubicBezTo>
                        <a:cubicBezTo>
                          <a:pt x="26" y="133"/>
                          <a:pt x="28" y="133"/>
                          <a:pt x="31" y="133"/>
                        </a:cubicBezTo>
                        <a:cubicBezTo>
                          <a:pt x="32" y="133"/>
                          <a:pt x="33" y="133"/>
                          <a:pt x="34" y="133"/>
                        </a:cubicBezTo>
                        <a:cubicBezTo>
                          <a:pt x="34" y="132"/>
                          <a:pt x="34" y="132"/>
                          <a:pt x="35" y="132"/>
                        </a:cubicBezTo>
                        <a:cubicBezTo>
                          <a:pt x="35" y="131"/>
                          <a:pt x="36" y="130"/>
                          <a:pt x="36" y="129"/>
                        </a:cubicBezTo>
                        <a:cubicBezTo>
                          <a:pt x="40" y="123"/>
                          <a:pt x="43" y="116"/>
                          <a:pt x="48" y="111"/>
                        </a:cubicBezTo>
                        <a:cubicBezTo>
                          <a:pt x="48" y="111"/>
                          <a:pt x="48" y="110"/>
                          <a:pt x="48" y="110"/>
                        </a:cubicBezTo>
                        <a:cubicBezTo>
                          <a:pt x="46" y="110"/>
                          <a:pt x="45" y="111"/>
                          <a:pt x="43" y="111"/>
                        </a:cubicBezTo>
                        <a:cubicBezTo>
                          <a:pt x="37" y="113"/>
                          <a:pt x="31" y="115"/>
                          <a:pt x="26" y="117"/>
                        </a:cubicBezTo>
                        <a:cubicBezTo>
                          <a:pt x="23" y="118"/>
                          <a:pt x="21" y="119"/>
                          <a:pt x="19" y="120"/>
                        </a:cubicBezTo>
                        <a:cubicBezTo>
                          <a:pt x="18" y="120"/>
                          <a:pt x="17" y="120"/>
                          <a:pt x="16" y="121"/>
                        </a:cubicBezTo>
                        <a:cubicBezTo>
                          <a:pt x="14" y="121"/>
                          <a:pt x="14" y="120"/>
                          <a:pt x="14" y="119"/>
                        </a:cubicBezTo>
                        <a:cubicBezTo>
                          <a:pt x="14" y="118"/>
                          <a:pt x="14" y="117"/>
                          <a:pt x="16" y="117"/>
                        </a:cubicBezTo>
                        <a:cubicBezTo>
                          <a:pt x="16" y="117"/>
                          <a:pt x="16" y="117"/>
                          <a:pt x="16" y="117"/>
                        </a:cubicBezTo>
                        <a:cubicBezTo>
                          <a:pt x="17" y="118"/>
                          <a:pt x="17" y="118"/>
                          <a:pt x="18" y="118"/>
                        </a:cubicBezTo>
                        <a:cubicBezTo>
                          <a:pt x="20" y="117"/>
                          <a:pt x="21" y="117"/>
                          <a:pt x="23" y="116"/>
                        </a:cubicBezTo>
                        <a:cubicBezTo>
                          <a:pt x="29" y="114"/>
                          <a:pt x="35" y="111"/>
                          <a:pt x="42" y="109"/>
                        </a:cubicBezTo>
                        <a:cubicBezTo>
                          <a:pt x="42" y="109"/>
                          <a:pt x="43" y="109"/>
                          <a:pt x="43" y="109"/>
                        </a:cubicBezTo>
                        <a:cubicBezTo>
                          <a:pt x="46" y="108"/>
                          <a:pt x="49" y="106"/>
                          <a:pt x="51" y="105"/>
                        </a:cubicBezTo>
                        <a:cubicBezTo>
                          <a:pt x="52" y="105"/>
                          <a:pt x="53" y="104"/>
                          <a:pt x="53" y="104"/>
                        </a:cubicBezTo>
                        <a:cubicBezTo>
                          <a:pt x="55" y="101"/>
                          <a:pt x="57" y="98"/>
                          <a:pt x="59" y="95"/>
                        </a:cubicBezTo>
                        <a:cubicBezTo>
                          <a:pt x="59" y="94"/>
                          <a:pt x="59" y="94"/>
                          <a:pt x="59" y="94"/>
                        </a:cubicBezTo>
                        <a:cubicBezTo>
                          <a:pt x="59" y="94"/>
                          <a:pt x="59" y="93"/>
                          <a:pt x="59" y="93"/>
                        </a:cubicBezTo>
                        <a:cubicBezTo>
                          <a:pt x="58" y="94"/>
                          <a:pt x="58" y="94"/>
                          <a:pt x="57" y="94"/>
                        </a:cubicBezTo>
                        <a:cubicBezTo>
                          <a:pt x="52" y="96"/>
                          <a:pt x="47" y="97"/>
                          <a:pt x="42" y="100"/>
                        </a:cubicBezTo>
                        <a:cubicBezTo>
                          <a:pt x="38" y="102"/>
                          <a:pt x="33" y="104"/>
                          <a:pt x="28" y="106"/>
                        </a:cubicBezTo>
                        <a:cubicBezTo>
                          <a:pt x="25" y="107"/>
                          <a:pt x="22" y="108"/>
                          <a:pt x="18" y="109"/>
                        </a:cubicBezTo>
                        <a:cubicBezTo>
                          <a:pt x="17" y="111"/>
                          <a:pt x="15" y="113"/>
                          <a:pt x="14" y="115"/>
                        </a:cubicBezTo>
                        <a:cubicBezTo>
                          <a:pt x="12" y="119"/>
                          <a:pt x="10" y="122"/>
                          <a:pt x="7" y="125"/>
                        </a:cubicBezTo>
                        <a:cubicBezTo>
                          <a:pt x="7" y="126"/>
                          <a:pt x="7" y="126"/>
                          <a:pt x="7" y="126"/>
                        </a:cubicBezTo>
                        <a:close/>
                        <a:moveTo>
                          <a:pt x="61" y="31"/>
                        </a:moveTo>
                        <a:cubicBezTo>
                          <a:pt x="60" y="27"/>
                          <a:pt x="58" y="23"/>
                          <a:pt x="57" y="20"/>
                        </a:cubicBezTo>
                        <a:cubicBezTo>
                          <a:pt x="56" y="20"/>
                          <a:pt x="56" y="20"/>
                          <a:pt x="55" y="20"/>
                        </a:cubicBezTo>
                        <a:cubicBezTo>
                          <a:pt x="55" y="20"/>
                          <a:pt x="54" y="20"/>
                          <a:pt x="54" y="20"/>
                        </a:cubicBezTo>
                        <a:cubicBezTo>
                          <a:pt x="52" y="21"/>
                          <a:pt x="50" y="22"/>
                          <a:pt x="48" y="23"/>
                        </a:cubicBezTo>
                        <a:cubicBezTo>
                          <a:pt x="45" y="25"/>
                          <a:pt x="41" y="27"/>
                          <a:pt x="37" y="30"/>
                        </a:cubicBezTo>
                        <a:cubicBezTo>
                          <a:pt x="35" y="31"/>
                          <a:pt x="34" y="31"/>
                          <a:pt x="32" y="32"/>
                        </a:cubicBezTo>
                        <a:cubicBezTo>
                          <a:pt x="32" y="32"/>
                          <a:pt x="31" y="33"/>
                          <a:pt x="31" y="33"/>
                        </a:cubicBezTo>
                        <a:cubicBezTo>
                          <a:pt x="30" y="33"/>
                          <a:pt x="30" y="34"/>
                          <a:pt x="31" y="34"/>
                        </a:cubicBezTo>
                        <a:cubicBezTo>
                          <a:pt x="31" y="36"/>
                          <a:pt x="31" y="37"/>
                          <a:pt x="32" y="39"/>
                        </a:cubicBezTo>
                        <a:cubicBezTo>
                          <a:pt x="33" y="39"/>
                          <a:pt x="33" y="39"/>
                          <a:pt x="34" y="39"/>
                        </a:cubicBezTo>
                        <a:cubicBezTo>
                          <a:pt x="34" y="39"/>
                          <a:pt x="35" y="39"/>
                          <a:pt x="35" y="39"/>
                        </a:cubicBezTo>
                        <a:cubicBezTo>
                          <a:pt x="37" y="38"/>
                          <a:pt x="38" y="37"/>
                          <a:pt x="39" y="36"/>
                        </a:cubicBezTo>
                        <a:cubicBezTo>
                          <a:pt x="42" y="35"/>
                          <a:pt x="44" y="33"/>
                          <a:pt x="47" y="31"/>
                        </a:cubicBezTo>
                        <a:cubicBezTo>
                          <a:pt x="49" y="30"/>
                          <a:pt x="51" y="29"/>
                          <a:pt x="53" y="27"/>
                        </a:cubicBezTo>
                        <a:cubicBezTo>
                          <a:pt x="53" y="27"/>
                          <a:pt x="54" y="27"/>
                          <a:pt x="54" y="26"/>
                        </a:cubicBezTo>
                        <a:cubicBezTo>
                          <a:pt x="55" y="26"/>
                          <a:pt x="56" y="26"/>
                          <a:pt x="56" y="27"/>
                        </a:cubicBezTo>
                        <a:cubicBezTo>
                          <a:pt x="57" y="27"/>
                          <a:pt x="57" y="28"/>
                          <a:pt x="57" y="29"/>
                        </a:cubicBezTo>
                        <a:cubicBezTo>
                          <a:pt x="57" y="30"/>
                          <a:pt x="56" y="30"/>
                          <a:pt x="55" y="30"/>
                        </a:cubicBezTo>
                        <a:cubicBezTo>
                          <a:pt x="54" y="30"/>
                          <a:pt x="52" y="31"/>
                          <a:pt x="50" y="32"/>
                        </a:cubicBezTo>
                        <a:cubicBezTo>
                          <a:pt x="48" y="33"/>
                          <a:pt x="46" y="34"/>
                          <a:pt x="44" y="36"/>
                        </a:cubicBezTo>
                        <a:cubicBezTo>
                          <a:pt x="41" y="37"/>
                          <a:pt x="38" y="39"/>
                          <a:pt x="36" y="41"/>
                        </a:cubicBezTo>
                        <a:cubicBezTo>
                          <a:pt x="35" y="41"/>
                          <a:pt x="35" y="41"/>
                          <a:pt x="34" y="42"/>
                        </a:cubicBezTo>
                        <a:cubicBezTo>
                          <a:pt x="34" y="43"/>
                          <a:pt x="34" y="43"/>
                          <a:pt x="33" y="43"/>
                        </a:cubicBezTo>
                        <a:cubicBezTo>
                          <a:pt x="34" y="44"/>
                          <a:pt x="34" y="45"/>
                          <a:pt x="34" y="46"/>
                        </a:cubicBezTo>
                        <a:cubicBezTo>
                          <a:pt x="35" y="46"/>
                          <a:pt x="36" y="46"/>
                          <a:pt x="36" y="46"/>
                        </a:cubicBezTo>
                        <a:cubicBezTo>
                          <a:pt x="38" y="45"/>
                          <a:pt x="40" y="44"/>
                          <a:pt x="42" y="42"/>
                        </a:cubicBezTo>
                        <a:cubicBezTo>
                          <a:pt x="48" y="39"/>
                          <a:pt x="53" y="36"/>
                          <a:pt x="58" y="32"/>
                        </a:cubicBezTo>
                        <a:cubicBezTo>
                          <a:pt x="59" y="31"/>
                          <a:pt x="59" y="31"/>
                          <a:pt x="61" y="31"/>
                        </a:cubicBezTo>
                        <a:close/>
                        <a:moveTo>
                          <a:pt x="21" y="105"/>
                        </a:moveTo>
                        <a:cubicBezTo>
                          <a:pt x="22" y="106"/>
                          <a:pt x="22" y="106"/>
                          <a:pt x="23" y="106"/>
                        </a:cubicBezTo>
                        <a:cubicBezTo>
                          <a:pt x="24" y="105"/>
                          <a:pt x="26" y="105"/>
                          <a:pt x="27" y="104"/>
                        </a:cubicBezTo>
                        <a:cubicBezTo>
                          <a:pt x="32" y="102"/>
                          <a:pt x="37" y="100"/>
                          <a:pt x="41" y="98"/>
                        </a:cubicBezTo>
                        <a:cubicBezTo>
                          <a:pt x="45" y="96"/>
                          <a:pt x="48" y="95"/>
                          <a:pt x="51" y="93"/>
                        </a:cubicBezTo>
                        <a:cubicBezTo>
                          <a:pt x="53" y="92"/>
                          <a:pt x="55" y="91"/>
                          <a:pt x="57" y="90"/>
                        </a:cubicBezTo>
                        <a:cubicBezTo>
                          <a:pt x="59" y="89"/>
                          <a:pt x="60" y="89"/>
                          <a:pt x="61" y="91"/>
                        </a:cubicBezTo>
                        <a:cubicBezTo>
                          <a:pt x="61" y="91"/>
                          <a:pt x="61" y="91"/>
                          <a:pt x="61" y="91"/>
                        </a:cubicBezTo>
                        <a:cubicBezTo>
                          <a:pt x="63" y="87"/>
                          <a:pt x="66" y="84"/>
                          <a:pt x="68" y="80"/>
                        </a:cubicBezTo>
                        <a:cubicBezTo>
                          <a:pt x="68" y="80"/>
                          <a:pt x="68" y="80"/>
                          <a:pt x="67" y="80"/>
                        </a:cubicBezTo>
                        <a:cubicBezTo>
                          <a:pt x="66" y="81"/>
                          <a:pt x="64" y="81"/>
                          <a:pt x="63" y="82"/>
                        </a:cubicBezTo>
                        <a:cubicBezTo>
                          <a:pt x="59" y="83"/>
                          <a:pt x="55" y="85"/>
                          <a:pt x="51" y="87"/>
                        </a:cubicBezTo>
                        <a:cubicBezTo>
                          <a:pt x="47" y="89"/>
                          <a:pt x="42" y="91"/>
                          <a:pt x="37" y="93"/>
                        </a:cubicBezTo>
                        <a:cubicBezTo>
                          <a:pt x="36" y="94"/>
                          <a:pt x="34" y="95"/>
                          <a:pt x="32" y="96"/>
                        </a:cubicBezTo>
                        <a:cubicBezTo>
                          <a:pt x="30" y="96"/>
                          <a:pt x="29" y="97"/>
                          <a:pt x="28" y="97"/>
                        </a:cubicBezTo>
                        <a:cubicBezTo>
                          <a:pt x="28" y="98"/>
                          <a:pt x="27" y="98"/>
                          <a:pt x="26" y="98"/>
                        </a:cubicBezTo>
                        <a:cubicBezTo>
                          <a:pt x="25" y="100"/>
                          <a:pt x="23" y="103"/>
                          <a:pt x="21" y="105"/>
                        </a:cubicBezTo>
                        <a:close/>
                        <a:moveTo>
                          <a:pt x="73" y="75"/>
                        </a:moveTo>
                        <a:cubicBezTo>
                          <a:pt x="72" y="73"/>
                          <a:pt x="72" y="71"/>
                          <a:pt x="71" y="69"/>
                        </a:cubicBezTo>
                        <a:cubicBezTo>
                          <a:pt x="70" y="70"/>
                          <a:pt x="70" y="70"/>
                          <a:pt x="69" y="70"/>
                        </a:cubicBezTo>
                        <a:cubicBezTo>
                          <a:pt x="64" y="72"/>
                          <a:pt x="59" y="74"/>
                          <a:pt x="54" y="76"/>
                        </a:cubicBezTo>
                        <a:cubicBezTo>
                          <a:pt x="49" y="78"/>
                          <a:pt x="44" y="81"/>
                          <a:pt x="39" y="83"/>
                        </a:cubicBezTo>
                        <a:cubicBezTo>
                          <a:pt x="38" y="83"/>
                          <a:pt x="37" y="83"/>
                          <a:pt x="37" y="84"/>
                        </a:cubicBezTo>
                        <a:cubicBezTo>
                          <a:pt x="34" y="87"/>
                          <a:pt x="32" y="90"/>
                          <a:pt x="30" y="93"/>
                        </a:cubicBezTo>
                        <a:cubicBezTo>
                          <a:pt x="30" y="93"/>
                          <a:pt x="30" y="94"/>
                          <a:pt x="29" y="94"/>
                        </a:cubicBezTo>
                        <a:cubicBezTo>
                          <a:pt x="30" y="94"/>
                          <a:pt x="31" y="94"/>
                          <a:pt x="31" y="94"/>
                        </a:cubicBezTo>
                        <a:cubicBezTo>
                          <a:pt x="32" y="93"/>
                          <a:pt x="33" y="93"/>
                          <a:pt x="34" y="93"/>
                        </a:cubicBezTo>
                        <a:cubicBezTo>
                          <a:pt x="40" y="90"/>
                          <a:pt x="47" y="87"/>
                          <a:pt x="53" y="84"/>
                        </a:cubicBezTo>
                        <a:cubicBezTo>
                          <a:pt x="56" y="83"/>
                          <a:pt x="58" y="81"/>
                          <a:pt x="60" y="80"/>
                        </a:cubicBezTo>
                        <a:cubicBezTo>
                          <a:pt x="63" y="79"/>
                          <a:pt x="66" y="77"/>
                          <a:pt x="68" y="76"/>
                        </a:cubicBezTo>
                        <a:cubicBezTo>
                          <a:pt x="69" y="75"/>
                          <a:pt x="70" y="75"/>
                          <a:pt x="71" y="76"/>
                        </a:cubicBezTo>
                        <a:cubicBezTo>
                          <a:pt x="71" y="76"/>
                          <a:pt x="71" y="76"/>
                          <a:pt x="72" y="76"/>
                        </a:cubicBezTo>
                        <a:cubicBezTo>
                          <a:pt x="72" y="76"/>
                          <a:pt x="73" y="75"/>
                          <a:pt x="73" y="75"/>
                        </a:cubicBezTo>
                        <a:close/>
                        <a:moveTo>
                          <a:pt x="40" y="80"/>
                        </a:moveTo>
                        <a:cubicBezTo>
                          <a:pt x="40" y="80"/>
                          <a:pt x="40" y="80"/>
                          <a:pt x="40" y="80"/>
                        </a:cubicBezTo>
                        <a:cubicBezTo>
                          <a:pt x="50" y="76"/>
                          <a:pt x="60" y="71"/>
                          <a:pt x="70" y="65"/>
                        </a:cubicBezTo>
                        <a:cubicBezTo>
                          <a:pt x="69" y="64"/>
                          <a:pt x="69" y="62"/>
                          <a:pt x="68" y="60"/>
                        </a:cubicBezTo>
                        <a:cubicBezTo>
                          <a:pt x="66" y="61"/>
                          <a:pt x="64" y="62"/>
                          <a:pt x="63" y="63"/>
                        </a:cubicBezTo>
                        <a:cubicBezTo>
                          <a:pt x="61" y="63"/>
                          <a:pt x="59" y="64"/>
                          <a:pt x="57" y="65"/>
                        </a:cubicBezTo>
                        <a:cubicBezTo>
                          <a:pt x="55" y="65"/>
                          <a:pt x="53" y="66"/>
                          <a:pt x="51" y="67"/>
                        </a:cubicBezTo>
                        <a:cubicBezTo>
                          <a:pt x="50" y="68"/>
                          <a:pt x="48" y="69"/>
                          <a:pt x="46" y="70"/>
                        </a:cubicBezTo>
                        <a:cubicBezTo>
                          <a:pt x="44" y="70"/>
                          <a:pt x="42" y="71"/>
                          <a:pt x="41" y="72"/>
                        </a:cubicBezTo>
                        <a:cubicBezTo>
                          <a:pt x="41" y="73"/>
                          <a:pt x="41" y="74"/>
                          <a:pt x="41" y="74"/>
                        </a:cubicBezTo>
                        <a:cubicBezTo>
                          <a:pt x="41" y="75"/>
                          <a:pt x="40" y="76"/>
                          <a:pt x="40" y="76"/>
                        </a:cubicBezTo>
                        <a:cubicBezTo>
                          <a:pt x="41" y="77"/>
                          <a:pt x="41" y="78"/>
                          <a:pt x="40" y="79"/>
                        </a:cubicBezTo>
                        <a:cubicBezTo>
                          <a:pt x="40" y="79"/>
                          <a:pt x="40" y="80"/>
                          <a:pt x="40" y="80"/>
                        </a:cubicBezTo>
                        <a:close/>
                        <a:moveTo>
                          <a:pt x="35" y="48"/>
                        </a:moveTo>
                        <a:cubicBezTo>
                          <a:pt x="36" y="50"/>
                          <a:pt x="36" y="52"/>
                          <a:pt x="36" y="53"/>
                        </a:cubicBezTo>
                        <a:cubicBezTo>
                          <a:pt x="36" y="53"/>
                          <a:pt x="37" y="54"/>
                          <a:pt x="37" y="54"/>
                        </a:cubicBezTo>
                        <a:cubicBezTo>
                          <a:pt x="38" y="54"/>
                          <a:pt x="39" y="55"/>
                          <a:pt x="40" y="54"/>
                        </a:cubicBezTo>
                        <a:cubicBezTo>
                          <a:pt x="41" y="54"/>
                          <a:pt x="42" y="53"/>
                          <a:pt x="43" y="53"/>
                        </a:cubicBezTo>
                        <a:cubicBezTo>
                          <a:pt x="47" y="50"/>
                          <a:pt x="51" y="48"/>
                          <a:pt x="55" y="46"/>
                        </a:cubicBezTo>
                        <a:cubicBezTo>
                          <a:pt x="58" y="44"/>
                          <a:pt x="60" y="43"/>
                          <a:pt x="62" y="41"/>
                        </a:cubicBezTo>
                        <a:cubicBezTo>
                          <a:pt x="63" y="41"/>
                          <a:pt x="63" y="41"/>
                          <a:pt x="63" y="41"/>
                        </a:cubicBezTo>
                        <a:cubicBezTo>
                          <a:pt x="62" y="39"/>
                          <a:pt x="62" y="37"/>
                          <a:pt x="61" y="35"/>
                        </a:cubicBezTo>
                        <a:cubicBezTo>
                          <a:pt x="60" y="35"/>
                          <a:pt x="60" y="35"/>
                          <a:pt x="59" y="36"/>
                        </a:cubicBezTo>
                        <a:cubicBezTo>
                          <a:pt x="55" y="37"/>
                          <a:pt x="52" y="39"/>
                          <a:pt x="49" y="41"/>
                        </a:cubicBezTo>
                        <a:cubicBezTo>
                          <a:pt x="44" y="44"/>
                          <a:pt x="40" y="47"/>
                          <a:pt x="35" y="48"/>
                        </a:cubicBezTo>
                        <a:close/>
                        <a:moveTo>
                          <a:pt x="27" y="25"/>
                        </a:moveTo>
                        <a:cubicBezTo>
                          <a:pt x="28" y="26"/>
                          <a:pt x="28" y="28"/>
                          <a:pt x="29" y="29"/>
                        </a:cubicBezTo>
                        <a:cubicBezTo>
                          <a:pt x="29" y="30"/>
                          <a:pt x="30" y="31"/>
                          <a:pt x="31" y="30"/>
                        </a:cubicBezTo>
                        <a:cubicBezTo>
                          <a:pt x="31" y="30"/>
                          <a:pt x="31" y="30"/>
                          <a:pt x="32" y="30"/>
                        </a:cubicBezTo>
                        <a:cubicBezTo>
                          <a:pt x="33" y="29"/>
                          <a:pt x="35" y="28"/>
                          <a:pt x="37" y="28"/>
                        </a:cubicBezTo>
                        <a:cubicBezTo>
                          <a:pt x="39" y="26"/>
                          <a:pt x="42" y="24"/>
                          <a:pt x="45" y="23"/>
                        </a:cubicBezTo>
                        <a:cubicBezTo>
                          <a:pt x="48" y="21"/>
                          <a:pt x="51" y="19"/>
                          <a:pt x="53" y="17"/>
                        </a:cubicBezTo>
                        <a:cubicBezTo>
                          <a:pt x="54" y="16"/>
                          <a:pt x="55" y="16"/>
                          <a:pt x="55" y="15"/>
                        </a:cubicBezTo>
                        <a:cubicBezTo>
                          <a:pt x="55" y="14"/>
                          <a:pt x="54" y="13"/>
                          <a:pt x="54" y="11"/>
                        </a:cubicBezTo>
                        <a:cubicBezTo>
                          <a:pt x="53" y="11"/>
                          <a:pt x="52" y="11"/>
                          <a:pt x="52" y="12"/>
                        </a:cubicBezTo>
                        <a:cubicBezTo>
                          <a:pt x="49" y="13"/>
                          <a:pt x="47" y="14"/>
                          <a:pt x="45" y="16"/>
                        </a:cubicBezTo>
                        <a:cubicBezTo>
                          <a:pt x="42" y="17"/>
                          <a:pt x="39" y="19"/>
                          <a:pt x="36" y="21"/>
                        </a:cubicBezTo>
                        <a:cubicBezTo>
                          <a:pt x="33" y="22"/>
                          <a:pt x="30" y="24"/>
                          <a:pt x="27" y="25"/>
                        </a:cubicBezTo>
                        <a:close/>
                        <a:moveTo>
                          <a:pt x="39" y="64"/>
                        </a:moveTo>
                        <a:cubicBezTo>
                          <a:pt x="40" y="65"/>
                          <a:pt x="40" y="66"/>
                          <a:pt x="40" y="67"/>
                        </a:cubicBezTo>
                        <a:cubicBezTo>
                          <a:pt x="40" y="68"/>
                          <a:pt x="40" y="68"/>
                          <a:pt x="40" y="69"/>
                        </a:cubicBezTo>
                        <a:cubicBezTo>
                          <a:pt x="40" y="69"/>
                          <a:pt x="39" y="69"/>
                          <a:pt x="40" y="70"/>
                        </a:cubicBezTo>
                        <a:cubicBezTo>
                          <a:pt x="40" y="70"/>
                          <a:pt x="41" y="70"/>
                          <a:pt x="41" y="70"/>
                        </a:cubicBezTo>
                        <a:cubicBezTo>
                          <a:pt x="41" y="70"/>
                          <a:pt x="41" y="69"/>
                          <a:pt x="41" y="69"/>
                        </a:cubicBezTo>
                        <a:cubicBezTo>
                          <a:pt x="45" y="68"/>
                          <a:pt x="48" y="66"/>
                          <a:pt x="52" y="65"/>
                        </a:cubicBezTo>
                        <a:cubicBezTo>
                          <a:pt x="54" y="63"/>
                          <a:pt x="57" y="62"/>
                          <a:pt x="60" y="61"/>
                        </a:cubicBezTo>
                        <a:cubicBezTo>
                          <a:pt x="62" y="60"/>
                          <a:pt x="64" y="58"/>
                          <a:pt x="66" y="57"/>
                        </a:cubicBezTo>
                        <a:cubicBezTo>
                          <a:pt x="66" y="57"/>
                          <a:pt x="67" y="57"/>
                          <a:pt x="67" y="56"/>
                        </a:cubicBezTo>
                        <a:cubicBezTo>
                          <a:pt x="67" y="55"/>
                          <a:pt x="66" y="53"/>
                          <a:pt x="66" y="52"/>
                        </a:cubicBezTo>
                        <a:cubicBezTo>
                          <a:pt x="66" y="52"/>
                          <a:pt x="66" y="52"/>
                          <a:pt x="65" y="52"/>
                        </a:cubicBezTo>
                        <a:cubicBezTo>
                          <a:pt x="62" y="53"/>
                          <a:pt x="59" y="54"/>
                          <a:pt x="56" y="56"/>
                        </a:cubicBezTo>
                        <a:cubicBezTo>
                          <a:pt x="54" y="57"/>
                          <a:pt x="51" y="58"/>
                          <a:pt x="49" y="60"/>
                        </a:cubicBezTo>
                        <a:cubicBezTo>
                          <a:pt x="46" y="61"/>
                          <a:pt x="44" y="62"/>
                          <a:pt x="41" y="63"/>
                        </a:cubicBezTo>
                        <a:cubicBezTo>
                          <a:pt x="40" y="63"/>
                          <a:pt x="40" y="64"/>
                          <a:pt x="39" y="64"/>
                        </a:cubicBezTo>
                        <a:close/>
                        <a:moveTo>
                          <a:pt x="65" y="48"/>
                        </a:moveTo>
                        <a:cubicBezTo>
                          <a:pt x="64" y="47"/>
                          <a:pt x="64" y="46"/>
                          <a:pt x="64" y="46"/>
                        </a:cubicBezTo>
                        <a:cubicBezTo>
                          <a:pt x="64" y="45"/>
                          <a:pt x="64" y="45"/>
                          <a:pt x="63" y="45"/>
                        </a:cubicBezTo>
                        <a:cubicBezTo>
                          <a:pt x="63" y="45"/>
                          <a:pt x="63" y="45"/>
                          <a:pt x="62" y="45"/>
                        </a:cubicBezTo>
                        <a:cubicBezTo>
                          <a:pt x="60" y="46"/>
                          <a:pt x="58" y="46"/>
                          <a:pt x="56" y="48"/>
                        </a:cubicBezTo>
                        <a:cubicBezTo>
                          <a:pt x="54" y="49"/>
                          <a:pt x="52" y="50"/>
                          <a:pt x="50" y="51"/>
                        </a:cubicBezTo>
                        <a:cubicBezTo>
                          <a:pt x="47" y="53"/>
                          <a:pt x="43" y="55"/>
                          <a:pt x="40" y="56"/>
                        </a:cubicBezTo>
                        <a:cubicBezTo>
                          <a:pt x="39" y="57"/>
                          <a:pt x="38" y="57"/>
                          <a:pt x="38" y="58"/>
                        </a:cubicBezTo>
                        <a:cubicBezTo>
                          <a:pt x="38" y="59"/>
                          <a:pt x="38" y="60"/>
                          <a:pt x="39" y="62"/>
                        </a:cubicBezTo>
                        <a:cubicBezTo>
                          <a:pt x="39" y="61"/>
                          <a:pt x="39" y="62"/>
                          <a:pt x="40" y="61"/>
                        </a:cubicBezTo>
                        <a:cubicBezTo>
                          <a:pt x="41" y="61"/>
                          <a:pt x="42" y="61"/>
                          <a:pt x="43" y="60"/>
                        </a:cubicBezTo>
                        <a:cubicBezTo>
                          <a:pt x="46" y="59"/>
                          <a:pt x="49" y="57"/>
                          <a:pt x="52" y="56"/>
                        </a:cubicBezTo>
                        <a:cubicBezTo>
                          <a:pt x="56" y="53"/>
                          <a:pt x="60" y="51"/>
                          <a:pt x="64" y="48"/>
                        </a:cubicBezTo>
                        <a:cubicBezTo>
                          <a:pt x="64" y="48"/>
                          <a:pt x="64" y="48"/>
                          <a:pt x="65" y="48"/>
                        </a:cubicBezTo>
                        <a:close/>
                        <a:moveTo>
                          <a:pt x="45" y="6"/>
                        </a:moveTo>
                        <a:cubicBezTo>
                          <a:pt x="45" y="8"/>
                          <a:pt x="45" y="8"/>
                          <a:pt x="43" y="9"/>
                        </a:cubicBezTo>
                        <a:cubicBezTo>
                          <a:pt x="40" y="10"/>
                          <a:pt x="37" y="12"/>
                          <a:pt x="35" y="13"/>
                        </a:cubicBezTo>
                        <a:cubicBezTo>
                          <a:pt x="32" y="15"/>
                          <a:pt x="29" y="17"/>
                          <a:pt x="26" y="19"/>
                        </a:cubicBezTo>
                        <a:cubicBezTo>
                          <a:pt x="25" y="19"/>
                          <a:pt x="25" y="19"/>
                          <a:pt x="25" y="19"/>
                        </a:cubicBezTo>
                        <a:cubicBezTo>
                          <a:pt x="25" y="20"/>
                          <a:pt x="25" y="20"/>
                          <a:pt x="25" y="20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22"/>
                          <a:pt x="27" y="23"/>
                          <a:pt x="28" y="22"/>
                        </a:cubicBezTo>
                        <a:cubicBezTo>
                          <a:pt x="28" y="22"/>
                          <a:pt x="29" y="22"/>
                          <a:pt x="29" y="22"/>
                        </a:cubicBezTo>
                        <a:cubicBezTo>
                          <a:pt x="31" y="21"/>
                          <a:pt x="33" y="20"/>
                          <a:pt x="35" y="19"/>
                        </a:cubicBezTo>
                        <a:cubicBezTo>
                          <a:pt x="40" y="17"/>
                          <a:pt x="44" y="14"/>
                          <a:pt x="48" y="11"/>
                        </a:cubicBezTo>
                        <a:cubicBezTo>
                          <a:pt x="49" y="9"/>
                          <a:pt x="51" y="8"/>
                          <a:pt x="53" y="7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0" y="6"/>
                          <a:pt x="48" y="6"/>
                          <a:pt x="45" y="6"/>
                        </a:cubicBezTo>
                        <a:close/>
                        <a:moveTo>
                          <a:pt x="25" y="18"/>
                        </a:moveTo>
                        <a:cubicBezTo>
                          <a:pt x="30" y="14"/>
                          <a:pt x="36" y="11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38" y="6"/>
                          <a:pt x="36" y="6"/>
                          <a:pt x="34" y="6"/>
                        </a:cubicBezTo>
                        <a:cubicBezTo>
                          <a:pt x="34" y="8"/>
                          <a:pt x="34" y="9"/>
                          <a:pt x="32" y="9"/>
                        </a:cubicBezTo>
                        <a:cubicBezTo>
                          <a:pt x="31" y="9"/>
                          <a:pt x="29" y="10"/>
                          <a:pt x="29" y="10"/>
                        </a:cubicBezTo>
                        <a:cubicBezTo>
                          <a:pt x="27" y="11"/>
                          <a:pt x="26" y="12"/>
                          <a:pt x="24" y="13"/>
                        </a:cubicBezTo>
                        <a:cubicBezTo>
                          <a:pt x="24" y="13"/>
                          <a:pt x="24" y="13"/>
                          <a:pt x="24" y="14"/>
                        </a:cubicBezTo>
                        <a:cubicBezTo>
                          <a:pt x="24" y="14"/>
                          <a:pt x="25" y="14"/>
                          <a:pt x="25" y="14"/>
                        </a:cubicBezTo>
                        <a:cubicBezTo>
                          <a:pt x="25" y="14"/>
                          <a:pt x="24" y="15"/>
                          <a:pt x="24" y="16"/>
                        </a:cubicBezTo>
                        <a:cubicBezTo>
                          <a:pt x="24" y="16"/>
                          <a:pt x="24" y="17"/>
                          <a:pt x="25" y="18"/>
                        </a:cubicBezTo>
                        <a:close/>
                        <a:moveTo>
                          <a:pt x="29" y="7"/>
                        </a:moveTo>
                        <a:cubicBezTo>
                          <a:pt x="29" y="7"/>
                          <a:pt x="29" y="7"/>
                          <a:pt x="29" y="7"/>
                        </a:cubicBezTo>
                        <a:cubicBezTo>
                          <a:pt x="28" y="7"/>
                          <a:pt x="27" y="7"/>
                          <a:pt x="26" y="7"/>
                        </a:cubicBezTo>
                        <a:cubicBezTo>
                          <a:pt x="25" y="7"/>
                          <a:pt x="24" y="7"/>
                          <a:pt x="23" y="7"/>
                        </a:cubicBezTo>
                        <a:cubicBezTo>
                          <a:pt x="23" y="7"/>
                          <a:pt x="22" y="6"/>
                          <a:pt x="22" y="6"/>
                        </a:cubicBez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1" y="5"/>
                          <a:pt x="20" y="4"/>
                          <a:pt x="19" y="4"/>
                        </a:cubicBezTo>
                        <a:cubicBezTo>
                          <a:pt x="19" y="4"/>
                          <a:pt x="19" y="4"/>
                          <a:pt x="19" y="4"/>
                        </a:cubicBezTo>
                        <a:cubicBezTo>
                          <a:pt x="21" y="6"/>
                          <a:pt x="21" y="9"/>
                          <a:pt x="23" y="12"/>
                        </a:cubicBezTo>
                        <a:cubicBezTo>
                          <a:pt x="25" y="10"/>
                          <a:pt x="27" y="9"/>
                          <a:pt x="29" y="7"/>
                        </a:cubicBezTo>
                        <a:close/>
                        <a:moveTo>
                          <a:pt x="69" y="83"/>
                        </a:moveTo>
                        <a:cubicBezTo>
                          <a:pt x="67" y="86"/>
                          <a:pt x="64" y="89"/>
                          <a:pt x="63" y="92"/>
                        </a:cubicBezTo>
                        <a:cubicBezTo>
                          <a:pt x="65" y="89"/>
                          <a:pt x="67" y="86"/>
                          <a:pt x="69" y="83"/>
                        </a:cubicBezTo>
                        <a:close/>
                        <a:moveTo>
                          <a:pt x="74" y="78"/>
                        </a:moveTo>
                        <a:cubicBezTo>
                          <a:pt x="74" y="78"/>
                          <a:pt x="74" y="78"/>
                          <a:pt x="74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4" y="78"/>
                          <a:pt x="74" y="78"/>
                          <a:pt x="74" y="78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35" name="Freeform 9"/>
                  <p:cNvSpPr/>
                  <p:nvPr/>
                </p:nvSpPr>
                <p:spPr bwMode="auto">
                  <a:xfrm>
                    <a:off x="6094413" y="3586163"/>
                    <a:ext cx="114300" cy="39688"/>
                  </a:xfrm>
                  <a:custGeom>
                    <a:avLst/>
                    <a:gdLst>
                      <a:gd name="T0" fmla="*/ 3266 w 35"/>
                      <a:gd name="T1" fmla="*/ 29766 h 12"/>
                      <a:gd name="T2" fmla="*/ 9797 w 35"/>
                      <a:gd name="T3" fmla="*/ 29766 h 12"/>
                      <a:gd name="T4" fmla="*/ 9797 w 35"/>
                      <a:gd name="T5" fmla="*/ 29766 h 12"/>
                      <a:gd name="T6" fmla="*/ 16329 w 35"/>
                      <a:gd name="T7" fmla="*/ 33073 h 12"/>
                      <a:gd name="T8" fmla="*/ 29391 w 35"/>
                      <a:gd name="T9" fmla="*/ 33073 h 12"/>
                      <a:gd name="T10" fmla="*/ 71846 w 35"/>
                      <a:gd name="T11" fmla="*/ 16537 h 12"/>
                      <a:gd name="T12" fmla="*/ 101237 w 35"/>
                      <a:gd name="T13" fmla="*/ 0 h 12"/>
                      <a:gd name="T14" fmla="*/ 104503 w 35"/>
                      <a:gd name="T15" fmla="*/ 0 h 12"/>
                      <a:gd name="T16" fmla="*/ 114300 w 35"/>
                      <a:gd name="T17" fmla="*/ 3307 h 12"/>
                      <a:gd name="T18" fmla="*/ 111034 w 35"/>
                      <a:gd name="T19" fmla="*/ 13229 h 12"/>
                      <a:gd name="T20" fmla="*/ 107769 w 35"/>
                      <a:gd name="T21" fmla="*/ 13229 h 12"/>
                      <a:gd name="T22" fmla="*/ 71846 w 35"/>
                      <a:gd name="T23" fmla="*/ 26459 h 12"/>
                      <a:gd name="T24" fmla="*/ 42454 w 35"/>
                      <a:gd name="T25" fmla="*/ 36381 h 12"/>
                      <a:gd name="T26" fmla="*/ 22860 w 35"/>
                      <a:gd name="T27" fmla="*/ 39688 h 12"/>
                      <a:gd name="T28" fmla="*/ 3266 w 35"/>
                      <a:gd name="T29" fmla="*/ 39688 h 12"/>
                      <a:gd name="T30" fmla="*/ 3266 w 35"/>
                      <a:gd name="T31" fmla="*/ 39688 h 12"/>
                      <a:gd name="T32" fmla="*/ 0 w 35"/>
                      <a:gd name="T33" fmla="*/ 29766 h 12"/>
                      <a:gd name="T34" fmla="*/ 3266 w 35"/>
                      <a:gd name="T35" fmla="*/ 29766 h 12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35"/>
                      <a:gd name="T55" fmla="*/ 0 h 12"/>
                      <a:gd name="T56" fmla="*/ 35 w 35"/>
                      <a:gd name="T57" fmla="*/ 12 h 12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35" h="12">
                        <a:moveTo>
                          <a:pt x="1" y="9"/>
                        </a:moveTo>
                        <a:cubicBezTo>
                          <a:pt x="1" y="8"/>
                          <a:pt x="2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4" y="10"/>
                          <a:pt x="4" y="10"/>
                          <a:pt x="5" y="10"/>
                        </a:cubicBezTo>
                        <a:cubicBezTo>
                          <a:pt x="6" y="10"/>
                          <a:pt x="8" y="10"/>
                          <a:pt x="9" y="10"/>
                        </a:cubicBezTo>
                        <a:cubicBezTo>
                          <a:pt x="14" y="8"/>
                          <a:pt x="18" y="7"/>
                          <a:pt x="22" y="5"/>
                        </a:cubicBezTo>
                        <a:cubicBezTo>
                          <a:pt x="25" y="4"/>
                          <a:pt x="28" y="2"/>
                          <a:pt x="31" y="0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33" y="0"/>
                          <a:pt x="34" y="0"/>
                          <a:pt x="35" y="1"/>
                        </a:cubicBezTo>
                        <a:cubicBezTo>
                          <a:pt x="35" y="2"/>
                          <a:pt x="35" y="3"/>
                          <a:pt x="34" y="4"/>
                        </a:cubicBezTo>
                        <a:cubicBezTo>
                          <a:pt x="34" y="4"/>
                          <a:pt x="33" y="4"/>
                          <a:pt x="33" y="4"/>
                        </a:cubicBezTo>
                        <a:cubicBezTo>
                          <a:pt x="29" y="6"/>
                          <a:pt x="26" y="7"/>
                          <a:pt x="22" y="8"/>
                        </a:cubicBezTo>
                        <a:cubicBezTo>
                          <a:pt x="19" y="9"/>
                          <a:pt x="16" y="10"/>
                          <a:pt x="13" y="11"/>
                        </a:cubicBezTo>
                        <a:cubicBezTo>
                          <a:pt x="11" y="11"/>
                          <a:pt x="9" y="12"/>
                          <a:pt x="7" y="12"/>
                        </a:cubicBezTo>
                        <a:cubicBezTo>
                          <a:pt x="5" y="12"/>
                          <a:pt x="3" y="12"/>
                          <a:pt x="1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0" y="11"/>
                          <a:pt x="0" y="10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225" name="组合 190"/>
                <p:cNvGrpSpPr/>
                <p:nvPr/>
              </p:nvGrpSpPr>
              <p:grpSpPr bwMode="auto">
                <a:xfrm>
                  <a:off x="4819121" y="3552825"/>
                  <a:ext cx="876301" cy="463550"/>
                  <a:chOff x="5656263" y="3198813"/>
                  <a:chExt cx="876301" cy="463550"/>
                </a:xfrm>
              </p:grpSpPr>
              <p:sp>
                <p:nvSpPr>
                  <p:cNvPr id="8226" name="Freeform 5"/>
                  <p:cNvSpPr>
                    <a:spLocks noEditPoints="1"/>
                  </p:cNvSpPr>
                  <p:nvPr/>
                </p:nvSpPr>
                <p:spPr bwMode="auto">
                  <a:xfrm>
                    <a:off x="6276976" y="3201988"/>
                    <a:ext cx="255588" cy="460375"/>
                  </a:xfrm>
                  <a:custGeom>
                    <a:avLst/>
                    <a:gdLst>
                      <a:gd name="T0" fmla="*/ 6554 w 78"/>
                      <a:gd name="T1" fmla="*/ 450439 h 139"/>
                      <a:gd name="T2" fmla="*/ 95026 w 78"/>
                      <a:gd name="T3" fmla="*/ 311333 h 139"/>
                      <a:gd name="T4" fmla="*/ 68812 w 78"/>
                      <a:gd name="T5" fmla="*/ 26496 h 139"/>
                      <a:gd name="T6" fmla="*/ 81919 w 78"/>
                      <a:gd name="T7" fmla="*/ 6624 h 139"/>
                      <a:gd name="T8" fmla="*/ 235927 w 78"/>
                      <a:gd name="T9" fmla="*/ 198723 h 139"/>
                      <a:gd name="T10" fmla="*/ 232651 w 78"/>
                      <a:gd name="T11" fmla="*/ 298085 h 139"/>
                      <a:gd name="T12" fmla="*/ 108133 w 78"/>
                      <a:gd name="T13" fmla="*/ 457063 h 139"/>
                      <a:gd name="T14" fmla="*/ 134348 w 78"/>
                      <a:gd name="T15" fmla="*/ 26496 h 139"/>
                      <a:gd name="T16" fmla="*/ 88473 w 78"/>
                      <a:gd name="T17" fmla="*/ 420630 h 139"/>
                      <a:gd name="T18" fmla="*/ 127794 w 78"/>
                      <a:gd name="T19" fmla="*/ 208659 h 139"/>
                      <a:gd name="T20" fmla="*/ 173669 w 78"/>
                      <a:gd name="T21" fmla="*/ 36433 h 139"/>
                      <a:gd name="T22" fmla="*/ 137624 w 78"/>
                      <a:gd name="T23" fmla="*/ 52993 h 139"/>
                      <a:gd name="T24" fmla="*/ 49152 w 78"/>
                      <a:gd name="T25" fmla="*/ 430567 h 139"/>
                      <a:gd name="T26" fmla="*/ 173669 w 78"/>
                      <a:gd name="T27" fmla="*/ 19872 h 139"/>
                      <a:gd name="T28" fmla="*/ 216267 w 78"/>
                      <a:gd name="T29" fmla="*/ 301397 h 139"/>
                      <a:gd name="T30" fmla="*/ 229374 w 78"/>
                      <a:gd name="T31" fmla="*/ 231844 h 139"/>
                      <a:gd name="T32" fmla="*/ 206436 w 78"/>
                      <a:gd name="T33" fmla="*/ 165602 h 139"/>
                      <a:gd name="T34" fmla="*/ 29491 w 78"/>
                      <a:gd name="T35" fmla="*/ 423942 h 139"/>
                      <a:gd name="T36" fmla="*/ 157285 w 78"/>
                      <a:gd name="T37" fmla="*/ 308021 h 139"/>
                      <a:gd name="T38" fmla="*/ 226097 w 78"/>
                      <a:gd name="T39" fmla="*/ 271588 h 139"/>
                      <a:gd name="T40" fmla="*/ 170392 w 78"/>
                      <a:gd name="T41" fmla="*/ 317957 h 139"/>
                      <a:gd name="T42" fmla="*/ 160562 w 78"/>
                      <a:gd name="T43" fmla="*/ 288148 h 139"/>
                      <a:gd name="T44" fmla="*/ 216267 w 78"/>
                      <a:gd name="T45" fmla="*/ 255028 h 139"/>
                      <a:gd name="T46" fmla="*/ 98303 w 78"/>
                      <a:gd name="T47" fmla="*/ 364325 h 139"/>
                      <a:gd name="T48" fmla="*/ 140901 w 78"/>
                      <a:gd name="T49" fmla="*/ 115922 h 139"/>
                      <a:gd name="T50" fmla="*/ 127794 w 78"/>
                      <a:gd name="T51" fmla="*/ 274900 h 139"/>
                      <a:gd name="T52" fmla="*/ 124517 w 78"/>
                      <a:gd name="T53" fmla="*/ 49681 h 139"/>
                      <a:gd name="T54" fmla="*/ 104857 w 78"/>
                      <a:gd name="T55" fmla="*/ 19872 h 139"/>
                      <a:gd name="T56" fmla="*/ 199883 w 78"/>
                      <a:gd name="T57" fmla="*/ 145730 h 139"/>
                      <a:gd name="T58" fmla="*/ 170392 w 78"/>
                      <a:gd name="T59" fmla="*/ 298085 h 139"/>
                      <a:gd name="T60" fmla="*/ 209713 w 78"/>
                      <a:gd name="T61" fmla="*/ 155666 h 139"/>
                      <a:gd name="T62" fmla="*/ 131071 w 78"/>
                      <a:gd name="T63" fmla="*/ 334517 h 139"/>
                      <a:gd name="T64" fmla="*/ 203160 w 78"/>
                      <a:gd name="T65" fmla="*/ 255028 h 139"/>
                      <a:gd name="T66" fmla="*/ 190053 w 78"/>
                      <a:gd name="T67" fmla="*/ 172227 h 139"/>
                      <a:gd name="T68" fmla="*/ 203160 w 78"/>
                      <a:gd name="T69" fmla="*/ 135794 h 139"/>
                      <a:gd name="T70" fmla="*/ 154008 w 78"/>
                      <a:gd name="T71" fmla="*/ 142418 h 139"/>
                      <a:gd name="T72" fmla="*/ 173669 w 78"/>
                      <a:gd name="T73" fmla="*/ 96049 h 139"/>
                      <a:gd name="T74" fmla="*/ 196606 w 78"/>
                      <a:gd name="T75" fmla="*/ 112610 h 139"/>
                      <a:gd name="T76" fmla="*/ 170392 w 78"/>
                      <a:gd name="T77" fmla="*/ 82801 h 139"/>
                      <a:gd name="T78" fmla="*/ 160562 w 78"/>
                      <a:gd name="T79" fmla="*/ 82801 h 139"/>
                      <a:gd name="T80" fmla="*/ 154008 w 78"/>
                      <a:gd name="T81" fmla="*/ 102674 h 139"/>
                      <a:gd name="T82" fmla="*/ 111410 w 78"/>
                      <a:gd name="T83" fmla="*/ 377574 h 139"/>
                      <a:gd name="T84" fmla="*/ 222820 w 78"/>
                      <a:gd name="T85" fmla="*/ 245092 h 139"/>
                      <a:gd name="T86" fmla="*/ 131071 w 78"/>
                      <a:gd name="T87" fmla="*/ 66241 h 139"/>
                      <a:gd name="T88" fmla="*/ 212990 w 78"/>
                      <a:gd name="T89" fmla="*/ 215283 h 139"/>
                      <a:gd name="T90" fmla="*/ 78642 w 78"/>
                      <a:gd name="T91" fmla="*/ 29808 h 139"/>
                      <a:gd name="T92" fmla="*/ 144178 w 78"/>
                      <a:gd name="T93" fmla="*/ 105986 h 139"/>
                      <a:gd name="T94" fmla="*/ 127794 w 78"/>
                      <a:gd name="T95" fmla="*/ 105986 h 139"/>
                      <a:gd name="T96" fmla="*/ 163838 w 78"/>
                      <a:gd name="T97" fmla="*/ 125858 h 139"/>
                      <a:gd name="T98" fmla="*/ 167115 w 78"/>
                      <a:gd name="T99" fmla="*/ 225219 h 139"/>
                      <a:gd name="T100" fmla="*/ 239204 w 78"/>
                      <a:gd name="T101" fmla="*/ 268276 h 139"/>
                      <a:gd name="T102" fmla="*/ 140901 w 78"/>
                      <a:gd name="T103" fmla="*/ 367638 h 139"/>
                      <a:gd name="T104" fmla="*/ 147455 w 78"/>
                      <a:gd name="T105" fmla="*/ 357701 h 139"/>
                      <a:gd name="T106" fmla="*/ 154008 w 78"/>
                      <a:gd name="T107" fmla="*/ 261652 h 139"/>
                      <a:gd name="T108" fmla="*/ 154008 w 78"/>
                      <a:gd name="T109" fmla="*/ 168915 h 139"/>
                      <a:gd name="T110" fmla="*/ 134348 w 78"/>
                      <a:gd name="T111" fmla="*/ 377574 h 139"/>
                      <a:gd name="T112" fmla="*/ 163838 w 78"/>
                      <a:gd name="T113" fmla="*/ 112610 h 139"/>
                      <a:gd name="T114" fmla="*/ 104857 w 78"/>
                      <a:gd name="T115" fmla="*/ 341141 h 139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78"/>
                      <a:gd name="T175" fmla="*/ 0 h 139"/>
                      <a:gd name="T176" fmla="*/ 78 w 78"/>
                      <a:gd name="T177" fmla="*/ 139 h 139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78" h="139">
                        <a:moveTo>
                          <a:pt x="34" y="136"/>
                        </a:moveTo>
                        <a:cubicBezTo>
                          <a:pt x="32" y="136"/>
                          <a:pt x="31" y="136"/>
                          <a:pt x="30" y="135"/>
                        </a:cubicBezTo>
                        <a:cubicBezTo>
                          <a:pt x="28" y="135"/>
                          <a:pt x="26" y="136"/>
                          <a:pt x="24" y="136"/>
                        </a:cubicBezTo>
                        <a:cubicBezTo>
                          <a:pt x="21" y="136"/>
                          <a:pt x="19" y="136"/>
                          <a:pt x="16" y="136"/>
                        </a:cubicBezTo>
                        <a:cubicBezTo>
                          <a:pt x="13" y="136"/>
                          <a:pt x="10" y="136"/>
                          <a:pt x="7" y="136"/>
                        </a:cubicBezTo>
                        <a:cubicBezTo>
                          <a:pt x="6" y="136"/>
                          <a:pt x="6" y="136"/>
                          <a:pt x="5" y="136"/>
                        </a:cubicBezTo>
                        <a:cubicBezTo>
                          <a:pt x="5" y="137"/>
                          <a:pt x="4" y="137"/>
                          <a:pt x="4" y="136"/>
                        </a:cubicBezTo>
                        <a:cubicBezTo>
                          <a:pt x="3" y="136"/>
                          <a:pt x="2" y="136"/>
                          <a:pt x="2" y="136"/>
                        </a:cubicBezTo>
                        <a:cubicBezTo>
                          <a:pt x="1" y="135"/>
                          <a:pt x="1" y="134"/>
                          <a:pt x="2" y="134"/>
                        </a:cubicBezTo>
                        <a:cubicBezTo>
                          <a:pt x="2" y="133"/>
                          <a:pt x="2" y="133"/>
                          <a:pt x="2" y="133"/>
                        </a:cubicBezTo>
                        <a:cubicBezTo>
                          <a:pt x="2" y="133"/>
                          <a:pt x="3" y="133"/>
                          <a:pt x="3" y="133"/>
                        </a:cubicBezTo>
                        <a:cubicBezTo>
                          <a:pt x="3" y="132"/>
                          <a:pt x="3" y="132"/>
                          <a:pt x="2" y="133"/>
                        </a:cubicBezTo>
                        <a:cubicBezTo>
                          <a:pt x="1" y="133"/>
                          <a:pt x="1" y="133"/>
                          <a:pt x="1" y="133"/>
                        </a:cubicBezTo>
                        <a:cubicBezTo>
                          <a:pt x="0" y="132"/>
                          <a:pt x="0" y="132"/>
                          <a:pt x="1" y="131"/>
                        </a:cubicBezTo>
                        <a:cubicBezTo>
                          <a:pt x="3" y="127"/>
                          <a:pt x="6" y="123"/>
                          <a:pt x="8" y="119"/>
                        </a:cubicBezTo>
                        <a:cubicBezTo>
                          <a:pt x="15" y="111"/>
                          <a:pt x="21" y="102"/>
                          <a:pt x="29" y="94"/>
                        </a:cubicBezTo>
                        <a:cubicBezTo>
                          <a:pt x="29" y="93"/>
                          <a:pt x="30" y="93"/>
                          <a:pt x="30" y="92"/>
                        </a:cubicBezTo>
                        <a:cubicBezTo>
                          <a:pt x="33" y="88"/>
                          <a:pt x="35" y="85"/>
                          <a:pt x="37" y="81"/>
                        </a:cubicBezTo>
                        <a:cubicBezTo>
                          <a:pt x="38" y="80"/>
                          <a:pt x="39" y="79"/>
                          <a:pt x="39" y="78"/>
                        </a:cubicBezTo>
                        <a:cubicBezTo>
                          <a:pt x="39" y="74"/>
                          <a:pt x="38" y="71"/>
                          <a:pt x="37" y="68"/>
                        </a:cubicBezTo>
                        <a:cubicBezTo>
                          <a:pt x="35" y="62"/>
                          <a:pt x="33" y="57"/>
                          <a:pt x="32" y="51"/>
                        </a:cubicBezTo>
                        <a:cubicBezTo>
                          <a:pt x="31" y="44"/>
                          <a:pt x="30" y="38"/>
                          <a:pt x="28" y="32"/>
                        </a:cubicBezTo>
                        <a:cubicBezTo>
                          <a:pt x="28" y="30"/>
                          <a:pt x="27" y="28"/>
                          <a:pt x="27" y="27"/>
                        </a:cubicBezTo>
                        <a:cubicBezTo>
                          <a:pt x="24" y="21"/>
                          <a:pt x="22" y="15"/>
                          <a:pt x="21" y="8"/>
                        </a:cubicBezTo>
                        <a:cubicBezTo>
                          <a:pt x="21" y="8"/>
                          <a:pt x="21" y="7"/>
                          <a:pt x="20" y="6"/>
                        </a:cubicBezTo>
                        <a:cubicBezTo>
                          <a:pt x="20" y="6"/>
                          <a:pt x="20" y="6"/>
                          <a:pt x="20" y="5"/>
                        </a:cubicBezTo>
                        <a:cubicBezTo>
                          <a:pt x="19" y="5"/>
                          <a:pt x="19" y="5"/>
                          <a:pt x="19" y="5"/>
                        </a:cubicBezTo>
                        <a:cubicBezTo>
                          <a:pt x="18" y="5"/>
                          <a:pt x="17" y="4"/>
                          <a:pt x="17" y="3"/>
                        </a:cubicBezTo>
                        <a:cubicBezTo>
                          <a:pt x="17" y="2"/>
                          <a:pt x="18" y="1"/>
                          <a:pt x="18" y="1"/>
                        </a:cubicBezTo>
                        <a:cubicBezTo>
                          <a:pt x="20" y="1"/>
                          <a:pt x="21" y="1"/>
                          <a:pt x="23" y="2"/>
                        </a:cubicBezTo>
                        <a:cubicBezTo>
                          <a:pt x="23" y="2"/>
                          <a:pt x="24" y="2"/>
                          <a:pt x="25" y="2"/>
                        </a:cubicBezTo>
                        <a:cubicBezTo>
                          <a:pt x="25" y="2"/>
                          <a:pt x="25" y="2"/>
                          <a:pt x="25" y="2"/>
                        </a:cubicBezTo>
                        <a:cubicBezTo>
                          <a:pt x="26" y="1"/>
                          <a:pt x="27" y="1"/>
                          <a:pt x="27" y="1"/>
                        </a:cubicBezTo>
                        <a:cubicBezTo>
                          <a:pt x="35" y="0"/>
                          <a:pt x="43" y="0"/>
                          <a:pt x="51" y="0"/>
                        </a:cubicBezTo>
                        <a:cubicBezTo>
                          <a:pt x="52" y="0"/>
                          <a:pt x="53" y="0"/>
                          <a:pt x="54" y="0"/>
                        </a:cubicBezTo>
                        <a:cubicBezTo>
                          <a:pt x="54" y="0"/>
                          <a:pt x="55" y="0"/>
                          <a:pt x="55" y="1"/>
                        </a:cubicBezTo>
                        <a:cubicBezTo>
                          <a:pt x="55" y="1"/>
                          <a:pt x="56" y="2"/>
                          <a:pt x="56" y="2"/>
                        </a:cubicBezTo>
                        <a:cubicBezTo>
                          <a:pt x="57" y="6"/>
                          <a:pt x="58" y="9"/>
                          <a:pt x="60" y="13"/>
                        </a:cubicBezTo>
                        <a:cubicBezTo>
                          <a:pt x="62" y="20"/>
                          <a:pt x="64" y="28"/>
                          <a:pt x="66" y="36"/>
                        </a:cubicBezTo>
                        <a:cubicBezTo>
                          <a:pt x="68" y="44"/>
                          <a:pt x="70" y="52"/>
                          <a:pt x="72" y="60"/>
                        </a:cubicBezTo>
                        <a:cubicBezTo>
                          <a:pt x="73" y="63"/>
                          <a:pt x="73" y="66"/>
                          <a:pt x="74" y="69"/>
                        </a:cubicBezTo>
                        <a:cubicBezTo>
                          <a:pt x="74" y="69"/>
                          <a:pt x="75" y="70"/>
                          <a:pt x="75" y="70"/>
                        </a:cubicBezTo>
                        <a:cubicBezTo>
                          <a:pt x="75" y="70"/>
                          <a:pt x="75" y="71"/>
                          <a:pt x="75" y="71"/>
                        </a:cubicBezTo>
                        <a:cubicBezTo>
                          <a:pt x="75" y="71"/>
                          <a:pt x="75" y="72"/>
                          <a:pt x="75" y="73"/>
                        </a:cubicBezTo>
                        <a:cubicBezTo>
                          <a:pt x="76" y="75"/>
                          <a:pt x="77" y="78"/>
                          <a:pt x="77" y="80"/>
                        </a:cubicBezTo>
                        <a:cubicBezTo>
                          <a:pt x="78" y="81"/>
                          <a:pt x="77" y="82"/>
                          <a:pt x="76" y="83"/>
                        </a:cubicBezTo>
                        <a:cubicBezTo>
                          <a:pt x="75" y="83"/>
                          <a:pt x="75" y="84"/>
                          <a:pt x="74" y="85"/>
                        </a:cubicBezTo>
                        <a:cubicBezTo>
                          <a:pt x="73" y="86"/>
                          <a:pt x="72" y="88"/>
                          <a:pt x="71" y="90"/>
                        </a:cubicBezTo>
                        <a:cubicBezTo>
                          <a:pt x="68" y="97"/>
                          <a:pt x="63" y="104"/>
                          <a:pt x="58" y="111"/>
                        </a:cubicBezTo>
                        <a:cubicBezTo>
                          <a:pt x="55" y="115"/>
                          <a:pt x="52" y="118"/>
                          <a:pt x="49" y="121"/>
                        </a:cubicBezTo>
                        <a:cubicBezTo>
                          <a:pt x="49" y="121"/>
                          <a:pt x="48" y="122"/>
                          <a:pt x="48" y="122"/>
                        </a:cubicBezTo>
                        <a:cubicBezTo>
                          <a:pt x="46" y="123"/>
                          <a:pt x="45" y="124"/>
                          <a:pt x="45" y="125"/>
                        </a:cubicBezTo>
                        <a:cubicBezTo>
                          <a:pt x="42" y="129"/>
                          <a:pt x="40" y="132"/>
                          <a:pt x="37" y="135"/>
                        </a:cubicBezTo>
                        <a:cubicBezTo>
                          <a:pt x="37" y="136"/>
                          <a:pt x="36" y="137"/>
                          <a:pt x="35" y="138"/>
                        </a:cubicBezTo>
                        <a:cubicBezTo>
                          <a:pt x="35" y="138"/>
                          <a:pt x="35" y="138"/>
                          <a:pt x="35" y="138"/>
                        </a:cubicBezTo>
                        <a:cubicBezTo>
                          <a:pt x="34" y="138"/>
                          <a:pt x="34" y="139"/>
                          <a:pt x="33" y="138"/>
                        </a:cubicBezTo>
                        <a:cubicBezTo>
                          <a:pt x="33" y="138"/>
                          <a:pt x="33" y="138"/>
                          <a:pt x="33" y="137"/>
                        </a:cubicBezTo>
                        <a:cubicBezTo>
                          <a:pt x="33" y="137"/>
                          <a:pt x="33" y="136"/>
                          <a:pt x="34" y="136"/>
                        </a:cubicBezTo>
                        <a:close/>
                        <a:moveTo>
                          <a:pt x="33" y="8"/>
                        </a:moveTo>
                        <a:cubicBezTo>
                          <a:pt x="33" y="8"/>
                          <a:pt x="33" y="9"/>
                          <a:pt x="33" y="9"/>
                        </a:cubicBezTo>
                        <a:cubicBezTo>
                          <a:pt x="34" y="9"/>
                          <a:pt x="35" y="8"/>
                          <a:pt x="37" y="8"/>
                        </a:cubicBezTo>
                        <a:cubicBezTo>
                          <a:pt x="37" y="8"/>
                          <a:pt x="37" y="8"/>
                          <a:pt x="37" y="8"/>
                        </a:cubicBezTo>
                        <a:cubicBezTo>
                          <a:pt x="38" y="8"/>
                          <a:pt x="40" y="8"/>
                          <a:pt x="41" y="8"/>
                        </a:cubicBezTo>
                        <a:cubicBezTo>
                          <a:pt x="41" y="8"/>
                          <a:pt x="41" y="8"/>
                          <a:pt x="41" y="8"/>
                        </a:cubicBezTo>
                        <a:cubicBezTo>
                          <a:pt x="42" y="8"/>
                          <a:pt x="42" y="7"/>
                          <a:pt x="43" y="6"/>
                        </a:cubicBezTo>
                        <a:cubicBezTo>
                          <a:pt x="40" y="7"/>
                          <a:pt x="36" y="7"/>
                          <a:pt x="33" y="8"/>
                        </a:cubicBezTo>
                        <a:close/>
                        <a:moveTo>
                          <a:pt x="27" y="127"/>
                        </a:moveTo>
                        <a:cubicBezTo>
                          <a:pt x="24" y="127"/>
                          <a:pt x="20" y="126"/>
                          <a:pt x="17" y="125"/>
                        </a:cubicBezTo>
                        <a:cubicBezTo>
                          <a:pt x="17" y="125"/>
                          <a:pt x="18" y="126"/>
                          <a:pt x="19" y="126"/>
                        </a:cubicBezTo>
                        <a:cubicBezTo>
                          <a:pt x="21" y="127"/>
                          <a:pt x="23" y="127"/>
                          <a:pt x="25" y="128"/>
                        </a:cubicBezTo>
                        <a:cubicBezTo>
                          <a:pt x="26" y="129"/>
                          <a:pt x="26" y="129"/>
                          <a:pt x="27" y="128"/>
                        </a:cubicBezTo>
                        <a:cubicBezTo>
                          <a:pt x="27" y="128"/>
                          <a:pt x="27" y="127"/>
                          <a:pt x="27" y="127"/>
                        </a:cubicBezTo>
                        <a:close/>
                        <a:moveTo>
                          <a:pt x="42" y="12"/>
                        </a:moveTo>
                        <a:cubicBezTo>
                          <a:pt x="44" y="12"/>
                          <a:pt x="46" y="12"/>
                          <a:pt x="49" y="11"/>
                        </a:cubicBezTo>
                        <a:cubicBezTo>
                          <a:pt x="48" y="10"/>
                          <a:pt x="48" y="10"/>
                          <a:pt x="48" y="10"/>
                        </a:cubicBezTo>
                        <a:cubicBezTo>
                          <a:pt x="46" y="10"/>
                          <a:pt x="44" y="10"/>
                          <a:pt x="43" y="10"/>
                        </a:cubicBezTo>
                        <a:cubicBezTo>
                          <a:pt x="42" y="11"/>
                          <a:pt x="42" y="11"/>
                          <a:pt x="42" y="12"/>
                        </a:cubicBezTo>
                        <a:close/>
                        <a:moveTo>
                          <a:pt x="36" y="52"/>
                        </a:moveTo>
                        <a:cubicBezTo>
                          <a:pt x="36" y="52"/>
                          <a:pt x="36" y="52"/>
                          <a:pt x="36" y="52"/>
                        </a:cubicBezTo>
                        <a:cubicBezTo>
                          <a:pt x="37" y="56"/>
                          <a:pt x="38" y="59"/>
                          <a:pt x="39" y="63"/>
                        </a:cubicBezTo>
                        <a:cubicBezTo>
                          <a:pt x="39" y="65"/>
                          <a:pt x="40" y="67"/>
                          <a:pt x="41" y="69"/>
                        </a:cubicBezTo>
                        <a:cubicBezTo>
                          <a:pt x="39" y="63"/>
                          <a:pt x="38" y="57"/>
                          <a:pt x="36" y="52"/>
                        </a:cubicBezTo>
                        <a:close/>
                        <a:moveTo>
                          <a:pt x="48" y="6"/>
                        </a:moveTo>
                        <a:cubicBezTo>
                          <a:pt x="49" y="7"/>
                          <a:pt x="49" y="8"/>
                          <a:pt x="50" y="8"/>
                        </a:cubicBezTo>
                        <a:cubicBezTo>
                          <a:pt x="51" y="8"/>
                          <a:pt x="51" y="9"/>
                          <a:pt x="51" y="10"/>
                        </a:cubicBezTo>
                        <a:cubicBezTo>
                          <a:pt x="51" y="10"/>
                          <a:pt x="51" y="10"/>
                          <a:pt x="51" y="10"/>
                        </a:cubicBezTo>
                        <a:cubicBezTo>
                          <a:pt x="51" y="10"/>
                          <a:pt x="51" y="11"/>
                          <a:pt x="51" y="11"/>
                        </a:cubicBezTo>
                        <a:cubicBezTo>
                          <a:pt x="52" y="11"/>
                          <a:pt x="52" y="11"/>
                          <a:pt x="53" y="11"/>
                        </a:cubicBezTo>
                        <a:cubicBezTo>
                          <a:pt x="52" y="9"/>
                          <a:pt x="52" y="8"/>
                          <a:pt x="51" y="6"/>
                        </a:cubicBezTo>
                        <a:cubicBezTo>
                          <a:pt x="50" y="6"/>
                          <a:pt x="49" y="6"/>
                          <a:pt x="48" y="6"/>
                        </a:cubicBezTo>
                        <a:close/>
                        <a:moveTo>
                          <a:pt x="42" y="16"/>
                        </a:moveTo>
                        <a:cubicBezTo>
                          <a:pt x="44" y="16"/>
                          <a:pt x="45" y="16"/>
                          <a:pt x="46" y="16"/>
                        </a:cubicBezTo>
                        <a:cubicBezTo>
                          <a:pt x="46" y="15"/>
                          <a:pt x="46" y="15"/>
                          <a:pt x="46" y="15"/>
                        </a:cubicBezTo>
                        <a:cubicBezTo>
                          <a:pt x="46" y="14"/>
                          <a:pt x="46" y="14"/>
                          <a:pt x="46" y="14"/>
                        </a:cubicBezTo>
                        <a:cubicBezTo>
                          <a:pt x="45" y="14"/>
                          <a:pt x="43" y="14"/>
                          <a:pt x="42" y="15"/>
                        </a:cubicBezTo>
                        <a:cubicBezTo>
                          <a:pt x="42" y="15"/>
                          <a:pt x="42" y="16"/>
                          <a:pt x="42" y="16"/>
                        </a:cubicBezTo>
                        <a:close/>
                        <a:moveTo>
                          <a:pt x="25" y="114"/>
                        </a:moveTo>
                        <a:cubicBezTo>
                          <a:pt x="25" y="115"/>
                          <a:pt x="24" y="116"/>
                          <a:pt x="23" y="117"/>
                        </a:cubicBezTo>
                        <a:cubicBezTo>
                          <a:pt x="24" y="117"/>
                          <a:pt x="25" y="117"/>
                          <a:pt x="26" y="118"/>
                        </a:cubicBezTo>
                        <a:cubicBezTo>
                          <a:pt x="26" y="117"/>
                          <a:pt x="27" y="117"/>
                          <a:pt x="27" y="116"/>
                        </a:cubicBezTo>
                        <a:cubicBezTo>
                          <a:pt x="27" y="116"/>
                          <a:pt x="27" y="116"/>
                          <a:pt x="27" y="115"/>
                        </a:cubicBezTo>
                        <a:cubicBezTo>
                          <a:pt x="27" y="115"/>
                          <a:pt x="26" y="115"/>
                          <a:pt x="25" y="114"/>
                        </a:cubicBezTo>
                        <a:close/>
                        <a:moveTo>
                          <a:pt x="10" y="130"/>
                        </a:moveTo>
                        <a:cubicBezTo>
                          <a:pt x="11" y="131"/>
                          <a:pt x="14" y="131"/>
                          <a:pt x="15" y="130"/>
                        </a:cubicBezTo>
                        <a:cubicBezTo>
                          <a:pt x="14" y="130"/>
                          <a:pt x="13" y="129"/>
                          <a:pt x="11" y="129"/>
                        </a:cubicBezTo>
                        <a:cubicBezTo>
                          <a:pt x="11" y="129"/>
                          <a:pt x="10" y="130"/>
                          <a:pt x="10" y="130"/>
                        </a:cubicBezTo>
                        <a:close/>
                        <a:moveTo>
                          <a:pt x="55" y="10"/>
                        </a:moveTo>
                        <a:cubicBezTo>
                          <a:pt x="54" y="7"/>
                          <a:pt x="54" y="5"/>
                          <a:pt x="53" y="2"/>
                        </a:cubicBezTo>
                        <a:cubicBezTo>
                          <a:pt x="52" y="2"/>
                          <a:pt x="52" y="2"/>
                          <a:pt x="51" y="2"/>
                        </a:cubicBezTo>
                        <a:cubicBezTo>
                          <a:pt x="52" y="4"/>
                          <a:pt x="52" y="4"/>
                          <a:pt x="53" y="4"/>
                        </a:cubicBezTo>
                        <a:cubicBezTo>
                          <a:pt x="53" y="4"/>
                          <a:pt x="54" y="5"/>
                          <a:pt x="53" y="5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4" y="7"/>
                          <a:pt x="54" y="9"/>
                          <a:pt x="55" y="10"/>
                        </a:cubicBezTo>
                        <a:close/>
                        <a:moveTo>
                          <a:pt x="16" y="123"/>
                        </a:moveTo>
                        <a:cubicBezTo>
                          <a:pt x="19" y="123"/>
                          <a:pt x="22" y="124"/>
                          <a:pt x="25" y="125"/>
                        </a:cubicBezTo>
                        <a:cubicBezTo>
                          <a:pt x="25" y="125"/>
                          <a:pt x="25" y="125"/>
                          <a:pt x="25" y="125"/>
                        </a:cubicBezTo>
                        <a:cubicBezTo>
                          <a:pt x="23" y="124"/>
                          <a:pt x="20" y="123"/>
                          <a:pt x="17" y="122"/>
                        </a:cubicBezTo>
                        <a:cubicBezTo>
                          <a:pt x="17" y="122"/>
                          <a:pt x="17" y="122"/>
                          <a:pt x="16" y="123"/>
                        </a:cubicBezTo>
                        <a:close/>
                        <a:moveTo>
                          <a:pt x="66" y="91"/>
                        </a:moveTo>
                        <a:cubicBezTo>
                          <a:pt x="66" y="91"/>
                          <a:pt x="66" y="91"/>
                          <a:pt x="66" y="91"/>
                        </a:cubicBezTo>
                        <a:cubicBezTo>
                          <a:pt x="68" y="89"/>
                          <a:pt x="70" y="86"/>
                          <a:pt x="71" y="84"/>
                        </a:cubicBezTo>
                        <a:cubicBezTo>
                          <a:pt x="71" y="83"/>
                          <a:pt x="70" y="83"/>
                          <a:pt x="70" y="82"/>
                        </a:cubicBezTo>
                        <a:cubicBezTo>
                          <a:pt x="70" y="82"/>
                          <a:pt x="70" y="82"/>
                          <a:pt x="69" y="82"/>
                        </a:cubicBezTo>
                        <a:cubicBezTo>
                          <a:pt x="70" y="83"/>
                          <a:pt x="70" y="84"/>
                          <a:pt x="70" y="85"/>
                        </a:cubicBezTo>
                        <a:cubicBezTo>
                          <a:pt x="69" y="86"/>
                          <a:pt x="68" y="87"/>
                          <a:pt x="68" y="88"/>
                        </a:cubicBezTo>
                        <a:cubicBezTo>
                          <a:pt x="67" y="89"/>
                          <a:pt x="66" y="90"/>
                          <a:pt x="66" y="91"/>
                        </a:cubicBezTo>
                        <a:close/>
                        <a:moveTo>
                          <a:pt x="70" y="64"/>
                        </a:moveTo>
                        <a:cubicBezTo>
                          <a:pt x="70" y="66"/>
                          <a:pt x="70" y="68"/>
                          <a:pt x="70" y="70"/>
                        </a:cubicBezTo>
                        <a:cubicBezTo>
                          <a:pt x="71" y="70"/>
                          <a:pt x="71" y="70"/>
                          <a:pt x="71" y="70"/>
                        </a:cubicBezTo>
                        <a:cubicBezTo>
                          <a:pt x="71" y="68"/>
                          <a:pt x="71" y="66"/>
                          <a:pt x="70" y="64"/>
                        </a:cubicBezTo>
                        <a:close/>
                        <a:moveTo>
                          <a:pt x="63" y="88"/>
                        </a:moveTo>
                        <a:cubicBezTo>
                          <a:pt x="63" y="88"/>
                          <a:pt x="64" y="88"/>
                          <a:pt x="64" y="88"/>
                        </a:cubicBezTo>
                        <a:cubicBezTo>
                          <a:pt x="65" y="87"/>
                          <a:pt x="66" y="86"/>
                          <a:pt x="67" y="85"/>
                        </a:cubicBezTo>
                        <a:cubicBezTo>
                          <a:pt x="66" y="85"/>
                          <a:pt x="65" y="85"/>
                          <a:pt x="64" y="85"/>
                        </a:cubicBezTo>
                        <a:cubicBezTo>
                          <a:pt x="64" y="86"/>
                          <a:pt x="63" y="87"/>
                          <a:pt x="63" y="88"/>
                        </a:cubicBezTo>
                        <a:close/>
                        <a:moveTo>
                          <a:pt x="63" y="50"/>
                        </a:moveTo>
                        <a:cubicBezTo>
                          <a:pt x="63" y="51"/>
                          <a:pt x="64" y="51"/>
                          <a:pt x="64" y="52"/>
                        </a:cubicBezTo>
                        <a:cubicBezTo>
                          <a:pt x="64" y="52"/>
                          <a:pt x="64" y="52"/>
                          <a:pt x="65" y="52"/>
                        </a:cubicBezTo>
                        <a:cubicBezTo>
                          <a:pt x="65" y="52"/>
                          <a:pt x="65" y="52"/>
                          <a:pt x="66" y="52"/>
                        </a:cubicBezTo>
                        <a:cubicBezTo>
                          <a:pt x="66" y="52"/>
                          <a:pt x="65" y="51"/>
                          <a:pt x="65" y="50"/>
                        </a:cubicBezTo>
                        <a:cubicBezTo>
                          <a:pt x="64" y="50"/>
                          <a:pt x="64" y="50"/>
                          <a:pt x="63" y="50"/>
                        </a:cubicBezTo>
                        <a:close/>
                        <a:moveTo>
                          <a:pt x="8" y="127"/>
                        </a:moveTo>
                        <a:cubicBezTo>
                          <a:pt x="7" y="129"/>
                          <a:pt x="6" y="130"/>
                          <a:pt x="7" y="130"/>
                        </a:cubicBezTo>
                        <a:cubicBezTo>
                          <a:pt x="8" y="130"/>
                          <a:pt x="8" y="129"/>
                          <a:pt x="9" y="128"/>
                        </a:cubicBezTo>
                        <a:cubicBezTo>
                          <a:pt x="9" y="128"/>
                          <a:pt x="8" y="127"/>
                          <a:pt x="8" y="127"/>
                        </a:cubicBezTo>
                        <a:close/>
                        <a:moveTo>
                          <a:pt x="46" y="20"/>
                        </a:moveTo>
                        <a:cubicBezTo>
                          <a:pt x="46" y="19"/>
                          <a:pt x="46" y="19"/>
                          <a:pt x="46" y="18"/>
                        </a:cubicBezTo>
                        <a:cubicBezTo>
                          <a:pt x="45" y="18"/>
                          <a:pt x="44" y="19"/>
                          <a:pt x="43" y="19"/>
                        </a:cubicBezTo>
                        <a:cubicBezTo>
                          <a:pt x="43" y="19"/>
                          <a:pt x="43" y="20"/>
                          <a:pt x="43" y="20"/>
                        </a:cubicBezTo>
                        <a:cubicBezTo>
                          <a:pt x="44" y="20"/>
                          <a:pt x="45" y="20"/>
                          <a:pt x="46" y="20"/>
                        </a:cubicBezTo>
                        <a:close/>
                        <a:moveTo>
                          <a:pt x="47" y="95"/>
                        </a:moveTo>
                        <a:cubicBezTo>
                          <a:pt x="48" y="94"/>
                          <a:pt x="48" y="94"/>
                          <a:pt x="48" y="93"/>
                        </a:cubicBezTo>
                        <a:cubicBezTo>
                          <a:pt x="47" y="93"/>
                          <a:pt x="46" y="93"/>
                          <a:pt x="45" y="93"/>
                        </a:cubicBezTo>
                        <a:cubicBezTo>
                          <a:pt x="44" y="93"/>
                          <a:pt x="44" y="93"/>
                          <a:pt x="44" y="93"/>
                        </a:cubicBezTo>
                        <a:cubicBezTo>
                          <a:pt x="45" y="94"/>
                          <a:pt x="46" y="94"/>
                          <a:pt x="47" y="95"/>
                        </a:cubicBezTo>
                        <a:close/>
                        <a:moveTo>
                          <a:pt x="12" y="125"/>
                        </a:moveTo>
                        <a:cubicBezTo>
                          <a:pt x="12" y="124"/>
                          <a:pt x="11" y="123"/>
                          <a:pt x="11" y="123"/>
                        </a:cubicBezTo>
                        <a:cubicBezTo>
                          <a:pt x="11" y="124"/>
                          <a:pt x="10" y="124"/>
                          <a:pt x="9" y="125"/>
                        </a:cubicBezTo>
                        <a:cubicBezTo>
                          <a:pt x="11" y="126"/>
                          <a:pt x="11" y="126"/>
                          <a:pt x="12" y="125"/>
                        </a:cubicBezTo>
                        <a:close/>
                        <a:moveTo>
                          <a:pt x="69" y="82"/>
                        </a:moveTo>
                        <a:cubicBezTo>
                          <a:pt x="68" y="82"/>
                          <a:pt x="68" y="81"/>
                          <a:pt x="68" y="81"/>
                        </a:cubicBezTo>
                        <a:cubicBezTo>
                          <a:pt x="67" y="81"/>
                          <a:pt x="66" y="81"/>
                          <a:pt x="65" y="81"/>
                        </a:cubicBezTo>
                        <a:cubicBezTo>
                          <a:pt x="65" y="81"/>
                          <a:pt x="65" y="81"/>
                          <a:pt x="65" y="81"/>
                        </a:cubicBezTo>
                        <a:cubicBezTo>
                          <a:pt x="65" y="81"/>
                          <a:pt x="65" y="82"/>
                          <a:pt x="65" y="82"/>
                        </a:cubicBezTo>
                        <a:cubicBezTo>
                          <a:pt x="66" y="82"/>
                          <a:pt x="67" y="82"/>
                          <a:pt x="69" y="82"/>
                        </a:cubicBezTo>
                        <a:close/>
                        <a:moveTo>
                          <a:pt x="53" y="94"/>
                        </a:moveTo>
                        <a:cubicBezTo>
                          <a:pt x="52" y="94"/>
                          <a:pt x="51" y="94"/>
                          <a:pt x="51" y="96"/>
                        </a:cubicBezTo>
                        <a:cubicBezTo>
                          <a:pt x="51" y="96"/>
                          <a:pt x="51" y="96"/>
                          <a:pt x="52" y="96"/>
                        </a:cubicBezTo>
                        <a:cubicBezTo>
                          <a:pt x="52" y="95"/>
                          <a:pt x="53" y="95"/>
                          <a:pt x="53" y="94"/>
                        </a:cubicBezTo>
                        <a:close/>
                        <a:moveTo>
                          <a:pt x="53" y="114"/>
                        </a:moveTo>
                        <a:cubicBezTo>
                          <a:pt x="55" y="112"/>
                          <a:pt x="59" y="107"/>
                          <a:pt x="59" y="105"/>
                        </a:cubicBezTo>
                        <a:cubicBezTo>
                          <a:pt x="57" y="108"/>
                          <a:pt x="55" y="111"/>
                          <a:pt x="53" y="114"/>
                        </a:cubicBezTo>
                        <a:close/>
                        <a:moveTo>
                          <a:pt x="54" y="88"/>
                        </a:moveTo>
                        <a:cubicBezTo>
                          <a:pt x="54" y="88"/>
                          <a:pt x="54" y="88"/>
                          <a:pt x="54" y="87"/>
                        </a:cubicBezTo>
                        <a:cubicBezTo>
                          <a:pt x="52" y="87"/>
                          <a:pt x="51" y="86"/>
                          <a:pt x="49" y="86"/>
                        </a:cubicBezTo>
                        <a:cubicBezTo>
                          <a:pt x="49" y="86"/>
                          <a:pt x="49" y="87"/>
                          <a:pt x="49" y="87"/>
                        </a:cubicBezTo>
                        <a:cubicBezTo>
                          <a:pt x="51" y="87"/>
                          <a:pt x="52" y="87"/>
                          <a:pt x="54" y="88"/>
                        </a:cubicBezTo>
                        <a:close/>
                        <a:moveTo>
                          <a:pt x="43" y="96"/>
                        </a:moveTo>
                        <a:cubicBezTo>
                          <a:pt x="43" y="97"/>
                          <a:pt x="44" y="97"/>
                          <a:pt x="45" y="97"/>
                        </a:cubicBezTo>
                        <a:cubicBezTo>
                          <a:pt x="45" y="97"/>
                          <a:pt x="45" y="97"/>
                          <a:pt x="46" y="96"/>
                        </a:cubicBezTo>
                        <a:cubicBezTo>
                          <a:pt x="45" y="96"/>
                          <a:pt x="44" y="96"/>
                          <a:pt x="43" y="95"/>
                        </a:cubicBezTo>
                        <a:cubicBezTo>
                          <a:pt x="43" y="96"/>
                          <a:pt x="43" y="96"/>
                          <a:pt x="43" y="96"/>
                        </a:cubicBezTo>
                        <a:close/>
                        <a:moveTo>
                          <a:pt x="68" y="77"/>
                        </a:moveTo>
                        <a:cubicBezTo>
                          <a:pt x="67" y="77"/>
                          <a:pt x="67" y="77"/>
                          <a:pt x="66" y="77"/>
                        </a:cubicBezTo>
                        <a:cubicBezTo>
                          <a:pt x="66" y="77"/>
                          <a:pt x="66" y="78"/>
                          <a:pt x="66" y="78"/>
                        </a:cubicBezTo>
                        <a:cubicBezTo>
                          <a:pt x="67" y="78"/>
                          <a:pt x="67" y="78"/>
                          <a:pt x="68" y="78"/>
                        </a:cubicBezTo>
                        <a:cubicBezTo>
                          <a:pt x="68" y="78"/>
                          <a:pt x="68" y="77"/>
                          <a:pt x="68" y="77"/>
                        </a:cubicBezTo>
                        <a:close/>
                        <a:moveTo>
                          <a:pt x="30" y="110"/>
                        </a:moveTo>
                        <a:cubicBezTo>
                          <a:pt x="30" y="110"/>
                          <a:pt x="30" y="110"/>
                          <a:pt x="29" y="110"/>
                        </a:cubicBezTo>
                        <a:cubicBezTo>
                          <a:pt x="29" y="110"/>
                          <a:pt x="28" y="111"/>
                          <a:pt x="28" y="112"/>
                        </a:cubicBezTo>
                        <a:cubicBezTo>
                          <a:pt x="28" y="112"/>
                          <a:pt x="29" y="112"/>
                          <a:pt x="29" y="112"/>
                        </a:cubicBezTo>
                        <a:cubicBezTo>
                          <a:pt x="29" y="111"/>
                          <a:pt x="30" y="111"/>
                          <a:pt x="30" y="110"/>
                        </a:cubicBezTo>
                        <a:close/>
                        <a:moveTo>
                          <a:pt x="31" y="117"/>
                        </a:moveTo>
                        <a:cubicBezTo>
                          <a:pt x="31" y="118"/>
                          <a:pt x="30" y="118"/>
                          <a:pt x="30" y="119"/>
                        </a:cubicBezTo>
                        <a:cubicBezTo>
                          <a:pt x="31" y="119"/>
                          <a:pt x="31" y="119"/>
                          <a:pt x="32" y="119"/>
                        </a:cubicBezTo>
                        <a:cubicBezTo>
                          <a:pt x="32" y="119"/>
                          <a:pt x="32" y="118"/>
                          <a:pt x="32" y="118"/>
                        </a:cubicBezTo>
                        <a:cubicBezTo>
                          <a:pt x="32" y="118"/>
                          <a:pt x="32" y="117"/>
                          <a:pt x="31" y="117"/>
                        </a:cubicBezTo>
                        <a:close/>
                        <a:moveTo>
                          <a:pt x="45" y="36"/>
                        </a:moveTo>
                        <a:cubicBezTo>
                          <a:pt x="45" y="35"/>
                          <a:pt x="45" y="35"/>
                          <a:pt x="44" y="34"/>
                        </a:cubicBezTo>
                        <a:cubicBezTo>
                          <a:pt x="44" y="35"/>
                          <a:pt x="44" y="35"/>
                          <a:pt x="43" y="35"/>
                        </a:cubicBezTo>
                        <a:cubicBezTo>
                          <a:pt x="43" y="35"/>
                          <a:pt x="43" y="36"/>
                          <a:pt x="43" y="36"/>
                        </a:cubicBezTo>
                        <a:cubicBezTo>
                          <a:pt x="44" y="36"/>
                          <a:pt x="44" y="36"/>
                          <a:pt x="45" y="36"/>
                        </a:cubicBezTo>
                        <a:close/>
                        <a:moveTo>
                          <a:pt x="22" y="120"/>
                        </a:moveTo>
                        <a:cubicBezTo>
                          <a:pt x="22" y="120"/>
                          <a:pt x="22" y="120"/>
                          <a:pt x="22" y="120"/>
                        </a:cubicBezTo>
                        <a:cubicBezTo>
                          <a:pt x="21" y="120"/>
                          <a:pt x="20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20"/>
                        </a:cubicBezTo>
                        <a:cubicBezTo>
                          <a:pt x="20" y="120"/>
                          <a:pt x="21" y="120"/>
                          <a:pt x="22" y="120"/>
                        </a:cubicBezTo>
                        <a:close/>
                        <a:moveTo>
                          <a:pt x="39" y="83"/>
                        </a:moveTo>
                        <a:cubicBezTo>
                          <a:pt x="40" y="83"/>
                          <a:pt x="41" y="82"/>
                          <a:pt x="42" y="81"/>
                        </a:cubicBezTo>
                        <a:cubicBezTo>
                          <a:pt x="40" y="81"/>
                          <a:pt x="40" y="82"/>
                          <a:pt x="39" y="83"/>
                        </a:cubicBezTo>
                        <a:close/>
                        <a:moveTo>
                          <a:pt x="31" y="121"/>
                        </a:moveTo>
                        <a:cubicBezTo>
                          <a:pt x="30" y="121"/>
                          <a:pt x="29" y="120"/>
                          <a:pt x="28" y="121"/>
                        </a:cubicBezTo>
                        <a:cubicBezTo>
                          <a:pt x="29" y="121"/>
                          <a:pt x="29" y="122"/>
                          <a:pt x="30" y="122"/>
                        </a:cubicBezTo>
                        <a:cubicBezTo>
                          <a:pt x="30" y="122"/>
                          <a:pt x="30" y="121"/>
                          <a:pt x="31" y="121"/>
                        </a:cubicBezTo>
                        <a:close/>
                        <a:moveTo>
                          <a:pt x="39" y="16"/>
                        </a:moveTo>
                        <a:cubicBezTo>
                          <a:pt x="39" y="15"/>
                          <a:pt x="39" y="15"/>
                          <a:pt x="38" y="15"/>
                        </a:cubicBezTo>
                        <a:cubicBezTo>
                          <a:pt x="37" y="15"/>
                          <a:pt x="37" y="16"/>
                          <a:pt x="37" y="16"/>
                        </a:cubicBezTo>
                        <a:cubicBezTo>
                          <a:pt x="38" y="16"/>
                          <a:pt x="39" y="16"/>
                          <a:pt x="39" y="16"/>
                        </a:cubicBezTo>
                        <a:close/>
                        <a:moveTo>
                          <a:pt x="39" y="104"/>
                        </a:moveTo>
                        <a:cubicBezTo>
                          <a:pt x="39" y="104"/>
                          <a:pt x="38" y="104"/>
                          <a:pt x="38" y="104"/>
                        </a:cubicBezTo>
                        <a:cubicBezTo>
                          <a:pt x="38" y="105"/>
                          <a:pt x="37" y="105"/>
                          <a:pt x="37" y="106"/>
                        </a:cubicBezTo>
                        <a:cubicBezTo>
                          <a:pt x="38" y="106"/>
                          <a:pt x="39" y="105"/>
                          <a:pt x="39" y="104"/>
                        </a:cubicBezTo>
                        <a:close/>
                        <a:moveTo>
                          <a:pt x="29" y="7"/>
                        </a:moveTo>
                        <a:cubicBezTo>
                          <a:pt x="30" y="7"/>
                          <a:pt x="31" y="7"/>
                          <a:pt x="32" y="6"/>
                        </a:cubicBezTo>
                        <a:cubicBezTo>
                          <a:pt x="32" y="6"/>
                          <a:pt x="32" y="6"/>
                          <a:pt x="32" y="6"/>
                        </a:cubicBezTo>
                        <a:cubicBezTo>
                          <a:pt x="31" y="6"/>
                          <a:pt x="30" y="6"/>
                          <a:pt x="29" y="6"/>
                        </a:cubicBezTo>
                        <a:cubicBezTo>
                          <a:pt x="29" y="6"/>
                          <a:pt x="29" y="7"/>
                          <a:pt x="29" y="7"/>
                        </a:cubicBezTo>
                        <a:close/>
                        <a:moveTo>
                          <a:pt x="42" y="108"/>
                        </a:moveTo>
                        <a:cubicBezTo>
                          <a:pt x="43" y="108"/>
                          <a:pt x="43" y="107"/>
                          <a:pt x="44" y="106"/>
                        </a:cubicBezTo>
                        <a:cubicBezTo>
                          <a:pt x="43" y="106"/>
                          <a:pt x="43" y="106"/>
                          <a:pt x="43" y="106"/>
                        </a:cubicBezTo>
                        <a:cubicBezTo>
                          <a:pt x="42" y="106"/>
                          <a:pt x="42" y="107"/>
                          <a:pt x="42" y="108"/>
                        </a:cubicBezTo>
                        <a:close/>
                        <a:moveTo>
                          <a:pt x="61" y="44"/>
                        </a:moveTo>
                        <a:cubicBezTo>
                          <a:pt x="61" y="44"/>
                          <a:pt x="61" y="44"/>
                          <a:pt x="62" y="45"/>
                        </a:cubicBezTo>
                        <a:cubicBezTo>
                          <a:pt x="62" y="45"/>
                          <a:pt x="63" y="45"/>
                          <a:pt x="63" y="45"/>
                        </a:cubicBezTo>
                        <a:cubicBezTo>
                          <a:pt x="63" y="44"/>
                          <a:pt x="63" y="44"/>
                          <a:pt x="63" y="43"/>
                        </a:cubicBezTo>
                        <a:cubicBezTo>
                          <a:pt x="62" y="44"/>
                          <a:pt x="62" y="44"/>
                          <a:pt x="61" y="44"/>
                        </a:cubicBezTo>
                        <a:close/>
                        <a:moveTo>
                          <a:pt x="48" y="89"/>
                        </a:moveTo>
                        <a:cubicBezTo>
                          <a:pt x="48" y="89"/>
                          <a:pt x="48" y="89"/>
                          <a:pt x="48" y="90"/>
                        </a:cubicBezTo>
                        <a:cubicBezTo>
                          <a:pt x="49" y="90"/>
                          <a:pt x="50" y="90"/>
                          <a:pt x="51" y="90"/>
                        </a:cubicBezTo>
                        <a:cubicBezTo>
                          <a:pt x="51" y="90"/>
                          <a:pt x="51" y="90"/>
                          <a:pt x="52" y="90"/>
                        </a:cubicBezTo>
                        <a:cubicBezTo>
                          <a:pt x="51" y="89"/>
                          <a:pt x="50" y="89"/>
                          <a:pt x="49" y="89"/>
                        </a:cubicBezTo>
                        <a:cubicBezTo>
                          <a:pt x="49" y="89"/>
                          <a:pt x="49" y="89"/>
                          <a:pt x="48" y="89"/>
                        </a:cubicBezTo>
                        <a:close/>
                        <a:moveTo>
                          <a:pt x="50" y="15"/>
                        </a:moveTo>
                        <a:cubicBezTo>
                          <a:pt x="50" y="14"/>
                          <a:pt x="50" y="13"/>
                          <a:pt x="49" y="14"/>
                        </a:cubicBezTo>
                        <a:cubicBezTo>
                          <a:pt x="49" y="15"/>
                          <a:pt x="49" y="15"/>
                          <a:pt x="50" y="15"/>
                        </a:cubicBezTo>
                        <a:close/>
                        <a:moveTo>
                          <a:pt x="62" y="48"/>
                        </a:moveTo>
                        <a:cubicBezTo>
                          <a:pt x="63" y="48"/>
                          <a:pt x="64" y="48"/>
                          <a:pt x="64" y="48"/>
                        </a:cubicBezTo>
                        <a:cubicBezTo>
                          <a:pt x="64" y="47"/>
                          <a:pt x="64" y="47"/>
                          <a:pt x="64" y="47"/>
                        </a:cubicBezTo>
                        <a:cubicBezTo>
                          <a:pt x="63" y="47"/>
                          <a:pt x="63" y="47"/>
                          <a:pt x="62" y="47"/>
                        </a:cubicBezTo>
                        <a:cubicBezTo>
                          <a:pt x="62" y="47"/>
                          <a:pt x="62" y="48"/>
                          <a:pt x="62" y="48"/>
                        </a:cubicBezTo>
                        <a:close/>
                        <a:moveTo>
                          <a:pt x="44" y="47"/>
                        </a:moveTo>
                        <a:cubicBezTo>
                          <a:pt x="46" y="47"/>
                          <a:pt x="47" y="47"/>
                          <a:pt x="47" y="46"/>
                        </a:cubicBezTo>
                        <a:cubicBezTo>
                          <a:pt x="46" y="46"/>
                          <a:pt x="45" y="46"/>
                          <a:pt x="44" y="47"/>
                        </a:cubicBezTo>
                        <a:close/>
                        <a:moveTo>
                          <a:pt x="42" y="100"/>
                        </a:moveTo>
                        <a:cubicBezTo>
                          <a:pt x="42" y="100"/>
                          <a:pt x="41" y="100"/>
                          <a:pt x="41" y="100"/>
                        </a:cubicBezTo>
                        <a:cubicBezTo>
                          <a:pt x="41" y="100"/>
                          <a:pt x="40" y="100"/>
                          <a:pt x="40" y="101"/>
                        </a:cubicBezTo>
                        <a:cubicBezTo>
                          <a:pt x="41" y="101"/>
                          <a:pt x="42" y="102"/>
                          <a:pt x="42" y="100"/>
                        </a:cubicBezTo>
                        <a:close/>
                        <a:moveTo>
                          <a:pt x="71" y="74"/>
                        </a:moveTo>
                        <a:cubicBezTo>
                          <a:pt x="71" y="74"/>
                          <a:pt x="71" y="74"/>
                          <a:pt x="71" y="74"/>
                        </a:cubicBezTo>
                        <a:cubicBezTo>
                          <a:pt x="71" y="73"/>
                          <a:pt x="71" y="73"/>
                          <a:pt x="72" y="72"/>
                        </a:cubicBezTo>
                        <a:cubicBezTo>
                          <a:pt x="71" y="72"/>
                          <a:pt x="71" y="72"/>
                          <a:pt x="70" y="72"/>
                        </a:cubicBezTo>
                        <a:cubicBezTo>
                          <a:pt x="70" y="73"/>
                          <a:pt x="70" y="73"/>
                          <a:pt x="71" y="74"/>
                        </a:cubicBezTo>
                        <a:close/>
                        <a:moveTo>
                          <a:pt x="63" y="77"/>
                        </a:moveTo>
                        <a:cubicBezTo>
                          <a:pt x="63" y="77"/>
                          <a:pt x="63" y="77"/>
                          <a:pt x="62" y="77"/>
                        </a:cubicBezTo>
                        <a:cubicBezTo>
                          <a:pt x="62" y="77"/>
                          <a:pt x="62" y="77"/>
                          <a:pt x="62" y="78"/>
                        </a:cubicBezTo>
                        <a:cubicBezTo>
                          <a:pt x="63" y="78"/>
                          <a:pt x="63" y="78"/>
                          <a:pt x="64" y="78"/>
                        </a:cubicBezTo>
                        <a:cubicBezTo>
                          <a:pt x="63" y="77"/>
                          <a:pt x="63" y="77"/>
                          <a:pt x="63" y="77"/>
                        </a:cubicBezTo>
                        <a:close/>
                        <a:moveTo>
                          <a:pt x="50" y="18"/>
                        </a:moveTo>
                        <a:cubicBezTo>
                          <a:pt x="50" y="19"/>
                          <a:pt x="50" y="19"/>
                          <a:pt x="51" y="19"/>
                        </a:cubicBezTo>
                        <a:cubicBezTo>
                          <a:pt x="51" y="17"/>
                          <a:pt x="51" y="17"/>
                          <a:pt x="50" y="18"/>
                        </a:cubicBezTo>
                        <a:close/>
                        <a:moveTo>
                          <a:pt x="58" y="53"/>
                        </a:moveTo>
                        <a:cubicBezTo>
                          <a:pt x="58" y="53"/>
                          <a:pt x="58" y="52"/>
                          <a:pt x="58" y="52"/>
                        </a:cubicBezTo>
                        <a:cubicBezTo>
                          <a:pt x="58" y="52"/>
                          <a:pt x="57" y="52"/>
                          <a:pt x="57" y="52"/>
                        </a:cubicBezTo>
                        <a:cubicBezTo>
                          <a:pt x="57" y="52"/>
                          <a:pt x="57" y="53"/>
                          <a:pt x="57" y="54"/>
                        </a:cubicBezTo>
                        <a:cubicBezTo>
                          <a:pt x="58" y="54"/>
                          <a:pt x="58" y="54"/>
                          <a:pt x="58" y="53"/>
                        </a:cubicBezTo>
                        <a:close/>
                        <a:moveTo>
                          <a:pt x="43" y="40"/>
                        </a:moveTo>
                        <a:cubicBezTo>
                          <a:pt x="44" y="40"/>
                          <a:pt x="45" y="40"/>
                          <a:pt x="46" y="40"/>
                        </a:cubicBezTo>
                        <a:cubicBezTo>
                          <a:pt x="46" y="39"/>
                          <a:pt x="45" y="39"/>
                          <a:pt x="45" y="39"/>
                        </a:cubicBezTo>
                        <a:cubicBezTo>
                          <a:pt x="45" y="39"/>
                          <a:pt x="44" y="39"/>
                          <a:pt x="43" y="40"/>
                        </a:cubicBezTo>
                        <a:close/>
                        <a:moveTo>
                          <a:pt x="62" y="41"/>
                        </a:moveTo>
                        <a:cubicBezTo>
                          <a:pt x="62" y="41"/>
                          <a:pt x="62" y="40"/>
                          <a:pt x="62" y="40"/>
                        </a:cubicBezTo>
                        <a:cubicBezTo>
                          <a:pt x="61" y="40"/>
                          <a:pt x="61" y="40"/>
                          <a:pt x="61" y="40"/>
                        </a:cubicBezTo>
                        <a:cubicBezTo>
                          <a:pt x="61" y="40"/>
                          <a:pt x="61" y="41"/>
                          <a:pt x="61" y="41"/>
                        </a:cubicBezTo>
                        <a:cubicBezTo>
                          <a:pt x="61" y="41"/>
                          <a:pt x="61" y="41"/>
                          <a:pt x="62" y="41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lose/>
                        <a:moveTo>
                          <a:pt x="47" y="43"/>
                        </a:moveTo>
                        <a:cubicBezTo>
                          <a:pt x="46" y="43"/>
                          <a:pt x="44" y="44"/>
                          <a:pt x="44" y="44"/>
                        </a:cubicBezTo>
                        <a:cubicBezTo>
                          <a:pt x="45" y="44"/>
                          <a:pt x="46" y="44"/>
                          <a:pt x="47" y="43"/>
                        </a:cubicBezTo>
                        <a:close/>
                        <a:moveTo>
                          <a:pt x="59" y="86"/>
                        </a:moveTo>
                        <a:cubicBezTo>
                          <a:pt x="59" y="86"/>
                          <a:pt x="59" y="86"/>
                          <a:pt x="59" y="85"/>
                        </a:cubicBezTo>
                        <a:cubicBezTo>
                          <a:pt x="59" y="85"/>
                          <a:pt x="58" y="85"/>
                          <a:pt x="58" y="85"/>
                        </a:cubicBezTo>
                        <a:cubicBezTo>
                          <a:pt x="58" y="85"/>
                          <a:pt x="58" y="85"/>
                          <a:pt x="58" y="85"/>
                        </a:cubicBezTo>
                        <a:cubicBezTo>
                          <a:pt x="58" y="86"/>
                          <a:pt x="58" y="86"/>
                          <a:pt x="58" y="86"/>
                        </a:cubicBezTo>
                        <a:cubicBezTo>
                          <a:pt x="58" y="86"/>
                          <a:pt x="58" y="86"/>
                          <a:pt x="59" y="86"/>
                        </a:cubicBezTo>
                        <a:close/>
                        <a:moveTo>
                          <a:pt x="53" y="29"/>
                        </a:move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30"/>
                          <a:pt x="53" y="30"/>
                        </a:cubicBezTo>
                        <a:cubicBezTo>
                          <a:pt x="53" y="30"/>
                          <a:pt x="53" y="30"/>
                          <a:pt x="53" y="30"/>
                        </a:cubicBezTo>
                        <a:cubicBezTo>
                          <a:pt x="53" y="30"/>
                          <a:pt x="53" y="29"/>
                          <a:pt x="53" y="29"/>
                        </a:cubicBezTo>
                        <a:close/>
                        <a:moveTo>
                          <a:pt x="60" y="34"/>
                        </a:moveTo>
                        <a:cubicBezTo>
                          <a:pt x="60" y="34"/>
                          <a:pt x="60" y="33"/>
                          <a:pt x="60" y="33"/>
                        </a:cubicBezTo>
                        <a:cubicBezTo>
                          <a:pt x="60" y="32"/>
                          <a:pt x="60" y="32"/>
                          <a:pt x="59" y="32"/>
                        </a:cubicBezTo>
                        <a:cubicBezTo>
                          <a:pt x="59" y="33"/>
                          <a:pt x="59" y="33"/>
                          <a:pt x="60" y="34"/>
                        </a:cubicBezTo>
                        <a:close/>
                        <a:moveTo>
                          <a:pt x="38" y="27"/>
                        </a:moveTo>
                        <a:cubicBezTo>
                          <a:pt x="39" y="27"/>
                          <a:pt x="40" y="27"/>
                          <a:pt x="40" y="27"/>
                        </a:cubicBezTo>
                        <a:cubicBezTo>
                          <a:pt x="40" y="27"/>
                          <a:pt x="40" y="26"/>
                          <a:pt x="40" y="26"/>
                        </a:cubicBezTo>
                        <a:cubicBezTo>
                          <a:pt x="39" y="26"/>
                          <a:pt x="39" y="26"/>
                          <a:pt x="38" y="27"/>
                        </a:cubicBezTo>
                        <a:close/>
                        <a:moveTo>
                          <a:pt x="52" y="25"/>
                        </a:moveTo>
                        <a:cubicBezTo>
                          <a:pt x="52" y="25"/>
                          <a:pt x="52" y="25"/>
                          <a:pt x="52" y="25"/>
                        </a:cubicBezTo>
                        <a:cubicBezTo>
                          <a:pt x="52" y="26"/>
                          <a:pt x="52" y="26"/>
                          <a:pt x="53" y="26"/>
                        </a:cubicBezTo>
                        <a:cubicBezTo>
                          <a:pt x="53" y="26"/>
                          <a:pt x="53" y="25"/>
                          <a:pt x="52" y="25"/>
                        </a:cubicBezTo>
                        <a:close/>
                        <a:moveTo>
                          <a:pt x="60" y="38"/>
                        </a:moveTo>
                        <a:cubicBezTo>
                          <a:pt x="61" y="38"/>
                          <a:pt x="61" y="38"/>
                          <a:pt x="61" y="38"/>
                        </a:cubicBezTo>
                        <a:cubicBezTo>
                          <a:pt x="61" y="37"/>
                          <a:pt x="61" y="37"/>
                          <a:pt x="61" y="36"/>
                        </a:cubicBezTo>
                        <a:cubicBezTo>
                          <a:pt x="60" y="36"/>
                          <a:pt x="60" y="36"/>
                          <a:pt x="60" y="38"/>
                        </a:cubicBezTo>
                        <a:close/>
                        <a:moveTo>
                          <a:pt x="60" y="66"/>
                        </a:moveTo>
                        <a:cubicBezTo>
                          <a:pt x="60" y="67"/>
                          <a:pt x="60" y="68"/>
                          <a:pt x="60" y="69"/>
                        </a:cubicBezTo>
                        <a:cubicBezTo>
                          <a:pt x="60" y="68"/>
                          <a:pt x="60" y="67"/>
                          <a:pt x="60" y="66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6"/>
                          <a:pt x="49" y="26"/>
                          <a:pt x="50" y="26"/>
                        </a:cubicBezTo>
                        <a:cubicBezTo>
                          <a:pt x="50" y="26"/>
                          <a:pt x="50" y="25"/>
                          <a:pt x="49" y="25"/>
                        </a:cubicBezTo>
                        <a:close/>
                        <a:moveTo>
                          <a:pt x="31" y="128"/>
                        </a:moveTo>
                        <a:cubicBezTo>
                          <a:pt x="30" y="129"/>
                          <a:pt x="30" y="129"/>
                          <a:pt x="29" y="129"/>
                        </a:cubicBezTo>
                        <a:cubicBezTo>
                          <a:pt x="29" y="129"/>
                          <a:pt x="29" y="129"/>
                          <a:pt x="29" y="129"/>
                        </a:cubicBezTo>
                        <a:cubicBezTo>
                          <a:pt x="30" y="129"/>
                          <a:pt x="30" y="129"/>
                          <a:pt x="31" y="128"/>
                        </a:cubicBezTo>
                        <a:close/>
                        <a:moveTo>
                          <a:pt x="46" y="30"/>
                        </a:moveTo>
                        <a:cubicBezTo>
                          <a:pt x="46" y="31"/>
                          <a:pt x="46" y="31"/>
                          <a:pt x="47" y="31"/>
                        </a:cubicBezTo>
                        <a:cubicBezTo>
                          <a:pt x="47" y="31"/>
                          <a:pt x="47" y="31"/>
                          <a:pt x="47" y="30"/>
                        </a:cubicBezTo>
                        <a:cubicBezTo>
                          <a:pt x="46" y="30"/>
                          <a:pt x="46" y="30"/>
                          <a:pt x="46" y="30"/>
                        </a:cubicBezTo>
                        <a:close/>
                        <a:moveTo>
                          <a:pt x="39" y="29"/>
                        </a:moveTo>
                        <a:cubicBezTo>
                          <a:pt x="39" y="30"/>
                          <a:pt x="39" y="30"/>
                          <a:pt x="39" y="30"/>
                        </a:cubicBezTo>
                        <a:cubicBezTo>
                          <a:pt x="40" y="30"/>
                          <a:pt x="40" y="30"/>
                          <a:pt x="40" y="29"/>
                        </a:cubicBezTo>
                        <a:cubicBezTo>
                          <a:pt x="40" y="29"/>
                          <a:pt x="39" y="29"/>
                          <a:pt x="39" y="29"/>
                        </a:cubicBezTo>
                        <a:close/>
                        <a:moveTo>
                          <a:pt x="35" y="113"/>
                        </a:moveTo>
                        <a:cubicBezTo>
                          <a:pt x="35" y="113"/>
                          <a:pt x="35" y="113"/>
                          <a:pt x="34" y="114"/>
                        </a:cubicBezTo>
                        <a:cubicBezTo>
                          <a:pt x="35" y="114"/>
                          <a:pt x="35" y="114"/>
                          <a:pt x="35" y="113"/>
                        </a:cubicBezTo>
                        <a:close/>
                        <a:moveTo>
                          <a:pt x="50" y="98"/>
                        </a:moveTo>
                        <a:cubicBezTo>
                          <a:pt x="49" y="97"/>
                          <a:pt x="49" y="97"/>
                          <a:pt x="49" y="98"/>
                        </a:cubicBezTo>
                        <a:cubicBezTo>
                          <a:pt x="50" y="98"/>
                          <a:pt x="50" y="98"/>
                          <a:pt x="50" y="98"/>
                        </a:cubicBezTo>
                        <a:close/>
                        <a:moveTo>
                          <a:pt x="48" y="111"/>
                        </a:moveTo>
                        <a:cubicBezTo>
                          <a:pt x="47" y="112"/>
                          <a:pt x="47" y="112"/>
                          <a:pt x="46" y="113"/>
                        </a:cubicBezTo>
                        <a:cubicBezTo>
                          <a:pt x="47" y="112"/>
                          <a:pt x="48" y="112"/>
                          <a:pt x="48" y="111"/>
                        </a:cubicBezTo>
                        <a:close/>
                        <a:moveTo>
                          <a:pt x="68" y="74"/>
                        </a:moveTo>
                        <a:cubicBezTo>
                          <a:pt x="67" y="74"/>
                          <a:pt x="67" y="73"/>
                          <a:pt x="67" y="73"/>
                        </a:cubicBezTo>
                        <a:cubicBezTo>
                          <a:pt x="67" y="73"/>
                          <a:pt x="67" y="73"/>
                          <a:pt x="67" y="73"/>
                        </a:cubicBezTo>
                        <a:cubicBezTo>
                          <a:pt x="67" y="73"/>
                          <a:pt x="67" y="74"/>
                          <a:pt x="67" y="74"/>
                        </a:cubicBezTo>
                        <a:cubicBezTo>
                          <a:pt x="67" y="74"/>
                          <a:pt x="67" y="74"/>
                          <a:pt x="68" y="74"/>
                        </a:cubicBezTo>
                        <a:close/>
                        <a:moveTo>
                          <a:pt x="60" y="60"/>
                        </a:moveTo>
                        <a:cubicBezTo>
                          <a:pt x="60" y="60"/>
                          <a:pt x="60" y="60"/>
                          <a:pt x="60" y="59"/>
                        </a:cubicBezTo>
                        <a:cubicBezTo>
                          <a:pt x="59" y="59"/>
                          <a:pt x="59" y="60"/>
                          <a:pt x="60" y="60"/>
                        </a:cubicBezTo>
                        <a:close/>
                        <a:moveTo>
                          <a:pt x="40" y="20"/>
                        </a:moveTo>
                        <a:cubicBezTo>
                          <a:pt x="40" y="20"/>
                          <a:pt x="40" y="20"/>
                          <a:pt x="40" y="20"/>
                        </a:cubicBezTo>
                        <a:cubicBezTo>
                          <a:pt x="39" y="20"/>
                          <a:pt x="38" y="20"/>
                          <a:pt x="38" y="20"/>
                        </a:cubicBezTo>
                        <a:cubicBezTo>
                          <a:pt x="38" y="20"/>
                          <a:pt x="38" y="20"/>
                          <a:pt x="38" y="20"/>
                        </a:cubicBezTo>
                        <a:cubicBezTo>
                          <a:pt x="38" y="20"/>
                          <a:pt x="39" y="20"/>
                          <a:pt x="40" y="20"/>
                        </a:cubicBezTo>
                        <a:close/>
                        <a:moveTo>
                          <a:pt x="35" y="129"/>
                        </a:moveTo>
                        <a:cubicBezTo>
                          <a:pt x="34" y="128"/>
                          <a:pt x="34" y="128"/>
                          <a:pt x="34" y="129"/>
                        </a:cubicBezTo>
                        <a:cubicBezTo>
                          <a:pt x="34" y="129"/>
                          <a:pt x="35" y="129"/>
                          <a:pt x="35" y="129"/>
                        </a:cubicBezTo>
                        <a:close/>
                        <a:moveTo>
                          <a:pt x="65" y="65"/>
                        </a:moveTo>
                        <a:cubicBezTo>
                          <a:pt x="65" y="65"/>
                          <a:pt x="65" y="65"/>
                          <a:pt x="65" y="65"/>
                        </a:cubicBezTo>
                        <a:cubicBezTo>
                          <a:pt x="65" y="66"/>
                          <a:pt x="65" y="67"/>
                          <a:pt x="65" y="67"/>
                        </a:cubicBezTo>
                        <a:cubicBezTo>
                          <a:pt x="65" y="67"/>
                          <a:pt x="65" y="67"/>
                          <a:pt x="65" y="67"/>
                        </a:cubicBezTo>
                        <a:cubicBezTo>
                          <a:pt x="65" y="67"/>
                          <a:pt x="65" y="66"/>
                          <a:pt x="65" y="65"/>
                        </a:cubicBezTo>
                        <a:close/>
                        <a:moveTo>
                          <a:pt x="45" y="26"/>
                        </a:moveTo>
                        <a:cubicBezTo>
                          <a:pt x="45" y="27"/>
                          <a:pt x="45" y="27"/>
                          <a:pt x="46" y="27"/>
                        </a:cubicBezTo>
                        <a:cubicBezTo>
                          <a:pt x="45" y="26"/>
                          <a:pt x="46" y="26"/>
                          <a:pt x="45" y="26"/>
                        </a:cubicBezTo>
                        <a:close/>
                        <a:moveTo>
                          <a:pt x="24" y="9"/>
                        </a:move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4" y="8"/>
                          <a:pt x="24" y="8"/>
                          <a:pt x="24" y="9"/>
                        </a:cubicBezTo>
                        <a:close/>
                        <a:moveTo>
                          <a:pt x="54" y="90"/>
                        </a:moveTo>
                        <a:cubicBezTo>
                          <a:pt x="54" y="90"/>
                          <a:pt x="54" y="90"/>
                          <a:pt x="54" y="91"/>
                        </a:cubicBezTo>
                        <a:cubicBezTo>
                          <a:pt x="54" y="91"/>
                          <a:pt x="54" y="91"/>
                          <a:pt x="55" y="91"/>
                        </a:cubicBezTo>
                        <a:cubicBezTo>
                          <a:pt x="55" y="90"/>
                          <a:pt x="54" y="90"/>
                          <a:pt x="54" y="90"/>
                        </a:cubicBezTo>
                        <a:close/>
                        <a:moveTo>
                          <a:pt x="43" y="32"/>
                        </a:moveTo>
                        <a:cubicBezTo>
                          <a:pt x="43" y="32"/>
                          <a:pt x="44" y="32"/>
                          <a:pt x="44" y="32"/>
                        </a:cubicBezTo>
                        <a:cubicBezTo>
                          <a:pt x="44" y="31"/>
                          <a:pt x="44" y="31"/>
                          <a:pt x="43" y="31"/>
                        </a:cubicBezTo>
                        <a:cubicBezTo>
                          <a:pt x="43" y="31"/>
                          <a:pt x="43" y="32"/>
                          <a:pt x="43" y="32"/>
                        </a:cubicBezTo>
                        <a:close/>
                        <a:moveTo>
                          <a:pt x="66" y="54"/>
                        </a:moveTo>
                        <a:cubicBezTo>
                          <a:pt x="66" y="55"/>
                          <a:pt x="66" y="55"/>
                          <a:pt x="65" y="55"/>
                        </a:cubicBezTo>
                        <a:cubicBezTo>
                          <a:pt x="66" y="55"/>
                          <a:pt x="66" y="55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lose/>
                        <a:moveTo>
                          <a:pt x="41" y="32"/>
                        </a:moveTo>
                        <a:cubicBezTo>
                          <a:pt x="40" y="32"/>
                          <a:pt x="40" y="32"/>
                          <a:pt x="39" y="32"/>
                        </a:cubicBezTo>
                        <a:cubicBezTo>
                          <a:pt x="40" y="33"/>
                          <a:pt x="40" y="33"/>
                          <a:pt x="41" y="32"/>
                        </a:cubicBezTo>
                        <a:close/>
                        <a:moveTo>
                          <a:pt x="62" y="81"/>
                        </a:moveTo>
                        <a:cubicBezTo>
                          <a:pt x="62" y="81"/>
                          <a:pt x="63" y="82"/>
                          <a:pt x="63" y="81"/>
                        </a:cubicBezTo>
                        <a:cubicBezTo>
                          <a:pt x="63" y="81"/>
                          <a:pt x="62" y="81"/>
                          <a:pt x="62" y="81"/>
                        </a:cubicBezTo>
                        <a:close/>
                        <a:moveTo>
                          <a:pt x="46" y="55"/>
                        </a:moveTo>
                        <a:cubicBezTo>
                          <a:pt x="47" y="55"/>
                          <a:pt x="47" y="55"/>
                          <a:pt x="47" y="54"/>
                        </a:cubicBezTo>
                        <a:cubicBezTo>
                          <a:pt x="46" y="55"/>
                          <a:pt x="46" y="55"/>
                          <a:pt x="46" y="55"/>
                        </a:cubicBezTo>
                        <a:close/>
                        <a:moveTo>
                          <a:pt x="50" y="38"/>
                        </a:moveTo>
                        <a:cubicBezTo>
                          <a:pt x="50" y="38"/>
                          <a:pt x="50" y="38"/>
                          <a:pt x="50" y="39"/>
                        </a:cubicBezTo>
                        <a:cubicBezTo>
                          <a:pt x="51" y="39"/>
                          <a:pt x="51" y="38"/>
                          <a:pt x="50" y="38"/>
                        </a:cubicBezTo>
                        <a:close/>
                        <a:moveTo>
                          <a:pt x="63" y="73"/>
                        </a:moveTo>
                        <a:cubicBezTo>
                          <a:pt x="62" y="73"/>
                          <a:pt x="62" y="73"/>
                          <a:pt x="62" y="73"/>
                        </a:cubicBezTo>
                        <a:cubicBezTo>
                          <a:pt x="62" y="74"/>
                          <a:pt x="62" y="74"/>
                          <a:pt x="63" y="75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lose/>
                        <a:moveTo>
                          <a:pt x="52" y="68"/>
                        </a:moveTo>
                        <a:cubicBezTo>
                          <a:pt x="52" y="68"/>
                          <a:pt x="51" y="68"/>
                          <a:pt x="51" y="68"/>
                        </a:cubicBezTo>
                        <a:cubicBezTo>
                          <a:pt x="51" y="68"/>
                          <a:pt x="51" y="69"/>
                          <a:pt x="52" y="69"/>
                        </a:cubicBezTo>
                        <a:cubicBezTo>
                          <a:pt x="52" y="69"/>
                          <a:pt x="52" y="68"/>
                          <a:pt x="52" y="68"/>
                        </a:cubicBezTo>
                        <a:close/>
                        <a:moveTo>
                          <a:pt x="47" y="35"/>
                        </a:moveTo>
                        <a:cubicBezTo>
                          <a:pt x="47" y="35"/>
                          <a:pt x="47" y="34"/>
                          <a:pt x="47" y="34"/>
                        </a:cubicBezTo>
                        <a:cubicBezTo>
                          <a:pt x="47" y="34"/>
                          <a:pt x="47" y="34"/>
                          <a:pt x="47" y="34"/>
                        </a:cubicBezTo>
                        <a:cubicBezTo>
                          <a:pt x="47" y="35"/>
                          <a:pt x="47" y="35"/>
                          <a:pt x="47" y="35"/>
                        </a:cubicBezTo>
                        <a:close/>
                        <a:moveTo>
                          <a:pt x="74" y="80"/>
                        </a:moveTo>
                        <a:cubicBezTo>
                          <a:pt x="73" y="80"/>
                          <a:pt x="73" y="80"/>
                          <a:pt x="73" y="81"/>
                        </a:cubicBezTo>
                        <a:cubicBezTo>
                          <a:pt x="73" y="81"/>
                          <a:pt x="74" y="80"/>
                          <a:pt x="74" y="80"/>
                        </a:cubicBezTo>
                        <a:close/>
                        <a:moveTo>
                          <a:pt x="35" y="23"/>
                        </a:moveTo>
                        <a:cubicBezTo>
                          <a:pt x="35" y="23"/>
                          <a:pt x="35" y="23"/>
                          <a:pt x="35" y="22"/>
                        </a:cubicBezTo>
                        <a:cubicBezTo>
                          <a:pt x="35" y="22"/>
                          <a:pt x="35" y="22"/>
                          <a:pt x="34" y="22"/>
                        </a:cubicBez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close/>
                        <a:moveTo>
                          <a:pt x="44" y="110"/>
                        </a:moveTo>
                        <a:cubicBezTo>
                          <a:pt x="43" y="111"/>
                          <a:pt x="43" y="111"/>
                          <a:pt x="43" y="111"/>
                        </a:cubicBezTo>
                        <a:cubicBezTo>
                          <a:pt x="43" y="111"/>
                          <a:pt x="44" y="111"/>
                          <a:pt x="44" y="110"/>
                        </a:cubicBezTo>
                        <a:close/>
                        <a:moveTo>
                          <a:pt x="33" y="18"/>
                        </a:moveTo>
                        <a:cubicBezTo>
                          <a:pt x="34" y="19"/>
                          <a:pt x="34" y="19"/>
                          <a:pt x="34" y="18"/>
                        </a:cubicBezTo>
                        <a:cubicBezTo>
                          <a:pt x="34" y="18"/>
                          <a:pt x="34" y="18"/>
                          <a:pt x="33" y="18"/>
                        </a:cubicBezTo>
                        <a:close/>
                        <a:moveTo>
                          <a:pt x="15" y="127"/>
                        </a:moveTo>
                        <a:cubicBezTo>
                          <a:pt x="14" y="126"/>
                          <a:pt x="14" y="126"/>
                          <a:pt x="13" y="126"/>
                        </a:cubicBezTo>
                        <a:cubicBezTo>
                          <a:pt x="14" y="126"/>
                          <a:pt x="14" y="126"/>
                          <a:pt x="15" y="127"/>
                        </a:cubicBezTo>
                        <a:close/>
                        <a:moveTo>
                          <a:pt x="45" y="108"/>
                        </a:moveTo>
                        <a:cubicBezTo>
                          <a:pt x="46" y="108"/>
                          <a:pt x="46" y="108"/>
                          <a:pt x="46" y="107"/>
                        </a:cubicBezTo>
                        <a:cubicBezTo>
                          <a:pt x="45" y="108"/>
                          <a:pt x="45" y="108"/>
                          <a:pt x="45" y="108"/>
                        </a:cubicBezTo>
                        <a:close/>
                        <a:moveTo>
                          <a:pt x="64" y="60"/>
                        </a:moveTo>
                        <a:cubicBezTo>
                          <a:pt x="64" y="60"/>
                          <a:pt x="65" y="59"/>
                          <a:pt x="65" y="59"/>
                        </a:cubicBezTo>
                        <a:cubicBezTo>
                          <a:pt x="65" y="59"/>
                          <a:pt x="65" y="59"/>
                          <a:pt x="64" y="59"/>
                        </a:cubicBezTo>
                        <a:cubicBezTo>
                          <a:pt x="64" y="59"/>
                          <a:pt x="64" y="59"/>
                          <a:pt x="64" y="59"/>
                        </a:cubicBezTo>
                        <a:cubicBezTo>
                          <a:pt x="64" y="59"/>
                          <a:pt x="64" y="59"/>
                          <a:pt x="64" y="60"/>
                        </a:cubicBezTo>
                        <a:close/>
                        <a:moveTo>
                          <a:pt x="47" y="79"/>
                        </a:moveTo>
                        <a:cubicBezTo>
                          <a:pt x="47" y="79"/>
                          <a:pt x="47" y="79"/>
                          <a:pt x="47" y="79"/>
                        </a:cubicBezTo>
                        <a:cubicBezTo>
                          <a:pt x="47" y="79"/>
                          <a:pt x="47" y="78"/>
                          <a:pt x="46" y="78"/>
                        </a:cubicBezTo>
                        <a:cubicBezTo>
                          <a:pt x="46" y="78"/>
                          <a:pt x="47" y="79"/>
                          <a:pt x="47" y="79"/>
                        </a:cubicBezTo>
                        <a:close/>
                        <a:moveTo>
                          <a:pt x="31" y="11"/>
                        </a:moveTo>
                        <a:cubicBezTo>
                          <a:pt x="31" y="11"/>
                          <a:pt x="31" y="11"/>
                          <a:pt x="32" y="11"/>
                        </a:cubicBezTo>
                        <a:cubicBezTo>
                          <a:pt x="32" y="11"/>
                          <a:pt x="32" y="11"/>
                          <a:pt x="32" y="11"/>
                        </a:cubicBezTo>
                        <a:cubicBezTo>
                          <a:pt x="31" y="11"/>
                          <a:pt x="31" y="11"/>
                          <a:pt x="31" y="11"/>
                        </a:cubicBezTo>
                        <a:close/>
                        <a:moveTo>
                          <a:pt x="47" y="51"/>
                        </a:move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1"/>
                          <a:pt x="46" y="51"/>
                        </a:cubicBezTo>
                        <a:cubicBezTo>
                          <a:pt x="46" y="51"/>
                          <a:pt x="46" y="51"/>
                          <a:pt x="47" y="51"/>
                        </a:cubicBezTo>
                        <a:cubicBezTo>
                          <a:pt x="47" y="51"/>
                          <a:pt x="47" y="51"/>
                          <a:pt x="47" y="51"/>
                        </a:cubicBezTo>
                        <a:close/>
                        <a:moveTo>
                          <a:pt x="42" y="114"/>
                        </a:moveTo>
                        <a:cubicBezTo>
                          <a:pt x="41" y="114"/>
                          <a:pt x="41" y="113"/>
                          <a:pt x="41" y="113"/>
                        </a:cubicBezTo>
                        <a:cubicBezTo>
                          <a:pt x="41" y="113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2" y="114"/>
                        </a:cubicBezTo>
                        <a:close/>
                        <a:moveTo>
                          <a:pt x="59" y="63"/>
                        </a:move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59" y="63"/>
                        </a:cubicBezTo>
                        <a:close/>
                        <a:moveTo>
                          <a:pt x="50" y="34"/>
                        </a:moveTo>
                        <a:cubicBezTo>
                          <a:pt x="50" y="34"/>
                          <a:pt x="50" y="34"/>
                          <a:pt x="50" y="34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4"/>
                        </a:cubicBezTo>
                        <a:close/>
                        <a:moveTo>
                          <a:pt x="32" y="103"/>
                        </a:move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27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5865813" y="3201988"/>
                    <a:ext cx="250825" cy="436563"/>
                  </a:xfrm>
                  <a:custGeom>
                    <a:avLst/>
                    <a:gdLst>
                      <a:gd name="T0" fmla="*/ 117269 w 77"/>
                      <a:gd name="T1" fmla="*/ 426641 h 132"/>
                      <a:gd name="T2" fmla="*/ 16287 w 77"/>
                      <a:gd name="T3" fmla="*/ 433256 h 132"/>
                      <a:gd name="T4" fmla="*/ 97724 w 77"/>
                      <a:gd name="T5" fmla="*/ 274505 h 132"/>
                      <a:gd name="T6" fmla="*/ 123784 w 77"/>
                      <a:gd name="T7" fmla="*/ 251354 h 132"/>
                      <a:gd name="T8" fmla="*/ 87952 w 77"/>
                      <a:gd name="T9" fmla="*/ 128985 h 132"/>
                      <a:gd name="T10" fmla="*/ 42347 w 77"/>
                      <a:gd name="T11" fmla="*/ 3307 h 132"/>
                      <a:gd name="T12" fmla="*/ 159616 w 77"/>
                      <a:gd name="T13" fmla="*/ 6615 h 132"/>
                      <a:gd name="T14" fmla="*/ 179161 w 77"/>
                      <a:gd name="T15" fmla="*/ 42995 h 132"/>
                      <a:gd name="T16" fmla="*/ 214993 w 77"/>
                      <a:gd name="T17" fmla="*/ 297657 h 132"/>
                      <a:gd name="T18" fmla="*/ 133556 w 77"/>
                      <a:gd name="T19" fmla="*/ 42995 h 132"/>
                      <a:gd name="T20" fmla="*/ 123784 w 77"/>
                      <a:gd name="T21" fmla="*/ 390261 h 132"/>
                      <a:gd name="T22" fmla="*/ 143329 w 77"/>
                      <a:gd name="T23" fmla="*/ 357188 h 132"/>
                      <a:gd name="T24" fmla="*/ 117269 w 77"/>
                      <a:gd name="T25" fmla="*/ 79375 h 132"/>
                      <a:gd name="T26" fmla="*/ 156358 w 77"/>
                      <a:gd name="T27" fmla="*/ 69453 h 132"/>
                      <a:gd name="T28" fmla="*/ 140071 w 77"/>
                      <a:gd name="T29" fmla="*/ 400183 h 132"/>
                      <a:gd name="T30" fmla="*/ 110754 w 77"/>
                      <a:gd name="T31" fmla="*/ 16536 h 132"/>
                      <a:gd name="T32" fmla="*/ 107496 w 77"/>
                      <a:gd name="T33" fmla="*/ 343959 h 132"/>
                      <a:gd name="T34" fmla="*/ 140071 w 77"/>
                      <a:gd name="T35" fmla="*/ 264584 h 132"/>
                      <a:gd name="T36" fmla="*/ 241053 w 77"/>
                      <a:gd name="T37" fmla="*/ 231511 h 132"/>
                      <a:gd name="T38" fmla="*/ 237795 w 77"/>
                      <a:gd name="T39" fmla="*/ 241433 h 132"/>
                      <a:gd name="T40" fmla="*/ 45605 w 77"/>
                      <a:gd name="T41" fmla="*/ 373724 h 132"/>
                      <a:gd name="T42" fmla="*/ 188933 w 77"/>
                      <a:gd name="T43" fmla="*/ 261276 h 132"/>
                      <a:gd name="T44" fmla="*/ 61892 w 77"/>
                      <a:gd name="T45" fmla="*/ 383646 h 132"/>
                      <a:gd name="T46" fmla="*/ 175903 w 77"/>
                      <a:gd name="T47" fmla="*/ 105833 h 132"/>
                      <a:gd name="T48" fmla="*/ 94467 w 77"/>
                      <a:gd name="T49" fmla="*/ 46302 h 132"/>
                      <a:gd name="T50" fmla="*/ 29317 w 77"/>
                      <a:gd name="T51" fmla="*/ 406797 h 132"/>
                      <a:gd name="T52" fmla="*/ 100981 w 77"/>
                      <a:gd name="T53" fmla="*/ 85990 h 132"/>
                      <a:gd name="T54" fmla="*/ 205220 w 77"/>
                      <a:gd name="T55" fmla="*/ 231511 h 132"/>
                      <a:gd name="T56" fmla="*/ 172646 w 77"/>
                      <a:gd name="T57" fmla="*/ 201745 h 132"/>
                      <a:gd name="T58" fmla="*/ 159616 w 77"/>
                      <a:gd name="T59" fmla="*/ 287735 h 132"/>
                      <a:gd name="T60" fmla="*/ 127041 w 77"/>
                      <a:gd name="T61" fmla="*/ 102526 h 132"/>
                      <a:gd name="T62" fmla="*/ 156358 w 77"/>
                      <a:gd name="T63" fmla="*/ 85990 h 132"/>
                      <a:gd name="T64" fmla="*/ 87952 w 77"/>
                      <a:gd name="T65" fmla="*/ 29766 h 132"/>
                      <a:gd name="T66" fmla="*/ 110754 w 77"/>
                      <a:gd name="T67" fmla="*/ 175287 h 132"/>
                      <a:gd name="T68" fmla="*/ 179161 w 77"/>
                      <a:gd name="T69" fmla="*/ 135599 h 132"/>
                      <a:gd name="T70" fmla="*/ 153101 w 77"/>
                      <a:gd name="T71" fmla="*/ 238125 h 132"/>
                      <a:gd name="T72" fmla="*/ 179161 w 77"/>
                      <a:gd name="T73" fmla="*/ 175287 h 132"/>
                      <a:gd name="T74" fmla="*/ 100981 w 77"/>
                      <a:gd name="T75" fmla="*/ 105833 h 132"/>
                      <a:gd name="T76" fmla="*/ 123784 w 77"/>
                      <a:gd name="T77" fmla="*/ 357188 h 132"/>
                      <a:gd name="T78" fmla="*/ 136814 w 77"/>
                      <a:gd name="T79" fmla="*/ 105833 h 132"/>
                      <a:gd name="T80" fmla="*/ 143329 w 77"/>
                      <a:gd name="T81" fmla="*/ 327422 h 132"/>
                      <a:gd name="T82" fmla="*/ 65149 w 77"/>
                      <a:gd name="T83" fmla="*/ 33073 h 132"/>
                      <a:gd name="T84" fmla="*/ 153101 w 77"/>
                      <a:gd name="T85" fmla="*/ 211667 h 132"/>
                      <a:gd name="T86" fmla="*/ 205220 w 77"/>
                      <a:gd name="T87" fmla="*/ 208360 h 132"/>
                      <a:gd name="T88" fmla="*/ 172646 w 77"/>
                      <a:gd name="T89" fmla="*/ 92604 h 132"/>
                      <a:gd name="T90" fmla="*/ 107496 w 77"/>
                      <a:gd name="T91" fmla="*/ 76068 h 132"/>
                      <a:gd name="T92" fmla="*/ 130299 w 77"/>
                      <a:gd name="T93" fmla="*/ 29766 h 132"/>
                      <a:gd name="T94" fmla="*/ 107496 w 77"/>
                      <a:gd name="T95" fmla="*/ 383646 h 132"/>
                      <a:gd name="T96" fmla="*/ 94467 w 77"/>
                      <a:gd name="T97" fmla="*/ 69453 h 132"/>
                      <a:gd name="T98" fmla="*/ 81437 w 77"/>
                      <a:gd name="T99" fmla="*/ 383646 h 132"/>
                      <a:gd name="T100" fmla="*/ 133556 w 77"/>
                      <a:gd name="T101" fmla="*/ 119063 h 132"/>
                      <a:gd name="T102" fmla="*/ 156358 w 77"/>
                      <a:gd name="T103" fmla="*/ 188516 h 132"/>
                      <a:gd name="T104" fmla="*/ 188933 w 77"/>
                      <a:gd name="T105" fmla="*/ 201745 h 132"/>
                      <a:gd name="T106" fmla="*/ 84694 w 77"/>
                      <a:gd name="T107" fmla="*/ 66146 h 132"/>
                      <a:gd name="T108" fmla="*/ 159616 w 77"/>
                      <a:gd name="T109" fmla="*/ 39688 h 132"/>
                      <a:gd name="T110" fmla="*/ 172646 w 77"/>
                      <a:gd name="T111" fmla="*/ 138906 h 132"/>
                      <a:gd name="T112" fmla="*/ 162873 w 77"/>
                      <a:gd name="T113" fmla="*/ 264584 h 132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2"/>
                      <a:gd name="T173" fmla="*/ 77 w 77"/>
                      <a:gd name="T174" fmla="*/ 132 h 132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2">
                        <a:moveTo>
                          <a:pt x="44" y="125"/>
                        </a:moveTo>
                        <a:cubicBezTo>
                          <a:pt x="45" y="125"/>
                          <a:pt x="46" y="125"/>
                          <a:pt x="47" y="125"/>
                        </a:cubicBezTo>
                        <a:cubicBezTo>
                          <a:pt x="48" y="125"/>
                          <a:pt x="48" y="125"/>
                          <a:pt x="49" y="125"/>
                        </a:cubicBezTo>
                        <a:cubicBezTo>
                          <a:pt x="49" y="125"/>
                          <a:pt x="50" y="125"/>
                          <a:pt x="50" y="126"/>
                        </a:cubicBezTo>
                        <a:cubicBezTo>
                          <a:pt x="50" y="126"/>
                          <a:pt x="49" y="127"/>
                          <a:pt x="49" y="127"/>
                        </a:cubicBezTo>
                        <a:cubicBezTo>
                          <a:pt x="48" y="127"/>
                          <a:pt x="47" y="127"/>
                          <a:pt x="46" y="127"/>
                        </a:cubicBezTo>
                        <a:cubicBezTo>
                          <a:pt x="43" y="128"/>
                          <a:pt x="40" y="128"/>
                          <a:pt x="37" y="128"/>
                        </a:cubicBezTo>
                        <a:cubicBezTo>
                          <a:pt x="37" y="128"/>
                          <a:pt x="36" y="128"/>
                          <a:pt x="36" y="129"/>
                        </a:cubicBezTo>
                        <a:cubicBezTo>
                          <a:pt x="35" y="129"/>
                          <a:pt x="34" y="129"/>
                          <a:pt x="33" y="129"/>
                        </a:cubicBezTo>
                        <a:cubicBezTo>
                          <a:pt x="33" y="129"/>
                          <a:pt x="33" y="129"/>
                          <a:pt x="32" y="129"/>
                        </a:cubicBezTo>
                        <a:cubicBezTo>
                          <a:pt x="29" y="129"/>
                          <a:pt x="25" y="129"/>
                          <a:pt x="22" y="130"/>
                        </a:cubicBezTo>
                        <a:cubicBezTo>
                          <a:pt x="20" y="130"/>
                          <a:pt x="17" y="131"/>
                          <a:pt x="15" y="131"/>
                        </a:cubicBezTo>
                        <a:cubicBezTo>
                          <a:pt x="14" y="131"/>
                          <a:pt x="13" y="131"/>
                          <a:pt x="13" y="132"/>
                        </a:cubicBezTo>
                        <a:cubicBezTo>
                          <a:pt x="12" y="132"/>
                          <a:pt x="11" y="132"/>
                          <a:pt x="10" y="132"/>
                        </a:cubicBezTo>
                        <a:cubicBezTo>
                          <a:pt x="10" y="131"/>
                          <a:pt x="9" y="131"/>
                          <a:pt x="9" y="131"/>
                        </a:cubicBezTo>
                        <a:cubicBezTo>
                          <a:pt x="8" y="131"/>
                          <a:pt x="6" y="131"/>
                          <a:pt x="5" y="131"/>
                        </a:cubicBezTo>
                        <a:cubicBezTo>
                          <a:pt x="4" y="131"/>
                          <a:pt x="3" y="130"/>
                          <a:pt x="3" y="130"/>
                        </a:cubicBezTo>
                        <a:cubicBezTo>
                          <a:pt x="2" y="130"/>
                          <a:pt x="2" y="130"/>
                          <a:pt x="2" y="130"/>
                        </a:cubicBezTo>
                        <a:cubicBezTo>
                          <a:pt x="1" y="131"/>
                          <a:pt x="0" y="130"/>
                          <a:pt x="0" y="129"/>
                        </a:cubicBezTo>
                        <a:cubicBezTo>
                          <a:pt x="1" y="129"/>
                          <a:pt x="1" y="128"/>
                          <a:pt x="1" y="128"/>
                        </a:cubicBezTo>
                        <a:cubicBezTo>
                          <a:pt x="2" y="126"/>
                          <a:pt x="3" y="124"/>
                          <a:pt x="5" y="122"/>
                        </a:cubicBezTo>
                        <a:cubicBezTo>
                          <a:pt x="9" y="116"/>
                          <a:pt x="14" y="110"/>
                          <a:pt x="18" y="103"/>
                        </a:cubicBezTo>
                        <a:cubicBezTo>
                          <a:pt x="20" y="99"/>
                          <a:pt x="23" y="95"/>
                          <a:pt x="25" y="91"/>
                        </a:cubicBezTo>
                        <a:cubicBezTo>
                          <a:pt x="26" y="89"/>
                          <a:pt x="28" y="86"/>
                          <a:pt x="30" y="83"/>
                        </a:cubicBezTo>
                        <a:cubicBezTo>
                          <a:pt x="31" y="81"/>
                          <a:pt x="33" y="78"/>
                          <a:pt x="35" y="76"/>
                        </a:cubicBezTo>
                        <a:cubicBezTo>
                          <a:pt x="35" y="75"/>
                          <a:pt x="35" y="75"/>
                          <a:pt x="34" y="75"/>
                        </a:cubicBezTo>
                        <a:cubicBezTo>
                          <a:pt x="33" y="75"/>
                          <a:pt x="33" y="75"/>
                          <a:pt x="33" y="74"/>
                        </a:cubicBezTo>
                        <a:cubicBezTo>
                          <a:pt x="33" y="73"/>
                          <a:pt x="33" y="72"/>
                          <a:pt x="34" y="72"/>
                        </a:cubicBezTo>
                        <a:cubicBezTo>
                          <a:pt x="35" y="71"/>
                          <a:pt x="36" y="71"/>
                          <a:pt x="36" y="72"/>
                        </a:cubicBezTo>
                        <a:cubicBezTo>
                          <a:pt x="37" y="72"/>
                          <a:pt x="37" y="72"/>
                          <a:pt x="37" y="72"/>
                        </a:cubicBezTo>
                        <a:cubicBezTo>
                          <a:pt x="37" y="73"/>
                          <a:pt x="37" y="74"/>
                          <a:pt x="37" y="74"/>
                        </a:cubicBezTo>
                        <a:cubicBezTo>
                          <a:pt x="38" y="75"/>
                          <a:pt x="38" y="75"/>
                          <a:pt x="38" y="76"/>
                        </a:cubicBezTo>
                        <a:cubicBezTo>
                          <a:pt x="39" y="75"/>
                          <a:pt x="40" y="74"/>
                          <a:pt x="40" y="73"/>
                        </a:cubicBezTo>
                        <a:cubicBezTo>
                          <a:pt x="40" y="73"/>
                          <a:pt x="39" y="73"/>
                          <a:pt x="39" y="73"/>
                        </a:cubicBezTo>
                        <a:cubicBezTo>
                          <a:pt x="38" y="73"/>
                          <a:pt x="38" y="72"/>
                          <a:pt x="38" y="72"/>
                        </a:cubicBezTo>
                        <a:cubicBezTo>
                          <a:pt x="38" y="72"/>
                          <a:pt x="37" y="71"/>
                          <a:pt x="37" y="71"/>
                        </a:cubicBezTo>
                        <a:cubicBezTo>
                          <a:pt x="36" y="71"/>
                          <a:pt x="36" y="70"/>
                          <a:pt x="36" y="70"/>
                        </a:cubicBezTo>
                        <a:cubicBezTo>
                          <a:pt x="35" y="67"/>
                          <a:pt x="34" y="64"/>
                          <a:pt x="34" y="61"/>
                        </a:cubicBezTo>
                        <a:cubicBezTo>
                          <a:pt x="32" y="56"/>
                          <a:pt x="31" y="51"/>
                          <a:pt x="29" y="46"/>
                        </a:cubicBezTo>
                        <a:cubicBezTo>
                          <a:pt x="28" y="44"/>
                          <a:pt x="27" y="42"/>
                          <a:pt x="27" y="39"/>
                        </a:cubicBezTo>
                        <a:cubicBezTo>
                          <a:pt x="25" y="36"/>
                          <a:pt x="24" y="33"/>
                          <a:pt x="23" y="30"/>
                        </a:cubicBezTo>
                        <a:cubicBezTo>
                          <a:pt x="19" y="24"/>
                          <a:pt x="16" y="17"/>
                          <a:pt x="13" y="10"/>
                        </a:cubicBezTo>
                        <a:cubicBezTo>
                          <a:pt x="13" y="10"/>
                          <a:pt x="13" y="9"/>
                          <a:pt x="13" y="9"/>
                        </a:cubicBezTo>
                        <a:cubicBezTo>
                          <a:pt x="12" y="8"/>
                          <a:pt x="12" y="7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5"/>
                          <a:pt x="11" y="5"/>
                          <a:pt x="11" y="4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2"/>
                          <a:pt x="13" y="1"/>
                          <a:pt x="13" y="1"/>
                        </a:cubicBezTo>
                        <a:cubicBezTo>
                          <a:pt x="14" y="1"/>
                          <a:pt x="14" y="1"/>
                          <a:pt x="15" y="1"/>
                        </a:cubicBezTo>
                        <a:cubicBezTo>
                          <a:pt x="15" y="1"/>
                          <a:pt x="16" y="1"/>
                          <a:pt x="17" y="1"/>
                        </a:cubicBezTo>
                        <a:cubicBezTo>
                          <a:pt x="17" y="1"/>
                          <a:pt x="18" y="1"/>
                          <a:pt x="18" y="1"/>
                        </a:cubicBezTo>
                        <a:cubicBezTo>
                          <a:pt x="26" y="1"/>
                          <a:pt x="34" y="1"/>
                          <a:pt x="41" y="1"/>
                        </a:cubicBezTo>
                        <a:cubicBezTo>
                          <a:pt x="43" y="1"/>
                          <a:pt x="45" y="1"/>
                          <a:pt x="47" y="0"/>
                        </a:cubicBezTo>
                        <a:cubicBezTo>
                          <a:pt x="48" y="0"/>
                          <a:pt x="48" y="0"/>
                          <a:pt x="49" y="0"/>
                        </a:cubicBezTo>
                        <a:cubicBezTo>
                          <a:pt x="50" y="0"/>
                          <a:pt x="50" y="1"/>
                          <a:pt x="50" y="1"/>
                        </a:cubicBezTo>
                        <a:cubicBezTo>
                          <a:pt x="50" y="2"/>
                          <a:pt x="50" y="2"/>
                          <a:pt x="49" y="2"/>
                        </a:cubicBezTo>
                        <a:cubicBezTo>
                          <a:pt x="49" y="3"/>
                          <a:pt x="48" y="3"/>
                          <a:pt x="48" y="3"/>
                        </a:cubicBezTo>
                        <a:cubicBezTo>
                          <a:pt x="48" y="3"/>
                          <a:pt x="48" y="3"/>
                          <a:pt x="47" y="3"/>
                        </a:cubicBezTo>
                        <a:cubicBezTo>
                          <a:pt x="48" y="3"/>
                          <a:pt x="49" y="4"/>
                          <a:pt x="51" y="4"/>
                        </a:cubicBezTo>
                        <a:cubicBezTo>
                          <a:pt x="52" y="4"/>
                          <a:pt x="52" y="4"/>
                          <a:pt x="52" y="5"/>
                        </a:cubicBezTo>
                        <a:cubicBezTo>
                          <a:pt x="52" y="6"/>
                          <a:pt x="52" y="6"/>
                          <a:pt x="53" y="7"/>
                        </a:cubicBezTo>
                        <a:cubicBezTo>
                          <a:pt x="53" y="7"/>
                          <a:pt x="53" y="7"/>
                          <a:pt x="53" y="8"/>
                        </a:cubicBezTo>
                        <a:cubicBezTo>
                          <a:pt x="52" y="8"/>
                          <a:pt x="53" y="9"/>
                          <a:pt x="53" y="9"/>
                        </a:cubicBezTo>
                        <a:cubicBezTo>
                          <a:pt x="54" y="11"/>
                          <a:pt x="54" y="12"/>
                          <a:pt x="55" y="13"/>
                        </a:cubicBezTo>
                        <a:cubicBezTo>
                          <a:pt x="57" y="16"/>
                          <a:pt x="58" y="20"/>
                          <a:pt x="60" y="24"/>
                        </a:cubicBezTo>
                        <a:cubicBezTo>
                          <a:pt x="60" y="25"/>
                          <a:pt x="60" y="26"/>
                          <a:pt x="61" y="27"/>
                        </a:cubicBezTo>
                        <a:cubicBezTo>
                          <a:pt x="62" y="32"/>
                          <a:pt x="63" y="38"/>
                          <a:pt x="65" y="43"/>
                        </a:cubicBezTo>
                        <a:cubicBezTo>
                          <a:pt x="66" y="46"/>
                          <a:pt x="67" y="48"/>
                          <a:pt x="68" y="50"/>
                        </a:cubicBezTo>
                        <a:cubicBezTo>
                          <a:pt x="69" y="55"/>
                          <a:pt x="72" y="59"/>
                          <a:pt x="74" y="63"/>
                        </a:cubicBezTo>
                        <a:cubicBezTo>
                          <a:pt x="75" y="66"/>
                          <a:pt x="76" y="68"/>
                          <a:pt x="77" y="71"/>
                        </a:cubicBezTo>
                        <a:cubicBezTo>
                          <a:pt x="77" y="72"/>
                          <a:pt x="77" y="72"/>
                          <a:pt x="76" y="73"/>
                        </a:cubicBezTo>
                        <a:cubicBezTo>
                          <a:pt x="73" y="79"/>
                          <a:pt x="70" y="85"/>
                          <a:pt x="66" y="90"/>
                        </a:cubicBezTo>
                        <a:cubicBezTo>
                          <a:pt x="64" y="93"/>
                          <a:pt x="62" y="95"/>
                          <a:pt x="61" y="98"/>
                        </a:cubicBezTo>
                        <a:cubicBezTo>
                          <a:pt x="60" y="99"/>
                          <a:pt x="60" y="100"/>
                          <a:pt x="59" y="101"/>
                        </a:cubicBezTo>
                        <a:cubicBezTo>
                          <a:pt x="57" y="105"/>
                          <a:pt x="54" y="110"/>
                          <a:pt x="52" y="114"/>
                        </a:cubicBezTo>
                        <a:cubicBezTo>
                          <a:pt x="49" y="118"/>
                          <a:pt x="47" y="121"/>
                          <a:pt x="44" y="125"/>
                        </a:cubicBezTo>
                        <a:cubicBezTo>
                          <a:pt x="44" y="125"/>
                          <a:pt x="44" y="125"/>
                          <a:pt x="44" y="125"/>
                        </a:cubicBezTo>
                        <a:close/>
                        <a:moveTo>
                          <a:pt x="44" y="12"/>
                        </a:moveTo>
                        <a:cubicBezTo>
                          <a:pt x="43" y="12"/>
                          <a:pt x="43" y="12"/>
                          <a:pt x="42" y="12"/>
                        </a:cubicBezTo>
                        <a:cubicBezTo>
                          <a:pt x="42" y="12"/>
                          <a:pt x="42" y="13"/>
                          <a:pt x="41" y="13"/>
                        </a:cubicBezTo>
                        <a:cubicBezTo>
                          <a:pt x="40" y="15"/>
                          <a:pt x="38" y="16"/>
                          <a:pt x="36" y="18"/>
                        </a:cubicBezTo>
                        <a:cubicBezTo>
                          <a:pt x="36" y="18"/>
                          <a:pt x="36" y="18"/>
                          <a:pt x="36" y="18"/>
                        </a:cubicBezTo>
                        <a:cubicBezTo>
                          <a:pt x="38" y="16"/>
                          <a:pt x="41" y="15"/>
                          <a:pt x="43" y="13"/>
                        </a:cubicBezTo>
                        <a:cubicBezTo>
                          <a:pt x="43" y="13"/>
                          <a:pt x="43" y="12"/>
                          <a:pt x="44" y="12"/>
                        </a:cubicBezTo>
                        <a:cubicBezTo>
                          <a:pt x="44" y="12"/>
                          <a:pt x="44" y="12"/>
                          <a:pt x="44" y="12"/>
                        </a:cubicBezTo>
                        <a:cubicBezTo>
                          <a:pt x="44" y="11"/>
                          <a:pt x="44" y="12"/>
                          <a:pt x="44" y="12"/>
                        </a:cubicBezTo>
                        <a:close/>
                        <a:moveTo>
                          <a:pt x="38" y="118"/>
                        </a:moveTo>
                        <a:cubicBezTo>
                          <a:pt x="38" y="118"/>
                          <a:pt x="38" y="118"/>
                          <a:pt x="38" y="118"/>
                        </a:cubicBezTo>
                        <a:cubicBezTo>
                          <a:pt x="38" y="117"/>
                          <a:pt x="39" y="117"/>
                          <a:pt x="39" y="117"/>
                        </a:cubicBezTo>
                        <a:cubicBezTo>
                          <a:pt x="40" y="116"/>
                          <a:pt x="41" y="115"/>
                          <a:pt x="42" y="114"/>
                        </a:cubicBezTo>
                        <a:cubicBezTo>
                          <a:pt x="46" y="108"/>
                          <a:pt x="50" y="102"/>
                          <a:pt x="54" y="96"/>
                        </a:cubicBezTo>
                        <a:cubicBezTo>
                          <a:pt x="54" y="96"/>
                          <a:pt x="54" y="95"/>
                          <a:pt x="54" y="95"/>
                        </a:cubicBezTo>
                        <a:cubicBezTo>
                          <a:pt x="54" y="95"/>
                          <a:pt x="54" y="95"/>
                          <a:pt x="54" y="96"/>
                        </a:cubicBezTo>
                        <a:cubicBezTo>
                          <a:pt x="51" y="99"/>
                          <a:pt x="49" y="102"/>
                          <a:pt x="46" y="105"/>
                        </a:cubicBezTo>
                        <a:cubicBezTo>
                          <a:pt x="46" y="106"/>
                          <a:pt x="45" y="106"/>
                          <a:pt x="45" y="107"/>
                        </a:cubicBezTo>
                        <a:cubicBezTo>
                          <a:pt x="45" y="107"/>
                          <a:pt x="45" y="107"/>
                          <a:pt x="44" y="108"/>
                        </a:cubicBezTo>
                        <a:cubicBezTo>
                          <a:pt x="44" y="108"/>
                          <a:pt x="43" y="109"/>
                          <a:pt x="43" y="109"/>
                        </a:cubicBezTo>
                        <a:cubicBezTo>
                          <a:pt x="42" y="110"/>
                          <a:pt x="42" y="111"/>
                          <a:pt x="41" y="112"/>
                        </a:cubicBezTo>
                        <a:cubicBezTo>
                          <a:pt x="41" y="112"/>
                          <a:pt x="41" y="113"/>
                          <a:pt x="41" y="113"/>
                        </a:cubicBezTo>
                        <a:cubicBezTo>
                          <a:pt x="41" y="114"/>
                          <a:pt x="41" y="114"/>
                          <a:pt x="40" y="114"/>
                        </a:cubicBezTo>
                        <a:cubicBezTo>
                          <a:pt x="40" y="115"/>
                          <a:pt x="39" y="115"/>
                          <a:pt x="39" y="115"/>
                        </a:cubicBezTo>
                        <a:cubicBezTo>
                          <a:pt x="39" y="116"/>
                          <a:pt x="38" y="117"/>
                          <a:pt x="38" y="118"/>
                        </a:cubicBezTo>
                        <a:close/>
                        <a:moveTo>
                          <a:pt x="35" y="25"/>
                        </a:moveTo>
                        <a:cubicBezTo>
                          <a:pt x="36" y="25"/>
                          <a:pt x="36" y="25"/>
                          <a:pt x="36" y="24"/>
                        </a:cubicBezTo>
                        <a:cubicBezTo>
                          <a:pt x="37" y="23"/>
                          <a:pt x="39" y="22"/>
                          <a:pt x="40" y="21"/>
                        </a:cubicBezTo>
                        <a:cubicBezTo>
                          <a:pt x="42" y="19"/>
                          <a:pt x="45" y="17"/>
                          <a:pt x="48" y="15"/>
                        </a:cubicBezTo>
                        <a:cubicBezTo>
                          <a:pt x="48" y="15"/>
                          <a:pt x="48" y="14"/>
                          <a:pt x="48" y="14"/>
                        </a:cubicBezTo>
                        <a:cubicBezTo>
                          <a:pt x="47" y="14"/>
                          <a:pt x="47" y="13"/>
                          <a:pt x="47" y="13"/>
                        </a:cubicBezTo>
                        <a:cubicBezTo>
                          <a:pt x="46" y="14"/>
                          <a:pt x="36" y="23"/>
                          <a:pt x="35" y="25"/>
                        </a:cubicBezTo>
                        <a:close/>
                        <a:moveTo>
                          <a:pt x="38" y="29"/>
                        </a:moveTo>
                        <a:cubicBezTo>
                          <a:pt x="38" y="29"/>
                          <a:pt x="38" y="29"/>
                          <a:pt x="39" y="28"/>
                        </a:cubicBezTo>
                        <a:cubicBezTo>
                          <a:pt x="42" y="26"/>
                          <a:pt x="45" y="24"/>
                          <a:pt x="48" y="21"/>
                        </a:cubicBezTo>
                        <a:cubicBezTo>
                          <a:pt x="48" y="21"/>
                          <a:pt x="48" y="21"/>
                          <a:pt x="48" y="21"/>
                        </a:cubicBezTo>
                        <a:cubicBezTo>
                          <a:pt x="48" y="20"/>
                          <a:pt x="48" y="20"/>
                          <a:pt x="48" y="19"/>
                        </a:cubicBezTo>
                        <a:cubicBezTo>
                          <a:pt x="45" y="22"/>
                          <a:pt x="41" y="25"/>
                          <a:pt x="38" y="28"/>
                        </a:cubicBezTo>
                        <a:cubicBezTo>
                          <a:pt x="38" y="28"/>
                          <a:pt x="38" y="29"/>
                          <a:pt x="38" y="29"/>
                        </a:cubicBezTo>
                        <a:close/>
                        <a:moveTo>
                          <a:pt x="42" y="124"/>
                        </a:moveTo>
                        <a:cubicBezTo>
                          <a:pt x="45" y="121"/>
                          <a:pt x="48" y="116"/>
                          <a:pt x="50" y="112"/>
                        </a:cubicBezTo>
                        <a:cubicBezTo>
                          <a:pt x="50" y="112"/>
                          <a:pt x="50" y="112"/>
                          <a:pt x="50" y="112"/>
                        </a:cubicBezTo>
                        <a:cubicBezTo>
                          <a:pt x="47" y="115"/>
                          <a:pt x="45" y="118"/>
                          <a:pt x="43" y="121"/>
                        </a:cubicBezTo>
                        <a:cubicBezTo>
                          <a:pt x="42" y="122"/>
                          <a:pt x="42" y="122"/>
                          <a:pt x="42" y="123"/>
                        </a:cubicBezTo>
                        <a:cubicBezTo>
                          <a:pt x="41" y="123"/>
                          <a:pt x="41" y="124"/>
                          <a:pt x="42" y="124"/>
                        </a:cubicBezTo>
                        <a:close/>
                        <a:moveTo>
                          <a:pt x="70" y="76"/>
                        </a:moveTo>
                        <a:cubicBezTo>
                          <a:pt x="69" y="76"/>
                          <a:pt x="69" y="76"/>
                          <a:pt x="69" y="76"/>
                        </a:cubicBezTo>
                        <a:cubicBezTo>
                          <a:pt x="67" y="78"/>
                          <a:pt x="65" y="81"/>
                          <a:pt x="63" y="84"/>
                        </a:cubicBezTo>
                        <a:cubicBezTo>
                          <a:pt x="63" y="85"/>
                          <a:pt x="63" y="86"/>
                          <a:pt x="62" y="87"/>
                        </a:cubicBezTo>
                        <a:cubicBezTo>
                          <a:pt x="65" y="83"/>
                          <a:pt x="68" y="80"/>
                          <a:pt x="70" y="76"/>
                        </a:cubicBezTo>
                        <a:close/>
                        <a:moveTo>
                          <a:pt x="34" y="5"/>
                        </a:moveTo>
                        <a:cubicBezTo>
                          <a:pt x="39" y="5"/>
                          <a:pt x="43" y="5"/>
                          <a:pt x="48" y="6"/>
                        </a:cubicBezTo>
                        <a:cubicBezTo>
                          <a:pt x="46" y="4"/>
                          <a:pt x="39" y="4"/>
                          <a:pt x="34" y="5"/>
                        </a:cubicBezTo>
                        <a:close/>
                        <a:moveTo>
                          <a:pt x="33" y="104"/>
                        </a:moveTo>
                        <a:cubicBezTo>
                          <a:pt x="33" y="104"/>
                          <a:pt x="34" y="104"/>
                          <a:pt x="34" y="104"/>
                        </a:cubicBezTo>
                        <a:cubicBezTo>
                          <a:pt x="35" y="104"/>
                          <a:pt x="35" y="104"/>
                          <a:pt x="35" y="103"/>
                        </a:cubicBezTo>
                        <a:cubicBezTo>
                          <a:pt x="36" y="103"/>
                          <a:pt x="36" y="102"/>
                          <a:pt x="37" y="101"/>
                        </a:cubicBezTo>
                        <a:cubicBezTo>
                          <a:pt x="38" y="100"/>
                          <a:pt x="38" y="98"/>
                          <a:pt x="39" y="97"/>
                        </a:cubicBezTo>
                        <a:cubicBezTo>
                          <a:pt x="37" y="99"/>
                          <a:pt x="35" y="101"/>
                          <a:pt x="33" y="104"/>
                        </a:cubicBezTo>
                        <a:close/>
                        <a:moveTo>
                          <a:pt x="47" y="39"/>
                        </a:moveTo>
                        <a:cubicBezTo>
                          <a:pt x="46" y="40"/>
                          <a:pt x="44" y="41"/>
                          <a:pt x="43" y="42"/>
                        </a:cubicBezTo>
                        <a:cubicBezTo>
                          <a:pt x="43" y="43"/>
                          <a:pt x="43" y="43"/>
                          <a:pt x="44" y="44"/>
                        </a:cubicBezTo>
                        <a:cubicBezTo>
                          <a:pt x="45" y="43"/>
                          <a:pt x="46" y="42"/>
                          <a:pt x="48" y="41"/>
                        </a:cubicBezTo>
                        <a:cubicBezTo>
                          <a:pt x="47" y="40"/>
                          <a:pt x="47" y="39"/>
                          <a:pt x="47" y="39"/>
                        </a:cubicBezTo>
                        <a:close/>
                        <a:moveTo>
                          <a:pt x="44" y="80"/>
                        </a:moveTo>
                        <a:cubicBezTo>
                          <a:pt x="44" y="80"/>
                          <a:pt x="44" y="80"/>
                          <a:pt x="44" y="80"/>
                        </a:cubicBezTo>
                        <a:cubicBezTo>
                          <a:pt x="44" y="80"/>
                          <a:pt x="44" y="80"/>
                          <a:pt x="43" y="80"/>
                        </a:cubicBezTo>
                        <a:cubicBezTo>
                          <a:pt x="42" y="83"/>
                          <a:pt x="40" y="85"/>
                          <a:pt x="38" y="88"/>
                        </a:cubicBezTo>
                        <a:cubicBezTo>
                          <a:pt x="38" y="88"/>
                          <a:pt x="37" y="89"/>
                          <a:pt x="37" y="89"/>
                        </a:cubicBezTo>
                        <a:cubicBezTo>
                          <a:pt x="38" y="88"/>
                          <a:pt x="39" y="87"/>
                          <a:pt x="40" y="87"/>
                        </a:cubicBezTo>
                        <a:cubicBezTo>
                          <a:pt x="41" y="86"/>
                          <a:pt x="42" y="84"/>
                          <a:pt x="43" y="82"/>
                        </a:cubicBezTo>
                        <a:cubicBezTo>
                          <a:pt x="43" y="82"/>
                          <a:pt x="44" y="81"/>
                          <a:pt x="44" y="80"/>
                        </a:cubicBezTo>
                        <a:close/>
                        <a:moveTo>
                          <a:pt x="73" y="73"/>
                        </a:moveTo>
                        <a:cubicBezTo>
                          <a:pt x="73" y="73"/>
                          <a:pt x="74" y="72"/>
                          <a:pt x="74" y="72"/>
                        </a:cubicBezTo>
                        <a:cubicBezTo>
                          <a:pt x="75" y="72"/>
                          <a:pt x="75" y="71"/>
                          <a:pt x="74" y="70"/>
                        </a:cubicBezTo>
                        <a:cubicBezTo>
                          <a:pt x="74" y="69"/>
                          <a:pt x="73" y="69"/>
                          <a:pt x="73" y="68"/>
                        </a:cubicBezTo>
                        <a:cubicBezTo>
                          <a:pt x="73" y="68"/>
                          <a:pt x="73" y="68"/>
                          <a:pt x="73" y="67"/>
                        </a:cubicBezTo>
                        <a:cubicBezTo>
                          <a:pt x="72" y="68"/>
                          <a:pt x="72" y="68"/>
                          <a:pt x="72" y="68"/>
                        </a:cubicBezTo>
                        <a:cubicBezTo>
                          <a:pt x="72" y="68"/>
                          <a:pt x="73" y="69"/>
                          <a:pt x="73" y="69"/>
                        </a:cubicBezTo>
                        <a:cubicBezTo>
                          <a:pt x="73" y="70"/>
                          <a:pt x="73" y="70"/>
                          <a:pt x="72" y="70"/>
                        </a:cubicBezTo>
                        <a:cubicBezTo>
                          <a:pt x="72" y="71"/>
                          <a:pt x="72" y="71"/>
                          <a:pt x="71" y="71"/>
                        </a:cubicBezTo>
                        <a:cubicBezTo>
                          <a:pt x="71" y="71"/>
                          <a:pt x="71" y="72"/>
                          <a:pt x="71" y="73"/>
                        </a:cubicBezTo>
                        <a:cubicBezTo>
                          <a:pt x="72" y="73"/>
                          <a:pt x="73" y="73"/>
                          <a:pt x="73" y="73"/>
                        </a:cubicBezTo>
                        <a:close/>
                        <a:moveTo>
                          <a:pt x="48" y="78"/>
                        </a:moveTo>
                        <a:cubicBezTo>
                          <a:pt x="48" y="78"/>
                          <a:pt x="49" y="78"/>
                          <a:pt x="49" y="78"/>
                        </a:cubicBezTo>
                        <a:cubicBezTo>
                          <a:pt x="50" y="77"/>
                          <a:pt x="52" y="75"/>
                          <a:pt x="54" y="74"/>
                        </a:cubicBezTo>
                        <a:cubicBezTo>
                          <a:pt x="53" y="73"/>
                          <a:pt x="53" y="73"/>
                          <a:pt x="53" y="73"/>
                        </a:cubicBezTo>
                        <a:cubicBezTo>
                          <a:pt x="52" y="74"/>
                          <a:pt x="51" y="75"/>
                          <a:pt x="49" y="76"/>
                        </a:cubicBezTo>
                        <a:cubicBezTo>
                          <a:pt x="49" y="76"/>
                          <a:pt x="49" y="76"/>
                          <a:pt x="49" y="76"/>
                        </a:cubicBezTo>
                        <a:cubicBezTo>
                          <a:pt x="49" y="77"/>
                          <a:pt x="49" y="78"/>
                          <a:pt x="48" y="78"/>
                        </a:cubicBezTo>
                        <a:close/>
                        <a:moveTo>
                          <a:pt x="14" y="113"/>
                        </a:moveTo>
                        <a:cubicBezTo>
                          <a:pt x="16" y="112"/>
                          <a:pt x="21" y="104"/>
                          <a:pt x="22" y="102"/>
                        </a:cubicBezTo>
                        <a:cubicBezTo>
                          <a:pt x="21" y="102"/>
                          <a:pt x="21" y="103"/>
                          <a:pt x="21" y="103"/>
                        </a:cubicBezTo>
                        <a:cubicBezTo>
                          <a:pt x="19" y="106"/>
                          <a:pt x="17" y="109"/>
                          <a:pt x="15" y="112"/>
                        </a:cubicBezTo>
                        <a:cubicBezTo>
                          <a:pt x="14" y="112"/>
                          <a:pt x="14" y="112"/>
                          <a:pt x="14" y="113"/>
                        </a:cubicBezTo>
                        <a:close/>
                        <a:moveTo>
                          <a:pt x="58" y="79"/>
                        </a:moveTo>
                        <a:cubicBezTo>
                          <a:pt x="60" y="77"/>
                          <a:pt x="61" y="76"/>
                          <a:pt x="63" y="74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ubicBezTo>
                          <a:pt x="61" y="75"/>
                          <a:pt x="59" y="76"/>
                          <a:pt x="58" y="79"/>
                        </a:cubicBezTo>
                        <a:close/>
                        <a:moveTo>
                          <a:pt x="19" y="116"/>
                        </a:moveTo>
                        <a:cubicBezTo>
                          <a:pt x="19" y="115"/>
                          <a:pt x="19" y="115"/>
                          <a:pt x="19" y="115"/>
                        </a:cubicBezTo>
                        <a:cubicBezTo>
                          <a:pt x="18" y="117"/>
                          <a:pt x="17" y="119"/>
                          <a:pt x="15" y="121"/>
                        </a:cubicBezTo>
                        <a:cubicBezTo>
                          <a:pt x="15" y="122"/>
                          <a:pt x="14" y="123"/>
                          <a:pt x="13" y="124"/>
                        </a:cubicBezTo>
                        <a:cubicBezTo>
                          <a:pt x="13" y="124"/>
                          <a:pt x="14" y="124"/>
                          <a:pt x="14" y="123"/>
                        </a:cubicBezTo>
                        <a:cubicBezTo>
                          <a:pt x="14" y="123"/>
                          <a:pt x="15" y="123"/>
                          <a:pt x="15" y="122"/>
                        </a:cubicBezTo>
                        <a:cubicBezTo>
                          <a:pt x="15" y="122"/>
                          <a:pt x="16" y="122"/>
                          <a:pt x="16" y="122"/>
                        </a:cubicBezTo>
                        <a:cubicBezTo>
                          <a:pt x="17" y="120"/>
                          <a:pt x="18" y="118"/>
                          <a:pt x="19" y="116"/>
                        </a:cubicBezTo>
                        <a:cubicBezTo>
                          <a:pt x="19" y="116"/>
                          <a:pt x="19" y="116"/>
                          <a:pt x="19" y="116"/>
                        </a:cubicBezTo>
                        <a:close/>
                        <a:moveTo>
                          <a:pt x="32" y="36"/>
                        </a:moveTo>
                        <a:cubicBezTo>
                          <a:pt x="32" y="37"/>
                          <a:pt x="33" y="37"/>
                          <a:pt x="33" y="38"/>
                        </a:cubicBezTo>
                        <a:cubicBezTo>
                          <a:pt x="34" y="37"/>
                          <a:pt x="34" y="37"/>
                          <a:pt x="35" y="36"/>
                        </a:cubicBezTo>
                        <a:cubicBezTo>
                          <a:pt x="35" y="36"/>
                          <a:pt x="35" y="35"/>
                          <a:pt x="34" y="34"/>
                        </a:cubicBezTo>
                        <a:cubicBezTo>
                          <a:pt x="34" y="35"/>
                          <a:pt x="33" y="35"/>
                          <a:pt x="32" y="36"/>
                        </a:cubicBezTo>
                        <a:close/>
                        <a:moveTo>
                          <a:pt x="55" y="35"/>
                        </a:moveTo>
                        <a:cubicBezTo>
                          <a:pt x="55" y="34"/>
                          <a:pt x="55" y="33"/>
                          <a:pt x="54" y="32"/>
                        </a:cubicBezTo>
                        <a:cubicBezTo>
                          <a:pt x="54" y="32"/>
                          <a:pt x="53" y="33"/>
                          <a:pt x="53" y="33"/>
                        </a:cubicBezTo>
                        <a:cubicBezTo>
                          <a:pt x="53" y="34"/>
                          <a:pt x="54" y="35"/>
                          <a:pt x="54" y="36"/>
                        </a:cubicBezTo>
                        <a:cubicBezTo>
                          <a:pt x="54" y="36"/>
                          <a:pt x="55" y="36"/>
                          <a:pt x="55" y="35"/>
                        </a:cubicBezTo>
                        <a:close/>
                        <a:moveTo>
                          <a:pt x="30" y="111"/>
                        </a:moveTo>
                        <a:cubicBezTo>
                          <a:pt x="29" y="111"/>
                          <a:pt x="29" y="111"/>
                          <a:pt x="28" y="110"/>
                        </a:cubicBezTo>
                        <a:cubicBezTo>
                          <a:pt x="27" y="111"/>
                          <a:pt x="27" y="112"/>
                          <a:pt x="26" y="113"/>
                        </a:cubicBezTo>
                        <a:cubicBezTo>
                          <a:pt x="28" y="113"/>
                          <a:pt x="29" y="112"/>
                          <a:pt x="30" y="111"/>
                        </a:cubicBezTo>
                        <a:close/>
                        <a:moveTo>
                          <a:pt x="29" y="14"/>
                        </a:moveTo>
                        <a:cubicBezTo>
                          <a:pt x="30" y="14"/>
                          <a:pt x="30" y="14"/>
                          <a:pt x="30" y="14"/>
                        </a:cubicBezTo>
                        <a:cubicBezTo>
                          <a:pt x="31" y="13"/>
                          <a:pt x="33" y="12"/>
                          <a:pt x="34" y="10"/>
                        </a:cubicBezTo>
                        <a:cubicBezTo>
                          <a:pt x="33" y="10"/>
                          <a:pt x="33" y="10"/>
                          <a:pt x="32" y="10"/>
                        </a:cubicBezTo>
                        <a:cubicBezTo>
                          <a:pt x="31" y="11"/>
                          <a:pt x="30" y="13"/>
                          <a:pt x="29" y="14"/>
                        </a:cubicBezTo>
                        <a:close/>
                        <a:moveTo>
                          <a:pt x="6" y="126"/>
                        </a:moveTo>
                        <a:cubicBezTo>
                          <a:pt x="7" y="126"/>
                          <a:pt x="7" y="126"/>
                          <a:pt x="7" y="126"/>
                        </a:cubicBezTo>
                        <a:cubicBezTo>
                          <a:pt x="8" y="126"/>
                          <a:pt x="8" y="126"/>
                          <a:pt x="8" y="126"/>
                        </a:cubicBezTo>
                        <a:cubicBezTo>
                          <a:pt x="8" y="125"/>
                          <a:pt x="8" y="124"/>
                          <a:pt x="9" y="123"/>
                        </a:cubicBezTo>
                        <a:cubicBezTo>
                          <a:pt x="10" y="123"/>
                          <a:pt x="10" y="122"/>
                          <a:pt x="10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9" y="122"/>
                          <a:pt x="8" y="124"/>
                          <a:pt x="6" y="126"/>
                        </a:cubicBezTo>
                        <a:close/>
                        <a:moveTo>
                          <a:pt x="31" y="24"/>
                        </a:moveTo>
                        <a:cubicBezTo>
                          <a:pt x="30" y="25"/>
                          <a:pt x="29" y="26"/>
                          <a:pt x="28" y="26"/>
                        </a:cubicBezTo>
                        <a:cubicBezTo>
                          <a:pt x="29" y="27"/>
                          <a:pt x="29" y="27"/>
                          <a:pt x="29" y="28"/>
                        </a:cubicBezTo>
                        <a:cubicBezTo>
                          <a:pt x="30" y="27"/>
                          <a:pt x="30" y="27"/>
                          <a:pt x="31" y="26"/>
                        </a:cubicBezTo>
                        <a:cubicBezTo>
                          <a:pt x="32" y="26"/>
                          <a:pt x="32" y="25"/>
                          <a:pt x="31" y="24"/>
                        </a:cubicBezTo>
                        <a:close/>
                        <a:moveTo>
                          <a:pt x="57" y="67"/>
                        </a:moveTo>
                        <a:cubicBezTo>
                          <a:pt x="58" y="67"/>
                          <a:pt x="60" y="66"/>
                          <a:pt x="61" y="65"/>
                        </a:cubicBezTo>
                        <a:cubicBezTo>
                          <a:pt x="60" y="65"/>
                          <a:pt x="60" y="64"/>
                          <a:pt x="60" y="64"/>
                        </a:cubicBezTo>
                        <a:cubicBezTo>
                          <a:pt x="59" y="65"/>
                          <a:pt x="59" y="65"/>
                          <a:pt x="58" y="65"/>
                        </a:cubicBezTo>
                        <a:cubicBezTo>
                          <a:pt x="57" y="66"/>
                          <a:pt x="57" y="67"/>
                          <a:pt x="57" y="67"/>
                        </a:cubicBezTo>
                        <a:close/>
                        <a:moveTo>
                          <a:pt x="61" y="72"/>
                        </a:moveTo>
                        <a:cubicBezTo>
                          <a:pt x="62" y="71"/>
                          <a:pt x="63" y="71"/>
                          <a:pt x="63" y="70"/>
                        </a:cubicBezTo>
                        <a:cubicBezTo>
                          <a:pt x="63" y="70"/>
                          <a:pt x="63" y="69"/>
                          <a:pt x="62" y="69"/>
                        </a:cubicBezTo>
                        <a:cubicBezTo>
                          <a:pt x="62" y="69"/>
                          <a:pt x="62" y="70"/>
                          <a:pt x="61" y="70"/>
                        </a:cubicBezTo>
                        <a:cubicBezTo>
                          <a:pt x="61" y="71"/>
                          <a:pt x="61" y="71"/>
                          <a:pt x="61" y="72"/>
                        </a:cubicBezTo>
                        <a:close/>
                        <a:moveTo>
                          <a:pt x="53" y="61"/>
                        </a:moveTo>
                        <a:cubicBezTo>
                          <a:pt x="52" y="62"/>
                          <a:pt x="52" y="62"/>
                          <a:pt x="52" y="63"/>
                        </a:cubicBezTo>
                        <a:cubicBezTo>
                          <a:pt x="51" y="63"/>
                          <a:pt x="51" y="63"/>
                          <a:pt x="51" y="65"/>
                        </a:cubicBezTo>
                        <a:cubicBezTo>
                          <a:pt x="52" y="64"/>
                          <a:pt x="53" y="64"/>
                          <a:pt x="54" y="63"/>
                        </a:cubicBezTo>
                        <a:cubicBezTo>
                          <a:pt x="53" y="63"/>
                          <a:pt x="53" y="62"/>
                          <a:pt x="53" y="61"/>
                        </a:cubicBezTo>
                        <a:close/>
                        <a:moveTo>
                          <a:pt x="36" y="120"/>
                        </a:moveTo>
                        <a:cubicBezTo>
                          <a:pt x="35" y="121"/>
                          <a:pt x="34" y="122"/>
                          <a:pt x="33" y="123"/>
                        </a:cubicBezTo>
                        <a:cubicBezTo>
                          <a:pt x="33" y="124"/>
                          <a:pt x="34" y="124"/>
                          <a:pt x="34" y="124"/>
                        </a:cubicBezTo>
                        <a:cubicBezTo>
                          <a:pt x="35" y="123"/>
                          <a:pt x="35" y="122"/>
                          <a:pt x="36" y="122"/>
                        </a:cubicBezTo>
                        <a:cubicBezTo>
                          <a:pt x="36" y="121"/>
                          <a:pt x="36" y="121"/>
                          <a:pt x="36" y="120"/>
                        </a:cubicBezTo>
                        <a:close/>
                        <a:moveTo>
                          <a:pt x="50" y="88"/>
                        </a:moveTo>
                        <a:cubicBezTo>
                          <a:pt x="51" y="87"/>
                          <a:pt x="52" y="83"/>
                          <a:pt x="52" y="82"/>
                        </a:cubicBezTo>
                        <a:cubicBezTo>
                          <a:pt x="51" y="84"/>
                          <a:pt x="50" y="85"/>
                          <a:pt x="49" y="87"/>
                        </a:cubicBezTo>
                        <a:cubicBezTo>
                          <a:pt x="50" y="87"/>
                          <a:pt x="50" y="87"/>
                          <a:pt x="50" y="88"/>
                        </a:cubicBezTo>
                        <a:close/>
                        <a:moveTo>
                          <a:pt x="23" y="26"/>
                        </a:moveTo>
                        <a:cubicBezTo>
                          <a:pt x="23" y="25"/>
                          <a:pt x="19" y="17"/>
                          <a:pt x="18" y="17"/>
                        </a:cubicBezTo>
                        <a:cubicBezTo>
                          <a:pt x="20" y="20"/>
                          <a:pt x="21" y="23"/>
                          <a:pt x="23" y="26"/>
                        </a:cubicBezTo>
                        <a:close/>
                        <a:moveTo>
                          <a:pt x="39" y="32"/>
                        </a:moveTo>
                        <a:cubicBezTo>
                          <a:pt x="40" y="31"/>
                          <a:pt x="41" y="30"/>
                          <a:pt x="41" y="30"/>
                        </a:cubicBezTo>
                        <a:cubicBezTo>
                          <a:pt x="42" y="29"/>
                          <a:pt x="43" y="29"/>
                          <a:pt x="43" y="28"/>
                        </a:cubicBezTo>
                        <a:cubicBezTo>
                          <a:pt x="42" y="29"/>
                          <a:pt x="40" y="30"/>
                          <a:pt x="39" y="31"/>
                        </a:cubicBezTo>
                        <a:cubicBezTo>
                          <a:pt x="39" y="31"/>
                          <a:pt x="39" y="31"/>
                          <a:pt x="39" y="32"/>
                        </a:cubicBezTo>
                        <a:close/>
                        <a:moveTo>
                          <a:pt x="48" y="49"/>
                        </a:moveTo>
                        <a:cubicBezTo>
                          <a:pt x="47" y="49"/>
                          <a:pt x="46" y="49"/>
                          <a:pt x="46" y="50"/>
                        </a:cubicBezTo>
                        <a:cubicBezTo>
                          <a:pt x="46" y="51"/>
                          <a:pt x="46" y="51"/>
                          <a:pt x="46" y="51"/>
                        </a:cubicBezTo>
                        <a:cubicBezTo>
                          <a:pt x="47" y="51"/>
                          <a:pt x="47" y="51"/>
                          <a:pt x="47" y="50"/>
                        </a:cubicBezTo>
                        <a:cubicBezTo>
                          <a:pt x="48" y="50"/>
                          <a:pt x="48" y="49"/>
                          <a:pt x="48" y="49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5"/>
                          <a:pt x="48" y="26"/>
                          <a:pt x="48" y="26"/>
                        </a:cubicBezTo>
                        <a:cubicBezTo>
                          <a:pt x="48" y="26"/>
                          <a:pt x="47" y="27"/>
                          <a:pt x="47" y="27"/>
                        </a:cubicBezTo>
                        <a:cubicBezTo>
                          <a:pt x="47" y="27"/>
                          <a:pt x="47" y="28"/>
                          <a:pt x="48" y="28"/>
                        </a:cubicBezTo>
                        <a:cubicBezTo>
                          <a:pt x="50" y="27"/>
                          <a:pt x="50" y="27"/>
                          <a:pt x="49" y="25"/>
                        </a:cubicBezTo>
                        <a:close/>
                        <a:moveTo>
                          <a:pt x="32" y="108"/>
                        </a:moveTo>
                        <a:cubicBezTo>
                          <a:pt x="31" y="108"/>
                          <a:pt x="30" y="107"/>
                          <a:pt x="29" y="108"/>
                        </a:cubicBezTo>
                        <a:cubicBezTo>
                          <a:pt x="30" y="109"/>
                          <a:pt x="31" y="109"/>
                          <a:pt x="31" y="109"/>
                        </a:cubicBezTo>
                        <a:cubicBezTo>
                          <a:pt x="32" y="109"/>
                          <a:pt x="32" y="108"/>
                          <a:pt x="32" y="108"/>
                        </a:cubicBezTo>
                        <a:close/>
                        <a:moveTo>
                          <a:pt x="27" y="9"/>
                        </a:moveTo>
                        <a:cubicBezTo>
                          <a:pt x="27" y="9"/>
                          <a:pt x="27" y="9"/>
                          <a:pt x="26" y="9"/>
                        </a:cubicBezTo>
                        <a:cubicBezTo>
                          <a:pt x="27" y="10"/>
                          <a:pt x="27" y="10"/>
                          <a:pt x="28" y="11"/>
                        </a:cubicBezTo>
                        <a:cubicBezTo>
                          <a:pt x="28" y="10"/>
                          <a:pt x="29" y="10"/>
                          <a:pt x="30" y="9"/>
                        </a:cubicBezTo>
                        <a:cubicBezTo>
                          <a:pt x="28" y="9"/>
                          <a:pt x="28" y="9"/>
                          <a:pt x="27" y="9"/>
                        </a:cubicBezTo>
                        <a:close/>
                        <a:moveTo>
                          <a:pt x="34" y="53"/>
                        </a:moveTo>
                        <a:cubicBezTo>
                          <a:pt x="34" y="53"/>
                          <a:pt x="34" y="53"/>
                          <a:pt x="34" y="53"/>
                        </a:cubicBezTo>
                        <a:cubicBezTo>
                          <a:pt x="35" y="55"/>
                          <a:pt x="36" y="58"/>
                          <a:pt x="37" y="60"/>
                        </a:cubicBezTo>
                        <a:cubicBezTo>
                          <a:pt x="36" y="58"/>
                          <a:pt x="36" y="55"/>
                          <a:pt x="34" y="53"/>
                        </a:cubicBezTo>
                        <a:close/>
                        <a:moveTo>
                          <a:pt x="61" y="59"/>
                        </a:moveTo>
                        <a:cubicBezTo>
                          <a:pt x="62" y="59"/>
                          <a:pt x="62" y="59"/>
                          <a:pt x="62" y="58"/>
                        </a:cubicBezTo>
                        <a:cubicBezTo>
                          <a:pt x="61" y="57"/>
                          <a:pt x="61" y="56"/>
                          <a:pt x="61" y="55"/>
                        </a:cubicBezTo>
                        <a:cubicBezTo>
                          <a:pt x="60" y="55"/>
                          <a:pt x="60" y="56"/>
                          <a:pt x="60" y="56"/>
                        </a:cubicBezTo>
                        <a:cubicBezTo>
                          <a:pt x="60" y="57"/>
                          <a:pt x="61" y="58"/>
                          <a:pt x="61" y="59"/>
                        </a:cubicBezTo>
                        <a:close/>
                        <a:moveTo>
                          <a:pt x="57" y="40"/>
                        </a:moveTo>
                        <a:cubicBezTo>
                          <a:pt x="56" y="39"/>
                          <a:pt x="56" y="39"/>
                          <a:pt x="56" y="38"/>
                        </a:cubicBezTo>
                        <a:cubicBezTo>
                          <a:pt x="55" y="39"/>
                          <a:pt x="55" y="39"/>
                          <a:pt x="55" y="41"/>
                        </a:cubicBezTo>
                        <a:cubicBezTo>
                          <a:pt x="56" y="41"/>
                          <a:pt x="56" y="40"/>
                          <a:pt x="57" y="40"/>
                        </a:cubicBezTo>
                        <a:close/>
                        <a:moveTo>
                          <a:pt x="47" y="9"/>
                        </a:moveTo>
                        <a:cubicBezTo>
                          <a:pt x="47" y="8"/>
                          <a:pt x="47" y="9"/>
                          <a:pt x="46" y="9"/>
                        </a:cubicBezTo>
                        <a:cubicBezTo>
                          <a:pt x="46" y="9"/>
                          <a:pt x="45" y="9"/>
                          <a:pt x="45" y="10"/>
                        </a:cubicBezTo>
                        <a:cubicBezTo>
                          <a:pt x="45" y="10"/>
                          <a:pt x="46" y="10"/>
                          <a:pt x="46" y="10"/>
                        </a:cubicBezTo>
                        <a:cubicBezTo>
                          <a:pt x="47" y="10"/>
                          <a:pt x="47" y="10"/>
                          <a:pt x="47" y="9"/>
                        </a:cubicBezTo>
                        <a:close/>
                        <a:moveTo>
                          <a:pt x="46" y="73"/>
                        </a:moveTo>
                        <a:cubicBezTo>
                          <a:pt x="46" y="73"/>
                          <a:pt x="46" y="72"/>
                          <a:pt x="47" y="72"/>
                        </a:cubicBezTo>
                        <a:cubicBezTo>
                          <a:pt x="47" y="71"/>
                          <a:pt x="46" y="71"/>
                          <a:pt x="46" y="70"/>
                        </a:cubicBezTo>
                        <a:cubicBezTo>
                          <a:pt x="45" y="71"/>
                          <a:pt x="45" y="72"/>
                          <a:pt x="46" y="73"/>
                        </a:cubicBezTo>
                        <a:close/>
                        <a:moveTo>
                          <a:pt x="51" y="25"/>
                        </a:moveTo>
                        <a:cubicBezTo>
                          <a:pt x="52" y="25"/>
                          <a:pt x="52" y="25"/>
                          <a:pt x="52" y="24"/>
                        </a:cubicBezTo>
                        <a:cubicBezTo>
                          <a:pt x="52" y="23"/>
                          <a:pt x="52" y="23"/>
                          <a:pt x="52" y="23"/>
                        </a:cubicBezTo>
                        <a:cubicBezTo>
                          <a:pt x="50" y="23"/>
                          <a:pt x="51" y="24"/>
                          <a:pt x="51" y="25"/>
                        </a:cubicBezTo>
                        <a:close/>
                        <a:moveTo>
                          <a:pt x="55" y="54"/>
                        </a:moveTo>
                        <a:cubicBezTo>
                          <a:pt x="55" y="54"/>
                          <a:pt x="55" y="54"/>
                          <a:pt x="55" y="53"/>
                        </a:cubicBezTo>
                        <a:cubicBezTo>
                          <a:pt x="53" y="54"/>
                          <a:pt x="53" y="54"/>
                          <a:pt x="54" y="55"/>
                        </a:cubicBezTo>
                        <a:cubicBezTo>
                          <a:pt x="54" y="55"/>
                          <a:pt x="55" y="55"/>
                          <a:pt x="55" y="54"/>
                        </a:cubicBezTo>
                        <a:close/>
                        <a:moveTo>
                          <a:pt x="39" y="122"/>
                        </a:moveTo>
                        <a:cubicBezTo>
                          <a:pt x="38" y="122"/>
                          <a:pt x="37" y="124"/>
                          <a:pt x="37" y="125"/>
                        </a:cubicBezTo>
                        <a:cubicBezTo>
                          <a:pt x="37" y="125"/>
                          <a:pt x="37" y="125"/>
                          <a:pt x="37" y="125"/>
                        </a:cubicBezTo>
                        <a:cubicBezTo>
                          <a:pt x="38" y="124"/>
                          <a:pt x="38" y="123"/>
                          <a:pt x="39" y="122"/>
                        </a:cubicBezTo>
                        <a:close/>
                        <a:moveTo>
                          <a:pt x="30" y="31"/>
                        </a:moveTo>
                        <a:cubicBezTo>
                          <a:pt x="31" y="32"/>
                          <a:pt x="31" y="32"/>
                          <a:pt x="31" y="32"/>
                        </a:cubicBezTo>
                        <a:cubicBezTo>
                          <a:pt x="32" y="31"/>
                          <a:pt x="33" y="30"/>
                          <a:pt x="33" y="30"/>
                        </a:cubicBezTo>
                        <a:cubicBezTo>
                          <a:pt x="32" y="30"/>
                          <a:pt x="31" y="31"/>
                          <a:pt x="30" y="31"/>
                        </a:cubicBezTo>
                        <a:close/>
                        <a:moveTo>
                          <a:pt x="51" y="38"/>
                        </a:moveTo>
                        <a:cubicBezTo>
                          <a:pt x="52" y="38"/>
                          <a:pt x="52" y="38"/>
                          <a:pt x="52" y="38"/>
                        </a:cubicBezTo>
                        <a:cubicBezTo>
                          <a:pt x="51" y="37"/>
                          <a:pt x="51" y="36"/>
                          <a:pt x="51" y="35"/>
                        </a:cubicBezTo>
                        <a:cubicBezTo>
                          <a:pt x="50" y="35"/>
                          <a:pt x="50" y="36"/>
                          <a:pt x="50" y="36"/>
                        </a:cubicBezTo>
                        <a:cubicBezTo>
                          <a:pt x="51" y="37"/>
                          <a:pt x="51" y="37"/>
                          <a:pt x="51" y="38"/>
                        </a:cubicBezTo>
                        <a:close/>
                        <a:moveTo>
                          <a:pt x="38" y="108"/>
                        </a:moveTo>
                        <a:cubicBezTo>
                          <a:pt x="37" y="108"/>
                          <a:pt x="37" y="108"/>
                          <a:pt x="37" y="108"/>
                        </a:cubicBezTo>
                        <a:cubicBezTo>
                          <a:pt x="36" y="110"/>
                          <a:pt x="36" y="111"/>
                          <a:pt x="36" y="111"/>
                        </a:cubicBezTo>
                        <a:cubicBezTo>
                          <a:pt x="37" y="111"/>
                          <a:pt x="38" y="109"/>
                          <a:pt x="38" y="108"/>
                        </a:cubicBezTo>
                        <a:close/>
                        <a:moveTo>
                          <a:pt x="57" y="44"/>
                        </a:moveTo>
                        <a:cubicBezTo>
                          <a:pt x="56" y="45"/>
                          <a:pt x="56" y="45"/>
                          <a:pt x="57" y="47"/>
                        </a:cubicBezTo>
                        <a:cubicBezTo>
                          <a:pt x="58" y="46"/>
                          <a:pt x="58" y="46"/>
                          <a:pt x="57" y="44"/>
                        </a:cubicBezTo>
                        <a:close/>
                        <a:moveTo>
                          <a:pt x="45" y="29"/>
                        </a:moveTo>
                        <a:cubicBezTo>
                          <a:pt x="44" y="30"/>
                          <a:pt x="43" y="31"/>
                          <a:pt x="42" y="32"/>
                        </a:cubicBezTo>
                        <a:cubicBezTo>
                          <a:pt x="43" y="31"/>
                          <a:pt x="44" y="31"/>
                          <a:pt x="45" y="30"/>
                        </a:cubicBezTo>
                        <a:cubicBezTo>
                          <a:pt x="45" y="30"/>
                          <a:pt x="45" y="30"/>
                          <a:pt x="45" y="29"/>
                        </a:cubicBezTo>
                        <a:close/>
                        <a:moveTo>
                          <a:pt x="59" y="50"/>
                        </a:moveTo>
                        <a:cubicBezTo>
                          <a:pt x="58" y="50"/>
                          <a:pt x="58" y="51"/>
                          <a:pt x="59" y="52"/>
                        </a:cubicBezTo>
                        <a:cubicBezTo>
                          <a:pt x="59" y="52"/>
                          <a:pt x="60" y="52"/>
                          <a:pt x="59" y="51"/>
                        </a:cubicBezTo>
                        <a:cubicBezTo>
                          <a:pt x="59" y="51"/>
                          <a:pt x="59" y="50"/>
                          <a:pt x="59" y="50"/>
                        </a:cubicBezTo>
                        <a:close/>
                        <a:moveTo>
                          <a:pt x="46" y="96"/>
                        </a:moveTo>
                        <a:cubicBezTo>
                          <a:pt x="44" y="96"/>
                          <a:pt x="44" y="98"/>
                          <a:pt x="44" y="99"/>
                        </a:cubicBezTo>
                        <a:cubicBezTo>
                          <a:pt x="44" y="98"/>
                          <a:pt x="45" y="97"/>
                          <a:pt x="46" y="96"/>
                        </a:cubicBezTo>
                        <a:close/>
                        <a:moveTo>
                          <a:pt x="44" y="66"/>
                        </a:moveTo>
                        <a:cubicBezTo>
                          <a:pt x="45" y="66"/>
                          <a:pt x="45" y="65"/>
                          <a:pt x="44" y="64"/>
                        </a:cubicBezTo>
                        <a:cubicBezTo>
                          <a:pt x="44" y="65"/>
                          <a:pt x="44" y="65"/>
                          <a:pt x="44" y="66"/>
                        </a:cubicBezTo>
                        <a:close/>
                        <a:moveTo>
                          <a:pt x="20" y="10"/>
                        </a:moveTo>
                        <a:cubicBezTo>
                          <a:pt x="21" y="9"/>
                          <a:pt x="21" y="9"/>
                          <a:pt x="21" y="8"/>
                        </a:cubicBezTo>
                        <a:cubicBezTo>
                          <a:pt x="20" y="8"/>
                          <a:pt x="20" y="8"/>
                          <a:pt x="19" y="8"/>
                        </a:cubicBezTo>
                        <a:cubicBezTo>
                          <a:pt x="19" y="9"/>
                          <a:pt x="20" y="9"/>
                          <a:pt x="20" y="10"/>
                        </a:cubicBezTo>
                        <a:close/>
                        <a:moveTo>
                          <a:pt x="55" y="62"/>
                        </a:moveTo>
                        <a:cubicBezTo>
                          <a:pt x="56" y="61"/>
                          <a:pt x="56" y="60"/>
                          <a:pt x="56" y="59"/>
                        </a:cubicBezTo>
                        <a:cubicBezTo>
                          <a:pt x="55" y="60"/>
                          <a:pt x="55" y="60"/>
                          <a:pt x="55" y="62"/>
                        </a:cubicBezTo>
                        <a:close/>
                        <a:moveTo>
                          <a:pt x="24" y="119"/>
                        </a:moveTo>
                        <a:cubicBezTo>
                          <a:pt x="23" y="120"/>
                          <a:pt x="23" y="121"/>
                          <a:pt x="22" y="121"/>
                        </a:cubicBezTo>
                        <a:cubicBezTo>
                          <a:pt x="23" y="121"/>
                          <a:pt x="23" y="122"/>
                          <a:pt x="24" y="119"/>
                        </a:cubicBezTo>
                        <a:close/>
                        <a:moveTo>
                          <a:pt x="47" y="62"/>
                        </a:moveTo>
                        <a:cubicBezTo>
                          <a:pt x="46" y="63"/>
                          <a:pt x="46" y="63"/>
                          <a:pt x="47" y="64"/>
                        </a:cubicBezTo>
                        <a:cubicBezTo>
                          <a:pt x="48" y="63"/>
                          <a:pt x="48" y="63"/>
                          <a:pt x="47" y="62"/>
                        </a:cubicBezTo>
                        <a:close/>
                        <a:moveTo>
                          <a:pt x="25" y="24"/>
                        </a:moveTo>
                        <a:cubicBezTo>
                          <a:pt x="25" y="24"/>
                          <a:pt x="25" y="24"/>
                          <a:pt x="25" y="24"/>
                        </a:cubicBezTo>
                        <a:cubicBezTo>
                          <a:pt x="25" y="26"/>
                          <a:pt x="26" y="27"/>
                          <a:pt x="26" y="28"/>
                        </a:cubicBezTo>
                        <a:cubicBezTo>
                          <a:pt x="26" y="28"/>
                          <a:pt x="26" y="28"/>
                          <a:pt x="26" y="28"/>
                        </a:cubicBezTo>
                        <a:cubicBezTo>
                          <a:pt x="26" y="27"/>
                          <a:pt x="26" y="26"/>
                          <a:pt x="25" y="24"/>
                        </a:cubicBezTo>
                        <a:close/>
                        <a:moveTo>
                          <a:pt x="63" y="64"/>
                        </a:moveTo>
                        <a:cubicBezTo>
                          <a:pt x="63" y="63"/>
                          <a:pt x="64" y="63"/>
                          <a:pt x="63" y="63"/>
                        </a:cubicBezTo>
                        <a:cubicBezTo>
                          <a:pt x="63" y="63"/>
                          <a:pt x="63" y="62"/>
                          <a:pt x="63" y="61"/>
                        </a:cubicBezTo>
                        <a:cubicBezTo>
                          <a:pt x="62" y="62"/>
                          <a:pt x="63" y="63"/>
                          <a:pt x="63" y="64"/>
                        </a:cubicBezTo>
                        <a:close/>
                        <a:moveTo>
                          <a:pt x="23" y="11"/>
                        </a:moveTo>
                        <a:cubicBezTo>
                          <a:pt x="23" y="11"/>
                          <a:pt x="23" y="11"/>
                          <a:pt x="23" y="11"/>
                        </a:cubicBezTo>
                        <a:cubicBezTo>
                          <a:pt x="23" y="11"/>
                          <a:pt x="24" y="10"/>
                          <a:pt x="25" y="10"/>
                        </a:cubicBez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3" y="10"/>
                          <a:pt x="23" y="10"/>
                          <a:pt x="23" y="11"/>
                        </a:cubicBezTo>
                        <a:close/>
                        <a:moveTo>
                          <a:pt x="53" y="28"/>
                        </a:moveTo>
                        <a:cubicBezTo>
                          <a:pt x="52" y="29"/>
                          <a:pt x="52" y="29"/>
                          <a:pt x="52" y="30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8"/>
                          <a:pt x="53" y="28"/>
                          <a:pt x="53" y="28"/>
                        </a:cubicBezTo>
                        <a:close/>
                        <a:moveTo>
                          <a:pt x="53" y="48"/>
                        </a:moveTo>
                        <a:cubicBezTo>
                          <a:pt x="52" y="49"/>
                          <a:pt x="52" y="49"/>
                          <a:pt x="52" y="50"/>
                        </a:cubicBezTo>
                        <a:cubicBezTo>
                          <a:pt x="53" y="49"/>
                          <a:pt x="53" y="49"/>
                          <a:pt x="53" y="48"/>
                        </a:cubicBezTo>
                        <a:close/>
                        <a:moveTo>
                          <a:pt x="33" y="23"/>
                        </a:moveTo>
                        <a:cubicBezTo>
                          <a:pt x="34" y="23"/>
                          <a:pt x="34" y="22"/>
                          <a:pt x="35" y="22"/>
                        </a:cubicBezTo>
                        <a:cubicBezTo>
                          <a:pt x="33" y="23"/>
                          <a:pt x="33" y="23"/>
                          <a:pt x="33" y="23"/>
                        </a:cubicBezTo>
                        <a:close/>
                        <a:moveTo>
                          <a:pt x="54" y="66"/>
                        </a:moveTo>
                        <a:cubicBezTo>
                          <a:pt x="54" y="66"/>
                          <a:pt x="54" y="66"/>
                          <a:pt x="54" y="66"/>
                        </a:cubicBezTo>
                        <a:cubicBezTo>
                          <a:pt x="52" y="66"/>
                          <a:pt x="52" y="67"/>
                          <a:pt x="53" y="67"/>
                        </a:cubicBezTo>
                        <a:cubicBezTo>
                          <a:pt x="53" y="67"/>
                          <a:pt x="54" y="66"/>
                          <a:pt x="54" y="66"/>
                        </a:cubicBezTo>
                        <a:close/>
                        <a:moveTo>
                          <a:pt x="39" y="9"/>
                        </a:moveTo>
                        <a:cubicBezTo>
                          <a:pt x="39" y="9"/>
                          <a:pt x="39" y="9"/>
                          <a:pt x="40" y="9"/>
                        </a:cubicBezTo>
                        <a:cubicBezTo>
                          <a:pt x="40" y="9"/>
                          <a:pt x="41" y="9"/>
                          <a:pt x="41" y="9"/>
                        </a:cubicBezTo>
                        <a:cubicBezTo>
                          <a:pt x="40" y="9"/>
                          <a:pt x="40" y="9"/>
                          <a:pt x="39" y="9"/>
                        </a:cubicBezTo>
                        <a:close/>
                        <a:moveTo>
                          <a:pt x="29" y="123"/>
                        </a:moveTo>
                        <a:cubicBezTo>
                          <a:pt x="30" y="123"/>
                          <a:pt x="31" y="123"/>
                          <a:pt x="32" y="123"/>
                        </a:cubicBezTo>
                        <a:cubicBezTo>
                          <a:pt x="31" y="122"/>
                          <a:pt x="30" y="122"/>
                          <a:pt x="29" y="123"/>
                        </a:cubicBezTo>
                        <a:close/>
                        <a:moveTo>
                          <a:pt x="33" y="116"/>
                        </a:moveTo>
                        <a:cubicBezTo>
                          <a:pt x="33" y="116"/>
                          <a:pt x="34" y="116"/>
                          <a:pt x="34" y="115"/>
                        </a:cubicBezTo>
                        <a:cubicBezTo>
                          <a:pt x="33" y="115"/>
                          <a:pt x="33" y="116"/>
                          <a:pt x="33" y="116"/>
                        </a:cubicBezTo>
                        <a:close/>
                        <a:moveTo>
                          <a:pt x="54" y="70"/>
                        </a:moveTo>
                        <a:cubicBezTo>
                          <a:pt x="55" y="69"/>
                          <a:pt x="55" y="69"/>
                          <a:pt x="55" y="68"/>
                        </a:cubicBezTo>
                        <a:cubicBezTo>
                          <a:pt x="54" y="69"/>
                          <a:pt x="54" y="69"/>
                          <a:pt x="54" y="70"/>
                        </a:cubicBezTo>
                        <a:close/>
                        <a:moveTo>
                          <a:pt x="51" y="60"/>
                        </a:moveTo>
                        <a:cubicBezTo>
                          <a:pt x="52" y="60"/>
                          <a:pt x="52" y="60"/>
                          <a:pt x="52" y="59"/>
                        </a:cubicBezTo>
                        <a:cubicBezTo>
                          <a:pt x="52" y="59"/>
                          <a:pt x="51" y="59"/>
                          <a:pt x="51" y="60"/>
                        </a:cubicBezTo>
                        <a:close/>
                        <a:moveTo>
                          <a:pt x="29" y="21"/>
                        </a:moveTo>
                        <a:cubicBezTo>
                          <a:pt x="29" y="21"/>
                          <a:pt x="29" y="21"/>
                          <a:pt x="29" y="21"/>
                        </a:cubicBezTo>
                        <a:cubicBezTo>
                          <a:pt x="29" y="22"/>
                          <a:pt x="28" y="22"/>
                          <a:pt x="27" y="23"/>
                        </a:cubicBezTo>
                        <a:cubicBezTo>
                          <a:pt x="27" y="23"/>
                          <a:pt x="27" y="23"/>
                          <a:pt x="27" y="23"/>
                        </a:cubicBezTo>
                        <a:cubicBezTo>
                          <a:pt x="28" y="23"/>
                          <a:pt x="29" y="22"/>
                          <a:pt x="29" y="21"/>
                        </a:cubicBezTo>
                        <a:close/>
                        <a:moveTo>
                          <a:pt x="26" y="115"/>
                        </a:moveTo>
                        <a:cubicBezTo>
                          <a:pt x="26" y="115"/>
                          <a:pt x="26" y="115"/>
                          <a:pt x="26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6"/>
                          <a:pt x="25" y="116"/>
                          <a:pt x="25" y="116"/>
                        </a:cubicBezTo>
                        <a:cubicBezTo>
                          <a:pt x="25" y="115"/>
                          <a:pt x="25" y="115"/>
                          <a:pt x="26" y="115"/>
                        </a:cubicBezTo>
                        <a:close/>
                        <a:moveTo>
                          <a:pt x="37" y="33"/>
                        </a:moveTo>
                        <a:cubicBezTo>
                          <a:pt x="36" y="33"/>
                          <a:pt x="36" y="33"/>
                          <a:pt x="36" y="33"/>
                        </a:cubicBezTo>
                        <a:cubicBezTo>
                          <a:pt x="36" y="33"/>
                          <a:pt x="36" y="34"/>
                          <a:pt x="37" y="34"/>
                        </a:cubicBezTo>
                        <a:cubicBezTo>
                          <a:pt x="37" y="34"/>
                          <a:pt x="37" y="33"/>
                          <a:pt x="37" y="33"/>
                        </a:cubicBezTo>
                        <a:close/>
                        <a:moveTo>
                          <a:pt x="42" y="35"/>
                        </a:moveTo>
                        <a:cubicBezTo>
                          <a:pt x="42" y="35"/>
                          <a:pt x="42" y="35"/>
                          <a:pt x="42" y="35"/>
                        </a:cubicBezTo>
                        <a:cubicBezTo>
                          <a:pt x="42" y="35"/>
                          <a:pt x="41" y="36"/>
                          <a:pt x="41" y="36"/>
                        </a:cubicBezTo>
                        <a:cubicBezTo>
                          <a:pt x="41" y="36"/>
                          <a:pt x="42" y="36"/>
                          <a:pt x="42" y="35"/>
                        </a:cubicBezTo>
                        <a:close/>
                        <a:moveTo>
                          <a:pt x="26" y="16"/>
                        </a:moveTo>
                        <a:cubicBezTo>
                          <a:pt x="26" y="16"/>
                          <a:pt x="25" y="16"/>
                          <a:pt x="25" y="16"/>
                        </a:cubicBezTo>
                        <a:cubicBezTo>
                          <a:pt x="25" y="16"/>
                          <a:pt x="25" y="17"/>
                          <a:pt x="25" y="17"/>
                        </a:cubicBezTo>
                        <a:cubicBezTo>
                          <a:pt x="25" y="17"/>
                          <a:pt x="25" y="17"/>
                          <a:pt x="26" y="16"/>
                        </a:cubicBezTo>
                        <a:close/>
                        <a:moveTo>
                          <a:pt x="48" y="57"/>
                        </a:moveTo>
                        <a:cubicBezTo>
                          <a:pt x="48" y="56"/>
                          <a:pt x="48" y="56"/>
                          <a:pt x="48" y="56"/>
                        </a:cubicBezTo>
                        <a:cubicBezTo>
                          <a:pt x="48" y="56"/>
                          <a:pt x="48" y="56"/>
                          <a:pt x="48" y="57"/>
                        </a:cubicBezTo>
                        <a:close/>
                        <a:moveTo>
                          <a:pt x="43" y="60"/>
                        </a:move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3" y="60"/>
                          <a:pt x="43" y="59"/>
                          <a:pt x="43" y="59"/>
                        </a:cubicBezTo>
                        <a:cubicBezTo>
                          <a:pt x="43" y="59"/>
                          <a:pt x="43" y="59"/>
                          <a:pt x="43" y="59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lose/>
                        <a:moveTo>
                          <a:pt x="58" y="61"/>
                        </a:moveTo>
                        <a:cubicBezTo>
                          <a:pt x="58" y="60"/>
                          <a:pt x="58" y="60"/>
                          <a:pt x="58" y="60"/>
                        </a:cubicBezTo>
                        <a:cubicBezTo>
                          <a:pt x="58" y="60"/>
                          <a:pt x="58" y="60"/>
                          <a:pt x="58" y="61"/>
                        </a:cubicBezTo>
                        <a:close/>
                        <a:moveTo>
                          <a:pt x="27" y="120"/>
                        </a:moveTo>
                        <a:cubicBezTo>
                          <a:pt x="27" y="120"/>
                          <a:pt x="27" y="120"/>
                          <a:pt x="27" y="120"/>
                        </a:cubicBezTo>
                        <a:cubicBezTo>
                          <a:pt x="27" y="120"/>
                          <a:pt x="28" y="120"/>
                          <a:pt x="28" y="120"/>
                        </a:cubicBezTo>
                        <a:cubicBezTo>
                          <a:pt x="28" y="120"/>
                          <a:pt x="28" y="120"/>
                          <a:pt x="27" y="120"/>
                        </a:cubicBezTo>
                        <a:cubicBezTo>
                          <a:pt x="27" y="120"/>
                          <a:pt x="27" y="120"/>
                          <a:pt x="27" y="120"/>
                        </a:cubicBezTo>
                        <a:close/>
                        <a:moveTo>
                          <a:pt x="27" y="20"/>
                        </a:move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6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lose/>
                        <a:moveTo>
                          <a:pt x="17" y="6"/>
                        </a:move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7" y="6"/>
                        </a:cubicBezTo>
                        <a:close/>
                        <a:moveTo>
                          <a:pt x="49" y="12"/>
                        </a:moveTo>
                        <a:cubicBezTo>
                          <a:pt x="49" y="11"/>
                          <a:pt x="49" y="11"/>
                          <a:pt x="49" y="11"/>
                        </a:cubicBezTo>
                        <a:cubicBezTo>
                          <a:pt x="49" y="11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lose/>
                        <a:moveTo>
                          <a:pt x="53" y="41"/>
                        </a:moveTo>
                        <a:cubicBezTo>
                          <a:pt x="53" y="41"/>
                          <a:pt x="53" y="41"/>
                          <a:pt x="52" y="41"/>
                        </a:cubicBezTo>
                        <a:cubicBezTo>
                          <a:pt x="53" y="41"/>
                          <a:pt x="53" y="42"/>
                          <a:pt x="53" y="42"/>
                        </a:cubicBezTo>
                        <a:cubicBezTo>
                          <a:pt x="53" y="42"/>
                          <a:pt x="53" y="42"/>
                          <a:pt x="53" y="42"/>
                        </a:cubicBezTo>
                        <a:cubicBezTo>
                          <a:pt x="53" y="42"/>
                          <a:pt x="53" y="41"/>
                          <a:pt x="53" y="41"/>
                        </a:cubicBezTo>
                        <a:close/>
                        <a:moveTo>
                          <a:pt x="52" y="56"/>
                        </a:moveTo>
                        <a:cubicBezTo>
                          <a:pt x="52" y="56"/>
                          <a:pt x="51" y="56"/>
                          <a:pt x="51" y="56"/>
                        </a:cubicBezTo>
                        <a:cubicBezTo>
                          <a:pt x="51" y="56"/>
                          <a:pt x="51" y="57"/>
                          <a:pt x="51" y="57"/>
                        </a:cubicBezTo>
                        <a:cubicBezTo>
                          <a:pt x="51" y="57"/>
                          <a:pt x="51" y="57"/>
                          <a:pt x="51" y="57"/>
                        </a:cubicBezTo>
                        <a:cubicBezTo>
                          <a:pt x="51" y="57"/>
                          <a:pt x="52" y="57"/>
                          <a:pt x="52" y="56"/>
                        </a:cubicBezTo>
                        <a:close/>
                        <a:moveTo>
                          <a:pt x="50" y="81"/>
                        </a:moveTo>
                        <a:cubicBezTo>
                          <a:pt x="50" y="80"/>
                          <a:pt x="50" y="80"/>
                          <a:pt x="50" y="80"/>
                        </a:cubicBezTo>
                        <a:cubicBezTo>
                          <a:pt x="50" y="80"/>
                          <a:pt x="50" y="81"/>
                          <a:pt x="49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28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5656263" y="3211513"/>
                    <a:ext cx="255588" cy="431800"/>
                  </a:xfrm>
                  <a:custGeom>
                    <a:avLst/>
                    <a:gdLst>
                      <a:gd name="T0" fmla="*/ 154008 w 78"/>
                      <a:gd name="T1" fmla="*/ 421835 h 130"/>
                      <a:gd name="T2" fmla="*/ 124517 w 78"/>
                      <a:gd name="T3" fmla="*/ 431800 h 130"/>
                      <a:gd name="T4" fmla="*/ 29491 w 78"/>
                      <a:gd name="T5" fmla="*/ 421835 h 130"/>
                      <a:gd name="T6" fmla="*/ 22937 w 78"/>
                      <a:gd name="T7" fmla="*/ 385298 h 130"/>
                      <a:gd name="T8" fmla="*/ 81919 w 78"/>
                      <a:gd name="T9" fmla="*/ 302260 h 130"/>
                      <a:gd name="T10" fmla="*/ 124517 w 78"/>
                      <a:gd name="T11" fmla="*/ 242472 h 130"/>
                      <a:gd name="T12" fmla="*/ 121240 w 78"/>
                      <a:gd name="T13" fmla="*/ 219222 h 130"/>
                      <a:gd name="T14" fmla="*/ 81919 w 78"/>
                      <a:gd name="T15" fmla="*/ 116254 h 130"/>
                      <a:gd name="T16" fmla="*/ 62259 w 78"/>
                      <a:gd name="T17" fmla="*/ 63109 h 130"/>
                      <a:gd name="T18" fmla="*/ 42598 w 78"/>
                      <a:gd name="T19" fmla="*/ 16608 h 130"/>
                      <a:gd name="T20" fmla="*/ 121240 w 78"/>
                      <a:gd name="T21" fmla="*/ 3322 h 130"/>
                      <a:gd name="T22" fmla="*/ 170392 w 78"/>
                      <a:gd name="T23" fmla="*/ 3322 h 130"/>
                      <a:gd name="T24" fmla="*/ 209713 w 78"/>
                      <a:gd name="T25" fmla="*/ 116254 h 130"/>
                      <a:gd name="T26" fmla="*/ 252311 w 78"/>
                      <a:gd name="T27" fmla="*/ 219222 h 130"/>
                      <a:gd name="T28" fmla="*/ 242481 w 78"/>
                      <a:gd name="T29" fmla="*/ 262402 h 130"/>
                      <a:gd name="T30" fmla="*/ 147455 w 78"/>
                      <a:gd name="T31" fmla="*/ 401906 h 130"/>
                      <a:gd name="T32" fmla="*/ 176946 w 78"/>
                      <a:gd name="T33" fmla="*/ 332154 h 130"/>
                      <a:gd name="T34" fmla="*/ 52428 w 78"/>
                      <a:gd name="T35" fmla="*/ 388620 h 130"/>
                      <a:gd name="T36" fmla="*/ 29491 w 78"/>
                      <a:gd name="T37" fmla="*/ 401906 h 130"/>
                      <a:gd name="T38" fmla="*/ 65535 w 78"/>
                      <a:gd name="T39" fmla="*/ 405228 h 130"/>
                      <a:gd name="T40" fmla="*/ 140901 w 78"/>
                      <a:gd name="T41" fmla="*/ 378655 h 130"/>
                      <a:gd name="T42" fmla="*/ 193329 w 78"/>
                      <a:gd name="T43" fmla="*/ 288974 h 130"/>
                      <a:gd name="T44" fmla="*/ 65535 w 78"/>
                      <a:gd name="T45" fmla="*/ 358726 h 130"/>
                      <a:gd name="T46" fmla="*/ 49152 w 78"/>
                      <a:gd name="T47" fmla="*/ 381977 h 130"/>
                      <a:gd name="T48" fmla="*/ 183499 w 78"/>
                      <a:gd name="T49" fmla="*/ 318868 h 130"/>
                      <a:gd name="T50" fmla="*/ 235927 w 78"/>
                      <a:gd name="T51" fmla="*/ 245794 h 130"/>
                      <a:gd name="T52" fmla="*/ 88473 w 78"/>
                      <a:gd name="T53" fmla="*/ 322189 h 130"/>
                      <a:gd name="T54" fmla="*/ 183499 w 78"/>
                      <a:gd name="T55" fmla="*/ 288974 h 130"/>
                      <a:gd name="T56" fmla="*/ 186776 w 78"/>
                      <a:gd name="T57" fmla="*/ 99646 h 130"/>
                      <a:gd name="T58" fmla="*/ 124517 w 78"/>
                      <a:gd name="T59" fmla="*/ 166077 h 130"/>
                      <a:gd name="T60" fmla="*/ 101580 w 78"/>
                      <a:gd name="T61" fmla="*/ 305581 h 130"/>
                      <a:gd name="T62" fmla="*/ 232651 w 78"/>
                      <a:gd name="T63" fmla="*/ 219222 h 130"/>
                      <a:gd name="T64" fmla="*/ 134348 w 78"/>
                      <a:gd name="T65" fmla="*/ 262402 h 130"/>
                      <a:gd name="T66" fmla="*/ 95026 w 78"/>
                      <a:gd name="T67" fmla="*/ 106289 h 130"/>
                      <a:gd name="T68" fmla="*/ 150731 w 78"/>
                      <a:gd name="T69" fmla="*/ 46502 h 130"/>
                      <a:gd name="T70" fmla="*/ 131071 w 78"/>
                      <a:gd name="T71" fmla="*/ 255758 h 130"/>
                      <a:gd name="T72" fmla="*/ 222820 w 78"/>
                      <a:gd name="T73" fmla="*/ 212578 h 130"/>
                      <a:gd name="T74" fmla="*/ 140901 w 78"/>
                      <a:gd name="T75" fmla="*/ 229186 h 130"/>
                      <a:gd name="T76" fmla="*/ 183499 w 78"/>
                      <a:gd name="T77" fmla="*/ 89682 h 130"/>
                      <a:gd name="T78" fmla="*/ 98303 w 78"/>
                      <a:gd name="T79" fmla="*/ 112932 h 130"/>
                      <a:gd name="T80" fmla="*/ 173669 w 78"/>
                      <a:gd name="T81" fmla="*/ 96325 h 130"/>
                      <a:gd name="T82" fmla="*/ 206436 w 78"/>
                      <a:gd name="T83" fmla="*/ 152791 h 130"/>
                      <a:gd name="T84" fmla="*/ 131071 w 78"/>
                      <a:gd name="T85" fmla="*/ 169398 h 130"/>
                      <a:gd name="T86" fmla="*/ 167115 w 78"/>
                      <a:gd name="T87" fmla="*/ 209257 h 130"/>
                      <a:gd name="T88" fmla="*/ 140901 w 78"/>
                      <a:gd name="T89" fmla="*/ 199292 h 130"/>
                      <a:gd name="T90" fmla="*/ 88473 w 78"/>
                      <a:gd name="T91" fmla="*/ 73074 h 130"/>
                      <a:gd name="T92" fmla="*/ 150731 w 78"/>
                      <a:gd name="T93" fmla="*/ 23251 h 130"/>
                      <a:gd name="T94" fmla="*/ 75366 w 78"/>
                      <a:gd name="T95" fmla="*/ 56466 h 130"/>
                      <a:gd name="T96" fmla="*/ 111410 w 78"/>
                      <a:gd name="T97" fmla="*/ 13286 h 130"/>
                      <a:gd name="T98" fmla="*/ 75366 w 78"/>
                      <a:gd name="T99" fmla="*/ 56466 h 130"/>
                      <a:gd name="T100" fmla="*/ 78642 w 78"/>
                      <a:gd name="T101" fmla="*/ 411871 h 130"/>
                      <a:gd name="T102" fmla="*/ 137624 w 78"/>
                      <a:gd name="T103" fmla="*/ 391941 h 130"/>
                      <a:gd name="T104" fmla="*/ 58982 w 78"/>
                      <a:gd name="T105" fmla="*/ 23251 h 130"/>
                      <a:gd name="T106" fmla="*/ 167115 w 78"/>
                      <a:gd name="T107" fmla="*/ 29894 h 130"/>
                      <a:gd name="T108" fmla="*/ 167115 w 78"/>
                      <a:gd name="T109" fmla="*/ 29894 h 130"/>
                      <a:gd name="T110" fmla="*/ 121240 w 78"/>
                      <a:gd name="T111" fmla="*/ 176042 h 130"/>
                      <a:gd name="T112" fmla="*/ 13107 w 78"/>
                      <a:gd name="T113" fmla="*/ 415192 h 130"/>
                      <a:gd name="T114" fmla="*/ 131071 w 78"/>
                      <a:gd name="T115" fmla="*/ 202614 h 130"/>
                      <a:gd name="T116" fmla="*/ 170392 w 78"/>
                      <a:gd name="T117" fmla="*/ 49823 h 13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8"/>
                      <a:gd name="T178" fmla="*/ 0 h 130"/>
                      <a:gd name="T179" fmla="*/ 78 w 78"/>
                      <a:gd name="T180" fmla="*/ 130 h 13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8" h="130">
                        <a:moveTo>
                          <a:pt x="40" y="125"/>
                        </a:moveTo>
                        <a:cubicBezTo>
                          <a:pt x="41" y="125"/>
                          <a:pt x="41" y="125"/>
                          <a:pt x="42" y="125"/>
                        </a:cubicBezTo>
                        <a:cubicBezTo>
                          <a:pt x="43" y="125"/>
                          <a:pt x="45" y="126"/>
                          <a:pt x="46" y="126"/>
                        </a:cubicBezTo>
                        <a:cubicBezTo>
                          <a:pt x="46" y="126"/>
                          <a:pt x="47" y="126"/>
                          <a:pt x="47" y="126"/>
                        </a:cubicBezTo>
                        <a:cubicBezTo>
                          <a:pt x="47" y="126"/>
                          <a:pt x="47" y="126"/>
                          <a:pt x="47" y="127"/>
                        </a:cubicBezTo>
                        <a:cubicBezTo>
                          <a:pt x="47" y="127"/>
                          <a:pt x="47" y="128"/>
                          <a:pt x="47" y="128"/>
                        </a:cubicBezTo>
                        <a:cubicBezTo>
                          <a:pt x="46" y="128"/>
                          <a:pt x="46" y="128"/>
                          <a:pt x="45" y="128"/>
                        </a:cubicBezTo>
                        <a:cubicBezTo>
                          <a:pt x="44" y="128"/>
                          <a:pt x="43" y="128"/>
                          <a:pt x="42" y="128"/>
                        </a:cubicBezTo>
                        <a:cubicBezTo>
                          <a:pt x="42" y="128"/>
                          <a:pt x="42" y="128"/>
                          <a:pt x="41" y="128"/>
                        </a:cubicBezTo>
                        <a:cubicBezTo>
                          <a:pt x="40" y="130"/>
                          <a:pt x="40" y="130"/>
                          <a:pt x="38" y="130"/>
                        </a:cubicBezTo>
                        <a:cubicBezTo>
                          <a:pt x="38" y="129"/>
                          <a:pt x="37" y="128"/>
                          <a:pt x="36" y="128"/>
                        </a:cubicBezTo>
                        <a:cubicBezTo>
                          <a:pt x="31" y="128"/>
                          <a:pt x="26" y="128"/>
                          <a:pt x="21" y="127"/>
                        </a:cubicBezTo>
                        <a:cubicBezTo>
                          <a:pt x="19" y="127"/>
                          <a:pt x="16" y="128"/>
                          <a:pt x="14" y="128"/>
                        </a:cubicBezTo>
                        <a:cubicBezTo>
                          <a:pt x="13" y="128"/>
                          <a:pt x="12" y="128"/>
                          <a:pt x="11" y="128"/>
                        </a:cubicBezTo>
                        <a:cubicBezTo>
                          <a:pt x="10" y="128"/>
                          <a:pt x="9" y="128"/>
                          <a:pt x="9" y="127"/>
                        </a:cubicBezTo>
                        <a:cubicBezTo>
                          <a:pt x="8" y="127"/>
                          <a:pt x="8" y="127"/>
                          <a:pt x="8" y="127"/>
                        </a:cubicBezTo>
                        <a:cubicBezTo>
                          <a:pt x="6" y="127"/>
                          <a:pt x="4" y="127"/>
                          <a:pt x="3" y="126"/>
                        </a:cubicBezTo>
                        <a:cubicBezTo>
                          <a:pt x="0" y="126"/>
                          <a:pt x="0" y="124"/>
                          <a:pt x="1" y="122"/>
                        </a:cubicBezTo>
                        <a:cubicBezTo>
                          <a:pt x="2" y="121"/>
                          <a:pt x="3" y="121"/>
                          <a:pt x="3" y="120"/>
                        </a:cubicBezTo>
                        <a:cubicBezTo>
                          <a:pt x="4" y="118"/>
                          <a:pt x="6" y="117"/>
                          <a:pt x="7" y="116"/>
                        </a:cubicBezTo>
                        <a:cubicBezTo>
                          <a:pt x="8" y="114"/>
                          <a:pt x="10" y="112"/>
                          <a:pt x="11" y="110"/>
                        </a:cubicBezTo>
                        <a:cubicBezTo>
                          <a:pt x="14" y="105"/>
                          <a:pt x="17" y="100"/>
                          <a:pt x="21" y="96"/>
                        </a:cubicBezTo>
                        <a:cubicBezTo>
                          <a:pt x="21" y="96"/>
                          <a:pt x="21" y="95"/>
                          <a:pt x="22" y="95"/>
                        </a:cubicBezTo>
                        <a:cubicBezTo>
                          <a:pt x="22" y="95"/>
                          <a:pt x="22" y="94"/>
                          <a:pt x="22" y="94"/>
                        </a:cubicBezTo>
                        <a:cubicBezTo>
                          <a:pt x="23" y="93"/>
                          <a:pt x="24" y="92"/>
                          <a:pt x="25" y="91"/>
                        </a:cubicBezTo>
                        <a:cubicBezTo>
                          <a:pt x="28" y="88"/>
                          <a:pt x="30" y="84"/>
                          <a:pt x="33" y="81"/>
                        </a:cubicBezTo>
                        <a:cubicBezTo>
                          <a:pt x="34" y="79"/>
                          <a:pt x="35" y="78"/>
                          <a:pt x="36" y="76"/>
                        </a:cubicBezTo>
                        <a:cubicBezTo>
                          <a:pt x="36" y="76"/>
                          <a:pt x="36" y="76"/>
                          <a:pt x="36" y="75"/>
                        </a:cubicBezTo>
                        <a:cubicBezTo>
                          <a:pt x="36" y="75"/>
                          <a:pt x="36" y="74"/>
                          <a:pt x="37" y="74"/>
                        </a:cubicBezTo>
                        <a:cubicBezTo>
                          <a:pt x="37" y="74"/>
                          <a:pt x="37" y="73"/>
                          <a:pt x="38" y="73"/>
                        </a:cubicBezTo>
                        <a:cubicBezTo>
                          <a:pt x="37" y="73"/>
                          <a:pt x="37" y="73"/>
                          <a:pt x="37" y="73"/>
                        </a:cubicBezTo>
                        <a:cubicBezTo>
                          <a:pt x="36" y="72"/>
                          <a:pt x="35" y="71"/>
                          <a:pt x="36" y="70"/>
                        </a:cubicBezTo>
                        <a:cubicBezTo>
                          <a:pt x="36" y="69"/>
                          <a:pt x="36" y="69"/>
                          <a:pt x="37" y="69"/>
                        </a:cubicBezTo>
                        <a:cubicBezTo>
                          <a:pt x="37" y="69"/>
                          <a:pt x="38" y="69"/>
                          <a:pt x="38" y="69"/>
                        </a:cubicBezTo>
                        <a:cubicBezTo>
                          <a:pt x="38" y="68"/>
                          <a:pt x="38" y="67"/>
                          <a:pt x="37" y="66"/>
                        </a:cubicBezTo>
                        <a:cubicBezTo>
                          <a:pt x="36" y="66"/>
                          <a:pt x="36" y="65"/>
                          <a:pt x="36" y="65"/>
                        </a:cubicBezTo>
                        <a:cubicBezTo>
                          <a:pt x="35" y="62"/>
                          <a:pt x="35" y="60"/>
                          <a:pt x="34" y="58"/>
                        </a:cubicBezTo>
                        <a:cubicBezTo>
                          <a:pt x="33" y="55"/>
                          <a:pt x="33" y="53"/>
                          <a:pt x="32" y="51"/>
                        </a:cubicBezTo>
                        <a:cubicBezTo>
                          <a:pt x="30" y="46"/>
                          <a:pt x="28" y="42"/>
                          <a:pt x="26" y="37"/>
                        </a:cubicBezTo>
                        <a:cubicBezTo>
                          <a:pt x="26" y="36"/>
                          <a:pt x="26" y="35"/>
                          <a:pt x="25" y="35"/>
                        </a:cubicBezTo>
                        <a:cubicBezTo>
                          <a:pt x="24" y="34"/>
                          <a:pt x="24" y="34"/>
                          <a:pt x="24" y="33"/>
                        </a:cubicBezTo>
                        <a:cubicBezTo>
                          <a:pt x="24" y="32"/>
                          <a:pt x="24" y="32"/>
                          <a:pt x="24" y="31"/>
                        </a:cubicBezTo>
                        <a:cubicBezTo>
                          <a:pt x="23" y="28"/>
                          <a:pt x="22" y="25"/>
                          <a:pt x="21" y="23"/>
                        </a:cubicBezTo>
                        <a:cubicBezTo>
                          <a:pt x="21" y="22"/>
                          <a:pt x="21" y="22"/>
                          <a:pt x="20" y="21"/>
                        </a:cubicBezTo>
                        <a:cubicBezTo>
                          <a:pt x="19" y="21"/>
                          <a:pt x="19" y="20"/>
                          <a:pt x="19" y="19"/>
                        </a:cubicBezTo>
                        <a:cubicBezTo>
                          <a:pt x="19" y="18"/>
                          <a:pt x="19" y="18"/>
                          <a:pt x="19" y="17"/>
                        </a:cubicBezTo>
                        <a:cubicBezTo>
                          <a:pt x="19" y="16"/>
                          <a:pt x="18" y="15"/>
                          <a:pt x="18" y="14"/>
                        </a:cubicBezTo>
                        <a:cubicBezTo>
                          <a:pt x="17" y="15"/>
                          <a:pt x="16" y="15"/>
                          <a:pt x="15" y="13"/>
                        </a:cubicBezTo>
                        <a:cubicBezTo>
                          <a:pt x="15" y="12"/>
                          <a:pt x="15" y="11"/>
                          <a:pt x="16" y="11"/>
                        </a:cubicBezTo>
                        <a:cubicBezTo>
                          <a:pt x="15" y="9"/>
                          <a:pt x="14" y="6"/>
                          <a:pt x="13" y="5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1"/>
                          <a:pt x="12" y="1"/>
                          <a:pt x="13" y="0"/>
                        </a:cubicBezTo>
                        <a:cubicBezTo>
                          <a:pt x="14" y="0"/>
                          <a:pt x="14" y="0"/>
                          <a:pt x="15" y="0"/>
                        </a:cubicBezTo>
                        <a:cubicBezTo>
                          <a:pt x="20" y="0"/>
                          <a:pt x="25" y="0"/>
                          <a:pt x="30" y="0"/>
                        </a:cubicBezTo>
                        <a:cubicBezTo>
                          <a:pt x="32" y="1"/>
                          <a:pt x="34" y="1"/>
                          <a:pt x="37" y="1"/>
                        </a:cubicBezTo>
                        <a:cubicBezTo>
                          <a:pt x="39" y="1"/>
                          <a:pt x="41" y="1"/>
                          <a:pt x="44" y="1"/>
                        </a:cubicBezTo>
                        <a:cubicBezTo>
                          <a:pt x="44" y="1"/>
                          <a:pt x="44" y="1"/>
                          <a:pt x="45" y="1"/>
                        </a:cubicBezTo>
                        <a:cubicBezTo>
                          <a:pt x="46" y="0"/>
                          <a:pt x="47" y="0"/>
                          <a:pt x="48" y="1"/>
                        </a:cubicBezTo>
                        <a:cubicBezTo>
                          <a:pt x="48" y="1"/>
                          <a:pt x="48" y="1"/>
                          <a:pt x="49" y="1"/>
                        </a:cubicBezTo>
                        <a:cubicBezTo>
                          <a:pt x="50" y="1"/>
                          <a:pt x="51" y="1"/>
                          <a:pt x="52" y="1"/>
                        </a:cubicBezTo>
                        <a:cubicBezTo>
                          <a:pt x="53" y="1"/>
                          <a:pt x="54" y="2"/>
                          <a:pt x="54" y="3"/>
                        </a:cubicBezTo>
                        <a:cubicBezTo>
                          <a:pt x="54" y="4"/>
                          <a:pt x="55" y="5"/>
                          <a:pt x="55" y="6"/>
                        </a:cubicBezTo>
                        <a:cubicBezTo>
                          <a:pt x="56" y="11"/>
                          <a:pt x="57" y="15"/>
                          <a:pt x="59" y="20"/>
                        </a:cubicBezTo>
                        <a:cubicBezTo>
                          <a:pt x="59" y="22"/>
                          <a:pt x="60" y="24"/>
                          <a:pt x="60" y="26"/>
                        </a:cubicBezTo>
                        <a:cubicBezTo>
                          <a:pt x="61" y="29"/>
                          <a:pt x="62" y="32"/>
                          <a:pt x="64" y="35"/>
                        </a:cubicBezTo>
                        <a:cubicBezTo>
                          <a:pt x="64" y="35"/>
                          <a:pt x="64" y="36"/>
                          <a:pt x="64" y="36"/>
                        </a:cubicBezTo>
                        <a:cubicBezTo>
                          <a:pt x="65" y="37"/>
                          <a:pt x="65" y="38"/>
                          <a:pt x="65" y="39"/>
                        </a:cubicBezTo>
                        <a:cubicBezTo>
                          <a:pt x="65" y="39"/>
                          <a:pt x="65" y="39"/>
                          <a:pt x="66" y="40"/>
                        </a:cubicBezTo>
                        <a:cubicBezTo>
                          <a:pt x="70" y="47"/>
                          <a:pt x="74" y="55"/>
                          <a:pt x="76" y="64"/>
                        </a:cubicBezTo>
                        <a:cubicBezTo>
                          <a:pt x="76" y="64"/>
                          <a:pt x="76" y="65"/>
                          <a:pt x="77" y="66"/>
                        </a:cubicBezTo>
                        <a:cubicBezTo>
                          <a:pt x="77" y="67"/>
                          <a:pt x="78" y="69"/>
                          <a:pt x="78" y="70"/>
                        </a:cubicBezTo>
                        <a:cubicBezTo>
                          <a:pt x="78" y="70"/>
                          <a:pt x="78" y="71"/>
                          <a:pt x="78" y="71"/>
                        </a:cubicBezTo>
                        <a:cubicBezTo>
                          <a:pt x="78" y="72"/>
                          <a:pt x="77" y="73"/>
                          <a:pt x="78" y="75"/>
                        </a:cubicBezTo>
                        <a:cubicBezTo>
                          <a:pt x="78" y="75"/>
                          <a:pt x="77" y="76"/>
                          <a:pt x="77" y="76"/>
                        </a:cubicBezTo>
                        <a:cubicBezTo>
                          <a:pt x="76" y="77"/>
                          <a:pt x="75" y="78"/>
                          <a:pt x="74" y="79"/>
                        </a:cubicBezTo>
                        <a:cubicBezTo>
                          <a:pt x="71" y="82"/>
                          <a:pt x="69" y="85"/>
                          <a:pt x="66" y="88"/>
                        </a:cubicBezTo>
                        <a:cubicBezTo>
                          <a:pt x="65" y="90"/>
                          <a:pt x="64" y="92"/>
                          <a:pt x="63" y="94"/>
                        </a:cubicBezTo>
                        <a:cubicBezTo>
                          <a:pt x="60" y="98"/>
                          <a:pt x="57" y="103"/>
                          <a:pt x="53" y="108"/>
                        </a:cubicBezTo>
                        <a:cubicBezTo>
                          <a:pt x="53" y="108"/>
                          <a:pt x="53" y="109"/>
                          <a:pt x="53" y="109"/>
                        </a:cubicBezTo>
                        <a:cubicBezTo>
                          <a:pt x="50" y="113"/>
                          <a:pt x="47" y="117"/>
                          <a:pt x="45" y="121"/>
                        </a:cubicBezTo>
                        <a:cubicBezTo>
                          <a:pt x="44" y="123"/>
                          <a:pt x="44" y="123"/>
                          <a:pt x="42" y="123"/>
                        </a:cubicBezTo>
                        <a:cubicBezTo>
                          <a:pt x="42" y="123"/>
                          <a:pt x="42" y="123"/>
                          <a:pt x="42" y="123"/>
                        </a:cubicBezTo>
                        <a:cubicBezTo>
                          <a:pt x="41" y="124"/>
                          <a:pt x="41" y="125"/>
                          <a:pt x="40" y="125"/>
                        </a:cubicBezTo>
                        <a:cubicBezTo>
                          <a:pt x="40" y="125"/>
                          <a:pt x="40" y="125"/>
                          <a:pt x="40" y="125"/>
                        </a:cubicBezTo>
                        <a:close/>
                        <a:moveTo>
                          <a:pt x="54" y="100"/>
                        </a:moveTo>
                        <a:cubicBezTo>
                          <a:pt x="54" y="100"/>
                          <a:pt x="53" y="100"/>
                          <a:pt x="53" y="100"/>
                        </a:cubicBezTo>
                        <a:cubicBezTo>
                          <a:pt x="52" y="100"/>
                          <a:pt x="51" y="100"/>
                          <a:pt x="50" y="101"/>
                        </a:cubicBezTo>
                        <a:cubicBezTo>
                          <a:pt x="47" y="102"/>
                          <a:pt x="44" y="104"/>
                          <a:pt x="41" y="105"/>
                        </a:cubicBezTo>
                        <a:cubicBezTo>
                          <a:pt x="35" y="107"/>
                          <a:pt x="30" y="110"/>
                          <a:pt x="25" y="113"/>
                        </a:cubicBezTo>
                        <a:cubicBezTo>
                          <a:pt x="22" y="114"/>
                          <a:pt x="19" y="115"/>
                          <a:pt x="16" y="117"/>
                        </a:cubicBezTo>
                        <a:cubicBezTo>
                          <a:pt x="15" y="117"/>
                          <a:pt x="13" y="118"/>
                          <a:pt x="13" y="119"/>
                        </a:cubicBezTo>
                        <a:cubicBezTo>
                          <a:pt x="12" y="119"/>
                          <a:pt x="12" y="119"/>
                          <a:pt x="12" y="119"/>
                        </a:cubicBezTo>
                        <a:cubicBezTo>
                          <a:pt x="11" y="119"/>
                          <a:pt x="11" y="119"/>
                          <a:pt x="10" y="119"/>
                        </a:cubicBezTo>
                        <a:cubicBezTo>
                          <a:pt x="10" y="119"/>
                          <a:pt x="10" y="120"/>
                          <a:pt x="10" y="120"/>
                        </a:cubicBezTo>
                        <a:cubicBezTo>
                          <a:pt x="9" y="120"/>
                          <a:pt x="9" y="121"/>
                          <a:pt x="9" y="121"/>
                        </a:cubicBezTo>
                        <a:cubicBezTo>
                          <a:pt x="8" y="121"/>
                          <a:pt x="7" y="123"/>
                          <a:pt x="7" y="124"/>
                        </a:cubicBezTo>
                        <a:cubicBezTo>
                          <a:pt x="11" y="124"/>
                          <a:pt x="14" y="124"/>
                          <a:pt x="18" y="124"/>
                        </a:cubicBezTo>
                        <a:cubicBezTo>
                          <a:pt x="17" y="123"/>
                          <a:pt x="17" y="122"/>
                          <a:pt x="18" y="122"/>
                        </a:cubicBezTo>
                        <a:cubicBezTo>
                          <a:pt x="18" y="121"/>
                          <a:pt x="19" y="121"/>
                          <a:pt x="20" y="121"/>
                        </a:cubicBezTo>
                        <a:cubicBezTo>
                          <a:pt x="20" y="121"/>
                          <a:pt x="20" y="121"/>
                          <a:pt x="20" y="122"/>
                        </a:cubicBezTo>
                        <a:cubicBezTo>
                          <a:pt x="21" y="122"/>
                          <a:pt x="21" y="123"/>
                          <a:pt x="22" y="122"/>
                        </a:cubicBezTo>
                        <a:cubicBezTo>
                          <a:pt x="23" y="122"/>
                          <a:pt x="24" y="122"/>
                          <a:pt x="24" y="122"/>
                        </a:cubicBezTo>
                        <a:cubicBezTo>
                          <a:pt x="27" y="120"/>
                          <a:pt x="30" y="119"/>
                          <a:pt x="33" y="117"/>
                        </a:cubicBezTo>
                        <a:cubicBezTo>
                          <a:pt x="36" y="116"/>
                          <a:pt x="38" y="115"/>
                          <a:pt x="40" y="113"/>
                        </a:cubicBezTo>
                        <a:cubicBezTo>
                          <a:pt x="42" y="113"/>
                          <a:pt x="43" y="113"/>
                          <a:pt x="43" y="114"/>
                        </a:cubicBezTo>
                        <a:cubicBezTo>
                          <a:pt x="43" y="114"/>
                          <a:pt x="43" y="115"/>
                          <a:pt x="44" y="115"/>
                        </a:cubicBezTo>
                        <a:cubicBezTo>
                          <a:pt x="47" y="110"/>
                          <a:pt x="51" y="105"/>
                          <a:pt x="54" y="100"/>
                        </a:cubicBezTo>
                        <a:close/>
                        <a:moveTo>
                          <a:pt x="65" y="85"/>
                        </a:moveTo>
                        <a:cubicBezTo>
                          <a:pt x="65" y="85"/>
                          <a:pt x="65" y="85"/>
                          <a:pt x="65" y="85"/>
                        </a:cubicBezTo>
                        <a:cubicBezTo>
                          <a:pt x="63" y="86"/>
                          <a:pt x="61" y="86"/>
                          <a:pt x="59" y="87"/>
                        </a:cubicBezTo>
                        <a:cubicBezTo>
                          <a:pt x="54" y="90"/>
                          <a:pt x="49" y="93"/>
                          <a:pt x="44" y="95"/>
                        </a:cubicBezTo>
                        <a:cubicBezTo>
                          <a:pt x="39" y="97"/>
                          <a:pt x="34" y="99"/>
                          <a:pt x="30" y="102"/>
                        </a:cubicBezTo>
                        <a:cubicBezTo>
                          <a:pt x="27" y="103"/>
                          <a:pt x="24" y="105"/>
                          <a:pt x="21" y="106"/>
                        </a:cubicBezTo>
                        <a:cubicBezTo>
                          <a:pt x="21" y="106"/>
                          <a:pt x="21" y="106"/>
                          <a:pt x="20" y="107"/>
                        </a:cubicBezTo>
                        <a:cubicBezTo>
                          <a:pt x="20" y="107"/>
                          <a:pt x="20" y="107"/>
                          <a:pt x="20" y="108"/>
                        </a:cubicBezTo>
                        <a:cubicBezTo>
                          <a:pt x="20" y="108"/>
                          <a:pt x="19" y="108"/>
                          <a:pt x="19" y="108"/>
                        </a:cubicBezTo>
                        <a:cubicBezTo>
                          <a:pt x="18" y="108"/>
                          <a:pt x="18" y="108"/>
                          <a:pt x="18" y="108"/>
                        </a:cubicBezTo>
                        <a:cubicBezTo>
                          <a:pt x="16" y="110"/>
                          <a:pt x="15" y="112"/>
                          <a:pt x="13" y="114"/>
                        </a:cubicBezTo>
                        <a:cubicBezTo>
                          <a:pt x="13" y="114"/>
                          <a:pt x="13" y="115"/>
                          <a:pt x="13" y="115"/>
                        </a:cubicBezTo>
                        <a:cubicBezTo>
                          <a:pt x="14" y="115"/>
                          <a:pt x="14" y="115"/>
                          <a:pt x="15" y="115"/>
                        </a:cubicBezTo>
                        <a:cubicBezTo>
                          <a:pt x="17" y="114"/>
                          <a:pt x="18" y="113"/>
                          <a:pt x="20" y="113"/>
                        </a:cubicBezTo>
                        <a:cubicBezTo>
                          <a:pt x="27" y="109"/>
                          <a:pt x="35" y="105"/>
                          <a:pt x="43" y="102"/>
                        </a:cubicBezTo>
                        <a:cubicBezTo>
                          <a:pt x="45" y="101"/>
                          <a:pt x="48" y="100"/>
                          <a:pt x="50" y="98"/>
                        </a:cubicBezTo>
                        <a:cubicBezTo>
                          <a:pt x="51" y="97"/>
                          <a:pt x="52" y="96"/>
                          <a:pt x="54" y="96"/>
                        </a:cubicBezTo>
                        <a:cubicBezTo>
                          <a:pt x="55" y="95"/>
                          <a:pt x="55" y="95"/>
                          <a:pt x="56" y="96"/>
                        </a:cubicBezTo>
                        <a:cubicBezTo>
                          <a:pt x="56" y="96"/>
                          <a:pt x="56" y="96"/>
                          <a:pt x="57" y="97"/>
                        </a:cubicBezTo>
                        <a:cubicBezTo>
                          <a:pt x="59" y="93"/>
                          <a:pt x="62" y="89"/>
                          <a:pt x="65" y="85"/>
                        </a:cubicBezTo>
                        <a:close/>
                        <a:moveTo>
                          <a:pt x="72" y="74"/>
                        </a:move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0" y="75"/>
                          <a:pt x="68" y="76"/>
                          <a:pt x="66" y="76"/>
                        </a:cubicBezTo>
                        <a:cubicBezTo>
                          <a:pt x="64" y="77"/>
                          <a:pt x="63" y="78"/>
                          <a:pt x="62" y="78"/>
                        </a:cubicBezTo>
                        <a:cubicBezTo>
                          <a:pt x="54" y="82"/>
                          <a:pt x="46" y="86"/>
                          <a:pt x="38" y="90"/>
                        </a:cubicBezTo>
                        <a:cubicBezTo>
                          <a:pt x="35" y="92"/>
                          <a:pt x="31" y="94"/>
                          <a:pt x="28" y="95"/>
                        </a:cubicBezTo>
                        <a:cubicBezTo>
                          <a:pt x="28" y="96"/>
                          <a:pt x="27" y="96"/>
                          <a:pt x="27" y="97"/>
                        </a:cubicBezTo>
                        <a:cubicBezTo>
                          <a:pt x="25" y="99"/>
                          <a:pt x="24" y="101"/>
                          <a:pt x="22" y="103"/>
                        </a:cubicBezTo>
                        <a:cubicBezTo>
                          <a:pt x="22" y="103"/>
                          <a:pt x="22" y="103"/>
                          <a:pt x="22" y="103"/>
                        </a:cubicBezTo>
                        <a:cubicBezTo>
                          <a:pt x="23" y="103"/>
                          <a:pt x="24" y="103"/>
                          <a:pt x="25" y="102"/>
                        </a:cubicBezTo>
                        <a:cubicBezTo>
                          <a:pt x="30" y="100"/>
                          <a:pt x="35" y="97"/>
                          <a:pt x="40" y="95"/>
                        </a:cubicBezTo>
                        <a:cubicBezTo>
                          <a:pt x="45" y="92"/>
                          <a:pt x="51" y="90"/>
                          <a:pt x="56" y="87"/>
                        </a:cubicBezTo>
                        <a:cubicBezTo>
                          <a:pt x="59" y="85"/>
                          <a:pt x="61" y="83"/>
                          <a:pt x="64" y="81"/>
                        </a:cubicBezTo>
                        <a:cubicBezTo>
                          <a:pt x="65" y="80"/>
                          <a:pt x="66" y="80"/>
                          <a:pt x="67" y="81"/>
                        </a:cubicBezTo>
                        <a:cubicBezTo>
                          <a:pt x="67" y="81"/>
                          <a:pt x="67" y="81"/>
                          <a:pt x="67" y="82"/>
                        </a:cubicBezTo>
                        <a:cubicBezTo>
                          <a:pt x="69" y="79"/>
                          <a:pt x="71" y="77"/>
                          <a:pt x="72" y="74"/>
                        </a:cubicBezTo>
                        <a:close/>
                        <a:moveTo>
                          <a:pt x="57" y="30"/>
                        </a:moveTo>
                        <a:cubicBezTo>
                          <a:pt x="57" y="30"/>
                          <a:pt x="57" y="30"/>
                          <a:pt x="57" y="30"/>
                        </a:cubicBezTo>
                        <a:cubicBezTo>
                          <a:pt x="54" y="31"/>
                          <a:pt x="53" y="32"/>
                          <a:pt x="51" y="33"/>
                        </a:cubicBezTo>
                        <a:cubicBezTo>
                          <a:pt x="46" y="35"/>
                          <a:pt x="41" y="38"/>
                          <a:pt x="37" y="40"/>
                        </a:cubicBezTo>
                        <a:cubicBezTo>
                          <a:pt x="36" y="40"/>
                          <a:pt x="35" y="41"/>
                          <a:pt x="34" y="41"/>
                        </a:cubicBezTo>
                        <a:cubicBezTo>
                          <a:pt x="35" y="44"/>
                          <a:pt x="37" y="47"/>
                          <a:pt x="38" y="50"/>
                        </a:cubicBezTo>
                        <a:cubicBezTo>
                          <a:pt x="42" y="48"/>
                          <a:pt x="58" y="39"/>
                          <a:pt x="60" y="37"/>
                        </a:cubicBezTo>
                        <a:cubicBezTo>
                          <a:pt x="59" y="35"/>
                          <a:pt x="58" y="33"/>
                          <a:pt x="57" y="30"/>
                        </a:cubicBezTo>
                        <a:close/>
                        <a:moveTo>
                          <a:pt x="37" y="81"/>
                        </a:moveTo>
                        <a:cubicBezTo>
                          <a:pt x="36" y="83"/>
                          <a:pt x="35" y="85"/>
                          <a:pt x="34" y="86"/>
                        </a:cubicBezTo>
                        <a:cubicBezTo>
                          <a:pt x="33" y="88"/>
                          <a:pt x="32" y="90"/>
                          <a:pt x="31" y="92"/>
                        </a:cubicBezTo>
                        <a:cubicBezTo>
                          <a:pt x="33" y="91"/>
                          <a:pt x="35" y="90"/>
                          <a:pt x="37" y="88"/>
                        </a:cubicBezTo>
                        <a:cubicBezTo>
                          <a:pt x="42" y="85"/>
                          <a:pt x="48" y="82"/>
                          <a:pt x="54" y="80"/>
                        </a:cubicBezTo>
                        <a:cubicBezTo>
                          <a:pt x="58" y="78"/>
                          <a:pt x="62" y="76"/>
                          <a:pt x="67" y="74"/>
                        </a:cubicBezTo>
                        <a:cubicBezTo>
                          <a:pt x="69" y="73"/>
                          <a:pt x="71" y="71"/>
                          <a:pt x="73" y="70"/>
                        </a:cubicBezTo>
                        <a:cubicBezTo>
                          <a:pt x="72" y="68"/>
                          <a:pt x="72" y="67"/>
                          <a:pt x="71" y="66"/>
                        </a:cubicBezTo>
                        <a:cubicBezTo>
                          <a:pt x="71" y="66"/>
                          <a:pt x="70" y="67"/>
                          <a:pt x="70" y="67"/>
                        </a:cubicBezTo>
                        <a:cubicBezTo>
                          <a:pt x="67" y="68"/>
                          <a:pt x="65" y="69"/>
                          <a:pt x="63" y="70"/>
                        </a:cubicBezTo>
                        <a:cubicBezTo>
                          <a:pt x="57" y="72"/>
                          <a:pt x="52" y="74"/>
                          <a:pt x="47" y="77"/>
                        </a:cubicBezTo>
                        <a:cubicBezTo>
                          <a:pt x="45" y="77"/>
                          <a:pt x="44" y="78"/>
                          <a:pt x="43" y="78"/>
                        </a:cubicBezTo>
                        <a:cubicBezTo>
                          <a:pt x="42" y="79"/>
                          <a:pt x="42" y="79"/>
                          <a:pt x="41" y="79"/>
                        </a:cubicBezTo>
                        <a:cubicBezTo>
                          <a:pt x="41" y="80"/>
                          <a:pt x="41" y="80"/>
                          <a:pt x="41" y="80"/>
                        </a:cubicBezTo>
                        <a:cubicBezTo>
                          <a:pt x="41" y="81"/>
                          <a:pt x="41" y="81"/>
                          <a:pt x="41" y="81"/>
                        </a:cubicBezTo>
                        <a:cubicBezTo>
                          <a:pt x="40" y="82"/>
                          <a:pt x="39" y="82"/>
                          <a:pt x="38" y="82"/>
                        </a:cubicBezTo>
                        <a:cubicBezTo>
                          <a:pt x="38" y="81"/>
                          <a:pt x="38" y="81"/>
                          <a:pt x="37" y="81"/>
                        </a:cubicBezTo>
                        <a:close/>
                        <a:moveTo>
                          <a:pt x="29" y="32"/>
                        </a:moveTo>
                        <a:cubicBezTo>
                          <a:pt x="30" y="31"/>
                          <a:pt x="31" y="31"/>
                          <a:pt x="32" y="30"/>
                        </a:cubicBezTo>
                        <a:cubicBezTo>
                          <a:pt x="38" y="27"/>
                          <a:pt x="45" y="23"/>
                          <a:pt x="51" y="20"/>
                        </a:cubicBezTo>
                        <a:cubicBezTo>
                          <a:pt x="51" y="20"/>
                          <a:pt x="52" y="19"/>
                          <a:pt x="52" y="19"/>
                        </a:cubicBezTo>
                        <a:cubicBezTo>
                          <a:pt x="51" y="17"/>
                          <a:pt x="50" y="15"/>
                          <a:pt x="49" y="13"/>
                        </a:cubicBezTo>
                        <a:cubicBezTo>
                          <a:pt x="48" y="14"/>
                          <a:pt x="47" y="14"/>
                          <a:pt x="46" y="14"/>
                        </a:cubicBezTo>
                        <a:cubicBezTo>
                          <a:pt x="43" y="16"/>
                          <a:pt x="41" y="17"/>
                          <a:pt x="38" y="18"/>
                        </a:cubicBezTo>
                        <a:cubicBezTo>
                          <a:pt x="34" y="20"/>
                          <a:pt x="31" y="23"/>
                          <a:pt x="27" y="24"/>
                        </a:cubicBezTo>
                        <a:cubicBezTo>
                          <a:pt x="26" y="24"/>
                          <a:pt x="26" y="24"/>
                          <a:pt x="26" y="25"/>
                        </a:cubicBezTo>
                        <a:cubicBezTo>
                          <a:pt x="27" y="27"/>
                          <a:pt x="28" y="29"/>
                          <a:pt x="29" y="32"/>
                        </a:cubicBezTo>
                        <a:close/>
                        <a:moveTo>
                          <a:pt x="40" y="77"/>
                        </a:moveTo>
                        <a:cubicBezTo>
                          <a:pt x="40" y="77"/>
                          <a:pt x="40" y="77"/>
                          <a:pt x="40" y="77"/>
                        </a:cubicBezTo>
                        <a:cubicBezTo>
                          <a:pt x="41" y="77"/>
                          <a:pt x="41" y="77"/>
                          <a:pt x="42" y="77"/>
                        </a:cubicBezTo>
                        <a:cubicBezTo>
                          <a:pt x="43" y="76"/>
                          <a:pt x="45" y="75"/>
                          <a:pt x="46" y="74"/>
                        </a:cubicBezTo>
                        <a:cubicBezTo>
                          <a:pt x="51" y="72"/>
                          <a:pt x="56" y="70"/>
                          <a:pt x="61" y="68"/>
                        </a:cubicBezTo>
                        <a:cubicBezTo>
                          <a:pt x="64" y="67"/>
                          <a:pt x="66" y="65"/>
                          <a:pt x="68" y="64"/>
                        </a:cubicBezTo>
                        <a:cubicBezTo>
                          <a:pt x="68" y="63"/>
                          <a:pt x="69" y="63"/>
                          <a:pt x="70" y="62"/>
                        </a:cubicBezTo>
                        <a:cubicBezTo>
                          <a:pt x="69" y="61"/>
                          <a:pt x="69" y="60"/>
                          <a:pt x="68" y="58"/>
                        </a:cubicBezTo>
                        <a:cubicBezTo>
                          <a:pt x="67" y="58"/>
                          <a:pt x="67" y="59"/>
                          <a:pt x="67" y="59"/>
                        </a:cubicBezTo>
                        <a:cubicBezTo>
                          <a:pt x="64" y="60"/>
                          <a:pt x="62" y="60"/>
                          <a:pt x="59" y="62"/>
                        </a:cubicBezTo>
                        <a:cubicBezTo>
                          <a:pt x="54" y="64"/>
                          <a:pt x="48" y="67"/>
                          <a:pt x="43" y="69"/>
                        </a:cubicBezTo>
                        <a:cubicBezTo>
                          <a:pt x="42" y="70"/>
                          <a:pt x="41" y="70"/>
                          <a:pt x="42" y="72"/>
                        </a:cubicBezTo>
                        <a:cubicBezTo>
                          <a:pt x="43" y="72"/>
                          <a:pt x="43" y="73"/>
                          <a:pt x="42" y="74"/>
                        </a:cubicBezTo>
                        <a:cubicBezTo>
                          <a:pt x="42" y="75"/>
                          <a:pt x="41" y="75"/>
                          <a:pt x="41" y="76"/>
                        </a:cubicBezTo>
                        <a:cubicBezTo>
                          <a:pt x="41" y="76"/>
                          <a:pt x="40" y="77"/>
                          <a:pt x="40" y="77"/>
                        </a:cubicBezTo>
                        <a:close/>
                        <a:moveTo>
                          <a:pt x="56" y="27"/>
                        </a:moveTo>
                        <a:cubicBezTo>
                          <a:pt x="55" y="26"/>
                          <a:pt x="55" y="24"/>
                          <a:pt x="54" y="23"/>
                        </a:cubicBezTo>
                        <a:cubicBezTo>
                          <a:pt x="53" y="21"/>
                          <a:pt x="53" y="21"/>
                          <a:pt x="52" y="22"/>
                        </a:cubicBezTo>
                        <a:cubicBezTo>
                          <a:pt x="51" y="22"/>
                          <a:pt x="51" y="22"/>
                          <a:pt x="51" y="22"/>
                        </a:cubicBezTo>
                        <a:cubicBezTo>
                          <a:pt x="48" y="24"/>
                          <a:pt x="45" y="25"/>
                          <a:pt x="42" y="27"/>
                        </a:cubicBezTo>
                        <a:cubicBezTo>
                          <a:pt x="38" y="29"/>
                          <a:pt x="34" y="32"/>
                          <a:pt x="30" y="34"/>
                        </a:cubicBezTo>
                        <a:cubicBezTo>
                          <a:pt x="30" y="34"/>
                          <a:pt x="30" y="34"/>
                          <a:pt x="30" y="34"/>
                        </a:cubicBezTo>
                        <a:cubicBezTo>
                          <a:pt x="31" y="36"/>
                          <a:pt x="31" y="38"/>
                          <a:pt x="32" y="39"/>
                        </a:cubicBezTo>
                        <a:cubicBezTo>
                          <a:pt x="33" y="39"/>
                          <a:pt x="33" y="39"/>
                          <a:pt x="33" y="39"/>
                        </a:cubicBezTo>
                        <a:cubicBezTo>
                          <a:pt x="36" y="38"/>
                          <a:pt x="39" y="36"/>
                          <a:pt x="42" y="35"/>
                        </a:cubicBezTo>
                        <a:cubicBezTo>
                          <a:pt x="45" y="33"/>
                          <a:pt x="49" y="31"/>
                          <a:pt x="53" y="29"/>
                        </a:cubicBezTo>
                        <a:cubicBezTo>
                          <a:pt x="54" y="29"/>
                          <a:pt x="55" y="28"/>
                          <a:pt x="56" y="27"/>
                        </a:cubicBezTo>
                        <a:close/>
                        <a:moveTo>
                          <a:pt x="42" y="58"/>
                        </a:moveTo>
                        <a:cubicBezTo>
                          <a:pt x="43" y="57"/>
                          <a:pt x="43" y="57"/>
                          <a:pt x="44" y="57"/>
                        </a:cubicBezTo>
                        <a:cubicBezTo>
                          <a:pt x="48" y="55"/>
                          <a:pt x="51" y="53"/>
                          <a:pt x="56" y="51"/>
                        </a:cubicBezTo>
                        <a:cubicBezTo>
                          <a:pt x="58" y="50"/>
                          <a:pt x="60" y="48"/>
                          <a:pt x="63" y="46"/>
                        </a:cubicBezTo>
                        <a:cubicBezTo>
                          <a:pt x="63" y="46"/>
                          <a:pt x="63" y="46"/>
                          <a:pt x="63" y="46"/>
                        </a:cubicBezTo>
                        <a:cubicBezTo>
                          <a:pt x="63" y="44"/>
                          <a:pt x="62" y="42"/>
                          <a:pt x="61" y="40"/>
                        </a:cubicBezTo>
                        <a:cubicBezTo>
                          <a:pt x="61" y="41"/>
                          <a:pt x="60" y="41"/>
                          <a:pt x="60" y="41"/>
                        </a:cubicBezTo>
                        <a:cubicBezTo>
                          <a:pt x="57" y="42"/>
                          <a:pt x="55" y="43"/>
                          <a:pt x="53" y="44"/>
                        </a:cubicBezTo>
                        <a:cubicBezTo>
                          <a:pt x="49" y="47"/>
                          <a:pt x="45" y="49"/>
                          <a:pt x="40" y="51"/>
                        </a:cubicBezTo>
                        <a:cubicBezTo>
                          <a:pt x="40" y="51"/>
                          <a:pt x="39" y="51"/>
                          <a:pt x="39" y="52"/>
                        </a:cubicBezTo>
                        <a:cubicBezTo>
                          <a:pt x="40" y="54"/>
                          <a:pt x="41" y="56"/>
                          <a:pt x="42" y="58"/>
                        </a:cubicBezTo>
                        <a:close/>
                        <a:moveTo>
                          <a:pt x="42" y="67"/>
                        </a:moveTo>
                        <a:cubicBezTo>
                          <a:pt x="43" y="67"/>
                          <a:pt x="43" y="67"/>
                          <a:pt x="43" y="67"/>
                        </a:cubicBezTo>
                        <a:cubicBezTo>
                          <a:pt x="45" y="66"/>
                          <a:pt x="48" y="65"/>
                          <a:pt x="51" y="63"/>
                        </a:cubicBezTo>
                        <a:cubicBezTo>
                          <a:pt x="56" y="61"/>
                          <a:pt x="61" y="58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ubicBezTo>
                          <a:pt x="66" y="53"/>
                          <a:pt x="65" y="52"/>
                          <a:pt x="65" y="50"/>
                        </a:cubicBezTo>
                        <a:cubicBezTo>
                          <a:pt x="62" y="51"/>
                          <a:pt x="60" y="51"/>
                          <a:pt x="58" y="52"/>
                        </a:cubicBezTo>
                        <a:cubicBezTo>
                          <a:pt x="53" y="55"/>
                          <a:pt x="48" y="57"/>
                          <a:pt x="43" y="60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2" y="62"/>
                          <a:pt x="42" y="65"/>
                          <a:pt x="42" y="67"/>
                        </a:cubicBezTo>
                        <a:close/>
                        <a:moveTo>
                          <a:pt x="24" y="19"/>
                        </a:moveTo>
                        <a:cubicBezTo>
                          <a:pt x="24" y="20"/>
                          <a:pt x="24" y="20"/>
                          <a:pt x="25" y="20"/>
                        </a:cubicBezTo>
                        <a:cubicBezTo>
                          <a:pt x="26" y="20"/>
                          <a:pt x="27" y="21"/>
                          <a:pt x="27" y="22"/>
                        </a:cubicBezTo>
                        <a:cubicBezTo>
                          <a:pt x="28" y="21"/>
                          <a:pt x="29" y="21"/>
                          <a:pt x="29" y="21"/>
                        </a:cubicBezTo>
                        <a:cubicBezTo>
                          <a:pt x="31" y="20"/>
                          <a:pt x="34" y="18"/>
                          <a:pt x="36" y="17"/>
                        </a:cubicBezTo>
                        <a:cubicBezTo>
                          <a:pt x="39" y="16"/>
                          <a:pt x="41" y="15"/>
                          <a:pt x="43" y="13"/>
                        </a:cubicBezTo>
                        <a:cubicBezTo>
                          <a:pt x="45" y="13"/>
                          <a:pt x="46" y="12"/>
                          <a:pt x="47" y="11"/>
                        </a:cubicBezTo>
                        <a:cubicBezTo>
                          <a:pt x="47" y="9"/>
                          <a:pt x="46" y="8"/>
                          <a:pt x="46" y="7"/>
                        </a:cubicBezTo>
                        <a:cubicBezTo>
                          <a:pt x="44" y="8"/>
                          <a:pt x="42" y="8"/>
                          <a:pt x="41" y="9"/>
                        </a:cubicBezTo>
                        <a:cubicBezTo>
                          <a:pt x="35" y="11"/>
                          <a:pt x="30" y="14"/>
                          <a:pt x="25" y="18"/>
                        </a:cubicBezTo>
                        <a:cubicBezTo>
                          <a:pt x="25" y="18"/>
                          <a:pt x="24" y="19"/>
                          <a:pt x="24" y="19"/>
                        </a:cubicBezTo>
                        <a:close/>
                        <a:moveTo>
                          <a:pt x="23" y="17"/>
                        </a:moveTo>
                        <a:cubicBezTo>
                          <a:pt x="23" y="17"/>
                          <a:pt x="23" y="17"/>
                          <a:pt x="23" y="17"/>
                        </a:cubicBezTo>
                        <a:cubicBezTo>
                          <a:pt x="24" y="16"/>
                          <a:pt x="24" y="16"/>
                          <a:pt x="25" y="15"/>
                        </a:cubicBezTo>
                        <a:cubicBezTo>
                          <a:pt x="30" y="12"/>
                          <a:pt x="35" y="9"/>
                          <a:pt x="41" y="6"/>
                        </a:cubicBezTo>
                        <a:cubicBezTo>
                          <a:pt x="42" y="6"/>
                          <a:pt x="44" y="4"/>
                          <a:pt x="44" y="4"/>
                        </a:cubicBezTo>
                        <a:cubicBezTo>
                          <a:pt x="41" y="4"/>
                          <a:pt x="37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6"/>
                          <a:pt x="34" y="6"/>
                          <a:pt x="32" y="7"/>
                        </a:cubicBezTo>
                        <a:cubicBezTo>
                          <a:pt x="31" y="7"/>
                          <a:pt x="30" y="7"/>
                          <a:pt x="29" y="8"/>
                        </a:cubicBezTo>
                        <a:cubicBezTo>
                          <a:pt x="27" y="9"/>
                          <a:pt x="25" y="9"/>
                          <a:pt x="24" y="10"/>
                        </a:cubicBezTo>
                        <a:cubicBezTo>
                          <a:pt x="23" y="11"/>
                          <a:pt x="21" y="12"/>
                          <a:pt x="20" y="12"/>
                        </a:cubicBezTo>
                        <a:cubicBezTo>
                          <a:pt x="21" y="14"/>
                          <a:pt x="22" y="15"/>
                          <a:pt x="23" y="17"/>
                        </a:cubicBezTo>
                        <a:close/>
                        <a:moveTo>
                          <a:pt x="42" y="117"/>
                        </a:moveTo>
                        <a:cubicBezTo>
                          <a:pt x="42" y="117"/>
                          <a:pt x="42" y="117"/>
                          <a:pt x="42" y="117"/>
                        </a:cubicBezTo>
                        <a:cubicBezTo>
                          <a:pt x="37" y="118"/>
                          <a:pt x="33" y="119"/>
                          <a:pt x="29" y="122"/>
                        </a:cubicBezTo>
                        <a:cubicBezTo>
                          <a:pt x="28" y="122"/>
                          <a:pt x="26" y="123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7" y="124"/>
                          <a:pt x="30" y="124"/>
                          <a:pt x="33" y="125"/>
                        </a:cubicBezTo>
                        <a:cubicBezTo>
                          <a:pt x="34" y="125"/>
                          <a:pt x="35" y="125"/>
                          <a:pt x="35" y="125"/>
                        </a:cubicBezTo>
                        <a:cubicBezTo>
                          <a:pt x="36" y="126"/>
                          <a:pt x="37" y="126"/>
                          <a:pt x="37" y="124"/>
                        </a:cubicBezTo>
                        <a:cubicBezTo>
                          <a:pt x="39" y="122"/>
                          <a:pt x="40" y="120"/>
                          <a:pt x="42" y="118"/>
                        </a:cubicBezTo>
                        <a:cubicBezTo>
                          <a:pt x="42" y="118"/>
                          <a:pt x="42" y="117"/>
                          <a:pt x="42" y="117"/>
                        </a:cubicBezTo>
                        <a:close/>
                        <a:moveTo>
                          <a:pt x="30" y="5"/>
                        </a:moveTo>
                        <a:cubicBezTo>
                          <a:pt x="30" y="4"/>
                          <a:pt x="30" y="4"/>
                          <a:pt x="30" y="4"/>
                        </a:cubicBezTo>
                        <a:cubicBezTo>
                          <a:pt x="26" y="4"/>
                          <a:pt x="22" y="4"/>
                          <a:pt x="18" y="5"/>
                        </a:cubicBezTo>
                        <a:cubicBezTo>
                          <a:pt x="17" y="5"/>
                          <a:pt x="17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8"/>
                          <a:pt x="19" y="9"/>
                          <a:pt x="19" y="10"/>
                        </a:cubicBezTo>
                        <a:cubicBezTo>
                          <a:pt x="22" y="9"/>
                          <a:pt x="25" y="7"/>
                          <a:pt x="28" y="6"/>
                        </a:cubicBezTo>
                        <a:cubicBezTo>
                          <a:pt x="29" y="5"/>
                          <a:pt x="29" y="5"/>
                          <a:pt x="30" y="5"/>
                        </a:cubicBezTo>
                        <a:close/>
                        <a:moveTo>
                          <a:pt x="51" y="9"/>
                        </a:moveTo>
                        <a:cubicBezTo>
                          <a:pt x="50" y="7"/>
                          <a:pt x="50" y="5"/>
                          <a:pt x="49" y="4"/>
                        </a:cubicBezTo>
                        <a:cubicBezTo>
                          <a:pt x="49" y="4"/>
                          <a:pt x="49" y="4"/>
                          <a:pt x="48" y="4"/>
                        </a:cubicBezTo>
                        <a:cubicBezTo>
                          <a:pt x="49" y="5"/>
                          <a:pt x="49" y="6"/>
                          <a:pt x="48" y="7"/>
                        </a:cubicBezTo>
                        <a:cubicBezTo>
                          <a:pt x="48" y="7"/>
                          <a:pt x="49" y="8"/>
                          <a:pt x="49" y="9"/>
                        </a:cubicBezTo>
                        <a:cubicBezTo>
                          <a:pt x="49" y="9"/>
                          <a:pt x="50" y="9"/>
                          <a:pt x="51" y="9"/>
                        </a:cubicBezTo>
                        <a:close/>
                        <a:moveTo>
                          <a:pt x="40" y="58"/>
                        </a:moveTo>
                        <a:cubicBezTo>
                          <a:pt x="40" y="58"/>
                          <a:pt x="40" y="58"/>
                          <a:pt x="40" y="58"/>
                        </a:cubicBezTo>
                        <a:cubicBezTo>
                          <a:pt x="39" y="56"/>
                          <a:pt x="38" y="55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4"/>
                          <a:pt x="37" y="54"/>
                        </a:cubicBezTo>
                        <a:cubicBezTo>
                          <a:pt x="37" y="55"/>
                          <a:pt x="37" y="56"/>
                          <a:pt x="38" y="58"/>
                        </a:cubicBezTo>
                        <a:cubicBezTo>
                          <a:pt x="38" y="58"/>
                          <a:pt x="38" y="57"/>
                          <a:pt x="39" y="57"/>
                        </a:cubicBezTo>
                        <a:cubicBezTo>
                          <a:pt x="39" y="58"/>
                          <a:pt x="39" y="58"/>
                          <a:pt x="40" y="58"/>
                        </a:cubicBezTo>
                        <a:close/>
                        <a:moveTo>
                          <a:pt x="4" y="125"/>
                        </a:moveTo>
                        <a:cubicBezTo>
                          <a:pt x="5" y="122"/>
                          <a:pt x="6" y="121"/>
                          <a:pt x="7" y="119"/>
                        </a:cubicBezTo>
                        <a:cubicBezTo>
                          <a:pt x="5" y="121"/>
                          <a:pt x="4" y="122"/>
                          <a:pt x="2" y="124"/>
                        </a:cubicBezTo>
                        <a:cubicBezTo>
                          <a:pt x="3" y="124"/>
                          <a:pt x="4" y="124"/>
                          <a:pt x="4" y="125"/>
                        </a:cubicBezTo>
                        <a:close/>
                        <a:moveTo>
                          <a:pt x="40" y="66"/>
                        </a:moveTo>
                        <a:cubicBezTo>
                          <a:pt x="40" y="64"/>
                          <a:pt x="41" y="62"/>
                          <a:pt x="40" y="61"/>
                        </a:cubicBezTo>
                        <a:cubicBezTo>
                          <a:pt x="39" y="61"/>
                          <a:pt x="39" y="62"/>
                          <a:pt x="39" y="63"/>
                        </a:cubicBezTo>
                        <a:cubicBezTo>
                          <a:pt x="39" y="64"/>
                          <a:pt x="40" y="65"/>
                          <a:pt x="40" y="66"/>
                        </a:cubicBezTo>
                        <a:close/>
                        <a:moveTo>
                          <a:pt x="52" y="12"/>
                        </a:moveTo>
                        <a:cubicBezTo>
                          <a:pt x="51" y="12"/>
                          <a:pt x="51" y="13"/>
                          <a:pt x="51" y="13"/>
                        </a:cubicBezTo>
                        <a:cubicBezTo>
                          <a:pt x="51" y="14"/>
                          <a:pt x="52" y="15"/>
                          <a:pt x="52" y="15"/>
                        </a:cubicBezTo>
                        <a:cubicBezTo>
                          <a:pt x="52" y="15"/>
                          <a:pt x="53" y="15"/>
                          <a:pt x="53" y="15"/>
                        </a:cubicBezTo>
                        <a:cubicBezTo>
                          <a:pt x="52" y="14"/>
                          <a:pt x="52" y="13"/>
                          <a:pt x="52" y="12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29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6075363" y="3198813"/>
                    <a:ext cx="250825" cy="450850"/>
                  </a:xfrm>
                  <a:custGeom>
                    <a:avLst/>
                    <a:gdLst>
                      <a:gd name="T0" fmla="*/ 3257 w 77"/>
                      <a:gd name="T1" fmla="*/ 430960 h 136"/>
                      <a:gd name="T2" fmla="*/ 123784 w 77"/>
                      <a:gd name="T3" fmla="*/ 248631 h 136"/>
                      <a:gd name="T4" fmla="*/ 120526 w 77"/>
                      <a:gd name="T5" fmla="*/ 222110 h 136"/>
                      <a:gd name="T6" fmla="*/ 100981 w 77"/>
                      <a:gd name="T7" fmla="*/ 165754 h 136"/>
                      <a:gd name="T8" fmla="*/ 71664 w 77"/>
                      <a:gd name="T9" fmla="*/ 72932 h 136"/>
                      <a:gd name="T10" fmla="*/ 52119 w 77"/>
                      <a:gd name="T11" fmla="*/ 13260 h 136"/>
                      <a:gd name="T12" fmla="*/ 78179 w 77"/>
                      <a:gd name="T13" fmla="*/ 9945 h 136"/>
                      <a:gd name="T14" fmla="*/ 179161 w 77"/>
                      <a:gd name="T15" fmla="*/ 19890 h 136"/>
                      <a:gd name="T16" fmla="*/ 185676 w 77"/>
                      <a:gd name="T17" fmla="*/ 23206 h 136"/>
                      <a:gd name="T18" fmla="*/ 231280 w 77"/>
                      <a:gd name="T19" fmla="*/ 188959 h 136"/>
                      <a:gd name="T20" fmla="*/ 231280 w 77"/>
                      <a:gd name="T21" fmla="*/ 285096 h 136"/>
                      <a:gd name="T22" fmla="*/ 169388 w 77"/>
                      <a:gd name="T23" fmla="*/ 364658 h 136"/>
                      <a:gd name="T24" fmla="*/ 71664 w 77"/>
                      <a:gd name="T25" fmla="*/ 447535 h 136"/>
                      <a:gd name="T26" fmla="*/ 22802 w 77"/>
                      <a:gd name="T27" fmla="*/ 417699 h 136"/>
                      <a:gd name="T28" fmla="*/ 97724 w 77"/>
                      <a:gd name="T29" fmla="*/ 421014 h 136"/>
                      <a:gd name="T30" fmla="*/ 48862 w 77"/>
                      <a:gd name="T31" fmla="*/ 437590 h 136"/>
                      <a:gd name="T32" fmla="*/ 110754 w 77"/>
                      <a:gd name="T33" fmla="*/ 440905 h 136"/>
                      <a:gd name="T34" fmla="*/ 140071 w 77"/>
                      <a:gd name="T35" fmla="*/ 367973 h 136"/>
                      <a:gd name="T36" fmla="*/ 52119 w 77"/>
                      <a:gd name="T37" fmla="*/ 387864 h 136"/>
                      <a:gd name="T38" fmla="*/ 140071 w 77"/>
                      <a:gd name="T39" fmla="*/ 361343 h 136"/>
                      <a:gd name="T40" fmla="*/ 192191 w 77"/>
                      <a:gd name="T41" fmla="*/ 308302 h 136"/>
                      <a:gd name="T42" fmla="*/ 45605 w 77"/>
                      <a:gd name="T43" fmla="*/ 381233 h 136"/>
                      <a:gd name="T44" fmla="*/ 179161 w 77"/>
                      <a:gd name="T45" fmla="*/ 66301 h 136"/>
                      <a:gd name="T46" fmla="*/ 100981 w 77"/>
                      <a:gd name="T47" fmla="*/ 109397 h 136"/>
                      <a:gd name="T48" fmla="*/ 127041 w 77"/>
                      <a:gd name="T49" fmla="*/ 119343 h 136"/>
                      <a:gd name="T50" fmla="*/ 185676 w 77"/>
                      <a:gd name="T51" fmla="*/ 96137 h 136"/>
                      <a:gd name="T52" fmla="*/ 110754 w 77"/>
                      <a:gd name="T53" fmla="*/ 139233 h 136"/>
                      <a:gd name="T54" fmla="*/ 188933 w 77"/>
                      <a:gd name="T55" fmla="*/ 106082 h 136"/>
                      <a:gd name="T56" fmla="*/ 133556 w 77"/>
                      <a:gd name="T57" fmla="*/ 324877 h 136"/>
                      <a:gd name="T58" fmla="*/ 221508 w 77"/>
                      <a:gd name="T59" fmla="*/ 265206 h 136"/>
                      <a:gd name="T60" fmla="*/ 104239 w 77"/>
                      <a:gd name="T61" fmla="*/ 318247 h 136"/>
                      <a:gd name="T62" fmla="*/ 231280 w 77"/>
                      <a:gd name="T63" fmla="*/ 228740 h 136"/>
                      <a:gd name="T64" fmla="*/ 97724 w 77"/>
                      <a:gd name="T65" fmla="*/ 308302 h 136"/>
                      <a:gd name="T66" fmla="*/ 195448 w 77"/>
                      <a:gd name="T67" fmla="*/ 265206 h 136"/>
                      <a:gd name="T68" fmla="*/ 130299 w 77"/>
                      <a:gd name="T69" fmla="*/ 265206 h 136"/>
                      <a:gd name="T70" fmla="*/ 185676 w 77"/>
                      <a:gd name="T71" fmla="*/ 215480 h 136"/>
                      <a:gd name="T72" fmla="*/ 130299 w 77"/>
                      <a:gd name="T73" fmla="*/ 251946 h 136"/>
                      <a:gd name="T74" fmla="*/ 120526 w 77"/>
                      <a:gd name="T75" fmla="*/ 179014 h 136"/>
                      <a:gd name="T76" fmla="*/ 205220 w 77"/>
                      <a:gd name="T77" fmla="*/ 135918 h 136"/>
                      <a:gd name="T78" fmla="*/ 87952 w 77"/>
                      <a:gd name="T79" fmla="*/ 82877 h 136"/>
                      <a:gd name="T80" fmla="*/ 146586 w 77"/>
                      <a:gd name="T81" fmla="*/ 76247 h 136"/>
                      <a:gd name="T82" fmla="*/ 146586 w 77"/>
                      <a:gd name="T83" fmla="*/ 53041 h 136"/>
                      <a:gd name="T84" fmla="*/ 130299 w 77"/>
                      <a:gd name="T85" fmla="*/ 228740 h 136"/>
                      <a:gd name="T86" fmla="*/ 195448 w 77"/>
                      <a:gd name="T87" fmla="*/ 202219 h 136"/>
                      <a:gd name="T88" fmla="*/ 182418 w 77"/>
                      <a:gd name="T89" fmla="*/ 185644 h 136"/>
                      <a:gd name="T90" fmla="*/ 208478 w 77"/>
                      <a:gd name="T91" fmla="*/ 152493 h 136"/>
                      <a:gd name="T92" fmla="*/ 130299 w 77"/>
                      <a:gd name="T93" fmla="*/ 185644 h 136"/>
                      <a:gd name="T94" fmla="*/ 169388 w 77"/>
                      <a:gd name="T95" fmla="*/ 185644 h 136"/>
                      <a:gd name="T96" fmla="*/ 114011 w 77"/>
                      <a:gd name="T97" fmla="*/ 43096 h 136"/>
                      <a:gd name="T98" fmla="*/ 91209 w 77"/>
                      <a:gd name="T99" fmla="*/ 72932 h 136"/>
                      <a:gd name="T100" fmla="*/ 172646 w 77"/>
                      <a:gd name="T101" fmla="*/ 19890 h 136"/>
                      <a:gd name="T102" fmla="*/ 110754 w 77"/>
                      <a:gd name="T103" fmla="*/ 19890 h 136"/>
                      <a:gd name="T104" fmla="*/ 81437 w 77"/>
                      <a:gd name="T105" fmla="*/ 46411 h 136"/>
                      <a:gd name="T106" fmla="*/ 84694 w 77"/>
                      <a:gd name="T107" fmla="*/ 23206 h 136"/>
                      <a:gd name="T108" fmla="*/ 61892 w 77"/>
                      <a:gd name="T109" fmla="*/ 13260 h 136"/>
                      <a:gd name="T110" fmla="*/ 224765 w 77"/>
                      <a:gd name="T111" fmla="*/ 275151 h 136"/>
                      <a:gd name="T112" fmla="*/ 241053 w 77"/>
                      <a:gd name="T113" fmla="*/ 258576 h 1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6"/>
                      <a:gd name="T173" fmla="*/ 77 w 77"/>
                      <a:gd name="T174" fmla="*/ 136 h 1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6">
                        <a:moveTo>
                          <a:pt x="4" y="133"/>
                        </a:moveTo>
                        <a:cubicBezTo>
                          <a:pt x="3" y="133"/>
                          <a:pt x="3" y="133"/>
                          <a:pt x="2" y="133"/>
                        </a:cubicBezTo>
                        <a:cubicBezTo>
                          <a:pt x="2" y="133"/>
                          <a:pt x="1" y="133"/>
                          <a:pt x="1" y="132"/>
                        </a:cubicBezTo>
                        <a:cubicBezTo>
                          <a:pt x="0" y="132"/>
                          <a:pt x="0" y="131"/>
                          <a:pt x="0" y="131"/>
                        </a:cubicBezTo>
                        <a:cubicBezTo>
                          <a:pt x="0" y="130"/>
                          <a:pt x="1" y="130"/>
                          <a:pt x="1" y="130"/>
                        </a:cubicBezTo>
                        <a:cubicBezTo>
                          <a:pt x="3" y="127"/>
                          <a:pt x="4" y="125"/>
                          <a:pt x="6" y="123"/>
                        </a:cubicBezTo>
                        <a:cubicBezTo>
                          <a:pt x="9" y="118"/>
                          <a:pt x="12" y="113"/>
                          <a:pt x="15" y="108"/>
                        </a:cubicBezTo>
                        <a:cubicBezTo>
                          <a:pt x="18" y="104"/>
                          <a:pt x="20" y="100"/>
                          <a:pt x="23" y="96"/>
                        </a:cubicBezTo>
                        <a:cubicBezTo>
                          <a:pt x="26" y="91"/>
                          <a:pt x="30" y="86"/>
                          <a:pt x="33" y="81"/>
                        </a:cubicBezTo>
                        <a:cubicBezTo>
                          <a:pt x="35" y="79"/>
                          <a:pt x="37" y="77"/>
                          <a:pt x="38" y="75"/>
                        </a:cubicBezTo>
                        <a:cubicBezTo>
                          <a:pt x="38" y="75"/>
                          <a:pt x="39" y="74"/>
                          <a:pt x="39" y="74"/>
                        </a:cubicBezTo>
                        <a:cubicBezTo>
                          <a:pt x="39" y="74"/>
                          <a:pt x="38" y="74"/>
                          <a:pt x="38" y="74"/>
                        </a:cubicBezTo>
                        <a:cubicBezTo>
                          <a:pt x="37" y="73"/>
                          <a:pt x="36" y="72"/>
                          <a:pt x="37" y="70"/>
                        </a:cubicBezTo>
                        <a:cubicBezTo>
                          <a:pt x="37" y="70"/>
                          <a:pt x="37" y="69"/>
                          <a:pt x="37" y="69"/>
                        </a:cubicBezTo>
                        <a:cubicBezTo>
                          <a:pt x="37" y="68"/>
                          <a:pt x="37" y="67"/>
                          <a:pt x="37" y="67"/>
                        </a:cubicBezTo>
                        <a:cubicBezTo>
                          <a:pt x="36" y="66"/>
                          <a:pt x="36" y="65"/>
                          <a:pt x="35" y="65"/>
                        </a:cubicBezTo>
                        <a:cubicBezTo>
                          <a:pt x="35" y="64"/>
                          <a:pt x="34" y="63"/>
                          <a:pt x="35" y="62"/>
                        </a:cubicBezTo>
                        <a:cubicBezTo>
                          <a:pt x="35" y="62"/>
                          <a:pt x="35" y="61"/>
                          <a:pt x="35" y="61"/>
                        </a:cubicBezTo>
                        <a:cubicBezTo>
                          <a:pt x="34" y="57"/>
                          <a:pt x="33" y="54"/>
                          <a:pt x="31" y="51"/>
                        </a:cubicBezTo>
                        <a:cubicBezTo>
                          <a:pt x="31" y="50"/>
                          <a:pt x="31" y="50"/>
                          <a:pt x="31" y="50"/>
                        </a:cubicBezTo>
                        <a:cubicBezTo>
                          <a:pt x="30" y="49"/>
                          <a:pt x="29" y="48"/>
                          <a:pt x="30" y="47"/>
                        </a:cubicBezTo>
                        <a:cubicBezTo>
                          <a:pt x="30" y="46"/>
                          <a:pt x="30" y="46"/>
                          <a:pt x="30" y="46"/>
                        </a:cubicBezTo>
                        <a:cubicBezTo>
                          <a:pt x="28" y="39"/>
                          <a:pt x="26" y="32"/>
                          <a:pt x="24" y="26"/>
                        </a:cubicBezTo>
                        <a:cubicBezTo>
                          <a:pt x="24" y="25"/>
                          <a:pt x="23" y="24"/>
                          <a:pt x="23" y="23"/>
                        </a:cubicBezTo>
                        <a:cubicBezTo>
                          <a:pt x="23" y="23"/>
                          <a:pt x="22" y="22"/>
                          <a:pt x="22" y="22"/>
                        </a:cubicBezTo>
                        <a:cubicBezTo>
                          <a:pt x="21" y="21"/>
                          <a:pt x="21" y="20"/>
                          <a:pt x="21" y="19"/>
                        </a:cubicBezTo>
                        <a:cubicBezTo>
                          <a:pt x="21" y="19"/>
                          <a:pt x="21" y="18"/>
                          <a:pt x="21" y="18"/>
                        </a:cubicBezTo>
                        <a:cubicBezTo>
                          <a:pt x="20" y="15"/>
                          <a:pt x="19" y="11"/>
                          <a:pt x="18" y="8"/>
                        </a:cubicBezTo>
                        <a:cubicBezTo>
                          <a:pt x="17" y="8"/>
                          <a:pt x="16" y="8"/>
                          <a:pt x="16" y="7"/>
                        </a:cubicBezTo>
                        <a:cubicBezTo>
                          <a:pt x="15" y="6"/>
                          <a:pt x="15" y="5"/>
                          <a:pt x="16" y="4"/>
                        </a:cubicBezTo>
                        <a:cubicBezTo>
                          <a:pt x="16" y="4"/>
                          <a:pt x="15" y="4"/>
                          <a:pt x="15" y="4"/>
                        </a:cubicBezTo>
                        <a:cubicBezTo>
                          <a:pt x="15" y="2"/>
                          <a:pt x="16" y="1"/>
                          <a:pt x="17" y="0"/>
                        </a:cubicBezTo>
                        <a:cubicBezTo>
                          <a:pt x="18" y="0"/>
                          <a:pt x="18" y="0"/>
                          <a:pt x="18" y="1"/>
                        </a:cubicBezTo>
                        <a:cubicBezTo>
                          <a:pt x="19" y="2"/>
                          <a:pt x="19" y="2"/>
                          <a:pt x="20" y="2"/>
                        </a:cubicBezTo>
                        <a:cubicBezTo>
                          <a:pt x="21" y="2"/>
                          <a:pt x="23" y="3"/>
                          <a:pt x="24" y="3"/>
                        </a:cubicBezTo>
                        <a:cubicBezTo>
                          <a:pt x="31" y="3"/>
                          <a:pt x="37" y="3"/>
                          <a:pt x="44" y="3"/>
                        </a:cubicBezTo>
                        <a:cubicBezTo>
                          <a:pt x="44" y="3"/>
                          <a:pt x="45" y="3"/>
                          <a:pt x="46" y="4"/>
                        </a:cubicBezTo>
                        <a:cubicBezTo>
                          <a:pt x="46" y="4"/>
                          <a:pt x="46" y="4"/>
                          <a:pt x="47" y="4"/>
                        </a:cubicBezTo>
                        <a:cubicBezTo>
                          <a:pt x="48" y="4"/>
                          <a:pt x="50" y="4"/>
                          <a:pt x="52" y="3"/>
                        </a:cubicBezTo>
                        <a:cubicBezTo>
                          <a:pt x="54" y="3"/>
                          <a:pt x="54" y="4"/>
                          <a:pt x="55" y="6"/>
                        </a:cubicBezTo>
                        <a:cubicBezTo>
                          <a:pt x="55" y="7"/>
                          <a:pt x="55" y="8"/>
                          <a:pt x="56" y="10"/>
                        </a:cubicBezTo>
                        <a:cubicBezTo>
                          <a:pt x="56" y="10"/>
                          <a:pt x="56" y="10"/>
                          <a:pt x="56" y="11"/>
                        </a:cubicBezTo>
                        <a:cubicBezTo>
                          <a:pt x="56" y="10"/>
                          <a:pt x="56" y="10"/>
                          <a:pt x="56" y="10"/>
                        </a:cubicBezTo>
                        <a:cubicBezTo>
                          <a:pt x="56" y="9"/>
                          <a:pt x="56" y="9"/>
                          <a:pt x="56" y="8"/>
                        </a:cubicBezTo>
                        <a:cubicBezTo>
                          <a:pt x="56" y="8"/>
                          <a:pt x="56" y="8"/>
                          <a:pt x="57" y="7"/>
                        </a:cubicBezTo>
                        <a:cubicBezTo>
                          <a:pt x="57" y="7"/>
                          <a:pt x="58" y="7"/>
                          <a:pt x="58" y="8"/>
                        </a:cubicBezTo>
                        <a:cubicBezTo>
                          <a:pt x="58" y="8"/>
                          <a:pt x="58" y="9"/>
                          <a:pt x="58" y="9"/>
                        </a:cubicBezTo>
                        <a:cubicBezTo>
                          <a:pt x="60" y="14"/>
                          <a:pt x="62" y="19"/>
                          <a:pt x="63" y="24"/>
                        </a:cubicBezTo>
                        <a:cubicBezTo>
                          <a:pt x="65" y="32"/>
                          <a:pt x="67" y="39"/>
                          <a:pt x="69" y="47"/>
                        </a:cubicBezTo>
                        <a:cubicBezTo>
                          <a:pt x="69" y="50"/>
                          <a:pt x="70" y="54"/>
                          <a:pt x="71" y="57"/>
                        </a:cubicBezTo>
                        <a:cubicBezTo>
                          <a:pt x="73" y="61"/>
                          <a:pt x="74" y="65"/>
                          <a:pt x="75" y="69"/>
                        </a:cubicBezTo>
                        <a:cubicBezTo>
                          <a:pt x="75" y="71"/>
                          <a:pt x="76" y="72"/>
                          <a:pt x="76" y="74"/>
                        </a:cubicBezTo>
                        <a:cubicBezTo>
                          <a:pt x="76" y="75"/>
                          <a:pt x="77" y="75"/>
                          <a:pt x="77" y="75"/>
                        </a:cubicBezTo>
                        <a:cubicBezTo>
                          <a:pt x="77" y="77"/>
                          <a:pt x="77" y="79"/>
                          <a:pt x="75" y="81"/>
                        </a:cubicBezTo>
                        <a:cubicBezTo>
                          <a:pt x="74" y="83"/>
                          <a:pt x="72" y="84"/>
                          <a:pt x="71" y="86"/>
                        </a:cubicBezTo>
                        <a:cubicBezTo>
                          <a:pt x="68" y="89"/>
                          <a:pt x="65" y="93"/>
                          <a:pt x="63" y="96"/>
                        </a:cubicBezTo>
                        <a:cubicBezTo>
                          <a:pt x="60" y="100"/>
                          <a:pt x="57" y="103"/>
                          <a:pt x="55" y="107"/>
                        </a:cubicBezTo>
                        <a:cubicBezTo>
                          <a:pt x="55" y="107"/>
                          <a:pt x="54" y="107"/>
                          <a:pt x="54" y="108"/>
                        </a:cubicBezTo>
                        <a:cubicBezTo>
                          <a:pt x="54" y="108"/>
                          <a:pt x="54" y="109"/>
                          <a:pt x="53" y="109"/>
                        </a:cubicBezTo>
                        <a:cubicBezTo>
                          <a:pt x="53" y="109"/>
                          <a:pt x="53" y="110"/>
                          <a:pt x="52" y="110"/>
                        </a:cubicBezTo>
                        <a:cubicBezTo>
                          <a:pt x="49" y="114"/>
                          <a:pt x="47" y="118"/>
                          <a:pt x="45" y="122"/>
                        </a:cubicBezTo>
                        <a:cubicBezTo>
                          <a:pt x="43" y="125"/>
                          <a:pt x="41" y="128"/>
                          <a:pt x="39" y="131"/>
                        </a:cubicBezTo>
                        <a:cubicBezTo>
                          <a:pt x="37" y="133"/>
                          <a:pt x="35" y="135"/>
                          <a:pt x="33" y="135"/>
                        </a:cubicBezTo>
                        <a:cubicBezTo>
                          <a:pt x="31" y="135"/>
                          <a:pt x="28" y="135"/>
                          <a:pt x="26" y="135"/>
                        </a:cubicBezTo>
                        <a:cubicBezTo>
                          <a:pt x="25" y="135"/>
                          <a:pt x="23" y="135"/>
                          <a:pt x="22" y="135"/>
                        </a:cubicBezTo>
                        <a:cubicBezTo>
                          <a:pt x="18" y="135"/>
                          <a:pt x="14" y="135"/>
                          <a:pt x="10" y="135"/>
                        </a:cubicBezTo>
                        <a:cubicBezTo>
                          <a:pt x="9" y="135"/>
                          <a:pt x="8" y="135"/>
                          <a:pt x="6" y="136"/>
                        </a:cubicBezTo>
                        <a:cubicBezTo>
                          <a:pt x="5" y="136"/>
                          <a:pt x="4" y="135"/>
                          <a:pt x="4" y="133"/>
                        </a:cubicBezTo>
                        <a:cubicBezTo>
                          <a:pt x="4" y="133"/>
                          <a:pt x="4" y="133"/>
                          <a:pt x="4" y="133"/>
                        </a:cubicBezTo>
                        <a:close/>
                        <a:moveTo>
                          <a:pt x="7" y="126"/>
                        </a:moveTo>
                        <a:cubicBezTo>
                          <a:pt x="7" y="126"/>
                          <a:pt x="6" y="126"/>
                          <a:pt x="6" y="126"/>
                        </a:cubicBezTo>
                        <a:cubicBezTo>
                          <a:pt x="5" y="128"/>
                          <a:pt x="4" y="129"/>
                          <a:pt x="3" y="131"/>
                        </a:cubicBezTo>
                        <a:cubicBezTo>
                          <a:pt x="3" y="131"/>
                          <a:pt x="4" y="131"/>
                          <a:pt x="4" y="131"/>
                        </a:cubicBezTo>
                        <a:cubicBezTo>
                          <a:pt x="7" y="131"/>
                          <a:pt x="9" y="130"/>
                          <a:pt x="12" y="130"/>
                        </a:cubicBezTo>
                        <a:cubicBezTo>
                          <a:pt x="18" y="130"/>
                          <a:pt x="24" y="129"/>
                          <a:pt x="30" y="127"/>
                        </a:cubicBezTo>
                        <a:cubicBezTo>
                          <a:pt x="31" y="127"/>
                          <a:pt x="32" y="128"/>
                          <a:pt x="32" y="129"/>
                        </a:cubicBezTo>
                        <a:cubicBezTo>
                          <a:pt x="33" y="130"/>
                          <a:pt x="32" y="132"/>
                          <a:pt x="30" y="132"/>
                        </a:cubicBezTo>
                        <a:cubicBezTo>
                          <a:pt x="30" y="132"/>
                          <a:pt x="29" y="132"/>
                          <a:pt x="29" y="132"/>
                        </a:cubicBezTo>
                        <a:cubicBezTo>
                          <a:pt x="26" y="132"/>
                          <a:pt x="23" y="131"/>
                          <a:pt x="20" y="131"/>
                        </a:cubicBezTo>
                        <a:cubicBezTo>
                          <a:pt x="18" y="131"/>
                          <a:pt x="17" y="132"/>
                          <a:pt x="15" y="132"/>
                        </a:cubicBezTo>
                        <a:cubicBezTo>
                          <a:pt x="15" y="132"/>
                          <a:pt x="15" y="132"/>
                          <a:pt x="15" y="132"/>
                        </a:cubicBezTo>
                        <a:cubicBezTo>
                          <a:pt x="17" y="132"/>
                          <a:pt x="19" y="133"/>
                          <a:pt x="21" y="133"/>
                        </a:cubicBezTo>
                        <a:cubicBezTo>
                          <a:pt x="22" y="133"/>
                          <a:pt x="23" y="133"/>
                          <a:pt x="23" y="133"/>
                        </a:cubicBezTo>
                        <a:cubicBezTo>
                          <a:pt x="26" y="133"/>
                          <a:pt x="28" y="133"/>
                          <a:pt x="31" y="133"/>
                        </a:cubicBezTo>
                        <a:cubicBezTo>
                          <a:pt x="32" y="133"/>
                          <a:pt x="33" y="133"/>
                          <a:pt x="34" y="133"/>
                        </a:cubicBezTo>
                        <a:cubicBezTo>
                          <a:pt x="34" y="132"/>
                          <a:pt x="34" y="132"/>
                          <a:pt x="35" y="132"/>
                        </a:cubicBezTo>
                        <a:cubicBezTo>
                          <a:pt x="35" y="131"/>
                          <a:pt x="36" y="130"/>
                          <a:pt x="36" y="129"/>
                        </a:cubicBezTo>
                        <a:cubicBezTo>
                          <a:pt x="40" y="123"/>
                          <a:pt x="43" y="116"/>
                          <a:pt x="48" y="111"/>
                        </a:cubicBezTo>
                        <a:cubicBezTo>
                          <a:pt x="48" y="111"/>
                          <a:pt x="48" y="110"/>
                          <a:pt x="48" y="110"/>
                        </a:cubicBezTo>
                        <a:cubicBezTo>
                          <a:pt x="46" y="110"/>
                          <a:pt x="45" y="111"/>
                          <a:pt x="43" y="111"/>
                        </a:cubicBezTo>
                        <a:cubicBezTo>
                          <a:pt x="37" y="113"/>
                          <a:pt x="31" y="115"/>
                          <a:pt x="26" y="117"/>
                        </a:cubicBezTo>
                        <a:cubicBezTo>
                          <a:pt x="23" y="118"/>
                          <a:pt x="21" y="119"/>
                          <a:pt x="19" y="120"/>
                        </a:cubicBezTo>
                        <a:cubicBezTo>
                          <a:pt x="18" y="120"/>
                          <a:pt x="17" y="120"/>
                          <a:pt x="16" y="121"/>
                        </a:cubicBezTo>
                        <a:cubicBezTo>
                          <a:pt x="14" y="121"/>
                          <a:pt x="14" y="120"/>
                          <a:pt x="14" y="119"/>
                        </a:cubicBezTo>
                        <a:cubicBezTo>
                          <a:pt x="14" y="118"/>
                          <a:pt x="14" y="117"/>
                          <a:pt x="16" y="117"/>
                        </a:cubicBezTo>
                        <a:cubicBezTo>
                          <a:pt x="16" y="117"/>
                          <a:pt x="16" y="117"/>
                          <a:pt x="16" y="117"/>
                        </a:cubicBezTo>
                        <a:cubicBezTo>
                          <a:pt x="17" y="118"/>
                          <a:pt x="17" y="118"/>
                          <a:pt x="18" y="118"/>
                        </a:cubicBezTo>
                        <a:cubicBezTo>
                          <a:pt x="20" y="117"/>
                          <a:pt x="21" y="117"/>
                          <a:pt x="23" y="116"/>
                        </a:cubicBezTo>
                        <a:cubicBezTo>
                          <a:pt x="29" y="114"/>
                          <a:pt x="35" y="111"/>
                          <a:pt x="42" y="109"/>
                        </a:cubicBezTo>
                        <a:cubicBezTo>
                          <a:pt x="42" y="109"/>
                          <a:pt x="43" y="109"/>
                          <a:pt x="43" y="109"/>
                        </a:cubicBezTo>
                        <a:cubicBezTo>
                          <a:pt x="46" y="108"/>
                          <a:pt x="49" y="106"/>
                          <a:pt x="51" y="105"/>
                        </a:cubicBezTo>
                        <a:cubicBezTo>
                          <a:pt x="52" y="105"/>
                          <a:pt x="53" y="104"/>
                          <a:pt x="53" y="104"/>
                        </a:cubicBezTo>
                        <a:cubicBezTo>
                          <a:pt x="55" y="101"/>
                          <a:pt x="57" y="98"/>
                          <a:pt x="59" y="95"/>
                        </a:cubicBezTo>
                        <a:cubicBezTo>
                          <a:pt x="59" y="94"/>
                          <a:pt x="59" y="94"/>
                          <a:pt x="59" y="94"/>
                        </a:cubicBezTo>
                        <a:cubicBezTo>
                          <a:pt x="59" y="94"/>
                          <a:pt x="59" y="93"/>
                          <a:pt x="59" y="93"/>
                        </a:cubicBezTo>
                        <a:cubicBezTo>
                          <a:pt x="58" y="94"/>
                          <a:pt x="58" y="94"/>
                          <a:pt x="57" y="94"/>
                        </a:cubicBezTo>
                        <a:cubicBezTo>
                          <a:pt x="52" y="96"/>
                          <a:pt x="47" y="97"/>
                          <a:pt x="42" y="100"/>
                        </a:cubicBezTo>
                        <a:cubicBezTo>
                          <a:pt x="38" y="102"/>
                          <a:pt x="33" y="104"/>
                          <a:pt x="28" y="106"/>
                        </a:cubicBezTo>
                        <a:cubicBezTo>
                          <a:pt x="25" y="107"/>
                          <a:pt x="22" y="108"/>
                          <a:pt x="18" y="109"/>
                        </a:cubicBezTo>
                        <a:cubicBezTo>
                          <a:pt x="17" y="111"/>
                          <a:pt x="15" y="113"/>
                          <a:pt x="14" y="115"/>
                        </a:cubicBezTo>
                        <a:cubicBezTo>
                          <a:pt x="12" y="119"/>
                          <a:pt x="10" y="122"/>
                          <a:pt x="7" y="125"/>
                        </a:cubicBezTo>
                        <a:cubicBezTo>
                          <a:pt x="7" y="126"/>
                          <a:pt x="7" y="126"/>
                          <a:pt x="7" y="126"/>
                        </a:cubicBezTo>
                        <a:close/>
                        <a:moveTo>
                          <a:pt x="61" y="31"/>
                        </a:moveTo>
                        <a:cubicBezTo>
                          <a:pt x="60" y="27"/>
                          <a:pt x="58" y="23"/>
                          <a:pt x="57" y="20"/>
                        </a:cubicBezTo>
                        <a:cubicBezTo>
                          <a:pt x="56" y="20"/>
                          <a:pt x="56" y="20"/>
                          <a:pt x="55" y="20"/>
                        </a:cubicBezTo>
                        <a:cubicBezTo>
                          <a:pt x="55" y="20"/>
                          <a:pt x="54" y="20"/>
                          <a:pt x="54" y="20"/>
                        </a:cubicBezTo>
                        <a:cubicBezTo>
                          <a:pt x="52" y="21"/>
                          <a:pt x="50" y="22"/>
                          <a:pt x="48" y="23"/>
                        </a:cubicBezTo>
                        <a:cubicBezTo>
                          <a:pt x="45" y="25"/>
                          <a:pt x="41" y="27"/>
                          <a:pt x="37" y="30"/>
                        </a:cubicBezTo>
                        <a:cubicBezTo>
                          <a:pt x="35" y="31"/>
                          <a:pt x="34" y="31"/>
                          <a:pt x="32" y="32"/>
                        </a:cubicBezTo>
                        <a:cubicBezTo>
                          <a:pt x="32" y="32"/>
                          <a:pt x="31" y="33"/>
                          <a:pt x="31" y="33"/>
                        </a:cubicBezTo>
                        <a:cubicBezTo>
                          <a:pt x="30" y="33"/>
                          <a:pt x="30" y="34"/>
                          <a:pt x="31" y="34"/>
                        </a:cubicBezTo>
                        <a:cubicBezTo>
                          <a:pt x="31" y="36"/>
                          <a:pt x="31" y="37"/>
                          <a:pt x="32" y="39"/>
                        </a:cubicBezTo>
                        <a:cubicBezTo>
                          <a:pt x="33" y="39"/>
                          <a:pt x="33" y="39"/>
                          <a:pt x="34" y="39"/>
                        </a:cubicBezTo>
                        <a:cubicBezTo>
                          <a:pt x="34" y="39"/>
                          <a:pt x="35" y="39"/>
                          <a:pt x="35" y="39"/>
                        </a:cubicBezTo>
                        <a:cubicBezTo>
                          <a:pt x="37" y="38"/>
                          <a:pt x="38" y="37"/>
                          <a:pt x="39" y="36"/>
                        </a:cubicBezTo>
                        <a:cubicBezTo>
                          <a:pt x="42" y="35"/>
                          <a:pt x="44" y="33"/>
                          <a:pt x="47" y="31"/>
                        </a:cubicBezTo>
                        <a:cubicBezTo>
                          <a:pt x="49" y="30"/>
                          <a:pt x="51" y="29"/>
                          <a:pt x="53" y="27"/>
                        </a:cubicBezTo>
                        <a:cubicBezTo>
                          <a:pt x="53" y="27"/>
                          <a:pt x="54" y="27"/>
                          <a:pt x="54" y="26"/>
                        </a:cubicBezTo>
                        <a:cubicBezTo>
                          <a:pt x="55" y="26"/>
                          <a:pt x="56" y="26"/>
                          <a:pt x="56" y="27"/>
                        </a:cubicBezTo>
                        <a:cubicBezTo>
                          <a:pt x="57" y="27"/>
                          <a:pt x="57" y="28"/>
                          <a:pt x="57" y="29"/>
                        </a:cubicBezTo>
                        <a:cubicBezTo>
                          <a:pt x="57" y="30"/>
                          <a:pt x="56" y="30"/>
                          <a:pt x="55" y="30"/>
                        </a:cubicBezTo>
                        <a:cubicBezTo>
                          <a:pt x="54" y="30"/>
                          <a:pt x="52" y="31"/>
                          <a:pt x="50" y="32"/>
                        </a:cubicBezTo>
                        <a:cubicBezTo>
                          <a:pt x="48" y="33"/>
                          <a:pt x="46" y="34"/>
                          <a:pt x="44" y="36"/>
                        </a:cubicBezTo>
                        <a:cubicBezTo>
                          <a:pt x="41" y="37"/>
                          <a:pt x="38" y="39"/>
                          <a:pt x="36" y="41"/>
                        </a:cubicBezTo>
                        <a:cubicBezTo>
                          <a:pt x="35" y="41"/>
                          <a:pt x="35" y="41"/>
                          <a:pt x="34" y="42"/>
                        </a:cubicBezTo>
                        <a:cubicBezTo>
                          <a:pt x="34" y="43"/>
                          <a:pt x="34" y="43"/>
                          <a:pt x="33" y="43"/>
                        </a:cubicBezTo>
                        <a:cubicBezTo>
                          <a:pt x="34" y="44"/>
                          <a:pt x="34" y="45"/>
                          <a:pt x="34" y="46"/>
                        </a:cubicBezTo>
                        <a:cubicBezTo>
                          <a:pt x="35" y="46"/>
                          <a:pt x="36" y="46"/>
                          <a:pt x="36" y="46"/>
                        </a:cubicBezTo>
                        <a:cubicBezTo>
                          <a:pt x="38" y="45"/>
                          <a:pt x="40" y="44"/>
                          <a:pt x="42" y="42"/>
                        </a:cubicBezTo>
                        <a:cubicBezTo>
                          <a:pt x="48" y="39"/>
                          <a:pt x="53" y="36"/>
                          <a:pt x="58" y="32"/>
                        </a:cubicBezTo>
                        <a:cubicBezTo>
                          <a:pt x="59" y="31"/>
                          <a:pt x="59" y="31"/>
                          <a:pt x="61" y="31"/>
                        </a:cubicBezTo>
                        <a:close/>
                        <a:moveTo>
                          <a:pt x="21" y="105"/>
                        </a:moveTo>
                        <a:cubicBezTo>
                          <a:pt x="22" y="106"/>
                          <a:pt x="22" y="106"/>
                          <a:pt x="23" y="106"/>
                        </a:cubicBezTo>
                        <a:cubicBezTo>
                          <a:pt x="24" y="105"/>
                          <a:pt x="26" y="105"/>
                          <a:pt x="27" y="104"/>
                        </a:cubicBezTo>
                        <a:cubicBezTo>
                          <a:pt x="32" y="102"/>
                          <a:pt x="37" y="100"/>
                          <a:pt x="41" y="98"/>
                        </a:cubicBezTo>
                        <a:cubicBezTo>
                          <a:pt x="45" y="96"/>
                          <a:pt x="48" y="95"/>
                          <a:pt x="51" y="93"/>
                        </a:cubicBezTo>
                        <a:cubicBezTo>
                          <a:pt x="53" y="92"/>
                          <a:pt x="55" y="91"/>
                          <a:pt x="57" y="90"/>
                        </a:cubicBezTo>
                        <a:cubicBezTo>
                          <a:pt x="59" y="89"/>
                          <a:pt x="60" y="89"/>
                          <a:pt x="61" y="91"/>
                        </a:cubicBezTo>
                        <a:cubicBezTo>
                          <a:pt x="61" y="91"/>
                          <a:pt x="61" y="91"/>
                          <a:pt x="61" y="91"/>
                        </a:cubicBezTo>
                        <a:cubicBezTo>
                          <a:pt x="63" y="87"/>
                          <a:pt x="66" y="84"/>
                          <a:pt x="68" y="80"/>
                        </a:cubicBezTo>
                        <a:cubicBezTo>
                          <a:pt x="68" y="80"/>
                          <a:pt x="68" y="80"/>
                          <a:pt x="67" y="80"/>
                        </a:cubicBezTo>
                        <a:cubicBezTo>
                          <a:pt x="66" y="81"/>
                          <a:pt x="64" y="81"/>
                          <a:pt x="63" y="82"/>
                        </a:cubicBezTo>
                        <a:cubicBezTo>
                          <a:pt x="59" y="83"/>
                          <a:pt x="55" y="85"/>
                          <a:pt x="51" y="87"/>
                        </a:cubicBezTo>
                        <a:cubicBezTo>
                          <a:pt x="47" y="89"/>
                          <a:pt x="42" y="91"/>
                          <a:pt x="37" y="93"/>
                        </a:cubicBezTo>
                        <a:cubicBezTo>
                          <a:pt x="36" y="94"/>
                          <a:pt x="34" y="95"/>
                          <a:pt x="32" y="96"/>
                        </a:cubicBezTo>
                        <a:cubicBezTo>
                          <a:pt x="30" y="96"/>
                          <a:pt x="29" y="97"/>
                          <a:pt x="28" y="97"/>
                        </a:cubicBezTo>
                        <a:cubicBezTo>
                          <a:pt x="28" y="98"/>
                          <a:pt x="27" y="98"/>
                          <a:pt x="26" y="98"/>
                        </a:cubicBezTo>
                        <a:cubicBezTo>
                          <a:pt x="25" y="100"/>
                          <a:pt x="23" y="103"/>
                          <a:pt x="21" y="105"/>
                        </a:cubicBezTo>
                        <a:close/>
                        <a:moveTo>
                          <a:pt x="73" y="75"/>
                        </a:moveTo>
                        <a:cubicBezTo>
                          <a:pt x="72" y="73"/>
                          <a:pt x="72" y="71"/>
                          <a:pt x="71" y="69"/>
                        </a:cubicBezTo>
                        <a:cubicBezTo>
                          <a:pt x="70" y="70"/>
                          <a:pt x="70" y="70"/>
                          <a:pt x="69" y="70"/>
                        </a:cubicBezTo>
                        <a:cubicBezTo>
                          <a:pt x="64" y="72"/>
                          <a:pt x="59" y="74"/>
                          <a:pt x="54" y="76"/>
                        </a:cubicBezTo>
                        <a:cubicBezTo>
                          <a:pt x="49" y="78"/>
                          <a:pt x="44" y="81"/>
                          <a:pt x="39" y="83"/>
                        </a:cubicBezTo>
                        <a:cubicBezTo>
                          <a:pt x="38" y="83"/>
                          <a:pt x="37" y="83"/>
                          <a:pt x="37" y="84"/>
                        </a:cubicBezTo>
                        <a:cubicBezTo>
                          <a:pt x="34" y="87"/>
                          <a:pt x="32" y="90"/>
                          <a:pt x="30" y="93"/>
                        </a:cubicBezTo>
                        <a:cubicBezTo>
                          <a:pt x="30" y="93"/>
                          <a:pt x="30" y="94"/>
                          <a:pt x="29" y="94"/>
                        </a:cubicBezTo>
                        <a:cubicBezTo>
                          <a:pt x="30" y="94"/>
                          <a:pt x="31" y="94"/>
                          <a:pt x="31" y="94"/>
                        </a:cubicBezTo>
                        <a:cubicBezTo>
                          <a:pt x="32" y="93"/>
                          <a:pt x="33" y="93"/>
                          <a:pt x="34" y="93"/>
                        </a:cubicBezTo>
                        <a:cubicBezTo>
                          <a:pt x="40" y="90"/>
                          <a:pt x="47" y="87"/>
                          <a:pt x="53" y="84"/>
                        </a:cubicBezTo>
                        <a:cubicBezTo>
                          <a:pt x="56" y="83"/>
                          <a:pt x="58" y="81"/>
                          <a:pt x="60" y="80"/>
                        </a:cubicBezTo>
                        <a:cubicBezTo>
                          <a:pt x="63" y="79"/>
                          <a:pt x="66" y="77"/>
                          <a:pt x="68" y="76"/>
                        </a:cubicBezTo>
                        <a:cubicBezTo>
                          <a:pt x="69" y="75"/>
                          <a:pt x="70" y="75"/>
                          <a:pt x="71" y="76"/>
                        </a:cubicBezTo>
                        <a:cubicBezTo>
                          <a:pt x="71" y="76"/>
                          <a:pt x="71" y="76"/>
                          <a:pt x="72" y="76"/>
                        </a:cubicBezTo>
                        <a:cubicBezTo>
                          <a:pt x="72" y="76"/>
                          <a:pt x="73" y="75"/>
                          <a:pt x="73" y="75"/>
                        </a:cubicBezTo>
                        <a:close/>
                        <a:moveTo>
                          <a:pt x="40" y="80"/>
                        </a:moveTo>
                        <a:cubicBezTo>
                          <a:pt x="40" y="80"/>
                          <a:pt x="40" y="80"/>
                          <a:pt x="40" y="80"/>
                        </a:cubicBezTo>
                        <a:cubicBezTo>
                          <a:pt x="50" y="76"/>
                          <a:pt x="60" y="71"/>
                          <a:pt x="70" y="65"/>
                        </a:cubicBezTo>
                        <a:cubicBezTo>
                          <a:pt x="69" y="64"/>
                          <a:pt x="69" y="62"/>
                          <a:pt x="68" y="60"/>
                        </a:cubicBezTo>
                        <a:cubicBezTo>
                          <a:pt x="66" y="61"/>
                          <a:pt x="64" y="62"/>
                          <a:pt x="63" y="63"/>
                        </a:cubicBezTo>
                        <a:cubicBezTo>
                          <a:pt x="61" y="63"/>
                          <a:pt x="59" y="64"/>
                          <a:pt x="57" y="65"/>
                        </a:cubicBezTo>
                        <a:cubicBezTo>
                          <a:pt x="55" y="65"/>
                          <a:pt x="53" y="66"/>
                          <a:pt x="51" y="67"/>
                        </a:cubicBezTo>
                        <a:cubicBezTo>
                          <a:pt x="50" y="68"/>
                          <a:pt x="48" y="69"/>
                          <a:pt x="46" y="70"/>
                        </a:cubicBezTo>
                        <a:cubicBezTo>
                          <a:pt x="44" y="70"/>
                          <a:pt x="42" y="71"/>
                          <a:pt x="41" y="72"/>
                        </a:cubicBezTo>
                        <a:cubicBezTo>
                          <a:pt x="41" y="73"/>
                          <a:pt x="41" y="74"/>
                          <a:pt x="41" y="74"/>
                        </a:cubicBezTo>
                        <a:cubicBezTo>
                          <a:pt x="41" y="75"/>
                          <a:pt x="40" y="76"/>
                          <a:pt x="40" y="76"/>
                        </a:cubicBezTo>
                        <a:cubicBezTo>
                          <a:pt x="41" y="77"/>
                          <a:pt x="41" y="78"/>
                          <a:pt x="40" y="79"/>
                        </a:cubicBezTo>
                        <a:cubicBezTo>
                          <a:pt x="40" y="79"/>
                          <a:pt x="40" y="80"/>
                          <a:pt x="40" y="80"/>
                        </a:cubicBezTo>
                        <a:close/>
                        <a:moveTo>
                          <a:pt x="35" y="48"/>
                        </a:moveTo>
                        <a:cubicBezTo>
                          <a:pt x="36" y="50"/>
                          <a:pt x="36" y="52"/>
                          <a:pt x="36" y="53"/>
                        </a:cubicBezTo>
                        <a:cubicBezTo>
                          <a:pt x="36" y="53"/>
                          <a:pt x="37" y="54"/>
                          <a:pt x="37" y="54"/>
                        </a:cubicBezTo>
                        <a:cubicBezTo>
                          <a:pt x="38" y="54"/>
                          <a:pt x="39" y="55"/>
                          <a:pt x="40" y="54"/>
                        </a:cubicBezTo>
                        <a:cubicBezTo>
                          <a:pt x="41" y="54"/>
                          <a:pt x="42" y="53"/>
                          <a:pt x="43" y="53"/>
                        </a:cubicBezTo>
                        <a:cubicBezTo>
                          <a:pt x="47" y="50"/>
                          <a:pt x="51" y="48"/>
                          <a:pt x="55" y="46"/>
                        </a:cubicBezTo>
                        <a:cubicBezTo>
                          <a:pt x="58" y="44"/>
                          <a:pt x="60" y="43"/>
                          <a:pt x="62" y="41"/>
                        </a:cubicBezTo>
                        <a:cubicBezTo>
                          <a:pt x="63" y="41"/>
                          <a:pt x="63" y="41"/>
                          <a:pt x="63" y="41"/>
                        </a:cubicBezTo>
                        <a:cubicBezTo>
                          <a:pt x="62" y="39"/>
                          <a:pt x="62" y="37"/>
                          <a:pt x="61" y="35"/>
                        </a:cubicBezTo>
                        <a:cubicBezTo>
                          <a:pt x="60" y="35"/>
                          <a:pt x="60" y="35"/>
                          <a:pt x="59" y="36"/>
                        </a:cubicBezTo>
                        <a:cubicBezTo>
                          <a:pt x="55" y="37"/>
                          <a:pt x="52" y="39"/>
                          <a:pt x="49" y="41"/>
                        </a:cubicBezTo>
                        <a:cubicBezTo>
                          <a:pt x="44" y="44"/>
                          <a:pt x="40" y="47"/>
                          <a:pt x="35" y="48"/>
                        </a:cubicBezTo>
                        <a:close/>
                        <a:moveTo>
                          <a:pt x="27" y="25"/>
                        </a:moveTo>
                        <a:cubicBezTo>
                          <a:pt x="28" y="26"/>
                          <a:pt x="28" y="28"/>
                          <a:pt x="29" y="29"/>
                        </a:cubicBezTo>
                        <a:cubicBezTo>
                          <a:pt x="29" y="30"/>
                          <a:pt x="30" y="31"/>
                          <a:pt x="31" y="30"/>
                        </a:cubicBezTo>
                        <a:cubicBezTo>
                          <a:pt x="31" y="30"/>
                          <a:pt x="31" y="30"/>
                          <a:pt x="32" y="30"/>
                        </a:cubicBezTo>
                        <a:cubicBezTo>
                          <a:pt x="33" y="29"/>
                          <a:pt x="35" y="28"/>
                          <a:pt x="37" y="28"/>
                        </a:cubicBezTo>
                        <a:cubicBezTo>
                          <a:pt x="39" y="26"/>
                          <a:pt x="42" y="24"/>
                          <a:pt x="45" y="23"/>
                        </a:cubicBezTo>
                        <a:cubicBezTo>
                          <a:pt x="48" y="21"/>
                          <a:pt x="51" y="19"/>
                          <a:pt x="53" y="17"/>
                        </a:cubicBezTo>
                        <a:cubicBezTo>
                          <a:pt x="54" y="16"/>
                          <a:pt x="55" y="16"/>
                          <a:pt x="55" y="15"/>
                        </a:cubicBezTo>
                        <a:cubicBezTo>
                          <a:pt x="55" y="14"/>
                          <a:pt x="54" y="13"/>
                          <a:pt x="54" y="11"/>
                        </a:cubicBezTo>
                        <a:cubicBezTo>
                          <a:pt x="53" y="11"/>
                          <a:pt x="52" y="11"/>
                          <a:pt x="52" y="12"/>
                        </a:cubicBezTo>
                        <a:cubicBezTo>
                          <a:pt x="49" y="13"/>
                          <a:pt x="47" y="14"/>
                          <a:pt x="45" y="16"/>
                        </a:cubicBezTo>
                        <a:cubicBezTo>
                          <a:pt x="42" y="17"/>
                          <a:pt x="39" y="19"/>
                          <a:pt x="36" y="21"/>
                        </a:cubicBezTo>
                        <a:cubicBezTo>
                          <a:pt x="33" y="22"/>
                          <a:pt x="30" y="24"/>
                          <a:pt x="27" y="25"/>
                        </a:cubicBezTo>
                        <a:close/>
                        <a:moveTo>
                          <a:pt x="39" y="64"/>
                        </a:moveTo>
                        <a:cubicBezTo>
                          <a:pt x="40" y="65"/>
                          <a:pt x="40" y="66"/>
                          <a:pt x="40" y="67"/>
                        </a:cubicBezTo>
                        <a:cubicBezTo>
                          <a:pt x="40" y="68"/>
                          <a:pt x="40" y="68"/>
                          <a:pt x="40" y="69"/>
                        </a:cubicBezTo>
                        <a:cubicBezTo>
                          <a:pt x="40" y="69"/>
                          <a:pt x="39" y="69"/>
                          <a:pt x="40" y="70"/>
                        </a:cubicBezTo>
                        <a:cubicBezTo>
                          <a:pt x="40" y="70"/>
                          <a:pt x="41" y="70"/>
                          <a:pt x="41" y="70"/>
                        </a:cubicBezTo>
                        <a:cubicBezTo>
                          <a:pt x="41" y="70"/>
                          <a:pt x="41" y="69"/>
                          <a:pt x="41" y="69"/>
                        </a:cubicBezTo>
                        <a:cubicBezTo>
                          <a:pt x="45" y="68"/>
                          <a:pt x="48" y="66"/>
                          <a:pt x="52" y="65"/>
                        </a:cubicBezTo>
                        <a:cubicBezTo>
                          <a:pt x="54" y="63"/>
                          <a:pt x="57" y="62"/>
                          <a:pt x="60" y="61"/>
                        </a:cubicBezTo>
                        <a:cubicBezTo>
                          <a:pt x="62" y="60"/>
                          <a:pt x="64" y="58"/>
                          <a:pt x="66" y="57"/>
                        </a:cubicBezTo>
                        <a:cubicBezTo>
                          <a:pt x="66" y="57"/>
                          <a:pt x="67" y="57"/>
                          <a:pt x="67" y="56"/>
                        </a:cubicBezTo>
                        <a:cubicBezTo>
                          <a:pt x="67" y="55"/>
                          <a:pt x="66" y="53"/>
                          <a:pt x="66" y="52"/>
                        </a:cubicBezTo>
                        <a:cubicBezTo>
                          <a:pt x="66" y="52"/>
                          <a:pt x="66" y="52"/>
                          <a:pt x="65" y="52"/>
                        </a:cubicBezTo>
                        <a:cubicBezTo>
                          <a:pt x="62" y="53"/>
                          <a:pt x="59" y="54"/>
                          <a:pt x="56" y="56"/>
                        </a:cubicBezTo>
                        <a:cubicBezTo>
                          <a:pt x="54" y="57"/>
                          <a:pt x="51" y="58"/>
                          <a:pt x="49" y="60"/>
                        </a:cubicBezTo>
                        <a:cubicBezTo>
                          <a:pt x="46" y="61"/>
                          <a:pt x="44" y="62"/>
                          <a:pt x="41" y="63"/>
                        </a:cubicBezTo>
                        <a:cubicBezTo>
                          <a:pt x="40" y="63"/>
                          <a:pt x="40" y="64"/>
                          <a:pt x="39" y="64"/>
                        </a:cubicBezTo>
                        <a:close/>
                        <a:moveTo>
                          <a:pt x="65" y="48"/>
                        </a:moveTo>
                        <a:cubicBezTo>
                          <a:pt x="64" y="47"/>
                          <a:pt x="64" y="46"/>
                          <a:pt x="64" y="46"/>
                        </a:cubicBezTo>
                        <a:cubicBezTo>
                          <a:pt x="64" y="45"/>
                          <a:pt x="64" y="45"/>
                          <a:pt x="63" y="45"/>
                        </a:cubicBezTo>
                        <a:cubicBezTo>
                          <a:pt x="63" y="45"/>
                          <a:pt x="63" y="45"/>
                          <a:pt x="62" y="45"/>
                        </a:cubicBezTo>
                        <a:cubicBezTo>
                          <a:pt x="60" y="46"/>
                          <a:pt x="58" y="46"/>
                          <a:pt x="56" y="48"/>
                        </a:cubicBezTo>
                        <a:cubicBezTo>
                          <a:pt x="54" y="49"/>
                          <a:pt x="52" y="50"/>
                          <a:pt x="50" y="51"/>
                        </a:cubicBezTo>
                        <a:cubicBezTo>
                          <a:pt x="47" y="53"/>
                          <a:pt x="43" y="55"/>
                          <a:pt x="40" y="56"/>
                        </a:cubicBezTo>
                        <a:cubicBezTo>
                          <a:pt x="39" y="57"/>
                          <a:pt x="38" y="57"/>
                          <a:pt x="38" y="58"/>
                        </a:cubicBezTo>
                        <a:cubicBezTo>
                          <a:pt x="38" y="59"/>
                          <a:pt x="38" y="60"/>
                          <a:pt x="39" y="62"/>
                        </a:cubicBezTo>
                        <a:cubicBezTo>
                          <a:pt x="39" y="61"/>
                          <a:pt x="39" y="62"/>
                          <a:pt x="40" y="61"/>
                        </a:cubicBezTo>
                        <a:cubicBezTo>
                          <a:pt x="41" y="61"/>
                          <a:pt x="42" y="61"/>
                          <a:pt x="43" y="60"/>
                        </a:cubicBezTo>
                        <a:cubicBezTo>
                          <a:pt x="46" y="59"/>
                          <a:pt x="49" y="57"/>
                          <a:pt x="52" y="56"/>
                        </a:cubicBezTo>
                        <a:cubicBezTo>
                          <a:pt x="56" y="53"/>
                          <a:pt x="60" y="51"/>
                          <a:pt x="64" y="48"/>
                        </a:cubicBezTo>
                        <a:cubicBezTo>
                          <a:pt x="64" y="48"/>
                          <a:pt x="64" y="48"/>
                          <a:pt x="65" y="48"/>
                        </a:cubicBezTo>
                        <a:close/>
                        <a:moveTo>
                          <a:pt x="45" y="6"/>
                        </a:moveTo>
                        <a:cubicBezTo>
                          <a:pt x="45" y="8"/>
                          <a:pt x="45" y="8"/>
                          <a:pt x="43" y="9"/>
                        </a:cubicBezTo>
                        <a:cubicBezTo>
                          <a:pt x="40" y="10"/>
                          <a:pt x="37" y="12"/>
                          <a:pt x="35" y="13"/>
                        </a:cubicBezTo>
                        <a:cubicBezTo>
                          <a:pt x="32" y="15"/>
                          <a:pt x="29" y="17"/>
                          <a:pt x="26" y="19"/>
                        </a:cubicBezTo>
                        <a:cubicBezTo>
                          <a:pt x="25" y="19"/>
                          <a:pt x="25" y="19"/>
                          <a:pt x="25" y="19"/>
                        </a:cubicBezTo>
                        <a:cubicBezTo>
                          <a:pt x="25" y="20"/>
                          <a:pt x="25" y="20"/>
                          <a:pt x="25" y="20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22"/>
                          <a:pt x="27" y="23"/>
                          <a:pt x="28" y="22"/>
                        </a:cubicBezTo>
                        <a:cubicBezTo>
                          <a:pt x="28" y="22"/>
                          <a:pt x="29" y="22"/>
                          <a:pt x="29" y="22"/>
                        </a:cubicBezTo>
                        <a:cubicBezTo>
                          <a:pt x="31" y="21"/>
                          <a:pt x="33" y="20"/>
                          <a:pt x="35" y="19"/>
                        </a:cubicBezTo>
                        <a:cubicBezTo>
                          <a:pt x="40" y="17"/>
                          <a:pt x="44" y="14"/>
                          <a:pt x="48" y="11"/>
                        </a:cubicBezTo>
                        <a:cubicBezTo>
                          <a:pt x="49" y="9"/>
                          <a:pt x="51" y="8"/>
                          <a:pt x="53" y="7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0" y="6"/>
                          <a:pt x="48" y="6"/>
                          <a:pt x="45" y="6"/>
                        </a:cubicBezTo>
                        <a:close/>
                        <a:moveTo>
                          <a:pt x="25" y="18"/>
                        </a:moveTo>
                        <a:cubicBezTo>
                          <a:pt x="30" y="14"/>
                          <a:pt x="36" y="11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38" y="6"/>
                          <a:pt x="36" y="6"/>
                          <a:pt x="34" y="6"/>
                        </a:cubicBezTo>
                        <a:cubicBezTo>
                          <a:pt x="34" y="8"/>
                          <a:pt x="34" y="9"/>
                          <a:pt x="32" y="9"/>
                        </a:cubicBezTo>
                        <a:cubicBezTo>
                          <a:pt x="31" y="9"/>
                          <a:pt x="29" y="10"/>
                          <a:pt x="29" y="10"/>
                        </a:cubicBezTo>
                        <a:cubicBezTo>
                          <a:pt x="27" y="11"/>
                          <a:pt x="26" y="12"/>
                          <a:pt x="24" y="13"/>
                        </a:cubicBezTo>
                        <a:cubicBezTo>
                          <a:pt x="24" y="13"/>
                          <a:pt x="24" y="13"/>
                          <a:pt x="24" y="14"/>
                        </a:cubicBezTo>
                        <a:cubicBezTo>
                          <a:pt x="24" y="14"/>
                          <a:pt x="25" y="14"/>
                          <a:pt x="25" y="14"/>
                        </a:cubicBezTo>
                        <a:cubicBezTo>
                          <a:pt x="25" y="14"/>
                          <a:pt x="24" y="15"/>
                          <a:pt x="24" y="16"/>
                        </a:cubicBezTo>
                        <a:cubicBezTo>
                          <a:pt x="24" y="16"/>
                          <a:pt x="24" y="17"/>
                          <a:pt x="25" y="18"/>
                        </a:cubicBezTo>
                        <a:close/>
                        <a:moveTo>
                          <a:pt x="29" y="7"/>
                        </a:moveTo>
                        <a:cubicBezTo>
                          <a:pt x="29" y="7"/>
                          <a:pt x="29" y="7"/>
                          <a:pt x="29" y="7"/>
                        </a:cubicBezTo>
                        <a:cubicBezTo>
                          <a:pt x="28" y="7"/>
                          <a:pt x="27" y="7"/>
                          <a:pt x="26" y="7"/>
                        </a:cubicBezTo>
                        <a:cubicBezTo>
                          <a:pt x="25" y="7"/>
                          <a:pt x="24" y="7"/>
                          <a:pt x="23" y="7"/>
                        </a:cubicBezTo>
                        <a:cubicBezTo>
                          <a:pt x="23" y="7"/>
                          <a:pt x="22" y="6"/>
                          <a:pt x="22" y="6"/>
                        </a:cubicBez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1" y="5"/>
                          <a:pt x="20" y="4"/>
                          <a:pt x="19" y="4"/>
                        </a:cubicBezTo>
                        <a:cubicBezTo>
                          <a:pt x="19" y="4"/>
                          <a:pt x="19" y="4"/>
                          <a:pt x="19" y="4"/>
                        </a:cubicBezTo>
                        <a:cubicBezTo>
                          <a:pt x="21" y="6"/>
                          <a:pt x="21" y="9"/>
                          <a:pt x="23" y="12"/>
                        </a:cubicBezTo>
                        <a:cubicBezTo>
                          <a:pt x="25" y="10"/>
                          <a:pt x="27" y="9"/>
                          <a:pt x="29" y="7"/>
                        </a:cubicBezTo>
                        <a:close/>
                        <a:moveTo>
                          <a:pt x="69" y="83"/>
                        </a:moveTo>
                        <a:cubicBezTo>
                          <a:pt x="67" y="86"/>
                          <a:pt x="64" y="89"/>
                          <a:pt x="63" y="92"/>
                        </a:cubicBezTo>
                        <a:cubicBezTo>
                          <a:pt x="65" y="89"/>
                          <a:pt x="67" y="86"/>
                          <a:pt x="69" y="83"/>
                        </a:cubicBezTo>
                        <a:close/>
                        <a:moveTo>
                          <a:pt x="74" y="78"/>
                        </a:moveTo>
                        <a:cubicBezTo>
                          <a:pt x="74" y="78"/>
                          <a:pt x="74" y="78"/>
                          <a:pt x="74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4" y="78"/>
                          <a:pt x="74" y="78"/>
                          <a:pt x="74" y="78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30" name="Freeform 9"/>
                  <p:cNvSpPr/>
                  <p:nvPr/>
                </p:nvSpPr>
                <p:spPr bwMode="auto">
                  <a:xfrm>
                    <a:off x="6094413" y="3586163"/>
                    <a:ext cx="114300" cy="39688"/>
                  </a:xfrm>
                  <a:custGeom>
                    <a:avLst/>
                    <a:gdLst>
                      <a:gd name="T0" fmla="*/ 3266 w 35"/>
                      <a:gd name="T1" fmla="*/ 29766 h 12"/>
                      <a:gd name="T2" fmla="*/ 9797 w 35"/>
                      <a:gd name="T3" fmla="*/ 29766 h 12"/>
                      <a:gd name="T4" fmla="*/ 9797 w 35"/>
                      <a:gd name="T5" fmla="*/ 29766 h 12"/>
                      <a:gd name="T6" fmla="*/ 16329 w 35"/>
                      <a:gd name="T7" fmla="*/ 33073 h 12"/>
                      <a:gd name="T8" fmla="*/ 29391 w 35"/>
                      <a:gd name="T9" fmla="*/ 33073 h 12"/>
                      <a:gd name="T10" fmla="*/ 71846 w 35"/>
                      <a:gd name="T11" fmla="*/ 16537 h 12"/>
                      <a:gd name="T12" fmla="*/ 101237 w 35"/>
                      <a:gd name="T13" fmla="*/ 0 h 12"/>
                      <a:gd name="T14" fmla="*/ 104503 w 35"/>
                      <a:gd name="T15" fmla="*/ 0 h 12"/>
                      <a:gd name="T16" fmla="*/ 114300 w 35"/>
                      <a:gd name="T17" fmla="*/ 3307 h 12"/>
                      <a:gd name="T18" fmla="*/ 111034 w 35"/>
                      <a:gd name="T19" fmla="*/ 13229 h 12"/>
                      <a:gd name="T20" fmla="*/ 107769 w 35"/>
                      <a:gd name="T21" fmla="*/ 13229 h 12"/>
                      <a:gd name="T22" fmla="*/ 71846 w 35"/>
                      <a:gd name="T23" fmla="*/ 26459 h 12"/>
                      <a:gd name="T24" fmla="*/ 42454 w 35"/>
                      <a:gd name="T25" fmla="*/ 36381 h 12"/>
                      <a:gd name="T26" fmla="*/ 22860 w 35"/>
                      <a:gd name="T27" fmla="*/ 39688 h 12"/>
                      <a:gd name="T28" fmla="*/ 3266 w 35"/>
                      <a:gd name="T29" fmla="*/ 39688 h 12"/>
                      <a:gd name="T30" fmla="*/ 3266 w 35"/>
                      <a:gd name="T31" fmla="*/ 39688 h 12"/>
                      <a:gd name="T32" fmla="*/ 0 w 35"/>
                      <a:gd name="T33" fmla="*/ 29766 h 12"/>
                      <a:gd name="T34" fmla="*/ 3266 w 35"/>
                      <a:gd name="T35" fmla="*/ 29766 h 12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35"/>
                      <a:gd name="T55" fmla="*/ 0 h 12"/>
                      <a:gd name="T56" fmla="*/ 35 w 35"/>
                      <a:gd name="T57" fmla="*/ 12 h 12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35" h="12">
                        <a:moveTo>
                          <a:pt x="1" y="9"/>
                        </a:moveTo>
                        <a:cubicBezTo>
                          <a:pt x="1" y="8"/>
                          <a:pt x="2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4" y="10"/>
                          <a:pt x="4" y="10"/>
                          <a:pt x="5" y="10"/>
                        </a:cubicBezTo>
                        <a:cubicBezTo>
                          <a:pt x="6" y="10"/>
                          <a:pt x="8" y="10"/>
                          <a:pt x="9" y="10"/>
                        </a:cubicBezTo>
                        <a:cubicBezTo>
                          <a:pt x="14" y="8"/>
                          <a:pt x="18" y="7"/>
                          <a:pt x="22" y="5"/>
                        </a:cubicBezTo>
                        <a:cubicBezTo>
                          <a:pt x="25" y="4"/>
                          <a:pt x="28" y="2"/>
                          <a:pt x="31" y="0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33" y="0"/>
                          <a:pt x="34" y="0"/>
                          <a:pt x="35" y="1"/>
                        </a:cubicBezTo>
                        <a:cubicBezTo>
                          <a:pt x="35" y="2"/>
                          <a:pt x="35" y="3"/>
                          <a:pt x="34" y="4"/>
                        </a:cubicBezTo>
                        <a:cubicBezTo>
                          <a:pt x="34" y="4"/>
                          <a:pt x="33" y="4"/>
                          <a:pt x="33" y="4"/>
                        </a:cubicBezTo>
                        <a:cubicBezTo>
                          <a:pt x="29" y="6"/>
                          <a:pt x="26" y="7"/>
                          <a:pt x="22" y="8"/>
                        </a:cubicBezTo>
                        <a:cubicBezTo>
                          <a:pt x="19" y="9"/>
                          <a:pt x="16" y="10"/>
                          <a:pt x="13" y="11"/>
                        </a:cubicBezTo>
                        <a:cubicBezTo>
                          <a:pt x="11" y="11"/>
                          <a:pt x="9" y="12"/>
                          <a:pt x="7" y="12"/>
                        </a:cubicBezTo>
                        <a:cubicBezTo>
                          <a:pt x="5" y="12"/>
                          <a:pt x="3" y="12"/>
                          <a:pt x="1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0" y="11"/>
                          <a:pt x="0" y="10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8211" name="组合 201"/>
              <p:cNvGrpSpPr/>
              <p:nvPr/>
            </p:nvGrpSpPr>
            <p:grpSpPr bwMode="auto">
              <a:xfrm>
                <a:off x="6264356" y="3106246"/>
                <a:ext cx="1715030" cy="463550"/>
                <a:chOff x="4819121" y="3552825"/>
                <a:chExt cx="1715030" cy="463550"/>
              </a:xfrm>
            </p:grpSpPr>
            <p:grpSp>
              <p:nvGrpSpPr>
                <p:cNvPr id="8212" name="组合 202"/>
                <p:cNvGrpSpPr/>
                <p:nvPr/>
              </p:nvGrpSpPr>
              <p:grpSpPr bwMode="auto">
                <a:xfrm>
                  <a:off x="5657850" y="3552825"/>
                  <a:ext cx="876301" cy="463550"/>
                  <a:chOff x="5656263" y="3198813"/>
                  <a:chExt cx="876301" cy="463550"/>
                </a:xfrm>
              </p:grpSpPr>
              <p:sp>
                <p:nvSpPr>
                  <p:cNvPr id="8219" name="Freeform 5"/>
                  <p:cNvSpPr>
                    <a:spLocks noEditPoints="1"/>
                  </p:cNvSpPr>
                  <p:nvPr/>
                </p:nvSpPr>
                <p:spPr bwMode="auto">
                  <a:xfrm>
                    <a:off x="6276976" y="3201988"/>
                    <a:ext cx="255588" cy="460375"/>
                  </a:xfrm>
                  <a:custGeom>
                    <a:avLst/>
                    <a:gdLst>
                      <a:gd name="T0" fmla="*/ 6554 w 78"/>
                      <a:gd name="T1" fmla="*/ 450439 h 139"/>
                      <a:gd name="T2" fmla="*/ 95026 w 78"/>
                      <a:gd name="T3" fmla="*/ 311333 h 139"/>
                      <a:gd name="T4" fmla="*/ 68812 w 78"/>
                      <a:gd name="T5" fmla="*/ 26496 h 139"/>
                      <a:gd name="T6" fmla="*/ 81919 w 78"/>
                      <a:gd name="T7" fmla="*/ 6624 h 139"/>
                      <a:gd name="T8" fmla="*/ 235927 w 78"/>
                      <a:gd name="T9" fmla="*/ 198723 h 139"/>
                      <a:gd name="T10" fmla="*/ 232651 w 78"/>
                      <a:gd name="T11" fmla="*/ 298085 h 139"/>
                      <a:gd name="T12" fmla="*/ 108133 w 78"/>
                      <a:gd name="T13" fmla="*/ 457063 h 139"/>
                      <a:gd name="T14" fmla="*/ 134348 w 78"/>
                      <a:gd name="T15" fmla="*/ 26496 h 139"/>
                      <a:gd name="T16" fmla="*/ 88473 w 78"/>
                      <a:gd name="T17" fmla="*/ 420630 h 139"/>
                      <a:gd name="T18" fmla="*/ 127794 w 78"/>
                      <a:gd name="T19" fmla="*/ 208659 h 139"/>
                      <a:gd name="T20" fmla="*/ 173669 w 78"/>
                      <a:gd name="T21" fmla="*/ 36433 h 139"/>
                      <a:gd name="T22" fmla="*/ 137624 w 78"/>
                      <a:gd name="T23" fmla="*/ 52993 h 139"/>
                      <a:gd name="T24" fmla="*/ 49152 w 78"/>
                      <a:gd name="T25" fmla="*/ 430567 h 139"/>
                      <a:gd name="T26" fmla="*/ 173669 w 78"/>
                      <a:gd name="T27" fmla="*/ 19872 h 139"/>
                      <a:gd name="T28" fmla="*/ 216267 w 78"/>
                      <a:gd name="T29" fmla="*/ 301397 h 139"/>
                      <a:gd name="T30" fmla="*/ 229374 w 78"/>
                      <a:gd name="T31" fmla="*/ 231844 h 139"/>
                      <a:gd name="T32" fmla="*/ 206436 w 78"/>
                      <a:gd name="T33" fmla="*/ 165602 h 139"/>
                      <a:gd name="T34" fmla="*/ 29491 w 78"/>
                      <a:gd name="T35" fmla="*/ 423942 h 139"/>
                      <a:gd name="T36" fmla="*/ 157285 w 78"/>
                      <a:gd name="T37" fmla="*/ 308021 h 139"/>
                      <a:gd name="T38" fmla="*/ 226097 w 78"/>
                      <a:gd name="T39" fmla="*/ 271588 h 139"/>
                      <a:gd name="T40" fmla="*/ 170392 w 78"/>
                      <a:gd name="T41" fmla="*/ 317957 h 139"/>
                      <a:gd name="T42" fmla="*/ 160562 w 78"/>
                      <a:gd name="T43" fmla="*/ 288148 h 139"/>
                      <a:gd name="T44" fmla="*/ 216267 w 78"/>
                      <a:gd name="T45" fmla="*/ 255028 h 139"/>
                      <a:gd name="T46" fmla="*/ 98303 w 78"/>
                      <a:gd name="T47" fmla="*/ 364325 h 139"/>
                      <a:gd name="T48" fmla="*/ 140901 w 78"/>
                      <a:gd name="T49" fmla="*/ 115922 h 139"/>
                      <a:gd name="T50" fmla="*/ 127794 w 78"/>
                      <a:gd name="T51" fmla="*/ 274900 h 139"/>
                      <a:gd name="T52" fmla="*/ 124517 w 78"/>
                      <a:gd name="T53" fmla="*/ 49681 h 139"/>
                      <a:gd name="T54" fmla="*/ 104857 w 78"/>
                      <a:gd name="T55" fmla="*/ 19872 h 139"/>
                      <a:gd name="T56" fmla="*/ 199883 w 78"/>
                      <a:gd name="T57" fmla="*/ 145730 h 139"/>
                      <a:gd name="T58" fmla="*/ 170392 w 78"/>
                      <a:gd name="T59" fmla="*/ 298085 h 139"/>
                      <a:gd name="T60" fmla="*/ 209713 w 78"/>
                      <a:gd name="T61" fmla="*/ 155666 h 139"/>
                      <a:gd name="T62" fmla="*/ 131071 w 78"/>
                      <a:gd name="T63" fmla="*/ 334517 h 139"/>
                      <a:gd name="T64" fmla="*/ 203160 w 78"/>
                      <a:gd name="T65" fmla="*/ 255028 h 139"/>
                      <a:gd name="T66" fmla="*/ 190053 w 78"/>
                      <a:gd name="T67" fmla="*/ 172227 h 139"/>
                      <a:gd name="T68" fmla="*/ 203160 w 78"/>
                      <a:gd name="T69" fmla="*/ 135794 h 139"/>
                      <a:gd name="T70" fmla="*/ 154008 w 78"/>
                      <a:gd name="T71" fmla="*/ 142418 h 139"/>
                      <a:gd name="T72" fmla="*/ 173669 w 78"/>
                      <a:gd name="T73" fmla="*/ 96049 h 139"/>
                      <a:gd name="T74" fmla="*/ 196606 w 78"/>
                      <a:gd name="T75" fmla="*/ 112610 h 139"/>
                      <a:gd name="T76" fmla="*/ 170392 w 78"/>
                      <a:gd name="T77" fmla="*/ 82801 h 139"/>
                      <a:gd name="T78" fmla="*/ 160562 w 78"/>
                      <a:gd name="T79" fmla="*/ 82801 h 139"/>
                      <a:gd name="T80" fmla="*/ 154008 w 78"/>
                      <a:gd name="T81" fmla="*/ 102674 h 139"/>
                      <a:gd name="T82" fmla="*/ 111410 w 78"/>
                      <a:gd name="T83" fmla="*/ 377574 h 139"/>
                      <a:gd name="T84" fmla="*/ 222820 w 78"/>
                      <a:gd name="T85" fmla="*/ 245092 h 139"/>
                      <a:gd name="T86" fmla="*/ 131071 w 78"/>
                      <a:gd name="T87" fmla="*/ 66241 h 139"/>
                      <a:gd name="T88" fmla="*/ 212990 w 78"/>
                      <a:gd name="T89" fmla="*/ 215283 h 139"/>
                      <a:gd name="T90" fmla="*/ 78642 w 78"/>
                      <a:gd name="T91" fmla="*/ 29808 h 139"/>
                      <a:gd name="T92" fmla="*/ 144178 w 78"/>
                      <a:gd name="T93" fmla="*/ 105986 h 139"/>
                      <a:gd name="T94" fmla="*/ 127794 w 78"/>
                      <a:gd name="T95" fmla="*/ 105986 h 139"/>
                      <a:gd name="T96" fmla="*/ 163838 w 78"/>
                      <a:gd name="T97" fmla="*/ 125858 h 139"/>
                      <a:gd name="T98" fmla="*/ 167115 w 78"/>
                      <a:gd name="T99" fmla="*/ 225219 h 139"/>
                      <a:gd name="T100" fmla="*/ 239204 w 78"/>
                      <a:gd name="T101" fmla="*/ 268276 h 139"/>
                      <a:gd name="T102" fmla="*/ 140901 w 78"/>
                      <a:gd name="T103" fmla="*/ 367638 h 139"/>
                      <a:gd name="T104" fmla="*/ 147455 w 78"/>
                      <a:gd name="T105" fmla="*/ 357701 h 139"/>
                      <a:gd name="T106" fmla="*/ 154008 w 78"/>
                      <a:gd name="T107" fmla="*/ 261652 h 139"/>
                      <a:gd name="T108" fmla="*/ 154008 w 78"/>
                      <a:gd name="T109" fmla="*/ 168915 h 139"/>
                      <a:gd name="T110" fmla="*/ 134348 w 78"/>
                      <a:gd name="T111" fmla="*/ 377574 h 139"/>
                      <a:gd name="T112" fmla="*/ 163838 w 78"/>
                      <a:gd name="T113" fmla="*/ 112610 h 139"/>
                      <a:gd name="T114" fmla="*/ 104857 w 78"/>
                      <a:gd name="T115" fmla="*/ 341141 h 139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78"/>
                      <a:gd name="T175" fmla="*/ 0 h 139"/>
                      <a:gd name="T176" fmla="*/ 78 w 78"/>
                      <a:gd name="T177" fmla="*/ 139 h 139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78" h="139">
                        <a:moveTo>
                          <a:pt x="34" y="136"/>
                        </a:moveTo>
                        <a:cubicBezTo>
                          <a:pt x="32" y="136"/>
                          <a:pt x="31" y="136"/>
                          <a:pt x="30" y="135"/>
                        </a:cubicBezTo>
                        <a:cubicBezTo>
                          <a:pt x="28" y="135"/>
                          <a:pt x="26" y="136"/>
                          <a:pt x="24" y="136"/>
                        </a:cubicBezTo>
                        <a:cubicBezTo>
                          <a:pt x="21" y="136"/>
                          <a:pt x="19" y="136"/>
                          <a:pt x="16" y="136"/>
                        </a:cubicBezTo>
                        <a:cubicBezTo>
                          <a:pt x="13" y="136"/>
                          <a:pt x="10" y="136"/>
                          <a:pt x="7" y="136"/>
                        </a:cubicBezTo>
                        <a:cubicBezTo>
                          <a:pt x="6" y="136"/>
                          <a:pt x="6" y="136"/>
                          <a:pt x="5" y="136"/>
                        </a:cubicBezTo>
                        <a:cubicBezTo>
                          <a:pt x="5" y="137"/>
                          <a:pt x="4" y="137"/>
                          <a:pt x="4" y="136"/>
                        </a:cubicBezTo>
                        <a:cubicBezTo>
                          <a:pt x="3" y="136"/>
                          <a:pt x="2" y="136"/>
                          <a:pt x="2" y="136"/>
                        </a:cubicBezTo>
                        <a:cubicBezTo>
                          <a:pt x="1" y="135"/>
                          <a:pt x="1" y="134"/>
                          <a:pt x="2" y="134"/>
                        </a:cubicBezTo>
                        <a:cubicBezTo>
                          <a:pt x="2" y="133"/>
                          <a:pt x="2" y="133"/>
                          <a:pt x="2" y="133"/>
                        </a:cubicBezTo>
                        <a:cubicBezTo>
                          <a:pt x="2" y="133"/>
                          <a:pt x="3" y="133"/>
                          <a:pt x="3" y="133"/>
                        </a:cubicBezTo>
                        <a:cubicBezTo>
                          <a:pt x="3" y="132"/>
                          <a:pt x="3" y="132"/>
                          <a:pt x="2" y="133"/>
                        </a:cubicBezTo>
                        <a:cubicBezTo>
                          <a:pt x="1" y="133"/>
                          <a:pt x="1" y="133"/>
                          <a:pt x="1" y="133"/>
                        </a:cubicBezTo>
                        <a:cubicBezTo>
                          <a:pt x="0" y="132"/>
                          <a:pt x="0" y="132"/>
                          <a:pt x="1" y="131"/>
                        </a:cubicBezTo>
                        <a:cubicBezTo>
                          <a:pt x="3" y="127"/>
                          <a:pt x="6" y="123"/>
                          <a:pt x="8" y="119"/>
                        </a:cubicBezTo>
                        <a:cubicBezTo>
                          <a:pt x="15" y="111"/>
                          <a:pt x="21" y="102"/>
                          <a:pt x="29" y="94"/>
                        </a:cubicBezTo>
                        <a:cubicBezTo>
                          <a:pt x="29" y="93"/>
                          <a:pt x="30" y="93"/>
                          <a:pt x="30" y="92"/>
                        </a:cubicBezTo>
                        <a:cubicBezTo>
                          <a:pt x="33" y="88"/>
                          <a:pt x="35" y="85"/>
                          <a:pt x="37" y="81"/>
                        </a:cubicBezTo>
                        <a:cubicBezTo>
                          <a:pt x="38" y="80"/>
                          <a:pt x="39" y="79"/>
                          <a:pt x="39" y="78"/>
                        </a:cubicBezTo>
                        <a:cubicBezTo>
                          <a:pt x="39" y="74"/>
                          <a:pt x="38" y="71"/>
                          <a:pt x="37" y="68"/>
                        </a:cubicBezTo>
                        <a:cubicBezTo>
                          <a:pt x="35" y="62"/>
                          <a:pt x="33" y="57"/>
                          <a:pt x="32" y="51"/>
                        </a:cubicBezTo>
                        <a:cubicBezTo>
                          <a:pt x="31" y="44"/>
                          <a:pt x="30" y="38"/>
                          <a:pt x="28" y="32"/>
                        </a:cubicBezTo>
                        <a:cubicBezTo>
                          <a:pt x="28" y="30"/>
                          <a:pt x="27" y="28"/>
                          <a:pt x="27" y="27"/>
                        </a:cubicBezTo>
                        <a:cubicBezTo>
                          <a:pt x="24" y="21"/>
                          <a:pt x="22" y="15"/>
                          <a:pt x="21" y="8"/>
                        </a:cubicBezTo>
                        <a:cubicBezTo>
                          <a:pt x="21" y="8"/>
                          <a:pt x="21" y="7"/>
                          <a:pt x="20" y="6"/>
                        </a:cubicBezTo>
                        <a:cubicBezTo>
                          <a:pt x="20" y="6"/>
                          <a:pt x="20" y="6"/>
                          <a:pt x="20" y="5"/>
                        </a:cubicBezTo>
                        <a:cubicBezTo>
                          <a:pt x="19" y="5"/>
                          <a:pt x="19" y="5"/>
                          <a:pt x="19" y="5"/>
                        </a:cubicBezTo>
                        <a:cubicBezTo>
                          <a:pt x="18" y="5"/>
                          <a:pt x="17" y="4"/>
                          <a:pt x="17" y="3"/>
                        </a:cubicBezTo>
                        <a:cubicBezTo>
                          <a:pt x="17" y="2"/>
                          <a:pt x="18" y="1"/>
                          <a:pt x="18" y="1"/>
                        </a:cubicBezTo>
                        <a:cubicBezTo>
                          <a:pt x="20" y="1"/>
                          <a:pt x="21" y="1"/>
                          <a:pt x="23" y="2"/>
                        </a:cubicBezTo>
                        <a:cubicBezTo>
                          <a:pt x="23" y="2"/>
                          <a:pt x="24" y="2"/>
                          <a:pt x="25" y="2"/>
                        </a:cubicBezTo>
                        <a:cubicBezTo>
                          <a:pt x="25" y="2"/>
                          <a:pt x="25" y="2"/>
                          <a:pt x="25" y="2"/>
                        </a:cubicBezTo>
                        <a:cubicBezTo>
                          <a:pt x="26" y="1"/>
                          <a:pt x="27" y="1"/>
                          <a:pt x="27" y="1"/>
                        </a:cubicBezTo>
                        <a:cubicBezTo>
                          <a:pt x="35" y="0"/>
                          <a:pt x="43" y="0"/>
                          <a:pt x="51" y="0"/>
                        </a:cubicBezTo>
                        <a:cubicBezTo>
                          <a:pt x="52" y="0"/>
                          <a:pt x="53" y="0"/>
                          <a:pt x="54" y="0"/>
                        </a:cubicBezTo>
                        <a:cubicBezTo>
                          <a:pt x="54" y="0"/>
                          <a:pt x="55" y="0"/>
                          <a:pt x="55" y="1"/>
                        </a:cubicBezTo>
                        <a:cubicBezTo>
                          <a:pt x="55" y="1"/>
                          <a:pt x="56" y="2"/>
                          <a:pt x="56" y="2"/>
                        </a:cubicBezTo>
                        <a:cubicBezTo>
                          <a:pt x="57" y="6"/>
                          <a:pt x="58" y="9"/>
                          <a:pt x="60" y="13"/>
                        </a:cubicBezTo>
                        <a:cubicBezTo>
                          <a:pt x="62" y="20"/>
                          <a:pt x="64" y="28"/>
                          <a:pt x="66" y="36"/>
                        </a:cubicBezTo>
                        <a:cubicBezTo>
                          <a:pt x="68" y="44"/>
                          <a:pt x="70" y="52"/>
                          <a:pt x="72" y="60"/>
                        </a:cubicBezTo>
                        <a:cubicBezTo>
                          <a:pt x="73" y="63"/>
                          <a:pt x="73" y="66"/>
                          <a:pt x="74" y="69"/>
                        </a:cubicBezTo>
                        <a:cubicBezTo>
                          <a:pt x="74" y="69"/>
                          <a:pt x="75" y="70"/>
                          <a:pt x="75" y="70"/>
                        </a:cubicBezTo>
                        <a:cubicBezTo>
                          <a:pt x="75" y="70"/>
                          <a:pt x="75" y="71"/>
                          <a:pt x="75" y="71"/>
                        </a:cubicBezTo>
                        <a:cubicBezTo>
                          <a:pt x="75" y="71"/>
                          <a:pt x="75" y="72"/>
                          <a:pt x="75" y="73"/>
                        </a:cubicBezTo>
                        <a:cubicBezTo>
                          <a:pt x="76" y="75"/>
                          <a:pt x="77" y="78"/>
                          <a:pt x="77" y="80"/>
                        </a:cubicBezTo>
                        <a:cubicBezTo>
                          <a:pt x="78" y="81"/>
                          <a:pt x="77" y="82"/>
                          <a:pt x="76" y="83"/>
                        </a:cubicBezTo>
                        <a:cubicBezTo>
                          <a:pt x="75" y="83"/>
                          <a:pt x="75" y="84"/>
                          <a:pt x="74" y="85"/>
                        </a:cubicBezTo>
                        <a:cubicBezTo>
                          <a:pt x="73" y="86"/>
                          <a:pt x="72" y="88"/>
                          <a:pt x="71" y="90"/>
                        </a:cubicBezTo>
                        <a:cubicBezTo>
                          <a:pt x="68" y="97"/>
                          <a:pt x="63" y="104"/>
                          <a:pt x="58" y="111"/>
                        </a:cubicBezTo>
                        <a:cubicBezTo>
                          <a:pt x="55" y="115"/>
                          <a:pt x="52" y="118"/>
                          <a:pt x="49" y="121"/>
                        </a:cubicBezTo>
                        <a:cubicBezTo>
                          <a:pt x="49" y="121"/>
                          <a:pt x="48" y="122"/>
                          <a:pt x="48" y="122"/>
                        </a:cubicBezTo>
                        <a:cubicBezTo>
                          <a:pt x="46" y="123"/>
                          <a:pt x="45" y="124"/>
                          <a:pt x="45" y="125"/>
                        </a:cubicBezTo>
                        <a:cubicBezTo>
                          <a:pt x="42" y="129"/>
                          <a:pt x="40" y="132"/>
                          <a:pt x="37" y="135"/>
                        </a:cubicBezTo>
                        <a:cubicBezTo>
                          <a:pt x="37" y="136"/>
                          <a:pt x="36" y="137"/>
                          <a:pt x="35" y="138"/>
                        </a:cubicBezTo>
                        <a:cubicBezTo>
                          <a:pt x="35" y="138"/>
                          <a:pt x="35" y="138"/>
                          <a:pt x="35" y="138"/>
                        </a:cubicBezTo>
                        <a:cubicBezTo>
                          <a:pt x="34" y="138"/>
                          <a:pt x="34" y="139"/>
                          <a:pt x="33" y="138"/>
                        </a:cubicBezTo>
                        <a:cubicBezTo>
                          <a:pt x="33" y="138"/>
                          <a:pt x="33" y="138"/>
                          <a:pt x="33" y="137"/>
                        </a:cubicBezTo>
                        <a:cubicBezTo>
                          <a:pt x="33" y="137"/>
                          <a:pt x="33" y="136"/>
                          <a:pt x="34" y="136"/>
                        </a:cubicBezTo>
                        <a:close/>
                        <a:moveTo>
                          <a:pt x="33" y="8"/>
                        </a:moveTo>
                        <a:cubicBezTo>
                          <a:pt x="33" y="8"/>
                          <a:pt x="33" y="9"/>
                          <a:pt x="33" y="9"/>
                        </a:cubicBezTo>
                        <a:cubicBezTo>
                          <a:pt x="34" y="9"/>
                          <a:pt x="35" y="8"/>
                          <a:pt x="37" y="8"/>
                        </a:cubicBezTo>
                        <a:cubicBezTo>
                          <a:pt x="37" y="8"/>
                          <a:pt x="37" y="8"/>
                          <a:pt x="37" y="8"/>
                        </a:cubicBezTo>
                        <a:cubicBezTo>
                          <a:pt x="38" y="8"/>
                          <a:pt x="40" y="8"/>
                          <a:pt x="41" y="8"/>
                        </a:cubicBezTo>
                        <a:cubicBezTo>
                          <a:pt x="41" y="8"/>
                          <a:pt x="41" y="8"/>
                          <a:pt x="41" y="8"/>
                        </a:cubicBezTo>
                        <a:cubicBezTo>
                          <a:pt x="42" y="8"/>
                          <a:pt x="42" y="7"/>
                          <a:pt x="43" y="6"/>
                        </a:cubicBezTo>
                        <a:cubicBezTo>
                          <a:pt x="40" y="7"/>
                          <a:pt x="36" y="7"/>
                          <a:pt x="33" y="8"/>
                        </a:cubicBezTo>
                        <a:close/>
                        <a:moveTo>
                          <a:pt x="27" y="127"/>
                        </a:moveTo>
                        <a:cubicBezTo>
                          <a:pt x="24" y="127"/>
                          <a:pt x="20" y="126"/>
                          <a:pt x="17" y="125"/>
                        </a:cubicBezTo>
                        <a:cubicBezTo>
                          <a:pt x="17" y="125"/>
                          <a:pt x="18" y="126"/>
                          <a:pt x="19" y="126"/>
                        </a:cubicBezTo>
                        <a:cubicBezTo>
                          <a:pt x="21" y="127"/>
                          <a:pt x="23" y="127"/>
                          <a:pt x="25" y="128"/>
                        </a:cubicBezTo>
                        <a:cubicBezTo>
                          <a:pt x="26" y="129"/>
                          <a:pt x="26" y="129"/>
                          <a:pt x="27" y="128"/>
                        </a:cubicBezTo>
                        <a:cubicBezTo>
                          <a:pt x="27" y="128"/>
                          <a:pt x="27" y="127"/>
                          <a:pt x="27" y="127"/>
                        </a:cubicBezTo>
                        <a:close/>
                        <a:moveTo>
                          <a:pt x="42" y="12"/>
                        </a:moveTo>
                        <a:cubicBezTo>
                          <a:pt x="44" y="12"/>
                          <a:pt x="46" y="12"/>
                          <a:pt x="49" y="11"/>
                        </a:cubicBezTo>
                        <a:cubicBezTo>
                          <a:pt x="48" y="10"/>
                          <a:pt x="48" y="10"/>
                          <a:pt x="48" y="10"/>
                        </a:cubicBezTo>
                        <a:cubicBezTo>
                          <a:pt x="46" y="10"/>
                          <a:pt x="44" y="10"/>
                          <a:pt x="43" y="10"/>
                        </a:cubicBezTo>
                        <a:cubicBezTo>
                          <a:pt x="42" y="11"/>
                          <a:pt x="42" y="11"/>
                          <a:pt x="42" y="12"/>
                        </a:cubicBezTo>
                        <a:close/>
                        <a:moveTo>
                          <a:pt x="36" y="52"/>
                        </a:moveTo>
                        <a:cubicBezTo>
                          <a:pt x="36" y="52"/>
                          <a:pt x="36" y="52"/>
                          <a:pt x="36" y="52"/>
                        </a:cubicBezTo>
                        <a:cubicBezTo>
                          <a:pt x="37" y="56"/>
                          <a:pt x="38" y="59"/>
                          <a:pt x="39" y="63"/>
                        </a:cubicBezTo>
                        <a:cubicBezTo>
                          <a:pt x="39" y="65"/>
                          <a:pt x="40" y="67"/>
                          <a:pt x="41" y="69"/>
                        </a:cubicBezTo>
                        <a:cubicBezTo>
                          <a:pt x="39" y="63"/>
                          <a:pt x="38" y="57"/>
                          <a:pt x="36" y="52"/>
                        </a:cubicBezTo>
                        <a:close/>
                        <a:moveTo>
                          <a:pt x="48" y="6"/>
                        </a:moveTo>
                        <a:cubicBezTo>
                          <a:pt x="49" y="7"/>
                          <a:pt x="49" y="8"/>
                          <a:pt x="50" y="8"/>
                        </a:cubicBezTo>
                        <a:cubicBezTo>
                          <a:pt x="51" y="8"/>
                          <a:pt x="51" y="9"/>
                          <a:pt x="51" y="10"/>
                        </a:cubicBezTo>
                        <a:cubicBezTo>
                          <a:pt x="51" y="10"/>
                          <a:pt x="51" y="10"/>
                          <a:pt x="51" y="10"/>
                        </a:cubicBezTo>
                        <a:cubicBezTo>
                          <a:pt x="51" y="10"/>
                          <a:pt x="51" y="11"/>
                          <a:pt x="51" y="11"/>
                        </a:cubicBezTo>
                        <a:cubicBezTo>
                          <a:pt x="52" y="11"/>
                          <a:pt x="52" y="11"/>
                          <a:pt x="53" y="11"/>
                        </a:cubicBezTo>
                        <a:cubicBezTo>
                          <a:pt x="52" y="9"/>
                          <a:pt x="52" y="8"/>
                          <a:pt x="51" y="6"/>
                        </a:cubicBezTo>
                        <a:cubicBezTo>
                          <a:pt x="50" y="6"/>
                          <a:pt x="49" y="6"/>
                          <a:pt x="48" y="6"/>
                        </a:cubicBezTo>
                        <a:close/>
                        <a:moveTo>
                          <a:pt x="42" y="16"/>
                        </a:moveTo>
                        <a:cubicBezTo>
                          <a:pt x="44" y="16"/>
                          <a:pt x="45" y="16"/>
                          <a:pt x="46" y="16"/>
                        </a:cubicBezTo>
                        <a:cubicBezTo>
                          <a:pt x="46" y="15"/>
                          <a:pt x="46" y="15"/>
                          <a:pt x="46" y="15"/>
                        </a:cubicBezTo>
                        <a:cubicBezTo>
                          <a:pt x="46" y="14"/>
                          <a:pt x="46" y="14"/>
                          <a:pt x="46" y="14"/>
                        </a:cubicBezTo>
                        <a:cubicBezTo>
                          <a:pt x="45" y="14"/>
                          <a:pt x="43" y="14"/>
                          <a:pt x="42" y="15"/>
                        </a:cubicBezTo>
                        <a:cubicBezTo>
                          <a:pt x="42" y="15"/>
                          <a:pt x="42" y="16"/>
                          <a:pt x="42" y="16"/>
                        </a:cubicBezTo>
                        <a:close/>
                        <a:moveTo>
                          <a:pt x="25" y="114"/>
                        </a:moveTo>
                        <a:cubicBezTo>
                          <a:pt x="25" y="115"/>
                          <a:pt x="24" y="116"/>
                          <a:pt x="23" y="117"/>
                        </a:cubicBezTo>
                        <a:cubicBezTo>
                          <a:pt x="24" y="117"/>
                          <a:pt x="25" y="117"/>
                          <a:pt x="26" y="118"/>
                        </a:cubicBezTo>
                        <a:cubicBezTo>
                          <a:pt x="26" y="117"/>
                          <a:pt x="27" y="117"/>
                          <a:pt x="27" y="116"/>
                        </a:cubicBezTo>
                        <a:cubicBezTo>
                          <a:pt x="27" y="116"/>
                          <a:pt x="27" y="116"/>
                          <a:pt x="27" y="115"/>
                        </a:cubicBezTo>
                        <a:cubicBezTo>
                          <a:pt x="27" y="115"/>
                          <a:pt x="26" y="115"/>
                          <a:pt x="25" y="114"/>
                        </a:cubicBezTo>
                        <a:close/>
                        <a:moveTo>
                          <a:pt x="10" y="130"/>
                        </a:moveTo>
                        <a:cubicBezTo>
                          <a:pt x="11" y="131"/>
                          <a:pt x="14" y="131"/>
                          <a:pt x="15" y="130"/>
                        </a:cubicBezTo>
                        <a:cubicBezTo>
                          <a:pt x="14" y="130"/>
                          <a:pt x="13" y="129"/>
                          <a:pt x="11" y="129"/>
                        </a:cubicBezTo>
                        <a:cubicBezTo>
                          <a:pt x="11" y="129"/>
                          <a:pt x="10" y="130"/>
                          <a:pt x="10" y="130"/>
                        </a:cubicBezTo>
                        <a:close/>
                        <a:moveTo>
                          <a:pt x="55" y="10"/>
                        </a:moveTo>
                        <a:cubicBezTo>
                          <a:pt x="54" y="7"/>
                          <a:pt x="54" y="5"/>
                          <a:pt x="53" y="2"/>
                        </a:cubicBezTo>
                        <a:cubicBezTo>
                          <a:pt x="52" y="2"/>
                          <a:pt x="52" y="2"/>
                          <a:pt x="51" y="2"/>
                        </a:cubicBezTo>
                        <a:cubicBezTo>
                          <a:pt x="52" y="4"/>
                          <a:pt x="52" y="4"/>
                          <a:pt x="53" y="4"/>
                        </a:cubicBezTo>
                        <a:cubicBezTo>
                          <a:pt x="53" y="4"/>
                          <a:pt x="54" y="5"/>
                          <a:pt x="53" y="5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4" y="7"/>
                          <a:pt x="54" y="9"/>
                          <a:pt x="55" y="10"/>
                        </a:cubicBezTo>
                        <a:close/>
                        <a:moveTo>
                          <a:pt x="16" y="123"/>
                        </a:moveTo>
                        <a:cubicBezTo>
                          <a:pt x="19" y="123"/>
                          <a:pt x="22" y="124"/>
                          <a:pt x="25" y="125"/>
                        </a:cubicBezTo>
                        <a:cubicBezTo>
                          <a:pt x="25" y="125"/>
                          <a:pt x="25" y="125"/>
                          <a:pt x="25" y="125"/>
                        </a:cubicBezTo>
                        <a:cubicBezTo>
                          <a:pt x="23" y="124"/>
                          <a:pt x="20" y="123"/>
                          <a:pt x="17" y="122"/>
                        </a:cubicBezTo>
                        <a:cubicBezTo>
                          <a:pt x="17" y="122"/>
                          <a:pt x="17" y="122"/>
                          <a:pt x="16" y="123"/>
                        </a:cubicBezTo>
                        <a:close/>
                        <a:moveTo>
                          <a:pt x="66" y="91"/>
                        </a:moveTo>
                        <a:cubicBezTo>
                          <a:pt x="66" y="91"/>
                          <a:pt x="66" y="91"/>
                          <a:pt x="66" y="91"/>
                        </a:cubicBezTo>
                        <a:cubicBezTo>
                          <a:pt x="68" y="89"/>
                          <a:pt x="70" y="86"/>
                          <a:pt x="71" y="84"/>
                        </a:cubicBezTo>
                        <a:cubicBezTo>
                          <a:pt x="71" y="83"/>
                          <a:pt x="70" y="83"/>
                          <a:pt x="70" y="82"/>
                        </a:cubicBezTo>
                        <a:cubicBezTo>
                          <a:pt x="70" y="82"/>
                          <a:pt x="70" y="82"/>
                          <a:pt x="69" y="82"/>
                        </a:cubicBezTo>
                        <a:cubicBezTo>
                          <a:pt x="70" y="83"/>
                          <a:pt x="70" y="84"/>
                          <a:pt x="70" y="85"/>
                        </a:cubicBezTo>
                        <a:cubicBezTo>
                          <a:pt x="69" y="86"/>
                          <a:pt x="68" y="87"/>
                          <a:pt x="68" y="88"/>
                        </a:cubicBezTo>
                        <a:cubicBezTo>
                          <a:pt x="67" y="89"/>
                          <a:pt x="66" y="90"/>
                          <a:pt x="66" y="91"/>
                        </a:cubicBezTo>
                        <a:close/>
                        <a:moveTo>
                          <a:pt x="70" y="64"/>
                        </a:moveTo>
                        <a:cubicBezTo>
                          <a:pt x="70" y="66"/>
                          <a:pt x="70" y="68"/>
                          <a:pt x="70" y="70"/>
                        </a:cubicBezTo>
                        <a:cubicBezTo>
                          <a:pt x="71" y="70"/>
                          <a:pt x="71" y="70"/>
                          <a:pt x="71" y="70"/>
                        </a:cubicBezTo>
                        <a:cubicBezTo>
                          <a:pt x="71" y="68"/>
                          <a:pt x="71" y="66"/>
                          <a:pt x="70" y="64"/>
                        </a:cubicBezTo>
                        <a:close/>
                        <a:moveTo>
                          <a:pt x="63" y="88"/>
                        </a:moveTo>
                        <a:cubicBezTo>
                          <a:pt x="63" y="88"/>
                          <a:pt x="64" y="88"/>
                          <a:pt x="64" y="88"/>
                        </a:cubicBezTo>
                        <a:cubicBezTo>
                          <a:pt x="65" y="87"/>
                          <a:pt x="66" y="86"/>
                          <a:pt x="67" y="85"/>
                        </a:cubicBezTo>
                        <a:cubicBezTo>
                          <a:pt x="66" y="85"/>
                          <a:pt x="65" y="85"/>
                          <a:pt x="64" y="85"/>
                        </a:cubicBezTo>
                        <a:cubicBezTo>
                          <a:pt x="64" y="86"/>
                          <a:pt x="63" y="87"/>
                          <a:pt x="63" y="88"/>
                        </a:cubicBezTo>
                        <a:close/>
                        <a:moveTo>
                          <a:pt x="63" y="50"/>
                        </a:moveTo>
                        <a:cubicBezTo>
                          <a:pt x="63" y="51"/>
                          <a:pt x="64" y="51"/>
                          <a:pt x="64" y="52"/>
                        </a:cubicBezTo>
                        <a:cubicBezTo>
                          <a:pt x="64" y="52"/>
                          <a:pt x="64" y="52"/>
                          <a:pt x="65" y="52"/>
                        </a:cubicBezTo>
                        <a:cubicBezTo>
                          <a:pt x="65" y="52"/>
                          <a:pt x="65" y="52"/>
                          <a:pt x="66" y="52"/>
                        </a:cubicBezTo>
                        <a:cubicBezTo>
                          <a:pt x="66" y="52"/>
                          <a:pt x="65" y="51"/>
                          <a:pt x="65" y="50"/>
                        </a:cubicBezTo>
                        <a:cubicBezTo>
                          <a:pt x="64" y="50"/>
                          <a:pt x="64" y="50"/>
                          <a:pt x="63" y="50"/>
                        </a:cubicBezTo>
                        <a:close/>
                        <a:moveTo>
                          <a:pt x="8" y="127"/>
                        </a:moveTo>
                        <a:cubicBezTo>
                          <a:pt x="7" y="129"/>
                          <a:pt x="6" y="130"/>
                          <a:pt x="7" y="130"/>
                        </a:cubicBezTo>
                        <a:cubicBezTo>
                          <a:pt x="8" y="130"/>
                          <a:pt x="8" y="129"/>
                          <a:pt x="9" y="128"/>
                        </a:cubicBezTo>
                        <a:cubicBezTo>
                          <a:pt x="9" y="128"/>
                          <a:pt x="8" y="127"/>
                          <a:pt x="8" y="127"/>
                        </a:cubicBezTo>
                        <a:close/>
                        <a:moveTo>
                          <a:pt x="46" y="20"/>
                        </a:moveTo>
                        <a:cubicBezTo>
                          <a:pt x="46" y="19"/>
                          <a:pt x="46" y="19"/>
                          <a:pt x="46" y="18"/>
                        </a:cubicBezTo>
                        <a:cubicBezTo>
                          <a:pt x="45" y="18"/>
                          <a:pt x="44" y="19"/>
                          <a:pt x="43" y="19"/>
                        </a:cubicBezTo>
                        <a:cubicBezTo>
                          <a:pt x="43" y="19"/>
                          <a:pt x="43" y="20"/>
                          <a:pt x="43" y="20"/>
                        </a:cubicBezTo>
                        <a:cubicBezTo>
                          <a:pt x="44" y="20"/>
                          <a:pt x="45" y="20"/>
                          <a:pt x="46" y="20"/>
                        </a:cubicBezTo>
                        <a:close/>
                        <a:moveTo>
                          <a:pt x="47" y="95"/>
                        </a:moveTo>
                        <a:cubicBezTo>
                          <a:pt x="48" y="94"/>
                          <a:pt x="48" y="94"/>
                          <a:pt x="48" y="93"/>
                        </a:cubicBezTo>
                        <a:cubicBezTo>
                          <a:pt x="47" y="93"/>
                          <a:pt x="46" y="93"/>
                          <a:pt x="45" y="93"/>
                        </a:cubicBezTo>
                        <a:cubicBezTo>
                          <a:pt x="44" y="93"/>
                          <a:pt x="44" y="93"/>
                          <a:pt x="44" y="93"/>
                        </a:cubicBezTo>
                        <a:cubicBezTo>
                          <a:pt x="45" y="94"/>
                          <a:pt x="46" y="94"/>
                          <a:pt x="47" y="95"/>
                        </a:cubicBezTo>
                        <a:close/>
                        <a:moveTo>
                          <a:pt x="12" y="125"/>
                        </a:moveTo>
                        <a:cubicBezTo>
                          <a:pt x="12" y="124"/>
                          <a:pt x="11" y="123"/>
                          <a:pt x="11" y="123"/>
                        </a:cubicBezTo>
                        <a:cubicBezTo>
                          <a:pt x="11" y="124"/>
                          <a:pt x="10" y="124"/>
                          <a:pt x="9" y="125"/>
                        </a:cubicBezTo>
                        <a:cubicBezTo>
                          <a:pt x="11" y="126"/>
                          <a:pt x="11" y="126"/>
                          <a:pt x="12" y="125"/>
                        </a:cubicBezTo>
                        <a:close/>
                        <a:moveTo>
                          <a:pt x="69" y="82"/>
                        </a:moveTo>
                        <a:cubicBezTo>
                          <a:pt x="68" y="82"/>
                          <a:pt x="68" y="81"/>
                          <a:pt x="68" y="81"/>
                        </a:cubicBezTo>
                        <a:cubicBezTo>
                          <a:pt x="67" y="81"/>
                          <a:pt x="66" y="81"/>
                          <a:pt x="65" y="81"/>
                        </a:cubicBezTo>
                        <a:cubicBezTo>
                          <a:pt x="65" y="81"/>
                          <a:pt x="65" y="81"/>
                          <a:pt x="65" y="81"/>
                        </a:cubicBezTo>
                        <a:cubicBezTo>
                          <a:pt x="65" y="81"/>
                          <a:pt x="65" y="82"/>
                          <a:pt x="65" y="82"/>
                        </a:cubicBezTo>
                        <a:cubicBezTo>
                          <a:pt x="66" y="82"/>
                          <a:pt x="67" y="82"/>
                          <a:pt x="69" y="82"/>
                        </a:cubicBezTo>
                        <a:close/>
                        <a:moveTo>
                          <a:pt x="53" y="94"/>
                        </a:moveTo>
                        <a:cubicBezTo>
                          <a:pt x="52" y="94"/>
                          <a:pt x="51" y="94"/>
                          <a:pt x="51" y="96"/>
                        </a:cubicBezTo>
                        <a:cubicBezTo>
                          <a:pt x="51" y="96"/>
                          <a:pt x="51" y="96"/>
                          <a:pt x="52" y="96"/>
                        </a:cubicBezTo>
                        <a:cubicBezTo>
                          <a:pt x="52" y="95"/>
                          <a:pt x="53" y="95"/>
                          <a:pt x="53" y="94"/>
                        </a:cubicBezTo>
                        <a:close/>
                        <a:moveTo>
                          <a:pt x="53" y="114"/>
                        </a:moveTo>
                        <a:cubicBezTo>
                          <a:pt x="55" y="112"/>
                          <a:pt x="59" y="107"/>
                          <a:pt x="59" y="105"/>
                        </a:cubicBezTo>
                        <a:cubicBezTo>
                          <a:pt x="57" y="108"/>
                          <a:pt x="55" y="111"/>
                          <a:pt x="53" y="114"/>
                        </a:cubicBezTo>
                        <a:close/>
                        <a:moveTo>
                          <a:pt x="54" y="88"/>
                        </a:moveTo>
                        <a:cubicBezTo>
                          <a:pt x="54" y="88"/>
                          <a:pt x="54" y="88"/>
                          <a:pt x="54" y="87"/>
                        </a:cubicBezTo>
                        <a:cubicBezTo>
                          <a:pt x="52" y="87"/>
                          <a:pt x="51" y="86"/>
                          <a:pt x="49" y="86"/>
                        </a:cubicBezTo>
                        <a:cubicBezTo>
                          <a:pt x="49" y="86"/>
                          <a:pt x="49" y="87"/>
                          <a:pt x="49" y="87"/>
                        </a:cubicBezTo>
                        <a:cubicBezTo>
                          <a:pt x="51" y="87"/>
                          <a:pt x="52" y="87"/>
                          <a:pt x="54" y="88"/>
                        </a:cubicBezTo>
                        <a:close/>
                        <a:moveTo>
                          <a:pt x="43" y="96"/>
                        </a:moveTo>
                        <a:cubicBezTo>
                          <a:pt x="43" y="97"/>
                          <a:pt x="44" y="97"/>
                          <a:pt x="45" y="97"/>
                        </a:cubicBezTo>
                        <a:cubicBezTo>
                          <a:pt x="45" y="97"/>
                          <a:pt x="45" y="97"/>
                          <a:pt x="46" y="96"/>
                        </a:cubicBezTo>
                        <a:cubicBezTo>
                          <a:pt x="45" y="96"/>
                          <a:pt x="44" y="96"/>
                          <a:pt x="43" y="95"/>
                        </a:cubicBezTo>
                        <a:cubicBezTo>
                          <a:pt x="43" y="96"/>
                          <a:pt x="43" y="96"/>
                          <a:pt x="43" y="96"/>
                        </a:cubicBezTo>
                        <a:close/>
                        <a:moveTo>
                          <a:pt x="68" y="77"/>
                        </a:moveTo>
                        <a:cubicBezTo>
                          <a:pt x="67" y="77"/>
                          <a:pt x="67" y="77"/>
                          <a:pt x="66" y="77"/>
                        </a:cubicBezTo>
                        <a:cubicBezTo>
                          <a:pt x="66" y="77"/>
                          <a:pt x="66" y="78"/>
                          <a:pt x="66" y="78"/>
                        </a:cubicBezTo>
                        <a:cubicBezTo>
                          <a:pt x="67" y="78"/>
                          <a:pt x="67" y="78"/>
                          <a:pt x="68" y="78"/>
                        </a:cubicBezTo>
                        <a:cubicBezTo>
                          <a:pt x="68" y="78"/>
                          <a:pt x="68" y="77"/>
                          <a:pt x="68" y="77"/>
                        </a:cubicBezTo>
                        <a:close/>
                        <a:moveTo>
                          <a:pt x="30" y="110"/>
                        </a:moveTo>
                        <a:cubicBezTo>
                          <a:pt x="30" y="110"/>
                          <a:pt x="30" y="110"/>
                          <a:pt x="29" y="110"/>
                        </a:cubicBezTo>
                        <a:cubicBezTo>
                          <a:pt x="29" y="110"/>
                          <a:pt x="28" y="111"/>
                          <a:pt x="28" y="112"/>
                        </a:cubicBezTo>
                        <a:cubicBezTo>
                          <a:pt x="28" y="112"/>
                          <a:pt x="29" y="112"/>
                          <a:pt x="29" y="112"/>
                        </a:cubicBezTo>
                        <a:cubicBezTo>
                          <a:pt x="29" y="111"/>
                          <a:pt x="30" y="111"/>
                          <a:pt x="30" y="110"/>
                        </a:cubicBezTo>
                        <a:close/>
                        <a:moveTo>
                          <a:pt x="31" y="117"/>
                        </a:moveTo>
                        <a:cubicBezTo>
                          <a:pt x="31" y="118"/>
                          <a:pt x="30" y="118"/>
                          <a:pt x="30" y="119"/>
                        </a:cubicBezTo>
                        <a:cubicBezTo>
                          <a:pt x="31" y="119"/>
                          <a:pt x="31" y="119"/>
                          <a:pt x="32" y="119"/>
                        </a:cubicBezTo>
                        <a:cubicBezTo>
                          <a:pt x="32" y="119"/>
                          <a:pt x="32" y="118"/>
                          <a:pt x="32" y="118"/>
                        </a:cubicBezTo>
                        <a:cubicBezTo>
                          <a:pt x="32" y="118"/>
                          <a:pt x="32" y="117"/>
                          <a:pt x="31" y="117"/>
                        </a:cubicBezTo>
                        <a:close/>
                        <a:moveTo>
                          <a:pt x="45" y="36"/>
                        </a:moveTo>
                        <a:cubicBezTo>
                          <a:pt x="45" y="35"/>
                          <a:pt x="45" y="35"/>
                          <a:pt x="44" y="34"/>
                        </a:cubicBezTo>
                        <a:cubicBezTo>
                          <a:pt x="44" y="35"/>
                          <a:pt x="44" y="35"/>
                          <a:pt x="43" y="35"/>
                        </a:cubicBezTo>
                        <a:cubicBezTo>
                          <a:pt x="43" y="35"/>
                          <a:pt x="43" y="36"/>
                          <a:pt x="43" y="36"/>
                        </a:cubicBezTo>
                        <a:cubicBezTo>
                          <a:pt x="44" y="36"/>
                          <a:pt x="44" y="36"/>
                          <a:pt x="45" y="36"/>
                        </a:cubicBezTo>
                        <a:close/>
                        <a:moveTo>
                          <a:pt x="22" y="120"/>
                        </a:moveTo>
                        <a:cubicBezTo>
                          <a:pt x="22" y="120"/>
                          <a:pt x="22" y="120"/>
                          <a:pt x="22" y="120"/>
                        </a:cubicBezTo>
                        <a:cubicBezTo>
                          <a:pt x="21" y="120"/>
                          <a:pt x="20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20"/>
                        </a:cubicBezTo>
                        <a:cubicBezTo>
                          <a:pt x="20" y="120"/>
                          <a:pt x="21" y="120"/>
                          <a:pt x="22" y="120"/>
                        </a:cubicBezTo>
                        <a:close/>
                        <a:moveTo>
                          <a:pt x="39" y="83"/>
                        </a:moveTo>
                        <a:cubicBezTo>
                          <a:pt x="40" y="83"/>
                          <a:pt x="41" y="82"/>
                          <a:pt x="42" y="81"/>
                        </a:cubicBezTo>
                        <a:cubicBezTo>
                          <a:pt x="40" y="81"/>
                          <a:pt x="40" y="82"/>
                          <a:pt x="39" y="83"/>
                        </a:cubicBezTo>
                        <a:close/>
                        <a:moveTo>
                          <a:pt x="31" y="121"/>
                        </a:moveTo>
                        <a:cubicBezTo>
                          <a:pt x="30" y="121"/>
                          <a:pt x="29" y="120"/>
                          <a:pt x="28" y="121"/>
                        </a:cubicBezTo>
                        <a:cubicBezTo>
                          <a:pt x="29" y="121"/>
                          <a:pt x="29" y="122"/>
                          <a:pt x="30" y="122"/>
                        </a:cubicBezTo>
                        <a:cubicBezTo>
                          <a:pt x="30" y="122"/>
                          <a:pt x="30" y="121"/>
                          <a:pt x="31" y="121"/>
                        </a:cubicBezTo>
                        <a:close/>
                        <a:moveTo>
                          <a:pt x="39" y="16"/>
                        </a:moveTo>
                        <a:cubicBezTo>
                          <a:pt x="39" y="15"/>
                          <a:pt x="39" y="15"/>
                          <a:pt x="38" y="15"/>
                        </a:cubicBezTo>
                        <a:cubicBezTo>
                          <a:pt x="37" y="15"/>
                          <a:pt x="37" y="16"/>
                          <a:pt x="37" y="16"/>
                        </a:cubicBezTo>
                        <a:cubicBezTo>
                          <a:pt x="38" y="16"/>
                          <a:pt x="39" y="16"/>
                          <a:pt x="39" y="16"/>
                        </a:cubicBezTo>
                        <a:close/>
                        <a:moveTo>
                          <a:pt x="39" y="104"/>
                        </a:moveTo>
                        <a:cubicBezTo>
                          <a:pt x="39" y="104"/>
                          <a:pt x="38" y="104"/>
                          <a:pt x="38" y="104"/>
                        </a:cubicBezTo>
                        <a:cubicBezTo>
                          <a:pt x="38" y="105"/>
                          <a:pt x="37" y="105"/>
                          <a:pt x="37" y="106"/>
                        </a:cubicBezTo>
                        <a:cubicBezTo>
                          <a:pt x="38" y="106"/>
                          <a:pt x="39" y="105"/>
                          <a:pt x="39" y="104"/>
                        </a:cubicBezTo>
                        <a:close/>
                        <a:moveTo>
                          <a:pt x="29" y="7"/>
                        </a:moveTo>
                        <a:cubicBezTo>
                          <a:pt x="30" y="7"/>
                          <a:pt x="31" y="7"/>
                          <a:pt x="32" y="6"/>
                        </a:cubicBezTo>
                        <a:cubicBezTo>
                          <a:pt x="32" y="6"/>
                          <a:pt x="32" y="6"/>
                          <a:pt x="32" y="6"/>
                        </a:cubicBezTo>
                        <a:cubicBezTo>
                          <a:pt x="31" y="6"/>
                          <a:pt x="30" y="6"/>
                          <a:pt x="29" y="6"/>
                        </a:cubicBezTo>
                        <a:cubicBezTo>
                          <a:pt x="29" y="6"/>
                          <a:pt x="29" y="7"/>
                          <a:pt x="29" y="7"/>
                        </a:cubicBezTo>
                        <a:close/>
                        <a:moveTo>
                          <a:pt x="42" y="108"/>
                        </a:moveTo>
                        <a:cubicBezTo>
                          <a:pt x="43" y="108"/>
                          <a:pt x="43" y="107"/>
                          <a:pt x="44" y="106"/>
                        </a:cubicBezTo>
                        <a:cubicBezTo>
                          <a:pt x="43" y="106"/>
                          <a:pt x="43" y="106"/>
                          <a:pt x="43" y="106"/>
                        </a:cubicBezTo>
                        <a:cubicBezTo>
                          <a:pt x="42" y="106"/>
                          <a:pt x="42" y="107"/>
                          <a:pt x="42" y="108"/>
                        </a:cubicBezTo>
                        <a:close/>
                        <a:moveTo>
                          <a:pt x="61" y="44"/>
                        </a:moveTo>
                        <a:cubicBezTo>
                          <a:pt x="61" y="44"/>
                          <a:pt x="61" y="44"/>
                          <a:pt x="62" y="45"/>
                        </a:cubicBezTo>
                        <a:cubicBezTo>
                          <a:pt x="62" y="45"/>
                          <a:pt x="63" y="45"/>
                          <a:pt x="63" y="45"/>
                        </a:cubicBezTo>
                        <a:cubicBezTo>
                          <a:pt x="63" y="44"/>
                          <a:pt x="63" y="44"/>
                          <a:pt x="63" y="43"/>
                        </a:cubicBezTo>
                        <a:cubicBezTo>
                          <a:pt x="62" y="44"/>
                          <a:pt x="62" y="44"/>
                          <a:pt x="61" y="44"/>
                        </a:cubicBezTo>
                        <a:close/>
                        <a:moveTo>
                          <a:pt x="48" y="89"/>
                        </a:moveTo>
                        <a:cubicBezTo>
                          <a:pt x="48" y="89"/>
                          <a:pt x="48" y="89"/>
                          <a:pt x="48" y="90"/>
                        </a:cubicBezTo>
                        <a:cubicBezTo>
                          <a:pt x="49" y="90"/>
                          <a:pt x="50" y="90"/>
                          <a:pt x="51" y="90"/>
                        </a:cubicBezTo>
                        <a:cubicBezTo>
                          <a:pt x="51" y="90"/>
                          <a:pt x="51" y="90"/>
                          <a:pt x="52" y="90"/>
                        </a:cubicBezTo>
                        <a:cubicBezTo>
                          <a:pt x="51" y="89"/>
                          <a:pt x="50" y="89"/>
                          <a:pt x="49" y="89"/>
                        </a:cubicBezTo>
                        <a:cubicBezTo>
                          <a:pt x="49" y="89"/>
                          <a:pt x="49" y="89"/>
                          <a:pt x="48" y="89"/>
                        </a:cubicBezTo>
                        <a:close/>
                        <a:moveTo>
                          <a:pt x="50" y="15"/>
                        </a:moveTo>
                        <a:cubicBezTo>
                          <a:pt x="50" y="14"/>
                          <a:pt x="50" y="13"/>
                          <a:pt x="49" y="14"/>
                        </a:cubicBezTo>
                        <a:cubicBezTo>
                          <a:pt x="49" y="15"/>
                          <a:pt x="49" y="15"/>
                          <a:pt x="50" y="15"/>
                        </a:cubicBezTo>
                        <a:close/>
                        <a:moveTo>
                          <a:pt x="62" y="48"/>
                        </a:moveTo>
                        <a:cubicBezTo>
                          <a:pt x="63" y="48"/>
                          <a:pt x="64" y="48"/>
                          <a:pt x="64" y="48"/>
                        </a:cubicBezTo>
                        <a:cubicBezTo>
                          <a:pt x="64" y="47"/>
                          <a:pt x="64" y="47"/>
                          <a:pt x="64" y="47"/>
                        </a:cubicBezTo>
                        <a:cubicBezTo>
                          <a:pt x="63" y="47"/>
                          <a:pt x="63" y="47"/>
                          <a:pt x="62" y="47"/>
                        </a:cubicBezTo>
                        <a:cubicBezTo>
                          <a:pt x="62" y="47"/>
                          <a:pt x="62" y="48"/>
                          <a:pt x="62" y="48"/>
                        </a:cubicBezTo>
                        <a:close/>
                        <a:moveTo>
                          <a:pt x="44" y="47"/>
                        </a:moveTo>
                        <a:cubicBezTo>
                          <a:pt x="46" y="47"/>
                          <a:pt x="47" y="47"/>
                          <a:pt x="47" y="46"/>
                        </a:cubicBezTo>
                        <a:cubicBezTo>
                          <a:pt x="46" y="46"/>
                          <a:pt x="45" y="46"/>
                          <a:pt x="44" y="47"/>
                        </a:cubicBezTo>
                        <a:close/>
                        <a:moveTo>
                          <a:pt x="42" y="100"/>
                        </a:moveTo>
                        <a:cubicBezTo>
                          <a:pt x="42" y="100"/>
                          <a:pt x="41" y="100"/>
                          <a:pt x="41" y="100"/>
                        </a:cubicBezTo>
                        <a:cubicBezTo>
                          <a:pt x="41" y="100"/>
                          <a:pt x="40" y="100"/>
                          <a:pt x="40" y="101"/>
                        </a:cubicBezTo>
                        <a:cubicBezTo>
                          <a:pt x="41" y="101"/>
                          <a:pt x="42" y="102"/>
                          <a:pt x="42" y="100"/>
                        </a:cubicBezTo>
                        <a:close/>
                        <a:moveTo>
                          <a:pt x="71" y="74"/>
                        </a:moveTo>
                        <a:cubicBezTo>
                          <a:pt x="71" y="74"/>
                          <a:pt x="71" y="74"/>
                          <a:pt x="71" y="74"/>
                        </a:cubicBezTo>
                        <a:cubicBezTo>
                          <a:pt x="71" y="73"/>
                          <a:pt x="71" y="73"/>
                          <a:pt x="72" y="72"/>
                        </a:cubicBezTo>
                        <a:cubicBezTo>
                          <a:pt x="71" y="72"/>
                          <a:pt x="71" y="72"/>
                          <a:pt x="70" y="72"/>
                        </a:cubicBezTo>
                        <a:cubicBezTo>
                          <a:pt x="70" y="73"/>
                          <a:pt x="70" y="73"/>
                          <a:pt x="71" y="74"/>
                        </a:cubicBezTo>
                        <a:close/>
                        <a:moveTo>
                          <a:pt x="63" y="77"/>
                        </a:moveTo>
                        <a:cubicBezTo>
                          <a:pt x="63" y="77"/>
                          <a:pt x="63" y="77"/>
                          <a:pt x="62" y="77"/>
                        </a:cubicBezTo>
                        <a:cubicBezTo>
                          <a:pt x="62" y="77"/>
                          <a:pt x="62" y="77"/>
                          <a:pt x="62" y="78"/>
                        </a:cubicBezTo>
                        <a:cubicBezTo>
                          <a:pt x="63" y="78"/>
                          <a:pt x="63" y="78"/>
                          <a:pt x="64" y="78"/>
                        </a:cubicBezTo>
                        <a:cubicBezTo>
                          <a:pt x="63" y="77"/>
                          <a:pt x="63" y="77"/>
                          <a:pt x="63" y="77"/>
                        </a:cubicBezTo>
                        <a:close/>
                        <a:moveTo>
                          <a:pt x="50" y="18"/>
                        </a:moveTo>
                        <a:cubicBezTo>
                          <a:pt x="50" y="19"/>
                          <a:pt x="50" y="19"/>
                          <a:pt x="51" y="19"/>
                        </a:cubicBezTo>
                        <a:cubicBezTo>
                          <a:pt x="51" y="17"/>
                          <a:pt x="51" y="17"/>
                          <a:pt x="50" y="18"/>
                        </a:cubicBezTo>
                        <a:close/>
                        <a:moveTo>
                          <a:pt x="58" y="53"/>
                        </a:moveTo>
                        <a:cubicBezTo>
                          <a:pt x="58" y="53"/>
                          <a:pt x="58" y="52"/>
                          <a:pt x="58" y="52"/>
                        </a:cubicBezTo>
                        <a:cubicBezTo>
                          <a:pt x="58" y="52"/>
                          <a:pt x="57" y="52"/>
                          <a:pt x="57" y="52"/>
                        </a:cubicBezTo>
                        <a:cubicBezTo>
                          <a:pt x="57" y="52"/>
                          <a:pt x="57" y="53"/>
                          <a:pt x="57" y="54"/>
                        </a:cubicBezTo>
                        <a:cubicBezTo>
                          <a:pt x="58" y="54"/>
                          <a:pt x="58" y="54"/>
                          <a:pt x="58" y="53"/>
                        </a:cubicBezTo>
                        <a:close/>
                        <a:moveTo>
                          <a:pt x="43" y="40"/>
                        </a:moveTo>
                        <a:cubicBezTo>
                          <a:pt x="44" y="40"/>
                          <a:pt x="45" y="40"/>
                          <a:pt x="46" y="40"/>
                        </a:cubicBezTo>
                        <a:cubicBezTo>
                          <a:pt x="46" y="39"/>
                          <a:pt x="45" y="39"/>
                          <a:pt x="45" y="39"/>
                        </a:cubicBezTo>
                        <a:cubicBezTo>
                          <a:pt x="45" y="39"/>
                          <a:pt x="44" y="39"/>
                          <a:pt x="43" y="40"/>
                        </a:cubicBezTo>
                        <a:close/>
                        <a:moveTo>
                          <a:pt x="62" y="41"/>
                        </a:moveTo>
                        <a:cubicBezTo>
                          <a:pt x="62" y="41"/>
                          <a:pt x="62" y="40"/>
                          <a:pt x="62" y="40"/>
                        </a:cubicBezTo>
                        <a:cubicBezTo>
                          <a:pt x="61" y="40"/>
                          <a:pt x="61" y="40"/>
                          <a:pt x="61" y="40"/>
                        </a:cubicBezTo>
                        <a:cubicBezTo>
                          <a:pt x="61" y="40"/>
                          <a:pt x="61" y="41"/>
                          <a:pt x="61" y="41"/>
                        </a:cubicBezTo>
                        <a:cubicBezTo>
                          <a:pt x="61" y="41"/>
                          <a:pt x="61" y="41"/>
                          <a:pt x="62" y="41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lose/>
                        <a:moveTo>
                          <a:pt x="47" y="43"/>
                        </a:moveTo>
                        <a:cubicBezTo>
                          <a:pt x="46" y="43"/>
                          <a:pt x="44" y="44"/>
                          <a:pt x="44" y="44"/>
                        </a:cubicBezTo>
                        <a:cubicBezTo>
                          <a:pt x="45" y="44"/>
                          <a:pt x="46" y="44"/>
                          <a:pt x="47" y="43"/>
                        </a:cubicBezTo>
                        <a:close/>
                        <a:moveTo>
                          <a:pt x="59" y="86"/>
                        </a:moveTo>
                        <a:cubicBezTo>
                          <a:pt x="59" y="86"/>
                          <a:pt x="59" y="86"/>
                          <a:pt x="59" y="85"/>
                        </a:cubicBezTo>
                        <a:cubicBezTo>
                          <a:pt x="59" y="85"/>
                          <a:pt x="58" y="85"/>
                          <a:pt x="58" y="85"/>
                        </a:cubicBezTo>
                        <a:cubicBezTo>
                          <a:pt x="58" y="85"/>
                          <a:pt x="58" y="85"/>
                          <a:pt x="58" y="85"/>
                        </a:cubicBezTo>
                        <a:cubicBezTo>
                          <a:pt x="58" y="86"/>
                          <a:pt x="58" y="86"/>
                          <a:pt x="58" y="86"/>
                        </a:cubicBezTo>
                        <a:cubicBezTo>
                          <a:pt x="58" y="86"/>
                          <a:pt x="58" y="86"/>
                          <a:pt x="59" y="86"/>
                        </a:cubicBezTo>
                        <a:close/>
                        <a:moveTo>
                          <a:pt x="53" y="29"/>
                        </a:move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30"/>
                          <a:pt x="53" y="30"/>
                        </a:cubicBezTo>
                        <a:cubicBezTo>
                          <a:pt x="53" y="30"/>
                          <a:pt x="53" y="30"/>
                          <a:pt x="53" y="30"/>
                        </a:cubicBezTo>
                        <a:cubicBezTo>
                          <a:pt x="53" y="30"/>
                          <a:pt x="53" y="29"/>
                          <a:pt x="53" y="29"/>
                        </a:cubicBezTo>
                        <a:close/>
                        <a:moveTo>
                          <a:pt x="60" y="34"/>
                        </a:moveTo>
                        <a:cubicBezTo>
                          <a:pt x="60" y="34"/>
                          <a:pt x="60" y="33"/>
                          <a:pt x="60" y="33"/>
                        </a:cubicBezTo>
                        <a:cubicBezTo>
                          <a:pt x="60" y="32"/>
                          <a:pt x="60" y="32"/>
                          <a:pt x="59" y="32"/>
                        </a:cubicBezTo>
                        <a:cubicBezTo>
                          <a:pt x="59" y="33"/>
                          <a:pt x="59" y="33"/>
                          <a:pt x="60" y="34"/>
                        </a:cubicBezTo>
                        <a:close/>
                        <a:moveTo>
                          <a:pt x="38" y="27"/>
                        </a:moveTo>
                        <a:cubicBezTo>
                          <a:pt x="39" y="27"/>
                          <a:pt x="40" y="27"/>
                          <a:pt x="40" y="27"/>
                        </a:cubicBezTo>
                        <a:cubicBezTo>
                          <a:pt x="40" y="27"/>
                          <a:pt x="40" y="26"/>
                          <a:pt x="40" y="26"/>
                        </a:cubicBezTo>
                        <a:cubicBezTo>
                          <a:pt x="39" y="26"/>
                          <a:pt x="39" y="26"/>
                          <a:pt x="38" y="27"/>
                        </a:cubicBezTo>
                        <a:close/>
                        <a:moveTo>
                          <a:pt x="52" y="25"/>
                        </a:moveTo>
                        <a:cubicBezTo>
                          <a:pt x="52" y="25"/>
                          <a:pt x="52" y="25"/>
                          <a:pt x="52" y="25"/>
                        </a:cubicBezTo>
                        <a:cubicBezTo>
                          <a:pt x="52" y="26"/>
                          <a:pt x="52" y="26"/>
                          <a:pt x="53" y="26"/>
                        </a:cubicBezTo>
                        <a:cubicBezTo>
                          <a:pt x="53" y="26"/>
                          <a:pt x="53" y="25"/>
                          <a:pt x="52" y="25"/>
                        </a:cubicBezTo>
                        <a:close/>
                        <a:moveTo>
                          <a:pt x="60" y="38"/>
                        </a:moveTo>
                        <a:cubicBezTo>
                          <a:pt x="61" y="38"/>
                          <a:pt x="61" y="38"/>
                          <a:pt x="61" y="38"/>
                        </a:cubicBezTo>
                        <a:cubicBezTo>
                          <a:pt x="61" y="37"/>
                          <a:pt x="61" y="37"/>
                          <a:pt x="61" y="36"/>
                        </a:cubicBezTo>
                        <a:cubicBezTo>
                          <a:pt x="60" y="36"/>
                          <a:pt x="60" y="36"/>
                          <a:pt x="60" y="38"/>
                        </a:cubicBezTo>
                        <a:close/>
                        <a:moveTo>
                          <a:pt x="60" y="66"/>
                        </a:moveTo>
                        <a:cubicBezTo>
                          <a:pt x="60" y="67"/>
                          <a:pt x="60" y="68"/>
                          <a:pt x="60" y="69"/>
                        </a:cubicBezTo>
                        <a:cubicBezTo>
                          <a:pt x="60" y="68"/>
                          <a:pt x="60" y="67"/>
                          <a:pt x="60" y="66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6"/>
                          <a:pt x="49" y="26"/>
                          <a:pt x="50" y="26"/>
                        </a:cubicBezTo>
                        <a:cubicBezTo>
                          <a:pt x="50" y="26"/>
                          <a:pt x="50" y="25"/>
                          <a:pt x="49" y="25"/>
                        </a:cubicBezTo>
                        <a:close/>
                        <a:moveTo>
                          <a:pt x="31" y="128"/>
                        </a:moveTo>
                        <a:cubicBezTo>
                          <a:pt x="30" y="129"/>
                          <a:pt x="30" y="129"/>
                          <a:pt x="29" y="129"/>
                        </a:cubicBezTo>
                        <a:cubicBezTo>
                          <a:pt x="29" y="129"/>
                          <a:pt x="29" y="129"/>
                          <a:pt x="29" y="129"/>
                        </a:cubicBezTo>
                        <a:cubicBezTo>
                          <a:pt x="30" y="129"/>
                          <a:pt x="30" y="129"/>
                          <a:pt x="31" y="128"/>
                        </a:cubicBezTo>
                        <a:close/>
                        <a:moveTo>
                          <a:pt x="46" y="30"/>
                        </a:moveTo>
                        <a:cubicBezTo>
                          <a:pt x="46" y="31"/>
                          <a:pt x="46" y="31"/>
                          <a:pt x="47" y="31"/>
                        </a:cubicBezTo>
                        <a:cubicBezTo>
                          <a:pt x="47" y="31"/>
                          <a:pt x="47" y="31"/>
                          <a:pt x="47" y="30"/>
                        </a:cubicBezTo>
                        <a:cubicBezTo>
                          <a:pt x="46" y="30"/>
                          <a:pt x="46" y="30"/>
                          <a:pt x="46" y="30"/>
                        </a:cubicBezTo>
                        <a:close/>
                        <a:moveTo>
                          <a:pt x="39" y="29"/>
                        </a:moveTo>
                        <a:cubicBezTo>
                          <a:pt x="39" y="30"/>
                          <a:pt x="39" y="30"/>
                          <a:pt x="39" y="30"/>
                        </a:cubicBezTo>
                        <a:cubicBezTo>
                          <a:pt x="40" y="30"/>
                          <a:pt x="40" y="30"/>
                          <a:pt x="40" y="29"/>
                        </a:cubicBezTo>
                        <a:cubicBezTo>
                          <a:pt x="40" y="29"/>
                          <a:pt x="39" y="29"/>
                          <a:pt x="39" y="29"/>
                        </a:cubicBezTo>
                        <a:close/>
                        <a:moveTo>
                          <a:pt x="35" y="113"/>
                        </a:moveTo>
                        <a:cubicBezTo>
                          <a:pt x="35" y="113"/>
                          <a:pt x="35" y="113"/>
                          <a:pt x="34" y="114"/>
                        </a:cubicBezTo>
                        <a:cubicBezTo>
                          <a:pt x="35" y="114"/>
                          <a:pt x="35" y="114"/>
                          <a:pt x="35" y="113"/>
                        </a:cubicBezTo>
                        <a:close/>
                        <a:moveTo>
                          <a:pt x="50" y="98"/>
                        </a:moveTo>
                        <a:cubicBezTo>
                          <a:pt x="49" y="97"/>
                          <a:pt x="49" y="97"/>
                          <a:pt x="49" y="98"/>
                        </a:cubicBezTo>
                        <a:cubicBezTo>
                          <a:pt x="50" y="98"/>
                          <a:pt x="50" y="98"/>
                          <a:pt x="50" y="98"/>
                        </a:cubicBezTo>
                        <a:close/>
                        <a:moveTo>
                          <a:pt x="48" y="111"/>
                        </a:moveTo>
                        <a:cubicBezTo>
                          <a:pt x="47" y="112"/>
                          <a:pt x="47" y="112"/>
                          <a:pt x="46" y="113"/>
                        </a:cubicBezTo>
                        <a:cubicBezTo>
                          <a:pt x="47" y="112"/>
                          <a:pt x="48" y="112"/>
                          <a:pt x="48" y="111"/>
                        </a:cubicBezTo>
                        <a:close/>
                        <a:moveTo>
                          <a:pt x="68" y="74"/>
                        </a:moveTo>
                        <a:cubicBezTo>
                          <a:pt x="67" y="74"/>
                          <a:pt x="67" y="73"/>
                          <a:pt x="67" y="73"/>
                        </a:cubicBezTo>
                        <a:cubicBezTo>
                          <a:pt x="67" y="73"/>
                          <a:pt x="67" y="73"/>
                          <a:pt x="67" y="73"/>
                        </a:cubicBezTo>
                        <a:cubicBezTo>
                          <a:pt x="67" y="73"/>
                          <a:pt x="67" y="74"/>
                          <a:pt x="67" y="74"/>
                        </a:cubicBezTo>
                        <a:cubicBezTo>
                          <a:pt x="67" y="74"/>
                          <a:pt x="67" y="74"/>
                          <a:pt x="68" y="74"/>
                        </a:cubicBezTo>
                        <a:close/>
                        <a:moveTo>
                          <a:pt x="60" y="60"/>
                        </a:moveTo>
                        <a:cubicBezTo>
                          <a:pt x="60" y="60"/>
                          <a:pt x="60" y="60"/>
                          <a:pt x="60" y="59"/>
                        </a:cubicBezTo>
                        <a:cubicBezTo>
                          <a:pt x="59" y="59"/>
                          <a:pt x="59" y="60"/>
                          <a:pt x="60" y="60"/>
                        </a:cubicBezTo>
                        <a:close/>
                        <a:moveTo>
                          <a:pt x="40" y="20"/>
                        </a:moveTo>
                        <a:cubicBezTo>
                          <a:pt x="40" y="20"/>
                          <a:pt x="40" y="20"/>
                          <a:pt x="40" y="20"/>
                        </a:cubicBezTo>
                        <a:cubicBezTo>
                          <a:pt x="39" y="20"/>
                          <a:pt x="38" y="20"/>
                          <a:pt x="38" y="20"/>
                        </a:cubicBezTo>
                        <a:cubicBezTo>
                          <a:pt x="38" y="20"/>
                          <a:pt x="38" y="20"/>
                          <a:pt x="38" y="20"/>
                        </a:cubicBezTo>
                        <a:cubicBezTo>
                          <a:pt x="38" y="20"/>
                          <a:pt x="39" y="20"/>
                          <a:pt x="40" y="20"/>
                        </a:cubicBezTo>
                        <a:close/>
                        <a:moveTo>
                          <a:pt x="35" y="129"/>
                        </a:moveTo>
                        <a:cubicBezTo>
                          <a:pt x="34" y="128"/>
                          <a:pt x="34" y="128"/>
                          <a:pt x="34" y="129"/>
                        </a:cubicBezTo>
                        <a:cubicBezTo>
                          <a:pt x="34" y="129"/>
                          <a:pt x="35" y="129"/>
                          <a:pt x="35" y="129"/>
                        </a:cubicBezTo>
                        <a:close/>
                        <a:moveTo>
                          <a:pt x="65" y="65"/>
                        </a:moveTo>
                        <a:cubicBezTo>
                          <a:pt x="65" y="65"/>
                          <a:pt x="65" y="65"/>
                          <a:pt x="65" y="65"/>
                        </a:cubicBezTo>
                        <a:cubicBezTo>
                          <a:pt x="65" y="66"/>
                          <a:pt x="65" y="67"/>
                          <a:pt x="65" y="67"/>
                        </a:cubicBezTo>
                        <a:cubicBezTo>
                          <a:pt x="65" y="67"/>
                          <a:pt x="65" y="67"/>
                          <a:pt x="65" y="67"/>
                        </a:cubicBezTo>
                        <a:cubicBezTo>
                          <a:pt x="65" y="67"/>
                          <a:pt x="65" y="66"/>
                          <a:pt x="65" y="65"/>
                        </a:cubicBezTo>
                        <a:close/>
                        <a:moveTo>
                          <a:pt x="45" y="26"/>
                        </a:moveTo>
                        <a:cubicBezTo>
                          <a:pt x="45" y="27"/>
                          <a:pt x="45" y="27"/>
                          <a:pt x="46" y="27"/>
                        </a:cubicBezTo>
                        <a:cubicBezTo>
                          <a:pt x="45" y="26"/>
                          <a:pt x="46" y="26"/>
                          <a:pt x="45" y="26"/>
                        </a:cubicBezTo>
                        <a:close/>
                        <a:moveTo>
                          <a:pt x="24" y="9"/>
                        </a:move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4" y="8"/>
                          <a:pt x="24" y="8"/>
                          <a:pt x="24" y="9"/>
                        </a:cubicBezTo>
                        <a:close/>
                        <a:moveTo>
                          <a:pt x="54" y="90"/>
                        </a:moveTo>
                        <a:cubicBezTo>
                          <a:pt x="54" y="90"/>
                          <a:pt x="54" y="90"/>
                          <a:pt x="54" y="91"/>
                        </a:cubicBezTo>
                        <a:cubicBezTo>
                          <a:pt x="54" y="91"/>
                          <a:pt x="54" y="91"/>
                          <a:pt x="55" y="91"/>
                        </a:cubicBezTo>
                        <a:cubicBezTo>
                          <a:pt x="55" y="90"/>
                          <a:pt x="54" y="90"/>
                          <a:pt x="54" y="90"/>
                        </a:cubicBezTo>
                        <a:close/>
                        <a:moveTo>
                          <a:pt x="43" y="32"/>
                        </a:moveTo>
                        <a:cubicBezTo>
                          <a:pt x="43" y="32"/>
                          <a:pt x="44" y="32"/>
                          <a:pt x="44" y="32"/>
                        </a:cubicBezTo>
                        <a:cubicBezTo>
                          <a:pt x="44" y="31"/>
                          <a:pt x="44" y="31"/>
                          <a:pt x="43" y="31"/>
                        </a:cubicBezTo>
                        <a:cubicBezTo>
                          <a:pt x="43" y="31"/>
                          <a:pt x="43" y="32"/>
                          <a:pt x="43" y="32"/>
                        </a:cubicBezTo>
                        <a:close/>
                        <a:moveTo>
                          <a:pt x="66" y="54"/>
                        </a:moveTo>
                        <a:cubicBezTo>
                          <a:pt x="66" y="55"/>
                          <a:pt x="66" y="55"/>
                          <a:pt x="65" y="55"/>
                        </a:cubicBezTo>
                        <a:cubicBezTo>
                          <a:pt x="66" y="55"/>
                          <a:pt x="66" y="55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lose/>
                        <a:moveTo>
                          <a:pt x="41" y="32"/>
                        </a:moveTo>
                        <a:cubicBezTo>
                          <a:pt x="40" y="32"/>
                          <a:pt x="40" y="32"/>
                          <a:pt x="39" y="32"/>
                        </a:cubicBezTo>
                        <a:cubicBezTo>
                          <a:pt x="40" y="33"/>
                          <a:pt x="40" y="33"/>
                          <a:pt x="41" y="32"/>
                        </a:cubicBezTo>
                        <a:close/>
                        <a:moveTo>
                          <a:pt x="62" y="81"/>
                        </a:moveTo>
                        <a:cubicBezTo>
                          <a:pt x="62" y="81"/>
                          <a:pt x="63" y="82"/>
                          <a:pt x="63" y="81"/>
                        </a:cubicBezTo>
                        <a:cubicBezTo>
                          <a:pt x="63" y="81"/>
                          <a:pt x="62" y="81"/>
                          <a:pt x="62" y="81"/>
                        </a:cubicBezTo>
                        <a:close/>
                        <a:moveTo>
                          <a:pt x="46" y="55"/>
                        </a:moveTo>
                        <a:cubicBezTo>
                          <a:pt x="47" y="55"/>
                          <a:pt x="47" y="55"/>
                          <a:pt x="47" y="54"/>
                        </a:cubicBezTo>
                        <a:cubicBezTo>
                          <a:pt x="46" y="55"/>
                          <a:pt x="46" y="55"/>
                          <a:pt x="46" y="55"/>
                        </a:cubicBezTo>
                        <a:close/>
                        <a:moveTo>
                          <a:pt x="50" y="38"/>
                        </a:moveTo>
                        <a:cubicBezTo>
                          <a:pt x="50" y="38"/>
                          <a:pt x="50" y="38"/>
                          <a:pt x="50" y="39"/>
                        </a:cubicBezTo>
                        <a:cubicBezTo>
                          <a:pt x="51" y="39"/>
                          <a:pt x="51" y="38"/>
                          <a:pt x="50" y="38"/>
                        </a:cubicBezTo>
                        <a:close/>
                        <a:moveTo>
                          <a:pt x="63" y="73"/>
                        </a:moveTo>
                        <a:cubicBezTo>
                          <a:pt x="62" y="73"/>
                          <a:pt x="62" y="73"/>
                          <a:pt x="62" y="73"/>
                        </a:cubicBezTo>
                        <a:cubicBezTo>
                          <a:pt x="62" y="74"/>
                          <a:pt x="62" y="74"/>
                          <a:pt x="63" y="75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lose/>
                        <a:moveTo>
                          <a:pt x="52" y="68"/>
                        </a:moveTo>
                        <a:cubicBezTo>
                          <a:pt x="52" y="68"/>
                          <a:pt x="51" y="68"/>
                          <a:pt x="51" y="68"/>
                        </a:cubicBezTo>
                        <a:cubicBezTo>
                          <a:pt x="51" y="68"/>
                          <a:pt x="51" y="69"/>
                          <a:pt x="52" y="69"/>
                        </a:cubicBezTo>
                        <a:cubicBezTo>
                          <a:pt x="52" y="69"/>
                          <a:pt x="52" y="68"/>
                          <a:pt x="52" y="68"/>
                        </a:cubicBezTo>
                        <a:close/>
                        <a:moveTo>
                          <a:pt x="47" y="35"/>
                        </a:moveTo>
                        <a:cubicBezTo>
                          <a:pt x="47" y="35"/>
                          <a:pt x="47" y="34"/>
                          <a:pt x="47" y="34"/>
                        </a:cubicBezTo>
                        <a:cubicBezTo>
                          <a:pt x="47" y="34"/>
                          <a:pt x="47" y="34"/>
                          <a:pt x="47" y="34"/>
                        </a:cubicBezTo>
                        <a:cubicBezTo>
                          <a:pt x="47" y="35"/>
                          <a:pt x="47" y="35"/>
                          <a:pt x="47" y="35"/>
                        </a:cubicBezTo>
                        <a:close/>
                        <a:moveTo>
                          <a:pt x="74" y="80"/>
                        </a:moveTo>
                        <a:cubicBezTo>
                          <a:pt x="73" y="80"/>
                          <a:pt x="73" y="80"/>
                          <a:pt x="73" y="81"/>
                        </a:cubicBezTo>
                        <a:cubicBezTo>
                          <a:pt x="73" y="81"/>
                          <a:pt x="74" y="80"/>
                          <a:pt x="74" y="80"/>
                        </a:cubicBezTo>
                        <a:close/>
                        <a:moveTo>
                          <a:pt x="35" y="23"/>
                        </a:moveTo>
                        <a:cubicBezTo>
                          <a:pt x="35" y="23"/>
                          <a:pt x="35" y="23"/>
                          <a:pt x="35" y="22"/>
                        </a:cubicBezTo>
                        <a:cubicBezTo>
                          <a:pt x="35" y="22"/>
                          <a:pt x="35" y="22"/>
                          <a:pt x="34" y="22"/>
                        </a:cubicBez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close/>
                        <a:moveTo>
                          <a:pt x="44" y="110"/>
                        </a:moveTo>
                        <a:cubicBezTo>
                          <a:pt x="43" y="111"/>
                          <a:pt x="43" y="111"/>
                          <a:pt x="43" y="111"/>
                        </a:cubicBezTo>
                        <a:cubicBezTo>
                          <a:pt x="43" y="111"/>
                          <a:pt x="44" y="111"/>
                          <a:pt x="44" y="110"/>
                        </a:cubicBezTo>
                        <a:close/>
                        <a:moveTo>
                          <a:pt x="33" y="18"/>
                        </a:moveTo>
                        <a:cubicBezTo>
                          <a:pt x="34" y="19"/>
                          <a:pt x="34" y="19"/>
                          <a:pt x="34" y="18"/>
                        </a:cubicBezTo>
                        <a:cubicBezTo>
                          <a:pt x="34" y="18"/>
                          <a:pt x="34" y="18"/>
                          <a:pt x="33" y="18"/>
                        </a:cubicBezTo>
                        <a:close/>
                        <a:moveTo>
                          <a:pt x="15" y="127"/>
                        </a:moveTo>
                        <a:cubicBezTo>
                          <a:pt x="14" y="126"/>
                          <a:pt x="14" y="126"/>
                          <a:pt x="13" y="126"/>
                        </a:cubicBezTo>
                        <a:cubicBezTo>
                          <a:pt x="14" y="126"/>
                          <a:pt x="14" y="126"/>
                          <a:pt x="15" y="127"/>
                        </a:cubicBezTo>
                        <a:close/>
                        <a:moveTo>
                          <a:pt x="45" y="108"/>
                        </a:moveTo>
                        <a:cubicBezTo>
                          <a:pt x="46" y="108"/>
                          <a:pt x="46" y="108"/>
                          <a:pt x="46" y="107"/>
                        </a:cubicBezTo>
                        <a:cubicBezTo>
                          <a:pt x="45" y="108"/>
                          <a:pt x="45" y="108"/>
                          <a:pt x="45" y="108"/>
                        </a:cubicBezTo>
                        <a:close/>
                        <a:moveTo>
                          <a:pt x="64" y="60"/>
                        </a:moveTo>
                        <a:cubicBezTo>
                          <a:pt x="64" y="60"/>
                          <a:pt x="65" y="59"/>
                          <a:pt x="65" y="59"/>
                        </a:cubicBezTo>
                        <a:cubicBezTo>
                          <a:pt x="65" y="59"/>
                          <a:pt x="65" y="59"/>
                          <a:pt x="64" y="59"/>
                        </a:cubicBezTo>
                        <a:cubicBezTo>
                          <a:pt x="64" y="59"/>
                          <a:pt x="64" y="59"/>
                          <a:pt x="64" y="59"/>
                        </a:cubicBezTo>
                        <a:cubicBezTo>
                          <a:pt x="64" y="59"/>
                          <a:pt x="64" y="59"/>
                          <a:pt x="64" y="60"/>
                        </a:cubicBezTo>
                        <a:close/>
                        <a:moveTo>
                          <a:pt x="47" y="79"/>
                        </a:moveTo>
                        <a:cubicBezTo>
                          <a:pt x="47" y="79"/>
                          <a:pt x="47" y="79"/>
                          <a:pt x="47" y="79"/>
                        </a:cubicBezTo>
                        <a:cubicBezTo>
                          <a:pt x="47" y="79"/>
                          <a:pt x="47" y="78"/>
                          <a:pt x="46" y="78"/>
                        </a:cubicBezTo>
                        <a:cubicBezTo>
                          <a:pt x="46" y="78"/>
                          <a:pt x="47" y="79"/>
                          <a:pt x="47" y="79"/>
                        </a:cubicBezTo>
                        <a:close/>
                        <a:moveTo>
                          <a:pt x="31" y="11"/>
                        </a:moveTo>
                        <a:cubicBezTo>
                          <a:pt x="31" y="11"/>
                          <a:pt x="31" y="11"/>
                          <a:pt x="32" y="11"/>
                        </a:cubicBezTo>
                        <a:cubicBezTo>
                          <a:pt x="32" y="11"/>
                          <a:pt x="32" y="11"/>
                          <a:pt x="32" y="11"/>
                        </a:cubicBezTo>
                        <a:cubicBezTo>
                          <a:pt x="31" y="11"/>
                          <a:pt x="31" y="11"/>
                          <a:pt x="31" y="11"/>
                        </a:cubicBezTo>
                        <a:close/>
                        <a:moveTo>
                          <a:pt x="47" y="51"/>
                        </a:move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1"/>
                          <a:pt x="46" y="51"/>
                        </a:cubicBezTo>
                        <a:cubicBezTo>
                          <a:pt x="46" y="51"/>
                          <a:pt x="46" y="51"/>
                          <a:pt x="47" y="51"/>
                        </a:cubicBezTo>
                        <a:cubicBezTo>
                          <a:pt x="47" y="51"/>
                          <a:pt x="47" y="51"/>
                          <a:pt x="47" y="51"/>
                        </a:cubicBezTo>
                        <a:close/>
                        <a:moveTo>
                          <a:pt x="42" y="114"/>
                        </a:moveTo>
                        <a:cubicBezTo>
                          <a:pt x="41" y="114"/>
                          <a:pt x="41" y="113"/>
                          <a:pt x="41" y="113"/>
                        </a:cubicBezTo>
                        <a:cubicBezTo>
                          <a:pt x="41" y="113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2" y="114"/>
                        </a:cubicBezTo>
                        <a:close/>
                        <a:moveTo>
                          <a:pt x="59" y="63"/>
                        </a:move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59" y="63"/>
                        </a:cubicBezTo>
                        <a:close/>
                        <a:moveTo>
                          <a:pt x="50" y="34"/>
                        </a:moveTo>
                        <a:cubicBezTo>
                          <a:pt x="50" y="34"/>
                          <a:pt x="50" y="34"/>
                          <a:pt x="50" y="34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4"/>
                        </a:cubicBezTo>
                        <a:close/>
                        <a:moveTo>
                          <a:pt x="32" y="103"/>
                        </a:move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20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5865813" y="3201988"/>
                    <a:ext cx="250825" cy="436563"/>
                  </a:xfrm>
                  <a:custGeom>
                    <a:avLst/>
                    <a:gdLst>
                      <a:gd name="T0" fmla="*/ 117269 w 77"/>
                      <a:gd name="T1" fmla="*/ 426641 h 132"/>
                      <a:gd name="T2" fmla="*/ 16287 w 77"/>
                      <a:gd name="T3" fmla="*/ 433256 h 132"/>
                      <a:gd name="T4" fmla="*/ 97724 w 77"/>
                      <a:gd name="T5" fmla="*/ 274505 h 132"/>
                      <a:gd name="T6" fmla="*/ 123784 w 77"/>
                      <a:gd name="T7" fmla="*/ 251354 h 132"/>
                      <a:gd name="T8" fmla="*/ 87952 w 77"/>
                      <a:gd name="T9" fmla="*/ 128985 h 132"/>
                      <a:gd name="T10" fmla="*/ 42347 w 77"/>
                      <a:gd name="T11" fmla="*/ 3307 h 132"/>
                      <a:gd name="T12" fmla="*/ 159616 w 77"/>
                      <a:gd name="T13" fmla="*/ 6615 h 132"/>
                      <a:gd name="T14" fmla="*/ 179161 w 77"/>
                      <a:gd name="T15" fmla="*/ 42995 h 132"/>
                      <a:gd name="T16" fmla="*/ 214993 w 77"/>
                      <a:gd name="T17" fmla="*/ 297657 h 132"/>
                      <a:gd name="T18" fmla="*/ 133556 w 77"/>
                      <a:gd name="T19" fmla="*/ 42995 h 132"/>
                      <a:gd name="T20" fmla="*/ 123784 w 77"/>
                      <a:gd name="T21" fmla="*/ 390261 h 132"/>
                      <a:gd name="T22" fmla="*/ 143329 w 77"/>
                      <a:gd name="T23" fmla="*/ 357188 h 132"/>
                      <a:gd name="T24" fmla="*/ 117269 w 77"/>
                      <a:gd name="T25" fmla="*/ 79375 h 132"/>
                      <a:gd name="T26" fmla="*/ 156358 w 77"/>
                      <a:gd name="T27" fmla="*/ 69453 h 132"/>
                      <a:gd name="T28" fmla="*/ 140071 w 77"/>
                      <a:gd name="T29" fmla="*/ 400183 h 132"/>
                      <a:gd name="T30" fmla="*/ 110754 w 77"/>
                      <a:gd name="T31" fmla="*/ 16536 h 132"/>
                      <a:gd name="T32" fmla="*/ 107496 w 77"/>
                      <a:gd name="T33" fmla="*/ 343959 h 132"/>
                      <a:gd name="T34" fmla="*/ 140071 w 77"/>
                      <a:gd name="T35" fmla="*/ 264584 h 132"/>
                      <a:gd name="T36" fmla="*/ 241053 w 77"/>
                      <a:gd name="T37" fmla="*/ 231511 h 132"/>
                      <a:gd name="T38" fmla="*/ 237795 w 77"/>
                      <a:gd name="T39" fmla="*/ 241433 h 132"/>
                      <a:gd name="T40" fmla="*/ 45605 w 77"/>
                      <a:gd name="T41" fmla="*/ 373724 h 132"/>
                      <a:gd name="T42" fmla="*/ 188933 w 77"/>
                      <a:gd name="T43" fmla="*/ 261276 h 132"/>
                      <a:gd name="T44" fmla="*/ 61892 w 77"/>
                      <a:gd name="T45" fmla="*/ 383646 h 132"/>
                      <a:gd name="T46" fmla="*/ 175903 w 77"/>
                      <a:gd name="T47" fmla="*/ 105833 h 132"/>
                      <a:gd name="T48" fmla="*/ 94467 w 77"/>
                      <a:gd name="T49" fmla="*/ 46302 h 132"/>
                      <a:gd name="T50" fmla="*/ 29317 w 77"/>
                      <a:gd name="T51" fmla="*/ 406797 h 132"/>
                      <a:gd name="T52" fmla="*/ 100981 w 77"/>
                      <a:gd name="T53" fmla="*/ 85990 h 132"/>
                      <a:gd name="T54" fmla="*/ 205220 w 77"/>
                      <a:gd name="T55" fmla="*/ 231511 h 132"/>
                      <a:gd name="T56" fmla="*/ 172646 w 77"/>
                      <a:gd name="T57" fmla="*/ 201745 h 132"/>
                      <a:gd name="T58" fmla="*/ 159616 w 77"/>
                      <a:gd name="T59" fmla="*/ 287735 h 132"/>
                      <a:gd name="T60" fmla="*/ 127041 w 77"/>
                      <a:gd name="T61" fmla="*/ 102526 h 132"/>
                      <a:gd name="T62" fmla="*/ 156358 w 77"/>
                      <a:gd name="T63" fmla="*/ 85990 h 132"/>
                      <a:gd name="T64" fmla="*/ 87952 w 77"/>
                      <a:gd name="T65" fmla="*/ 29766 h 132"/>
                      <a:gd name="T66" fmla="*/ 110754 w 77"/>
                      <a:gd name="T67" fmla="*/ 175287 h 132"/>
                      <a:gd name="T68" fmla="*/ 179161 w 77"/>
                      <a:gd name="T69" fmla="*/ 135599 h 132"/>
                      <a:gd name="T70" fmla="*/ 153101 w 77"/>
                      <a:gd name="T71" fmla="*/ 238125 h 132"/>
                      <a:gd name="T72" fmla="*/ 179161 w 77"/>
                      <a:gd name="T73" fmla="*/ 175287 h 132"/>
                      <a:gd name="T74" fmla="*/ 100981 w 77"/>
                      <a:gd name="T75" fmla="*/ 105833 h 132"/>
                      <a:gd name="T76" fmla="*/ 123784 w 77"/>
                      <a:gd name="T77" fmla="*/ 357188 h 132"/>
                      <a:gd name="T78" fmla="*/ 136814 w 77"/>
                      <a:gd name="T79" fmla="*/ 105833 h 132"/>
                      <a:gd name="T80" fmla="*/ 143329 w 77"/>
                      <a:gd name="T81" fmla="*/ 327422 h 132"/>
                      <a:gd name="T82" fmla="*/ 65149 w 77"/>
                      <a:gd name="T83" fmla="*/ 33073 h 132"/>
                      <a:gd name="T84" fmla="*/ 153101 w 77"/>
                      <a:gd name="T85" fmla="*/ 211667 h 132"/>
                      <a:gd name="T86" fmla="*/ 205220 w 77"/>
                      <a:gd name="T87" fmla="*/ 208360 h 132"/>
                      <a:gd name="T88" fmla="*/ 172646 w 77"/>
                      <a:gd name="T89" fmla="*/ 92604 h 132"/>
                      <a:gd name="T90" fmla="*/ 107496 w 77"/>
                      <a:gd name="T91" fmla="*/ 76068 h 132"/>
                      <a:gd name="T92" fmla="*/ 130299 w 77"/>
                      <a:gd name="T93" fmla="*/ 29766 h 132"/>
                      <a:gd name="T94" fmla="*/ 107496 w 77"/>
                      <a:gd name="T95" fmla="*/ 383646 h 132"/>
                      <a:gd name="T96" fmla="*/ 94467 w 77"/>
                      <a:gd name="T97" fmla="*/ 69453 h 132"/>
                      <a:gd name="T98" fmla="*/ 81437 w 77"/>
                      <a:gd name="T99" fmla="*/ 383646 h 132"/>
                      <a:gd name="T100" fmla="*/ 133556 w 77"/>
                      <a:gd name="T101" fmla="*/ 119063 h 132"/>
                      <a:gd name="T102" fmla="*/ 156358 w 77"/>
                      <a:gd name="T103" fmla="*/ 188516 h 132"/>
                      <a:gd name="T104" fmla="*/ 188933 w 77"/>
                      <a:gd name="T105" fmla="*/ 201745 h 132"/>
                      <a:gd name="T106" fmla="*/ 84694 w 77"/>
                      <a:gd name="T107" fmla="*/ 66146 h 132"/>
                      <a:gd name="T108" fmla="*/ 159616 w 77"/>
                      <a:gd name="T109" fmla="*/ 39688 h 132"/>
                      <a:gd name="T110" fmla="*/ 172646 w 77"/>
                      <a:gd name="T111" fmla="*/ 138906 h 132"/>
                      <a:gd name="T112" fmla="*/ 162873 w 77"/>
                      <a:gd name="T113" fmla="*/ 264584 h 132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2"/>
                      <a:gd name="T173" fmla="*/ 77 w 77"/>
                      <a:gd name="T174" fmla="*/ 132 h 132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2">
                        <a:moveTo>
                          <a:pt x="44" y="125"/>
                        </a:moveTo>
                        <a:cubicBezTo>
                          <a:pt x="45" y="125"/>
                          <a:pt x="46" y="125"/>
                          <a:pt x="47" y="125"/>
                        </a:cubicBezTo>
                        <a:cubicBezTo>
                          <a:pt x="48" y="125"/>
                          <a:pt x="48" y="125"/>
                          <a:pt x="49" y="125"/>
                        </a:cubicBezTo>
                        <a:cubicBezTo>
                          <a:pt x="49" y="125"/>
                          <a:pt x="50" y="125"/>
                          <a:pt x="50" y="126"/>
                        </a:cubicBezTo>
                        <a:cubicBezTo>
                          <a:pt x="50" y="126"/>
                          <a:pt x="49" y="127"/>
                          <a:pt x="49" y="127"/>
                        </a:cubicBezTo>
                        <a:cubicBezTo>
                          <a:pt x="48" y="127"/>
                          <a:pt x="47" y="127"/>
                          <a:pt x="46" y="127"/>
                        </a:cubicBezTo>
                        <a:cubicBezTo>
                          <a:pt x="43" y="128"/>
                          <a:pt x="40" y="128"/>
                          <a:pt x="37" y="128"/>
                        </a:cubicBezTo>
                        <a:cubicBezTo>
                          <a:pt x="37" y="128"/>
                          <a:pt x="36" y="128"/>
                          <a:pt x="36" y="129"/>
                        </a:cubicBezTo>
                        <a:cubicBezTo>
                          <a:pt x="35" y="129"/>
                          <a:pt x="34" y="129"/>
                          <a:pt x="33" y="129"/>
                        </a:cubicBezTo>
                        <a:cubicBezTo>
                          <a:pt x="33" y="129"/>
                          <a:pt x="33" y="129"/>
                          <a:pt x="32" y="129"/>
                        </a:cubicBezTo>
                        <a:cubicBezTo>
                          <a:pt x="29" y="129"/>
                          <a:pt x="25" y="129"/>
                          <a:pt x="22" y="130"/>
                        </a:cubicBezTo>
                        <a:cubicBezTo>
                          <a:pt x="20" y="130"/>
                          <a:pt x="17" y="131"/>
                          <a:pt x="15" y="131"/>
                        </a:cubicBezTo>
                        <a:cubicBezTo>
                          <a:pt x="14" y="131"/>
                          <a:pt x="13" y="131"/>
                          <a:pt x="13" y="132"/>
                        </a:cubicBezTo>
                        <a:cubicBezTo>
                          <a:pt x="12" y="132"/>
                          <a:pt x="11" y="132"/>
                          <a:pt x="10" y="132"/>
                        </a:cubicBezTo>
                        <a:cubicBezTo>
                          <a:pt x="10" y="131"/>
                          <a:pt x="9" y="131"/>
                          <a:pt x="9" y="131"/>
                        </a:cubicBezTo>
                        <a:cubicBezTo>
                          <a:pt x="8" y="131"/>
                          <a:pt x="6" y="131"/>
                          <a:pt x="5" y="131"/>
                        </a:cubicBezTo>
                        <a:cubicBezTo>
                          <a:pt x="4" y="131"/>
                          <a:pt x="3" y="130"/>
                          <a:pt x="3" y="130"/>
                        </a:cubicBezTo>
                        <a:cubicBezTo>
                          <a:pt x="2" y="130"/>
                          <a:pt x="2" y="130"/>
                          <a:pt x="2" y="130"/>
                        </a:cubicBezTo>
                        <a:cubicBezTo>
                          <a:pt x="1" y="131"/>
                          <a:pt x="0" y="130"/>
                          <a:pt x="0" y="129"/>
                        </a:cubicBezTo>
                        <a:cubicBezTo>
                          <a:pt x="1" y="129"/>
                          <a:pt x="1" y="128"/>
                          <a:pt x="1" y="128"/>
                        </a:cubicBezTo>
                        <a:cubicBezTo>
                          <a:pt x="2" y="126"/>
                          <a:pt x="3" y="124"/>
                          <a:pt x="5" y="122"/>
                        </a:cubicBezTo>
                        <a:cubicBezTo>
                          <a:pt x="9" y="116"/>
                          <a:pt x="14" y="110"/>
                          <a:pt x="18" y="103"/>
                        </a:cubicBezTo>
                        <a:cubicBezTo>
                          <a:pt x="20" y="99"/>
                          <a:pt x="23" y="95"/>
                          <a:pt x="25" y="91"/>
                        </a:cubicBezTo>
                        <a:cubicBezTo>
                          <a:pt x="26" y="89"/>
                          <a:pt x="28" y="86"/>
                          <a:pt x="30" y="83"/>
                        </a:cubicBezTo>
                        <a:cubicBezTo>
                          <a:pt x="31" y="81"/>
                          <a:pt x="33" y="78"/>
                          <a:pt x="35" y="76"/>
                        </a:cubicBezTo>
                        <a:cubicBezTo>
                          <a:pt x="35" y="75"/>
                          <a:pt x="35" y="75"/>
                          <a:pt x="34" y="75"/>
                        </a:cubicBezTo>
                        <a:cubicBezTo>
                          <a:pt x="33" y="75"/>
                          <a:pt x="33" y="75"/>
                          <a:pt x="33" y="74"/>
                        </a:cubicBezTo>
                        <a:cubicBezTo>
                          <a:pt x="33" y="73"/>
                          <a:pt x="33" y="72"/>
                          <a:pt x="34" y="72"/>
                        </a:cubicBezTo>
                        <a:cubicBezTo>
                          <a:pt x="35" y="71"/>
                          <a:pt x="36" y="71"/>
                          <a:pt x="36" y="72"/>
                        </a:cubicBezTo>
                        <a:cubicBezTo>
                          <a:pt x="37" y="72"/>
                          <a:pt x="37" y="72"/>
                          <a:pt x="37" y="72"/>
                        </a:cubicBezTo>
                        <a:cubicBezTo>
                          <a:pt x="37" y="73"/>
                          <a:pt x="37" y="74"/>
                          <a:pt x="37" y="74"/>
                        </a:cubicBezTo>
                        <a:cubicBezTo>
                          <a:pt x="38" y="75"/>
                          <a:pt x="38" y="75"/>
                          <a:pt x="38" y="76"/>
                        </a:cubicBezTo>
                        <a:cubicBezTo>
                          <a:pt x="39" y="75"/>
                          <a:pt x="40" y="74"/>
                          <a:pt x="40" y="73"/>
                        </a:cubicBezTo>
                        <a:cubicBezTo>
                          <a:pt x="40" y="73"/>
                          <a:pt x="39" y="73"/>
                          <a:pt x="39" y="73"/>
                        </a:cubicBezTo>
                        <a:cubicBezTo>
                          <a:pt x="38" y="73"/>
                          <a:pt x="38" y="72"/>
                          <a:pt x="38" y="72"/>
                        </a:cubicBezTo>
                        <a:cubicBezTo>
                          <a:pt x="38" y="72"/>
                          <a:pt x="37" y="71"/>
                          <a:pt x="37" y="71"/>
                        </a:cubicBezTo>
                        <a:cubicBezTo>
                          <a:pt x="36" y="71"/>
                          <a:pt x="36" y="70"/>
                          <a:pt x="36" y="70"/>
                        </a:cubicBezTo>
                        <a:cubicBezTo>
                          <a:pt x="35" y="67"/>
                          <a:pt x="34" y="64"/>
                          <a:pt x="34" y="61"/>
                        </a:cubicBezTo>
                        <a:cubicBezTo>
                          <a:pt x="32" y="56"/>
                          <a:pt x="31" y="51"/>
                          <a:pt x="29" y="46"/>
                        </a:cubicBezTo>
                        <a:cubicBezTo>
                          <a:pt x="28" y="44"/>
                          <a:pt x="27" y="42"/>
                          <a:pt x="27" y="39"/>
                        </a:cubicBezTo>
                        <a:cubicBezTo>
                          <a:pt x="25" y="36"/>
                          <a:pt x="24" y="33"/>
                          <a:pt x="23" y="30"/>
                        </a:cubicBezTo>
                        <a:cubicBezTo>
                          <a:pt x="19" y="24"/>
                          <a:pt x="16" y="17"/>
                          <a:pt x="13" y="10"/>
                        </a:cubicBezTo>
                        <a:cubicBezTo>
                          <a:pt x="13" y="10"/>
                          <a:pt x="13" y="9"/>
                          <a:pt x="13" y="9"/>
                        </a:cubicBezTo>
                        <a:cubicBezTo>
                          <a:pt x="12" y="8"/>
                          <a:pt x="12" y="7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5"/>
                          <a:pt x="11" y="5"/>
                          <a:pt x="11" y="4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2"/>
                          <a:pt x="13" y="1"/>
                          <a:pt x="13" y="1"/>
                        </a:cubicBezTo>
                        <a:cubicBezTo>
                          <a:pt x="14" y="1"/>
                          <a:pt x="14" y="1"/>
                          <a:pt x="15" y="1"/>
                        </a:cubicBezTo>
                        <a:cubicBezTo>
                          <a:pt x="15" y="1"/>
                          <a:pt x="16" y="1"/>
                          <a:pt x="17" y="1"/>
                        </a:cubicBezTo>
                        <a:cubicBezTo>
                          <a:pt x="17" y="1"/>
                          <a:pt x="18" y="1"/>
                          <a:pt x="18" y="1"/>
                        </a:cubicBezTo>
                        <a:cubicBezTo>
                          <a:pt x="26" y="1"/>
                          <a:pt x="34" y="1"/>
                          <a:pt x="41" y="1"/>
                        </a:cubicBezTo>
                        <a:cubicBezTo>
                          <a:pt x="43" y="1"/>
                          <a:pt x="45" y="1"/>
                          <a:pt x="47" y="0"/>
                        </a:cubicBezTo>
                        <a:cubicBezTo>
                          <a:pt x="48" y="0"/>
                          <a:pt x="48" y="0"/>
                          <a:pt x="49" y="0"/>
                        </a:cubicBezTo>
                        <a:cubicBezTo>
                          <a:pt x="50" y="0"/>
                          <a:pt x="50" y="1"/>
                          <a:pt x="50" y="1"/>
                        </a:cubicBezTo>
                        <a:cubicBezTo>
                          <a:pt x="50" y="2"/>
                          <a:pt x="50" y="2"/>
                          <a:pt x="49" y="2"/>
                        </a:cubicBezTo>
                        <a:cubicBezTo>
                          <a:pt x="49" y="3"/>
                          <a:pt x="48" y="3"/>
                          <a:pt x="48" y="3"/>
                        </a:cubicBezTo>
                        <a:cubicBezTo>
                          <a:pt x="48" y="3"/>
                          <a:pt x="48" y="3"/>
                          <a:pt x="47" y="3"/>
                        </a:cubicBezTo>
                        <a:cubicBezTo>
                          <a:pt x="48" y="3"/>
                          <a:pt x="49" y="4"/>
                          <a:pt x="51" y="4"/>
                        </a:cubicBezTo>
                        <a:cubicBezTo>
                          <a:pt x="52" y="4"/>
                          <a:pt x="52" y="4"/>
                          <a:pt x="52" y="5"/>
                        </a:cubicBezTo>
                        <a:cubicBezTo>
                          <a:pt x="52" y="6"/>
                          <a:pt x="52" y="6"/>
                          <a:pt x="53" y="7"/>
                        </a:cubicBezTo>
                        <a:cubicBezTo>
                          <a:pt x="53" y="7"/>
                          <a:pt x="53" y="7"/>
                          <a:pt x="53" y="8"/>
                        </a:cubicBezTo>
                        <a:cubicBezTo>
                          <a:pt x="52" y="8"/>
                          <a:pt x="53" y="9"/>
                          <a:pt x="53" y="9"/>
                        </a:cubicBezTo>
                        <a:cubicBezTo>
                          <a:pt x="54" y="11"/>
                          <a:pt x="54" y="12"/>
                          <a:pt x="55" y="13"/>
                        </a:cubicBezTo>
                        <a:cubicBezTo>
                          <a:pt x="57" y="16"/>
                          <a:pt x="58" y="20"/>
                          <a:pt x="60" y="24"/>
                        </a:cubicBezTo>
                        <a:cubicBezTo>
                          <a:pt x="60" y="25"/>
                          <a:pt x="60" y="26"/>
                          <a:pt x="61" y="27"/>
                        </a:cubicBezTo>
                        <a:cubicBezTo>
                          <a:pt x="62" y="32"/>
                          <a:pt x="63" y="38"/>
                          <a:pt x="65" y="43"/>
                        </a:cubicBezTo>
                        <a:cubicBezTo>
                          <a:pt x="66" y="46"/>
                          <a:pt x="67" y="48"/>
                          <a:pt x="68" y="50"/>
                        </a:cubicBezTo>
                        <a:cubicBezTo>
                          <a:pt x="69" y="55"/>
                          <a:pt x="72" y="59"/>
                          <a:pt x="74" y="63"/>
                        </a:cubicBezTo>
                        <a:cubicBezTo>
                          <a:pt x="75" y="66"/>
                          <a:pt x="76" y="68"/>
                          <a:pt x="77" y="71"/>
                        </a:cubicBezTo>
                        <a:cubicBezTo>
                          <a:pt x="77" y="72"/>
                          <a:pt x="77" y="72"/>
                          <a:pt x="76" y="73"/>
                        </a:cubicBezTo>
                        <a:cubicBezTo>
                          <a:pt x="73" y="79"/>
                          <a:pt x="70" y="85"/>
                          <a:pt x="66" y="90"/>
                        </a:cubicBezTo>
                        <a:cubicBezTo>
                          <a:pt x="64" y="93"/>
                          <a:pt x="62" y="95"/>
                          <a:pt x="61" y="98"/>
                        </a:cubicBezTo>
                        <a:cubicBezTo>
                          <a:pt x="60" y="99"/>
                          <a:pt x="60" y="100"/>
                          <a:pt x="59" y="101"/>
                        </a:cubicBezTo>
                        <a:cubicBezTo>
                          <a:pt x="57" y="105"/>
                          <a:pt x="54" y="110"/>
                          <a:pt x="52" y="114"/>
                        </a:cubicBezTo>
                        <a:cubicBezTo>
                          <a:pt x="49" y="118"/>
                          <a:pt x="47" y="121"/>
                          <a:pt x="44" y="125"/>
                        </a:cubicBezTo>
                        <a:cubicBezTo>
                          <a:pt x="44" y="125"/>
                          <a:pt x="44" y="125"/>
                          <a:pt x="44" y="125"/>
                        </a:cubicBezTo>
                        <a:close/>
                        <a:moveTo>
                          <a:pt x="44" y="12"/>
                        </a:moveTo>
                        <a:cubicBezTo>
                          <a:pt x="43" y="12"/>
                          <a:pt x="43" y="12"/>
                          <a:pt x="42" y="12"/>
                        </a:cubicBezTo>
                        <a:cubicBezTo>
                          <a:pt x="42" y="12"/>
                          <a:pt x="42" y="13"/>
                          <a:pt x="41" y="13"/>
                        </a:cubicBezTo>
                        <a:cubicBezTo>
                          <a:pt x="40" y="15"/>
                          <a:pt x="38" y="16"/>
                          <a:pt x="36" y="18"/>
                        </a:cubicBezTo>
                        <a:cubicBezTo>
                          <a:pt x="36" y="18"/>
                          <a:pt x="36" y="18"/>
                          <a:pt x="36" y="18"/>
                        </a:cubicBezTo>
                        <a:cubicBezTo>
                          <a:pt x="38" y="16"/>
                          <a:pt x="41" y="15"/>
                          <a:pt x="43" y="13"/>
                        </a:cubicBezTo>
                        <a:cubicBezTo>
                          <a:pt x="43" y="13"/>
                          <a:pt x="43" y="12"/>
                          <a:pt x="44" y="12"/>
                        </a:cubicBezTo>
                        <a:cubicBezTo>
                          <a:pt x="44" y="12"/>
                          <a:pt x="44" y="12"/>
                          <a:pt x="44" y="12"/>
                        </a:cubicBezTo>
                        <a:cubicBezTo>
                          <a:pt x="44" y="11"/>
                          <a:pt x="44" y="12"/>
                          <a:pt x="44" y="12"/>
                        </a:cubicBezTo>
                        <a:close/>
                        <a:moveTo>
                          <a:pt x="38" y="118"/>
                        </a:moveTo>
                        <a:cubicBezTo>
                          <a:pt x="38" y="118"/>
                          <a:pt x="38" y="118"/>
                          <a:pt x="38" y="118"/>
                        </a:cubicBezTo>
                        <a:cubicBezTo>
                          <a:pt x="38" y="117"/>
                          <a:pt x="39" y="117"/>
                          <a:pt x="39" y="117"/>
                        </a:cubicBezTo>
                        <a:cubicBezTo>
                          <a:pt x="40" y="116"/>
                          <a:pt x="41" y="115"/>
                          <a:pt x="42" y="114"/>
                        </a:cubicBezTo>
                        <a:cubicBezTo>
                          <a:pt x="46" y="108"/>
                          <a:pt x="50" y="102"/>
                          <a:pt x="54" y="96"/>
                        </a:cubicBezTo>
                        <a:cubicBezTo>
                          <a:pt x="54" y="96"/>
                          <a:pt x="54" y="95"/>
                          <a:pt x="54" y="95"/>
                        </a:cubicBezTo>
                        <a:cubicBezTo>
                          <a:pt x="54" y="95"/>
                          <a:pt x="54" y="95"/>
                          <a:pt x="54" y="96"/>
                        </a:cubicBezTo>
                        <a:cubicBezTo>
                          <a:pt x="51" y="99"/>
                          <a:pt x="49" y="102"/>
                          <a:pt x="46" y="105"/>
                        </a:cubicBezTo>
                        <a:cubicBezTo>
                          <a:pt x="46" y="106"/>
                          <a:pt x="45" y="106"/>
                          <a:pt x="45" y="107"/>
                        </a:cubicBezTo>
                        <a:cubicBezTo>
                          <a:pt x="45" y="107"/>
                          <a:pt x="45" y="107"/>
                          <a:pt x="44" y="108"/>
                        </a:cubicBezTo>
                        <a:cubicBezTo>
                          <a:pt x="44" y="108"/>
                          <a:pt x="43" y="109"/>
                          <a:pt x="43" y="109"/>
                        </a:cubicBezTo>
                        <a:cubicBezTo>
                          <a:pt x="42" y="110"/>
                          <a:pt x="42" y="111"/>
                          <a:pt x="41" y="112"/>
                        </a:cubicBezTo>
                        <a:cubicBezTo>
                          <a:pt x="41" y="112"/>
                          <a:pt x="41" y="113"/>
                          <a:pt x="41" y="113"/>
                        </a:cubicBezTo>
                        <a:cubicBezTo>
                          <a:pt x="41" y="114"/>
                          <a:pt x="41" y="114"/>
                          <a:pt x="40" y="114"/>
                        </a:cubicBezTo>
                        <a:cubicBezTo>
                          <a:pt x="40" y="115"/>
                          <a:pt x="39" y="115"/>
                          <a:pt x="39" y="115"/>
                        </a:cubicBezTo>
                        <a:cubicBezTo>
                          <a:pt x="39" y="116"/>
                          <a:pt x="38" y="117"/>
                          <a:pt x="38" y="118"/>
                        </a:cubicBezTo>
                        <a:close/>
                        <a:moveTo>
                          <a:pt x="35" y="25"/>
                        </a:moveTo>
                        <a:cubicBezTo>
                          <a:pt x="36" y="25"/>
                          <a:pt x="36" y="25"/>
                          <a:pt x="36" y="24"/>
                        </a:cubicBezTo>
                        <a:cubicBezTo>
                          <a:pt x="37" y="23"/>
                          <a:pt x="39" y="22"/>
                          <a:pt x="40" y="21"/>
                        </a:cubicBezTo>
                        <a:cubicBezTo>
                          <a:pt x="42" y="19"/>
                          <a:pt x="45" y="17"/>
                          <a:pt x="48" y="15"/>
                        </a:cubicBezTo>
                        <a:cubicBezTo>
                          <a:pt x="48" y="15"/>
                          <a:pt x="48" y="14"/>
                          <a:pt x="48" y="14"/>
                        </a:cubicBezTo>
                        <a:cubicBezTo>
                          <a:pt x="47" y="14"/>
                          <a:pt x="47" y="13"/>
                          <a:pt x="47" y="13"/>
                        </a:cubicBezTo>
                        <a:cubicBezTo>
                          <a:pt x="46" y="14"/>
                          <a:pt x="36" y="23"/>
                          <a:pt x="35" y="25"/>
                        </a:cubicBezTo>
                        <a:close/>
                        <a:moveTo>
                          <a:pt x="38" y="29"/>
                        </a:moveTo>
                        <a:cubicBezTo>
                          <a:pt x="38" y="29"/>
                          <a:pt x="38" y="29"/>
                          <a:pt x="39" y="28"/>
                        </a:cubicBezTo>
                        <a:cubicBezTo>
                          <a:pt x="42" y="26"/>
                          <a:pt x="45" y="24"/>
                          <a:pt x="48" y="21"/>
                        </a:cubicBezTo>
                        <a:cubicBezTo>
                          <a:pt x="48" y="21"/>
                          <a:pt x="48" y="21"/>
                          <a:pt x="48" y="21"/>
                        </a:cubicBezTo>
                        <a:cubicBezTo>
                          <a:pt x="48" y="20"/>
                          <a:pt x="48" y="20"/>
                          <a:pt x="48" y="19"/>
                        </a:cubicBezTo>
                        <a:cubicBezTo>
                          <a:pt x="45" y="22"/>
                          <a:pt x="41" y="25"/>
                          <a:pt x="38" y="28"/>
                        </a:cubicBezTo>
                        <a:cubicBezTo>
                          <a:pt x="38" y="28"/>
                          <a:pt x="38" y="29"/>
                          <a:pt x="38" y="29"/>
                        </a:cubicBezTo>
                        <a:close/>
                        <a:moveTo>
                          <a:pt x="42" y="124"/>
                        </a:moveTo>
                        <a:cubicBezTo>
                          <a:pt x="45" y="121"/>
                          <a:pt x="48" y="116"/>
                          <a:pt x="50" y="112"/>
                        </a:cubicBezTo>
                        <a:cubicBezTo>
                          <a:pt x="50" y="112"/>
                          <a:pt x="50" y="112"/>
                          <a:pt x="50" y="112"/>
                        </a:cubicBezTo>
                        <a:cubicBezTo>
                          <a:pt x="47" y="115"/>
                          <a:pt x="45" y="118"/>
                          <a:pt x="43" y="121"/>
                        </a:cubicBezTo>
                        <a:cubicBezTo>
                          <a:pt x="42" y="122"/>
                          <a:pt x="42" y="122"/>
                          <a:pt x="42" y="123"/>
                        </a:cubicBezTo>
                        <a:cubicBezTo>
                          <a:pt x="41" y="123"/>
                          <a:pt x="41" y="124"/>
                          <a:pt x="42" y="124"/>
                        </a:cubicBezTo>
                        <a:close/>
                        <a:moveTo>
                          <a:pt x="70" y="76"/>
                        </a:moveTo>
                        <a:cubicBezTo>
                          <a:pt x="69" y="76"/>
                          <a:pt x="69" y="76"/>
                          <a:pt x="69" y="76"/>
                        </a:cubicBezTo>
                        <a:cubicBezTo>
                          <a:pt x="67" y="78"/>
                          <a:pt x="65" y="81"/>
                          <a:pt x="63" y="84"/>
                        </a:cubicBezTo>
                        <a:cubicBezTo>
                          <a:pt x="63" y="85"/>
                          <a:pt x="63" y="86"/>
                          <a:pt x="62" y="87"/>
                        </a:cubicBezTo>
                        <a:cubicBezTo>
                          <a:pt x="65" y="83"/>
                          <a:pt x="68" y="80"/>
                          <a:pt x="70" y="76"/>
                        </a:cubicBezTo>
                        <a:close/>
                        <a:moveTo>
                          <a:pt x="34" y="5"/>
                        </a:moveTo>
                        <a:cubicBezTo>
                          <a:pt x="39" y="5"/>
                          <a:pt x="43" y="5"/>
                          <a:pt x="48" y="6"/>
                        </a:cubicBezTo>
                        <a:cubicBezTo>
                          <a:pt x="46" y="4"/>
                          <a:pt x="39" y="4"/>
                          <a:pt x="34" y="5"/>
                        </a:cubicBezTo>
                        <a:close/>
                        <a:moveTo>
                          <a:pt x="33" y="104"/>
                        </a:moveTo>
                        <a:cubicBezTo>
                          <a:pt x="33" y="104"/>
                          <a:pt x="34" y="104"/>
                          <a:pt x="34" y="104"/>
                        </a:cubicBezTo>
                        <a:cubicBezTo>
                          <a:pt x="35" y="104"/>
                          <a:pt x="35" y="104"/>
                          <a:pt x="35" y="103"/>
                        </a:cubicBezTo>
                        <a:cubicBezTo>
                          <a:pt x="36" y="103"/>
                          <a:pt x="36" y="102"/>
                          <a:pt x="37" y="101"/>
                        </a:cubicBezTo>
                        <a:cubicBezTo>
                          <a:pt x="38" y="100"/>
                          <a:pt x="38" y="98"/>
                          <a:pt x="39" y="97"/>
                        </a:cubicBezTo>
                        <a:cubicBezTo>
                          <a:pt x="37" y="99"/>
                          <a:pt x="35" y="101"/>
                          <a:pt x="33" y="104"/>
                        </a:cubicBezTo>
                        <a:close/>
                        <a:moveTo>
                          <a:pt x="47" y="39"/>
                        </a:moveTo>
                        <a:cubicBezTo>
                          <a:pt x="46" y="40"/>
                          <a:pt x="44" y="41"/>
                          <a:pt x="43" y="42"/>
                        </a:cubicBezTo>
                        <a:cubicBezTo>
                          <a:pt x="43" y="43"/>
                          <a:pt x="43" y="43"/>
                          <a:pt x="44" y="44"/>
                        </a:cubicBezTo>
                        <a:cubicBezTo>
                          <a:pt x="45" y="43"/>
                          <a:pt x="46" y="42"/>
                          <a:pt x="48" y="41"/>
                        </a:cubicBezTo>
                        <a:cubicBezTo>
                          <a:pt x="47" y="40"/>
                          <a:pt x="47" y="39"/>
                          <a:pt x="47" y="39"/>
                        </a:cubicBezTo>
                        <a:close/>
                        <a:moveTo>
                          <a:pt x="44" y="80"/>
                        </a:moveTo>
                        <a:cubicBezTo>
                          <a:pt x="44" y="80"/>
                          <a:pt x="44" y="80"/>
                          <a:pt x="44" y="80"/>
                        </a:cubicBezTo>
                        <a:cubicBezTo>
                          <a:pt x="44" y="80"/>
                          <a:pt x="44" y="80"/>
                          <a:pt x="43" y="80"/>
                        </a:cubicBezTo>
                        <a:cubicBezTo>
                          <a:pt x="42" y="83"/>
                          <a:pt x="40" y="85"/>
                          <a:pt x="38" y="88"/>
                        </a:cubicBezTo>
                        <a:cubicBezTo>
                          <a:pt x="38" y="88"/>
                          <a:pt x="37" y="89"/>
                          <a:pt x="37" y="89"/>
                        </a:cubicBezTo>
                        <a:cubicBezTo>
                          <a:pt x="38" y="88"/>
                          <a:pt x="39" y="87"/>
                          <a:pt x="40" y="87"/>
                        </a:cubicBezTo>
                        <a:cubicBezTo>
                          <a:pt x="41" y="86"/>
                          <a:pt x="42" y="84"/>
                          <a:pt x="43" y="82"/>
                        </a:cubicBezTo>
                        <a:cubicBezTo>
                          <a:pt x="43" y="82"/>
                          <a:pt x="44" y="81"/>
                          <a:pt x="44" y="80"/>
                        </a:cubicBezTo>
                        <a:close/>
                        <a:moveTo>
                          <a:pt x="73" y="73"/>
                        </a:moveTo>
                        <a:cubicBezTo>
                          <a:pt x="73" y="73"/>
                          <a:pt x="74" y="72"/>
                          <a:pt x="74" y="72"/>
                        </a:cubicBezTo>
                        <a:cubicBezTo>
                          <a:pt x="75" y="72"/>
                          <a:pt x="75" y="71"/>
                          <a:pt x="74" y="70"/>
                        </a:cubicBezTo>
                        <a:cubicBezTo>
                          <a:pt x="74" y="69"/>
                          <a:pt x="73" y="69"/>
                          <a:pt x="73" y="68"/>
                        </a:cubicBezTo>
                        <a:cubicBezTo>
                          <a:pt x="73" y="68"/>
                          <a:pt x="73" y="68"/>
                          <a:pt x="73" y="67"/>
                        </a:cubicBezTo>
                        <a:cubicBezTo>
                          <a:pt x="72" y="68"/>
                          <a:pt x="72" y="68"/>
                          <a:pt x="72" y="68"/>
                        </a:cubicBezTo>
                        <a:cubicBezTo>
                          <a:pt x="72" y="68"/>
                          <a:pt x="73" y="69"/>
                          <a:pt x="73" y="69"/>
                        </a:cubicBezTo>
                        <a:cubicBezTo>
                          <a:pt x="73" y="70"/>
                          <a:pt x="73" y="70"/>
                          <a:pt x="72" y="70"/>
                        </a:cubicBezTo>
                        <a:cubicBezTo>
                          <a:pt x="72" y="71"/>
                          <a:pt x="72" y="71"/>
                          <a:pt x="71" y="71"/>
                        </a:cubicBezTo>
                        <a:cubicBezTo>
                          <a:pt x="71" y="71"/>
                          <a:pt x="71" y="72"/>
                          <a:pt x="71" y="73"/>
                        </a:cubicBezTo>
                        <a:cubicBezTo>
                          <a:pt x="72" y="73"/>
                          <a:pt x="73" y="73"/>
                          <a:pt x="73" y="73"/>
                        </a:cubicBezTo>
                        <a:close/>
                        <a:moveTo>
                          <a:pt x="48" y="78"/>
                        </a:moveTo>
                        <a:cubicBezTo>
                          <a:pt x="48" y="78"/>
                          <a:pt x="49" y="78"/>
                          <a:pt x="49" y="78"/>
                        </a:cubicBezTo>
                        <a:cubicBezTo>
                          <a:pt x="50" y="77"/>
                          <a:pt x="52" y="75"/>
                          <a:pt x="54" y="74"/>
                        </a:cubicBezTo>
                        <a:cubicBezTo>
                          <a:pt x="53" y="73"/>
                          <a:pt x="53" y="73"/>
                          <a:pt x="53" y="73"/>
                        </a:cubicBezTo>
                        <a:cubicBezTo>
                          <a:pt x="52" y="74"/>
                          <a:pt x="51" y="75"/>
                          <a:pt x="49" y="76"/>
                        </a:cubicBezTo>
                        <a:cubicBezTo>
                          <a:pt x="49" y="76"/>
                          <a:pt x="49" y="76"/>
                          <a:pt x="49" y="76"/>
                        </a:cubicBezTo>
                        <a:cubicBezTo>
                          <a:pt x="49" y="77"/>
                          <a:pt x="49" y="78"/>
                          <a:pt x="48" y="78"/>
                        </a:cubicBezTo>
                        <a:close/>
                        <a:moveTo>
                          <a:pt x="14" y="113"/>
                        </a:moveTo>
                        <a:cubicBezTo>
                          <a:pt x="16" y="112"/>
                          <a:pt x="21" y="104"/>
                          <a:pt x="22" y="102"/>
                        </a:cubicBezTo>
                        <a:cubicBezTo>
                          <a:pt x="21" y="102"/>
                          <a:pt x="21" y="103"/>
                          <a:pt x="21" y="103"/>
                        </a:cubicBezTo>
                        <a:cubicBezTo>
                          <a:pt x="19" y="106"/>
                          <a:pt x="17" y="109"/>
                          <a:pt x="15" y="112"/>
                        </a:cubicBezTo>
                        <a:cubicBezTo>
                          <a:pt x="14" y="112"/>
                          <a:pt x="14" y="112"/>
                          <a:pt x="14" y="113"/>
                        </a:cubicBezTo>
                        <a:close/>
                        <a:moveTo>
                          <a:pt x="58" y="79"/>
                        </a:moveTo>
                        <a:cubicBezTo>
                          <a:pt x="60" y="77"/>
                          <a:pt x="61" y="76"/>
                          <a:pt x="63" y="74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ubicBezTo>
                          <a:pt x="61" y="75"/>
                          <a:pt x="59" y="76"/>
                          <a:pt x="58" y="79"/>
                        </a:cubicBezTo>
                        <a:close/>
                        <a:moveTo>
                          <a:pt x="19" y="116"/>
                        </a:moveTo>
                        <a:cubicBezTo>
                          <a:pt x="19" y="115"/>
                          <a:pt x="19" y="115"/>
                          <a:pt x="19" y="115"/>
                        </a:cubicBezTo>
                        <a:cubicBezTo>
                          <a:pt x="18" y="117"/>
                          <a:pt x="17" y="119"/>
                          <a:pt x="15" y="121"/>
                        </a:cubicBezTo>
                        <a:cubicBezTo>
                          <a:pt x="15" y="122"/>
                          <a:pt x="14" y="123"/>
                          <a:pt x="13" y="124"/>
                        </a:cubicBezTo>
                        <a:cubicBezTo>
                          <a:pt x="13" y="124"/>
                          <a:pt x="14" y="124"/>
                          <a:pt x="14" y="123"/>
                        </a:cubicBezTo>
                        <a:cubicBezTo>
                          <a:pt x="14" y="123"/>
                          <a:pt x="15" y="123"/>
                          <a:pt x="15" y="122"/>
                        </a:cubicBezTo>
                        <a:cubicBezTo>
                          <a:pt x="15" y="122"/>
                          <a:pt x="16" y="122"/>
                          <a:pt x="16" y="122"/>
                        </a:cubicBezTo>
                        <a:cubicBezTo>
                          <a:pt x="17" y="120"/>
                          <a:pt x="18" y="118"/>
                          <a:pt x="19" y="116"/>
                        </a:cubicBezTo>
                        <a:cubicBezTo>
                          <a:pt x="19" y="116"/>
                          <a:pt x="19" y="116"/>
                          <a:pt x="19" y="116"/>
                        </a:cubicBezTo>
                        <a:close/>
                        <a:moveTo>
                          <a:pt x="32" y="36"/>
                        </a:moveTo>
                        <a:cubicBezTo>
                          <a:pt x="32" y="37"/>
                          <a:pt x="33" y="37"/>
                          <a:pt x="33" y="38"/>
                        </a:cubicBezTo>
                        <a:cubicBezTo>
                          <a:pt x="34" y="37"/>
                          <a:pt x="34" y="37"/>
                          <a:pt x="35" y="36"/>
                        </a:cubicBezTo>
                        <a:cubicBezTo>
                          <a:pt x="35" y="36"/>
                          <a:pt x="35" y="35"/>
                          <a:pt x="34" y="34"/>
                        </a:cubicBezTo>
                        <a:cubicBezTo>
                          <a:pt x="34" y="35"/>
                          <a:pt x="33" y="35"/>
                          <a:pt x="32" y="36"/>
                        </a:cubicBezTo>
                        <a:close/>
                        <a:moveTo>
                          <a:pt x="55" y="35"/>
                        </a:moveTo>
                        <a:cubicBezTo>
                          <a:pt x="55" y="34"/>
                          <a:pt x="55" y="33"/>
                          <a:pt x="54" y="32"/>
                        </a:cubicBezTo>
                        <a:cubicBezTo>
                          <a:pt x="54" y="32"/>
                          <a:pt x="53" y="33"/>
                          <a:pt x="53" y="33"/>
                        </a:cubicBezTo>
                        <a:cubicBezTo>
                          <a:pt x="53" y="34"/>
                          <a:pt x="54" y="35"/>
                          <a:pt x="54" y="36"/>
                        </a:cubicBezTo>
                        <a:cubicBezTo>
                          <a:pt x="54" y="36"/>
                          <a:pt x="55" y="36"/>
                          <a:pt x="55" y="35"/>
                        </a:cubicBezTo>
                        <a:close/>
                        <a:moveTo>
                          <a:pt x="30" y="111"/>
                        </a:moveTo>
                        <a:cubicBezTo>
                          <a:pt x="29" y="111"/>
                          <a:pt x="29" y="111"/>
                          <a:pt x="28" y="110"/>
                        </a:cubicBezTo>
                        <a:cubicBezTo>
                          <a:pt x="27" y="111"/>
                          <a:pt x="27" y="112"/>
                          <a:pt x="26" y="113"/>
                        </a:cubicBezTo>
                        <a:cubicBezTo>
                          <a:pt x="28" y="113"/>
                          <a:pt x="29" y="112"/>
                          <a:pt x="30" y="111"/>
                        </a:cubicBezTo>
                        <a:close/>
                        <a:moveTo>
                          <a:pt x="29" y="14"/>
                        </a:moveTo>
                        <a:cubicBezTo>
                          <a:pt x="30" y="14"/>
                          <a:pt x="30" y="14"/>
                          <a:pt x="30" y="14"/>
                        </a:cubicBezTo>
                        <a:cubicBezTo>
                          <a:pt x="31" y="13"/>
                          <a:pt x="33" y="12"/>
                          <a:pt x="34" y="10"/>
                        </a:cubicBezTo>
                        <a:cubicBezTo>
                          <a:pt x="33" y="10"/>
                          <a:pt x="33" y="10"/>
                          <a:pt x="32" y="10"/>
                        </a:cubicBezTo>
                        <a:cubicBezTo>
                          <a:pt x="31" y="11"/>
                          <a:pt x="30" y="13"/>
                          <a:pt x="29" y="14"/>
                        </a:cubicBezTo>
                        <a:close/>
                        <a:moveTo>
                          <a:pt x="6" y="126"/>
                        </a:moveTo>
                        <a:cubicBezTo>
                          <a:pt x="7" y="126"/>
                          <a:pt x="7" y="126"/>
                          <a:pt x="7" y="126"/>
                        </a:cubicBezTo>
                        <a:cubicBezTo>
                          <a:pt x="8" y="126"/>
                          <a:pt x="8" y="126"/>
                          <a:pt x="8" y="126"/>
                        </a:cubicBezTo>
                        <a:cubicBezTo>
                          <a:pt x="8" y="125"/>
                          <a:pt x="8" y="124"/>
                          <a:pt x="9" y="123"/>
                        </a:cubicBezTo>
                        <a:cubicBezTo>
                          <a:pt x="10" y="123"/>
                          <a:pt x="10" y="122"/>
                          <a:pt x="10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9" y="122"/>
                          <a:pt x="8" y="124"/>
                          <a:pt x="6" y="126"/>
                        </a:cubicBezTo>
                        <a:close/>
                        <a:moveTo>
                          <a:pt x="31" y="24"/>
                        </a:moveTo>
                        <a:cubicBezTo>
                          <a:pt x="30" y="25"/>
                          <a:pt x="29" y="26"/>
                          <a:pt x="28" y="26"/>
                        </a:cubicBezTo>
                        <a:cubicBezTo>
                          <a:pt x="29" y="27"/>
                          <a:pt x="29" y="27"/>
                          <a:pt x="29" y="28"/>
                        </a:cubicBezTo>
                        <a:cubicBezTo>
                          <a:pt x="30" y="27"/>
                          <a:pt x="30" y="27"/>
                          <a:pt x="31" y="26"/>
                        </a:cubicBezTo>
                        <a:cubicBezTo>
                          <a:pt x="32" y="26"/>
                          <a:pt x="32" y="25"/>
                          <a:pt x="31" y="24"/>
                        </a:cubicBezTo>
                        <a:close/>
                        <a:moveTo>
                          <a:pt x="57" y="67"/>
                        </a:moveTo>
                        <a:cubicBezTo>
                          <a:pt x="58" y="67"/>
                          <a:pt x="60" y="66"/>
                          <a:pt x="61" y="65"/>
                        </a:cubicBezTo>
                        <a:cubicBezTo>
                          <a:pt x="60" y="65"/>
                          <a:pt x="60" y="64"/>
                          <a:pt x="60" y="64"/>
                        </a:cubicBezTo>
                        <a:cubicBezTo>
                          <a:pt x="59" y="65"/>
                          <a:pt x="59" y="65"/>
                          <a:pt x="58" y="65"/>
                        </a:cubicBezTo>
                        <a:cubicBezTo>
                          <a:pt x="57" y="66"/>
                          <a:pt x="57" y="67"/>
                          <a:pt x="57" y="67"/>
                        </a:cubicBezTo>
                        <a:close/>
                        <a:moveTo>
                          <a:pt x="61" y="72"/>
                        </a:moveTo>
                        <a:cubicBezTo>
                          <a:pt x="62" y="71"/>
                          <a:pt x="63" y="71"/>
                          <a:pt x="63" y="70"/>
                        </a:cubicBezTo>
                        <a:cubicBezTo>
                          <a:pt x="63" y="70"/>
                          <a:pt x="63" y="69"/>
                          <a:pt x="62" y="69"/>
                        </a:cubicBezTo>
                        <a:cubicBezTo>
                          <a:pt x="62" y="69"/>
                          <a:pt x="62" y="70"/>
                          <a:pt x="61" y="70"/>
                        </a:cubicBezTo>
                        <a:cubicBezTo>
                          <a:pt x="61" y="71"/>
                          <a:pt x="61" y="71"/>
                          <a:pt x="61" y="72"/>
                        </a:cubicBezTo>
                        <a:close/>
                        <a:moveTo>
                          <a:pt x="53" y="61"/>
                        </a:moveTo>
                        <a:cubicBezTo>
                          <a:pt x="52" y="62"/>
                          <a:pt x="52" y="62"/>
                          <a:pt x="52" y="63"/>
                        </a:cubicBezTo>
                        <a:cubicBezTo>
                          <a:pt x="51" y="63"/>
                          <a:pt x="51" y="63"/>
                          <a:pt x="51" y="65"/>
                        </a:cubicBezTo>
                        <a:cubicBezTo>
                          <a:pt x="52" y="64"/>
                          <a:pt x="53" y="64"/>
                          <a:pt x="54" y="63"/>
                        </a:cubicBezTo>
                        <a:cubicBezTo>
                          <a:pt x="53" y="63"/>
                          <a:pt x="53" y="62"/>
                          <a:pt x="53" y="61"/>
                        </a:cubicBezTo>
                        <a:close/>
                        <a:moveTo>
                          <a:pt x="36" y="120"/>
                        </a:moveTo>
                        <a:cubicBezTo>
                          <a:pt x="35" y="121"/>
                          <a:pt x="34" y="122"/>
                          <a:pt x="33" y="123"/>
                        </a:cubicBezTo>
                        <a:cubicBezTo>
                          <a:pt x="33" y="124"/>
                          <a:pt x="34" y="124"/>
                          <a:pt x="34" y="124"/>
                        </a:cubicBezTo>
                        <a:cubicBezTo>
                          <a:pt x="35" y="123"/>
                          <a:pt x="35" y="122"/>
                          <a:pt x="36" y="122"/>
                        </a:cubicBezTo>
                        <a:cubicBezTo>
                          <a:pt x="36" y="121"/>
                          <a:pt x="36" y="121"/>
                          <a:pt x="36" y="120"/>
                        </a:cubicBezTo>
                        <a:close/>
                        <a:moveTo>
                          <a:pt x="50" y="88"/>
                        </a:moveTo>
                        <a:cubicBezTo>
                          <a:pt x="51" y="87"/>
                          <a:pt x="52" y="83"/>
                          <a:pt x="52" y="82"/>
                        </a:cubicBezTo>
                        <a:cubicBezTo>
                          <a:pt x="51" y="84"/>
                          <a:pt x="50" y="85"/>
                          <a:pt x="49" y="87"/>
                        </a:cubicBezTo>
                        <a:cubicBezTo>
                          <a:pt x="50" y="87"/>
                          <a:pt x="50" y="87"/>
                          <a:pt x="50" y="88"/>
                        </a:cubicBezTo>
                        <a:close/>
                        <a:moveTo>
                          <a:pt x="23" y="26"/>
                        </a:moveTo>
                        <a:cubicBezTo>
                          <a:pt x="23" y="25"/>
                          <a:pt x="19" y="17"/>
                          <a:pt x="18" y="17"/>
                        </a:cubicBezTo>
                        <a:cubicBezTo>
                          <a:pt x="20" y="20"/>
                          <a:pt x="21" y="23"/>
                          <a:pt x="23" y="26"/>
                        </a:cubicBezTo>
                        <a:close/>
                        <a:moveTo>
                          <a:pt x="39" y="32"/>
                        </a:moveTo>
                        <a:cubicBezTo>
                          <a:pt x="40" y="31"/>
                          <a:pt x="41" y="30"/>
                          <a:pt x="41" y="30"/>
                        </a:cubicBezTo>
                        <a:cubicBezTo>
                          <a:pt x="42" y="29"/>
                          <a:pt x="43" y="29"/>
                          <a:pt x="43" y="28"/>
                        </a:cubicBezTo>
                        <a:cubicBezTo>
                          <a:pt x="42" y="29"/>
                          <a:pt x="40" y="30"/>
                          <a:pt x="39" y="31"/>
                        </a:cubicBezTo>
                        <a:cubicBezTo>
                          <a:pt x="39" y="31"/>
                          <a:pt x="39" y="31"/>
                          <a:pt x="39" y="32"/>
                        </a:cubicBezTo>
                        <a:close/>
                        <a:moveTo>
                          <a:pt x="48" y="49"/>
                        </a:moveTo>
                        <a:cubicBezTo>
                          <a:pt x="47" y="49"/>
                          <a:pt x="46" y="49"/>
                          <a:pt x="46" y="50"/>
                        </a:cubicBezTo>
                        <a:cubicBezTo>
                          <a:pt x="46" y="51"/>
                          <a:pt x="46" y="51"/>
                          <a:pt x="46" y="51"/>
                        </a:cubicBezTo>
                        <a:cubicBezTo>
                          <a:pt x="47" y="51"/>
                          <a:pt x="47" y="51"/>
                          <a:pt x="47" y="50"/>
                        </a:cubicBezTo>
                        <a:cubicBezTo>
                          <a:pt x="48" y="50"/>
                          <a:pt x="48" y="49"/>
                          <a:pt x="48" y="49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5"/>
                          <a:pt x="48" y="26"/>
                          <a:pt x="48" y="26"/>
                        </a:cubicBezTo>
                        <a:cubicBezTo>
                          <a:pt x="48" y="26"/>
                          <a:pt x="47" y="27"/>
                          <a:pt x="47" y="27"/>
                        </a:cubicBezTo>
                        <a:cubicBezTo>
                          <a:pt x="47" y="27"/>
                          <a:pt x="47" y="28"/>
                          <a:pt x="48" y="28"/>
                        </a:cubicBezTo>
                        <a:cubicBezTo>
                          <a:pt x="50" y="27"/>
                          <a:pt x="50" y="27"/>
                          <a:pt x="49" y="25"/>
                        </a:cubicBezTo>
                        <a:close/>
                        <a:moveTo>
                          <a:pt x="32" y="108"/>
                        </a:moveTo>
                        <a:cubicBezTo>
                          <a:pt x="31" y="108"/>
                          <a:pt x="30" y="107"/>
                          <a:pt x="29" y="108"/>
                        </a:cubicBezTo>
                        <a:cubicBezTo>
                          <a:pt x="30" y="109"/>
                          <a:pt x="31" y="109"/>
                          <a:pt x="31" y="109"/>
                        </a:cubicBezTo>
                        <a:cubicBezTo>
                          <a:pt x="32" y="109"/>
                          <a:pt x="32" y="108"/>
                          <a:pt x="32" y="108"/>
                        </a:cubicBezTo>
                        <a:close/>
                        <a:moveTo>
                          <a:pt x="27" y="9"/>
                        </a:moveTo>
                        <a:cubicBezTo>
                          <a:pt x="27" y="9"/>
                          <a:pt x="27" y="9"/>
                          <a:pt x="26" y="9"/>
                        </a:cubicBezTo>
                        <a:cubicBezTo>
                          <a:pt x="27" y="10"/>
                          <a:pt x="27" y="10"/>
                          <a:pt x="28" y="11"/>
                        </a:cubicBezTo>
                        <a:cubicBezTo>
                          <a:pt x="28" y="10"/>
                          <a:pt x="29" y="10"/>
                          <a:pt x="30" y="9"/>
                        </a:cubicBezTo>
                        <a:cubicBezTo>
                          <a:pt x="28" y="9"/>
                          <a:pt x="28" y="9"/>
                          <a:pt x="27" y="9"/>
                        </a:cubicBezTo>
                        <a:close/>
                        <a:moveTo>
                          <a:pt x="34" y="53"/>
                        </a:moveTo>
                        <a:cubicBezTo>
                          <a:pt x="34" y="53"/>
                          <a:pt x="34" y="53"/>
                          <a:pt x="34" y="53"/>
                        </a:cubicBezTo>
                        <a:cubicBezTo>
                          <a:pt x="35" y="55"/>
                          <a:pt x="36" y="58"/>
                          <a:pt x="37" y="60"/>
                        </a:cubicBezTo>
                        <a:cubicBezTo>
                          <a:pt x="36" y="58"/>
                          <a:pt x="36" y="55"/>
                          <a:pt x="34" y="53"/>
                        </a:cubicBezTo>
                        <a:close/>
                        <a:moveTo>
                          <a:pt x="61" y="59"/>
                        </a:moveTo>
                        <a:cubicBezTo>
                          <a:pt x="62" y="59"/>
                          <a:pt x="62" y="59"/>
                          <a:pt x="62" y="58"/>
                        </a:cubicBezTo>
                        <a:cubicBezTo>
                          <a:pt x="61" y="57"/>
                          <a:pt x="61" y="56"/>
                          <a:pt x="61" y="55"/>
                        </a:cubicBezTo>
                        <a:cubicBezTo>
                          <a:pt x="60" y="55"/>
                          <a:pt x="60" y="56"/>
                          <a:pt x="60" y="56"/>
                        </a:cubicBezTo>
                        <a:cubicBezTo>
                          <a:pt x="60" y="57"/>
                          <a:pt x="61" y="58"/>
                          <a:pt x="61" y="59"/>
                        </a:cubicBezTo>
                        <a:close/>
                        <a:moveTo>
                          <a:pt x="57" y="40"/>
                        </a:moveTo>
                        <a:cubicBezTo>
                          <a:pt x="56" y="39"/>
                          <a:pt x="56" y="39"/>
                          <a:pt x="56" y="38"/>
                        </a:cubicBezTo>
                        <a:cubicBezTo>
                          <a:pt x="55" y="39"/>
                          <a:pt x="55" y="39"/>
                          <a:pt x="55" y="41"/>
                        </a:cubicBezTo>
                        <a:cubicBezTo>
                          <a:pt x="56" y="41"/>
                          <a:pt x="56" y="40"/>
                          <a:pt x="57" y="40"/>
                        </a:cubicBezTo>
                        <a:close/>
                        <a:moveTo>
                          <a:pt x="47" y="9"/>
                        </a:moveTo>
                        <a:cubicBezTo>
                          <a:pt x="47" y="8"/>
                          <a:pt x="47" y="9"/>
                          <a:pt x="46" y="9"/>
                        </a:cubicBezTo>
                        <a:cubicBezTo>
                          <a:pt x="46" y="9"/>
                          <a:pt x="45" y="9"/>
                          <a:pt x="45" y="10"/>
                        </a:cubicBezTo>
                        <a:cubicBezTo>
                          <a:pt x="45" y="10"/>
                          <a:pt x="46" y="10"/>
                          <a:pt x="46" y="10"/>
                        </a:cubicBezTo>
                        <a:cubicBezTo>
                          <a:pt x="47" y="10"/>
                          <a:pt x="47" y="10"/>
                          <a:pt x="47" y="9"/>
                        </a:cubicBezTo>
                        <a:close/>
                        <a:moveTo>
                          <a:pt x="46" y="73"/>
                        </a:moveTo>
                        <a:cubicBezTo>
                          <a:pt x="46" y="73"/>
                          <a:pt x="46" y="72"/>
                          <a:pt x="47" y="72"/>
                        </a:cubicBezTo>
                        <a:cubicBezTo>
                          <a:pt x="47" y="71"/>
                          <a:pt x="46" y="71"/>
                          <a:pt x="46" y="70"/>
                        </a:cubicBezTo>
                        <a:cubicBezTo>
                          <a:pt x="45" y="71"/>
                          <a:pt x="45" y="72"/>
                          <a:pt x="46" y="73"/>
                        </a:cubicBezTo>
                        <a:close/>
                        <a:moveTo>
                          <a:pt x="51" y="25"/>
                        </a:moveTo>
                        <a:cubicBezTo>
                          <a:pt x="52" y="25"/>
                          <a:pt x="52" y="25"/>
                          <a:pt x="52" y="24"/>
                        </a:cubicBezTo>
                        <a:cubicBezTo>
                          <a:pt x="52" y="23"/>
                          <a:pt x="52" y="23"/>
                          <a:pt x="52" y="23"/>
                        </a:cubicBezTo>
                        <a:cubicBezTo>
                          <a:pt x="50" y="23"/>
                          <a:pt x="51" y="24"/>
                          <a:pt x="51" y="25"/>
                        </a:cubicBezTo>
                        <a:close/>
                        <a:moveTo>
                          <a:pt x="55" y="54"/>
                        </a:moveTo>
                        <a:cubicBezTo>
                          <a:pt x="55" y="54"/>
                          <a:pt x="55" y="54"/>
                          <a:pt x="55" y="53"/>
                        </a:cubicBezTo>
                        <a:cubicBezTo>
                          <a:pt x="53" y="54"/>
                          <a:pt x="53" y="54"/>
                          <a:pt x="54" y="55"/>
                        </a:cubicBezTo>
                        <a:cubicBezTo>
                          <a:pt x="54" y="55"/>
                          <a:pt x="55" y="55"/>
                          <a:pt x="55" y="54"/>
                        </a:cubicBezTo>
                        <a:close/>
                        <a:moveTo>
                          <a:pt x="39" y="122"/>
                        </a:moveTo>
                        <a:cubicBezTo>
                          <a:pt x="38" y="122"/>
                          <a:pt x="37" y="124"/>
                          <a:pt x="37" y="125"/>
                        </a:cubicBezTo>
                        <a:cubicBezTo>
                          <a:pt x="37" y="125"/>
                          <a:pt x="37" y="125"/>
                          <a:pt x="37" y="125"/>
                        </a:cubicBezTo>
                        <a:cubicBezTo>
                          <a:pt x="38" y="124"/>
                          <a:pt x="38" y="123"/>
                          <a:pt x="39" y="122"/>
                        </a:cubicBezTo>
                        <a:close/>
                        <a:moveTo>
                          <a:pt x="30" y="31"/>
                        </a:moveTo>
                        <a:cubicBezTo>
                          <a:pt x="31" y="32"/>
                          <a:pt x="31" y="32"/>
                          <a:pt x="31" y="32"/>
                        </a:cubicBezTo>
                        <a:cubicBezTo>
                          <a:pt x="32" y="31"/>
                          <a:pt x="33" y="30"/>
                          <a:pt x="33" y="30"/>
                        </a:cubicBezTo>
                        <a:cubicBezTo>
                          <a:pt x="32" y="30"/>
                          <a:pt x="31" y="31"/>
                          <a:pt x="30" y="31"/>
                        </a:cubicBezTo>
                        <a:close/>
                        <a:moveTo>
                          <a:pt x="51" y="38"/>
                        </a:moveTo>
                        <a:cubicBezTo>
                          <a:pt x="52" y="38"/>
                          <a:pt x="52" y="38"/>
                          <a:pt x="52" y="38"/>
                        </a:cubicBezTo>
                        <a:cubicBezTo>
                          <a:pt x="51" y="37"/>
                          <a:pt x="51" y="36"/>
                          <a:pt x="51" y="35"/>
                        </a:cubicBezTo>
                        <a:cubicBezTo>
                          <a:pt x="50" y="35"/>
                          <a:pt x="50" y="36"/>
                          <a:pt x="50" y="36"/>
                        </a:cubicBezTo>
                        <a:cubicBezTo>
                          <a:pt x="51" y="37"/>
                          <a:pt x="51" y="37"/>
                          <a:pt x="51" y="38"/>
                        </a:cubicBezTo>
                        <a:close/>
                        <a:moveTo>
                          <a:pt x="38" y="108"/>
                        </a:moveTo>
                        <a:cubicBezTo>
                          <a:pt x="37" y="108"/>
                          <a:pt x="37" y="108"/>
                          <a:pt x="37" y="108"/>
                        </a:cubicBezTo>
                        <a:cubicBezTo>
                          <a:pt x="36" y="110"/>
                          <a:pt x="36" y="111"/>
                          <a:pt x="36" y="111"/>
                        </a:cubicBezTo>
                        <a:cubicBezTo>
                          <a:pt x="37" y="111"/>
                          <a:pt x="38" y="109"/>
                          <a:pt x="38" y="108"/>
                        </a:cubicBezTo>
                        <a:close/>
                        <a:moveTo>
                          <a:pt x="57" y="44"/>
                        </a:moveTo>
                        <a:cubicBezTo>
                          <a:pt x="56" y="45"/>
                          <a:pt x="56" y="45"/>
                          <a:pt x="57" y="47"/>
                        </a:cubicBezTo>
                        <a:cubicBezTo>
                          <a:pt x="58" y="46"/>
                          <a:pt x="58" y="46"/>
                          <a:pt x="57" y="44"/>
                        </a:cubicBezTo>
                        <a:close/>
                        <a:moveTo>
                          <a:pt x="45" y="29"/>
                        </a:moveTo>
                        <a:cubicBezTo>
                          <a:pt x="44" y="30"/>
                          <a:pt x="43" y="31"/>
                          <a:pt x="42" y="32"/>
                        </a:cubicBezTo>
                        <a:cubicBezTo>
                          <a:pt x="43" y="31"/>
                          <a:pt x="44" y="31"/>
                          <a:pt x="45" y="30"/>
                        </a:cubicBezTo>
                        <a:cubicBezTo>
                          <a:pt x="45" y="30"/>
                          <a:pt x="45" y="30"/>
                          <a:pt x="45" y="29"/>
                        </a:cubicBezTo>
                        <a:close/>
                        <a:moveTo>
                          <a:pt x="59" y="50"/>
                        </a:moveTo>
                        <a:cubicBezTo>
                          <a:pt x="58" y="50"/>
                          <a:pt x="58" y="51"/>
                          <a:pt x="59" y="52"/>
                        </a:cubicBezTo>
                        <a:cubicBezTo>
                          <a:pt x="59" y="52"/>
                          <a:pt x="60" y="52"/>
                          <a:pt x="59" y="51"/>
                        </a:cubicBezTo>
                        <a:cubicBezTo>
                          <a:pt x="59" y="51"/>
                          <a:pt x="59" y="50"/>
                          <a:pt x="59" y="50"/>
                        </a:cubicBezTo>
                        <a:close/>
                        <a:moveTo>
                          <a:pt x="46" y="96"/>
                        </a:moveTo>
                        <a:cubicBezTo>
                          <a:pt x="44" y="96"/>
                          <a:pt x="44" y="98"/>
                          <a:pt x="44" y="99"/>
                        </a:cubicBezTo>
                        <a:cubicBezTo>
                          <a:pt x="44" y="98"/>
                          <a:pt x="45" y="97"/>
                          <a:pt x="46" y="96"/>
                        </a:cubicBezTo>
                        <a:close/>
                        <a:moveTo>
                          <a:pt x="44" y="66"/>
                        </a:moveTo>
                        <a:cubicBezTo>
                          <a:pt x="45" y="66"/>
                          <a:pt x="45" y="65"/>
                          <a:pt x="44" y="64"/>
                        </a:cubicBezTo>
                        <a:cubicBezTo>
                          <a:pt x="44" y="65"/>
                          <a:pt x="44" y="65"/>
                          <a:pt x="44" y="66"/>
                        </a:cubicBezTo>
                        <a:close/>
                        <a:moveTo>
                          <a:pt x="20" y="10"/>
                        </a:moveTo>
                        <a:cubicBezTo>
                          <a:pt x="21" y="9"/>
                          <a:pt x="21" y="9"/>
                          <a:pt x="21" y="8"/>
                        </a:cubicBezTo>
                        <a:cubicBezTo>
                          <a:pt x="20" y="8"/>
                          <a:pt x="20" y="8"/>
                          <a:pt x="19" y="8"/>
                        </a:cubicBezTo>
                        <a:cubicBezTo>
                          <a:pt x="19" y="9"/>
                          <a:pt x="20" y="9"/>
                          <a:pt x="20" y="10"/>
                        </a:cubicBezTo>
                        <a:close/>
                        <a:moveTo>
                          <a:pt x="55" y="62"/>
                        </a:moveTo>
                        <a:cubicBezTo>
                          <a:pt x="56" y="61"/>
                          <a:pt x="56" y="60"/>
                          <a:pt x="56" y="59"/>
                        </a:cubicBezTo>
                        <a:cubicBezTo>
                          <a:pt x="55" y="60"/>
                          <a:pt x="55" y="60"/>
                          <a:pt x="55" y="62"/>
                        </a:cubicBezTo>
                        <a:close/>
                        <a:moveTo>
                          <a:pt x="24" y="119"/>
                        </a:moveTo>
                        <a:cubicBezTo>
                          <a:pt x="23" y="120"/>
                          <a:pt x="23" y="121"/>
                          <a:pt x="22" y="121"/>
                        </a:cubicBezTo>
                        <a:cubicBezTo>
                          <a:pt x="23" y="121"/>
                          <a:pt x="23" y="122"/>
                          <a:pt x="24" y="119"/>
                        </a:cubicBezTo>
                        <a:close/>
                        <a:moveTo>
                          <a:pt x="47" y="62"/>
                        </a:moveTo>
                        <a:cubicBezTo>
                          <a:pt x="46" y="63"/>
                          <a:pt x="46" y="63"/>
                          <a:pt x="47" y="64"/>
                        </a:cubicBezTo>
                        <a:cubicBezTo>
                          <a:pt x="48" y="63"/>
                          <a:pt x="48" y="63"/>
                          <a:pt x="47" y="62"/>
                        </a:cubicBezTo>
                        <a:close/>
                        <a:moveTo>
                          <a:pt x="25" y="24"/>
                        </a:moveTo>
                        <a:cubicBezTo>
                          <a:pt x="25" y="24"/>
                          <a:pt x="25" y="24"/>
                          <a:pt x="25" y="24"/>
                        </a:cubicBezTo>
                        <a:cubicBezTo>
                          <a:pt x="25" y="26"/>
                          <a:pt x="26" y="27"/>
                          <a:pt x="26" y="28"/>
                        </a:cubicBezTo>
                        <a:cubicBezTo>
                          <a:pt x="26" y="28"/>
                          <a:pt x="26" y="28"/>
                          <a:pt x="26" y="28"/>
                        </a:cubicBezTo>
                        <a:cubicBezTo>
                          <a:pt x="26" y="27"/>
                          <a:pt x="26" y="26"/>
                          <a:pt x="25" y="24"/>
                        </a:cubicBezTo>
                        <a:close/>
                        <a:moveTo>
                          <a:pt x="63" y="64"/>
                        </a:moveTo>
                        <a:cubicBezTo>
                          <a:pt x="63" y="63"/>
                          <a:pt x="64" y="63"/>
                          <a:pt x="63" y="63"/>
                        </a:cubicBezTo>
                        <a:cubicBezTo>
                          <a:pt x="63" y="63"/>
                          <a:pt x="63" y="62"/>
                          <a:pt x="63" y="61"/>
                        </a:cubicBezTo>
                        <a:cubicBezTo>
                          <a:pt x="62" y="62"/>
                          <a:pt x="63" y="63"/>
                          <a:pt x="63" y="64"/>
                        </a:cubicBezTo>
                        <a:close/>
                        <a:moveTo>
                          <a:pt x="23" y="11"/>
                        </a:moveTo>
                        <a:cubicBezTo>
                          <a:pt x="23" y="11"/>
                          <a:pt x="23" y="11"/>
                          <a:pt x="23" y="11"/>
                        </a:cubicBezTo>
                        <a:cubicBezTo>
                          <a:pt x="23" y="11"/>
                          <a:pt x="24" y="10"/>
                          <a:pt x="25" y="10"/>
                        </a:cubicBez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3" y="10"/>
                          <a:pt x="23" y="10"/>
                          <a:pt x="23" y="11"/>
                        </a:cubicBezTo>
                        <a:close/>
                        <a:moveTo>
                          <a:pt x="53" y="28"/>
                        </a:moveTo>
                        <a:cubicBezTo>
                          <a:pt x="52" y="29"/>
                          <a:pt x="52" y="29"/>
                          <a:pt x="52" y="30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8"/>
                          <a:pt x="53" y="28"/>
                          <a:pt x="53" y="28"/>
                        </a:cubicBezTo>
                        <a:close/>
                        <a:moveTo>
                          <a:pt x="53" y="48"/>
                        </a:moveTo>
                        <a:cubicBezTo>
                          <a:pt x="52" y="49"/>
                          <a:pt x="52" y="49"/>
                          <a:pt x="52" y="50"/>
                        </a:cubicBezTo>
                        <a:cubicBezTo>
                          <a:pt x="53" y="49"/>
                          <a:pt x="53" y="49"/>
                          <a:pt x="53" y="48"/>
                        </a:cubicBezTo>
                        <a:close/>
                        <a:moveTo>
                          <a:pt x="33" y="23"/>
                        </a:moveTo>
                        <a:cubicBezTo>
                          <a:pt x="34" y="23"/>
                          <a:pt x="34" y="22"/>
                          <a:pt x="35" y="22"/>
                        </a:cubicBezTo>
                        <a:cubicBezTo>
                          <a:pt x="33" y="23"/>
                          <a:pt x="33" y="23"/>
                          <a:pt x="33" y="23"/>
                        </a:cubicBezTo>
                        <a:close/>
                        <a:moveTo>
                          <a:pt x="54" y="66"/>
                        </a:moveTo>
                        <a:cubicBezTo>
                          <a:pt x="54" y="66"/>
                          <a:pt x="54" y="66"/>
                          <a:pt x="54" y="66"/>
                        </a:cubicBezTo>
                        <a:cubicBezTo>
                          <a:pt x="52" y="66"/>
                          <a:pt x="52" y="67"/>
                          <a:pt x="53" y="67"/>
                        </a:cubicBezTo>
                        <a:cubicBezTo>
                          <a:pt x="53" y="67"/>
                          <a:pt x="54" y="66"/>
                          <a:pt x="54" y="66"/>
                        </a:cubicBezTo>
                        <a:close/>
                        <a:moveTo>
                          <a:pt x="39" y="9"/>
                        </a:moveTo>
                        <a:cubicBezTo>
                          <a:pt x="39" y="9"/>
                          <a:pt x="39" y="9"/>
                          <a:pt x="40" y="9"/>
                        </a:cubicBezTo>
                        <a:cubicBezTo>
                          <a:pt x="40" y="9"/>
                          <a:pt x="41" y="9"/>
                          <a:pt x="41" y="9"/>
                        </a:cubicBezTo>
                        <a:cubicBezTo>
                          <a:pt x="40" y="9"/>
                          <a:pt x="40" y="9"/>
                          <a:pt x="39" y="9"/>
                        </a:cubicBezTo>
                        <a:close/>
                        <a:moveTo>
                          <a:pt x="29" y="123"/>
                        </a:moveTo>
                        <a:cubicBezTo>
                          <a:pt x="30" y="123"/>
                          <a:pt x="31" y="123"/>
                          <a:pt x="32" y="123"/>
                        </a:cubicBezTo>
                        <a:cubicBezTo>
                          <a:pt x="31" y="122"/>
                          <a:pt x="30" y="122"/>
                          <a:pt x="29" y="123"/>
                        </a:cubicBezTo>
                        <a:close/>
                        <a:moveTo>
                          <a:pt x="33" y="116"/>
                        </a:moveTo>
                        <a:cubicBezTo>
                          <a:pt x="33" y="116"/>
                          <a:pt x="34" y="116"/>
                          <a:pt x="34" y="115"/>
                        </a:cubicBezTo>
                        <a:cubicBezTo>
                          <a:pt x="33" y="115"/>
                          <a:pt x="33" y="116"/>
                          <a:pt x="33" y="116"/>
                        </a:cubicBezTo>
                        <a:close/>
                        <a:moveTo>
                          <a:pt x="54" y="70"/>
                        </a:moveTo>
                        <a:cubicBezTo>
                          <a:pt x="55" y="69"/>
                          <a:pt x="55" y="69"/>
                          <a:pt x="55" y="68"/>
                        </a:cubicBezTo>
                        <a:cubicBezTo>
                          <a:pt x="54" y="69"/>
                          <a:pt x="54" y="69"/>
                          <a:pt x="54" y="70"/>
                        </a:cubicBezTo>
                        <a:close/>
                        <a:moveTo>
                          <a:pt x="51" y="60"/>
                        </a:moveTo>
                        <a:cubicBezTo>
                          <a:pt x="52" y="60"/>
                          <a:pt x="52" y="60"/>
                          <a:pt x="52" y="59"/>
                        </a:cubicBezTo>
                        <a:cubicBezTo>
                          <a:pt x="52" y="59"/>
                          <a:pt x="51" y="59"/>
                          <a:pt x="51" y="60"/>
                        </a:cubicBezTo>
                        <a:close/>
                        <a:moveTo>
                          <a:pt x="29" y="21"/>
                        </a:moveTo>
                        <a:cubicBezTo>
                          <a:pt x="29" y="21"/>
                          <a:pt x="29" y="21"/>
                          <a:pt x="29" y="21"/>
                        </a:cubicBezTo>
                        <a:cubicBezTo>
                          <a:pt x="29" y="22"/>
                          <a:pt x="28" y="22"/>
                          <a:pt x="27" y="23"/>
                        </a:cubicBezTo>
                        <a:cubicBezTo>
                          <a:pt x="27" y="23"/>
                          <a:pt x="27" y="23"/>
                          <a:pt x="27" y="23"/>
                        </a:cubicBezTo>
                        <a:cubicBezTo>
                          <a:pt x="28" y="23"/>
                          <a:pt x="29" y="22"/>
                          <a:pt x="29" y="21"/>
                        </a:cubicBezTo>
                        <a:close/>
                        <a:moveTo>
                          <a:pt x="26" y="115"/>
                        </a:moveTo>
                        <a:cubicBezTo>
                          <a:pt x="26" y="115"/>
                          <a:pt x="26" y="115"/>
                          <a:pt x="26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6"/>
                          <a:pt x="25" y="116"/>
                          <a:pt x="25" y="116"/>
                        </a:cubicBezTo>
                        <a:cubicBezTo>
                          <a:pt x="25" y="115"/>
                          <a:pt x="25" y="115"/>
                          <a:pt x="26" y="115"/>
                        </a:cubicBezTo>
                        <a:close/>
                        <a:moveTo>
                          <a:pt x="37" y="33"/>
                        </a:moveTo>
                        <a:cubicBezTo>
                          <a:pt x="36" y="33"/>
                          <a:pt x="36" y="33"/>
                          <a:pt x="36" y="33"/>
                        </a:cubicBezTo>
                        <a:cubicBezTo>
                          <a:pt x="36" y="33"/>
                          <a:pt x="36" y="34"/>
                          <a:pt x="37" y="34"/>
                        </a:cubicBezTo>
                        <a:cubicBezTo>
                          <a:pt x="37" y="34"/>
                          <a:pt x="37" y="33"/>
                          <a:pt x="37" y="33"/>
                        </a:cubicBezTo>
                        <a:close/>
                        <a:moveTo>
                          <a:pt x="42" y="35"/>
                        </a:moveTo>
                        <a:cubicBezTo>
                          <a:pt x="42" y="35"/>
                          <a:pt x="42" y="35"/>
                          <a:pt x="42" y="35"/>
                        </a:cubicBezTo>
                        <a:cubicBezTo>
                          <a:pt x="42" y="35"/>
                          <a:pt x="41" y="36"/>
                          <a:pt x="41" y="36"/>
                        </a:cubicBezTo>
                        <a:cubicBezTo>
                          <a:pt x="41" y="36"/>
                          <a:pt x="42" y="36"/>
                          <a:pt x="42" y="35"/>
                        </a:cubicBezTo>
                        <a:close/>
                        <a:moveTo>
                          <a:pt x="26" y="16"/>
                        </a:moveTo>
                        <a:cubicBezTo>
                          <a:pt x="26" y="16"/>
                          <a:pt x="25" y="16"/>
                          <a:pt x="25" y="16"/>
                        </a:cubicBezTo>
                        <a:cubicBezTo>
                          <a:pt x="25" y="16"/>
                          <a:pt x="25" y="17"/>
                          <a:pt x="25" y="17"/>
                        </a:cubicBezTo>
                        <a:cubicBezTo>
                          <a:pt x="25" y="17"/>
                          <a:pt x="25" y="17"/>
                          <a:pt x="26" y="16"/>
                        </a:cubicBezTo>
                        <a:close/>
                        <a:moveTo>
                          <a:pt x="48" y="57"/>
                        </a:moveTo>
                        <a:cubicBezTo>
                          <a:pt x="48" y="56"/>
                          <a:pt x="48" y="56"/>
                          <a:pt x="48" y="56"/>
                        </a:cubicBezTo>
                        <a:cubicBezTo>
                          <a:pt x="48" y="56"/>
                          <a:pt x="48" y="56"/>
                          <a:pt x="48" y="57"/>
                        </a:cubicBezTo>
                        <a:close/>
                        <a:moveTo>
                          <a:pt x="43" y="60"/>
                        </a:move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3" y="60"/>
                          <a:pt x="43" y="59"/>
                          <a:pt x="43" y="59"/>
                        </a:cubicBezTo>
                        <a:cubicBezTo>
                          <a:pt x="43" y="59"/>
                          <a:pt x="43" y="59"/>
                          <a:pt x="43" y="59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lose/>
                        <a:moveTo>
                          <a:pt x="58" y="61"/>
                        </a:moveTo>
                        <a:cubicBezTo>
                          <a:pt x="58" y="60"/>
                          <a:pt x="58" y="60"/>
                          <a:pt x="58" y="60"/>
                        </a:cubicBezTo>
                        <a:cubicBezTo>
                          <a:pt x="58" y="60"/>
                          <a:pt x="58" y="60"/>
                          <a:pt x="58" y="61"/>
                        </a:cubicBezTo>
                        <a:close/>
                        <a:moveTo>
                          <a:pt x="27" y="120"/>
                        </a:moveTo>
                        <a:cubicBezTo>
                          <a:pt x="27" y="120"/>
                          <a:pt x="27" y="120"/>
                          <a:pt x="27" y="120"/>
                        </a:cubicBezTo>
                        <a:cubicBezTo>
                          <a:pt x="27" y="120"/>
                          <a:pt x="28" y="120"/>
                          <a:pt x="28" y="120"/>
                        </a:cubicBezTo>
                        <a:cubicBezTo>
                          <a:pt x="28" y="120"/>
                          <a:pt x="28" y="120"/>
                          <a:pt x="27" y="120"/>
                        </a:cubicBezTo>
                        <a:cubicBezTo>
                          <a:pt x="27" y="120"/>
                          <a:pt x="27" y="120"/>
                          <a:pt x="27" y="120"/>
                        </a:cubicBezTo>
                        <a:close/>
                        <a:moveTo>
                          <a:pt x="27" y="20"/>
                        </a:move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6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lose/>
                        <a:moveTo>
                          <a:pt x="17" y="6"/>
                        </a:move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7" y="6"/>
                        </a:cubicBezTo>
                        <a:close/>
                        <a:moveTo>
                          <a:pt x="49" y="12"/>
                        </a:moveTo>
                        <a:cubicBezTo>
                          <a:pt x="49" y="11"/>
                          <a:pt x="49" y="11"/>
                          <a:pt x="49" y="11"/>
                        </a:cubicBezTo>
                        <a:cubicBezTo>
                          <a:pt x="49" y="11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lose/>
                        <a:moveTo>
                          <a:pt x="53" y="41"/>
                        </a:moveTo>
                        <a:cubicBezTo>
                          <a:pt x="53" y="41"/>
                          <a:pt x="53" y="41"/>
                          <a:pt x="52" y="41"/>
                        </a:cubicBezTo>
                        <a:cubicBezTo>
                          <a:pt x="53" y="41"/>
                          <a:pt x="53" y="42"/>
                          <a:pt x="53" y="42"/>
                        </a:cubicBezTo>
                        <a:cubicBezTo>
                          <a:pt x="53" y="42"/>
                          <a:pt x="53" y="42"/>
                          <a:pt x="53" y="42"/>
                        </a:cubicBezTo>
                        <a:cubicBezTo>
                          <a:pt x="53" y="42"/>
                          <a:pt x="53" y="41"/>
                          <a:pt x="53" y="41"/>
                        </a:cubicBezTo>
                        <a:close/>
                        <a:moveTo>
                          <a:pt x="52" y="56"/>
                        </a:moveTo>
                        <a:cubicBezTo>
                          <a:pt x="52" y="56"/>
                          <a:pt x="51" y="56"/>
                          <a:pt x="51" y="56"/>
                        </a:cubicBezTo>
                        <a:cubicBezTo>
                          <a:pt x="51" y="56"/>
                          <a:pt x="51" y="57"/>
                          <a:pt x="51" y="57"/>
                        </a:cubicBezTo>
                        <a:cubicBezTo>
                          <a:pt x="51" y="57"/>
                          <a:pt x="51" y="57"/>
                          <a:pt x="51" y="57"/>
                        </a:cubicBezTo>
                        <a:cubicBezTo>
                          <a:pt x="51" y="57"/>
                          <a:pt x="52" y="57"/>
                          <a:pt x="52" y="56"/>
                        </a:cubicBezTo>
                        <a:close/>
                        <a:moveTo>
                          <a:pt x="50" y="81"/>
                        </a:moveTo>
                        <a:cubicBezTo>
                          <a:pt x="50" y="80"/>
                          <a:pt x="50" y="80"/>
                          <a:pt x="50" y="80"/>
                        </a:cubicBezTo>
                        <a:cubicBezTo>
                          <a:pt x="50" y="80"/>
                          <a:pt x="50" y="81"/>
                          <a:pt x="49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21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5656263" y="3211513"/>
                    <a:ext cx="255588" cy="431800"/>
                  </a:xfrm>
                  <a:custGeom>
                    <a:avLst/>
                    <a:gdLst>
                      <a:gd name="T0" fmla="*/ 154008 w 78"/>
                      <a:gd name="T1" fmla="*/ 421835 h 130"/>
                      <a:gd name="T2" fmla="*/ 124517 w 78"/>
                      <a:gd name="T3" fmla="*/ 431800 h 130"/>
                      <a:gd name="T4" fmla="*/ 29491 w 78"/>
                      <a:gd name="T5" fmla="*/ 421835 h 130"/>
                      <a:gd name="T6" fmla="*/ 22937 w 78"/>
                      <a:gd name="T7" fmla="*/ 385298 h 130"/>
                      <a:gd name="T8" fmla="*/ 81919 w 78"/>
                      <a:gd name="T9" fmla="*/ 302260 h 130"/>
                      <a:gd name="T10" fmla="*/ 124517 w 78"/>
                      <a:gd name="T11" fmla="*/ 242472 h 130"/>
                      <a:gd name="T12" fmla="*/ 121240 w 78"/>
                      <a:gd name="T13" fmla="*/ 219222 h 130"/>
                      <a:gd name="T14" fmla="*/ 81919 w 78"/>
                      <a:gd name="T15" fmla="*/ 116254 h 130"/>
                      <a:gd name="T16" fmla="*/ 62259 w 78"/>
                      <a:gd name="T17" fmla="*/ 63109 h 130"/>
                      <a:gd name="T18" fmla="*/ 42598 w 78"/>
                      <a:gd name="T19" fmla="*/ 16608 h 130"/>
                      <a:gd name="T20" fmla="*/ 121240 w 78"/>
                      <a:gd name="T21" fmla="*/ 3322 h 130"/>
                      <a:gd name="T22" fmla="*/ 170392 w 78"/>
                      <a:gd name="T23" fmla="*/ 3322 h 130"/>
                      <a:gd name="T24" fmla="*/ 209713 w 78"/>
                      <a:gd name="T25" fmla="*/ 116254 h 130"/>
                      <a:gd name="T26" fmla="*/ 252311 w 78"/>
                      <a:gd name="T27" fmla="*/ 219222 h 130"/>
                      <a:gd name="T28" fmla="*/ 242481 w 78"/>
                      <a:gd name="T29" fmla="*/ 262402 h 130"/>
                      <a:gd name="T30" fmla="*/ 147455 w 78"/>
                      <a:gd name="T31" fmla="*/ 401906 h 130"/>
                      <a:gd name="T32" fmla="*/ 176946 w 78"/>
                      <a:gd name="T33" fmla="*/ 332154 h 130"/>
                      <a:gd name="T34" fmla="*/ 52428 w 78"/>
                      <a:gd name="T35" fmla="*/ 388620 h 130"/>
                      <a:gd name="T36" fmla="*/ 29491 w 78"/>
                      <a:gd name="T37" fmla="*/ 401906 h 130"/>
                      <a:gd name="T38" fmla="*/ 65535 w 78"/>
                      <a:gd name="T39" fmla="*/ 405228 h 130"/>
                      <a:gd name="T40" fmla="*/ 140901 w 78"/>
                      <a:gd name="T41" fmla="*/ 378655 h 130"/>
                      <a:gd name="T42" fmla="*/ 193329 w 78"/>
                      <a:gd name="T43" fmla="*/ 288974 h 130"/>
                      <a:gd name="T44" fmla="*/ 65535 w 78"/>
                      <a:gd name="T45" fmla="*/ 358726 h 130"/>
                      <a:gd name="T46" fmla="*/ 49152 w 78"/>
                      <a:gd name="T47" fmla="*/ 381977 h 130"/>
                      <a:gd name="T48" fmla="*/ 183499 w 78"/>
                      <a:gd name="T49" fmla="*/ 318868 h 130"/>
                      <a:gd name="T50" fmla="*/ 235927 w 78"/>
                      <a:gd name="T51" fmla="*/ 245794 h 130"/>
                      <a:gd name="T52" fmla="*/ 88473 w 78"/>
                      <a:gd name="T53" fmla="*/ 322189 h 130"/>
                      <a:gd name="T54" fmla="*/ 183499 w 78"/>
                      <a:gd name="T55" fmla="*/ 288974 h 130"/>
                      <a:gd name="T56" fmla="*/ 186776 w 78"/>
                      <a:gd name="T57" fmla="*/ 99646 h 130"/>
                      <a:gd name="T58" fmla="*/ 124517 w 78"/>
                      <a:gd name="T59" fmla="*/ 166077 h 130"/>
                      <a:gd name="T60" fmla="*/ 101580 w 78"/>
                      <a:gd name="T61" fmla="*/ 305581 h 130"/>
                      <a:gd name="T62" fmla="*/ 232651 w 78"/>
                      <a:gd name="T63" fmla="*/ 219222 h 130"/>
                      <a:gd name="T64" fmla="*/ 134348 w 78"/>
                      <a:gd name="T65" fmla="*/ 262402 h 130"/>
                      <a:gd name="T66" fmla="*/ 95026 w 78"/>
                      <a:gd name="T67" fmla="*/ 106289 h 130"/>
                      <a:gd name="T68" fmla="*/ 150731 w 78"/>
                      <a:gd name="T69" fmla="*/ 46502 h 130"/>
                      <a:gd name="T70" fmla="*/ 131071 w 78"/>
                      <a:gd name="T71" fmla="*/ 255758 h 130"/>
                      <a:gd name="T72" fmla="*/ 222820 w 78"/>
                      <a:gd name="T73" fmla="*/ 212578 h 130"/>
                      <a:gd name="T74" fmla="*/ 140901 w 78"/>
                      <a:gd name="T75" fmla="*/ 229186 h 130"/>
                      <a:gd name="T76" fmla="*/ 183499 w 78"/>
                      <a:gd name="T77" fmla="*/ 89682 h 130"/>
                      <a:gd name="T78" fmla="*/ 98303 w 78"/>
                      <a:gd name="T79" fmla="*/ 112932 h 130"/>
                      <a:gd name="T80" fmla="*/ 173669 w 78"/>
                      <a:gd name="T81" fmla="*/ 96325 h 130"/>
                      <a:gd name="T82" fmla="*/ 206436 w 78"/>
                      <a:gd name="T83" fmla="*/ 152791 h 130"/>
                      <a:gd name="T84" fmla="*/ 131071 w 78"/>
                      <a:gd name="T85" fmla="*/ 169398 h 130"/>
                      <a:gd name="T86" fmla="*/ 167115 w 78"/>
                      <a:gd name="T87" fmla="*/ 209257 h 130"/>
                      <a:gd name="T88" fmla="*/ 140901 w 78"/>
                      <a:gd name="T89" fmla="*/ 199292 h 130"/>
                      <a:gd name="T90" fmla="*/ 88473 w 78"/>
                      <a:gd name="T91" fmla="*/ 73074 h 130"/>
                      <a:gd name="T92" fmla="*/ 150731 w 78"/>
                      <a:gd name="T93" fmla="*/ 23251 h 130"/>
                      <a:gd name="T94" fmla="*/ 75366 w 78"/>
                      <a:gd name="T95" fmla="*/ 56466 h 130"/>
                      <a:gd name="T96" fmla="*/ 111410 w 78"/>
                      <a:gd name="T97" fmla="*/ 13286 h 130"/>
                      <a:gd name="T98" fmla="*/ 75366 w 78"/>
                      <a:gd name="T99" fmla="*/ 56466 h 130"/>
                      <a:gd name="T100" fmla="*/ 78642 w 78"/>
                      <a:gd name="T101" fmla="*/ 411871 h 130"/>
                      <a:gd name="T102" fmla="*/ 137624 w 78"/>
                      <a:gd name="T103" fmla="*/ 391941 h 130"/>
                      <a:gd name="T104" fmla="*/ 58982 w 78"/>
                      <a:gd name="T105" fmla="*/ 23251 h 130"/>
                      <a:gd name="T106" fmla="*/ 167115 w 78"/>
                      <a:gd name="T107" fmla="*/ 29894 h 130"/>
                      <a:gd name="T108" fmla="*/ 167115 w 78"/>
                      <a:gd name="T109" fmla="*/ 29894 h 130"/>
                      <a:gd name="T110" fmla="*/ 121240 w 78"/>
                      <a:gd name="T111" fmla="*/ 176042 h 130"/>
                      <a:gd name="T112" fmla="*/ 13107 w 78"/>
                      <a:gd name="T113" fmla="*/ 415192 h 130"/>
                      <a:gd name="T114" fmla="*/ 131071 w 78"/>
                      <a:gd name="T115" fmla="*/ 202614 h 130"/>
                      <a:gd name="T116" fmla="*/ 170392 w 78"/>
                      <a:gd name="T117" fmla="*/ 49823 h 13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8"/>
                      <a:gd name="T178" fmla="*/ 0 h 130"/>
                      <a:gd name="T179" fmla="*/ 78 w 78"/>
                      <a:gd name="T180" fmla="*/ 130 h 13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8" h="130">
                        <a:moveTo>
                          <a:pt x="40" y="125"/>
                        </a:moveTo>
                        <a:cubicBezTo>
                          <a:pt x="41" y="125"/>
                          <a:pt x="41" y="125"/>
                          <a:pt x="42" y="125"/>
                        </a:cubicBezTo>
                        <a:cubicBezTo>
                          <a:pt x="43" y="125"/>
                          <a:pt x="45" y="126"/>
                          <a:pt x="46" y="126"/>
                        </a:cubicBezTo>
                        <a:cubicBezTo>
                          <a:pt x="46" y="126"/>
                          <a:pt x="47" y="126"/>
                          <a:pt x="47" y="126"/>
                        </a:cubicBezTo>
                        <a:cubicBezTo>
                          <a:pt x="47" y="126"/>
                          <a:pt x="47" y="126"/>
                          <a:pt x="47" y="127"/>
                        </a:cubicBezTo>
                        <a:cubicBezTo>
                          <a:pt x="47" y="127"/>
                          <a:pt x="47" y="128"/>
                          <a:pt x="47" y="128"/>
                        </a:cubicBezTo>
                        <a:cubicBezTo>
                          <a:pt x="46" y="128"/>
                          <a:pt x="46" y="128"/>
                          <a:pt x="45" y="128"/>
                        </a:cubicBezTo>
                        <a:cubicBezTo>
                          <a:pt x="44" y="128"/>
                          <a:pt x="43" y="128"/>
                          <a:pt x="42" y="128"/>
                        </a:cubicBezTo>
                        <a:cubicBezTo>
                          <a:pt x="42" y="128"/>
                          <a:pt x="42" y="128"/>
                          <a:pt x="41" y="128"/>
                        </a:cubicBezTo>
                        <a:cubicBezTo>
                          <a:pt x="40" y="130"/>
                          <a:pt x="40" y="130"/>
                          <a:pt x="38" y="130"/>
                        </a:cubicBezTo>
                        <a:cubicBezTo>
                          <a:pt x="38" y="129"/>
                          <a:pt x="37" y="128"/>
                          <a:pt x="36" y="128"/>
                        </a:cubicBezTo>
                        <a:cubicBezTo>
                          <a:pt x="31" y="128"/>
                          <a:pt x="26" y="128"/>
                          <a:pt x="21" y="127"/>
                        </a:cubicBezTo>
                        <a:cubicBezTo>
                          <a:pt x="19" y="127"/>
                          <a:pt x="16" y="128"/>
                          <a:pt x="14" y="128"/>
                        </a:cubicBezTo>
                        <a:cubicBezTo>
                          <a:pt x="13" y="128"/>
                          <a:pt x="12" y="128"/>
                          <a:pt x="11" y="128"/>
                        </a:cubicBezTo>
                        <a:cubicBezTo>
                          <a:pt x="10" y="128"/>
                          <a:pt x="9" y="128"/>
                          <a:pt x="9" y="127"/>
                        </a:cubicBezTo>
                        <a:cubicBezTo>
                          <a:pt x="8" y="127"/>
                          <a:pt x="8" y="127"/>
                          <a:pt x="8" y="127"/>
                        </a:cubicBezTo>
                        <a:cubicBezTo>
                          <a:pt x="6" y="127"/>
                          <a:pt x="4" y="127"/>
                          <a:pt x="3" y="126"/>
                        </a:cubicBezTo>
                        <a:cubicBezTo>
                          <a:pt x="0" y="126"/>
                          <a:pt x="0" y="124"/>
                          <a:pt x="1" y="122"/>
                        </a:cubicBezTo>
                        <a:cubicBezTo>
                          <a:pt x="2" y="121"/>
                          <a:pt x="3" y="121"/>
                          <a:pt x="3" y="120"/>
                        </a:cubicBezTo>
                        <a:cubicBezTo>
                          <a:pt x="4" y="118"/>
                          <a:pt x="6" y="117"/>
                          <a:pt x="7" y="116"/>
                        </a:cubicBezTo>
                        <a:cubicBezTo>
                          <a:pt x="8" y="114"/>
                          <a:pt x="10" y="112"/>
                          <a:pt x="11" y="110"/>
                        </a:cubicBezTo>
                        <a:cubicBezTo>
                          <a:pt x="14" y="105"/>
                          <a:pt x="17" y="100"/>
                          <a:pt x="21" y="96"/>
                        </a:cubicBezTo>
                        <a:cubicBezTo>
                          <a:pt x="21" y="96"/>
                          <a:pt x="21" y="95"/>
                          <a:pt x="22" y="95"/>
                        </a:cubicBezTo>
                        <a:cubicBezTo>
                          <a:pt x="22" y="95"/>
                          <a:pt x="22" y="94"/>
                          <a:pt x="22" y="94"/>
                        </a:cubicBezTo>
                        <a:cubicBezTo>
                          <a:pt x="23" y="93"/>
                          <a:pt x="24" y="92"/>
                          <a:pt x="25" y="91"/>
                        </a:cubicBezTo>
                        <a:cubicBezTo>
                          <a:pt x="28" y="88"/>
                          <a:pt x="30" y="84"/>
                          <a:pt x="33" y="81"/>
                        </a:cubicBezTo>
                        <a:cubicBezTo>
                          <a:pt x="34" y="79"/>
                          <a:pt x="35" y="78"/>
                          <a:pt x="36" y="76"/>
                        </a:cubicBezTo>
                        <a:cubicBezTo>
                          <a:pt x="36" y="76"/>
                          <a:pt x="36" y="76"/>
                          <a:pt x="36" y="75"/>
                        </a:cubicBezTo>
                        <a:cubicBezTo>
                          <a:pt x="36" y="75"/>
                          <a:pt x="36" y="74"/>
                          <a:pt x="37" y="74"/>
                        </a:cubicBezTo>
                        <a:cubicBezTo>
                          <a:pt x="37" y="74"/>
                          <a:pt x="37" y="73"/>
                          <a:pt x="38" y="73"/>
                        </a:cubicBezTo>
                        <a:cubicBezTo>
                          <a:pt x="37" y="73"/>
                          <a:pt x="37" y="73"/>
                          <a:pt x="37" y="73"/>
                        </a:cubicBezTo>
                        <a:cubicBezTo>
                          <a:pt x="36" y="72"/>
                          <a:pt x="35" y="71"/>
                          <a:pt x="36" y="70"/>
                        </a:cubicBezTo>
                        <a:cubicBezTo>
                          <a:pt x="36" y="69"/>
                          <a:pt x="36" y="69"/>
                          <a:pt x="37" y="69"/>
                        </a:cubicBezTo>
                        <a:cubicBezTo>
                          <a:pt x="37" y="69"/>
                          <a:pt x="38" y="69"/>
                          <a:pt x="38" y="69"/>
                        </a:cubicBezTo>
                        <a:cubicBezTo>
                          <a:pt x="38" y="68"/>
                          <a:pt x="38" y="67"/>
                          <a:pt x="37" y="66"/>
                        </a:cubicBezTo>
                        <a:cubicBezTo>
                          <a:pt x="36" y="66"/>
                          <a:pt x="36" y="65"/>
                          <a:pt x="36" y="65"/>
                        </a:cubicBezTo>
                        <a:cubicBezTo>
                          <a:pt x="35" y="62"/>
                          <a:pt x="35" y="60"/>
                          <a:pt x="34" y="58"/>
                        </a:cubicBezTo>
                        <a:cubicBezTo>
                          <a:pt x="33" y="55"/>
                          <a:pt x="33" y="53"/>
                          <a:pt x="32" y="51"/>
                        </a:cubicBezTo>
                        <a:cubicBezTo>
                          <a:pt x="30" y="46"/>
                          <a:pt x="28" y="42"/>
                          <a:pt x="26" y="37"/>
                        </a:cubicBezTo>
                        <a:cubicBezTo>
                          <a:pt x="26" y="36"/>
                          <a:pt x="26" y="35"/>
                          <a:pt x="25" y="35"/>
                        </a:cubicBezTo>
                        <a:cubicBezTo>
                          <a:pt x="24" y="34"/>
                          <a:pt x="24" y="34"/>
                          <a:pt x="24" y="33"/>
                        </a:cubicBezTo>
                        <a:cubicBezTo>
                          <a:pt x="24" y="32"/>
                          <a:pt x="24" y="32"/>
                          <a:pt x="24" y="31"/>
                        </a:cubicBezTo>
                        <a:cubicBezTo>
                          <a:pt x="23" y="28"/>
                          <a:pt x="22" y="25"/>
                          <a:pt x="21" y="23"/>
                        </a:cubicBezTo>
                        <a:cubicBezTo>
                          <a:pt x="21" y="22"/>
                          <a:pt x="21" y="22"/>
                          <a:pt x="20" y="21"/>
                        </a:cubicBezTo>
                        <a:cubicBezTo>
                          <a:pt x="19" y="21"/>
                          <a:pt x="19" y="20"/>
                          <a:pt x="19" y="19"/>
                        </a:cubicBezTo>
                        <a:cubicBezTo>
                          <a:pt x="19" y="18"/>
                          <a:pt x="19" y="18"/>
                          <a:pt x="19" y="17"/>
                        </a:cubicBezTo>
                        <a:cubicBezTo>
                          <a:pt x="19" y="16"/>
                          <a:pt x="18" y="15"/>
                          <a:pt x="18" y="14"/>
                        </a:cubicBezTo>
                        <a:cubicBezTo>
                          <a:pt x="17" y="15"/>
                          <a:pt x="16" y="15"/>
                          <a:pt x="15" y="13"/>
                        </a:cubicBezTo>
                        <a:cubicBezTo>
                          <a:pt x="15" y="12"/>
                          <a:pt x="15" y="11"/>
                          <a:pt x="16" y="11"/>
                        </a:cubicBezTo>
                        <a:cubicBezTo>
                          <a:pt x="15" y="9"/>
                          <a:pt x="14" y="6"/>
                          <a:pt x="13" y="5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1"/>
                          <a:pt x="12" y="1"/>
                          <a:pt x="13" y="0"/>
                        </a:cubicBezTo>
                        <a:cubicBezTo>
                          <a:pt x="14" y="0"/>
                          <a:pt x="14" y="0"/>
                          <a:pt x="15" y="0"/>
                        </a:cubicBezTo>
                        <a:cubicBezTo>
                          <a:pt x="20" y="0"/>
                          <a:pt x="25" y="0"/>
                          <a:pt x="30" y="0"/>
                        </a:cubicBezTo>
                        <a:cubicBezTo>
                          <a:pt x="32" y="1"/>
                          <a:pt x="34" y="1"/>
                          <a:pt x="37" y="1"/>
                        </a:cubicBezTo>
                        <a:cubicBezTo>
                          <a:pt x="39" y="1"/>
                          <a:pt x="41" y="1"/>
                          <a:pt x="44" y="1"/>
                        </a:cubicBezTo>
                        <a:cubicBezTo>
                          <a:pt x="44" y="1"/>
                          <a:pt x="44" y="1"/>
                          <a:pt x="45" y="1"/>
                        </a:cubicBezTo>
                        <a:cubicBezTo>
                          <a:pt x="46" y="0"/>
                          <a:pt x="47" y="0"/>
                          <a:pt x="48" y="1"/>
                        </a:cubicBezTo>
                        <a:cubicBezTo>
                          <a:pt x="48" y="1"/>
                          <a:pt x="48" y="1"/>
                          <a:pt x="49" y="1"/>
                        </a:cubicBezTo>
                        <a:cubicBezTo>
                          <a:pt x="50" y="1"/>
                          <a:pt x="51" y="1"/>
                          <a:pt x="52" y="1"/>
                        </a:cubicBezTo>
                        <a:cubicBezTo>
                          <a:pt x="53" y="1"/>
                          <a:pt x="54" y="2"/>
                          <a:pt x="54" y="3"/>
                        </a:cubicBezTo>
                        <a:cubicBezTo>
                          <a:pt x="54" y="4"/>
                          <a:pt x="55" y="5"/>
                          <a:pt x="55" y="6"/>
                        </a:cubicBezTo>
                        <a:cubicBezTo>
                          <a:pt x="56" y="11"/>
                          <a:pt x="57" y="15"/>
                          <a:pt x="59" y="20"/>
                        </a:cubicBezTo>
                        <a:cubicBezTo>
                          <a:pt x="59" y="22"/>
                          <a:pt x="60" y="24"/>
                          <a:pt x="60" y="26"/>
                        </a:cubicBezTo>
                        <a:cubicBezTo>
                          <a:pt x="61" y="29"/>
                          <a:pt x="62" y="32"/>
                          <a:pt x="64" y="35"/>
                        </a:cubicBezTo>
                        <a:cubicBezTo>
                          <a:pt x="64" y="35"/>
                          <a:pt x="64" y="36"/>
                          <a:pt x="64" y="36"/>
                        </a:cubicBezTo>
                        <a:cubicBezTo>
                          <a:pt x="65" y="37"/>
                          <a:pt x="65" y="38"/>
                          <a:pt x="65" y="39"/>
                        </a:cubicBezTo>
                        <a:cubicBezTo>
                          <a:pt x="65" y="39"/>
                          <a:pt x="65" y="39"/>
                          <a:pt x="66" y="40"/>
                        </a:cubicBezTo>
                        <a:cubicBezTo>
                          <a:pt x="70" y="47"/>
                          <a:pt x="74" y="55"/>
                          <a:pt x="76" y="64"/>
                        </a:cubicBezTo>
                        <a:cubicBezTo>
                          <a:pt x="76" y="64"/>
                          <a:pt x="76" y="65"/>
                          <a:pt x="77" y="66"/>
                        </a:cubicBezTo>
                        <a:cubicBezTo>
                          <a:pt x="77" y="67"/>
                          <a:pt x="78" y="69"/>
                          <a:pt x="78" y="70"/>
                        </a:cubicBezTo>
                        <a:cubicBezTo>
                          <a:pt x="78" y="70"/>
                          <a:pt x="78" y="71"/>
                          <a:pt x="78" y="71"/>
                        </a:cubicBezTo>
                        <a:cubicBezTo>
                          <a:pt x="78" y="72"/>
                          <a:pt x="77" y="73"/>
                          <a:pt x="78" y="75"/>
                        </a:cubicBezTo>
                        <a:cubicBezTo>
                          <a:pt x="78" y="75"/>
                          <a:pt x="77" y="76"/>
                          <a:pt x="77" y="76"/>
                        </a:cubicBezTo>
                        <a:cubicBezTo>
                          <a:pt x="76" y="77"/>
                          <a:pt x="75" y="78"/>
                          <a:pt x="74" y="79"/>
                        </a:cubicBezTo>
                        <a:cubicBezTo>
                          <a:pt x="71" y="82"/>
                          <a:pt x="69" y="85"/>
                          <a:pt x="66" y="88"/>
                        </a:cubicBezTo>
                        <a:cubicBezTo>
                          <a:pt x="65" y="90"/>
                          <a:pt x="64" y="92"/>
                          <a:pt x="63" y="94"/>
                        </a:cubicBezTo>
                        <a:cubicBezTo>
                          <a:pt x="60" y="98"/>
                          <a:pt x="57" y="103"/>
                          <a:pt x="53" y="108"/>
                        </a:cubicBezTo>
                        <a:cubicBezTo>
                          <a:pt x="53" y="108"/>
                          <a:pt x="53" y="109"/>
                          <a:pt x="53" y="109"/>
                        </a:cubicBezTo>
                        <a:cubicBezTo>
                          <a:pt x="50" y="113"/>
                          <a:pt x="47" y="117"/>
                          <a:pt x="45" y="121"/>
                        </a:cubicBezTo>
                        <a:cubicBezTo>
                          <a:pt x="44" y="123"/>
                          <a:pt x="44" y="123"/>
                          <a:pt x="42" y="123"/>
                        </a:cubicBezTo>
                        <a:cubicBezTo>
                          <a:pt x="42" y="123"/>
                          <a:pt x="42" y="123"/>
                          <a:pt x="42" y="123"/>
                        </a:cubicBezTo>
                        <a:cubicBezTo>
                          <a:pt x="41" y="124"/>
                          <a:pt x="41" y="125"/>
                          <a:pt x="40" y="125"/>
                        </a:cubicBezTo>
                        <a:cubicBezTo>
                          <a:pt x="40" y="125"/>
                          <a:pt x="40" y="125"/>
                          <a:pt x="40" y="125"/>
                        </a:cubicBezTo>
                        <a:close/>
                        <a:moveTo>
                          <a:pt x="54" y="100"/>
                        </a:moveTo>
                        <a:cubicBezTo>
                          <a:pt x="54" y="100"/>
                          <a:pt x="53" y="100"/>
                          <a:pt x="53" y="100"/>
                        </a:cubicBezTo>
                        <a:cubicBezTo>
                          <a:pt x="52" y="100"/>
                          <a:pt x="51" y="100"/>
                          <a:pt x="50" y="101"/>
                        </a:cubicBezTo>
                        <a:cubicBezTo>
                          <a:pt x="47" y="102"/>
                          <a:pt x="44" y="104"/>
                          <a:pt x="41" y="105"/>
                        </a:cubicBezTo>
                        <a:cubicBezTo>
                          <a:pt x="35" y="107"/>
                          <a:pt x="30" y="110"/>
                          <a:pt x="25" y="113"/>
                        </a:cubicBezTo>
                        <a:cubicBezTo>
                          <a:pt x="22" y="114"/>
                          <a:pt x="19" y="115"/>
                          <a:pt x="16" y="117"/>
                        </a:cubicBezTo>
                        <a:cubicBezTo>
                          <a:pt x="15" y="117"/>
                          <a:pt x="13" y="118"/>
                          <a:pt x="13" y="119"/>
                        </a:cubicBezTo>
                        <a:cubicBezTo>
                          <a:pt x="12" y="119"/>
                          <a:pt x="12" y="119"/>
                          <a:pt x="12" y="119"/>
                        </a:cubicBezTo>
                        <a:cubicBezTo>
                          <a:pt x="11" y="119"/>
                          <a:pt x="11" y="119"/>
                          <a:pt x="10" y="119"/>
                        </a:cubicBezTo>
                        <a:cubicBezTo>
                          <a:pt x="10" y="119"/>
                          <a:pt x="10" y="120"/>
                          <a:pt x="10" y="120"/>
                        </a:cubicBezTo>
                        <a:cubicBezTo>
                          <a:pt x="9" y="120"/>
                          <a:pt x="9" y="121"/>
                          <a:pt x="9" y="121"/>
                        </a:cubicBezTo>
                        <a:cubicBezTo>
                          <a:pt x="8" y="121"/>
                          <a:pt x="7" y="123"/>
                          <a:pt x="7" y="124"/>
                        </a:cubicBezTo>
                        <a:cubicBezTo>
                          <a:pt x="11" y="124"/>
                          <a:pt x="14" y="124"/>
                          <a:pt x="18" y="124"/>
                        </a:cubicBezTo>
                        <a:cubicBezTo>
                          <a:pt x="17" y="123"/>
                          <a:pt x="17" y="122"/>
                          <a:pt x="18" y="122"/>
                        </a:cubicBezTo>
                        <a:cubicBezTo>
                          <a:pt x="18" y="121"/>
                          <a:pt x="19" y="121"/>
                          <a:pt x="20" y="121"/>
                        </a:cubicBezTo>
                        <a:cubicBezTo>
                          <a:pt x="20" y="121"/>
                          <a:pt x="20" y="121"/>
                          <a:pt x="20" y="122"/>
                        </a:cubicBezTo>
                        <a:cubicBezTo>
                          <a:pt x="21" y="122"/>
                          <a:pt x="21" y="123"/>
                          <a:pt x="22" y="122"/>
                        </a:cubicBezTo>
                        <a:cubicBezTo>
                          <a:pt x="23" y="122"/>
                          <a:pt x="24" y="122"/>
                          <a:pt x="24" y="122"/>
                        </a:cubicBezTo>
                        <a:cubicBezTo>
                          <a:pt x="27" y="120"/>
                          <a:pt x="30" y="119"/>
                          <a:pt x="33" y="117"/>
                        </a:cubicBezTo>
                        <a:cubicBezTo>
                          <a:pt x="36" y="116"/>
                          <a:pt x="38" y="115"/>
                          <a:pt x="40" y="113"/>
                        </a:cubicBezTo>
                        <a:cubicBezTo>
                          <a:pt x="42" y="113"/>
                          <a:pt x="43" y="113"/>
                          <a:pt x="43" y="114"/>
                        </a:cubicBezTo>
                        <a:cubicBezTo>
                          <a:pt x="43" y="114"/>
                          <a:pt x="43" y="115"/>
                          <a:pt x="44" y="115"/>
                        </a:cubicBezTo>
                        <a:cubicBezTo>
                          <a:pt x="47" y="110"/>
                          <a:pt x="51" y="105"/>
                          <a:pt x="54" y="100"/>
                        </a:cubicBezTo>
                        <a:close/>
                        <a:moveTo>
                          <a:pt x="65" y="85"/>
                        </a:moveTo>
                        <a:cubicBezTo>
                          <a:pt x="65" y="85"/>
                          <a:pt x="65" y="85"/>
                          <a:pt x="65" y="85"/>
                        </a:cubicBezTo>
                        <a:cubicBezTo>
                          <a:pt x="63" y="86"/>
                          <a:pt x="61" y="86"/>
                          <a:pt x="59" y="87"/>
                        </a:cubicBezTo>
                        <a:cubicBezTo>
                          <a:pt x="54" y="90"/>
                          <a:pt x="49" y="93"/>
                          <a:pt x="44" y="95"/>
                        </a:cubicBezTo>
                        <a:cubicBezTo>
                          <a:pt x="39" y="97"/>
                          <a:pt x="34" y="99"/>
                          <a:pt x="30" y="102"/>
                        </a:cubicBezTo>
                        <a:cubicBezTo>
                          <a:pt x="27" y="103"/>
                          <a:pt x="24" y="105"/>
                          <a:pt x="21" y="106"/>
                        </a:cubicBezTo>
                        <a:cubicBezTo>
                          <a:pt x="21" y="106"/>
                          <a:pt x="21" y="106"/>
                          <a:pt x="20" y="107"/>
                        </a:cubicBezTo>
                        <a:cubicBezTo>
                          <a:pt x="20" y="107"/>
                          <a:pt x="20" y="107"/>
                          <a:pt x="20" y="108"/>
                        </a:cubicBezTo>
                        <a:cubicBezTo>
                          <a:pt x="20" y="108"/>
                          <a:pt x="19" y="108"/>
                          <a:pt x="19" y="108"/>
                        </a:cubicBezTo>
                        <a:cubicBezTo>
                          <a:pt x="18" y="108"/>
                          <a:pt x="18" y="108"/>
                          <a:pt x="18" y="108"/>
                        </a:cubicBezTo>
                        <a:cubicBezTo>
                          <a:pt x="16" y="110"/>
                          <a:pt x="15" y="112"/>
                          <a:pt x="13" y="114"/>
                        </a:cubicBezTo>
                        <a:cubicBezTo>
                          <a:pt x="13" y="114"/>
                          <a:pt x="13" y="115"/>
                          <a:pt x="13" y="115"/>
                        </a:cubicBezTo>
                        <a:cubicBezTo>
                          <a:pt x="14" y="115"/>
                          <a:pt x="14" y="115"/>
                          <a:pt x="15" y="115"/>
                        </a:cubicBezTo>
                        <a:cubicBezTo>
                          <a:pt x="17" y="114"/>
                          <a:pt x="18" y="113"/>
                          <a:pt x="20" y="113"/>
                        </a:cubicBezTo>
                        <a:cubicBezTo>
                          <a:pt x="27" y="109"/>
                          <a:pt x="35" y="105"/>
                          <a:pt x="43" y="102"/>
                        </a:cubicBezTo>
                        <a:cubicBezTo>
                          <a:pt x="45" y="101"/>
                          <a:pt x="48" y="100"/>
                          <a:pt x="50" y="98"/>
                        </a:cubicBezTo>
                        <a:cubicBezTo>
                          <a:pt x="51" y="97"/>
                          <a:pt x="52" y="96"/>
                          <a:pt x="54" y="96"/>
                        </a:cubicBezTo>
                        <a:cubicBezTo>
                          <a:pt x="55" y="95"/>
                          <a:pt x="55" y="95"/>
                          <a:pt x="56" y="96"/>
                        </a:cubicBezTo>
                        <a:cubicBezTo>
                          <a:pt x="56" y="96"/>
                          <a:pt x="56" y="96"/>
                          <a:pt x="57" y="97"/>
                        </a:cubicBezTo>
                        <a:cubicBezTo>
                          <a:pt x="59" y="93"/>
                          <a:pt x="62" y="89"/>
                          <a:pt x="65" y="85"/>
                        </a:cubicBezTo>
                        <a:close/>
                        <a:moveTo>
                          <a:pt x="72" y="74"/>
                        </a:move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0" y="75"/>
                          <a:pt x="68" y="76"/>
                          <a:pt x="66" y="76"/>
                        </a:cubicBezTo>
                        <a:cubicBezTo>
                          <a:pt x="64" y="77"/>
                          <a:pt x="63" y="78"/>
                          <a:pt x="62" y="78"/>
                        </a:cubicBezTo>
                        <a:cubicBezTo>
                          <a:pt x="54" y="82"/>
                          <a:pt x="46" y="86"/>
                          <a:pt x="38" y="90"/>
                        </a:cubicBezTo>
                        <a:cubicBezTo>
                          <a:pt x="35" y="92"/>
                          <a:pt x="31" y="94"/>
                          <a:pt x="28" y="95"/>
                        </a:cubicBezTo>
                        <a:cubicBezTo>
                          <a:pt x="28" y="96"/>
                          <a:pt x="27" y="96"/>
                          <a:pt x="27" y="97"/>
                        </a:cubicBezTo>
                        <a:cubicBezTo>
                          <a:pt x="25" y="99"/>
                          <a:pt x="24" y="101"/>
                          <a:pt x="22" y="103"/>
                        </a:cubicBezTo>
                        <a:cubicBezTo>
                          <a:pt x="22" y="103"/>
                          <a:pt x="22" y="103"/>
                          <a:pt x="22" y="103"/>
                        </a:cubicBezTo>
                        <a:cubicBezTo>
                          <a:pt x="23" y="103"/>
                          <a:pt x="24" y="103"/>
                          <a:pt x="25" y="102"/>
                        </a:cubicBezTo>
                        <a:cubicBezTo>
                          <a:pt x="30" y="100"/>
                          <a:pt x="35" y="97"/>
                          <a:pt x="40" y="95"/>
                        </a:cubicBezTo>
                        <a:cubicBezTo>
                          <a:pt x="45" y="92"/>
                          <a:pt x="51" y="90"/>
                          <a:pt x="56" y="87"/>
                        </a:cubicBezTo>
                        <a:cubicBezTo>
                          <a:pt x="59" y="85"/>
                          <a:pt x="61" y="83"/>
                          <a:pt x="64" y="81"/>
                        </a:cubicBezTo>
                        <a:cubicBezTo>
                          <a:pt x="65" y="80"/>
                          <a:pt x="66" y="80"/>
                          <a:pt x="67" y="81"/>
                        </a:cubicBezTo>
                        <a:cubicBezTo>
                          <a:pt x="67" y="81"/>
                          <a:pt x="67" y="81"/>
                          <a:pt x="67" y="82"/>
                        </a:cubicBezTo>
                        <a:cubicBezTo>
                          <a:pt x="69" y="79"/>
                          <a:pt x="71" y="77"/>
                          <a:pt x="72" y="74"/>
                        </a:cubicBezTo>
                        <a:close/>
                        <a:moveTo>
                          <a:pt x="57" y="30"/>
                        </a:moveTo>
                        <a:cubicBezTo>
                          <a:pt x="57" y="30"/>
                          <a:pt x="57" y="30"/>
                          <a:pt x="57" y="30"/>
                        </a:cubicBezTo>
                        <a:cubicBezTo>
                          <a:pt x="54" y="31"/>
                          <a:pt x="53" y="32"/>
                          <a:pt x="51" y="33"/>
                        </a:cubicBezTo>
                        <a:cubicBezTo>
                          <a:pt x="46" y="35"/>
                          <a:pt x="41" y="38"/>
                          <a:pt x="37" y="40"/>
                        </a:cubicBezTo>
                        <a:cubicBezTo>
                          <a:pt x="36" y="40"/>
                          <a:pt x="35" y="41"/>
                          <a:pt x="34" y="41"/>
                        </a:cubicBezTo>
                        <a:cubicBezTo>
                          <a:pt x="35" y="44"/>
                          <a:pt x="37" y="47"/>
                          <a:pt x="38" y="50"/>
                        </a:cubicBezTo>
                        <a:cubicBezTo>
                          <a:pt x="42" y="48"/>
                          <a:pt x="58" y="39"/>
                          <a:pt x="60" y="37"/>
                        </a:cubicBezTo>
                        <a:cubicBezTo>
                          <a:pt x="59" y="35"/>
                          <a:pt x="58" y="33"/>
                          <a:pt x="57" y="30"/>
                        </a:cubicBezTo>
                        <a:close/>
                        <a:moveTo>
                          <a:pt x="37" y="81"/>
                        </a:moveTo>
                        <a:cubicBezTo>
                          <a:pt x="36" y="83"/>
                          <a:pt x="35" y="85"/>
                          <a:pt x="34" y="86"/>
                        </a:cubicBezTo>
                        <a:cubicBezTo>
                          <a:pt x="33" y="88"/>
                          <a:pt x="32" y="90"/>
                          <a:pt x="31" y="92"/>
                        </a:cubicBezTo>
                        <a:cubicBezTo>
                          <a:pt x="33" y="91"/>
                          <a:pt x="35" y="90"/>
                          <a:pt x="37" y="88"/>
                        </a:cubicBezTo>
                        <a:cubicBezTo>
                          <a:pt x="42" y="85"/>
                          <a:pt x="48" y="82"/>
                          <a:pt x="54" y="80"/>
                        </a:cubicBezTo>
                        <a:cubicBezTo>
                          <a:pt x="58" y="78"/>
                          <a:pt x="62" y="76"/>
                          <a:pt x="67" y="74"/>
                        </a:cubicBezTo>
                        <a:cubicBezTo>
                          <a:pt x="69" y="73"/>
                          <a:pt x="71" y="71"/>
                          <a:pt x="73" y="70"/>
                        </a:cubicBezTo>
                        <a:cubicBezTo>
                          <a:pt x="72" y="68"/>
                          <a:pt x="72" y="67"/>
                          <a:pt x="71" y="66"/>
                        </a:cubicBezTo>
                        <a:cubicBezTo>
                          <a:pt x="71" y="66"/>
                          <a:pt x="70" y="67"/>
                          <a:pt x="70" y="67"/>
                        </a:cubicBezTo>
                        <a:cubicBezTo>
                          <a:pt x="67" y="68"/>
                          <a:pt x="65" y="69"/>
                          <a:pt x="63" y="70"/>
                        </a:cubicBezTo>
                        <a:cubicBezTo>
                          <a:pt x="57" y="72"/>
                          <a:pt x="52" y="74"/>
                          <a:pt x="47" y="77"/>
                        </a:cubicBezTo>
                        <a:cubicBezTo>
                          <a:pt x="45" y="77"/>
                          <a:pt x="44" y="78"/>
                          <a:pt x="43" y="78"/>
                        </a:cubicBezTo>
                        <a:cubicBezTo>
                          <a:pt x="42" y="79"/>
                          <a:pt x="42" y="79"/>
                          <a:pt x="41" y="79"/>
                        </a:cubicBezTo>
                        <a:cubicBezTo>
                          <a:pt x="41" y="80"/>
                          <a:pt x="41" y="80"/>
                          <a:pt x="41" y="80"/>
                        </a:cubicBezTo>
                        <a:cubicBezTo>
                          <a:pt x="41" y="81"/>
                          <a:pt x="41" y="81"/>
                          <a:pt x="41" y="81"/>
                        </a:cubicBezTo>
                        <a:cubicBezTo>
                          <a:pt x="40" y="82"/>
                          <a:pt x="39" y="82"/>
                          <a:pt x="38" y="82"/>
                        </a:cubicBezTo>
                        <a:cubicBezTo>
                          <a:pt x="38" y="81"/>
                          <a:pt x="38" y="81"/>
                          <a:pt x="37" y="81"/>
                        </a:cubicBezTo>
                        <a:close/>
                        <a:moveTo>
                          <a:pt x="29" y="32"/>
                        </a:moveTo>
                        <a:cubicBezTo>
                          <a:pt x="30" y="31"/>
                          <a:pt x="31" y="31"/>
                          <a:pt x="32" y="30"/>
                        </a:cubicBezTo>
                        <a:cubicBezTo>
                          <a:pt x="38" y="27"/>
                          <a:pt x="45" y="23"/>
                          <a:pt x="51" y="20"/>
                        </a:cubicBezTo>
                        <a:cubicBezTo>
                          <a:pt x="51" y="20"/>
                          <a:pt x="52" y="19"/>
                          <a:pt x="52" y="19"/>
                        </a:cubicBezTo>
                        <a:cubicBezTo>
                          <a:pt x="51" y="17"/>
                          <a:pt x="50" y="15"/>
                          <a:pt x="49" y="13"/>
                        </a:cubicBezTo>
                        <a:cubicBezTo>
                          <a:pt x="48" y="14"/>
                          <a:pt x="47" y="14"/>
                          <a:pt x="46" y="14"/>
                        </a:cubicBezTo>
                        <a:cubicBezTo>
                          <a:pt x="43" y="16"/>
                          <a:pt x="41" y="17"/>
                          <a:pt x="38" y="18"/>
                        </a:cubicBezTo>
                        <a:cubicBezTo>
                          <a:pt x="34" y="20"/>
                          <a:pt x="31" y="23"/>
                          <a:pt x="27" y="24"/>
                        </a:cubicBezTo>
                        <a:cubicBezTo>
                          <a:pt x="26" y="24"/>
                          <a:pt x="26" y="24"/>
                          <a:pt x="26" y="25"/>
                        </a:cubicBezTo>
                        <a:cubicBezTo>
                          <a:pt x="27" y="27"/>
                          <a:pt x="28" y="29"/>
                          <a:pt x="29" y="32"/>
                        </a:cubicBezTo>
                        <a:close/>
                        <a:moveTo>
                          <a:pt x="40" y="77"/>
                        </a:moveTo>
                        <a:cubicBezTo>
                          <a:pt x="40" y="77"/>
                          <a:pt x="40" y="77"/>
                          <a:pt x="40" y="77"/>
                        </a:cubicBezTo>
                        <a:cubicBezTo>
                          <a:pt x="41" y="77"/>
                          <a:pt x="41" y="77"/>
                          <a:pt x="42" y="77"/>
                        </a:cubicBezTo>
                        <a:cubicBezTo>
                          <a:pt x="43" y="76"/>
                          <a:pt x="45" y="75"/>
                          <a:pt x="46" y="74"/>
                        </a:cubicBezTo>
                        <a:cubicBezTo>
                          <a:pt x="51" y="72"/>
                          <a:pt x="56" y="70"/>
                          <a:pt x="61" y="68"/>
                        </a:cubicBezTo>
                        <a:cubicBezTo>
                          <a:pt x="64" y="67"/>
                          <a:pt x="66" y="65"/>
                          <a:pt x="68" y="64"/>
                        </a:cubicBezTo>
                        <a:cubicBezTo>
                          <a:pt x="68" y="63"/>
                          <a:pt x="69" y="63"/>
                          <a:pt x="70" y="62"/>
                        </a:cubicBezTo>
                        <a:cubicBezTo>
                          <a:pt x="69" y="61"/>
                          <a:pt x="69" y="60"/>
                          <a:pt x="68" y="58"/>
                        </a:cubicBezTo>
                        <a:cubicBezTo>
                          <a:pt x="67" y="58"/>
                          <a:pt x="67" y="59"/>
                          <a:pt x="67" y="59"/>
                        </a:cubicBezTo>
                        <a:cubicBezTo>
                          <a:pt x="64" y="60"/>
                          <a:pt x="62" y="60"/>
                          <a:pt x="59" y="62"/>
                        </a:cubicBezTo>
                        <a:cubicBezTo>
                          <a:pt x="54" y="64"/>
                          <a:pt x="48" y="67"/>
                          <a:pt x="43" y="69"/>
                        </a:cubicBezTo>
                        <a:cubicBezTo>
                          <a:pt x="42" y="70"/>
                          <a:pt x="41" y="70"/>
                          <a:pt x="42" y="72"/>
                        </a:cubicBezTo>
                        <a:cubicBezTo>
                          <a:pt x="43" y="72"/>
                          <a:pt x="43" y="73"/>
                          <a:pt x="42" y="74"/>
                        </a:cubicBezTo>
                        <a:cubicBezTo>
                          <a:pt x="42" y="75"/>
                          <a:pt x="41" y="75"/>
                          <a:pt x="41" y="76"/>
                        </a:cubicBezTo>
                        <a:cubicBezTo>
                          <a:pt x="41" y="76"/>
                          <a:pt x="40" y="77"/>
                          <a:pt x="40" y="77"/>
                        </a:cubicBezTo>
                        <a:close/>
                        <a:moveTo>
                          <a:pt x="56" y="27"/>
                        </a:moveTo>
                        <a:cubicBezTo>
                          <a:pt x="55" y="26"/>
                          <a:pt x="55" y="24"/>
                          <a:pt x="54" y="23"/>
                        </a:cubicBezTo>
                        <a:cubicBezTo>
                          <a:pt x="53" y="21"/>
                          <a:pt x="53" y="21"/>
                          <a:pt x="52" y="22"/>
                        </a:cubicBezTo>
                        <a:cubicBezTo>
                          <a:pt x="51" y="22"/>
                          <a:pt x="51" y="22"/>
                          <a:pt x="51" y="22"/>
                        </a:cubicBezTo>
                        <a:cubicBezTo>
                          <a:pt x="48" y="24"/>
                          <a:pt x="45" y="25"/>
                          <a:pt x="42" y="27"/>
                        </a:cubicBezTo>
                        <a:cubicBezTo>
                          <a:pt x="38" y="29"/>
                          <a:pt x="34" y="32"/>
                          <a:pt x="30" y="34"/>
                        </a:cubicBezTo>
                        <a:cubicBezTo>
                          <a:pt x="30" y="34"/>
                          <a:pt x="30" y="34"/>
                          <a:pt x="30" y="34"/>
                        </a:cubicBezTo>
                        <a:cubicBezTo>
                          <a:pt x="31" y="36"/>
                          <a:pt x="31" y="38"/>
                          <a:pt x="32" y="39"/>
                        </a:cubicBezTo>
                        <a:cubicBezTo>
                          <a:pt x="33" y="39"/>
                          <a:pt x="33" y="39"/>
                          <a:pt x="33" y="39"/>
                        </a:cubicBezTo>
                        <a:cubicBezTo>
                          <a:pt x="36" y="38"/>
                          <a:pt x="39" y="36"/>
                          <a:pt x="42" y="35"/>
                        </a:cubicBezTo>
                        <a:cubicBezTo>
                          <a:pt x="45" y="33"/>
                          <a:pt x="49" y="31"/>
                          <a:pt x="53" y="29"/>
                        </a:cubicBezTo>
                        <a:cubicBezTo>
                          <a:pt x="54" y="29"/>
                          <a:pt x="55" y="28"/>
                          <a:pt x="56" y="27"/>
                        </a:cubicBezTo>
                        <a:close/>
                        <a:moveTo>
                          <a:pt x="42" y="58"/>
                        </a:moveTo>
                        <a:cubicBezTo>
                          <a:pt x="43" y="57"/>
                          <a:pt x="43" y="57"/>
                          <a:pt x="44" y="57"/>
                        </a:cubicBezTo>
                        <a:cubicBezTo>
                          <a:pt x="48" y="55"/>
                          <a:pt x="51" y="53"/>
                          <a:pt x="56" y="51"/>
                        </a:cubicBezTo>
                        <a:cubicBezTo>
                          <a:pt x="58" y="50"/>
                          <a:pt x="60" y="48"/>
                          <a:pt x="63" y="46"/>
                        </a:cubicBezTo>
                        <a:cubicBezTo>
                          <a:pt x="63" y="46"/>
                          <a:pt x="63" y="46"/>
                          <a:pt x="63" y="46"/>
                        </a:cubicBezTo>
                        <a:cubicBezTo>
                          <a:pt x="63" y="44"/>
                          <a:pt x="62" y="42"/>
                          <a:pt x="61" y="40"/>
                        </a:cubicBezTo>
                        <a:cubicBezTo>
                          <a:pt x="61" y="41"/>
                          <a:pt x="60" y="41"/>
                          <a:pt x="60" y="41"/>
                        </a:cubicBezTo>
                        <a:cubicBezTo>
                          <a:pt x="57" y="42"/>
                          <a:pt x="55" y="43"/>
                          <a:pt x="53" y="44"/>
                        </a:cubicBezTo>
                        <a:cubicBezTo>
                          <a:pt x="49" y="47"/>
                          <a:pt x="45" y="49"/>
                          <a:pt x="40" y="51"/>
                        </a:cubicBezTo>
                        <a:cubicBezTo>
                          <a:pt x="40" y="51"/>
                          <a:pt x="39" y="51"/>
                          <a:pt x="39" y="52"/>
                        </a:cubicBezTo>
                        <a:cubicBezTo>
                          <a:pt x="40" y="54"/>
                          <a:pt x="41" y="56"/>
                          <a:pt x="42" y="58"/>
                        </a:cubicBezTo>
                        <a:close/>
                        <a:moveTo>
                          <a:pt x="42" y="67"/>
                        </a:moveTo>
                        <a:cubicBezTo>
                          <a:pt x="43" y="67"/>
                          <a:pt x="43" y="67"/>
                          <a:pt x="43" y="67"/>
                        </a:cubicBezTo>
                        <a:cubicBezTo>
                          <a:pt x="45" y="66"/>
                          <a:pt x="48" y="65"/>
                          <a:pt x="51" y="63"/>
                        </a:cubicBezTo>
                        <a:cubicBezTo>
                          <a:pt x="56" y="61"/>
                          <a:pt x="61" y="58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ubicBezTo>
                          <a:pt x="66" y="53"/>
                          <a:pt x="65" y="52"/>
                          <a:pt x="65" y="50"/>
                        </a:cubicBezTo>
                        <a:cubicBezTo>
                          <a:pt x="62" y="51"/>
                          <a:pt x="60" y="51"/>
                          <a:pt x="58" y="52"/>
                        </a:cubicBezTo>
                        <a:cubicBezTo>
                          <a:pt x="53" y="55"/>
                          <a:pt x="48" y="57"/>
                          <a:pt x="43" y="60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2" y="62"/>
                          <a:pt x="42" y="65"/>
                          <a:pt x="42" y="67"/>
                        </a:cubicBezTo>
                        <a:close/>
                        <a:moveTo>
                          <a:pt x="24" y="19"/>
                        </a:moveTo>
                        <a:cubicBezTo>
                          <a:pt x="24" y="20"/>
                          <a:pt x="24" y="20"/>
                          <a:pt x="25" y="20"/>
                        </a:cubicBezTo>
                        <a:cubicBezTo>
                          <a:pt x="26" y="20"/>
                          <a:pt x="27" y="21"/>
                          <a:pt x="27" y="22"/>
                        </a:cubicBezTo>
                        <a:cubicBezTo>
                          <a:pt x="28" y="21"/>
                          <a:pt x="29" y="21"/>
                          <a:pt x="29" y="21"/>
                        </a:cubicBezTo>
                        <a:cubicBezTo>
                          <a:pt x="31" y="20"/>
                          <a:pt x="34" y="18"/>
                          <a:pt x="36" y="17"/>
                        </a:cubicBezTo>
                        <a:cubicBezTo>
                          <a:pt x="39" y="16"/>
                          <a:pt x="41" y="15"/>
                          <a:pt x="43" y="13"/>
                        </a:cubicBezTo>
                        <a:cubicBezTo>
                          <a:pt x="45" y="13"/>
                          <a:pt x="46" y="12"/>
                          <a:pt x="47" y="11"/>
                        </a:cubicBezTo>
                        <a:cubicBezTo>
                          <a:pt x="47" y="9"/>
                          <a:pt x="46" y="8"/>
                          <a:pt x="46" y="7"/>
                        </a:cubicBezTo>
                        <a:cubicBezTo>
                          <a:pt x="44" y="8"/>
                          <a:pt x="42" y="8"/>
                          <a:pt x="41" y="9"/>
                        </a:cubicBezTo>
                        <a:cubicBezTo>
                          <a:pt x="35" y="11"/>
                          <a:pt x="30" y="14"/>
                          <a:pt x="25" y="18"/>
                        </a:cubicBezTo>
                        <a:cubicBezTo>
                          <a:pt x="25" y="18"/>
                          <a:pt x="24" y="19"/>
                          <a:pt x="24" y="19"/>
                        </a:cubicBezTo>
                        <a:close/>
                        <a:moveTo>
                          <a:pt x="23" y="17"/>
                        </a:moveTo>
                        <a:cubicBezTo>
                          <a:pt x="23" y="17"/>
                          <a:pt x="23" y="17"/>
                          <a:pt x="23" y="17"/>
                        </a:cubicBezTo>
                        <a:cubicBezTo>
                          <a:pt x="24" y="16"/>
                          <a:pt x="24" y="16"/>
                          <a:pt x="25" y="15"/>
                        </a:cubicBezTo>
                        <a:cubicBezTo>
                          <a:pt x="30" y="12"/>
                          <a:pt x="35" y="9"/>
                          <a:pt x="41" y="6"/>
                        </a:cubicBezTo>
                        <a:cubicBezTo>
                          <a:pt x="42" y="6"/>
                          <a:pt x="44" y="4"/>
                          <a:pt x="44" y="4"/>
                        </a:cubicBezTo>
                        <a:cubicBezTo>
                          <a:pt x="41" y="4"/>
                          <a:pt x="37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6"/>
                          <a:pt x="34" y="6"/>
                          <a:pt x="32" y="7"/>
                        </a:cubicBezTo>
                        <a:cubicBezTo>
                          <a:pt x="31" y="7"/>
                          <a:pt x="30" y="7"/>
                          <a:pt x="29" y="8"/>
                        </a:cubicBezTo>
                        <a:cubicBezTo>
                          <a:pt x="27" y="9"/>
                          <a:pt x="25" y="9"/>
                          <a:pt x="24" y="10"/>
                        </a:cubicBezTo>
                        <a:cubicBezTo>
                          <a:pt x="23" y="11"/>
                          <a:pt x="21" y="12"/>
                          <a:pt x="20" y="12"/>
                        </a:cubicBezTo>
                        <a:cubicBezTo>
                          <a:pt x="21" y="14"/>
                          <a:pt x="22" y="15"/>
                          <a:pt x="23" y="17"/>
                        </a:cubicBezTo>
                        <a:close/>
                        <a:moveTo>
                          <a:pt x="42" y="117"/>
                        </a:moveTo>
                        <a:cubicBezTo>
                          <a:pt x="42" y="117"/>
                          <a:pt x="42" y="117"/>
                          <a:pt x="42" y="117"/>
                        </a:cubicBezTo>
                        <a:cubicBezTo>
                          <a:pt x="37" y="118"/>
                          <a:pt x="33" y="119"/>
                          <a:pt x="29" y="122"/>
                        </a:cubicBezTo>
                        <a:cubicBezTo>
                          <a:pt x="28" y="122"/>
                          <a:pt x="26" y="123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7" y="124"/>
                          <a:pt x="30" y="124"/>
                          <a:pt x="33" y="125"/>
                        </a:cubicBezTo>
                        <a:cubicBezTo>
                          <a:pt x="34" y="125"/>
                          <a:pt x="35" y="125"/>
                          <a:pt x="35" y="125"/>
                        </a:cubicBezTo>
                        <a:cubicBezTo>
                          <a:pt x="36" y="126"/>
                          <a:pt x="37" y="126"/>
                          <a:pt x="37" y="124"/>
                        </a:cubicBezTo>
                        <a:cubicBezTo>
                          <a:pt x="39" y="122"/>
                          <a:pt x="40" y="120"/>
                          <a:pt x="42" y="118"/>
                        </a:cubicBezTo>
                        <a:cubicBezTo>
                          <a:pt x="42" y="118"/>
                          <a:pt x="42" y="117"/>
                          <a:pt x="42" y="117"/>
                        </a:cubicBezTo>
                        <a:close/>
                        <a:moveTo>
                          <a:pt x="30" y="5"/>
                        </a:moveTo>
                        <a:cubicBezTo>
                          <a:pt x="30" y="4"/>
                          <a:pt x="30" y="4"/>
                          <a:pt x="30" y="4"/>
                        </a:cubicBezTo>
                        <a:cubicBezTo>
                          <a:pt x="26" y="4"/>
                          <a:pt x="22" y="4"/>
                          <a:pt x="18" y="5"/>
                        </a:cubicBezTo>
                        <a:cubicBezTo>
                          <a:pt x="17" y="5"/>
                          <a:pt x="17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8"/>
                          <a:pt x="19" y="9"/>
                          <a:pt x="19" y="10"/>
                        </a:cubicBezTo>
                        <a:cubicBezTo>
                          <a:pt x="22" y="9"/>
                          <a:pt x="25" y="7"/>
                          <a:pt x="28" y="6"/>
                        </a:cubicBezTo>
                        <a:cubicBezTo>
                          <a:pt x="29" y="5"/>
                          <a:pt x="29" y="5"/>
                          <a:pt x="30" y="5"/>
                        </a:cubicBezTo>
                        <a:close/>
                        <a:moveTo>
                          <a:pt x="51" y="9"/>
                        </a:moveTo>
                        <a:cubicBezTo>
                          <a:pt x="50" y="7"/>
                          <a:pt x="50" y="5"/>
                          <a:pt x="49" y="4"/>
                        </a:cubicBezTo>
                        <a:cubicBezTo>
                          <a:pt x="49" y="4"/>
                          <a:pt x="49" y="4"/>
                          <a:pt x="48" y="4"/>
                        </a:cubicBezTo>
                        <a:cubicBezTo>
                          <a:pt x="49" y="5"/>
                          <a:pt x="49" y="6"/>
                          <a:pt x="48" y="7"/>
                        </a:cubicBezTo>
                        <a:cubicBezTo>
                          <a:pt x="48" y="7"/>
                          <a:pt x="49" y="8"/>
                          <a:pt x="49" y="9"/>
                        </a:cubicBezTo>
                        <a:cubicBezTo>
                          <a:pt x="49" y="9"/>
                          <a:pt x="50" y="9"/>
                          <a:pt x="51" y="9"/>
                        </a:cubicBezTo>
                        <a:close/>
                        <a:moveTo>
                          <a:pt x="40" y="58"/>
                        </a:moveTo>
                        <a:cubicBezTo>
                          <a:pt x="40" y="58"/>
                          <a:pt x="40" y="58"/>
                          <a:pt x="40" y="58"/>
                        </a:cubicBezTo>
                        <a:cubicBezTo>
                          <a:pt x="39" y="56"/>
                          <a:pt x="38" y="55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4"/>
                          <a:pt x="37" y="54"/>
                        </a:cubicBezTo>
                        <a:cubicBezTo>
                          <a:pt x="37" y="55"/>
                          <a:pt x="37" y="56"/>
                          <a:pt x="38" y="58"/>
                        </a:cubicBezTo>
                        <a:cubicBezTo>
                          <a:pt x="38" y="58"/>
                          <a:pt x="38" y="57"/>
                          <a:pt x="39" y="57"/>
                        </a:cubicBezTo>
                        <a:cubicBezTo>
                          <a:pt x="39" y="58"/>
                          <a:pt x="39" y="58"/>
                          <a:pt x="40" y="58"/>
                        </a:cubicBezTo>
                        <a:close/>
                        <a:moveTo>
                          <a:pt x="4" y="125"/>
                        </a:moveTo>
                        <a:cubicBezTo>
                          <a:pt x="5" y="122"/>
                          <a:pt x="6" y="121"/>
                          <a:pt x="7" y="119"/>
                        </a:cubicBezTo>
                        <a:cubicBezTo>
                          <a:pt x="5" y="121"/>
                          <a:pt x="4" y="122"/>
                          <a:pt x="2" y="124"/>
                        </a:cubicBezTo>
                        <a:cubicBezTo>
                          <a:pt x="3" y="124"/>
                          <a:pt x="4" y="124"/>
                          <a:pt x="4" y="125"/>
                        </a:cubicBezTo>
                        <a:close/>
                        <a:moveTo>
                          <a:pt x="40" y="66"/>
                        </a:moveTo>
                        <a:cubicBezTo>
                          <a:pt x="40" y="64"/>
                          <a:pt x="41" y="62"/>
                          <a:pt x="40" y="61"/>
                        </a:cubicBezTo>
                        <a:cubicBezTo>
                          <a:pt x="39" y="61"/>
                          <a:pt x="39" y="62"/>
                          <a:pt x="39" y="63"/>
                        </a:cubicBezTo>
                        <a:cubicBezTo>
                          <a:pt x="39" y="64"/>
                          <a:pt x="40" y="65"/>
                          <a:pt x="40" y="66"/>
                        </a:cubicBezTo>
                        <a:close/>
                        <a:moveTo>
                          <a:pt x="52" y="12"/>
                        </a:moveTo>
                        <a:cubicBezTo>
                          <a:pt x="51" y="12"/>
                          <a:pt x="51" y="13"/>
                          <a:pt x="51" y="13"/>
                        </a:cubicBezTo>
                        <a:cubicBezTo>
                          <a:pt x="51" y="14"/>
                          <a:pt x="52" y="15"/>
                          <a:pt x="52" y="15"/>
                        </a:cubicBezTo>
                        <a:cubicBezTo>
                          <a:pt x="52" y="15"/>
                          <a:pt x="53" y="15"/>
                          <a:pt x="53" y="15"/>
                        </a:cubicBezTo>
                        <a:cubicBezTo>
                          <a:pt x="52" y="14"/>
                          <a:pt x="52" y="13"/>
                          <a:pt x="52" y="12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22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6075363" y="3198813"/>
                    <a:ext cx="250825" cy="450850"/>
                  </a:xfrm>
                  <a:custGeom>
                    <a:avLst/>
                    <a:gdLst>
                      <a:gd name="T0" fmla="*/ 3257 w 77"/>
                      <a:gd name="T1" fmla="*/ 430960 h 136"/>
                      <a:gd name="T2" fmla="*/ 123784 w 77"/>
                      <a:gd name="T3" fmla="*/ 248631 h 136"/>
                      <a:gd name="T4" fmla="*/ 120526 w 77"/>
                      <a:gd name="T5" fmla="*/ 222110 h 136"/>
                      <a:gd name="T6" fmla="*/ 100981 w 77"/>
                      <a:gd name="T7" fmla="*/ 165754 h 136"/>
                      <a:gd name="T8" fmla="*/ 71664 w 77"/>
                      <a:gd name="T9" fmla="*/ 72932 h 136"/>
                      <a:gd name="T10" fmla="*/ 52119 w 77"/>
                      <a:gd name="T11" fmla="*/ 13260 h 136"/>
                      <a:gd name="T12" fmla="*/ 78179 w 77"/>
                      <a:gd name="T13" fmla="*/ 9945 h 136"/>
                      <a:gd name="T14" fmla="*/ 179161 w 77"/>
                      <a:gd name="T15" fmla="*/ 19890 h 136"/>
                      <a:gd name="T16" fmla="*/ 185676 w 77"/>
                      <a:gd name="T17" fmla="*/ 23206 h 136"/>
                      <a:gd name="T18" fmla="*/ 231280 w 77"/>
                      <a:gd name="T19" fmla="*/ 188959 h 136"/>
                      <a:gd name="T20" fmla="*/ 231280 w 77"/>
                      <a:gd name="T21" fmla="*/ 285096 h 136"/>
                      <a:gd name="T22" fmla="*/ 169388 w 77"/>
                      <a:gd name="T23" fmla="*/ 364658 h 136"/>
                      <a:gd name="T24" fmla="*/ 71664 w 77"/>
                      <a:gd name="T25" fmla="*/ 447535 h 136"/>
                      <a:gd name="T26" fmla="*/ 22802 w 77"/>
                      <a:gd name="T27" fmla="*/ 417699 h 136"/>
                      <a:gd name="T28" fmla="*/ 97724 w 77"/>
                      <a:gd name="T29" fmla="*/ 421014 h 136"/>
                      <a:gd name="T30" fmla="*/ 48862 w 77"/>
                      <a:gd name="T31" fmla="*/ 437590 h 136"/>
                      <a:gd name="T32" fmla="*/ 110754 w 77"/>
                      <a:gd name="T33" fmla="*/ 440905 h 136"/>
                      <a:gd name="T34" fmla="*/ 140071 w 77"/>
                      <a:gd name="T35" fmla="*/ 367973 h 136"/>
                      <a:gd name="T36" fmla="*/ 52119 w 77"/>
                      <a:gd name="T37" fmla="*/ 387864 h 136"/>
                      <a:gd name="T38" fmla="*/ 140071 w 77"/>
                      <a:gd name="T39" fmla="*/ 361343 h 136"/>
                      <a:gd name="T40" fmla="*/ 192191 w 77"/>
                      <a:gd name="T41" fmla="*/ 308302 h 136"/>
                      <a:gd name="T42" fmla="*/ 45605 w 77"/>
                      <a:gd name="T43" fmla="*/ 381233 h 136"/>
                      <a:gd name="T44" fmla="*/ 179161 w 77"/>
                      <a:gd name="T45" fmla="*/ 66301 h 136"/>
                      <a:gd name="T46" fmla="*/ 100981 w 77"/>
                      <a:gd name="T47" fmla="*/ 109397 h 136"/>
                      <a:gd name="T48" fmla="*/ 127041 w 77"/>
                      <a:gd name="T49" fmla="*/ 119343 h 136"/>
                      <a:gd name="T50" fmla="*/ 185676 w 77"/>
                      <a:gd name="T51" fmla="*/ 96137 h 136"/>
                      <a:gd name="T52" fmla="*/ 110754 w 77"/>
                      <a:gd name="T53" fmla="*/ 139233 h 136"/>
                      <a:gd name="T54" fmla="*/ 188933 w 77"/>
                      <a:gd name="T55" fmla="*/ 106082 h 136"/>
                      <a:gd name="T56" fmla="*/ 133556 w 77"/>
                      <a:gd name="T57" fmla="*/ 324877 h 136"/>
                      <a:gd name="T58" fmla="*/ 221508 w 77"/>
                      <a:gd name="T59" fmla="*/ 265206 h 136"/>
                      <a:gd name="T60" fmla="*/ 104239 w 77"/>
                      <a:gd name="T61" fmla="*/ 318247 h 136"/>
                      <a:gd name="T62" fmla="*/ 231280 w 77"/>
                      <a:gd name="T63" fmla="*/ 228740 h 136"/>
                      <a:gd name="T64" fmla="*/ 97724 w 77"/>
                      <a:gd name="T65" fmla="*/ 308302 h 136"/>
                      <a:gd name="T66" fmla="*/ 195448 w 77"/>
                      <a:gd name="T67" fmla="*/ 265206 h 136"/>
                      <a:gd name="T68" fmla="*/ 130299 w 77"/>
                      <a:gd name="T69" fmla="*/ 265206 h 136"/>
                      <a:gd name="T70" fmla="*/ 185676 w 77"/>
                      <a:gd name="T71" fmla="*/ 215480 h 136"/>
                      <a:gd name="T72" fmla="*/ 130299 w 77"/>
                      <a:gd name="T73" fmla="*/ 251946 h 136"/>
                      <a:gd name="T74" fmla="*/ 120526 w 77"/>
                      <a:gd name="T75" fmla="*/ 179014 h 136"/>
                      <a:gd name="T76" fmla="*/ 205220 w 77"/>
                      <a:gd name="T77" fmla="*/ 135918 h 136"/>
                      <a:gd name="T78" fmla="*/ 87952 w 77"/>
                      <a:gd name="T79" fmla="*/ 82877 h 136"/>
                      <a:gd name="T80" fmla="*/ 146586 w 77"/>
                      <a:gd name="T81" fmla="*/ 76247 h 136"/>
                      <a:gd name="T82" fmla="*/ 146586 w 77"/>
                      <a:gd name="T83" fmla="*/ 53041 h 136"/>
                      <a:gd name="T84" fmla="*/ 130299 w 77"/>
                      <a:gd name="T85" fmla="*/ 228740 h 136"/>
                      <a:gd name="T86" fmla="*/ 195448 w 77"/>
                      <a:gd name="T87" fmla="*/ 202219 h 136"/>
                      <a:gd name="T88" fmla="*/ 182418 w 77"/>
                      <a:gd name="T89" fmla="*/ 185644 h 136"/>
                      <a:gd name="T90" fmla="*/ 208478 w 77"/>
                      <a:gd name="T91" fmla="*/ 152493 h 136"/>
                      <a:gd name="T92" fmla="*/ 130299 w 77"/>
                      <a:gd name="T93" fmla="*/ 185644 h 136"/>
                      <a:gd name="T94" fmla="*/ 169388 w 77"/>
                      <a:gd name="T95" fmla="*/ 185644 h 136"/>
                      <a:gd name="T96" fmla="*/ 114011 w 77"/>
                      <a:gd name="T97" fmla="*/ 43096 h 136"/>
                      <a:gd name="T98" fmla="*/ 91209 w 77"/>
                      <a:gd name="T99" fmla="*/ 72932 h 136"/>
                      <a:gd name="T100" fmla="*/ 172646 w 77"/>
                      <a:gd name="T101" fmla="*/ 19890 h 136"/>
                      <a:gd name="T102" fmla="*/ 110754 w 77"/>
                      <a:gd name="T103" fmla="*/ 19890 h 136"/>
                      <a:gd name="T104" fmla="*/ 81437 w 77"/>
                      <a:gd name="T105" fmla="*/ 46411 h 136"/>
                      <a:gd name="T106" fmla="*/ 84694 w 77"/>
                      <a:gd name="T107" fmla="*/ 23206 h 136"/>
                      <a:gd name="T108" fmla="*/ 61892 w 77"/>
                      <a:gd name="T109" fmla="*/ 13260 h 136"/>
                      <a:gd name="T110" fmla="*/ 224765 w 77"/>
                      <a:gd name="T111" fmla="*/ 275151 h 136"/>
                      <a:gd name="T112" fmla="*/ 241053 w 77"/>
                      <a:gd name="T113" fmla="*/ 258576 h 1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6"/>
                      <a:gd name="T173" fmla="*/ 77 w 77"/>
                      <a:gd name="T174" fmla="*/ 136 h 1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6">
                        <a:moveTo>
                          <a:pt x="4" y="133"/>
                        </a:moveTo>
                        <a:cubicBezTo>
                          <a:pt x="3" y="133"/>
                          <a:pt x="3" y="133"/>
                          <a:pt x="2" y="133"/>
                        </a:cubicBezTo>
                        <a:cubicBezTo>
                          <a:pt x="2" y="133"/>
                          <a:pt x="1" y="133"/>
                          <a:pt x="1" y="132"/>
                        </a:cubicBezTo>
                        <a:cubicBezTo>
                          <a:pt x="0" y="132"/>
                          <a:pt x="0" y="131"/>
                          <a:pt x="0" y="131"/>
                        </a:cubicBezTo>
                        <a:cubicBezTo>
                          <a:pt x="0" y="130"/>
                          <a:pt x="1" y="130"/>
                          <a:pt x="1" y="130"/>
                        </a:cubicBezTo>
                        <a:cubicBezTo>
                          <a:pt x="3" y="127"/>
                          <a:pt x="4" y="125"/>
                          <a:pt x="6" y="123"/>
                        </a:cubicBezTo>
                        <a:cubicBezTo>
                          <a:pt x="9" y="118"/>
                          <a:pt x="12" y="113"/>
                          <a:pt x="15" y="108"/>
                        </a:cubicBezTo>
                        <a:cubicBezTo>
                          <a:pt x="18" y="104"/>
                          <a:pt x="20" y="100"/>
                          <a:pt x="23" y="96"/>
                        </a:cubicBezTo>
                        <a:cubicBezTo>
                          <a:pt x="26" y="91"/>
                          <a:pt x="30" y="86"/>
                          <a:pt x="33" y="81"/>
                        </a:cubicBezTo>
                        <a:cubicBezTo>
                          <a:pt x="35" y="79"/>
                          <a:pt x="37" y="77"/>
                          <a:pt x="38" y="75"/>
                        </a:cubicBezTo>
                        <a:cubicBezTo>
                          <a:pt x="38" y="75"/>
                          <a:pt x="39" y="74"/>
                          <a:pt x="39" y="74"/>
                        </a:cubicBezTo>
                        <a:cubicBezTo>
                          <a:pt x="39" y="74"/>
                          <a:pt x="38" y="74"/>
                          <a:pt x="38" y="74"/>
                        </a:cubicBezTo>
                        <a:cubicBezTo>
                          <a:pt x="37" y="73"/>
                          <a:pt x="36" y="72"/>
                          <a:pt x="37" y="70"/>
                        </a:cubicBezTo>
                        <a:cubicBezTo>
                          <a:pt x="37" y="70"/>
                          <a:pt x="37" y="69"/>
                          <a:pt x="37" y="69"/>
                        </a:cubicBezTo>
                        <a:cubicBezTo>
                          <a:pt x="37" y="68"/>
                          <a:pt x="37" y="67"/>
                          <a:pt x="37" y="67"/>
                        </a:cubicBezTo>
                        <a:cubicBezTo>
                          <a:pt x="36" y="66"/>
                          <a:pt x="36" y="65"/>
                          <a:pt x="35" y="65"/>
                        </a:cubicBezTo>
                        <a:cubicBezTo>
                          <a:pt x="35" y="64"/>
                          <a:pt x="34" y="63"/>
                          <a:pt x="35" y="62"/>
                        </a:cubicBezTo>
                        <a:cubicBezTo>
                          <a:pt x="35" y="62"/>
                          <a:pt x="35" y="61"/>
                          <a:pt x="35" y="61"/>
                        </a:cubicBezTo>
                        <a:cubicBezTo>
                          <a:pt x="34" y="57"/>
                          <a:pt x="33" y="54"/>
                          <a:pt x="31" y="51"/>
                        </a:cubicBezTo>
                        <a:cubicBezTo>
                          <a:pt x="31" y="50"/>
                          <a:pt x="31" y="50"/>
                          <a:pt x="31" y="50"/>
                        </a:cubicBezTo>
                        <a:cubicBezTo>
                          <a:pt x="30" y="49"/>
                          <a:pt x="29" y="48"/>
                          <a:pt x="30" y="47"/>
                        </a:cubicBezTo>
                        <a:cubicBezTo>
                          <a:pt x="30" y="46"/>
                          <a:pt x="30" y="46"/>
                          <a:pt x="30" y="46"/>
                        </a:cubicBezTo>
                        <a:cubicBezTo>
                          <a:pt x="28" y="39"/>
                          <a:pt x="26" y="32"/>
                          <a:pt x="24" y="26"/>
                        </a:cubicBezTo>
                        <a:cubicBezTo>
                          <a:pt x="24" y="25"/>
                          <a:pt x="23" y="24"/>
                          <a:pt x="23" y="23"/>
                        </a:cubicBezTo>
                        <a:cubicBezTo>
                          <a:pt x="23" y="23"/>
                          <a:pt x="22" y="22"/>
                          <a:pt x="22" y="22"/>
                        </a:cubicBezTo>
                        <a:cubicBezTo>
                          <a:pt x="21" y="21"/>
                          <a:pt x="21" y="20"/>
                          <a:pt x="21" y="19"/>
                        </a:cubicBezTo>
                        <a:cubicBezTo>
                          <a:pt x="21" y="19"/>
                          <a:pt x="21" y="18"/>
                          <a:pt x="21" y="18"/>
                        </a:cubicBezTo>
                        <a:cubicBezTo>
                          <a:pt x="20" y="15"/>
                          <a:pt x="19" y="11"/>
                          <a:pt x="18" y="8"/>
                        </a:cubicBezTo>
                        <a:cubicBezTo>
                          <a:pt x="17" y="8"/>
                          <a:pt x="16" y="8"/>
                          <a:pt x="16" y="7"/>
                        </a:cubicBezTo>
                        <a:cubicBezTo>
                          <a:pt x="15" y="6"/>
                          <a:pt x="15" y="5"/>
                          <a:pt x="16" y="4"/>
                        </a:cubicBezTo>
                        <a:cubicBezTo>
                          <a:pt x="16" y="4"/>
                          <a:pt x="15" y="4"/>
                          <a:pt x="15" y="4"/>
                        </a:cubicBezTo>
                        <a:cubicBezTo>
                          <a:pt x="15" y="2"/>
                          <a:pt x="16" y="1"/>
                          <a:pt x="17" y="0"/>
                        </a:cubicBezTo>
                        <a:cubicBezTo>
                          <a:pt x="18" y="0"/>
                          <a:pt x="18" y="0"/>
                          <a:pt x="18" y="1"/>
                        </a:cubicBezTo>
                        <a:cubicBezTo>
                          <a:pt x="19" y="2"/>
                          <a:pt x="19" y="2"/>
                          <a:pt x="20" y="2"/>
                        </a:cubicBezTo>
                        <a:cubicBezTo>
                          <a:pt x="21" y="2"/>
                          <a:pt x="23" y="3"/>
                          <a:pt x="24" y="3"/>
                        </a:cubicBezTo>
                        <a:cubicBezTo>
                          <a:pt x="31" y="3"/>
                          <a:pt x="37" y="3"/>
                          <a:pt x="44" y="3"/>
                        </a:cubicBezTo>
                        <a:cubicBezTo>
                          <a:pt x="44" y="3"/>
                          <a:pt x="45" y="3"/>
                          <a:pt x="46" y="4"/>
                        </a:cubicBezTo>
                        <a:cubicBezTo>
                          <a:pt x="46" y="4"/>
                          <a:pt x="46" y="4"/>
                          <a:pt x="47" y="4"/>
                        </a:cubicBezTo>
                        <a:cubicBezTo>
                          <a:pt x="48" y="4"/>
                          <a:pt x="50" y="4"/>
                          <a:pt x="52" y="3"/>
                        </a:cubicBezTo>
                        <a:cubicBezTo>
                          <a:pt x="54" y="3"/>
                          <a:pt x="54" y="4"/>
                          <a:pt x="55" y="6"/>
                        </a:cubicBezTo>
                        <a:cubicBezTo>
                          <a:pt x="55" y="7"/>
                          <a:pt x="55" y="8"/>
                          <a:pt x="56" y="10"/>
                        </a:cubicBezTo>
                        <a:cubicBezTo>
                          <a:pt x="56" y="10"/>
                          <a:pt x="56" y="10"/>
                          <a:pt x="56" y="11"/>
                        </a:cubicBezTo>
                        <a:cubicBezTo>
                          <a:pt x="56" y="10"/>
                          <a:pt x="56" y="10"/>
                          <a:pt x="56" y="10"/>
                        </a:cubicBezTo>
                        <a:cubicBezTo>
                          <a:pt x="56" y="9"/>
                          <a:pt x="56" y="9"/>
                          <a:pt x="56" y="8"/>
                        </a:cubicBezTo>
                        <a:cubicBezTo>
                          <a:pt x="56" y="8"/>
                          <a:pt x="56" y="8"/>
                          <a:pt x="57" y="7"/>
                        </a:cubicBezTo>
                        <a:cubicBezTo>
                          <a:pt x="57" y="7"/>
                          <a:pt x="58" y="7"/>
                          <a:pt x="58" y="8"/>
                        </a:cubicBezTo>
                        <a:cubicBezTo>
                          <a:pt x="58" y="8"/>
                          <a:pt x="58" y="9"/>
                          <a:pt x="58" y="9"/>
                        </a:cubicBezTo>
                        <a:cubicBezTo>
                          <a:pt x="60" y="14"/>
                          <a:pt x="62" y="19"/>
                          <a:pt x="63" y="24"/>
                        </a:cubicBezTo>
                        <a:cubicBezTo>
                          <a:pt x="65" y="32"/>
                          <a:pt x="67" y="39"/>
                          <a:pt x="69" y="47"/>
                        </a:cubicBezTo>
                        <a:cubicBezTo>
                          <a:pt x="69" y="50"/>
                          <a:pt x="70" y="54"/>
                          <a:pt x="71" y="57"/>
                        </a:cubicBezTo>
                        <a:cubicBezTo>
                          <a:pt x="73" y="61"/>
                          <a:pt x="74" y="65"/>
                          <a:pt x="75" y="69"/>
                        </a:cubicBezTo>
                        <a:cubicBezTo>
                          <a:pt x="75" y="71"/>
                          <a:pt x="76" y="72"/>
                          <a:pt x="76" y="74"/>
                        </a:cubicBezTo>
                        <a:cubicBezTo>
                          <a:pt x="76" y="75"/>
                          <a:pt x="77" y="75"/>
                          <a:pt x="77" y="75"/>
                        </a:cubicBezTo>
                        <a:cubicBezTo>
                          <a:pt x="77" y="77"/>
                          <a:pt x="77" y="79"/>
                          <a:pt x="75" y="81"/>
                        </a:cubicBezTo>
                        <a:cubicBezTo>
                          <a:pt x="74" y="83"/>
                          <a:pt x="72" y="84"/>
                          <a:pt x="71" y="86"/>
                        </a:cubicBezTo>
                        <a:cubicBezTo>
                          <a:pt x="68" y="89"/>
                          <a:pt x="65" y="93"/>
                          <a:pt x="63" y="96"/>
                        </a:cubicBezTo>
                        <a:cubicBezTo>
                          <a:pt x="60" y="100"/>
                          <a:pt x="57" y="103"/>
                          <a:pt x="55" y="107"/>
                        </a:cubicBezTo>
                        <a:cubicBezTo>
                          <a:pt x="55" y="107"/>
                          <a:pt x="54" y="107"/>
                          <a:pt x="54" y="108"/>
                        </a:cubicBezTo>
                        <a:cubicBezTo>
                          <a:pt x="54" y="108"/>
                          <a:pt x="54" y="109"/>
                          <a:pt x="53" y="109"/>
                        </a:cubicBezTo>
                        <a:cubicBezTo>
                          <a:pt x="53" y="109"/>
                          <a:pt x="53" y="110"/>
                          <a:pt x="52" y="110"/>
                        </a:cubicBezTo>
                        <a:cubicBezTo>
                          <a:pt x="49" y="114"/>
                          <a:pt x="47" y="118"/>
                          <a:pt x="45" y="122"/>
                        </a:cubicBezTo>
                        <a:cubicBezTo>
                          <a:pt x="43" y="125"/>
                          <a:pt x="41" y="128"/>
                          <a:pt x="39" y="131"/>
                        </a:cubicBezTo>
                        <a:cubicBezTo>
                          <a:pt x="37" y="133"/>
                          <a:pt x="35" y="135"/>
                          <a:pt x="33" y="135"/>
                        </a:cubicBezTo>
                        <a:cubicBezTo>
                          <a:pt x="31" y="135"/>
                          <a:pt x="28" y="135"/>
                          <a:pt x="26" y="135"/>
                        </a:cubicBezTo>
                        <a:cubicBezTo>
                          <a:pt x="25" y="135"/>
                          <a:pt x="23" y="135"/>
                          <a:pt x="22" y="135"/>
                        </a:cubicBezTo>
                        <a:cubicBezTo>
                          <a:pt x="18" y="135"/>
                          <a:pt x="14" y="135"/>
                          <a:pt x="10" y="135"/>
                        </a:cubicBezTo>
                        <a:cubicBezTo>
                          <a:pt x="9" y="135"/>
                          <a:pt x="8" y="135"/>
                          <a:pt x="6" y="136"/>
                        </a:cubicBezTo>
                        <a:cubicBezTo>
                          <a:pt x="5" y="136"/>
                          <a:pt x="4" y="135"/>
                          <a:pt x="4" y="133"/>
                        </a:cubicBezTo>
                        <a:cubicBezTo>
                          <a:pt x="4" y="133"/>
                          <a:pt x="4" y="133"/>
                          <a:pt x="4" y="133"/>
                        </a:cubicBezTo>
                        <a:close/>
                        <a:moveTo>
                          <a:pt x="7" y="126"/>
                        </a:moveTo>
                        <a:cubicBezTo>
                          <a:pt x="7" y="126"/>
                          <a:pt x="6" y="126"/>
                          <a:pt x="6" y="126"/>
                        </a:cubicBezTo>
                        <a:cubicBezTo>
                          <a:pt x="5" y="128"/>
                          <a:pt x="4" y="129"/>
                          <a:pt x="3" y="131"/>
                        </a:cubicBezTo>
                        <a:cubicBezTo>
                          <a:pt x="3" y="131"/>
                          <a:pt x="4" y="131"/>
                          <a:pt x="4" y="131"/>
                        </a:cubicBezTo>
                        <a:cubicBezTo>
                          <a:pt x="7" y="131"/>
                          <a:pt x="9" y="130"/>
                          <a:pt x="12" y="130"/>
                        </a:cubicBezTo>
                        <a:cubicBezTo>
                          <a:pt x="18" y="130"/>
                          <a:pt x="24" y="129"/>
                          <a:pt x="30" y="127"/>
                        </a:cubicBezTo>
                        <a:cubicBezTo>
                          <a:pt x="31" y="127"/>
                          <a:pt x="32" y="128"/>
                          <a:pt x="32" y="129"/>
                        </a:cubicBezTo>
                        <a:cubicBezTo>
                          <a:pt x="33" y="130"/>
                          <a:pt x="32" y="132"/>
                          <a:pt x="30" y="132"/>
                        </a:cubicBezTo>
                        <a:cubicBezTo>
                          <a:pt x="30" y="132"/>
                          <a:pt x="29" y="132"/>
                          <a:pt x="29" y="132"/>
                        </a:cubicBezTo>
                        <a:cubicBezTo>
                          <a:pt x="26" y="132"/>
                          <a:pt x="23" y="131"/>
                          <a:pt x="20" y="131"/>
                        </a:cubicBezTo>
                        <a:cubicBezTo>
                          <a:pt x="18" y="131"/>
                          <a:pt x="17" y="132"/>
                          <a:pt x="15" y="132"/>
                        </a:cubicBezTo>
                        <a:cubicBezTo>
                          <a:pt x="15" y="132"/>
                          <a:pt x="15" y="132"/>
                          <a:pt x="15" y="132"/>
                        </a:cubicBezTo>
                        <a:cubicBezTo>
                          <a:pt x="17" y="132"/>
                          <a:pt x="19" y="133"/>
                          <a:pt x="21" y="133"/>
                        </a:cubicBezTo>
                        <a:cubicBezTo>
                          <a:pt x="22" y="133"/>
                          <a:pt x="23" y="133"/>
                          <a:pt x="23" y="133"/>
                        </a:cubicBezTo>
                        <a:cubicBezTo>
                          <a:pt x="26" y="133"/>
                          <a:pt x="28" y="133"/>
                          <a:pt x="31" y="133"/>
                        </a:cubicBezTo>
                        <a:cubicBezTo>
                          <a:pt x="32" y="133"/>
                          <a:pt x="33" y="133"/>
                          <a:pt x="34" y="133"/>
                        </a:cubicBezTo>
                        <a:cubicBezTo>
                          <a:pt x="34" y="132"/>
                          <a:pt x="34" y="132"/>
                          <a:pt x="35" y="132"/>
                        </a:cubicBezTo>
                        <a:cubicBezTo>
                          <a:pt x="35" y="131"/>
                          <a:pt x="36" y="130"/>
                          <a:pt x="36" y="129"/>
                        </a:cubicBezTo>
                        <a:cubicBezTo>
                          <a:pt x="40" y="123"/>
                          <a:pt x="43" y="116"/>
                          <a:pt x="48" y="111"/>
                        </a:cubicBezTo>
                        <a:cubicBezTo>
                          <a:pt x="48" y="111"/>
                          <a:pt x="48" y="110"/>
                          <a:pt x="48" y="110"/>
                        </a:cubicBezTo>
                        <a:cubicBezTo>
                          <a:pt x="46" y="110"/>
                          <a:pt x="45" y="111"/>
                          <a:pt x="43" y="111"/>
                        </a:cubicBezTo>
                        <a:cubicBezTo>
                          <a:pt x="37" y="113"/>
                          <a:pt x="31" y="115"/>
                          <a:pt x="26" y="117"/>
                        </a:cubicBezTo>
                        <a:cubicBezTo>
                          <a:pt x="23" y="118"/>
                          <a:pt x="21" y="119"/>
                          <a:pt x="19" y="120"/>
                        </a:cubicBezTo>
                        <a:cubicBezTo>
                          <a:pt x="18" y="120"/>
                          <a:pt x="17" y="120"/>
                          <a:pt x="16" y="121"/>
                        </a:cubicBezTo>
                        <a:cubicBezTo>
                          <a:pt x="14" y="121"/>
                          <a:pt x="14" y="120"/>
                          <a:pt x="14" y="119"/>
                        </a:cubicBezTo>
                        <a:cubicBezTo>
                          <a:pt x="14" y="118"/>
                          <a:pt x="14" y="117"/>
                          <a:pt x="16" y="117"/>
                        </a:cubicBezTo>
                        <a:cubicBezTo>
                          <a:pt x="16" y="117"/>
                          <a:pt x="16" y="117"/>
                          <a:pt x="16" y="117"/>
                        </a:cubicBezTo>
                        <a:cubicBezTo>
                          <a:pt x="17" y="118"/>
                          <a:pt x="17" y="118"/>
                          <a:pt x="18" y="118"/>
                        </a:cubicBezTo>
                        <a:cubicBezTo>
                          <a:pt x="20" y="117"/>
                          <a:pt x="21" y="117"/>
                          <a:pt x="23" y="116"/>
                        </a:cubicBezTo>
                        <a:cubicBezTo>
                          <a:pt x="29" y="114"/>
                          <a:pt x="35" y="111"/>
                          <a:pt x="42" y="109"/>
                        </a:cubicBezTo>
                        <a:cubicBezTo>
                          <a:pt x="42" y="109"/>
                          <a:pt x="43" y="109"/>
                          <a:pt x="43" y="109"/>
                        </a:cubicBezTo>
                        <a:cubicBezTo>
                          <a:pt x="46" y="108"/>
                          <a:pt x="49" y="106"/>
                          <a:pt x="51" y="105"/>
                        </a:cubicBezTo>
                        <a:cubicBezTo>
                          <a:pt x="52" y="105"/>
                          <a:pt x="53" y="104"/>
                          <a:pt x="53" y="104"/>
                        </a:cubicBezTo>
                        <a:cubicBezTo>
                          <a:pt x="55" y="101"/>
                          <a:pt x="57" y="98"/>
                          <a:pt x="59" y="95"/>
                        </a:cubicBezTo>
                        <a:cubicBezTo>
                          <a:pt x="59" y="94"/>
                          <a:pt x="59" y="94"/>
                          <a:pt x="59" y="94"/>
                        </a:cubicBezTo>
                        <a:cubicBezTo>
                          <a:pt x="59" y="94"/>
                          <a:pt x="59" y="93"/>
                          <a:pt x="59" y="93"/>
                        </a:cubicBezTo>
                        <a:cubicBezTo>
                          <a:pt x="58" y="94"/>
                          <a:pt x="58" y="94"/>
                          <a:pt x="57" y="94"/>
                        </a:cubicBezTo>
                        <a:cubicBezTo>
                          <a:pt x="52" y="96"/>
                          <a:pt x="47" y="97"/>
                          <a:pt x="42" y="100"/>
                        </a:cubicBezTo>
                        <a:cubicBezTo>
                          <a:pt x="38" y="102"/>
                          <a:pt x="33" y="104"/>
                          <a:pt x="28" y="106"/>
                        </a:cubicBezTo>
                        <a:cubicBezTo>
                          <a:pt x="25" y="107"/>
                          <a:pt x="22" y="108"/>
                          <a:pt x="18" y="109"/>
                        </a:cubicBezTo>
                        <a:cubicBezTo>
                          <a:pt x="17" y="111"/>
                          <a:pt x="15" y="113"/>
                          <a:pt x="14" y="115"/>
                        </a:cubicBezTo>
                        <a:cubicBezTo>
                          <a:pt x="12" y="119"/>
                          <a:pt x="10" y="122"/>
                          <a:pt x="7" y="125"/>
                        </a:cubicBezTo>
                        <a:cubicBezTo>
                          <a:pt x="7" y="126"/>
                          <a:pt x="7" y="126"/>
                          <a:pt x="7" y="126"/>
                        </a:cubicBezTo>
                        <a:close/>
                        <a:moveTo>
                          <a:pt x="61" y="31"/>
                        </a:moveTo>
                        <a:cubicBezTo>
                          <a:pt x="60" y="27"/>
                          <a:pt x="58" y="23"/>
                          <a:pt x="57" y="20"/>
                        </a:cubicBezTo>
                        <a:cubicBezTo>
                          <a:pt x="56" y="20"/>
                          <a:pt x="56" y="20"/>
                          <a:pt x="55" y="20"/>
                        </a:cubicBezTo>
                        <a:cubicBezTo>
                          <a:pt x="55" y="20"/>
                          <a:pt x="54" y="20"/>
                          <a:pt x="54" y="20"/>
                        </a:cubicBezTo>
                        <a:cubicBezTo>
                          <a:pt x="52" y="21"/>
                          <a:pt x="50" y="22"/>
                          <a:pt x="48" y="23"/>
                        </a:cubicBezTo>
                        <a:cubicBezTo>
                          <a:pt x="45" y="25"/>
                          <a:pt x="41" y="27"/>
                          <a:pt x="37" y="30"/>
                        </a:cubicBezTo>
                        <a:cubicBezTo>
                          <a:pt x="35" y="31"/>
                          <a:pt x="34" y="31"/>
                          <a:pt x="32" y="32"/>
                        </a:cubicBezTo>
                        <a:cubicBezTo>
                          <a:pt x="32" y="32"/>
                          <a:pt x="31" y="33"/>
                          <a:pt x="31" y="33"/>
                        </a:cubicBezTo>
                        <a:cubicBezTo>
                          <a:pt x="30" y="33"/>
                          <a:pt x="30" y="34"/>
                          <a:pt x="31" y="34"/>
                        </a:cubicBezTo>
                        <a:cubicBezTo>
                          <a:pt x="31" y="36"/>
                          <a:pt x="31" y="37"/>
                          <a:pt x="32" y="39"/>
                        </a:cubicBezTo>
                        <a:cubicBezTo>
                          <a:pt x="33" y="39"/>
                          <a:pt x="33" y="39"/>
                          <a:pt x="34" y="39"/>
                        </a:cubicBezTo>
                        <a:cubicBezTo>
                          <a:pt x="34" y="39"/>
                          <a:pt x="35" y="39"/>
                          <a:pt x="35" y="39"/>
                        </a:cubicBezTo>
                        <a:cubicBezTo>
                          <a:pt x="37" y="38"/>
                          <a:pt x="38" y="37"/>
                          <a:pt x="39" y="36"/>
                        </a:cubicBezTo>
                        <a:cubicBezTo>
                          <a:pt x="42" y="35"/>
                          <a:pt x="44" y="33"/>
                          <a:pt x="47" y="31"/>
                        </a:cubicBezTo>
                        <a:cubicBezTo>
                          <a:pt x="49" y="30"/>
                          <a:pt x="51" y="29"/>
                          <a:pt x="53" y="27"/>
                        </a:cubicBezTo>
                        <a:cubicBezTo>
                          <a:pt x="53" y="27"/>
                          <a:pt x="54" y="27"/>
                          <a:pt x="54" y="26"/>
                        </a:cubicBezTo>
                        <a:cubicBezTo>
                          <a:pt x="55" y="26"/>
                          <a:pt x="56" y="26"/>
                          <a:pt x="56" y="27"/>
                        </a:cubicBezTo>
                        <a:cubicBezTo>
                          <a:pt x="57" y="27"/>
                          <a:pt x="57" y="28"/>
                          <a:pt x="57" y="29"/>
                        </a:cubicBezTo>
                        <a:cubicBezTo>
                          <a:pt x="57" y="30"/>
                          <a:pt x="56" y="30"/>
                          <a:pt x="55" y="30"/>
                        </a:cubicBezTo>
                        <a:cubicBezTo>
                          <a:pt x="54" y="30"/>
                          <a:pt x="52" y="31"/>
                          <a:pt x="50" y="32"/>
                        </a:cubicBezTo>
                        <a:cubicBezTo>
                          <a:pt x="48" y="33"/>
                          <a:pt x="46" y="34"/>
                          <a:pt x="44" y="36"/>
                        </a:cubicBezTo>
                        <a:cubicBezTo>
                          <a:pt x="41" y="37"/>
                          <a:pt x="38" y="39"/>
                          <a:pt x="36" y="41"/>
                        </a:cubicBezTo>
                        <a:cubicBezTo>
                          <a:pt x="35" y="41"/>
                          <a:pt x="35" y="41"/>
                          <a:pt x="34" y="42"/>
                        </a:cubicBezTo>
                        <a:cubicBezTo>
                          <a:pt x="34" y="43"/>
                          <a:pt x="34" y="43"/>
                          <a:pt x="33" y="43"/>
                        </a:cubicBezTo>
                        <a:cubicBezTo>
                          <a:pt x="34" y="44"/>
                          <a:pt x="34" y="45"/>
                          <a:pt x="34" y="46"/>
                        </a:cubicBezTo>
                        <a:cubicBezTo>
                          <a:pt x="35" y="46"/>
                          <a:pt x="36" y="46"/>
                          <a:pt x="36" y="46"/>
                        </a:cubicBezTo>
                        <a:cubicBezTo>
                          <a:pt x="38" y="45"/>
                          <a:pt x="40" y="44"/>
                          <a:pt x="42" y="42"/>
                        </a:cubicBezTo>
                        <a:cubicBezTo>
                          <a:pt x="48" y="39"/>
                          <a:pt x="53" y="36"/>
                          <a:pt x="58" y="32"/>
                        </a:cubicBezTo>
                        <a:cubicBezTo>
                          <a:pt x="59" y="31"/>
                          <a:pt x="59" y="31"/>
                          <a:pt x="61" y="31"/>
                        </a:cubicBezTo>
                        <a:close/>
                        <a:moveTo>
                          <a:pt x="21" y="105"/>
                        </a:moveTo>
                        <a:cubicBezTo>
                          <a:pt x="22" y="106"/>
                          <a:pt x="22" y="106"/>
                          <a:pt x="23" y="106"/>
                        </a:cubicBezTo>
                        <a:cubicBezTo>
                          <a:pt x="24" y="105"/>
                          <a:pt x="26" y="105"/>
                          <a:pt x="27" y="104"/>
                        </a:cubicBezTo>
                        <a:cubicBezTo>
                          <a:pt x="32" y="102"/>
                          <a:pt x="37" y="100"/>
                          <a:pt x="41" y="98"/>
                        </a:cubicBezTo>
                        <a:cubicBezTo>
                          <a:pt x="45" y="96"/>
                          <a:pt x="48" y="95"/>
                          <a:pt x="51" y="93"/>
                        </a:cubicBezTo>
                        <a:cubicBezTo>
                          <a:pt x="53" y="92"/>
                          <a:pt x="55" y="91"/>
                          <a:pt x="57" y="90"/>
                        </a:cubicBezTo>
                        <a:cubicBezTo>
                          <a:pt x="59" y="89"/>
                          <a:pt x="60" y="89"/>
                          <a:pt x="61" y="91"/>
                        </a:cubicBezTo>
                        <a:cubicBezTo>
                          <a:pt x="61" y="91"/>
                          <a:pt x="61" y="91"/>
                          <a:pt x="61" y="91"/>
                        </a:cubicBezTo>
                        <a:cubicBezTo>
                          <a:pt x="63" y="87"/>
                          <a:pt x="66" y="84"/>
                          <a:pt x="68" y="80"/>
                        </a:cubicBezTo>
                        <a:cubicBezTo>
                          <a:pt x="68" y="80"/>
                          <a:pt x="68" y="80"/>
                          <a:pt x="67" y="80"/>
                        </a:cubicBezTo>
                        <a:cubicBezTo>
                          <a:pt x="66" y="81"/>
                          <a:pt x="64" y="81"/>
                          <a:pt x="63" y="82"/>
                        </a:cubicBezTo>
                        <a:cubicBezTo>
                          <a:pt x="59" y="83"/>
                          <a:pt x="55" y="85"/>
                          <a:pt x="51" y="87"/>
                        </a:cubicBezTo>
                        <a:cubicBezTo>
                          <a:pt x="47" y="89"/>
                          <a:pt x="42" y="91"/>
                          <a:pt x="37" y="93"/>
                        </a:cubicBezTo>
                        <a:cubicBezTo>
                          <a:pt x="36" y="94"/>
                          <a:pt x="34" y="95"/>
                          <a:pt x="32" y="96"/>
                        </a:cubicBezTo>
                        <a:cubicBezTo>
                          <a:pt x="30" y="96"/>
                          <a:pt x="29" y="97"/>
                          <a:pt x="28" y="97"/>
                        </a:cubicBezTo>
                        <a:cubicBezTo>
                          <a:pt x="28" y="98"/>
                          <a:pt x="27" y="98"/>
                          <a:pt x="26" y="98"/>
                        </a:cubicBezTo>
                        <a:cubicBezTo>
                          <a:pt x="25" y="100"/>
                          <a:pt x="23" y="103"/>
                          <a:pt x="21" y="105"/>
                        </a:cubicBezTo>
                        <a:close/>
                        <a:moveTo>
                          <a:pt x="73" y="75"/>
                        </a:moveTo>
                        <a:cubicBezTo>
                          <a:pt x="72" y="73"/>
                          <a:pt x="72" y="71"/>
                          <a:pt x="71" y="69"/>
                        </a:cubicBezTo>
                        <a:cubicBezTo>
                          <a:pt x="70" y="70"/>
                          <a:pt x="70" y="70"/>
                          <a:pt x="69" y="70"/>
                        </a:cubicBezTo>
                        <a:cubicBezTo>
                          <a:pt x="64" y="72"/>
                          <a:pt x="59" y="74"/>
                          <a:pt x="54" y="76"/>
                        </a:cubicBezTo>
                        <a:cubicBezTo>
                          <a:pt x="49" y="78"/>
                          <a:pt x="44" y="81"/>
                          <a:pt x="39" y="83"/>
                        </a:cubicBezTo>
                        <a:cubicBezTo>
                          <a:pt x="38" y="83"/>
                          <a:pt x="37" y="83"/>
                          <a:pt x="37" y="84"/>
                        </a:cubicBezTo>
                        <a:cubicBezTo>
                          <a:pt x="34" y="87"/>
                          <a:pt x="32" y="90"/>
                          <a:pt x="30" y="93"/>
                        </a:cubicBezTo>
                        <a:cubicBezTo>
                          <a:pt x="30" y="93"/>
                          <a:pt x="30" y="94"/>
                          <a:pt x="29" y="94"/>
                        </a:cubicBezTo>
                        <a:cubicBezTo>
                          <a:pt x="30" y="94"/>
                          <a:pt x="31" y="94"/>
                          <a:pt x="31" y="94"/>
                        </a:cubicBezTo>
                        <a:cubicBezTo>
                          <a:pt x="32" y="93"/>
                          <a:pt x="33" y="93"/>
                          <a:pt x="34" y="93"/>
                        </a:cubicBezTo>
                        <a:cubicBezTo>
                          <a:pt x="40" y="90"/>
                          <a:pt x="47" y="87"/>
                          <a:pt x="53" y="84"/>
                        </a:cubicBezTo>
                        <a:cubicBezTo>
                          <a:pt x="56" y="83"/>
                          <a:pt x="58" y="81"/>
                          <a:pt x="60" y="80"/>
                        </a:cubicBezTo>
                        <a:cubicBezTo>
                          <a:pt x="63" y="79"/>
                          <a:pt x="66" y="77"/>
                          <a:pt x="68" y="76"/>
                        </a:cubicBezTo>
                        <a:cubicBezTo>
                          <a:pt x="69" y="75"/>
                          <a:pt x="70" y="75"/>
                          <a:pt x="71" y="76"/>
                        </a:cubicBezTo>
                        <a:cubicBezTo>
                          <a:pt x="71" y="76"/>
                          <a:pt x="71" y="76"/>
                          <a:pt x="72" y="76"/>
                        </a:cubicBezTo>
                        <a:cubicBezTo>
                          <a:pt x="72" y="76"/>
                          <a:pt x="73" y="75"/>
                          <a:pt x="73" y="75"/>
                        </a:cubicBezTo>
                        <a:close/>
                        <a:moveTo>
                          <a:pt x="40" y="80"/>
                        </a:moveTo>
                        <a:cubicBezTo>
                          <a:pt x="40" y="80"/>
                          <a:pt x="40" y="80"/>
                          <a:pt x="40" y="80"/>
                        </a:cubicBezTo>
                        <a:cubicBezTo>
                          <a:pt x="50" y="76"/>
                          <a:pt x="60" y="71"/>
                          <a:pt x="70" y="65"/>
                        </a:cubicBezTo>
                        <a:cubicBezTo>
                          <a:pt x="69" y="64"/>
                          <a:pt x="69" y="62"/>
                          <a:pt x="68" y="60"/>
                        </a:cubicBezTo>
                        <a:cubicBezTo>
                          <a:pt x="66" y="61"/>
                          <a:pt x="64" y="62"/>
                          <a:pt x="63" y="63"/>
                        </a:cubicBezTo>
                        <a:cubicBezTo>
                          <a:pt x="61" y="63"/>
                          <a:pt x="59" y="64"/>
                          <a:pt x="57" y="65"/>
                        </a:cubicBezTo>
                        <a:cubicBezTo>
                          <a:pt x="55" y="65"/>
                          <a:pt x="53" y="66"/>
                          <a:pt x="51" y="67"/>
                        </a:cubicBezTo>
                        <a:cubicBezTo>
                          <a:pt x="50" y="68"/>
                          <a:pt x="48" y="69"/>
                          <a:pt x="46" y="70"/>
                        </a:cubicBezTo>
                        <a:cubicBezTo>
                          <a:pt x="44" y="70"/>
                          <a:pt x="42" y="71"/>
                          <a:pt x="41" y="72"/>
                        </a:cubicBezTo>
                        <a:cubicBezTo>
                          <a:pt x="41" y="73"/>
                          <a:pt x="41" y="74"/>
                          <a:pt x="41" y="74"/>
                        </a:cubicBezTo>
                        <a:cubicBezTo>
                          <a:pt x="41" y="75"/>
                          <a:pt x="40" y="76"/>
                          <a:pt x="40" y="76"/>
                        </a:cubicBezTo>
                        <a:cubicBezTo>
                          <a:pt x="41" y="77"/>
                          <a:pt x="41" y="78"/>
                          <a:pt x="40" y="79"/>
                        </a:cubicBezTo>
                        <a:cubicBezTo>
                          <a:pt x="40" y="79"/>
                          <a:pt x="40" y="80"/>
                          <a:pt x="40" y="80"/>
                        </a:cubicBezTo>
                        <a:close/>
                        <a:moveTo>
                          <a:pt x="35" y="48"/>
                        </a:moveTo>
                        <a:cubicBezTo>
                          <a:pt x="36" y="50"/>
                          <a:pt x="36" y="52"/>
                          <a:pt x="36" y="53"/>
                        </a:cubicBezTo>
                        <a:cubicBezTo>
                          <a:pt x="36" y="53"/>
                          <a:pt x="37" y="54"/>
                          <a:pt x="37" y="54"/>
                        </a:cubicBezTo>
                        <a:cubicBezTo>
                          <a:pt x="38" y="54"/>
                          <a:pt x="39" y="55"/>
                          <a:pt x="40" y="54"/>
                        </a:cubicBezTo>
                        <a:cubicBezTo>
                          <a:pt x="41" y="54"/>
                          <a:pt x="42" y="53"/>
                          <a:pt x="43" y="53"/>
                        </a:cubicBezTo>
                        <a:cubicBezTo>
                          <a:pt x="47" y="50"/>
                          <a:pt x="51" y="48"/>
                          <a:pt x="55" y="46"/>
                        </a:cubicBezTo>
                        <a:cubicBezTo>
                          <a:pt x="58" y="44"/>
                          <a:pt x="60" y="43"/>
                          <a:pt x="62" y="41"/>
                        </a:cubicBezTo>
                        <a:cubicBezTo>
                          <a:pt x="63" y="41"/>
                          <a:pt x="63" y="41"/>
                          <a:pt x="63" y="41"/>
                        </a:cubicBezTo>
                        <a:cubicBezTo>
                          <a:pt x="62" y="39"/>
                          <a:pt x="62" y="37"/>
                          <a:pt x="61" y="35"/>
                        </a:cubicBezTo>
                        <a:cubicBezTo>
                          <a:pt x="60" y="35"/>
                          <a:pt x="60" y="35"/>
                          <a:pt x="59" y="36"/>
                        </a:cubicBezTo>
                        <a:cubicBezTo>
                          <a:pt x="55" y="37"/>
                          <a:pt x="52" y="39"/>
                          <a:pt x="49" y="41"/>
                        </a:cubicBezTo>
                        <a:cubicBezTo>
                          <a:pt x="44" y="44"/>
                          <a:pt x="40" y="47"/>
                          <a:pt x="35" y="48"/>
                        </a:cubicBezTo>
                        <a:close/>
                        <a:moveTo>
                          <a:pt x="27" y="25"/>
                        </a:moveTo>
                        <a:cubicBezTo>
                          <a:pt x="28" y="26"/>
                          <a:pt x="28" y="28"/>
                          <a:pt x="29" y="29"/>
                        </a:cubicBezTo>
                        <a:cubicBezTo>
                          <a:pt x="29" y="30"/>
                          <a:pt x="30" y="31"/>
                          <a:pt x="31" y="30"/>
                        </a:cubicBezTo>
                        <a:cubicBezTo>
                          <a:pt x="31" y="30"/>
                          <a:pt x="31" y="30"/>
                          <a:pt x="32" y="30"/>
                        </a:cubicBezTo>
                        <a:cubicBezTo>
                          <a:pt x="33" y="29"/>
                          <a:pt x="35" y="28"/>
                          <a:pt x="37" y="28"/>
                        </a:cubicBezTo>
                        <a:cubicBezTo>
                          <a:pt x="39" y="26"/>
                          <a:pt x="42" y="24"/>
                          <a:pt x="45" y="23"/>
                        </a:cubicBezTo>
                        <a:cubicBezTo>
                          <a:pt x="48" y="21"/>
                          <a:pt x="51" y="19"/>
                          <a:pt x="53" y="17"/>
                        </a:cubicBezTo>
                        <a:cubicBezTo>
                          <a:pt x="54" y="16"/>
                          <a:pt x="55" y="16"/>
                          <a:pt x="55" y="15"/>
                        </a:cubicBezTo>
                        <a:cubicBezTo>
                          <a:pt x="55" y="14"/>
                          <a:pt x="54" y="13"/>
                          <a:pt x="54" y="11"/>
                        </a:cubicBezTo>
                        <a:cubicBezTo>
                          <a:pt x="53" y="11"/>
                          <a:pt x="52" y="11"/>
                          <a:pt x="52" y="12"/>
                        </a:cubicBezTo>
                        <a:cubicBezTo>
                          <a:pt x="49" y="13"/>
                          <a:pt x="47" y="14"/>
                          <a:pt x="45" y="16"/>
                        </a:cubicBezTo>
                        <a:cubicBezTo>
                          <a:pt x="42" y="17"/>
                          <a:pt x="39" y="19"/>
                          <a:pt x="36" y="21"/>
                        </a:cubicBezTo>
                        <a:cubicBezTo>
                          <a:pt x="33" y="22"/>
                          <a:pt x="30" y="24"/>
                          <a:pt x="27" y="25"/>
                        </a:cubicBezTo>
                        <a:close/>
                        <a:moveTo>
                          <a:pt x="39" y="64"/>
                        </a:moveTo>
                        <a:cubicBezTo>
                          <a:pt x="40" y="65"/>
                          <a:pt x="40" y="66"/>
                          <a:pt x="40" y="67"/>
                        </a:cubicBezTo>
                        <a:cubicBezTo>
                          <a:pt x="40" y="68"/>
                          <a:pt x="40" y="68"/>
                          <a:pt x="40" y="69"/>
                        </a:cubicBezTo>
                        <a:cubicBezTo>
                          <a:pt x="40" y="69"/>
                          <a:pt x="39" y="69"/>
                          <a:pt x="40" y="70"/>
                        </a:cubicBezTo>
                        <a:cubicBezTo>
                          <a:pt x="40" y="70"/>
                          <a:pt x="41" y="70"/>
                          <a:pt x="41" y="70"/>
                        </a:cubicBezTo>
                        <a:cubicBezTo>
                          <a:pt x="41" y="70"/>
                          <a:pt x="41" y="69"/>
                          <a:pt x="41" y="69"/>
                        </a:cubicBezTo>
                        <a:cubicBezTo>
                          <a:pt x="45" y="68"/>
                          <a:pt x="48" y="66"/>
                          <a:pt x="52" y="65"/>
                        </a:cubicBezTo>
                        <a:cubicBezTo>
                          <a:pt x="54" y="63"/>
                          <a:pt x="57" y="62"/>
                          <a:pt x="60" y="61"/>
                        </a:cubicBezTo>
                        <a:cubicBezTo>
                          <a:pt x="62" y="60"/>
                          <a:pt x="64" y="58"/>
                          <a:pt x="66" y="57"/>
                        </a:cubicBezTo>
                        <a:cubicBezTo>
                          <a:pt x="66" y="57"/>
                          <a:pt x="67" y="57"/>
                          <a:pt x="67" y="56"/>
                        </a:cubicBezTo>
                        <a:cubicBezTo>
                          <a:pt x="67" y="55"/>
                          <a:pt x="66" y="53"/>
                          <a:pt x="66" y="52"/>
                        </a:cubicBezTo>
                        <a:cubicBezTo>
                          <a:pt x="66" y="52"/>
                          <a:pt x="66" y="52"/>
                          <a:pt x="65" y="52"/>
                        </a:cubicBezTo>
                        <a:cubicBezTo>
                          <a:pt x="62" y="53"/>
                          <a:pt x="59" y="54"/>
                          <a:pt x="56" y="56"/>
                        </a:cubicBezTo>
                        <a:cubicBezTo>
                          <a:pt x="54" y="57"/>
                          <a:pt x="51" y="58"/>
                          <a:pt x="49" y="60"/>
                        </a:cubicBezTo>
                        <a:cubicBezTo>
                          <a:pt x="46" y="61"/>
                          <a:pt x="44" y="62"/>
                          <a:pt x="41" y="63"/>
                        </a:cubicBezTo>
                        <a:cubicBezTo>
                          <a:pt x="40" y="63"/>
                          <a:pt x="40" y="64"/>
                          <a:pt x="39" y="64"/>
                        </a:cubicBezTo>
                        <a:close/>
                        <a:moveTo>
                          <a:pt x="65" y="48"/>
                        </a:moveTo>
                        <a:cubicBezTo>
                          <a:pt x="64" y="47"/>
                          <a:pt x="64" y="46"/>
                          <a:pt x="64" y="46"/>
                        </a:cubicBezTo>
                        <a:cubicBezTo>
                          <a:pt x="64" y="45"/>
                          <a:pt x="64" y="45"/>
                          <a:pt x="63" y="45"/>
                        </a:cubicBezTo>
                        <a:cubicBezTo>
                          <a:pt x="63" y="45"/>
                          <a:pt x="63" y="45"/>
                          <a:pt x="62" y="45"/>
                        </a:cubicBezTo>
                        <a:cubicBezTo>
                          <a:pt x="60" y="46"/>
                          <a:pt x="58" y="46"/>
                          <a:pt x="56" y="48"/>
                        </a:cubicBezTo>
                        <a:cubicBezTo>
                          <a:pt x="54" y="49"/>
                          <a:pt x="52" y="50"/>
                          <a:pt x="50" y="51"/>
                        </a:cubicBezTo>
                        <a:cubicBezTo>
                          <a:pt x="47" y="53"/>
                          <a:pt x="43" y="55"/>
                          <a:pt x="40" y="56"/>
                        </a:cubicBezTo>
                        <a:cubicBezTo>
                          <a:pt x="39" y="57"/>
                          <a:pt x="38" y="57"/>
                          <a:pt x="38" y="58"/>
                        </a:cubicBezTo>
                        <a:cubicBezTo>
                          <a:pt x="38" y="59"/>
                          <a:pt x="38" y="60"/>
                          <a:pt x="39" y="62"/>
                        </a:cubicBezTo>
                        <a:cubicBezTo>
                          <a:pt x="39" y="61"/>
                          <a:pt x="39" y="62"/>
                          <a:pt x="40" y="61"/>
                        </a:cubicBezTo>
                        <a:cubicBezTo>
                          <a:pt x="41" y="61"/>
                          <a:pt x="42" y="61"/>
                          <a:pt x="43" y="60"/>
                        </a:cubicBezTo>
                        <a:cubicBezTo>
                          <a:pt x="46" y="59"/>
                          <a:pt x="49" y="57"/>
                          <a:pt x="52" y="56"/>
                        </a:cubicBezTo>
                        <a:cubicBezTo>
                          <a:pt x="56" y="53"/>
                          <a:pt x="60" y="51"/>
                          <a:pt x="64" y="48"/>
                        </a:cubicBezTo>
                        <a:cubicBezTo>
                          <a:pt x="64" y="48"/>
                          <a:pt x="64" y="48"/>
                          <a:pt x="65" y="48"/>
                        </a:cubicBezTo>
                        <a:close/>
                        <a:moveTo>
                          <a:pt x="45" y="6"/>
                        </a:moveTo>
                        <a:cubicBezTo>
                          <a:pt x="45" y="8"/>
                          <a:pt x="45" y="8"/>
                          <a:pt x="43" y="9"/>
                        </a:cubicBezTo>
                        <a:cubicBezTo>
                          <a:pt x="40" y="10"/>
                          <a:pt x="37" y="12"/>
                          <a:pt x="35" y="13"/>
                        </a:cubicBezTo>
                        <a:cubicBezTo>
                          <a:pt x="32" y="15"/>
                          <a:pt x="29" y="17"/>
                          <a:pt x="26" y="19"/>
                        </a:cubicBezTo>
                        <a:cubicBezTo>
                          <a:pt x="25" y="19"/>
                          <a:pt x="25" y="19"/>
                          <a:pt x="25" y="19"/>
                        </a:cubicBezTo>
                        <a:cubicBezTo>
                          <a:pt x="25" y="20"/>
                          <a:pt x="25" y="20"/>
                          <a:pt x="25" y="20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22"/>
                          <a:pt x="27" y="23"/>
                          <a:pt x="28" y="22"/>
                        </a:cubicBezTo>
                        <a:cubicBezTo>
                          <a:pt x="28" y="22"/>
                          <a:pt x="29" y="22"/>
                          <a:pt x="29" y="22"/>
                        </a:cubicBezTo>
                        <a:cubicBezTo>
                          <a:pt x="31" y="21"/>
                          <a:pt x="33" y="20"/>
                          <a:pt x="35" y="19"/>
                        </a:cubicBezTo>
                        <a:cubicBezTo>
                          <a:pt x="40" y="17"/>
                          <a:pt x="44" y="14"/>
                          <a:pt x="48" y="11"/>
                        </a:cubicBezTo>
                        <a:cubicBezTo>
                          <a:pt x="49" y="9"/>
                          <a:pt x="51" y="8"/>
                          <a:pt x="53" y="7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0" y="6"/>
                          <a:pt x="48" y="6"/>
                          <a:pt x="45" y="6"/>
                        </a:cubicBezTo>
                        <a:close/>
                        <a:moveTo>
                          <a:pt x="25" y="18"/>
                        </a:moveTo>
                        <a:cubicBezTo>
                          <a:pt x="30" y="14"/>
                          <a:pt x="36" y="11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38" y="6"/>
                          <a:pt x="36" y="6"/>
                          <a:pt x="34" y="6"/>
                        </a:cubicBezTo>
                        <a:cubicBezTo>
                          <a:pt x="34" y="8"/>
                          <a:pt x="34" y="9"/>
                          <a:pt x="32" y="9"/>
                        </a:cubicBezTo>
                        <a:cubicBezTo>
                          <a:pt x="31" y="9"/>
                          <a:pt x="29" y="10"/>
                          <a:pt x="29" y="10"/>
                        </a:cubicBezTo>
                        <a:cubicBezTo>
                          <a:pt x="27" y="11"/>
                          <a:pt x="26" y="12"/>
                          <a:pt x="24" y="13"/>
                        </a:cubicBezTo>
                        <a:cubicBezTo>
                          <a:pt x="24" y="13"/>
                          <a:pt x="24" y="13"/>
                          <a:pt x="24" y="14"/>
                        </a:cubicBezTo>
                        <a:cubicBezTo>
                          <a:pt x="24" y="14"/>
                          <a:pt x="25" y="14"/>
                          <a:pt x="25" y="14"/>
                        </a:cubicBezTo>
                        <a:cubicBezTo>
                          <a:pt x="25" y="14"/>
                          <a:pt x="24" y="15"/>
                          <a:pt x="24" y="16"/>
                        </a:cubicBezTo>
                        <a:cubicBezTo>
                          <a:pt x="24" y="16"/>
                          <a:pt x="24" y="17"/>
                          <a:pt x="25" y="18"/>
                        </a:cubicBezTo>
                        <a:close/>
                        <a:moveTo>
                          <a:pt x="29" y="7"/>
                        </a:moveTo>
                        <a:cubicBezTo>
                          <a:pt x="29" y="7"/>
                          <a:pt x="29" y="7"/>
                          <a:pt x="29" y="7"/>
                        </a:cubicBezTo>
                        <a:cubicBezTo>
                          <a:pt x="28" y="7"/>
                          <a:pt x="27" y="7"/>
                          <a:pt x="26" y="7"/>
                        </a:cubicBezTo>
                        <a:cubicBezTo>
                          <a:pt x="25" y="7"/>
                          <a:pt x="24" y="7"/>
                          <a:pt x="23" y="7"/>
                        </a:cubicBezTo>
                        <a:cubicBezTo>
                          <a:pt x="23" y="7"/>
                          <a:pt x="22" y="6"/>
                          <a:pt x="22" y="6"/>
                        </a:cubicBez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1" y="5"/>
                          <a:pt x="20" y="4"/>
                          <a:pt x="19" y="4"/>
                        </a:cubicBezTo>
                        <a:cubicBezTo>
                          <a:pt x="19" y="4"/>
                          <a:pt x="19" y="4"/>
                          <a:pt x="19" y="4"/>
                        </a:cubicBezTo>
                        <a:cubicBezTo>
                          <a:pt x="21" y="6"/>
                          <a:pt x="21" y="9"/>
                          <a:pt x="23" y="12"/>
                        </a:cubicBezTo>
                        <a:cubicBezTo>
                          <a:pt x="25" y="10"/>
                          <a:pt x="27" y="9"/>
                          <a:pt x="29" y="7"/>
                        </a:cubicBezTo>
                        <a:close/>
                        <a:moveTo>
                          <a:pt x="69" y="83"/>
                        </a:moveTo>
                        <a:cubicBezTo>
                          <a:pt x="67" y="86"/>
                          <a:pt x="64" y="89"/>
                          <a:pt x="63" y="92"/>
                        </a:cubicBezTo>
                        <a:cubicBezTo>
                          <a:pt x="65" y="89"/>
                          <a:pt x="67" y="86"/>
                          <a:pt x="69" y="83"/>
                        </a:cubicBezTo>
                        <a:close/>
                        <a:moveTo>
                          <a:pt x="74" y="78"/>
                        </a:moveTo>
                        <a:cubicBezTo>
                          <a:pt x="74" y="78"/>
                          <a:pt x="74" y="78"/>
                          <a:pt x="74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4" y="78"/>
                          <a:pt x="74" y="78"/>
                          <a:pt x="74" y="78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23" name="Freeform 9"/>
                  <p:cNvSpPr/>
                  <p:nvPr/>
                </p:nvSpPr>
                <p:spPr bwMode="auto">
                  <a:xfrm>
                    <a:off x="6094413" y="3586163"/>
                    <a:ext cx="114300" cy="39688"/>
                  </a:xfrm>
                  <a:custGeom>
                    <a:avLst/>
                    <a:gdLst>
                      <a:gd name="T0" fmla="*/ 3266 w 35"/>
                      <a:gd name="T1" fmla="*/ 29766 h 12"/>
                      <a:gd name="T2" fmla="*/ 9797 w 35"/>
                      <a:gd name="T3" fmla="*/ 29766 h 12"/>
                      <a:gd name="T4" fmla="*/ 9797 w 35"/>
                      <a:gd name="T5" fmla="*/ 29766 h 12"/>
                      <a:gd name="T6" fmla="*/ 16329 w 35"/>
                      <a:gd name="T7" fmla="*/ 33073 h 12"/>
                      <a:gd name="T8" fmla="*/ 29391 w 35"/>
                      <a:gd name="T9" fmla="*/ 33073 h 12"/>
                      <a:gd name="T10" fmla="*/ 71846 w 35"/>
                      <a:gd name="T11" fmla="*/ 16537 h 12"/>
                      <a:gd name="T12" fmla="*/ 101237 w 35"/>
                      <a:gd name="T13" fmla="*/ 0 h 12"/>
                      <a:gd name="T14" fmla="*/ 104503 w 35"/>
                      <a:gd name="T15" fmla="*/ 0 h 12"/>
                      <a:gd name="T16" fmla="*/ 114300 w 35"/>
                      <a:gd name="T17" fmla="*/ 3307 h 12"/>
                      <a:gd name="T18" fmla="*/ 111034 w 35"/>
                      <a:gd name="T19" fmla="*/ 13229 h 12"/>
                      <a:gd name="T20" fmla="*/ 107769 w 35"/>
                      <a:gd name="T21" fmla="*/ 13229 h 12"/>
                      <a:gd name="T22" fmla="*/ 71846 w 35"/>
                      <a:gd name="T23" fmla="*/ 26459 h 12"/>
                      <a:gd name="T24" fmla="*/ 42454 w 35"/>
                      <a:gd name="T25" fmla="*/ 36381 h 12"/>
                      <a:gd name="T26" fmla="*/ 22860 w 35"/>
                      <a:gd name="T27" fmla="*/ 39688 h 12"/>
                      <a:gd name="T28" fmla="*/ 3266 w 35"/>
                      <a:gd name="T29" fmla="*/ 39688 h 12"/>
                      <a:gd name="T30" fmla="*/ 3266 w 35"/>
                      <a:gd name="T31" fmla="*/ 39688 h 12"/>
                      <a:gd name="T32" fmla="*/ 0 w 35"/>
                      <a:gd name="T33" fmla="*/ 29766 h 12"/>
                      <a:gd name="T34" fmla="*/ 3266 w 35"/>
                      <a:gd name="T35" fmla="*/ 29766 h 12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35"/>
                      <a:gd name="T55" fmla="*/ 0 h 12"/>
                      <a:gd name="T56" fmla="*/ 35 w 35"/>
                      <a:gd name="T57" fmla="*/ 12 h 12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35" h="12">
                        <a:moveTo>
                          <a:pt x="1" y="9"/>
                        </a:moveTo>
                        <a:cubicBezTo>
                          <a:pt x="1" y="8"/>
                          <a:pt x="2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4" y="10"/>
                          <a:pt x="4" y="10"/>
                          <a:pt x="5" y="10"/>
                        </a:cubicBezTo>
                        <a:cubicBezTo>
                          <a:pt x="6" y="10"/>
                          <a:pt x="8" y="10"/>
                          <a:pt x="9" y="10"/>
                        </a:cubicBezTo>
                        <a:cubicBezTo>
                          <a:pt x="14" y="8"/>
                          <a:pt x="18" y="7"/>
                          <a:pt x="22" y="5"/>
                        </a:cubicBezTo>
                        <a:cubicBezTo>
                          <a:pt x="25" y="4"/>
                          <a:pt x="28" y="2"/>
                          <a:pt x="31" y="0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33" y="0"/>
                          <a:pt x="34" y="0"/>
                          <a:pt x="35" y="1"/>
                        </a:cubicBezTo>
                        <a:cubicBezTo>
                          <a:pt x="35" y="2"/>
                          <a:pt x="35" y="3"/>
                          <a:pt x="34" y="4"/>
                        </a:cubicBezTo>
                        <a:cubicBezTo>
                          <a:pt x="34" y="4"/>
                          <a:pt x="33" y="4"/>
                          <a:pt x="33" y="4"/>
                        </a:cubicBezTo>
                        <a:cubicBezTo>
                          <a:pt x="29" y="6"/>
                          <a:pt x="26" y="7"/>
                          <a:pt x="22" y="8"/>
                        </a:cubicBezTo>
                        <a:cubicBezTo>
                          <a:pt x="19" y="9"/>
                          <a:pt x="16" y="10"/>
                          <a:pt x="13" y="11"/>
                        </a:cubicBezTo>
                        <a:cubicBezTo>
                          <a:pt x="11" y="11"/>
                          <a:pt x="9" y="12"/>
                          <a:pt x="7" y="12"/>
                        </a:cubicBezTo>
                        <a:cubicBezTo>
                          <a:pt x="5" y="12"/>
                          <a:pt x="3" y="12"/>
                          <a:pt x="1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0" y="11"/>
                          <a:pt x="0" y="10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213" name="组合 203"/>
                <p:cNvGrpSpPr/>
                <p:nvPr/>
              </p:nvGrpSpPr>
              <p:grpSpPr bwMode="auto">
                <a:xfrm>
                  <a:off x="4819121" y="3552825"/>
                  <a:ext cx="876301" cy="463550"/>
                  <a:chOff x="5656263" y="3198813"/>
                  <a:chExt cx="876301" cy="463550"/>
                </a:xfrm>
              </p:grpSpPr>
              <p:sp>
                <p:nvSpPr>
                  <p:cNvPr id="8214" name="Freeform 5"/>
                  <p:cNvSpPr>
                    <a:spLocks noEditPoints="1"/>
                  </p:cNvSpPr>
                  <p:nvPr/>
                </p:nvSpPr>
                <p:spPr bwMode="auto">
                  <a:xfrm>
                    <a:off x="6276976" y="3201988"/>
                    <a:ext cx="255588" cy="460375"/>
                  </a:xfrm>
                  <a:custGeom>
                    <a:avLst/>
                    <a:gdLst>
                      <a:gd name="T0" fmla="*/ 6554 w 78"/>
                      <a:gd name="T1" fmla="*/ 450439 h 139"/>
                      <a:gd name="T2" fmla="*/ 95026 w 78"/>
                      <a:gd name="T3" fmla="*/ 311333 h 139"/>
                      <a:gd name="T4" fmla="*/ 68812 w 78"/>
                      <a:gd name="T5" fmla="*/ 26496 h 139"/>
                      <a:gd name="T6" fmla="*/ 81919 w 78"/>
                      <a:gd name="T7" fmla="*/ 6624 h 139"/>
                      <a:gd name="T8" fmla="*/ 235927 w 78"/>
                      <a:gd name="T9" fmla="*/ 198723 h 139"/>
                      <a:gd name="T10" fmla="*/ 232651 w 78"/>
                      <a:gd name="T11" fmla="*/ 298085 h 139"/>
                      <a:gd name="T12" fmla="*/ 108133 w 78"/>
                      <a:gd name="T13" fmla="*/ 457063 h 139"/>
                      <a:gd name="T14" fmla="*/ 134348 w 78"/>
                      <a:gd name="T15" fmla="*/ 26496 h 139"/>
                      <a:gd name="T16" fmla="*/ 88473 w 78"/>
                      <a:gd name="T17" fmla="*/ 420630 h 139"/>
                      <a:gd name="T18" fmla="*/ 127794 w 78"/>
                      <a:gd name="T19" fmla="*/ 208659 h 139"/>
                      <a:gd name="T20" fmla="*/ 173669 w 78"/>
                      <a:gd name="T21" fmla="*/ 36433 h 139"/>
                      <a:gd name="T22" fmla="*/ 137624 w 78"/>
                      <a:gd name="T23" fmla="*/ 52993 h 139"/>
                      <a:gd name="T24" fmla="*/ 49152 w 78"/>
                      <a:gd name="T25" fmla="*/ 430567 h 139"/>
                      <a:gd name="T26" fmla="*/ 173669 w 78"/>
                      <a:gd name="T27" fmla="*/ 19872 h 139"/>
                      <a:gd name="T28" fmla="*/ 216267 w 78"/>
                      <a:gd name="T29" fmla="*/ 301397 h 139"/>
                      <a:gd name="T30" fmla="*/ 229374 w 78"/>
                      <a:gd name="T31" fmla="*/ 231844 h 139"/>
                      <a:gd name="T32" fmla="*/ 206436 w 78"/>
                      <a:gd name="T33" fmla="*/ 165602 h 139"/>
                      <a:gd name="T34" fmla="*/ 29491 w 78"/>
                      <a:gd name="T35" fmla="*/ 423942 h 139"/>
                      <a:gd name="T36" fmla="*/ 157285 w 78"/>
                      <a:gd name="T37" fmla="*/ 308021 h 139"/>
                      <a:gd name="T38" fmla="*/ 226097 w 78"/>
                      <a:gd name="T39" fmla="*/ 271588 h 139"/>
                      <a:gd name="T40" fmla="*/ 170392 w 78"/>
                      <a:gd name="T41" fmla="*/ 317957 h 139"/>
                      <a:gd name="T42" fmla="*/ 160562 w 78"/>
                      <a:gd name="T43" fmla="*/ 288148 h 139"/>
                      <a:gd name="T44" fmla="*/ 216267 w 78"/>
                      <a:gd name="T45" fmla="*/ 255028 h 139"/>
                      <a:gd name="T46" fmla="*/ 98303 w 78"/>
                      <a:gd name="T47" fmla="*/ 364325 h 139"/>
                      <a:gd name="T48" fmla="*/ 140901 w 78"/>
                      <a:gd name="T49" fmla="*/ 115922 h 139"/>
                      <a:gd name="T50" fmla="*/ 127794 w 78"/>
                      <a:gd name="T51" fmla="*/ 274900 h 139"/>
                      <a:gd name="T52" fmla="*/ 124517 w 78"/>
                      <a:gd name="T53" fmla="*/ 49681 h 139"/>
                      <a:gd name="T54" fmla="*/ 104857 w 78"/>
                      <a:gd name="T55" fmla="*/ 19872 h 139"/>
                      <a:gd name="T56" fmla="*/ 199883 w 78"/>
                      <a:gd name="T57" fmla="*/ 145730 h 139"/>
                      <a:gd name="T58" fmla="*/ 170392 w 78"/>
                      <a:gd name="T59" fmla="*/ 298085 h 139"/>
                      <a:gd name="T60" fmla="*/ 209713 w 78"/>
                      <a:gd name="T61" fmla="*/ 155666 h 139"/>
                      <a:gd name="T62" fmla="*/ 131071 w 78"/>
                      <a:gd name="T63" fmla="*/ 334517 h 139"/>
                      <a:gd name="T64" fmla="*/ 203160 w 78"/>
                      <a:gd name="T65" fmla="*/ 255028 h 139"/>
                      <a:gd name="T66" fmla="*/ 190053 w 78"/>
                      <a:gd name="T67" fmla="*/ 172227 h 139"/>
                      <a:gd name="T68" fmla="*/ 203160 w 78"/>
                      <a:gd name="T69" fmla="*/ 135794 h 139"/>
                      <a:gd name="T70" fmla="*/ 154008 w 78"/>
                      <a:gd name="T71" fmla="*/ 142418 h 139"/>
                      <a:gd name="T72" fmla="*/ 173669 w 78"/>
                      <a:gd name="T73" fmla="*/ 96049 h 139"/>
                      <a:gd name="T74" fmla="*/ 196606 w 78"/>
                      <a:gd name="T75" fmla="*/ 112610 h 139"/>
                      <a:gd name="T76" fmla="*/ 170392 w 78"/>
                      <a:gd name="T77" fmla="*/ 82801 h 139"/>
                      <a:gd name="T78" fmla="*/ 160562 w 78"/>
                      <a:gd name="T79" fmla="*/ 82801 h 139"/>
                      <a:gd name="T80" fmla="*/ 154008 w 78"/>
                      <a:gd name="T81" fmla="*/ 102674 h 139"/>
                      <a:gd name="T82" fmla="*/ 111410 w 78"/>
                      <a:gd name="T83" fmla="*/ 377574 h 139"/>
                      <a:gd name="T84" fmla="*/ 222820 w 78"/>
                      <a:gd name="T85" fmla="*/ 245092 h 139"/>
                      <a:gd name="T86" fmla="*/ 131071 w 78"/>
                      <a:gd name="T87" fmla="*/ 66241 h 139"/>
                      <a:gd name="T88" fmla="*/ 212990 w 78"/>
                      <a:gd name="T89" fmla="*/ 215283 h 139"/>
                      <a:gd name="T90" fmla="*/ 78642 w 78"/>
                      <a:gd name="T91" fmla="*/ 29808 h 139"/>
                      <a:gd name="T92" fmla="*/ 144178 w 78"/>
                      <a:gd name="T93" fmla="*/ 105986 h 139"/>
                      <a:gd name="T94" fmla="*/ 127794 w 78"/>
                      <a:gd name="T95" fmla="*/ 105986 h 139"/>
                      <a:gd name="T96" fmla="*/ 163838 w 78"/>
                      <a:gd name="T97" fmla="*/ 125858 h 139"/>
                      <a:gd name="T98" fmla="*/ 167115 w 78"/>
                      <a:gd name="T99" fmla="*/ 225219 h 139"/>
                      <a:gd name="T100" fmla="*/ 239204 w 78"/>
                      <a:gd name="T101" fmla="*/ 268276 h 139"/>
                      <a:gd name="T102" fmla="*/ 140901 w 78"/>
                      <a:gd name="T103" fmla="*/ 367638 h 139"/>
                      <a:gd name="T104" fmla="*/ 147455 w 78"/>
                      <a:gd name="T105" fmla="*/ 357701 h 139"/>
                      <a:gd name="T106" fmla="*/ 154008 w 78"/>
                      <a:gd name="T107" fmla="*/ 261652 h 139"/>
                      <a:gd name="T108" fmla="*/ 154008 w 78"/>
                      <a:gd name="T109" fmla="*/ 168915 h 139"/>
                      <a:gd name="T110" fmla="*/ 134348 w 78"/>
                      <a:gd name="T111" fmla="*/ 377574 h 139"/>
                      <a:gd name="T112" fmla="*/ 163838 w 78"/>
                      <a:gd name="T113" fmla="*/ 112610 h 139"/>
                      <a:gd name="T114" fmla="*/ 104857 w 78"/>
                      <a:gd name="T115" fmla="*/ 341141 h 139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78"/>
                      <a:gd name="T175" fmla="*/ 0 h 139"/>
                      <a:gd name="T176" fmla="*/ 78 w 78"/>
                      <a:gd name="T177" fmla="*/ 139 h 139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78" h="139">
                        <a:moveTo>
                          <a:pt x="34" y="136"/>
                        </a:moveTo>
                        <a:cubicBezTo>
                          <a:pt x="32" y="136"/>
                          <a:pt x="31" y="136"/>
                          <a:pt x="30" y="135"/>
                        </a:cubicBezTo>
                        <a:cubicBezTo>
                          <a:pt x="28" y="135"/>
                          <a:pt x="26" y="136"/>
                          <a:pt x="24" y="136"/>
                        </a:cubicBezTo>
                        <a:cubicBezTo>
                          <a:pt x="21" y="136"/>
                          <a:pt x="19" y="136"/>
                          <a:pt x="16" y="136"/>
                        </a:cubicBezTo>
                        <a:cubicBezTo>
                          <a:pt x="13" y="136"/>
                          <a:pt x="10" y="136"/>
                          <a:pt x="7" y="136"/>
                        </a:cubicBezTo>
                        <a:cubicBezTo>
                          <a:pt x="6" y="136"/>
                          <a:pt x="6" y="136"/>
                          <a:pt x="5" y="136"/>
                        </a:cubicBezTo>
                        <a:cubicBezTo>
                          <a:pt x="5" y="137"/>
                          <a:pt x="4" y="137"/>
                          <a:pt x="4" y="136"/>
                        </a:cubicBezTo>
                        <a:cubicBezTo>
                          <a:pt x="3" y="136"/>
                          <a:pt x="2" y="136"/>
                          <a:pt x="2" y="136"/>
                        </a:cubicBezTo>
                        <a:cubicBezTo>
                          <a:pt x="1" y="135"/>
                          <a:pt x="1" y="134"/>
                          <a:pt x="2" y="134"/>
                        </a:cubicBezTo>
                        <a:cubicBezTo>
                          <a:pt x="2" y="133"/>
                          <a:pt x="2" y="133"/>
                          <a:pt x="2" y="133"/>
                        </a:cubicBezTo>
                        <a:cubicBezTo>
                          <a:pt x="2" y="133"/>
                          <a:pt x="3" y="133"/>
                          <a:pt x="3" y="133"/>
                        </a:cubicBezTo>
                        <a:cubicBezTo>
                          <a:pt x="3" y="132"/>
                          <a:pt x="3" y="132"/>
                          <a:pt x="2" y="133"/>
                        </a:cubicBezTo>
                        <a:cubicBezTo>
                          <a:pt x="1" y="133"/>
                          <a:pt x="1" y="133"/>
                          <a:pt x="1" y="133"/>
                        </a:cubicBezTo>
                        <a:cubicBezTo>
                          <a:pt x="0" y="132"/>
                          <a:pt x="0" y="132"/>
                          <a:pt x="1" y="131"/>
                        </a:cubicBezTo>
                        <a:cubicBezTo>
                          <a:pt x="3" y="127"/>
                          <a:pt x="6" y="123"/>
                          <a:pt x="8" y="119"/>
                        </a:cubicBezTo>
                        <a:cubicBezTo>
                          <a:pt x="15" y="111"/>
                          <a:pt x="21" y="102"/>
                          <a:pt x="29" y="94"/>
                        </a:cubicBezTo>
                        <a:cubicBezTo>
                          <a:pt x="29" y="93"/>
                          <a:pt x="30" y="93"/>
                          <a:pt x="30" y="92"/>
                        </a:cubicBezTo>
                        <a:cubicBezTo>
                          <a:pt x="33" y="88"/>
                          <a:pt x="35" y="85"/>
                          <a:pt x="37" y="81"/>
                        </a:cubicBezTo>
                        <a:cubicBezTo>
                          <a:pt x="38" y="80"/>
                          <a:pt x="39" y="79"/>
                          <a:pt x="39" y="78"/>
                        </a:cubicBezTo>
                        <a:cubicBezTo>
                          <a:pt x="39" y="74"/>
                          <a:pt x="38" y="71"/>
                          <a:pt x="37" y="68"/>
                        </a:cubicBezTo>
                        <a:cubicBezTo>
                          <a:pt x="35" y="62"/>
                          <a:pt x="33" y="57"/>
                          <a:pt x="32" y="51"/>
                        </a:cubicBezTo>
                        <a:cubicBezTo>
                          <a:pt x="31" y="44"/>
                          <a:pt x="30" y="38"/>
                          <a:pt x="28" y="32"/>
                        </a:cubicBezTo>
                        <a:cubicBezTo>
                          <a:pt x="28" y="30"/>
                          <a:pt x="27" y="28"/>
                          <a:pt x="27" y="27"/>
                        </a:cubicBezTo>
                        <a:cubicBezTo>
                          <a:pt x="24" y="21"/>
                          <a:pt x="22" y="15"/>
                          <a:pt x="21" y="8"/>
                        </a:cubicBezTo>
                        <a:cubicBezTo>
                          <a:pt x="21" y="8"/>
                          <a:pt x="21" y="7"/>
                          <a:pt x="20" y="6"/>
                        </a:cubicBezTo>
                        <a:cubicBezTo>
                          <a:pt x="20" y="6"/>
                          <a:pt x="20" y="6"/>
                          <a:pt x="20" y="5"/>
                        </a:cubicBezTo>
                        <a:cubicBezTo>
                          <a:pt x="19" y="5"/>
                          <a:pt x="19" y="5"/>
                          <a:pt x="19" y="5"/>
                        </a:cubicBezTo>
                        <a:cubicBezTo>
                          <a:pt x="18" y="5"/>
                          <a:pt x="17" y="4"/>
                          <a:pt x="17" y="3"/>
                        </a:cubicBezTo>
                        <a:cubicBezTo>
                          <a:pt x="17" y="2"/>
                          <a:pt x="18" y="1"/>
                          <a:pt x="18" y="1"/>
                        </a:cubicBezTo>
                        <a:cubicBezTo>
                          <a:pt x="20" y="1"/>
                          <a:pt x="21" y="1"/>
                          <a:pt x="23" y="2"/>
                        </a:cubicBezTo>
                        <a:cubicBezTo>
                          <a:pt x="23" y="2"/>
                          <a:pt x="24" y="2"/>
                          <a:pt x="25" y="2"/>
                        </a:cubicBezTo>
                        <a:cubicBezTo>
                          <a:pt x="25" y="2"/>
                          <a:pt x="25" y="2"/>
                          <a:pt x="25" y="2"/>
                        </a:cubicBezTo>
                        <a:cubicBezTo>
                          <a:pt x="26" y="1"/>
                          <a:pt x="27" y="1"/>
                          <a:pt x="27" y="1"/>
                        </a:cubicBezTo>
                        <a:cubicBezTo>
                          <a:pt x="35" y="0"/>
                          <a:pt x="43" y="0"/>
                          <a:pt x="51" y="0"/>
                        </a:cubicBezTo>
                        <a:cubicBezTo>
                          <a:pt x="52" y="0"/>
                          <a:pt x="53" y="0"/>
                          <a:pt x="54" y="0"/>
                        </a:cubicBezTo>
                        <a:cubicBezTo>
                          <a:pt x="54" y="0"/>
                          <a:pt x="55" y="0"/>
                          <a:pt x="55" y="1"/>
                        </a:cubicBezTo>
                        <a:cubicBezTo>
                          <a:pt x="55" y="1"/>
                          <a:pt x="56" y="2"/>
                          <a:pt x="56" y="2"/>
                        </a:cubicBezTo>
                        <a:cubicBezTo>
                          <a:pt x="57" y="6"/>
                          <a:pt x="58" y="9"/>
                          <a:pt x="60" y="13"/>
                        </a:cubicBezTo>
                        <a:cubicBezTo>
                          <a:pt x="62" y="20"/>
                          <a:pt x="64" y="28"/>
                          <a:pt x="66" y="36"/>
                        </a:cubicBezTo>
                        <a:cubicBezTo>
                          <a:pt x="68" y="44"/>
                          <a:pt x="70" y="52"/>
                          <a:pt x="72" y="60"/>
                        </a:cubicBezTo>
                        <a:cubicBezTo>
                          <a:pt x="73" y="63"/>
                          <a:pt x="73" y="66"/>
                          <a:pt x="74" y="69"/>
                        </a:cubicBezTo>
                        <a:cubicBezTo>
                          <a:pt x="74" y="69"/>
                          <a:pt x="75" y="70"/>
                          <a:pt x="75" y="70"/>
                        </a:cubicBezTo>
                        <a:cubicBezTo>
                          <a:pt x="75" y="70"/>
                          <a:pt x="75" y="71"/>
                          <a:pt x="75" y="71"/>
                        </a:cubicBezTo>
                        <a:cubicBezTo>
                          <a:pt x="75" y="71"/>
                          <a:pt x="75" y="72"/>
                          <a:pt x="75" y="73"/>
                        </a:cubicBezTo>
                        <a:cubicBezTo>
                          <a:pt x="76" y="75"/>
                          <a:pt x="77" y="78"/>
                          <a:pt x="77" y="80"/>
                        </a:cubicBezTo>
                        <a:cubicBezTo>
                          <a:pt x="78" y="81"/>
                          <a:pt x="77" y="82"/>
                          <a:pt x="76" y="83"/>
                        </a:cubicBezTo>
                        <a:cubicBezTo>
                          <a:pt x="75" y="83"/>
                          <a:pt x="75" y="84"/>
                          <a:pt x="74" y="85"/>
                        </a:cubicBezTo>
                        <a:cubicBezTo>
                          <a:pt x="73" y="86"/>
                          <a:pt x="72" y="88"/>
                          <a:pt x="71" y="90"/>
                        </a:cubicBezTo>
                        <a:cubicBezTo>
                          <a:pt x="68" y="97"/>
                          <a:pt x="63" y="104"/>
                          <a:pt x="58" y="111"/>
                        </a:cubicBezTo>
                        <a:cubicBezTo>
                          <a:pt x="55" y="115"/>
                          <a:pt x="52" y="118"/>
                          <a:pt x="49" y="121"/>
                        </a:cubicBezTo>
                        <a:cubicBezTo>
                          <a:pt x="49" y="121"/>
                          <a:pt x="48" y="122"/>
                          <a:pt x="48" y="122"/>
                        </a:cubicBezTo>
                        <a:cubicBezTo>
                          <a:pt x="46" y="123"/>
                          <a:pt x="45" y="124"/>
                          <a:pt x="45" y="125"/>
                        </a:cubicBezTo>
                        <a:cubicBezTo>
                          <a:pt x="42" y="129"/>
                          <a:pt x="40" y="132"/>
                          <a:pt x="37" y="135"/>
                        </a:cubicBezTo>
                        <a:cubicBezTo>
                          <a:pt x="37" y="136"/>
                          <a:pt x="36" y="137"/>
                          <a:pt x="35" y="138"/>
                        </a:cubicBezTo>
                        <a:cubicBezTo>
                          <a:pt x="35" y="138"/>
                          <a:pt x="35" y="138"/>
                          <a:pt x="35" y="138"/>
                        </a:cubicBezTo>
                        <a:cubicBezTo>
                          <a:pt x="34" y="138"/>
                          <a:pt x="34" y="139"/>
                          <a:pt x="33" y="138"/>
                        </a:cubicBezTo>
                        <a:cubicBezTo>
                          <a:pt x="33" y="138"/>
                          <a:pt x="33" y="138"/>
                          <a:pt x="33" y="137"/>
                        </a:cubicBezTo>
                        <a:cubicBezTo>
                          <a:pt x="33" y="137"/>
                          <a:pt x="33" y="136"/>
                          <a:pt x="34" y="136"/>
                        </a:cubicBezTo>
                        <a:close/>
                        <a:moveTo>
                          <a:pt x="33" y="8"/>
                        </a:moveTo>
                        <a:cubicBezTo>
                          <a:pt x="33" y="8"/>
                          <a:pt x="33" y="9"/>
                          <a:pt x="33" y="9"/>
                        </a:cubicBezTo>
                        <a:cubicBezTo>
                          <a:pt x="34" y="9"/>
                          <a:pt x="35" y="8"/>
                          <a:pt x="37" y="8"/>
                        </a:cubicBezTo>
                        <a:cubicBezTo>
                          <a:pt x="37" y="8"/>
                          <a:pt x="37" y="8"/>
                          <a:pt x="37" y="8"/>
                        </a:cubicBezTo>
                        <a:cubicBezTo>
                          <a:pt x="38" y="8"/>
                          <a:pt x="40" y="8"/>
                          <a:pt x="41" y="8"/>
                        </a:cubicBezTo>
                        <a:cubicBezTo>
                          <a:pt x="41" y="8"/>
                          <a:pt x="41" y="8"/>
                          <a:pt x="41" y="8"/>
                        </a:cubicBezTo>
                        <a:cubicBezTo>
                          <a:pt x="42" y="8"/>
                          <a:pt x="42" y="7"/>
                          <a:pt x="43" y="6"/>
                        </a:cubicBezTo>
                        <a:cubicBezTo>
                          <a:pt x="40" y="7"/>
                          <a:pt x="36" y="7"/>
                          <a:pt x="33" y="8"/>
                        </a:cubicBezTo>
                        <a:close/>
                        <a:moveTo>
                          <a:pt x="27" y="127"/>
                        </a:moveTo>
                        <a:cubicBezTo>
                          <a:pt x="24" y="127"/>
                          <a:pt x="20" y="126"/>
                          <a:pt x="17" y="125"/>
                        </a:cubicBezTo>
                        <a:cubicBezTo>
                          <a:pt x="17" y="125"/>
                          <a:pt x="18" y="126"/>
                          <a:pt x="19" y="126"/>
                        </a:cubicBezTo>
                        <a:cubicBezTo>
                          <a:pt x="21" y="127"/>
                          <a:pt x="23" y="127"/>
                          <a:pt x="25" y="128"/>
                        </a:cubicBezTo>
                        <a:cubicBezTo>
                          <a:pt x="26" y="129"/>
                          <a:pt x="26" y="129"/>
                          <a:pt x="27" y="128"/>
                        </a:cubicBezTo>
                        <a:cubicBezTo>
                          <a:pt x="27" y="128"/>
                          <a:pt x="27" y="127"/>
                          <a:pt x="27" y="127"/>
                        </a:cubicBezTo>
                        <a:close/>
                        <a:moveTo>
                          <a:pt x="42" y="12"/>
                        </a:moveTo>
                        <a:cubicBezTo>
                          <a:pt x="44" y="12"/>
                          <a:pt x="46" y="12"/>
                          <a:pt x="49" y="11"/>
                        </a:cubicBezTo>
                        <a:cubicBezTo>
                          <a:pt x="48" y="10"/>
                          <a:pt x="48" y="10"/>
                          <a:pt x="48" y="10"/>
                        </a:cubicBezTo>
                        <a:cubicBezTo>
                          <a:pt x="46" y="10"/>
                          <a:pt x="44" y="10"/>
                          <a:pt x="43" y="10"/>
                        </a:cubicBezTo>
                        <a:cubicBezTo>
                          <a:pt x="42" y="11"/>
                          <a:pt x="42" y="11"/>
                          <a:pt x="42" y="12"/>
                        </a:cubicBezTo>
                        <a:close/>
                        <a:moveTo>
                          <a:pt x="36" y="52"/>
                        </a:moveTo>
                        <a:cubicBezTo>
                          <a:pt x="36" y="52"/>
                          <a:pt x="36" y="52"/>
                          <a:pt x="36" y="52"/>
                        </a:cubicBezTo>
                        <a:cubicBezTo>
                          <a:pt x="37" y="56"/>
                          <a:pt x="38" y="59"/>
                          <a:pt x="39" y="63"/>
                        </a:cubicBezTo>
                        <a:cubicBezTo>
                          <a:pt x="39" y="65"/>
                          <a:pt x="40" y="67"/>
                          <a:pt x="41" y="69"/>
                        </a:cubicBezTo>
                        <a:cubicBezTo>
                          <a:pt x="39" y="63"/>
                          <a:pt x="38" y="57"/>
                          <a:pt x="36" y="52"/>
                        </a:cubicBezTo>
                        <a:close/>
                        <a:moveTo>
                          <a:pt x="48" y="6"/>
                        </a:moveTo>
                        <a:cubicBezTo>
                          <a:pt x="49" y="7"/>
                          <a:pt x="49" y="8"/>
                          <a:pt x="50" y="8"/>
                        </a:cubicBezTo>
                        <a:cubicBezTo>
                          <a:pt x="51" y="8"/>
                          <a:pt x="51" y="9"/>
                          <a:pt x="51" y="10"/>
                        </a:cubicBezTo>
                        <a:cubicBezTo>
                          <a:pt x="51" y="10"/>
                          <a:pt x="51" y="10"/>
                          <a:pt x="51" y="10"/>
                        </a:cubicBezTo>
                        <a:cubicBezTo>
                          <a:pt x="51" y="10"/>
                          <a:pt x="51" y="11"/>
                          <a:pt x="51" y="11"/>
                        </a:cubicBezTo>
                        <a:cubicBezTo>
                          <a:pt x="52" y="11"/>
                          <a:pt x="52" y="11"/>
                          <a:pt x="53" y="11"/>
                        </a:cubicBezTo>
                        <a:cubicBezTo>
                          <a:pt x="52" y="9"/>
                          <a:pt x="52" y="8"/>
                          <a:pt x="51" y="6"/>
                        </a:cubicBezTo>
                        <a:cubicBezTo>
                          <a:pt x="50" y="6"/>
                          <a:pt x="49" y="6"/>
                          <a:pt x="48" y="6"/>
                        </a:cubicBezTo>
                        <a:close/>
                        <a:moveTo>
                          <a:pt x="42" y="16"/>
                        </a:moveTo>
                        <a:cubicBezTo>
                          <a:pt x="44" y="16"/>
                          <a:pt x="45" y="16"/>
                          <a:pt x="46" y="16"/>
                        </a:cubicBezTo>
                        <a:cubicBezTo>
                          <a:pt x="46" y="15"/>
                          <a:pt x="46" y="15"/>
                          <a:pt x="46" y="15"/>
                        </a:cubicBezTo>
                        <a:cubicBezTo>
                          <a:pt x="46" y="14"/>
                          <a:pt x="46" y="14"/>
                          <a:pt x="46" y="14"/>
                        </a:cubicBezTo>
                        <a:cubicBezTo>
                          <a:pt x="45" y="14"/>
                          <a:pt x="43" y="14"/>
                          <a:pt x="42" y="15"/>
                        </a:cubicBezTo>
                        <a:cubicBezTo>
                          <a:pt x="42" y="15"/>
                          <a:pt x="42" y="16"/>
                          <a:pt x="42" y="16"/>
                        </a:cubicBezTo>
                        <a:close/>
                        <a:moveTo>
                          <a:pt x="25" y="114"/>
                        </a:moveTo>
                        <a:cubicBezTo>
                          <a:pt x="25" y="115"/>
                          <a:pt x="24" y="116"/>
                          <a:pt x="23" y="117"/>
                        </a:cubicBezTo>
                        <a:cubicBezTo>
                          <a:pt x="24" y="117"/>
                          <a:pt x="25" y="117"/>
                          <a:pt x="26" y="118"/>
                        </a:cubicBezTo>
                        <a:cubicBezTo>
                          <a:pt x="26" y="117"/>
                          <a:pt x="27" y="117"/>
                          <a:pt x="27" y="116"/>
                        </a:cubicBezTo>
                        <a:cubicBezTo>
                          <a:pt x="27" y="116"/>
                          <a:pt x="27" y="116"/>
                          <a:pt x="27" y="115"/>
                        </a:cubicBezTo>
                        <a:cubicBezTo>
                          <a:pt x="27" y="115"/>
                          <a:pt x="26" y="115"/>
                          <a:pt x="25" y="114"/>
                        </a:cubicBezTo>
                        <a:close/>
                        <a:moveTo>
                          <a:pt x="10" y="130"/>
                        </a:moveTo>
                        <a:cubicBezTo>
                          <a:pt x="11" y="131"/>
                          <a:pt x="14" y="131"/>
                          <a:pt x="15" y="130"/>
                        </a:cubicBezTo>
                        <a:cubicBezTo>
                          <a:pt x="14" y="130"/>
                          <a:pt x="13" y="129"/>
                          <a:pt x="11" y="129"/>
                        </a:cubicBezTo>
                        <a:cubicBezTo>
                          <a:pt x="11" y="129"/>
                          <a:pt x="10" y="130"/>
                          <a:pt x="10" y="130"/>
                        </a:cubicBezTo>
                        <a:close/>
                        <a:moveTo>
                          <a:pt x="55" y="10"/>
                        </a:moveTo>
                        <a:cubicBezTo>
                          <a:pt x="54" y="7"/>
                          <a:pt x="54" y="5"/>
                          <a:pt x="53" y="2"/>
                        </a:cubicBezTo>
                        <a:cubicBezTo>
                          <a:pt x="52" y="2"/>
                          <a:pt x="52" y="2"/>
                          <a:pt x="51" y="2"/>
                        </a:cubicBezTo>
                        <a:cubicBezTo>
                          <a:pt x="52" y="4"/>
                          <a:pt x="52" y="4"/>
                          <a:pt x="53" y="4"/>
                        </a:cubicBezTo>
                        <a:cubicBezTo>
                          <a:pt x="53" y="4"/>
                          <a:pt x="54" y="5"/>
                          <a:pt x="53" y="5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4" y="7"/>
                          <a:pt x="54" y="9"/>
                          <a:pt x="55" y="10"/>
                        </a:cubicBezTo>
                        <a:close/>
                        <a:moveTo>
                          <a:pt x="16" y="123"/>
                        </a:moveTo>
                        <a:cubicBezTo>
                          <a:pt x="19" y="123"/>
                          <a:pt x="22" y="124"/>
                          <a:pt x="25" y="125"/>
                        </a:cubicBezTo>
                        <a:cubicBezTo>
                          <a:pt x="25" y="125"/>
                          <a:pt x="25" y="125"/>
                          <a:pt x="25" y="125"/>
                        </a:cubicBezTo>
                        <a:cubicBezTo>
                          <a:pt x="23" y="124"/>
                          <a:pt x="20" y="123"/>
                          <a:pt x="17" y="122"/>
                        </a:cubicBezTo>
                        <a:cubicBezTo>
                          <a:pt x="17" y="122"/>
                          <a:pt x="17" y="122"/>
                          <a:pt x="16" y="123"/>
                        </a:cubicBezTo>
                        <a:close/>
                        <a:moveTo>
                          <a:pt x="66" y="91"/>
                        </a:moveTo>
                        <a:cubicBezTo>
                          <a:pt x="66" y="91"/>
                          <a:pt x="66" y="91"/>
                          <a:pt x="66" y="91"/>
                        </a:cubicBezTo>
                        <a:cubicBezTo>
                          <a:pt x="68" y="89"/>
                          <a:pt x="70" y="86"/>
                          <a:pt x="71" y="84"/>
                        </a:cubicBezTo>
                        <a:cubicBezTo>
                          <a:pt x="71" y="83"/>
                          <a:pt x="70" y="83"/>
                          <a:pt x="70" y="82"/>
                        </a:cubicBezTo>
                        <a:cubicBezTo>
                          <a:pt x="70" y="82"/>
                          <a:pt x="70" y="82"/>
                          <a:pt x="69" y="82"/>
                        </a:cubicBezTo>
                        <a:cubicBezTo>
                          <a:pt x="70" y="83"/>
                          <a:pt x="70" y="84"/>
                          <a:pt x="70" y="85"/>
                        </a:cubicBezTo>
                        <a:cubicBezTo>
                          <a:pt x="69" y="86"/>
                          <a:pt x="68" y="87"/>
                          <a:pt x="68" y="88"/>
                        </a:cubicBezTo>
                        <a:cubicBezTo>
                          <a:pt x="67" y="89"/>
                          <a:pt x="66" y="90"/>
                          <a:pt x="66" y="91"/>
                        </a:cubicBezTo>
                        <a:close/>
                        <a:moveTo>
                          <a:pt x="70" y="64"/>
                        </a:moveTo>
                        <a:cubicBezTo>
                          <a:pt x="70" y="66"/>
                          <a:pt x="70" y="68"/>
                          <a:pt x="70" y="70"/>
                        </a:cubicBezTo>
                        <a:cubicBezTo>
                          <a:pt x="71" y="70"/>
                          <a:pt x="71" y="70"/>
                          <a:pt x="71" y="70"/>
                        </a:cubicBezTo>
                        <a:cubicBezTo>
                          <a:pt x="71" y="68"/>
                          <a:pt x="71" y="66"/>
                          <a:pt x="70" y="64"/>
                        </a:cubicBezTo>
                        <a:close/>
                        <a:moveTo>
                          <a:pt x="63" y="88"/>
                        </a:moveTo>
                        <a:cubicBezTo>
                          <a:pt x="63" y="88"/>
                          <a:pt x="64" y="88"/>
                          <a:pt x="64" y="88"/>
                        </a:cubicBezTo>
                        <a:cubicBezTo>
                          <a:pt x="65" y="87"/>
                          <a:pt x="66" y="86"/>
                          <a:pt x="67" y="85"/>
                        </a:cubicBezTo>
                        <a:cubicBezTo>
                          <a:pt x="66" y="85"/>
                          <a:pt x="65" y="85"/>
                          <a:pt x="64" y="85"/>
                        </a:cubicBezTo>
                        <a:cubicBezTo>
                          <a:pt x="64" y="86"/>
                          <a:pt x="63" y="87"/>
                          <a:pt x="63" y="88"/>
                        </a:cubicBezTo>
                        <a:close/>
                        <a:moveTo>
                          <a:pt x="63" y="50"/>
                        </a:moveTo>
                        <a:cubicBezTo>
                          <a:pt x="63" y="51"/>
                          <a:pt x="64" y="51"/>
                          <a:pt x="64" y="52"/>
                        </a:cubicBezTo>
                        <a:cubicBezTo>
                          <a:pt x="64" y="52"/>
                          <a:pt x="64" y="52"/>
                          <a:pt x="65" y="52"/>
                        </a:cubicBezTo>
                        <a:cubicBezTo>
                          <a:pt x="65" y="52"/>
                          <a:pt x="65" y="52"/>
                          <a:pt x="66" y="52"/>
                        </a:cubicBezTo>
                        <a:cubicBezTo>
                          <a:pt x="66" y="52"/>
                          <a:pt x="65" y="51"/>
                          <a:pt x="65" y="50"/>
                        </a:cubicBezTo>
                        <a:cubicBezTo>
                          <a:pt x="64" y="50"/>
                          <a:pt x="64" y="50"/>
                          <a:pt x="63" y="50"/>
                        </a:cubicBezTo>
                        <a:close/>
                        <a:moveTo>
                          <a:pt x="8" y="127"/>
                        </a:moveTo>
                        <a:cubicBezTo>
                          <a:pt x="7" y="129"/>
                          <a:pt x="6" y="130"/>
                          <a:pt x="7" y="130"/>
                        </a:cubicBezTo>
                        <a:cubicBezTo>
                          <a:pt x="8" y="130"/>
                          <a:pt x="8" y="129"/>
                          <a:pt x="9" y="128"/>
                        </a:cubicBezTo>
                        <a:cubicBezTo>
                          <a:pt x="9" y="128"/>
                          <a:pt x="8" y="127"/>
                          <a:pt x="8" y="127"/>
                        </a:cubicBezTo>
                        <a:close/>
                        <a:moveTo>
                          <a:pt x="46" y="20"/>
                        </a:moveTo>
                        <a:cubicBezTo>
                          <a:pt x="46" y="19"/>
                          <a:pt x="46" y="19"/>
                          <a:pt x="46" y="18"/>
                        </a:cubicBezTo>
                        <a:cubicBezTo>
                          <a:pt x="45" y="18"/>
                          <a:pt x="44" y="19"/>
                          <a:pt x="43" y="19"/>
                        </a:cubicBezTo>
                        <a:cubicBezTo>
                          <a:pt x="43" y="19"/>
                          <a:pt x="43" y="20"/>
                          <a:pt x="43" y="20"/>
                        </a:cubicBezTo>
                        <a:cubicBezTo>
                          <a:pt x="44" y="20"/>
                          <a:pt x="45" y="20"/>
                          <a:pt x="46" y="20"/>
                        </a:cubicBezTo>
                        <a:close/>
                        <a:moveTo>
                          <a:pt x="47" y="95"/>
                        </a:moveTo>
                        <a:cubicBezTo>
                          <a:pt x="48" y="94"/>
                          <a:pt x="48" y="94"/>
                          <a:pt x="48" y="93"/>
                        </a:cubicBezTo>
                        <a:cubicBezTo>
                          <a:pt x="47" y="93"/>
                          <a:pt x="46" y="93"/>
                          <a:pt x="45" y="93"/>
                        </a:cubicBezTo>
                        <a:cubicBezTo>
                          <a:pt x="44" y="93"/>
                          <a:pt x="44" y="93"/>
                          <a:pt x="44" y="93"/>
                        </a:cubicBezTo>
                        <a:cubicBezTo>
                          <a:pt x="45" y="94"/>
                          <a:pt x="46" y="94"/>
                          <a:pt x="47" y="95"/>
                        </a:cubicBezTo>
                        <a:close/>
                        <a:moveTo>
                          <a:pt x="12" y="125"/>
                        </a:moveTo>
                        <a:cubicBezTo>
                          <a:pt x="12" y="124"/>
                          <a:pt x="11" y="123"/>
                          <a:pt x="11" y="123"/>
                        </a:cubicBezTo>
                        <a:cubicBezTo>
                          <a:pt x="11" y="124"/>
                          <a:pt x="10" y="124"/>
                          <a:pt x="9" y="125"/>
                        </a:cubicBezTo>
                        <a:cubicBezTo>
                          <a:pt x="11" y="126"/>
                          <a:pt x="11" y="126"/>
                          <a:pt x="12" y="125"/>
                        </a:cubicBezTo>
                        <a:close/>
                        <a:moveTo>
                          <a:pt x="69" y="82"/>
                        </a:moveTo>
                        <a:cubicBezTo>
                          <a:pt x="68" y="82"/>
                          <a:pt x="68" y="81"/>
                          <a:pt x="68" y="81"/>
                        </a:cubicBezTo>
                        <a:cubicBezTo>
                          <a:pt x="67" y="81"/>
                          <a:pt x="66" y="81"/>
                          <a:pt x="65" y="81"/>
                        </a:cubicBezTo>
                        <a:cubicBezTo>
                          <a:pt x="65" y="81"/>
                          <a:pt x="65" y="81"/>
                          <a:pt x="65" y="81"/>
                        </a:cubicBezTo>
                        <a:cubicBezTo>
                          <a:pt x="65" y="81"/>
                          <a:pt x="65" y="82"/>
                          <a:pt x="65" y="82"/>
                        </a:cubicBezTo>
                        <a:cubicBezTo>
                          <a:pt x="66" y="82"/>
                          <a:pt x="67" y="82"/>
                          <a:pt x="69" y="82"/>
                        </a:cubicBezTo>
                        <a:close/>
                        <a:moveTo>
                          <a:pt x="53" y="94"/>
                        </a:moveTo>
                        <a:cubicBezTo>
                          <a:pt x="52" y="94"/>
                          <a:pt x="51" y="94"/>
                          <a:pt x="51" y="96"/>
                        </a:cubicBezTo>
                        <a:cubicBezTo>
                          <a:pt x="51" y="96"/>
                          <a:pt x="51" y="96"/>
                          <a:pt x="52" y="96"/>
                        </a:cubicBezTo>
                        <a:cubicBezTo>
                          <a:pt x="52" y="95"/>
                          <a:pt x="53" y="95"/>
                          <a:pt x="53" y="94"/>
                        </a:cubicBezTo>
                        <a:close/>
                        <a:moveTo>
                          <a:pt x="53" y="114"/>
                        </a:moveTo>
                        <a:cubicBezTo>
                          <a:pt x="55" y="112"/>
                          <a:pt x="59" y="107"/>
                          <a:pt x="59" y="105"/>
                        </a:cubicBezTo>
                        <a:cubicBezTo>
                          <a:pt x="57" y="108"/>
                          <a:pt x="55" y="111"/>
                          <a:pt x="53" y="114"/>
                        </a:cubicBezTo>
                        <a:close/>
                        <a:moveTo>
                          <a:pt x="54" y="88"/>
                        </a:moveTo>
                        <a:cubicBezTo>
                          <a:pt x="54" y="88"/>
                          <a:pt x="54" y="88"/>
                          <a:pt x="54" y="87"/>
                        </a:cubicBezTo>
                        <a:cubicBezTo>
                          <a:pt x="52" y="87"/>
                          <a:pt x="51" y="86"/>
                          <a:pt x="49" y="86"/>
                        </a:cubicBezTo>
                        <a:cubicBezTo>
                          <a:pt x="49" y="86"/>
                          <a:pt x="49" y="87"/>
                          <a:pt x="49" y="87"/>
                        </a:cubicBezTo>
                        <a:cubicBezTo>
                          <a:pt x="51" y="87"/>
                          <a:pt x="52" y="87"/>
                          <a:pt x="54" y="88"/>
                        </a:cubicBezTo>
                        <a:close/>
                        <a:moveTo>
                          <a:pt x="43" y="96"/>
                        </a:moveTo>
                        <a:cubicBezTo>
                          <a:pt x="43" y="97"/>
                          <a:pt x="44" y="97"/>
                          <a:pt x="45" y="97"/>
                        </a:cubicBezTo>
                        <a:cubicBezTo>
                          <a:pt x="45" y="97"/>
                          <a:pt x="45" y="97"/>
                          <a:pt x="46" y="96"/>
                        </a:cubicBezTo>
                        <a:cubicBezTo>
                          <a:pt x="45" y="96"/>
                          <a:pt x="44" y="96"/>
                          <a:pt x="43" y="95"/>
                        </a:cubicBezTo>
                        <a:cubicBezTo>
                          <a:pt x="43" y="96"/>
                          <a:pt x="43" y="96"/>
                          <a:pt x="43" y="96"/>
                        </a:cubicBezTo>
                        <a:close/>
                        <a:moveTo>
                          <a:pt x="68" y="77"/>
                        </a:moveTo>
                        <a:cubicBezTo>
                          <a:pt x="67" y="77"/>
                          <a:pt x="67" y="77"/>
                          <a:pt x="66" y="77"/>
                        </a:cubicBezTo>
                        <a:cubicBezTo>
                          <a:pt x="66" y="77"/>
                          <a:pt x="66" y="78"/>
                          <a:pt x="66" y="78"/>
                        </a:cubicBezTo>
                        <a:cubicBezTo>
                          <a:pt x="67" y="78"/>
                          <a:pt x="67" y="78"/>
                          <a:pt x="68" y="78"/>
                        </a:cubicBezTo>
                        <a:cubicBezTo>
                          <a:pt x="68" y="78"/>
                          <a:pt x="68" y="77"/>
                          <a:pt x="68" y="77"/>
                        </a:cubicBezTo>
                        <a:close/>
                        <a:moveTo>
                          <a:pt x="30" y="110"/>
                        </a:moveTo>
                        <a:cubicBezTo>
                          <a:pt x="30" y="110"/>
                          <a:pt x="30" y="110"/>
                          <a:pt x="29" y="110"/>
                        </a:cubicBezTo>
                        <a:cubicBezTo>
                          <a:pt x="29" y="110"/>
                          <a:pt x="28" y="111"/>
                          <a:pt x="28" y="112"/>
                        </a:cubicBezTo>
                        <a:cubicBezTo>
                          <a:pt x="28" y="112"/>
                          <a:pt x="29" y="112"/>
                          <a:pt x="29" y="112"/>
                        </a:cubicBezTo>
                        <a:cubicBezTo>
                          <a:pt x="29" y="111"/>
                          <a:pt x="30" y="111"/>
                          <a:pt x="30" y="110"/>
                        </a:cubicBezTo>
                        <a:close/>
                        <a:moveTo>
                          <a:pt x="31" y="117"/>
                        </a:moveTo>
                        <a:cubicBezTo>
                          <a:pt x="31" y="118"/>
                          <a:pt x="30" y="118"/>
                          <a:pt x="30" y="119"/>
                        </a:cubicBezTo>
                        <a:cubicBezTo>
                          <a:pt x="31" y="119"/>
                          <a:pt x="31" y="119"/>
                          <a:pt x="32" y="119"/>
                        </a:cubicBezTo>
                        <a:cubicBezTo>
                          <a:pt x="32" y="119"/>
                          <a:pt x="32" y="118"/>
                          <a:pt x="32" y="118"/>
                        </a:cubicBezTo>
                        <a:cubicBezTo>
                          <a:pt x="32" y="118"/>
                          <a:pt x="32" y="117"/>
                          <a:pt x="31" y="117"/>
                        </a:cubicBezTo>
                        <a:close/>
                        <a:moveTo>
                          <a:pt x="45" y="36"/>
                        </a:moveTo>
                        <a:cubicBezTo>
                          <a:pt x="45" y="35"/>
                          <a:pt x="45" y="35"/>
                          <a:pt x="44" y="34"/>
                        </a:cubicBezTo>
                        <a:cubicBezTo>
                          <a:pt x="44" y="35"/>
                          <a:pt x="44" y="35"/>
                          <a:pt x="43" y="35"/>
                        </a:cubicBezTo>
                        <a:cubicBezTo>
                          <a:pt x="43" y="35"/>
                          <a:pt x="43" y="36"/>
                          <a:pt x="43" y="36"/>
                        </a:cubicBezTo>
                        <a:cubicBezTo>
                          <a:pt x="44" y="36"/>
                          <a:pt x="44" y="36"/>
                          <a:pt x="45" y="36"/>
                        </a:cubicBezTo>
                        <a:close/>
                        <a:moveTo>
                          <a:pt x="22" y="120"/>
                        </a:moveTo>
                        <a:cubicBezTo>
                          <a:pt x="22" y="120"/>
                          <a:pt x="22" y="120"/>
                          <a:pt x="22" y="120"/>
                        </a:cubicBezTo>
                        <a:cubicBezTo>
                          <a:pt x="21" y="120"/>
                          <a:pt x="20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20"/>
                        </a:cubicBezTo>
                        <a:cubicBezTo>
                          <a:pt x="20" y="120"/>
                          <a:pt x="21" y="120"/>
                          <a:pt x="22" y="120"/>
                        </a:cubicBezTo>
                        <a:close/>
                        <a:moveTo>
                          <a:pt x="39" y="83"/>
                        </a:moveTo>
                        <a:cubicBezTo>
                          <a:pt x="40" y="83"/>
                          <a:pt x="41" y="82"/>
                          <a:pt x="42" y="81"/>
                        </a:cubicBezTo>
                        <a:cubicBezTo>
                          <a:pt x="40" y="81"/>
                          <a:pt x="40" y="82"/>
                          <a:pt x="39" y="83"/>
                        </a:cubicBezTo>
                        <a:close/>
                        <a:moveTo>
                          <a:pt x="31" y="121"/>
                        </a:moveTo>
                        <a:cubicBezTo>
                          <a:pt x="30" y="121"/>
                          <a:pt x="29" y="120"/>
                          <a:pt x="28" y="121"/>
                        </a:cubicBezTo>
                        <a:cubicBezTo>
                          <a:pt x="29" y="121"/>
                          <a:pt x="29" y="122"/>
                          <a:pt x="30" y="122"/>
                        </a:cubicBezTo>
                        <a:cubicBezTo>
                          <a:pt x="30" y="122"/>
                          <a:pt x="30" y="121"/>
                          <a:pt x="31" y="121"/>
                        </a:cubicBezTo>
                        <a:close/>
                        <a:moveTo>
                          <a:pt x="39" y="16"/>
                        </a:moveTo>
                        <a:cubicBezTo>
                          <a:pt x="39" y="15"/>
                          <a:pt x="39" y="15"/>
                          <a:pt x="38" y="15"/>
                        </a:cubicBezTo>
                        <a:cubicBezTo>
                          <a:pt x="37" y="15"/>
                          <a:pt x="37" y="16"/>
                          <a:pt x="37" y="16"/>
                        </a:cubicBezTo>
                        <a:cubicBezTo>
                          <a:pt x="38" y="16"/>
                          <a:pt x="39" y="16"/>
                          <a:pt x="39" y="16"/>
                        </a:cubicBezTo>
                        <a:close/>
                        <a:moveTo>
                          <a:pt x="39" y="104"/>
                        </a:moveTo>
                        <a:cubicBezTo>
                          <a:pt x="39" y="104"/>
                          <a:pt x="38" y="104"/>
                          <a:pt x="38" y="104"/>
                        </a:cubicBezTo>
                        <a:cubicBezTo>
                          <a:pt x="38" y="105"/>
                          <a:pt x="37" y="105"/>
                          <a:pt x="37" y="106"/>
                        </a:cubicBezTo>
                        <a:cubicBezTo>
                          <a:pt x="38" y="106"/>
                          <a:pt x="39" y="105"/>
                          <a:pt x="39" y="104"/>
                        </a:cubicBezTo>
                        <a:close/>
                        <a:moveTo>
                          <a:pt x="29" y="7"/>
                        </a:moveTo>
                        <a:cubicBezTo>
                          <a:pt x="30" y="7"/>
                          <a:pt x="31" y="7"/>
                          <a:pt x="32" y="6"/>
                        </a:cubicBezTo>
                        <a:cubicBezTo>
                          <a:pt x="32" y="6"/>
                          <a:pt x="32" y="6"/>
                          <a:pt x="32" y="6"/>
                        </a:cubicBezTo>
                        <a:cubicBezTo>
                          <a:pt x="31" y="6"/>
                          <a:pt x="30" y="6"/>
                          <a:pt x="29" y="6"/>
                        </a:cubicBezTo>
                        <a:cubicBezTo>
                          <a:pt x="29" y="6"/>
                          <a:pt x="29" y="7"/>
                          <a:pt x="29" y="7"/>
                        </a:cubicBezTo>
                        <a:close/>
                        <a:moveTo>
                          <a:pt x="42" y="108"/>
                        </a:moveTo>
                        <a:cubicBezTo>
                          <a:pt x="43" y="108"/>
                          <a:pt x="43" y="107"/>
                          <a:pt x="44" y="106"/>
                        </a:cubicBezTo>
                        <a:cubicBezTo>
                          <a:pt x="43" y="106"/>
                          <a:pt x="43" y="106"/>
                          <a:pt x="43" y="106"/>
                        </a:cubicBezTo>
                        <a:cubicBezTo>
                          <a:pt x="42" y="106"/>
                          <a:pt x="42" y="107"/>
                          <a:pt x="42" y="108"/>
                        </a:cubicBezTo>
                        <a:close/>
                        <a:moveTo>
                          <a:pt x="61" y="44"/>
                        </a:moveTo>
                        <a:cubicBezTo>
                          <a:pt x="61" y="44"/>
                          <a:pt x="61" y="44"/>
                          <a:pt x="62" y="45"/>
                        </a:cubicBezTo>
                        <a:cubicBezTo>
                          <a:pt x="62" y="45"/>
                          <a:pt x="63" y="45"/>
                          <a:pt x="63" y="45"/>
                        </a:cubicBezTo>
                        <a:cubicBezTo>
                          <a:pt x="63" y="44"/>
                          <a:pt x="63" y="44"/>
                          <a:pt x="63" y="43"/>
                        </a:cubicBezTo>
                        <a:cubicBezTo>
                          <a:pt x="62" y="44"/>
                          <a:pt x="62" y="44"/>
                          <a:pt x="61" y="44"/>
                        </a:cubicBezTo>
                        <a:close/>
                        <a:moveTo>
                          <a:pt x="48" y="89"/>
                        </a:moveTo>
                        <a:cubicBezTo>
                          <a:pt x="48" y="89"/>
                          <a:pt x="48" y="89"/>
                          <a:pt x="48" y="90"/>
                        </a:cubicBezTo>
                        <a:cubicBezTo>
                          <a:pt x="49" y="90"/>
                          <a:pt x="50" y="90"/>
                          <a:pt x="51" y="90"/>
                        </a:cubicBezTo>
                        <a:cubicBezTo>
                          <a:pt x="51" y="90"/>
                          <a:pt x="51" y="90"/>
                          <a:pt x="52" y="90"/>
                        </a:cubicBezTo>
                        <a:cubicBezTo>
                          <a:pt x="51" y="89"/>
                          <a:pt x="50" y="89"/>
                          <a:pt x="49" y="89"/>
                        </a:cubicBezTo>
                        <a:cubicBezTo>
                          <a:pt x="49" y="89"/>
                          <a:pt x="49" y="89"/>
                          <a:pt x="48" y="89"/>
                        </a:cubicBezTo>
                        <a:close/>
                        <a:moveTo>
                          <a:pt x="50" y="15"/>
                        </a:moveTo>
                        <a:cubicBezTo>
                          <a:pt x="50" y="14"/>
                          <a:pt x="50" y="13"/>
                          <a:pt x="49" y="14"/>
                        </a:cubicBezTo>
                        <a:cubicBezTo>
                          <a:pt x="49" y="15"/>
                          <a:pt x="49" y="15"/>
                          <a:pt x="50" y="15"/>
                        </a:cubicBezTo>
                        <a:close/>
                        <a:moveTo>
                          <a:pt x="62" y="48"/>
                        </a:moveTo>
                        <a:cubicBezTo>
                          <a:pt x="63" y="48"/>
                          <a:pt x="64" y="48"/>
                          <a:pt x="64" y="48"/>
                        </a:cubicBezTo>
                        <a:cubicBezTo>
                          <a:pt x="64" y="47"/>
                          <a:pt x="64" y="47"/>
                          <a:pt x="64" y="47"/>
                        </a:cubicBezTo>
                        <a:cubicBezTo>
                          <a:pt x="63" y="47"/>
                          <a:pt x="63" y="47"/>
                          <a:pt x="62" y="47"/>
                        </a:cubicBezTo>
                        <a:cubicBezTo>
                          <a:pt x="62" y="47"/>
                          <a:pt x="62" y="48"/>
                          <a:pt x="62" y="48"/>
                        </a:cubicBezTo>
                        <a:close/>
                        <a:moveTo>
                          <a:pt x="44" y="47"/>
                        </a:moveTo>
                        <a:cubicBezTo>
                          <a:pt x="46" y="47"/>
                          <a:pt x="47" y="47"/>
                          <a:pt x="47" y="46"/>
                        </a:cubicBezTo>
                        <a:cubicBezTo>
                          <a:pt x="46" y="46"/>
                          <a:pt x="45" y="46"/>
                          <a:pt x="44" y="47"/>
                        </a:cubicBezTo>
                        <a:close/>
                        <a:moveTo>
                          <a:pt x="42" y="100"/>
                        </a:moveTo>
                        <a:cubicBezTo>
                          <a:pt x="42" y="100"/>
                          <a:pt x="41" y="100"/>
                          <a:pt x="41" y="100"/>
                        </a:cubicBezTo>
                        <a:cubicBezTo>
                          <a:pt x="41" y="100"/>
                          <a:pt x="40" y="100"/>
                          <a:pt x="40" y="101"/>
                        </a:cubicBezTo>
                        <a:cubicBezTo>
                          <a:pt x="41" y="101"/>
                          <a:pt x="42" y="102"/>
                          <a:pt x="42" y="100"/>
                        </a:cubicBezTo>
                        <a:close/>
                        <a:moveTo>
                          <a:pt x="71" y="74"/>
                        </a:moveTo>
                        <a:cubicBezTo>
                          <a:pt x="71" y="74"/>
                          <a:pt x="71" y="74"/>
                          <a:pt x="71" y="74"/>
                        </a:cubicBezTo>
                        <a:cubicBezTo>
                          <a:pt x="71" y="73"/>
                          <a:pt x="71" y="73"/>
                          <a:pt x="72" y="72"/>
                        </a:cubicBezTo>
                        <a:cubicBezTo>
                          <a:pt x="71" y="72"/>
                          <a:pt x="71" y="72"/>
                          <a:pt x="70" y="72"/>
                        </a:cubicBezTo>
                        <a:cubicBezTo>
                          <a:pt x="70" y="73"/>
                          <a:pt x="70" y="73"/>
                          <a:pt x="71" y="74"/>
                        </a:cubicBezTo>
                        <a:close/>
                        <a:moveTo>
                          <a:pt x="63" y="77"/>
                        </a:moveTo>
                        <a:cubicBezTo>
                          <a:pt x="63" y="77"/>
                          <a:pt x="63" y="77"/>
                          <a:pt x="62" y="77"/>
                        </a:cubicBezTo>
                        <a:cubicBezTo>
                          <a:pt x="62" y="77"/>
                          <a:pt x="62" y="77"/>
                          <a:pt x="62" y="78"/>
                        </a:cubicBezTo>
                        <a:cubicBezTo>
                          <a:pt x="63" y="78"/>
                          <a:pt x="63" y="78"/>
                          <a:pt x="64" y="78"/>
                        </a:cubicBezTo>
                        <a:cubicBezTo>
                          <a:pt x="63" y="77"/>
                          <a:pt x="63" y="77"/>
                          <a:pt x="63" y="77"/>
                        </a:cubicBezTo>
                        <a:close/>
                        <a:moveTo>
                          <a:pt x="50" y="18"/>
                        </a:moveTo>
                        <a:cubicBezTo>
                          <a:pt x="50" y="19"/>
                          <a:pt x="50" y="19"/>
                          <a:pt x="51" y="19"/>
                        </a:cubicBezTo>
                        <a:cubicBezTo>
                          <a:pt x="51" y="17"/>
                          <a:pt x="51" y="17"/>
                          <a:pt x="50" y="18"/>
                        </a:cubicBezTo>
                        <a:close/>
                        <a:moveTo>
                          <a:pt x="58" y="53"/>
                        </a:moveTo>
                        <a:cubicBezTo>
                          <a:pt x="58" y="53"/>
                          <a:pt x="58" y="52"/>
                          <a:pt x="58" y="52"/>
                        </a:cubicBezTo>
                        <a:cubicBezTo>
                          <a:pt x="58" y="52"/>
                          <a:pt x="57" y="52"/>
                          <a:pt x="57" y="52"/>
                        </a:cubicBezTo>
                        <a:cubicBezTo>
                          <a:pt x="57" y="52"/>
                          <a:pt x="57" y="53"/>
                          <a:pt x="57" y="54"/>
                        </a:cubicBezTo>
                        <a:cubicBezTo>
                          <a:pt x="58" y="54"/>
                          <a:pt x="58" y="54"/>
                          <a:pt x="58" y="53"/>
                        </a:cubicBezTo>
                        <a:close/>
                        <a:moveTo>
                          <a:pt x="43" y="40"/>
                        </a:moveTo>
                        <a:cubicBezTo>
                          <a:pt x="44" y="40"/>
                          <a:pt x="45" y="40"/>
                          <a:pt x="46" y="40"/>
                        </a:cubicBezTo>
                        <a:cubicBezTo>
                          <a:pt x="46" y="39"/>
                          <a:pt x="45" y="39"/>
                          <a:pt x="45" y="39"/>
                        </a:cubicBezTo>
                        <a:cubicBezTo>
                          <a:pt x="45" y="39"/>
                          <a:pt x="44" y="39"/>
                          <a:pt x="43" y="40"/>
                        </a:cubicBezTo>
                        <a:close/>
                        <a:moveTo>
                          <a:pt x="62" y="41"/>
                        </a:moveTo>
                        <a:cubicBezTo>
                          <a:pt x="62" y="41"/>
                          <a:pt x="62" y="40"/>
                          <a:pt x="62" y="40"/>
                        </a:cubicBezTo>
                        <a:cubicBezTo>
                          <a:pt x="61" y="40"/>
                          <a:pt x="61" y="40"/>
                          <a:pt x="61" y="40"/>
                        </a:cubicBezTo>
                        <a:cubicBezTo>
                          <a:pt x="61" y="40"/>
                          <a:pt x="61" y="41"/>
                          <a:pt x="61" y="41"/>
                        </a:cubicBezTo>
                        <a:cubicBezTo>
                          <a:pt x="61" y="41"/>
                          <a:pt x="61" y="41"/>
                          <a:pt x="62" y="41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lose/>
                        <a:moveTo>
                          <a:pt x="47" y="43"/>
                        </a:moveTo>
                        <a:cubicBezTo>
                          <a:pt x="46" y="43"/>
                          <a:pt x="44" y="44"/>
                          <a:pt x="44" y="44"/>
                        </a:cubicBezTo>
                        <a:cubicBezTo>
                          <a:pt x="45" y="44"/>
                          <a:pt x="46" y="44"/>
                          <a:pt x="47" y="43"/>
                        </a:cubicBezTo>
                        <a:close/>
                        <a:moveTo>
                          <a:pt x="59" y="86"/>
                        </a:moveTo>
                        <a:cubicBezTo>
                          <a:pt x="59" y="86"/>
                          <a:pt x="59" y="86"/>
                          <a:pt x="59" y="85"/>
                        </a:cubicBezTo>
                        <a:cubicBezTo>
                          <a:pt x="59" y="85"/>
                          <a:pt x="58" y="85"/>
                          <a:pt x="58" y="85"/>
                        </a:cubicBezTo>
                        <a:cubicBezTo>
                          <a:pt x="58" y="85"/>
                          <a:pt x="58" y="85"/>
                          <a:pt x="58" y="85"/>
                        </a:cubicBezTo>
                        <a:cubicBezTo>
                          <a:pt x="58" y="86"/>
                          <a:pt x="58" y="86"/>
                          <a:pt x="58" y="86"/>
                        </a:cubicBezTo>
                        <a:cubicBezTo>
                          <a:pt x="58" y="86"/>
                          <a:pt x="58" y="86"/>
                          <a:pt x="59" y="86"/>
                        </a:cubicBezTo>
                        <a:close/>
                        <a:moveTo>
                          <a:pt x="53" y="29"/>
                        </a:move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30"/>
                          <a:pt x="53" y="30"/>
                        </a:cubicBezTo>
                        <a:cubicBezTo>
                          <a:pt x="53" y="30"/>
                          <a:pt x="53" y="30"/>
                          <a:pt x="53" y="30"/>
                        </a:cubicBezTo>
                        <a:cubicBezTo>
                          <a:pt x="53" y="30"/>
                          <a:pt x="53" y="29"/>
                          <a:pt x="53" y="29"/>
                        </a:cubicBezTo>
                        <a:close/>
                        <a:moveTo>
                          <a:pt x="60" y="34"/>
                        </a:moveTo>
                        <a:cubicBezTo>
                          <a:pt x="60" y="34"/>
                          <a:pt x="60" y="33"/>
                          <a:pt x="60" y="33"/>
                        </a:cubicBezTo>
                        <a:cubicBezTo>
                          <a:pt x="60" y="32"/>
                          <a:pt x="60" y="32"/>
                          <a:pt x="59" y="32"/>
                        </a:cubicBezTo>
                        <a:cubicBezTo>
                          <a:pt x="59" y="33"/>
                          <a:pt x="59" y="33"/>
                          <a:pt x="60" y="34"/>
                        </a:cubicBezTo>
                        <a:close/>
                        <a:moveTo>
                          <a:pt x="38" y="27"/>
                        </a:moveTo>
                        <a:cubicBezTo>
                          <a:pt x="39" y="27"/>
                          <a:pt x="40" y="27"/>
                          <a:pt x="40" y="27"/>
                        </a:cubicBezTo>
                        <a:cubicBezTo>
                          <a:pt x="40" y="27"/>
                          <a:pt x="40" y="26"/>
                          <a:pt x="40" y="26"/>
                        </a:cubicBezTo>
                        <a:cubicBezTo>
                          <a:pt x="39" y="26"/>
                          <a:pt x="39" y="26"/>
                          <a:pt x="38" y="27"/>
                        </a:cubicBezTo>
                        <a:close/>
                        <a:moveTo>
                          <a:pt x="52" y="25"/>
                        </a:moveTo>
                        <a:cubicBezTo>
                          <a:pt x="52" y="25"/>
                          <a:pt x="52" y="25"/>
                          <a:pt x="52" y="25"/>
                        </a:cubicBezTo>
                        <a:cubicBezTo>
                          <a:pt x="52" y="26"/>
                          <a:pt x="52" y="26"/>
                          <a:pt x="53" y="26"/>
                        </a:cubicBezTo>
                        <a:cubicBezTo>
                          <a:pt x="53" y="26"/>
                          <a:pt x="53" y="25"/>
                          <a:pt x="52" y="25"/>
                        </a:cubicBezTo>
                        <a:close/>
                        <a:moveTo>
                          <a:pt x="60" y="38"/>
                        </a:moveTo>
                        <a:cubicBezTo>
                          <a:pt x="61" y="38"/>
                          <a:pt x="61" y="38"/>
                          <a:pt x="61" y="38"/>
                        </a:cubicBezTo>
                        <a:cubicBezTo>
                          <a:pt x="61" y="37"/>
                          <a:pt x="61" y="37"/>
                          <a:pt x="61" y="36"/>
                        </a:cubicBezTo>
                        <a:cubicBezTo>
                          <a:pt x="60" y="36"/>
                          <a:pt x="60" y="36"/>
                          <a:pt x="60" y="38"/>
                        </a:cubicBezTo>
                        <a:close/>
                        <a:moveTo>
                          <a:pt x="60" y="66"/>
                        </a:moveTo>
                        <a:cubicBezTo>
                          <a:pt x="60" y="67"/>
                          <a:pt x="60" y="68"/>
                          <a:pt x="60" y="69"/>
                        </a:cubicBezTo>
                        <a:cubicBezTo>
                          <a:pt x="60" y="68"/>
                          <a:pt x="60" y="67"/>
                          <a:pt x="60" y="66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6"/>
                          <a:pt x="49" y="26"/>
                          <a:pt x="50" y="26"/>
                        </a:cubicBezTo>
                        <a:cubicBezTo>
                          <a:pt x="50" y="26"/>
                          <a:pt x="50" y="25"/>
                          <a:pt x="49" y="25"/>
                        </a:cubicBezTo>
                        <a:close/>
                        <a:moveTo>
                          <a:pt x="31" y="128"/>
                        </a:moveTo>
                        <a:cubicBezTo>
                          <a:pt x="30" y="129"/>
                          <a:pt x="30" y="129"/>
                          <a:pt x="29" y="129"/>
                        </a:cubicBezTo>
                        <a:cubicBezTo>
                          <a:pt x="29" y="129"/>
                          <a:pt x="29" y="129"/>
                          <a:pt x="29" y="129"/>
                        </a:cubicBezTo>
                        <a:cubicBezTo>
                          <a:pt x="30" y="129"/>
                          <a:pt x="30" y="129"/>
                          <a:pt x="31" y="128"/>
                        </a:cubicBezTo>
                        <a:close/>
                        <a:moveTo>
                          <a:pt x="46" y="30"/>
                        </a:moveTo>
                        <a:cubicBezTo>
                          <a:pt x="46" y="31"/>
                          <a:pt x="46" y="31"/>
                          <a:pt x="47" y="31"/>
                        </a:cubicBezTo>
                        <a:cubicBezTo>
                          <a:pt x="47" y="31"/>
                          <a:pt x="47" y="31"/>
                          <a:pt x="47" y="30"/>
                        </a:cubicBezTo>
                        <a:cubicBezTo>
                          <a:pt x="46" y="30"/>
                          <a:pt x="46" y="30"/>
                          <a:pt x="46" y="30"/>
                        </a:cubicBezTo>
                        <a:close/>
                        <a:moveTo>
                          <a:pt x="39" y="29"/>
                        </a:moveTo>
                        <a:cubicBezTo>
                          <a:pt x="39" y="30"/>
                          <a:pt x="39" y="30"/>
                          <a:pt x="39" y="30"/>
                        </a:cubicBezTo>
                        <a:cubicBezTo>
                          <a:pt x="40" y="30"/>
                          <a:pt x="40" y="30"/>
                          <a:pt x="40" y="29"/>
                        </a:cubicBezTo>
                        <a:cubicBezTo>
                          <a:pt x="40" y="29"/>
                          <a:pt x="39" y="29"/>
                          <a:pt x="39" y="29"/>
                        </a:cubicBezTo>
                        <a:close/>
                        <a:moveTo>
                          <a:pt x="35" y="113"/>
                        </a:moveTo>
                        <a:cubicBezTo>
                          <a:pt x="35" y="113"/>
                          <a:pt x="35" y="113"/>
                          <a:pt x="34" y="114"/>
                        </a:cubicBezTo>
                        <a:cubicBezTo>
                          <a:pt x="35" y="114"/>
                          <a:pt x="35" y="114"/>
                          <a:pt x="35" y="113"/>
                        </a:cubicBezTo>
                        <a:close/>
                        <a:moveTo>
                          <a:pt x="50" y="98"/>
                        </a:moveTo>
                        <a:cubicBezTo>
                          <a:pt x="49" y="97"/>
                          <a:pt x="49" y="97"/>
                          <a:pt x="49" y="98"/>
                        </a:cubicBezTo>
                        <a:cubicBezTo>
                          <a:pt x="50" y="98"/>
                          <a:pt x="50" y="98"/>
                          <a:pt x="50" y="98"/>
                        </a:cubicBezTo>
                        <a:close/>
                        <a:moveTo>
                          <a:pt x="48" y="111"/>
                        </a:moveTo>
                        <a:cubicBezTo>
                          <a:pt x="47" y="112"/>
                          <a:pt x="47" y="112"/>
                          <a:pt x="46" y="113"/>
                        </a:cubicBezTo>
                        <a:cubicBezTo>
                          <a:pt x="47" y="112"/>
                          <a:pt x="48" y="112"/>
                          <a:pt x="48" y="111"/>
                        </a:cubicBezTo>
                        <a:close/>
                        <a:moveTo>
                          <a:pt x="68" y="74"/>
                        </a:moveTo>
                        <a:cubicBezTo>
                          <a:pt x="67" y="74"/>
                          <a:pt x="67" y="73"/>
                          <a:pt x="67" y="73"/>
                        </a:cubicBezTo>
                        <a:cubicBezTo>
                          <a:pt x="67" y="73"/>
                          <a:pt x="67" y="73"/>
                          <a:pt x="67" y="73"/>
                        </a:cubicBezTo>
                        <a:cubicBezTo>
                          <a:pt x="67" y="73"/>
                          <a:pt x="67" y="74"/>
                          <a:pt x="67" y="74"/>
                        </a:cubicBezTo>
                        <a:cubicBezTo>
                          <a:pt x="67" y="74"/>
                          <a:pt x="67" y="74"/>
                          <a:pt x="68" y="74"/>
                        </a:cubicBezTo>
                        <a:close/>
                        <a:moveTo>
                          <a:pt x="60" y="60"/>
                        </a:moveTo>
                        <a:cubicBezTo>
                          <a:pt x="60" y="60"/>
                          <a:pt x="60" y="60"/>
                          <a:pt x="60" y="59"/>
                        </a:cubicBezTo>
                        <a:cubicBezTo>
                          <a:pt x="59" y="59"/>
                          <a:pt x="59" y="60"/>
                          <a:pt x="60" y="60"/>
                        </a:cubicBezTo>
                        <a:close/>
                        <a:moveTo>
                          <a:pt x="40" y="20"/>
                        </a:moveTo>
                        <a:cubicBezTo>
                          <a:pt x="40" y="20"/>
                          <a:pt x="40" y="20"/>
                          <a:pt x="40" y="20"/>
                        </a:cubicBezTo>
                        <a:cubicBezTo>
                          <a:pt x="39" y="20"/>
                          <a:pt x="38" y="20"/>
                          <a:pt x="38" y="20"/>
                        </a:cubicBezTo>
                        <a:cubicBezTo>
                          <a:pt x="38" y="20"/>
                          <a:pt x="38" y="20"/>
                          <a:pt x="38" y="20"/>
                        </a:cubicBezTo>
                        <a:cubicBezTo>
                          <a:pt x="38" y="20"/>
                          <a:pt x="39" y="20"/>
                          <a:pt x="40" y="20"/>
                        </a:cubicBezTo>
                        <a:close/>
                        <a:moveTo>
                          <a:pt x="35" y="129"/>
                        </a:moveTo>
                        <a:cubicBezTo>
                          <a:pt x="34" y="128"/>
                          <a:pt x="34" y="128"/>
                          <a:pt x="34" y="129"/>
                        </a:cubicBezTo>
                        <a:cubicBezTo>
                          <a:pt x="34" y="129"/>
                          <a:pt x="35" y="129"/>
                          <a:pt x="35" y="129"/>
                        </a:cubicBezTo>
                        <a:close/>
                        <a:moveTo>
                          <a:pt x="65" y="65"/>
                        </a:moveTo>
                        <a:cubicBezTo>
                          <a:pt x="65" y="65"/>
                          <a:pt x="65" y="65"/>
                          <a:pt x="65" y="65"/>
                        </a:cubicBezTo>
                        <a:cubicBezTo>
                          <a:pt x="65" y="66"/>
                          <a:pt x="65" y="67"/>
                          <a:pt x="65" y="67"/>
                        </a:cubicBezTo>
                        <a:cubicBezTo>
                          <a:pt x="65" y="67"/>
                          <a:pt x="65" y="67"/>
                          <a:pt x="65" y="67"/>
                        </a:cubicBezTo>
                        <a:cubicBezTo>
                          <a:pt x="65" y="67"/>
                          <a:pt x="65" y="66"/>
                          <a:pt x="65" y="65"/>
                        </a:cubicBezTo>
                        <a:close/>
                        <a:moveTo>
                          <a:pt x="45" y="26"/>
                        </a:moveTo>
                        <a:cubicBezTo>
                          <a:pt x="45" y="27"/>
                          <a:pt x="45" y="27"/>
                          <a:pt x="46" y="27"/>
                        </a:cubicBezTo>
                        <a:cubicBezTo>
                          <a:pt x="45" y="26"/>
                          <a:pt x="46" y="26"/>
                          <a:pt x="45" y="26"/>
                        </a:cubicBezTo>
                        <a:close/>
                        <a:moveTo>
                          <a:pt x="24" y="9"/>
                        </a:move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4" y="8"/>
                          <a:pt x="24" y="8"/>
                          <a:pt x="24" y="9"/>
                        </a:cubicBezTo>
                        <a:close/>
                        <a:moveTo>
                          <a:pt x="54" y="90"/>
                        </a:moveTo>
                        <a:cubicBezTo>
                          <a:pt x="54" y="90"/>
                          <a:pt x="54" y="90"/>
                          <a:pt x="54" y="91"/>
                        </a:cubicBezTo>
                        <a:cubicBezTo>
                          <a:pt x="54" y="91"/>
                          <a:pt x="54" y="91"/>
                          <a:pt x="55" y="91"/>
                        </a:cubicBezTo>
                        <a:cubicBezTo>
                          <a:pt x="55" y="90"/>
                          <a:pt x="54" y="90"/>
                          <a:pt x="54" y="90"/>
                        </a:cubicBezTo>
                        <a:close/>
                        <a:moveTo>
                          <a:pt x="43" y="32"/>
                        </a:moveTo>
                        <a:cubicBezTo>
                          <a:pt x="43" y="32"/>
                          <a:pt x="44" y="32"/>
                          <a:pt x="44" y="32"/>
                        </a:cubicBezTo>
                        <a:cubicBezTo>
                          <a:pt x="44" y="31"/>
                          <a:pt x="44" y="31"/>
                          <a:pt x="43" y="31"/>
                        </a:cubicBezTo>
                        <a:cubicBezTo>
                          <a:pt x="43" y="31"/>
                          <a:pt x="43" y="32"/>
                          <a:pt x="43" y="32"/>
                        </a:cubicBezTo>
                        <a:close/>
                        <a:moveTo>
                          <a:pt x="66" y="54"/>
                        </a:moveTo>
                        <a:cubicBezTo>
                          <a:pt x="66" y="55"/>
                          <a:pt x="66" y="55"/>
                          <a:pt x="65" y="55"/>
                        </a:cubicBezTo>
                        <a:cubicBezTo>
                          <a:pt x="66" y="55"/>
                          <a:pt x="66" y="55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lose/>
                        <a:moveTo>
                          <a:pt x="41" y="32"/>
                        </a:moveTo>
                        <a:cubicBezTo>
                          <a:pt x="40" y="32"/>
                          <a:pt x="40" y="32"/>
                          <a:pt x="39" y="32"/>
                        </a:cubicBezTo>
                        <a:cubicBezTo>
                          <a:pt x="40" y="33"/>
                          <a:pt x="40" y="33"/>
                          <a:pt x="41" y="32"/>
                        </a:cubicBezTo>
                        <a:close/>
                        <a:moveTo>
                          <a:pt x="62" y="81"/>
                        </a:moveTo>
                        <a:cubicBezTo>
                          <a:pt x="62" y="81"/>
                          <a:pt x="63" y="82"/>
                          <a:pt x="63" y="81"/>
                        </a:cubicBezTo>
                        <a:cubicBezTo>
                          <a:pt x="63" y="81"/>
                          <a:pt x="62" y="81"/>
                          <a:pt x="62" y="81"/>
                        </a:cubicBezTo>
                        <a:close/>
                        <a:moveTo>
                          <a:pt x="46" y="55"/>
                        </a:moveTo>
                        <a:cubicBezTo>
                          <a:pt x="47" y="55"/>
                          <a:pt x="47" y="55"/>
                          <a:pt x="47" y="54"/>
                        </a:cubicBezTo>
                        <a:cubicBezTo>
                          <a:pt x="46" y="55"/>
                          <a:pt x="46" y="55"/>
                          <a:pt x="46" y="55"/>
                        </a:cubicBezTo>
                        <a:close/>
                        <a:moveTo>
                          <a:pt x="50" y="38"/>
                        </a:moveTo>
                        <a:cubicBezTo>
                          <a:pt x="50" y="38"/>
                          <a:pt x="50" y="38"/>
                          <a:pt x="50" y="39"/>
                        </a:cubicBezTo>
                        <a:cubicBezTo>
                          <a:pt x="51" y="39"/>
                          <a:pt x="51" y="38"/>
                          <a:pt x="50" y="38"/>
                        </a:cubicBezTo>
                        <a:close/>
                        <a:moveTo>
                          <a:pt x="63" y="73"/>
                        </a:moveTo>
                        <a:cubicBezTo>
                          <a:pt x="62" y="73"/>
                          <a:pt x="62" y="73"/>
                          <a:pt x="62" y="73"/>
                        </a:cubicBezTo>
                        <a:cubicBezTo>
                          <a:pt x="62" y="74"/>
                          <a:pt x="62" y="74"/>
                          <a:pt x="63" y="75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lose/>
                        <a:moveTo>
                          <a:pt x="52" y="68"/>
                        </a:moveTo>
                        <a:cubicBezTo>
                          <a:pt x="52" y="68"/>
                          <a:pt x="51" y="68"/>
                          <a:pt x="51" y="68"/>
                        </a:cubicBezTo>
                        <a:cubicBezTo>
                          <a:pt x="51" y="68"/>
                          <a:pt x="51" y="69"/>
                          <a:pt x="52" y="69"/>
                        </a:cubicBezTo>
                        <a:cubicBezTo>
                          <a:pt x="52" y="69"/>
                          <a:pt x="52" y="68"/>
                          <a:pt x="52" y="68"/>
                        </a:cubicBezTo>
                        <a:close/>
                        <a:moveTo>
                          <a:pt x="47" y="35"/>
                        </a:moveTo>
                        <a:cubicBezTo>
                          <a:pt x="47" y="35"/>
                          <a:pt x="47" y="34"/>
                          <a:pt x="47" y="34"/>
                        </a:cubicBezTo>
                        <a:cubicBezTo>
                          <a:pt x="47" y="34"/>
                          <a:pt x="47" y="34"/>
                          <a:pt x="47" y="34"/>
                        </a:cubicBezTo>
                        <a:cubicBezTo>
                          <a:pt x="47" y="35"/>
                          <a:pt x="47" y="35"/>
                          <a:pt x="47" y="35"/>
                        </a:cubicBezTo>
                        <a:close/>
                        <a:moveTo>
                          <a:pt x="74" y="80"/>
                        </a:moveTo>
                        <a:cubicBezTo>
                          <a:pt x="73" y="80"/>
                          <a:pt x="73" y="80"/>
                          <a:pt x="73" y="81"/>
                        </a:cubicBezTo>
                        <a:cubicBezTo>
                          <a:pt x="73" y="81"/>
                          <a:pt x="74" y="80"/>
                          <a:pt x="74" y="80"/>
                        </a:cubicBezTo>
                        <a:close/>
                        <a:moveTo>
                          <a:pt x="35" y="23"/>
                        </a:moveTo>
                        <a:cubicBezTo>
                          <a:pt x="35" y="23"/>
                          <a:pt x="35" y="23"/>
                          <a:pt x="35" y="22"/>
                        </a:cubicBezTo>
                        <a:cubicBezTo>
                          <a:pt x="35" y="22"/>
                          <a:pt x="35" y="22"/>
                          <a:pt x="34" y="22"/>
                        </a:cubicBez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5" y="23"/>
                          <a:pt x="35" y="23"/>
                          <a:pt x="35" y="23"/>
                        </a:cubicBezTo>
                        <a:close/>
                        <a:moveTo>
                          <a:pt x="44" y="110"/>
                        </a:moveTo>
                        <a:cubicBezTo>
                          <a:pt x="43" y="111"/>
                          <a:pt x="43" y="111"/>
                          <a:pt x="43" y="111"/>
                        </a:cubicBezTo>
                        <a:cubicBezTo>
                          <a:pt x="43" y="111"/>
                          <a:pt x="44" y="111"/>
                          <a:pt x="44" y="110"/>
                        </a:cubicBezTo>
                        <a:close/>
                        <a:moveTo>
                          <a:pt x="33" y="18"/>
                        </a:moveTo>
                        <a:cubicBezTo>
                          <a:pt x="34" y="19"/>
                          <a:pt x="34" y="19"/>
                          <a:pt x="34" y="18"/>
                        </a:cubicBezTo>
                        <a:cubicBezTo>
                          <a:pt x="34" y="18"/>
                          <a:pt x="34" y="18"/>
                          <a:pt x="33" y="18"/>
                        </a:cubicBezTo>
                        <a:close/>
                        <a:moveTo>
                          <a:pt x="15" y="127"/>
                        </a:moveTo>
                        <a:cubicBezTo>
                          <a:pt x="14" y="126"/>
                          <a:pt x="14" y="126"/>
                          <a:pt x="13" y="126"/>
                        </a:cubicBezTo>
                        <a:cubicBezTo>
                          <a:pt x="14" y="126"/>
                          <a:pt x="14" y="126"/>
                          <a:pt x="15" y="127"/>
                        </a:cubicBezTo>
                        <a:close/>
                        <a:moveTo>
                          <a:pt x="45" y="108"/>
                        </a:moveTo>
                        <a:cubicBezTo>
                          <a:pt x="46" y="108"/>
                          <a:pt x="46" y="108"/>
                          <a:pt x="46" y="107"/>
                        </a:cubicBezTo>
                        <a:cubicBezTo>
                          <a:pt x="45" y="108"/>
                          <a:pt x="45" y="108"/>
                          <a:pt x="45" y="108"/>
                        </a:cubicBezTo>
                        <a:close/>
                        <a:moveTo>
                          <a:pt x="64" y="60"/>
                        </a:moveTo>
                        <a:cubicBezTo>
                          <a:pt x="64" y="60"/>
                          <a:pt x="65" y="59"/>
                          <a:pt x="65" y="59"/>
                        </a:cubicBezTo>
                        <a:cubicBezTo>
                          <a:pt x="65" y="59"/>
                          <a:pt x="65" y="59"/>
                          <a:pt x="64" y="59"/>
                        </a:cubicBezTo>
                        <a:cubicBezTo>
                          <a:pt x="64" y="59"/>
                          <a:pt x="64" y="59"/>
                          <a:pt x="64" y="59"/>
                        </a:cubicBezTo>
                        <a:cubicBezTo>
                          <a:pt x="64" y="59"/>
                          <a:pt x="64" y="59"/>
                          <a:pt x="64" y="60"/>
                        </a:cubicBezTo>
                        <a:close/>
                        <a:moveTo>
                          <a:pt x="47" y="79"/>
                        </a:moveTo>
                        <a:cubicBezTo>
                          <a:pt x="47" y="79"/>
                          <a:pt x="47" y="79"/>
                          <a:pt x="47" y="79"/>
                        </a:cubicBezTo>
                        <a:cubicBezTo>
                          <a:pt x="47" y="79"/>
                          <a:pt x="47" y="78"/>
                          <a:pt x="46" y="78"/>
                        </a:cubicBezTo>
                        <a:cubicBezTo>
                          <a:pt x="46" y="78"/>
                          <a:pt x="47" y="79"/>
                          <a:pt x="47" y="79"/>
                        </a:cubicBezTo>
                        <a:close/>
                        <a:moveTo>
                          <a:pt x="31" y="11"/>
                        </a:moveTo>
                        <a:cubicBezTo>
                          <a:pt x="31" y="11"/>
                          <a:pt x="31" y="11"/>
                          <a:pt x="32" y="11"/>
                        </a:cubicBezTo>
                        <a:cubicBezTo>
                          <a:pt x="32" y="11"/>
                          <a:pt x="32" y="11"/>
                          <a:pt x="32" y="11"/>
                        </a:cubicBezTo>
                        <a:cubicBezTo>
                          <a:pt x="31" y="11"/>
                          <a:pt x="31" y="11"/>
                          <a:pt x="31" y="11"/>
                        </a:cubicBezTo>
                        <a:close/>
                        <a:moveTo>
                          <a:pt x="47" y="51"/>
                        </a:move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0"/>
                          <a:pt x="47" y="50"/>
                        </a:cubicBezTo>
                        <a:cubicBezTo>
                          <a:pt x="47" y="50"/>
                          <a:pt x="47" y="51"/>
                          <a:pt x="46" y="51"/>
                        </a:cubicBezTo>
                        <a:cubicBezTo>
                          <a:pt x="46" y="51"/>
                          <a:pt x="46" y="51"/>
                          <a:pt x="47" y="51"/>
                        </a:cubicBezTo>
                        <a:cubicBezTo>
                          <a:pt x="47" y="51"/>
                          <a:pt x="47" y="51"/>
                          <a:pt x="47" y="51"/>
                        </a:cubicBezTo>
                        <a:close/>
                        <a:moveTo>
                          <a:pt x="42" y="114"/>
                        </a:moveTo>
                        <a:cubicBezTo>
                          <a:pt x="41" y="114"/>
                          <a:pt x="41" y="113"/>
                          <a:pt x="41" y="113"/>
                        </a:cubicBezTo>
                        <a:cubicBezTo>
                          <a:pt x="41" y="113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1" y="114"/>
                        </a:cubicBezTo>
                        <a:cubicBezTo>
                          <a:pt x="41" y="114"/>
                          <a:pt x="41" y="114"/>
                          <a:pt x="42" y="114"/>
                        </a:cubicBezTo>
                        <a:close/>
                        <a:moveTo>
                          <a:pt x="59" y="63"/>
                        </a:move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60" y="63"/>
                        </a:cubicBezTo>
                        <a:cubicBezTo>
                          <a:pt x="60" y="63"/>
                          <a:pt x="60" y="63"/>
                          <a:pt x="59" y="63"/>
                        </a:cubicBezTo>
                        <a:close/>
                        <a:moveTo>
                          <a:pt x="50" y="34"/>
                        </a:moveTo>
                        <a:cubicBezTo>
                          <a:pt x="50" y="34"/>
                          <a:pt x="50" y="34"/>
                          <a:pt x="50" y="34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35"/>
                          <a:pt x="50" y="35"/>
                          <a:pt x="50" y="34"/>
                        </a:cubicBezTo>
                        <a:close/>
                        <a:moveTo>
                          <a:pt x="32" y="103"/>
                        </a:move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15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5865813" y="3201988"/>
                    <a:ext cx="250825" cy="436563"/>
                  </a:xfrm>
                  <a:custGeom>
                    <a:avLst/>
                    <a:gdLst>
                      <a:gd name="T0" fmla="*/ 117269 w 77"/>
                      <a:gd name="T1" fmla="*/ 426641 h 132"/>
                      <a:gd name="T2" fmla="*/ 16287 w 77"/>
                      <a:gd name="T3" fmla="*/ 433256 h 132"/>
                      <a:gd name="T4" fmla="*/ 97724 w 77"/>
                      <a:gd name="T5" fmla="*/ 274505 h 132"/>
                      <a:gd name="T6" fmla="*/ 123784 w 77"/>
                      <a:gd name="T7" fmla="*/ 251354 h 132"/>
                      <a:gd name="T8" fmla="*/ 87952 w 77"/>
                      <a:gd name="T9" fmla="*/ 128985 h 132"/>
                      <a:gd name="T10" fmla="*/ 42347 w 77"/>
                      <a:gd name="T11" fmla="*/ 3307 h 132"/>
                      <a:gd name="T12" fmla="*/ 159616 w 77"/>
                      <a:gd name="T13" fmla="*/ 6615 h 132"/>
                      <a:gd name="T14" fmla="*/ 179161 w 77"/>
                      <a:gd name="T15" fmla="*/ 42995 h 132"/>
                      <a:gd name="T16" fmla="*/ 214993 w 77"/>
                      <a:gd name="T17" fmla="*/ 297657 h 132"/>
                      <a:gd name="T18" fmla="*/ 133556 w 77"/>
                      <a:gd name="T19" fmla="*/ 42995 h 132"/>
                      <a:gd name="T20" fmla="*/ 123784 w 77"/>
                      <a:gd name="T21" fmla="*/ 390261 h 132"/>
                      <a:gd name="T22" fmla="*/ 143329 w 77"/>
                      <a:gd name="T23" fmla="*/ 357188 h 132"/>
                      <a:gd name="T24" fmla="*/ 117269 w 77"/>
                      <a:gd name="T25" fmla="*/ 79375 h 132"/>
                      <a:gd name="T26" fmla="*/ 156358 w 77"/>
                      <a:gd name="T27" fmla="*/ 69453 h 132"/>
                      <a:gd name="T28" fmla="*/ 140071 w 77"/>
                      <a:gd name="T29" fmla="*/ 400183 h 132"/>
                      <a:gd name="T30" fmla="*/ 110754 w 77"/>
                      <a:gd name="T31" fmla="*/ 16536 h 132"/>
                      <a:gd name="T32" fmla="*/ 107496 w 77"/>
                      <a:gd name="T33" fmla="*/ 343959 h 132"/>
                      <a:gd name="T34" fmla="*/ 140071 w 77"/>
                      <a:gd name="T35" fmla="*/ 264584 h 132"/>
                      <a:gd name="T36" fmla="*/ 241053 w 77"/>
                      <a:gd name="T37" fmla="*/ 231511 h 132"/>
                      <a:gd name="T38" fmla="*/ 237795 w 77"/>
                      <a:gd name="T39" fmla="*/ 241433 h 132"/>
                      <a:gd name="T40" fmla="*/ 45605 w 77"/>
                      <a:gd name="T41" fmla="*/ 373724 h 132"/>
                      <a:gd name="T42" fmla="*/ 188933 w 77"/>
                      <a:gd name="T43" fmla="*/ 261276 h 132"/>
                      <a:gd name="T44" fmla="*/ 61892 w 77"/>
                      <a:gd name="T45" fmla="*/ 383646 h 132"/>
                      <a:gd name="T46" fmla="*/ 175903 w 77"/>
                      <a:gd name="T47" fmla="*/ 105833 h 132"/>
                      <a:gd name="T48" fmla="*/ 94467 w 77"/>
                      <a:gd name="T49" fmla="*/ 46302 h 132"/>
                      <a:gd name="T50" fmla="*/ 29317 w 77"/>
                      <a:gd name="T51" fmla="*/ 406797 h 132"/>
                      <a:gd name="T52" fmla="*/ 100981 w 77"/>
                      <a:gd name="T53" fmla="*/ 85990 h 132"/>
                      <a:gd name="T54" fmla="*/ 205220 w 77"/>
                      <a:gd name="T55" fmla="*/ 231511 h 132"/>
                      <a:gd name="T56" fmla="*/ 172646 w 77"/>
                      <a:gd name="T57" fmla="*/ 201745 h 132"/>
                      <a:gd name="T58" fmla="*/ 159616 w 77"/>
                      <a:gd name="T59" fmla="*/ 287735 h 132"/>
                      <a:gd name="T60" fmla="*/ 127041 w 77"/>
                      <a:gd name="T61" fmla="*/ 102526 h 132"/>
                      <a:gd name="T62" fmla="*/ 156358 w 77"/>
                      <a:gd name="T63" fmla="*/ 85990 h 132"/>
                      <a:gd name="T64" fmla="*/ 87952 w 77"/>
                      <a:gd name="T65" fmla="*/ 29766 h 132"/>
                      <a:gd name="T66" fmla="*/ 110754 w 77"/>
                      <a:gd name="T67" fmla="*/ 175287 h 132"/>
                      <a:gd name="T68" fmla="*/ 179161 w 77"/>
                      <a:gd name="T69" fmla="*/ 135599 h 132"/>
                      <a:gd name="T70" fmla="*/ 153101 w 77"/>
                      <a:gd name="T71" fmla="*/ 238125 h 132"/>
                      <a:gd name="T72" fmla="*/ 179161 w 77"/>
                      <a:gd name="T73" fmla="*/ 175287 h 132"/>
                      <a:gd name="T74" fmla="*/ 100981 w 77"/>
                      <a:gd name="T75" fmla="*/ 105833 h 132"/>
                      <a:gd name="T76" fmla="*/ 123784 w 77"/>
                      <a:gd name="T77" fmla="*/ 357188 h 132"/>
                      <a:gd name="T78" fmla="*/ 136814 w 77"/>
                      <a:gd name="T79" fmla="*/ 105833 h 132"/>
                      <a:gd name="T80" fmla="*/ 143329 w 77"/>
                      <a:gd name="T81" fmla="*/ 327422 h 132"/>
                      <a:gd name="T82" fmla="*/ 65149 w 77"/>
                      <a:gd name="T83" fmla="*/ 33073 h 132"/>
                      <a:gd name="T84" fmla="*/ 153101 w 77"/>
                      <a:gd name="T85" fmla="*/ 211667 h 132"/>
                      <a:gd name="T86" fmla="*/ 205220 w 77"/>
                      <a:gd name="T87" fmla="*/ 208360 h 132"/>
                      <a:gd name="T88" fmla="*/ 172646 w 77"/>
                      <a:gd name="T89" fmla="*/ 92604 h 132"/>
                      <a:gd name="T90" fmla="*/ 107496 w 77"/>
                      <a:gd name="T91" fmla="*/ 76068 h 132"/>
                      <a:gd name="T92" fmla="*/ 130299 w 77"/>
                      <a:gd name="T93" fmla="*/ 29766 h 132"/>
                      <a:gd name="T94" fmla="*/ 107496 w 77"/>
                      <a:gd name="T95" fmla="*/ 383646 h 132"/>
                      <a:gd name="T96" fmla="*/ 94467 w 77"/>
                      <a:gd name="T97" fmla="*/ 69453 h 132"/>
                      <a:gd name="T98" fmla="*/ 81437 w 77"/>
                      <a:gd name="T99" fmla="*/ 383646 h 132"/>
                      <a:gd name="T100" fmla="*/ 133556 w 77"/>
                      <a:gd name="T101" fmla="*/ 119063 h 132"/>
                      <a:gd name="T102" fmla="*/ 156358 w 77"/>
                      <a:gd name="T103" fmla="*/ 188516 h 132"/>
                      <a:gd name="T104" fmla="*/ 188933 w 77"/>
                      <a:gd name="T105" fmla="*/ 201745 h 132"/>
                      <a:gd name="T106" fmla="*/ 84694 w 77"/>
                      <a:gd name="T107" fmla="*/ 66146 h 132"/>
                      <a:gd name="T108" fmla="*/ 159616 w 77"/>
                      <a:gd name="T109" fmla="*/ 39688 h 132"/>
                      <a:gd name="T110" fmla="*/ 172646 w 77"/>
                      <a:gd name="T111" fmla="*/ 138906 h 132"/>
                      <a:gd name="T112" fmla="*/ 162873 w 77"/>
                      <a:gd name="T113" fmla="*/ 264584 h 132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2"/>
                      <a:gd name="T173" fmla="*/ 77 w 77"/>
                      <a:gd name="T174" fmla="*/ 132 h 132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2">
                        <a:moveTo>
                          <a:pt x="44" y="125"/>
                        </a:moveTo>
                        <a:cubicBezTo>
                          <a:pt x="45" y="125"/>
                          <a:pt x="46" y="125"/>
                          <a:pt x="47" y="125"/>
                        </a:cubicBezTo>
                        <a:cubicBezTo>
                          <a:pt x="48" y="125"/>
                          <a:pt x="48" y="125"/>
                          <a:pt x="49" y="125"/>
                        </a:cubicBezTo>
                        <a:cubicBezTo>
                          <a:pt x="49" y="125"/>
                          <a:pt x="50" y="125"/>
                          <a:pt x="50" y="126"/>
                        </a:cubicBezTo>
                        <a:cubicBezTo>
                          <a:pt x="50" y="126"/>
                          <a:pt x="49" y="127"/>
                          <a:pt x="49" y="127"/>
                        </a:cubicBezTo>
                        <a:cubicBezTo>
                          <a:pt x="48" y="127"/>
                          <a:pt x="47" y="127"/>
                          <a:pt x="46" y="127"/>
                        </a:cubicBezTo>
                        <a:cubicBezTo>
                          <a:pt x="43" y="128"/>
                          <a:pt x="40" y="128"/>
                          <a:pt x="37" y="128"/>
                        </a:cubicBezTo>
                        <a:cubicBezTo>
                          <a:pt x="37" y="128"/>
                          <a:pt x="36" y="128"/>
                          <a:pt x="36" y="129"/>
                        </a:cubicBezTo>
                        <a:cubicBezTo>
                          <a:pt x="35" y="129"/>
                          <a:pt x="34" y="129"/>
                          <a:pt x="33" y="129"/>
                        </a:cubicBezTo>
                        <a:cubicBezTo>
                          <a:pt x="33" y="129"/>
                          <a:pt x="33" y="129"/>
                          <a:pt x="32" y="129"/>
                        </a:cubicBezTo>
                        <a:cubicBezTo>
                          <a:pt x="29" y="129"/>
                          <a:pt x="25" y="129"/>
                          <a:pt x="22" y="130"/>
                        </a:cubicBezTo>
                        <a:cubicBezTo>
                          <a:pt x="20" y="130"/>
                          <a:pt x="17" y="131"/>
                          <a:pt x="15" y="131"/>
                        </a:cubicBezTo>
                        <a:cubicBezTo>
                          <a:pt x="14" y="131"/>
                          <a:pt x="13" y="131"/>
                          <a:pt x="13" y="132"/>
                        </a:cubicBezTo>
                        <a:cubicBezTo>
                          <a:pt x="12" y="132"/>
                          <a:pt x="11" y="132"/>
                          <a:pt x="10" y="132"/>
                        </a:cubicBezTo>
                        <a:cubicBezTo>
                          <a:pt x="10" y="131"/>
                          <a:pt x="9" y="131"/>
                          <a:pt x="9" y="131"/>
                        </a:cubicBezTo>
                        <a:cubicBezTo>
                          <a:pt x="8" y="131"/>
                          <a:pt x="6" y="131"/>
                          <a:pt x="5" y="131"/>
                        </a:cubicBezTo>
                        <a:cubicBezTo>
                          <a:pt x="4" y="131"/>
                          <a:pt x="3" y="130"/>
                          <a:pt x="3" y="130"/>
                        </a:cubicBezTo>
                        <a:cubicBezTo>
                          <a:pt x="2" y="130"/>
                          <a:pt x="2" y="130"/>
                          <a:pt x="2" y="130"/>
                        </a:cubicBezTo>
                        <a:cubicBezTo>
                          <a:pt x="1" y="131"/>
                          <a:pt x="0" y="130"/>
                          <a:pt x="0" y="129"/>
                        </a:cubicBezTo>
                        <a:cubicBezTo>
                          <a:pt x="1" y="129"/>
                          <a:pt x="1" y="128"/>
                          <a:pt x="1" y="128"/>
                        </a:cubicBezTo>
                        <a:cubicBezTo>
                          <a:pt x="2" y="126"/>
                          <a:pt x="3" y="124"/>
                          <a:pt x="5" y="122"/>
                        </a:cubicBezTo>
                        <a:cubicBezTo>
                          <a:pt x="9" y="116"/>
                          <a:pt x="14" y="110"/>
                          <a:pt x="18" y="103"/>
                        </a:cubicBezTo>
                        <a:cubicBezTo>
                          <a:pt x="20" y="99"/>
                          <a:pt x="23" y="95"/>
                          <a:pt x="25" y="91"/>
                        </a:cubicBezTo>
                        <a:cubicBezTo>
                          <a:pt x="26" y="89"/>
                          <a:pt x="28" y="86"/>
                          <a:pt x="30" y="83"/>
                        </a:cubicBezTo>
                        <a:cubicBezTo>
                          <a:pt x="31" y="81"/>
                          <a:pt x="33" y="78"/>
                          <a:pt x="35" y="76"/>
                        </a:cubicBezTo>
                        <a:cubicBezTo>
                          <a:pt x="35" y="75"/>
                          <a:pt x="35" y="75"/>
                          <a:pt x="34" y="75"/>
                        </a:cubicBezTo>
                        <a:cubicBezTo>
                          <a:pt x="33" y="75"/>
                          <a:pt x="33" y="75"/>
                          <a:pt x="33" y="74"/>
                        </a:cubicBezTo>
                        <a:cubicBezTo>
                          <a:pt x="33" y="73"/>
                          <a:pt x="33" y="72"/>
                          <a:pt x="34" y="72"/>
                        </a:cubicBezTo>
                        <a:cubicBezTo>
                          <a:pt x="35" y="71"/>
                          <a:pt x="36" y="71"/>
                          <a:pt x="36" y="72"/>
                        </a:cubicBezTo>
                        <a:cubicBezTo>
                          <a:pt x="37" y="72"/>
                          <a:pt x="37" y="72"/>
                          <a:pt x="37" y="72"/>
                        </a:cubicBezTo>
                        <a:cubicBezTo>
                          <a:pt x="37" y="73"/>
                          <a:pt x="37" y="74"/>
                          <a:pt x="37" y="74"/>
                        </a:cubicBezTo>
                        <a:cubicBezTo>
                          <a:pt x="38" y="75"/>
                          <a:pt x="38" y="75"/>
                          <a:pt x="38" y="76"/>
                        </a:cubicBezTo>
                        <a:cubicBezTo>
                          <a:pt x="39" y="75"/>
                          <a:pt x="40" y="74"/>
                          <a:pt x="40" y="73"/>
                        </a:cubicBezTo>
                        <a:cubicBezTo>
                          <a:pt x="40" y="73"/>
                          <a:pt x="39" y="73"/>
                          <a:pt x="39" y="73"/>
                        </a:cubicBezTo>
                        <a:cubicBezTo>
                          <a:pt x="38" y="73"/>
                          <a:pt x="38" y="72"/>
                          <a:pt x="38" y="72"/>
                        </a:cubicBezTo>
                        <a:cubicBezTo>
                          <a:pt x="38" y="72"/>
                          <a:pt x="37" y="71"/>
                          <a:pt x="37" y="71"/>
                        </a:cubicBezTo>
                        <a:cubicBezTo>
                          <a:pt x="36" y="71"/>
                          <a:pt x="36" y="70"/>
                          <a:pt x="36" y="70"/>
                        </a:cubicBezTo>
                        <a:cubicBezTo>
                          <a:pt x="35" y="67"/>
                          <a:pt x="34" y="64"/>
                          <a:pt x="34" y="61"/>
                        </a:cubicBezTo>
                        <a:cubicBezTo>
                          <a:pt x="32" y="56"/>
                          <a:pt x="31" y="51"/>
                          <a:pt x="29" y="46"/>
                        </a:cubicBezTo>
                        <a:cubicBezTo>
                          <a:pt x="28" y="44"/>
                          <a:pt x="27" y="42"/>
                          <a:pt x="27" y="39"/>
                        </a:cubicBezTo>
                        <a:cubicBezTo>
                          <a:pt x="25" y="36"/>
                          <a:pt x="24" y="33"/>
                          <a:pt x="23" y="30"/>
                        </a:cubicBezTo>
                        <a:cubicBezTo>
                          <a:pt x="19" y="24"/>
                          <a:pt x="16" y="17"/>
                          <a:pt x="13" y="10"/>
                        </a:cubicBezTo>
                        <a:cubicBezTo>
                          <a:pt x="13" y="10"/>
                          <a:pt x="13" y="9"/>
                          <a:pt x="13" y="9"/>
                        </a:cubicBezTo>
                        <a:cubicBezTo>
                          <a:pt x="12" y="8"/>
                          <a:pt x="12" y="7"/>
                          <a:pt x="12" y="6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5"/>
                          <a:pt x="11" y="5"/>
                          <a:pt x="11" y="4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2"/>
                          <a:pt x="13" y="1"/>
                          <a:pt x="13" y="1"/>
                        </a:cubicBezTo>
                        <a:cubicBezTo>
                          <a:pt x="14" y="1"/>
                          <a:pt x="14" y="1"/>
                          <a:pt x="15" y="1"/>
                        </a:cubicBezTo>
                        <a:cubicBezTo>
                          <a:pt x="15" y="1"/>
                          <a:pt x="16" y="1"/>
                          <a:pt x="17" y="1"/>
                        </a:cubicBezTo>
                        <a:cubicBezTo>
                          <a:pt x="17" y="1"/>
                          <a:pt x="18" y="1"/>
                          <a:pt x="18" y="1"/>
                        </a:cubicBezTo>
                        <a:cubicBezTo>
                          <a:pt x="26" y="1"/>
                          <a:pt x="34" y="1"/>
                          <a:pt x="41" y="1"/>
                        </a:cubicBezTo>
                        <a:cubicBezTo>
                          <a:pt x="43" y="1"/>
                          <a:pt x="45" y="1"/>
                          <a:pt x="47" y="0"/>
                        </a:cubicBezTo>
                        <a:cubicBezTo>
                          <a:pt x="48" y="0"/>
                          <a:pt x="48" y="0"/>
                          <a:pt x="49" y="0"/>
                        </a:cubicBezTo>
                        <a:cubicBezTo>
                          <a:pt x="50" y="0"/>
                          <a:pt x="50" y="1"/>
                          <a:pt x="50" y="1"/>
                        </a:cubicBezTo>
                        <a:cubicBezTo>
                          <a:pt x="50" y="2"/>
                          <a:pt x="50" y="2"/>
                          <a:pt x="49" y="2"/>
                        </a:cubicBezTo>
                        <a:cubicBezTo>
                          <a:pt x="49" y="3"/>
                          <a:pt x="48" y="3"/>
                          <a:pt x="48" y="3"/>
                        </a:cubicBezTo>
                        <a:cubicBezTo>
                          <a:pt x="48" y="3"/>
                          <a:pt x="48" y="3"/>
                          <a:pt x="47" y="3"/>
                        </a:cubicBezTo>
                        <a:cubicBezTo>
                          <a:pt x="48" y="3"/>
                          <a:pt x="49" y="4"/>
                          <a:pt x="51" y="4"/>
                        </a:cubicBezTo>
                        <a:cubicBezTo>
                          <a:pt x="52" y="4"/>
                          <a:pt x="52" y="4"/>
                          <a:pt x="52" y="5"/>
                        </a:cubicBezTo>
                        <a:cubicBezTo>
                          <a:pt x="52" y="6"/>
                          <a:pt x="52" y="6"/>
                          <a:pt x="53" y="7"/>
                        </a:cubicBezTo>
                        <a:cubicBezTo>
                          <a:pt x="53" y="7"/>
                          <a:pt x="53" y="7"/>
                          <a:pt x="53" y="8"/>
                        </a:cubicBezTo>
                        <a:cubicBezTo>
                          <a:pt x="52" y="8"/>
                          <a:pt x="53" y="9"/>
                          <a:pt x="53" y="9"/>
                        </a:cubicBezTo>
                        <a:cubicBezTo>
                          <a:pt x="54" y="11"/>
                          <a:pt x="54" y="12"/>
                          <a:pt x="55" y="13"/>
                        </a:cubicBezTo>
                        <a:cubicBezTo>
                          <a:pt x="57" y="16"/>
                          <a:pt x="58" y="20"/>
                          <a:pt x="60" y="24"/>
                        </a:cubicBezTo>
                        <a:cubicBezTo>
                          <a:pt x="60" y="25"/>
                          <a:pt x="60" y="26"/>
                          <a:pt x="61" y="27"/>
                        </a:cubicBezTo>
                        <a:cubicBezTo>
                          <a:pt x="62" y="32"/>
                          <a:pt x="63" y="38"/>
                          <a:pt x="65" y="43"/>
                        </a:cubicBezTo>
                        <a:cubicBezTo>
                          <a:pt x="66" y="46"/>
                          <a:pt x="67" y="48"/>
                          <a:pt x="68" y="50"/>
                        </a:cubicBezTo>
                        <a:cubicBezTo>
                          <a:pt x="69" y="55"/>
                          <a:pt x="72" y="59"/>
                          <a:pt x="74" y="63"/>
                        </a:cubicBezTo>
                        <a:cubicBezTo>
                          <a:pt x="75" y="66"/>
                          <a:pt x="76" y="68"/>
                          <a:pt x="77" y="71"/>
                        </a:cubicBezTo>
                        <a:cubicBezTo>
                          <a:pt x="77" y="72"/>
                          <a:pt x="77" y="72"/>
                          <a:pt x="76" y="73"/>
                        </a:cubicBezTo>
                        <a:cubicBezTo>
                          <a:pt x="73" y="79"/>
                          <a:pt x="70" y="85"/>
                          <a:pt x="66" y="90"/>
                        </a:cubicBezTo>
                        <a:cubicBezTo>
                          <a:pt x="64" y="93"/>
                          <a:pt x="62" y="95"/>
                          <a:pt x="61" y="98"/>
                        </a:cubicBezTo>
                        <a:cubicBezTo>
                          <a:pt x="60" y="99"/>
                          <a:pt x="60" y="100"/>
                          <a:pt x="59" y="101"/>
                        </a:cubicBezTo>
                        <a:cubicBezTo>
                          <a:pt x="57" y="105"/>
                          <a:pt x="54" y="110"/>
                          <a:pt x="52" y="114"/>
                        </a:cubicBezTo>
                        <a:cubicBezTo>
                          <a:pt x="49" y="118"/>
                          <a:pt x="47" y="121"/>
                          <a:pt x="44" y="125"/>
                        </a:cubicBezTo>
                        <a:cubicBezTo>
                          <a:pt x="44" y="125"/>
                          <a:pt x="44" y="125"/>
                          <a:pt x="44" y="125"/>
                        </a:cubicBezTo>
                        <a:close/>
                        <a:moveTo>
                          <a:pt x="44" y="12"/>
                        </a:moveTo>
                        <a:cubicBezTo>
                          <a:pt x="43" y="12"/>
                          <a:pt x="43" y="12"/>
                          <a:pt x="42" y="12"/>
                        </a:cubicBezTo>
                        <a:cubicBezTo>
                          <a:pt x="42" y="12"/>
                          <a:pt x="42" y="13"/>
                          <a:pt x="41" y="13"/>
                        </a:cubicBezTo>
                        <a:cubicBezTo>
                          <a:pt x="40" y="15"/>
                          <a:pt x="38" y="16"/>
                          <a:pt x="36" y="18"/>
                        </a:cubicBezTo>
                        <a:cubicBezTo>
                          <a:pt x="36" y="18"/>
                          <a:pt x="36" y="18"/>
                          <a:pt x="36" y="18"/>
                        </a:cubicBezTo>
                        <a:cubicBezTo>
                          <a:pt x="38" y="16"/>
                          <a:pt x="41" y="15"/>
                          <a:pt x="43" y="13"/>
                        </a:cubicBezTo>
                        <a:cubicBezTo>
                          <a:pt x="43" y="13"/>
                          <a:pt x="43" y="12"/>
                          <a:pt x="44" y="12"/>
                        </a:cubicBezTo>
                        <a:cubicBezTo>
                          <a:pt x="44" y="12"/>
                          <a:pt x="44" y="12"/>
                          <a:pt x="44" y="12"/>
                        </a:cubicBezTo>
                        <a:cubicBezTo>
                          <a:pt x="44" y="11"/>
                          <a:pt x="44" y="12"/>
                          <a:pt x="44" y="12"/>
                        </a:cubicBezTo>
                        <a:close/>
                        <a:moveTo>
                          <a:pt x="38" y="118"/>
                        </a:moveTo>
                        <a:cubicBezTo>
                          <a:pt x="38" y="118"/>
                          <a:pt x="38" y="118"/>
                          <a:pt x="38" y="118"/>
                        </a:cubicBezTo>
                        <a:cubicBezTo>
                          <a:pt x="38" y="117"/>
                          <a:pt x="39" y="117"/>
                          <a:pt x="39" y="117"/>
                        </a:cubicBezTo>
                        <a:cubicBezTo>
                          <a:pt x="40" y="116"/>
                          <a:pt x="41" y="115"/>
                          <a:pt x="42" y="114"/>
                        </a:cubicBezTo>
                        <a:cubicBezTo>
                          <a:pt x="46" y="108"/>
                          <a:pt x="50" y="102"/>
                          <a:pt x="54" y="96"/>
                        </a:cubicBezTo>
                        <a:cubicBezTo>
                          <a:pt x="54" y="96"/>
                          <a:pt x="54" y="95"/>
                          <a:pt x="54" y="95"/>
                        </a:cubicBezTo>
                        <a:cubicBezTo>
                          <a:pt x="54" y="95"/>
                          <a:pt x="54" y="95"/>
                          <a:pt x="54" y="96"/>
                        </a:cubicBezTo>
                        <a:cubicBezTo>
                          <a:pt x="51" y="99"/>
                          <a:pt x="49" y="102"/>
                          <a:pt x="46" y="105"/>
                        </a:cubicBezTo>
                        <a:cubicBezTo>
                          <a:pt x="46" y="106"/>
                          <a:pt x="45" y="106"/>
                          <a:pt x="45" y="107"/>
                        </a:cubicBezTo>
                        <a:cubicBezTo>
                          <a:pt x="45" y="107"/>
                          <a:pt x="45" y="107"/>
                          <a:pt x="44" y="108"/>
                        </a:cubicBezTo>
                        <a:cubicBezTo>
                          <a:pt x="44" y="108"/>
                          <a:pt x="43" y="109"/>
                          <a:pt x="43" y="109"/>
                        </a:cubicBezTo>
                        <a:cubicBezTo>
                          <a:pt x="42" y="110"/>
                          <a:pt x="42" y="111"/>
                          <a:pt x="41" y="112"/>
                        </a:cubicBezTo>
                        <a:cubicBezTo>
                          <a:pt x="41" y="112"/>
                          <a:pt x="41" y="113"/>
                          <a:pt x="41" y="113"/>
                        </a:cubicBezTo>
                        <a:cubicBezTo>
                          <a:pt x="41" y="114"/>
                          <a:pt x="41" y="114"/>
                          <a:pt x="40" y="114"/>
                        </a:cubicBezTo>
                        <a:cubicBezTo>
                          <a:pt x="40" y="115"/>
                          <a:pt x="39" y="115"/>
                          <a:pt x="39" y="115"/>
                        </a:cubicBezTo>
                        <a:cubicBezTo>
                          <a:pt x="39" y="116"/>
                          <a:pt x="38" y="117"/>
                          <a:pt x="38" y="118"/>
                        </a:cubicBezTo>
                        <a:close/>
                        <a:moveTo>
                          <a:pt x="35" y="25"/>
                        </a:moveTo>
                        <a:cubicBezTo>
                          <a:pt x="36" y="25"/>
                          <a:pt x="36" y="25"/>
                          <a:pt x="36" y="24"/>
                        </a:cubicBezTo>
                        <a:cubicBezTo>
                          <a:pt x="37" y="23"/>
                          <a:pt x="39" y="22"/>
                          <a:pt x="40" y="21"/>
                        </a:cubicBezTo>
                        <a:cubicBezTo>
                          <a:pt x="42" y="19"/>
                          <a:pt x="45" y="17"/>
                          <a:pt x="48" y="15"/>
                        </a:cubicBezTo>
                        <a:cubicBezTo>
                          <a:pt x="48" y="15"/>
                          <a:pt x="48" y="14"/>
                          <a:pt x="48" y="14"/>
                        </a:cubicBezTo>
                        <a:cubicBezTo>
                          <a:pt x="47" y="14"/>
                          <a:pt x="47" y="13"/>
                          <a:pt x="47" y="13"/>
                        </a:cubicBezTo>
                        <a:cubicBezTo>
                          <a:pt x="46" y="14"/>
                          <a:pt x="36" y="23"/>
                          <a:pt x="35" y="25"/>
                        </a:cubicBezTo>
                        <a:close/>
                        <a:moveTo>
                          <a:pt x="38" y="29"/>
                        </a:moveTo>
                        <a:cubicBezTo>
                          <a:pt x="38" y="29"/>
                          <a:pt x="38" y="29"/>
                          <a:pt x="39" y="28"/>
                        </a:cubicBezTo>
                        <a:cubicBezTo>
                          <a:pt x="42" y="26"/>
                          <a:pt x="45" y="24"/>
                          <a:pt x="48" y="21"/>
                        </a:cubicBezTo>
                        <a:cubicBezTo>
                          <a:pt x="48" y="21"/>
                          <a:pt x="48" y="21"/>
                          <a:pt x="48" y="21"/>
                        </a:cubicBezTo>
                        <a:cubicBezTo>
                          <a:pt x="48" y="20"/>
                          <a:pt x="48" y="20"/>
                          <a:pt x="48" y="19"/>
                        </a:cubicBezTo>
                        <a:cubicBezTo>
                          <a:pt x="45" y="22"/>
                          <a:pt x="41" y="25"/>
                          <a:pt x="38" y="28"/>
                        </a:cubicBezTo>
                        <a:cubicBezTo>
                          <a:pt x="38" y="28"/>
                          <a:pt x="38" y="29"/>
                          <a:pt x="38" y="29"/>
                        </a:cubicBezTo>
                        <a:close/>
                        <a:moveTo>
                          <a:pt x="42" y="124"/>
                        </a:moveTo>
                        <a:cubicBezTo>
                          <a:pt x="45" y="121"/>
                          <a:pt x="48" y="116"/>
                          <a:pt x="50" y="112"/>
                        </a:cubicBezTo>
                        <a:cubicBezTo>
                          <a:pt x="50" y="112"/>
                          <a:pt x="50" y="112"/>
                          <a:pt x="50" y="112"/>
                        </a:cubicBezTo>
                        <a:cubicBezTo>
                          <a:pt x="47" y="115"/>
                          <a:pt x="45" y="118"/>
                          <a:pt x="43" y="121"/>
                        </a:cubicBezTo>
                        <a:cubicBezTo>
                          <a:pt x="42" y="122"/>
                          <a:pt x="42" y="122"/>
                          <a:pt x="42" y="123"/>
                        </a:cubicBezTo>
                        <a:cubicBezTo>
                          <a:pt x="41" y="123"/>
                          <a:pt x="41" y="124"/>
                          <a:pt x="42" y="124"/>
                        </a:cubicBezTo>
                        <a:close/>
                        <a:moveTo>
                          <a:pt x="70" y="76"/>
                        </a:moveTo>
                        <a:cubicBezTo>
                          <a:pt x="69" y="76"/>
                          <a:pt x="69" y="76"/>
                          <a:pt x="69" y="76"/>
                        </a:cubicBezTo>
                        <a:cubicBezTo>
                          <a:pt x="67" y="78"/>
                          <a:pt x="65" y="81"/>
                          <a:pt x="63" y="84"/>
                        </a:cubicBezTo>
                        <a:cubicBezTo>
                          <a:pt x="63" y="85"/>
                          <a:pt x="63" y="86"/>
                          <a:pt x="62" y="87"/>
                        </a:cubicBezTo>
                        <a:cubicBezTo>
                          <a:pt x="65" y="83"/>
                          <a:pt x="68" y="80"/>
                          <a:pt x="70" y="76"/>
                        </a:cubicBezTo>
                        <a:close/>
                        <a:moveTo>
                          <a:pt x="34" y="5"/>
                        </a:moveTo>
                        <a:cubicBezTo>
                          <a:pt x="39" y="5"/>
                          <a:pt x="43" y="5"/>
                          <a:pt x="48" y="6"/>
                        </a:cubicBezTo>
                        <a:cubicBezTo>
                          <a:pt x="46" y="4"/>
                          <a:pt x="39" y="4"/>
                          <a:pt x="34" y="5"/>
                        </a:cubicBezTo>
                        <a:close/>
                        <a:moveTo>
                          <a:pt x="33" y="104"/>
                        </a:moveTo>
                        <a:cubicBezTo>
                          <a:pt x="33" y="104"/>
                          <a:pt x="34" y="104"/>
                          <a:pt x="34" y="104"/>
                        </a:cubicBezTo>
                        <a:cubicBezTo>
                          <a:pt x="35" y="104"/>
                          <a:pt x="35" y="104"/>
                          <a:pt x="35" y="103"/>
                        </a:cubicBezTo>
                        <a:cubicBezTo>
                          <a:pt x="36" y="103"/>
                          <a:pt x="36" y="102"/>
                          <a:pt x="37" y="101"/>
                        </a:cubicBezTo>
                        <a:cubicBezTo>
                          <a:pt x="38" y="100"/>
                          <a:pt x="38" y="98"/>
                          <a:pt x="39" y="97"/>
                        </a:cubicBezTo>
                        <a:cubicBezTo>
                          <a:pt x="37" y="99"/>
                          <a:pt x="35" y="101"/>
                          <a:pt x="33" y="104"/>
                        </a:cubicBezTo>
                        <a:close/>
                        <a:moveTo>
                          <a:pt x="47" y="39"/>
                        </a:moveTo>
                        <a:cubicBezTo>
                          <a:pt x="46" y="40"/>
                          <a:pt x="44" y="41"/>
                          <a:pt x="43" y="42"/>
                        </a:cubicBezTo>
                        <a:cubicBezTo>
                          <a:pt x="43" y="43"/>
                          <a:pt x="43" y="43"/>
                          <a:pt x="44" y="44"/>
                        </a:cubicBezTo>
                        <a:cubicBezTo>
                          <a:pt x="45" y="43"/>
                          <a:pt x="46" y="42"/>
                          <a:pt x="48" y="41"/>
                        </a:cubicBezTo>
                        <a:cubicBezTo>
                          <a:pt x="47" y="40"/>
                          <a:pt x="47" y="39"/>
                          <a:pt x="47" y="39"/>
                        </a:cubicBezTo>
                        <a:close/>
                        <a:moveTo>
                          <a:pt x="44" y="80"/>
                        </a:moveTo>
                        <a:cubicBezTo>
                          <a:pt x="44" y="80"/>
                          <a:pt x="44" y="80"/>
                          <a:pt x="44" y="80"/>
                        </a:cubicBezTo>
                        <a:cubicBezTo>
                          <a:pt x="44" y="80"/>
                          <a:pt x="44" y="80"/>
                          <a:pt x="43" y="80"/>
                        </a:cubicBezTo>
                        <a:cubicBezTo>
                          <a:pt x="42" y="83"/>
                          <a:pt x="40" y="85"/>
                          <a:pt x="38" y="88"/>
                        </a:cubicBezTo>
                        <a:cubicBezTo>
                          <a:pt x="38" y="88"/>
                          <a:pt x="37" y="89"/>
                          <a:pt x="37" y="89"/>
                        </a:cubicBezTo>
                        <a:cubicBezTo>
                          <a:pt x="38" y="88"/>
                          <a:pt x="39" y="87"/>
                          <a:pt x="40" y="87"/>
                        </a:cubicBezTo>
                        <a:cubicBezTo>
                          <a:pt x="41" y="86"/>
                          <a:pt x="42" y="84"/>
                          <a:pt x="43" y="82"/>
                        </a:cubicBezTo>
                        <a:cubicBezTo>
                          <a:pt x="43" y="82"/>
                          <a:pt x="44" y="81"/>
                          <a:pt x="44" y="80"/>
                        </a:cubicBezTo>
                        <a:close/>
                        <a:moveTo>
                          <a:pt x="73" y="73"/>
                        </a:moveTo>
                        <a:cubicBezTo>
                          <a:pt x="73" y="73"/>
                          <a:pt x="74" y="72"/>
                          <a:pt x="74" y="72"/>
                        </a:cubicBezTo>
                        <a:cubicBezTo>
                          <a:pt x="75" y="72"/>
                          <a:pt x="75" y="71"/>
                          <a:pt x="74" y="70"/>
                        </a:cubicBezTo>
                        <a:cubicBezTo>
                          <a:pt x="74" y="69"/>
                          <a:pt x="73" y="69"/>
                          <a:pt x="73" y="68"/>
                        </a:cubicBezTo>
                        <a:cubicBezTo>
                          <a:pt x="73" y="68"/>
                          <a:pt x="73" y="68"/>
                          <a:pt x="73" y="67"/>
                        </a:cubicBezTo>
                        <a:cubicBezTo>
                          <a:pt x="72" y="68"/>
                          <a:pt x="72" y="68"/>
                          <a:pt x="72" y="68"/>
                        </a:cubicBezTo>
                        <a:cubicBezTo>
                          <a:pt x="72" y="68"/>
                          <a:pt x="73" y="69"/>
                          <a:pt x="73" y="69"/>
                        </a:cubicBezTo>
                        <a:cubicBezTo>
                          <a:pt x="73" y="70"/>
                          <a:pt x="73" y="70"/>
                          <a:pt x="72" y="70"/>
                        </a:cubicBezTo>
                        <a:cubicBezTo>
                          <a:pt x="72" y="71"/>
                          <a:pt x="72" y="71"/>
                          <a:pt x="71" y="71"/>
                        </a:cubicBezTo>
                        <a:cubicBezTo>
                          <a:pt x="71" y="71"/>
                          <a:pt x="71" y="72"/>
                          <a:pt x="71" y="73"/>
                        </a:cubicBezTo>
                        <a:cubicBezTo>
                          <a:pt x="72" y="73"/>
                          <a:pt x="73" y="73"/>
                          <a:pt x="73" y="73"/>
                        </a:cubicBezTo>
                        <a:close/>
                        <a:moveTo>
                          <a:pt x="48" y="78"/>
                        </a:moveTo>
                        <a:cubicBezTo>
                          <a:pt x="48" y="78"/>
                          <a:pt x="49" y="78"/>
                          <a:pt x="49" y="78"/>
                        </a:cubicBezTo>
                        <a:cubicBezTo>
                          <a:pt x="50" y="77"/>
                          <a:pt x="52" y="75"/>
                          <a:pt x="54" y="74"/>
                        </a:cubicBezTo>
                        <a:cubicBezTo>
                          <a:pt x="53" y="73"/>
                          <a:pt x="53" y="73"/>
                          <a:pt x="53" y="73"/>
                        </a:cubicBezTo>
                        <a:cubicBezTo>
                          <a:pt x="52" y="74"/>
                          <a:pt x="51" y="75"/>
                          <a:pt x="49" y="76"/>
                        </a:cubicBezTo>
                        <a:cubicBezTo>
                          <a:pt x="49" y="76"/>
                          <a:pt x="49" y="76"/>
                          <a:pt x="49" y="76"/>
                        </a:cubicBezTo>
                        <a:cubicBezTo>
                          <a:pt x="49" y="77"/>
                          <a:pt x="49" y="78"/>
                          <a:pt x="48" y="78"/>
                        </a:cubicBezTo>
                        <a:close/>
                        <a:moveTo>
                          <a:pt x="14" y="113"/>
                        </a:moveTo>
                        <a:cubicBezTo>
                          <a:pt x="16" y="112"/>
                          <a:pt x="21" y="104"/>
                          <a:pt x="22" y="102"/>
                        </a:cubicBezTo>
                        <a:cubicBezTo>
                          <a:pt x="21" y="102"/>
                          <a:pt x="21" y="103"/>
                          <a:pt x="21" y="103"/>
                        </a:cubicBezTo>
                        <a:cubicBezTo>
                          <a:pt x="19" y="106"/>
                          <a:pt x="17" y="109"/>
                          <a:pt x="15" y="112"/>
                        </a:cubicBezTo>
                        <a:cubicBezTo>
                          <a:pt x="14" y="112"/>
                          <a:pt x="14" y="112"/>
                          <a:pt x="14" y="113"/>
                        </a:cubicBezTo>
                        <a:close/>
                        <a:moveTo>
                          <a:pt x="58" y="79"/>
                        </a:moveTo>
                        <a:cubicBezTo>
                          <a:pt x="60" y="77"/>
                          <a:pt x="61" y="76"/>
                          <a:pt x="63" y="74"/>
                        </a:cubicBezTo>
                        <a:cubicBezTo>
                          <a:pt x="63" y="74"/>
                          <a:pt x="63" y="74"/>
                          <a:pt x="63" y="73"/>
                        </a:cubicBezTo>
                        <a:cubicBezTo>
                          <a:pt x="61" y="75"/>
                          <a:pt x="59" y="76"/>
                          <a:pt x="58" y="79"/>
                        </a:cubicBezTo>
                        <a:close/>
                        <a:moveTo>
                          <a:pt x="19" y="116"/>
                        </a:moveTo>
                        <a:cubicBezTo>
                          <a:pt x="19" y="115"/>
                          <a:pt x="19" y="115"/>
                          <a:pt x="19" y="115"/>
                        </a:cubicBezTo>
                        <a:cubicBezTo>
                          <a:pt x="18" y="117"/>
                          <a:pt x="17" y="119"/>
                          <a:pt x="15" y="121"/>
                        </a:cubicBezTo>
                        <a:cubicBezTo>
                          <a:pt x="15" y="122"/>
                          <a:pt x="14" y="123"/>
                          <a:pt x="13" y="124"/>
                        </a:cubicBezTo>
                        <a:cubicBezTo>
                          <a:pt x="13" y="124"/>
                          <a:pt x="14" y="124"/>
                          <a:pt x="14" y="123"/>
                        </a:cubicBezTo>
                        <a:cubicBezTo>
                          <a:pt x="14" y="123"/>
                          <a:pt x="15" y="123"/>
                          <a:pt x="15" y="122"/>
                        </a:cubicBezTo>
                        <a:cubicBezTo>
                          <a:pt x="15" y="122"/>
                          <a:pt x="16" y="122"/>
                          <a:pt x="16" y="122"/>
                        </a:cubicBezTo>
                        <a:cubicBezTo>
                          <a:pt x="17" y="120"/>
                          <a:pt x="18" y="118"/>
                          <a:pt x="19" y="116"/>
                        </a:cubicBezTo>
                        <a:cubicBezTo>
                          <a:pt x="19" y="116"/>
                          <a:pt x="19" y="116"/>
                          <a:pt x="19" y="116"/>
                        </a:cubicBezTo>
                        <a:close/>
                        <a:moveTo>
                          <a:pt x="32" y="36"/>
                        </a:moveTo>
                        <a:cubicBezTo>
                          <a:pt x="32" y="37"/>
                          <a:pt x="33" y="37"/>
                          <a:pt x="33" y="38"/>
                        </a:cubicBezTo>
                        <a:cubicBezTo>
                          <a:pt x="34" y="37"/>
                          <a:pt x="34" y="37"/>
                          <a:pt x="35" y="36"/>
                        </a:cubicBezTo>
                        <a:cubicBezTo>
                          <a:pt x="35" y="36"/>
                          <a:pt x="35" y="35"/>
                          <a:pt x="34" y="34"/>
                        </a:cubicBezTo>
                        <a:cubicBezTo>
                          <a:pt x="34" y="35"/>
                          <a:pt x="33" y="35"/>
                          <a:pt x="32" y="36"/>
                        </a:cubicBezTo>
                        <a:close/>
                        <a:moveTo>
                          <a:pt x="55" y="35"/>
                        </a:moveTo>
                        <a:cubicBezTo>
                          <a:pt x="55" y="34"/>
                          <a:pt x="55" y="33"/>
                          <a:pt x="54" y="32"/>
                        </a:cubicBezTo>
                        <a:cubicBezTo>
                          <a:pt x="54" y="32"/>
                          <a:pt x="53" y="33"/>
                          <a:pt x="53" y="33"/>
                        </a:cubicBezTo>
                        <a:cubicBezTo>
                          <a:pt x="53" y="34"/>
                          <a:pt x="54" y="35"/>
                          <a:pt x="54" y="36"/>
                        </a:cubicBezTo>
                        <a:cubicBezTo>
                          <a:pt x="54" y="36"/>
                          <a:pt x="55" y="36"/>
                          <a:pt x="55" y="35"/>
                        </a:cubicBezTo>
                        <a:close/>
                        <a:moveTo>
                          <a:pt x="30" y="111"/>
                        </a:moveTo>
                        <a:cubicBezTo>
                          <a:pt x="29" y="111"/>
                          <a:pt x="29" y="111"/>
                          <a:pt x="28" y="110"/>
                        </a:cubicBezTo>
                        <a:cubicBezTo>
                          <a:pt x="27" y="111"/>
                          <a:pt x="27" y="112"/>
                          <a:pt x="26" y="113"/>
                        </a:cubicBezTo>
                        <a:cubicBezTo>
                          <a:pt x="28" y="113"/>
                          <a:pt x="29" y="112"/>
                          <a:pt x="30" y="111"/>
                        </a:cubicBezTo>
                        <a:close/>
                        <a:moveTo>
                          <a:pt x="29" y="14"/>
                        </a:moveTo>
                        <a:cubicBezTo>
                          <a:pt x="30" y="14"/>
                          <a:pt x="30" y="14"/>
                          <a:pt x="30" y="14"/>
                        </a:cubicBezTo>
                        <a:cubicBezTo>
                          <a:pt x="31" y="13"/>
                          <a:pt x="33" y="12"/>
                          <a:pt x="34" y="10"/>
                        </a:cubicBezTo>
                        <a:cubicBezTo>
                          <a:pt x="33" y="10"/>
                          <a:pt x="33" y="10"/>
                          <a:pt x="32" y="10"/>
                        </a:cubicBezTo>
                        <a:cubicBezTo>
                          <a:pt x="31" y="11"/>
                          <a:pt x="30" y="13"/>
                          <a:pt x="29" y="14"/>
                        </a:cubicBezTo>
                        <a:close/>
                        <a:moveTo>
                          <a:pt x="6" y="126"/>
                        </a:moveTo>
                        <a:cubicBezTo>
                          <a:pt x="7" y="126"/>
                          <a:pt x="7" y="126"/>
                          <a:pt x="7" y="126"/>
                        </a:cubicBezTo>
                        <a:cubicBezTo>
                          <a:pt x="8" y="126"/>
                          <a:pt x="8" y="126"/>
                          <a:pt x="8" y="126"/>
                        </a:cubicBezTo>
                        <a:cubicBezTo>
                          <a:pt x="8" y="125"/>
                          <a:pt x="8" y="124"/>
                          <a:pt x="9" y="123"/>
                        </a:cubicBezTo>
                        <a:cubicBezTo>
                          <a:pt x="10" y="123"/>
                          <a:pt x="10" y="122"/>
                          <a:pt x="10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11" y="121"/>
                          <a:pt x="11" y="121"/>
                          <a:pt x="11" y="121"/>
                        </a:cubicBezTo>
                        <a:cubicBezTo>
                          <a:pt x="9" y="122"/>
                          <a:pt x="8" y="124"/>
                          <a:pt x="6" y="126"/>
                        </a:cubicBezTo>
                        <a:close/>
                        <a:moveTo>
                          <a:pt x="31" y="24"/>
                        </a:moveTo>
                        <a:cubicBezTo>
                          <a:pt x="30" y="25"/>
                          <a:pt x="29" y="26"/>
                          <a:pt x="28" y="26"/>
                        </a:cubicBezTo>
                        <a:cubicBezTo>
                          <a:pt x="29" y="27"/>
                          <a:pt x="29" y="27"/>
                          <a:pt x="29" y="28"/>
                        </a:cubicBezTo>
                        <a:cubicBezTo>
                          <a:pt x="30" y="27"/>
                          <a:pt x="30" y="27"/>
                          <a:pt x="31" y="26"/>
                        </a:cubicBezTo>
                        <a:cubicBezTo>
                          <a:pt x="32" y="26"/>
                          <a:pt x="32" y="25"/>
                          <a:pt x="31" y="24"/>
                        </a:cubicBezTo>
                        <a:close/>
                        <a:moveTo>
                          <a:pt x="57" y="67"/>
                        </a:moveTo>
                        <a:cubicBezTo>
                          <a:pt x="58" y="67"/>
                          <a:pt x="60" y="66"/>
                          <a:pt x="61" y="65"/>
                        </a:cubicBezTo>
                        <a:cubicBezTo>
                          <a:pt x="60" y="65"/>
                          <a:pt x="60" y="64"/>
                          <a:pt x="60" y="64"/>
                        </a:cubicBezTo>
                        <a:cubicBezTo>
                          <a:pt x="59" y="65"/>
                          <a:pt x="59" y="65"/>
                          <a:pt x="58" y="65"/>
                        </a:cubicBezTo>
                        <a:cubicBezTo>
                          <a:pt x="57" y="66"/>
                          <a:pt x="57" y="67"/>
                          <a:pt x="57" y="67"/>
                        </a:cubicBezTo>
                        <a:close/>
                        <a:moveTo>
                          <a:pt x="61" y="72"/>
                        </a:moveTo>
                        <a:cubicBezTo>
                          <a:pt x="62" y="71"/>
                          <a:pt x="63" y="71"/>
                          <a:pt x="63" y="70"/>
                        </a:cubicBezTo>
                        <a:cubicBezTo>
                          <a:pt x="63" y="70"/>
                          <a:pt x="63" y="69"/>
                          <a:pt x="62" y="69"/>
                        </a:cubicBezTo>
                        <a:cubicBezTo>
                          <a:pt x="62" y="69"/>
                          <a:pt x="62" y="70"/>
                          <a:pt x="61" y="70"/>
                        </a:cubicBezTo>
                        <a:cubicBezTo>
                          <a:pt x="61" y="71"/>
                          <a:pt x="61" y="71"/>
                          <a:pt x="61" y="72"/>
                        </a:cubicBezTo>
                        <a:close/>
                        <a:moveTo>
                          <a:pt x="53" y="61"/>
                        </a:moveTo>
                        <a:cubicBezTo>
                          <a:pt x="52" y="62"/>
                          <a:pt x="52" y="62"/>
                          <a:pt x="52" y="63"/>
                        </a:cubicBezTo>
                        <a:cubicBezTo>
                          <a:pt x="51" y="63"/>
                          <a:pt x="51" y="63"/>
                          <a:pt x="51" y="65"/>
                        </a:cubicBezTo>
                        <a:cubicBezTo>
                          <a:pt x="52" y="64"/>
                          <a:pt x="53" y="64"/>
                          <a:pt x="54" y="63"/>
                        </a:cubicBezTo>
                        <a:cubicBezTo>
                          <a:pt x="53" y="63"/>
                          <a:pt x="53" y="62"/>
                          <a:pt x="53" y="61"/>
                        </a:cubicBezTo>
                        <a:close/>
                        <a:moveTo>
                          <a:pt x="36" y="120"/>
                        </a:moveTo>
                        <a:cubicBezTo>
                          <a:pt x="35" y="121"/>
                          <a:pt x="34" y="122"/>
                          <a:pt x="33" y="123"/>
                        </a:cubicBezTo>
                        <a:cubicBezTo>
                          <a:pt x="33" y="124"/>
                          <a:pt x="34" y="124"/>
                          <a:pt x="34" y="124"/>
                        </a:cubicBezTo>
                        <a:cubicBezTo>
                          <a:pt x="35" y="123"/>
                          <a:pt x="35" y="122"/>
                          <a:pt x="36" y="122"/>
                        </a:cubicBezTo>
                        <a:cubicBezTo>
                          <a:pt x="36" y="121"/>
                          <a:pt x="36" y="121"/>
                          <a:pt x="36" y="120"/>
                        </a:cubicBezTo>
                        <a:close/>
                        <a:moveTo>
                          <a:pt x="50" y="88"/>
                        </a:moveTo>
                        <a:cubicBezTo>
                          <a:pt x="51" y="87"/>
                          <a:pt x="52" y="83"/>
                          <a:pt x="52" y="82"/>
                        </a:cubicBezTo>
                        <a:cubicBezTo>
                          <a:pt x="51" y="84"/>
                          <a:pt x="50" y="85"/>
                          <a:pt x="49" y="87"/>
                        </a:cubicBezTo>
                        <a:cubicBezTo>
                          <a:pt x="50" y="87"/>
                          <a:pt x="50" y="87"/>
                          <a:pt x="50" y="88"/>
                        </a:cubicBezTo>
                        <a:close/>
                        <a:moveTo>
                          <a:pt x="23" y="26"/>
                        </a:moveTo>
                        <a:cubicBezTo>
                          <a:pt x="23" y="25"/>
                          <a:pt x="19" y="17"/>
                          <a:pt x="18" y="17"/>
                        </a:cubicBezTo>
                        <a:cubicBezTo>
                          <a:pt x="20" y="20"/>
                          <a:pt x="21" y="23"/>
                          <a:pt x="23" y="26"/>
                        </a:cubicBezTo>
                        <a:close/>
                        <a:moveTo>
                          <a:pt x="39" y="32"/>
                        </a:moveTo>
                        <a:cubicBezTo>
                          <a:pt x="40" y="31"/>
                          <a:pt x="41" y="30"/>
                          <a:pt x="41" y="30"/>
                        </a:cubicBezTo>
                        <a:cubicBezTo>
                          <a:pt x="42" y="29"/>
                          <a:pt x="43" y="29"/>
                          <a:pt x="43" y="28"/>
                        </a:cubicBezTo>
                        <a:cubicBezTo>
                          <a:pt x="42" y="29"/>
                          <a:pt x="40" y="30"/>
                          <a:pt x="39" y="31"/>
                        </a:cubicBezTo>
                        <a:cubicBezTo>
                          <a:pt x="39" y="31"/>
                          <a:pt x="39" y="31"/>
                          <a:pt x="39" y="32"/>
                        </a:cubicBezTo>
                        <a:close/>
                        <a:moveTo>
                          <a:pt x="48" y="49"/>
                        </a:moveTo>
                        <a:cubicBezTo>
                          <a:pt x="47" y="49"/>
                          <a:pt x="46" y="49"/>
                          <a:pt x="46" y="50"/>
                        </a:cubicBezTo>
                        <a:cubicBezTo>
                          <a:pt x="46" y="51"/>
                          <a:pt x="46" y="51"/>
                          <a:pt x="46" y="51"/>
                        </a:cubicBezTo>
                        <a:cubicBezTo>
                          <a:pt x="47" y="51"/>
                          <a:pt x="47" y="51"/>
                          <a:pt x="47" y="50"/>
                        </a:cubicBezTo>
                        <a:cubicBezTo>
                          <a:pt x="48" y="50"/>
                          <a:pt x="48" y="49"/>
                          <a:pt x="48" y="49"/>
                        </a:cubicBezTo>
                        <a:close/>
                        <a:moveTo>
                          <a:pt x="49" y="25"/>
                        </a:moveTo>
                        <a:cubicBezTo>
                          <a:pt x="49" y="25"/>
                          <a:pt x="48" y="26"/>
                          <a:pt x="48" y="26"/>
                        </a:cubicBezTo>
                        <a:cubicBezTo>
                          <a:pt x="48" y="26"/>
                          <a:pt x="47" y="27"/>
                          <a:pt x="47" y="27"/>
                        </a:cubicBezTo>
                        <a:cubicBezTo>
                          <a:pt x="47" y="27"/>
                          <a:pt x="47" y="28"/>
                          <a:pt x="48" y="28"/>
                        </a:cubicBezTo>
                        <a:cubicBezTo>
                          <a:pt x="50" y="27"/>
                          <a:pt x="50" y="27"/>
                          <a:pt x="49" y="25"/>
                        </a:cubicBezTo>
                        <a:close/>
                        <a:moveTo>
                          <a:pt x="32" y="108"/>
                        </a:moveTo>
                        <a:cubicBezTo>
                          <a:pt x="31" y="108"/>
                          <a:pt x="30" y="107"/>
                          <a:pt x="29" y="108"/>
                        </a:cubicBezTo>
                        <a:cubicBezTo>
                          <a:pt x="30" y="109"/>
                          <a:pt x="31" y="109"/>
                          <a:pt x="31" y="109"/>
                        </a:cubicBezTo>
                        <a:cubicBezTo>
                          <a:pt x="32" y="109"/>
                          <a:pt x="32" y="108"/>
                          <a:pt x="32" y="108"/>
                        </a:cubicBezTo>
                        <a:close/>
                        <a:moveTo>
                          <a:pt x="27" y="9"/>
                        </a:moveTo>
                        <a:cubicBezTo>
                          <a:pt x="27" y="9"/>
                          <a:pt x="27" y="9"/>
                          <a:pt x="26" y="9"/>
                        </a:cubicBezTo>
                        <a:cubicBezTo>
                          <a:pt x="27" y="10"/>
                          <a:pt x="27" y="10"/>
                          <a:pt x="28" y="11"/>
                        </a:cubicBezTo>
                        <a:cubicBezTo>
                          <a:pt x="28" y="10"/>
                          <a:pt x="29" y="10"/>
                          <a:pt x="30" y="9"/>
                        </a:cubicBezTo>
                        <a:cubicBezTo>
                          <a:pt x="28" y="9"/>
                          <a:pt x="28" y="9"/>
                          <a:pt x="27" y="9"/>
                        </a:cubicBezTo>
                        <a:close/>
                        <a:moveTo>
                          <a:pt x="34" y="53"/>
                        </a:moveTo>
                        <a:cubicBezTo>
                          <a:pt x="34" y="53"/>
                          <a:pt x="34" y="53"/>
                          <a:pt x="34" y="53"/>
                        </a:cubicBezTo>
                        <a:cubicBezTo>
                          <a:pt x="35" y="55"/>
                          <a:pt x="36" y="58"/>
                          <a:pt x="37" y="60"/>
                        </a:cubicBezTo>
                        <a:cubicBezTo>
                          <a:pt x="36" y="58"/>
                          <a:pt x="36" y="55"/>
                          <a:pt x="34" y="53"/>
                        </a:cubicBezTo>
                        <a:close/>
                        <a:moveTo>
                          <a:pt x="61" y="59"/>
                        </a:moveTo>
                        <a:cubicBezTo>
                          <a:pt x="62" y="59"/>
                          <a:pt x="62" y="59"/>
                          <a:pt x="62" y="58"/>
                        </a:cubicBezTo>
                        <a:cubicBezTo>
                          <a:pt x="61" y="57"/>
                          <a:pt x="61" y="56"/>
                          <a:pt x="61" y="55"/>
                        </a:cubicBezTo>
                        <a:cubicBezTo>
                          <a:pt x="60" y="55"/>
                          <a:pt x="60" y="56"/>
                          <a:pt x="60" y="56"/>
                        </a:cubicBezTo>
                        <a:cubicBezTo>
                          <a:pt x="60" y="57"/>
                          <a:pt x="61" y="58"/>
                          <a:pt x="61" y="59"/>
                        </a:cubicBezTo>
                        <a:close/>
                        <a:moveTo>
                          <a:pt x="57" y="40"/>
                        </a:moveTo>
                        <a:cubicBezTo>
                          <a:pt x="56" y="39"/>
                          <a:pt x="56" y="39"/>
                          <a:pt x="56" y="38"/>
                        </a:cubicBezTo>
                        <a:cubicBezTo>
                          <a:pt x="55" y="39"/>
                          <a:pt x="55" y="39"/>
                          <a:pt x="55" y="41"/>
                        </a:cubicBezTo>
                        <a:cubicBezTo>
                          <a:pt x="56" y="41"/>
                          <a:pt x="56" y="40"/>
                          <a:pt x="57" y="40"/>
                        </a:cubicBezTo>
                        <a:close/>
                        <a:moveTo>
                          <a:pt x="47" y="9"/>
                        </a:moveTo>
                        <a:cubicBezTo>
                          <a:pt x="47" y="8"/>
                          <a:pt x="47" y="9"/>
                          <a:pt x="46" y="9"/>
                        </a:cubicBezTo>
                        <a:cubicBezTo>
                          <a:pt x="46" y="9"/>
                          <a:pt x="45" y="9"/>
                          <a:pt x="45" y="10"/>
                        </a:cubicBezTo>
                        <a:cubicBezTo>
                          <a:pt x="45" y="10"/>
                          <a:pt x="46" y="10"/>
                          <a:pt x="46" y="10"/>
                        </a:cubicBezTo>
                        <a:cubicBezTo>
                          <a:pt x="47" y="10"/>
                          <a:pt x="47" y="10"/>
                          <a:pt x="47" y="9"/>
                        </a:cubicBezTo>
                        <a:close/>
                        <a:moveTo>
                          <a:pt x="46" y="73"/>
                        </a:moveTo>
                        <a:cubicBezTo>
                          <a:pt x="46" y="73"/>
                          <a:pt x="46" y="72"/>
                          <a:pt x="47" y="72"/>
                        </a:cubicBezTo>
                        <a:cubicBezTo>
                          <a:pt x="47" y="71"/>
                          <a:pt x="46" y="71"/>
                          <a:pt x="46" y="70"/>
                        </a:cubicBezTo>
                        <a:cubicBezTo>
                          <a:pt x="45" y="71"/>
                          <a:pt x="45" y="72"/>
                          <a:pt x="46" y="73"/>
                        </a:cubicBezTo>
                        <a:close/>
                        <a:moveTo>
                          <a:pt x="51" y="25"/>
                        </a:moveTo>
                        <a:cubicBezTo>
                          <a:pt x="52" y="25"/>
                          <a:pt x="52" y="25"/>
                          <a:pt x="52" y="24"/>
                        </a:cubicBezTo>
                        <a:cubicBezTo>
                          <a:pt x="52" y="23"/>
                          <a:pt x="52" y="23"/>
                          <a:pt x="52" y="23"/>
                        </a:cubicBezTo>
                        <a:cubicBezTo>
                          <a:pt x="50" y="23"/>
                          <a:pt x="51" y="24"/>
                          <a:pt x="51" y="25"/>
                        </a:cubicBezTo>
                        <a:close/>
                        <a:moveTo>
                          <a:pt x="55" y="54"/>
                        </a:moveTo>
                        <a:cubicBezTo>
                          <a:pt x="55" y="54"/>
                          <a:pt x="55" y="54"/>
                          <a:pt x="55" y="53"/>
                        </a:cubicBezTo>
                        <a:cubicBezTo>
                          <a:pt x="53" y="54"/>
                          <a:pt x="53" y="54"/>
                          <a:pt x="54" y="55"/>
                        </a:cubicBezTo>
                        <a:cubicBezTo>
                          <a:pt x="54" y="55"/>
                          <a:pt x="55" y="55"/>
                          <a:pt x="55" y="54"/>
                        </a:cubicBezTo>
                        <a:close/>
                        <a:moveTo>
                          <a:pt x="39" y="122"/>
                        </a:moveTo>
                        <a:cubicBezTo>
                          <a:pt x="38" y="122"/>
                          <a:pt x="37" y="124"/>
                          <a:pt x="37" y="125"/>
                        </a:cubicBezTo>
                        <a:cubicBezTo>
                          <a:pt x="37" y="125"/>
                          <a:pt x="37" y="125"/>
                          <a:pt x="37" y="125"/>
                        </a:cubicBezTo>
                        <a:cubicBezTo>
                          <a:pt x="38" y="124"/>
                          <a:pt x="38" y="123"/>
                          <a:pt x="39" y="122"/>
                        </a:cubicBezTo>
                        <a:close/>
                        <a:moveTo>
                          <a:pt x="30" y="31"/>
                        </a:moveTo>
                        <a:cubicBezTo>
                          <a:pt x="31" y="32"/>
                          <a:pt x="31" y="32"/>
                          <a:pt x="31" y="32"/>
                        </a:cubicBezTo>
                        <a:cubicBezTo>
                          <a:pt x="32" y="31"/>
                          <a:pt x="33" y="30"/>
                          <a:pt x="33" y="30"/>
                        </a:cubicBezTo>
                        <a:cubicBezTo>
                          <a:pt x="32" y="30"/>
                          <a:pt x="31" y="31"/>
                          <a:pt x="30" y="31"/>
                        </a:cubicBezTo>
                        <a:close/>
                        <a:moveTo>
                          <a:pt x="51" y="38"/>
                        </a:moveTo>
                        <a:cubicBezTo>
                          <a:pt x="52" y="38"/>
                          <a:pt x="52" y="38"/>
                          <a:pt x="52" y="38"/>
                        </a:cubicBezTo>
                        <a:cubicBezTo>
                          <a:pt x="51" y="37"/>
                          <a:pt x="51" y="36"/>
                          <a:pt x="51" y="35"/>
                        </a:cubicBezTo>
                        <a:cubicBezTo>
                          <a:pt x="50" y="35"/>
                          <a:pt x="50" y="36"/>
                          <a:pt x="50" y="36"/>
                        </a:cubicBezTo>
                        <a:cubicBezTo>
                          <a:pt x="51" y="37"/>
                          <a:pt x="51" y="37"/>
                          <a:pt x="51" y="38"/>
                        </a:cubicBezTo>
                        <a:close/>
                        <a:moveTo>
                          <a:pt x="38" y="108"/>
                        </a:moveTo>
                        <a:cubicBezTo>
                          <a:pt x="37" y="108"/>
                          <a:pt x="37" y="108"/>
                          <a:pt x="37" y="108"/>
                        </a:cubicBezTo>
                        <a:cubicBezTo>
                          <a:pt x="36" y="110"/>
                          <a:pt x="36" y="111"/>
                          <a:pt x="36" y="111"/>
                        </a:cubicBezTo>
                        <a:cubicBezTo>
                          <a:pt x="37" y="111"/>
                          <a:pt x="38" y="109"/>
                          <a:pt x="38" y="108"/>
                        </a:cubicBezTo>
                        <a:close/>
                        <a:moveTo>
                          <a:pt x="57" y="44"/>
                        </a:moveTo>
                        <a:cubicBezTo>
                          <a:pt x="56" y="45"/>
                          <a:pt x="56" y="45"/>
                          <a:pt x="57" y="47"/>
                        </a:cubicBezTo>
                        <a:cubicBezTo>
                          <a:pt x="58" y="46"/>
                          <a:pt x="58" y="46"/>
                          <a:pt x="57" y="44"/>
                        </a:cubicBezTo>
                        <a:close/>
                        <a:moveTo>
                          <a:pt x="45" y="29"/>
                        </a:moveTo>
                        <a:cubicBezTo>
                          <a:pt x="44" y="30"/>
                          <a:pt x="43" y="31"/>
                          <a:pt x="42" y="32"/>
                        </a:cubicBezTo>
                        <a:cubicBezTo>
                          <a:pt x="43" y="31"/>
                          <a:pt x="44" y="31"/>
                          <a:pt x="45" y="30"/>
                        </a:cubicBezTo>
                        <a:cubicBezTo>
                          <a:pt x="45" y="30"/>
                          <a:pt x="45" y="30"/>
                          <a:pt x="45" y="29"/>
                        </a:cubicBezTo>
                        <a:close/>
                        <a:moveTo>
                          <a:pt x="59" y="50"/>
                        </a:moveTo>
                        <a:cubicBezTo>
                          <a:pt x="58" y="50"/>
                          <a:pt x="58" y="51"/>
                          <a:pt x="59" y="52"/>
                        </a:cubicBezTo>
                        <a:cubicBezTo>
                          <a:pt x="59" y="52"/>
                          <a:pt x="60" y="52"/>
                          <a:pt x="59" y="51"/>
                        </a:cubicBezTo>
                        <a:cubicBezTo>
                          <a:pt x="59" y="51"/>
                          <a:pt x="59" y="50"/>
                          <a:pt x="59" y="50"/>
                        </a:cubicBezTo>
                        <a:close/>
                        <a:moveTo>
                          <a:pt x="46" y="96"/>
                        </a:moveTo>
                        <a:cubicBezTo>
                          <a:pt x="44" y="96"/>
                          <a:pt x="44" y="98"/>
                          <a:pt x="44" y="99"/>
                        </a:cubicBezTo>
                        <a:cubicBezTo>
                          <a:pt x="44" y="98"/>
                          <a:pt x="45" y="97"/>
                          <a:pt x="46" y="96"/>
                        </a:cubicBezTo>
                        <a:close/>
                        <a:moveTo>
                          <a:pt x="44" y="66"/>
                        </a:moveTo>
                        <a:cubicBezTo>
                          <a:pt x="45" y="66"/>
                          <a:pt x="45" y="65"/>
                          <a:pt x="44" y="64"/>
                        </a:cubicBezTo>
                        <a:cubicBezTo>
                          <a:pt x="44" y="65"/>
                          <a:pt x="44" y="65"/>
                          <a:pt x="44" y="66"/>
                        </a:cubicBezTo>
                        <a:close/>
                        <a:moveTo>
                          <a:pt x="20" y="10"/>
                        </a:moveTo>
                        <a:cubicBezTo>
                          <a:pt x="21" y="9"/>
                          <a:pt x="21" y="9"/>
                          <a:pt x="21" y="8"/>
                        </a:cubicBezTo>
                        <a:cubicBezTo>
                          <a:pt x="20" y="8"/>
                          <a:pt x="20" y="8"/>
                          <a:pt x="19" y="8"/>
                        </a:cubicBezTo>
                        <a:cubicBezTo>
                          <a:pt x="19" y="9"/>
                          <a:pt x="20" y="9"/>
                          <a:pt x="20" y="10"/>
                        </a:cubicBezTo>
                        <a:close/>
                        <a:moveTo>
                          <a:pt x="55" y="62"/>
                        </a:moveTo>
                        <a:cubicBezTo>
                          <a:pt x="56" y="61"/>
                          <a:pt x="56" y="60"/>
                          <a:pt x="56" y="59"/>
                        </a:cubicBezTo>
                        <a:cubicBezTo>
                          <a:pt x="55" y="60"/>
                          <a:pt x="55" y="60"/>
                          <a:pt x="55" y="62"/>
                        </a:cubicBezTo>
                        <a:close/>
                        <a:moveTo>
                          <a:pt x="24" y="119"/>
                        </a:moveTo>
                        <a:cubicBezTo>
                          <a:pt x="23" y="120"/>
                          <a:pt x="23" y="121"/>
                          <a:pt x="22" y="121"/>
                        </a:cubicBezTo>
                        <a:cubicBezTo>
                          <a:pt x="23" y="121"/>
                          <a:pt x="23" y="122"/>
                          <a:pt x="24" y="119"/>
                        </a:cubicBezTo>
                        <a:close/>
                        <a:moveTo>
                          <a:pt x="47" y="62"/>
                        </a:moveTo>
                        <a:cubicBezTo>
                          <a:pt x="46" y="63"/>
                          <a:pt x="46" y="63"/>
                          <a:pt x="47" y="64"/>
                        </a:cubicBezTo>
                        <a:cubicBezTo>
                          <a:pt x="48" y="63"/>
                          <a:pt x="48" y="63"/>
                          <a:pt x="47" y="62"/>
                        </a:cubicBezTo>
                        <a:close/>
                        <a:moveTo>
                          <a:pt x="25" y="24"/>
                        </a:moveTo>
                        <a:cubicBezTo>
                          <a:pt x="25" y="24"/>
                          <a:pt x="25" y="24"/>
                          <a:pt x="25" y="24"/>
                        </a:cubicBezTo>
                        <a:cubicBezTo>
                          <a:pt x="25" y="26"/>
                          <a:pt x="26" y="27"/>
                          <a:pt x="26" y="28"/>
                        </a:cubicBezTo>
                        <a:cubicBezTo>
                          <a:pt x="26" y="28"/>
                          <a:pt x="26" y="28"/>
                          <a:pt x="26" y="28"/>
                        </a:cubicBezTo>
                        <a:cubicBezTo>
                          <a:pt x="26" y="27"/>
                          <a:pt x="26" y="26"/>
                          <a:pt x="25" y="24"/>
                        </a:cubicBezTo>
                        <a:close/>
                        <a:moveTo>
                          <a:pt x="63" y="64"/>
                        </a:moveTo>
                        <a:cubicBezTo>
                          <a:pt x="63" y="63"/>
                          <a:pt x="64" y="63"/>
                          <a:pt x="63" y="63"/>
                        </a:cubicBezTo>
                        <a:cubicBezTo>
                          <a:pt x="63" y="63"/>
                          <a:pt x="63" y="62"/>
                          <a:pt x="63" y="61"/>
                        </a:cubicBezTo>
                        <a:cubicBezTo>
                          <a:pt x="62" y="62"/>
                          <a:pt x="63" y="63"/>
                          <a:pt x="63" y="64"/>
                        </a:cubicBezTo>
                        <a:close/>
                        <a:moveTo>
                          <a:pt x="23" y="11"/>
                        </a:moveTo>
                        <a:cubicBezTo>
                          <a:pt x="23" y="11"/>
                          <a:pt x="23" y="11"/>
                          <a:pt x="23" y="11"/>
                        </a:cubicBezTo>
                        <a:cubicBezTo>
                          <a:pt x="23" y="11"/>
                          <a:pt x="24" y="10"/>
                          <a:pt x="25" y="10"/>
                        </a:cubicBezTo>
                        <a:cubicBezTo>
                          <a:pt x="24" y="9"/>
                          <a:pt x="24" y="9"/>
                          <a:pt x="24" y="9"/>
                        </a:cubicBezTo>
                        <a:cubicBezTo>
                          <a:pt x="23" y="10"/>
                          <a:pt x="23" y="10"/>
                          <a:pt x="23" y="11"/>
                        </a:cubicBezTo>
                        <a:close/>
                        <a:moveTo>
                          <a:pt x="53" y="28"/>
                        </a:moveTo>
                        <a:cubicBezTo>
                          <a:pt x="52" y="29"/>
                          <a:pt x="52" y="29"/>
                          <a:pt x="52" y="30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9"/>
                          <a:pt x="53" y="29"/>
                          <a:pt x="53" y="29"/>
                        </a:cubicBezTo>
                        <a:cubicBezTo>
                          <a:pt x="53" y="28"/>
                          <a:pt x="53" y="28"/>
                          <a:pt x="53" y="28"/>
                        </a:cubicBezTo>
                        <a:close/>
                        <a:moveTo>
                          <a:pt x="53" y="48"/>
                        </a:moveTo>
                        <a:cubicBezTo>
                          <a:pt x="52" y="49"/>
                          <a:pt x="52" y="49"/>
                          <a:pt x="52" y="50"/>
                        </a:cubicBezTo>
                        <a:cubicBezTo>
                          <a:pt x="53" y="49"/>
                          <a:pt x="53" y="49"/>
                          <a:pt x="53" y="48"/>
                        </a:cubicBezTo>
                        <a:close/>
                        <a:moveTo>
                          <a:pt x="33" y="23"/>
                        </a:moveTo>
                        <a:cubicBezTo>
                          <a:pt x="34" y="23"/>
                          <a:pt x="34" y="22"/>
                          <a:pt x="35" y="22"/>
                        </a:cubicBezTo>
                        <a:cubicBezTo>
                          <a:pt x="33" y="23"/>
                          <a:pt x="33" y="23"/>
                          <a:pt x="33" y="23"/>
                        </a:cubicBezTo>
                        <a:close/>
                        <a:moveTo>
                          <a:pt x="54" y="66"/>
                        </a:moveTo>
                        <a:cubicBezTo>
                          <a:pt x="54" y="66"/>
                          <a:pt x="54" y="66"/>
                          <a:pt x="54" y="66"/>
                        </a:cubicBezTo>
                        <a:cubicBezTo>
                          <a:pt x="52" y="66"/>
                          <a:pt x="52" y="67"/>
                          <a:pt x="53" y="67"/>
                        </a:cubicBezTo>
                        <a:cubicBezTo>
                          <a:pt x="53" y="67"/>
                          <a:pt x="54" y="66"/>
                          <a:pt x="54" y="66"/>
                        </a:cubicBezTo>
                        <a:close/>
                        <a:moveTo>
                          <a:pt x="39" y="9"/>
                        </a:moveTo>
                        <a:cubicBezTo>
                          <a:pt x="39" y="9"/>
                          <a:pt x="39" y="9"/>
                          <a:pt x="40" y="9"/>
                        </a:cubicBezTo>
                        <a:cubicBezTo>
                          <a:pt x="40" y="9"/>
                          <a:pt x="41" y="9"/>
                          <a:pt x="41" y="9"/>
                        </a:cubicBezTo>
                        <a:cubicBezTo>
                          <a:pt x="40" y="9"/>
                          <a:pt x="40" y="9"/>
                          <a:pt x="39" y="9"/>
                        </a:cubicBezTo>
                        <a:close/>
                        <a:moveTo>
                          <a:pt x="29" y="123"/>
                        </a:moveTo>
                        <a:cubicBezTo>
                          <a:pt x="30" y="123"/>
                          <a:pt x="31" y="123"/>
                          <a:pt x="32" y="123"/>
                        </a:cubicBezTo>
                        <a:cubicBezTo>
                          <a:pt x="31" y="122"/>
                          <a:pt x="30" y="122"/>
                          <a:pt x="29" y="123"/>
                        </a:cubicBezTo>
                        <a:close/>
                        <a:moveTo>
                          <a:pt x="33" y="116"/>
                        </a:moveTo>
                        <a:cubicBezTo>
                          <a:pt x="33" y="116"/>
                          <a:pt x="34" y="116"/>
                          <a:pt x="34" y="115"/>
                        </a:cubicBezTo>
                        <a:cubicBezTo>
                          <a:pt x="33" y="115"/>
                          <a:pt x="33" y="116"/>
                          <a:pt x="33" y="116"/>
                        </a:cubicBezTo>
                        <a:close/>
                        <a:moveTo>
                          <a:pt x="54" y="70"/>
                        </a:moveTo>
                        <a:cubicBezTo>
                          <a:pt x="55" y="69"/>
                          <a:pt x="55" y="69"/>
                          <a:pt x="55" y="68"/>
                        </a:cubicBezTo>
                        <a:cubicBezTo>
                          <a:pt x="54" y="69"/>
                          <a:pt x="54" y="69"/>
                          <a:pt x="54" y="70"/>
                        </a:cubicBezTo>
                        <a:close/>
                        <a:moveTo>
                          <a:pt x="51" y="60"/>
                        </a:moveTo>
                        <a:cubicBezTo>
                          <a:pt x="52" y="60"/>
                          <a:pt x="52" y="60"/>
                          <a:pt x="52" y="59"/>
                        </a:cubicBezTo>
                        <a:cubicBezTo>
                          <a:pt x="52" y="59"/>
                          <a:pt x="51" y="59"/>
                          <a:pt x="51" y="60"/>
                        </a:cubicBezTo>
                        <a:close/>
                        <a:moveTo>
                          <a:pt x="29" y="21"/>
                        </a:moveTo>
                        <a:cubicBezTo>
                          <a:pt x="29" y="21"/>
                          <a:pt x="29" y="21"/>
                          <a:pt x="29" y="21"/>
                        </a:cubicBezTo>
                        <a:cubicBezTo>
                          <a:pt x="29" y="22"/>
                          <a:pt x="28" y="22"/>
                          <a:pt x="27" y="23"/>
                        </a:cubicBezTo>
                        <a:cubicBezTo>
                          <a:pt x="27" y="23"/>
                          <a:pt x="27" y="23"/>
                          <a:pt x="27" y="23"/>
                        </a:cubicBezTo>
                        <a:cubicBezTo>
                          <a:pt x="28" y="23"/>
                          <a:pt x="29" y="22"/>
                          <a:pt x="29" y="21"/>
                        </a:cubicBezTo>
                        <a:close/>
                        <a:moveTo>
                          <a:pt x="26" y="115"/>
                        </a:moveTo>
                        <a:cubicBezTo>
                          <a:pt x="26" y="115"/>
                          <a:pt x="26" y="115"/>
                          <a:pt x="26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5"/>
                          <a:pt x="25" y="115"/>
                          <a:pt x="25" y="115"/>
                        </a:cubicBezTo>
                        <a:cubicBezTo>
                          <a:pt x="25" y="116"/>
                          <a:pt x="25" y="116"/>
                          <a:pt x="25" y="116"/>
                        </a:cubicBezTo>
                        <a:cubicBezTo>
                          <a:pt x="25" y="115"/>
                          <a:pt x="25" y="115"/>
                          <a:pt x="26" y="115"/>
                        </a:cubicBezTo>
                        <a:close/>
                        <a:moveTo>
                          <a:pt x="37" y="33"/>
                        </a:moveTo>
                        <a:cubicBezTo>
                          <a:pt x="36" y="33"/>
                          <a:pt x="36" y="33"/>
                          <a:pt x="36" y="33"/>
                        </a:cubicBezTo>
                        <a:cubicBezTo>
                          <a:pt x="36" y="33"/>
                          <a:pt x="36" y="34"/>
                          <a:pt x="37" y="34"/>
                        </a:cubicBezTo>
                        <a:cubicBezTo>
                          <a:pt x="37" y="34"/>
                          <a:pt x="37" y="33"/>
                          <a:pt x="37" y="33"/>
                        </a:cubicBezTo>
                        <a:close/>
                        <a:moveTo>
                          <a:pt x="42" y="35"/>
                        </a:moveTo>
                        <a:cubicBezTo>
                          <a:pt x="42" y="35"/>
                          <a:pt x="42" y="35"/>
                          <a:pt x="42" y="35"/>
                        </a:cubicBezTo>
                        <a:cubicBezTo>
                          <a:pt x="42" y="35"/>
                          <a:pt x="41" y="36"/>
                          <a:pt x="41" y="36"/>
                        </a:cubicBezTo>
                        <a:cubicBezTo>
                          <a:pt x="41" y="36"/>
                          <a:pt x="42" y="36"/>
                          <a:pt x="42" y="35"/>
                        </a:cubicBezTo>
                        <a:close/>
                        <a:moveTo>
                          <a:pt x="26" y="16"/>
                        </a:moveTo>
                        <a:cubicBezTo>
                          <a:pt x="26" y="16"/>
                          <a:pt x="25" y="16"/>
                          <a:pt x="25" y="16"/>
                        </a:cubicBezTo>
                        <a:cubicBezTo>
                          <a:pt x="25" y="16"/>
                          <a:pt x="25" y="17"/>
                          <a:pt x="25" y="17"/>
                        </a:cubicBezTo>
                        <a:cubicBezTo>
                          <a:pt x="25" y="17"/>
                          <a:pt x="25" y="17"/>
                          <a:pt x="26" y="16"/>
                        </a:cubicBezTo>
                        <a:close/>
                        <a:moveTo>
                          <a:pt x="48" y="57"/>
                        </a:moveTo>
                        <a:cubicBezTo>
                          <a:pt x="48" y="56"/>
                          <a:pt x="48" y="56"/>
                          <a:pt x="48" y="56"/>
                        </a:cubicBezTo>
                        <a:cubicBezTo>
                          <a:pt x="48" y="56"/>
                          <a:pt x="48" y="56"/>
                          <a:pt x="48" y="57"/>
                        </a:cubicBezTo>
                        <a:close/>
                        <a:moveTo>
                          <a:pt x="43" y="60"/>
                        </a:move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3" y="60"/>
                          <a:pt x="43" y="59"/>
                          <a:pt x="43" y="59"/>
                        </a:cubicBezTo>
                        <a:cubicBezTo>
                          <a:pt x="43" y="59"/>
                          <a:pt x="43" y="59"/>
                          <a:pt x="43" y="59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lose/>
                        <a:moveTo>
                          <a:pt x="58" y="61"/>
                        </a:moveTo>
                        <a:cubicBezTo>
                          <a:pt x="58" y="60"/>
                          <a:pt x="58" y="60"/>
                          <a:pt x="58" y="60"/>
                        </a:cubicBezTo>
                        <a:cubicBezTo>
                          <a:pt x="58" y="60"/>
                          <a:pt x="58" y="60"/>
                          <a:pt x="58" y="61"/>
                        </a:cubicBezTo>
                        <a:close/>
                        <a:moveTo>
                          <a:pt x="27" y="120"/>
                        </a:moveTo>
                        <a:cubicBezTo>
                          <a:pt x="27" y="120"/>
                          <a:pt x="27" y="120"/>
                          <a:pt x="27" y="120"/>
                        </a:cubicBezTo>
                        <a:cubicBezTo>
                          <a:pt x="27" y="120"/>
                          <a:pt x="28" y="120"/>
                          <a:pt x="28" y="120"/>
                        </a:cubicBezTo>
                        <a:cubicBezTo>
                          <a:pt x="28" y="120"/>
                          <a:pt x="28" y="120"/>
                          <a:pt x="27" y="120"/>
                        </a:cubicBezTo>
                        <a:cubicBezTo>
                          <a:pt x="27" y="120"/>
                          <a:pt x="27" y="120"/>
                          <a:pt x="27" y="120"/>
                        </a:cubicBezTo>
                        <a:close/>
                        <a:moveTo>
                          <a:pt x="27" y="20"/>
                        </a:move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6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ubicBezTo>
                          <a:pt x="27" y="20"/>
                          <a:pt x="27" y="20"/>
                          <a:pt x="27" y="20"/>
                        </a:cubicBezTo>
                        <a:close/>
                        <a:moveTo>
                          <a:pt x="17" y="6"/>
                        </a:move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8" y="6"/>
                        </a:cubicBezTo>
                        <a:cubicBezTo>
                          <a:pt x="18" y="6"/>
                          <a:pt x="18" y="6"/>
                          <a:pt x="17" y="6"/>
                        </a:cubicBezTo>
                        <a:close/>
                        <a:moveTo>
                          <a:pt x="49" y="12"/>
                        </a:moveTo>
                        <a:cubicBezTo>
                          <a:pt x="49" y="11"/>
                          <a:pt x="49" y="11"/>
                          <a:pt x="49" y="11"/>
                        </a:cubicBezTo>
                        <a:cubicBezTo>
                          <a:pt x="49" y="11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lose/>
                        <a:moveTo>
                          <a:pt x="53" y="41"/>
                        </a:moveTo>
                        <a:cubicBezTo>
                          <a:pt x="53" y="41"/>
                          <a:pt x="53" y="41"/>
                          <a:pt x="52" y="41"/>
                        </a:cubicBezTo>
                        <a:cubicBezTo>
                          <a:pt x="53" y="41"/>
                          <a:pt x="53" y="42"/>
                          <a:pt x="53" y="42"/>
                        </a:cubicBezTo>
                        <a:cubicBezTo>
                          <a:pt x="53" y="42"/>
                          <a:pt x="53" y="42"/>
                          <a:pt x="53" y="42"/>
                        </a:cubicBezTo>
                        <a:cubicBezTo>
                          <a:pt x="53" y="42"/>
                          <a:pt x="53" y="41"/>
                          <a:pt x="53" y="41"/>
                        </a:cubicBezTo>
                        <a:close/>
                        <a:moveTo>
                          <a:pt x="52" y="56"/>
                        </a:moveTo>
                        <a:cubicBezTo>
                          <a:pt x="52" y="56"/>
                          <a:pt x="51" y="56"/>
                          <a:pt x="51" y="56"/>
                        </a:cubicBezTo>
                        <a:cubicBezTo>
                          <a:pt x="51" y="56"/>
                          <a:pt x="51" y="57"/>
                          <a:pt x="51" y="57"/>
                        </a:cubicBezTo>
                        <a:cubicBezTo>
                          <a:pt x="51" y="57"/>
                          <a:pt x="51" y="57"/>
                          <a:pt x="51" y="57"/>
                        </a:cubicBezTo>
                        <a:cubicBezTo>
                          <a:pt x="51" y="57"/>
                          <a:pt x="52" y="57"/>
                          <a:pt x="52" y="56"/>
                        </a:cubicBezTo>
                        <a:close/>
                        <a:moveTo>
                          <a:pt x="50" y="81"/>
                        </a:moveTo>
                        <a:cubicBezTo>
                          <a:pt x="50" y="80"/>
                          <a:pt x="50" y="80"/>
                          <a:pt x="50" y="80"/>
                        </a:cubicBezTo>
                        <a:cubicBezTo>
                          <a:pt x="50" y="80"/>
                          <a:pt x="50" y="81"/>
                          <a:pt x="49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ubicBezTo>
                          <a:pt x="50" y="81"/>
                          <a:pt x="50" y="81"/>
                          <a:pt x="50" y="81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16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5656263" y="3211513"/>
                    <a:ext cx="255588" cy="431800"/>
                  </a:xfrm>
                  <a:custGeom>
                    <a:avLst/>
                    <a:gdLst>
                      <a:gd name="T0" fmla="*/ 154008 w 78"/>
                      <a:gd name="T1" fmla="*/ 421835 h 130"/>
                      <a:gd name="T2" fmla="*/ 124517 w 78"/>
                      <a:gd name="T3" fmla="*/ 431800 h 130"/>
                      <a:gd name="T4" fmla="*/ 29491 w 78"/>
                      <a:gd name="T5" fmla="*/ 421835 h 130"/>
                      <a:gd name="T6" fmla="*/ 22937 w 78"/>
                      <a:gd name="T7" fmla="*/ 385298 h 130"/>
                      <a:gd name="T8" fmla="*/ 81919 w 78"/>
                      <a:gd name="T9" fmla="*/ 302260 h 130"/>
                      <a:gd name="T10" fmla="*/ 124517 w 78"/>
                      <a:gd name="T11" fmla="*/ 242472 h 130"/>
                      <a:gd name="T12" fmla="*/ 121240 w 78"/>
                      <a:gd name="T13" fmla="*/ 219222 h 130"/>
                      <a:gd name="T14" fmla="*/ 81919 w 78"/>
                      <a:gd name="T15" fmla="*/ 116254 h 130"/>
                      <a:gd name="T16" fmla="*/ 62259 w 78"/>
                      <a:gd name="T17" fmla="*/ 63109 h 130"/>
                      <a:gd name="T18" fmla="*/ 42598 w 78"/>
                      <a:gd name="T19" fmla="*/ 16608 h 130"/>
                      <a:gd name="T20" fmla="*/ 121240 w 78"/>
                      <a:gd name="T21" fmla="*/ 3322 h 130"/>
                      <a:gd name="T22" fmla="*/ 170392 w 78"/>
                      <a:gd name="T23" fmla="*/ 3322 h 130"/>
                      <a:gd name="T24" fmla="*/ 209713 w 78"/>
                      <a:gd name="T25" fmla="*/ 116254 h 130"/>
                      <a:gd name="T26" fmla="*/ 252311 w 78"/>
                      <a:gd name="T27" fmla="*/ 219222 h 130"/>
                      <a:gd name="T28" fmla="*/ 242481 w 78"/>
                      <a:gd name="T29" fmla="*/ 262402 h 130"/>
                      <a:gd name="T30" fmla="*/ 147455 w 78"/>
                      <a:gd name="T31" fmla="*/ 401906 h 130"/>
                      <a:gd name="T32" fmla="*/ 176946 w 78"/>
                      <a:gd name="T33" fmla="*/ 332154 h 130"/>
                      <a:gd name="T34" fmla="*/ 52428 w 78"/>
                      <a:gd name="T35" fmla="*/ 388620 h 130"/>
                      <a:gd name="T36" fmla="*/ 29491 w 78"/>
                      <a:gd name="T37" fmla="*/ 401906 h 130"/>
                      <a:gd name="T38" fmla="*/ 65535 w 78"/>
                      <a:gd name="T39" fmla="*/ 405228 h 130"/>
                      <a:gd name="T40" fmla="*/ 140901 w 78"/>
                      <a:gd name="T41" fmla="*/ 378655 h 130"/>
                      <a:gd name="T42" fmla="*/ 193329 w 78"/>
                      <a:gd name="T43" fmla="*/ 288974 h 130"/>
                      <a:gd name="T44" fmla="*/ 65535 w 78"/>
                      <a:gd name="T45" fmla="*/ 358726 h 130"/>
                      <a:gd name="T46" fmla="*/ 49152 w 78"/>
                      <a:gd name="T47" fmla="*/ 381977 h 130"/>
                      <a:gd name="T48" fmla="*/ 183499 w 78"/>
                      <a:gd name="T49" fmla="*/ 318868 h 130"/>
                      <a:gd name="T50" fmla="*/ 235927 w 78"/>
                      <a:gd name="T51" fmla="*/ 245794 h 130"/>
                      <a:gd name="T52" fmla="*/ 88473 w 78"/>
                      <a:gd name="T53" fmla="*/ 322189 h 130"/>
                      <a:gd name="T54" fmla="*/ 183499 w 78"/>
                      <a:gd name="T55" fmla="*/ 288974 h 130"/>
                      <a:gd name="T56" fmla="*/ 186776 w 78"/>
                      <a:gd name="T57" fmla="*/ 99646 h 130"/>
                      <a:gd name="T58" fmla="*/ 124517 w 78"/>
                      <a:gd name="T59" fmla="*/ 166077 h 130"/>
                      <a:gd name="T60" fmla="*/ 101580 w 78"/>
                      <a:gd name="T61" fmla="*/ 305581 h 130"/>
                      <a:gd name="T62" fmla="*/ 232651 w 78"/>
                      <a:gd name="T63" fmla="*/ 219222 h 130"/>
                      <a:gd name="T64" fmla="*/ 134348 w 78"/>
                      <a:gd name="T65" fmla="*/ 262402 h 130"/>
                      <a:gd name="T66" fmla="*/ 95026 w 78"/>
                      <a:gd name="T67" fmla="*/ 106289 h 130"/>
                      <a:gd name="T68" fmla="*/ 150731 w 78"/>
                      <a:gd name="T69" fmla="*/ 46502 h 130"/>
                      <a:gd name="T70" fmla="*/ 131071 w 78"/>
                      <a:gd name="T71" fmla="*/ 255758 h 130"/>
                      <a:gd name="T72" fmla="*/ 222820 w 78"/>
                      <a:gd name="T73" fmla="*/ 212578 h 130"/>
                      <a:gd name="T74" fmla="*/ 140901 w 78"/>
                      <a:gd name="T75" fmla="*/ 229186 h 130"/>
                      <a:gd name="T76" fmla="*/ 183499 w 78"/>
                      <a:gd name="T77" fmla="*/ 89682 h 130"/>
                      <a:gd name="T78" fmla="*/ 98303 w 78"/>
                      <a:gd name="T79" fmla="*/ 112932 h 130"/>
                      <a:gd name="T80" fmla="*/ 173669 w 78"/>
                      <a:gd name="T81" fmla="*/ 96325 h 130"/>
                      <a:gd name="T82" fmla="*/ 206436 w 78"/>
                      <a:gd name="T83" fmla="*/ 152791 h 130"/>
                      <a:gd name="T84" fmla="*/ 131071 w 78"/>
                      <a:gd name="T85" fmla="*/ 169398 h 130"/>
                      <a:gd name="T86" fmla="*/ 167115 w 78"/>
                      <a:gd name="T87" fmla="*/ 209257 h 130"/>
                      <a:gd name="T88" fmla="*/ 140901 w 78"/>
                      <a:gd name="T89" fmla="*/ 199292 h 130"/>
                      <a:gd name="T90" fmla="*/ 88473 w 78"/>
                      <a:gd name="T91" fmla="*/ 73074 h 130"/>
                      <a:gd name="T92" fmla="*/ 150731 w 78"/>
                      <a:gd name="T93" fmla="*/ 23251 h 130"/>
                      <a:gd name="T94" fmla="*/ 75366 w 78"/>
                      <a:gd name="T95" fmla="*/ 56466 h 130"/>
                      <a:gd name="T96" fmla="*/ 111410 w 78"/>
                      <a:gd name="T97" fmla="*/ 13286 h 130"/>
                      <a:gd name="T98" fmla="*/ 75366 w 78"/>
                      <a:gd name="T99" fmla="*/ 56466 h 130"/>
                      <a:gd name="T100" fmla="*/ 78642 w 78"/>
                      <a:gd name="T101" fmla="*/ 411871 h 130"/>
                      <a:gd name="T102" fmla="*/ 137624 w 78"/>
                      <a:gd name="T103" fmla="*/ 391941 h 130"/>
                      <a:gd name="T104" fmla="*/ 58982 w 78"/>
                      <a:gd name="T105" fmla="*/ 23251 h 130"/>
                      <a:gd name="T106" fmla="*/ 167115 w 78"/>
                      <a:gd name="T107" fmla="*/ 29894 h 130"/>
                      <a:gd name="T108" fmla="*/ 167115 w 78"/>
                      <a:gd name="T109" fmla="*/ 29894 h 130"/>
                      <a:gd name="T110" fmla="*/ 121240 w 78"/>
                      <a:gd name="T111" fmla="*/ 176042 h 130"/>
                      <a:gd name="T112" fmla="*/ 13107 w 78"/>
                      <a:gd name="T113" fmla="*/ 415192 h 130"/>
                      <a:gd name="T114" fmla="*/ 131071 w 78"/>
                      <a:gd name="T115" fmla="*/ 202614 h 130"/>
                      <a:gd name="T116" fmla="*/ 170392 w 78"/>
                      <a:gd name="T117" fmla="*/ 49823 h 13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8"/>
                      <a:gd name="T178" fmla="*/ 0 h 130"/>
                      <a:gd name="T179" fmla="*/ 78 w 78"/>
                      <a:gd name="T180" fmla="*/ 130 h 13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8" h="130">
                        <a:moveTo>
                          <a:pt x="40" y="125"/>
                        </a:moveTo>
                        <a:cubicBezTo>
                          <a:pt x="41" y="125"/>
                          <a:pt x="41" y="125"/>
                          <a:pt x="42" y="125"/>
                        </a:cubicBezTo>
                        <a:cubicBezTo>
                          <a:pt x="43" y="125"/>
                          <a:pt x="45" y="126"/>
                          <a:pt x="46" y="126"/>
                        </a:cubicBezTo>
                        <a:cubicBezTo>
                          <a:pt x="46" y="126"/>
                          <a:pt x="47" y="126"/>
                          <a:pt x="47" y="126"/>
                        </a:cubicBezTo>
                        <a:cubicBezTo>
                          <a:pt x="47" y="126"/>
                          <a:pt x="47" y="126"/>
                          <a:pt x="47" y="127"/>
                        </a:cubicBezTo>
                        <a:cubicBezTo>
                          <a:pt x="47" y="127"/>
                          <a:pt x="47" y="128"/>
                          <a:pt x="47" y="128"/>
                        </a:cubicBezTo>
                        <a:cubicBezTo>
                          <a:pt x="46" y="128"/>
                          <a:pt x="46" y="128"/>
                          <a:pt x="45" y="128"/>
                        </a:cubicBezTo>
                        <a:cubicBezTo>
                          <a:pt x="44" y="128"/>
                          <a:pt x="43" y="128"/>
                          <a:pt x="42" y="128"/>
                        </a:cubicBezTo>
                        <a:cubicBezTo>
                          <a:pt x="42" y="128"/>
                          <a:pt x="42" y="128"/>
                          <a:pt x="41" y="128"/>
                        </a:cubicBezTo>
                        <a:cubicBezTo>
                          <a:pt x="40" y="130"/>
                          <a:pt x="40" y="130"/>
                          <a:pt x="38" y="130"/>
                        </a:cubicBezTo>
                        <a:cubicBezTo>
                          <a:pt x="38" y="129"/>
                          <a:pt x="37" y="128"/>
                          <a:pt x="36" y="128"/>
                        </a:cubicBezTo>
                        <a:cubicBezTo>
                          <a:pt x="31" y="128"/>
                          <a:pt x="26" y="128"/>
                          <a:pt x="21" y="127"/>
                        </a:cubicBezTo>
                        <a:cubicBezTo>
                          <a:pt x="19" y="127"/>
                          <a:pt x="16" y="128"/>
                          <a:pt x="14" y="128"/>
                        </a:cubicBezTo>
                        <a:cubicBezTo>
                          <a:pt x="13" y="128"/>
                          <a:pt x="12" y="128"/>
                          <a:pt x="11" y="128"/>
                        </a:cubicBezTo>
                        <a:cubicBezTo>
                          <a:pt x="10" y="128"/>
                          <a:pt x="9" y="128"/>
                          <a:pt x="9" y="127"/>
                        </a:cubicBezTo>
                        <a:cubicBezTo>
                          <a:pt x="8" y="127"/>
                          <a:pt x="8" y="127"/>
                          <a:pt x="8" y="127"/>
                        </a:cubicBezTo>
                        <a:cubicBezTo>
                          <a:pt x="6" y="127"/>
                          <a:pt x="4" y="127"/>
                          <a:pt x="3" y="126"/>
                        </a:cubicBezTo>
                        <a:cubicBezTo>
                          <a:pt x="0" y="126"/>
                          <a:pt x="0" y="124"/>
                          <a:pt x="1" y="122"/>
                        </a:cubicBezTo>
                        <a:cubicBezTo>
                          <a:pt x="2" y="121"/>
                          <a:pt x="3" y="121"/>
                          <a:pt x="3" y="120"/>
                        </a:cubicBezTo>
                        <a:cubicBezTo>
                          <a:pt x="4" y="118"/>
                          <a:pt x="6" y="117"/>
                          <a:pt x="7" y="116"/>
                        </a:cubicBezTo>
                        <a:cubicBezTo>
                          <a:pt x="8" y="114"/>
                          <a:pt x="10" y="112"/>
                          <a:pt x="11" y="110"/>
                        </a:cubicBezTo>
                        <a:cubicBezTo>
                          <a:pt x="14" y="105"/>
                          <a:pt x="17" y="100"/>
                          <a:pt x="21" y="96"/>
                        </a:cubicBezTo>
                        <a:cubicBezTo>
                          <a:pt x="21" y="96"/>
                          <a:pt x="21" y="95"/>
                          <a:pt x="22" y="95"/>
                        </a:cubicBezTo>
                        <a:cubicBezTo>
                          <a:pt x="22" y="95"/>
                          <a:pt x="22" y="94"/>
                          <a:pt x="22" y="94"/>
                        </a:cubicBezTo>
                        <a:cubicBezTo>
                          <a:pt x="23" y="93"/>
                          <a:pt x="24" y="92"/>
                          <a:pt x="25" y="91"/>
                        </a:cubicBezTo>
                        <a:cubicBezTo>
                          <a:pt x="28" y="88"/>
                          <a:pt x="30" y="84"/>
                          <a:pt x="33" y="81"/>
                        </a:cubicBezTo>
                        <a:cubicBezTo>
                          <a:pt x="34" y="79"/>
                          <a:pt x="35" y="78"/>
                          <a:pt x="36" y="76"/>
                        </a:cubicBezTo>
                        <a:cubicBezTo>
                          <a:pt x="36" y="76"/>
                          <a:pt x="36" y="76"/>
                          <a:pt x="36" y="75"/>
                        </a:cubicBezTo>
                        <a:cubicBezTo>
                          <a:pt x="36" y="75"/>
                          <a:pt x="36" y="74"/>
                          <a:pt x="37" y="74"/>
                        </a:cubicBezTo>
                        <a:cubicBezTo>
                          <a:pt x="37" y="74"/>
                          <a:pt x="37" y="73"/>
                          <a:pt x="38" y="73"/>
                        </a:cubicBezTo>
                        <a:cubicBezTo>
                          <a:pt x="37" y="73"/>
                          <a:pt x="37" y="73"/>
                          <a:pt x="37" y="73"/>
                        </a:cubicBezTo>
                        <a:cubicBezTo>
                          <a:pt x="36" y="72"/>
                          <a:pt x="35" y="71"/>
                          <a:pt x="36" y="70"/>
                        </a:cubicBezTo>
                        <a:cubicBezTo>
                          <a:pt x="36" y="69"/>
                          <a:pt x="36" y="69"/>
                          <a:pt x="37" y="69"/>
                        </a:cubicBezTo>
                        <a:cubicBezTo>
                          <a:pt x="37" y="69"/>
                          <a:pt x="38" y="69"/>
                          <a:pt x="38" y="69"/>
                        </a:cubicBezTo>
                        <a:cubicBezTo>
                          <a:pt x="38" y="68"/>
                          <a:pt x="38" y="67"/>
                          <a:pt x="37" y="66"/>
                        </a:cubicBezTo>
                        <a:cubicBezTo>
                          <a:pt x="36" y="66"/>
                          <a:pt x="36" y="65"/>
                          <a:pt x="36" y="65"/>
                        </a:cubicBezTo>
                        <a:cubicBezTo>
                          <a:pt x="35" y="62"/>
                          <a:pt x="35" y="60"/>
                          <a:pt x="34" y="58"/>
                        </a:cubicBezTo>
                        <a:cubicBezTo>
                          <a:pt x="33" y="55"/>
                          <a:pt x="33" y="53"/>
                          <a:pt x="32" y="51"/>
                        </a:cubicBezTo>
                        <a:cubicBezTo>
                          <a:pt x="30" y="46"/>
                          <a:pt x="28" y="42"/>
                          <a:pt x="26" y="37"/>
                        </a:cubicBezTo>
                        <a:cubicBezTo>
                          <a:pt x="26" y="36"/>
                          <a:pt x="26" y="35"/>
                          <a:pt x="25" y="35"/>
                        </a:cubicBezTo>
                        <a:cubicBezTo>
                          <a:pt x="24" y="34"/>
                          <a:pt x="24" y="34"/>
                          <a:pt x="24" y="33"/>
                        </a:cubicBezTo>
                        <a:cubicBezTo>
                          <a:pt x="24" y="32"/>
                          <a:pt x="24" y="32"/>
                          <a:pt x="24" y="31"/>
                        </a:cubicBezTo>
                        <a:cubicBezTo>
                          <a:pt x="23" y="28"/>
                          <a:pt x="22" y="25"/>
                          <a:pt x="21" y="23"/>
                        </a:cubicBezTo>
                        <a:cubicBezTo>
                          <a:pt x="21" y="22"/>
                          <a:pt x="21" y="22"/>
                          <a:pt x="20" y="21"/>
                        </a:cubicBezTo>
                        <a:cubicBezTo>
                          <a:pt x="19" y="21"/>
                          <a:pt x="19" y="20"/>
                          <a:pt x="19" y="19"/>
                        </a:cubicBezTo>
                        <a:cubicBezTo>
                          <a:pt x="19" y="18"/>
                          <a:pt x="19" y="18"/>
                          <a:pt x="19" y="17"/>
                        </a:cubicBezTo>
                        <a:cubicBezTo>
                          <a:pt x="19" y="16"/>
                          <a:pt x="18" y="15"/>
                          <a:pt x="18" y="14"/>
                        </a:cubicBezTo>
                        <a:cubicBezTo>
                          <a:pt x="17" y="15"/>
                          <a:pt x="16" y="15"/>
                          <a:pt x="15" y="13"/>
                        </a:cubicBezTo>
                        <a:cubicBezTo>
                          <a:pt x="15" y="12"/>
                          <a:pt x="15" y="11"/>
                          <a:pt x="16" y="11"/>
                        </a:cubicBezTo>
                        <a:cubicBezTo>
                          <a:pt x="15" y="9"/>
                          <a:pt x="14" y="6"/>
                          <a:pt x="13" y="5"/>
                        </a:cubicBezTo>
                        <a:cubicBezTo>
                          <a:pt x="12" y="4"/>
                          <a:pt x="12" y="3"/>
                          <a:pt x="12" y="2"/>
                        </a:cubicBezTo>
                        <a:cubicBezTo>
                          <a:pt x="12" y="1"/>
                          <a:pt x="12" y="1"/>
                          <a:pt x="13" y="0"/>
                        </a:cubicBezTo>
                        <a:cubicBezTo>
                          <a:pt x="14" y="0"/>
                          <a:pt x="14" y="0"/>
                          <a:pt x="15" y="0"/>
                        </a:cubicBezTo>
                        <a:cubicBezTo>
                          <a:pt x="20" y="0"/>
                          <a:pt x="25" y="0"/>
                          <a:pt x="30" y="0"/>
                        </a:cubicBezTo>
                        <a:cubicBezTo>
                          <a:pt x="32" y="1"/>
                          <a:pt x="34" y="1"/>
                          <a:pt x="37" y="1"/>
                        </a:cubicBezTo>
                        <a:cubicBezTo>
                          <a:pt x="39" y="1"/>
                          <a:pt x="41" y="1"/>
                          <a:pt x="44" y="1"/>
                        </a:cubicBezTo>
                        <a:cubicBezTo>
                          <a:pt x="44" y="1"/>
                          <a:pt x="44" y="1"/>
                          <a:pt x="45" y="1"/>
                        </a:cubicBezTo>
                        <a:cubicBezTo>
                          <a:pt x="46" y="0"/>
                          <a:pt x="47" y="0"/>
                          <a:pt x="48" y="1"/>
                        </a:cubicBezTo>
                        <a:cubicBezTo>
                          <a:pt x="48" y="1"/>
                          <a:pt x="48" y="1"/>
                          <a:pt x="49" y="1"/>
                        </a:cubicBezTo>
                        <a:cubicBezTo>
                          <a:pt x="50" y="1"/>
                          <a:pt x="51" y="1"/>
                          <a:pt x="52" y="1"/>
                        </a:cubicBezTo>
                        <a:cubicBezTo>
                          <a:pt x="53" y="1"/>
                          <a:pt x="54" y="2"/>
                          <a:pt x="54" y="3"/>
                        </a:cubicBezTo>
                        <a:cubicBezTo>
                          <a:pt x="54" y="4"/>
                          <a:pt x="55" y="5"/>
                          <a:pt x="55" y="6"/>
                        </a:cubicBezTo>
                        <a:cubicBezTo>
                          <a:pt x="56" y="11"/>
                          <a:pt x="57" y="15"/>
                          <a:pt x="59" y="20"/>
                        </a:cubicBezTo>
                        <a:cubicBezTo>
                          <a:pt x="59" y="22"/>
                          <a:pt x="60" y="24"/>
                          <a:pt x="60" y="26"/>
                        </a:cubicBezTo>
                        <a:cubicBezTo>
                          <a:pt x="61" y="29"/>
                          <a:pt x="62" y="32"/>
                          <a:pt x="64" y="35"/>
                        </a:cubicBezTo>
                        <a:cubicBezTo>
                          <a:pt x="64" y="35"/>
                          <a:pt x="64" y="36"/>
                          <a:pt x="64" y="36"/>
                        </a:cubicBezTo>
                        <a:cubicBezTo>
                          <a:pt x="65" y="37"/>
                          <a:pt x="65" y="38"/>
                          <a:pt x="65" y="39"/>
                        </a:cubicBezTo>
                        <a:cubicBezTo>
                          <a:pt x="65" y="39"/>
                          <a:pt x="65" y="39"/>
                          <a:pt x="66" y="40"/>
                        </a:cubicBezTo>
                        <a:cubicBezTo>
                          <a:pt x="70" y="47"/>
                          <a:pt x="74" y="55"/>
                          <a:pt x="76" y="64"/>
                        </a:cubicBezTo>
                        <a:cubicBezTo>
                          <a:pt x="76" y="64"/>
                          <a:pt x="76" y="65"/>
                          <a:pt x="77" y="66"/>
                        </a:cubicBezTo>
                        <a:cubicBezTo>
                          <a:pt x="77" y="67"/>
                          <a:pt x="78" y="69"/>
                          <a:pt x="78" y="70"/>
                        </a:cubicBezTo>
                        <a:cubicBezTo>
                          <a:pt x="78" y="70"/>
                          <a:pt x="78" y="71"/>
                          <a:pt x="78" y="71"/>
                        </a:cubicBezTo>
                        <a:cubicBezTo>
                          <a:pt x="78" y="72"/>
                          <a:pt x="77" y="73"/>
                          <a:pt x="78" y="75"/>
                        </a:cubicBezTo>
                        <a:cubicBezTo>
                          <a:pt x="78" y="75"/>
                          <a:pt x="77" y="76"/>
                          <a:pt x="77" y="76"/>
                        </a:cubicBezTo>
                        <a:cubicBezTo>
                          <a:pt x="76" y="77"/>
                          <a:pt x="75" y="78"/>
                          <a:pt x="74" y="79"/>
                        </a:cubicBezTo>
                        <a:cubicBezTo>
                          <a:pt x="71" y="82"/>
                          <a:pt x="69" y="85"/>
                          <a:pt x="66" y="88"/>
                        </a:cubicBezTo>
                        <a:cubicBezTo>
                          <a:pt x="65" y="90"/>
                          <a:pt x="64" y="92"/>
                          <a:pt x="63" y="94"/>
                        </a:cubicBezTo>
                        <a:cubicBezTo>
                          <a:pt x="60" y="98"/>
                          <a:pt x="57" y="103"/>
                          <a:pt x="53" y="108"/>
                        </a:cubicBezTo>
                        <a:cubicBezTo>
                          <a:pt x="53" y="108"/>
                          <a:pt x="53" y="109"/>
                          <a:pt x="53" y="109"/>
                        </a:cubicBezTo>
                        <a:cubicBezTo>
                          <a:pt x="50" y="113"/>
                          <a:pt x="47" y="117"/>
                          <a:pt x="45" y="121"/>
                        </a:cubicBezTo>
                        <a:cubicBezTo>
                          <a:pt x="44" y="123"/>
                          <a:pt x="44" y="123"/>
                          <a:pt x="42" y="123"/>
                        </a:cubicBezTo>
                        <a:cubicBezTo>
                          <a:pt x="42" y="123"/>
                          <a:pt x="42" y="123"/>
                          <a:pt x="42" y="123"/>
                        </a:cubicBezTo>
                        <a:cubicBezTo>
                          <a:pt x="41" y="124"/>
                          <a:pt x="41" y="125"/>
                          <a:pt x="40" y="125"/>
                        </a:cubicBezTo>
                        <a:cubicBezTo>
                          <a:pt x="40" y="125"/>
                          <a:pt x="40" y="125"/>
                          <a:pt x="40" y="125"/>
                        </a:cubicBezTo>
                        <a:close/>
                        <a:moveTo>
                          <a:pt x="54" y="100"/>
                        </a:moveTo>
                        <a:cubicBezTo>
                          <a:pt x="54" y="100"/>
                          <a:pt x="53" y="100"/>
                          <a:pt x="53" y="100"/>
                        </a:cubicBezTo>
                        <a:cubicBezTo>
                          <a:pt x="52" y="100"/>
                          <a:pt x="51" y="100"/>
                          <a:pt x="50" y="101"/>
                        </a:cubicBezTo>
                        <a:cubicBezTo>
                          <a:pt x="47" y="102"/>
                          <a:pt x="44" y="104"/>
                          <a:pt x="41" y="105"/>
                        </a:cubicBezTo>
                        <a:cubicBezTo>
                          <a:pt x="35" y="107"/>
                          <a:pt x="30" y="110"/>
                          <a:pt x="25" y="113"/>
                        </a:cubicBezTo>
                        <a:cubicBezTo>
                          <a:pt x="22" y="114"/>
                          <a:pt x="19" y="115"/>
                          <a:pt x="16" y="117"/>
                        </a:cubicBezTo>
                        <a:cubicBezTo>
                          <a:pt x="15" y="117"/>
                          <a:pt x="13" y="118"/>
                          <a:pt x="13" y="119"/>
                        </a:cubicBezTo>
                        <a:cubicBezTo>
                          <a:pt x="12" y="119"/>
                          <a:pt x="12" y="119"/>
                          <a:pt x="12" y="119"/>
                        </a:cubicBezTo>
                        <a:cubicBezTo>
                          <a:pt x="11" y="119"/>
                          <a:pt x="11" y="119"/>
                          <a:pt x="10" y="119"/>
                        </a:cubicBezTo>
                        <a:cubicBezTo>
                          <a:pt x="10" y="119"/>
                          <a:pt x="10" y="120"/>
                          <a:pt x="10" y="120"/>
                        </a:cubicBezTo>
                        <a:cubicBezTo>
                          <a:pt x="9" y="120"/>
                          <a:pt x="9" y="121"/>
                          <a:pt x="9" y="121"/>
                        </a:cubicBezTo>
                        <a:cubicBezTo>
                          <a:pt x="8" y="121"/>
                          <a:pt x="7" y="123"/>
                          <a:pt x="7" y="124"/>
                        </a:cubicBezTo>
                        <a:cubicBezTo>
                          <a:pt x="11" y="124"/>
                          <a:pt x="14" y="124"/>
                          <a:pt x="18" y="124"/>
                        </a:cubicBezTo>
                        <a:cubicBezTo>
                          <a:pt x="17" y="123"/>
                          <a:pt x="17" y="122"/>
                          <a:pt x="18" y="122"/>
                        </a:cubicBezTo>
                        <a:cubicBezTo>
                          <a:pt x="18" y="121"/>
                          <a:pt x="19" y="121"/>
                          <a:pt x="20" y="121"/>
                        </a:cubicBezTo>
                        <a:cubicBezTo>
                          <a:pt x="20" y="121"/>
                          <a:pt x="20" y="121"/>
                          <a:pt x="20" y="122"/>
                        </a:cubicBezTo>
                        <a:cubicBezTo>
                          <a:pt x="21" y="122"/>
                          <a:pt x="21" y="123"/>
                          <a:pt x="22" y="122"/>
                        </a:cubicBezTo>
                        <a:cubicBezTo>
                          <a:pt x="23" y="122"/>
                          <a:pt x="24" y="122"/>
                          <a:pt x="24" y="122"/>
                        </a:cubicBezTo>
                        <a:cubicBezTo>
                          <a:pt x="27" y="120"/>
                          <a:pt x="30" y="119"/>
                          <a:pt x="33" y="117"/>
                        </a:cubicBezTo>
                        <a:cubicBezTo>
                          <a:pt x="36" y="116"/>
                          <a:pt x="38" y="115"/>
                          <a:pt x="40" y="113"/>
                        </a:cubicBezTo>
                        <a:cubicBezTo>
                          <a:pt x="42" y="113"/>
                          <a:pt x="43" y="113"/>
                          <a:pt x="43" y="114"/>
                        </a:cubicBezTo>
                        <a:cubicBezTo>
                          <a:pt x="43" y="114"/>
                          <a:pt x="43" y="115"/>
                          <a:pt x="44" y="115"/>
                        </a:cubicBezTo>
                        <a:cubicBezTo>
                          <a:pt x="47" y="110"/>
                          <a:pt x="51" y="105"/>
                          <a:pt x="54" y="100"/>
                        </a:cubicBezTo>
                        <a:close/>
                        <a:moveTo>
                          <a:pt x="65" y="85"/>
                        </a:moveTo>
                        <a:cubicBezTo>
                          <a:pt x="65" y="85"/>
                          <a:pt x="65" y="85"/>
                          <a:pt x="65" y="85"/>
                        </a:cubicBezTo>
                        <a:cubicBezTo>
                          <a:pt x="63" y="86"/>
                          <a:pt x="61" y="86"/>
                          <a:pt x="59" y="87"/>
                        </a:cubicBezTo>
                        <a:cubicBezTo>
                          <a:pt x="54" y="90"/>
                          <a:pt x="49" y="93"/>
                          <a:pt x="44" y="95"/>
                        </a:cubicBezTo>
                        <a:cubicBezTo>
                          <a:pt x="39" y="97"/>
                          <a:pt x="34" y="99"/>
                          <a:pt x="30" y="102"/>
                        </a:cubicBezTo>
                        <a:cubicBezTo>
                          <a:pt x="27" y="103"/>
                          <a:pt x="24" y="105"/>
                          <a:pt x="21" y="106"/>
                        </a:cubicBezTo>
                        <a:cubicBezTo>
                          <a:pt x="21" y="106"/>
                          <a:pt x="21" y="106"/>
                          <a:pt x="20" y="107"/>
                        </a:cubicBezTo>
                        <a:cubicBezTo>
                          <a:pt x="20" y="107"/>
                          <a:pt x="20" y="107"/>
                          <a:pt x="20" y="108"/>
                        </a:cubicBezTo>
                        <a:cubicBezTo>
                          <a:pt x="20" y="108"/>
                          <a:pt x="19" y="108"/>
                          <a:pt x="19" y="108"/>
                        </a:cubicBezTo>
                        <a:cubicBezTo>
                          <a:pt x="18" y="108"/>
                          <a:pt x="18" y="108"/>
                          <a:pt x="18" y="108"/>
                        </a:cubicBezTo>
                        <a:cubicBezTo>
                          <a:pt x="16" y="110"/>
                          <a:pt x="15" y="112"/>
                          <a:pt x="13" y="114"/>
                        </a:cubicBezTo>
                        <a:cubicBezTo>
                          <a:pt x="13" y="114"/>
                          <a:pt x="13" y="115"/>
                          <a:pt x="13" y="115"/>
                        </a:cubicBezTo>
                        <a:cubicBezTo>
                          <a:pt x="14" y="115"/>
                          <a:pt x="14" y="115"/>
                          <a:pt x="15" y="115"/>
                        </a:cubicBezTo>
                        <a:cubicBezTo>
                          <a:pt x="17" y="114"/>
                          <a:pt x="18" y="113"/>
                          <a:pt x="20" y="113"/>
                        </a:cubicBezTo>
                        <a:cubicBezTo>
                          <a:pt x="27" y="109"/>
                          <a:pt x="35" y="105"/>
                          <a:pt x="43" y="102"/>
                        </a:cubicBezTo>
                        <a:cubicBezTo>
                          <a:pt x="45" y="101"/>
                          <a:pt x="48" y="100"/>
                          <a:pt x="50" y="98"/>
                        </a:cubicBezTo>
                        <a:cubicBezTo>
                          <a:pt x="51" y="97"/>
                          <a:pt x="52" y="96"/>
                          <a:pt x="54" y="96"/>
                        </a:cubicBezTo>
                        <a:cubicBezTo>
                          <a:pt x="55" y="95"/>
                          <a:pt x="55" y="95"/>
                          <a:pt x="56" y="96"/>
                        </a:cubicBezTo>
                        <a:cubicBezTo>
                          <a:pt x="56" y="96"/>
                          <a:pt x="56" y="96"/>
                          <a:pt x="57" y="97"/>
                        </a:cubicBezTo>
                        <a:cubicBezTo>
                          <a:pt x="59" y="93"/>
                          <a:pt x="62" y="89"/>
                          <a:pt x="65" y="85"/>
                        </a:cubicBezTo>
                        <a:close/>
                        <a:moveTo>
                          <a:pt x="72" y="74"/>
                        </a:move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2" y="74"/>
                          <a:pt x="72" y="74"/>
                          <a:pt x="72" y="74"/>
                        </a:cubicBezTo>
                        <a:cubicBezTo>
                          <a:pt x="70" y="75"/>
                          <a:pt x="68" y="76"/>
                          <a:pt x="66" y="76"/>
                        </a:cubicBezTo>
                        <a:cubicBezTo>
                          <a:pt x="64" y="77"/>
                          <a:pt x="63" y="78"/>
                          <a:pt x="62" y="78"/>
                        </a:cubicBezTo>
                        <a:cubicBezTo>
                          <a:pt x="54" y="82"/>
                          <a:pt x="46" y="86"/>
                          <a:pt x="38" y="90"/>
                        </a:cubicBezTo>
                        <a:cubicBezTo>
                          <a:pt x="35" y="92"/>
                          <a:pt x="31" y="94"/>
                          <a:pt x="28" y="95"/>
                        </a:cubicBezTo>
                        <a:cubicBezTo>
                          <a:pt x="28" y="96"/>
                          <a:pt x="27" y="96"/>
                          <a:pt x="27" y="97"/>
                        </a:cubicBezTo>
                        <a:cubicBezTo>
                          <a:pt x="25" y="99"/>
                          <a:pt x="24" y="101"/>
                          <a:pt x="22" y="103"/>
                        </a:cubicBezTo>
                        <a:cubicBezTo>
                          <a:pt x="22" y="103"/>
                          <a:pt x="22" y="103"/>
                          <a:pt x="22" y="103"/>
                        </a:cubicBezTo>
                        <a:cubicBezTo>
                          <a:pt x="23" y="103"/>
                          <a:pt x="24" y="103"/>
                          <a:pt x="25" y="102"/>
                        </a:cubicBezTo>
                        <a:cubicBezTo>
                          <a:pt x="30" y="100"/>
                          <a:pt x="35" y="97"/>
                          <a:pt x="40" y="95"/>
                        </a:cubicBezTo>
                        <a:cubicBezTo>
                          <a:pt x="45" y="92"/>
                          <a:pt x="51" y="90"/>
                          <a:pt x="56" y="87"/>
                        </a:cubicBezTo>
                        <a:cubicBezTo>
                          <a:pt x="59" y="85"/>
                          <a:pt x="61" y="83"/>
                          <a:pt x="64" y="81"/>
                        </a:cubicBezTo>
                        <a:cubicBezTo>
                          <a:pt x="65" y="80"/>
                          <a:pt x="66" y="80"/>
                          <a:pt x="67" y="81"/>
                        </a:cubicBezTo>
                        <a:cubicBezTo>
                          <a:pt x="67" y="81"/>
                          <a:pt x="67" y="81"/>
                          <a:pt x="67" y="82"/>
                        </a:cubicBezTo>
                        <a:cubicBezTo>
                          <a:pt x="69" y="79"/>
                          <a:pt x="71" y="77"/>
                          <a:pt x="72" y="74"/>
                        </a:cubicBezTo>
                        <a:close/>
                        <a:moveTo>
                          <a:pt x="57" y="30"/>
                        </a:moveTo>
                        <a:cubicBezTo>
                          <a:pt x="57" y="30"/>
                          <a:pt x="57" y="30"/>
                          <a:pt x="57" y="30"/>
                        </a:cubicBezTo>
                        <a:cubicBezTo>
                          <a:pt x="54" y="31"/>
                          <a:pt x="53" y="32"/>
                          <a:pt x="51" y="33"/>
                        </a:cubicBezTo>
                        <a:cubicBezTo>
                          <a:pt x="46" y="35"/>
                          <a:pt x="41" y="38"/>
                          <a:pt x="37" y="40"/>
                        </a:cubicBezTo>
                        <a:cubicBezTo>
                          <a:pt x="36" y="40"/>
                          <a:pt x="35" y="41"/>
                          <a:pt x="34" y="41"/>
                        </a:cubicBezTo>
                        <a:cubicBezTo>
                          <a:pt x="35" y="44"/>
                          <a:pt x="37" y="47"/>
                          <a:pt x="38" y="50"/>
                        </a:cubicBezTo>
                        <a:cubicBezTo>
                          <a:pt x="42" y="48"/>
                          <a:pt x="58" y="39"/>
                          <a:pt x="60" y="37"/>
                        </a:cubicBezTo>
                        <a:cubicBezTo>
                          <a:pt x="59" y="35"/>
                          <a:pt x="58" y="33"/>
                          <a:pt x="57" y="30"/>
                        </a:cubicBezTo>
                        <a:close/>
                        <a:moveTo>
                          <a:pt x="37" y="81"/>
                        </a:moveTo>
                        <a:cubicBezTo>
                          <a:pt x="36" y="83"/>
                          <a:pt x="35" y="85"/>
                          <a:pt x="34" y="86"/>
                        </a:cubicBezTo>
                        <a:cubicBezTo>
                          <a:pt x="33" y="88"/>
                          <a:pt x="32" y="90"/>
                          <a:pt x="31" y="92"/>
                        </a:cubicBezTo>
                        <a:cubicBezTo>
                          <a:pt x="33" y="91"/>
                          <a:pt x="35" y="90"/>
                          <a:pt x="37" y="88"/>
                        </a:cubicBezTo>
                        <a:cubicBezTo>
                          <a:pt x="42" y="85"/>
                          <a:pt x="48" y="82"/>
                          <a:pt x="54" y="80"/>
                        </a:cubicBezTo>
                        <a:cubicBezTo>
                          <a:pt x="58" y="78"/>
                          <a:pt x="62" y="76"/>
                          <a:pt x="67" y="74"/>
                        </a:cubicBezTo>
                        <a:cubicBezTo>
                          <a:pt x="69" y="73"/>
                          <a:pt x="71" y="71"/>
                          <a:pt x="73" y="70"/>
                        </a:cubicBezTo>
                        <a:cubicBezTo>
                          <a:pt x="72" y="68"/>
                          <a:pt x="72" y="67"/>
                          <a:pt x="71" y="66"/>
                        </a:cubicBezTo>
                        <a:cubicBezTo>
                          <a:pt x="71" y="66"/>
                          <a:pt x="70" y="67"/>
                          <a:pt x="70" y="67"/>
                        </a:cubicBezTo>
                        <a:cubicBezTo>
                          <a:pt x="67" y="68"/>
                          <a:pt x="65" y="69"/>
                          <a:pt x="63" y="70"/>
                        </a:cubicBezTo>
                        <a:cubicBezTo>
                          <a:pt x="57" y="72"/>
                          <a:pt x="52" y="74"/>
                          <a:pt x="47" y="77"/>
                        </a:cubicBezTo>
                        <a:cubicBezTo>
                          <a:pt x="45" y="77"/>
                          <a:pt x="44" y="78"/>
                          <a:pt x="43" y="78"/>
                        </a:cubicBezTo>
                        <a:cubicBezTo>
                          <a:pt x="42" y="79"/>
                          <a:pt x="42" y="79"/>
                          <a:pt x="41" y="79"/>
                        </a:cubicBezTo>
                        <a:cubicBezTo>
                          <a:pt x="41" y="80"/>
                          <a:pt x="41" y="80"/>
                          <a:pt x="41" y="80"/>
                        </a:cubicBezTo>
                        <a:cubicBezTo>
                          <a:pt x="41" y="81"/>
                          <a:pt x="41" y="81"/>
                          <a:pt x="41" y="81"/>
                        </a:cubicBezTo>
                        <a:cubicBezTo>
                          <a:pt x="40" y="82"/>
                          <a:pt x="39" y="82"/>
                          <a:pt x="38" y="82"/>
                        </a:cubicBezTo>
                        <a:cubicBezTo>
                          <a:pt x="38" y="81"/>
                          <a:pt x="38" y="81"/>
                          <a:pt x="37" y="81"/>
                        </a:cubicBezTo>
                        <a:close/>
                        <a:moveTo>
                          <a:pt x="29" y="32"/>
                        </a:moveTo>
                        <a:cubicBezTo>
                          <a:pt x="30" y="31"/>
                          <a:pt x="31" y="31"/>
                          <a:pt x="32" y="30"/>
                        </a:cubicBezTo>
                        <a:cubicBezTo>
                          <a:pt x="38" y="27"/>
                          <a:pt x="45" y="23"/>
                          <a:pt x="51" y="20"/>
                        </a:cubicBezTo>
                        <a:cubicBezTo>
                          <a:pt x="51" y="20"/>
                          <a:pt x="52" y="19"/>
                          <a:pt x="52" y="19"/>
                        </a:cubicBezTo>
                        <a:cubicBezTo>
                          <a:pt x="51" y="17"/>
                          <a:pt x="50" y="15"/>
                          <a:pt x="49" y="13"/>
                        </a:cubicBezTo>
                        <a:cubicBezTo>
                          <a:pt x="48" y="14"/>
                          <a:pt x="47" y="14"/>
                          <a:pt x="46" y="14"/>
                        </a:cubicBezTo>
                        <a:cubicBezTo>
                          <a:pt x="43" y="16"/>
                          <a:pt x="41" y="17"/>
                          <a:pt x="38" y="18"/>
                        </a:cubicBezTo>
                        <a:cubicBezTo>
                          <a:pt x="34" y="20"/>
                          <a:pt x="31" y="23"/>
                          <a:pt x="27" y="24"/>
                        </a:cubicBezTo>
                        <a:cubicBezTo>
                          <a:pt x="26" y="24"/>
                          <a:pt x="26" y="24"/>
                          <a:pt x="26" y="25"/>
                        </a:cubicBezTo>
                        <a:cubicBezTo>
                          <a:pt x="27" y="27"/>
                          <a:pt x="28" y="29"/>
                          <a:pt x="29" y="32"/>
                        </a:cubicBezTo>
                        <a:close/>
                        <a:moveTo>
                          <a:pt x="40" y="77"/>
                        </a:moveTo>
                        <a:cubicBezTo>
                          <a:pt x="40" y="77"/>
                          <a:pt x="40" y="77"/>
                          <a:pt x="40" y="77"/>
                        </a:cubicBezTo>
                        <a:cubicBezTo>
                          <a:pt x="41" y="77"/>
                          <a:pt x="41" y="77"/>
                          <a:pt x="42" y="77"/>
                        </a:cubicBezTo>
                        <a:cubicBezTo>
                          <a:pt x="43" y="76"/>
                          <a:pt x="45" y="75"/>
                          <a:pt x="46" y="74"/>
                        </a:cubicBezTo>
                        <a:cubicBezTo>
                          <a:pt x="51" y="72"/>
                          <a:pt x="56" y="70"/>
                          <a:pt x="61" y="68"/>
                        </a:cubicBezTo>
                        <a:cubicBezTo>
                          <a:pt x="64" y="67"/>
                          <a:pt x="66" y="65"/>
                          <a:pt x="68" y="64"/>
                        </a:cubicBezTo>
                        <a:cubicBezTo>
                          <a:pt x="68" y="63"/>
                          <a:pt x="69" y="63"/>
                          <a:pt x="70" y="62"/>
                        </a:cubicBezTo>
                        <a:cubicBezTo>
                          <a:pt x="69" y="61"/>
                          <a:pt x="69" y="60"/>
                          <a:pt x="68" y="58"/>
                        </a:cubicBezTo>
                        <a:cubicBezTo>
                          <a:pt x="67" y="58"/>
                          <a:pt x="67" y="59"/>
                          <a:pt x="67" y="59"/>
                        </a:cubicBezTo>
                        <a:cubicBezTo>
                          <a:pt x="64" y="60"/>
                          <a:pt x="62" y="60"/>
                          <a:pt x="59" y="62"/>
                        </a:cubicBezTo>
                        <a:cubicBezTo>
                          <a:pt x="54" y="64"/>
                          <a:pt x="48" y="67"/>
                          <a:pt x="43" y="69"/>
                        </a:cubicBezTo>
                        <a:cubicBezTo>
                          <a:pt x="42" y="70"/>
                          <a:pt x="41" y="70"/>
                          <a:pt x="42" y="72"/>
                        </a:cubicBezTo>
                        <a:cubicBezTo>
                          <a:pt x="43" y="72"/>
                          <a:pt x="43" y="73"/>
                          <a:pt x="42" y="74"/>
                        </a:cubicBezTo>
                        <a:cubicBezTo>
                          <a:pt x="42" y="75"/>
                          <a:pt x="41" y="75"/>
                          <a:pt x="41" y="76"/>
                        </a:cubicBezTo>
                        <a:cubicBezTo>
                          <a:pt x="41" y="76"/>
                          <a:pt x="40" y="77"/>
                          <a:pt x="40" y="77"/>
                        </a:cubicBezTo>
                        <a:close/>
                        <a:moveTo>
                          <a:pt x="56" y="27"/>
                        </a:moveTo>
                        <a:cubicBezTo>
                          <a:pt x="55" y="26"/>
                          <a:pt x="55" y="24"/>
                          <a:pt x="54" y="23"/>
                        </a:cubicBezTo>
                        <a:cubicBezTo>
                          <a:pt x="53" y="21"/>
                          <a:pt x="53" y="21"/>
                          <a:pt x="52" y="22"/>
                        </a:cubicBezTo>
                        <a:cubicBezTo>
                          <a:pt x="51" y="22"/>
                          <a:pt x="51" y="22"/>
                          <a:pt x="51" y="22"/>
                        </a:cubicBezTo>
                        <a:cubicBezTo>
                          <a:pt x="48" y="24"/>
                          <a:pt x="45" y="25"/>
                          <a:pt x="42" y="27"/>
                        </a:cubicBezTo>
                        <a:cubicBezTo>
                          <a:pt x="38" y="29"/>
                          <a:pt x="34" y="32"/>
                          <a:pt x="30" y="34"/>
                        </a:cubicBezTo>
                        <a:cubicBezTo>
                          <a:pt x="30" y="34"/>
                          <a:pt x="30" y="34"/>
                          <a:pt x="30" y="34"/>
                        </a:cubicBezTo>
                        <a:cubicBezTo>
                          <a:pt x="31" y="36"/>
                          <a:pt x="31" y="38"/>
                          <a:pt x="32" y="39"/>
                        </a:cubicBezTo>
                        <a:cubicBezTo>
                          <a:pt x="33" y="39"/>
                          <a:pt x="33" y="39"/>
                          <a:pt x="33" y="39"/>
                        </a:cubicBezTo>
                        <a:cubicBezTo>
                          <a:pt x="36" y="38"/>
                          <a:pt x="39" y="36"/>
                          <a:pt x="42" y="35"/>
                        </a:cubicBezTo>
                        <a:cubicBezTo>
                          <a:pt x="45" y="33"/>
                          <a:pt x="49" y="31"/>
                          <a:pt x="53" y="29"/>
                        </a:cubicBezTo>
                        <a:cubicBezTo>
                          <a:pt x="54" y="29"/>
                          <a:pt x="55" y="28"/>
                          <a:pt x="56" y="27"/>
                        </a:cubicBezTo>
                        <a:close/>
                        <a:moveTo>
                          <a:pt x="42" y="58"/>
                        </a:moveTo>
                        <a:cubicBezTo>
                          <a:pt x="43" y="57"/>
                          <a:pt x="43" y="57"/>
                          <a:pt x="44" y="57"/>
                        </a:cubicBezTo>
                        <a:cubicBezTo>
                          <a:pt x="48" y="55"/>
                          <a:pt x="51" y="53"/>
                          <a:pt x="56" y="51"/>
                        </a:cubicBezTo>
                        <a:cubicBezTo>
                          <a:pt x="58" y="50"/>
                          <a:pt x="60" y="48"/>
                          <a:pt x="63" y="46"/>
                        </a:cubicBezTo>
                        <a:cubicBezTo>
                          <a:pt x="63" y="46"/>
                          <a:pt x="63" y="46"/>
                          <a:pt x="63" y="46"/>
                        </a:cubicBezTo>
                        <a:cubicBezTo>
                          <a:pt x="63" y="44"/>
                          <a:pt x="62" y="42"/>
                          <a:pt x="61" y="40"/>
                        </a:cubicBezTo>
                        <a:cubicBezTo>
                          <a:pt x="61" y="41"/>
                          <a:pt x="60" y="41"/>
                          <a:pt x="60" y="41"/>
                        </a:cubicBezTo>
                        <a:cubicBezTo>
                          <a:pt x="57" y="42"/>
                          <a:pt x="55" y="43"/>
                          <a:pt x="53" y="44"/>
                        </a:cubicBezTo>
                        <a:cubicBezTo>
                          <a:pt x="49" y="47"/>
                          <a:pt x="45" y="49"/>
                          <a:pt x="40" y="51"/>
                        </a:cubicBezTo>
                        <a:cubicBezTo>
                          <a:pt x="40" y="51"/>
                          <a:pt x="39" y="51"/>
                          <a:pt x="39" y="52"/>
                        </a:cubicBezTo>
                        <a:cubicBezTo>
                          <a:pt x="40" y="54"/>
                          <a:pt x="41" y="56"/>
                          <a:pt x="42" y="58"/>
                        </a:cubicBezTo>
                        <a:close/>
                        <a:moveTo>
                          <a:pt x="42" y="67"/>
                        </a:moveTo>
                        <a:cubicBezTo>
                          <a:pt x="43" y="67"/>
                          <a:pt x="43" y="67"/>
                          <a:pt x="43" y="67"/>
                        </a:cubicBezTo>
                        <a:cubicBezTo>
                          <a:pt x="45" y="66"/>
                          <a:pt x="48" y="65"/>
                          <a:pt x="51" y="63"/>
                        </a:cubicBezTo>
                        <a:cubicBezTo>
                          <a:pt x="56" y="61"/>
                          <a:pt x="61" y="58"/>
                          <a:pt x="66" y="55"/>
                        </a:cubicBezTo>
                        <a:cubicBezTo>
                          <a:pt x="66" y="55"/>
                          <a:pt x="66" y="55"/>
                          <a:pt x="66" y="54"/>
                        </a:cubicBezTo>
                        <a:cubicBezTo>
                          <a:pt x="66" y="53"/>
                          <a:pt x="65" y="52"/>
                          <a:pt x="65" y="50"/>
                        </a:cubicBezTo>
                        <a:cubicBezTo>
                          <a:pt x="62" y="51"/>
                          <a:pt x="60" y="51"/>
                          <a:pt x="58" y="52"/>
                        </a:cubicBezTo>
                        <a:cubicBezTo>
                          <a:pt x="53" y="55"/>
                          <a:pt x="48" y="57"/>
                          <a:pt x="43" y="60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42" y="62"/>
                          <a:pt x="42" y="65"/>
                          <a:pt x="42" y="67"/>
                        </a:cubicBezTo>
                        <a:close/>
                        <a:moveTo>
                          <a:pt x="24" y="19"/>
                        </a:moveTo>
                        <a:cubicBezTo>
                          <a:pt x="24" y="20"/>
                          <a:pt x="24" y="20"/>
                          <a:pt x="25" y="20"/>
                        </a:cubicBezTo>
                        <a:cubicBezTo>
                          <a:pt x="26" y="20"/>
                          <a:pt x="27" y="21"/>
                          <a:pt x="27" y="22"/>
                        </a:cubicBezTo>
                        <a:cubicBezTo>
                          <a:pt x="28" y="21"/>
                          <a:pt x="29" y="21"/>
                          <a:pt x="29" y="21"/>
                        </a:cubicBezTo>
                        <a:cubicBezTo>
                          <a:pt x="31" y="20"/>
                          <a:pt x="34" y="18"/>
                          <a:pt x="36" y="17"/>
                        </a:cubicBezTo>
                        <a:cubicBezTo>
                          <a:pt x="39" y="16"/>
                          <a:pt x="41" y="15"/>
                          <a:pt x="43" y="13"/>
                        </a:cubicBezTo>
                        <a:cubicBezTo>
                          <a:pt x="45" y="13"/>
                          <a:pt x="46" y="12"/>
                          <a:pt x="47" y="11"/>
                        </a:cubicBezTo>
                        <a:cubicBezTo>
                          <a:pt x="47" y="9"/>
                          <a:pt x="46" y="8"/>
                          <a:pt x="46" y="7"/>
                        </a:cubicBezTo>
                        <a:cubicBezTo>
                          <a:pt x="44" y="8"/>
                          <a:pt x="42" y="8"/>
                          <a:pt x="41" y="9"/>
                        </a:cubicBezTo>
                        <a:cubicBezTo>
                          <a:pt x="35" y="11"/>
                          <a:pt x="30" y="14"/>
                          <a:pt x="25" y="18"/>
                        </a:cubicBezTo>
                        <a:cubicBezTo>
                          <a:pt x="25" y="18"/>
                          <a:pt x="24" y="19"/>
                          <a:pt x="24" y="19"/>
                        </a:cubicBezTo>
                        <a:close/>
                        <a:moveTo>
                          <a:pt x="23" y="17"/>
                        </a:moveTo>
                        <a:cubicBezTo>
                          <a:pt x="23" y="17"/>
                          <a:pt x="23" y="17"/>
                          <a:pt x="23" y="17"/>
                        </a:cubicBezTo>
                        <a:cubicBezTo>
                          <a:pt x="24" y="16"/>
                          <a:pt x="24" y="16"/>
                          <a:pt x="25" y="15"/>
                        </a:cubicBezTo>
                        <a:cubicBezTo>
                          <a:pt x="30" y="12"/>
                          <a:pt x="35" y="9"/>
                          <a:pt x="41" y="6"/>
                        </a:cubicBezTo>
                        <a:cubicBezTo>
                          <a:pt x="42" y="6"/>
                          <a:pt x="44" y="4"/>
                          <a:pt x="44" y="4"/>
                        </a:cubicBezTo>
                        <a:cubicBezTo>
                          <a:pt x="41" y="4"/>
                          <a:pt x="37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6"/>
                          <a:pt x="34" y="6"/>
                          <a:pt x="32" y="7"/>
                        </a:cubicBezTo>
                        <a:cubicBezTo>
                          <a:pt x="31" y="7"/>
                          <a:pt x="30" y="7"/>
                          <a:pt x="29" y="8"/>
                        </a:cubicBezTo>
                        <a:cubicBezTo>
                          <a:pt x="27" y="9"/>
                          <a:pt x="25" y="9"/>
                          <a:pt x="24" y="10"/>
                        </a:cubicBezTo>
                        <a:cubicBezTo>
                          <a:pt x="23" y="11"/>
                          <a:pt x="21" y="12"/>
                          <a:pt x="20" y="12"/>
                        </a:cubicBezTo>
                        <a:cubicBezTo>
                          <a:pt x="21" y="14"/>
                          <a:pt x="22" y="15"/>
                          <a:pt x="23" y="17"/>
                        </a:cubicBezTo>
                        <a:close/>
                        <a:moveTo>
                          <a:pt x="42" y="117"/>
                        </a:moveTo>
                        <a:cubicBezTo>
                          <a:pt x="42" y="117"/>
                          <a:pt x="42" y="117"/>
                          <a:pt x="42" y="117"/>
                        </a:cubicBezTo>
                        <a:cubicBezTo>
                          <a:pt x="37" y="118"/>
                          <a:pt x="33" y="119"/>
                          <a:pt x="29" y="122"/>
                        </a:cubicBezTo>
                        <a:cubicBezTo>
                          <a:pt x="28" y="122"/>
                          <a:pt x="26" y="123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4" y="124"/>
                          <a:pt x="24" y="124"/>
                          <a:pt x="24" y="124"/>
                        </a:cubicBezTo>
                        <a:cubicBezTo>
                          <a:pt x="27" y="124"/>
                          <a:pt x="30" y="124"/>
                          <a:pt x="33" y="125"/>
                        </a:cubicBezTo>
                        <a:cubicBezTo>
                          <a:pt x="34" y="125"/>
                          <a:pt x="35" y="125"/>
                          <a:pt x="35" y="125"/>
                        </a:cubicBezTo>
                        <a:cubicBezTo>
                          <a:pt x="36" y="126"/>
                          <a:pt x="37" y="126"/>
                          <a:pt x="37" y="124"/>
                        </a:cubicBezTo>
                        <a:cubicBezTo>
                          <a:pt x="39" y="122"/>
                          <a:pt x="40" y="120"/>
                          <a:pt x="42" y="118"/>
                        </a:cubicBezTo>
                        <a:cubicBezTo>
                          <a:pt x="42" y="118"/>
                          <a:pt x="42" y="117"/>
                          <a:pt x="42" y="117"/>
                        </a:cubicBezTo>
                        <a:close/>
                        <a:moveTo>
                          <a:pt x="30" y="5"/>
                        </a:moveTo>
                        <a:cubicBezTo>
                          <a:pt x="30" y="4"/>
                          <a:pt x="30" y="4"/>
                          <a:pt x="30" y="4"/>
                        </a:cubicBezTo>
                        <a:cubicBezTo>
                          <a:pt x="26" y="4"/>
                          <a:pt x="22" y="4"/>
                          <a:pt x="18" y="5"/>
                        </a:cubicBezTo>
                        <a:cubicBezTo>
                          <a:pt x="17" y="5"/>
                          <a:pt x="17" y="6"/>
                          <a:pt x="18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8" y="8"/>
                          <a:pt x="19" y="9"/>
                          <a:pt x="19" y="10"/>
                        </a:cubicBezTo>
                        <a:cubicBezTo>
                          <a:pt x="22" y="9"/>
                          <a:pt x="25" y="7"/>
                          <a:pt x="28" y="6"/>
                        </a:cubicBezTo>
                        <a:cubicBezTo>
                          <a:pt x="29" y="5"/>
                          <a:pt x="29" y="5"/>
                          <a:pt x="30" y="5"/>
                        </a:cubicBezTo>
                        <a:close/>
                        <a:moveTo>
                          <a:pt x="51" y="9"/>
                        </a:moveTo>
                        <a:cubicBezTo>
                          <a:pt x="50" y="7"/>
                          <a:pt x="50" y="5"/>
                          <a:pt x="49" y="4"/>
                        </a:cubicBezTo>
                        <a:cubicBezTo>
                          <a:pt x="49" y="4"/>
                          <a:pt x="49" y="4"/>
                          <a:pt x="48" y="4"/>
                        </a:cubicBezTo>
                        <a:cubicBezTo>
                          <a:pt x="49" y="5"/>
                          <a:pt x="49" y="6"/>
                          <a:pt x="48" y="7"/>
                        </a:cubicBezTo>
                        <a:cubicBezTo>
                          <a:pt x="48" y="7"/>
                          <a:pt x="49" y="8"/>
                          <a:pt x="49" y="9"/>
                        </a:cubicBezTo>
                        <a:cubicBezTo>
                          <a:pt x="49" y="9"/>
                          <a:pt x="50" y="9"/>
                          <a:pt x="51" y="9"/>
                        </a:cubicBezTo>
                        <a:close/>
                        <a:moveTo>
                          <a:pt x="40" y="58"/>
                        </a:moveTo>
                        <a:cubicBezTo>
                          <a:pt x="40" y="58"/>
                          <a:pt x="40" y="58"/>
                          <a:pt x="40" y="58"/>
                        </a:cubicBezTo>
                        <a:cubicBezTo>
                          <a:pt x="39" y="56"/>
                          <a:pt x="38" y="55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3"/>
                          <a:pt x="37" y="53"/>
                        </a:cubicBezTo>
                        <a:cubicBezTo>
                          <a:pt x="37" y="53"/>
                          <a:pt x="37" y="54"/>
                          <a:pt x="37" y="54"/>
                        </a:cubicBezTo>
                        <a:cubicBezTo>
                          <a:pt x="37" y="55"/>
                          <a:pt x="37" y="56"/>
                          <a:pt x="38" y="58"/>
                        </a:cubicBezTo>
                        <a:cubicBezTo>
                          <a:pt x="38" y="58"/>
                          <a:pt x="38" y="57"/>
                          <a:pt x="39" y="57"/>
                        </a:cubicBezTo>
                        <a:cubicBezTo>
                          <a:pt x="39" y="58"/>
                          <a:pt x="39" y="58"/>
                          <a:pt x="40" y="58"/>
                        </a:cubicBezTo>
                        <a:close/>
                        <a:moveTo>
                          <a:pt x="4" y="125"/>
                        </a:moveTo>
                        <a:cubicBezTo>
                          <a:pt x="5" y="122"/>
                          <a:pt x="6" y="121"/>
                          <a:pt x="7" y="119"/>
                        </a:cubicBezTo>
                        <a:cubicBezTo>
                          <a:pt x="5" y="121"/>
                          <a:pt x="4" y="122"/>
                          <a:pt x="2" y="124"/>
                        </a:cubicBezTo>
                        <a:cubicBezTo>
                          <a:pt x="3" y="124"/>
                          <a:pt x="4" y="124"/>
                          <a:pt x="4" y="125"/>
                        </a:cubicBezTo>
                        <a:close/>
                        <a:moveTo>
                          <a:pt x="40" y="66"/>
                        </a:moveTo>
                        <a:cubicBezTo>
                          <a:pt x="40" y="64"/>
                          <a:pt x="41" y="62"/>
                          <a:pt x="40" y="61"/>
                        </a:cubicBezTo>
                        <a:cubicBezTo>
                          <a:pt x="39" y="61"/>
                          <a:pt x="39" y="62"/>
                          <a:pt x="39" y="63"/>
                        </a:cubicBezTo>
                        <a:cubicBezTo>
                          <a:pt x="39" y="64"/>
                          <a:pt x="40" y="65"/>
                          <a:pt x="40" y="66"/>
                        </a:cubicBezTo>
                        <a:close/>
                        <a:moveTo>
                          <a:pt x="52" y="12"/>
                        </a:moveTo>
                        <a:cubicBezTo>
                          <a:pt x="51" y="12"/>
                          <a:pt x="51" y="13"/>
                          <a:pt x="51" y="13"/>
                        </a:cubicBezTo>
                        <a:cubicBezTo>
                          <a:pt x="51" y="14"/>
                          <a:pt x="52" y="15"/>
                          <a:pt x="52" y="15"/>
                        </a:cubicBezTo>
                        <a:cubicBezTo>
                          <a:pt x="52" y="15"/>
                          <a:pt x="53" y="15"/>
                          <a:pt x="53" y="15"/>
                        </a:cubicBezTo>
                        <a:cubicBezTo>
                          <a:pt x="52" y="14"/>
                          <a:pt x="52" y="13"/>
                          <a:pt x="52" y="12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17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6075363" y="3198813"/>
                    <a:ext cx="250825" cy="450850"/>
                  </a:xfrm>
                  <a:custGeom>
                    <a:avLst/>
                    <a:gdLst>
                      <a:gd name="T0" fmla="*/ 3257 w 77"/>
                      <a:gd name="T1" fmla="*/ 430960 h 136"/>
                      <a:gd name="T2" fmla="*/ 123784 w 77"/>
                      <a:gd name="T3" fmla="*/ 248631 h 136"/>
                      <a:gd name="T4" fmla="*/ 120526 w 77"/>
                      <a:gd name="T5" fmla="*/ 222110 h 136"/>
                      <a:gd name="T6" fmla="*/ 100981 w 77"/>
                      <a:gd name="T7" fmla="*/ 165754 h 136"/>
                      <a:gd name="T8" fmla="*/ 71664 w 77"/>
                      <a:gd name="T9" fmla="*/ 72932 h 136"/>
                      <a:gd name="T10" fmla="*/ 52119 w 77"/>
                      <a:gd name="T11" fmla="*/ 13260 h 136"/>
                      <a:gd name="T12" fmla="*/ 78179 w 77"/>
                      <a:gd name="T13" fmla="*/ 9945 h 136"/>
                      <a:gd name="T14" fmla="*/ 179161 w 77"/>
                      <a:gd name="T15" fmla="*/ 19890 h 136"/>
                      <a:gd name="T16" fmla="*/ 185676 w 77"/>
                      <a:gd name="T17" fmla="*/ 23206 h 136"/>
                      <a:gd name="T18" fmla="*/ 231280 w 77"/>
                      <a:gd name="T19" fmla="*/ 188959 h 136"/>
                      <a:gd name="T20" fmla="*/ 231280 w 77"/>
                      <a:gd name="T21" fmla="*/ 285096 h 136"/>
                      <a:gd name="T22" fmla="*/ 169388 w 77"/>
                      <a:gd name="T23" fmla="*/ 364658 h 136"/>
                      <a:gd name="T24" fmla="*/ 71664 w 77"/>
                      <a:gd name="T25" fmla="*/ 447535 h 136"/>
                      <a:gd name="T26" fmla="*/ 22802 w 77"/>
                      <a:gd name="T27" fmla="*/ 417699 h 136"/>
                      <a:gd name="T28" fmla="*/ 97724 w 77"/>
                      <a:gd name="T29" fmla="*/ 421014 h 136"/>
                      <a:gd name="T30" fmla="*/ 48862 w 77"/>
                      <a:gd name="T31" fmla="*/ 437590 h 136"/>
                      <a:gd name="T32" fmla="*/ 110754 w 77"/>
                      <a:gd name="T33" fmla="*/ 440905 h 136"/>
                      <a:gd name="T34" fmla="*/ 140071 w 77"/>
                      <a:gd name="T35" fmla="*/ 367973 h 136"/>
                      <a:gd name="T36" fmla="*/ 52119 w 77"/>
                      <a:gd name="T37" fmla="*/ 387864 h 136"/>
                      <a:gd name="T38" fmla="*/ 140071 w 77"/>
                      <a:gd name="T39" fmla="*/ 361343 h 136"/>
                      <a:gd name="T40" fmla="*/ 192191 w 77"/>
                      <a:gd name="T41" fmla="*/ 308302 h 136"/>
                      <a:gd name="T42" fmla="*/ 45605 w 77"/>
                      <a:gd name="T43" fmla="*/ 381233 h 136"/>
                      <a:gd name="T44" fmla="*/ 179161 w 77"/>
                      <a:gd name="T45" fmla="*/ 66301 h 136"/>
                      <a:gd name="T46" fmla="*/ 100981 w 77"/>
                      <a:gd name="T47" fmla="*/ 109397 h 136"/>
                      <a:gd name="T48" fmla="*/ 127041 w 77"/>
                      <a:gd name="T49" fmla="*/ 119343 h 136"/>
                      <a:gd name="T50" fmla="*/ 185676 w 77"/>
                      <a:gd name="T51" fmla="*/ 96137 h 136"/>
                      <a:gd name="T52" fmla="*/ 110754 w 77"/>
                      <a:gd name="T53" fmla="*/ 139233 h 136"/>
                      <a:gd name="T54" fmla="*/ 188933 w 77"/>
                      <a:gd name="T55" fmla="*/ 106082 h 136"/>
                      <a:gd name="T56" fmla="*/ 133556 w 77"/>
                      <a:gd name="T57" fmla="*/ 324877 h 136"/>
                      <a:gd name="T58" fmla="*/ 221508 w 77"/>
                      <a:gd name="T59" fmla="*/ 265206 h 136"/>
                      <a:gd name="T60" fmla="*/ 104239 w 77"/>
                      <a:gd name="T61" fmla="*/ 318247 h 136"/>
                      <a:gd name="T62" fmla="*/ 231280 w 77"/>
                      <a:gd name="T63" fmla="*/ 228740 h 136"/>
                      <a:gd name="T64" fmla="*/ 97724 w 77"/>
                      <a:gd name="T65" fmla="*/ 308302 h 136"/>
                      <a:gd name="T66" fmla="*/ 195448 w 77"/>
                      <a:gd name="T67" fmla="*/ 265206 h 136"/>
                      <a:gd name="T68" fmla="*/ 130299 w 77"/>
                      <a:gd name="T69" fmla="*/ 265206 h 136"/>
                      <a:gd name="T70" fmla="*/ 185676 w 77"/>
                      <a:gd name="T71" fmla="*/ 215480 h 136"/>
                      <a:gd name="T72" fmla="*/ 130299 w 77"/>
                      <a:gd name="T73" fmla="*/ 251946 h 136"/>
                      <a:gd name="T74" fmla="*/ 120526 w 77"/>
                      <a:gd name="T75" fmla="*/ 179014 h 136"/>
                      <a:gd name="T76" fmla="*/ 205220 w 77"/>
                      <a:gd name="T77" fmla="*/ 135918 h 136"/>
                      <a:gd name="T78" fmla="*/ 87952 w 77"/>
                      <a:gd name="T79" fmla="*/ 82877 h 136"/>
                      <a:gd name="T80" fmla="*/ 146586 w 77"/>
                      <a:gd name="T81" fmla="*/ 76247 h 136"/>
                      <a:gd name="T82" fmla="*/ 146586 w 77"/>
                      <a:gd name="T83" fmla="*/ 53041 h 136"/>
                      <a:gd name="T84" fmla="*/ 130299 w 77"/>
                      <a:gd name="T85" fmla="*/ 228740 h 136"/>
                      <a:gd name="T86" fmla="*/ 195448 w 77"/>
                      <a:gd name="T87" fmla="*/ 202219 h 136"/>
                      <a:gd name="T88" fmla="*/ 182418 w 77"/>
                      <a:gd name="T89" fmla="*/ 185644 h 136"/>
                      <a:gd name="T90" fmla="*/ 208478 w 77"/>
                      <a:gd name="T91" fmla="*/ 152493 h 136"/>
                      <a:gd name="T92" fmla="*/ 130299 w 77"/>
                      <a:gd name="T93" fmla="*/ 185644 h 136"/>
                      <a:gd name="T94" fmla="*/ 169388 w 77"/>
                      <a:gd name="T95" fmla="*/ 185644 h 136"/>
                      <a:gd name="T96" fmla="*/ 114011 w 77"/>
                      <a:gd name="T97" fmla="*/ 43096 h 136"/>
                      <a:gd name="T98" fmla="*/ 91209 w 77"/>
                      <a:gd name="T99" fmla="*/ 72932 h 136"/>
                      <a:gd name="T100" fmla="*/ 172646 w 77"/>
                      <a:gd name="T101" fmla="*/ 19890 h 136"/>
                      <a:gd name="T102" fmla="*/ 110754 w 77"/>
                      <a:gd name="T103" fmla="*/ 19890 h 136"/>
                      <a:gd name="T104" fmla="*/ 81437 w 77"/>
                      <a:gd name="T105" fmla="*/ 46411 h 136"/>
                      <a:gd name="T106" fmla="*/ 84694 w 77"/>
                      <a:gd name="T107" fmla="*/ 23206 h 136"/>
                      <a:gd name="T108" fmla="*/ 61892 w 77"/>
                      <a:gd name="T109" fmla="*/ 13260 h 136"/>
                      <a:gd name="T110" fmla="*/ 224765 w 77"/>
                      <a:gd name="T111" fmla="*/ 275151 h 136"/>
                      <a:gd name="T112" fmla="*/ 241053 w 77"/>
                      <a:gd name="T113" fmla="*/ 258576 h 1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7"/>
                      <a:gd name="T172" fmla="*/ 0 h 136"/>
                      <a:gd name="T173" fmla="*/ 77 w 77"/>
                      <a:gd name="T174" fmla="*/ 136 h 1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7" h="136">
                        <a:moveTo>
                          <a:pt x="4" y="133"/>
                        </a:moveTo>
                        <a:cubicBezTo>
                          <a:pt x="3" y="133"/>
                          <a:pt x="3" y="133"/>
                          <a:pt x="2" y="133"/>
                        </a:cubicBezTo>
                        <a:cubicBezTo>
                          <a:pt x="2" y="133"/>
                          <a:pt x="1" y="133"/>
                          <a:pt x="1" y="132"/>
                        </a:cubicBezTo>
                        <a:cubicBezTo>
                          <a:pt x="0" y="132"/>
                          <a:pt x="0" y="131"/>
                          <a:pt x="0" y="131"/>
                        </a:cubicBezTo>
                        <a:cubicBezTo>
                          <a:pt x="0" y="130"/>
                          <a:pt x="1" y="130"/>
                          <a:pt x="1" y="130"/>
                        </a:cubicBezTo>
                        <a:cubicBezTo>
                          <a:pt x="3" y="127"/>
                          <a:pt x="4" y="125"/>
                          <a:pt x="6" y="123"/>
                        </a:cubicBezTo>
                        <a:cubicBezTo>
                          <a:pt x="9" y="118"/>
                          <a:pt x="12" y="113"/>
                          <a:pt x="15" y="108"/>
                        </a:cubicBezTo>
                        <a:cubicBezTo>
                          <a:pt x="18" y="104"/>
                          <a:pt x="20" y="100"/>
                          <a:pt x="23" y="96"/>
                        </a:cubicBezTo>
                        <a:cubicBezTo>
                          <a:pt x="26" y="91"/>
                          <a:pt x="30" y="86"/>
                          <a:pt x="33" y="81"/>
                        </a:cubicBezTo>
                        <a:cubicBezTo>
                          <a:pt x="35" y="79"/>
                          <a:pt x="37" y="77"/>
                          <a:pt x="38" y="75"/>
                        </a:cubicBezTo>
                        <a:cubicBezTo>
                          <a:pt x="38" y="75"/>
                          <a:pt x="39" y="74"/>
                          <a:pt x="39" y="74"/>
                        </a:cubicBezTo>
                        <a:cubicBezTo>
                          <a:pt x="39" y="74"/>
                          <a:pt x="38" y="74"/>
                          <a:pt x="38" y="74"/>
                        </a:cubicBezTo>
                        <a:cubicBezTo>
                          <a:pt x="37" y="73"/>
                          <a:pt x="36" y="72"/>
                          <a:pt x="37" y="70"/>
                        </a:cubicBezTo>
                        <a:cubicBezTo>
                          <a:pt x="37" y="70"/>
                          <a:pt x="37" y="69"/>
                          <a:pt x="37" y="69"/>
                        </a:cubicBezTo>
                        <a:cubicBezTo>
                          <a:pt x="37" y="68"/>
                          <a:pt x="37" y="67"/>
                          <a:pt x="37" y="67"/>
                        </a:cubicBezTo>
                        <a:cubicBezTo>
                          <a:pt x="36" y="66"/>
                          <a:pt x="36" y="65"/>
                          <a:pt x="35" y="65"/>
                        </a:cubicBezTo>
                        <a:cubicBezTo>
                          <a:pt x="35" y="64"/>
                          <a:pt x="34" y="63"/>
                          <a:pt x="35" y="62"/>
                        </a:cubicBezTo>
                        <a:cubicBezTo>
                          <a:pt x="35" y="62"/>
                          <a:pt x="35" y="61"/>
                          <a:pt x="35" y="61"/>
                        </a:cubicBezTo>
                        <a:cubicBezTo>
                          <a:pt x="34" y="57"/>
                          <a:pt x="33" y="54"/>
                          <a:pt x="31" y="51"/>
                        </a:cubicBezTo>
                        <a:cubicBezTo>
                          <a:pt x="31" y="50"/>
                          <a:pt x="31" y="50"/>
                          <a:pt x="31" y="50"/>
                        </a:cubicBezTo>
                        <a:cubicBezTo>
                          <a:pt x="30" y="49"/>
                          <a:pt x="29" y="48"/>
                          <a:pt x="30" y="47"/>
                        </a:cubicBezTo>
                        <a:cubicBezTo>
                          <a:pt x="30" y="46"/>
                          <a:pt x="30" y="46"/>
                          <a:pt x="30" y="46"/>
                        </a:cubicBezTo>
                        <a:cubicBezTo>
                          <a:pt x="28" y="39"/>
                          <a:pt x="26" y="32"/>
                          <a:pt x="24" y="26"/>
                        </a:cubicBezTo>
                        <a:cubicBezTo>
                          <a:pt x="24" y="25"/>
                          <a:pt x="23" y="24"/>
                          <a:pt x="23" y="23"/>
                        </a:cubicBezTo>
                        <a:cubicBezTo>
                          <a:pt x="23" y="23"/>
                          <a:pt x="22" y="22"/>
                          <a:pt x="22" y="22"/>
                        </a:cubicBezTo>
                        <a:cubicBezTo>
                          <a:pt x="21" y="21"/>
                          <a:pt x="21" y="20"/>
                          <a:pt x="21" y="19"/>
                        </a:cubicBezTo>
                        <a:cubicBezTo>
                          <a:pt x="21" y="19"/>
                          <a:pt x="21" y="18"/>
                          <a:pt x="21" y="18"/>
                        </a:cubicBezTo>
                        <a:cubicBezTo>
                          <a:pt x="20" y="15"/>
                          <a:pt x="19" y="11"/>
                          <a:pt x="18" y="8"/>
                        </a:cubicBezTo>
                        <a:cubicBezTo>
                          <a:pt x="17" y="8"/>
                          <a:pt x="16" y="8"/>
                          <a:pt x="16" y="7"/>
                        </a:cubicBezTo>
                        <a:cubicBezTo>
                          <a:pt x="15" y="6"/>
                          <a:pt x="15" y="5"/>
                          <a:pt x="16" y="4"/>
                        </a:cubicBezTo>
                        <a:cubicBezTo>
                          <a:pt x="16" y="4"/>
                          <a:pt x="15" y="4"/>
                          <a:pt x="15" y="4"/>
                        </a:cubicBezTo>
                        <a:cubicBezTo>
                          <a:pt x="15" y="2"/>
                          <a:pt x="16" y="1"/>
                          <a:pt x="17" y="0"/>
                        </a:cubicBezTo>
                        <a:cubicBezTo>
                          <a:pt x="18" y="0"/>
                          <a:pt x="18" y="0"/>
                          <a:pt x="18" y="1"/>
                        </a:cubicBezTo>
                        <a:cubicBezTo>
                          <a:pt x="19" y="2"/>
                          <a:pt x="19" y="2"/>
                          <a:pt x="20" y="2"/>
                        </a:cubicBezTo>
                        <a:cubicBezTo>
                          <a:pt x="21" y="2"/>
                          <a:pt x="23" y="3"/>
                          <a:pt x="24" y="3"/>
                        </a:cubicBezTo>
                        <a:cubicBezTo>
                          <a:pt x="31" y="3"/>
                          <a:pt x="37" y="3"/>
                          <a:pt x="44" y="3"/>
                        </a:cubicBezTo>
                        <a:cubicBezTo>
                          <a:pt x="44" y="3"/>
                          <a:pt x="45" y="3"/>
                          <a:pt x="46" y="4"/>
                        </a:cubicBezTo>
                        <a:cubicBezTo>
                          <a:pt x="46" y="4"/>
                          <a:pt x="46" y="4"/>
                          <a:pt x="47" y="4"/>
                        </a:cubicBezTo>
                        <a:cubicBezTo>
                          <a:pt x="48" y="4"/>
                          <a:pt x="50" y="4"/>
                          <a:pt x="52" y="3"/>
                        </a:cubicBezTo>
                        <a:cubicBezTo>
                          <a:pt x="54" y="3"/>
                          <a:pt x="54" y="4"/>
                          <a:pt x="55" y="6"/>
                        </a:cubicBezTo>
                        <a:cubicBezTo>
                          <a:pt x="55" y="7"/>
                          <a:pt x="55" y="8"/>
                          <a:pt x="56" y="10"/>
                        </a:cubicBezTo>
                        <a:cubicBezTo>
                          <a:pt x="56" y="10"/>
                          <a:pt x="56" y="10"/>
                          <a:pt x="56" y="11"/>
                        </a:cubicBezTo>
                        <a:cubicBezTo>
                          <a:pt x="56" y="10"/>
                          <a:pt x="56" y="10"/>
                          <a:pt x="56" y="10"/>
                        </a:cubicBezTo>
                        <a:cubicBezTo>
                          <a:pt x="56" y="9"/>
                          <a:pt x="56" y="9"/>
                          <a:pt x="56" y="8"/>
                        </a:cubicBezTo>
                        <a:cubicBezTo>
                          <a:pt x="56" y="8"/>
                          <a:pt x="56" y="8"/>
                          <a:pt x="57" y="7"/>
                        </a:cubicBezTo>
                        <a:cubicBezTo>
                          <a:pt x="57" y="7"/>
                          <a:pt x="58" y="7"/>
                          <a:pt x="58" y="8"/>
                        </a:cubicBezTo>
                        <a:cubicBezTo>
                          <a:pt x="58" y="8"/>
                          <a:pt x="58" y="9"/>
                          <a:pt x="58" y="9"/>
                        </a:cubicBezTo>
                        <a:cubicBezTo>
                          <a:pt x="60" y="14"/>
                          <a:pt x="62" y="19"/>
                          <a:pt x="63" y="24"/>
                        </a:cubicBezTo>
                        <a:cubicBezTo>
                          <a:pt x="65" y="32"/>
                          <a:pt x="67" y="39"/>
                          <a:pt x="69" y="47"/>
                        </a:cubicBezTo>
                        <a:cubicBezTo>
                          <a:pt x="69" y="50"/>
                          <a:pt x="70" y="54"/>
                          <a:pt x="71" y="57"/>
                        </a:cubicBezTo>
                        <a:cubicBezTo>
                          <a:pt x="73" y="61"/>
                          <a:pt x="74" y="65"/>
                          <a:pt x="75" y="69"/>
                        </a:cubicBezTo>
                        <a:cubicBezTo>
                          <a:pt x="75" y="71"/>
                          <a:pt x="76" y="72"/>
                          <a:pt x="76" y="74"/>
                        </a:cubicBezTo>
                        <a:cubicBezTo>
                          <a:pt x="76" y="75"/>
                          <a:pt x="77" y="75"/>
                          <a:pt x="77" y="75"/>
                        </a:cubicBezTo>
                        <a:cubicBezTo>
                          <a:pt x="77" y="77"/>
                          <a:pt x="77" y="79"/>
                          <a:pt x="75" y="81"/>
                        </a:cubicBezTo>
                        <a:cubicBezTo>
                          <a:pt x="74" y="83"/>
                          <a:pt x="72" y="84"/>
                          <a:pt x="71" y="86"/>
                        </a:cubicBezTo>
                        <a:cubicBezTo>
                          <a:pt x="68" y="89"/>
                          <a:pt x="65" y="93"/>
                          <a:pt x="63" y="96"/>
                        </a:cubicBezTo>
                        <a:cubicBezTo>
                          <a:pt x="60" y="100"/>
                          <a:pt x="57" y="103"/>
                          <a:pt x="55" y="107"/>
                        </a:cubicBezTo>
                        <a:cubicBezTo>
                          <a:pt x="55" y="107"/>
                          <a:pt x="54" y="107"/>
                          <a:pt x="54" y="108"/>
                        </a:cubicBezTo>
                        <a:cubicBezTo>
                          <a:pt x="54" y="108"/>
                          <a:pt x="54" y="109"/>
                          <a:pt x="53" y="109"/>
                        </a:cubicBezTo>
                        <a:cubicBezTo>
                          <a:pt x="53" y="109"/>
                          <a:pt x="53" y="110"/>
                          <a:pt x="52" y="110"/>
                        </a:cubicBezTo>
                        <a:cubicBezTo>
                          <a:pt x="49" y="114"/>
                          <a:pt x="47" y="118"/>
                          <a:pt x="45" y="122"/>
                        </a:cubicBezTo>
                        <a:cubicBezTo>
                          <a:pt x="43" y="125"/>
                          <a:pt x="41" y="128"/>
                          <a:pt x="39" y="131"/>
                        </a:cubicBezTo>
                        <a:cubicBezTo>
                          <a:pt x="37" y="133"/>
                          <a:pt x="35" y="135"/>
                          <a:pt x="33" y="135"/>
                        </a:cubicBezTo>
                        <a:cubicBezTo>
                          <a:pt x="31" y="135"/>
                          <a:pt x="28" y="135"/>
                          <a:pt x="26" y="135"/>
                        </a:cubicBezTo>
                        <a:cubicBezTo>
                          <a:pt x="25" y="135"/>
                          <a:pt x="23" y="135"/>
                          <a:pt x="22" y="135"/>
                        </a:cubicBezTo>
                        <a:cubicBezTo>
                          <a:pt x="18" y="135"/>
                          <a:pt x="14" y="135"/>
                          <a:pt x="10" y="135"/>
                        </a:cubicBezTo>
                        <a:cubicBezTo>
                          <a:pt x="9" y="135"/>
                          <a:pt x="8" y="135"/>
                          <a:pt x="6" y="136"/>
                        </a:cubicBezTo>
                        <a:cubicBezTo>
                          <a:pt x="5" y="136"/>
                          <a:pt x="4" y="135"/>
                          <a:pt x="4" y="133"/>
                        </a:cubicBezTo>
                        <a:cubicBezTo>
                          <a:pt x="4" y="133"/>
                          <a:pt x="4" y="133"/>
                          <a:pt x="4" y="133"/>
                        </a:cubicBezTo>
                        <a:close/>
                        <a:moveTo>
                          <a:pt x="7" y="126"/>
                        </a:moveTo>
                        <a:cubicBezTo>
                          <a:pt x="7" y="126"/>
                          <a:pt x="6" y="126"/>
                          <a:pt x="6" y="126"/>
                        </a:cubicBezTo>
                        <a:cubicBezTo>
                          <a:pt x="5" y="128"/>
                          <a:pt x="4" y="129"/>
                          <a:pt x="3" y="131"/>
                        </a:cubicBezTo>
                        <a:cubicBezTo>
                          <a:pt x="3" y="131"/>
                          <a:pt x="4" y="131"/>
                          <a:pt x="4" y="131"/>
                        </a:cubicBezTo>
                        <a:cubicBezTo>
                          <a:pt x="7" y="131"/>
                          <a:pt x="9" y="130"/>
                          <a:pt x="12" y="130"/>
                        </a:cubicBezTo>
                        <a:cubicBezTo>
                          <a:pt x="18" y="130"/>
                          <a:pt x="24" y="129"/>
                          <a:pt x="30" y="127"/>
                        </a:cubicBezTo>
                        <a:cubicBezTo>
                          <a:pt x="31" y="127"/>
                          <a:pt x="32" y="128"/>
                          <a:pt x="32" y="129"/>
                        </a:cubicBezTo>
                        <a:cubicBezTo>
                          <a:pt x="33" y="130"/>
                          <a:pt x="32" y="132"/>
                          <a:pt x="30" y="132"/>
                        </a:cubicBezTo>
                        <a:cubicBezTo>
                          <a:pt x="30" y="132"/>
                          <a:pt x="29" y="132"/>
                          <a:pt x="29" y="132"/>
                        </a:cubicBezTo>
                        <a:cubicBezTo>
                          <a:pt x="26" y="132"/>
                          <a:pt x="23" y="131"/>
                          <a:pt x="20" y="131"/>
                        </a:cubicBezTo>
                        <a:cubicBezTo>
                          <a:pt x="18" y="131"/>
                          <a:pt x="17" y="132"/>
                          <a:pt x="15" y="132"/>
                        </a:cubicBezTo>
                        <a:cubicBezTo>
                          <a:pt x="15" y="132"/>
                          <a:pt x="15" y="132"/>
                          <a:pt x="15" y="132"/>
                        </a:cubicBezTo>
                        <a:cubicBezTo>
                          <a:pt x="17" y="132"/>
                          <a:pt x="19" y="133"/>
                          <a:pt x="21" y="133"/>
                        </a:cubicBezTo>
                        <a:cubicBezTo>
                          <a:pt x="22" y="133"/>
                          <a:pt x="23" y="133"/>
                          <a:pt x="23" y="133"/>
                        </a:cubicBezTo>
                        <a:cubicBezTo>
                          <a:pt x="26" y="133"/>
                          <a:pt x="28" y="133"/>
                          <a:pt x="31" y="133"/>
                        </a:cubicBezTo>
                        <a:cubicBezTo>
                          <a:pt x="32" y="133"/>
                          <a:pt x="33" y="133"/>
                          <a:pt x="34" y="133"/>
                        </a:cubicBezTo>
                        <a:cubicBezTo>
                          <a:pt x="34" y="132"/>
                          <a:pt x="34" y="132"/>
                          <a:pt x="35" y="132"/>
                        </a:cubicBezTo>
                        <a:cubicBezTo>
                          <a:pt x="35" y="131"/>
                          <a:pt x="36" y="130"/>
                          <a:pt x="36" y="129"/>
                        </a:cubicBezTo>
                        <a:cubicBezTo>
                          <a:pt x="40" y="123"/>
                          <a:pt x="43" y="116"/>
                          <a:pt x="48" y="111"/>
                        </a:cubicBezTo>
                        <a:cubicBezTo>
                          <a:pt x="48" y="111"/>
                          <a:pt x="48" y="110"/>
                          <a:pt x="48" y="110"/>
                        </a:cubicBezTo>
                        <a:cubicBezTo>
                          <a:pt x="46" y="110"/>
                          <a:pt x="45" y="111"/>
                          <a:pt x="43" y="111"/>
                        </a:cubicBezTo>
                        <a:cubicBezTo>
                          <a:pt x="37" y="113"/>
                          <a:pt x="31" y="115"/>
                          <a:pt x="26" y="117"/>
                        </a:cubicBezTo>
                        <a:cubicBezTo>
                          <a:pt x="23" y="118"/>
                          <a:pt x="21" y="119"/>
                          <a:pt x="19" y="120"/>
                        </a:cubicBezTo>
                        <a:cubicBezTo>
                          <a:pt x="18" y="120"/>
                          <a:pt x="17" y="120"/>
                          <a:pt x="16" y="121"/>
                        </a:cubicBezTo>
                        <a:cubicBezTo>
                          <a:pt x="14" y="121"/>
                          <a:pt x="14" y="120"/>
                          <a:pt x="14" y="119"/>
                        </a:cubicBezTo>
                        <a:cubicBezTo>
                          <a:pt x="14" y="118"/>
                          <a:pt x="14" y="117"/>
                          <a:pt x="16" y="117"/>
                        </a:cubicBezTo>
                        <a:cubicBezTo>
                          <a:pt x="16" y="117"/>
                          <a:pt x="16" y="117"/>
                          <a:pt x="16" y="117"/>
                        </a:cubicBezTo>
                        <a:cubicBezTo>
                          <a:pt x="17" y="118"/>
                          <a:pt x="17" y="118"/>
                          <a:pt x="18" y="118"/>
                        </a:cubicBezTo>
                        <a:cubicBezTo>
                          <a:pt x="20" y="117"/>
                          <a:pt x="21" y="117"/>
                          <a:pt x="23" y="116"/>
                        </a:cubicBezTo>
                        <a:cubicBezTo>
                          <a:pt x="29" y="114"/>
                          <a:pt x="35" y="111"/>
                          <a:pt x="42" y="109"/>
                        </a:cubicBezTo>
                        <a:cubicBezTo>
                          <a:pt x="42" y="109"/>
                          <a:pt x="43" y="109"/>
                          <a:pt x="43" y="109"/>
                        </a:cubicBezTo>
                        <a:cubicBezTo>
                          <a:pt x="46" y="108"/>
                          <a:pt x="49" y="106"/>
                          <a:pt x="51" y="105"/>
                        </a:cubicBezTo>
                        <a:cubicBezTo>
                          <a:pt x="52" y="105"/>
                          <a:pt x="53" y="104"/>
                          <a:pt x="53" y="104"/>
                        </a:cubicBezTo>
                        <a:cubicBezTo>
                          <a:pt x="55" y="101"/>
                          <a:pt x="57" y="98"/>
                          <a:pt x="59" y="95"/>
                        </a:cubicBezTo>
                        <a:cubicBezTo>
                          <a:pt x="59" y="94"/>
                          <a:pt x="59" y="94"/>
                          <a:pt x="59" y="94"/>
                        </a:cubicBezTo>
                        <a:cubicBezTo>
                          <a:pt x="59" y="94"/>
                          <a:pt x="59" y="93"/>
                          <a:pt x="59" y="93"/>
                        </a:cubicBezTo>
                        <a:cubicBezTo>
                          <a:pt x="58" y="94"/>
                          <a:pt x="58" y="94"/>
                          <a:pt x="57" y="94"/>
                        </a:cubicBezTo>
                        <a:cubicBezTo>
                          <a:pt x="52" y="96"/>
                          <a:pt x="47" y="97"/>
                          <a:pt x="42" y="100"/>
                        </a:cubicBezTo>
                        <a:cubicBezTo>
                          <a:pt x="38" y="102"/>
                          <a:pt x="33" y="104"/>
                          <a:pt x="28" y="106"/>
                        </a:cubicBezTo>
                        <a:cubicBezTo>
                          <a:pt x="25" y="107"/>
                          <a:pt x="22" y="108"/>
                          <a:pt x="18" y="109"/>
                        </a:cubicBezTo>
                        <a:cubicBezTo>
                          <a:pt x="17" y="111"/>
                          <a:pt x="15" y="113"/>
                          <a:pt x="14" y="115"/>
                        </a:cubicBezTo>
                        <a:cubicBezTo>
                          <a:pt x="12" y="119"/>
                          <a:pt x="10" y="122"/>
                          <a:pt x="7" y="125"/>
                        </a:cubicBezTo>
                        <a:cubicBezTo>
                          <a:pt x="7" y="126"/>
                          <a:pt x="7" y="126"/>
                          <a:pt x="7" y="126"/>
                        </a:cubicBezTo>
                        <a:close/>
                        <a:moveTo>
                          <a:pt x="61" y="31"/>
                        </a:moveTo>
                        <a:cubicBezTo>
                          <a:pt x="60" y="27"/>
                          <a:pt x="58" y="23"/>
                          <a:pt x="57" y="20"/>
                        </a:cubicBezTo>
                        <a:cubicBezTo>
                          <a:pt x="56" y="20"/>
                          <a:pt x="56" y="20"/>
                          <a:pt x="55" y="20"/>
                        </a:cubicBezTo>
                        <a:cubicBezTo>
                          <a:pt x="55" y="20"/>
                          <a:pt x="54" y="20"/>
                          <a:pt x="54" y="20"/>
                        </a:cubicBezTo>
                        <a:cubicBezTo>
                          <a:pt x="52" y="21"/>
                          <a:pt x="50" y="22"/>
                          <a:pt x="48" y="23"/>
                        </a:cubicBezTo>
                        <a:cubicBezTo>
                          <a:pt x="45" y="25"/>
                          <a:pt x="41" y="27"/>
                          <a:pt x="37" y="30"/>
                        </a:cubicBezTo>
                        <a:cubicBezTo>
                          <a:pt x="35" y="31"/>
                          <a:pt x="34" y="31"/>
                          <a:pt x="32" y="32"/>
                        </a:cubicBezTo>
                        <a:cubicBezTo>
                          <a:pt x="32" y="32"/>
                          <a:pt x="31" y="33"/>
                          <a:pt x="31" y="33"/>
                        </a:cubicBezTo>
                        <a:cubicBezTo>
                          <a:pt x="30" y="33"/>
                          <a:pt x="30" y="34"/>
                          <a:pt x="31" y="34"/>
                        </a:cubicBezTo>
                        <a:cubicBezTo>
                          <a:pt x="31" y="36"/>
                          <a:pt x="31" y="37"/>
                          <a:pt x="32" y="39"/>
                        </a:cubicBezTo>
                        <a:cubicBezTo>
                          <a:pt x="33" y="39"/>
                          <a:pt x="33" y="39"/>
                          <a:pt x="34" y="39"/>
                        </a:cubicBezTo>
                        <a:cubicBezTo>
                          <a:pt x="34" y="39"/>
                          <a:pt x="35" y="39"/>
                          <a:pt x="35" y="39"/>
                        </a:cubicBezTo>
                        <a:cubicBezTo>
                          <a:pt x="37" y="38"/>
                          <a:pt x="38" y="37"/>
                          <a:pt x="39" y="36"/>
                        </a:cubicBezTo>
                        <a:cubicBezTo>
                          <a:pt x="42" y="35"/>
                          <a:pt x="44" y="33"/>
                          <a:pt x="47" y="31"/>
                        </a:cubicBezTo>
                        <a:cubicBezTo>
                          <a:pt x="49" y="30"/>
                          <a:pt x="51" y="29"/>
                          <a:pt x="53" y="27"/>
                        </a:cubicBezTo>
                        <a:cubicBezTo>
                          <a:pt x="53" y="27"/>
                          <a:pt x="54" y="27"/>
                          <a:pt x="54" y="26"/>
                        </a:cubicBezTo>
                        <a:cubicBezTo>
                          <a:pt x="55" y="26"/>
                          <a:pt x="56" y="26"/>
                          <a:pt x="56" y="27"/>
                        </a:cubicBezTo>
                        <a:cubicBezTo>
                          <a:pt x="57" y="27"/>
                          <a:pt x="57" y="28"/>
                          <a:pt x="57" y="29"/>
                        </a:cubicBezTo>
                        <a:cubicBezTo>
                          <a:pt x="57" y="30"/>
                          <a:pt x="56" y="30"/>
                          <a:pt x="55" y="30"/>
                        </a:cubicBezTo>
                        <a:cubicBezTo>
                          <a:pt x="54" y="30"/>
                          <a:pt x="52" y="31"/>
                          <a:pt x="50" y="32"/>
                        </a:cubicBezTo>
                        <a:cubicBezTo>
                          <a:pt x="48" y="33"/>
                          <a:pt x="46" y="34"/>
                          <a:pt x="44" y="36"/>
                        </a:cubicBezTo>
                        <a:cubicBezTo>
                          <a:pt x="41" y="37"/>
                          <a:pt x="38" y="39"/>
                          <a:pt x="36" y="41"/>
                        </a:cubicBezTo>
                        <a:cubicBezTo>
                          <a:pt x="35" y="41"/>
                          <a:pt x="35" y="41"/>
                          <a:pt x="34" y="42"/>
                        </a:cubicBezTo>
                        <a:cubicBezTo>
                          <a:pt x="34" y="43"/>
                          <a:pt x="34" y="43"/>
                          <a:pt x="33" y="43"/>
                        </a:cubicBezTo>
                        <a:cubicBezTo>
                          <a:pt x="34" y="44"/>
                          <a:pt x="34" y="45"/>
                          <a:pt x="34" y="46"/>
                        </a:cubicBezTo>
                        <a:cubicBezTo>
                          <a:pt x="35" y="46"/>
                          <a:pt x="36" y="46"/>
                          <a:pt x="36" y="46"/>
                        </a:cubicBezTo>
                        <a:cubicBezTo>
                          <a:pt x="38" y="45"/>
                          <a:pt x="40" y="44"/>
                          <a:pt x="42" y="42"/>
                        </a:cubicBezTo>
                        <a:cubicBezTo>
                          <a:pt x="48" y="39"/>
                          <a:pt x="53" y="36"/>
                          <a:pt x="58" y="32"/>
                        </a:cubicBezTo>
                        <a:cubicBezTo>
                          <a:pt x="59" y="31"/>
                          <a:pt x="59" y="31"/>
                          <a:pt x="61" y="31"/>
                        </a:cubicBezTo>
                        <a:close/>
                        <a:moveTo>
                          <a:pt x="21" y="105"/>
                        </a:moveTo>
                        <a:cubicBezTo>
                          <a:pt x="22" y="106"/>
                          <a:pt x="22" y="106"/>
                          <a:pt x="23" y="106"/>
                        </a:cubicBezTo>
                        <a:cubicBezTo>
                          <a:pt x="24" y="105"/>
                          <a:pt x="26" y="105"/>
                          <a:pt x="27" y="104"/>
                        </a:cubicBezTo>
                        <a:cubicBezTo>
                          <a:pt x="32" y="102"/>
                          <a:pt x="37" y="100"/>
                          <a:pt x="41" y="98"/>
                        </a:cubicBezTo>
                        <a:cubicBezTo>
                          <a:pt x="45" y="96"/>
                          <a:pt x="48" y="95"/>
                          <a:pt x="51" y="93"/>
                        </a:cubicBezTo>
                        <a:cubicBezTo>
                          <a:pt x="53" y="92"/>
                          <a:pt x="55" y="91"/>
                          <a:pt x="57" y="90"/>
                        </a:cubicBezTo>
                        <a:cubicBezTo>
                          <a:pt x="59" y="89"/>
                          <a:pt x="60" y="89"/>
                          <a:pt x="61" y="91"/>
                        </a:cubicBezTo>
                        <a:cubicBezTo>
                          <a:pt x="61" y="91"/>
                          <a:pt x="61" y="91"/>
                          <a:pt x="61" y="91"/>
                        </a:cubicBezTo>
                        <a:cubicBezTo>
                          <a:pt x="63" y="87"/>
                          <a:pt x="66" y="84"/>
                          <a:pt x="68" y="80"/>
                        </a:cubicBezTo>
                        <a:cubicBezTo>
                          <a:pt x="68" y="80"/>
                          <a:pt x="68" y="80"/>
                          <a:pt x="67" y="80"/>
                        </a:cubicBezTo>
                        <a:cubicBezTo>
                          <a:pt x="66" y="81"/>
                          <a:pt x="64" y="81"/>
                          <a:pt x="63" y="82"/>
                        </a:cubicBezTo>
                        <a:cubicBezTo>
                          <a:pt x="59" y="83"/>
                          <a:pt x="55" y="85"/>
                          <a:pt x="51" y="87"/>
                        </a:cubicBezTo>
                        <a:cubicBezTo>
                          <a:pt x="47" y="89"/>
                          <a:pt x="42" y="91"/>
                          <a:pt x="37" y="93"/>
                        </a:cubicBezTo>
                        <a:cubicBezTo>
                          <a:pt x="36" y="94"/>
                          <a:pt x="34" y="95"/>
                          <a:pt x="32" y="96"/>
                        </a:cubicBezTo>
                        <a:cubicBezTo>
                          <a:pt x="30" y="96"/>
                          <a:pt x="29" y="97"/>
                          <a:pt x="28" y="97"/>
                        </a:cubicBezTo>
                        <a:cubicBezTo>
                          <a:pt x="28" y="98"/>
                          <a:pt x="27" y="98"/>
                          <a:pt x="26" y="98"/>
                        </a:cubicBezTo>
                        <a:cubicBezTo>
                          <a:pt x="25" y="100"/>
                          <a:pt x="23" y="103"/>
                          <a:pt x="21" y="105"/>
                        </a:cubicBezTo>
                        <a:close/>
                        <a:moveTo>
                          <a:pt x="73" y="75"/>
                        </a:moveTo>
                        <a:cubicBezTo>
                          <a:pt x="72" y="73"/>
                          <a:pt x="72" y="71"/>
                          <a:pt x="71" y="69"/>
                        </a:cubicBezTo>
                        <a:cubicBezTo>
                          <a:pt x="70" y="70"/>
                          <a:pt x="70" y="70"/>
                          <a:pt x="69" y="70"/>
                        </a:cubicBezTo>
                        <a:cubicBezTo>
                          <a:pt x="64" y="72"/>
                          <a:pt x="59" y="74"/>
                          <a:pt x="54" y="76"/>
                        </a:cubicBezTo>
                        <a:cubicBezTo>
                          <a:pt x="49" y="78"/>
                          <a:pt x="44" y="81"/>
                          <a:pt x="39" y="83"/>
                        </a:cubicBezTo>
                        <a:cubicBezTo>
                          <a:pt x="38" y="83"/>
                          <a:pt x="37" y="83"/>
                          <a:pt x="37" y="84"/>
                        </a:cubicBezTo>
                        <a:cubicBezTo>
                          <a:pt x="34" y="87"/>
                          <a:pt x="32" y="90"/>
                          <a:pt x="30" y="93"/>
                        </a:cubicBezTo>
                        <a:cubicBezTo>
                          <a:pt x="30" y="93"/>
                          <a:pt x="30" y="94"/>
                          <a:pt x="29" y="94"/>
                        </a:cubicBezTo>
                        <a:cubicBezTo>
                          <a:pt x="30" y="94"/>
                          <a:pt x="31" y="94"/>
                          <a:pt x="31" y="94"/>
                        </a:cubicBezTo>
                        <a:cubicBezTo>
                          <a:pt x="32" y="93"/>
                          <a:pt x="33" y="93"/>
                          <a:pt x="34" y="93"/>
                        </a:cubicBezTo>
                        <a:cubicBezTo>
                          <a:pt x="40" y="90"/>
                          <a:pt x="47" y="87"/>
                          <a:pt x="53" y="84"/>
                        </a:cubicBezTo>
                        <a:cubicBezTo>
                          <a:pt x="56" y="83"/>
                          <a:pt x="58" y="81"/>
                          <a:pt x="60" y="80"/>
                        </a:cubicBezTo>
                        <a:cubicBezTo>
                          <a:pt x="63" y="79"/>
                          <a:pt x="66" y="77"/>
                          <a:pt x="68" y="76"/>
                        </a:cubicBezTo>
                        <a:cubicBezTo>
                          <a:pt x="69" y="75"/>
                          <a:pt x="70" y="75"/>
                          <a:pt x="71" y="76"/>
                        </a:cubicBezTo>
                        <a:cubicBezTo>
                          <a:pt x="71" y="76"/>
                          <a:pt x="71" y="76"/>
                          <a:pt x="72" y="76"/>
                        </a:cubicBezTo>
                        <a:cubicBezTo>
                          <a:pt x="72" y="76"/>
                          <a:pt x="73" y="75"/>
                          <a:pt x="73" y="75"/>
                        </a:cubicBezTo>
                        <a:close/>
                        <a:moveTo>
                          <a:pt x="40" y="80"/>
                        </a:moveTo>
                        <a:cubicBezTo>
                          <a:pt x="40" y="80"/>
                          <a:pt x="40" y="80"/>
                          <a:pt x="40" y="80"/>
                        </a:cubicBezTo>
                        <a:cubicBezTo>
                          <a:pt x="50" y="76"/>
                          <a:pt x="60" y="71"/>
                          <a:pt x="70" y="65"/>
                        </a:cubicBezTo>
                        <a:cubicBezTo>
                          <a:pt x="69" y="64"/>
                          <a:pt x="69" y="62"/>
                          <a:pt x="68" y="60"/>
                        </a:cubicBezTo>
                        <a:cubicBezTo>
                          <a:pt x="66" y="61"/>
                          <a:pt x="64" y="62"/>
                          <a:pt x="63" y="63"/>
                        </a:cubicBezTo>
                        <a:cubicBezTo>
                          <a:pt x="61" y="63"/>
                          <a:pt x="59" y="64"/>
                          <a:pt x="57" y="65"/>
                        </a:cubicBezTo>
                        <a:cubicBezTo>
                          <a:pt x="55" y="65"/>
                          <a:pt x="53" y="66"/>
                          <a:pt x="51" y="67"/>
                        </a:cubicBezTo>
                        <a:cubicBezTo>
                          <a:pt x="50" y="68"/>
                          <a:pt x="48" y="69"/>
                          <a:pt x="46" y="70"/>
                        </a:cubicBezTo>
                        <a:cubicBezTo>
                          <a:pt x="44" y="70"/>
                          <a:pt x="42" y="71"/>
                          <a:pt x="41" y="72"/>
                        </a:cubicBezTo>
                        <a:cubicBezTo>
                          <a:pt x="41" y="73"/>
                          <a:pt x="41" y="74"/>
                          <a:pt x="41" y="74"/>
                        </a:cubicBezTo>
                        <a:cubicBezTo>
                          <a:pt x="41" y="75"/>
                          <a:pt x="40" y="76"/>
                          <a:pt x="40" y="76"/>
                        </a:cubicBezTo>
                        <a:cubicBezTo>
                          <a:pt x="41" y="77"/>
                          <a:pt x="41" y="78"/>
                          <a:pt x="40" y="79"/>
                        </a:cubicBezTo>
                        <a:cubicBezTo>
                          <a:pt x="40" y="79"/>
                          <a:pt x="40" y="80"/>
                          <a:pt x="40" y="80"/>
                        </a:cubicBezTo>
                        <a:close/>
                        <a:moveTo>
                          <a:pt x="35" y="48"/>
                        </a:moveTo>
                        <a:cubicBezTo>
                          <a:pt x="36" y="50"/>
                          <a:pt x="36" y="52"/>
                          <a:pt x="36" y="53"/>
                        </a:cubicBezTo>
                        <a:cubicBezTo>
                          <a:pt x="36" y="53"/>
                          <a:pt x="37" y="54"/>
                          <a:pt x="37" y="54"/>
                        </a:cubicBezTo>
                        <a:cubicBezTo>
                          <a:pt x="38" y="54"/>
                          <a:pt x="39" y="55"/>
                          <a:pt x="40" y="54"/>
                        </a:cubicBezTo>
                        <a:cubicBezTo>
                          <a:pt x="41" y="54"/>
                          <a:pt x="42" y="53"/>
                          <a:pt x="43" y="53"/>
                        </a:cubicBezTo>
                        <a:cubicBezTo>
                          <a:pt x="47" y="50"/>
                          <a:pt x="51" y="48"/>
                          <a:pt x="55" y="46"/>
                        </a:cubicBezTo>
                        <a:cubicBezTo>
                          <a:pt x="58" y="44"/>
                          <a:pt x="60" y="43"/>
                          <a:pt x="62" y="41"/>
                        </a:cubicBezTo>
                        <a:cubicBezTo>
                          <a:pt x="63" y="41"/>
                          <a:pt x="63" y="41"/>
                          <a:pt x="63" y="41"/>
                        </a:cubicBezTo>
                        <a:cubicBezTo>
                          <a:pt x="62" y="39"/>
                          <a:pt x="62" y="37"/>
                          <a:pt x="61" y="35"/>
                        </a:cubicBezTo>
                        <a:cubicBezTo>
                          <a:pt x="60" y="35"/>
                          <a:pt x="60" y="35"/>
                          <a:pt x="59" y="36"/>
                        </a:cubicBezTo>
                        <a:cubicBezTo>
                          <a:pt x="55" y="37"/>
                          <a:pt x="52" y="39"/>
                          <a:pt x="49" y="41"/>
                        </a:cubicBezTo>
                        <a:cubicBezTo>
                          <a:pt x="44" y="44"/>
                          <a:pt x="40" y="47"/>
                          <a:pt x="35" y="48"/>
                        </a:cubicBezTo>
                        <a:close/>
                        <a:moveTo>
                          <a:pt x="27" y="25"/>
                        </a:moveTo>
                        <a:cubicBezTo>
                          <a:pt x="28" y="26"/>
                          <a:pt x="28" y="28"/>
                          <a:pt x="29" y="29"/>
                        </a:cubicBezTo>
                        <a:cubicBezTo>
                          <a:pt x="29" y="30"/>
                          <a:pt x="30" y="31"/>
                          <a:pt x="31" y="30"/>
                        </a:cubicBezTo>
                        <a:cubicBezTo>
                          <a:pt x="31" y="30"/>
                          <a:pt x="31" y="30"/>
                          <a:pt x="32" y="30"/>
                        </a:cubicBezTo>
                        <a:cubicBezTo>
                          <a:pt x="33" y="29"/>
                          <a:pt x="35" y="28"/>
                          <a:pt x="37" y="28"/>
                        </a:cubicBezTo>
                        <a:cubicBezTo>
                          <a:pt x="39" y="26"/>
                          <a:pt x="42" y="24"/>
                          <a:pt x="45" y="23"/>
                        </a:cubicBezTo>
                        <a:cubicBezTo>
                          <a:pt x="48" y="21"/>
                          <a:pt x="51" y="19"/>
                          <a:pt x="53" y="17"/>
                        </a:cubicBezTo>
                        <a:cubicBezTo>
                          <a:pt x="54" y="16"/>
                          <a:pt x="55" y="16"/>
                          <a:pt x="55" y="15"/>
                        </a:cubicBezTo>
                        <a:cubicBezTo>
                          <a:pt x="55" y="14"/>
                          <a:pt x="54" y="13"/>
                          <a:pt x="54" y="11"/>
                        </a:cubicBezTo>
                        <a:cubicBezTo>
                          <a:pt x="53" y="11"/>
                          <a:pt x="52" y="11"/>
                          <a:pt x="52" y="12"/>
                        </a:cubicBezTo>
                        <a:cubicBezTo>
                          <a:pt x="49" y="13"/>
                          <a:pt x="47" y="14"/>
                          <a:pt x="45" y="16"/>
                        </a:cubicBezTo>
                        <a:cubicBezTo>
                          <a:pt x="42" y="17"/>
                          <a:pt x="39" y="19"/>
                          <a:pt x="36" y="21"/>
                        </a:cubicBezTo>
                        <a:cubicBezTo>
                          <a:pt x="33" y="22"/>
                          <a:pt x="30" y="24"/>
                          <a:pt x="27" y="25"/>
                        </a:cubicBezTo>
                        <a:close/>
                        <a:moveTo>
                          <a:pt x="39" y="64"/>
                        </a:moveTo>
                        <a:cubicBezTo>
                          <a:pt x="40" y="65"/>
                          <a:pt x="40" y="66"/>
                          <a:pt x="40" y="67"/>
                        </a:cubicBezTo>
                        <a:cubicBezTo>
                          <a:pt x="40" y="68"/>
                          <a:pt x="40" y="68"/>
                          <a:pt x="40" y="69"/>
                        </a:cubicBezTo>
                        <a:cubicBezTo>
                          <a:pt x="40" y="69"/>
                          <a:pt x="39" y="69"/>
                          <a:pt x="40" y="70"/>
                        </a:cubicBezTo>
                        <a:cubicBezTo>
                          <a:pt x="40" y="70"/>
                          <a:pt x="41" y="70"/>
                          <a:pt x="41" y="70"/>
                        </a:cubicBezTo>
                        <a:cubicBezTo>
                          <a:pt x="41" y="70"/>
                          <a:pt x="41" y="69"/>
                          <a:pt x="41" y="69"/>
                        </a:cubicBezTo>
                        <a:cubicBezTo>
                          <a:pt x="45" y="68"/>
                          <a:pt x="48" y="66"/>
                          <a:pt x="52" y="65"/>
                        </a:cubicBezTo>
                        <a:cubicBezTo>
                          <a:pt x="54" y="63"/>
                          <a:pt x="57" y="62"/>
                          <a:pt x="60" y="61"/>
                        </a:cubicBezTo>
                        <a:cubicBezTo>
                          <a:pt x="62" y="60"/>
                          <a:pt x="64" y="58"/>
                          <a:pt x="66" y="57"/>
                        </a:cubicBezTo>
                        <a:cubicBezTo>
                          <a:pt x="66" y="57"/>
                          <a:pt x="67" y="57"/>
                          <a:pt x="67" y="56"/>
                        </a:cubicBezTo>
                        <a:cubicBezTo>
                          <a:pt x="67" y="55"/>
                          <a:pt x="66" y="53"/>
                          <a:pt x="66" y="52"/>
                        </a:cubicBezTo>
                        <a:cubicBezTo>
                          <a:pt x="66" y="52"/>
                          <a:pt x="66" y="52"/>
                          <a:pt x="65" y="52"/>
                        </a:cubicBezTo>
                        <a:cubicBezTo>
                          <a:pt x="62" y="53"/>
                          <a:pt x="59" y="54"/>
                          <a:pt x="56" y="56"/>
                        </a:cubicBezTo>
                        <a:cubicBezTo>
                          <a:pt x="54" y="57"/>
                          <a:pt x="51" y="58"/>
                          <a:pt x="49" y="60"/>
                        </a:cubicBezTo>
                        <a:cubicBezTo>
                          <a:pt x="46" y="61"/>
                          <a:pt x="44" y="62"/>
                          <a:pt x="41" y="63"/>
                        </a:cubicBezTo>
                        <a:cubicBezTo>
                          <a:pt x="40" y="63"/>
                          <a:pt x="40" y="64"/>
                          <a:pt x="39" y="64"/>
                        </a:cubicBezTo>
                        <a:close/>
                        <a:moveTo>
                          <a:pt x="65" y="48"/>
                        </a:moveTo>
                        <a:cubicBezTo>
                          <a:pt x="64" y="47"/>
                          <a:pt x="64" y="46"/>
                          <a:pt x="64" y="46"/>
                        </a:cubicBezTo>
                        <a:cubicBezTo>
                          <a:pt x="64" y="45"/>
                          <a:pt x="64" y="45"/>
                          <a:pt x="63" y="45"/>
                        </a:cubicBezTo>
                        <a:cubicBezTo>
                          <a:pt x="63" y="45"/>
                          <a:pt x="63" y="45"/>
                          <a:pt x="62" y="45"/>
                        </a:cubicBezTo>
                        <a:cubicBezTo>
                          <a:pt x="60" y="46"/>
                          <a:pt x="58" y="46"/>
                          <a:pt x="56" y="48"/>
                        </a:cubicBezTo>
                        <a:cubicBezTo>
                          <a:pt x="54" y="49"/>
                          <a:pt x="52" y="50"/>
                          <a:pt x="50" y="51"/>
                        </a:cubicBezTo>
                        <a:cubicBezTo>
                          <a:pt x="47" y="53"/>
                          <a:pt x="43" y="55"/>
                          <a:pt x="40" y="56"/>
                        </a:cubicBezTo>
                        <a:cubicBezTo>
                          <a:pt x="39" y="57"/>
                          <a:pt x="38" y="57"/>
                          <a:pt x="38" y="58"/>
                        </a:cubicBezTo>
                        <a:cubicBezTo>
                          <a:pt x="38" y="59"/>
                          <a:pt x="38" y="60"/>
                          <a:pt x="39" y="62"/>
                        </a:cubicBezTo>
                        <a:cubicBezTo>
                          <a:pt x="39" y="61"/>
                          <a:pt x="39" y="62"/>
                          <a:pt x="40" y="61"/>
                        </a:cubicBezTo>
                        <a:cubicBezTo>
                          <a:pt x="41" y="61"/>
                          <a:pt x="42" y="61"/>
                          <a:pt x="43" y="60"/>
                        </a:cubicBezTo>
                        <a:cubicBezTo>
                          <a:pt x="46" y="59"/>
                          <a:pt x="49" y="57"/>
                          <a:pt x="52" y="56"/>
                        </a:cubicBezTo>
                        <a:cubicBezTo>
                          <a:pt x="56" y="53"/>
                          <a:pt x="60" y="51"/>
                          <a:pt x="64" y="48"/>
                        </a:cubicBezTo>
                        <a:cubicBezTo>
                          <a:pt x="64" y="48"/>
                          <a:pt x="64" y="48"/>
                          <a:pt x="65" y="48"/>
                        </a:cubicBezTo>
                        <a:close/>
                        <a:moveTo>
                          <a:pt x="45" y="6"/>
                        </a:moveTo>
                        <a:cubicBezTo>
                          <a:pt x="45" y="8"/>
                          <a:pt x="45" y="8"/>
                          <a:pt x="43" y="9"/>
                        </a:cubicBezTo>
                        <a:cubicBezTo>
                          <a:pt x="40" y="10"/>
                          <a:pt x="37" y="12"/>
                          <a:pt x="35" y="13"/>
                        </a:cubicBezTo>
                        <a:cubicBezTo>
                          <a:pt x="32" y="15"/>
                          <a:pt x="29" y="17"/>
                          <a:pt x="26" y="19"/>
                        </a:cubicBezTo>
                        <a:cubicBezTo>
                          <a:pt x="25" y="19"/>
                          <a:pt x="25" y="19"/>
                          <a:pt x="25" y="19"/>
                        </a:cubicBezTo>
                        <a:cubicBezTo>
                          <a:pt x="25" y="20"/>
                          <a:pt x="25" y="20"/>
                          <a:pt x="25" y="20"/>
                        </a:cubicBezTo>
                        <a:cubicBezTo>
                          <a:pt x="26" y="21"/>
                          <a:pt x="26" y="21"/>
                          <a:pt x="26" y="21"/>
                        </a:cubicBezTo>
                        <a:cubicBezTo>
                          <a:pt x="27" y="22"/>
                          <a:pt x="27" y="23"/>
                          <a:pt x="28" y="22"/>
                        </a:cubicBezTo>
                        <a:cubicBezTo>
                          <a:pt x="28" y="22"/>
                          <a:pt x="29" y="22"/>
                          <a:pt x="29" y="22"/>
                        </a:cubicBezTo>
                        <a:cubicBezTo>
                          <a:pt x="31" y="21"/>
                          <a:pt x="33" y="20"/>
                          <a:pt x="35" y="19"/>
                        </a:cubicBezTo>
                        <a:cubicBezTo>
                          <a:pt x="40" y="17"/>
                          <a:pt x="44" y="14"/>
                          <a:pt x="48" y="11"/>
                        </a:cubicBezTo>
                        <a:cubicBezTo>
                          <a:pt x="49" y="9"/>
                          <a:pt x="51" y="8"/>
                          <a:pt x="53" y="7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50" y="6"/>
                          <a:pt x="48" y="6"/>
                          <a:pt x="45" y="6"/>
                        </a:cubicBezTo>
                        <a:close/>
                        <a:moveTo>
                          <a:pt x="25" y="18"/>
                        </a:moveTo>
                        <a:cubicBezTo>
                          <a:pt x="30" y="14"/>
                          <a:pt x="36" y="11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38" y="6"/>
                          <a:pt x="36" y="6"/>
                          <a:pt x="34" y="6"/>
                        </a:cubicBezTo>
                        <a:cubicBezTo>
                          <a:pt x="34" y="8"/>
                          <a:pt x="34" y="9"/>
                          <a:pt x="32" y="9"/>
                        </a:cubicBezTo>
                        <a:cubicBezTo>
                          <a:pt x="31" y="9"/>
                          <a:pt x="29" y="10"/>
                          <a:pt x="29" y="10"/>
                        </a:cubicBezTo>
                        <a:cubicBezTo>
                          <a:pt x="27" y="11"/>
                          <a:pt x="26" y="12"/>
                          <a:pt x="24" y="13"/>
                        </a:cubicBezTo>
                        <a:cubicBezTo>
                          <a:pt x="24" y="13"/>
                          <a:pt x="24" y="13"/>
                          <a:pt x="24" y="14"/>
                        </a:cubicBezTo>
                        <a:cubicBezTo>
                          <a:pt x="24" y="14"/>
                          <a:pt x="25" y="14"/>
                          <a:pt x="25" y="14"/>
                        </a:cubicBezTo>
                        <a:cubicBezTo>
                          <a:pt x="25" y="14"/>
                          <a:pt x="24" y="15"/>
                          <a:pt x="24" y="16"/>
                        </a:cubicBezTo>
                        <a:cubicBezTo>
                          <a:pt x="24" y="16"/>
                          <a:pt x="24" y="17"/>
                          <a:pt x="25" y="18"/>
                        </a:cubicBezTo>
                        <a:close/>
                        <a:moveTo>
                          <a:pt x="29" y="7"/>
                        </a:moveTo>
                        <a:cubicBezTo>
                          <a:pt x="29" y="7"/>
                          <a:pt x="29" y="7"/>
                          <a:pt x="29" y="7"/>
                        </a:cubicBezTo>
                        <a:cubicBezTo>
                          <a:pt x="28" y="7"/>
                          <a:pt x="27" y="7"/>
                          <a:pt x="26" y="7"/>
                        </a:cubicBezTo>
                        <a:cubicBezTo>
                          <a:pt x="25" y="7"/>
                          <a:pt x="24" y="7"/>
                          <a:pt x="23" y="7"/>
                        </a:cubicBezTo>
                        <a:cubicBezTo>
                          <a:pt x="23" y="7"/>
                          <a:pt x="22" y="6"/>
                          <a:pt x="22" y="6"/>
                        </a:cubicBez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1" y="5"/>
                          <a:pt x="20" y="4"/>
                          <a:pt x="19" y="4"/>
                        </a:cubicBezTo>
                        <a:cubicBezTo>
                          <a:pt x="19" y="4"/>
                          <a:pt x="19" y="4"/>
                          <a:pt x="19" y="4"/>
                        </a:cubicBezTo>
                        <a:cubicBezTo>
                          <a:pt x="21" y="6"/>
                          <a:pt x="21" y="9"/>
                          <a:pt x="23" y="12"/>
                        </a:cubicBezTo>
                        <a:cubicBezTo>
                          <a:pt x="25" y="10"/>
                          <a:pt x="27" y="9"/>
                          <a:pt x="29" y="7"/>
                        </a:cubicBezTo>
                        <a:close/>
                        <a:moveTo>
                          <a:pt x="69" y="83"/>
                        </a:moveTo>
                        <a:cubicBezTo>
                          <a:pt x="67" y="86"/>
                          <a:pt x="64" y="89"/>
                          <a:pt x="63" y="92"/>
                        </a:cubicBezTo>
                        <a:cubicBezTo>
                          <a:pt x="65" y="89"/>
                          <a:pt x="67" y="86"/>
                          <a:pt x="69" y="83"/>
                        </a:cubicBezTo>
                        <a:close/>
                        <a:moveTo>
                          <a:pt x="74" y="78"/>
                        </a:moveTo>
                        <a:cubicBezTo>
                          <a:pt x="74" y="78"/>
                          <a:pt x="74" y="78"/>
                          <a:pt x="74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5" y="78"/>
                          <a:pt x="75" y="78"/>
                          <a:pt x="75" y="78"/>
                        </a:cubicBezTo>
                        <a:cubicBezTo>
                          <a:pt x="74" y="78"/>
                          <a:pt x="74" y="78"/>
                          <a:pt x="74" y="78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18" name="Freeform 9"/>
                  <p:cNvSpPr/>
                  <p:nvPr/>
                </p:nvSpPr>
                <p:spPr bwMode="auto">
                  <a:xfrm>
                    <a:off x="6094413" y="3586163"/>
                    <a:ext cx="114300" cy="39688"/>
                  </a:xfrm>
                  <a:custGeom>
                    <a:avLst/>
                    <a:gdLst>
                      <a:gd name="T0" fmla="*/ 3266 w 35"/>
                      <a:gd name="T1" fmla="*/ 29766 h 12"/>
                      <a:gd name="T2" fmla="*/ 9797 w 35"/>
                      <a:gd name="T3" fmla="*/ 29766 h 12"/>
                      <a:gd name="T4" fmla="*/ 9797 w 35"/>
                      <a:gd name="T5" fmla="*/ 29766 h 12"/>
                      <a:gd name="T6" fmla="*/ 16329 w 35"/>
                      <a:gd name="T7" fmla="*/ 33073 h 12"/>
                      <a:gd name="T8" fmla="*/ 29391 w 35"/>
                      <a:gd name="T9" fmla="*/ 33073 h 12"/>
                      <a:gd name="T10" fmla="*/ 71846 w 35"/>
                      <a:gd name="T11" fmla="*/ 16537 h 12"/>
                      <a:gd name="T12" fmla="*/ 101237 w 35"/>
                      <a:gd name="T13" fmla="*/ 0 h 12"/>
                      <a:gd name="T14" fmla="*/ 104503 w 35"/>
                      <a:gd name="T15" fmla="*/ 0 h 12"/>
                      <a:gd name="T16" fmla="*/ 114300 w 35"/>
                      <a:gd name="T17" fmla="*/ 3307 h 12"/>
                      <a:gd name="T18" fmla="*/ 111034 w 35"/>
                      <a:gd name="T19" fmla="*/ 13229 h 12"/>
                      <a:gd name="T20" fmla="*/ 107769 w 35"/>
                      <a:gd name="T21" fmla="*/ 13229 h 12"/>
                      <a:gd name="T22" fmla="*/ 71846 w 35"/>
                      <a:gd name="T23" fmla="*/ 26459 h 12"/>
                      <a:gd name="T24" fmla="*/ 42454 w 35"/>
                      <a:gd name="T25" fmla="*/ 36381 h 12"/>
                      <a:gd name="T26" fmla="*/ 22860 w 35"/>
                      <a:gd name="T27" fmla="*/ 39688 h 12"/>
                      <a:gd name="T28" fmla="*/ 3266 w 35"/>
                      <a:gd name="T29" fmla="*/ 39688 h 12"/>
                      <a:gd name="T30" fmla="*/ 3266 w 35"/>
                      <a:gd name="T31" fmla="*/ 39688 h 12"/>
                      <a:gd name="T32" fmla="*/ 0 w 35"/>
                      <a:gd name="T33" fmla="*/ 29766 h 12"/>
                      <a:gd name="T34" fmla="*/ 3266 w 35"/>
                      <a:gd name="T35" fmla="*/ 29766 h 12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35"/>
                      <a:gd name="T55" fmla="*/ 0 h 12"/>
                      <a:gd name="T56" fmla="*/ 35 w 35"/>
                      <a:gd name="T57" fmla="*/ 12 h 12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35" h="12">
                        <a:moveTo>
                          <a:pt x="1" y="9"/>
                        </a:moveTo>
                        <a:cubicBezTo>
                          <a:pt x="1" y="8"/>
                          <a:pt x="2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4" y="10"/>
                          <a:pt x="4" y="10"/>
                          <a:pt x="5" y="10"/>
                        </a:cubicBezTo>
                        <a:cubicBezTo>
                          <a:pt x="6" y="10"/>
                          <a:pt x="8" y="10"/>
                          <a:pt x="9" y="10"/>
                        </a:cubicBezTo>
                        <a:cubicBezTo>
                          <a:pt x="14" y="8"/>
                          <a:pt x="18" y="7"/>
                          <a:pt x="22" y="5"/>
                        </a:cubicBezTo>
                        <a:cubicBezTo>
                          <a:pt x="25" y="4"/>
                          <a:pt x="28" y="2"/>
                          <a:pt x="31" y="0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33" y="0"/>
                          <a:pt x="34" y="0"/>
                          <a:pt x="35" y="1"/>
                        </a:cubicBezTo>
                        <a:cubicBezTo>
                          <a:pt x="35" y="2"/>
                          <a:pt x="35" y="3"/>
                          <a:pt x="34" y="4"/>
                        </a:cubicBezTo>
                        <a:cubicBezTo>
                          <a:pt x="34" y="4"/>
                          <a:pt x="33" y="4"/>
                          <a:pt x="33" y="4"/>
                        </a:cubicBezTo>
                        <a:cubicBezTo>
                          <a:pt x="29" y="6"/>
                          <a:pt x="26" y="7"/>
                          <a:pt x="22" y="8"/>
                        </a:cubicBezTo>
                        <a:cubicBezTo>
                          <a:pt x="19" y="9"/>
                          <a:pt x="16" y="10"/>
                          <a:pt x="13" y="11"/>
                        </a:cubicBezTo>
                        <a:cubicBezTo>
                          <a:pt x="11" y="11"/>
                          <a:pt x="9" y="12"/>
                          <a:pt x="7" y="12"/>
                        </a:cubicBezTo>
                        <a:cubicBezTo>
                          <a:pt x="5" y="12"/>
                          <a:pt x="3" y="12"/>
                          <a:pt x="1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0" y="11"/>
                          <a:pt x="0" y="10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CBCB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216" name="文本框 215"/>
            <p:cNvSpPr txBox="1"/>
            <p:nvPr/>
          </p:nvSpPr>
          <p:spPr>
            <a:xfrm>
              <a:off x="4677718" y="2109265"/>
              <a:ext cx="4343093" cy="9214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400" dirty="0">
                  <a:solidFill>
                    <a:schemeClr val="bg1"/>
                  </a:solidFill>
                  <a:latin typeface="+mn-lt"/>
                  <a:ea typeface="+mn-ea"/>
                  <a:sym typeface="+mn-ea"/>
                </a:rPr>
                <a:t>构建措施分析</a:t>
              </a:r>
              <a:endParaRPr lang="zh-CN" altLang="en-US" sz="5400" b="1" dirty="0">
                <a:blipFill dpi="0" rotWithShape="1">
                  <a:blip r:embed="rId1"/>
                  <a:srcRect/>
                  <a:stretch>
                    <a:fillRect/>
                  </a:stretch>
                </a:blipFill>
                <a:latin typeface="+mn-lt"/>
                <a:ea typeface="+mn-ea"/>
              </a:endParaRPr>
            </a:p>
          </p:txBody>
        </p:sp>
        <p:grpSp>
          <p:nvGrpSpPr>
            <p:cNvPr id="8199" name="组合 39"/>
            <p:cNvGrpSpPr/>
            <p:nvPr/>
          </p:nvGrpSpPr>
          <p:grpSpPr bwMode="auto">
            <a:xfrm>
              <a:off x="3807322" y="2072460"/>
              <a:ext cx="887413" cy="1591200"/>
              <a:chOff x="2665413" y="5559425"/>
              <a:chExt cx="887413" cy="1635125"/>
            </a:xfrm>
          </p:grpSpPr>
          <p:sp>
            <p:nvSpPr>
              <p:cNvPr id="41" name="Freeform 276"/>
              <p:cNvSpPr/>
              <p:nvPr/>
            </p:nvSpPr>
            <p:spPr bwMode="auto">
              <a:xfrm>
                <a:off x="3192348" y="6653312"/>
                <a:ext cx="260293" cy="148352"/>
              </a:xfrm>
              <a:custGeom>
                <a:avLst/>
                <a:gdLst>
                  <a:gd name="T0" fmla="*/ 12 w 80"/>
                  <a:gd name="T1" fmla="*/ 46 h 46"/>
                  <a:gd name="T2" fmla="*/ 12 w 80"/>
                  <a:gd name="T3" fmla="*/ 46 h 46"/>
                  <a:gd name="T4" fmla="*/ 11 w 80"/>
                  <a:gd name="T5" fmla="*/ 45 h 46"/>
                  <a:gd name="T6" fmla="*/ 36 w 80"/>
                  <a:gd name="T7" fmla="*/ 28 h 46"/>
                  <a:gd name="T8" fmla="*/ 56 w 80"/>
                  <a:gd name="T9" fmla="*/ 14 h 46"/>
                  <a:gd name="T10" fmla="*/ 32 w 80"/>
                  <a:gd name="T11" fmla="*/ 28 h 46"/>
                  <a:gd name="T12" fmla="*/ 30 w 80"/>
                  <a:gd name="T13" fmla="*/ 29 h 46"/>
                  <a:gd name="T14" fmla="*/ 30 w 80"/>
                  <a:gd name="T15" fmla="*/ 29 h 46"/>
                  <a:gd name="T16" fmla="*/ 27 w 80"/>
                  <a:gd name="T17" fmla="*/ 18 h 46"/>
                  <a:gd name="T18" fmla="*/ 15 w 80"/>
                  <a:gd name="T19" fmla="*/ 25 h 46"/>
                  <a:gd name="T20" fmla="*/ 14 w 80"/>
                  <a:gd name="T21" fmla="*/ 25 h 46"/>
                  <a:gd name="T22" fmla="*/ 32 w 80"/>
                  <a:gd name="T23" fmla="*/ 2 h 46"/>
                  <a:gd name="T24" fmla="*/ 28 w 80"/>
                  <a:gd name="T25" fmla="*/ 4 h 46"/>
                  <a:gd name="T26" fmla="*/ 25 w 80"/>
                  <a:gd name="T27" fmla="*/ 3 h 46"/>
                  <a:gd name="T28" fmla="*/ 1 w 80"/>
                  <a:gd name="T29" fmla="*/ 18 h 46"/>
                  <a:gd name="T30" fmla="*/ 1 w 80"/>
                  <a:gd name="T31" fmla="*/ 17 h 46"/>
                  <a:gd name="T32" fmla="*/ 0 w 80"/>
                  <a:gd name="T33" fmla="*/ 17 h 46"/>
                  <a:gd name="T34" fmla="*/ 25 w 80"/>
                  <a:gd name="T35" fmla="*/ 3 h 46"/>
                  <a:gd name="T36" fmla="*/ 26 w 80"/>
                  <a:gd name="T37" fmla="*/ 2 h 46"/>
                  <a:gd name="T38" fmla="*/ 28 w 80"/>
                  <a:gd name="T39" fmla="*/ 3 h 46"/>
                  <a:gd name="T40" fmla="*/ 33 w 80"/>
                  <a:gd name="T41" fmla="*/ 0 h 46"/>
                  <a:gd name="T42" fmla="*/ 34 w 80"/>
                  <a:gd name="T43" fmla="*/ 0 h 46"/>
                  <a:gd name="T44" fmla="*/ 34 w 80"/>
                  <a:gd name="T45" fmla="*/ 1 h 46"/>
                  <a:gd name="T46" fmla="*/ 16 w 80"/>
                  <a:gd name="T47" fmla="*/ 23 h 46"/>
                  <a:gd name="T48" fmla="*/ 27 w 80"/>
                  <a:gd name="T49" fmla="*/ 17 h 46"/>
                  <a:gd name="T50" fmla="*/ 28 w 80"/>
                  <a:gd name="T51" fmla="*/ 17 h 46"/>
                  <a:gd name="T52" fmla="*/ 28 w 80"/>
                  <a:gd name="T53" fmla="*/ 17 h 46"/>
                  <a:gd name="T54" fmla="*/ 31 w 80"/>
                  <a:gd name="T55" fmla="*/ 28 h 46"/>
                  <a:gd name="T56" fmla="*/ 32 w 80"/>
                  <a:gd name="T57" fmla="*/ 28 h 46"/>
                  <a:gd name="T58" fmla="*/ 66 w 80"/>
                  <a:gd name="T59" fmla="*/ 8 h 46"/>
                  <a:gd name="T60" fmla="*/ 66 w 80"/>
                  <a:gd name="T61" fmla="*/ 7 h 46"/>
                  <a:gd name="T62" fmla="*/ 66 w 80"/>
                  <a:gd name="T63" fmla="*/ 7 h 46"/>
                  <a:gd name="T64" fmla="*/ 67 w 80"/>
                  <a:gd name="T65" fmla="*/ 7 h 46"/>
                  <a:gd name="T66" fmla="*/ 67 w 80"/>
                  <a:gd name="T67" fmla="*/ 8 h 46"/>
                  <a:gd name="T68" fmla="*/ 67 w 80"/>
                  <a:gd name="T69" fmla="*/ 8 h 46"/>
                  <a:gd name="T70" fmla="*/ 66 w 80"/>
                  <a:gd name="T71" fmla="*/ 9 h 46"/>
                  <a:gd name="T72" fmla="*/ 17 w 80"/>
                  <a:gd name="T73" fmla="*/ 42 h 46"/>
                  <a:gd name="T74" fmla="*/ 79 w 80"/>
                  <a:gd name="T75" fmla="*/ 6 h 46"/>
                  <a:gd name="T76" fmla="*/ 80 w 80"/>
                  <a:gd name="T77" fmla="*/ 6 h 46"/>
                  <a:gd name="T78" fmla="*/ 80 w 80"/>
                  <a:gd name="T79" fmla="*/ 6 h 46"/>
                  <a:gd name="T80" fmla="*/ 12 w 80"/>
                  <a:gd name="T8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0" h="46">
                    <a:moveTo>
                      <a:pt x="12" y="46"/>
                    </a:move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36" y="28"/>
                    </a:cubicBezTo>
                    <a:cubicBezTo>
                      <a:pt x="42" y="24"/>
                      <a:pt x="48" y="19"/>
                      <a:pt x="56" y="14"/>
                    </a:cubicBezTo>
                    <a:cubicBezTo>
                      <a:pt x="51" y="17"/>
                      <a:pt x="43" y="22"/>
                      <a:pt x="32" y="28"/>
                    </a:cubicBezTo>
                    <a:cubicBezTo>
                      <a:pt x="31" y="29"/>
                      <a:pt x="31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27" y="18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4" y="25"/>
                    </a:cubicBezTo>
                    <a:cubicBezTo>
                      <a:pt x="14" y="24"/>
                      <a:pt x="14" y="24"/>
                      <a:pt x="32" y="2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25" y="3"/>
                      <a:pt x="25" y="3"/>
                    </a:cubicBezTo>
                    <a:cubicBezTo>
                      <a:pt x="25" y="2"/>
                      <a:pt x="25" y="2"/>
                      <a:pt x="26" y="2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31" y="1"/>
                      <a:pt x="33" y="0"/>
                    </a:cubicBezTo>
                    <a:cubicBezTo>
                      <a:pt x="33" y="0"/>
                      <a:pt x="34" y="0"/>
                      <a:pt x="34" y="0"/>
                    </a:cubicBezTo>
                    <a:cubicBezTo>
                      <a:pt x="34" y="0"/>
                      <a:pt x="34" y="1"/>
                      <a:pt x="34" y="1"/>
                    </a:cubicBezTo>
                    <a:cubicBezTo>
                      <a:pt x="28" y="8"/>
                      <a:pt x="19" y="19"/>
                      <a:pt x="16" y="23"/>
                    </a:cubicBezTo>
                    <a:cubicBezTo>
                      <a:pt x="19" y="22"/>
                      <a:pt x="24" y="19"/>
                      <a:pt x="27" y="17"/>
                    </a:cubicBezTo>
                    <a:cubicBezTo>
                      <a:pt x="27" y="17"/>
                      <a:pt x="27" y="17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9" y="20"/>
                      <a:pt x="30" y="26"/>
                      <a:pt x="31" y="28"/>
                    </a:cubicBezTo>
                    <a:cubicBezTo>
                      <a:pt x="31" y="28"/>
                      <a:pt x="31" y="28"/>
                      <a:pt x="32" y="28"/>
                    </a:cubicBezTo>
                    <a:cubicBezTo>
                      <a:pt x="59" y="11"/>
                      <a:pt x="65" y="8"/>
                      <a:pt x="66" y="8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7"/>
                      <a:pt x="67" y="7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8"/>
                      <a:pt x="67" y="8"/>
                      <a:pt x="66" y="9"/>
                    </a:cubicBezTo>
                    <a:cubicBezTo>
                      <a:pt x="42" y="25"/>
                      <a:pt x="25" y="36"/>
                      <a:pt x="17" y="42"/>
                    </a:cubicBezTo>
                    <a:cubicBezTo>
                      <a:pt x="31" y="34"/>
                      <a:pt x="64" y="14"/>
                      <a:pt x="79" y="6"/>
                    </a:cubicBezTo>
                    <a:cubicBezTo>
                      <a:pt x="79" y="5"/>
                      <a:pt x="80" y="6"/>
                      <a:pt x="80" y="6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16" y="44"/>
                      <a:pt x="12" y="46"/>
                      <a:pt x="12" y="4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2" name="Freeform 277"/>
              <p:cNvSpPr/>
              <p:nvPr/>
            </p:nvSpPr>
            <p:spPr bwMode="auto">
              <a:xfrm>
                <a:off x="2982844" y="6193586"/>
                <a:ext cx="553918" cy="319526"/>
              </a:xfrm>
              <a:custGeom>
                <a:avLst/>
                <a:gdLst>
                  <a:gd name="T0" fmla="*/ 53 w 171"/>
                  <a:gd name="T1" fmla="*/ 98 h 99"/>
                  <a:gd name="T2" fmla="*/ 53 w 171"/>
                  <a:gd name="T3" fmla="*/ 98 h 99"/>
                  <a:gd name="T4" fmla="*/ 114 w 171"/>
                  <a:gd name="T5" fmla="*/ 58 h 99"/>
                  <a:gd name="T6" fmla="*/ 114 w 171"/>
                  <a:gd name="T7" fmla="*/ 55 h 99"/>
                  <a:gd name="T8" fmla="*/ 41 w 171"/>
                  <a:gd name="T9" fmla="*/ 97 h 99"/>
                  <a:gd name="T10" fmla="*/ 41 w 171"/>
                  <a:gd name="T11" fmla="*/ 97 h 99"/>
                  <a:gd name="T12" fmla="*/ 41 w 171"/>
                  <a:gd name="T13" fmla="*/ 96 h 99"/>
                  <a:gd name="T14" fmla="*/ 24 w 171"/>
                  <a:gd name="T15" fmla="*/ 95 h 99"/>
                  <a:gd name="T16" fmla="*/ 24 w 171"/>
                  <a:gd name="T17" fmla="*/ 95 h 99"/>
                  <a:gd name="T18" fmla="*/ 24 w 171"/>
                  <a:gd name="T19" fmla="*/ 94 h 99"/>
                  <a:gd name="T20" fmla="*/ 44 w 171"/>
                  <a:gd name="T21" fmla="*/ 79 h 99"/>
                  <a:gd name="T22" fmla="*/ 145 w 171"/>
                  <a:gd name="T23" fmla="*/ 6 h 99"/>
                  <a:gd name="T24" fmla="*/ 1 w 171"/>
                  <a:gd name="T25" fmla="*/ 89 h 99"/>
                  <a:gd name="T26" fmla="*/ 1 w 171"/>
                  <a:gd name="T27" fmla="*/ 88 h 99"/>
                  <a:gd name="T28" fmla="*/ 1 w 171"/>
                  <a:gd name="T29" fmla="*/ 88 h 99"/>
                  <a:gd name="T30" fmla="*/ 152 w 171"/>
                  <a:gd name="T31" fmla="*/ 0 h 99"/>
                  <a:gd name="T32" fmla="*/ 153 w 171"/>
                  <a:gd name="T33" fmla="*/ 0 h 99"/>
                  <a:gd name="T34" fmla="*/ 153 w 171"/>
                  <a:gd name="T35" fmla="*/ 0 h 99"/>
                  <a:gd name="T36" fmla="*/ 31 w 171"/>
                  <a:gd name="T37" fmla="*/ 90 h 99"/>
                  <a:gd name="T38" fmla="*/ 144 w 171"/>
                  <a:gd name="T39" fmla="*/ 25 h 99"/>
                  <a:gd name="T40" fmla="*/ 144 w 171"/>
                  <a:gd name="T41" fmla="*/ 25 h 99"/>
                  <a:gd name="T42" fmla="*/ 144 w 171"/>
                  <a:gd name="T43" fmla="*/ 26 h 99"/>
                  <a:gd name="T44" fmla="*/ 114 w 171"/>
                  <a:gd name="T45" fmla="*/ 54 h 99"/>
                  <a:gd name="T46" fmla="*/ 170 w 171"/>
                  <a:gd name="T47" fmla="*/ 21 h 99"/>
                  <a:gd name="T48" fmla="*/ 114 w 171"/>
                  <a:gd name="T49" fmla="*/ 59 h 99"/>
                  <a:gd name="T50" fmla="*/ 158 w 171"/>
                  <a:gd name="T51" fmla="*/ 37 h 99"/>
                  <a:gd name="T52" fmla="*/ 158 w 171"/>
                  <a:gd name="T53" fmla="*/ 38 h 99"/>
                  <a:gd name="T54" fmla="*/ 118 w 171"/>
                  <a:gd name="T55" fmla="*/ 77 h 99"/>
                  <a:gd name="T56" fmla="*/ 119 w 171"/>
                  <a:gd name="T57" fmla="*/ 78 h 99"/>
                  <a:gd name="T58" fmla="*/ 117 w 171"/>
                  <a:gd name="T59" fmla="*/ 82 h 99"/>
                  <a:gd name="T60" fmla="*/ 117 w 171"/>
                  <a:gd name="T61" fmla="*/ 82 h 99"/>
                  <a:gd name="T62" fmla="*/ 109 w 171"/>
                  <a:gd name="T63" fmla="*/ 89 h 99"/>
                  <a:gd name="T64" fmla="*/ 105 w 171"/>
                  <a:gd name="T65" fmla="*/ 90 h 99"/>
                  <a:gd name="T66" fmla="*/ 106 w 171"/>
                  <a:gd name="T67" fmla="*/ 90 h 99"/>
                  <a:gd name="T68" fmla="*/ 112 w 171"/>
                  <a:gd name="T69" fmla="*/ 85 h 99"/>
                  <a:gd name="T70" fmla="*/ 116 w 171"/>
                  <a:gd name="T71" fmla="*/ 79 h 99"/>
                  <a:gd name="T72" fmla="*/ 99 w 171"/>
                  <a:gd name="T73" fmla="*/ 89 h 99"/>
                  <a:gd name="T74" fmla="*/ 98 w 171"/>
                  <a:gd name="T75" fmla="*/ 89 h 99"/>
                  <a:gd name="T76" fmla="*/ 154 w 171"/>
                  <a:gd name="T77" fmla="*/ 41 h 99"/>
                  <a:gd name="T78" fmla="*/ 53 w 171"/>
                  <a:gd name="T79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1" h="99">
                    <a:moveTo>
                      <a:pt x="53" y="99"/>
                    </a:moveTo>
                    <a:cubicBezTo>
                      <a:pt x="53" y="99"/>
                      <a:pt x="53" y="99"/>
                      <a:pt x="53" y="98"/>
                    </a:cubicBezTo>
                    <a:cubicBezTo>
                      <a:pt x="53" y="98"/>
                      <a:pt x="53" y="98"/>
                      <a:pt x="53" y="98"/>
                    </a:cubicBezTo>
                    <a:cubicBezTo>
                      <a:pt x="53" y="98"/>
                      <a:pt x="53" y="98"/>
                      <a:pt x="53" y="98"/>
                    </a:cubicBezTo>
                    <a:cubicBezTo>
                      <a:pt x="53" y="98"/>
                      <a:pt x="53" y="98"/>
                      <a:pt x="53" y="98"/>
                    </a:cubicBezTo>
                    <a:cubicBezTo>
                      <a:pt x="55" y="96"/>
                      <a:pt x="64" y="90"/>
                      <a:pt x="114" y="58"/>
                    </a:cubicBezTo>
                    <a:cubicBezTo>
                      <a:pt x="134" y="45"/>
                      <a:pt x="154" y="32"/>
                      <a:pt x="164" y="26"/>
                    </a:cubicBezTo>
                    <a:cubicBezTo>
                      <a:pt x="154" y="31"/>
                      <a:pt x="134" y="43"/>
                      <a:pt x="114" y="55"/>
                    </a:cubicBezTo>
                    <a:cubicBezTo>
                      <a:pt x="60" y="86"/>
                      <a:pt x="44" y="96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6"/>
                    </a:cubicBezTo>
                    <a:cubicBezTo>
                      <a:pt x="40" y="96"/>
                      <a:pt x="40" y="96"/>
                      <a:pt x="41" y="96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16" y="41"/>
                      <a:pt x="58" y="75"/>
                      <a:pt x="24" y="95"/>
                    </a:cubicBezTo>
                    <a:cubicBezTo>
                      <a:pt x="24" y="95"/>
                      <a:pt x="24" y="95"/>
                      <a:pt x="24" y="95"/>
                    </a:cubicBezTo>
                    <a:cubicBezTo>
                      <a:pt x="24" y="95"/>
                      <a:pt x="24" y="95"/>
                      <a:pt x="24" y="95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5" y="93"/>
                      <a:pt x="30" y="89"/>
                      <a:pt x="44" y="79"/>
                    </a:cubicBezTo>
                    <a:cubicBezTo>
                      <a:pt x="55" y="71"/>
                      <a:pt x="70" y="60"/>
                      <a:pt x="88" y="47"/>
                    </a:cubicBezTo>
                    <a:cubicBezTo>
                      <a:pt x="111" y="30"/>
                      <a:pt x="134" y="14"/>
                      <a:pt x="145" y="6"/>
                    </a:cubicBezTo>
                    <a:cubicBezTo>
                      <a:pt x="142" y="7"/>
                      <a:pt x="138" y="10"/>
                      <a:pt x="134" y="12"/>
                    </a:cubicBezTo>
                    <a:cubicBezTo>
                      <a:pt x="41" y="67"/>
                      <a:pt x="3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8"/>
                    </a:cubicBezTo>
                    <a:cubicBezTo>
                      <a:pt x="0" y="88"/>
                      <a:pt x="0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5" y="87"/>
                      <a:pt x="95" y="34"/>
                      <a:pt x="134" y="11"/>
                    </a:cubicBezTo>
                    <a:cubicBezTo>
                      <a:pt x="147" y="3"/>
                      <a:pt x="151" y="1"/>
                      <a:pt x="152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16" y="28"/>
                      <a:pt x="51" y="75"/>
                      <a:pt x="31" y="90"/>
                    </a:cubicBezTo>
                    <a:cubicBezTo>
                      <a:pt x="81" y="61"/>
                      <a:pt x="137" y="28"/>
                      <a:pt x="143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5"/>
                    </a:cubicBezTo>
                    <a:cubicBezTo>
                      <a:pt x="144" y="25"/>
                      <a:pt x="144" y="25"/>
                      <a:pt x="144" y="26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60" y="85"/>
                      <a:pt x="89" y="68"/>
                      <a:pt x="114" y="54"/>
                    </a:cubicBezTo>
                    <a:cubicBezTo>
                      <a:pt x="163" y="25"/>
                      <a:pt x="170" y="21"/>
                      <a:pt x="170" y="21"/>
                    </a:cubicBezTo>
                    <a:cubicBezTo>
                      <a:pt x="170" y="21"/>
                      <a:pt x="170" y="21"/>
                      <a:pt x="170" y="21"/>
                    </a:cubicBezTo>
                    <a:cubicBezTo>
                      <a:pt x="170" y="21"/>
                      <a:pt x="171" y="21"/>
                      <a:pt x="171" y="21"/>
                    </a:cubicBezTo>
                    <a:cubicBezTo>
                      <a:pt x="171" y="22"/>
                      <a:pt x="171" y="22"/>
                      <a:pt x="114" y="59"/>
                    </a:cubicBezTo>
                    <a:cubicBezTo>
                      <a:pt x="94" y="72"/>
                      <a:pt x="73" y="85"/>
                      <a:pt x="61" y="93"/>
                    </a:cubicBezTo>
                    <a:cubicBezTo>
                      <a:pt x="158" y="37"/>
                      <a:pt x="158" y="37"/>
                      <a:pt x="158" y="37"/>
                    </a:cubicBezTo>
                    <a:cubicBezTo>
                      <a:pt x="158" y="37"/>
                      <a:pt x="158" y="37"/>
                      <a:pt x="158" y="37"/>
                    </a:cubicBezTo>
                    <a:cubicBezTo>
                      <a:pt x="159" y="38"/>
                      <a:pt x="159" y="38"/>
                      <a:pt x="158" y="38"/>
                    </a:cubicBezTo>
                    <a:cubicBezTo>
                      <a:pt x="102" y="86"/>
                      <a:pt x="102" y="86"/>
                      <a:pt x="102" y="86"/>
                    </a:cubicBezTo>
                    <a:cubicBezTo>
                      <a:pt x="106" y="84"/>
                      <a:pt x="113" y="80"/>
                      <a:pt x="118" y="77"/>
                    </a:cubicBezTo>
                    <a:cubicBezTo>
                      <a:pt x="118" y="77"/>
                      <a:pt x="118" y="77"/>
                      <a:pt x="119" y="77"/>
                    </a:cubicBezTo>
                    <a:cubicBezTo>
                      <a:pt x="119" y="77"/>
                      <a:pt x="119" y="77"/>
                      <a:pt x="119" y="78"/>
                    </a:cubicBezTo>
                    <a:cubicBezTo>
                      <a:pt x="114" y="83"/>
                      <a:pt x="114" y="83"/>
                      <a:pt x="114" y="83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8" y="82"/>
                      <a:pt x="117" y="82"/>
                      <a:pt x="117" y="82"/>
                    </a:cubicBezTo>
                    <a:cubicBezTo>
                      <a:pt x="115" y="84"/>
                      <a:pt x="112" y="86"/>
                      <a:pt x="109" y="88"/>
                    </a:cubicBezTo>
                    <a:cubicBezTo>
                      <a:pt x="109" y="88"/>
                      <a:pt x="109" y="88"/>
                      <a:pt x="109" y="89"/>
                    </a:cubicBezTo>
                    <a:cubicBezTo>
                      <a:pt x="106" y="90"/>
                      <a:pt x="106" y="90"/>
                      <a:pt x="106" y="90"/>
                    </a:cubicBezTo>
                    <a:cubicBezTo>
                      <a:pt x="106" y="90"/>
                      <a:pt x="105" y="90"/>
                      <a:pt x="105" y="90"/>
                    </a:cubicBezTo>
                    <a:cubicBezTo>
                      <a:pt x="105" y="90"/>
                      <a:pt x="105" y="90"/>
                      <a:pt x="106" y="90"/>
                    </a:cubicBezTo>
                    <a:cubicBezTo>
                      <a:pt x="106" y="90"/>
                      <a:pt x="106" y="90"/>
                      <a:pt x="106" y="90"/>
                    </a:cubicBezTo>
                    <a:cubicBezTo>
                      <a:pt x="106" y="89"/>
                      <a:pt x="106" y="89"/>
                      <a:pt x="106" y="89"/>
                    </a:cubicBezTo>
                    <a:cubicBezTo>
                      <a:pt x="107" y="89"/>
                      <a:pt x="108" y="88"/>
                      <a:pt x="112" y="85"/>
                    </a:cubicBezTo>
                    <a:cubicBezTo>
                      <a:pt x="111" y="85"/>
                      <a:pt x="111" y="85"/>
                      <a:pt x="112" y="85"/>
                    </a:cubicBezTo>
                    <a:cubicBezTo>
                      <a:pt x="116" y="79"/>
                      <a:pt x="116" y="79"/>
                      <a:pt x="116" y="79"/>
                    </a:cubicBezTo>
                    <a:cubicBezTo>
                      <a:pt x="103" y="87"/>
                      <a:pt x="100" y="89"/>
                      <a:pt x="99" y="89"/>
                    </a:cubicBezTo>
                    <a:cubicBezTo>
                      <a:pt x="99" y="89"/>
                      <a:pt x="99" y="89"/>
                      <a:pt x="99" y="89"/>
                    </a:cubicBezTo>
                    <a:cubicBezTo>
                      <a:pt x="98" y="89"/>
                      <a:pt x="98" y="89"/>
                      <a:pt x="98" y="89"/>
                    </a:cubicBezTo>
                    <a:cubicBezTo>
                      <a:pt x="98" y="89"/>
                      <a:pt x="98" y="89"/>
                      <a:pt x="98" y="89"/>
                    </a:cubicBezTo>
                    <a:cubicBezTo>
                      <a:pt x="98" y="89"/>
                      <a:pt x="98" y="89"/>
                      <a:pt x="98" y="88"/>
                    </a:cubicBezTo>
                    <a:cubicBezTo>
                      <a:pt x="154" y="41"/>
                      <a:pt x="154" y="41"/>
                      <a:pt x="154" y="41"/>
                    </a:cubicBezTo>
                    <a:cubicBezTo>
                      <a:pt x="54" y="99"/>
                      <a:pt x="54" y="99"/>
                      <a:pt x="54" y="99"/>
                    </a:cubicBezTo>
                    <a:cubicBezTo>
                      <a:pt x="53" y="99"/>
                      <a:pt x="53" y="99"/>
                      <a:pt x="53" y="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3" name="Freeform 278"/>
              <p:cNvSpPr/>
              <p:nvPr/>
            </p:nvSpPr>
            <p:spPr bwMode="auto">
              <a:xfrm>
                <a:off x="2674936" y="6084361"/>
                <a:ext cx="874523" cy="1000964"/>
              </a:xfrm>
              <a:custGeom>
                <a:avLst/>
                <a:gdLst>
                  <a:gd name="T0" fmla="*/ 185 w 270"/>
                  <a:gd name="T1" fmla="*/ 299 h 308"/>
                  <a:gd name="T2" fmla="*/ 259 w 270"/>
                  <a:gd name="T3" fmla="*/ 250 h 308"/>
                  <a:gd name="T4" fmla="*/ 257 w 270"/>
                  <a:gd name="T5" fmla="*/ 239 h 308"/>
                  <a:gd name="T6" fmla="*/ 167 w 270"/>
                  <a:gd name="T7" fmla="*/ 290 h 308"/>
                  <a:gd name="T8" fmla="*/ 139 w 270"/>
                  <a:gd name="T9" fmla="*/ 290 h 308"/>
                  <a:gd name="T10" fmla="*/ 123 w 270"/>
                  <a:gd name="T11" fmla="*/ 291 h 308"/>
                  <a:gd name="T12" fmla="*/ 97 w 270"/>
                  <a:gd name="T13" fmla="*/ 283 h 308"/>
                  <a:gd name="T14" fmla="*/ 90 w 270"/>
                  <a:gd name="T15" fmla="*/ 268 h 308"/>
                  <a:gd name="T16" fmla="*/ 59 w 270"/>
                  <a:gd name="T17" fmla="*/ 268 h 308"/>
                  <a:gd name="T18" fmla="*/ 14 w 270"/>
                  <a:gd name="T19" fmla="*/ 283 h 308"/>
                  <a:gd name="T20" fmla="*/ 114 w 270"/>
                  <a:gd name="T21" fmla="*/ 216 h 308"/>
                  <a:gd name="T22" fmla="*/ 4 w 270"/>
                  <a:gd name="T23" fmla="*/ 271 h 308"/>
                  <a:gd name="T24" fmla="*/ 19 w 270"/>
                  <a:gd name="T25" fmla="*/ 257 h 308"/>
                  <a:gd name="T26" fmla="*/ 83 w 270"/>
                  <a:gd name="T27" fmla="*/ 214 h 308"/>
                  <a:gd name="T28" fmla="*/ 7 w 270"/>
                  <a:gd name="T29" fmla="*/ 244 h 308"/>
                  <a:gd name="T30" fmla="*/ 13 w 270"/>
                  <a:gd name="T31" fmla="*/ 226 h 308"/>
                  <a:gd name="T32" fmla="*/ 68 w 270"/>
                  <a:gd name="T33" fmla="*/ 182 h 308"/>
                  <a:gd name="T34" fmla="*/ 11 w 270"/>
                  <a:gd name="T35" fmla="*/ 208 h 308"/>
                  <a:gd name="T36" fmla="*/ 22 w 270"/>
                  <a:gd name="T37" fmla="*/ 195 h 308"/>
                  <a:gd name="T38" fmla="*/ 23 w 270"/>
                  <a:gd name="T39" fmla="*/ 175 h 308"/>
                  <a:gd name="T40" fmla="*/ 12 w 270"/>
                  <a:gd name="T41" fmla="*/ 177 h 308"/>
                  <a:gd name="T42" fmla="*/ 11 w 270"/>
                  <a:gd name="T43" fmla="*/ 174 h 308"/>
                  <a:gd name="T44" fmla="*/ 165 w 270"/>
                  <a:gd name="T45" fmla="*/ 67 h 308"/>
                  <a:gd name="T46" fmla="*/ 20 w 270"/>
                  <a:gd name="T47" fmla="*/ 133 h 308"/>
                  <a:gd name="T48" fmla="*/ 21 w 270"/>
                  <a:gd name="T49" fmla="*/ 114 h 308"/>
                  <a:gd name="T50" fmla="*/ 19 w 270"/>
                  <a:gd name="T51" fmla="*/ 101 h 308"/>
                  <a:gd name="T52" fmla="*/ 92 w 270"/>
                  <a:gd name="T53" fmla="*/ 53 h 308"/>
                  <a:gd name="T54" fmla="*/ 19 w 270"/>
                  <a:gd name="T55" fmla="*/ 84 h 308"/>
                  <a:gd name="T56" fmla="*/ 77 w 270"/>
                  <a:gd name="T57" fmla="*/ 37 h 308"/>
                  <a:gd name="T58" fmla="*/ 110 w 270"/>
                  <a:gd name="T59" fmla="*/ 41 h 308"/>
                  <a:gd name="T60" fmla="*/ 23 w 270"/>
                  <a:gd name="T61" fmla="*/ 97 h 308"/>
                  <a:gd name="T62" fmla="*/ 131 w 270"/>
                  <a:gd name="T63" fmla="*/ 35 h 308"/>
                  <a:gd name="T64" fmla="*/ 24 w 270"/>
                  <a:gd name="T65" fmla="*/ 130 h 308"/>
                  <a:gd name="T66" fmla="*/ 251 w 270"/>
                  <a:gd name="T67" fmla="*/ 16 h 308"/>
                  <a:gd name="T68" fmla="*/ 173 w 270"/>
                  <a:gd name="T69" fmla="*/ 68 h 308"/>
                  <a:gd name="T70" fmla="*/ 89 w 270"/>
                  <a:gd name="T71" fmla="*/ 132 h 308"/>
                  <a:gd name="T72" fmla="*/ 84 w 270"/>
                  <a:gd name="T73" fmla="*/ 139 h 308"/>
                  <a:gd name="T74" fmla="*/ 85 w 270"/>
                  <a:gd name="T75" fmla="*/ 160 h 308"/>
                  <a:gd name="T76" fmla="*/ 107 w 270"/>
                  <a:gd name="T77" fmla="*/ 171 h 308"/>
                  <a:gd name="T78" fmla="*/ 83 w 270"/>
                  <a:gd name="T79" fmla="*/ 187 h 308"/>
                  <a:gd name="T80" fmla="*/ 110 w 270"/>
                  <a:gd name="T81" fmla="*/ 185 h 308"/>
                  <a:gd name="T82" fmla="*/ 105 w 270"/>
                  <a:gd name="T83" fmla="*/ 201 h 308"/>
                  <a:gd name="T84" fmla="*/ 104 w 270"/>
                  <a:gd name="T85" fmla="*/ 207 h 308"/>
                  <a:gd name="T86" fmla="*/ 102 w 270"/>
                  <a:gd name="T87" fmla="*/ 213 h 308"/>
                  <a:gd name="T88" fmla="*/ 64 w 270"/>
                  <a:gd name="T89" fmla="*/ 244 h 308"/>
                  <a:gd name="T90" fmla="*/ 126 w 270"/>
                  <a:gd name="T91" fmla="*/ 209 h 308"/>
                  <a:gd name="T92" fmla="*/ 128 w 270"/>
                  <a:gd name="T93" fmla="*/ 227 h 308"/>
                  <a:gd name="T94" fmla="*/ 159 w 270"/>
                  <a:gd name="T95" fmla="*/ 223 h 308"/>
                  <a:gd name="T96" fmla="*/ 247 w 270"/>
                  <a:gd name="T97" fmla="*/ 182 h 308"/>
                  <a:gd name="T98" fmla="*/ 256 w 270"/>
                  <a:gd name="T99" fmla="*/ 194 h 308"/>
                  <a:gd name="T100" fmla="*/ 157 w 270"/>
                  <a:gd name="T101" fmla="*/ 279 h 308"/>
                  <a:gd name="T102" fmla="*/ 203 w 270"/>
                  <a:gd name="T103" fmla="*/ 269 h 308"/>
                  <a:gd name="T104" fmla="*/ 270 w 270"/>
                  <a:gd name="T105" fmla="*/ 243 h 308"/>
                  <a:gd name="T106" fmla="*/ 249 w 270"/>
                  <a:gd name="T107" fmla="*/ 263 h 308"/>
                  <a:gd name="T108" fmla="*/ 229 w 270"/>
                  <a:gd name="T109" fmla="*/ 290 h 308"/>
                  <a:gd name="T110" fmla="*/ 264 w 270"/>
                  <a:gd name="T111" fmla="*/ 279 h 308"/>
                  <a:gd name="T112" fmla="*/ 261 w 270"/>
                  <a:gd name="T113" fmla="*/ 293 h 308"/>
                  <a:gd name="T114" fmla="*/ 239 w 270"/>
                  <a:gd name="T115" fmla="*/ 298 h 308"/>
                  <a:gd name="T116" fmla="*/ 201 w 270"/>
                  <a:gd name="T117" fmla="*/ 3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70" h="308">
                    <a:moveTo>
                      <a:pt x="201" y="308"/>
                    </a:moveTo>
                    <a:cubicBezTo>
                      <a:pt x="201" y="308"/>
                      <a:pt x="201" y="308"/>
                      <a:pt x="200" y="307"/>
                    </a:cubicBezTo>
                    <a:cubicBezTo>
                      <a:pt x="200" y="307"/>
                      <a:pt x="200" y="307"/>
                      <a:pt x="201" y="307"/>
                    </a:cubicBezTo>
                    <a:cubicBezTo>
                      <a:pt x="218" y="292"/>
                      <a:pt x="249" y="267"/>
                      <a:pt x="259" y="258"/>
                    </a:cubicBezTo>
                    <a:cubicBezTo>
                      <a:pt x="185" y="300"/>
                      <a:pt x="185" y="300"/>
                      <a:pt x="185" y="300"/>
                    </a:cubicBezTo>
                    <a:cubicBezTo>
                      <a:pt x="185" y="300"/>
                      <a:pt x="185" y="300"/>
                      <a:pt x="185" y="300"/>
                    </a:cubicBezTo>
                    <a:cubicBezTo>
                      <a:pt x="185" y="300"/>
                      <a:pt x="185" y="300"/>
                      <a:pt x="185" y="300"/>
                    </a:cubicBezTo>
                    <a:cubicBezTo>
                      <a:pt x="185" y="300"/>
                      <a:pt x="185" y="300"/>
                      <a:pt x="185" y="299"/>
                    </a:cubicBezTo>
                    <a:cubicBezTo>
                      <a:pt x="185" y="299"/>
                      <a:pt x="185" y="299"/>
                      <a:pt x="185" y="299"/>
                    </a:cubicBezTo>
                    <a:cubicBezTo>
                      <a:pt x="185" y="299"/>
                      <a:pt x="185" y="299"/>
                      <a:pt x="185" y="299"/>
                    </a:cubicBezTo>
                    <a:cubicBezTo>
                      <a:pt x="186" y="299"/>
                      <a:pt x="188" y="298"/>
                      <a:pt x="192" y="295"/>
                    </a:cubicBezTo>
                    <a:cubicBezTo>
                      <a:pt x="194" y="294"/>
                      <a:pt x="196" y="293"/>
                      <a:pt x="198" y="292"/>
                    </a:cubicBezTo>
                    <a:cubicBezTo>
                      <a:pt x="198" y="292"/>
                      <a:pt x="198" y="292"/>
                      <a:pt x="198" y="292"/>
                    </a:cubicBezTo>
                    <a:cubicBezTo>
                      <a:pt x="197" y="292"/>
                      <a:pt x="197" y="292"/>
                      <a:pt x="198" y="291"/>
                    </a:cubicBezTo>
                    <a:cubicBezTo>
                      <a:pt x="198" y="291"/>
                      <a:pt x="198" y="291"/>
                      <a:pt x="198" y="291"/>
                    </a:cubicBezTo>
                    <a:cubicBezTo>
                      <a:pt x="198" y="291"/>
                      <a:pt x="198" y="291"/>
                      <a:pt x="198" y="291"/>
                    </a:cubicBezTo>
                    <a:cubicBezTo>
                      <a:pt x="199" y="290"/>
                      <a:pt x="207" y="285"/>
                      <a:pt x="239" y="263"/>
                    </a:cubicBezTo>
                    <a:cubicBezTo>
                      <a:pt x="246" y="258"/>
                      <a:pt x="254" y="253"/>
                      <a:pt x="259" y="250"/>
                    </a:cubicBezTo>
                    <a:cubicBezTo>
                      <a:pt x="208" y="280"/>
                      <a:pt x="179" y="296"/>
                      <a:pt x="175" y="298"/>
                    </a:cubicBezTo>
                    <a:cubicBezTo>
                      <a:pt x="175" y="298"/>
                      <a:pt x="175" y="298"/>
                      <a:pt x="175" y="298"/>
                    </a:cubicBezTo>
                    <a:cubicBezTo>
                      <a:pt x="175" y="298"/>
                      <a:pt x="175" y="298"/>
                      <a:pt x="175" y="298"/>
                    </a:cubicBezTo>
                    <a:cubicBezTo>
                      <a:pt x="175" y="298"/>
                      <a:pt x="175" y="298"/>
                      <a:pt x="175" y="298"/>
                    </a:cubicBezTo>
                    <a:cubicBezTo>
                      <a:pt x="175" y="298"/>
                      <a:pt x="174" y="298"/>
                      <a:pt x="174" y="298"/>
                    </a:cubicBezTo>
                    <a:cubicBezTo>
                      <a:pt x="174" y="298"/>
                      <a:pt x="174" y="298"/>
                      <a:pt x="178" y="295"/>
                    </a:cubicBezTo>
                    <a:cubicBezTo>
                      <a:pt x="181" y="293"/>
                      <a:pt x="184" y="290"/>
                      <a:pt x="188" y="287"/>
                    </a:cubicBezTo>
                    <a:cubicBezTo>
                      <a:pt x="197" y="281"/>
                      <a:pt x="208" y="274"/>
                      <a:pt x="219" y="266"/>
                    </a:cubicBezTo>
                    <a:cubicBezTo>
                      <a:pt x="234" y="255"/>
                      <a:pt x="249" y="245"/>
                      <a:pt x="257" y="239"/>
                    </a:cubicBezTo>
                    <a:cubicBezTo>
                      <a:pt x="246" y="245"/>
                      <a:pt x="223" y="259"/>
                      <a:pt x="204" y="270"/>
                    </a:cubicBezTo>
                    <a:cubicBezTo>
                      <a:pt x="174" y="287"/>
                      <a:pt x="168" y="290"/>
                      <a:pt x="167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7" y="291"/>
                      <a:pt x="166" y="291"/>
                      <a:pt x="166" y="291"/>
                    </a:cubicBezTo>
                    <a:cubicBezTo>
                      <a:pt x="166" y="291"/>
                      <a:pt x="166" y="291"/>
                      <a:pt x="167" y="290"/>
                    </a:cubicBezTo>
                    <a:cubicBezTo>
                      <a:pt x="167" y="290"/>
                      <a:pt x="167" y="290"/>
                      <a:pt x="167" y="290"/>
                    </a:cubicBezTo>
                    <a:cubicBezTo>
                      <a:pt x="167" y="290"/>
                      <a:pt x="167" y="290"/>
                      <a:pt x="167" y="290"/>
                    </a:cubicBezTo>
                    <a:cubicBezTo>
                      <a:pt x="167" y="290"/>
                      <a:pt x="168" y="289"/>
                      <a:pt x="171" y="287"/>
                    </a:cubicBezTo>
                    <a:cubicBezTo>
                      <a:pt x="173" y="285"/>
                      <a:pt x="177" y="282"/>
                      <a:pt x="182" y="279"/>
                    </a:cubicBezTo>
                    <a:cubicBezTo>
                      <a:pt x="191" y="272"/>
                      <a:pt x="204" y="262"/>
                      <a:pt x="216" y="253"/>
                    </a:cubicBezTo>
                    <a:cubicBezTo>
                      <a:pt x="235" y="239"/>
                      <a:pt x="253" y="225"/>
                      <a:pt x="262" y="219"/>
                    </a:cubicBezTo>
                    <a:cubicBezTo>
                      <a:pt x="247" y="228"/>
                      <a:pt x="199" y="255"/>
                      <a:pt x="169" y="273"/>
                    </a:cubicBezTo>
                    <a:cubicBezTo>
                      <a:pt x="160" y="278"/>
                      <a:pt x="153" y="282"/>
                      <a:pt x="148" y="286"/>
                    </a:cubicBezTo>
                    <a:cubicBezTo>
                      <a:pt x="143" y="288"/>
                      <a:pt x="141" y="290"/>
                      <a:pt x="140" y="290"/>
                    </a:cubicBezTo>
                    <a:cubicBezTo>
                      <a:pt x="139" y="290"/>
                      <a:pt x="139" y="290"/>
                      <a:pt x="139" y="290"/>
                    </a:cubicBezTo>
                    <a:cubicBezTo>
                      <a:pt x="139" y="290"/>
                      <a:pt x="139" y="290"/>
                      <a:pt x="139" y="290"/>
                    </a:cubicBezTo>
                    <a:cubicBezTo>
                      <a:pt x="139" y="291"/>
                      <a:pt x="139" y="290"/>
                      <a:pt x="138" y="290"/>
                    </a:cubicBezTo>
                    <a:cubicBezTo>
                      <a:pt x="138" y="290"/>
                      <a:pt x="138" y="290"/>
                      <a:pt x="139" y="290"/>
                    </a:cubicBezTo>
                    <a:cubicBezTo>
                      <a:pt x="170" y="270"/>
                      <a:pt x="225" y="234"/>
                      <a:pt x="243" y="222"/>
                    </a:cubicBezTo>
                    <a:cubicBezTo>
                      <a:pt x="223" y="234"/>
                      <a:pt x="159" y="271"/>
                      <a:pt x="123" y="292"/>
                    </a:cubicBezTo>
                    <a:cubicBezTo>
                      <a:pt x="123" y="292"/>
                      <a:pt x="123" y="292"/>
                      <a:pt x="123" y="292"/>
                    </a:cubicBezTo>
                    <a:cubicBezTo>
                      <a:pt x="123" y="292"/>
                      <a:pt x="122" y="292"/>
                      <a:pt x="122" y="292"/>
                    </a:cubicBezTo>
                    <a:cubicBezTo>
                      <a:pt x="122" y="291"/>
                      <a:pt x="122" y="291"/>
                      <a:pt x="123" y="291"/>
                    </a:cubicBezTo>
                    <a:cubicBezTo>
                      <a:pt x="123" y="291"/>
                      <a:pt x="123" y="291"/>
                      <a:pt x="123" y="291"/>
                    </a:cubicBezTo>
                    <a:cubicBezTo>
                      <a:pt x="123" y="291"/>
                      <a:pt x="123" y="291"/>
                      <a:pt x="123" y="291"/>
                    </a:cubicBezTo>
                    <a:cubicBezTo>
                      <a:pt x="125" y="289"/>
                      <a:pt x="135" y="281"/>
                      <a:pt x="189" y="242"/>
                    </a:cubicBezTo>
                    <a:cubicBezTo>
                      <a:pt x="212" y="225"/>
                      <a:pt x="236" y="207"/>
                      <a:pt x="248" y="199"/>
                    </a:cubicBezTo>
                    <a:cubicBezTo>
                      <a:pt x="79" y="297"/>
                      <a:pt x="79" y="297"/>
                      <a:pt x="79" y="297"/>
                    </a:cubicBezTo>
                    <a:cubicBezTo>
                      <a:pt x="78" y="297"/>
                      <a:pt x="78" y="297"/>
                      <a:pt x="78" y="297"/>
                    </a:cubicBezTo>
                    <a:cubicBezTo>
                      <a:pt x="78" y="297"/>
                      <a:pt x="78" y="297"/>
                      <a:pt x="78" y="296"/>
                    </a:cubicBezTo>
                    <a:cubicBezTo>
                      <a:pt x="78" y="296"/>
                      <a:pt x="78" y="296"/>
                      <a:pt x="78" y="296"/>
                    </a:cubicBezTo>
                    <a:cubicBezTo>
                      <a:pt x="78" y="296"/>
                      <a:pt x="78" y="296"/>
                      <a:pt x="78" y="296"/>
                    </a:cubicBezTo>
                    <a:cubicBezTo>
                      <a:pt x="79" y="296"/>
                      <a:pt x="79" y="296"/>
                      <a:pt x="79" y="296"/>
                    </a:cubicBezTo>
                    <a:cubicBezTo>
                      <a:pt x="80" y="294"/>
                      <a:pt x="84" y="292"/>
                      <a:pt x="97" y="283"/>
                    </a:cubicBezTo>
                    <a:cubicBezTo>
                      <a:pt x="109" y="275"/>
                      <a:pt x="125" y="264"/>
                      <a:pt x="142" y="253"/>
                    </a:cubicBezTo>
                    <a:cubicBezTo>
                      <a:pt x="179" y="228"/>
                      <a:pt x="224" y="198"/>
                      <a:pt x="240" y="187"/>
                    </a:cubicBezTo>
                    <a:cubicBezTo>
                      <a:pt x="206" y="206"/>
                      <a:pt x="39" y="303"/>
                      <a:pt x="38" y="304"/>
                    </a:cubicBezTo>
                    <a:cubicBezTo>
                      <a:pt x="37" y="304"/>
                      <a:pt x="37" y="304"/>
                      <a:pt x="37" y="304"/>
                    </a:cubicBezTo>
                    <a:cubicBezTo>
                      <a:pt x="37" y="304"/>
                      <a:pt x="37" y="304"/>
                      <a:pt x="37" y="304"/>
                    </a:cubicBezTo>
                    <a:cubicBezTo>
                      <a:pt x="37" y="304"/>
                      <a:pt x="37" y="303"/>
                      <a:pt x="37" y="303"/>
                    </a:cubicBezTo>
                    <a:cubicBezTo>
                      <a:pt x="37" y="303"/>
                      <a:pt x="37" y="303"/>
                      <a:pt x="37" y="303"/>
                    </a:cubicBezTo>
                    <a:cubicBezTo>
                      <a:pt x="37" y="303"/>
                      <a:pt x="37" y="303"/>
                      <a:pt x="37" y="303"/>
                    </a:cubicBezTo>
                    <a:cubicBezTo>
                      <a:pt x="39" y="301"/>
                      <a:pt x="49" y="295"/>
                      <a:pt x="90" y="268"/>
                    </a:cubicBezTo>
                    <a:cubicBezTo>
                      <a:pt x="112" y="254"/>
                      <a:pt x="138" y="237"/>
                      <a:pt x="151" y="228"/>
                    </a:cubicBezTo>
                    <a:cubicBezTo>
                      <a:pt x="59" y="282"/>
                      <a:pt x="43" y="291"/>
                      <a:pt x="40" y="292"/>
                    </a:cubicBezTo>
                    <a:cubicBezTo>
                      <a:pt x="40" y="292"/>
                      <a:pt x="39" y="292"/>
                      <a:pt x="39" y="292"/>
                    </a:cubicBezTo>
                    <a:cubicBezTo>
                      <a:pt x="39" y="292"/>
                      <a:pt x="39" y="292"/>
                      <a:pt x="39" y="292"/>
                    </a:cubicBezTo>
                    <a:cubicBezTo>
                      <a:pt x="39" y="293"/>
                      <a:pt x="39" y="293"/>
                      <a:pt x="39" y="293"/>
                    </a:cubicBezTo>
                    <a:cubicBezTo>
                      <a:pt x="39" y="293"/>
                      <a:pt x="39" y="292"/>
                      <a:pt x="39" y="292"/>
                    </a:cubicBezTo>
                    <a:cubicBezTo>
                      <a:pt x="39" y="292"/>
                      <a:pt x="39" y="292"/>
                      <a:pt x="39" y="292"/>
                    </a:cubicBezTo>
                    <a:cubicBezTo>
                      <a:pt x="65" y="273"/>
                      <a:pt x="110" y="240"/>
                      <a:pt x="124" y="230"/>
                    </a:cubicBezTo>
                    <a:cubicBezTo>
                      <a:pt x="113" y="236"/>
                      <a:pt x="84" y="253"/>
                      <a:pt x="59" y="268"/>
                    </a:cubicBezTo>
                    <a:cubicBezTo>
                      <a:pt x="18" y="292"/>
                      <a:pt x="11" y="296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8" y="296"/>
                      <a:pt x="8" y="296"/>
                      <a:pt x="9" y="296"/>
                    </a:cubicBezTo>
                    <a:cubicBezTo>
                      <a:pt x="122" y="221"/>
                      <a:pt x="122" y="221"/>
                      <a:pt x="122" y="221"/>
                    </a:cubicBezTo>
                    <a:cubicBezTo>
                      <a:pt x="32" y="273"/>
                      <a:pt x="17" y="282"/>
                      <a:pt x="14" y="283"/>
                    </a:cubicBezTo>
                    <a:cubicBezTo>
                      <a:pt x="14" y="283"/>
                      <a:pt x="14" y="283"/>
                      <a:pt x="14" y="283"/>
                    </a:cubicBezTo>
                    <a:cubicBezTo>
                      <a:pt x="14" y="283"/>
                      <a:pt x="14" y="283"/>
                      <a:pt x="14" y="283"/>
                    </a:cubicBezTo>
                    <a:cubicBezTo>
                      <a:pt x="14" y="283"/>
                      <a:pt x="14" y="283"/>
                      <a:pt x="14" y="283"/>
                    </a:cubicBezTo>
                    <a:cubicBezTo>
                      <a:pt x="13" y="283"/>
                      <a:pt x="13" y="283"/>
                      <a:pt x="13" y="283"/>
                    </a:cubicBezTo>
                    <a:cubicBezTo>
                      <a:pt x="13" y="283"/>
                      <a:pt x="13" y="283"/>
                      <a:pt x="14" y="282"/>
                    </a:cubicBezTo>
                    <a:cubicBezTo>
                      <a:pt x="14" y="282"/>
                      <a:pt x="14" y="282"/>
                      <a:pt x="14" y="282"/>
                    </a:cubicBezTo>
                    <a:cubicBezTo>
                      <a:pt x="14" y="282"/>
                      <a:pt x="14" y="282"/>
                      <a:pt x="14" y="282"/>
                    </a:cubicBezTo>
                    <a:cubicBezTo>
                      <a:pt x="15" y="281"/>
                      <a:pt x="20" y="278"/>
                      <a:pt x="37" y="266"/>
                    </a:cubicBezTo>
                    <a:cubicBezTo>
                      <a:pt x="51" y="257"/>
                      <a:pt x="69" y="245"/>
                      <a:pt x="86" y="235"/>
                    </a:cubicBezTo>
                    <a:cubicBezTo>
                      <a:pt x="97" y="227"/>
                      <a:pt x="107" y="221"/>
                      <a:pt x="114" y="216"/>
                    </a:cubicBezTo>
                    <a:cubicBezTo>
                      <a:pt x="83" y="234"/>
                      <a:pt x="2" y="281"/>
                      <a:pt x="1" y="281"/>
                    </a:cubicBezTo>
                    <a:cubicBezTo>
                      <a:pt x="1" y="281"/>
                      <a:pt x="1" y="281"/>
                      <a:pt x="1" y="281"/>
                    </a:cubicBezTo>
                    <a:cubicBezTo>
                      <a:pt x="1" y="281"/>
                      <a:pt x="1" y="280"/>
                      <a:pt x="1" y="280"/>
                    </a:cubicBezTo>
                    <a:cubicBezTo>
                      <a:pt x="27" y="263"/>
                      <a:pt x="74" y="232"/>
                      <a:pt x="89" y="222"/>
                    </a:cubicBezTo>
                    <a:cubicBezTo>
                      <a:pt x="74" y="230"/>
                      <a:pt x="30" y="256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70"/>
                      <a:pt x="4" y="270"/>
                      <a:pt x="4" y="270"/>
                    </a:cubicBezTo>
                    <a:cubicBezTo>
                      <a:pt x="4" y="270"/>
                      <a:pt x="8" y="268"/>
                      <a:pt x="13" y="264"/>
                    </a:cubicBezTo>
                    <a:cubicBezTo>
                      <a:pt x="13" y="264"/>
                      <a:pt x="13" y="264"/>
                      <a:pt x="13" y="265"/>
                    </a:cubicBezTo>
                    <a:cubicBezTo>
                      <a:pt x="13" y="264"/>
                      <a:pt x="13" y="264"/>
                      <a:pt x="13" y="264"/>
                    </a:cubicBezTo>
                    <a:cubicBezTo>
                      <a:pt x="13" y="264"/>
                      <a:pt x="13" y="264"/>
                      <a:pt x="13" y="264"/>
                    </a:cubicBezTo>
                    <a:cubicBezTo>
                      <a:pt x="33" y="251"/>
                      <a:pt x="67" y="230"/>
                      <a:pt x="85" y="218"/>
                    </a:cubicBezTo>
                    <a:cubicBezTo>
                      <a:pt x="31" y="250"/>
                      <a:pt x="21" y="256"/>
                      <a:pt x="19" y="257"/>
                    </a:cubicBezTo>
                    <a:cubicBezTo>
                      <a:pt x="19" y="257"/>
                      <a:pt x="19" y="257"/>
                      <a:pt x="19" y="257"/>
                    </a:cubicBezTo>
                    <a:cubicBezTo>
                      <a:pt x="19" y="257"/>
                      <a:pt x="19" y="257"/>
                      <a:pt x="19" y="257"/>
                    </a:cubicBezTo>
                    <a:cubicBezTo>
                      <a:pt x="19" y="257"/>
                      <a:pt x="19" y="257"/>
                      <a:pt x="19" y="257"/>
                    </a:cubicBezTo>
                    <a:cubicBezTo>
                      <a:pt x="19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8" y="257"/>
                      <a:pt x="18" y="257"/>
                      <a:pt x="18" y="257"/>
                    </a:cubicBezTo>
                    <a:cubicBezTo>
                      <a:pt x="17" y="256"/>
                      <a:pt x="18" y="256"/>
                      <a:pt x="18" y="256"/>
                    </a:cubicBezTo>
                    <a:cubicBezTo>
                      <a:pt x="88" y="211"/>
                      <a:pt x="88" y="211"/>
                      <a:pt x="88" y="211"/>
                    </a:cubicBezTo>
                    <a:cubicBezTo>
                      <a:pt x="86" y="212"/>
                      <a:pt x="85" y="213"/>
                      <a:pt x="83" y="214"/>
                    </a:cubicBezTo>
                    <a:cubicBezTo>
                      <a:pt x="17" y="252"/>
                      <a:pt x="6" y="259"/>
                      <a:pt x="4" y="259"/>
                    </a:cubicBezTo>
                    <a:cubicBezTo>
                      <a:pt x="4" y="259"/>
                      <a:pt x="4" y="259"/>
                      <a:pt x="4" y="259"/>
                    </a:cubicBezTo>
                    <a:cubicBezTo>
                      <a:pt x="4" y="259"/>
                      <a:pt x="4" y="259"/>
                      <a:pt x="4" y="259"/>
                    </a:cubicBezTo>
                    <a:cubicBezTo>
                      <a:pt x="3" y="260"/>
                      <a:pt x="3" y="260"/>
                      <a:pt x="3" y="260"/>
                    </a:cubicBezTo>
                    <a:cubicBezTo>
                      <a:pt x="3" y="259"/>
                      <a:pt x="3" y="259"/>
                      <a:pt x="3" y="259"/>
                    </a:cubicBezTo>
                    <a:cubicBezTo>
                      <a:pt x="3" y="259"/>
                      <a:pt x="3" y="259"/>
                      <a:pt x="3" y="259"/>
                    </a:cubicBezTo>
                    <a:cubicBezTo>
                      <a:pt x="4" y="258"/>
                      <a:pt x="77" y="207"/>
                      <a:pt x="101" y="189"/>
                    </a:cubicBezTo>
                    <a:cubicBezTo>
                      <a:pt x="95" y="193"/>
                      <a:pt x="84" y="199"/>
                      <a:pt x="73" y="206"/>
                    </a:cubicBezTo>
                    <a:cubicBezTo>
                      <a:pt x="20" y="237"/>
                      <a:pt x="9" y="243"/>
                      <a:pt x="7" y="244"/>
                    </a:cubicBezTo>
                    <a:cubicBezTo>
                      <a:pt x="7" y="244"/>
                      <a:pt x="7" y="244"/>
                      <a:pt x="7" y="244"/>
                    </a:cubicBezTo>
                    <a:cubicBezTo>
                      <a:pt x="7" y="244"/>
                      <a:pt x="7" y="244"/>
                      <a:pt x="7" y="244"/>
                    </a:cubicBezTo>
                    <a:cubicBezTo>
                      <a:pt x="6" y="244"/>
                      <a:pt x="6" y="244"/>
                      <a:pt x="6" y="244"/>
                    </a:cubicBezTo>
                    <a:cubicBezTo>
                      <a:pt x="6" y="244"/>
                      <a:pt x="6" y="244"/>
                      <a:pt x="6" y="244"/>
                    </a:cubicBezTo>
                    <a:cubicBezTo>
                      <a:pt x="6" y="244"/>
                      <a:pt x="6" y="244"/>
                      <a:pt x="6" y="243"/>
                    </a:cubicBezTo>
                    <a:cubicBezTo>
                      <a:pt x="76" y="190"/>
                      <a:pt x="76" y="190"/>
                      <a:pt x="76" y="190"/>
                    </a:cubicBezTo>
                    <a:cubicBezTo>
                      <a:pt x="68" y="195"/>
                      <a:pt x="57" y="201"/>
                      <a:pt x="44" y="209"/>
                    </a:cubicBezTo>
                    <a:cubicBezTo>
                      <a:pt x="21" y="222"/>
                      <a:pt x="15" y="225"/>
                      <a:pt x="14" y="226"/>
                    </a:cubicBezTo>
                    <a:cubicBezTo>
                      <a:pt x="14" y="226"/>
                      <a:pt x="14" y="226"/>
                      <a:pt x="13" y="226"/>
                    </a:cubicBezTo>
                    <a:cubicBezTo>
                      <a:pt x="13" y="226"/>
                      <a:pt x="13" y="226"/>
                      <a:pt x="13" y="226"/>
                    </a:cubicBezTo>
                    <a:cubicBezTo>
                      <a:pt x="13" y="227"/>
                      <a:pt x="13" y="227"/>
                      <a:pt x="13" y="226"/>
                    </a:cubicBezTo>
                    <a:cubicBezTo>
                      <a:pt x="13" y="226"/>
                      <a:pt x="13" y="226"/>
                      <a:pt x="13" y="226"/>
                    </a:cubicBezTo>
                    <a:cubicBezTo>
                      <a:pt x="12" y="227"/>
                      <a:pt x="12" y="227"/>
                      <a:pt x="12" y="227"/>
                    </a:cubicBezTo>
                    <a:cubicBezTo>
                      <a:pt x="12" y="227"/>
                      <a:pt x="12" y="226"/>
                      <a:pt x="12" y="226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2" y="226"/>
                      <a:pt x="12" y="226"/>
                      <a:pt x="12" y="226"/>
                    </a:cubicBezTo>
                    <a:cubicBezTo>
                      <a:pt x="14" y="224"/>
                      <a:pt x="23" y="217"/>
                      <a:pt x="68" y="182"/>
                    </a:cubicBezTo>
                    <a:cubicBezTo>
                      <a:pt x="83" y="171"/>
                      <a:pt x="97" y="159"/>
                      <a:pt x="103" y="155"/>
                    </a:cubicBezTo>
                    <a:cubicBezTo>
                      <a:pt x="94" y="160"/>
                      <a:pt x="70" y="174"/>
                      <a:pt x="51" y="185"/>
                    </a:cubicBezTo>
                    <a:cubicBezTo>
                      <a:pt x="24" y="201"/>
                      <a:pt x="18" y="204"/>
                      <a:pt x="17" y="205"/>
                    </a:cubicBezTo>
                    <a:cubicBezTo>
                      <a:pt x="17" y="205"/>
                      <a:pt x="17" y="205"/>
                      <a:pt x="17" y="205"/>
                    </a:cubicBezTo>
                    <a:cubicBezTo>
                      <a:pt x="17" y="205"/>
                      <a:pt x="17" y="205"/>
                      <a:pt x="17" y="205"/>
                    </a:cubicBezTo>
                    <a:cubicBezTo>
                      <a:pt x="17" y="205"/>
                      <a:pt x="17" y="205"/>
                      <a:pt x="17" y="205"/>
                    </a:cubicBezTo>
                    <a:cubicBezTo>
                      <a:pt x="17" y="205"/>
                      <a:pt x="17" y="205"/>
                      <a:pt x="16" y="204"/>
                    </a:cubicBezTo>
                    <a:cubicBezTo>
                      <a:pt x="16" y="204"/>
                      <a:pt x="16" y="204"/>
                      <a:pt x="16" y="204"/>
                    </a:cubicBezTo>
                    <a:cubicBezTo>
                      <a:pt x="11" y="208"/>
                      <a:pt x="11" y="208"/>
                      <a:pt x="11" y="208"/>
                    </a:cubicBezTo>
                    <a:cubicBezTo>
                      <a:pt x="10" y="208"/>
                      <a:pt x="10" y="208"/>
                      <a:pt x="10" y="207"/>
                    </a:cubicBezTo>
                    <a:cubicBezTo>
                      <a:pt x="10" y="207"/>
                      <a:pt x="10" y="207"/>
                      <a:pt x="10" y="207"/>
                    </a:cubicBezTo>
                    <a:cubicBezTo>
                      <a:pt x="63" y="173"/>
                      <a:pt x="63" y="173"/>
                      <a:pt x="63" y="173"/>
                    </a:cubicBezTo>
                    <a:cubicBezTo>
                      <a:pt x="31" y="192"/>
                      <a:pt x="25" y="195"/>
                      <a:pt x="23" y="19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22" y="196"/>
                      <a:pt x="22" y="196"/>
                      <a:pt x="22" y="196"/>
                    </a:cubicBezTo>
                    <a:cubicBezTo>
                      <a:pt x="22" y="196"/>
                      <a:pt x="22" y="196"/>
                      <a:pt x="22" y="195"/>
                    </a:cubicBezTo>
                    <a:cubicBezTo>
                      <a:pt x="81" y="155"/>
                      <a:pt x="81" y="155"/>
                      <a:pt x="81" y="155"/>
                    </a:cubicBezTo>
                    <a:cubicBezTo>
                      <a:pt x="1" y="201"/>
                      <a:pt x="1" y="201"/>
                      <a:pt x="0" y="201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0" y="200"/>
                      <a:pt x="0" y="200"/>
                      <a:pt x="42" y="169"/>
                    </a:cubicBezTo>
                    <a:cubicBezTo>
                      <a:pt x="55" y="160"/>
                      <a:pt x="68" y="150"/>
                      <a:pt x="76" y="144"/>
                    </a:cubicBezTo>
                    <a:cubicBezTo>
                      <a:pt x="33" y="169"/>
                      <a:pt x="25" y="174"/>
                      <a:pt x="23" y="175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22" y="175"/>
                      <a:pt x="22" y="175"/>
                    </a:cubicBezTo>
                    <a:cubicBezTo>
                      <a:pt x="22" y="174"/>
                      <a:pt x="22" y="174"/>
                      <a:pt x="23" y="174"/>
                    </a:cubicBezTo>
                    <a:cubicBezTo>
                      <a:pt x="23" y="174"/>
                      <a:pt x="23" y="174"/>
                      <a:pt x="23" y="174"/>
                    </a:cubicBezTo>
                    <a:cubicBezTo>
                      <a:pt x="23" y="174"/>
                      <a:pt x="23" y="174"/>
                      <a:pt x="23" y="174"/>
                    </a:cubicBezTo>
                    <a:cubicBezTo>
                      <a:pt x="24" y="173"/>
                      <a:pt x="27" y="171"/>
                      <a:pt x="35" y="166"/>
                    </a:cubicBezTo>
                    <a:cubicBezTo>
                      <a:pt x="43" y="161"/>
                      <a:pt x="53" y="155"/>
                      <a:pt x="62" y="149"/>
                    </a:cubicBezTo>
                    <a:cubicBezTo>
                      <a:pt x="64" y="148"/>
                      <a:pt x="66" y="147"/>
                      <a:pt x="67" y="146"/>
                    </a:cubicBezTo>
                    <a:cubicBezTo>
                      <a:pt x="13" y="177"/>
                      <a:pt x="13" y="177"/>
                      <a:pt x="13" y="177"/>
                    </a:cubicBezTo>
                    <a:cubicBezTo>
                      <a:pt x="13" y="177"/>
                      <a:pt x="12" y="177"/>
                      <a:pt x="12" y="177"/>
                    </a:cubicBezTo>
                    <a:cubicBezTo>
                      <a:pt x="12" y="177"/>
                      <a:pt x="12" y="177"/>
                      <a:pt x="12" y="177"/>
                    </a:cubicBezTo>
                    <a:cubicBezTo>
                      <a:pt x="12" y="177"/>
                      <a:pt x="12" y="177"/>
                      <a:pt x="12" y="177"/>
                    </a:cubicBezTo>
                    <a:cubicBezTo>
                      <a:pt x="13" y="176"/>
                      <a:pt x="13" y="176"/>
                      <a:pt x="13" y="176"/>
                    </a:cubicBezTo>
                    <a:cubicBezTo>
                      <a:pt x="13" y="176"/>
                      <a:pt x="14" y="175"/>
                      <a:pt x="16" y="174"/>
                    </a:cubicBezTo>
                    <a:cubicBezTo>
                      <a:pt x="18" y="173"/>
                      <a:pt x="22" y="170"/>
                      <a:pt x="26" y="168"/>
                    </a:cubicBezTo>
                    <a:cubicBezTo>
                      <a:pt x="34" y="163"/>
                      <a:pt x="45" y="156"/>
                      <a:pt x="56" y="149"/>
                    </a:cubicBezTo>
                    <a:cubicBezTo>
                      <a:pt x="64" y="144"/>
                      <a:pt x="71" y="139"/>
                      <a:pt x="78" y="135"/>
                    </a:cubicBezTo>
                    <a:cubicBezTo>
                      <a:pt x="59" y="146"/>
                      <a:pt x="30" y="163"/>
                      <a:pt x="12" y="174"/>
                    </a:cubicBezTo>
                    <a:cubicBezTo>
                      <a:pt x="12" y="174"/>
                      <a:pt x="11" y="174"/>
                      <a:pt x="11" y="174"/>
                    </a:cubicBezTo>
                    <a:cubicBezTo>
                      <a:pt x="11" y="174"/>
                      <a:pt x="11" y="174"/>
                      <a:pt x="11" y="174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2" y="172"/>
                      <a:pt x="16" y="170"/>
                      <a:pt x="26" y="163"/>
                    </a:cubicBezTo>
                    <a:cubicBezTo>
                      <a:pt x="35" y="157"/>
                      <a:pt x="48" y="148"/>
                      <a:pt x="65" y="137"/>
                    </a:cubicBezTo>
                    <a:cubicBezTo>
                      <a:pt x="97" y="117"/>
                      <a:pt x="137" y="90"/>
                      <a:pt x="172" y="68"/>
                    </a:cubicBezTo>
                    <a:cubicBezTo>
                      <a:pt x="200" y="49"/>
                      <a:pt x="226" y="32"/>
                      <a:pt x="240" y="23"/>
                    </a:cubicBezTo>
                    <a:cubicBezTo>
                      <a:pt x="225" y="32"/>
                      <a:pt x="196" y="49"/>
                      <a:pt x="165" y="67"/>
                    </a:cubicBezTo>
                    <a:cubicBezTo>
                      <a:pt x="66" y="125"/>
                      <a:pt x="22" y="151"/>
                      <a:pt x="17" y="152"/>
                    </a:cubicBezTo>
                    <a:cubicBezTo>
                      <a:pt x="17" y="152"/>
                      <a:pt x="17" y="152"/>
                      <a:pt x="17" y="152"/>
                    </a:cubicBezTo>
                    <a:cubicBezTo>
                      <a:pt x="17" y="152"/>
                      <a:pt x="17" y="152"/>
                      <a:pt x="17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242" y="4"/>
                      <a:pt x="242" y="4"/>
                      <a:pt x="242" y="4"/>
                    </a:cubicBezTo>
                    <a:cubicBezTo>
                      <a:pt x="222" y="15"/>
                      <a:pt x="164" y="49"/>
                      <a:pt x="116" y="77"/>
                    </a:cubicBezTo>
                    <a:cubicBezTo>
                      <a:pt x="42" y="121"/>
                      <a:pt x="22" y="133"/>
                      <a:pt x="20" y="133"/>
                    </a:cubicBezTo>
                    <a:cubicBezTo>
                      <a:pt x="20" y="133"/>
                      <a:pt x="20" y="133"/>
                      <a:pt x="20" y="133"/>
                    </a:cubicBezTo>
                    <a:cubicBezTo>
                      <a:pt x="20" y="133"/>
                      <a:pt x="20" y="133"/>
                      <a:pt x="20" y="132"/>
                    </a:cubicBezTo>
                    <a:cubicBezTo>
                      <a:pt x="20" y="132"/>
                      <a:pt x="19" y="131"/>
                      <a:pt x="104" y="72"/>
                    </a:cubicBezTo>
                    <a:cubicBezTo>
                      <a:pt x="120" y="60"/>
                      <a:pt x="134" y="50"/>
                      <a:pt x="140" y="45"/>
                    </a:cubicBezTo>
                    <a:cubicBezTo>
                      <a:pt x="123" y="55"/>
                      <a:pt x="58" y="93"/>
                      <a:pt x="21" y="115"/>
                    </a:cubicBezTo>
                    <a:cubicBezTo>
                      <a:pt x="21" y="115"/>
                      <a:pt x="21" y="115"/>
                      <a:pt x="21" y="115"/>
                    </a:cubicBezTo>
                    <a:cubicBezTo>
                      <a:pt x="21" y="115"/>
                      <a:pt x="20" y="115"/>
                      <a:pt x="20" y="115"/>
                    </a:cubicBezTo>
                    <a:cubicBezTo>
                      <a:pt x="20" y="114"/>
                      <a:pt x="20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2" y="113"/>
                      <a:pt x="23" y="112"/>
                      <a:pt x="25" y="111"/>
                    </a:cubicBezTo>
                    <a:cubicBezTo>
                      <a:pt x="38" y="102"/>
                      <a:pt x="38" y="102"/>
                      <a:pt x="38" y="102"/>
                    </a:cubicBezTo>
                    <a:cubicBezTo>
                      <a:pt x="48" y="94"/>
                      <a:pt x="62" y="85"/>
                      <a:pt x="76" y="75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61" y="78"/>
                      <a:pt x="26" y="97"/>
                      <a:pt x="20" y="100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0"/>
                      <a:pt x="19" y="100"/>
                      <a:pt x="19" y="100"/>
                    </a:cubicBezTo>
                    <a:cubicBezTo>
                      <a:pt x="8" y="107"/>
                      <a:pt x="4" y="109"/>
                      <a:pt x="3" y="109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27" y="93"/>
                      <a:pt x="69" y="67"/>
                      <a:pt x="92" y="53"/>
                    </a:cubicBezTo>
                    <a:cubicBezTo>
                      <a:pt x="67" y="67"/>
                      <a:pt x="26" y="91"/>
                      <a:pt x="25" y="92"/>
                    </a:cubicBezTo>
                    <a:cubicBezTo>
                      <a:pt x="25" y="92"/>
                      <a:pt x="24" y="92"/>
                      <a:pt x="24" y="92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74" y="53"/>
                      <a:pt x="74" y="53"/>
                      <a:pt x="74" y="53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4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20" y="83"/>
                      <a:pt x="26" y="78"/>
                      <a:pt x="46" y="61"/>
                    </a:cubicBezTo>
                    <a:cubicBezTo>
                      <a:pt x="56" y="53"/>
                      <a:pt x="68" y="44"/>
                      <a:pt x="73" y="39"/>
                    </a:cubicBezTo>
                    <a:cubicBezTo>
                      <a:pt x="66" y="43"/>
                      <a:pt x="49" y="53"/>
                      <a:pt x="49" y="53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7" y="36"/>
                      <a:pt x="77" y="36"/>
                      <a:pt x="77" y="37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6" y="38"/>
                      <a:pt x="70" y="43"/>
                      <a:pt x="47" y="62"/>
                    </a:cubicBezTo>
                    <a:cubicBezTo>
                      <a:pt x="37" y="70"/>
                      <a:pt x="28" y="78"/>
                      <a:pt x="23" y="82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81" y="49"/>
                      <a:pt x="81" y="50"/>
                      <a:pt x="80" y="50"/>
                    </a:cubicBezTo>
                    <a:cubicBezTo>
                      <a:pt x="31" y="87"/>
                      <a:pt x="31" y="87"/>
                      <a:pt x="31" y="87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09" y="42"/>
                      <a:pt x="110" y="42"/>
                      <a:pt x="110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2"/>
                      <a:pt x="111" y="4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10" y="43"/>
                      <a:pt x="106" y="45"/>
                      <a:pt x="94" y="53"/>
                    </a:cubicBezTo>
                    <a:cubicBezTo>
                      <a:pt x="85" y="58"/>
                      <a:pt x="73" y="66"/>
                      <a:pt x="57" y="76"/>
                    </a:cubicBezTo>
                    <a:cubicBezTo>
                      <a:pt x="45" y="83"/>
                      <a:pt x="33" y="91"/>
                      <a:pt x="23" y="97"/>
                    </a:cubicBezTo>
                    <a:cubicBezTo>
                      <a:pt x="40" y="87"/>
                      <a:pt x="63" y="73"/>
                      <a:pt x="81" y="63"/>
                    </a:cubicBezTo>
                    <a:cubicBezTo>
                      <a:pt x="104" y="50"/>
                      <a:pt x="110" y="46"/>
                      <a:pt x="112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94" y="57"/>
                      <a:pt x="115" y="45"/>
                      <a:pt x="131" y="35"/>
                    </a:cubicBezTo>
                    <a:cubicBezTo>
                      <a:pt x="131" y="35"/>
                      <a:pt x="132" y="35"/>
                      <a:pt x="132" y="36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1" y="37"/>
                      <a:pt x="56" y="90"/>
                      <a:pt x="30" y="109"/>
                    </a:cubicBezTo>
                    <a:cubicBezTo>
                      <a:pt x="70" y="85"/>
                      <a:pt x="143" y="42"/>
                      <a:pt x="145" y="42"/>
                    </a:cubicBezTo>
                    <a:cubicBezTo>
                      <a:pt x="145" y="42"/>
                      <a:pt x="145" y="42"/>
                      <a:pt x="145" y="42"/>
                    </a:cubicBezTo>
                    <a:cubicBezTo>
                      <a:pt x="145" y="42"/>
                      <a:pt x="145" y="43"/>
                      <a:pt x="145" y="43"/>
                    </a:cubicBezTo>
                    <a:cubicBezTo>
                      <a:pt x="145" y="43"/>
                      <a:pt x="145" y="43"/>
                      <a:pt x="133" y="52"/>
                    </a:cubicBezTo>
                    <a:cubicBezTo>
                      <a:pt x="126" y="57"/>
                      <a:pt x="116" y="64"/>
                      <a:pt x="104" y="72"/>
                    </a:cubicBezTo>
                    <a:cubicBezTo>
                      <a:pt x="74" y="94"/>
                      <a:pt x="34" y="122"/>
                      <a:pt x="24" y="130"/>
                    </a:cubicBezTo>
                    <a:cubicBezTo>
                      <a:pt x="35" y="124"/>
                      <a:pt x="74" y="101"/>
                      <a:pt x="115" y="77"/>
                    </a:cubicBezTo>
                    <a:cubicBezTo>
                      <a:pt x="207" y="23"/>
                      <a:pt x="246" y="0"/>
                      <a:pt x="249" y="0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49" y="1"/>
                      <a:pt x="249" y="1"/>
                      <a:pt x="249" y="1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47" y="135"/>
                      <a:pt x="111" y="97"/>
                      <a:pt x="165" y="66"/>
                    </a:cubicBezTo>
                    <a:cubicBezTo>
                      <a:pt x="234" y="25"/>
                      <a:pt x="248" y="18"/>
                      <a:pt x="250" y="16"/>
                    </a:cubicBezTo>
                    <a:cubicBezTo>
                      <a:pt x="250" y="16"/>
                      <a:pt x="251" y="16"/>
                      <a:pt x="251" y="16"/>
                    </a:cubicBez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16"/>
                      <a:pt x="251" y="16"/>
                      <a:pt x="251" y="16"/>
                    </a:cubicBezTo>
                    <a:cubicBezTo>
                      <a:pt x="251" y="17"/>
                      <a:pt x="251" y="17"/>
                      <a:pt x="251" y="17"/>
                    </a:cubicBezTo>
                    <a:cubicBezTo>
                      <a:pt x="251" y="17"/>
                      <a:pt x="251" y="17"/>
                      <a:pt x="251" y="17"/>
                    </a:cubicBezTo>
                    <a:cubicBezTo>
                      <a:pt x="251" y="17"/>
                      <a:pt x="251" y="17"/>
                      <a:pt x="251" y="17"/>
                    </a:cubicBezTo>
                    <a:cubicBezTo>
                      <a:pt x="250" y="18"/>
                      <a:pt x="249" y="19"/>
                      <a:pt x="245" y="21"/>
                    </a:cubicBezTo>
                    <a:cubicBezTo>
                      <a:pt x="241" y="24"/>
                      <a:pt x="235" y="27"/>
                      <a:pt x="228" y="32"/>
                    </a:cubicBezTo>
                    <a:cubicBezTo>
                      <a:pt x="214" y="41"/>
                      <a:pt x="194" y="54"/>
                      <a:pt x="173" y="68"/>
                    </a:cubicBezTo>
                    <a:cubicBezTo>
                      <a:pt x="119" y="103"/>
                      <a:pt x="49" y="149"/>
                      <a:pt x="23" y="166"/>
                    </a:cubicBezTo>
                    <a:cubicBezTo>
                      <a:pt x="82" y="132"/>
                      <a:pt x="95" y="124"/>
                      <a:pt x="99" y="123"/>
                    </a:cubicBezTo>
                    <a:cubicBezTo>
                      <a:pt x="99" y="122"/>
                      <a:pt x="99" y="122"/>
                      <a:pt x="99" y="122"/>
                    </a:cubicBezTo>
                    <a:cubicBezTo>
                      <a:pt x="99" y="122"/>
                      <a:pt x="99" y="122"/>
                      <a:pt x="99" y="122"/>
                    </a:cubicBezTo>
                    <a:cubicBezTo>
                      <a:pt x="99" y="122"/>
                      <a:pt x="100" y="122"/>
                      <a:pt x="100" y="122"/>
                    </a:cubicBezTo>
                    <a:cubicBezTo>
                      <a:pt x="100" y="122"/>
                      <a:pt x="100" y="122"/>
                      <a:pt x="100" y="122"/>
                    </a:cubicBezTo>
                    <a:cubicBezTo>
                      <a:pt x="100" y="123"/>
                      <a:pt x="100" y="123"/>
                      <a:pt x="100" y="123"/>
                    </a:cubicBezTo>
                    <a:cubicBezTo>
                      <a:pt x="81" y="134"/>
                      <a:pt x="52" y="153"/>
                      <a:pt x="33" y="165"/>
                    </a:cubicBezTo>
                    <a:cubicBezTo>
                      <a:pt x="89" y="132"/>
                      <a:pt x="89" y="132"/>
                      <a:pt x="89" y="132"/>
                    </a:cubicBezTo>
                    <a:cubicBezTo>
                      <a:pt x="89" y="132"/>
                      <a:pt x="89" y="132"/>
                      <a:pt x="89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8" y="134"/>
                      <a:pt x="86" y="136"/>
                      <a:pt x="81" y="138"/>
                    </a:cubicBezTo>
                    <a:cubicBezTo>
                      <a:pt x="76" y="141"/>
                      <a:pt x="70" y="145"/>
                      <a:pt x="63" y="150"/>
                    </a:cubicBezTo>
                    <a:cubicBezTo>
                      <a:pt x="55" y="155"/>
                      <a:pt x="46" y="160"/>
                      <a:pt x="38" y="165"/>
                    </a:cubicBezTo>
                    <a:cubicBezTo>
                      <a:pt x="52" y="157"/>
                      <a:pt x="71" y="146"/>
                      <a:pt x="83" y="139"/>
                    </a:cubicBezTo>
                    <a:cubicBezTo>
                      <a:pt x="84" y="139"/>
                      <a:pt x="84" y="139"/>
                      <a:pt x="84" y="139"/>
                    </a:cubicBezTo>
                    <a:cubicBezTo>
                      <a:pt x="84" y="139"/>
                      <a:pt x="84" y="139"/>
                      <a:pt x="84" y="140"/>
                    </a:cubicBezTo>
                    <a:cubicBezTo>
                      <a:pt x="64" y="154"/>
                      <a:pt x="17" y="188"/>
                      <a:pt x="4" y="198"/>
                    </a:cubicBezTo>
                    <a:cubicBezTo>
                      <a:pt x="17" y="191"/>
                      <a:pt x="65" y="163"/>
                      <a:pt x="91" y="148"/>
                    </a:cubicBezTo>
                    <a:cubicBezTo>
                      <a:pt x="91" y="148"/>
                      <a:pt x="92" y="148"/>
                      <a:pt x="92" y="148"/>
                    </a:cubicBezTo>
                    <a:cubicBezTo>
                      <a:pt x="92" y="148"/>
                      <a:pt x="92" y="148"/>
                      <a:pt x="92" y="148"/>
                    </a:cubicBezTo>
                    <a:cubicBezTo>
                      <a:pt x="30" y="191"/>
                      <a:pt x="30" y="191"/>
                      <a:pt x="30" y="191"/>
                    </a:cubicBezTo>
                    <a:cubicBezTo>
                      <a:pt x="43" y="184"/>
                      <a:pt x="72" y="167"/>
                      <a:pt x="85" y="159"/>
                    </a:cubicBezTo>
                    <a:cubicBezTo>
                      <a:pt x="85" y="159"/>
                      <a:pt x="85" y="159"/>
                      <a:pt x="85" y="160"/>
                    </a:cubicBezTo>
                    <a:cubicBezTo>
                      <a:pt x="85" y="160"/>
                      <a:pt x="85" y="160"/>
                      <a:pt x="85" y="160"/>
                    </a:cubicBezTo>
                    <a:cubicBezTo>
                      <a:pt x="29" y="196"/>
                      <a:pt x="29" y="196"/>
                      <a:pt x="29" y="196"/>
                    </a:cubicBezTo>
                    <a:cubicBezTo>
                      <a:pt x="104" y="153"/>
                      <a:pt x="104" y="153"/>
                      <a:pt x="104" y="153"/>
                    </a:cubicBezTo>
                    <a:cubicBezTo>
                      <a:pt x="104" y="153"/>
                      <a:pt x="104" y="153"/>
                      <a:pt x="104" y="153"/>
                    </a:cubicBezTo>
                    <a:cubicBezTo>
                      <a:pt x="106" y="152"/>
                      <a:pt x="107" y="152"/>
                      <a:pt x="107" y="152"/>
                    </a:cubicBezTo>
                    <a:cubicBezTo>
                      <a:pt x="107" y="152"/>
                      <a:pt x="107" y="152"/>
                      <a:pt x="107" y="152"/>
                    </a:cubicBezTo>
                    <a:cubicBezTo>
                      <a:pt x="108" y="152"/>
                      <a:pt x="108" y="152"/>
                      <a:pt x="69" y="183"/>
                    </a:cubicBezTo>
                    <a:cubicBezTo>
                      <a:pt x="49" y="198"/>
                      <a:pt x="25" y="217"/>
                      <a:pt x="16" y="224"/>
                    </a:cubicBezTo>
                    <a:cubicBezTo>
                      <a:pt x="27" y="217"/>
                      <a:pt x="62" y="197"/>
                      <a:pt x="84" y="185"/>
                    </a:cubicBezTo>
                    <a:cubicBezTo>
                      <a:pt x="101" y="174"/>
                      <a:pt x="106" y="172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1"/>
                      <a:pt x="108" y="171"/>
                      <a:pt x="108" y="172"/>
                    </a:cubicBezTo>
                    <a:cubicBezTo>
                      <a:pt x="108" y="172"/>
                      <a:pt x="108" y="172"/>
                      <a:pt x="108" y="172"/>
                    </a:cubicBezTo>
                    <a:cubicBezTo>
                      <a:pt x="108" y="172"/>
                      <a:pt x="108" y="172"/>
                      <a:pt x="107" y="172"/>
                    </a:cubicBezTo>
                    <a:cubicBezTo>
                      <a:pt x="106" y="173"/>
                      <a:pt x="101" y="176"/>
                      <a:pt x="83" y="187"/>
                    </a:cubicBezTo>
                    <a:cubicBezTo>
                      <a:pt x="11" y="241"/>
                      <a:pt x="11" y="241"/>
                      <a:pt x="11" y="241"/>
                    </a:cubicBezTo>
                    <a:cubicBezTo>
                      <a:pt x="23" y="234"/>
                      <a:pt x="51" y="218"/>
                      <a:pt x="73" y="205"/>
                    </a:cubicBezTo>
                    <a:cubicBezTo>
                      <a:pt x="83" y="199"/>
                      <a:pt x="92" y="194"/>
                      <a:pt x="99" y="190"/>
                    </a:cubicBezTo>
                    <a:cubicBezTo>
                      <a:pt x="105" y="186"/>
                      <a:pt x="108" y="185"/>
                      <a:pt x="109" y="184"/>
                    </a:cubicBezTo>
                    <a:cubicBezTo>
                      <a:pt x="109" y="184"/>
                      <a:pt x="109" y="184"/>
                      <a:pt x="109" y="184"/>
                    </a:cubicBezTo>
                    <a:cubicBezTo>
                      <a:pt x="109" y="184"/>
                      <a:pt x="109" y="184"/>
                      <a:pt x="109" y="184"/>
                    </a:cubicBezTo>
                    <a:cubicBezTo>
                      <a:pt x="110" y="184"/>
                      <a:pt x="110" y="184"/>
                      <a:pt x="110" y="184"/>
                    </a:cubicBezTo>
                    <a:cubicBezTo>
                      <a:pt x="110" y="184"/>
                      <a:pt x="110" y="184"/>
                      <a:pt x="110" y="185"/>
                    </a:cubicBezTo>
                    <a:cubicBezTo>
                      <a:pt x="110" y="185"/>
                      <a:pt x="110" y="185"/>
                      <a:pt x="110" y="185"/>
                    </a:cubicBezTo>
                    <a:cubicBezTo>
                      <a:pt x="110" y="185"/>
                      <a:pt x="110" y="185"/>
                      <a:pt x="110" y="185"/>
                    </a:cubicBezTo>
                    <a:cubicBezTo>
                      <a:pt x="109" y="185"/>
                      <a:pt x="108" y="186"/>
                      <a:pt x="105" y="188"/>
                    </a:cubicBezTo>
                    <a:cubicBezTo>
                      <a:pt x="10" y="255"/>
                      <a:pt x="10" y="255"/>
                      <a:pt x="10" y="255"/>
                    </a:cubicBezTo>
                    <a:cubicBezTo>
                      <a:pt x="25" y="247"/>
                      <a:pt x="61" y="225"/>
                      <a:pt x="82" y="213"/>
                    </a:cubicBezTo>
                    <a:cubicBezTo>
                      <a:pt x="98" y="204"/>
                      <a:pt x="102" y="201"/>
                      <a:pt x="104" y="201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5" y="200"/>
                      <a:pt x="105" y="200"/>
                      <a:pt x="105" y="201"/>
                    </a:cubicBezTo>
                    <a:cubicBezTo>
                      <a:pt x="105" y="201"/>
                      <a:pt x="105" y="201"/>
                      <a:pt x="105" y="201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41" y="242"/>
                      <a:pt x="49" y="238"/>
                      <a:pt x="58" y="233"/>
                    </a:cubicBezTo>
                    <a:cubicBezTo>
                      <a:pt x="95" y="211"/>
                      <a:pt x="102" y="207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6"/>
                      <a:pt x="104" y="206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104" y="207"/>
                      <a:pt x="104" y="207"/>
                      <a:pt x="100" y="210"/>
                    </a:cubicBezTo>
                    <a:cubicBezTo>
                      <a:pt x="100" y="210"/>
                      <a:pt x="100" y="210"/>
                      <a:pt x="100" y="210"/>
                    </a:cubicBezTo>
                    <a:cubicBezTo>
                      <a:pt x="100" y="210"/>
                      <a:pt x="100" y="210"/>
                      <a:pt x="100" y="210"/>
                    </a:cubicBezTo>
                    <a:cubicBezTo>
                      <a:pt x="98" y="212"/>
                      <a:pt x="89" y="217"/>
                      <a:pt x="57" y="237"/>
                    </a:cubicBezTo>
                    <a:cubicBezTo>
                      <a:pt x="46" y="244"/>
                      <a:pt x="36" y="250"/>
                      <a:pt x="28" y="256"/>
                    </a:cubicBezTo>
                    <a:cubicBezTo>
                      <a:pt x="48" y="244"/>
                      <a:pt x="84" y="223"/>
                      <a:pt x="101" y="213"/>
                    </a:cubicBezTo>
                    <a:cubicBezTo>
                      <a:pt x="101" y="213"/>
                      <a:pt x="101" y="213"/>
                      <a:pt x="102" y="213"/>
                    </a:cubicBezTo>
                    <a:cubicBezTo>
                      <a:pt x="102" y="213"/>
                      <a:pt x="102" y="213"/>
                      <a:pt x="102" y="213"/>
                    </a:cubicBezTo>
                    <a:cubicBezTo>
                      <a:pt x="102" y="213"/>
                      <a:pt x="102" y="213"/>
                      <a:pt x="102" y="213"/>
                    </a:cubicBezTo>
                    <a:cubicBezTo>
                      <a:pt x="102" y="214"/>
                      <a:pt x="102" y="214"/>
                      <a:pt x="102" y="214"/>
                    </a:cubicBezTo>
                    <a:cubicBezTo>
                      <a:pt x="101" y="214"/>
                      <a:pt x="101" y="214"/>
                      <a:pt x="101" y="214"/>
                    </a:cubicBezTo>
                    <a:cubicBezTo>
                      <a:pt x="100" y="214"/>
                      <a:pt x="99" y="215"/>
                      <a:pt x="97" y="216"/>
                    </a:cubicBezTo>
                    <a:cubicBezTo>
                      <a:pt x="97" y="217"/>
                      <a:pt x="96" y="217"/>
                      <a:pt x="95" y="218"/>
                    </a:cubicBezTo>
                    <a:cubicBezTo>
                      <a:pt x="95" y="218"/>
                      <a:pt x="95" y="218"/>
                      <a:pt x="95" y="218"/>
                    </a:cubicBezTo>
                    <a:cubicBezTo>
                      <a:pt x="95" y="218"/>
                      <a:pt x="95" y="218"/>
                      <a:pt x="95" y="218"/>
                    </a:cubicBezTo>
                    <a:cubicBezTo>
                      <a:pt x="95" y="219"/>
                      <a:pt x="95" y="219"/>
                      <a:pt x="48" y="250"/>
                    </a:cubicBezTo>
                    <a:cubicBezTo>
                      <a:pt x="36" y="258"/>
                      <a:pt x="24" y="266"/>
                      <a:pt x="15" y="272"/>
                    </a:cubicBezTo>
                    <a:cubicBezTo>
                      <a:pt x="27" y="265"/>
                      <a:pt x="45" y="255"/>
                      <a:pt x="64" y="244"/>
                    </a:cubicBezTo>
                    <a:cubicBezTo>
                      <a:pt x="79" y="235"/>
                      <a:pt x="95" y="226"/>
                      <a:pt x="107" y="219"/>
                    </a:cubicBezTo>
                    <a:cubicBezTo>
                      <a:pt x="113" y="216"/>
                      <a:pt x="117" y="213"/>
                      <a:pt x="121" y="211"/>
                    </a:cubicBezTo>
                    <a:cubicBezTo>
                      <a:pt x="124" y="209"/>
                      <a:pt x="125" y="208"/>
                      <a:pt x="126" y="208"/>
                    </a:cubicBezTo>
                    <a:cubicBezTo>
                      <a:pt x="126" y="208"/>
                      <a:pt x="126" y="208"/>
                      <a:pt x="126" y="208"/>
                    </a:cubicBezTo>
                    <a:cubicBezTo>
                      <a:pt x="126" y="208"/>
                      <a:pt x="126" y="208"/>
                      <a:pt x="126" y="208"/>
                    </a:cubicBezTo>
                    <a:cubicBezTo>
                      <a:pt x="127" y="208"/>
                      <a:pt x="127" y="208"/>
                      <a:pt x="127" y="208"/>
                    </a:cubicBezTo>
                    <a:cubicBezTo>
                      <a:pt x="127" y="208"/>
                      <a:pt x="127" y="208"/>
                      <a:pt x="127" y="209"/>
                    </a:cubicBezTo>
                    <a:cubicBezTo>
                      <a:pt x="127" y="209"/>
                      <a:pt x="127" y="209"/>
                      <a:pt x="127" y="209"/>
                    </a:cubicBezTo>
                    <a:cubicBezTo>
                      <a:pt x="127" y="209"/>
                      <a:pt x="127" y="209"/>
                      <a:pt x="126" y="209"/>
                    </a:cubicBezTo>
                    <a:cubicBezTo>
                      <a:pt x="125" y="210"/>
                      <a:pt x="122" y="212"/>
                      <a:pt x="115" y="217"/>
                    </a:cubicBezTo>
                    <a:cubicBezTo>
                      <a:pt x="107" y="221"/>
                      <a:pt x="97" y="228"/>
                      <a:pt x="86" y="235"/>
                    </a:cubicBezTo>
                    <a:cubicBezTo>
                      <a:pt x="65" y="250"/>
                      <a:pt x="37" y="267"/>
                      <a:pt x="23" y="277"/>
                    </a:cubicBezTo>
                    <a:cubicBezTo>
                      <a:pt x="52" y="260"/>
                      <a:pt x="134" y="213"/>
                      <a:pt x="135" y="212"/>
                    </a:cubicBezTo>
                    <a:cubicBezTo>
                      <a:pt x="135" y="212"/>
                      <a:pt x="136" y="212"/>
                      <a:pt x="136" y="212"/>
                    </a:cubicBezTo>
                    <a:cubicBezTo>
                      <a:pt x="136" y="212"/>
                      <a:pt x="136" y="213"/>
                      <a:pt x="136" y="213"/>
                    </a:cubicBezTo>
                    <a:cubicBezTo>
                      <a:pt x="20" y="290"/>
                      <a:pt x="20" y="290"/>
                      <a:pt x="20" y="290"/>
                    </a:cubicBezTo>
                    <a:cubicBezTo>
                      <a:pt x="29" y="284"/>
                      <a:pt x="44" y="276"/>
                      <a:pt x="59" y="267"/>
                    </a:cubicBezTo>
                    <a:cubicBezTo>
                      <a:pt x="114" y="235"/>
                      <a:pt x="127" y="227"/>
                      <a:pt x="128" y="227"/>
                    </a:cubicBezTo>
                    <a:cubicBezTo>
                      <a:pt x="128" y="227"/>
                      <a:pt x="128" y="227"/>
                      <a:pt x="128" y="227"/>
                    </a:cubicBezTo>
                    <a:cubicBezTo>
                      <a:pt x="128" y="227"/>
                      <a:pt x="129" y="227"/>
                      <a:pt x="129" y="227"/>
                    </a:cubicBezTo>
                    <a:cubicBezTo>
                      <a:pt x="129" y="228"/>
                      <a:pt x="129" y="228"/>
                      <a:pt x="115" y="238"/>
                    </a:cubicBezTo>
                    <a:cubicBezTo>
                      <a:pt x="107" y="243"/>
                      <a:pt x="97" y="251"/>
                      <a:pt x="84" y="260"/>
                    </a:cubicBezTo>
                    <a:cubicBezTo>
                      <a:pt x="69" y="271"/>
                      <a:pt x="54" y="282"/>
                      <a:pt x="46" y="288"/>
                    </a:cubicBezTo>
                    <a:cubicBezTo>
                      <a:pt x="66" y="276"/>
                      <a:pt x="125" y="242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9" y="223"/>
                      <a:pt x="159" y="223"/>
                      <a:pt x="159" y="223"/>
                    </a:cubicBezTo>
                    <a:cubicBezTo>
                      <a:pt x="157" y="225"/>
                      <a:pt x="147" y="232"/>
                      <a:pt x="91" y="269"/>
                    </a:cubicBezTo>
                    <a:cubicBezTo>
                      <a:pt x="74" y="279"/>
                      <a:pt x="58" y="290"/>
                      <a:pt x="47" y="297"/>
                    </a:cubicBezTo>
                    <a:cubicBezTo>
                      <a:pt x="173" y="224"/>
                      <a:pt x="240" y="186"/>
                      <a:pt x="246" y="182"/>
                    </a:cubicBezTo>
                    <a:cubicBezTo>
                      <a:pt x="246" y="182"/>
                      <a:pt x="246" y="182"/>
                      <a:pt x="246" y="182"/>
                    </a:cubicBezTo>
                    <a:cubicBezTo>
                      <a:pt x="246" y="182"/>
                      <a:pt x="246" y="182"/>
                      <a:pt x="246" y="182"/>
                    </a:cubicBezTo>
                    <a:cubicBezTo>
                      <a:pt x="246" y="182"/>
                      <a:pt x="247" y="182"/>
                      <a:pt x="247" y="182"/>
                    </a:cubicBezTo>
                    <a:cubicBezTo>
                      <a:pt x="247" y="182"/>
                      <a:pt x="247" y="182"/>
                      <a:pt x="247" y="182"/>
                    </a:cubicBezTo>
                    <a:cubicBezTo>
                      <a:pt x="247" y="183"/>
                      <a:pt x="247" y="183"/>
                      <a:pt x="247" y="183"/>
                    </a:cubicBezTo>
                    <a:cubicBezTo>
                      <a:pt x="247" y="183"/>
                      <a:pt x="247" y="183"/>
                      <a:pt x="247" y="183"/>
                    </a:cubicBezTo>
                    <a:cubicBezTo>
                      <a:pt x="247" y="183"/>
                      <a:pt x="247" y="183"/>
                      <a:pt x="247" y="183"/>
                    </a:cubicBezTo>
                    <a:cubicBezTo>
                      <a:pt x="245" y="185"/>
                      <a:pt x="239" y="189"/>
                      <a:pt x="212" y="207"/>
                    </a:cubicBezTo>
                    <a:cubicBezTo>
                      <a:pt x="192" y="220"/>
                      <a:pt x="166" y="238"/>
                      <a:pt x="142" y="254"/>
                    </a:cubicBezTo>
                    <a:cubicBezTo>
                      <a:pt x="121" y="268"/>
                      <a:pt x="100" y="282"/>
                      <a:pt x="88" y="290"/>
                    </a:cubicBezTo>
                    <a:cubicBezTo>
                      <a:pt x="256" y="193"/>
                      <a:pt x="256" y="193"/>
                      <a:pt x="256" y="193"/>
                    </a:cubicBezTo>
                    <a:cubicBezTo>
                      <a:pt x="256" y="193"/>
                      <a:pt x="256" y="193"/>
                      <a:pt x="256" y="194"/>
                    </a:cubicBezTo>
                    <a:cubicBezTo>
                      <a:pt x="256" y="194"/>
                      <a:pt x="256" y="194"/>
                      <a:pt x="256" y="194"/>
                    </a:cubicBezTo>
                    <a:cubicBezTo>
                      <a:pt x="216" y="223"/>
                      <a:pt x="145" y="274"/>
                      <a:pt x="127" y="288"/>
                    </a:cubicBezTo>
                    <a:cubicBezTo>
                      <a:pt x="207" y="242"/>
                      <a:pt x="248" y="218"/>
                      <a:pt x="249" y="218"/>
                    </a:cubicBezTo>
                    <a:cubicBezTo>
                      <a:pt x="249" y="218"/>
                      <a:pt x="249" y="218"/>
                      <a:pt x="249" y="218"/>
                    </a:cubicBezTo>
                    <a:cubicBezTo>
                      <a:pt x="249" y="218"/>
                      <a:pt x="249" y="218"/>
                      <a:pt x="249" y="218"/>
                    </a:cubicBezTo>
                    <a:cubicBezTo>
                      <a:pt x="249" y="218"/>
                      <a:pt x="250" y="218"/>
                      <a:pt x="249" y="219"/>
                    </a:cubicBezTo>
                    <a:cubicBezTo>
                      <a:pt x="249" y="219"/>
                      <a:pt x="249" y="219"/>
                      <a:pt x="249" y="219"/>
                    </a:cubicBezTo>
                    <a:cubicBezTo>
                      <a:pt x="249" y="219"/>
                      <a:pt x="249" y="219"/>
                      <a:pt x="249" y="219"/>
                    </a:cubicBezTo>
                    <a:cubicBezTo>
                      <a:pt x="247" y="221"/>
                      <a:pt x="238" y="227"/>
                      <a:pt x="194" y="255"/>
                    </a:cubicBezTo>
                    <a:cubicBezTo>
                      <a:pt x="181" y="264"/>
                      <a:pt x="167" y="272"/>
                      <a:pt x="157" y="279"/>
                    </a:cubicBezTo>
                    <a:cubicBezTo>
                      <a:pt x="161" y="277"/>
                      <a:pt x="165" y="275"/>
                      <a:pt x="169" y="272"/>
                    </a:cubicBezTo>
                    <a:cubicBezTo>
                      <a:pt x="238" y="231"/>
                      <a:pt x="262" y="217"/>
                      <a:pt x="266" y="216"/>
                    </a:cubicBezTo>
                    <a:cubicBezTo>
                      <a:pt x="266" y="216"/>
                      <a:pt x="266" y="216"/>
                      <a:pt x="266" y="216"/>
                    </a:cubicBezTo>
                    <a:cubicBezTo>
                      <a:pt x="266" y="216"/>
                      <a:pt x="266" y="216"/>
                      <a:pt x="266" y="216"/>
                    </a:cubicBezTo>
                    <a:cubicBezTo>
                      <a:pt x="266" y="216"/>
                      <a:pt x="266" y="216"/>
                      <a:pt x="266" y="216"/>
                    </a:cubicBezTo>
                    <a:cubicBezTo>
                      <a:pt x="266" y="216"/>
                      <a:pt x="266" y="216"/>
                      <a:pt x="267" y="216"/>
                    </a:cubicBezTo>
                    <a:cubicBezTo>
                      <a:pt x="267" y="216"/>
                      <a:pt x="267" y="217"/>
                      <a:pt x="266" y="217"/>
                    </a:cubicBezTo>
                    <a:cubicBezTo>
                      <a:pt x="266" y="218"/>
                      <a:pt x="194" y="271"/>
                      <a:pt x="173" y="287"/>
                    </a:cubicBezTo>
                    <a:cubicBezTo>
                      <a:pt x="180" y="283"/>
                      <a:pt x="191" y="276"/>
                      <a:pt x="203" y="269"/>
                    </a:cubicBezTo>
                    <a:cubicBezTo>
                      <a:pt x="253" y="240"/>
                      <a:pt x="262" y="235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4"/>
                      <a:pt x="264" y="234"/>
                    </a:cubicBezTo>
                    <a:cubicBezTo>
                      <a:pt x="264" y="234"/>
                      <a:pt x="264" y="235"/>
                      <a:pt x="264" y="235"/>
                    </a:cubicBezTo>
                    <a:cubicBezTo>
                      <a:pt x="263" y="235"/>
                      <a:pt x="200" y="280"/>
                      <a:pt x="181" y="294"/>
                    </a:cubicBezTo>
                    <a:cubicBezTo>
                      <a:pt x="197" y="285"/>
                      <a:pt x="243" y="258"/>
                      <a:pt x="269" y="243"/>
                    </a:cubicBezTo>
                    <a:cubicBezTo>
                      <a:pt x="269" y="243"/>
                      <a:pt x="269" y="243"/>
                      <a:pt x="270" y="243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243"/>
                      <a:pt x="270" y="243"/>
                      <a:pt x="270" y="244"/>
                    </a:cubicBezTo>
                    <a:cubicBezTo>
                      <a:pt x="268" y="245"/>
                      <a:pt x="262" y="249"/>
                      <a:pt x="240" y="264"/>
                    </a:cubicBezTo>
                    <a:cubicBezTo>
                      <a:pt x="228" y="272"/>
                      <a:pt x="214" y="281"/>
                      <a:pt x="206" y="286"/>
                    </a:cubicBezTo>
                    <a:cubicBezTo>
                      <a:pt x="248" y="262"/>
                      <a:pt x="248" y="262"/>
                      <a:pt x="248" y="262"/>
                    </a:cubicBezTo>
                    <a:cubicBezTo>
                      <a:pt x="249" y="262"/>
                      <a:pt x="249" y="262"/>
                      <a:pt x="249" y="262"/>
                    </a:cubicBezTo>
                    <a:cubicBezTo>
                      <a:pt x="249" y="262"/>
                      <a:pt x="249" y="262"/>
                      <a:pt x="249" y="263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3" y="254"/>
                      <a:pt x="263" y="254"/>
                      <a:pt x="263" y="255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3" y="255"/>
                      <a:pt x="263" y="255"/>
                      <a:pt x="263" y="255"/>
                    </a:cubicBezTo>
                    <a:cubicBezTo>
                      <a:pt x="262" y="256"/>
                      <a:pt x="260" y="258"/>
                      <a:pt x="254" y="264"/>
                    </a:cubicBezTo>
                    <a:cubicBezTo>
                      <a:pt x="248" y="268"/>
                      <a:pt x="240" y="275"/>
                      <a:pt x="232" y="282"/>
                    </a:cubicBezTo>
                    <a:cubicBezTo>
                      <a:pt x="222" y="290"/>
                      <a:pt x="211" y="299"/>
                      <a:pt x="205" y="304"/>
                    </a:cubicBezTo>
                    <a:cubicBezTo>
                      <a:pt x="211" y="301"/>
                      <a:pt x="220" y="296"/>
                      <a:pt x="229" y="290"/>
                    </a:cubicBezTo>
                    <a:cubicBezTo>
                      <a:pt x="236" y="286"/>
                      <a:pt x="244" y="282"/>
                      <a:pt x="249" y="279"/>
                    </a:cubicBezTo>
                    <a:cubicBezTo>
                      <a:pt x="254" y="276"/>
                      <a:pt x="257" y="275"/>
                      <a:pt x="258" y="274"/>
                    </a:cubicBezTo>
                    <a:cubicBezTo>
                      <a:pt x="258" y="274"/>
                      <a:pt x="258" y="274"/>
                      <a:pt x="258" y="274"/>
                    </a:cubicBezTo>
                    <a:cubicBezTo>
                      <a:pt x="258" y="274"/>
                      <a:pt x="258" y="274"/>
                      <a:pt x="258" y="274"/>
                    </a:cubicBezTo>
                    <a:cubicBezTo>
                      <a:pt x="258" y="274"/>
                      <a:pt x="258" y="274"/>
                      <a:pt x="259" y="274"/>
                    </a:cubicBezTo>
                    <a:cubicBezTo>
                      <a:pt x="259" y="274"/>
                      <a:pt x="259" y="274"/>
                      <a:pt x="258" y="275"/>
                    </a:cubicBezTo>
                    <a:cubicBezTo>
                      <a:pt x="233" y="297"/>
                      <a:pt x="233" y="297"/>
                      <a:pt x="233" y="297"/>
                    </a:cubicBezTo>
                    <a:cubicBezTo>
                      <a:pt x="240" y="293"/>
                      <a:pt x="255" y="285"/>
                      <a:pt x="264" y="279"/>
                    </a:cubicBezTo>
                    <a:cubicBezTo>
                      <a:pt x="264" y="279"/>
                      <a:pt x="264" y="279"/>
                      <a:pt x="264" y="279"/>
                    </a:cubicBezTo>
                    <a:cubicBezTo>
                      <a:pt x="264" y="279"/>
                      <a:pt x="264" y="280"/>
                      <a:pt x="264" y="280"/>
                    </a:cubicBezTo>
                    <a:cubicBezTo>
                      <a:pt x="264" y="280"/>
                      <a:pt x="264" y="280"/>
                      <a:pt x="264" y="280"/>
                    </a:cubicBezTo>
                    <a:cubicBezTo>
                      <a:pt x="264" y="280"/>
                      <a:pt x="264" y="280"/>
                      <a:pt x="264" y="280"/>
                    </a:cubicBezTo>
                    <a:cubicBezTo>
                      <a:pt x="264" y="280"/>
                      <a:pt x="264" y="280"/>
                      <a:pt x="264" y="280"/>
                    </a:cubicBezTo>
                    <a:cubicBezTo>
                      <a:pt x="263" y="281"/>
                      <a:pt x="259" y="284"/>
                      <a:pt x="246" y="294"/>
                    </a:cubicBezTo>
                    <a:cubicBezTo>
                      <a:pt x="255" y="289"/>
                      <a:pt x="255" y="289"/>
                      <a:pt x="255" y="289"/>
                    </a:cubicBezTo>
                    <a:cubicBezTo>
                      <a:pt x="255" y="289"/>
                      <a:pt x="255" y="289"/>
                      <a:pt x="255" y="289"/>
                    </a:cubicBezTo>
                    <a:cubicBezTo>
                      <a:pt x="260" y="294"/>
                      <a:pt x="260" y="294"/>
                      <a:pt x="260" y="294"/>
                    </a:cubicBezTo>
                    <a:cubicBezTo>
                      <a:pt x="261" y="293"/>
                      <a:pt x="261" y="293"/>
                      <a:pt x="261" y="293"/>
                    </a:cubicBezTo>
                    <a:cubicBezTo>
                      <a:pt x="261" y="294"/>
                      <a:pt x="261" y="294"/>
                      <a:pt x="261" y="294"/>
                    </a:cubicBezTo>
                    <a:cubicBezTo>
                      <a:pt x="261" y="294"/>
                      <a:pt x="261" y="294"/>
                      <a:pt x="261" y="294"/>
                    </a:cubicBezTo>
                    <a:cubicBezTo>
                      <a:pt x="261" y="294"/>
                      <a:pt x="261" y="294"/>
                      <a:pt x="261" y="294"/>
                    </a:cubicBezTo>
                    <a:cubicBezTo>
                      <a:pt x="261" y="294"/>
                      <a:pt x="260" y="295"/>
                      <a:pt x="260" y="295"/>
                    </a:cubicBezTo>
                    <a:cubicBezTo>
                      <a:pt x="260" y="295"/>
                      <a:pt x="260" y="295"/>
                      <a:pt x="260" y="294"/>
                    </a:cubicBezTo>
                    <a:cubicBezTo>
                      <a:pt x="255" y="290"/>
                      <a:pt x="255" y="290"/>
                      <a:pt x="255" y="290"/>
                    </a:cubicBezTo>
                    <a:cubicBezTo>
                      <a:pt x="240" y="299"/>
                      <a:pt x="240" y="299"/>
                      <a:pt x="240" y="299"/>
                    </a:cubicBezTo>
                    <a:cubicBezTo>
                      <a:pt x="240" y="299"/>
                      <a:pt x="239" y="299"/>
                      <a:pt x="239" y="299"/>
                    </a:cubicBezTo>
                    <a:cubicBezTo>
                      <a:pt x="239" y="298"/>
                      <a:pt x="239" y="298"/>
                      <a:pt x="239" y="298"/>
                    </a:cubicBezTo>
                    <a:cubicBezTo>
                      <a:pt x="245" y="293"/>
                      <a:pt x="253" y="287"/>
                      <a:pt x="259" y="284"/>
                    </a:cubicBezTo>
                    <a:cubicBezTo>
                      <a:pt x="236" y="297"/>
                      <a:pt x="231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29" y="301"/>
                      <a:pt x="229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29" y="300"/>
                      <a:pt x="229" y="300"/>
                      <a:pt x="229" y="300"/>
                    </a:cubicBezTo>
                    <a:cubicBezTo>
                      <a:pt x="254" y="277"/>
                      <a:pt x="254" y="277"/>
                      <a:pt x="254" y="277"/>
                    </a:cubicBezTo>
                    <a:cubicBezTo>
                      <a:pt x="242" y="284"/>
                      <a:pt x="202" y="307"/>
                      <a:pt x="201" y="308"/>
                    </a:cubicBezTo>
                    <a:cubicBezTo>
                      <a:pt x="201" y="308"/>
                      <a:pt x="201" y="308"/>
                      <a:pt x="201" y="30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4" name="Freeform 279"/>
              <p:cNvSpPr/>
              <p:nvPr/>
            </p:nvSpPr>
            <p:spPr bwMode="auto">
              <a:xfrm>
                <a:off x="2982844" y="5696365"/>
                <a:ext cx="557092" cy="534717"/>
              </a:xfrm>
              <a:custGeom>
                <a:avLst/>
                <a:gdLst>
                  <a:gd name="T0" fmla="*/ 76 w 172"/>
                  <a:gd name="T1" fmla="*/ 165 h 165"/>
                  <a:gd name="T2" fmla="*/ 132 w 172"/>
                  <a:gd name="T3" fmla="*/ 129 h 165"/>
                  <a:gd name="T4" fmla="*/ 89 w 172"/>
                  <a:gd name="T5" fmla="*/ 154 h 165"/>
                  <a:gd name="T6" fmla="*/ 75 w 172"/>
                  <a:gd name="T7" fmla="*/ 162 h 165"/>
                  <a:gd name="T8" fmla="*/ 135 w 172"/>
                  <a:gd name="T9" fmla="*/ 115 h 165"/>
                  <a:gd name="T10" fmla="*/ 85 w 172"/>
                  <a:gd name="T11" fmla="*/ 143 h 165"/>
                  <a:gd name="T12" fmla="*/ 158 w 172"/>
                  <a:gd name="T13" fmla="*/ 81 h 165"/>
                  <a:gd name="T14" fmla="*/ 77 w 172"/>
                  <a:gd name="T15" fmla="*/ 126 h 165"/>
                  <a:gd name="T16" fmla="*/ 146 w 172"/>
                  <a:gd name="T17" fmla="*/ 73 h 165"/>
                  <a:gd name="T18" fmla="*/ 126 w 172"/>
                  <a:gd name="T19" fmla="*/ 81 h 165"/>
                  <a:gd name="T20" fmla="*/ 81 w 172"/>
                  <a:gd name="T21" fmla="*/ 106 h 165"/>
                  <a:gd name="T22" fmla="*/ 141 w 172"/>
                  <a:gd name="T23" fmla="*/ 56 h 165"/>
                  <a:gd name="T24" fmla="*/ 80 w 172"/>
                  <a:gd name="T25" fmla="*/ 91 h 165"/>
                  <a:gd name="T26" fmla="*/ 118 w 172"/>
                  <a:gd name="T27" fmla="*/ 62 h 165"/>
                  <a:gd name="T28" fmla="*/ 80 w 172"/>
                  <a:gd name="T29" fmla="*/ 77 h 165"/>
                  <a:gd name="T30" fmla="*/ 117 w 172"/>
                  <a:gd name="T31" fmla="*/ 49 h 165"/>
                  <a:gd name="T32" fmla="*/ 83 w 172"/>
                  <a:gd name="T33" fmla="*/ 63 h 165"/>
                  <a:gd name="T34" fmla="*/ 58 w 172"/>
                  <a:gd name="T35" fmla="*/ 63 h 165"/>
                  <a:gd name="T36" fmla="*/ 71 w 172"/>
                  <a:gd name="T37" fmla="*/ 55 h 165"/>
                  <a:gd name="T38" fmla="*/ 72 w 172"/>
                  <a:gd name="T39" fmla="*/ 53 h 165"/>
                  <a:gd name="T40" fmla="*/ 56 w 172"/>
                  <a:gd name="T41" fmla="*/ 61 h 165"/>
                  <a:gd name="T42" fmla="*/ 24 w 172"/>
                  <a:gd name="T43" fmla="*/ 72 h 165"/>
                  <a:gd name="T44" fmla="*/ 24 w 172"/>
                  <a:gd name="T45" fmla="*/ 71 h 165"/>
                  <a:gd name="T46" fmla="*/ 31 w 172"/>
                  <a:gd name="T47" fmla="*/ 67 h 165"/>
                  <a:gd name="T48" fmla="*/ 75 w 172"/>
                  <a:gd name="T49" fmla="*/ 37 h 165"/>
                  <a:gd name="T50" fmla="*/ 0 w 172"/>
                  <a:gd name="T51" fmla="*/ 77 h 165"/>
                  <a:gd name="T52" fmla="*/ 57 w 172"/>
                  <a:gd name="T53" fmla="*/ 38 h 165"/>
                  <a:gd name="T54" fmla="*/ 1 w 172"/>
                  <a:gd name="T55" fmla="*/ 66 h 165"/>
                  <a:gd name="T56" fmla="*/ 115 w 172"/>
                  <a:gd name="T57" fmla="*/ 0 h 165"/>
                  <a:gd name="T58" fmla="*/ 55 w 172"/>
                  <a:gd name="T59" fmla="*/ 45 h 165"/>
                  <a:gd name="T60" fmla="*/ 120 w 172"/>
                  <a:gd name="T61" fmla="*/ 7 h 165"/>
                  <a:gd name="T62" fmla="*/ 74 w 172"/>
                  <a:gd name="T63" fmla="*/ 42 h 165"/>
                  <a:gd name="T64" fmla="*/ 126 w 172"/>
                  <a:gd name="T65" fmla="*/ 12 h 165"/>
                  <a:gd name="T66" fmla="*/ 103 w 172"/>
                  <a:gd name="T67" fmla="*/ 33 h 165"/>
                  <a:gd name="T68" fmla="*/ 137 w 172"/>
                  <a:gd name="T69" fmla="*/ 14 h 165"/>
                  <a:gd name="T70" fmla="*/ 136 w 172"/>
                  <a:gd name="T71" fmla="*/ 18 h 165"/>
                  <a:gd name="T72" fmla="*/ 154 w 172"/>
                  <a:gd name="T73" fmla="*/ 22 h 165"/>
                  <a:gd name="T74" fmla="*/ 156 w 172"/>
                  <a:gd name="T75" fmla="*/ 33 h 165"/>
                  <a:gd name="T76" fmla="*/ 158 w 172"/>
                  <a:gd name="T77" fmla="*/ 33 h 165"/>
                  <a:gd name="T78" fmla="*/ 145 w 172"/>
                  <a:gd name="T79" fmla="*/ 53 h 165"/>
                  <a:gd name="T80" fmla="*/ 85 w 172"/>
                  <a:gd name="T81" fmla="*/ 103 h 165"/>
                  <a:gd name="T82" fmla="*/ 144 w 172"/>
                  <a:gd name="T83" fmla="*/ 69 h 165"/>
                  <a:gd name="T84" fmla="*/ 88 w 172"/>
                  <a:gd name="T85" fmla="*/ 106 h 165"/>
                  <a:gd name="T86" fmla="*/ 152 w 172"/>
                  <a:gd name="T87" fmla="*/ 70 h 165"/>
                  <a:gd name="T88" fmla="*/ 83 w 172"/>
                  <a:gd name="T89" fmla="*/ 123 h 165"/>
                  <a:gd name="T90" fmla="*/ 162 w 172"/>
                  <a:gd name="T91" fmla="*/ 78 h 165"/>
                  <a:gd name="T92" fmla="*/ 135 w 172"/>
                  <a:gd name="T93" fmla="*/ 115 h 165"/>
                  <a:gd name="T94" fmla="*/ 172 w 172"/>
                  <a:gd name="T95" fmla="*/ 93 h 165"/>
                  <a:gd name="T96" fmla="*/ 166 w 172"/>
                  <a:gd name="T97" fmla="*/ 108 h 165"/>
                  <a:gd name="T98" fmla="*/ 167 w 172"/>
                  <a:gd name="T99" fmla="*/ 109 h 165"/>
                  <a:gd name="T100" fmla="*/ 144 w 172"/>
                  <a:gd name="T101" fmla="*/ 123 h 165"/>
                  <a:gd name="T102" fmla="*/ 171 w 172"/>
                  <a:gd name="T103" fmla="*/ 11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2" h="165">
                    <a:moveTo>
                      <a:pt x="76" y="165"/>
                    </a:moveTo>
                    <a:cubicBezTo>
                      <a:pt x="76" y="165"/>
                      <a:pt x="76" y="165"/>
                      <a:pt x="76" y="165"/>
                    </a:cubicBezTo>
                    <a:cubicBezTo>
                      <a:pt x="76" y="165"/>
                      <a:pt x="76" y="165"/>
                      <a:pt x="76" y="165"/>
                    </a:cubicBezTo>
                    <a:cubicBezTo>
                      <a:pt x="75" y="165"/>
                      <a:pt x="75" y="165"/>
                      <a:pt x="76" y="165"/>
                    </a:cubicBezTo>
                    <a:cubicBezTo>
                      <a:pt x="76" y="164"/>
                      <a:pt x="76" y="164"/>
                      <a:pt x="76" y="164"/>
                    </a:cubicBezTo>
                    <a:cubicBezTo>
                      <a:pt x="76" y="164"/>
                      <a:pt x="76" y="164"/>
                      <a:pt x="76" y="164"/>
                    </a:cubicBezTo>
                    <a:cubicBezTo>
                      <a:pt x="78" y="163"/>
                      <a:pt x="87" y="157"/>
                      <a:pt x="129" y="131"/>
                    </a:cubicBezTo>
                    <a:cubicBezTo>
                      <a:pt x="130" y="130"/>
                      <a:pt x="131" y="130"/>
                      <a:pt x="132" y="129"/>
                    </a:cubicBezTo>
                    <a:cubicBezTo>
                      <a:pt x="131" y="130"/>
                      <a:pt x="129" y="131"/>
                      <a:pt x="128" y="131"/>
                    </a:cubicBezTo>
                    <a:cubicBezTo>
                      <a:pt x="109" y="143"/>
                      <a:pt x="90" y="154"/>
                      <a:pt x="90" y="154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79" y="159"/>
                      <a:pt x="76" y="161"/>
                      <a:pt x="75" y="161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74" y="162"/>
                      <a:pt x="74" y="162"/>
                      <a:pt x="74" y="161"/>
                    </a:cubicBezTo>
                    <a:cubicBezTo>
                      <a:pt x="74" y="161"/>
                      <a:pt x="74" y="161"/>
                      <a:pt x="74" y="161"/>
                    </a:cubicBezTo>
                    <a:cubicBezTo>
                      <a:pt x="163" y="99"/>
                      <a:pt x="163" y="99"/>
                      <a:pt x="163" y="99"/>
                    </a:cubicBezTo>
                    <a:cubicBezTo>
                      <a:pt x="156" y="103"/>
                      <a:pt x="146" y="109"/>
                      <a:pt x="135" y="115"/>
                    </a:cubicBezTo>
                    <a:cubicBezTo>
                      <a:pt x="88" y="143"/>
                      <a:pt x="85" y="144"/>
                      <a:pt x="85" y="144"/>
                    </a:cubicBezTo>
                    <a:cubicBezTo>
                      <a:pt x="85" y="144"/>
                      <a:pt x="85" y="144"/>
                      <a:pt x="85" y="144"/>
                    </a:cubicBezTo>
                    <a:cubicBezTo>
                      <a:pt x="84" y="144"/>
                      <a:pt x="84" y="144"/>
                      <a:pt x="85" y="143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6" y="143"/>
                      <a:pt x="88" y="140"/>
                      <a:pt x="97" y="133"/>
                    </a:cubicBezTo>
                    <a:cubicBezTo>
                      <a:pt x="104" y="127"/>
                      <a:pt x="114" y="119"/>
                      <a:pt x="123" y="111"/>
                    </a:cubicBezTo>
                    <a:cubicBezTo>
                      <a:pt x="137" y="98"/>
                      <a:pt x="152" y="86"/>
                      <a:pt x="158" y="81"/>
                    </a:cubicBezTo>
                    <a:cubicBezTo>
                      <a:pt x="145" y="88"/>
                      <a:pt x="102" y="113"/>
                      <a:pt x="78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77" y="127"/>
                      <a:pt x="77" y="127"/>
                      <a:pt x="77" y="127"/>
                    </a:cubicBezTo>
                    <a:cubicBezTo>
                      <a:pt x="77" y="127"/>
                      <a:pt x="77" y="127"/>
                      <a:pt x="77" y="126"/>
                    </a:cubicBezTo>
                    <a:cubicBezTo>
                      <a:pt x="77" y="126"/>
                      <a:pt x="77" y="126"/>
                      <a:pt x="77" y="126"/>
                    </a:cubicBezTo>
                    <a:cubicBezTo>
                      <a:pt x="77" y="126"/>
                      <a:pt x="78" y="126"/>
                      <a:pt x="78" y="126"/>
                    </a:cubicBezTo>
                    <a:cubicBezTo>
                      <a:pt x="79" y="125"/>
                      <a:pt x="87" y="119"/>
                      <a:pt x="118" y="95"/>
                    </a:cubicBezTo>
                    <a:cubicBezTo>
                      <a:pt x="129" y="87"/>
                      <a:pt x="140" y="78"/>
                      <a:pt x="146" y="73"/>
                    </a:cubicBezTo>
                    <a:cubicBezTo>
                      <a:pt x="70" y="117"/>
                      <a:pt x="70" y="117"/>
                      <a:pt x="70" y="117"/>
                    </a:cubicBezTo>
                    <a:cubicBezTo>
                      <a:pt x="70" y="118"/>
                      <a:pt x="69" y="118"/>
                      <a:pt x="69" y="117"/>
                    </a:cubicBezTo>
                    <a:cubicBezTo>
                      <a:pt x="69" y="117"/>
                      <a:pt x="69" y="117"/>
                      <a:pt x="69" y="117"/>
                    </a:cubicBezTo>
                    <a:cubicBezTo>
                      <a:pt x="126" y="81"/>
                      <a:pt x="126" y="81"/>
                      <a:pt x="126" y="81"/>
                    </a:cubicBezTo>
                    <a:cubicBezTo>
                      <a:pt x="112" y="89"/>
                      <a:pt x="94" y="99"/>
                      <a:pt x="82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6"/>
                      <a:pt x="81" y="106"/>
                      <a:pt x="81" y="105"/>
                    </a:cubicBezTo>
                    <a:cubicBezTo>
                      <a:pt x="83" y="104"/>
                      <a:pt x="92" y="96"/>
                      <a:pt x="137" y="60"/>
                    </a:cubicBezTo>
                    <a:cubicBezTo>
                      <a:pt x="139" y="58"/>
                      <a:pt x="140" y="57"/>
                      <a:pt x="141" y="56"/>
                    </a:cubicBezTo>
                    <a:cubicBezTo>
                      <a:pt x="132" y="61"/>
                      <a:pt x="108" y="76"/>
                      <a:pt x="93" y="84"/>
                    </a:cubicBezTo>
                    <a:cubicBezTo>
                      <a:pt x="80" y="92"/>
                      <a:pt x="80" y="92"/>
                      <a:pt x="80" y="92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79" y="91"/>
                      <a:pt x="79" y="91"/>
                      <a:pt x="80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90"/>
                      <a:pt x="83" y="88"/>
                      <a:pt x="91" y="82"/>
                    </a:cubicBezTo>
                    <a:cubicBezTo>
                      <a:pt x="99" y="76"/>
                      <a:pt x="108" y="69"/>
                      <a:pt x="118" y="62"/>
                    </a:cubicBezTo>
                    <a:cubicBezTo>
                      <a:pt x="131" y="52"/>
                      <a:pt x="143" y="43"/>
                      <a:pt x="151" y="37"/>
                    </a:cubicBezTo>
                    <a:cubicBezTo>
                      <a:pt x="132" y="48"/>
                      <a:pt x="81" y="77"/>
                      <a:pt x="81" y="78"/>
                    </a:cubicBezTo>
                    <a:cubicBezTo>
                      <a:pt x="80" y="78"/>
                      <a:pt x="80" y="78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1" y="76"/>
                      <a:pt x="84" y="74"/>
                      <a:pt x="92" y="68"/>
                    </a:cubicBezTo>
                    <a:cubicBezTo>
                      <a:pt x="99" y="63"/>
                      <a:pt x="108" y="56"/>
                      <a:pt x="117" y="49"/>
                    </a:cubicBezTo>
                    <a:cubicBezTo>
                      <a:pt x="129" y="40"/>
                      <a:pt x="141" y="32"/>
                      <a:pt x="148" y="27"/>
                    </a:cubicBezTo>
                    <a:cubicBezTo>
                      <a:pt x="84" y="64"/>
                      <a:pt x="84" y="64"/>
                      <a:pt x="84" y="64"/>
                    </a:cubicBezTo>
                    <a:cubicBezTo>
                      <a:pt x="83" y="64"/>
                      <a:pt x="83" y="64"/>
                      <a:pt x="83" y="63"/>
                    </a:cubicBezTo>
                    <a:cubicBezTo>
                      <a:pt x="83" y="63"/>
                      <a:pt x="83" y="63"/>
                      <a:pt x="83" y="63"/>
                    </a:cubicBezTo>
                    <a:cubicBezTo>
                      <a:pt x="95" y="53"/>
                      <a:pt x="125" y="28"/>
                      <a:pt x="134" y="20"/>
                    </a:cubicBezTo>
                    <a:cubicBezTo>
                      <a:pt x="122" y="27"/>
                      <a:pt x="82" y="50"/>
                      <a:pt x="59" y="64"/>
                    </a:cubicBezTo>
                    <a:cubicBezTo>
                      <a:pt x="59" y="64"/>
                      <a:pt x="58" y="64"/>
                      <a:pt x="58" y="64"/>
                    </a:cubicBezTo>
                    <a:cubicBezTo>
                      <a:pt x="58" y="63"/>
                      <a:pt x="58" y="63"/>
                      <a:pt x="58" y="63"/>
                    </a:cubicBezTo>
                    <a:cubicBezTo>
                      <a:pt x="58" y="63"/>
                      <a:pt x="58" y="63"/>
                      <a:pt x="58" y="63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2"/>
                      <a:pt x="60" y="62"/>
                      <a:pt x="62" y="61"/>
                    </a:cubicBezTo>
                    <a:cubicBezTo>
                      <a:pt x="64" y="59"/>
                      <a:pt x="67" y="58"/>
                      <a:pt x="71" y="55"/>
                    </a:cubicBezTo>
                    <a:cubicBezTo>
                      <a:pt x="78" y="51"/>
                      <a:pt x="88" y="45"/>
                      <a:pt x="98" y="38"/>
                    </a:cubicBezTo>
                    <a:cubicBezTo>
                      <a:pt x="103" y="35"/>
                      <a:pt x="108" y="32"/>
                      <a:pt x="113" y="29"/>
                    </a:cubicBezTo>
                    <a:cubicBezTo>
                      <a:pt x="110" y="31"/>
                      <a:pt x="107" y="33"/>
                      <a:pt x="104" y="34"/>
                    </a:cubicBezTo>
                    <a:cubicBezTo>
                      <a:pt x="93" y="41"/>
                      <a:pt x="81" y="48"/>
                      <a:pt x="72" y="53"/>
                    </a:cubicBezTo>
                    <a:cubicBezTo>
                      <a:pt x="62" y="59"/>
                      <a:pt x="59" y="61"/>
                      <a:pt x="57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56" y="61"/>
                      <a:pt x="56" y="61"/>
                    </a:cubicBezTo>
                    <a:cubicBezTo>
                      <a:pt x="56" y="61"/>
                      <a:pt x="56" y="61"/>
                      <a:pt x="57" y="61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59" y="52"/>
                      <a:pt x="59" y="52"/>
                      <a:pt x="59" y="52"/>
                    </a:cubicBezTo>
                    <a:cubicBezTo>
                      <a:pt x="46" y="59"/>
                      <a:pt x="34" y="66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1"/>
                      <a:pt x="24" y="71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4" y="71"/>
                      <a:pt x="24" y="71"/>
                      <a:pt x="25" y="71"/>
                    </a:cubicBezTo>
                    <a:cubicBezTo>
                      <a:pt x="26" y="70"/>
                      <a:pt x="28" y="69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3" y="66"/>
                      <a:pt x="36" y="63"/>
                      <a:pt x="45" y="58"/>
                    </a:cubicBezTo>
                    <a:cubicBezTo>
                      <a:pt x="53" y="52"/>
                      <a:pt x="64" y="44"/>
                      <a:pt x="75" y="37"/>
                    </a:cubicBezTo>
                    <a:cubicBezTo>
                      <a:pt x="88" y="28"/>
                      <a:pt x="101" y="20"/>
                      <a:pt x="109" y="14"/>
                    </a:cubicBezTo>
                    <a:cubicBezTo>
                      <a:pt x="97" y="21"/>
                      <a:pt x="75" y="34"/>
                      <a:pt x="55" y="45"/>
                    </a:cubicBezTo>
                    <a:cubicBezTo>
                      <a:pt x="1" y="77"/>
                      <a:pt x="1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2" y="74"/>
                      <a:pt x="12" y="68"/>
                      <a:pt x="57" y="38"/>
                    </a:cubicBezTo>
                    <a:cubicBezTo>
                      <a:pt x="76" y="25"/>
                      <a:pt x="95" y="13"/>
                      <a:pt x="106" y="6"/>
                    </a:cubicBezTo>
                    <a:cubicBezTo>
                      <a:pt x="85" y="17"/>
                      <a:pt x="32" y="48"/>
                      <a:pt x="1" y="67"/>
                    </a:cubicBezTo>
                    <a:cubicBezTo>
                      <a:pt x="1" y="67"/>
                      <a:pt x="1" y="67"/>
                      <a:pt x="0" y="66"/>
                    </a:cubicBezTo>
                    <a:cubicBezTo>
                      <a:pt x="0" y="66"/>
                      <a:pt x="0" y="66"/>
                      <a:pt x="1" y="66"/>
                    </a:cubicBezTo>
                    <a:cubicBezTo>
                      <a:pt x="41" y="42"/>
                      <a:pt x="108" y="3"/>
                      <a:pt x="114" y="0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5" y="1"/>
                      <a:pt x="115" y="1"/>
                    </a:cubicBezTo>
                    <a:cubicBezTo>
                      <a:pt x="82" y="22"/>
                      <a:pt x="25" y="60"/>
                      <a:pt x="7" y="72"/>
                    </a:cubicBezTo>
                    <a:cubicBezTo>
                      <a:pt x="17" y="67"/>
                      <a:pt x="36" y="55"/>
                      <a:pt x="55" y="45"/>
                    </a:cubicBezTo>
                    <a:cubicBezTo>
                      <a:pt x="108" y="14"/>
                      <a:pt x="117" y="8"/>
                      <a:pt x="119" y="7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20" y="7"/>
                      <a:pt x="120" y="7"/>
                      <a:pt x="12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97" y="23"/>
                      <a:pt x="60" y="48"/>
                      <a:pt x="42" y="61"/>
                    </a:cubicBezTo>
                    <a:cubicBezTo>
                      <a:pt x="50" y="56"/>
                      <a:pt x="60" y="50"/>
                      <a:pt x="74" y="42"/>
                    </a:cubicBezTo>
                    <a:cubicBezTo>
                      <a:pt x="92" y="32"/>
                      <a:pt x="109" y="22"/>
                      <a:pt x="118" y="16"/>
                    </a:cubicBezTo>
                    <a:cubicBezTo>
                      <a:pt x="121" y="15"/>
                      <a:pt x="123" y="13"/>
                      <a:pt x="126" y="12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7" y="12"/>
                      <a:pt x="127" y="13"/>
                      <a:pt x="127" y="13"/>
                    </a:cubicBezTo>
                    <a:cubicBezTo>
                      <a:pt x="127" y="13"/>
                      <a:pt x="127" y="13"/>
                      <a:pt x="126" y="13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74" y="50"/>
                      <a:pt x="90" y="41"/>
                      <a:pt x="103" y="33"/>
                    </a:cubicBezTo>
                    <a:cubicBezTo>
                      <a:pt x="129" y="18"/>
                      <a:pt x="135" y="15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8" y="14"/>
                      <a:pt x="138" y="14"/>
                    </a:cubicBezTo>
                    <a:cubicBezTo>
                      <a:pt x="138" y="15"/>
                      <a:pt x="138" y="15"/>
                      <a:pt x="138" y="15"/>
                    </a:cubicBezTo>
                    <a:cubicBezTo>
                      <a:pt x="137" y="15"/>
                      <a:pt x="108" y="33"/>
                      <a:pt x="85" y="47"/>
                    </a:cubicBezTo>
                    <a:cubicBezTo>
                      <a:pt x="136" y="18"/>
                      <a:pt x="136" y="18"/>
                      <a:pt x="136" y="18"/>
                    </a:cubicBezTo>
                    <a:cubicBezTo>
                      <a:pt x="137" y="18"/>
                      <a:pt x="137" y="18"/>
                      <a:pt x="137" y="18"/>
                    </a:cubicBezTo>
                    <a:cubicBezTo>
                      <a:pt x="137" y="19"/>
                      <a:pt x="137" y="19"/>
                      <a:pt x="110" y="41"/>
                    </a:cubicBezTo>
                    <a:cubicBezTo>
                      <a:pt x="102" y="49"/>
                      <a:pt x="93" y="56"/>
                      <a:pt x="88" y="60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22"/>
                      <a:pt x="155" y="22"/>
                      <a:pt x="155" y="22"/>
                    </a:cubicBezTo>
                    <a:cubicBezTo>
                      <a:pt x="155" y="22"/>
                      <a:pt x="155" y="22"/>
                      <a:pt x="155" y="22"/>
                    </a:cubicBezTo>
                    <a:cubicBezTo>
                      <a:pt x="135" y="37"/>
                      <a:pt x="100" y="63"/>
                      <a:pt x="86" y="73"/>
                    </a:cubicBezTo>
                    <a:cubicBezTo>
                      <a:pt x="142" y="41"/>
                      <a:pt x="154" y="34"/>
                      <a:pt x="156" y="33"/>
                    </a:cubicBezTo>
                    <a:cubicBezTo>
                      <a:pt x="157" y="33"/>
                      <a:pt x="157" y="33"/>
                      <a:pt x="157" y="33"/>
                    </a:cubicBezTo>
                    <a:cubicBezTo>
                      <a:pt x="157" y="33"/>
                      <a:pt x="157" y="33"/>
                      <a:pt x="157" y="33"/>
                    </a:cubicBezTo>
                    <a:cubicBezTo>
                      <a:pt x="157" y="32"/>
                      <a:pt x="157" y="32"/>
                      <a:pt x="157" y="32"/>
                    </a:cubicBezTo>
                    <a:cubicBezTo>
                      <a:pt x="157" y="33"/>
                      <a:pt x="158" y="33"/>
                      <a:pt x="158" y="33"/>
                    </a:cubicBezTo>
                    <a:cubicBezTo>
                      <a:pt x="158" y="33"/>
                      <a:pt x="158" y="33"/>
                      <a:pt x="157" y="33"/>
                    </a:cubicBezTo>
                    <a:cubicBezTo>
                      <a:pt x="136" y="49"/>
                      <a:pt x="99" y="77"/>
                      <a:pt x="85" y="88"/>
                    </a:cubicBezTo>
                    <a:cubicBezTo>
                      <a:pt x="87" y="86"/>
                      <a:pt x="90" y="85"/>
                      <a:pt x="93" y="83"/>
                    </a:cubicBezTo>
                    <a:cubicBezTo>
                      <a:pt x="136" y="58"/>
                      <a:pt x="144" y="53"/>
                      <a:pt x="145" y="53"/>
                    </a:cubicBezTo>
                    <a:cubicBezTo>
                      <a:pt x="145" y="53"/>
                      <a:pt x="145" y="53"/>
                      <a:pt x="145" y="53"/>
                    </a:cubicBezTo>
                    <a:cubicBezTo>
                      <a:pt x="145" y="53"/>
                      <a:pt x="145" y="53"/>
                      <a:pt x="145" y="53"/>
                    </a:cubicBezTo>
                    <a:cubicBezTo>
                      <a:pt x="146" y="54"/>
                      <a:pt x="146" y="54"/>
                      <a:pt x="138" y="60"/>
                    </a:cubicBezTo>
                    <a:cubicBezTo>
                      <a:pt x="125" y="70"/>
                      <a:pt x="95" y="95"/>
                      <a:pt x="85" y="103"/>
                    </a:cubicBezTo>
                    <a:cubicBezTo>
                      <a:pt x="91" y="100"/>
                      <a:pt x="101" y="94"/>
                      <a:pt x="112" y="87"/>
                    </a:cubicBezTo>
                    <a:cubicBezTo>
                      <a:pt x="120" y="83"/>
                      <a:pt x="128" y="78"/>
                      <a:pt x="134" y="75"/>
                    </a:cubicBezTo>
                    <a:cubicBezTo>
                      <a:pt x="139" y="72"/>
                      <a:pt x="142" y="71"/>
                      <a:pt x="143" y="70"/>
                    </a:cubicBezTo>
                    <a:cubicBezTo>
                      <a:pt x="144" y="69"/>
                      <a:pt x="144" y="69"/>
                      <a:pt x="144" y="69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44" y="69"/>
                      <a:pt x="144" y="69"/>
                      <a:pt x="144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88" y="106"/>
                      <a:pt x="88" y="106"/>
                      <a:pt x="88" y="106"/>
                    </a:cubicBezTo>
                    <a:cubicBezTo>
                      <a:pt x="151" y="69"/>
                      <a:pt x="151" y="69"/>
                      <a:pt x="151" y="69"/>
                    </a:cubicBezTo>
                    <a:cubicBezTo>
                      <a:pt x="151" y="69"/>
                      <a:pt x="152" y="69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1" y="70"/>
                      <a:pt x="151" y="70"/>
                      <a:pt x="151" y="70"/>
                    </a:cubicBezTo>
                    <a:cubicBezTo>
                      <a:pt x="151" y="71"/>
                      <a:pt x="148" y="73"/>
                      <a:pt x="142" y="78"/>
                    </a:cubicBezTo>
                    <a:cubicBezTo>
                      <a:pt x="136" y="83"/>
                      <a:pt x="127" y="89"/>
                      <a:pt x="119" y="95"/>
                    </a:cubicBezTo>
                    <a:cubicBezTo>
                      <a:pt x="105" y="106"/>
                      <a:pt x="90" y="118"/>
                      <a:pt x="83" y="123"/>
                    </a:cubicBezTo>
                    <a:cubicBezTo>
                      <a:pt x="148" y="86"/>
                      <a:pt x="159" y="79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2" y="78"/>
                      <a:pt x="162" y="78"/>
                      <a:pt x="163" y="78"/>
                    </a:cubicBezTo>
                    <a:cubicBezTo>
                      <a:pt x="163" y="78"/>
                      <a:pt x="163" y="78"/>
                      <a:pt x="162" y="78"/>
                    </a:cubicBezTo>
                    <a:cubicBezTo>
                      <a:pt x="140" y="98"/>
                      <a:pt x="100" y="132"/>
                      <a:pt x="88" y="142"/>
                    </a:cubicBezTo>
                    <a:cubicBezTo>
                      <a:pt x="96" y="137"/>
                      <a:pt x="117" y="125"/>
                      <a:pt x="135" y="115"/>
                    </a:cubicBezTo>
                    <a:cubicBezTo>
                      <a:pt x="164" y="98"/>
                      <a:pt x="170" y="94"/>
                      <a:pt x="171" y="93"/>
                    </a:cubicBezTo>
                    <a:cubicBezTo>
                      <a:pt x="171" y="93"/>
                      <a:pt x="171" y="93"/>
                      <a:pt x="171" y="93"/>
                    </a:cubicBezTo>
                    <a:cubicBezTo>
                      <a:pt x="171" y="93"/>
                      <a:pt x="171" y="93"/>
                      <a:pt x="171" y="93"/>
                    </a:cubicBezTo>
                    <a:cubicBezTo>
                      <a:pt x="172" y="93"/>
                      <a:pt x="172" y="93"/>
                      <a:pt x="172" y="93"/>
                    </a:cubicBezTo>
                    <a:cubicBezTo>
                      <a:pt x="172" y="93"/>
                      <a:pt x="172" y="94"/>
                      <a:pt x="172" y="94"/>
                    </a:cubicBezTo>
                    <a:cubicBezTo>
                      <a:pt x="172" y="94"/>
                      <a:pt x="172" y="94"/>
                      <a:pt x="172" y="94"/>
                    </a:cubicBezTo>
                    <a:cubicBezTo>
                      <a:pt x="82" y="157"/>
                      <a:pt x="82" y="157"/>
                      <a:pt x="82" y="157"/>
                    </a:cubicBezTo>
                    <a:cubicBezTo>
                      <a:pt x="99" y="147"/>
                      <a:pt x="142" y="122"/>
                      <a:pt x="166" y="108"/>
                    </a:cubicBezTo>
                    <a:cubicBezTo>
                      <a:pt x="166" y="108"/>
                      <a:pt x="166" y="108"/>
                      <a:pt x="167" y="108"/>
                    </a:cubicBezTo>
                    <a:cubicBezTo>
                      <a:pt x="167" y="108"/>
                      <a:pt x="167" y="108"/>
                      <a:pt x="167" y="108"/>
                    </a:cubicBezTo>
                    <a:cubicBezTo>
                      <a:pt x="167" y="108"/>
                      <a:pt x="167" y="108"/>
                      <a:pt x="167" y="109"/>
                    </a:cubicBezTo>
                    <a:cubicBezTo>
                      <a:pt x="167" y="109"/>
                      <a:pt x="167" y="109"/>
                      <a:pt x="167" y="109"/>
                    </a:cubicBezTo>
                    <a:cubicBezTo>
                      <a:pt x="167" y="109"/>
                      <a:pt x="166" y="109"/>
                      <a:pt x="166" y="109"/>
                    </a:cubicBezTo>
                    <a:cubicBezTo>
                      <a:pt x="165" y="110"/>
                      <a:pt x="162" y="111"/>
                      <a:pt x="155" y="116"/>
                    </a:cubicBezTo>
                    <a:cubicBezTo>
                      <a:pt x="153" y="117"/>
                      <a:pt x="152" y="118"/>
                      <a:pt x="150" y="119"/>
                    </a:cubicBezTo>
                    <a:cubicBezTo>
                      <a:pt x="150" y="119"/>
                      <a:pt x="150" y="119"/>
                      <a:pt x="144" y="123"/>
                    </a:cubicBezTo>
                    <a:cubicBezTo>
                      <a:pt x="140" y="125"/>
                      <a:pt x="135" y="128"/>
                      <a:pt x="129" y="132"/>
                    </a:cubicBezTo>
                    <a:cubicBezTo>
                      <a:pt x="117" y="139"/>
                      <a:pt x="102" y="149"/>
                      <a:pt x="91" y="156"/>
                    </a:cubicBezTo>
                    <a:cubicBezTo>
                      <a:pt x="171" y="110"/>
                      <a:pt x="171" y="110"/>
                      <a:pt x="171" y="110"/>
                    </a:cubicBezTo>
                    <a:cubicBezTo>
                      <a:pt x="171" y="110"/>
                      <a:pt x="171" y="110"/>
                      <a:pt x="171" y="110"/>
                    </a:cubicBezTo>
                    <a:cubicBezTo>
                      <a:pt x="171" y="110"/>
                      <a:pt x="171" y="110"/>
                      <a:pt x="171" y="110"/>
                    </a:cubicBezTo>
                    <a:cubicBezTo>
                      <a:pt x="76" y="165"/>
                      <a:pt x="76" y="165"/>
                      <a:pt x="76" y="165"/>
                    </a:cubicBezTo>
                    <a:cubicBezTo>
                      <a:pt x="76" y="165"/>
                      <a:pt x="76" y="165"/>
                      <a:pt x="76" y="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5" name="Freeform 280"/>
              <p:cNvSpPr/>
              <p:nvPr/>
            </p:nvSpPr>
            <p:spPr bwMode="auto">
              <a:xfrm>
                <a:off x="2939991" y="5631155"/>
                <a:ext cx="168238" cy="120637"/>
              </a:xfrm>
              <a:custGeom>
                <a:avLst/>
                <a:gdLst>
                  <a:gd name="T0" fmla="*/ 1 w 52"/>
                  <a:gd name="T1" fmla="*/ 37 h 37"/>
                  <a:gd name="T2" fmla="*/ 0 w 52"/>
                  <a:gd name="T3" fmla="*/ 37 h 37"/>
                  <a:gd name="T4" fmla="*/ 0 w 52"/>
                  <a:gd name="T5" fmla="*/ 37 h 37"/>
                  <a:gd name="T6" fmla="*/ 0 w 52"/>
                  <a:gd name="T7" fmla="*/ 36 h 37"/>
                  <a:gd name="T8" fmla="*/ 0 w 52"/>
                  <a:gd name="T9" fmla="*/ 36 h 37"/>
                  <a:gd name="T10" fmla="*/ 1 w 52"/>
                  <a:gd name="T11" fmla="*/ 36 h 37"/>
                  <a:gd name="T12" fmla="*/ 15 w 52"/>
                  <a:gd name="T13" fmla="*/ 27 h 37"/>
                  <a:gd name="T14" fmla="*/ 15 w 52"/>
                  <a:gd name="T15" fmla="*/ 27 h 37"/>
                  <a:gd name="T16" fmla="*/ 15 w 52"/>
                  <a:gd name="T17" fmla="*/ 27 h 37"/>
                  <a:gd name="T18" fmla="*/ 15 w 52"/>
                  <a:gd name="T19" fmla="*/ 27 h 37"/>
                  <a:gd name="T20" fmla="*/ 14 w 52"/>
                  <a:gd name="T21" fmla="*/ 27 h 37"/>
                  <a:gd name="T22" fmla="*/ 14 w 52"/>
                  <a:gd name="T23" fmla="*/ 27 h 37"/>
                  <a:gd name="T24" fmla="*/ 14 w 52"/>
                  <a:gd name="T25" fmla="*/ 26 h 37"/>
                  <a:gd name="T26" fmla="*/ 44 w 52"/>
                  <a:gd name="T27" fmla="*/ 5 h 37"/>
                  <a:gd name="T28" fmla="*/ 21 w 52"/>
                  <a:gd name="T29" fmla="*/ 18 h 37"/>
                  <a:gd name="T30" fmla="*/ 20 w 52"/>
                  <a:gd name="T31" fmla="*/ 18 h 37"/>
                  <a:gd name="T32" fmla="*/ 21 w 52"/>
                  <a:gd name="T33" fmla="*/ 17 h 37"/>
                  <a:gd name="T34" fmla="*/ 51 w 52"/>
                  <a:gd name="T35" fmla="*/ 0 h 37"/>
                  <a:gd name="T36" fmla="*/ 52 w 52"/>
                  <a:gd name="T37" fmla="*/ 0 h 37"/>
                  <a:gd name="T38" fmla="*/ 51 w 52"/>
                  <a:gd name="T39" fmla="*/ 0 h 37"/>
                  <a:gd name="T40" fmla="*/ 51 w 52"/>
                  <a:gd name="T41" fmla="*/ 1 h 37"/>
                  <a:gd name="T42" fmla="*/ 51 w 52"/>
                  <a:gd name="T43" fmla="*/ 1 h 37"/>
                  <a:gd name="T44" fmla="*/ 46 w 52"/>
                  <a:gd name="T45" fmla="*/ 5 h 37"/>
                  <a:gd name="T46" fmla="*/ 21 w 52"/>
                  <a:gd name="T47" fmla="*/ 23 h 37"/>
                  <a:gd name="T48" fmla="*/ 45 w 52"/>
                  <a:gd name="T49" fmla="*/ 9 h 37"/>
                  <a:gd name="T50" fmla="*/ 45 w 52"/>
                  <a:gd name="T51" fmla="*/ 9 h 37"/>
                  <a:gd name="T52" fmla="*/ 45 w 52"/>
                  <a:gd name="T53" fmla="*/ 9 h 37"/>
                  <a:gd name="T54" fmla="*/ 45 w 52"/>
                  <a:gd name="T55" fmla="*/ 9 h 37"/>
                  <a:gd name="T56" fmla="*/ 45 w 52"/>
                  <a:gd name="T57" fmla="*/ 10 h 37"/>
                  <a:gd name="T58" fmla="*/ 45 w 52"/>
                  <a:gd name="T59" fmla="*/ 10 h 37"/>
                  <a:gd name="T60" fmla="*/ 35 w 52"/>
                  <a:gd name="T61" fmla="*/ 16 h 37"/>
                  <a:gd name="T62" fmla="*/ 36 w 52"/>
                  <a:gd name="T63" fmla="*/ 16 h 37"/>
                  <a:gd name="T64" fmla="*/ 36 w 52"/>
                  <a:gd name="T65" fmla="*/ 16 h 37"/>
                  <a:gd name="T66" fmla="*/ 36 w 52"/>
                  <a:gd name="T67" fmla="*/ 17 h 37"/>
                  <a:gd name="T68" fmla="*/ 36 w 52"/>
                  <a:gd name="T69" fmla="*/ 17 h 37"/>
                  <a:gd name="T70" fmla="*/ 1 w 52"/>
                  <a:gd name="T71" fmla="*/ 37 h 37"/>
                  <a:gd name="T72" fmla="*/ 1 w 52"/>
                  <a:gd name="T7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" h="37">
                    <a:moveTo>
                      <a:pt x="1" y="37"/>
                    </a:moveTo>
                    <a:cubicBezTo>
                      <a:pt x="1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1" y="36"/>
                      <a:pt x="1" y="36"/>
                    </a:cubicBezTo>
                    <a:cubicBezTo>
                      <a:pt x="2" y="35"/>
                      <a:pt x="6" y="33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33" y="13"/>
                      <a:pt x="44" y="5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0" y="18"/>
                      <a:pt x="20" y="18"/>
                    </a:cubicBezTo>
                    <a:cubicBezTo>
                      <a:pt x="20" y="18"/>
                      <a:pt x="20" y="17"/>
                      <a:pt x="21" y="17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2" y="0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0" y="1"/>
                      <a:pt x="49" y="2"/>
                      <a:pt x="46" y="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7" y="19"/>
                      <a:pt x="37" y="13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6" y="9"/>
                      <a:pt x="46" y="9"/>
                      <a:pt x="45" y="9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4" y="10"/>
                      <a:pt x="42" y="12"/>
                      <a:pt x="35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6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7"/>
                      <a:pt x="14" y="29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6" name="Freeform 281"/>
              <p:cNvSpPr/>
              <p:nvPr/>
            </p:nvSpPr>
            <p:spPr bwMode="auto">
              <a:xfrm>
                <a:off x="2671762" y="5631155"/>
                <a:ext cx="698348" cy="415709"/>
              </a:xfrm>
              <a:custGeom>
                <a:avLst/>
                <a:gdLst>
                  <a:gd name="T0" fmla="*/ 192 w 216"/>
                  <a:gd name="T1" fmla="*/ 11 h 128"/>
                  <a:gd name="T2" fmla="*/ 3 w 216"/>
                  <a:gd name="T3" fmla="*/ 119 h 128"/>
                  <a:gd name="T4" fmla="*/ 6 w 216"/>
                  <a:gd name="T5" fmla="*/ 117 h 128"/>
                  <a:gd name="T6" fmla="*/ 12 w 216"/>
                  <a:gd name="T7" fmla="*/ 111 h 128"/>
                  <a:gd name="T8" fmla="*/ 103 w 216"/>
                  <a:gd name="T9" fmla="*/ 54 h 128"/>
                  <a:gd name="T10" fmla="*/ 1 w 216"/>
                  <a:gd name="T11" fmla="*/ 113 h 128"/>
                  <a:gd name="T12" fmla="*/ 0 w 216"/>
                  <a:gd name="T13" fmla="*/ 112 h 128"/>
                  <a:gd name="T14" fmla="*/ 0 w 216"/>
                  <a:gd name="T15" fmla="*/ 97 h 128"/>
                  <a:gd name="T16" fmla="*/ 70 w 216"/>
                  <a:gd name="T17" fmla="*/ 52 h 128"/>
                  <a:gd name="T18" fmla="*/ 21 w 216"/>
                  <a:gd name="T19" fmla="*/ 78 h 128"/>
                  <a:gd name="T20" fmla="*/ 19 w 216"/>
                  <a:gd name="T21" fmla="*/ 64 h 128"/>
                  <a:gd name="T22" fmla="*/ 54 w 216"/>
                  <a:gd name="T23" fmla="*/ 41 h 128"/>
                  <a:gd name="T24" fmla="*/ 11 w 216"/>
                  <a:gd name="T25" fmla="*/ 63 h 128"/>
                  <a:gd name="T26" fmla="*/ 21 w 216"/>
                  <a:gd name="T27" fmla="*/ 56 h 128"/>
                  <a:gd name="T28" fmla="*/ 71 w 216"/>
                  <a:gd name="T29" fmla="*/ 20 h 128"/>
                  <a:gd name="T30" fmla="*/ 19 w 216"/>
                  <a:gd name="T31" fmla="*/ 49 h 128"/>
                  <a:gd name="T32" fmla="*/ 75 w 216"/>
                  <a:gd name="T33" fmla="*/ 15 h 128"/>
                  <a:gd name="T34" fmla="*/ 0 w 216"/>
                  <a:gd name="T35" fmla="*/ 58 h 128"/>
                  <a:gd name="T36" fmla="*/ 23 w 216"/>
                  <a:gd name="T37" fmla="*/ 23 h 128"/>
                  <a:gd name="T38" fmla="*/ 35 w 216"/>
                  <a:gd name="T39" fmla="*/ 3 h 128"/>
                  <a:gd name="T40" fmla="*/ 14 w 216"/>
                  <a:gd name="T41" fmla="*/ 9 h 128"/>
                  <a:gd name="T42" fmla="*/ 14 w 216"/>
                  <a:gd name="T43" fmla="*/ 9 h 128"/>
                  <a:gd name="T44" fmla="*/ 17 w 216"/>
                  <a:gd name="T45" fmla="*/ 7 h 128"/>
                  <a:gd name="T46" fmla="*/ 25 w 216"/>
                  <a:gd name="T47" fmla="*/ 8 h 128"/>
                  <a:gd name="T48" fmla="*/ 15 w 216"/>
                  <a:gd name="T49" fmla="*/ 27 h 128"/>
                  <a:gd name="T50" fmla="*/ 38 w 216"/>
                  <a:gd name="T51" fmla="*/ 15 h 128"/>
                  <a:gd name="T52" fmla="*/ 94 w 216"/>
                  <a:gd name="T53" fmla="*/ 3 h 128"/>
                  <a:gd name="T54" fmla="*/ 94 w 216"/>
                  <a:gd name="T55" fmla="*/ 4 h 128"/>
                  <a:gd name="T56" fmla="*/ 80 w 216"/>
                  <a:gd name="T57" fmla="*/ 15 h 128"/>
                  <a:gd name="T58" fmla="*/ 71 w 216"/>
                  <a:gd name="T59" fmla="*/ 22 h 128"/>
                  <a:gd name="T60" fmla="*/ 85 w 216"/>
                  <a:gd name="T61" fmla="*/ 18 h 128"/>
                  <a:gd name="T62" fmla="*/ 85 w 216"/>
                  <a:gd name="T63" fmla="*/ 20 h 128"/>
                  <a:gd name="T64" fmla="*/ 97 w 216"/>
                  <a:gd name="T65" fmla="*/ 14 h 128"/>
                  <a:gd name="T66" fmla="*/ 55 w 216"/>
                  <a:gd name="T67" fmla="*/ 41 h 128"/>
                  <a:gd name="T68" fmla="*/ 108 w 216"/>
                  <a:gd name="T69" fmla="*/ 12 h 128"/>
                  <a:gd name="T70" fmla="*/ 65 w 216"/>
                  <a:gd name="T71" fmla="*/ 46 h 128"/>
                  <a:gd name="T72" fmla="*/ 140 w 216"/>
                  <a:gd name="T73" fmla="*/ 9 h 128"/>
                  <a:gd name="T74" fmla="*/ 11 w 216"/>
                  <a:gd name="T75" fmla="*/ 90 h 128"/>
                  <a:gd name="T76" fmla="*/ 151 w 216"/>
                  <a:gd name="T77" fmla="*/ 10 h 128"/>
                  <a:gd name="T78" fmla="*/ 69 w 216"/>
                  <a:gd name="T79" fmla="*/ 73 h 128"/>
                  <a:gd name="T80" fmla="*/ 195 w 216"/>
                  <a:gd name="T81" fmla="*/ 0 h 128"/>
                  <a:gd name="T82" fmla="*/ 175 w 216"/>
                  <a:gd name="T83" fmla="*/ 15 h 128"/>
                  <a:gd name="T84" fmla="*/ 175 w 216"/>
                  <a:gd name="T85" fmla="*/ 16 h 128"/>
                  <a:gd name="T86" fmla="*/ 196 w 216"/>
                  <a:gd name="T87" fmla="*/ 7 h 128"/>
                  <a:gd name="T88" fmla="*/ 196 w 216"/>
                  <a:gd name="T89" fmla="*/ 8 h 128"/>
                  <a:gd name="T90" fmla="*/ 209 w 216"/>
                  <a:gd name="T91" fmla="*/ 0 h 128"/>
                  <a:gd name="T92" fmla="*/ 215 w 216"/>
                  <a:gd name="T93" fmla="*/ 8 h 128"/>
                  <a:gd name="T94" fmla="*/ 83 w 216"/>
                  <a:gd name="T95" fmla="*/ 100 h 128"/>
                  <a:gd name="T96" fmla="*/ 108 w 216"/>
                  <a:gd name="T97" fmla="*/ 100 h 128"/>
                  <a:gd name="T98" fmla="*/ 108 w 216"/>
                  <a:gd name="T99" fmla="*/ 100 h 128"/>
                  <a:gd name="T100" fmla="*/ 82 w 216"/>
                  <a:gd name="T101" fmla="*/ 121 h 128"/>
                  <a:gd name="T102" fmla="*/ 96 w 216"/>
                  <a:gd name="T103" fmla="*/ 119 h 128"/>
                  <a:gd name="T104" fmla="*/ 96 w 216"/>
                  <a:gd name="T105" fmla="*/ 121 h 128"/>
                  <a:gd name="T106" fmla="*/ 94 w 216"/>
                  <a:gd name="T107" fmla="*/ 122 h 128"/>
                  <a:gd name="T108" fmla="*/ 90 w 216"/>
                  <a:gd name="T109" fmla="*/ 118 h 128"/>
                  <a:gd name="T110" fmla="*/ 75 w 216"/>
                  <a:gd name="T111" fmla="*/ 125 h 128"/>
                  <a:gd name="T112" fmla="*/ 103 w 216"/>
                  <a:gd name="T113" fmla="*/ 103 h 128"/>
                  <a:gd name="T114" fmla="*/ 64 w 216"/>
                  <a:gd name="T115" fmla="*/ 126 h 128"/>
                  <a:gd name="T116" fmla="*/ 47 w 216"/>
                  <a:gd name="T117" fmla="*/ 122 h 128"/>
                  <a:gd name="T118" fmla="*/ 10 w 216"/>
                  <a:gd name="T11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6" h="128">
                    <a:moveTo>
                      <a:pt x="10" y="128"/>
                    </a:moveTo>
                    <a:cubicBezTo>
                      <a:pt x="10" y="128"/>
                      <a:pt x="9" y="128"/>
                      <a:pt x="9" y="127"/>
                    </a:cubicBezTo>
                    <a:cubicBezTo>
                      <a:pt x="9" y="127"/>
                      <a:pt x="9" y="127"/>
                      <a:pt x="9" y="127"/>
                    </a:cubicBezTo>
                    <a:cubicBezTo>
                      <a:pt x="192" y="11"/>
                      <a:pt x="192" y="11"/>
                      <a:pt x="192" y="11"/>
                    </a:cubicBezTo>
                    <a:cubicBezTo>
                      <a:pt x="187" y="14"/>
                      <a:pt x="181" y="17"/>
                      <a:pt x="175" y="21"/>
                    </a:cubicBezTo>
                    <a:cubicBezTo>
                      <a:pt x="130" y="48"/>
                      <a:pt x="28" y="106"/>
                      <a:pt x="3" y="120"/>
                    </a:cubicBezTo>
                    <a:cubicBezTo>
                      <a:pt x="3" y="120"/>
                      <a:pt x="3" y="120"/>
                      <a:pt x="3" y="120"/>
                    </a:cubicBezTo>
                    <a:cubicBezTo>
                      <a:pt x="3" y="120"/>
                      <a:pt x="3" y="120"/>
                      <a:pt x="3" y="119"/>
                    </a:cubicBezTo>
                    <a:cubicBezTo>
                      <a:pt x="3" y="119"/>
                      <a:pt x="3" y="119"/>
                      <a:pt x="3" y="119"/>
                    </a:cubicBezTo>
                    <a:cubicBezTo>
                      <a:pt x="97" y="65"/>
                      <a:pt x="148" y="35"/>
                      <a:pt x="176" y="19"/>
                    </a:cubicBezTo>
                    <a:cubicBezTo>
                      <a:pt x="181" y="16"/>
                      <a:pt x="185" y="14"/>
                      <a:pt x="189" y="12"/>
                    </a:cubicBezTo>
                    <a:cubicBezTo>
                      <a:pt x="161" y="27"/>
                      <a:pt x="62" y="85"/>
                      <a:pt x="6" y="117"/>
                    </a:cubicBezTo>
                    <a:cubicBezTo>
                      <a:pt x="6" y="118"/>
                      <a:pt x="5" y="118"/>
                      <a:pt x="5" y="117"/>
                    </a:cubicBezTo>
                    <a:cubicBezTo>
                      <a:pt x="5" y="117"/>
                      <a:pt x="5" y="117"/>
                      <a:pt x="6" y="117"/>
                    </a:cubicBezTo>
                    <a:cubicBezTo>
                      <a:pt x="43" y="95"/>
                      <a:pt x="102" y="60"/>
                      <a:pt x="140" y="37"/>
                    </a:cubicBezTo>
                    <a:cubicBezTo>
                      <a:pt x="76" y="74"/>
                      <a:pt x="13" y="111"/>
                      <a:pt x="12" y="111"/>
                    </a:cubicBezTo>
                    <a:cubicBezTo>
                      <a:pt x="12" y="111"/>
                      <a:pt x="12" y="111"/>
                      <a:pt x="12" y="111"/>
                    </a:cubicBezTo>
                    <a:cubicBezTo>
                      <a:pt x="12" y="111"/>
                      <a:pt x="12" y="110"/>
                      <a:pt x="12" y="110"/>
                    </a:cubicBezTo>
                    <a:cubicBezTo>
                      <a:pt x="11" y="110"/>
                      <a:pt x="11" y="109"/>
                      <a:pt x="40" y="92"/>
                    </a:cubicBezTo>
                    <a:cubicBezTo>
                      <a:pt x="55" y="83"/>
                      <a:pt x="76" y="70"/>
                      <a:pt x="103" y="54"/>
                    </a:cubicBezTo>
                    <a:cubicBezTo>
                      <a:pt x="107" y="52"/>
                      <a:pt x="111" y="49"/>
                      <a:pt x="115" y="47"/>
                    </a:cubicBezTo>
                    <a:cubicBezTo>
                      <a:pt x="100" y="56"/>
                      <a:pt x="84" y="65"/>
                      <a:pt x="69" y="74"/>
                    </a:cubicBezTo>
                    <a:cubicBezTo>
                      <a:pt x="15" y="105"/>
                      <a:pt x="4" y="112"/>
                      <a:pt x="1" y="113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1" y="113"/>
                      <a:pt x="0" y="113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0" y="113"/>
                      <a:pt x="0" y="112"/>
                    </a:cubicBezTo>
                    <a:cubicBezTo>
                      <a:pt x="142" y="15"/>
                      <a:pt x="142" y="15"/>
                      <a:pt x="142" y="15"/>
                    </a:cubicBezTo>
                    <a:cubicBezTo>
                      <a:pt x="110" y="34"/>
                      <a:pt x="2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2" y="94"/>
                      <a:pt x="14" y="87"/>
                      <a:pt x="70" y="52"/>
                    </a:cubicBezTo>
                    <a:cubicBezTo>
                      <a:pt x="89" y="40"/>
                      <a:pt x="109" y="28"/>
                      <a:pt x="123" y="20"/>
                    </a:cubicBezTo>
                    <a:cubicBezTo>
                      <a:pt x="97" y="34"/>
                      <a:pt x="50" y="62"/>
                      <a:pt x="22" y="79"/>
                    </a:cubicBezTo>
                    <a:cubicBezTo>
                      <a:pt x="22" y="79"/>
                      <a:pt x="21" y="79"/>
                      <a:pt x="21" y="78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46" y="59"/>
                      <a:pt x="91" y="25"/>
                      <a:pt x="104" y="15"/>
                    </a:cubicBezTo>
                    <a:cubicBezTo>
                      <a:pt x="97" y="19"/>
                      <a:pt x="83" y="27"/>
                      <a:pt x="70" y="35"/>
                    </a:cubicBezTo>
                    <a:cubicBezTo>
                      <a:pt x="20" y="64"/>
                      <a:pt x="20" y="64"/>
                      <a:pt x="19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1" y="62"/>
                      <a:pt x="28" y="57"/>
                      <a:pt x="54" y="41"/>
                    </a:cubicBezTo>
                    <a:cubicBezTo>
                      <a:pt x="64" y="35"/>
                      <a:pt x="74" y="29"/>
                      <a:pt x="81" y="24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2" y="64"/>
                      <a:pt x="11" y="64"/>
                      <a:pt x="11" y="64"/>
                    </a:cubicBezTo>
                    <a:cubicBezTo>
                      <a:pt x="11" y="64"/>
                      <a:pt x="11" y="63"/>
                      <a:pt x="11" y="63"/>
                    </a:cubicBezTo>
                    <a:cubicBezTo>
                      <a:pt x="19" y="58"/>
                      <a:pt x="30" y="52"/>
                      <a:pt x="40" y="46"/>
                    </a:cubicBezTo>
                    <a:cubicBezTo>
                      <a:pt x="30" y="51"/>
                      <a:pt x="23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0" y="56"/>
                      <a:pt x="20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35" y="46"/>
                      <a:pt x="58" y="29"/>
                      <a:pt x="71" y="2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0"/>
                      <a:pt x="19" y="50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1" y="48"/>
                      <a:pt x="24" y="46"/>
                      <a:pt x="31" y="42"/>
                    </a:cubicBezTo>
                    <a:cubicBezTo>
                      <a:pt x="38" y="38"/>
                      <a:pt x="47" y="32"/>
                      <a:pt x="56" y="26"/>
                    </a:cubicBezTo>
                    <a:cubicBezTo>
                      <a:pt x="63" y="22"/>
                      <a:pt x="69" y="18"/>
                      <a:pt x="75" y="15"/>
                    </a:cubicBezTo>
                    <a:cubicBezTo>
                      <a:pt x="61" y="23"/>
                      <a:pt x="38" y="36"/>
                      <a:pt x="6" y="55"/>
                    </a:cubicBezTo>
                    <a:cubicBezTo>
                      <a:pt x="3" y="57"/>
                      <a:pt x="1" y="58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3" y="18"/>
                      <a:pt x="27" y="21"/>
                      <a:pt x="23" y="23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8" y="22"/>
                    </a:cubicBezTo>
                    <a:cubicBezTo>
                      <a:pt x="23" y="17"/>
                      <a:pt x="31" y="7"/>
                      <a:pt x="35" y="3"/>
                    </a:cubicBezTo>
                    <a:cubicBezTo>
                      <a:pt x="33" y="4"/>
                      <a:pt x="32" y="5"/>
                      <a:pt x="30" y="6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0" y="8"/>
                      <a:pt x="18" y="8"/>
                      <a:pt x="18" y="8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22" y="7"/>
                      <a:pt x="25" y="8"/>
                    </a:cubicBezTo>
                    <a:cubicBezTo>
                      <a:pt x="25" y="7"/>
                      <a:pt x="28" y="6"/>
                      <a:pt x="30" y="5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2"/>
                      <a:pt x="37" y="2"/>
                      <a:pt x="19" y="23"/>
                    </a:cubicBezTo>
                    <a:cubicBezTo>
                      <a:pt x="18" y="24"/>
                      <a:pt x="16" y="26"/>
                      <a:pt x="15" y="27"/>
                    </a:cubicBezTo>
                    <a:cubicBezTo>
                      <a:pt x="17" y="26"/>
                      <a:pt x="20" y="24"/>
                      <a:pt x="23" y="23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5"/>
                      <a:pt x="38" y="15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5"/>
                      <a:pt x="5" y="55"/>
                      <a:pt x="6" y="54"/>
                    </a:cubicBezTo>
                    <a:cubicBezTo>
                      <a:pt x="82" y="9"/>
                      <a:pt x="92" y="4"/>
                      <a:pt x="94" y="3"/>
                    </a:cubicBezTo>
                    <a:cubicBezTo>
                      <a:pt x="94" y="3"/>
                      <a:pt x="94" y="3"/>
                      <a:pt x="94" y="3"/>
                    </a:cubicBezTo>
                    <a:cubicBezTo>
                      <a:pt x="94" y="3"/>
                      <a:pt x="94" y="3"/>
                      <a:pt x="94" y="3"/>
                    </a:cubicBezTo>
                    <a:cubicBezTo>
                      <a:pt x="94" y="3"/>
                      <a:pt x="94" y="3"/>
                      <a:pt x="94" y="3"/>
                    </a:cubicBezTo>
                    <a:cubicBezTo>
                      <a:pt x="94" y="3"/>
                      <a:pt x="95" y="3"/>
                      <a:pt x="95" y="3"/>
                    </a:cubicBezTo>
                    <a:cubicBezTo>
                      <a:pt x="95" y="4"/>
                      <a:pt x="95" y="4"/>
                      <a:pt x="94" y="4"/>
                    </a:cubicBezTo>
                    <a:cubicBezTo>
                      <a:pt x="81" y="12"/>
                      <a:pt x="60" y="25"/>
                      <a:pt x="44" y="3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4"/>
                      <a:pt x="80" y="14"/>
                      <a:pt x="80" y="14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6"/>
                      <a:pt x="76" y="18"/>
                      <a:pt x="71" y="22"/>
                    </a:cubicBezTo>
                    <a:cubicBezTo>
                      <a:pt x="65" y="26"/>
                      <a:pt x="58" y="31"/>
                      <a:pt x="50" y="36"/>
                    </a:cubicBezTo>
                    <a:cubicBezTo>
                      <a:pt x="41" y="42"/>
                      <a:pt x="32" y="48"/>
                      <a:pt x="27" y="52"/>
                    </a:cubicBezTo>
                    <a:cubicBezTo>
                      <a:pt x="39" y="46"/>
                      <a:pt x="66" y="30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8"/>
                      <a:pt x="85" y="19"/>
                      <a:pt x="85" y="19"/>
                    </a:cubicBezTo>
                    <a:cubicBezTo>
                      <a:pt x="85" y="19"/>
                      <a:pt x="86" y="19"/>
                      <a:pt x="85" y="19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5" y="19"/>
                      <a:pt x="85" y="19"/>
                      <a:pt x="85" y="20"/>
                    </a:cubicBezTo>
                    <a:cubicBezTo>
                      <a:pt x="83" y="21"/>
                      <a:pt x="77" y="25"/>
                      <a:pt x="56" y="37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14"/>
                      <a:pt x="97" y="14"/>
                      <a:pt x="97" y="15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5" y="16"/>
                      <a:pt x="87" y="21"/>
                      <a:pt x="55" y="41"/>
                    </a:cubicBezTo>
                    <a:cubicBezTo>
                      <a:pt x="47" y="46"/>
                      <a:pt x="40" y="51"/>
                      <a:pt x="33" y="55"/>
                    </a:cubicBezTo>
                    <a:cubicBezTo>
                      <a:pt x="43" y="49"/>
                      <a:pt x="57" y="41"/>
                      <a:pt x="69" y="34"/>
                    </a:cubicBezTo>
                    <a:cubicBezTo>
                      <a:pt x="107" y="12"/>
                      <a:pt x="107" y="12"/>
                      <a:pt x="108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2"/>
                      <a:pt x="108" y="12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6" y="14"/>
                      <a:pt x="99" y="20"/>
                      <a:pt x="65" y="46"/>
                    </a:cubicBezTo>
                    <a:cubicBezTo>
                      <a:pt x="51" y="57"/>
                      <a:pt x="36" y="68"/>
                      <a:pt x="28" y="74"/>
                    </a:cubicBezTo>
                    <a:cubicBezTo>
                      <a:pt x="70" y="49"/>
                      <a:pt x="133" y="12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1" y="10"/>
                      <a:pt x="141" y="10"/>
                      <a:pt x="140" y="10"/>
                    </a:cubicBezTo>
                    <a:cubicBezTo>
                      <a:pt x="102" y="33"/>
                      <a:pt x="37" y="74"/>
                      <a:pt x="11" y="90"/>
                    </a:cubicBezTo>
                    <a:cubicBezTo>
                      <a:pt x="127" y="23"/>
                      <a:pt x="147" y="12"/>
                      <a:pt x="150" y="10"/>
                    </a:cubicBezTo>
                    <a:cubicBezTo>
                      <a:pt x="150" y="10"/>
                      <a:pt x="150" y="10"/>
                      <a:pt x="150" y="10"/>
                    </a:cubicBezTo>
                    <a:cubicBezTo>
                      <a:pt x="150" y="10"/>
                      <a:pt x="150" y="10"/>
                      <a:pt x="150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23" y="100"/>
                      <a:pt x="44" y="87"/>
                      <a:pt x="69" y="73"/>
                    </a:cubicBezTo>
                    <a:cubicBezTo>
                      <a:pt x="173" y="13"/>
                      <a:pt x="191" y="2"/>
                      <a:pt x="194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"/>
                      <a:pt x="196" y="1"/>
                      <a:pt x="195" y="1"/>
                    </a:cubicBezTo>
                    <a:cubicBezTo>
                      <a:pt x="142" y="32"/>
                      <a:pt x="48" y="88"/>
                      <a:pt x="20" y="105"/>
                    </a:cubicBezTo>
                    <a:cubicBezTo>
                      <a:pt x="46" y="90"/>
                      <a:pt x="128" y="43"/>
                      <a:pt x="175" y="15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5" y="15"/>
                      <a:pt x="176" y="16"/>
                      <a:pt x="176" y="16"/>
                    </a:cubicBezTo>
                    <a:cubicBezTo>
                      <a:pt x="176" y="16"/>
                      <a:pt x="176" y="16"/>
                      <a:pt x="175" y="16"/>
                    </a:cubicBezTo>
                    <a:cubicBezTo>
                      <a:pt x="175" y="16"/>
                      <a:pt x="175" y="16"/>
                      <a:pt x="175" y="16"/>
                    </a:cubicBezTo>
                    <a:cubicBezTo>
                      <a:pt x="175" y="16"/>
                      <a:pt x="175" y="16"/>
                      <a:pt x="175" y="16"/>
                    </a:cubicBezTo>
                    <a:cubicBezTo>
                      <a:pt x="174" y="18"/>
                      <a:pt x="168" y="21"/>
                      <a:pt x="149" y="32"/>
                    </a:cubicBezTo>
                    <a:cubicBezTo>
                      <a:pt x="140" y="38"/>
                      <a:pt x="127" y="46"/>
                      <a:pt x="113" y="54"/>
                    </a:cubicBezTo>
                    <a:cubicBezTo>
                      <a:pt x="157" y="29"/>
                      <a:pt x="195" y="7"/>
                      <a:pt x="196" y="7"/>
                    </a:cubicBezTo>
                    <a:cubicBezTo>
                      <a:pt x="196" y="7"/>
                      <a:pt x="196" y="7"/>
                      <a:pt x="196" y="7"/>
                    </a:cubicBezTo>
                    <a:cubicBezTo>
                      <a:pt x="196" y="7"/>
                      <a:pt x="196" y="7"/>
                      <a:pt x="196" y="7"/>
                    </a:cubicBezTo>
                    <a:cubicBezTo>
                      <a:pt x="196" y="7"/>
                      <a:pt x="196" y="7"/>
                      <a:pt x="196" y="8"/>
                    </a:cubicBezTo>
                    <a:cubicBezTo>
                      <a:pt x="196" y="8"/>
                      <a:pt x="196" y="8"/>
                      <a:pt x="196" y="8"/>
                    </a:cubicBezTo>
                    <a:cubicBezTo>
                      <a:pt x="204" y="4"/>
                      <a:pt x="207" y="2"/>
                      <a:pt x="208" y="1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10" y="0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09" y="1"/>
                    </a:cubicBezTo>
                    <a:cubicBezTo>
                      <a:pt x="29" y="115"/>
                      <a:pt x="29" y="115"/>
                      <a:pt x="29" y="115"/>
                    </a:cubicBezTo>
                    <a:cubicBezTo>
                      <a:pt x="215" y="8"/>
                      <a:pt x="215" y="8"/>
                      <a:pt x="215" y="8"/>
                    </a:cubicBezTo>
                    <a:cubicBezTo>
                      <a:pt x="216" y="8"/>
                      <a:pt x="216" y="8"/>
                      <a:pt x="216" y="8"/>
                    </a:cubicBezTo>
                    <a:cubicBezTo>
                      <a:pt x="216" y="8"/>
                      <a:pt x="216" y="8"/>
                      <a:pt x="216" y="9"/>
                    </a:cubicBezTo>
                    <a:cubicBezTo>
                      <a:pt x="61" y="113"/>
                      <a:pt x="61" y="113"/>
                      <a:pt x="61" y="113"/>
                    </a:cubicBezTo>
                    <a:cubicBezTo>
                      <a:pt x="82" y="100"/>
                      <a:pt x="83" y="100"/>
                      <a:pt x="83" y="100"/>
                    </a:cubicBezTo>
                    <a:cubicBezTo>
                      <a:pt x="83" y="100"/>
                      <a:pt x="83" y="100"/>
                      <a:pt x="83" y="100"/>
                    </a:cubicBezTo>
                    <a:cubicBezTo>
                      <a:pt x="83" y="101"/>
                      <a:pt x="83" y="101"/>
                      <a:pt x="83" y="101"/>
                    </a:cubicBezTo>
                    <a:cubicBezTo>
                      <a:pt x="65" y="124"/>
                      <a:pt x="65" y="124"/>
                      <a:pt x="65" y="124"/>
                    </a:cubicBezTo>
                    <a:cubicBezTo>
                      <a:pt x="72" y="120"/>
                      <a:pt x="95" y="107"/>
                      <a:pt x="108" y="100"/>
                    </a:cubicBezTo>
                    <a:cubicBezTo>
                      <a:pt x="108" y="99"/>
                      <a:pt x="108" y="99"/>
                      <a:pt x="108" y="99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7" y="101"/>
                      <a:pt x="103" y="104"/>
                      <a:pt x="89" y="116"/>
                    </a:cubicBezTo>
                    <a:cubicBezTo>
                      <a:pt x="86" y="118"/>
                      <a:pt x="82" y="121"/>
                      <a:pt x="80" y="122"/>
                    </a:cubicBezTo>
                    <a:cubicBezTo>
                      <a:pt x="81" y="122"/>
                      <a:pt x="82" y="122"/>
                      <a:pt x="82" y="121"/>
                    </a:cubicBezTo>
                    <a:cubicBezTo>
                      <a:pt x="90" y="116"/>
                      <a:pt x="90" y="116"/>
                      <a:pt x="91" y="116"/>
                    </a:cubicBezTo>
                    <a:cubicBezTo>
                      <a:pt x="91" y="117"/>
                      <a:pt x="91" y="117"/>
                      <a:pt x="91" y="117"/>
                    </a:cubicBezTo>
                    <a:cubicBezTo>
                      <a:pt x="92" y="121"/>
                      <a:pt x="92" y="121"/>
                      <a:pt x="92" y="121"/>
                    </a:cubicBezTo>
                    <a:cubicBezTo>
                      <a:pt x="96" y="119"/>
                      <a:pt x="96" y="119"/>
                      <a:pt x="96" y="119"/>
                    </a:cubicBezTo>
                    <a:cubicBezTo>
                      <a:pt x="96" y="119"/>
                      <a:pt x="96" y="119"/>
                      <a:pt x="96" y="119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6" y="120"/>
                      <a:pt x="96" y="121"/>
                      <a:pt x="96" y="121"/>
                    </a:cubicBezTo>
                    <a:cubicBezTo>
                      <a:pt x="96" y="121"/>
                      <a:pt x="96" y="121"/>
                      <a:pt x="96" y="121"/>
                    </a:cubicBezTo>
                    <a:cubicBezTo>
                      <a:pt x="94" y="122"/>
                      <a:pt x="94" y="122"/>
                      <a:pt x="94" y="122"/>
                    </a:cubicBezTo>
                    <a:cubicBezTo>
                      <a:pt x="94" y="123"/>
                      <a:pt x="94" y="123"/>
                      <a:pt x="93" y="122"/>
                    </a:cubicBezTo>
                    <a:cubicBezTo>
                      <a:pt x="93" y="122"/>
                      <a:pt x="93" y="122"/>
                      <a:pt x="94" y="12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2" y="123"/>
                      <a:pt x="92" y="123"/>
                      <a:pt x="92" y="123"/>
                    </a:cubicBezTo>
                    <a:cubicBezTo>
                      <a:pt x="92" y="122"/>
                      <a:pt x="91" y="122"/>
                      <a:pt x="91" y="122"/>
                    </a:cubicBezTo>
                    <a:cubicBezTo>
                      <a:pt x="90" y="118"/>
                      <a:pt x="90" y="118"/>
                      <a:pt x="90" y="118"/>
                    </a:cubicBezTo>
                    <a:cubicBezTo>
                      <a:pt x="89" y="118"/>
                      <a:pt x="86" y="120"/>
                      <a:pt x="83" y="122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6"/>
                      <a:pt x="75" y="126"/>
                      <a:pt x="75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6" y="124"/>
                      <a:pt x="79" y="122"/>
                      <a:pt x="88" y="115"/>
                    </a:cubicBezTo>
                    <a:cubicBezTo>
                      <a:pt x="93" y="111"/>
                      <a:pt x="99" y="106"/>
                      <a:pt x="103" y="103"/>
                    </a:cubicBezTo>
                    <a:cubicBezTo>
                      <a:pt x="72" y="121"/>
                      <a:pt x="66" y="125"/>
                      <a:pt x="64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63" y="126"/>
                      <a:pt x="63" y="126"/>
                      <a:pt x="63" y="126"/>
                    </a:cubicBezTo>
                    <a:cubicBezTo>
                      <a:pt x="63" y="125"/>
                      <a:pt x="63" y="125"/>
                      <a:pt x="63" y="125"/>
                    </a:cubicBezTo>
                    <a:cubicBezTo>
                      <a:pt x="81" y="102"/>
                      <a:pt x="81" y="102"/>
                      <a:pt x="81" y="102"/>
                    </a:cubicBezTo>
                    <a:cubicBezTo>
                      <a:pt x="76" y="105"/>
                      <a:pt x="59" y="115"/>
                      <a:pt x="47" y="122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46" y="121"/>
                      <a:pt x="47" y="121"/>
                      <a:pt x="47" y="121"/>
                    </a:cubicBezTo>
                    <a:cubicBezTo>
                      <a:pt x="204" y="16"/>
                      <a:pt x="204" y="16"/>
                      <a:pt x="204" y="16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28"/>
                      <a:pt x="10" y="128"/>
                      <a:pt x="10" y="1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" name="Freeform 282"/>
              <p:cNvSpPr>
                <a:spLocks noEditPoints="1"/>
              </p:cNvSpPr>
              <p:nvPr/>
            </p:nvSpPr>
            <p:spPr bwMode="auto">
              <a:xfrm>
                <a:off x="2681285" y="5559425"/>
                <a:ext cx="855477" cy="1635125"/>
              </a:xfrm>
              <a:custGeom>
                <a:avLst/>
                <a:gdLst>
                  <a:gd name="T0" fmla="*/ 224 w 264"/>
                  <a:gd name="T1" fmla="*/ 293 h 504"/>
                  <a:gd name="T2" fmla="*/ 164 w 264"/>
                  <a:gd name="T3" fmla="*/ 305 h 504"/>
                  <a:gd name="T4" fmla="*/ 107 w 264"/>
                  <a:gd name="T5" fmla="*/ 288 h 504"/>
                  <a:gd name="T6" fmla="*/ 73 w 264"/>
                  <a:gd name="T7" fmla="*/ 379 h 504"/>
                  <a:gd name="T8" fmla="*/ 95 w 264"/>
                  <a:gd name="T9" fmla="*/ 399 h 504"/>
                  <a:gd name="T10" fmla="*/ 142 w 264"/>
                  <a:gd name="T11" fmla="*/ 386 h 504"/>
                  <a:gd name="T12" fmla="*/ 168 w 264"/>
                  <a:gd name="T13" fmla="*/ 372 h 504"/>
                  <a:gd name="T14" fmla="*/ 253 w 264"/>
                  <a:gd name="T15" fmla="*/ 395 h 504"/>
                  <a:gd name="T16" fmla="*/ 256 w 264"/>
                  <a:gd name="T17" fmla="*/ 465 h 504"/>
                  <a:gd name="T18" fmla="*/ 129 w 264"/>
                  <a:gd name="T19" fmla="*/ 491 h 504"/>
                  <a:gd name="T20" fmla="*/ 0 w 264"/>
                  <a:gd name="T21" fmla="*/ 400 h 504"/>
                  <a:gd name="T22" fmla="*/ 12 w 264"/>
                  <a:gd name="T23" fmla="*/ 271 h 504"/>
                  <a:gd name="T24" fmla="*/ 37 w 264"/>
                  <a:gd name="T25" fmla="*/ 219 h 504"/>
                  <a:gd name="T26" fmla="*/ 86 w 264"/>
                  <a:gd name="T27" fmla="*/ 198 h 504"/>
                  <a:gd name="T28" fmla="*/ 145 w 264"/>
                  <a:gd name="T29" fmla="*/ 198 h 504"/>
                  <a:gd name="T30" fmla="*/ 190 w 264"/>
                  <a:gd name="T31" fmla="*/ 192 h 504"/>
                  <a:gd name="T32" fmla="*/ 199 w 264"/>
                  <a:gd name="T33" fmla="*/ 145 h 504"/>
                  <a:gd name="T34" fmla="*/ 177 w 264"/>
                  <a:gd name="T35" fmla="*/ 113 h 504"/>
                  <a:gd name="T36" fmla="*/ 105 w 264"/>
                  <a:gd name="T37" fmla="*/ 78 h 504"/>
                  <a:gd name="T38" fmla="*/ 101 w 264"/>
                  <a:gd name="T39" fmla="*/ 120 h 504"/>
                  <a:gd name="T40" fmla="*/ 50 w 264"/>
                  <a:gd name="T41" fmla="*/ 134 h 504"/>
                  <a:gd name="T42" fmla="*/ 20 w 264"/>
                  <a:gd name="T43" fmla="*/ 104 h 504"/>
                  <a:gd name="T44" fmla="*/ 30 w 264"/>
                  <a:gd name="T45" fmla="*/ 12 h 504"/>
                  <a:gd name="T46" fmla="*/ 67 w 264"/>
                  <a:gd name="T47" fmla="*/ 28 h 504"/>
                  <a:gd name="T48" fmla="*/ 104 w 264"/>
                  <a:gd name="T49" fmla="*/ 15 h 504"/>
                  <a:gd name="T50" fmla="*/ 109 w 264"/>
                  <a:gd name="T51" fmla="*/ 20 h 504"/>
                  <a:gd name="T52" fmla="*/ 191 w 264"/>
                  <a:gd name="T53" fmla="*/ 41 h 504"/>
                  <a:gd name="T54" fmla="*/ 260 w 264"/>
                  <a:gd name="T55" fmla="*/ 72 h 504"/>
                  <a:gd name="T56" fmla="*/ 260 w 264"/>
                  <a:gd name="T57" fmla="*/ 195 h 504"/>
                  <a:gd name="T58" fmla="*/ 262 w 264"/>
                  <a:gd name="T59" fmla="*/ 279 h 504"/>
                  <a:gd name="T60" fmla="*/ 255 w 264"/>
                  <a:gd name="T61" fmla="*/ 269 h 504"/>
                  <a:gd name="T62" fmla="*/ 262 w 264"/>
                  <a:gd name="T63" fmla="*/ 115 h 504"/>
                  <a:gd name="T64" fmla="*/ 205 w 264"/>
                  <a:gd name="T65" fmla="*/ 43 h 504"/>
                  <a:gd name="T66" fmla="*/ 137 w 264"/>
                  <a:gd name="T67" fmla="*/ 25 h 504"/>
                  <a:gd name="T68" fmla="*/ 99 w 264"/>
                  <a:gd name="T69" fmla="*/ 17 h 504"/>
                  <a:gd name="T70" fmla="*/ 98 w 264"/>
                  <a:gd name="T71" fmla="*/ 23 h 504"/>
                  <a:gd name="T72" fmla="*/ 56 w 264"/>
                  <a:gd name="T73" fmla="*/ 27 h 504"/>
                  <a:gd name="T74" fmla="*/ 22 w 264"/>
                  <a:gd name="T75" fmla="*/ 1 h 504"/>
                  <a:gd name="T76" fmla="*/ 18 w 264"/>
                  <a:gd name="T77" fmla="*/ 138 h 504"/>
                  <a:gd name="T78" fmla="*/ 76 w 264"/>
                  <a:gd name="T79" fmla="*/ 130 h 504"/>
                  <a:gd name="T80" fmla="*/ 109 w 264"/>
                  <a:gd name="T81" fmla="*/ 126 h 504"/>
                  <a:gd name="T82" fmla="*/ 123 w 264"/>
                  <a:gd name="T83" fmla="*/ 82 h 504"/>
                  <a:gd name="T84" fmla="*/ 194 w 264"/>
                  <a:gd name="T85" fmla="*/ 118 h 504"/>
                  <a:gd name="T86" fmla="*/ 200 w 264"/>
                  <a:gd name="T87" fmla="*/ 156 h 504"/>
                  <a:gd name="T88" fmla="*/ 186 w 264"/>
                  <a:gd name="T89" fmla="*/ 202 h 504"/>
                  <a:gd name="T90" fmla="*/ 132 w 264"/>
                  <a:gd name="T91" fmla="*/ 196 h 504"/>
                  <a:gd name="T92" fmla="*/ 81 w 264"/>
                  <a:gd name="T93" fmla="*/ 203 h 504"/>
                  <a:gd name="T94" fmla="*/ 38 w 264"/>
                  <a:gd name="T95" fmla="*/ 221 h 504"/>
                  <a:gd name="T96" fmla="*/ 13 w 264"/>
                  <a:gd name="T97" fmla="*/ 272 h 504"/>
                  <a:gd name="T98" fmla="*/ 1 w 264"/>
                  <a:gd name="T99" fmla="*/ 400 h 504"/>
                  <a:gd name="T100" fmla="*/ 145 w 264"/>
                  <a:gd name="T101" fmla="*/ 488 h 504"/>
                  <a:gd name="T102" fmla="*/ 252 w 264"/>
                  <a:gd name="T103" fmla="*/ 451 h 504"/>
                  <a:gd name="T104" fmla="*/ 253 w 264"/>
                  <a:gd name="T105" fmla="*/ 390 h 504"/>
                  <a:gd name="T106" fmla="*/ 153 w 264"/>
                  <a:gd name="T107" fmla="*/ 376 h 504"/>
                  <a:gd name="T108" fmla="*/ 139 w 264"/>
                  <a:gd name="T109" fmla="*/ 389 h 504"/>
                  <a:gd name="T110" fmla="*/ 91 w 264"/>
                  <a:gd name="T111" fmla="*/ 400 h 504"/>
                  <a:gd name="T112" fmla="*/ 73 w 264"/>
                  <a:gd name="T113" fmla="*/ 379 h 504"/>
                  <a:gd name="T114" fmla="*/ 101 w 264"/>
                  <a:gd name="T115" fmla="*/ 287 h 504"/>
                  <a:gd name="T116" fmla="*/ 158 w 264"/>
                  <a:gd name="T117" fmla="*/ 304 h 504"/>
                  <a:gd name="T118" fmla="*/ 202 w 264"/>
                  <a:gd name="T119" fmla="*/ 294 h 504"/>
                  <a:gd name="T120" fmla="*/ 264 w 264"/>
                  <a:gd name="T121" fmla="*/ 278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4" h="504">
                    <a:moveTo>
                      <a:pt x="264" y="278"/>
                    </a:moveTo>
                    <a:cubicBezTo>
                      <a:pt x="259" y="281"/>
                      <a:pt x="259" y="281"/>
                      <a:pt x="259" y="281"/>
                    </a:cubicBezTo>
                    <a:cubicBezTo>
                      <a:pt x="257" y="282"/>
                      <a:pt x="256" y="283"/>
                      <a:pt x="254" y="283"/>
                    </a:cubicBezTo>
                    <a:cubicBezTo>
                      <a:pt x="253" y="284"/>
                      <a:pt x="251" y="285"/>
                      <a:pt x="249" y="286"/>
                    </a:cubicBezTo>
                    <a:cubicBezTo>
                      <a:pt x="248" y="287"/>
                      <a:pt x="246" y="287"/>
                      <a:pt x="244" y="288"/>
                    </a:cubicBezTo>
                    <a:cubicBezTo>
                      <a:pt x="243" y="288"/>
                      <a:pt x="241" y="289"/>
                      <a:pt x="239" y="290"/>
                    </a:cubicBezTo>
                    <a:cubicBezTo>
                      <a:pt x="234" y="291"/>
                      <a:pt x="234" y="291"/>
                      <a:pt x="234" y="291"/>
                    </a:cubicBezTo>
                    <a:cubicBezTo>
                      <a:pt x="229" y="292"/>
                      <a:pt x="229" y="292"/>
                      <a:pt x="229" y="292"/>
                    </a:cubicBezTo>
                    <a:cubicBezTo>
                      <a:pt x="224" y="293"/>
                      <a:pt x="224" y="293"/>
                      <a:pt x="224" y="293"/>
                    </a:cubicBezTo>
                    <a:cubicBezTo>
                      <a:pt x="216" y="293"/>
                      <a:pt x="209" y="293"/>
                      <a:pt x="202" y="294"/>
                    </a:cubicBezTo>
                    <a:cubicBezTo>
                      <a:pt x="200" y="294"/>
                      <a:pt x="199" y="294"/>
                      <a:pt x="197" y="294"/>
                    </a:cubicBezTo>
                    <a:cubicBezTo>
                      <a:pt x="195" y="295"/>
                      <a:pt x="193" y="295"/>
                      <a:pt x="192" y="295"/>
                    </a:cubicBezTo>
                    <a:cubicBezTo>
                      <a:pt x="190" y="296"/>
                      <a:pt x="188" y="296"/>
                      <a:pt x="186" y="297"/>
                    </a:cubicBezTo>
                    <a:cubicBezTo>
                      <a:pt x="185" y="297"/>
                      <a:pt x="183" y="298"/>
                      <a:pt x="181" y="299"/>
                    </a:cubicBezTo>
                    <a:cubicBezTo>
                      <a:pt x="181" y="299"/>
                      <a:pt x="181" y="299"/>
                      <a:pt x="181" y="299"/>
                    </a:cubicBezTo>
                    <a:cubicBezTo>
                      <a:pt x="176" y="301"/>
                      <a:pt x="176" y="301"/>
                      <a:pt x="176" y="301"/>
                    </a:cubicBezTo>
                    <a:cubicBezTo>
                      <a:pt x="174" y="302"/>
                      <a:pt x="172" y="303"/>
                      <a:pt x="170" y="304"/>
                    </a:cubicBezTo>
                    <a:cubicBezTo>
                      <a:pt x="168" y="304"/>
                      <a:pt x="166" y="304"/>
                      <a:pt x="164" y="305"/>
                    </a:cubicBezTo>
                    <a:cubicBezTo>
                      <a:pt x="162" y="305"/>
                      <a:pt x="160" y="305"/>
                      <a:pt x="158" y="305"/>
                    </a:cubicBezTo>
                    <a:cubicBezTo>
                      <a:pt x="156" y="305"/>
                      <a:pt x="154" y="304"/>
                      <a:pt x="152" y="304"/>
                    </a:cubicBezTo>
                    <a:cubicBezTo>
                      <a:pt x="151" y="303"/>
                      <a:pt x="149" y="303"/>
                      <a:pt x="147" y="302"/>
                    </a:cubicBezTo>
                    <a:cubicBezTo>
                      <a:pt x="141" y="300"/>
                      <a:pt x="141" y="300"/>
                      <a:pt x="141" y="300"/>
                    </a:cubicBezTo>
                    <a:cubicBezTo>
                      <a:pt x="135" y="298"/>
                      <a:pt x="135" y="298"/>
                      <a:pt x="135" y="298"/>
                    </a:cubicBezTo>
                    <a:cubicBezTo>
                      <a:pt x="132" y="296"/>
                      <a:pt x="128" y="294"/>
                      <a:pt x="124" y="293"/>
                    </a:cubicBezTo>
                    <a:cubicBezTo>
                      <a:pt x="119" y="291"/>
                      <a:pt x="119" y="291"/>
                      <a:pt x="119" y="291"/>
                    </a:cubicBezTo>
                    <a:cubicBezTo>
                      <a:pt x="117" y="290"/>
                      <a:pt x="115" y="289"/>
                      <a:pt x="113" y="289"/>
                    </a:cubicBezTo>
                    <a:cubicBezTo>
                      <a:pt x="111" y="289"/>
                      <a:pt x="109" y="288"/>
                      <a:pt x="107" y="288"/>
                    </a:cubicBezTo>
                    <a:cubicBezTo>
                      <a:pt x="105" y="288"/>
                      <a:pt x="103" y="287"/>
                      <a:pt x="101" y="287"/>
                    </a:cubicBezTo>
                    <a:cubicBezTo>
                      <a:pt x="99" y="288"/>
                      <a:pt x="97" y="288"/>
                      <a:pt x="95" y="288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7" y="291"/>
                      <a:pt x="86" y="293"/>
                      <a:pt x="84" y="295"/>
                    </a:cubicBezTo>
                    <a:cubicBezTo>
                      <a:pt x="82" y="297"/>
                      <a:pt x="81" y="299"/>
                      <a:pt x="80" y="302"/>
                    </a:cubicBezTo>
                    <a:cubicBezTo>
                      <a:pt x="78" y="306"/>
                      <a:pt x="76" y="311"/>
                      <a:pt x="75" y="316"/>
                    </a:cubicBezTo>
                    <a:cubicBezTo>
                      <a:pt x="72" y="327"/>
                      <a:pt x="71" y="337"/>
                      <a:pt x="71" y="348"/>
                    </a:cubicBezTo>
                    <a:cubicBezTo>
                      <a:pt x="70" y="358"/>
                      <a:pt x="71" y="369"/>
                      <a:pt x="73" y="379"/>
                    </a:cubicBezTo>
                    <a:cubicBezTo>
                      <a:pt x="75" y="390"/>
                      <a:pt x="78" y="400"/>
                      <a:pt x="82" y="409"/>
                    </a:cubicBezTo>
                    <a:cubicBezTo>
                      <a:pt x="82" y="409"/>
                      <a:pt x="82" y="409"/>
                      <a:pt x="82" y="409"/>
                    </a:cubicBezTo>
                    <a:cubicBezTo>
                      <a:pt x="82" y="407"/>
                      <a:pt x="82" y="407"/>
                      <a:pt x="82" y="407"/>
                    </a:cubicBezTo>
                    <a:cubicBezTo>
                      <a:pt x="83" y="406"/>
                      <a:pt x="83" y="406"/>
                      <a:pt x="83" y="405"/>
                    </a:cubicBezTo>
                    <a:cubicBezTo>
                      <a:pt x="84" y="404"/>
                      <a:pt x="84" y="404"/>
                      <a:pt x="85" y="403"/>
                    </a:cubicBezTo>
                    <a:cubicBezTo>
                      <a:pt x="87" y="402"/>
                      <a:pt x="87" y="402"/>
                      <a:pt x="87" y="402"/>
                    </a:cubicBezTo>
                    <a:cubicBezTo>
                      <a:pt x="87" y="401"/>
                      <a:pt x="88" y="401"/>
                      <a:pt x="89" y="400"/>
                    </a:cubicBezTo>
                    <a:cubicBezTo>
                      <a:pt x="89" y="400"/>
                      <a:pt x="90" y="400"/>
                      <a:pt x="91" y="400"/>
                    </a:cubicBezTo>
                    <a:cubicBezTo>
                      <a:pt x="92" y="399"/>
                      <a:pt x="94" y="399"/>
                      <a:pt x="95" y="399"/>
                    </a:cubicBezTo>
                    <a:cubicBezTo>
                      <a:pt x="98" y="398"/>
                      <a:pt x="101" y="398"/>
                      <a:pt x="104" y="398"/>
                    </a:cubicBezTo>
                    <a:cubicBezTo>
                      <a:pt x="107" y="398"/>
                      <a:pt x="110" y="397"/>
                      <a:pt x="113" y="397"/>
                    </a:cubicBezTo>
                    <a:cubicBezTo>
                      <a:pt x="117" y="396"/>
                      <a:pt x="117" y="396"/>
                      <a:pt x="117" y="396"/>
                    </a:cubicBezTo>
                    <a:cubicBezTo>
                      <a:pt x="122" y="395"/>
                      <a:pt x="122" y="395"/>
                      <a:pt x="122" y="395"/>
                    </a:cubicBezTo>
                    <a:cubicBezTo>
                      <a:pt x="123" y="395"/>
                      <a:pt x="125" y="394"/>
                      <a:pt x="126" y="394"/>
                    </a:cubicBezTo>
                    <a:cubicBezTo>
                      <a:pt x="128" y="393"/>
                      <a:pt x="129" y="393"/>
                      <a:pt x="130" y="392"/>
                    </a:cubicBezTo>
                    <a:cubicBezTo>
                      <a:pt x="132" y="392"/>
                      <a:pt x="133" y="391"/>
                      <a:pt x="134" y="390"/>
                    </a:cubicBezTo>
                    <a:cubicBezTo>
                      <a:pt x="138" y="388"/>
                      <a:pt x="138" y="388"/>
                      <a:pt x="138" y="388"/>
                    </a:cubicBezTo>
                    <a:cubicBezTo>
                      <a:pt x="140" y="388"/>
                      <a:pt x="141" y="387"/>
                      <a:pt x="142" y="386"/>
                    </a:cubicBezTo>
                    <a:cubicBezTo>
                      <a:pt x="146" y="383"/>
                      <a:pt x="146" y="383"/>
                      <a:pt x="146" y="383"/>
                    </a:cubicBezTo>
                    <a:cubicBezTo>
                      <a:pt x="146" y="383"/>
                      <a:pt x="146" y="383"/>
                      <a:pt x="146" y="383"/>
                    </a:cubicBezTo>
                    <a:cubicBezTo>
                      <a:pt x="146" y="381"/>
                      <a:pt x="146" y="378"/>
                      <a:pt x="146" y="375"/>
                    </a:cubicBezTo>
                    <a:cubicBezTo>
                      <a:pt x="146" y="375"/>
                      <a:pt x="146" y="374"/>
                      <a:pt x="146" y="374"/>
                    </a:cubicBezTo>
                    <a:cubicBezTo>
                      <a:pt x="147" y="374"/>
                      <a:pt x="147" y="374"/>
                      <a:pt x="147" y="374"/>
                    </a:cubicBezTo>
                    <a:cubicBezTo>
                      <a:pt x="148" y="374"/>
                      <a:pt x="148" y="375"/>
                      <a:pt x="149" y="375"/>
                    </a:cubicBezTo>
                    <a:cubicBezTo>
                      <a:pt x="150" y="375"/>
                      <a:pt x="152" y="375"/>
                      <a:pt x="153" y="375"/>
                    </a:cubicBezTo>
                    <a:cubicBezTo>
                      <a:pt x="156" y="375"/>
                      <a:pt x="158" y="375"/>
                      <a:pt x="161" y="374"/>
                    </a:cubicBezTo>
                    <a:cubicBezTo>
                      <a:pt x="163" y="373"/>
                      <a:pt x="166" y="373"/>
                      <a:pt x="168" y="372"/>
                    </a:cubicBezTo>
                    <a:cubicBezTo>
                      <a:pt x="168" y="372"/>
                      <a:pt x="168" y="372"/>
                      <a:pt x="168" y="372"/>
                    </a:cubicBezTo>
                    <a:cubicBezTo>
                      <a:pt x="168" y="370"/>
                      <a:pt x="169" y="368"/>
                      <a:pt x="171" y="366"/>
                    </a:cubicBezTo>
                    <a:cubicBezTo>
                      <a:pt x="172" y="364"/>
                      <a:pt x="173" y="363"/>
                      <a:pt x="175" y="362"/>
                    </a:cubicBezTo>
                    <a:cubicBezTo>
                      <a:pt x="179" y="360"/>
                      <a:pt x="183" y="359"/>
                      <a:pt x="187" y="359"/>
                    </a:cubicBezTo>
                    <a:cubicBezTo>
                      <a:pt x="196" y="359"/>
                      <a:pt x="204" y="361"/>
                      <a:pt x="211" y="364"/>
                    </a:cubicBezTo>
                    <a:cubicBezTo>
                      <a:pt x="227" y="370"/>
                      <a:pt x="241" y="379"/>
                      <a:pt x="254" y="390"/>
                    </a:cubicBezTo>
                    <a:cubicBezTo>
                      <a:pt x="254" y="390"/>
                      <a:pt x="254" y="390"/>
                      <a:pt x="254" y="390"/>
                    </a:cubicBezTo>
                    <a:cubicBezTo>
                      <a:pt x="254" y="390"/>
                      <a:pt x="254" y="390"/>
                      <a:pt x="254" y="390"/>
                    </a:cubicBezTo>
                    <a:cubicBezTo>
                      <a:pt x="253" y="395"/>
                      <a:pt x="253" y="395"/>
                      <a:pt x="253" y="395"/>
                    </a:cubicBezTo>
                    <a:cubicBezTo>
                      <a:pt x="253" y="396"/>
                      <a:pt x="252" y="398"/>
                      <a:pt x="252" y="399"/>
                    </a:cubicBezTo>
                    <a:cubicBezTo>
                      <a:pt x="252" y="403"/>
                      <a:pt x="251" y="406"/>
                      <a:pt x="251" y="409"/>
                    </a:cubicBezTo>
                    <a:cubicBezTo>
                      <a:pt x="251" y="412"/>
                      <a:pt x="251" y="415"/>
                      <a:pt x="251" y="418"/>
                    </a:cubicBezTo>
                    <a:cubicBezTo>
                      <a:pt x="251" y="421"/>
                      <a:pt x="250" y="424"/>
                      <a:pt x="251" y="428"/>
                    </a:cubicBezTo>
                    <a:cubicBezTo>
                      <a:pt x="251" y="431"/>
                      <a:pt x="251" y="434"/>
                      <a:pt x="251" y="437"/>
                    </a:cubicBezTo>
                    <a:cubicBezTo>
                      <a:pt x="251" y="440"/>
                      <a:pt x="252" y="443"/>
                      <a:pt x="252" y="446"/>
                    </a:cubicBezTo>
                    <a:cubicBezTo>
                      <a:pt x="253" y="451"/>
                      <a:pt x="253" y="451"/>
                      <a:pt x="253" y="451"/>
                    </a:cubicBezTo>
                    <a:cubicBezTo>
                      <a:pt x="253" y="452"/>
                      <a:pt x="253" y="454"/>
                      <a:pt x="254" y="455"/>
                    </a:cubicBezTo>
                    <a:cubicBezTo>
                      <a:pt x="256" y="465"/>
                      <a:pt x="256" y="465"/>
                      <a:pt x="256" y="465"/>
                    </a:cubicBezTo>
                    <a:cubicBezTo>
                      <a:pt x="256" y="465"/>
                      <a:pt x="256" y="465"/>
                      <a:pt x="256" y="465"/>
                    </a:cubicBezTo>
                    <a:cubicBezTo>
                      <a:pt x="256" y="465"/>
                      <a:pt x="256" y="465"/>
                      <a:pt x="256" y="465"/>
                    </a:cubicBezTo>
                    <a:cubicBezTo>
                      <a:pt x="225" y="475"/>
                      <a:pt x="225" y="475"/>
                      <a:pt x="225" y="475"/>
                    </a:cubicBezTo>
                    <a:cubicBezTo>
                      <a:pt x="219" y="476"/>
                      <a:pt x="214" y="477"/>
                      <a:pt x="209" y="478"/>
                    </a:cubicBezTo>
                    <a:cubicBezTo>
                      <a:pt x="193" y="482"/>
                      <a:pt x="193" y="482"/>
                      <a:pt x="193" y="482"/>
                    </a:cubicBezTo>
                    <a:cubicBezTo>
                      <a:pt x="188" y="483"/>
                      <a:pt x="182" y="484"/>
                      <a:pt x="177" y="485"/>
                    </a:cubicBezTo>
                    <a:cubicBezTo>
                      <a:pt x="161" y="487"/>
                      <a:pt x="161" y="487"/>
                      <a:pt x="161" y="487"/>
                    </a:cubicBezTo>
                    <a:cubicBezTo>
                      <a:pt x="145" y="489"/>
                      <a:pt x="145" y="489"/>
                      <a:pt x="145" y="489"/>
                    </a:cubicBezTo>
                    <a:cubicBezTo>
                      <a:pt x="140" y="490"/>
                      <a:pt x="134" y="491"/>
                      <a:pt x="129" y="491"/>
                    </a:cubicBezTo>
                    <a:cubicBezTo>
                      <a:pt x="97" y="494"/>
                      <a:pt x="97" y="494"/>
                      <a:pt x="97" y="494"/>
                    </a:cubicBezTo>
                    <a:cubicBezTo>
                      <a:pt x="86" y="495"/>
                      <a:pt x="75" y="496"/>
                      <a:pt x="65" y="497"/>
                    </a:cubicBezTo>
                    <a:cubicBezTo>
                      <a:pt x="49" y="499"/>
                      <a:pt x="49" y="499"/>
                      <a:pt x="49" y="499"/>
                    </a:cubicBezTo>
                    <a:cubicBezTo>
                      <a:pt x="43" y="499"/>
                      <a:pt x="38" y="500"/>
                      <a:pt x="33" y="500"/>
                    </a:cubicBezTo>
                    <a:cubicBezTo>
                      <a:pt x="1" y="504"/>
                      <a:pt x="1" y="504"/>
                      <a:pt x="1" y="504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0" y="481"/>
                      <a:pt x="0" y="458"/>
                      <a:pt x="0" y="435"/>
                    </a:cubicBezTo>
                    <a:cubicBezTo>
                      <a:pt x="0" y="400"/>
                      <a:pt x="0" y="400"/>
                      <a:pt x="0" y="40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0" y="377"/>
                      <a:pt x="0" y="371"/>
                      <a:pt x="0" y="365"/>
                    </a:cubicBezTo>
                    <a:cubicBezTo>
                      <a:pt x="2" y="348"/>
                      <a:pt x="2" y="348"/>
                      <a:pt x="2" y="348"/>
                    </a:cubicBezTo>
                    <a:cubicBezTo>
                      <a:pt x="2" y="340"/>
                      <a:pt x="2" y="340"/>
                      <a:pt x="2" y="340"/>
                    </a:cubicBezTo>
                    <a:cubicBezTo>
                      <a:pt x="2" y="337"/>
                      <a:pt x="2" y="334"/>
                      <a:pt x="3" y="331"/>
                    </a:cubicBezTo>
                    <a:cubicBezTo>
                      <a:pt x="5" y="314"/>
                      <a:pt x="5" y="314"/>
                      <a:pt x="5" y="314"/>
                    </a:cubicBezTo>
                    <a:cubicBezTo>
                      <a:pt x="6" y="308"/>
                      <a:pt x="6" y="302"/>
                      <a:pt x="7" y="297"/>
                    </a:cubicBezTo>
                    <a:cubicBezTo>
                      <a:pt x="10" y="280"/>
                      <a:pt x="10" y="280"/>
                      <a:pt x="10" y="280"/>
                    </a:cubicBezTo>
                    <a:cubicBezTo>
                      <a:pt x="12" y="271"/>
                      <a:pt x="12" y="271"/>
                      <a:pt x="12" y="271"/>
                    </a:cubicBezTo>
                    <a:cubicBezTo>
                      <a:pt x="13" y="267"/>
                      <a:pt x="13" y="267"/>
                      <a:pt x="13" y="267"/>
                    </a:cubicBezTo>
                    <a:cubicBezTo>
                      <a:pt x="14" y="263"/>
                      <a:pt x="14" y="263"/>
                      <a:pt x="14" y="263"/>
                    </a:cubicBezTo>
                    <a:cubicBezTo>
                      <a:pt x="22" y="229"/>
                      <a:pt x="22" y="229"/>
                      <a:pt x="22" y="229"/>
                    </a:cubicBezTo>
                    <a:cubicBezTo>
                      <a:pt x="22" y="230"/>
                      <a:pt x="22" y="230"/>
                      <a:pt x="22" y="230"/>
                    </a:cubicBezTo>
                    <a:cubicBezTo>
                      <a:pt x="22" y="228"/>
                      <a:pt x="22" y="228"/>
                      <a:pt x="22" y="228"/>
                    </a:cubicBezTo>
                    <a:cubicBezTo>
                      <a:pt x="21" y="228"/>
                      <a:pt x="22" y="227"/>
                      <a:pt x="22" y="227"/>
                    </a:cubicBezTo>
                    <a:cubicBezTo>
                      <a:pt x="23" y="226"/>
                      <a:pt x="23" y="225"/>
                      <a:pt x="24" y="225"/>
                    </a:cubicBezTo>
                    <a:cubicBezTo>
                      <a:pt x="26" y="224"/>
                      <a:pt x="27" y="223"/>
                      <a:pt x="28" y="223"/>
                    </a:cubicBezTo>
                    <a:cubicBezTo>
                      <a:pt x="37" y="219"/>
                      <a:pt x="37" y="219"/>
                      <a:pt x="37" y="219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9" y="206"/>
                      <a:pt x="62" y="200"/>
                      <a:pt x="67" y="194"/>
                    </a:cubicBezTo>
                    <a:cubicBezTo>
                      <a:pt x="68" y="193"/>
                      <a:pt x="69" y="192"/>
                      <a:pt x="71" y="191"/>
                    </a:cubicBezTo>
                    <a:cubicBezTo>
                      <a:pt x="72" y="190"/>
                      <a:pt x="73" y="190"/>
                      <a:pt x="74" y="191"/>
                    </a:cubicBezTo>
                    <a:cubicBezTo>
                      <a:pt x="75" y="191"/>
                      <a:pt x="76" y="192"/>
                      <a:pt x="77" y="192"/>
                    </a:cubicBezTo>
                    <a:cubicBezTo>
                      <a:pt x="79" y="195"/>
                      <a:pt x="80" y="199"/>
                      <a:pt x="81" y="203"/>
                    </a:cubicBezTo>
                    <a:cubicBezTo>
                      <a:pt x="80" y="202"/>
                      <a:pt x="80" y="202"/>
                      <a:pt x="80" y="202"/>
                    </a:cubicBezTo>
                    <a:cubicBezTo>
                      <a:pt x="86" y="198"/>
                      <a:pt x="86" y="198"/>
                      <a:pt x="86" y="198"/>
                    </a:cubicBezTo>
                    <a:cubicBezTo>
                      <a:pt x="87" y="197"/>
                      <a:pt x="90" y="196"/>
                      <a:pt x="92" y="195"/>
                    </a:cubicBezTo>
                    <a:cubicBezTo>
                      <a:pt x="93" y="194"/>
                      <a:pt x="94" y="194"/>
                      <a:pt x="95" y="193"/>
                    </a:cubicBezTo>
                    <a:cubicBezTo>
                      <a:pt x="98" y="192"/>
                      <a:pt x="98" y="192"/>
                      <a:pt x="98" y="192"/>
                    </a:cubicBezTo>
                    <a:cubicBezTo>
                      <a:pt x="100" y="191"/>
                      <a:pt x="103" y="191"/>
                      <a:pt x="105" y="191"/>
                    </a:cubicBezTo>
                    <a:cubicBezTo>
                      <a:pt x="107" y="191"/>
                      <a:pt x="110" y="191"/>
                      <a:pt x="112" y="191"/>
                    </a:cubicBezTo>
                    <a:cubicBezTo>
                      <a:pt x="114" y="191"/>
                      <a:pt x="117" y="191"/>
                      <a:pt x="119" y="192"/>
                    </a:cubicBezTo>
                    <a:cubicBezTo>
                      <a:pt x="126" y="193"/>
                      <a:pt x="126" y="193"/>
                      <a:pt x="126" y="193"/>
                    </a:cubicBezTo>
                    <a:cubicBezTo>
                      <a:pt x="132" y="195"/>
                      <a:pt x="132" y="195"/>
                      <a:pt x="132" y="195"/>
                    </a:cubicBezTo>
                    <a:cubicBezTo>
                      <a:pt x="145" y="198"/>
                      <a:pt x="145" y="198"/>
                      <a:pt x="145" y="198"/>
                    </a:cubicBezTo>
                    <a:cubicBezTo>
                      <a:pt x="152" y="200"/>
                      <a:pt x="152" y="200"/>
                      <a:pt x="152" y="200"/>
                    </a:cubicBezTo>
                    <a:cubicBezTo>
                      <a:pt x="159" y="202"/>
                      <a:pt x="159" y="202"/>
                      <a:pt x="159" y="202"/>
                    </a:cubicBezTo>
                    <a:cubicBezTo>
                      <a:pt x="161" y="202"/>
                      <a:pt x="163" y="202"/>
                      <a:pt x="165" y="203"/>
                    </a:cubicBezTo>
                    <a:cubicBezTo>
                      <a:pt x="168" y="203"/>
                      <a:pt x="170" y="203"/>
                      <a:pt x="172" y="203"/>
                    </a:cubicBezTo>
                    <a:cubicBezTo>
                      <a:pt x="174" y="203"/>
                      <a:pt x="177" y="203"/>
                      <a:pt x="179" y="202"/>
                    </a:cubicBezTo>
                    <a:cubicBezTo>
                      <a:pt x="185" y="201"/>
                      <a:pt x="185" y="201"/>
                      <a:pt x="185" y="201"/>
                    </a:cubicBezTo>
                    <a:cubicBezTo>
                      <a:pt x="185" y="201"/>
                      <a:pt x="185" y="201"/>
                      <a:pt x="185" y="201"/>
                    </a:cubicBezTo>
                    <a:cubicBezTo>
                      <a:pt x="186" y="200"/>
                      <a:pt x="187" y="198"/>
                      <a:pt x="188" y="197"/>
                    </a:cubicBezTo>
                    <a:cubicBezTo>
                      <a:pt x="189" y="195"/>
                      <a:pt x="190" y="194"/>
                      <a:pt x="190" y="192"/>
                    </a:cubicBezTo>
                    <a:cubicBezTo>
                      <a:pt x="191" y="190"/>
                      <a:pt x="192" y="189"/>
                      <a:pt x="192" y="187"/>
                    </a:cubicBezTo>
                    <a:cubicBezTo>
                      <a:pt x="193" y="185"/>
                      <a:pt x="194" y="184"/>
                      <a:pt x="194" y="182"/>
                    </a:cubicBezTo>
                    <a:cubicBezTo>
                      <a:pt x="195" y="180"/>
                      <a:pt x="195" y="179"/>
                      <a:pt x="196" y="177"/>
                    </a:cubicBezTo>
                    <a:cubicBezTo>
                      <a:pt x="196" y="175"/>
                      <a:pt x="197" y="173"/>
                      <a:pt x="197" y="172"/>
                    </a:cubicBezTo>
                    <a:cubicBezTo>
                      <a:pt x="197" y="170"/>
                      <a:pt x="198" y="168"/>
                      <a:pt x="198" y="166"/>
                    </a:cubicBezTo>
                    <a:cubicBezTo>
                      <a:pt x="198" y="165"/>
                      <a:pt x="198" y="163"/>
                      <a:pt x="199" y="161"/>
                    </a:cubicBezTo>
                    <a:cubicBezTo>
                      <a:pt x="199" y="156"/>
                      <a:pt x="199" y="156"/>
                      <a:pt x="199" y="156"/>
                    </a:cubicBezTo>
                    <a:cubicBezTo>
                      <a:pt x="199" y="150"/>
                      <a:pt x="199" y="150"/>
                      <a:pt x="199" y="150"/>
                    </a:cubicBezTo>
                    <a:cubicBezTo>
                      <a:pt x="199" y="145"/>
                      <a:pt x="199" y="145"/>
                      <a:pt x="199" y="145"/>
                    </a:cubicBezTo>
                    <a:cubicBezTo>
                      <a:pt x="199" y="143"/>
                      <a:pt x="199" y="141"/>
                      <a:pt x="199" y="139"/>
                    </a:cubicBezTo>
                    <a:cubicBezTo>
                      <a:pt x="199" y="138"/>
                      <a:pt x="199" y="136"/>
                      <a:pt x="198" y="134"/>
                    </a:cubicBezTo>
                    <a:cubicBezTo>
                      <a:pt x="198" y="132"/>
                      <a:pt x="198" y="131"/>
                      <a:pt x="197" y="129"/>
                    </a:cubicBezTo>
                    <a:cubicBezTo>
                      <a:pt x="197" y="127"/>
                      <a:pt x="196" y="125"/>
                      <a:pt x="196" y="124"/>
                    </a:cubicBezTo>
                    <a:cubicBezTo>
                      <a:pt x="195" y="122"/>
                      <a:pt x="194" y="121"/>
                      <a:pt x="194" y="119"/>
                    </a:cubicBezTo>
                    <a:cubicBezTo>
                      <a:pt x="194" y="119"/>
                      <a:pt x="194" y="119"/>
                      <a:pt x="194" y="119"/>
                    </a:cubicBezTo>
                    <a:cubicBezTo>
                      <a:pt x="192" y="119"/>
                      <a:pt x="190" y="118"/>
                      <a:pt x="188" y="118"/>
                    </a:cubicBezTo>
                    <a:cubicBezTo>
                      <a:pt x="186" y="117"/>
                      <a:pt x="184" y="116"/>
                      <a:pt x="182" y="115"/>
                    </a:cubicBezTo>
                    <a:cubicBezTo>
                      <a:pt x="181" y="115"/>
                      <a:pt x="179" y="114"/>
                      <a:pt x="177" y="113"/>
                    </a:cubicBezTo>
                    <a:cubicBezTo>
                      <a:pt x="175" y="112"/>
                      <a:pt x="173" y="111"/>
                      <a:pt x="171" y="110"/>
                    </a:cubicBezTo>
                    <a:cubicBezTo>
                      <a:pt x="164" y="106"/>
                      <a:pt x="157" y="101"/>
                      <a:pt x="150" y="97"/>
                    </a:cubicBezTo>
                    <a:cubicBezTo>
                      <a:pt x="146" y="95"/>
                      <a:pt x="143" y="93"/>
                      <a:pt x="139" y="91"/>
                    </a:cubicBezTo>
                    <a:cubicBezTo>
                      <a:pt x="137" y="90"/>
                      <a:pt x="136" y="89"/>
                      <a:pt x="134" y="88"/>
                    </a:cubicBezTo>
                    <a:cubicBezTo>
                      <a:pt x="132" y="87"/>
                      <a:pt x="130" y="86"/>
                      <a:pt x="128" y="85"/>
                    </a:cubicBezTo>
                    <a:cubicBezTo>
                      <a:pt x="123" y="83"/>
                      <a:pt x="123" y="83"/>
                      <a:pt x="123" y="83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05" y="78"/>
                      <a:pt x="105" y="78"/>
                      <a:pt x="105" y="78"/>
                    </a:cubicBezTo>
                    <a:cubicBezTo>
                      <a:pt x="106" y="77"/>
                      <a:pt x="106" y="77"/>
                      <a:pt x="106" y="77"/>
                    </a:cubicBezTo>
                    <a:cubicBezTo>
                      <a:pt x="111" y="86"/>
                      <a:pt x="115" y="97"/>
                      <a:pt x="116" y="108"/>
                    </a:cubicBezTo>
                    <a:cubicBezTo>
                      <a:pt x="116" y="111"/>
                      <a:pt x="116" y="114"/>
                      <a:pt x="115" y="116"/>
                    </a:cubicBezTo>
                    <a:cubicBezTo>
                      <a:pt x="115" y="119"/>
                      <a:pt x="114" y="122"/>
                      <a:pt x="113" y="124"/>
                    </a:cubicBezTo>
                    <a:cubicBezTo>
                      <a:pt x="112" y="126"/>
                      <a:pt x="111" y="127"/>
                      <a:pt x="110" y="127"/>
                    </a:cubicBezTo>
                    <a:cubicBezTo>
                      <a:pt x="108" y="128"/>
                      <a:pt x="107" y="127"/>
                      <a:pt x="106" y="126"/>
                    </a:cubicBezTo>
                    <a:cubicBezTo>
                      <a:pt x="104" y="126"/>
                      <a:pt x="104" y="124"/>
                      <a:pt x="103" y="123"/>
                    </a:cubicBezTo>
                    <a:cubicBezTo>
                      <a:pt x="102" y="122"/>
                      <a:pt x="101" y="121"/>
                      <a:pt x="101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92" y="126"/>
                      <a:pt x="92" y="126"/>
                      <a:pt x="92" y="126"/>
                    </a:cubicBezTo>
                    <a:cubicBezTo>
                      <a:pt x="90" y="127"/>
                      <a:pt x="89" y="127"/>
                      <a:pt x="87" y="128"/>
                    </a:cubicBezTo>
                    <a:cubicBezTo>
                      <a:pt x="85" y="129"/>
                      <a:pt x="84" y="130"/>
                      <a:pt x="82" y="130"/>
                    </a:cubicBezTo>
                    <a:cubicBezTo>
                      <a:pt x="77" y="131"/>
                      <a:pt x="77" y="131"/>
                      <a:pt x="77" y="131"/>
                    </a:cubicBezTo>
                    <a:cubicBezTo>
                      <a:pt x="76" y="132"/>
                      <a:pt x="75" y="132"/>
                      <a:pt x="74" y="132"/>
                    </a:cubicBezTo>
                    <a:cubicBezTo>
                      <a:pt x="71" y="132"/>
                      <a:pt x="71" y="132"/>
                      <a:pt x="71" y="132"/>
                    </a:cubicBezTo>
                    <a:cubicBezTo>
                      <a:pt x="66" y="133"/>
                      <a:pt x="66" y="133"/>
                      <a:pt x="66" y="133"/>
                    </a:cubicBezTo>
                    <a:cubicBezTo>
                      <a:pt x="60" y="134"/>
                      <a:pt x="60" y="134"/>
                      <a:pt x="60" y="134"/>
                    </a:cubicBezTo>
                    <a:cubicBezTo>
                      <a:pt x="50" y="134"/>
                      <a:pt x="50" y="134"/>
                      <a:pt x="50" y="134"/>
                    </a:cubicBezTo>
                    <a:cubicBezTo>
                      <a:pt x="46" y="135"/>
                      <a:pt x="42" y="135"/>
                      <a:pt x="39" y="135"/>
                    </a:cubicBezTo>
                    <a:cubicBezTo>
                      <a:pt x="35" y="136"/>
                      <a:pt x="32" y="136"/>
                      <a:pt x="28" y="137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8"/>
                      <a:pt x="17" y="138"/>
                      <a:pt x="17" y="138"/>
                    </a:cubicBezTo>
                    <a:cubicBezTo>
                      <a:pt x="18" y="130"/>
                      <a:pt x="18" y="130"/>
                      <a:pt x="18" y="130"/>
                    </a:cubicBezTo>
                    <a:cubicBezTo>
                      <a:pt x="18" y="127"/>
                      <a:pt x="19" y="124"/>
                      <a:pt x="19" y="121"/>
                    </a:cubicBezTo>
                    <a:cubicBezTo>
                      <a:pt x="19" y="112"/>
                      <a:pt x="19" y="112"/>
                      <a:pt x="19" y="112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98"/>
                      <a:pt x="20" y="93"/>
                      <a:pt x="20" y="87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4"/>
                      <a:pt x="21" y="12"/>
                      <a:pt x="22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3" y="2"/>
                      <a:pt x="24" y="4"/>
                      <a:pt x="25" y="6"/>
                    </a:cubicBezTo>
                    <a:cubicBezTo>
                      <a:pt x="26" y="7"/>
                      <a:pt x="27" y="9"/>
                      <a:pt x="29" y="10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5" y="16"/>
                      <a:pt x="37" y="17"/>
                    </a:cubicBezTo>
                    <a:cubicBezTo>
                      <a:pt x="38" y="18"/>
                      <a:pt x="40" y="19"/>
                      <a:pt x="41" y="20"/>
                    </a:cubicBezTo>
                    <a:cubicBezTo>
                      <a:pt x="43" y="21"/>
                      <a:pt x="45" y="22"/>
                      <a:pt x="46" y="23"/>
                    </a:cubicBezTo>
                    <a:cubicBezTo>
                      <a:pt x="48" y="23"/>
                      <a:pt x="49" y="24"/>
                      <a:pt x="51" y="25"/>
                    </a:cubicBezTo>
                    <a:cubicBezTo>
                      <a:pt x="53" y="25"/>
                      <a:pt x="55" y="26"/>
                      <a:pt x="56" y="26"/>
                    </a:cubicBezTo>
                    <a:cubicBezTo>
                      <a:pt x="58" y="27"/>
                      <a:pt x="60" y="27"/>
                      <a:pt x="62" y="27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69" y="28"/>
                      <a:pt x="70" y="28"/>
                      <a:pt x="72" y="28"/>
                    </a:cubicBezTo>
                    <a:cubicBezTo>
                      <a:pt x="74" y="28"/>
                      <a:pt x="76" y="28"/>
                      <a:pt x="78" y="28"/>
                    </a:cubicBezTo>
                    <a:cubicBezTo>
                      <a:pt x="79" y="28"/>
                      <a:pt x="81" y="28"/>
                      <a:pt x="83" y="27"/>
                    </a:cubicBezTo>
                    <a:cubicBezTo>
                      <a:pt x="85" y="27"/>
                      <a:pt x="87" y="27"/>
                      <a:pt x="88" y="26"/>
                    </a:cubicBezTo>
                    <a:cubicBezTo>
                      <a:pt x="90" y="26"/>
                      <a:pt x="92" y="25"/>
                      <a:pt x="93" y="24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9" y="20"/>
                      <a:pt x="101" y="19"/>
                      <a:pt x="102" y="17"/>
                    </a:cubicBezTo>
                    <a:cubicBezTo>
                      <a:pt x="102" y="16"/>
                      <a:pt x="103" y="15"/>
                      <a:pt x="104" y="15"/>
                    </a:cubicBezTo>
                    <a:cubicBezTo>
                      <a:pt x="104" y="14"/>
                      <a:pt x="104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4" y="13"/>
                      <a:pt x="105" y="13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2" y="15"/>
                      <a:pt x="101" y="16"/>
                      <a:pt x="99" y="17"/>
                    </a:cubicBezTo>
                    <a:cubicBezTo>
                      <a:pt x="98" y="19"/>
                      <a:pt x="96" y="20"/>
                      <a:pt x="95" y="22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4" y="20"/>
                      <a:pt x="106" y="20"/>
                      <a:pt x="109" y="20"/>
                    </a:cubicBezTo>
                    <a:cubicBezTo>
                      <a:pt x="111" y="20"/>
                      <a:pt x="114" y="20"/>
                      <a:pt x="116" y="20"/>
                    </a:cubicBezTo>
                    <a:cubicBezTo>
                      <a:pt x="118" y="21"/>
                      <a:pt x="121" y="21"/>
                      <a:pt x="123" y="21"/>
                    </a:cubicBezTo>
                    <a:cubicBezTo>
                      <a:pt x="125" y="22"/>
                      <a:pt x="128" y="22"/>
                      <a:pt x="130" y="23"/>
                    </a:cubicBezTo>
                    <a:cubicBezTo>
                      <a:pt x="132" y="23"/>
                      <a:pt x="134" y="24"/>
                      <a:pt x="137" y="24"/>
                    </a:cubicBezTo>
                    <a:cubicBezTo>
                      <a:pt x="141" y="25"/>
                      <a:pt x="146" y="27"/>
                      <a:pt x="150" y="28"/>
                    </a:cubicBezTo>
                    <a:cubicBezTo>
                      <a:pt x="164" y="33"/>
                      <a:pt x="164" y="33"/>
                      <a:pt x="164" y="33"/>
                    </a:cubicBezTo>
                    <a:cubicBezTo>
                      <a:pt x="168" y="35"/>
                      <a:pt x="173" y="36"/>
                      <a:pt x="177" y="37"/>
                    </a:cubicBezTo>
                    <a:cubicBezTo>
                      <a:pt x="184" y="39"/>
                      <a:pt x="184" y="39"/>
                      <a:pt x="184" y="39"/>
                    </a:cubicBezTo>
                    <a:cubicBezTo>
                      <a:pt x="186" y="40"/>
                      <a:pt x="188" y="40"/>
                      <a:pt x="191" y="41"/>
                    </a:cubicBezTo>
                    <a:cubicBezTo>
                      <a:pt x="198" y="42"/>
                      <a:pt x="198" y="42"/>
                      <a:pt x="198" y="42"/>
                    </a:cubicBezTo>
                    <a:cubicBezTo>
                      <a:pt x="205" y="42"/>
                      <a:pt x="205" y="42"/>
                      <a:pt x="205" y="42"/>
                    </a:cubicBezTo>
                    <a:cubicBezTo>
                      <a:pt x="205" y="42"/>
                      <a:pt x="205" y="42"/>
                      <a:pt x="205" y="42"/>
                    </a:cubicBezTo>
                    <a:cubicBezTo>
                      <a:pt x="205" y="41"/>
                      <a:pt x="206" y="40"/>
                      <a:pt x="208" y="39"/>
                    </a:cubicBezTo>
                    <a:cubicBezTo>
                      <a:pt x="209" y="38"/>
                      <a:pt x="210" y="37"/>
                      <a:pt x="212" y="37"/>
                    </a:cubicBezTo>
                    <a:cubicBezTo>
                      <a:pt x="214" y="36"/>
                      <a:pt x="217" y="36"/>
                      <a:pt x="220" y="37"/>
                    </a:cubicBezTo>
                    <a:cubicBezTo>
                      <a:pt x="226" y="39"/>
                      <a:pt x="231" y="42"/>
                      <a:pt x="235" y="46"/>
                    </a:cubicBezTo>
                    <a:cubicBezTo>
                      <a:pt x="244" y="54"/>
                      <a:pt x="252" y="63"/>
                      <a:pt x="260" y="72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61" y="97"/>
                      <a:pt x="261" y="97"/>
                      <a:pt x="261" y="97"/>
                    </a:cubicBezTo>
                    <a:cubicBezTo>
                      <a:pt x="262" y="109"/>
                      <a:pt x="262" y="109"/>
                      <a:pt x="262" y="109"/>
                    </a:cubicBezTo>
                    <a:cubicBezTo>
                      <a:pt x="262" y="115"/>
                      <a:pt x="262" y="115"/>
                      <a:pt x="262" y="115"/>
                    </a:cubicBezTo>
                    <a:cubicBezTo>
                      <a:pt x="262" y="121"/>
                      <a:pt x="262" y="121"/>
                      <a:pt x="262" y="121"/>
                    </a:cubicBezTo>
                    <a:cubicBezTo>
                      <a:pt x="262" y="146"/>
                      <a:pt x="262" y="146"/>
                      <a:pt x="262" y="146"/>
                    </a:cubicBezTo>
                    <a:cubicBezTo>
                      <a:pt x="262" y="158"/>
                      <a:pt x="262" y="158"/>
                      <a:pt x="262" y="158"/>
                    </a:cubicBezTo>
                    <a:cubicBezTo>
                      <a:pt x="262" y="162"/>
                      <a:pt x="262" y="166"/>
                      <a:pt x="261" y="170"/>
                    </a:cubicBezTo>
                    <a:cubicBezTo>
                      <a:pt x="260" y="195"/>
                      <a:pt x="260" y="195"/>
                      <a:pt x="260" y="195"/>
                    </a:cubicBezTo>
                    <a:cubicBezTo>
                      <a:pt x="260" y="207"/>
                      <a:pt x="260" y="207"/>
                      <a:pt x="260" y="207"/>
                    </a:cubicBezTo>
                    <a:cubicBezTo>
                      <a:pt x="260" y="211"/>
                      <a:pt x="259" y="216"/>
                      <a:pt x="259" y="220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7" y="269"/>
                      <a:pt x="258" y="270"/>
                      <a:pt x="259" y="271"/>
                    </a:cubicBezTo>
                    <a:cubicBezTo>
                      <a:pt x="260" y="272"/>
                      <a:pt x="261" y="274"/>
                      <a:pt x="261" y="275"/>
                    </a:cubicBezTo>
                    <a:cubicBezTo>
                      <a:pt x="261" y="277"/>
                      <a:pt x="260" y="278"/>
                      <a:pt x="260" y="280"/>
                    </a:cubicBezTo>
                    <a:cubicBezTo>
                      <a:pt x="260" y="281"/>
                      <a:pt x="261" y="280"/>
                      <a:pt x="261" y="280"/>
                    </a:cubicBezTo>
                    <a:cubicBezTo>
                      <a:pt x="261" y="280"/>
                      <a:pt x="261" y="280"/>
                      <a:pt x="262" y="279"/>
                    </a:cubicBezTo>
                    <a:lnTo>
                      <a:pt x="264" y="278"/>
                    </a:lnTo>
                    <a:close/>
                    <a:moveTo>
                      <a:pt x="264" y="278"/>
                    </a:moveTo>
                    <a:cubicBezTo>
                      <a:pt x="262" y="279"/>
                      <a:pt x="262" y="279"/>
                      <a:pt x="262" y="279"/>
                    </a:cubicBezTo>
                    <a:cubicBezTo>
                      <a:pt x="261" y="280"/>
                      <a:pt x="261" y="280"/>
                      <a:pt x="261" y="280"/>
                    </a:cubicBezTo>
                    <a:cubicBezTo>
                      <a:pt x="261" y="280"/>
                      <a:pt x="260" y="281"/>
                      <a:pt x="260" y="280"/>
                    </a:cubicBezTo>
                    <a:cubicBezTo>
                      <a:pt x="260" y="278"/>
                      <a:pt x="261" y="277"/>
                      <a:pt x="261" y="275"/>
                    </a:cubicBezTo>
                    <a:cubicBezTo>
                      <a:pt x="261" y="274"/>
                      <a:pt x="260" y="272"/>
                      <a:pt x="259" y="271"/>
                    </a:cubicBezTo>
                    <a:cubicBezTo>
                      <a:pt x="258" y="270"/>
                      <a:pt x="257" y="269"/>
                      <a:pt x="255" y="269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5" y="269"/>
                      <a:pt x="255" y="269"/>
                      <a:pt x="255" y="269"/>
                    </a:cubicBezTo>
                    <a:cubicBezTo>
                      <a:pt x="259" y="220"/>
                      <a:pt x="259" y="220"/>
                      <a:pt x="259" y="220"/>
                    </a:cubicBezTo>
                    <a:cubicBezTo>
                      <a:pt x="259" y="216"/>
                      <a:pt x="260" y="211"/>
                      <a:pt x="260" y="207"/>
                    </a:cubicBezTo>
                    <a:cubicBezTo>
                      <a:pt x="260" y="195"/>
                      <a:pt x="260" y="195"/>
                      <a:pt x="260" y="195"/>
                    </a:cubicBezTo>
                    <a:cubicBezTo>
                      <a:pt x="261" y="170"/>
                      <a:pt x="261" y="170"/>
                      <a:pt x="261" y="170"/>
                    </a:cubicBezTo>
                    <a:cubicBezTo>
                      <a:pt x="261" y="166"/>
                      <a:pt x="262" y="162"/>
                      <a:pt x="262" y="158"/>
                    </a:cubicBezTo>
                    <a:cubicBezTo>
                      <a:pt x="262" y="146"/>
                      <a:pt x="262" y="146"/>
                      <a:pt x="262" y="146"/>
                    </a:cubicBezTo>
                    <a:cubicBezTo>
                      <a:pt x="262" y="121"/>
                      <a:pt x="262" y="121"/>
                      <a:pt x="262" y="121"/>
                    </a:cubicBezTo>
                    <a:cubicBezTo>
                      <a:pt x="262" y="115"/>
                      <a:pt x="262" y="115"/>
                      <a:pt x="262" y="115"/>
                    </a:cubicBezTo>
                    <a:cubicBezTo>
                      <a:pt x="262" y="109"/>
                      <a:pt x="262" y="109"/>
                      <a:pt x="262" y="109"/>
                    </a:cubicBezTo>
                    <a:cubicBezTo>
                      <a:pt x="261" y="97"/>
                      <a:pt x="261" y="97"/>
                      <a:pt x="261" y="97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60" y="72"/>
                      <a:pt x="260" y="72"/>
                      <a:pt x="260" y="72"/>
                    </a:cubicBezTo>
                    <a:cubicBezTo>
                      <a:pt x="252" y="63"/>
                      <a:pt x="244" y="54"/>
                      <a:pt x="235" y="46"/>
                    </a:cubicBezTo>
                    <a:cubicBezTo>
                      <a:pt x="231" y="43"/>
                      <a:pt x="226" y="39"/>
                      <a:pt x="220" y="37"/>
                    </a:cubicBezTo>
                    <a:cubicBezTo>
                      <a:pt x="217" y="36"/>
                      <a:pt x="214" y="36"/>
                      <a:pt x="212" y="37"/>
                    </a:cubicBezTo>
                    <a:cubicBezTo>
                      <a:pt x="210" y="38"/>
                      <a:pt x="209" y="38"/>
                      <a:pt x="208" y="39"/>
                    </a:cubicBezTo>
                    <a:cubicBezTo>
                      <a:pt x="207" y="40"/>
                      <a:pt x="206" y="41"/>
                      <a:pt x="205" y="43"/>
                    </a:cubicBezTo>
                    <a:cubicBezTo>
                      <a:pt x="205" y="43"/>
                      <a:pt x="205" y="43"/>
                      <a:pt x="205" y="43"/>
                    </a:cubicBezTo>
                    <a:cubicBezTo>
                      <a:pt x="205" y="43"/>
                      <a:pt x="205" y="43"/>
                      <a:pt x="205" y="43"/>
                    </a:cubicBezTo>
                    <a:cubicBezTo>
                      <a:pt x="198" y="42"/>
                      <a:pt x="198" y="42"/>
                      <a:pt x="198" y="42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88" y="41"/>
                      <a:pt x="186" y="40"/>
                      <a:pt x="184" y="40"/>
                    </a:cubicBezTo>
                    <a:cubicBezTo>
                      <a:pt x="177" y="38"/>
                      <a:pt x="177" y="38"/>
                      <a:pt x="177" y="38"/>
                    </a:cubicBezTo>
                    <a:cubicBezTo>
                      <a:pt x="172" y="36"/>
                      <a:pt x="168" y="35"/>
                      <a:pt x="163" y="33"/>
                    </a:cubicBezTo>
                    <a:cubicBezTo>
                      <a:pt x="150" y="29"/>
                      <a:pt x="150" y="29"/>
                      <a:pt x="150" y="29"/>
                    </a:cubicBezTo>
                    <a:cubicBezTo>
                      <a:pt x="146" y="27"/>
                      <a:pt x="141" y="26"/>
                      <a:pt x="137" y="25"/>
                    </a:cubicBezTo>
                    <a:cubicBezTo>
                      <a:pt x="134" y="24"/>
                      <a:pt x="132" y="23"/>
                      <a:pt x="130" y="23"/>
                    </a:cubicBezTo>
                    <a:cubicBezTo>
                      <a:pt x="127" y="23"/>
                      <a:pt x="125" y="22"/>
                      <a:pt x="123" y="22"/>
                    </a:cubicBezTo>
                    <a:cubicBezTo>
                      <a:pt x="120" y="22"/>
                      <a:pt x="118" y="21"/>
                      <a:pt x="116" y="21"/>
                    </a:cubicBezTo>
                    <a:cubicBezTo>
                      <a:pt x="113" y="21"/>
                      <a:pt x="111" y="21"/>
                      <a:pt x="109" y="21"/>
                    </a:cubicBezTo>
                    <a:cubicBezTo>
                      <a:pt x="106" y="21"/>
                      <a:pt x="104" y="21"/>
                      <a:pt x="102" y="21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6" y="20"/>
                      <a:pt x="97" y="18"/>
                      <a:pt x="99" y="17"/>
                    </a:cubicBezTo>
                    <a:cubicBezTo>
                      <a:pt x="100" y="16"/>
                      <a:pt x="102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4" y="12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4"/>
                    </a:cubicBezTo>
                    <a:cubicBezTo>
                      <a:pt x="105" y="14"/>
                      <a:pt x="104" y="15"/>
                      <a:pt x="104" y="15"/>
                    </a:cubicBezTo>
                    <a:cubicBezTo>
                      <a:pt x="103" y="16"/>
                      <a:pt x="103" y="17"/>
                      <a:pt x="102" y="18"/>
                    </a:cubicBezTo>
                    <a:cubicBezTo>
                      <a:pt x="101" y="19"/>
                      <a:pt x="100" y="21"/>
                      <a:pt x="99" y="22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2" y="26"/>
                      <a:pt x="90" y="26"/>
                      <a:pt x="88" y="27"/>
                    </a:cubicBezTo>
                    <a:cubicBezTo>
                      <a:pt x="87" y="27"/>
                      <a:pt x="85" y="28"/>
                      <a:pt x="83" y="28"/>
                    </a:cubicBezTo>
                    <a:cubicBezTo>
                      <a:pt x="81" y="29"/>
                      <a:pt x="79" y="29"/>
                      <a:pt x="78" y="29"/>
                    </a:cubicBezTo>
                    <a:cubicBezTo>
                      <a:pt x="76" y="29"/>
                      <a:pt x="74" y="29"/>
                      <a:pt x="72" y="29"/>
                    </a:cubicBezTo>
                    <a:cubicBezTo>
                      <a:pt x="70" y="29"/>
                      <a:pt x="69" y="29"/>
                      <a:pt x="67" y="29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60" y="28"/>
                      <a:pt x="58" y="27"/>
                      <a:pt x="56" y="27"/>
                    </a:cubicBezTo>
                    <a:cubicBezTo>
                      <a:pt x="54" y="26"/>
                      <a:pt x="53" y="26"/>
                      <a:pt x="51" y="25"/>
                    </a:cubicBezTo>
                    <a:cubicBezTo>
                      <a:pt x="49" y="25"/>
                      <a:pt x="47" y="24"/>
                      <a:pt x="46" y="23"/>
                    </a:cubicBezTo>
                    <a:cubicBezTo>
                      <a:pt x="44" y="22"/>
                      <a:pt x="43" y="22"/>
                      <a:pt x="41" y="21"/>
                    </a:cubicBezTo>
                    <a:cubicBezTo>
                      <a:pt x="39" y="20"/>
                      <a:pt x="38" y="19"/>
                      <a:pt x="36" y="18"/>
                    </a:cubicBezTo>
                    <a:cubicBezTo>
                      <a:pt x="35" y="17"/>
                      <a:pt x="33" y="16"/>
                      <a:pt x="32" y="14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9"/>
                      <a:pt x="26" y="8"/>
                      <a:pt x="25" y="6"/>
                    </a:cubicBezTo>
                    <a:cubicBezTo>
                      <a:pt x="23" y="5"/>
                      <a:pt x="23" y="3"/>
                      <a:pt x="22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3"/>
                      <a:pt x="22" y="24"/>
                      <a:pt x="22" y="35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21" y="93"/>
                      <a:pt x="21" y="98"/>
                      <a:pt x="21" y="104"/>
                    </a:cubicBezTo>
                    <a:cubicBezTo>
                      <a:pt x="20" y="113"/>
                      <a:pt x="20" y="113"/>
                      <a:pt x="20" y="113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19" y="124"/>
                      <a:pt x="19" y="127"/>
                      <a:pt x="19" y="130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17" y="138"/>
                      <a:pt x="17" y="138"/>
                      <a:pt x="17" y="138"/>
                    </a:cubicBezTo>
                    <a:cubicBezTo>
                      <a:pt x="28" y="136"/>
                      <a:pt x="28" y="136"/>
                      <a:pt x="28" y="136"/>
                    </a:cubicBezTo>
                    <a:cubicBezTo>
                      <a:pt x="32" y="135"/>
                      <a:pt x="35" y="135"/>
                      <a:pt x="39" y="134"/>
                    </a:cubicBezTo>
                    <a:cubicBezTo>
                      <a:pt x="42" y="134"/>
                      <a:pt x="46" y="134"/>
                      <a:pt x="50" y="133"/>
                    </a:cubicBezTo>
                    <a:cubicBezTo>
                      <a:pt x="60" y="133"/>
                      <a:pt x="60" y="133"/>
                      <a:pt x="60" y="133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4" y="131"/>
                      <a:pt x="74" y="131"/>
                      <a:pt x="74" y="131"/>
                    </a:cubicBezTo>
                    <a:cubicBezTo>
                      <a:pt x="75" y="131"/>
                      <a:pt x="75" y="131"/>
                      <a:pt x="76" y="130"/>
                    </a:cubicBezTo>
                    <a:cubicBezTo>
                      <a:pt x="82" y="129"/>
                      <a:pt x="82" y="129"/>
                      <a:pt x="82" y="129"/>
                    </a:cubicBezTo>
                    <a:cubicBezTo>
                      <a:pt x="83" y="128"/>
                      <a:pt x="85" y="128"/>
                      <a:pt x="87" y="127"/>
                    </a:cubicBezTo>
                    <a:cubicBezTo>
                      <a:pt x="88" y="126"/>
                      <a:pt x="90" y="126"/>
                      <a:pt x="91" y="125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2" y="119"/>
                      <a:pt x="102" y="119"/>
                      <a:pt x="102" y="119"/>
                    </a:cubicBezTo>
                    <a:cubicBezTo>
                      <a:pt x="102" y="120"/>
                      <a:pt x="103" y="122"/>
                      <a:pt x="104" y="123"/>
                    </a:cubicBezTo>
                    <a:cubicBezTo>
                      <a:pt x="104" y="124"/>
                      <a:pt x="105" y="125"/>
                      <a:pt x="106" y="125"/>
                    </a:cubicBezTo>
                    <a:cubicBezTo>
                      <a:pt x="107" y="126"/>
                      <a:pt x="108" y="127"/>
                      <a:pt x="109" y="126"/>
                    </a:cubicBezTo>
                    <a:cubicBezTo>
                      <a:pt x="111" y="126"/>
                      <a:pt x="111" y="125"/>
                      <a:pt x="112" y="124"/>
                    </a:cubicBezTo>
                    <a:cubicBezTo>
                      <a:pt x="113" y="122"/>
                      <a:pt x="114" y="119"/>
                      <a:pt x="114" y="116"/>
                    </a:cubicBezTo>
                    <a:cubicBezTo>
                      <a:pt x="115" y="114"/>
                      <a:pt x="115" y="111"/>
                      <a:pt x="115" y="108"/>
                    </a:cubicBezTo>
                    <a:cubicBezTo>
                      <a:pt x="114" y="97"/>
                      <a:pt x="110" y="87"/>
                      <a:pt x="105" y="78"/>
                    </a:cubicBezTo>
                    <a:cubicBezTo>
                      <a:pt x="104" y="77"/>
                      <a:pt x="104" y="77"/>
                      <a:pt x="104" y="77"/>
                    </a:cubicBezTo>
                    <a:cubicBezTo>
                      <a:pt x="105" y="77"/>
                      <a:pt x="105" y="77"/>
                      <a:pt x="105" y="77"/>
                    </a:cubicBezTo>
                    <a:cubicBezTo>
                      <a:pt x="111" y="78"/>
                      <a:pt x="111" y="78"/>
                      <a:pt x="111" y="78"/>
                    </a:cubicBezTo>
                    <a:cubicBezTo>
                      <a:pt x="117" y="80"/>
                      <a:pt x="117" y="80"/>
                      <a:pt x="117" y="80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29" y="84"/>
                      <a:pt x="129" y="84"/>
                      <a:pt x="129" y="84"/>
                    </a:cubicBezTo>
                    <a:cubicBezTo>
                      <a:pt x="131" y="85"/>
                      <a:pt x="132" y="86"/>
                      <a:pt x="134" y="87"/>
                    </a:cubicBezTo>
                    <a:cubicBezTo>
                      <a:pt x="136" y="88"/>
                      <a:pt x="138" y="89"/>
                      <a:pt x="140" y="90"/>
                    </a:cubicBezTo>
                    <a:cubicBezTo>
                      <a:pt x="143" y="92"/>
                      <a:pt x="147" y="94"/>
                      <a:pt x="151" y="96"/>
                    </a:cubicBezTo>
                    <a:cubicBezTo>
                      <a:pt x="158" y="100"/>
                      <a:pt x="165" y="104"/>
                      <a:pt x="172" y="108"/>
                    </a:cubicBezTo>
                    <a:cubicBezTo>
                      <a:pt x="174" y="109"/>
                      <a:pt x="176" y="111"/>
                      <a:pt x="177" y="111"/>
                    </a:cubicBezTo>
                    <a:cubicBezTo>
                      <a:pt x="179" y="112"/>
                      <a:pt x="181" y="113"/>
                      <a:pt x="183" y="114"/>
                    </a:cubicBezTo>
                    <a:cubicBezTo>
                      <a:pt x="185" y="115"/>
                      <a:pt x="187" y="116"/>
                      <a:pt x="189" y="116"/>
                    </a:cubicBezTo>
                    <a:cubicBezTo>
                      <a:pt x="191" y="117"/>
                      <a:pt x="193" y="117"/>
                      <a:pt x="194" y="118"/>
                    </a:cubicBezTo>
                    <a:cubicBezTo>
                      <a:pt x="195" y="118"/>
                      <a:pt x="195" y="118"/>
                      <a:pt x="195" y="118"/>
                    </a:cubicBezTo>
                    <a:cubicBezTo>
                      <a:pt x="195" y="118"/>
                      <a:pt x="195" y="118"/>
                      <a:pt x="195" y="118"/>
                    </a:cubicBezTo>
                    <a:cubicBezTo>
                      <a:pt x="196" y="120"/>
                      <a:pt x="196" y="122"/>
                      <a:pt x="197" y="123"/>
                    </a:cubicBezTo>
                    <a:cubicBezTo>
                      <a:pt x="198" y="125"/>
                      <a:pt x="198" y="127"/>
                      <a:pt x="199" y="129"/>
                    </a:cubicBezTo>
                    <a:cubicBezTo>
                      <a:pt x="199" y="130"/>
                      <a:pt x="199" y="132"/>
                      <a:pt x="200" y="134"/>
                    </a:cubicBezTo>
                    <a:cubicBezTo>
                      <a:pt x="200" y="136"/>
                      <a:pt x="200" y="138"/>
                      <a:pt x="200" y="139"/>
                    </a:cubicBezTo>
                    <a:cubicBezTo>
                      <a:pt x="200" y="141"/>
                      <a:pt x="201" y="143"/>
                      <a:pt x="201" y="145"/>
                    </a:cubicBezTo>
                    <a:cubicBezTo>
                      <a:pt x="201" y="150"/>
                      <a:pt x="201" y="150"/>
                      <a:pt x="201" y="15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1"/>
                      <a:pt x="200" y="161"/>
                      <a:pt x="200" y="161"/>
                    </a:cubicBezTo>
                    <a:cubicBezTo>
                      <a:pt x="200" y="163"/>
                      <a:pt x="199" y="165"/>
                      <a:pt x="199" y="167"/>
                    </a:cubicBezTo>
                    <a:cubicBezTo>
                      <a:pt x="199" y="168"/>
                      <a:pt x="199" y="170"/>
                      <a:pt x="198" y="172"/>
                    </a:cubicBezTo>
                    <a:cubicBezTo>
                      <a:pt x="198" y="174"/>
                      <a:pt x="197" y="175"/>
                      <a:pt x="197" y="177"/>
                    </a:cubicBezTo>
                    <a:cubicBezTo>
                      <a:pt x="197" y="179"/>
                      <a:pt x="196" y="181"/>
                      <a:pt x="196" y="182"/>
                    </a:cubicBezTo>
                    <a:cubicBezTo>
                      <a:pt x="195" y="184"/>
                      <a:pt x="194" y="186"/>
                      <a:pt x="194" y="188"/>
                    </a:cubicBezTo>
                    <a:cubicBezTo>
                      <a:pt x="193" y="189"/>
                      <a:pt x="192" y="191"/>
                      <a:pt x="192" y="193"/>
                    </a:cubicBezTo>
                    <a:cubicBezTo>
                      <a:pt x="191" y="194"/>
                      <a:pt x="190" y="196"/>
                      <a:pt x="189" y="197"/>
                    </a:cubicBezTo>
                    <a:cubicBezTo>
                      <a:pt x="188" y="199"/>
                      <a:pt x="187" y="200"/>
                      <a:pt x="186" y="202"/>
                    </a:cubicBezTo>
                    <a:cubicBezTo>
                      <a:pt x="186" y="202"/>
                      <a:pt x="186" y="202"/>
                      <a:pt x="186" y="202"/>
                    </a:cubicBezTo>
                    <a:cubicBezTo>
                      <a:pt x="186" y="202"/>
                      <a:pt x="186" y="202"/>
                      <a:pt x="186" y="202"/>
                    </a:cubicBezTo>
                    <a:cubicBezTo>
                      <a:pt x="179" y="204"/>
                      <a:pt x="179" y="204"/>
                      <a:pt x="179" y="204"/>
                    </a:cubicBezTo>
                    <a:cubicBezTo>
                      <a:pt x="177" y="204"/>
                      <a:pt x="174" y="204"/>
                      <a:pt x="172" y="204"/>
                    </a:cubicBezTo>
                    <a:cubicBezTo>
                      <a:pt x="170" y="204"/>
                      <a:pt x="168" y="204"/>
                      <a:pt x="165" y="204"/>
                    </a:cubicBezTo>
                    <a:cubicBezTo>
                      <a:pt x="163" y="204"/>
                      <a:pt x="161" y="204"/>
                      <a:pt x="158" y="203"/>
                    </a:cubicBezTo>
                    <a:cubicBezTo>
                      <a:pt x="152" y="202"/>
                      <a:pt x="152" y="202"/>
                      <a:pt x="152" y="202"/>
                    </a:cubicBezTo>
                    <a:cubicBezTo>
                      <a:pt x="145" y="200"/>
                      <a:pt x="145" y="200"/>
                      <a:pt x="145" y="200"/>
                    </a:cubicBez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25" y="194"/>
                      <a:pt x="125" y="194"/>
                      <a:pt x="125" y="194"/>
                    </a:cubicBezTo>
                    <a:cubicBezTo>
                      <a:pt x="119" y="193"/>
                      <a:pt x="119" y="193"/>
                      <a:pt x="119" y="193"/>
                    </a:cubicBezTo>
                    <a:cubicBezTo>
                      <a:pt x="116" y="193"/>
                      <a:pt x="114" y="193"/>
                      <a:pt x="112" y="192"/>
                    </a:cubicBezTo>
                    <a:cubicBezTo>
                      <a:pt x="110" y="192"/>
                      <a:pt x="107" y="192"/>
                      <a:pt x="105" y="193"/>
                    </a:cubicBezTo>
                    <a:cubicBezTo>
                      <a:pt x="103" y="193"/>
                      <a:pt x="101" y="193"/>
                      <a:pt x="99" y="194"/>
                    </a:cubicBezTo>
                    <a:cubicBezTo>
                      <a:pt x="95" y="195"/>
                      <a:pt x="95" y="195"/>
                      <a:pt x="95" y="195"/>
                    </a:cubicBezTo>
                    <a:cubicBezTo>
                      <a:pt x="94" y="195"/>
                      <a:pt x="93" y="195"/>
                      <a:pt x="92" y="196"/>
                    </a:cubicBezTo>
                    <a:cubicBezTo>
                      <a:pt x="90" y="197"/>
                      <a:pt x="88" y="198"/>
                      <a:pt x="86" y="199"/>
                    </a:cubicBezTo>
                    <a:cubicBezTo>
                      <a:pt x="81" y="203"/>
                      <a:pt x="81" y="203"/>
                      <a:pt x="81" y="203"/>
                    </a:cubicBezTo>
                    <a:cubicBezTo>
                      <a:pt x="80" y="204"/>
                      <a:pt x="80" y="204"/>
                      <a:pt x="80" y="204"/>
                    </a:cubicBezTo>
                    <a:cubicBezTo>
                      <a:pt x="80" y="203"/>
                      <a:pt x="80" y="203"/>
                      <a:pt x="80" y="203"/>
                    </a:cubicBezTo>
                    <a:cubicBezTo>
                      <a:pt x="79" y="200"/>
                      <a:pt x="77" y="196"/>
                      <a:pt x="75" y="194"/>
                    </a:cubicBezTo>
                    <a:cubicBezTo>
                      <a:pt x="74" y="192"/>
                      <a:pt x="73" y="192"/>
                      <a:pt x="72" y="192"/>
                    </a:cubicBezTo>
                    <a:cubicBezTo>
                      <a:pt x="70" y="193"/>
                      <a:pt x="69" y="194"/>
                      <a:pt x="68" y="195"/>
                    </a:cubicBezTo>
                    <a:cubicBezTo>
                      <a:pt x="63" y="201"/>
                      <a:pt x="60" y="207"/>
                      <a:pt x="56" y="213"/>
                    </a:cubicBezTo>
                    <a:cubicBezTo>
                      <a:pt x="56" y="213"/>
                      <a:pt x="56" y="213"/>
                      <a:pt x="56" y="213"/>
                    </a:cubicBezTo>
                    <a:cubicBezTo>
                      <a:pt x="56" y="214"/>
                      <a:pt x="56" y="214"/>
                      <a:pt x="56" y="214"/>
                    </a:cubicBezTo>
                    <a:cubicBezTo>
                      <a:pt x="38" y="221"/>
                      <a:pt x="38" y="221"/>
                      <a:pt x="38" y="221"/>
                    </a:cubicBezTo>
                    <a:cubicBezTo>
                      <a:pt x="29" y="224"/>
                      <a:pt x="29" y="224"/>
                      <a:pt x="29" y="224"/>
                    </a:cubicBezTo>
                    <a:cubicBezTo>
                      <a:pt x="28" y="225"/>
                      <a:pt x="26" y="226"/>
                      <a:pt x="25" y="226"/>
                    </a:cubicBezTo>
                    <a:cubicBezTo>
                      <a:pt x="24" y="227"/>
                      <a:pt x="24" y="227"/>
                      <a:pt x="23" y="228"/>
                    </a:cubicBezTo>
                    <a:cubicBezTo>
                      <a:pt x="23" y="228"/>
                      <a:pt x="23" y="229"/>
                      <a:pt x="23" y="229"/>
                    </a:cubicBezTo>
                    <a:cubicBezTo>
                      <a:pt x="23" y="230"/>
                      <a:pt x="23" y="230"/>
                      <a:pt x="23" y="230"/>
                    </a:cubicBezTo>
                    <a:cubicBezTo>
                      <a:pt x="23" y="230"/>
                      <a:pt x="23" y="230"/>
                      <a:pt x="23" y="230"/>
                    </a:cubicBezTo>
                    <a:cubicBezTo>
                      <a:pt x="15" y="263"/>
                      <a:pt x="15" y="263"/>
                      <a:pt x="15" y="263"/>
                    </a:cubicBezTo>
                    <a:cubicBezTo>
                      <a:pt x="14" y="267"/>
                      <a:pt x="14" y="267"/>
                      <a:pt x="14" y="267"/>
                    </a:cubicBezTo>
                    <a:cubicBezTo>
                      <a:pt x="13" y="272"/>
                      <a:pt x="13" y="272"/>
                      <a:pt x="13" y="272"/>
                    </a:cubicBezTo>
                    <a:cubicBezTo>
                      <a:pt x="12" y="280"/>
                      <a:pt x="12" y="280"/>
                      <a:pt x="12" y="280"/>
                    </a:cubicBezTo>
                    <a:cubicBezTo>
                      <a:pt x="9" y="297"/>
                      <a:pt x="9" y="297"/>
                      <a:pt x="9" y="297"/>
                    </a:cubicBezTo>
                    <a:cubicBezTo>
                      <a:pt x="8" y="303"/>
                      <a:pt x="7" y="308"/>
                      <a:pt x="6" y="314"/>
                    </a:cubicBezTo>
                    <a:cubicBezTo>
                      <a:pt x="4" y="331"/>
                      <a:pt x="4" y="331"/>
                      <a:pt x="4" y="331"/>
                    </a:cubicBezTo>
                    <a:cubicBezTo>
                      <a:pt x="4" y="334"/>
                      <a:pt x="4" y="337"/>
                      <a:pt x="4" y="340"/>
                    </a:cubicBezTo>
                    <a:cubicBezTo>
                      <a:pt x="3" y="348"/>
                      <a:pt x="3" y="348"/>
                      <a:pt x="3" y="348"/>
                    </a:cubicBezTo>
                    <a:cubicBezTo>
                      <a:pt x="2" y="366"/>
                      <a:pt x="2" y="366"/>
                      <a:pt x="2" y="366"/>
                    </a:cubicBezTo>
                    <a:cubicBezTo>
                      <a:pt x="2" y="371"/>
                      <a:pt x="1" y="377"/>
                      <a:pt x="1" y="383"/>
                    </a:cubicBezTo>
                    <a:cubicBezTo>
                      <a:pt x="1" y="400"/>
                      <a:pt x="1" y="400"/>
                      <a:pt x="1" y="400"/>
                    </a:cubicBezTo>
                    <a:cubicBezTo>
                      <a:pt x="1" y="435"/>
                      <a:pt x="1" y="435"/>
                      <a:pt x="1" y="435"/>
                    </a:cubicBezTo>
                    <a:cubicBezTo>
                      <a:pt x="1" y="458"/>
                      <a:pt x="1" y="481"/>
                      <a:pt x="1" y="504"/>
                    </a:cubicBezTo>
                    <a:cubicBezTo>
                      <a:pt x="0" y="503"/>
                      <a:pt x="0" y="503"/>
                      <a:pt x="0" y="503"/>
                    </a:cubicBezTo>
                    <a:cubicBezTo>
                      <a:pt x="33" y="499"/>
                      <a:pt x="33" y="499"/>
                      <a:pt x="33" y="499"/>
                    </a:cubicBezTo>
                    <a:cubicBezTo>
                      <a:pt x="38" y="498"/>
                      <a:pt x="43" y="498"/>
                      <a:pt x="49" y="497"/>
                    </a:cubicBezTo>
                    <a:cubicBezTo>
                      <a:pt x="65" y="496"/>
                      <a:pt x="65" y="496"/>
                      <a:pt x="65" y="496"/>
                    </a:cubicBezTo>
                    <a:cubicBezTo>
                      <a:pt x="75" y="495"/>
                      <a:pt x="86" y="494"/>
                      <a:pt x="97" y="493"/>
                    </a:cubicBezTo>
                    <a:cubicBezTo>
                      <a:pt x="129" y="490"/>
                      <a:pt x="129" y="490"/>
                      <a:pt x="129" y="490"/>
                    </a:cubicBezTo>
                    <a:cubicBezTo>
                      <a:pt x="134" y="490"/>
                      <a:pt x="140" y="489"/>
                      <a:pt x="145" y="488"/>
                    </a:cubicBezTo>
                    <a:cubicBezTo>
                      <a:pt x="161" y="486"/>
                      <a:pt x="161" y="486"/>
                      <a:pt x="161" y="486"/>
                    </a:cubicBezTo>
                    <a:cubicBezTo>
                      <a:pt x="177" y="484"/>
                      <a:pt x="177" y="484"/>
                      <a:pt x="177" y="484"/>
                    </a:cubicBezTo>
                    <a:cubicBezTo>
                      <a:pt x="182" y="483"/>
                      <a:pt x="188" y="482"/>
                      <a:pt x="193" y="481"/>
                    </a:cubicBezTo>
                    <a:cubicBezTo>
                      <a:pt x="209" y="477"/>
                      <a:pt x="209" y="477"/>
                      <a:pt x="209" y="477"/>
                    </a:cubicBezTo>
                    <a:cubicBezTo>
                      <a:pt x="214" y="476"/>
                      <a:pt x="219" y="475"/>
                      <a:pt x="224" y="474"/>
                    </a:cubicBezTo>
                    <a:cubicBezTo>
                      <a:pt x="255" y="464"/>
                      <a:pt x="255" y="464"/>
                      <a:pt x="255" y="464"/>
                    </a:cubicBezTo>
                    <a:cubicBezTo>
                      <a:pt x="255" y="465"/>
                      <a:pt x="255" y="465"/>
                      <a:pt x="255" y="465"/>
                    </a:cubicBezTo>
                    <a:cubicBezTo>
                      <a:pt x="253" y="456"/>
                      <a:pt x="253" y="456"/>
                      <a:pt x="253" y="456"/>
                    </a:cubicBezTo>
                    <a:cubicBezTo>
                      <a:pt x="253" y="454"/>
                      <a:pt x="252" y="453"/>
                      <a:pt x="252" y="451"/>
                    </a:cubicBezTo>
                    <a:cubicBezTo>
                      <a:pt x="251" y="446"/>
                      <a:pt x="251" y="446"/>
                      <a:pt x="251" y="446"/>
                    </a:cubicBezTo>
                    <a:cubicBezTo>
                      <a:pt x="251" y="443"/>
                      <a:pt x="251" y="440"/>
                      <a:pt x="250" y="437"/>
                    </a:cubicBezTo>
                    <a:cubicBezTo>
                      <a:pt x="250" y="434"/>
                      <a:pt x="250" y="431"/>
                      <a:pt x="250" y="428"/>
                    </a:cubicBezTo>
                    <a:cubicBezTo>
                      <a:pt x="250" y="424"/>
                      <a:pt x="250" y="421"/>
                      <a:pt x="250" y="418"/>
                    </a:cubicBezTo>
                    <a:cubicBezTo>
                      <a:pt x="250" y="415"/>
                      <a:pt x="250" y="412"/>
                      <a:pt x="250" y="409"/>
                    </a:cubicBezTo>
                    <a:cubicBezTo>
                      <a:pt x="250" y="406"/>
                      <a:pt x="251" y="402"/>
                      <a:pt x="251" y="399"/>
                    </a:cubicBezTo>
                    <a:cubicBezTo>
                      <a:pt x="252" y="398"/>
                      <a:pt x="252" y="396"/>
                      <a:pt x="252" y="395"/>
                    </a:cubicBezTo>
                    <a:cubicBezTo>
                      <a:pt x="253" y="390"/>
                      <a:pt x="253" y="390"/>
                      <a:pt x="253" y="390"/>
                    </a:cubicBezTo>
                    <a:cubicBezTo>
                      <a:pt x="253" y="390"/>
                      <a:pt x="253" y="390"/>
                      <a:pt x="253" y="390"/>
                    </a:cubicBezTo>
                    <a:cubicBezTo>
                      <a:pt x="240" y="380"/>
                      <a:pt x="226" y="371"/>
                      <a:pt x="211" y="365"/>
                    </a:cubicBezTo>
                    <a:cubicBezTo>
                      <a:pt x="203" y="362"/>
                      <a:pt x="195" y="360"/>
                      <a:pt x="187" y="360"/>
                    </a:cubicBezTo>
                    <a:cubicBezTo>
                      <a:pt x="183" y="360"/>
                      <a:pt x="179" y="360"/>
                      <a:pt x="176" y="362"/>
                    </a:cubicBezTo>
                    <a:cubicBezTo>
                      <a:pt x="174" y="363"/>
                      <a:pt x="172" y="365"/>
                      <a:pt x="171" y="366"/>
                    </a:cubicBezTo>
                    <a:cubicBezTo>
                      <a:pt x="170" y="368"/>
                      <a:pt x="169" y="370"/>
                      <a:pt x="169" y="372"/>
                    </a:cubicBezTo>
                    <a:cubicBezTo>
                      <a:pt x="169" y="372"/>
                      <a:pt x="169" y="372"/>
                      <a:pt x="169" y="372"/>
                    </a:cubicBezTo>
                    <a:cubicBezTo>
                      <a:pt x="168" y="372"/>
                      <a:pt x="168" y="372"/>
                      <a:pt x="168" y="372"/>
                    </a:cubicBezTo>
                    <a:cubicBezTo>
                      <a:pt x="166" y="373"/>
                      <a:pt x="163" y="374"/>
                      <a:pt x="161" y="375"/>
                    </a:cubicBezTo>
                    <a:cubicBezTo>
                      <a:pt x="158" y="375"/>
                      <a:pt x="156" y="376"/>
                      <a:pt x="153" y="376"/>
                    </a:cubicBezTo>
                    <a:cubicBezTo>
                      <a:pt x="152" y="376"/>
                      <a:pt x="150" y="376"/>
                      <a:pt x="149" y="375"/>
                    </a:cubicBezTo>
                    <a:cubicBezTo>
                      <a:pt x="148" y="375"/>
                      <a:pt x="148" y="375"/>
                      <a:pt x="147" y="375"/>
                    </a:cubicBezTo>
                    <a:cubicBezTo>
                      <a:pt x="147" y="375"/>
                      <a:pt x="146" y="374"/>
                      <a:pt x="146" y="374"/>
                    </a:cubicBezTo>
                    <a:cubicBezTo>
                      <a:pt x="146" y="374"/>
                      <a:pt x="146" y="375"/>
                      <a:pt x="146" y="375"/>
                    </a:cubicBezTo>
                    <a:cubicBezTo>
                      <a:pt x="146" y="378"/>
                      <a:pt x="146" y="381"/>
                      <a:pt x="146" y="383"/>
                    </a:cubicBezTo>
                    <a:cubicBezTo>
                      <a:pt x="146" y="384"/>
                      <a:pt x="146" y="384"/>
                      <a:pt x="146" y="384"/>
                    </a:cubicBezTo>
                    <a:cubicBezTo>
                      <a:pt x="146" y="384"/>
                      <a:pt x="146" y="384"/>
                      <a:pt x="146" y="384"/>
                    </a:cubicBezTo>
                    <a:cubicBezTo>
                      <a:pt x="142" y="386"/>
                      <a:pt x="142" y="386"/>
                      <a:pt x="142" y="386"/>
                    </a:cubicBezTo>
                    <a:cubicBezTo>
                      <a:pt x="141" y="387"/>
                      <a:pt x="140" y="388"/>
                      <a:pt x="139" y="389"/>
                    </a:cubicBezTo>
                    <a:cubicBezTo>
                      <a:pt x="135" y="391"/>
                      <a:pt x="135" y="391"/>
                      <a:pt x="135" y="391"/>
                    </a:cubicBezTo>
                    <a:cubicBezTo>
                      <a:pt x="133" y="392"/>
                      <a:pt x="132" y="392"/>
                      <a:pt x="130" y="393"/>
                    </a:cubicBezTo>
                    <a:cubicBezTo>
                      <a:pt x="129" y="393"/>
                      <a:pt x="128" y="394"/>
                      <a:pt x="126" y="394"/>
                    </a:cubicBezTo>
                    <a:cubicBezTo>
                      <a:pt x="125" y="395"/>
                      <a:pt x="123" y="395"/>
                      <a:pt x="122" y="396"/>
                    </a:cubicBezTo>
                    <a:cubicBezTo>
                      <a:pt x="118" y="397"/>
                      <a:pt x="118" y="397"/>
                      <a:pt x="118" y="397"/>
                    </a:cubicBezTo>
                    <a:cubicBezTo>
                      <a:pt x="113" y="398"/>
                      <a:pt x="113" y="398"/>
                      <a:pt x="113" y="398"/>
                    </a:cubicBezTo>
                    <a:cubicBezTo>
                      <a:pt x="110" y="398"/>
                      <a:pt x="107" y="398"/>
                      <a:pt x="104" y="398"/>
                    </a:cubicBezTo>
                    <a:cubicBezTo>
                      <a:pt x="101" y="399"/>
                      <a:pt x="98" y="399"/>
                      <a:pt x="95" y="399"/>
                    </a:cubicBezTo>
                    <a:cubicBezTo>
                      <a:pt x="94" y="399"/>
                      <a:pt x="92" y="400"/>
                      <a:pt x="91" y="400"/>
                    </a:cubicBezTo>
                    <a:cubicBezTo>
                      <a:pt x="90" y="400"/>
                      <a:pt x="89" y="400"/>
                      <a:pt x="89" y="401"/>
                    </a:cubicBezTo>
                    <a:cubicBezTo>
                      <a:pt x="88" y="401"/>
                      <a:pt x="87" y="401"/>
                      <a:pt x="87" y="402"/>
                    </a:cubicBezTo>
                    <a:cubicBezTo>
                      <a:pt x="85" y="403"/>
                      <a:pt x="85" y="403"/>
                      <a:pt x="85" y="403"/>
                    </a:cubicBezTo>
                    <a:cubicBezTo>
                      <a:pt x="85" y="404"/>
                      <a:pt x="84" y="405"/>
                      <a:pt x="84" y="405"/>
                    </a:cubicBezTo>
                    <a:cubicBezTo>
                      <a:pt x="83" y="406"/>
                      <a:pt x="83" y="407"/>
                      <a:pt x="83" y="407"/>
                    </a:cubicBezTo>
                    <a:cubicBezTo>
                      <a:pt x="82" y="410"/>
                      <a:pt x="82" y="410"/>
                      <a:pt x="82" y="410"/>
                    </a:cubicBezTo>
                    <a:cubicBezTo>
                      <a:pt x="82" y="410"/>
                      <a:pt x="82" y="410"/>
                      <a:pt x="82" y="410"/>
                    </a:cubicBezTo>
                    <a:cubicBezTo>
                      <a:pt x="82" y="410"/>
                      <a:pt x="82" y="410"/>
                      <a:pt x="82" y="410"/>
                    </a:cubicBezTo>
                    <a:cubicBezTo>
                      <a:pt x="78" y="400"/>
                      <a:pt x="75" y="390"/>
                      <a:pt x="73" y="379"/>
                    </a:cubicBezTo>
                    <a:cubicBezTo>
                      <a:pt x="71" y="369"/>
                      <a:pt x="70" y="358"/>
                      <a:pt x="70" y="348"/>
                    </a:cubicBezTo>
                    <a:cubicBezTo>
                      <a:pt x="70" y="337"/>
                      <a:pt x="72" y="326"/>
                      <a:pt x="74" y="316"/>
                    </a:cubicBezTo>
                    <a:cubicBezTo>
                      <a:pt x="76" y="311"/>
                      <a:pt x="77" y="306"/>
                      <a:pt x="80" y="301"/>
                    </a:cubicBezTo>
                    <a:cubicBezTo>
                      <a:pt x="81" y="299"/>
                      <a:pt x="82" y="297"/>
                      <a:pt x="84" y="295"/>
                    </a:cubicBezTo>
                    <a:cubicBezTo>
                      <a:pt x="85" y="293"/>
                      <a:pt x="87" y="291"/>
                      <a:pt x="89" y="289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95" y="288"/>
                      <a:pt x="95" y="288"/>
                      <a:pt x="95" y="288"/>
                    </a:cubicBezTo>
                    <a:cubicBezTo>
                      <a:pt x="97" y="287"/>
                      <a:pt x="99" y="287"/>
                      <a:pt x="101" y="287"/>
                    </a:cubicBezTo>
                    <a:cubicBezTo>
                      <a:pt x="103" y="287"/>
                      <a:pt x="105" y="287"/>
                      <a:pt x="107" y="288"/>
                    </a:cubicBezTo>
                    <a:cubicBezTo>
                      <a:pt x="109" y="288"/>
                      <a:pt x="111" y="288"/>
                      <a:pt x="113" y="289"/>
                    </a:cubicBezTo>
                    <a:cubicBezTo>
                      <a:pt x="115" y="289"/>
                      <a:pt x="117" y="290"/>
                      <a:pt x="119" y="290"/>
                    </a:cubicBezTo>
                    <a:cubicBezTo>
                      <a:pt x="125" y="293"/>
                      <a:pt x="125" y="293"/>
                      <a:pt x="125" y="293"/>
                    </a:cubicBezTo>
                    <a:cubicBezTo>
                      <a:pt x="128" y="294"/>
                      <a:pt x="132" y="296"/>
                      <a:pt x="136" y="297"/>
                    </a:cubicBezTo>
                    <a:cubicBezTo>
                      <a:pt x="141" y="300"/>
                      <a:pt x="141" y="300"/>
                      <a:pt x="141" y="300"/>
                    </a:cubicBezTo>
                    <a:cubicBezTo>
                      <a:pt x="147" y="302"/>
                      <a:pt x="147" y="302"/>
                      <a:pt x="147" y="302"/>
                    </a:cubicBezTo>
                    <a:cubicBezTo>
                      <a:pt x="149" y="302"/>
                      <a:pt x="151" y="303"/>
                      <a:pt x="153" y="304"/>
                    </a:cubicBezTo>
                    <a:cubicBezTo>
                      <a:pt x="155" y="304"/>
                      <a:pt x="156" y="304"/>
                      <a:pt x="158" y="304"/>
                    </a:cubicBezTo>
                    <a:cubicBezTo>
                      <a:pt x="160" y="304"/>
                      <a:pt x="162" y="305"/>
                      <a:pt x="164" y="304"/>
                    </a:cubicBezTo>
                    <a:cubicBezTo>
                      <a:pt x="166" y="304"/>
                      <a:pt x="168" y="304"/>
                      <a:pt x="170" y="303"/>
                    </a:cubicBezTo>
                    <a:cubicBezTo>
                      <a:pt x="172" y="303"/>
                      <a:pt x="174" y="302"/>
                      <a:pt x="176" y="301"/>
                    </a:cubicBezTo>
                    <a:cubicBezTo>
                      <a:pt x="181" y="298"/>
                      <a:pt x="181" y="298"/>
                      <a:pt x="181" y="298"/>
                    </a:cubicBezTo>
                    <a:cubicBezTo>
                      <a:pt x="181" y="298"/>
                      <a:pt x="181" y="298"/>
                      <a:pt x="181" y="298"/>
                    </a:cubicBezTo>
                    <a:cubicBezTo>
                      <a:pt x="183" y="298"/>
                      <a:pt x="185" y="297"/>
                      <a:pt x="186" y="297"/>
                    </a:cubicBezTo>
                    <a:cubicBezTo>
                      <a:pt x="188" y="296"/>
                      <a:pt x="190" y="295"/>
                      <a:pt x="192" y="295"/>
                    </a:cubicBezTo>
                    <a:cubicBezTo>
                      <a:pt x="193" y="295"/>
                      <a:pt x="195" y="294"/>
                      <a:pt x="197" y="294"/>
                    </a:cubicBezTo>
                    <a:cubicBezTo>
                      <a:pt x="199" y="294"/>
                      <a:pt x="200" y="294"/>
                      <a:pt x="202" y="294"/>
                    </a:cubicBezTo>
                    <a:cubicBezTo>
                      <a:pt x="209" y="293"/>
                      <a:pt x="216" y="293"/>
                      <a:pt x="224" y="292"/>
                    </a:cubicBezTo>
                    <a:cubicBezTo>
                      <a:pt x="229" y="292"/>
                      <a:pt x="229" y="292"/>
                      <a:pt x="229" y="292"/>
                    </a:cubicBezTo>
                    <a:cubicBezTo>
                      <a:pt x="234" y="291"/>
                      <a:pt x="234" y="291"/>
                      <a:pt x="234" y="291"/>
                    </a:cubicBezTo>
                    <a:cubicBezTo>
                      <a:pt x="239" y="290"/>
                      <a:pt x="239" y="290"/>
                      <a:pt x="239" y="290"/>
                    </a:cubicBezTo>
                    <a:cubicBezTo>
                      <a:pt x="241" y="289"/>
                      <a:pt x="243" y="288"/>
                      <a:pt x="244" y="288"/>
                    </a:cubicBezTo>
                    <a:cubicBezTo>
                      <a:pt x="246" y="287"/>
                      <a:pt x="248" y="286"/>
                      <a:pt x="249" y="286"/>
                    </a:cubicBezTo>
                    <a:cubicBezTo>
                      <a:pt x="251" y="285"/>
                      <a:pt x="253" y="284"/>
                      <a:pt x="254" y="283"/>
                    </a:cubicBezTo>
                    <a:cubicBezTo>
                      <a:pt x="256" y="283"/>
                      <a:pt x="257" y="282"/>
                      <a:pt x="259" y="281"/>
                    </a:cubicBezTo>
                    <a:lnTo>
                      <a:pt x="264" y="27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8" name="Freeform 283"/>
              <p:cNvSpPr>
                <a:spLocks noEditPoints="1"/>
              </p:cNvSpPr>
              <p:nvPr/>
            </p:nvSpPr>
            <p:spPr bwMode="auto">
              <a:xfrm>
                <a:off x="2665413" y="5614853"/>
                <a:ext cx="887220" cy="1507967"/>
              </a:xfrm>
              <a:custGeom>
                <a:avLst/>
                <a:gdLst>
                  <a:gd name="T0" fmla="*/ 204 w 274"/>
                  <a:gd name="T1" fmla="*/ 287 h 465"/>
                  <a:gd name="T2" fmla="*/ 113 w 274"/>
                  <a:gd name="T3" fmla="*/ 269 h 465"/>
                  <a:gd name="T4" fmla="*/ 76 w 274"/>
                  <a:gd name="T5" fmla="*/ 315 h 465"/>
                  <a:gd name="T6" fmla="*/ 96 w 274"/>
                  <a:gd name="T7" fmla="*/ 372 h 465"/>
                  <a:gd name="T8" fmla="*/ 157 w 274"/>
                  <a:gd name="T9" fmla="*/ 364 h 465"/>
                  <a:gd name="T10" fmla="*/ 181 w 274"/>
                  <a:gd name="T11" fmla="*/ 350 h 465"/>
                  <a:gd name="T12" fmla="*/ 247 w 274"/>
                  <a:gd name="T13" fmla="*/ 355 h 465"/>
                  <a:gd name="T14" fmla="*/ 248 w 274"/>
                  <a:gd name="T15" fmla="*/ 390 h 465"/>
                  <a:gd name="T16" fmla="*/ 261 w 274"/>
                  <a:gd name="T17" fmla="*/ 464 h 465"/>
                  <a:gd name="T18" fmla="*/ 107 w 274"/>
                  <a:gd name="T19" fmla="*/ 461 h 465"/>
                  <a:gd name="T20" fmla="*/ 8 w 274"/>
                  <a:gd name="T21" fmla="*/ 434 h 465"/>
                  <a:gd name="T22" fmla="*/ 8 w 274"/>
                  <a:gd name="T23" fmla="*/ 246 h 465"/>
                  <a:gd name="T24" fmla="*/ 49 w 274"/>
                  <a:gd name="T25" fmla="*/ 189 h 465"/>
                  <a:gd name="T26" fmla="*/ 74 w 274"/>
                  <a:gd name="T27" fmla="*/ 173 h 465"/>
                  <a:gd name="T28" fmla="*/ 121 w 274"/>
                  <a:gd name="T29" fmla="*/ 181 h 465"/>
                  <a:gd name="T30" fmla="*/ 191 w 274"/>
                  <a:gd name="T31" fmla="*/ 188 h 465"/>
                  <a:gd name="T32" fmla="*/ 200 w 274"/>
                  <a:gd name="T33" fmla="*/ 96 h 465"/>
                  <a:gd name="T34" fmla="*/ 116 w 274"/>
                  <a:gd name="T35" fmla="*/ 82 h 465"/>
                  <a:gd name="T36" fmla="*/ 50 w 274"/>
                  <a:gd name="T37" fmla="*/ 111 h 465"/>
                  <a:gd name="T38" fmla="*/ 26 w 274"/>
                  <a:gd name="T39" fmla="*/ 69 h 465"/>
                  <a:gd name="T40" fmla="*/ 14 w 274"/>
                  <a:gd name="T41" fmla="*/ 1 h 465"/>
                  <a:gd name="T42" fmla="*/ 106 w 274"/>
                  <a:gd name="T43" fmla="*/ 2 h 465"/>
                  <a:gd name="T44" fmla="*/ 108 w 274"/>
                  <a:gd name="T45" fmla="*/ 18 h 465"/>
                  <a:gd name="T46" fmla="*/ 131 w 274"/>
                  <a:gd name="T47" fmla="*/ 5 h 465"/>
                  <a:gd name="T48" fmla="*/ 200 w 274"/>
                  <a:gd name="T49" fmla="*/ 5 h 465"/>
                  <a:gd name="T50" fmla="*/ 271 w 274"/>
                  <a:gd name="T51" fmla="*/ 58 h 465"/>
                  <a:gd name="T52" fmla="*/ 270 w 274"/>
                  <a:gd name="T53" fmla="*/ 179 h 465"/>
                  <a:gd name="T54" fmla="*/ 268 w 274"/>
                  <a:gd name="T55" fmla="*/ 203 h 465"/>
                  <a:gd name="T56" fmla="*/ 271 w 274"/>
                  <a:gd name="T57" fmla="*/ 58 h 465"/>
                  <a:gd name="T58" fmla="*/ 186 w 274"/>
                  <a:gd name="T59" fmla="*/ 5 h 465"/>
                  <a:gd name="T60" fmla="*/ 125 w 274"/>
                  <a:gd name="T61" fmla="*/ 9 h 465"/>
                  <a:gd name="T62" fmla="*/ 107 w 274"/>
                  <a:gd name="T63" fmla="*/ 18 h 465"/>
                  <a:gd name="T64" fmla="*/ 106 w 274"/>
                  <a:gd name="T65" fmla="*/ 2 h 465"/>
                  <a:gd name="T66" fmla="*/ 19 w 274"/>
                  <a:gd name="T67" fmla="*/ 15 h 465"/>
                  <a:gd name="T68" fmla="*/ 29 w 274"/>
                  <a:gd name="T69" fmla="*/ 97 h 465"/>
                  <a:gd name="T70" fmla="*/ 116 w 274"/>
                  <a:gd name="T71" fmla="*/ 117 h 465"/>
                  <a:gd name="T72" fmla="*/ 158 w 274"/>
                  <a:gd name="T73" fmla="*/ 88 h 465"/>
                  <a:gd name="T74" fmla="*/ 201 w 274"/>
                  <a:gd name="T75" fmla="*/ 123 h 465"/>
                  <a:gd name="T76" fmla="*/ 191 w 274"/>
                  <a:gd name="T77" fmla="*/ 202 h 465"/>
                  <a:gd name="T78" fmla="*/ 107 w 274"/>
                  <a:gd name="T79" fmla="*/ 179 h 465"/>
                  <a:gd name="T80" fmla="*/ 70 w 274"/>
                  <a:gd name="T81" fmla="*/ 176 h 465"/>
                  <a:gd name="T82" fmla="*/ 15 w 274"/>
                  <a:gd name="T83" fmla="*/ 216 h 465"/>
                  <a:gd name="T84" fmla="*/ 2 w 274"/>
                  <a:gd name="T85" fmla="*/ 340 h 465"/>
                  <a:gd name="T86" fmla="*/ 45 w 274"/>
                  <a:gd name="T87" fmla="*/ 461 h 465"/>
                  <a:gd name="T88" fmla="*/ 261 w 274"/>
                  <a:gd name="T89" fmla="*/ 464 h 465"/>
                  <a:gd name="T90" fmla="*/ 248 w 274"/>
                  <a:gd name="T91" fmla="*/ 397 h 465"/>
                  <a:gd name="T92" fmla="*/ 247 w 274"/>
                  <a:gd name="T93" fmla="*/ 356 h 465"/>
                  <a:gd name="T94" fmla="*/ 181 w 274"/>
                  <a:gd name="T95" fmla="*/ 350 h 465"/>
                  <a:gd name="T96" fmla="*/ 157 w 274"/>
                  <a:gd name="T97" fmla="*/ 374 h 465"/>
                  <a:gd name="T98" fmla="*/ 96 w 274"/>
                  <a:gd name="T99" fmla="*/ 373 h 465"/>
                  <a:gd name="T100" fmla="*/ 74 w 274"/>
                  <a:gd name="T101" fmla="*/ 328 h 465"/>
                  <a:gd name="T102" fmla="*/ 85 w 274"/>
                  <a:gd name="T103" fmla="*/ 261 h 465"/>
                  <a:gd name="T104" fmla="*/ 197 w 274"/>
                  <a:gd name="T105" fmla="*/ 293 h 465"/>
                  <a:gd name="T106" fmla="*/ 261 w 274"/>
                  <a:gd name="T107" fmla="*/ 251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74" h="465">
                    <a:moveTo>
                      <a:pt x="261" y="251"/>
                    </a:moveTo>
                    <a:cubicBezTo>
                      <a:pt x="253" y="256"/>
                      <a:pt x="253" y="256"/>
                      <a:pt x="253" y="256"/>
                    </a:cubicBezTo>
                    <a:cubicBezTo>
                      <a:pt x="245" y="261"/>
                      <a:pt x="245" y="261"/>
                      <a:pt x="245" y="261"/>
                    </a:cubicBezTo>
                    <a:cubicBezTo>
                      <a:pt x="228" y="271"/>
                      <a:pt x="228" y="271"/>
                      <a:pt x="228" y="271"/>
                    </a:cubicBezTo>
                    <a:cubicBezTo>
                      <a:pt x="223" y="274"/>
                      <a:pt x="217" y="277"/>
                      <a:pt x="212" y="281"/>
                    </a:cubicBezTo>
                    <a:cubicBezTo>
                      <a:pt x="204" y="287"/>
                      <a:pt x="204" y="287"/>
                      <a:pt x="204" y="287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169" y="286"/>
                      <a:pt x="169" y="286"/>
                      <a:pt x="169" y="286"/>
                    </a:cubicBezTo>
                    <a:cubicBezTo>
                      <a:pt x="141" y="278"/>
                      <a:pt x="141" y="278"/>
                      <a:pt x="141" y="278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86" y="261"/>
                      <a:pt x="86" y="261"/>
                      <a:pt x="86" y="261"/>
                    </a:cubicBezTo>
                    <a:cubicBezTo>
                      <a:pt x="86" y="261"/>
                      <a:pt x="86" y="261"/>
                      <a:pt x="86" y="261"/>
                    </a:cubicBezTo>
                    <a:cubicBezTo>
                      <a:pt x="82" y="274"/>
                      <a:pt x="82" y="274"/>
                      <a:pt x="82" y="274"/>
                    </a:cubicBezTo>
                    <a:cubicBezTo>
                      <a:pt x="79" y="288"/>
                      <a:pt x="79" y="288"/>
                      <a:pt x="79" y="288"/>
                    </a:cubicBezTo>
                    <a:cubicBezTo>
                      <a:pt x="77" y="301"/>
                      <a:pt x="77" y="301"/>
                      <a:pt x="77" y="301"/>
                    </a:cubicBezTo>
                    <a:cubicBezTo>
                      <a:pt x="76" y="315"/>
                      <a:pt x="76" y="315"/>
                      <a:pt x="76" y="315"/>
                    </a:cubicBezTo>
                    <a:cubicBezTo>
                      <a:pt x="75" y="329"/>
                      <a:pt x="75" y="329"/>
                      <a:pt x="75" y="329"/>
                    </a:cubicBezTo>
                    <a:cubicBezTo>
                      <a:pt x="75" y="333"/>
                      <a:pt x="75" y="338"/>
                      <a:pt x="74" y="342"/>
                    </a:cubicBezTo>
                    <a:cubicBezTo>
                      <a:pt x="74" y="347"/>
                      <a:pt x="75" y="351"/>
                      <a:pt x="75" y="356"/>
                    </a:cubicBezTo>
                    <a:cubicBezTo>
                      <a:pt x="76" y="370"/>
                      <a:pt x="76" y="370"/>
                      <a:pt x="76" y="370"/>
                    </a:cubicBezTo>
                    <a:cubicBezTo>
                      <a:pt x="75" y="369"/>
                      <a:pt x="75" y="369"/>
                      <a:pt x="75" y="369"/>
                    </a:cubicBezTo>
                    <a:cubicBezTo>
                      <a:pt x="96" y="372"/>
                      <a:pt x="96" y="372"/>
                      <a:pt x="96" y="372"/>
                    </a:cubicBezTo>
                    <a:cubicBezTo>
                      <a:pt x="116" y="375"/>
                      <a:pt x="116" y="375"/>
                      <a:pt x="116" y="375"/>
                    </a:cubicBezTo>
                    <a:cubicBezTo>
                      <a:pt x="136" y="379"/>
                      <a:pt x="136" y="379"/>
                      <a:pt x="136" y="379"/>
                    </a:cubicBezTo>
                    <a:cubicBezTo>
                      <a:pt x="156" y="383"/>
                      <a:pt x="156" y="383"/>
                      <a:pt x="156" y="383"/>
                    </a:cubicBezTo>
                    <a:cubicBezTo>
                      <a:pt x="156" y="384"/>
                      <a:pt x="156" y="384"/>
                      <a:pt x="156" y="384"/>
                    </a:cubicBezTo>
                    <a:cubicBezTo>
                      <a:pt x="156" y="374"/>
                      <a:pt x="156" y="374"/>
                      <a:pt x="156" y="374"/>
                    </a:cubicBezTo>
                    <a:cubicBezTo>
                      <a:pt x="157" y="364"/>
                      <a:pt x="157" y="364"/>
                      <a:pt x="157" y="364"/>
                    </a:cubicBezTo>
                    <a:cubicBezTo>
                      <a:pt x="157" y="359"/>
                      <a:pt x="157" y="359"/>
                      <a:pt x="157" y="359"/>
                    </a:cubicBezTo>
                    <a:cubicBezTo>
                      <a:pt x="157" y="358"/>
                      <a:pt x="157" y="356"/>
                      <a:pt x="158" y="355"/>
                    </a:cubicBezTo>
                    <a:cubicBezTo>
                      <a:pt x="159" y="345"/>
                      <a:pt x="159" y="345"/>
                      <a:pt x="159" y="345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81" y="350"/>
                      <a:pt x="181" y="350"/>
                      <a:pt x="181" y="350"/>
                    </a:cubicBezTo>
                    <a:cubicBezTo>
                      <a:pt x="192" y="352"/>
                      <a:pt x="192" y="352"/>
                      <a:pt x="192" y="352"/>
                    </a:cubicBezTo>
                    <a:cubicBezTo>
                      <a:pt x="203" y="354"/>
                      <a:pt x="203" y="354"/>
                      <a:pt x="203" y="354"/>
                    </a:cubicBezTo>
                    <a:cubicBezTo>
                      <a:pt x="214" y="355"/>
                      <a:pt x="214" y="355"/>
                      <a:pt x="214" y="355"/>
                    </a:cubicBezTo>
                    <a:cubicBezTo>
                      <a:pt x="225" y="356"/>
                      <a:pt x="225" y="356"/>
                      <a:pt x="225" y="356"/>
                    </a:cubicBezTo>
                    <a:cubicBezTo>
                      <a:pt x="236" y="356"/>
                      <a:pt x="236" y="356"/>
                      <a:pt x="236" y="356"/>
                    </a:cubicBezTo>
                    <a:cubicBezTo>
                      <a:pt x="247" y="355"/>
                      <a:pt x="247" y="355"/>
                      <a:pt x="247" y="355"/>
                    </a:cubicBezTo>
                    <a:cubicBezTo>
                      <a:pt x="248" y="355"/>
                      <a:pt x="248" y="355"/>
                      <a:pt x="248" y="355"/>
                    </a:cubicBezTo>
                    <a:cubicBezTo>
                      <a:pt x="248" y="356"/>
                      <a:pt x="248" y="356"/>
                      <a:pt x="248" y="356"/>
                    </a:cubicBezTo>
                    <a:cubicBezTo>
                      <a:pt x="247" y="369"/>
                      <a:pt x="247" y="369"/>
                      <a:pt x="247" y="369"/>
                    </a:cubicBezTo>
                    <a:cubicBezTo>
                      <a:pt x="247" y="372"/>
                      <a:pt x="247" y="374"/>
                      <a:pt x="247" y="376"/>
                    </a:cubicBezTo>
                    <a:cubicBezTo>
                      <a:pt x="248" y="383"/>
                      <a:pt x="248" y="383"/>
                      <a:pt x="248" y="383"/>
                    </a:cubicBezTo>
                    <a:cubicBezTo>
                      <a:pt x="248" y="385"/>
                      <a:pt x="248" y="388"/>
                      <a:pt x="248" y="390"/>
                    </a:cubicBezTo>
                    <a:cubicBezTo>
                      <a:pt x="249" y="397"/>
                      <a:pt x="249" y="397"/>
                      <a:pt x="249" y="397"/>
                    </a:cubicBezTo>
                    <a:cubicBezTo>
                      <a:pt x="249" y="399"/>
                      <a:pt x="249" y="401"/>
                      <a:pt x="250" y="403"/>
                    </a:cubicBezTo>
                    <a:cubicBezTo>
                      <a:pt x="251" y="410"/>
                      <a:pt x="251" y="410"/>
                      <a:pt x="251" y="410"/>
                    </a:cubicBezTo>
                    <a:cubicBezTo>
                      <a:pt x="251" y="415"/>
                      <a:pt x="252" y="419"/>
                      <a:pt x="253" y="424"/>
                    </a:cubicBezTo>
                    <a:cubicBezTo>
                      <a:pt x="256" y="437"/>
                      <a:pt x="256" y="437"/>
                      <a:pt x="256" y="437"/>
                    </a:cubicBezTo>
                    <a:cubicBezTo>
                      <a:pt x="258" y="446"/>
                      <a:pt x="260" y="455"/>
                      <a:pt x="261" y="464"/>
                    </a:cubicBezTo>
                    <a:cubicBezTo>
                      <a:pt x="261" y="465"/>
                      <a:pt x="261" y="465"/>
                      <a:pt x="261" y="465"/>
                    </a:cubicBezTo>
                    <a:cubicBezTo>
                      <a:pt x="261" y="465"/>
                      <a:pt x="261" y="465"/>
                      <a:pt x="261" y="465"/>
                    </a:cubicBezTo>
                    <a:cubicBezTo>
                      <a:pt x="230" y="465"/>
                      <a:pt x="230" y="465"/>
                      <a:pt x="230" y="465"/>
                    </a:cubicBezTo>
                    <a:cubicBezTo>
                      <a:pt x="199" y="465"/>
                      <a:pt x="199" y="465"/>
                      <a:pt x="199" y="465"/>
                    </a:cubicBezTo>
                    <a:cubicBezTo>
                      <a:pt x="179" y="464"/>
                      <a:pt x="158" y="463"/>
                      <a:pt x="138" y="462"/>
                    </a:cubicBezTo>
                    <a:cubicBezTo>
                      <a:pt x="107" y="461"/>
                      <a:pt x="107" y="461"/>
                      <a:pt x="107" y="461"/>
                    </a:cubicBezTo>
                    <a:cubicBezTo>
                      <a:pt x="76" y="461"/>
                      <a:pt x="76" y="461"/>
                      <a:pt x="76" y="461"/>
                    </a:cubicBezTo>
                    <a:cubicBezTo>
                      <a:pt x="45" y="462"/>
                      <a:pt x="45" y="462"/>
                      <a:pt x="45" y="462"/>
                    </a:cubicBezTo>
                    <a:cubicBezTo>
                      <a:pt x="15" y="465"/>
                      <a:pt x="15" y="465"/>
                      <a:pt x="15" y="465"/>
                    </a:cubicBezTo>
                    <a:cubicBezTo>
                      <a:pt x="14" y="465"/>
                      <a:pt x="14" y="465"/>
                      <a:pt x="14" y="465"/>
                    </a:cubicBezTo>
                    <a:cubicBezTo>
                      <a:pt x="14" y="464"/>
                      <a:pt x="14" y="464"/>
                      <a:pt x="14" y="464"/>
                    </a:cubicBezTo>
                    <a:cubicBezTo>
                      <a:pt x="8" y="434"/>
                      <a:pt x="8" y="434"/>
                      <a:pt x="8" y="434"/>
                    </a:cubicBezTo>
                    <a:cubicBezTo>
                      <a:pt x="3" y="403"/>
                      <a:pt x="3" y="403"/>
                      <a:pt x="3" y="403"/>
                    </a:cubicBezTo>
                    <a:cubicBezTo>
                      <a:pt x="1" y="371"/>
                      <a:pt x="1" y="371"/>
                      <a:pt x="1" y="371"/>
                    </a:cubicBezTo>
                    <a:cubicBezTo>
                      <a:pt x="0" y="340"/>
                      <a:pt x="0" y="340"/>
                      <a:pt x="0" y="340"/>
                    </a:cubicBezTo>
                    <a:cubicBezTo>
                      <a:pt x="1" y="309"/>
                      <a:pt x="1" y="309"/>
                      <a:pt x="1" y="309"/>
                    </a:cubicBezTo>
                    <a:cubicBezTo>
                      <a:pt x="4" y="277"/>
                      <a:pt x="4" y="277"/>
                      <a:pt x="4" y="277"/>
                    </a:cubicBezTo>
                    <a:cubicBezTo>
                      <a:pt x="8" y="246"/>
                      <a:pt x="8" y="246"/>
                      <a:pt x="8" y="246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14" y="215"/>
                      <a:pt x="14" y="215"/>
                      <a:pt x="14" y="215"/>
                    </a:cubicBezTo>
                    <a:cubicBezTo>
                      <a:pt x="45" y="191"/>
                      <a:pt x="45" y="191"/>
                      <a:pt x="45" y="191"/>
                    </a:cubicBezTo>
                    <a:cubicBezTo>
                      <a:pt x="49" y="189"/>
                      <a:pt x="49" y="189"/>
                      <a:pt x="49" y="189"/>
                    </a:cubicBezTo>
                    <a:cubicBezTo>
                      <a:pt x="50" y="188"/>
                      <a:pt x="52" y="187"/>
                      <a:pt x="53" y="186"/>
                    </a:cubicBezTo>
                    <a:cubicBezTo>
                      <a:pt x="61" y="180"/>
                      <a:pt x="61" y="180"/>
                      <a:pt x="61" y="180"/>
                    </a:cubicBezTo>
                    <a:cubicBezTo>
                      <a:pt x="62" y="179"/>
                      <a:pt x="64" y="178"/>
                      <a:pt x="65" y="177"/>
                    </a:cubicBezTo>
                    <a:cubicBezTo>
                      <a:pt x="66" y="176"/>
                      <a:pt x="68" y="175"/>
                      <a:pt x="69" y="175"/>
                    </a:cubicBezTo>
                    <a:cubicBezTo>
                      <a:pt x="72" y="174"/>
                      <a:pt x="72" y="174"/>
                      <a:pt x="72" y="174"/>
                    </a:cubicBezTo>
                    <a:cubicBezTo>
                      <a:pt x="74" y="173"/>
                      <a:pt x="74" y="173"/>
                      <a:pt x="74" y="173"/>
                    </a:cubicBezTo>
                    <a:cubicBezTo>
                      <a:pt x="76" y="173"/>
                      <a:pt x="77" y="173"/>
                      <a:pt x="79" y="173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93" y="175"/>
                      <a:pt x="93" y="175"/>
                      <a:pt x="93" y="175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21" y="181"/>
                      <a:pt x="121" y="181"/>
                      <a:pt x="121" y="181"/>
                    </a:cubicBezTo>
                    <a:cubicBezTo>
                      <a:pt x="135" y="186"/>
                      <a:pt x="135" y="186"/>
                      <a:pt x="135" y="186"/>
                    </a:cubicBezTo>
                    <a:cubicBezTo>
                      <a:pt x="144" y="188"/>
                      <a:pt x="153" y="191"/>
                      <a:pt x="162" y="194"/>
                    </a:cubicBezTo>
                    <a:cubicBezTo>
                      <a:pt x="176" y="198"/>
                      <a:pt x="176" y="198"/>
                      <a:pt x="176" y="198"/>
                    </a:cubicBezTo>
                    <a:cubicBezTo>
                      <a:pt x="190" y="201"/>
                      <a:pt x="190" y="201"/>
                      <a:pt x="190" y="201"/>
                    </a:cubicBezTo>
                    <a:cubicBezTo>
                      <a:pt x="189" y="201"/>
                      <a:pt x="189" y="201"/>
                      <a:pt x="189" y="201"/>
                    </a:cubicBezTo>
                    <a:cubicBezTo>
                      <a:pt x="191" y="188"/>
                      <a:pt x="191" y="188"/>
                      <a:pt x="191" y="188"/>
                    </a:cubicBezTo>
                    <a:cubicBezTo>
                      <a:pt x="193" y="175"/>
                      <a:pt x="193" y="175"/>
                      <a:pt x="193" y="175"/>
                    </a:cubicBezTo>
                    <a:cubicBezTo>
                      <a:pt x="197" y="149"/>
                      <a:pt x="197" y="149"/>
                      <a:pt x="197" y="149"/>
                    </a:cubicBezTo>
                    <a:cubicBezTo>
                      <a:pt x="199" y="136"/>
                      <a:pt x="199" y="136"/>
                      <a:pt x="199" y="136"/>
                    </a:cubicBezTo>
                    <a:cubicBezTo>
                      <a:pt x="200" y="123"/>
                      <a:pt x="200" y="123"/>
                      <a:pt x="200" y="123"/>
                    </a:cubicBezTo>
                    <a:cubicBezTo>
                      <a:pt x="200" y="110"/>
                      <a:pt x="200" y="110"/>
                      <a:pt x="200" y="110"/>
                    </a:cubicBezTo>
                    <a:cubicBezTo>
                      <a:pt x="200" y="96"/>
                      <a:pt x="200" y="96"/>
                      <a:pt x="200" y="96"/>
                    </a:cubicBezTo>
                    <a:cubicBezTo>
                      <a:pt x="200" y="97"/>
                      <a:pt x="200" y="97"/>
                      <a:pt x="200" y="97"/>
                    </a:cubicBezTo>
                    <a:cubicBezTo>
                      <a:pt x="179" y="92"/>
                      <a:pt x="179" y="92"/>
                      <a:pt x="179" y="92"/>
                    </a:cubicBezTo>
                    <a:cubicBezTo>
                      <a:pt x="158" y="89"/>
                      <a:pt x="158" y="89"/>
                      <a:pt x="158" y="89"/>
                    </a:cubicBezTo>
                    <a:cubicBezTo>
                      <a:pt x="137" y="86"/>
                      <a:pt x="137" y="86"/>
                      <a:pt x="137" y="86"/>
                    </a:cubicBezTo>
                    <a:cubicBezTo>
                      <a:pt x="116" y="83"/>
                      <a:pt x="116" y="83"/>
                      <a:pt x="116" y="83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6" y="118"/>
                      <a:pt x="116" y="118"/>
                      <a:pt x="116" y="118"/>
                    </a:cubicBezTo>
                    <a:cubicBezTo>
                      <a:pt x="116" y="118"/>
                      <a:pt x="116" y="118"/>
                      <a:pt x="116" y="118"/>
                    </a:cubicBezTo>
                    <a:cubicBezTo>
                      <a:pt x="94" y="115"/>
                      <a:pt x="94" y="115"/>
                      <a:pt x="94" y="115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50" y="111"/>
                      <a:pt x="50" y="111"/>
                      <a:pt x="50" y="111"/>
                    </a:cubicBezTo>
                    <a:cubicBezTo>
                      <a:pt x="28" y="111"/>
                      <a:pt x="28" y="111"/>
                      <a:pt x="28" y="111"/>
                    </a:cubicBezTo>
                    <a:cubicBezTo>
                      <a:pt x="28" y="111"/>
                      <a:pt x="28" y="111"/>
                      <a:pt x="28" y="111"/>
                    </a:cubicBezTo>
                    <a:cubicBezTo>
                      <a:pt x="28" y="110"/>
                      <a:pt x="28" y="110"/>
                      <a:pt x="28" y="110"/>
                    </a:cubicBezTo>
                    <a:cubicBezTo>
                      <a:pt x="28" y="97"/>
                      <a:pt x="28" y="97"/>
                      <a:pt x="28" y="97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65"/>
                      <a:pt x="25" y="60"/>
                      <a:pt x="25" y="56"/>
                    </a:cubicBezTo>
                    <a:cubicBezTo>
                      <a:pt x="24" y="51"/>
                      <a:pt x="24" y="47"/>
                      <a:pt x="23" y="42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7"/>
                      <a:pt x="106" y="7"/>
                      <a:pt x="106" y="7"/>
                    </a:cubicBezTo>
                    <a:cubicBezTo>
                      <a:pt x="106" y="9"/>
                      <a:pt x="106" y="11"/>
                      <a:pt x="107" y="13"/>
                    </a:cubicBezTo>
                    <a:cubicBezTo>
                      <a:pt x="107" y="15"/>
                      <a:pt x="107" y="15"/>
                      <a:pt x="107" y="15"/>
                    </a:cubicBezTo>
                    <a:cubicBezTo>
                      <a:pt x="107" y="16"/>
                      <a:pt x="107" y="16"/>
                      <a:pt x="107" y="16"/>
                    </a:cubicBezTo>
                    <a:cubicBezTo>
                      <a:pt x="107" y="17"/>
                      <a:pt x="107" y="17"/>
                      <a:pt x="108" y="18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5" y="15"/>
                      <a:pt x="117" y="14"/>
                      <a:pt x="119" y="12"/>
                    </a:cubicBezTo>
                    <a:cubicBezTo>
                      <a:pt x="120" y="11"/>
                      <a:pt x="122" y="10"/>
                      <a:pt x="124" y="8"/>
                    </a:cubicBezTo>
                    <a:cubicBezTo>
                      <a:pt x="127" y="7"/>
                      <a:pt x="129" y="6"/>
                      <a:pt x="131" y="5"/>
                    </a:cubicBezTo>
                    <a:cubicBezTo>
                      <a:pt x="133" y="5"/>
                      <a:pt x="135" y="4"/>
                      <a:pt x="138" y="3"/>
                    </a:cubicBezTo>
                    <a:cubicBezTo>
                      <a:pt x="140" y="3"/>
                      <a:pt x="142" y="3"/>
                      <a:pt x="144" y="2"/>
                    </a:cubicBezTo>
                    <a:cubicBezTo>
                      <a:pt x="147" y="2"/>
                      <a:pt x="149" y="2"/>
                      <a:pt x="151" y="2"/>
                    </a:cubicBezTo>
                    <a:cubicBezTo>
                      <a:pt x="154" y="2"/>
                      <a:pt x="156" y="2"/>
                      <a:pt x="158" y="2"/>
                    </a:cubicBezTo>
                    <a:cubicBezTo>
                      <a:pt x="168" y="2"/>
                      <a:pt x="177" y="4"/>
                      <a:pt x="186" y="4"/>
                    </a:cubicBezTo>
                    <a:cubicBezTo>
                      <a:pt x="191" y="5"/>
                      <a:pt x="195" y="5"/>
                      <a:pt x="200" y="5"/>
                    </a:cubicBezTo>
                    <a:cubicBezTo>
                      <a:pt x="207" y="5"/>
                      <a:pt x="207" y="5"/>
                      <a:pt x="207" y="5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3" y="82"/>
                      <a:pt x="273" y="82"/>
                      <a:pt x="273" y="82"/>
                    </a:cubicBezTo>
                    <a:cubicBezTo>
                      <a:pt x="274" y="106"/>
                      <a:pt x="274" y="106"/>
                      <a:pt x="274" y="106"/>
                    </a:cubicBezTo>
                    <a:cubicBezTo>
                      <a:pt x="274" y="130"/>
                      <a:pt x="274" y="130"/>
                      <a:pt x="274" y="130"/>
                    </a:cubicBezTo>
                    <a:cubicBezTo>
                      <a:pt x="272" y="155"/>
                      <a:pt x="272" y="155"/>
                      <a:pt x="272" y="155"/>
                    </a:cubicBezTo>
                    <a:cubicBezTo>
                      <a:pt x="270" y="179"/>
                      <a:pt x="270" y="179"/>
                      <a:pt x="270" y="179"/>
                    </a:cubicBezTo>
                    <a:cubicBezTo>
                      <a:pt x="268" y="203"/>
                      <a:pt x="268" y="203"/>
                      <a:pt x="268" y="203"/>
                    </a:cubicBezTo>
                    <a:cubicBezTo>
                      <a:pt x="265" y="227"/>
                      <a:pt x="265" y="227"/>
                      <a:pt x="265" y="227"/>
                    </a:cubicBezTo>
                    <a:lnTo>
                      <a:pt x="261" y="251"/>
                    </a:lnTo>
                    <a:close/>
                    <a:moveTo>
                      <a:pt x="261" y="251"/>
                    </a:moveTo>
                    <a:cubicBezTo>
                      <a:pt x="265" y="227"/>
                      <a:pt x="265" y="227"/>
                      <a:pt x="265" y="227"/>
                    </a:cubicBezTo>
                    <a:cubicBezTo>
                      <a:pt x="268" y="203"/>
                      <a:pt x="268" y="203"/>
                      <a:pt x="268" y="203"/>
                    </a:cubicBezTo>
                    <a:cubicBezTo>
                      <a:pt x="270" y="179"/>
                      <a:pt x="270" y="179"/>
                      <a:pt x="270" y="179"/>
                    </a:cubicBezTo>
                    <a:cubicBezTo>
                      <a:pt x="272" y="155"/>
                      <a:pt x="272" y="155"/>
                      <a:pt x="272" y="155"/>
                    </a:cubicBezTo>
                    <a:cubicBezTo>
                      <a:pt x="273" y="130"/>
                      <a:pt x="273" y="130"/>
                      <a:pt x="273" y="130"/>
                    </a:cubicBezTo>
                    <a:cubicBezTo>
                      <a:pt x="274" y="106"/>
                      <a:pt x="274" y="106"/>
                      <a:pt x="274" y="106"/>
                    </a:cubicBezTo>
                    <a:cubicBezTo>
                      <a:pt x="273" y="82"/>
                      <a:pt x="273" y="82"/>
                      <a:pt x="273" y="82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71" y="58"/>
                      <a:pt x="271" y="58"/>
                      <a:pt x="271" y="58"/>
                    </a:cubicBezTo>
                    <a:cubicBezTo>
                      <a:pt x="214" y="5"/>
                      <a:pt x="214" y="5"/>
                      <a:pt x="214" y="5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7" y="6"/>
                      <a:pt x="207" y="6"/>
                      <a:pt x="207" y="6"/>
                    </a:cubicBezTo>
                    <a:cubicBezTo>
                      <a:pt x="200" y="6"/>
                      <a:pt x="200" y="6"/>
                      <a:pt x="200" y="6"/>
                    </a:cubicBezTo>
                    <a:cubicBezTo>
                      <a:pt x="195" y="6"/>
                      <a:pt x="191" y="5"/>
                      <a:pt x="186" y="5"/>
                    </a:cubicBezTo>
                    <a:cubicBezTo>
                      <a:pt x="177" y="4"/>
                      <a:pt x="168" y="3"/>
                      <a:pt x="158" y="3"/>
                    </a:cubicBezTo>
                    <a:cubicBezTo>
                      <a:pt x="156" y="2"/>
                      <a:pt x="154" y="3"/>
                      <a:pt x="151" y="3"/>
                    </a:cubicBezTo>
                    <a:cubicBezTo>
                      <a:pt x="149" y="2"/>
                      <a:pt x="147" y="3"/>
                      <a:pt x="144" y="3"/>
                    </a:cubicBezTo>
                    <a:cubicBezTo>
                      <a:pt x="142" y="3"/>
                      <a:pt x="140" y="4"/>
                      <a:pt x="138" y="4"/>
                    </a:cubicBezTo>
                    <a:cubicBezTo>
                      <a:pt x="135" y="4"/>
                      <a:pt x="133" y="5"/>
                      <a:pt x="131" y="6"/>
                    </a:cubicBezTo>
                    <a:cubicBezTo>
                      <a:pt x="129" y="7"/>
                      <a:pt x="127" y="8"/>
                      <a:pt x="125" y="9"/>
                    </a:cubicBezTo>
                    <a:cubicBezTo>
                      <a:pt x="123" y="10"/>
                      <a:pt x="121" y="11"/>
                      <a:pt x="119" y="13"/>
                    </a:cubicBezTo>
                    <a:cubicBezTo>
                      <a:pt x="117" y="14"/>
                      <a:pt x="115" y="16"/>
                      <a:pt x="114" y="17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7" y="18"/>
                      <a:pt x="107" y="18"/>
                      <a:pt x="107" y="18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6" y="11"/>
                      <a:pt x="106" y="9"/>
                      <a:pt x="106" y="7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5" y="46"/>
                      <a:pt x="25" y="51"/>
                      <a:pt x="26" y="56"/>
                    </a:cubicBezTo>
                    <a:cubicBezTo>
                      <a:pt x="26" y="60"/>
                      <a:pt x="27" y="65"/>
                      <a:pt x="27" y="69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28" y="110"/>
                      <a:pt x="28" y="110"/>
                      <a:pt x="28" y="110"/>
                    </a:cubicBezTo>
                    <a:cubicBezTo>
                      <a:pt x="50" y="111"/>
                      <a:pt x="50" y="111"/>
                      <a:pt x="50" y="111"/>
                    </a:cubicBezTo>
                    <a:cubicBezTo>
                      <a:pt x="72" y="112"/>
                      <a:pt x="72" y="112"/>
                      <a:pt x="72" y="112"/>
                    </a:cubicBezTo>
                    <a:cubicBezTo>
                      <a:pt x="94" y="114"/>
                      <a:pt x="94" y="114"/>
                      <a:pt x="94" y="114"/>
                    </a:cubicBez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5" y="117"/>
                      <a:pt x="115" y="117"/>
                      <a:pt x="115" y="117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37" y="85"/>
                      <a:pt x="137" y="85"/>
                      <a:pt x="137" y="85"/>
                    </a:cubicBezTo>
                    <a:cubicBezTo>
                      <a:pt x="158" y="88"/>
                      <a:pt x="158" y="88"/>
                      <a:pt x="158" y="88"/>
                    </a:cubicBezTo>
                    <a:cubicBezTo>
                      <a:pt x="179" y="91"/>
                      <a:pt x="179" y="91"/>
                      <a:pt x="179" y="91"/>
                    </a:cubicBezTo>
                    <a:cubicBezTo>
                      <a:pt x="200" y="96"/>
                      <a:pt x="200" y="96"/>
                      <a:pt x="200" y="96"/>
                    </a:cubicBezTo>
                    <a:cubicBezTo>
                      <a:pt x="201" y="96"/>
                      <a:pt x="201" y="96"/>
                      <a:pt x="201" y="96"/>
                    </a:cubicBezTo>
                    <a:cubicBezTo>
                      <a:pt x="201" y="96"/>
                      <a:pt x="201" y="96"/>
                      <a:pt x="201" y="96"/>
                    </a:cubicBezTo>
                    <a:cubicBezTo>
                      <a:pt x="202" y="110"/>
                      <a:pt x="202" y="110"/>
                      <a:pt x="202" y="110"/>
                    </a:cubicBezTo>
                    <a:cubicBezTo>
                      <a:pt x="201" y="123"/>
                      <a:pt x="201" y="123"/>
                      <a:pt x="201" y="123"/>
                    </a:cubicBezTo>
                    <a:cubicBezTo>
                      <a:pt x="200" y="136"/>
                      <a:pt x="200" y="136"/>
                      <a:pt x="200" y="136"/>
                    </a:cubicBezTo>
                    <a:cubicBezTo>
                      <a:pt x="198" y="149"/>
                      <a:pt x="198" y="149"/>
                      <a:pt x="198" y="149"/>
                    </a:cubicBezTo>
                    <a:cubicBezTo>
                      <a:pt x="194" y="175"/>
                      <a:pt x="194" y="175"/>
                      <a:pt x="194" y="175"/>
                    </a:cubicBezTo>
                    <a:cubicBezTo>
                      <a:pt x="192" y="188"/>
                      <a:pt x="192" y="188"/>
                      <a:pt x="192" y="188"/>
                    </a:cubicBezTo>
                    <a:cubicBezTo>
                      <a:pt x="191" y="202"/>
                      <a:pt x="191" y="202"/>
                      <a:pt x="191" y="202"/>
                    </a:cubicBezTo>
                    <a:cubicBezTo>
                      <a:pt x="191" y="202"/>
                      <a:pt x="191" y="202"/>
                      <a:pt x="191" y="202"/>
                    </a:cubicBezTo>
                    <a:cubicBezTo>
                      <a:pt x="190" y="202"/>
                      <a:pt x="190" y="202"/>
                      <a:pt x="190" y="202"/>
                    </a:cubicBezTo>
                    <a:cubicBezTo>
                      <a:pt x="176" y="199"/>
                      <a:pt x="176" y="199"/>
                      <a:pt x="176" y="199"/>
                    </a:cubicBezTo>
                    <a:cubicBezTo>
                      <a:pt x="162" y="195"/>
                      <a:pt x="162" y="195"/>
                      <a:pt x="162" y="195"/>
                    </a:cubicBezTo>
                    <a:cubicBezTo>
                      <a:pt x="153" y="193"/>
                      <a:pt x="144" y="190"/>
                      <a:pt x="135" y="187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07" y="179"/>
                      <a:pt x="107" y="179"/>
                      <a:pt x="107" y="179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79" y="174"/>
                      <a:pt x="79" y="174"/>
                      <a:pt x="79" y="174"/>
                    </a:cubicBezTo>
                    <a:cubicBezTo>
                      <a:pt x="79" y="174"/>
                      <a:pt x="79" y="174"/>
                      <a:pt x="79" y="174"/>
                    </a:cubicBezTo>
                    <a:cubicBezTo>
                      <a:pt x="77" y="174"/>
                      <a:pt x="76" y="174"/>
                      <a:pt x="74" y="175"/>
                    </a:cubicBezTo>
                    <a:cubicBezTo>
                      <a:pt x="72" y="175"/>
                      <a:pt x="72" y="175"/>
                      <a:pt x="72" y="175"/>
                    </a:cubicBezTo>
                    <a:cubicBezTo>
                      <a:pt x="70" y="176"/>
                      <a:pt x="70" y="176"/>
                      <a:pt x="70" y="176"/>
                    </a:cubicBezTo>
                    <a:cubicBezTo>
                      <a:pt x="68" y="177"/>
                      <a:pt x="67" y="178"/>
                      <a:pt x="66" y="179"/>
                    </a:cubicBezTo>
                    <a:cubicBezTo>
                      <a:pt x="64" y="179"/>
                      <a:pt x="63" y="180"/>
                      <a:pt x="62" y="181"/>
                    </a:cubicBezTo>
                    <a:cubicBezTo>
                      <a:pt x="54" y="187"/>
                      <a:pt x="54" y="187"/>
                      <a:pt x="54" y="187"/>
                    </a:cubicBezTo>
                    <a:cubicBezTo>
                      <a:pt x="53" y="188"/>
                      <a:pt x="51" y="189"/>
                      <a:pt x="50" y="190"/>
                    </a:cubicBezTo>
                    <a:cubicBezTo>
                      <a:pt x="46" y="193"/>
                      <a:pt x="46" y="193"/>
                      <a:pt x="46" y="193"/>
                    </a:cubicBezTo>
                    <a:cubicBezTo>
                      <a:pt x="15" y="216"/>
                      <a:pt x="15" y="216"/>
                      <a:pt x="15" y="216"/>
                    </a:cubicBezTo>
                    <a:cubicBezTo>
                      <a:pt x="15" y="216"/>
                      <a:pt x="15" y="216"/>
                      <a:pt x="15" y="216"/>
                    </a:cubicBezTo>
                    <a:cubicBezTo>
                      <a:pt x="16" y="216"/>
                      <a:pt x="16" y="216"/>
                      <a:pt x="16" y="216"/>
                    </a:cubicBezTo>
                    <a:cubicBezTo>
                      <a:pt x="10" y="246"/>
                      <a:pt x="10" y="246"/>
                      <a:pt x="10" y="246"/>
                    </a:cubicBezTo>
                    <a:cubicBezTo>
                      <a:pt x="6" y="277"/>
                      <a:pt x="6" y="277"/>
                      <a:pt x="6" y="277"/>
                    </a:cubicBezTo>
                    <a:cubicBezTo>
                      <a:pt x="3" y="309"/>
                      <a:pt x="3" y="309"/>
                      <a:pt x="3" y="309"/>
                    </a:cubicBezTo>
                    <a:cubicBezTo>
                      <a:pt x="2" y="340"/>
                      <a:pt x="2" y="340"/>
                      <a:pt x="2" y="340"/>
                    </a:cubicBezTo>
                    <a:cubicBezTo>
                      <a:pt x="2" y="371"/>
                      <a:pt x="2" y="371"/>
                      <a:pt x="2" y="371"/>
                    </a:cubicBezTo>
                    <a:cubicBezTo>
                      <a:pt x="5" y="402"/>
                      <a:pt x="5" y="402"/>
                      <a:pt x="5" y="402"/>
                    </a:cubicBezTo>
                    <a:cubicBezTo>
                      <a:pt x="9" y="433"/>
                      <a:pt x="9" y="433"/>
                      <a:pt x="9" y="433"/>
                    </a:cubicBezTo>
                    <a:cubicBezTo>
                      <a:pt x="15" y="464"/>
                      <a:pt x="15" y="464"/>
                      <a:pt x="15" y="464"/>
                    </a:cubicBezTo>
                    <a:cubicBezTo>
                      <a:pt x="15" y="464"/>
                      <a:pt x="15" y="464"/>
                      <a:pt x="15" y="464"/>
                    </a:cubicBezTo>
                    <a:cubicBezTo>
                      <a:pt x="45" y="461"/>
                      <a:pt x="45" y="461"/>
                      <a:pt x="45" y="461"/>
                    </a:cubicBezTo>
                    <a:cubicBezTo>
                      <a:pt x="76" y="460"/>
                      <a:pt x="76" y="460"/>
                      <a:pt x="76" y="460"/>
                    </a:cubicBezTo>
                    <a:cubicBezTo>
                      <a:pt x="107" y="460"/>
                      <a:pt x="107" y="460"/>
                      <a:pt x="107" y="460"/>
                    </a:cubicBezTo>
                    <a:cubicBezTo>
                      <a:pt x="138" y="461"/>
                      <a:pt x="138" y="461"/>
                      <a:pt x="138" y="461"/>
                    </a:cubicBezTo>
                    <a:cubicBezTo>
                      <a:pt x="158" y="462"/>
                      <a:pt x="179" y="463"/>
                      <a:pt x="199" y="464"/>
                    </a:cubicBezTo>
                    <a:cubicBezTo>
                      <a:pt x="230" y="464"/>
                      <a:pt x="230" y="464"/>
                      <a:pt x="230" y="464"/>
                    </a:cubicBezTo>
                    <a:cubicBezTo>
                      <a:pt x="261" y="464"/>
                      <a:pt x="261" y="464"/>
                      <a:pt x="261" y="464"/>
                    </a:cubicBezTo>
                    <a:cubicBezTo>
                      <a:pt x="260" y="464"/>
                      <a:pt x="260" y="464"/>
                      <a:pt x="260" y="464"/>
                    </a:cubicBezTo>
                    <a:cubicBezTo>
                      <a:pt x="259" y="455"/>
                      <a:pt x="257" y="446"/>
                      <a:pt x="255" y="437"/>
                    </a:cubicBezTo>
                    <a:cubicBezTo>
                      <a:pt x="252" y="424"/>
                      <a:pt x="252" y="424"/>
                      <a:pt x="252" y="424"/>
                    </a:cubicBezTo>
                    <a:cubicBezTo>
                      <a:pt x="251" y="419"/>
                      <a:pt x="251" y="415"/>
                      <a:pt x="250" y="410"/>
                    </a:cubicBezTo>
                    <a:cubicBezTo>
                      <a:pt x="249" y="404"/>
                      <a:pt x="249" y="404"/>
                      <a:pt x="249" y="404"/>
                    </a:cubicBezTo>
                    <a:cubicBezTo>
                      <a:pt x="249" y="401"/>
                      <a:pt x="248" y="399"/>
                      <a:pt x="248" y="397"/>
                    </a:cubicBezTo>
                    <a:cubicBezTo>
                      <a:pt x="247" y="390"/>
                      <a:pt x="247" y="390"/>
                      <a:pt x="247" y="390"/>
                    </a:cubicBezTo>
                    <a:cubicBezTo>
                      <a:pt x="247" y="388"/>
                      <a:pt x="247" y="385"/>
                      <a:pt x="247" y="383"/>
                    </a:cubicBezTo>
                    <a:cubicBezTo>
                      <a:pt x="247" y="376"/>
                      <a:pt x="247" y="376"/>
                      <a:pt x="247" y="376"/>
                    </a:cubicBezTo>
                    <a:cubicBezTo>
                      <a:pt x="247" y="374"/>
                      <a:pt x="246" y="372"/>
                      <a:pt x="246" y="369"/>
                    </a:cubicBezTo>
                    <a:cubicBezTo>
                      <a:pt x="247" y="356"/>
                      <a:pt x="247" y="356"/>
                      <a:pt x="247" y="356"/>
                    </a:cubicBezTo>
                    <a:cubicBezTo>
                      <a:pt x="247" y="356"/>
                      <a:pt x="247" y="356"/>
                      <a:pt x="247" y="356"/>
                    </a:cubicBezTo>
                    <a:cubicBezTo>
                      <a:pt x="236" y="357"/>
                      <a:pt x="236" y="357"/>
                      <a:pt x="236" y="357"/>
                    </a:cubicBezTo>
                    <a:cubicBezTo>
                      <a:pt x="225" y="357"/>
                      <a:pt x="225" y="357"/>
                      <a:pt x="225" y="357"/>
                    </a:cubicBezTo>
                    <a:cubicBezTo>
                      <a:pt x="214" y="356"/>
                      <a:pt x="214" y="356"/>
                      <a:pt x="214" y="356"/>
                    </a:cubicBezTo>
                    <a:cubicBezTo>
                      <a:pt x="203" y="355"/>
                      <a:pt x="203" y="355"/>
                      <a:pt x="203" y="355"/>
                    </a:cubicBezTo>
                    <a:cubicBezTo>
                      <a:pt x="192" y="353"/>
                      <a:pt x="192" y="353"/>
                      <a:pt x="192" y="353"/>
                    </a:cubicBezTo>
                    <a:cubicBezTo>
                      <a:pt x="181" y="350"/>
                      <a:pt x="181" y="350"/>
                      <a:pt x="181" y="350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58" y="355"/>
                      <a:pt x="158" y="355"/>
                      <a:pt x="158" y="355"/>
                    </a:cubicBezTo>
                    <a:cubicBezTo>
                      <a:pt x="158" y="356"/>
                      <a:pt x="158" y="358"/>
                      <a:pt x="158" y="359"/>
                    </a:cubicBezTo>
                    <a:cubicBezTo>
                      <a:pt x="157" y="364"/>
                      <a:pt x="157" y="364"/>
                      <a:pt x="157" y="364"/>
                    </a:cubicBezTo>
                    <a:cubicBezTo>
                      <a:pt x="157" y="374"/>
                      <a:pt x="157" y="374"/>
                      <a:pt x="157" y="374"/>
                    </a:cubicBezTo>
                    <a:cubicBezTo>
                      <a:pt x="157" y="384"/>
                      <a:pt x="157" y="384"/>
                      <a:pt x="157" y="384"/>
                    </a:cubicBezTo>
                    <a:cubicBezTo>
                      <a:pt x="157" y="384"/>
                      <a:pt x="157" y="384"/>
                      <a:pt x="157" y="384"/>
                    </a:cubicBezTo>
                    <a:cubicBezTo>
                      <a:pt x="156" y="384"/>
                      <a:pt x="156" y="384"/>
                      <a:pt x="156" y="384"/>
                    </a:cubicBezTo>
                    <a:cubicBezTo>
                      <a:pt x="136" y="379"/>
                      <a:pt x="136" y="379"/>
                      <a:pt x="136" y="379"/>
                    </a:cubicBezTo>
                    <a:cubicBezTo>
                      <a:pt x="116" y="376"/>
                      <a:pt x="116" y="376"/>
                      <a:pt x="116" y="376"/>
                    </a:cubicBezTo>
                    <a:cubicBezTo>
                      <a:pt x="96" y="373"/>
                      <a:pt x="96" y="373"/>
                      <a:pt x="96" y="373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4" y="356"/>
                      <a:pt x="74" y="356"/>
                      <a:pt x="74" y="356"/>
                    </a:cubicBezTo>
                    <a:cubicBezTo>
                      <a:pt x="74" y="351"/>
                      <a:pt x="74" y="347"/>
                      <a:pt x="74" y="342"/>
                    </a:cubicBezTo>
                    <a:cubicBezTo>
                      <a:pt x="74" y="338"/>
                      <a:pt x="74" y="333"/>
                      <a:pt x="74" y="328"/>
                    </a:cubicBezTo>
                    <a:cubicBezTo>
                      <a:pt x="75" y="315"/>
                      <a:pt x="75" y="315"/>
                      <a:pt x="75" y="315"/>
                    </a:cubicBezTo>
                    <a:cubicBezTo>
                      <a:pt x="77" y="301"/>
                      <a:pt x="77" y="301"/>
                      <a:pt x="77" y="301"/>
                    </a:cubicBezTo>
                    <a:cubicBezTo>
                      <a:pt x="79" y="288"/>
                      <a:pt x="79" y="288"/>
                      <a:pt x="79" y="288"/>
                    </a:cubicBezTo>
                    <a:cubicBezTo>
                      <a:pt x="82" y="274"/>
                      <a:pt x="82" y="274"/>
                      <a:pt x="82" y="274"/>
                    </a:cubicBezTo>
                    <a:cubicBezTo>
                      <a:pt x="85" y="261"/>
                      <a:pt x="85" y="261"/>
                      <a:pt x="85" y="261"/>
                    </a:cubicBezTo>
                    <a:cubicBezTo>
                      <a:pt x="85" y="261"/>
                      <a:pt x="85" y="261"/>
                      <a:pt x="85" y="261"/>
                    </a:cubicBezTo>
                    <a:cubicBezTo>
                      <a:pt x="86" y="261"/>
                      <a:pt x="86" y="261"/>
                      <a:pt x="86" y="261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141" y="278"/>
                      <a:pt x="141" y="278"/>
                      <a:pt x="141" y="278"/>
                    </a:cubicBezTo>
                    <a:cubicBezTo>
                      <a:pt x="169" y="286"/>
                      <a:pt x="169" y="286"/>
                      <a:pt x="169" y="286"/>
                    </a:cubicBezTo>
                    <a:cubicBezTo>
                      <a:pt x="197" y="292"/>
                      <a:pt x="197" y="292"/>
                      <a:pt x="197" y="292"/>
                    </a:cubicBezTo>
                    <a:cubicBezTo>
                      <a:pt x="197" y="293"/>
                      <a:pt x="197" y="293"/>
                      <a:pt x="197" y="293"/>
                    </a:cubicBezTo>
                    <a:cubicBezTo>
                      <a:pt x="204" y="286"/>
                      <a:pt x="204" y="286"/>
                      <a:pt x="204" y="286"/>
                    </a:cubicBezTo>
                    <a:cubicBezTo>
                      <a:pt x="212" y="281"/>
                      <a:pt x="212" y="281"/>
                      <a:pt x="212" y="281"/>
                    </a:cubicBezTo>
                    <a:cubicBezTo>
                      <a:pt x="217" y="277"/>
                      <a:pt x="223" y="274"/>
                      <a:pt x="228" y="271"/>
                    </a:cubicBezTo>
                    <a:cubicBezTo>
                      <a:pt x="245" y="261"/>
                      <a:pt x="245" y="261"/>
                      <a:pt x="245" y="261"/>
                    </a:cubicBezTo>
                    <a:cubicBezTo>
                      <a:pt x="253" y="256"/>
                      <a:pt x="253" y="256"/>
                      <a:pt x="253" y="256"/>
                    </a:cubicBezTo>
                    <a:lnTo>
                      <a:pt x="261" y="2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9" name="Freeform 284"/>
              <p:cNvSpPr>
                <a:spLocks noEditPoints="1"/>
              </p:cNvSpPr>
              <p:nvPr/>
            </p:nvSpPr>
            <p:spPr bwMode="auto">
              <a:xfrm>
                <a:off x="2703505" y="5621374"/>
                <a:ext cx="806275" cy="1494925"/>
              </a:xfrm>
              <a:custGeom>
                <a:avLst/>
                <a:gdLst>
                  <a:gd name="T0" fmla="*/ 398 w 508"/>
                  <a:gd name="T1" fmla="*/ 558 h 942"/>
                  <a:gd name="T2" fmla="*/ 398 w 508"/>
                  <a:gd name="T3" fmla="*/ 558 h 942"/>
                  <a:gd name="T4" fmla="*/ 169 w 508"/>
                  <a:gd name="T5" fmla="*/ 558 h 942"/>
                  <a:gd name="T6" fmla="*/ 169 w 508"/>
                  <a:gd name="T7" fmla="*/ 766 h 942"/>
                  <a:gd name="T8" fmla="*/ 341 w 508"/>
                  <a:gd name="T9" fmla="*/ 768 h 942"/>
                  <a:gd name="T10" fmla="*/ 341 w 508"/>
                  <a:gd name="T11" fmla="*/ 691 h 942"/>
                  <a:gd name="T12" fmla="*/ 508 w 508"/>
                  <a:gd name="T13" fmla="*/ 691 h 942"/>
                  <a:gd name="T14" fmla="*/ 508 w 508"/>
                  <a:gd name="T15" fmla="*/ 691 h 942"/>
                  <a:gd name="T16" fmla="*/ 508 w 508"/>
                  <a:gd name="T17" fmla="*/ 942 h 942"/>
                  <a:gd name="T18" fmla="*/ 2 w 508"/>
                  <a:gd name="T19" fmla="*/ 942 h 942"/>
                  <a:gd name="T20" fmla="*/ 2 w 508"/>
                  <a:gd name="T21" fmla="*/ 942 h 942"/>
                  <a:gd name="T22" fmla="*/ 0 w 508"/>
                  <a:gd name="T23" fmla="*/ 480 h 942"/>
                  <a:gd name="T24" fmla="*/ 108 w 508"/>
                  <a:gd name="T25" fmla="*/ 382 h 942"/>
                  <a:gd name="T26" fmla="*/ 110 w 508"/>
                  <a:gd name="T27" fmla="*/ 382 h 942"/>
                  <a:gd name="T28" fmla="*/ 339 w 508"/>
                  <a:gd name="T29" fmla="*/ 384 h 942"/>
                  <a:gd name="T30" fmla="*/ 341 w 508"/>
                  <a:gd name="T31" fmla="*/ 176 h 942"/>
                  <a:gd name="T32" fmla="*/ 171 w 508"/>
                  <a:gd name="T33" fmla="*/ 174 h 942"/>
                  <a:gd name="T34" fmla="*/ 171 w 508"/>
                  <a:gd name="T35" fmla="*/ 251 h 942"/>
                  <a:gd name="T36" fmla="*/ 2 w 508"/>
                  <a:gd name="T37" fmla="*/ 251 h 942"/>
                  <a:gd name="T38" fmla="*/ 2 w 508"/>
                  <a:gd name="T39" fmla="*/ 249 h 942"/>
                  <a:gd name="T40" fmla="*/ 2 w 508"/>
                  <a:gd name="T41" fmla="*/ 0 h 942"/>
                  <a:gd name="T42" fmla="*/ 171 w 508"/>
                  <a:gd name="T43" fmla="*/ 0 h 942"/>
                  <a:gd name="T44" fmla="*/ 171 w 508"/>
                  <a:gd name="T45" fmla="*/ 0 h 942"/>
                  <a:gd name="T46" fmla="*/ 171 w 508"/>
                  <a:gd name="T47" fmla="*/ 49 h 942"/>
                  <a:gd name="T48" fmla="*/ 225 w 508"/>
                  <a:gd name="T49" fmla="*/ 0 h 942"/>
                  <a:gd name="T50" fmla="*/ 400 w 508"/>
                  <a:gd name="T51" fmla="*/ 0 h 942"/>
                  <a:gd name="T52" fmla="*/ 402 w 508"/>
                  <a:gd name="T53" fmla="*/ 0 h 942"/>
                  <a:gd name="T54" fmla="*/ 508 w 508"/>
                  <a:gd name="T55" fmla="*/ 98 h 942"/>
                  <a:gd name="T56" fmla="*/ 508 w 508"/>
                  <a:gd name="T57" fmla="*/ 460 h 942"/>
                  <a:gd name="T58" fmla="*/ 508 w 508"/>
                  <a:gd name="T59" fmla="*/ 98 h 942"/>
                  <a:gd name="T60" fmla="*/ 400 w 508"/>
                  <a:gd name="T61" fmla="*/ 0 h 942"/>
                  <a:gd name="T62" fmla="*/ 225 w 508"/>
                  <a:gd name="T63" fmla="*/ 0 h 942"/>
                  <a:gd name="T64" fmla="*/ 171 w 508"/>
                  <a:gd name="T65" fmla="*/ 49 h 942"/>
                  <a:gd name="T66" fmla="*/ 171 w 508"/>
                  <a:gd name="T67" fmla="*/ 49 h 942"/>
                  <a:gd name="T68" fmla="*/ 171 w 508"/>
                  <a:gd name="T69" fmla="*/ 0 h 942"/>
                  <a:gd name="T70" fmla="*/ 4 w 508"/>
                  <a:gd name="T71" fmla="*/ 0 h 942"/>
                  <a:gd name="T72" fmla="*/ 2 w 508"/>
                  <a:gd name="T73" fmla="*/ 249 h 942"/>
                  <a:gd name="T74" fmla="*/ 169 w 508"/>
                  <a:gd name="T75" fmla="*/ 249 h 942"/>
                  <a:gd name="T76" fmla="*/ 169 w 508"/>
                  <a:gd name="T77" fmla="*/ 171 h 942"/>
                  <a:gd name="T78" fmla="*/ 341 w 508"/>
                  <a:gd name="T79" fmla="*/ 171 h 942"/>
                  <a:gd name="T80" fmla="*/ 343 w 508"/>
                  <a:gd name="T81" fmla="*/ 174 h 942"/>
                  <a:gd name="T82" fmla="*/ 343 w 508"/>
                  <a:gd name="T83" fmla="*/ 384 h 942"/>
                  <a:gd name="T84" fmla="*/ 110 w 508"/>
                  <a:gd name="T85" fmla="*/ 384 h 942"/>
                  <a:gd name="T86" fmla="*/ 4 w 508"/>
                  <a:gd name="T87" fmla="*/ 482 h 942"/>
                  <a:gd name="T88" fmla="*/ 4 w 508"/>
                  <a:gd name="T89" fmla="*/ 942 h 942"/>
                  <a:gd name="T90" fmla="*/ 508 w 508"/>
                  <a:gd name="T91" fmla="*/ 940 h 942"/>
                  <a:gd name="T92" fmla="*/ 508 w 508"/>
                  <a:gd name="T93" fmla="*/ 691 h 942"/>
                  <a:gd name="T94" fmla="*/ 341 w 508"/>
                  <a:gd name="T95" fmla="*/ 693 h 942"/>
                  <a:gd name="T96" fmla="*/ 341 w 508"/>
                  <a:gd name="T97" fmla="*/ 768 h 942"/>
                  <a:gd name="T98" fmla="*/ 341 w 508"/>
                  <a:gd name="T99" fmla="*/ 768 h 942"/>
                  <a:gd name="T100" fmla="*/ 169 w 508"/>
                  <a:gd name="T101" fmla="*/ 768 h 942"/>
                  <a:gd name="T102" fmla="*/ 169 w 508"/>
                  <a:gd name="T103" fmla="*/ 558 h 942"/>
                  <a:gd name="T104" fmla="*/ 169 w 508"/>
                  <a:gd name="T105" fmla="*/ 558 h 942"/>
                  <a:gd name="T106" fmla="*/ 398 w 508"/>
                  <a:gd name="T107" fmla="*/ 558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8" h="942">
                    <a:moveTo>
                      <a:pt x="508" y="460"/>
                    </a:moveTo>
                    <a:lnTo>
                      <a:pt x="398" y="558"/>
                    </a:lnTo>
                    <a:lnTo>
                      <a:pt x="398" y="558"/>
                    </a:lnTo>
                    <a:lnTo>
                      <a:pt x="398" y="558"/>
                    </a:lnTo>
                    <a:lnTo>
                      <a:pt x="169" y="558"/>
                    </a:lnTo>
                    <a:lnTo>
                      <a:pt x="169" y="558"/>
                    </a:lnTo>
                    <a:lnTo>
                      <a:pt x="169" y="768"/>
                    </a:lnTo>
                    <a:lnTo>
                      <a:pt x="169" y="766"/>
                    </a:lnTo>
                    <a:lnTo>
                      <a:pt x="341" y="766"/>
                    </a:lnTo>
                    <a:lnTo>
                      <a:pt x="341" y="768"/>
                    </a:lnTo>
                    <a:lnTo>
                      <a:pt x="341" y="691"/>
                    </a:lnTo>
                    <a:lnTo>
                      <a:pt x="341" y="691"/>
                    </a:lnTo>
                    <a:lnTo>
                      <a:pt x="341" y="691"/>
                    </a:lnTo>
                    <a:lnTo>
                      <a:pt x="508" y="691"/>
                    </a:lnTo>
                    <a:lnTo>
                      <a:pt x="508" y="691"/>
                    </a:lnTo>
                    <a:lnTo>
                      <a:pt x="508" y="691"/>
                    </a:lnTo>
                    <a:lnTo>
                      <a:pt x="508" y="942"/>
                    </a:lnTo>
                    <a:lnTo>
                      <a:pt x="508" y="942"/>
                    </a:lnTo>
                    <a:lnTo>
                      <a:pt x="508" y="942"/>
                    </a:lnTo>
                    <a:lnTo>
                      <a:pt x="2" y="942"/>
                    </a:lnTo>
                    <a:lnTo>
                      <a:pt x="2" y="942"/>
                    </a:lnTo>
                    <a:lnTo>
                      <a:pt x="2" y="942"/>
                    </a:lnTo>
                    <a:lnTo>
                      <a:pt x="0" y="482"/>
                    </a:lnTo>
                    <a:lnTo>
                      <a:pt x="0" y="480"/>
                    </a:lnTo>
                    <a:lnTo>
                      <a:pt x="2" y="480"/>
                    </a:lnTo>
                    <a:lnTo>
                      <a:pt x="108" y="382"/>
                    </a:lnTo>
                    <a:lnTo>
                      <a:pt x="110" y="382"/>
                    </a:lnTo>
                    <a:lnTo>
                      <a:pt x="110" y="382"/>
                    </a:lnTo>
                    <a:lnTo>
                      <a:pt x="341" y="382"/>
                    </a:lnTo>
                    <a:lnTo>
                      <a:pt x="339" y="384"/>
                    </a:lnTo>
                    <a:lnTo>
                      <a:pt x="339" y="174"/>
                    </a:lnTo>
                    <a:lnTo>
                      <a:pt x="341" y="176"/>
                    </a:lnTo>
                    <a:lnTo>
                      <a:pt x="171" y="176"/>
                    </a:lnTo>
                    <a:lnTo>
                      <a:pt x="171" y="174"/>
                    </a:lnTo>
                    <a:lnTo>
                      <a:pt x="171" y="249"/>
                    </a:lnTo>
                    <a:lnTo>
                      <a:pt x="171" y="251"/>
                    </a:lnTo>
                    <a:lnTo>
                      <a:pt x="171" y="251"/>
                    </a:lnTo>
                    <a:lnTo>
                      <a:pt x="2" y="251"/>
                    </a:lnTo>
                    <a:lnTo>
                      <a:pt x="2" y="251"/>
                    </a:lnTo>
                    <a:lnTo>
                      <a:pt x="2" y="24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1" y="49"/>
                    </a:lnTo>
                    <a:lnTo>
                      <a:pt x="171" y="49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400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508" y="98"/>
                    </a:lnTo>
                    <a:lnTo>
                      <a:pt x="508" y="98"/>
                    </a:lnTo>
                    <a:lnTo>
                      <a:pt x="508" y="98"/>
                    </a:lnTo>
                    <a:lnTo>
                      <a:pt x="508" y="460"/>
                    </a:lnTo>
                    <a:close/>
                    <a:moveTo>
                      <a:pt x="508" y="460"/>
                    </a:moveTo>
                    <a:lnTo>
                      <a:pt x="508" y="98"/>
                    </a:lnTo>
                    <a:lnTo>
                      <a:pt x="508" y="98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225" y="0"/>
                    </a:lnTo>
                    <a:lnTo>
                      <a:pt x="227" y="0"/>
                    </a:lnTo>
                    <a:lnTo>
                      <a:pt x="171" y="49"/>
                    </a:lnTo>
                    <a:lnTo>
                      <a:pt x="171" y="51"/>
                    </a:lnTo>
                    <a:lnTo>
                      <a:pt x="171" y="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49"/>
                    </a:lnTo>
                    <a:lnTo>
                      <a:pt x="2" y="249"/>
                    </a:lnTo>
                    <a:lnTo>
                      <a:pt x="171" y="249"/>
                    </a:lnTo>
                    <a:lnTo>
                      <a:pt x="169" y="249"/>
                    </a:lnTo>
                    <a:lnTo>
                      <a:pt x="169" y="174"/>
                    </a:lnTo>
                    <a:lnTo>
                      <a:pt x="169" y="171"/>
                    </a:lnTo>
                    <a:lnTo>
                      <a:pt x="171" y="171"/>
                    </a:lnTo>
                    <a:lnTo>
                      <a:pt x="341" y="171"/>
                    </a:lnTo>
                    <a:lnTo>
                      <a:pt x="343" y="171"/>
                    </a:lnTo>
                    <a:lnTo>
                      <a:pt x="343" y="174"/>
                    </a:lnTo>
                    <a:lnTo>
                      <a:pt x="343" y="384"/>
                    </a:lnTo>
                    <a:lnTo>
                      <a:pt x="343" y="384"/>
                    </a:lnTo>
                    <a:lnTo>
                      <a:pt x="341" y="384"/>
                    </a:lnTo>
                    <a:lnTo>
                      <a:pt x="110" y="384"/>
                    </a:lnTo>
                    <a:lnTo>
                      <a:pt x="110" y="384"/>
                    </a:lnTo>
                    <a:lnTo>
                      <a:pt x="4" y="482"/>
                    </a:lnTo>
                    <a:lnTo>
                      <a:pt x="4" y="482"/>
                    </a:lnTo>
                    <a:lnTo>
                      <a:pt x="4" y="942"/>
                    </a:lnTo>
                    <a:lnTo>
                      <a:pt x="2" y="940"/>
                    </a:lnTo>
                    <a:lnTo>
                      <a:pt x="508" y="940"/>
                    </a:lnTo>
                    <a:lnTo>
                      <a:pt x="506" y="942"/>
                    </a:lnTo>
                    <a:lnTo>
                      <a:pt x="508" y="691"/>
                    </a:lnTo>
                    <a:lnTo>
                      <a:pt x="508" y="693"/>
                    </a:lnTo>
                    <a:lnTo>
                      <a:pt x="341" y="693"/>
                    </a:lnTo>
                    <a:lnTo>
                      <a:pt x="341" y="691"/>
                    </a:lnTo>
                    <a:lnTo>
                      <a:pt x="341" y="768"/>
                    </a:lnTo>
                    <a:lnTo>
                      <a:pt x="341" y="768"/>
                    </a:lnTo>
                    <a:lnTo>
                      <a:pt x="341" y="768"/>
                    </a:lnTo>
                    <a:lnTo>
                      <a:pt x="169" y="768"/>
                    </a:lnTo>
                    <a:lnTo>
                      <a:pt x="169" y="768"/>
                    </a:lnTo>
                    <a:lnTo>
                      <a:pt x="169" y="768"/>
                    </a:lnTo>
                    <a:lnTo>
                      <a:pt x="169" y="558"/>
                    </a:lnTo>
                    <a:lnTo>
                      <a:pt x="169" y="558"/>
                    </a:lnTo>
                    <a:lnTo>
                      <a:pt x="169" y="558"/>
                    </a:lnTo>
                    <a:lnTo>
                      <a:pt x="398" y="558"/>
                    </a:lnTo>
                    <a:lnTo>
                      <a:pt x="398" y="558"/>
                    </a:lnTo>
                    <a:lnTo>
                      <a:pt x="508" y="46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0" name="Freeform 285"/>
              <p:cNvSpPr>
                <a:spLocks noEditPoints="1"/>
              </p:cNvSpPr>
              <p:nvPr/>
            </p:nvSpPr>
            <p:spPr bwMode="auto">
              <a:xfrm>
                <a:off x="2703505" y="5644197"/>
                <a:ext cx="806275" cy="1419934"/>
              </a:xfrm>
              <a:custGeom>
                <a:avLst/>
                <a:gdLst>
                  <a:gd name="T0" fmla="*/ 396 w 508"/>
                  <a:gd name="T1" fmla="*/ 529 h 895"/>
                  <a:gd name="T2" fmla="*/ 394 w 508"/>
                  <a:gd name="T3" fmla="*/ 529 h 895"/>
                  <a:gd name="T4" fmla="*/ 176 w 508"/>
                  <a:gd name="T5" fmla="*/ 529 h 895"/>
                  <a:gd name="T6" fmla="*/ 171 w 508"/>
                  <a:gd name="T7" fmla="*/ 720 h 895"/>
                  <a:gd name="T8" fmla="*/ 333 w 508"/>
                  <a:gd name="T9" fmla="*/ 724 h 895"/>
                  <a:gd name="T10" fmla="*/ 333 w 508"/>
                  <a:gd name="T11" fmla="*/ 648 h 895"/>
                  <a:gd name="T12" fmla="*/ 500 w 508"/>
                  <a:gd name="T13" fmla="*/ 646 h 895"/>
                  <a:gd name="T14" fmla="*/ 508 w 508"/>
                  <a:gd name="T15" fmla="*/ 654 h 895"/>
                  <a:gd name="T16" fmla="*/ 508 w 508"/>
                  <a:gd name="T17" fmla="*/ 895 h 895"/>
                  <a:gd name="T18" fmla="*/ 10 w 508"/>
                  <a:gd name="T19" fmla="*/ 895 h 895"/>
                  <a:gd name="T20" fmla="*/ 0 w 508"/>
                  <a:gd name="T21" fmla="*/ 887 h 895"/>
                  <a:gd name="T22" fmla="*/ 0 w 508"/>
                  <a:gd name="T23" fmla="*/ 454 h 895"/>
                  <a:gd name="T24" fmla="*/ 108 w 508"/>
                  <a:gd name="T25" fmla="*/ 358 h 895"/>
                  <a:gd name="T26" fmla="*/ 114 w 508"/>
                  <a:gd name="T27" fmla="*/ 356 h 895"/>
                  <a:gd name="T28" fmla="*/ 329 w 508"/>
                  <a:gd name="T29" fmla="*/ 366 h 895"/>
                  <a:gd name="T30" fmla="*/ 339 w 508"/>
                  <a:gd name="T31" fmla="*/ 178 h 895"/>
                  <a:gd name="T32" fmla="*/ 182 w 508"/>
                  <a:gd name="T33" fmla="*/ 170 h 895"/>
                  <a:gd name="T34" fmla="*/ 182 w 508"/>
                  <a:gd name="T35" fmla="*/ 249 h 895"/>
                  <a:gd name="T36" fmla="*/ 10 w 508"/>
                  <a:gd name="T37" fmla="*/ 249 h 895"/>
                  <a:gd name="T38" fmla="*/ 2 w 508"/>
                  <a:gd name="T39" fmla="*/ 241 h 895"/>
                  <a:gd name="T40" fmla="*/ 2 w 508"/>
                  <a:gd name="T41" fmla="*/ 0 h 895"/>
                  <a:gd name="T42" fmla="*/ 174 w 508"/>
                  <a:gd name="T43" fmla="*/ 0 h 895"/>
                  <a:gd name="T44" fmla="*/ 180 w 508"/>
                  <a:gd name="T45" fmla="*/ 6 h 895"/>
                  <a:gd name="T46" fmla="*/ 169 w 508"/>
                  <a:gd name="T47" fmla="*/ 49 h 895"/>
                  <a:gd name="T48" fmla="*/ 225 w 508"/>
                  <a:gd name="T49" fmla="*/ 2 h 895"/>
                  <a:gd name="T50" fmla="*/ 396 w 508"/>
                  <a:gd name="T51" fmla="*/ 2 h 895"/>
                  <a:gd name="T52" fmla="*/ 400 w 508"/>
                  <a:gd name="T53" fmla="*/ 4 h 895"/>
                  <a:gd name="T54" fmla="*/ 504 w 508"/>
                  <a:gd name="T55" fmla="*/ 98 h 895"/>
                  <a:gd name="T56" fmla="*/ 500 w 508"/>
                  <a:gd name="T57" fmla="*/ 435 h 895"/>
                  <a:gd name="T58" fmla="*/ 498 w 508"/>
                  <a:gd name="T59" fmla="*/ 98 h 895"/>
                  <a:gd name="T60" fmla="*/ 394 w 508"/>
                  <a:gd name="T61" fmla="*/ 10 h 895"/>
                  <a:gd name="T62" fmla="*/ 227 w 508"/>
                  <a:gd name="T63" fmla="*/ 12 h 895"/>
                  <a:gd name="T64" fmla="*/ 178 w 508"/>
                  <a:gd name="T65" fmla="*/ 57 h 895"/>
                  <a:gd name="T66" fmla="*/ 167 w 508"/>
                  <a:gd name="T67" fmla="*/ 53 h 895"/>
                  <a:gd name="T68" fmla="*/ 174 w 508"/>
                  <a:gd name="T69" fmla="*/ 12 h 895"/>
                  <a:gd name="T70" fmla="*/ 16 w 508"/>
                  <a:gd name="T71" fmla="*/ 6 h 895"/>
                  <a:gd name="T72" fmla="*/ 10 w 508"/>
                  <a:gd name="T73" fmla="*/ 233 h 895"/>
                  <a:gd name="T74" fmla="*/ 165 w 508"/>
                  <a:gd name="T75" fmla="*/ 241 h 895"/>
                  <a:gd name="T76" fmla="*/ 165 w 508"/>
                  <a:gd name="T77" fmla="*/ 162 h 895"/>
                  <a:gd name="T78" fmla="*/ 339 w 508"/>
                  <a:gd name="T79" fmla="*/ 160 h 895"/>
                  <a:gd name="T80" fmla="*/ 347 w 508"/>
                  <a:gd name="T81" fmla="*/ 170 h 895"/>
                  <a:gd name="T82" fmla="*/ 347 w 508"/>
                  <a:gd name="T83" fmla="*/ 374 h 895"/>
                  <a:gd name="T84" fmla="*/ 114 w 508"/>
                  <a:gd name="T85" fmla="*/ 376 h 895"/>
                  <a:gd name="T86" fmla="*/ 16 w 508"/>
                  <a:gd name="T87" fmla="*/ 464 h 895"/>
                  <a:gd name="T88" fmla="*/ 18 w 508"/>
                  <a:gd name="T89" fmla="*/ 887 h 895"/>
                  <a:gd name="T90" fmla="*/ 500 w 508"/>
                  <a:gd name="T91" fmla="*/ 879 h 895"/>
                  <a:gd name="T92" fmla="*/ 494 w 508"/>
                  <a:gd name="T93" fmla="*/ 654 h 895"/>
                  <a:gd name="T94" fmla="*/ 339 w 508"/>
                  <a:gd name="T95" fmla="*/ 660 h 895"/>
                  <a:gd name="T96" fmla="*/ 345 w 508"/>
                  <a:gd name="T97" fmla="*/ 724 h 895"/>
                  <a:gd name="T98" fmla="*/ 339 w 508"/>
                  <a:gd name="T99" fmla="*/ 730 h 895"/>
                  <a:gd name="T100" fmla="*/ 167 w 508"/>
                  <a:gd name="T101" fmla="*/ 730 h 895"/>
                  <a:gd name="T102" fmla="*/ 169 w 508"/>
                  <a:gd name="T103" fmla="*/ 529 h 895"/>
                  <a:gd name="T104" fmla="*/ 171 w 508"/>
                  <a:gd name="T105" fmla="*/ 525 h 895"/>
                  <a:gd name="T106" fmla="*/ 392 w 508"/>
                  <a:gd name="T107" fmla="*/ 527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8" h="895">
                    <a:moveTo>
                      <a:pt x="500" y="435"/>
                    </a:moveTo>
                    <a:lnTo>
                      <a:pt x="396" y="529"/>
                    </a:lnTo>
                    <a:lnTo>
                      <a:pt x="394" y="529"/>
                    </a:lnTo>
                    <a:lnTo>
                      <a:pt x="394" y="529"/>
                    </a:lnTo>
                    <a:lnTo>
                      <a:pt x="171" y="532"/>
                    </a:lnTo>
                    <a:lnTo>
                      <a:pt x="176" y="529"/>
                    </a:lnTo>
                    <a:lnTo>
                      <a:pt x="178" y="724"/>
                    </a:lnTo>
                    <a:lnTo>
                      <a:pt x="171" y="720"/>
                    </a:lnTo>
                    <a:lnTo>
                      <a:pt x="339" y="720"/>
                    </a:lnTo>
                    <a:lnTo>
                      <a:pt x="333" y="724"/>
                    </a:lnTo>
                    <a:lnTo>
                      <a:pt x="333" y="654"/>
                    </a:lnTo>
                    <a:lnTo>
                      <a:pt x="333" y="648"/>
                    </a:lnTo>
                    <a:lnTo>
                      <a:pt x="339" y="648"/>
                    </a:lnTo>
                    <a:lnTo>
                      <a:pt x="500" y="646"/>
                    </a:lnTo>
                    <a:lnTo>
                      <a:pt x="508" y="646"/>
                    </a:lnTo>
                    <a:lnTo>
                      <a:pt x="508" y="654"/>
                    </a:lnTo>
                    <a:lnTo>
                      <a:pt x="508" y="887"/>
                    </a:lnTo>
                    <a:lnTo>
                      <a:pt x="508" y="895"/>
                    </a:lnTo>
                    <a:lnTo>
                      <a:pt x="500" y="895"/>
                    </a:lnTo>
                    <a:lnTo>
                      <a:pt x="10" y="895"/>
                    </a:lnTo>
                    <a:lnTo>
                      <a:pt x="0" y="895"/>
                    </a:lnTo>
                    <a:lnTo>
                      <a:pt x="0" y="887"/>
                    </a:lnTo>
                    <a:lnTo>
                      <a:pt x="0" y="458"/>
                    </a:lnTo>
                    <a:lnTo>
                      <a:pt x="0" y="454"/>
                    </a:lnTo>
                    <a:lnTo>
                      <a:pt x="4" y="450"/>
                    </a:lnTo>
                    <a:lnTo>
                      <a:pt x="108" y="358"/>
                    </a:lnTo>
                    <a:lnTo>
                      <a:pt x="110" y="356"/>
                    </a:lnTo>
                    <a:lnTo>
                      <a:pt x="114" y="356"/>
                    </a:lnTo>
                    <a:lnTo>
                      <a:pt x="339" y="356"/>
                    </a:lnTo>
                    <a:lnTo>
                      <a:pt x="329" y="366"/>
                    </a:lnTo>
                    <a:lnTo>
                      <a:pt x="329" y="170"/>
                    </a:lnTo>
                    <a:lnTo>
                      <a:pt x="339" y="178"/>
                    </a:lnTo>
                    <a:lnTo>
                      <a:pt x="174" y="178"/>
                    </a:lnTo>
                    <a:lnTo>
                      <a:pt x="182" y="170"/>
                    </a:lnTo>
                    <a:lnTo>
                      <a:pt x="182" y="241"/>
                    </a:lnTo>
                    <a:lnTo>
                      <a:pt x="182" y="249"/>
                    </a:lnTo>
                    <a:lnTo>
                      <a:pt x="174" y="249"/>
                    </a:lnTo>
                    <a:lnTo>
                      <a:pt x="10" y="249"/>
                    </a:lnTo>
                    <a:lnTo>
                      <a:pt x="2" y="249"/>
                    </a:lnTo>
                    <a:lnTo>
                      <a:pt x="2" y="241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0" y="6"/>
                    </a:lnTo>
                    <a:lnTo>
                      <a:pt x="180" y="53"/>
                    </a:lnTo>
                    <a:lnTo>
                      <a:pt x="169" y="49"/>
                    </a:lnTo>
                    <a:lnTo>
                      <a:pt x="222" y="2"/>
                    </a:lnTo>
                    <a:lnTo>
                      <a:pt x="225" y="2"/>
                    </a:lnTo>
                    <a:lnTo>
                      <a:pt x="227" y="2"/>
                    </a:lnTo>
                    <a:lnTo>
                      <a:pt x="396" y="2"/>
                    </a:lnTo>
                    <a:lnTo>
                      <a:pt x="398" y="2"/>
                    </a:lnTo>
                    <a:lnTo>
                      <a:pt x="400" y="4"/>
                    </a:lnTo>
                    <a:lnTo>
                      <a:pt x="502" y="96"/>
                    </a:lnTo>
                    <a:lnTo>
                      <a:pt x="504" y="98"/>
                    </a:lnTo>
                    <a:lnTo>
                      <a:pt x="504" y="98"/>
                    </a:lnTo>
                    <a:lnTo>
                      <a:pt x="500" y="435"/>
                    </a:lnTo>
                    <a:close/>
                    <a:moveTo>
                      <a:pt x="500" y="435"/>
                    </a:moveTo>
                    <a:lnTo>
                      <a:pt x="498" y="98"/>
                    </a:lnTo>
                    <a:lnTo>
                      <a:pt x="498" y="102"/>
                    </a:lnTo>
                    <a:lnTo>
                      <a:pt x="394" y="10"/>
                    </a:lnTo>
                    <a:lnTo>
                      <a:pt x="396" y="12"/>
                    </a:lnTo>
                    <a:lnTo>
                      <a:pt x="227" y="12"/>
                    </a:lnTo>
                    <a:lnTo>
                      <a:pt x="231" y="12"/>
                    </a:lnTo>
                    <a:lnTo>
                      <a:pt x="178" y="57"/>
                    </a:lnTo>
                    <a:lnTo>
                      <a:pt x="167" y="65"/>
                    </a:lnTo>
                    <a:lnTo>
                      <a:pt x="167" y="53"/>
                    </a:lnTo>
                    <a:lnTo>
                      <a:pt x="167" y="6"/>
                    </a:lnTo>
                    <a:lnTo>
                      <a:pt x="174" y="12"/>
                    </a:lnTo>
                    <a:lnTo>
                      <a:pt x="10" y="14"/>
                    </a:lnTo>
                    <a:lnTo>
                      <a:pt x="16" y="6"/>
                    </a:lnTo>
                    <a:lnTo>
                      <a:pt x="18" y="241"/>
                    </a:lnTo>
                    <a:lnTo>
                      <a:pt x="10" y="233"/>
                    </a:lnTo>
                    <a:lnTo>
                      <a:pt x="174" y="231"/>
                    </a:lnTo>
                    <a:lnTo>
                      <a:pt x="165" y="241"/>
                    </a:lnTo>
                    <a:lnTo>
                      <a:pt x="165" y="170"/>
                    </a:lnTo>
                    <a:lnTo>
                      <a:pt x="165" y="162"/>
                    </a:lnTo>
                    <a:lnTo>
                      <a:pt x="174" y="162"/>
                    </a:lnTo>
                    <a:lnTo>
                      <a:pt x="339" y="160"/>
                    </a:lnTo>
                    <a:lnTo>
                      <a:pt x="347" y="160"/>
                    </a:lnTo>
                    <a:lnTo>
                      <a:pt x="347" y="170"/>
                    </a:lnTo>
                    <a:lnTo>
                      <a:pt x="347" y="366"/>
                    </a:lnTo>
                    <a:lnTo>
                      <a:pt x="347" y="374"/>
                    </a:lnTo>
                    <a:lnTo>
                      <a:pt x="339" y="374"/>
                    </a:lnTo>
                    <a:lnTo>
                      <a:pt x="114" y="376"/>
                    </a:lnTo>
                    <a:lnTo>
                      <a:pt x="120" y="372"/>
                    </a:lnTo>
                    <a:lnTo>
                      <a:pt x="16" y="464"/>
                    </a:lnTo>
                    <a:lnTo>
                      <a:pt x="20" y="458"/>
                    </a:lnTo>
                    <a:lnTo>
                      <a:pt x="18" y="887"/>
                    </a:lnTo>
                    <a:lnTo>
                      <a:pt x="10" y="877"/>
                    </a:lnTo>
                    <a:lnTo>
                      <a:pt x="500" y="879"/>
                    </a:lnTo>
                    <a:lnTo>
                      <a:pt x="492" y="887"/>
                    </a:lnTo>
                    <a:lnTo>
                      <a:pt x="494" y="654"/>
                    </a:lnTo>
                    <a:lnTo>
                      <a:pt x="500" y="660"/>
                    </a:lnTo>
                    <a:lnTo>
                      <a:pt x="339" y="660"/>
                    </a:lnTo>
                    <a:lnTo>
                      <a:pt x="345" y="654"/>
                    </a:lnTo>
                    <a:lnTo>
                      <a:pt x="345" y="724"/>
                    </a:lnTo>
                    <a:lnTo>
                      <a:pt x="345" y="730"/>
                    </a:lnTo>
                    <a:lnTo>
                      <a:pt x="339" y="730"/>
                    </a:lnTo>
                    <a:lnTo>
                      <a:pt x="171" y="730"/>
                    </a:lnTo>
                    <a:lnTo>
                      <a:pt x="167" y="730"/>
                    </a:lnTo>
                    <a:lnTo>
                      <a:pt x="167" y="724"/>
                    </a:lnTo>
                    <a:lnTo>
                      <a:pt x="169" y="529"/>
                    </a:lnTo>
                    <a:lnTo>
                      <a:pt x="169" y="525"/>
                    </a:lnTo>
                    <a:lnTo>
                      <a:pt x="171" y="525"/>
                    </a:lnTo>
                    <a:lnTo>
                      <a:pt x="394" y="527"/>
                    </a:lnTo>
                    <a:lnTo>
                      <a:pt x="392" y="527"/>
                    </a:lnTo>
                    <a:lnTo>
                      <a:pt x="500" y="4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/>
        </p:nvSpPr>
        <p:spPr bwMode="auto">
          <a:xfrm>
            <a:off x="1533053" y="2263775"/>
            <a:ext cx="1852612" cy="2238375"/>
          </a:xfrm>
          <a:custGeom>
            <a:avLst/>
            <a:gdLst>
              <a:gd name="T0" fmla="*/ 274 w 803"/>
              <a:gd name="T1" fmla="*/ 26 h 970"/>
              <a:gd name="T2" fmla="*/ 283 w 803"/>
              <a:gd name="T3" fmla="*/ 124 h 970"/>
              <a:gd name="T4" fmla="*/ 691 w 803"/>
              <a:gd name="T5" fmla="*/ 335 h 970"/>
              <a:gd name="T6" fmla="*/ 138 w 803"/>
              <a:gd name="T7" fmla="*/ 195 h 970"/>
              <a:gd name="T8" fmla="*/ 129 w 803"/>
              <a:gd name="T9" fmla="*/ 205 h 970"/>
              <a:gd name="T10" fmla="*/ 741 w 803"/>
              <a:gd name="T11" fmla="*/ 497 h 970"/>
              <a:gd name="T12" fmla="*/ 783 w 803"/>
              <a:gd name="T13" fmla="*/ 529 h 970"/>
              <a:gd name="T14" fmla="*/ 45 w 803"/>
              <a:gd name="T15" fmla="*/ 374 h 970"/>
              <a:gd name="T16" fmla="*/ 452 w 803"/>
              <a:gd name="T17" fmla="*/ 114 h 970"/>
              <a:gd name="T18" fmla="*/ 494 w 803"/>
              <a:gd name="T19" fmla="*/ 9 h 970"/>
              <a:gd name="T20" fmla="*/ 643 w 803"/>
              <a:gd name="T21" fmla="*/ 197 h 970"/>
              <a:gd name="T22" fmla="*/ 619 w 803"/>
              <a:gd name="T23" fmla="*/ 199 h 970"/>
              <a:gd name="T24" fmla="*/ 206 w 803"/>
              <a:gd name="T25" fmla="*/ 295 h 970"/>
              <a:gd name="T26" fmla="*/ 176 w 803"/>
              <a:gd name="T27" fmla="*/ 404 h 970"/>
              <a:gd name="T28" fmla="*/ 160 w 803"/>
              <a:gd name="T29" fmla="*/ 450 h 970"/>
              <a:gd name="T30" fmla="*/ 242 w 803"/>
              <a:gd name="T31" fmla="*/ 896 h 970"/>
              <a:gd name="T32" fmla="*/ 255 w 803"/>
              <a:gd name="T33" fmla="*/ 677 h 970"/>
              <a:gd name="T34" fmla="*/ 340 w 803"/>
              <a:gd name="T35" fmla="*/ 469 h 970"/>
              <a:gd name="T36" fmla="*/ 343 w 803"/>
              <a:gd name="T37" fmla="*/ 443 h 970"/>
              <a:gd name="T38" fmla="*/ 638 w 803"/>
              <a:gd name="T39" fmla="*/ 375 h 970"/>
              <a:gd name="T40" fmla="*/ 434 w 803"/>
              <a:gd name="T41" fmla="*/ 436 h 970"/>
              <a:gd name="T42" fmla="*/ 359 w 803"/>
              <a:gd name="T43" fmla="*/ 406 h 970"/>
              <a:gd name="T44" fmla="*/ 361 w 803"/>
              <a:gd name="T45" fmla="*/ 543 h 970"/>
              <a:gd name="T46" fmla="*/ 342 w 803"/>
              <a:gd name="T47" fmla="*/ 667 h 970"/>
              <a:gd name="T48" fmla="*/ 368 w 803"/>
              <a:gd name="T49" fmla="*/ 569 h 970"/>
              <a:gd name="T50" fmla="*/ 374 w 803"/>
              <a:gd name="T51" fmla="*/ 567 h 970"/>
              <a:gd name="T52" fmla="*/ 415 w 803"/>
              <a:gd name="T53" fmla="*/ 499 h 970"/>
              <a:gd name="T54" fmla="*/ 381 w 803"/>
              <a:gd name="T55" fmla="*/ 521 h 970"/>
              <a:gd name="T56" fmla="*/ 394 w 803"/>
              <a:gd name="T57" fmla="*/ 489 h 970"/>
              <a:gd name="T58" fmla="*/ 430 w 803"/>
              <a:gd name="T59" fmla="*/ 445 h 970"/>
              <a:gd name="T60" fmla="*/ 432 w 803"/>
              <a:gd name="T61" fmla="*/ 455 h 970"/>
              <a:gd name="T62" fmla="*/ 405 w 803"/>
              <a:gd name="T63" fmla="*/ 464 h 970"/>
              <a:gd name="T64" fmla="*/ 354 w 803"/>
              <a:gd name="T65" fmla="*/ 423 h 970"/>
              <a:gd name="T66" fmla="*/ 361 w 803"/>
              <a:gd name="T67" fmla="*/ 409 h 970"/>
              <a:gd name="T68" fmla="*/ 373 w 803"/>
              <a:gd name="T69" fmla="*/ 414 h 970"/>
              <a:gd name="T70" fmla="*/ 373 w 803"/>
              <a:gd name="T71" fmla="*/ 418 h 970"/>
              <a:gd name="T72" fmla="*/ 362 w 803"/>
              <a:gd name="T73" fmla="*/ 563 h 970"/>
              <a:gd name="T74" fmla="*/ 360 w 803"/>
              <a:gd name="T75" fmla="*/ 509 h 970"/>
              <a:gd name="T76" fmla="*/ 383 w 803"/>
              <a:gd name="T77" fmla="*/ 527 h 970"/>
              <a:gd name="T78" fmla="*/ 389 w 803"/>
              <a:gd name="T79" fmla="*/ 516 h 970"/>
              <a:gd name="T80" fmla="*/ 346 w 803"/>
              <a:gd name="T81" fmla="*/ 910 h 970"/>
              <a:gd name="T82" fmla="*/ 371 w 803"/>
              <a:gd name="T83" fmla="*/ 411 h 970"/>
              <a:gd name="T84" fmla="*/ 627 w 803"/>
              <a:gd name="T85" fmla="*/ 349 h 970"/>
              <a:gd name="T86" fmla="*/ 284 w 803"/>
              <a:gd name="T87" fmla="*/ 201 h 970"/>
              <a:gd name="T88" fmla="*/ 183 w 803"/>
              <a:gd name="T89" fmla="*/ 300 h 970"/>
              <a:gd name="T90" fmla="*/ 262 w 803"/>
              <a:gd name="T91" fmla="*/ 238 h 970"/>
              <a:gd name="T92" fmla="*/ 590 w 803"/>
              <a:gd name="T93" fmla="*/ 342 h 970"/>
              <a:gd name="T94" fmla="*/ 513 w 803"/>
              <a:gd name="T95" fmla="*/ 622 h 970"/>
              <a:gd name="T96" fmla="*/ 283 w 803"/>
              <a:gd name="T97" fmla="*/ 749 h 970"/>
              <a:gd name="T98" fmla="*/ 330 w 803"/>
              <a:gd name="T99" fmla="*/ 769 h 970"/>
              <a:gd name="T100" fmla="*/ 244 w 803"/>
              <a:gd name="T101" fmla="*/ 760 h 970"/>
              <a:gd name="T102" fmla="*/ 318 w 803"/>
              <a:gd name="T103" fmla="*/ 796 h 970"/>
              <a:gd name="T104" fmla="*/ 229 w 803"/>
              <a:gd name="T105" fmla="*/ 793 h 970"/>
              <a:gd name="T106" fmla="*/ 294 w 803"/>
              <a:gd name="T107" fmla="*/ 850 h 970"/>
              <a:gd name="T108" fmla="*/ 249 w 803"/>
              <a:gd name="T109" fmla="*/ 857 h 970"/>
              <a:gd name="T110" fmla="*/ 322 w 803"/>
              <a:gd name="T111" fmla="*/ 870 h 970"/>
              <a:gd name="T112" fmla="*/ 408 w 803"/>
              <a:gd name="T113" fmla="*/ 818 h 970"/>
              <a:gd name="T114" fmla="*/ 482 w 803"/>
              <a:gd name="T115" fmla="*/ 675 h 970"/>
              <a:gd name="T116" fmla="*/ 612 w 803"/>
              <a:gd name="T117" fmla="*/ 535 h 970"/>
              <a:gd name="T118" fmla="*/ 286 w 803"/>
              <a:gd name="T119" fmla="*/ 723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03" h="970">
                <a:moveTo>
                  <a:pt x="283" y="124"/>
                </a:moveTo>
                <a:cubicBezTo>
                  <a:pt x="285" y="129"/>
                  <a:pt x="289" y="137"/>
                  <a:pt x="293" y="136"/>
                </a:cubicBezTo>
                <a:cubicBezTo>
                  <a:pt x="297" y="135"/>
                  <a:pt x="295" y="124"/>
                  <a:pt x="295" y="122"/>
                </a:cubicBezTo>
                <a:cubicBezTo>
                  <a:pt x="294" y="116"/>
                  <a:pt x="293" y="111"/>
                  <a:pt x="292" y="107"/>
                </a:cubicBezTo>
                <a:cubicBezTo>
                  <a:pt x="284" y="77"/>
                  <a:pt x="279" y="54"/>
                  <a:pt x="274" y="26"/>
                </a:cubicBezTo>
                <a:cubicBezTo>
                  <a:pt x="273" y="21"/>
                  <a:pt x="272" y="12"/>
                  <a:pt x="269" y="10"/>
                </a:cubicBezTo>
                <a:cubicBezTo>
                  <a:pt x="265" y="5"/>
                  <a:pt x="253" y="10"/>
                  <a:pt x="246" y="12"/>
                </a:cubicBezTo>
                <a:cubicBezTo>
                  <a:pt x="244" y="14"/>
                  <a:pt x="244" y="17"/>
                  <a:pt x="242" y="19"/>
                </a:cubicBezTo>
                <a:cubicBezTo>
                  <a:pt x="247" y="35"/>
                  <a:pt x="255" y="54"/>
                  <a:pt x="263" y="72"/>
                </a:cubicBezTo>
                <a:cubicBezTo>
                  <a:pt x="272" y="92"/>
                  <a:pt x="276" y="109"/>
                  <a:pt x="283" y="124"/>
                </a:cubicBezTo>
                <a:close/>
                <a:moveTo>
                  <a:pt x="795" y="300"/>
                </a:moveTo>
                <a:cubicBezTo>
                  <a:pt x="790" y="298"/>
                  <a:pt x="778" y="303"/>
                  <a:pt x="771" y="306"/>
                </a:cubicBezTo>
                <a:cubicBezTo>
                  <a:pt x="762" y="309"/>
                  <a:pt x="754" y="312"/>
                  <a:pt x="746" y="315"/>
                </a:cubicBezTo>
                <a:cubicBezTo>
                  <a:pt x="726" y="323"/>
                  <a:pt x="711" y="322"/>
                  <a:pt x="697" y="330"/>
                </a:cubicBezTo>
                <a:cubicBezTo>
                  <a:pt x="692" y="333"/>
                  <a:pt x="691" y="334"/>
                  <a:pt x="691" y="335"/>
                </a:cubicBezTo>
                <a:cubicBezTo>
                  <a:pt x="694" y="343"/>
                  <a:pt x="710" y="340"/>
                  <a:pt x="717" y="339"/>
                </a:cubicBezTo>
                <a:cubicBezTo>
                  <a:pt x="745" y="334"/>
                  <a:pt x="775" y="331"/>
                  <a:pt x="801" y="328"/>
                </a:cubicBezTo>
                <a:cubicBezTo>
                  <a:pt x="803" y="321"/>
                  <a:pt x="803" y="304"/>
                  <a:pt x="795" y="300"/>
                </a:cubicBezTo>
                <a:close/>
                <a:moveTo>
                  <a:pt x="149" y="205"/>
                </a:moveTo>
                <a:cubicBezTo>
                  <a:pt x="145" y="202"/>
                  <a:pt x="141" y="198"/>
                  <a:pt x="138" y="195"/>
                </a:cubicBezTo>
                <a:cubicBezTo>
                  <a:pt x="121" y="182"/>
                  <a:pt x="107" y="170"/>
                  <a:pt x="91" y="156"/>
                </a:cubicBezTo>
                <a:cubicBezTo>
                  <a:pt x="87" y="152"/>
                  <a:pt x="73" y="136"/>
                  <a:pt x="67" y="138"/>
                </a:cubicBezTo>
                <a:cubicBezTo>
                  <a:pt x="63" y="139"/>
                  <a:pt x="53" y="149"/>
                  <a:pt x="53" y="154"/>
                </a:cubicBezTo>
                <a:cubicBezTo>
                  <a:pt x="53" y="160"/>
                  <a:pt x="61" y="163"/>
                  <a:pt x="66" y="166"/>
                </a:cubicBezTo>
                <a:cubicBezTo>
                  <a:pt x="87" y="180"/>
                  <a:pt x="110" y="192"/>
                  <a:pt x="129" y="205"/>
                </a:cubicBezTo>
                <a:cubicBezTo>
                  <a:pt x="137" y="211"/>
                  <a:pt x="146" y="218"/>
                  <a:pt x="156" y="218"/>
                </a:cubicBezTo>
                <a:cubicBezTo>
                  <a:pt x="158" y="213"/>
                  <a:pt x="152" y="209"/>
                  <a:pt x="149" y="205"/>
                </a:cubicBezTo>
                <a:close/>
                <a:moveTo>
                  <a:pt x="789" y="506"/>
                </a:moveTo>
                <a:cubicBezTo>
                  <a:pt x="785" y="501"/>
                  <a:pt x="773" y="501"/>
                  <a:pt x="766" y="500"/>
                </a:cubicBezTo>
                <a:cubicBezTo>
                  <a:pt x="757" y="499"/>
                  <a:pt x="749" y="498"/>
                  <a:pt x="741" y="497"/>
                </a:cubicBezTo>
                <a:cubicBezTo>
                  <a:pt x="724" y="495"/>
                  <a:pt x="707" y="489"/>
                  <a:pt x="691" y="490"/>
                </a:cubicBezTo>
                <a:cubicBezTo>
                  <a:pt x="690" y="491"/>
                  <a:pt x="690" y="492"/>
                  <a:pt x="690" y="492"/>
                </a:cubicBezTo>
                <a:cubicBezTo>
                  <a:pt x="694" y="500"/>
                  <a:pt x="703" y="502"/>
                  <a:pt x="711" y="505"/>
                </a:cubicBezTo>
                <a:cubicBezTo>
                  <a:pt x="728" y="510"/>
                  <a:pt x="742" y="515"/>
                  <a:pt x="759" y="522"/>
                </a:cubicBezTo>
                <a:cubicBezTo>
                  <a:pt x="764" y="523"/>
                  <a:pt x="779" y="531"/>
                  <a:pt x="783" y="529"/>
                </a:cubicBezTo>
                <a:cubicBezTo>
                  <a:pt x="788" y="527"/>
                  <a:pt x="793" y="511"/>
                  <a:pt x="789" y="506"/>
                </a:cubicBezTo>
                <a:close/>
                <a:moveTo>
                  <a:pt x="87" y="363"/>
                </a:moveTo>
                <a:cubicBezTo>
                  <a:pt x="60" y="359"/>
                  <a:pt x="30" y="355"/>
                  <a:pt x="6" y="350"/>
                </a:cubicBezTo>
                <a:cubicBezTo>
                  <a:pt x="0" y="354"/>
                  <a:pt x="1" y="364"/>
                  <a:pt x="1" y="370"/>
                </a:cubicBezTo>
                <a:cubicBezTo>
                  <a:pt x="7" y="377"/>
                  <a:pt x="31" y="375"/>
                  <a:pt x="45" y="374"/>
                </a:cubicBezTo>
                <a:cubicBezTo>
                  <a:pt x="62" y="373"/>
                  <a:pt x="78" y="374"/>
                  <a:pt x="91" y="375"/>
                </a:cubicBezTo>
                <a:cubicBezTo>
                  <a:pt x="98" y="375"/>
                  <a:pt x="105" y="375"/>
                  <a:pt x="109" y="371"/>
                </a:cubicBezTo>
                <a:cubicBezTo>
                  <a:pt x="105" y="365"/>
                  <a:pt x="95" y="364"/>
                  <a:pt x="87" y="363"/>
                </a:cubicBezTo>
                <a:close/>
                <a:moveTo>
                  <a:pt x="459" y="68"/>
                </a:moveTo>
                <a:cubicBezTo>
                  <a:pt x="458" y="84"/>
                  <a:pt x="453" y="99"/>
                  <a:pt x="452" y="114"/>
                </a:cubicBezTo>
                <a:cubicBezTo>
                  <a:pt x="452" y="119"/>
                  <a:pt x="451" y="128"/>
                  <a:pt x="455" y="131"/>
                </a:cubicBezTo>
                <a:cubicBezTo>
                  <a:pt x="461" y="130"/>
                  <a:pt x="462" y="123"/>
                  <a:pt x="464" y="119"/>
                </a:cubicBezTo>
                <a:cubicBezTo>
                  <a:pt x="466" y="114"/>
                  <a:pt x="467" y="108"/>
                  <a:pt x="468" y="103"/>
                </a:cubicBezTo>
                <a:cubicBezTo>
                  <a:pt x="475" y="77"/>
                  <a:pt x="482" y="51"/>
                  <a:pt x="490" y="25"/>
                </a:cubicBezTo>
                <a:cubicBezTo>
                  <a:pt x="491" y="20"/>
                  <a:pt x="495" y="12"/>
                  <a:pt x="494" y="9"/>
                </a:cubicBezTo>
                <a:cubicBezTo>
                  <a:pt x="492" y="1"/>
                  <a:pt x="477" y="2"/>
                  <a:pt x="471" y="0"/>
                </a:cubicBezTo>
                <a:cubicBezTo>
                  <a:pt x="463" y="4"/>
                  <a:pt x="464" y="11"/>
                  <a:pt x="463" y="20"/>
                </a:cubicBezTo>
                <a:cubicBezTo>
                  <a:pt x="461" y="36"/>
                  <a:pt x="460" y="53"/>
                  <a:pt x="459" y="68"/>
                </a:cubicBezTo>
                <a:close/>
                <a:moveTo>
                  <a:pt x="630" y="207"/>
                </a:moveTo>
                <a:cubicBezTo>
                  <a:pt x="634" y="204"/>
                  <a:pt x="639" y="200"/>
                  <a:pt x="643" y="197"/>
                </a:cubicBezTo>
                <a:cubicBezTo>
                  <a:pt x="663" y="179"/>
                  <a:pt x="685" y="162"/>
                  <a:pt x="707" y="146"/>
                </a:cubicBezTo>
                <a:cubicBezTo>
                  <a:pt x="711" y="143"/>
                  <a:pt x="717" y="140"/>
                  <a:pt x="718" y="135"/>
                </a:cubicBezTo>
                <a:cubicBezTo>
                  <a:pt x="716" y="125"/>
                  <a:pt x="704" y="111"/>
                  <a:pt x="696" y="118"/>
                </a:cubicBezTo>
                <a:cubicBezTo>
                  <a:pt x="680" y="131"/>
                  <a:pt x="667" y="149"/>
                  <a:pt x="653" y="165"/>
                </a:cubicBezTo>
                <a:cubicBezTo>
                  <a:pt x="642" y="177"/>
                  <a:pt x="629" y="187"/>
                  <a:pt x="619" y="199"/>
                </a:cubicBezTo>
                <a:cubicBezTo>
                  <a:pt x="617" y="203"/>
                  <a:pt x="612" y="208"/>
                  <a:pt x="614" y="213"/>
                </a:cubicBezTo>
                <a:cubicBezTo>
                  <a:pt x="620" y="214"/>
                  <a:pt x="626" y="210"/>
                  <a:pt x="630" y="207"/>
                </a:cubicBezTo>
                <a:close/>
                <a:moveTo>
                  <a:pt x="176" y="404"/>
                </a:moveTo>
                <a:cubicBezTo>
                  <a:pt x="179" y="362"/>
                  <a:pt x="190" y="325"/>
                  <a:pt x="208" y="294"/>
                </a:cubicBezTo>
                <a:cubicBezTo>
                  <a:pt x="206" y="295"/>
                  <a:pt x="206" y="295"/>
                  <a:pt x="206" y="295"/>
                </a:cubicBezTo>
                <a:cubicBezTo>
                  <a:pt x="192" y="316"/>
                  <a:pt x="181" y="339"/>
                  <a:pt x="176" y="366"/>
                </a:cubicBezTo>
                <a:cubicBezTo>
                  <a:pt x="171" y="392"/>
                  <a:pt x="169" y="420"/>
                  <a:pt x="171" y="451"/>
                </a:cubicBezTo>
                <a:cubicBezTo>
                  <a:pt x="176" y="515"/>
                  <a:pt x="205" y="573"/>
                  <a:pt x="237" y="618"/>
                </a:cubicBezTo>
                <a:cubicBezTo>
                  <a:pt x="215" y="563"/>
                  <a:pt x="181" y="513"/>
                  <a:pt x="175" y="447"/>
                </a:cubicBezTo>
                <a:cubicBezTo>
                  <a:pt x="174" y="433"/>
                  <a:pt x="176" y="418"/>
                  <a:pt x="176" y="404"/>
                </a:cubicBezTo>
                <a:close/>
                <a:moveTo>
                  <a:pt x="176" y="330"/>
                </a:moveTo>
                <a:cubicBezTo>
                  <a:pt x="168" y="343"/>
                  <a:pt x="162" y="363"/>
                  <a:pt x="158" y="382"/>
                </a:cubicBezTo>
                <a:cubicBezTo>
                  <a:pt x="152" y="410"/>
                  <a:pt x="154" y="441"/>
                  <a:pt x="159" y="475"/>
                </a:cubicBezTo>
                <a:cubicBezTo>
                  <a:pt x="161" y="492"/>
                  <a:pt x="164" y="511"/>
                  <a:pt x="174" y="526"/>
                </a:cubicBezTo>
                <a:cubicBezTo>
                  <a:pt x="168" y="503"/>
                  <a:pt x="157" y="470"/>
                  <a:pt x="160" y="450"/>
                </a:cubicBezTo>
                <a:cubicBezTo>
                  <a:pt x="156" y="403"/>
                  <a:pt x="165" y="366"/>
                  <a:pt x="176" y="330"/>
                </a:cubicBezTo>
                <a:close/>
                <a:moveTo>
                  <a:pt x="244" y="889"/>
                </a:moveTo>
                <a:cubicBezTo>
                  <a:pt x="242" y="888"/>
                  <a:pt x="240" y="885"/>
                  <a:pt x="240" y="889"/>
                </a:cubicBezTo>
                <a:cubicBezTo>
                  <a:pt x="240" y="890"/>
                  <a:pt x="244" y="888"/>
                  <a:pt x="245" y="891"/>
                </a:cubicBezTo>
                <a:cubicBezTo>
                  <a:pt x="245" y="893"/>
                  <a:pt x="242" y="894"/>
                  <a:pt x="242" y="896"/>
                </a:cubicBezTo>
                <a:cubicBezTo>
                  <a:pt x="283" y="900"/>
                  <a:pt x="310" y="925"/>
                  <a:pt x="339" y="947"/>
                </a:cubicBezTo>
                <a:cubicBezTo>
                  <a:pt x="314" y="917"/>
                  <a:pt x="286" y="892"/>
                  <a:pt x="244" y="889"/>
                </a:cubicBezTo>
                <a:close/>
                <a:moveTo>
                  <a:pt x="249" y="651"/>
                </a:moveTo>
                <a:cubicBezTo>
                  <a:pt x="246" y="643"/>
                  <a:pt x="243" y="636"/>
                  <a:pt x="239" y="632"/>
                </a:cubicBezTo>
                <a:cubicBezTo>
                  <a:pt x="242" y="648"/>
                  <a:pt x="256" y="661"/>
                  <a:pt x="255" y="677"/>
                </a:cubicBezTo>
                <a:cubicBezTo>
                  <a:pt x="259" y="672"/>
                  <a:pt x="253" y="659"/>
                  <a:pt x="249" y="651"/>
                </a:cubicBezTo>
                <a:close/>
                <a:moveTo>
                  <a:pt x="343" y="443"/>
                </a:moveTo>
                <a:cubicBezTo>
                  <a:pt x="343" y="443"/>
                  <a:pt x="343" y="444"/>
                  <a:pt x="343" y="444"/>
                </a:cubicBezTo>
                <a:cubicBezTo>
                  <a:pt x="344" y="444"/>
                  <a:pt x="344" y="444"/>
                  <a:pt x="343" y="443"/>
                </a:cubicBezTo>
                <a:close/>
                <a:moveTo>
                  <a:pt x="340" y="469"/>
                </a:moveTo>
                <a:cubicBezTo>
                  <a:pt x="340" y="466"/>
                  <a:pt x="341" y="463"/>
                  <a:pt x="341" y="460"/>
                </a:cubicBezTo>
                <a:cubicBezTo>
                  <a:pt x="338" y="492"/>
                  <a:pt x="359" y="536"/>
                  <a:pt x="357" y="568"/>
                </a:cubicBezTo>
                <a:cubicBezTo>
                  <a:pt x="359" y="548"/>
                  <a:pt x="355" y="528"/>
                  <a:pt x="348" y="506"/>
                </a:cubicBezTo>
                <a:cubicBezTo>
                  <a:pt x="340" y="483"/>
                  <a:pt x="343" y="462"/>
                  <a:pt x="343" y="444"/>
                </a:cubicBezTo>
                <a:cubicBezTo>
                  <a:pt x="343" y="444"/>
                  <a:pt x="343" y="444"/>
                  <a:pt x="343" y="443"/>
                </a:cubicBezTo>
                <a:cubicBezTo>
                  <a:pt x="344" y="442"/>
                  <a:pt x="343" y="441"/>
                  <a:pt x="344" y="442"/>
                </a:cubicBezTo>
                <a:cubicBezTo>
                  <a:pt x="343" y="431"/>
                  <a:pt x="349" y="418"/>
                  <a:pt x="353" y="409"/>
                </a:cubicBezTo>
                <a:cubicBezTo>
                  <a:pt x="343" y="426"/>
                  <a:pt x="339" y="447"/>
                  <a:pt x="340" y="469"/>
                </a:cubicBezTo>
                <a:close/>
                <a:moveTo>
                  <a:pt x="636" y="486"/>
                </a:moveTo>
                <a:cubicBezTo>
                  <a:pt x="648" y="457"/>
                  <a:pt x="651" y="412"/>
                  <a:pt x="638" y="375"/>
                </a:cubicBezTo>
                <a:cubicBezTo>
                  <a:pt x="644" y="416"/>
                  <a:pt x="645" y="454"/>
                  <a:pt x="636" y="486"/>
                </a:cubicBezTo>
                <a:close/>
                <a:moveTo>
                  <a:pt x="396" y="538"/>
                </a:moveTo>
                <a:cubicBezTo>
                  <a:pt x="402" y="528"/>
                  <a:pt x="410" y="519"/>
                  <a:pt x="415" y="508"/>
                </a:cubicBezTo>
                <a:cubicBezTo>
                  <a:pt x="423" y="493"/>
                  <a:pt x="429" y="475"/>
                  <a:pt x="433" y="456"/>
                </a:cubicBezTo>
                <a:cubicBezTo>
                  <a:pt x="434" y="451"/>
                  <a:pt x="437" y="441"/>
                  <a:pt x="434" y="436"/>
                </a:cubicBezTo>
                <a:cubicBezTo>
                  <a:pt x="429" y="427"/>
                  <a:pt x="417" y="440"/>
                  <a:pt x="414" y="444"/>
                </a:cubicBezTo>
                <a:cubicBezTo>
                  <a:pt x="403" y="459"/>
                  <a:pt x="395" y="476"/>
                  <a:pt x="386" y="489"/>
                </a:cubicBezTo>
                <a:cubicBezTo>
                  <a:pt x="384" y="479"/>
                  <a:pt x="385" y="468"/>
                  <a:pt x="384" y="457"/>
                </a:cubicBezTo>
                <a:cubicBezTo>
                  <a:pt x="383" y="439"/>
                  <a:pt x="378" y="412"/>
                  <a:pt x="367" y="405"/>
                </a:cubicBezTo>
                <a:cubicBezTo>
                  <a:pt x="364" y="405"/>
                  <a:pt x="361" y="406"/>
                  <a:pt x="359" y="406"/>
                </a:cubicBezTo>
                <a:cubicBezTo>
                  <a:pt x="352" y="411"/>
                  <a:pt x="348" y="421"/>
                  <a:pt x="346" y="430"/>
                </a:cubicBezTo>
                <a:cubicBezTo>
                  <a:pt x="344" y="448"/>
                  <a:pt x="343" y="472"/>
                  <a:pt x="345" y="493"/>
                </a:cubicBezTo>
                <a:cubicBezTo>
                  <a:pt x="347" y="499"/>
                  <a:pt x="347" y="499"/>
                  <a:pt x="347" y="499"/>
                </a:cubicBezTo>
                <a:cubicBezTo>
                  <a:pt x="347" y="494"/>
                  <a:pt x="345" y="487"/>
                  <a:pt x="346" y="483"/>
                </a:cubicBezTo>
                <a:cubicBezTo>
                  <a:pt x="346" y="504"/>
                  <a:pt x="362" y="522"/>
                  <a:pt x="361" y="543"/>
                </a:cubicBezTo>
                <a:cubicBezTo>
                  <a:pt x="359" y="535"/>
                  <a:pt x="357" y="522"/>
                  <a:pt x="353" y="514"/>
                </a:cubicBezTo>
                <a:cubicBezTo>
                  <a:pt x="359" y="535"/>
                  <a:pt x="361" y="556"/>
                  <a:pt x="360" y="574"/>
                </a:cubicBezTo>
                <a:cubicBezTo>
                  <a:pt x="356" y="578"/>
                  <a:pt x="352" y="582"/>
                  <a:pt x="348" y="587"/>
                </a:cubicBezTo>
                <a:cubicBezTo>
                  <a:pt x="353" y="585"/>
                  <a:pt x="356" y="579"/>
                  <a:pt x="360" y="578"/>
                </a:cubicBezTo>
                <a:cubicBezTo>
                  <a:pt x="356" y="609"/>
                  <a:pt x="349" y="640"/>
                  <a:pt x="342" y="667"/>
                </a:cubicBezTo>
                <a:cubicBezTo>
                  <a:pt x="352" y="639"/>
                  <a:pt x="359" y="608"/>
                  <a:pt x="362" y="575"/>
                </a:cubicBezTo>
                <a:cubicBezTo>
                  <a:pt x="362" y="610"/>
                  <a:pt x="351" y="642"/>
                  <a:pt x="343" y="670"/>
                </a:cubicBezTo>
                <a:cubicBezTo>
                  <a:pt x="349" y="655"/>
                  <a:pt x="352" y="639"/>
                  <a:pt x="358" y="624"/>
                </a:cubicBezTo>
                <a:cubicBezTo>
                  <a:pt x="353" y="648"/>
                  <a:pt x="344" y="670"/>
                  <a:pt x="334" y="692"/>
                </a:cubicBezTo>
                <a:cubicBezTo>
                  <a:pt x="356" y="658"/>
                  <a:pt x="366" y="616"/>
                  <a:pt x="368" y="569"/>
                </a:cubicBezTo>
                <a:cubicBezTo>
                  <a:pt x="386" y="551"/>
                  <a:pt x="398" y="526"/>
                  <a:pt x="409" y="506"/>
                </a:cubicBezTo>
                <a:cubicBezTo>
                  <a:pt x="401" y="523"/>
                  <a:pt x="391" y="542"/>
                  <a:pt x="380" y="557"/>
                </a:cubicBezTo>
                <a:cubicBezTo>
                  <a:pt x="379" y="559"/>
                  <a:pt x="374" y="563"/>
                  <a:pt x="376" y="562"/>
                </a:cubicBezTo>
                <a:cubicBezTo>
                  <a:pt x="377" y="562"/>
                  <a:pt x="377" y="561"/>
                  <a:pt x="378" y="561"/>
                </a:cubicBezTo>
                <a:cubicBezTo>
                  <a:pt x="378" y="564"/>
                  <a:pt x="375" y="565"/>
                  <a:pt x="374" y="567"/>
                </a:cubicBezTo>
                <a:cubicBezTo>
                  <a:pt x="382" y="559"/>
                  <a:pt x="389" y="549"/>
                  <a:pt x="396" y="538"/>
                </a:cubicBezTo>
                <a:close/>
                <a:moveTo>
                  <a:pt x="413" y="500"/>
                </a:moveTo>
                <a:cubicBezTo>
                  <a:pt x="418" y="488"/>
                  <a:pt x="423" y="474"/>
                  <a:pt x="426" y="460"/>
                </a:cubicBezTo>
                <a:cubicBezTo>
                  <a:pt x="427" y="455"/>
                  <a:pt x="427" y="450"/>
                  <a:pt x="430" y="446"/>
                </a:cubicBezTo>
                <a:cubicBezTo>
                  <a:pt x="426" y="463"/>
                  <a:pt x="423" y="484"/>
                  <a:pt x="415" y="499"/>
                </a:cubicBezTo>
                <a:cubicBezTo>
                  <a:pt x="415" y="499"/>
                  <a:pt x="414" y="502"/>
                  <a:pt x="413" y="500"/>
                </a:cubicBezTo>
                <a:close/>
                <a:moveTo>
                  <a:pt x="384" y="522"/>
                </a:moveTo>
                <a:cubicBezTo>
                  <a:pt x="377" y="523"/>
                  <a:pt x="373" y="516"/>
                  <a:pt x="380" y="515"/>
                </a:cubicBezTo>
                <a:cubicBezTo>
                  <a:pt x="381" y="517"/>
                  <a:pt x="379" y="517"/>
                  <a:pt x="379" y="519"/>
                </a:cubicBezTo>
                <a:cubicBezTo>
                  <a:pt x="379" y="521"/>
                  <a:pt x="380" y="520"/>
                  <a:pt x="381" y="521"/>
                </a:cubicBezTo>
                <a:cubicBezTo>
                  <a:pt x="383" y="520"/>
                  <a:pt x="382" y="519"/>
                  <a:pt x="383" y="517"/>
                </a:cubicBezTo>
                <a:cubicBezTo>
                  <a:pt x="383" y="516"/>
                  <a:pt x="384" y="517"/>
                  <a:pt x="385" y="516"/>
                </a:cubicBezTo>
                <a:cubicBezTo>
                  <a:pt x="385" y="519"/>
                  <a:pt x="384" y="520"/>
                  <a:pt x="384" y="522"/>
                </a:cubicBezTo>
                <a:close/>
                <a:moveTo>
                  <a:pt x="388" y="500"/>
                </a:moveTo>
                <a:cubicBezTo>
                  <a:pt x="389" y="495"/>
                  <a:pt x="393" y="493"/>
                  <a:pt x="394" y="489"/>
                </a:cubicBezTo>
                <a:cubicBezTo>
                  <a:pt x="394" y="491"/>
                  <a:pt x="391" y="497"/>
                  <a:pt x="388" y="500"/>
                </a:cubicBezTo>
                <a:close/>
                <a:moveTo>
                  <a:pt x="389" y="496"/>
                </a:moveTo>
                <a:cubicBezTo>
                  <a:pt x="394" y="484"/>
                  <a:pt x="404" y="468"/>
                  <a:pt x="413" y="454"/>
                </a:cubicBezTo>
                <a:cubicBezTo>
                  <a:pt x="416" y="448"/>
                  <a:pt x="422" y="441"/>
                  <a:pt x="429" y="438"/>
                </a:cubicBezTo>
                <a:cubicBezTo>
                  <a:pt x="431" y="439"/>
                  <a:pt x="430" y="443"/>
                  <a:pt x="430" y="445"/>
                </a:cubicBezTo>
                <a:cubicBezTo>
                  <a:pt x="426" y="445"/>
                  <a:pt x="430" y="442"/>
                  <a:pt x="428" y="439"/>
                </a:cubicBezTo>
                <a:cubicBezTo>
                  <a:pt x="410" y="455"/>
                  <a:pt x="401" y="477"/>
                  <a:pt x="389" y="496"/>
                </a:cubicBezTo>
                <a:close/>
                <a:moveTo>
                  <a:pt x="415" y="445"/>
                </a:moveTo>
                <a:cubicBezTo>
                  <a:pt x="418" y="441"/>
                  <a:pt x="423" y="434"/>
                  <a:pt x="431" y="434"/>
                </a:cubicBezTo>
                <a:cubicBezTo>
                  <a:pt x="436" y="440"/>
                  <a:pt x="434" y="448"/>
                  <a:pt x="432" y="455"/>
                </a:cubicBezTo>
                <a:cubicBezTo>
                  <a:pt x="429" y="474"/>
                  <a:pt x="421" y="493"/>
                  <a:pt x="413" y="509"/>
                </a:cubicBezTo>
                <a:cubicBezTo>
                  <a:pt x="412" y="510"/>
                  <a:pt x="412" y="509"/>
                  <a:pt x="413" y="508"/>
                </a:cubicBezTo>
                <a:cubicBezTo>
                  <a:pt x="420" y="493"/>
                  <a:pt x="427" y="473"/>
                  <a:pt x="431" y="454"/>
                </a:cubicBezTo>
                <a:cubicBezTo>
                  <a:pt x="432" y="448"/>
                  <a:pt x="436" y="439"/>
                  <a:pt x="428" y="435"/>
                </a:cubicBezTo>
                <a:cubicBezTo>
                  <a:pt x="417" y="441"/>
                  <a:pt x="411" y="453"/>
                  <a:pt x="405" y="464"/>
                </a:cubicBezTo>
                <a:cubicBezTo>
                  <a:pt x="399" y="474"/>
                  <a:pt x="392" y="484"/>
                  <a:pt x="386" y="495"/>
                </a:cubicBezTo>
                <a:cubicBezTo>
                  <a:pt x="394" y="478"/>
                  <a:pt x="403" y="461"/>
                  <a:pt x="415" y="445"/>
                </a:cubicBezTo>
                <a:close/>
                <a:moveTo>
                  <a:pt x="355" y="423"/>
                </a:moveTo>
                <a:cubicBezTo>
                  <a:pt x="350" y="438"/>
                  <a:pt x="350" y="455"/>
                  <a:pt x="348" y="472"/>
                </a:cubicBezTo>
                <a:cubicBezTo>
                  <a:pt x="348" y="456"/>
                  <a:pt x="350" y="437"/>
                  <a:pt x="354" y="423"/>
                </a:cubicBezTo>
                <a:cubicBezTo>
                  <a:pt x="355" y="422"/>
                  <a:pt x="355" y="423"/>
                  <a:pt x="355" y="423"/>
                </a:cubicBezTo>
                <a:close/>
                <a:moveTo>
                  <a:pt x="359" y="413"/>
                </a:moveTo>
                <a:cubicBezTo>
                  <a:pt x="359" y="415"/>
                  <a:pt x="357" y="418"/>
                  <a:pt x="356" y="419"/>
                </a:cubicBezTo>
                <a:cubicBezTo>
                  <a:pt x="355" y="418"/>
                  <a:pt x="357" y="415"/>
                  <a:pt x="359" y="413"/>
                </a:cubicBezTo>
                <a:close/>
                <a:moveTo>
                  <a:pt x="361" y="409"/>
                </a:moveTo>
                <a:cubicBezTo>
                  <a:pt x="352" y="413"/>
                  <a:pt x="351" y="428"/>
                  <a:pt x="349" y="437"/>
                </a:cubicBezTo>
                <a:cubicBezTo>
                  <a:pt x="347" y="449"/>
                  <a:pt x="346" y="459"/>
                  <a:pt x="346" y="469"/>
                </a:cubicBezTo>
                <a:cubicBezTo>
                  <a:pt x="344" y="460"/>
                  <a:pt x="346" y="451"/>
                  <a:pt x="347" y="442"/>
                </a:cubicBezTo>
                <a:cubicBezTo>
                  <a:pt x="349" y="428"/>
                  <a:pt x="351" y="415"/>
                  <a:pt x="361" y="406"/>
                </a:cubicBezTo>
                <a:cubicBezTo>
                  <a:pt x="367" y="406"/>
                  <a:pt x="371" y="408"/>
                  <a:pt x="373" y="414"/>
                </a:cubicBezTo>
                <a:cubicBezTo>
                  <a:pt x="372" y="414"/>
                  <a:pt x="373" y="411"/>
                  <a:pt x="371" y="411"/>
                </a:cubicBezTo>
                <a:cubicBezTo>
                  <a:pt x="370" y="413"/>
                  <a:pt x="373" y="414"/>
                  <a:pt x="374" y="415"/>
                </a:cubicBezTo>
                <a:cubicBezTo>
                  <a:pt x="380" y="438"/>
                  <a:pt x="382" y="462"/>
                  <a:pt x="384" y="482"/>
                </a:cubicBezTo>
                <a:cubicBezTo>
                  <a:pt x="384" y="487"/>
                  <a:pt x="386" y="493"/>
                  <a:pt x="383" y="496"/>
                </a:cubicBezTo>
                <a:cubicBezTo>
                  <a:pt x="381" y="474"/>
                  <a:pt x="380" y="441"/>
                  <a:pt x="373" y="418"/>
                </a:cubicBezTo>
                <a:cubicBezTo>
                  <a:pt x="371" y="413"/>
                  <a:pt x="368" y="407"/>
                  <a:pt x="361" y="409"/>
                </a:cubicBezTo>
                <a:close/>
                <a:moveTo>
                  <a:pt x="371" y="419"/>
                </a:moveTo>
                <a:cubicBezTo>
                  <a:pt x="369" y="419"/>
                  <a:pt x="369" y="415"/>
                  <a:pt x="368" y="414"/>
                </a:cubicBezTo>
                <a:cubicBezTo>
                  <a:pt x="370" y="415"/>
                  <a:pt x="370" y="417"/>
                  <a:pt x="371" y="419"/>
                </a:cubicBezTo>
                <a:close/>
                <a:moveTo>
                  <a:pt x="362" y="563"/>
                </a:moveTo>
                <a:cubicBezTo>
                  <a:pt x="363" y="563"/>
                  <a:pt x="363" y="569"/>
                  <a:pt x="362" y="571"/>
                </a:cubicBezTo>
                <a:cubicBezTo>
                  <a:pt x="360" y="569"/>
                  <a:pt x="363" y="566"/>
                  <a:pt x="362" y="563"/>
                </a:cubicBezTo>
                <a:close/>
                <a:moveTo>
                  <a:pt x="368" y="564"/>
                </a:moveTo>
                <a:cubicBezTo>
                  <a:pt x="367" y="553"/>
                  <a:pt x="368" y="540"/>
                  <a:pt x="366" y="528"/>
                </a:cubicBezTo>
                <a:cubicBezTo>
                  <a:pt x="365" y="521"/>
                  <a:pt x="361" y="515"/>
                  <a:pt x="360" y="509"/>
                </a:cubicBezTo>
                <a:cubicBezTo>
                  <a:pt x="350" y="477"/>
                  <a:pt x="356" y="448"/>
                  <a:pt x="363" y="424"/>
                </a:cubicBezTo>
                <a:cubicBezTo>
                  <a:pt x="369" y="447"/>
                  <a:pt x="371" y="478"/>
                  <a:pt x="375" y="503"/>
                </a:cubicBezTo>
                <a:cubicBezTo>
                  <a:pt x="375" y="509"/>
                  <a:pt x="374" y="514"/>
                  <a:pt x="372" y="519"/>
                </a:cubicBezTo>
                <a:cubicBezTo>
                  <a:pt x="373" y="521"/>
                  <a:pt x="371" y="526"/>
                  <a:pt x="376" y="526"/>
                </a:cubicBezTo>
                <a:cubicBezTo>
                  <a:pt x="377" y="527"/>
                  <a:pt x="381" y="526"/>
                  <a:pt x="383" y="527"/>
                </a:cubicBezTo>
                <a:cubicBezTo>
                  <a:pt x="379" y="525"/>
                  <a:pt x="376" y="522"/>
                  <a:pt x="374" y="520"/>
                </a:cubicBezTo>
                <a:cubicBezTo>
                  <a:pt x="376" y="520"/>
                  <a:pt x="380" y="523"/>
                  <a:pt x="384" y="524"/>
                </a:cubicBezTo>
                <a:cubicBezTo>
                  <a:pt x="386" y="523"/>
                  <a:pt x="386" y="521"/>
                  <a:pt x="387" y="519"/>
                </a:cubicBezTo>
                <a:cubicBezTo>
                  <a:pt x="389" y="521"/>
                  <a:pt x="386" y="524"/>
                  <a:pt x="384" y="526"/>
                </a:cubicBezTo>
                <a:cubicBezTo>
                  <a:pt x="390" y="525"/>
                  <a:pt x="388" y="520"/>
                  <a:pt x="389" y="516"/>
                </a:cubicBezTo>
                <a:cubicBezTo>
                  <a:pt x="399" y="497"/>
                  <a:pt x="409" y="475"/>
                  <a:pt x="421" y="459"/>
                </a:cubicBezTo>
                <a:cubicBezTo>
                  <a:pt x="411" y="499"/>
                  <a:pt x="392" y="535"/>
                  <a:pt x="368" y="564"/>
                </a:cubicBezTo>
                <a:close/>
                <a:moveTo>
                  <a:pt x="344" y="907"/>
                </a:moveTo>
                <a:cubicBezTo>
                  <a:pt x="333" y="911"/>
                  <a:pt x="322" y="911"/>
                  <a:pt x="311" y="911"/>
                </a:cubicBezTo>
                <a:cubicBezTo>
                  <a:pt x="319" y="915"/>
                  <a:pt x="335" y="913"/>
                  <a:pt x="346" y="910"/>
                </a:cubicBezTo>
                <a:cubicBezTo>
                  <a:pt x="349" y="909"/>
                  <a:pt x="355" y="907"/>
                  <a:pt x="356" y="904"/>
                </a:cubicBezTo>
                <a:cubicBezTo>
                  <a:pt x="352" y="908"/>
                  <a:pt x="343" y="910"/>
                  <a:pt x="339" y="910"/>
                </a:cubicBezTo>
                <a:cubicBezTo>
                  <a:pt x="340" y="908"/>
                  <a:pt x="345" y="910"/>
                  <a:pt x="344" y="907"/>
                </a:cubicBezTo>
                <a:close/>
                <a:moveTo>
                  <a:pt x="366" y="408"/>
                </a:moveTo>
                <a:cubicBezTo>
                  <a:pt x="368" y="408"/>
                  <a:pt x="369" y="410"/>
                  <a:pt x="371" y="411"/>
                </a:cubicBezTo>
                <a:cubicBezTo>
                  <a:pt x="370" y="409"/>
                  <a:pt x="367" y="407"/>
                  <a:pt x="366" y="408"/>
                </a:cubicBezTo>
                <a:close/>
                <a:moveTo>
                  <a:pt x="360" y="970"/>
                </a:moveTo>
                <a:cubicBezTo>
                  <a:pt x="356" y="965"/>
                  <a:pt x="351" y="958"/>
                  <a:pt x="347" y="956"/>
                </a:cubicBezTo>
                <a:cubicBezTo>
                  <a:pt x="352" y="960"/>
                  <a:pt x="353" y="969"/>
                  <a:pt x="360" y="970"/>
                </a:cubicBezTo>
                <a:close/>
                <a:moveTo>
                  <a:pt x="627" y="349"/>
                </a:moveTo>
                <a:cubicBezTo>
                  <a:pt x="618" y="314"/>
                  <a:pt x="597" y="287"/>
                  <a:pt x="577" y="265"/>
                </a:cubicBezTo>
                <a:cubicBezTo>
                  <a:pt x="513" y="198"/>
                  <a:pt x="414" y="163"/>
                  <a:pt x="292" y="197"/>
                </a:cubicBezTo>
                <a:cubicBezTo>
                  <a:pt x="328" y="180"/>
                  <a:pt x="375" y="181"/>
                  <a:pt x="410" y="182"/>
                </a:cubicBezTo>
                <a:cubicBezTo>
                  <a:pt x="368" y="172"/>
                  <a:pt x="291" y="182"/>
                  <a:pt x="255" y="211"/>
                </a:cubicBezTo>
                <a:cubicBezTo>
                  <a:pt x="264" y="207"/>
                  <a:pt x="273" y="201"/>
                  <a:pt x="284" y="201"/>
                </a:cubicBezTo>
                <a:cubicBezTo>
                  <a:pt x="245" y="220"/>
                  <a:pt x="218" y="249"/>
                  <a:pt x="194" y="276"/>
                </a:cubicBezTo>
                <a:cubicBezTo>
                  <a:pt x="205" y="259"/>
                  <a:pt x="218" y="245"/>
                  <a:pt x="232" y="232"/>
                </a:cubicBezTo>
                <a:cubicBezTo>
                  <a:pt x="209" y="247"/>
                  <a:pt x="194" y="270"/>
                  <a:pt x="182" y="291"/>
                </a:cubicBezTo>
                <a:cubicBezTo>
                  <a:pt x="184" y="289"/>
                  <a:pt x="187" y="285"/>
                  <a:pt x="190" y="286"/>
                </a:cubicBezTo>
                <a:cubicBezTo>
                  <a:pt x="189" y="291"/>
                  <a:pt x="183" y="294"/>
                  <a:pt x="183" y="300"/>
                </a:cubicBezTo>
                <a:cubicBezTo>
                  <a:pt x="190" y="293"/>
                  <a:pt x="195" y="282"/>
                  <a:pt x="203" y="274"/>
                </a:cubicBezTo>
                <a:cubicBezTo>
                  <a:pt x="195" y="287"/>
                  <a:pt x="186" y="299"/>
                  <a:pt x="182" y="314"/>
                </a:cubicBezTo>
                <a:cubicBezTo>
                  <a:pt x="200" y="287"/>
                  <a:pt x="218" y="256"/>
                  <a:pt x="252" y="237"/>
                </a:cubicBezTo>
                <a:cubicBezTo>
                  <a:pt x="240" y="247"/>
                  <a:pt x="230" y="261"/>
                  <a:pt x="223" y="273"/>
                </a:cubicBezTo>
                <a:cubicBezTo>
                  <a:pt x="234" y="262"/>
                  <a:pt x="246" y="249"/>
                  <a:pt x="262" y="238"/>
                </a:cubicBezTo>
                <a:cubicBezTo>
                  <a:pt x="277" y="228"/>
                  <a:pt x="298" y="220"/>
                  <a:pt x="318" y="215"/>
                </a:cubicBezTo>
                <a:cubicBezTo>
                  <a:pt x="339" y="209"/>
                  <a:pt x="364" y="205"/>
                  <a:pt x="385" y="210"/>
                </a:cubicBezTo>
                <a:cubicBezTo>
                  <a:pt x="387" y="210"/>
                  <a:pt x="389" y="212"/>
                  <a:pt x="391" y="212"/>
                </a:cubicBezTo>
                <a:cubicBezTo>
                  <a:pt x="397" y="213"/>
                  <a:pt x="403" y="212"/>
                  <a:pt x="408" y="212"/>
                </a:cubicBezTo>
                <a:cubicBezTo>
                  <a:pt x="489" y="220"/>
                  <a:pt x="549" y="270"/>
                  <a:pt x="590" y="342"/>
                </a:cubicBezTo>
                <a:cubicBezTo>
                  <a:pt x="593" y="341"/>
                  <a:pt x="590" y="338"/>
                  <a:pt x="592" y="338"/>
                </a:cubicBezTo>
                <a:cubicBezTo>
                  <a:pt x="597" y="344"/>
                  <a:pt x="600" y="352"/>
                  <a:pt x="603" y="360"/>
                </a:cubicBezTo>
                <a:cubicBezTo>
                  <a:pt x="618" y="408"/>
                  <a:pt x="617" y="461"/>
                  <a:pt x="603" y="496"/>
                </a:cubicBezTo>
                <a:cubicBezTo>
                  <a:pt x="601" y="497"/>
                  <a:pt x="603" y="494"/>
                  <a:pt x="602" y="495"/>
                </a:cubicBezTo>
                <a:cubicBezTo>
                  <a:pt x="587" y="548"/>
                  <a:pt x="558" y="587"/>
                  <a:pt x="513" y="622"/>
                </a:cubicBezTo>
                <a:cubicBezTo>
                  <a:pt x="491" y="639"/>
                  <a:pt x="465" y="652"/>
                  <a:pt x="443" y="669"/>
                </a:cubicBezTo>
                <a:cubicBezTo>
                  <a:pt x="420" y="686"/>
                  <a:pt x="404" y="705"/>
                  <a:pt x="385" y="724"/>
                </a:cubicBezTo>
                <a:cubicBezTo>
                  <a:pt x="362" y="710"/>
                  <a:pt x="325" y="699"/>
                  <a:pt x="292" y="697"/>
                </a:cubicBezTo>
                <a:cubicBezTo>
                  <a:pt x="272" y="695"/>
                  <a:pt x="237" y="695"/>
                  <a:pt x="240" y="719"/>
                </a:cubicBezTo>
                <a:cubicBezTo>
                  <a:pt x="243" y="740"/>
                  <a:pt x="271" y="739"/>
                  <a:pt x="283" y="749"/>
                </a:cubicBezTo>
                <a:cubicBezTo>
                  <a:pt x="281" y="749"/>
                  <a:pt x="280" y="748"/>
                  <a:pt x="279" y="748"/>
                </a:cubicBezTo>
                <a:cubicBezTo>
                  <a:pt x="293" y="754"/>
                  <a:pt x="305" y="757"/>
                  <a:pt x="320" y="758"/>
                </a:cubicBezTo>
                <a:cubicBezTo>
                  <a:pt x="341" y="758"/>
                  <a:pt x="366" y="757"/>
                  <a:pt x="381" y="755"/>
                </a:cubicBezTo>
                <a:cubicBezTo>
                  <a:pt x="383" y="755"/>
                  <a:pt x="386" y="758"/>
                  <a:pt x="388" y="762"/>
                </a:cubicBezTo>
                <a:cubicBezTo>
                  <a:pt x="371" y="771"/>
                  <a:pt x="346" y="772"/>
                  <a:pt x="330" y="769"/>
                </a:cubicBezTo>
                <a:cubicBezTo>
                  <a:pt x="343" y="774"/>
                  <a:pt x="365" y="770"/>
                  <a:pt x="381" y="768"/>
                </a:cubicBezTo>
                <a:cubicBezTo>
                  <a:pt x="326" y="781"/>
                  <a:pt x="285" y="763"/>
                  <a:pt x="245" y="754"/>
                </a:cubicBezTo>
                <a:cubicBezTo>
                  <a:pt x="251" y="758"/>
                  <a:pt x="258" y="759"/>
                  <a:pt x="265" y="763"/>
                </a:cubicBezTo>
                <a:cubicBezTo>
                  <a:pt x="256" y="762"/>
                  <a:pt x="247" y="757"/>
                  <a:pt x="240" y="755"/>
                </a:cubicBezTo>
                <a:cubicBezTo>
                  <a:pt x="241" y="756"/>
                  <a:pt x="245" y="758"/>
                  <a:pt x="244" y="760"/>
                </a:cubicBezTo>
                <a:cubicBezTo>
                  <a:pt x="235" y="759"/>
                  <a:pt x="221" y="759"/>
                  <a:pt x="222" y="768"/>
                </a:cubicBezTo>
                <a:cubicBezTo>
                  <a:pt x="223" y="777"/>
                  <a:pt x="235" y="775"/>
                  <a:pt x="240" y="780"/>
                </a:cubicBezTo>
                <a:cubicBezTo>
                  <a:pt x="238" y="781"/>
                  <a:pt x="247" y="780"/>
                  <a:pt x="246" y="781"/>
                </a:cubicBezTo>
                <a:cubicBezTo>
                  <a:pt x="263" y="783"/>
                  <a:pt x="269" y="785"/>
                  <a:pt x="286" y="788"/>
                </a:cubicBezTo>
                <a:cubicBezTo>
                  <a:pt x="296" y="790"/>
                  <a:pt x="307" y="794"/>
                  <a:pt x="318" y="796"/>
                </a:cubicBezTo>
                <a:cubicBezTo>
                  <a:pt x="337" y="799"/>
                  <a:pt x="355" y="808"/>
                  <a:pt x="371" y="814"/>
                </a:cubicBezTo>
                <a:cubicBezTo>
                  <a:pt x="348" y="817"/>
                  <a:pt x="328" y="809"/>
                  <a:pt x="308" y="807"/>
                </a:cubicBezTo>
                <a:cubicBezTo>
                  <a:pt x="309" y="807"/>
                  <a:pt x="312" y="808"/>
                  <a:pt x="311" y="809"/>
                </a:cubicBezTo>
                <a:cubicBezTo>
                  <a:pt x="281" y="802"/>
                  <a:pt x="267" y="801"/>
                  <a:pt x="241" y="792"/>
                </a:cubicBezTo>
                <a:cubicBezTo>
                  <a:pt x="243" y="794"/>
                  <a:pt x="228" y="790"/>
                  <a:pt x="229" y="793"/>
                </a:cubicBezTo>
                <a:cubicBezTo>
                  <a:pt x="223" y="793"/>
                  <a:pt x="213" y="790"/>
                  <a:pt x="207" y="795"/>
                </a:cubicBezTo>
                <a:cubicBezTo>
                  <a:pt x="206" y="807"/>
                  <a:pt x="219" y="807"/>
                  <a:pt x="226" y="811"/>
                </a:cubicBezTo>
                <a:cubicBezTo>
                  <a:pt x="224" y="813"/>
                  <a:pt x="220" y="813"/>
                  <a:pt x="219" y="816"/>
                </a:cubicBezTo>
                <a:cubicBezTo>
                  <a:pt x="269" y="821"/>
                  <a:pt x="317" y="831"/>
                  <a:pt x="359" y="849"/>
                </a:cubicBezTo>
                <a:cubicBezTo>
                  <a:pt x="336" y="850"/>
                  <a:pt x="314" y="853"/>
                  <a:pt x="294" y="850"/>
                </a:cubicBezTo>
                <a:cubicBezTo>
                  <a:pt x="290" y="849"/>
                  <a:pt x="286" y="846"/>
                  <a:pt x="281" y="845"/>
                </a:cubicBezTo>
                <a:cubicBezTo>
                  <a:pt x="267" y="841"/>
                  <a:pt x="253" y="841"/>
                  <a:pt x="241" y="836"/>
                </a:cubicBezTo>
                <a:cubicBezTo>
                  <a:pt x="246" y="836"/>
                  <a:pt x="253" y="837"/>
                  <a:pt x="258" y="835"/>
                </a:cubicBezTo>
                <a:cubicBezTo>
                  <a:pt x="248" y="833"/>
                  <a:pt x="218" y="830"/>
                  <a:pt x="223" y="846"/>
                </a:cubicBezTo>
                <a:cubicBezTo>
                  <a:pt x="226" y="855"/>
                  <a:pt x="241" y="854"/>
                  <a:pt x="249" y="857"/>
                </a:cubicBezTo>
                <a:cubicBezTo>
                  <a:pt x="246" y="854"/>
                  <a:pt x="238" y="854"/>
                  <a:pt x="236" y="851"/>
                </a:cubicBezTo>
                <a:cubicBezTo>
                  <a:pt x="254" y="858"/>
                  <a:pt x="273" y="858"/>
                  <a:pt x="291" y="863"/>
                </a:cubicBezTo>
                <a:cubicBezTo>
                  <a:pt x="300" y="865"/>
                  <a:pt x="310" y="871"/>
                  <a:pt x="319" y="875"/>
                </a:cubicBezTo>
                <a:cubicBezTo>
                  <a:pt x="333" y="882"/>
                  <a:pt x="343" y="890"/>
                  <a:pt x="353" y="899"/>
                </a:cubicBezTo>
                <a:cubicBezTo>
                  <a:pt x="347" y="883"/>
                  <a:pt x="333" y="878"/>
                  <a:pt x="322" y="870"/>
                </a:cubicBezTo>
                <a:cubicBezTo>
                  <a:pt x="335" y="871"/>
                  <a:pt x="353" y="871"/>
                  <a:pt x="367" y="868"/>
                </a:cubicBezTo>
                <a:cubicBezTo>
                  <a:pt x="377" y="866"/>
                  <a:pt x="387" y="862"/>
                  <a:pt x="389" y="854"/>
                </a:cubicBezTo>
                <a:cubicBezTo>
                  <a:pt x="388" y="853"/>
                  <a:pt x="386" y="856"/>
                  <a:pt x="385" y="853"/>
                </a:cubicBezTo>
                <a:cubicBezTo>
                  <a:pt x="388" y="843"/>
                  <a:pt x="372" y="838"/>
                  <a:pt x="368" y="834"/>
                </a:cubicBezTo>
                <a:cubicBezTo>
                  <a:pt x="382" y="834"/>
                  <a:pt x="407" y="831"/>
                  <a:pt x="408" y="818"/>
                </a:cubicBezTo>
                <a:cubicBezTo>
                  <a:pt x="404" y="803"/>
                  <a:pt x="391" y="801"/>
                  <a:pt x="381" y="794"/>
                </a:cubicBezTo>
                <a:cubicBezTo>
                  <a:pt x="403" y="789"/>
                  <a:pt x="421" y="778"/>
                  <a:pt x="415" y="754"/>
                </a:cubicBezTo>
                <a:cubicBezTo>
                  <a:pt x="413" y="752"/>
                  <a:pt x="409" y="744"/>
                  <a:pt x="407" y="741"/>
                </a:cubicBezTo>
                <a:cubicBezTo>
                  <a:pt x="420" y="729"/>
                  <a:pt x="431" y="720"/>
                  <a:pt x="443" y="707"/>
                </a:cubicBezTo>
                <a:cubicBezTo>
                  <a:pt x="456" y="697"/>
                  <a:pt x="469" y="686"/>
                  <a:pt x="482" y="675"/>
                </a:cubicBezTo>
                <a:cubicBezTo>
                  <a:pt x="484" y="674"/>
                  <a:pt x="481" y="672"/>
                  <a:pt x="483" y="671"/>
                </a:cubicBezTo>
                <a:cubicBezTo>
                  <a:pt x="498" y="662"/>
                  <a:pt x="510" y="652"/>
                  <a:pt x="525" y="643"/>
                </a:cubicBezTo>
                <a:cubicBezTo>
                  <a:pt x="526" y="645"/>
                  <a:pt x="523" y="645"/>
                  <a:pt x="523" y="647"/>
                </a:cubicBezTo>
                <a:cubicBezTo>
                  <a:pt x="544" y="632"/>
                  <a:pt x="562" y="616"/>
                  <a:pt x="577" y="597"/>
                </a:cubicBezTo>
                <a:cubicBezTo>
                  <a:pt x="593" y="578"/>
                  <a:pt x="602" y="558"/>
                  <a:pt x="612" y="535"/>
                </a:cubicBezTo>
                <a:cubicBezTo>
                  <a:pt x="629" y="493"/>
                  <a:pt x="644" y="439"/>
                  <a:pt x="633" y="382"/>
                </a:cubicBezTo>
                <a:cubicBezTo>
                  <a:pt x="631" y="369"/>
                  <a:pt x="631" y="362"/>
                  <a:pt x="627" y="349"/>
                </a:cubicBezTo>
                <a:close/>
                <a:moveTo>
                  <a:pt x="286" y="723"/>
                </a:moveTo>
                <a:cubicBezTo>
                  <a:pt x="307" y="723"/>
                  <a:pt x="328" y="729"/>
                  <a:pt x="346" y="735"/>
                </a:cubicBezTo>
                <a:cubicBezTo>
                  <a:pt x="325" y="736"/>
                  <a:pt x="304" y="730"/>
                  <a:pt x="286" y="723"/>
                </a:cubicBezTo>
                <a:close/>
                <a:moveTo>
                  <a:pt x="230" y="840"/>
                </a:moveTo>
                <a:cubicBezTo>
                  <a:pt x="231" y="838"/>
                  <a:pt x="239" y="834"/>
                  <a:pt x="240" y="838"/>
                </a:cubicBezTo>
                <a:cubicBezTo>
                  <a:pt x="236" y="838"/>
                  <a:pt x="232" y="840"/>
                  <a:pt x="230" y="84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4" name="Freeform 6"/>
          <p:cNvSpPr/>
          <p:nvPr/>
        </p:nvSpPr>
        <p:spPr bwMode="auto">
          <a:xfrm>
            <a:off x="3717453" y="4327525"/>
            <a:ext cx="71437" cy="68263"/>
          </a:xfrm>
          <a:custGeom>
            <a:avLst/>
            <a:gdLst>
              <a:gd name="T0" fmla="*/ 26 w 31"/>
              <a:gd name="T1" fmla="*/ 19 h 30"/>
              <a:gd name="T2" fmla="*/ 29 w 31"/>
              <a:gd name="T3" fmla="*/ 18 h 30"/>
              <a:gd name="T4" fmla="*/ 24 w 31"/>
              <a:gd name="T5" fmla="*/ 21 h 30"/>
              <a:gd name="T6" fmla="*/ 26 w 31"/>
              <a:gd name="T7" fmla="*/ 23 h 30"/>
              <a:gd name="T8" fmla="*/ 24 w 31"/>
              <a:gd name="T9" fmla="*/ 27 h 30"/>
              <a:gd name="T10" fmla="*/ 1 w 31"/>
              <a:gd name="T11" fmla="*/ 21 h 30"/>
              <a:gd name="T12" fmla="*/ 6 w 31"/>
              <a:gd name="T13" fmla="*/ 6 h 30"/>
              <a:gd name="T14" fmla="*/ 26 w 31"/>
              <a:gd name="T15" fmla="*/ 1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30">
                <a:moveTo>
                  <a:pt x="26" y="19"/>
                </a:moveTo>
                <a:cubicBezTo>
                  <a:pt x="27" y="20"/>
                  <a:pt x="27" y="18"/>
                  <a:pt x="29" y="18"/>
                </a:cubicBezTo>
                <a:cubicBezTo>
                  <a:pt x="28" y="20"/>
                  <a:pt x="26" y="22"/>
                  <a:pt x="24" y="21"/>
                </a:cubicBezTo>
                <a:cubicBezTo>
                  <a:pt x="24" y="22"/>
                  <a:pt x="25" y="23"/>
                  <a:pt x="26" y="23"/>
                </a:cubicBezTo>
                <a:cubicBezTo>
                  <a:pt x="26" y="26"/>
                  <a:pt x="22" y="23"/>
                  <a:pt x="24" y="27"/>
                </a:cubicBezTo>
                <a:cubicBezTo>
                  <a:pt x="13" y="30"/>
                  <a:pt x="6" y="26"/>
                  <a:pt x="1" y="21"/>
                </a:cubicBezTo>
                <a:cubicBezTo>
                  <a:pt x="0" y="15"/>
                  <a:pt x="4" y="11"/>
                  <a:pt x="6" y="6"/>
                </a:cubicBezTo>
                <a:cubicBezTo>
                  <a:pt x="17" y="0"/>
                  <a:pt x="31" y="9"/>
                  <a:pt x="26" y="1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5" name="Freeform 7"/>
          <p:cNvSpPr/>
          <p:nvPr/>
        </p:nvSpPr>
        <p:spPr bwMode="auto">
          <a:xfrm>
            <a:off x="3736503" y="4056063"/>
            <a:ext cx="79375" cy="258762"/>
          </a:xfrm>
          <a:custGeom>
            <a:avLst/>
            <a:gdLst>
              <a:gd name="T0" fmla="*/ 3 w 35"/>
              <a:gd name="T1" fmla="*/ 107 h 112"/>
              <a:gd name="T2" fmla="*/ 0 w 35"/>
              <a:gd name="T3" fmla="*/ 101 h 112"/>
              <a:gd name="T4" fmla="*/ 13 w 35"/>
              <a:gd name="T5" fmla="*/ 35 h 112"/>
              <a:gd name="T6" fmla="*/ 12 w 35"/>
              <a:gd name="T7" fmla="*/ 30 h 112"/>
              <a:gd name="T8" fmla="*/ 15 w 35"/>
              <a:gd name="T9" fmla="*/ 9 h 112"/>
              <a:gd name="T10" fmla="*/ 31 w 35"/>
              <a:gd name="T11" fmla="*/ 33 h 112"/>
              <a:gd name="T12" fmla="*/ 33 w 35"/>
              <a:gd name="T13" fmla="*/ 28 h 112"/>
              <a:gd name="T14" fmla="*/ 28 w 35"/>
              <a:gd name="T15" fmla="*/ 46 h 112"/>
              <a:gd name="T16" fmla="*/ 30 w 35"/>
              <a:gd name="T17" fmla="*/ 44 h 112"/>
              <a:gd name="T18" fmla="*/ 30 w 35"/>
              <a:gd name="T19" fmla="*/ 53 h 112"/>
              <a:gd name="T20" fmla="*/ 31 w 35"/>
              <a:gd name="T21" fmla="*/ 53 h 112"/>
              <a:gd name="T22" fmla="*/ 22 w 35"/>
              <a:gd name="T23" fmla="*/ 90 h 112"/>
              <a:gd name="T24" fmla="*/ 3 w 35"/>
              <a:gd name="T25" fmla="*/ 107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" h="112">
                <a:moveTo>
                  <a:pt x="3" y="107"/>
                </a:moveTo>
                <a:cubicBezTo>
                  <a:pt x="3" y="104"/>
                  <a:pt x="2" y="103"/>
                  <a:pt x="0" y="101"/>
                </a:cubicBezTo>
                <a:cubicBezTo>
                  <a:pt x="2" y="77"/>
                  <a:pt x="8" y="56"/>
                  <a:pt x="13" y="35"/>
                </a:cubicBezTo>
                <a:cubicBezTo>
                  <a:pt x="12" y="34"/>
                  <a:pt x="12" y="32"/>
                  <a:pt x="12" y="30"/>
                </a:cubicBezTo>
                <a:cubicBezTo>
                  <a:pt x="16" y="25"/>
                  <a:pt x="11" y="14"/>
                  <a:pt x="15" y="9"/>
                </a:cubicBezTo>
                <a:cubicBezTo>
                  <a:pt x="30" y="0"/>
                  <a:pt x="35" y="22"/>
                  <a:pt x="31" y="33"/>
                </a:cubicBezTo>
                <a:cubicBezTo>
                  <a:pt x="32" y="34"/>
                  <a:pt x="32" y="30"/>
                  <a:pt x="33" y="28"/>
                </a:cubicBezTo>
                <a:cubicBezTo>
                  <a:pt x="34" y="34"/>
                  <a:pt x="30" y="41"/>
                  <a:pt x="28" y="46"/>
                </a:cubicBezTo>
                <a:cubicBezTo>
                  <a:pt x="29" y="48"/>
                  <a:pt x="29" y="44"/>
                  <a:pt x="30" y="44"/>
                </a:cubicBezTo>
                <a:cubicBezTo>
                  <a:pt x="35" y="46"/>
                  <a:pt x="30" y="50"/>
                  <a:pt x="30" y="53"/>
                </a:cubicBezTo>
                <a:cubicBezTo>
                  <a:pt x="30" y="54"/>
                  <a:pt x="31" y="54"/>
                  <a:pt x="31" y="53"/>
                </a:cubicBezTo>
                <a:cubicBezTo>
                  <a:pt x="30" y="62"/>
                  <a:pt x="24" y="79"/>
                  <a:pt x="22" y="90"/>
                </a:cubicBezTo>
                <a:cubicBezTo>
                  <a:pt x="20" y="99"/>
                  <a:pt x="15" y="112"/>
                  <a:pt x="3" y="1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6" name="Freeform 8"/>
          <p:cNvSpPr>
            <a:spLocks noEditPoints="1"/>
          </p:cNvSpPr>
          <p:nvPr/>
        </p:nvSpPr>
        <p:spPr bwMode="auto">
          <a:xfrm>
            <a:off x="2690340" y="4192588"/>
            <a:ext cx="182563" cy="257175"/>
          </a:xfrm>
          <a:custGeom>
            <a:avLst/>
            <a:gdLst>
              <a:gd name="T0" fmla="*/ 49 w 79"/>
              <a:gd name="T1" fmla="*/ 27 h 111"/>
              <a:gd name="T2" fmla="*/ 49 w 79"/>
              <a:gd name="T3" fmla="*/ 20 h 111"/>
              <a:gd name="T4" fmla="*/ 49 w 79"/>
              <a:gd name="T5" fmla="*/ 27 h 111"/>
              <a:gd name="T6" fmla="*/ 79 w 79"/>
              <a:gd name="T7" fmla="*/ 86 h 111"/>
              <a:gd name="T8" fmla="*/ 48 w 79"/>
              <a:gd name="T9" fmla="*/ 82 h 111"/>
              <a:gd name="T10" fmla="*/ 47 w 79"/>
              <a:gd name="T11" fmla="*/ 28 h 111"/>
              <a:gd name="T12" fmla="*/ 48 w 79"/>
              <a:gd name="T13" fmla="*/ 19 h 111"/>
              <a:gd name="T14" fmla="*/ 64 w 79"/>
              <a:gd name="T15" fmla="*/ 16 h 111"/>
              <a:gd name="T16" fmla="*/ 65 w 79"/>
              <a:gd name="T17" fmla="*/ 4 h 111"/>
              <a:gd name="T18" fmla="*/ 2 w 79"/>
              <a:gd name="T19" fmla="*/ 8 h 111"/>
              <a:gd name="T20" fmla="*/ 4 w 79"/>
              <a:gd name="T21" fmla="*/ 17 h 111"/>
              <a:gd name="T22" fmla="*/ 8 w 79"/>
              <a:gd name="T23" fmla="*/ 21 h 111"/>
              <a:gd name="T24" fmla="*/ 32 w 79"/>
              <a:gd name="T25" fmla="*/ 21 h 111"/>
              <a:gd name="T26" fmla="*/ 33 w 79"/>
              <a:gd name="T27" fmla="*/ 85 h 111"/>
              <a:gd name="T28" fmla="*/ 30 w 79"/>
              <a:gd name="T29" fmla="*/ 75 h 111"/>
              <a:gd name="T30" fmla="*/ 32 w 79"/>
              <a:gd name="T31" fmla="*/ 85 h 111"/>
              <a:gd name="T32" fmla="*/ 9 w 79"/>
              <a:gd name="T33" fmla="*/ 89 h 111"/>
              <a:gd name="T34" fmla="*/ 6 w 79"/>
              <a:gd name="T35" fmla="*/ 103 h 111"/>
              <a:gd name="T36" fmla="*/ 16 w 79"/>
              <a:gd name="T37" fmla="*/ 108 h 111"/>
              <a:gd name="T38" fmla="*/ 35 w 79"/>
              <a:gd name="T39" fmla="*/ 103 h 111"/>
              <a:gd name="T40" fmla="*/ 34 w 79"/>
              <a:gd name="T41" fmla="*/ 103 h 111"/>
              <a:gd name="T42" fmla="*/ 32 w 79"/>
              <a:gd name="T43" fmla="*/ 103 h 111"/>
              <a:gd name="T44" fmla="*/ 34 w 79"/>
              <a:gd name="T45" fmla="*/ 103 h 111"/>
              <a:gd name="T46" fmla="*/ 35 w 79"/>
              <a:gd name="T47" fmla="*/ 103 h 111"/>
              <a:gd name="T48" fmla="*/ 35 w 79"/>
              <a:gd name="T49" fmla="*/ 103 h 111"/>
              <a:gd name="T50" fmla="*/ 64 w 79"/>
              <a:gd name="T51" fmla="*/ 97 h 111"/>
              <a:gd name="T52" fmla="*/ 54 w 79"/>
              <a:gd name="T53" fmla="*/ 97 h 111"/>
              <a:gd name="T54" fmla="*/ 79 w 79"/>
              <a:gd name="T55" fmla="*/ 86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9" h="111">
                <a:moveTo>
                  <a:pt x="49" y="27"/>
                </a:moveTo>
                <a:cubicBezTo>
                  <a:pt x="48" y="25"/>
                  <a:pt x="51" y="20"/>
                  <a:pt x="49" y="20"/>
                </a:cubicBezTo>
                <a:cubicBezTo>
                  <a:pt x="49" y="22"/>
                  <a:pt x="48" y="25"/>
                  <a:pt x="49" y="27"/>
                </a:cubicBezTo>
                <a:close/>
                <a:moveTo>
                  <a:pt x="79" y="86"/>
                </a:moveTo>
                <a:cubicBezTo>
                  <a:pt x="78" y="71"/>
                  <a:pt x="60" y="83"/>
                  <a:pt x="48" y="82"/>
                </a:cubicBezTo>
                <a:cubicBezTo>
                  <a:pt x="42" y="61"/>
                  <a:pt x="49" y="45"/>
                  <a:pt x="47" y="28"/>
                </a:cubicBezTo>
                <a:cubicBezTo>
                  <a:pt x="48" y="26"/>
                  <a:pt x="47" y="22"/>
                  <a:pt x="48" y="19"/>
                </a:cubicBezTo>
                <a:cubicBezTo>
                  <a:pt x="54" y="18"/>
                  <a:pt x="60" y="18"/>
                  <a:pt x="64" y="16"/>
                </a:cubicBezTo>
                <a:cubicBezTo>
                  <a:pt x="69" y="13"/>
                  <a:pt x="69" y="9"/>
                  <a:pt x="65" y="4"/>
                </a:cubicBezTo>
                <a:cubicBezTo>
                  <a:pt x="49" y="1"/>
                  <a:pt x="20" y="0"/>
                  <a:pt x="2" y="8"/>
                </a:cubicBezTo>
                <a:cubicBezTo>
                  <a:pt x="3" y="11"/>
                  <a:pt x="5" y="14"/>
                  <a:pt x="4" y="17"/>
                </a:cubicBezTo>
                <a:cubicBezTo>
                  <a:pt x="7" y="17"/>
                  <a:pt x="7" y="19"/>
                  <a:pt x="8" y="21"/>
                </a:cubicBezTo>
                <a:cubicBezTo>
                  <a:pt x="14" y="25"/>
                  <a:pt x="26" y="19"/>
                  <a:pt x="32" y="21"/>
                </a:cubicBezTo>
                <a:cubicBezTo>
                  <a:pt x="32" y="41"/>
                  <a:pt x="29" y="65"/>
                  <a:pt x="33" y="85"/>
                </a:cubicBezTo>
                <a:cubicBezTo>
                  <a:pt x="31" y="83"/>
                  <a:pt x="31" y="76"/>
                  <a:pt x="30" y="75"/>
                </a:cubicBezTo>
                <a:cubicBezTo>
                  <a:pt x="30" y="77"/>
                  <a:pt x="31" y="81"/>
                  <a:pt x="32" y="85"/>
                </a:cubicBezTo>
                <a:cubicBezTo>
                  <a:pt x="25" y="88"/>
                  <a:pt x="18" y="87"/>
                  <a:pt x="9" y="89"/>
                </a:cubicBezTo>
                <a:cubicBezTo>
                  <a:pt x="0" y="92"/>
                  <a:pt x="3" y="98"/>
                  <a:pt x="6" y="103"/>
                </a:cubicBezTo>
                <a:cubicBezTo>
                  <a:pt x="9" y="107"/>
                  <a:pt x="9" y="111"/>
                  <a:pt x="16" y="108"/>
                </a:cubicBezTo>
                <a:cubicBezTo>
                  <a:pt x="18" y="103"/>
                  <a:pt x="32" y="110"/>
                  <a:pt x="35" y="103"/>
                </a:cubicBezTo>
                <a:cubicBezTo>
                  <a:pt x="34" y="103"/>
                  <a:pt x="34" y="103"/>
                  <a:pt x="34" y="103"/>
                </a:cubicBezTo>
                <a:cubicBezTo>
                  <a:pt x="33" y="103"/>
                  <a:pt x="33" y="105"/>
                  <a:pt x="32" y="103"/>
                </a:cubicBezTo>
                <a:cubicBezTo>
                  <a:pt x="33" y="103"/>
                  <a:pt x="33" y="103"/>
                  <a:pt x="34" y="103"/>
                </a:cubicBezTo>
                <a:cubicBezTo>
                  <a:pt x="34" y="103"/>
                  <a:pt x="34" y="103"/>
                  <a:pt x="35" y="103"/>
                </a:cubicBezTo>
                <a:cubicBezTo>
                  <a:pt x="35" y="103"/>
                  <a:pt x="35" y="103"/>
                  <a:pt x="35" y="103"/>
                </a:cubicBezTo>
                <a:cubicBezTo>
                  <a:pt x="45" y="101"/>
                  <a:pt x="53" y="100"/>
                  <a:pt x="64" y="97"/>
                </a:cubicBezTo>
                <a:cubicBezTo>
                  <a:pt x="61" y="96"/>
                  <a:pt x="56" y="99"/>
                  <a:pt x="54" y="97"/>
                </a:cubicBezTo>
                <a:cubicBezTo>
                  <a:pt x="64" y="96"/>
                  <a:pt x="76" y="94"/>
                  <a:pt x="79" y="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7" name="Freeform 9"/>
          <p:cNvSpPr>
            <a:spLocks noEditPoints="1"/>
          </p:cNvSpPr>
          <p:nvPr/>
        </p:nvSpPr>
        <p:spPr bwMode="auto">
          <a:xfrm>
            <a:off x="2877665" y="4179888"/>
            <a:ext cx="328613" cy="236537"/>
          </a:xfrm>
          <a:custGeom>
            <a:avLst/>
            <a:gdLst>
              <a:gd name="T0" fmla="*/ 23 w 142"/>
              <a:gd name="T1" fmla="*/ 4 h 103"/>
              <a:gd name="T2" fmla="*/ 36 w 142"/>
              <a:gd name="T3" fmla="*/ 7 h 103"/>
              <a:gd name="T4" fmla="*/ 23 w 142"/>
              <a:gd name="T5" fmla="*/ 4 h 103"/>
              <a:gd name="T6" fmla="*/ 69 w 142"/>
              <a:gd name="T7" fmla="*/ 101 h 103"/>
              <a:gd name="T8" fmla="*/ 78 w 142"/>
              <a:gd name="T9" fmla="*/ 100 h 103"/>
              <a:gd name="T10" fmla="*/ 69 w 142"/>
              <a:gd name="T11" fmla="*/ 101 h 103"/>
              <a:gd name="T12" fmla="*/ 120 w 142"/>
              <a:gd name="T13" fmla="*/ 43 h 103"/>
              <a:gd name="T14" fmla="*/ 87 w 142"/>
              <a:gd name="T15" fmla="*/ 23 h 103"/>
              <a:gd name="T16" fmla="*/ 65 w 142"/>
              <a:gd name="T17" fmla="*/ 17 h 103"/>
              <a:gd name="T18" fmla="*/ 61 w 142"/>
              <a:gd name="T19" fmla="*/ 15 h 103"/>
              <a:gd name="T20" fmla="*/ 36 w 142"/>
              <a:gd name="T21" fmla="*/ 9 h 103"/>
              <a:gd name="T22" fmla="*/ 6 w 142"/>
              <a:gd name="T23" fmla="*/ 3 h 103"/>
              <a:gd name="T24" fmla="*/ 2 w 142"/>
              <a:gd name="T25" fmla="*/ 16 h 103"/>
              <a:gd name="T26" fmla="*/ 15 w 142"/>
              <a:gd name="T27" fmla="*/ 24 h 103"/>
              <a:gd name="T28" fmla="*/ 30 w 142"/>
              <a:gd name="T29" fmla="*/ 28 h 103"/>
              <a:gd name="T30" fmla="*/ 28 w 142"/>
              <a:gd name="T31" fmla="*/ 27 h 103"/>
              <a:gd name="T32" fmla="*/ 46 w 142"/>
              <a:gd name="T33" fmla="*/ 29 h 103"/>
              <a:gd name="T34" fmla="*/ 43 w 142"/>
              <a:gd name="T35" fmla="*/ 57 h 103"/>
              <a:gd name="T36" fmla="*/ 45 w 142"/>
              <a:gd name="T37" fmla="*/ 46 h 103"/>
              <a:gd name="T38" fmla="*/ 47 w 142"/>
              <a:gd name="T39" fmla="*/ 85 h 103"/>
              <a:gd name="T40" fmla="*/ 19 w 142"/>
              <a:gd name="T41" fmla="*/ 85 h 103"/>
              <a:gd name="T42" fmla="*/ 14 w 142"/>
              <a:gd name="T43" fmla="*/ 97 h 103"/>
              <a:gd name="T44" fmla="*/ 54 w 142"/>
              <a:gd name="T45" fmla="*/ 100 h 103"/>
              <a:gd name="T46" fmla="*/ 90 w 142"/>
              <a:gd name="T47" fmla="*/ 98 h 103"/>
              <a:gd name="T48" fmla="*/ 131 w 142"/>
              <a:gd name="T49" fmla="*/ 81 h 103"/>
              <a:gd name="T50" fmla="*/ 120 w 142"/>
              <a:gd name="T51" fmla="*/ 43 h 103"/>
              <a:gd name="T52" fmla="*/ 117 w 142"/>
              <a:gd name="T53" fmla="*/ 68 h 103"/>
              <a:gd name="T54" fmla="*/ 101 w 142"/>
              <a:gd name="T55" fmla="*/ 77 h 103"/>
              <a:gd name="T56" fmla="*/ 94 w 142"/>
              <a:gd name="T57" fmla="*/ 77 h 103"/>
              <a:gd name="T58" fmla="*/ 88 w 142"/>
              <a:gd name="T59" fmla="*/ 78 h 103"/>
              <a:gd name="T60" fmla="*/ 86 w 142"/>
              <a:gd name="T61" fmla="*/ 81 h 103"/>
              <a:gd name="T62" fmla="*/ 88 w 142"/>
              <a:gd name="T63" fmla="*/ 81 h 103"/>
              <a:gd name="T64" fmla="*/ 74 w 142"/>
              <a:gd name="T65" fmla="*/ 81 h 103"/>
              <a:gd name="T66" fmla="*/ 78 w 142"/>
              <a:gd name="T67" fmla="*/ 83 h 103"/>
              <a:gd name="T68" fmla="*/ 60 w 142"/>
              <a:gd name="T69" fmla="*/ 84 h 103"/>
              <a:gd name="T70" fmla="*/ 62 w 142"/>
              <a:gd name="T71" fmla="*/ 35 h 103"/>
              <a:gd name="T72" fmla="*/ 105 w 142"/>
              <a:gd name="T73" fmla="*/ 55 h 103"/>
              <a:gd name="T74" fmla="*/ 104 w 142"/>
              <a:gd name="T75" fmla="*/ 56 h 103"/>
              <a:gd name="T76" fmla="*/ 117 w 142"/>
              <a:gd name="T77" fmla="*/ 68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2" h="103">
                <a:moveTo>
                  <a:pt x="23" y="4"/>
                </a:moveTo>
                <a:cubicBezTo>
                  <a:pt x="27" y="5"/>
                  <a:pt x="32" y="8"/>
                  <a:pt x="36" y="7"/>
                </a:cubicBezTo>
                <a:cubicBezTo>
                  <a:pt x="32" y="7"/>
                  <a:pt x="27" y="3"/>
                  <a:pt x="23" y="4"/>
                </a:cubicBezTo>
                <a:close/>
                <a:moveTo>
                  <a:pt x="69" y="101"/>
                </a:moveTo>
                <a:cubicBezTo>
                  <a:pt x="71" y="102"/>
                  <a:pt x="76" y="101"/>
                  <a:pt x="78" y="100"/>
                </a:cubicBezTo>
                <a:cubicBezTo>
                  <a:pt x="75" y="100"/>
                  <a:pt x="72" y="101"/>
                  <a:pt x="69" y="101"/>
                </a:cubicBezTo>
                <a:close/>
                <a:moveTo>
                  <a:pt x="120" y="43"/>
                </a:moveTo>
                <a:cubicBezTo>
                  <a:pt x="111" y="35"/>
                  <a:pt x="94" y="28"/>
                  <a:pt x="87" y="23"/>
                </a:cubicBezTo>
                <a:cubicBezTo>
                  <a:pt x="80" y="21"/>
                  <a:pt x="73" y="20"/>
                  <a:pt x="65" y="17"/>
                </a:cubicBezTo>
                <a:cubicBezTo>
                  <a:pt x="64" y="17"/>
                  <a:pt x="63" y="16"/>
                  <a:pt x="61" y="15"/>
                </a:cubicBezTo>
                <a:cubicBezTo>
                  <a:pt x="54" y="13"/>
                  <a:pt x="45" y="12"/>
                  <a:pt x="36" y="9"/>
                </a:cubicBezTo>
                <a:cubicBezTo>
                  <a:pt x="27" y="7"/>
                  <a:pt x="16" y="0"/>
                  <a:pt x="6" y="3"/>
                </a:cubicBezTo>
                <a:cubicBezTo>
                  <a:pt x="3" y="7"/>
                  <a:pt x="0" y="12"/>
                  <a:pt x="2" y="16"/>
                </a:cubicBezTo>
                <a:cubicBezTo>
                  <a:pt x="3" y="19"/>
                  <a:pt x="11" y="22"/>
                  <a:pt x="15" y="24"/>
                </a:cubicBezTo>
                <a:cubicBezTo>
                  <a:pt x="20" y="27"/>
                  <a:pt x="26" y="28"/>
                  <a:pt x="30" y="28"/>
                </a:cubicBezTo>
                <a:cubicBezTo>
                  <a:pt x="29" y="28"/>
                  <a:pt x="28" y="27"/>
                  <a:pt x="28" y="27"/>
                </a:cubicBezTo>
                <a:cubicBezTo>
                  <a:pt x="34" y="27"/>
                  <a:pt x="41" y="30"/>
                  <a:pt x="46" y="29"/>
                </a:cubicBezTo>
                <a:cubicBezTo>
                  <a:pt x="44" y="37"/>
                  <a:pt x="42" y="48"/>
                  <a:pt x="43" y="57"/>
                </a:cubicBezTo>
                <a:cubicBezTo>
                  <a:pt x="44" y="53"/>
                  <a:pt x="44" y="49"/>
                  <a:pt x="45" y="46"/>
                </a:cubicBezTo>
                <a:cubicBezTo>
                  <a:pt x="45" y="58"/>
                  <a:pt x="44" y="72"/>
                  <a:pt x="47" y="85"/>
                </a:cubicBezTo>
                <a:cubicBezTo>
                  <a:pt x="39" y="89"/>
                  <a:pt x="24" y="82"/>
                  <a:pt x="19" y="85"/>
                </a:cubicBezTo>
                <a:cubicBezTo>
                  <a:pt x="15" y="86"/>
                  <a:pt x="15" y="92"/>
                  <a:pt x="14" y="97"/>
                </a:cubicBezTo>
                <a:cubicBezTo>
                  <a:pt x="24" y="103"/>
                  <a:pt x="39" y="100"/>
                  <a:pt x="54" y="100"/>
                </a:cubicBezTo>
                <a:cubicBezTo>
                  <a:pt x="65" y="100"/>
                  <a:pt x="77" y="100"/>
                  <a:pt x="90" y="98"/>
                </a:cubicBezTo>
                <a:cubicBezTo>
                  <a:pt x="107" y="95"/>
                  <a:pt x="123" y="90"/>
                  <a:pt x="131" y="81"/>
                </a:cubicBezTo>
                <a:cubicBezTo>
                  <a:pt x="142" y="68"/>
                  <a:pt x="131" y="51"/>
                  <a:pt x="120" y="43"/>
                </a:cubicBezTo>
                <a:close/>
                <a:moveTo>
                  <a:pt x="117" y="68"/>
                </a:moveTo>
                <a:cubicBezTo>
                  <a:pt x="117" y="71"/>
                  <a:pt x="108" y="76"/>
                  <a:pt x="101" y="77"/>
                </a:cubicBezTo>
                <a:cubicBezTo>
                  <a:pt x="98" y="77"/>
                  <a:pt x="96" y="76"/>
                  <a:pt x="94" y="77"/>
                </a:cubicBezTo>
                <a:cubicBezTo>
                  <a:pt x="94" y="77"/>
                  <a:pt x="90" y="80"/>
                  <a:pt x="88" y="78"/>
                </a:cubicBezTo>
                <a:cubicBezTo>
                  <a:pt x="87" y="79"/>
                  <a:pt x="87" y="80"/>
                  <a:pt x="86" y="81"/>
                </a:cubicBezTo>
                <a:cubicBezTo>
                  <a:pt x="87" y="82"/>
                  <a:pt x="87" y="80"/>
                  <a:pt x="88" y="81"/>
                </a:cubicBezTo>
                <a:cubicBezTo>
                  <a:pt x="84" y="83"/>
                  <a:pt x="80" y="79"/>
                  <a:pt x="74" y="81"/>
                </a:cubicBezTo>
                <a:cubicBezTo>
                  <a:pt x="75" y="82"/>
                  <a:pt x="78" y="80"/>
                  <a:pt x="78" y="83"/>
                </a:cubicBezTo>
                <a:cubicBezTo>
                  <a:pt x="72" y="83"/>
                  <a:pt x="67" y="83"/>
                  <a:pt x="60" y="84"/>
                </a:cubicBezTo>
                <a:cubicBezTo>
                  <a:pt x="60" y="67"/>
                  <a:pt x="60" y="50"/>
                  <a:pt x="62" y="35"/>
                </a:cubicBezTo>
                <a:cubicBezTo>
                  <a:pt x="77" y="40"/>
                  <a:pt x="92" y="46"/>
                  <a:pt x="105" y="55"/>
                </a:cubicBezTo>
                <a:cubicBezTo>
                  <a:pt x="105" y="56"/>
                  <a:pt x="105" y="56"/>
                  <a:pt x="104" y="56"/>
                </a:cubicBezTo>
                <a:cubicBezTo>
                  <a:pt x="109" y="59"/>
                  <a:pt x="117" y="60"/>
                  <a:pt x="117" y="6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8" name="Freeform 10"/>
          <p:cNvSpPr>
            <a:spLocks noEditPoints="1"/>
          </p:cNvSpPr>
          <p:nvPr/>
        </p:nvSpPr>
        <p:spPr bwMode="auto">
          <a:xfrm>
            <a:off x="3190403" y="4135438"/>
            <a:ext cx="234950" cy="260350"/>
          </a:xfrm>
          <a:custGeom>
            <a:avLst/>
            <a:gdLst>
              <a:gd name="T0" fmla="*/ 66 w 101"/>
              <a:gd name="T1" fmla="*/ 87 h 113"/>
              <a:gd name="T2" fmla="*/ 71 w 101"/>
              <a:gd name="T3" fmla="*/ 83 h 113"/>
              <a:gd name="T4" fmla="*/ 73 w 101"/>
              <a:gd name="T5" fmla="*/ 75 h 113"/>
              <a:gd name="T6" fmla="*/ 66 w 101"/>
              <a:gd name="T7" fmla="*/ 87 h 113"/>
              <a:gd name="T8" fmla="*/ 92 w 101"/>
              <a:gd name="T9" fmla="*/ 3 h 113"/>
              <a:gd name="T10" fmla="*/ 68 w 101"/>
              <a:gd name="T11" fmla="*/ 6 h 113"/>
              <a:gd name="T12" fmla="*/ 78 w 101"/>
              <a:gd name="T13" fmla="*/ 3 h 113"/>
              <a:gd name="T14" fmla="*/ 46 w 101"/>
              <a:gd name="T15" fmla="*/ 10 h 113"/>
              <a:gd name="T16" fmla="*/ 40 w 101"/>
              <a:gd name="T17" fmla="*/ 9 h 113"/>
              <a:gd name="T18" fmla="*/ 26 w 101"/>
              <a:gd name="T19" fmla="*/ 27 h 113"/>
              <a:gd name="T20" fmla="*/ 31 w 101"/>
              <a:gd name="T21" fmla="*/ 110 h 113"/>
              <a:gd name="T22" fmla="*/ 53 w 101"/>
              <a:gd name="T23" fmla="*/ 113 h 113"/>
              <a:gd name="T24" fmla="*/ 84 w 101"/>
              <a:gd name="T25" fmla="*/ 74 h 113"/>
              <a:gd name="T26" fmla="*/ 75 w 101"/>
              <a:gd name="T27" fmla="*/ 76 h 113"/>
              <a:gd name="T28" fmla="*/ 72 w 101"/>
              <a:gd name="T29" fmla="*/ 83 h 113"/>
              <a:gd name="T30" fmla="*/ 44 w 101"/>
              <a:gd name="T31" fmla="*/ 93 h 113"/>
              <a:gd name="T32" fmla="*/ 32 w 101"/>
              <a:gd name="T33" fmla="*/ 75 h 113"/>
              <a:gd name="T34" fmla="*/ 41 w 101"/>
              <a:gd name="T35" fmla="*/ 72 h 113"/>
              <a:gd name="T36" fmla="*/ 39 w 101"/>
              <a:gd name="T37" fmla="*/ 72 h 113"/>
              <a:gd name="T38" fmla="*/ 59 w 101"/>
              <a:gd name="T39" fmla="*/ 63 h 113"/>
              <a:gd name="T40" fmla="*/ 55 w 101"/>
              <a:gd name="T41" fmla="*/ 63 h 113"/>
              <a:gd name="T42" fmla="*/ 75 w 101"/>
              <a:gd name="T43" fmla="*/ 43 h 113"/>
              <a:gd name="T44" fmla="*/ 63 w 101"/>
              <a:gd name="T45" fmla="*/ 43 h 113"/>
              <a:gd name="T46" fmla="*/ 73 w 101"/>
              <a:gd name="T47" fmla="*/ 44 h 113"/>
              <a:gd name="T48" fmla="*/ 63 w 101"/>
              <a:gd name="T49" fmla="*/ 44 h 113"/>
              <a:gd name="T50" fmla="*/ 32 w 101"/>
              <a:gd name="T51" fmla="*/ 56 h 113"/>
              <a:gd name="T52" fmla="*/ 42 w 101"/>
              <a:gd name="T53" fmla="*/ 25 h 113"/>
              <a:gd name="T54" fmla="*/ 63 w 101"/>
              <a:gd name="T55" fmla="*/ 22 h 113"/>
              <a:gd name="T56" fmla="*/ 90 w 101"/>
              <a:gd name="T57" fmla="*/ 17 h 113"/>
              <a:gd name="T58" fmla="*/ 92 w 101"/>
              <a:gd name="T59" fmla="*/ 3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1" h="113">
                <a:moveTo>
                  <a:pt x="66" y="87"/>
                </a:moveTo>
                <a:cubicBezTo>
                  <a:pt x="68" y="86"/>
                  <a:pt x="70" y="85"/>
                  <a:pt x="71" y="83"/>
                </a:cubicBezTo>
                <a:cubicBezTo>
                  <a:pt x="72" y="81"/>
                  <a:pt x="73" y="75"/>
                  <a:pt x="73" y="75"/>
                </a:cubicBezTo>
                <a:cubicBezTo>
                  <a:pt x="71" y="79"/>
                  <a:pt x="70" y="84"/>
                  <a:pt x="66" y="87"/>
                </a:cubicBezTo>
                <a:close/>
                <a:moveTo>
                  <a:pt x="92" y="3"/>
                </a:moveTo>
                <a:cubicBezTo>
                  <a:pt x="84" y="0"/>
                  <a:pt x="76" y="7"/>
                  <a:pt x="68" y="6"/>
                </a:cubicBezTo>
                <a:cubicBezTo>
                  <a:pt x="70" y="4"/>
                  <a:pt x="76" y="5"/>
                  <a:pt x="78" y="3"/>
                </a:cubicBezTo>
                <a:cubicBezTo>
                  <a:pt x="68" y="4"/>
                  <a:pt x="57" y="10"/>
                  <a:pt x="46" y="10"/>
                </a:cubicBezTo>
                <a:cubicBezTo>
                  <a:pt x="44" y="10"/>
                  <a:pt x="42" y="9"/>
                  <a:pt x="40" y="9"/>
                </a:cubicBezTo>
                <a:cubicBezTo>
                  <a:pt x="32" y="9"/>
                  <a:pt x="30" y="19"/>
                  <a:pt x="26" y="27"/>
                </a:cubicBezTo>
                <a:cubicBezTo>
                  <a:pt x="17" y="50"/>
                  <a:pt x="0" y="96"/>
                  <a:pt x="31" y="110"/>
                </a:cubicBezTo>
                <a:cubicBezTo>
                  <a:pt x="37" y="112"/>
                  <a:pt x="45" y="113"/>
                  <a:pt x="53" y="113"/>
                </a:cubicBezTo>
                <a:cubicBezTo>
                  <a:pt x="71" y="107"/>
                  <a:pt x="99" y="94"/>
                  <a:pt x="84" y="74"/>
                </a:cubicBezTo>
                <a:cubicBezTo>
                  <a:pt x="82" y="74"/>
                  <a:pt x="77" y="74"/>
                  <a:pt x="75" y="76"/>
                </a:cubicBezTo>
                <a:cubicBezTo>
                  <a:pt x="73" y="77"/>
                  <a:pt x="74" y="80"/>
                  <a:pt x="72" y="83"/>
                </a:cubicBezTo>
                <a:cubicBezTo>
                  <a:pt x="69" y="89"/>
                  <a:pt x="52" y="92"/>
                  <a:pt x="44" y="93"/>
                </a:cubicBezTo>
                <a:cubicBezTo>
                  <a:pt x="34" y="93"/>
                  <a:pt x="29" y="85"/>
                  <a:pt x="32" y="75"/>
                </a:cubicBezTo>
                <a:cubicBezTo>
                  <a:pt x="35" y="74"/>
                  <a:pt x="39" y="74"/>
                  <a:pt x="41" y="72"/>
                </a:cubicBezTo>
                <a:cubicBezTo>
                  <a:pt x="41" y="72"/>
                  <a:pt x="39" y="73"/>
                  <a:pt x="39" y="72"/>
                </a:cubicBezTo>
                <a:cubicBezTo>
                  <a:pt x="46" y="69"/>
                  <a:pt x="56" y="70"/>
                  <a:pt x="59" y="63"/>
                </a:cubicBezTo>
                <a:cubicBezTo>
                  <a:pt x="57" y="63"/>
                  <a:pt x="56" y="64"/>
                  <a:pt x="55" y="63"/>
                </a:cubicBezTo>
                <a:cubicBezTo>
                  <a:pt x="63" y="61"/>
                  <a:pt x="80" y="54"/>
                  <a:pt x="75" y="43"/>
                </a:cubicBezTo>
                <a:cubicBezTo>
                  <a:pt x="73" y="40"/>
                  <a:pt x="66" y="39"/>
                  <a:pt x="63" y="43"/>
                </a:cubicBezTo>
                <a:cubicBezTo>
                  <a:pt x="67" y="40"/>
                  <a:pt x="73" y="41"/>
                  <a:pt x="73" y="44"/>
                </a:cubicBezTo>
                <a:cubicBezTo>
                  <a:pt x="70" y="42"/>
                  <a:pt x="66" y="42"/>
                  <a:pt x="63" y="44"/>
                </a:cubicBezTo>
                <a:cubicBezTo>
                  <a:pt x="55" y="48"/>
                  <a:pt x="44" y="56"/>
                  <a:pt x="32" y="56"/>
                </a:cubicBezTo>
                <a:cubicBezTo>
                  <a:pt x="36" y="46"/>
                  <a:pt x="38" y="35"/>
                  <a:pt x="42" y="25"/>
                </a:cubicBezTo>
                <a:cubicBezTo>
                  <a:pt x="48" y="27"/>
                  <a:pt x="54" y="24"/>
                  <a:pt x="63" y="22"/>
                </a:cubicBezTo>
                <a:cubicBezTo>
                  <a:pt x="73" y="20"/>
                  <a:pt x="84" y="19"/>
                  <a:pt x="90" y="17"/>
                </a:cubicBezTo>
                <a:cubicBezTo>
                  <a:pt x="97" y="14"/>
                  <a:pt x="101" y="5"/>
                  <a:pt x="92" y="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9" name="Freeform 11"/>
          <p:cNvSpPr>
            <a:spLocks noEditPoints="1"/>
          </p:cNvSpPr>
          <p:nvPr/>
        </p:nvSpPr>
        <p:spPr bwMode="auto">
          <a:xfrm>
            <a:off x="3433290" y="4124325"/>
            <a:ext cx="201613" cy="263525"/>
          </a:xfrm>
          <a:custGeom>
            <a:avLst/>
            <a:gdLst>
              <a:gd name="T0" fmla="*/ 73 w 87"/>
              <a:gd name="T1" fmla="*/ 77 h 114"/>
              <a:gd name="T2" fmla="*/ 74 w 87"/>
              <a:gd name="T3" fmla="*/ 83 h 114"/>
              <a:gd name="T4" fmla="*/ 73 w 87"/>
              <a:gd name="T5" fmla="*/ 77 h 114"/>
              <a:gd name="T6" fmla="*/ 16 w 87"/>
              <a:gd name="T7" fmla="*/ 54 h 114"/>
              <a:gd name="T8" fmla="*/ 4 w 87"/>
              <a:gd name="T9" fmla="*/ 60 h 114"/>
              <a:gd name="T10" fmla="*/ 16 w 87"/>
              <a:gd name="T11" fmla="*/ 54 h 114"/>
              <a:gd name="T12" fmla="*/ 38 w 87"/>
              <a:gd name="T13" fmla="*/ 12 h 114"/>
              <a:gd name="T14" fmla="*/ 38 w 87"/>
              <a:gd name="T15" fmla="*/ 12 h 114"/>
              <a:gd name="T16" fmla="*/ 38 w 87"/>
              <a:gd name="T17" fmla="*/ 12 h 114"/>
              <a:gd name="T18" fmla="*/ 38 w 87"/>
              <a:gd name="T19" fmla="*/ 12 h 114"/>
              <a:gd name="T20" fmla="*/ 37 w 87"/>
              <a:gd name="T21" fmla="*/ 13 h 114"/>
              <a:gd name="T22" fmla="*/ 37 w 87"/>
              <a:gd name="T23" fmla="*/ 13 h 114"/>
              <a:gd name="T24" fmla="*/ 38 w 87"/>
              <a:gd name="T25" fmla="*/ 12 h 114"/>
              <a:gd name="T26" fmla="*/ 37 w 87"/>
              <a:gd name="T27" fmla="*/ 13 h 114"/>
              <a:gd name="T28" fmla="*/ 82 w 87"/>
              <a:gd name="T29" fmla="*/ 46 h 114"/>
              <a:gd name="T30" fmla="*/ 71 w 87"/>
              <a:gd name="T31" fmla="*/ 45 h 114"/>
              <a:gd name="T32" fmla="*/ 56 w 87"/>
              <a:gd name="T33" fmla="*/ 1 h 114"/>
              <a:gd name="T34" fmla="*/ 38 w 87"/>
              <a:gd name="T35" fmla="*/ 12 h 114"/>
              <a:gd name="T36" fmla="*/ 37 w 87"/>
              <a:gd name="T37" fmla="*/ 13 h 114"/>
              <a:gd name="T38" fmla="*/ 16 w 87"/>
              <a:gd name="T39" fmla="*/ 55 h 114"/>
              <a:gd name="T40" fmla="*/ 10 w 87"/>
              <a:gd name="T41" fmla="*/ 71 h 114"/>
              <a:gd name="T42" fmla="*/ 4 w 87"/>
              <a:gd name="T43" fmla="*/ 91 h 114"/>
              <a:gd name="T44" fmla="*/ 2 w 87"/>
              <a:gd name="T45" fmla="*/ 95 h 114"/>
              <a:gd name="T46" fmla="*/ 18 w 87"/>
              <a:gd name="T47" fmla="*/ 105 h 114"/>
              <a:gd name="T48" fmla="*/ 13 w 87"/>
              <a:gd name="T49" fmla="*/ 107 h 114"/>
              <a:gd name="T50" fmla="*/ 23 w 87"/>
              <a:gd name="T51" fmla="*/ 91 h 114"/>
              <a:gd name="T52" fmla="*/ 20 w 87"/>
              <a:gd name="T53" fmla="*/ 93 h 114"/>
              <a:gd name="T54" fmla="*/ 27 w 87"/>
              <a:gd name="T55" fmla="*/ 70 h 114"/>
              <a:gd name="T56" fmla="*/ 32 w 87"/>
              <a:gd name="T57" fmla="*/ 69 h 114"/>
              <a:gd name="T58" fmla="*/ 25 w 87"/>
              <a:gd name="T59" fmla="*/ 71 h 114"/>
              <a:gd name="T60" fmla="*/ 40 w 87"/>
              <a:gd name="T61" fmla="*/ 65 h 114"/>
              <a:gd name="T62" fmla="*/ 57 w 87"/>
              <a:gd name="T63" fmla="*/ 62 h 114"/>
              <a:gd name="T64" fmla="*/ 65 w 87"/>
              <a:gd name="T65" fmla="*/ 113 h 114"/>
              <a:gd name="T66" fmla="*/ 75 w 87"/>
              <a:gd name="T67" fmla="*/ 108 h 114"/>
              <a:gd name="T68" fmla="*/ 72 w 87"/>
              <a:gd name="T69" fmla="*/ 56 h 114"/>
              <a:gd name="T70" fmla="*/ 82 w 87"/>
              <a:gd name="T71" fmla="*/ 46 h 114"/>
              <a:gd name="T72" fmla="*/ 56 w 87"/>
              <a:gd name="T73" fmla="*/ 23 h 114"/>
              <a:gd name="T74" fmla="*/ 55 w 87"/>
              <a:gd name="T75" fmla="*/ 21 h 114"/>
              <a:gd name="T76" fmla="*/ 56 w 87"/>
              <a:gd name="T77" fmla="*/ 29 h 114"/>
              <a:gd name="T78" fmla="*/ 53 w 87"/>
              <a:gd name="T79" fmla="*/ 29 h 114"/>
              <a:gd name="T80" fmla="*/ 55 w 87"/>
              <a:gd name="T81" fmla="*/ 46 h 114"/>
              <a:gd name="T82" fmla="*/ 36 w 87"/>
              <a:gd name="T83" fmla="*/ 51 h 114"/>
              <a:gd name="T84" fmla="*/ 56 w 87"/>
              <a:gd name="T85" fmla="*/ 16 h 114"/>
              <a:gd name="T86" fmla="*/ 56 w 87"/>
              <a:gd name="T87" fmla="*/ 2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7" h="114">
                <a:moveTo>
                  <a:pt x="73" y="77"/>
                </a:moveTo>
                <a:cubicBezTo>
                  <a:pt x="74" y="79"/>
                  <a:pt x="72" y="83"/>
                  <a:pt x="74" y="83"/>
                </a:cubicBezTo>
                <a:cubicBezTo>
                  <a:pt x="74" y="81"/>
                  <a:pt x="73" y="75"/>
                  <a:pt x="73" y="77"/>
                </a:cubicBezTo>
                <a:close/>
                <a:moveTo>
                  <a:pt x="16" y="54"/>
                </a:moveTo>
                <a:cubicBezTo>
                  <a:pt x="11" y="53"/>
                  <a:pt x="6" y="56"/>
                  <a:pt x="4" y="60"/>
                </a:cubicBezTo>
                <a:cubicBezTo>
                  <a:pt x="6" y="57"/>
                  <a:pt x="11" y="55"/>
                  <a:pt x="16" y="54"/>
                </a:cubicBezTo>
                <a:close/>
                <a:moveTo>
                  <a:pt x="38" y="12"/>
                </a:move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lose/>
                <a:moveTo>
                  <a:pt x="37" y="13"/>
                </a:move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8" y="13"/>
                  <a:pt x="38" y="12"/>
                </a:cubicBezTo>
                <a:cubicBezTo>
                  <a:pt x="37" y="13"/>
                  <a:pt x="37" y="13"/>
                  <a:pt x="37" y="13"/>
                </a:cubicBezTo>
                <a:close/>
                <a:moveTo>
                  <a:pt x="82" y="46"/>
                </a:moveTo>
                <a:cubicBezTo>
                  <a:pt x="79" y="45"/>
                  <a:pt x="74" y="46"/>
                  <a:pt x="71" y="45"/>
                </a:cubicBezTo>
                <a:cubicBezTo>
                  <a:pt x="71" y="30"/>
                  <a:pt x="74" y="0"/>
                  <a:pt x="56" y="1"/>
                </a:cubicBezTo>
                <a:cubicBezTo>
                  <a:pt x="48" y="2"/>
                  <a:pt x="43" y="8"/>
                  <a:pt x="38" y="12"/>
                </a:cubicBezTo>
                <a:cubicBezTo>
                  <a:pt x="38" y="13"/>
                  <a:pt x="38" y="13"/>
                  <a:pt x="37" y="13"/>
                </a:cubicBezTo>
                <a:cubicBezTo>
                  <a:pt x="28" y="26"/>
                  <a:pt x="22" y="40"/>
                  <a:pt x="16" y="55"/>
                </a:cubicBezTo>
                <a:cubicBezTo>
                  <a:pt x="4" y="55"/>
                  <a:pt x="1" y="68"/>
                  <a:pt x="10" y="71"/>
                </a:cubicBezTo>
                <a:cubicBezTo>
                  <a:pt x="7" y="74"/>
                  <a:pt x="6" y="84"/>
                  <a:pt x="4" y="91"/>
                </a:cubicBezTo>
                <a:cubicBezTo>
                  <a:pt x="4" y="92"/>
                  <a:pt x="2" y="94"/>
                  <a:pt x="2" y="95"/>
                </a:cubicBezTo>
                <a:cubicBezTo>
                  <a:pt x="0" y="103"/>
                  <a:pt x="11" y="112"/>
                  <a:pt x="18" y="105"/>
                </a:cubicBezTo>
                <a:cubicBezTo>
                  <a:pt x="17" y="106"/>
                  <a:pt x="15" y="108"/>
                  <a:pt x="13" y="107"/>
                </a:cubicBezTo>
                <a:cubicBezTo>
                  <a:pt x="20" y="104"/>
                  <a:pt x="23" y="97"/>
                  <a:pt x="23" y="91"/>
                </a:cubicBezTo>
                <a:cubicBezTo>
                  <a:pt x="21" y="89"/>
                  <a:pt x="21" y="95"/>
                  <a:pt x="20" y="93"/>
                </a:cubicBezTo>
                <a:cubicBezTo>
                  <a:pt x="22" y="86"/>
                  <a:pt x="25" y="78"/>
                  <a:pt x="27" y="70"/>
                </a:cubicBezTo>
                <a:cubicBezTo>
                  <a:pt x="29" y="70"/>
                  <a:pt x="32" y="70"/>
                  <a:pt x="32" y="69"/>
                </a:cubicBezTo>
                <a:cubicBezTo>
                  <a:pt x="29" y="69"/>
                  <a:pt x="26" y="70"/>
                  <a:pt x="25" y="71"/>
                </a:cubicBezTo>
                <a:cubicBezTo>
                  <a:pt x="28" y="67"/>
                  <a:pt x="35" y="67"/>
                  <a:pt x="40" y="65"/>
                </a:cubicBezTo>
                <a:cubicBezTo>
                  <a:pt x="46" y="64"/>
                  <a:pt x="52" y="62"/>
                  <a:pt x="57" y="62"/>
                </a:cubicBezTo>
                <a:cubicBezTo>
                  <a:pt x="60" y="79"/>
                  <a:pt x="57" y="99"/>
                  <a:pt x="65" y="113"/>
                </a:cubicBezTo>
                <a:cubicBezTo>
                  <a:pt x="69" y="114"/>
                  <a:pt x="75" y="111"/>
                  <a:pt x="75" y="108"/>
                </a:cubicBezTo>
                <a:cubicBezTo>
                  <a:pt x="75" y="94"/>
                  <a:pt x="68" y="68"/>
                  <a:pt x="72" y="56"/>
                </a:cubicBezTo>
                <a:cubicBezTo>
                  <a:pt x="79" y="58"/>
                  <a:pt x="87" y="54"/>
                  <a:pt x="82" y="46"/>
                </a:cubicBezTo>
                <a:close/>
                <a:moveTo>
                  <a:pt x="56" y="23"/>
                </a:moveTo>
                <a:cubicBezTo>
                  <a:pt x="55" y="24"/>
                  <a:pt x="55" y="22"/>
                  <a:pt x="55" y="21"/>
                </a:cubicBezTo>
                <a:cubicBezTo>
                  <a:pt x="52" y="24"/>
                  <a:pt x="57" y="27"/>
                  <a:pt x="56" y="29"/>
                </a:cubicBezTo>
                <a:cubicBezTo>
                  <a:pt x="56" y="28"/>
                  <a:pt x="55" y="28"/>
                  <a:pt x="53" y="29"/>
                </a:cubicBezTo>
                <a:cubicBezTo>
                  <a:pt x="54" y="33"/>
                  <a:pt x="53" y="41"/>
                  <a:pt x="55" y="46"/>
                </a:cubicBezTo>
                <a:cubicBezTo>
                  <a:pt x="49" y="47"/>
                  <a:pt x="43" y="47"/>
                  <a:pt x="36" y="51"/>
                </a:cubicBezTo>
                <a:cubicBezTo>
                  <a:pt x="41" y="38"/>
                  <a:pt x="45" y="25"/>
                  <a:pt x="56" y="16"/>
                </a:cubicBezTo>
                <a:cubicBezTo>
                  <a:pt x="59" y="17"/>
                  <a:pt x="54" y="20"/>
                  <a:pt x="56" y="2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0" name="Freeform 12"/>
          <p:cNvSpPr/>
          <p:nvPr/>
        </p:nvSpPr>
        <p:spPr bwMode="auto">
          <a:xfrm>
            <a:off x="3814290" y="5507038"/>
            <a:ext cx="263525" cy="7937"/>
          </a:xfrm>
          <a:custGeom>
            <a:avLst/>
            <a:gdLst>
              <a:gd name="T0" fmla="*/ 54 w 114"/>
              <a:gd name="T1" fmla="*/ 4 h 4"/>
              <a:gd name="T2" fmla="*/ 0 w 114"/>
              <a:gd name="T3" fmla="*/ 0 h 4"/>
              <a:gd name="T4" fmla="*/ 26 w 114"/>
              <a:gd name="T5" fmla="*/ 1 h 4"/>
              <a:gd name="T6" fmla="*/ 103 w 114"/>
              <a:gd name="T7" fmla="*/ 3 h 4"/>
              <a:gd name="T8" fmla="*/ 54 w 114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" h="4">
                <a:moveTo>
                  <a:pt x="54" y="4"/>
                </a:moveTo>
                <a:cubicBezTo>
                  <a:pt x="2" y="2"/>
                  <a:pt x="19" y="1"/>
                  <a:pt x="0" y="0"/>
                </a:cubicBezTo>
                <a:cubicBezTo>
                  <a:pt x="26" y="1"/>
                  <a:pt x="26" y="1"/>
                  <a:pt x="26" y="1"/>
                </a:cubicBezTo>
                <a:cubicBezTo>
                  <a:pt x="60" y="2"/>
                  <a:pt x="114" y="3"/>
                  <a:pt x="103" y="3"/>
                </a:cubicBezTo>
                <a:cubicBezTo>
                  <a:pt x="100" y="3"/>
                  <a:pt x="76" y="4"/>
                  <a:pt x="54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1" name="Freeform 13"/>
          <p:cNvSpPr/>
          <p:nvPr/>
        </p:nvSpPr>
        <p:spPr bwMode="auto">
          <a:xfrm>
            <a:off x="4052415" y="5507038"/>
            <a:ext cx="31750" cy="1587"/>
          </a:xfrm>
          <a:custGeom>
            <a:avLst/>
            <a:gdLst>
              <a:gd name="T0" fmla="*/ 10 w 14"/>
              <a:gd name="T1" fmla="*/ 1 h 1"/>
              <a:gd name="T2" fmla="*/ 0 w 14"/>
              <a:gd name="T3" fmla="*/ 1 h 1"/>
              <a:gd name="T4" fmla="*/ 14 w 14"/>
              <a:gd name="T5" fmla="*/ 0 h 1"/>
              <a:gd name="T6" fmla="*/ 10 w 14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1">
                <a:moveTo>
                  <a:pt x="10" y="1"/>
                </a:moveTo>
                <a:cubicBezTo>
                  <a:pt x="6" y="1"/>
                  <a:pt x="5" y="1"/>
                  <a:pt x="0" y="1"/>
                </a:cubicBezTo>
                <a:cubicBezTo>
                  <a:pt x="14" y="0"/>
                  <a:pt x="14" y="0"/>
                  <a:pt x="14" y="0"/>
                </a:cubicBezTo>
                <a:lnTo>
                  <a:pt x="1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2" name="Freeform 14"/>
          <p:cNvSpPr/>
          <p:nvPr/>
        </p:nvSpPr>
        <p:spPr bwMode="auto">
          <a:xfrm>
            <a:off x="3623790" y="5495925"/>
            <a:ext cx="101600" cy="7938"/>
          </a:xfrm>
          <a:custGeom>
            <a:avLst/>
            <a:gdLst>
              <a:gd name="T0" fmla="*/ 44 w 44"/>
              <a:gd name="T1" fmla="*/ 4 h 4"/>
              <a:gd name="T2" fmla="*/ 20 w 44"/>
              <a:gd name="T3" fmla="*/ 2 h 4"/>
              <a:gd name="T4" fmla="*/ 27 w 44"/>
              <a:gd name="T5" fmla="*/ 2 h 4"/>
              <a:gd name="T6" fmla="*/ 0 w 44"/>
              <a:gd name="T7" fmla="*/ 0 h 4"/>
              <a:gd name="T8" fmla="*/ 44 w 44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4">
                <a:moveTo>
                  <a:pt x="44" y="4"/>
                </a:moveTo>
                <a:cubicBezTo>
                  <a:pt x="20" y="2"/>
                  <a:pt x="20" y="2"/>
                  <a:pt x="20" y="2"/>
                </a:cubicBezTo>
                <a:cubicBezTo>
                  <a:pt x="14" y="2"/>
                  <a:pt x="28" y="3"/>
                  <a:pt x="27" y="2"/>
                </a:cubicBezTo>
                <a:cubicBezTo>
                  <a:pt x="0" y="0"/>
                  <a:pt x="0" y="0"/>
                  <a:pt x="0" y="0"/>
                </a:cubicBezTo>
                <a:cubicBezTo>
                  <a:pt x="37" y="3"/>
                  <a:pt x="36" y="2"/>
                  <a:pt x="44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3" name="Freeform 15"/>
          <p:cNvSpPr/>
          <p:nvPr/>
        </p:nvSpPr>
        <p:spPr bwMode="auto">
          <a:xfrm>
            <a:off x="3047528" y="5270500"/>
            <a:ext cx="68262" cy="107950"/>
          </a:xfrm>
          <a:custGeom>
            <a:avLst/>
            <a:gdLst>
              <a:gd name="T0" fmla="*/ 0 w 29"/>
              <a:gd name="T1" fmla="*/ 9 h 47"/>
              <a:gd name="T2" fmla="*/ 0 w 29"/>
              <a:gd name="T3" fmla="*/ 10 h 47"/>
              <a:gd name="T4" fmla="*/ 7 w 29"/>
              <a:gd name="T5" fmla="*/ 29 h 47"/>
              <a:gd name="T6" fmla="*/ 18 w 29"/>
              <a:gd name="T7" fmla="*/ 41 h 47"/>
              <a:gd name="T8" fmla="*/ 0 w 29"/>
              <a:gd name="T9" fmla="*/ 9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47">
                <a:moveTo>
                  <a:pt x="0" y="9"/>
                </a:moveTo>
                <a:cubicBezTo>
                  <a:pt x="1" y="0"/>
                  <a:pt x="1" y="4"/>
                  <a:pt x="0" y="10"/>
                </a:cubicBezTo>
                <a:cubicBezTo>
                  <a:pt x="1" y="17"/>
                  <a:pt x="5" y="26"/>
                  <a:pt x="7" y="29"/>
                </a:cubicBezTo>
                <a:cubicBezTo>
                  <a:pt x="17" y="40"/>
                  <a:pt x="29" y="47"/>
                  <a:pt x="18" y="41"/>
                </a:cubicBezTo>
                <a:cubicBezTo>
                  <a:pt x="3" y="28"/>
                  <a:pt x="0" y="19"/>
                  <a:pt x="0" y="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4" name="Freeform 16"/>
          <p:cNvSpPr/>
          <p:nvPr/>
        </p:nvSpPr>
        <p:spPr bwMode="auto">
          <a:xfrm>
            <a:off x="2279178" y="4535488"/>
            <a:ext cx="1828800" cy="977900"/>
          </a:xfrm>
          <a:custGeom>
            <a:avLst/>
            <a:gdLst>
              <a:gd name="T0" fmla="*/ 540 w 792"/>
              <a:gd name="T1" fmla="*/ 412 h 424"/>
              <a:gd name="T2" fmla="*/ 503 w 792"/>
              <a:gd name="T3" fmla="*/ 407 h 424"/>
              <a:gd name="T4" fmla="*/ 467 w 792"/>
              <a:gd name="T5" fmla="*/ 400 h 424"/>
              <a:gd name="T6" fmla="*/ 392 w 792"/>
              <a:gd name="T7" fmla="*/ 381 h 424"/>
              <a:gd name="T8" fmla="*/ 332 w 792"/>
              <a:gd name="T9" fmla="*/ 331 h 424"/>
              <a:gd name="T10" fmla="*/ 576 w 792"/>
              <a:gd name="T11" fmla="*/ 117 h 424"/>
              <a:gd name="T12" fmla="*/ 688 w 792"/>
              <a:gd name="T13" fmla="*/ 65 h 424"/>
              <a:gd name="T14" fmla="*/ 752 w 792"/>
              <a:gd name="T15" fmla="*/ 38 h 424"/>
              <a:gd name="T16" fmla="*/ 789 w 792"/>
              <a:gd name="T17" fmla="*/ 14 h 424"/>
              <a:gd name="T18" fmla="*/ 775 w 792"/>
              <a:gd name="T19" fmla="*/ 6 h 424"/>
              <a:gd name="T20" fmla="*/ 648 w 792"/>
              <a:gd name="T21" fmla="*/ 1 h 424"/>
              <a:gd name="T22" fmla="*/ 617 w 792"/>
              <a:gd name="T23" fmla="*/ 2 h 424"/>
              <a:gd name="T24" fmla="*/ 591 w 792"/>
              <a:gd name="T25" fmla="*/ 4 h 424"/>
              <a:gd name="T26" fmla="*/ 386 w 792"/>
              <a:gd name="T27" fmla="*/ 17 h 424"/>
              <a:gd name="T28" fmla="*/ 123 w 792"/>
              <a:gd name="T29" fmla="*/ 44 h 424"/>
              <a:gd name="T30" fmla="*/ 186 w 792"/>
              <a:gd name="T31" fmla="*/ 35 h 424"/>
              <a:gd name="T32" fmla="*/ 123 w 792"/>
              <a:gd name="T33" fmla="*/ 44 h 424"/>
              <a:gd name="T34" fmla="*/ 49 w 792"/>
              <a:gd name="T35" fmla="*/ 53 h 424"/>
              <a:gd name="T36" fmla="*/ 37 w 792"/>
              <a:gd name="T37" fmla="*/ 53 h 424"/>
              <a:gd name="T38" fmla="*/ 27 w 792"/>
              <a:gd name="T39" fmla="*/ 58 h 424"/>
              <a:gd name="T40" fmla="*/ 60 w 792"/>
              <a:gd name="T41" fmla="*/ 58 h 424"/>
              <a:gd name="T42" fmla="*/ 187 w 792"/>
              <a:gd name="T43" fmla="*/ 44 h 424"/>
              <a:gd name="T44" fmla="*/ 362 w 792"/>
              <a:gd name="T45" fmla="*/ 26 h 424"/>
              <a:gd name="T46" fmla="*/ 464 w 792"/>
              <a:gd name="T47" fmla="*/ 18 h 424"/>
              <a:gd name="T48" fmla="*/ 764 w 792"/>
              <a:gd name="T49" fmla="*/ 12 h 424"/>
              <a:gd name="T50" fmla="*/ 765 w 792"/>
              <a:gd name="T51" fmla="*/ 25 h 424"/>
              <a:gd name="T52" fmla="*/ 572 w 792"/>
              <a:gd name="T53" fmla="*/ 111 h 424"/>
              <a:gd name="T54" fmla="*/ 571 w 792"/>
              <a:gd name="T55" fmla="*/ 112 h 424"/>
              <a:gd name="T56" fmla="*/ 551 w 792"/>
              <a:gd name="T57" fmla="*/ 123 h 424"/>
              <a:gd name="T58" fmla="*/ 397 w 792"/>
              <a:gd name="T59" fmla="*/ 228 h 424"/>
              <a:gd name="T60" fmla="*/ 328 w 792"/>
              <a:gd name="T61" fmla="*/ 317 h 424"/>
              <a:gd name="T62" fmla="*/ 418 w 792"/>
              <a:gd name="T63" fmla="*/ 395 h 424"/>
              <a:gd name="T64" fmla="*/ 537 w 792"/>
              <a:gd name="T65" fmla="*/ 415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92" h="424">
                <a:moveTo>
                  <a:pt x="483" y="406"/>
                </a:moveTo>
                <a:cubicBezTo>
                  <a:pt x="493" y="407"/>
                  <a:pt x="546" y="414"/>
                  <a:pt x="540" y="412"/>
                </a:cubicBezTo>
                <a:cubicBezTo>
                  <a:pt x="538" y="412"/>
                  <a:pt x="536" y="411"/>
                  <a:pt x="530" y="410"/>
                </a:cubicBezTo>
                <a:cubicBezTo>
                  <a:pt x="521" y="409"/>
                  <a:pt x="512" y="409"/>
                  <a:pt x="503" y="407"/>
                </a:cubicBezTo>
                <a:cubicBezTo>
                  <a:pt x="436" y="397"/>
                  <a:pt x="531" y="411"/>
                  <a:pt x="486" y="403"/>
                </a:cubicBezTo>
                <a:cubicBezTo>
                  <a:pt x="476" y="402"/>
                  <a:pt x="471" y="401"/>
                  <a:pt x="467" y="400"/>
                </a:cubicBezTo>
                <a:cubicBezTo>
                  <a:pt x="445" y="397"/>
                  <a:pt x="452" y="398"/>
                  <a:pt x="464" y="401"/>
                </a:cubicBezTo>
                <a:cubicBezTo>
                  <a:pt x="401" y="388"/>
                  <a:pt x="426" y="391"/>
                  <a:pt x="392" y="381"/>
                </a:cubicBezTo>
                <a:cubicBezTo>
                  <a:pt x="348" y="363"/>
                  <a:pt x="374" y="375"/>
                  <a:pt x="364" y="371"/>
                </a:cubicBezTo>
                <a:cubicBezTo>
                  <a:pt x="367" y="369"/>
                  <a:pt x="338" y="363"/>
                  <a:pt x="332" y="331"/>
                </a:cubicBezTo>
                <a:cubicBezTo>
                  <a:pt x="335" y="299"/>
                  <a:pt x="367" y="267"/>
                  <a:pt x="391" y="242"/>
                </a:cubicBezTo>
                <a:cubicBezTo>
                  <a:pt x="440" y="194"/>
                  <a:pt x="505" y="155"/>
                  <a:pt x="576" y="117"/>
                </a:cubicBezTo>
                <a:cubicBezTo>
                  <a:pt x="606" y="102"/>
                  <a:pt x="647" y="83"/>
                  <a:pt x="688" y="65"/>
                </a:cubicBezTo>
                <a:cubicBezTo>
                  <a:pt x="688" y="65"/>
                  <a:pt x="688" y="65"/>
                  <a:pt x="688" y="65"/>
                </a:cubicBezTo>
                <a:cubicBezTo>
                  <a:pt x="689" y="65"/>
                  <a:pt x="689" y="65"/>
                  <a:pt x="689" y="64"/>
                </a:cubicBezTo>
                <a:cubicBezTo>
                  <a:pt x="705" y="58"/>
                  <a:pt x="730" y="48"/>
                  <a:pt x="752" y="38"/>
                </a:cubicBezTo>
                <a:cubicBezTo>
                  <a:pt x="764" y="34"/>
                  <a:pt x="774" y="30"/>
                  <a:pt x="782" y="26"/>
                </a:cubicBezTo>
                <a:cubicBezTo>
                  <a:pt x="786" y="23"/>
                  <a:pt x="792" y="20"/>
                  <a:pt x="789" y="14"/>
                </a:cubicBezTo>
                <a:cubicBezTo>
                  <a:pt x="786" y="10"/>
                  <a:pt x="784" y="9"/>
                  <a:pt x="783" y="9"/>
                </a:cubicBezTo>
                <a:cubicBezTo>
                  <a:pt x="780" y="8"/>
                  <a:pt x="778" y="7"/>
                  <a:pt x="775" y="6"/>
                </a:cubicBezTo>
                <a:cubicBezTo>
                  <a:pt x="735" y="1"/>
                  <a:pt x="775" y="5"/>
                  <a:pt x="752" y="2"/>
                </a:cubicBezTo>
                <a:cubicBezTo>
                  <a:pt x="715" y="0"/>
                  <a:pt x="667" y="0"/>
                  <a:pt x="648" y="1"/>
                </a:cubicBezTo>
                <a:cubicBezTo>
                  <a:pt x="645" y="1"/>
                  <a:pt x="649" y="1"/>
                  <a:pt x="646" y="1"/>
                </a:cubicBezTo>
                <a:cubicBezTo>
                  <a:pt x="617" y="2"/>
                  <a:pt x="617" y="2"/>
                  <a:pt x="617" y="2"/>
                </a:cubicBezTo>
                <a:cubicBezTo>
                  <a:pt x="615" y="3"/>
                  <a:pt x="609" y="3"/>
                  <a:pt x="614" y="3"/>
                </a:cubicBezTo>
                <a:cubicBezTo>
                  <a:pt x="607" y="3"/>
                  <a:pt x="601" y="4"/>
                  <a:pt x="591" y="4"/>
                </a:cubicBezTo>
                <a:cubicBezTo>
                  <a:pt x="566" y="6"/>
                  <a:pt x="588" y="4"/>
                  <a:pt x="579" y="4"/>
                </a:cubicBezTo>
                <a:cubicBezTo>
                  <a:pt x="517" y="7"/>
                  <a:pt x="446" y="13"/>
                  <a:pt x="386" y="17"/>
                </a:cubicBezTo>
                <a:cubicBezTo>
                  <a:pt x="386" y="16"/>
                  <a:pt x="318" y="22"/>
                  <a:pt x="290" y="25"/>
                </a:cubicBezTo>
                <a:cubicBezTo>
                  <a:pt x="233" y="30"/>
                  <a:pt x="167" y="39"/>
                  <a:pt x="123" y="44"/>
                </a:cubicBezTo>
                <a:cubicBezTo>
                  <a:pt x="149" y="40"/>
                  <a:pt x="193" y="36"/>
                  <a:pt x="198" y="34"/>
                </a:cubicBezTo>
                <a:cubicBezTo>
                  <a:pt x="186" y="35"/>
                  <a:pt x="186" y="35"/>
                  <a:pt x="186" y="35"/>
                </a:cubicBezTo>
                <a:cubicBezTo>
                  <a:pt x="160" y="38"/>
                  <a:pt x="117" y="42"/>
                  <a:pt x="102" y="45"/>
                </a:cubicBezTo>
                <a:cubicBezTo>
                  <a:pt x="117" y="44"/>
                  <a:pt x="118" y="44"/>
                  <a:pt x="123" y="44"/>
                </a:cubicBezTo>
                <a:cubicBezTo>
                  <a:pt x="111" y="45"/>
                  <a:pt x="109" y="46"/>
                  <a:pt x="94" y="48"/>
                </a:cubicBezTo>
                <a:cubicBezTo>
                  <a:pt x="72" y="51"/>
                  <a:pt x="49" y="53"/>
                  <a:pt x="49" y="53"/>
                </a:cubicBezTo>
                <a:cubicBezTo>
                  <a:pt x="61" y="51"/>
                  <a:pt x="73" y="50"/>
                  <a:pt x="84" y="48"/>
                </a:cubicBezTo>
                <a:cubicBezTo>
                  <a:pt x="88" y="47"/>
                  <a:pt x="50" y="52"/>
                  <a:pt x="37" y="53"/>
                </a:cubicBezTo>
                <a:cubicBezTo>
                  <a:pt x="60" y="52"/>
                  <a:pt x="0" y="60"/>
                  <a:pt x="61" y="53"/>
                </a:cubicBezTo>
                <a:cubicBezTo>
                  <a:pt x="27" y="58"/>
                  <a:pt x="27" y="58"/>
                  <a:pt x="27" y="58"/>
                </a:cubicBezTo>
                <a:cubicBezTo>
                  <a:pt x="2" y="62"/>
                  <a:pt x="136" y="46"/>
                  <a:pt x="78" y="54"/>
                </a:cubicBezTo>
                <a:cubicBezTo>
                  <a:pt x="72" y="55"/>
                  <a:pt x="80" y="55"/>
                  <a:pt x="60" y="58"/>
                </a:cubicBezTo>
                <a:cubicBezTo>
                  <a:pt x="71" y="57"/>
                  <a:pt x="93" y="54"/>
                  <a:pt x="101" y="53"/>
                </a:cubicBezTo>
                <a:cubicBezTo>
                  <a:pt x="116" y="52"/>
                  <a:pt x="185" y="43"/>
                  <a:pt x="187" y="44"/>
                </a:cubicBezTo>
                <a:cubicBezTo>
                  <a:pt x="243" y="37"/>
                  <a:pt x="270" y="36"/>
                  <a:pt x="321" y="31"/>
                </a:cubicBezTo>
                <a:cubicBezTo>
                  <a:pt x="386" y="25"/>
                  <a:pt x="343" y="28"/>
                  <a:pt x="362" y="26"/>
                </a:cubicBezTo>
                <a:cubicBezTo>
                  <a:pt x="395" y="23"/>
                  <a:pt x="427" y="20"/>
                  <a:pt x="447" y="18"/>
                </a:cubicBezTo>
                <a:cubicBezTo>
                  <a:pt x="465" y="17"/>
                  <a:pt x="475" y="17"/>
                  <a:pt x="464" y="18"/>
                </a:cubicBezTo>
                <a:cubicBezTo>
                  <a:pt x="530" y="14"/>
                  <a:pt x="597" y="10"/>
                  <a:pt x="664" y="9"/>
                </a:cubicBezTo>
                <a:cubicBezTo>
                  <a:pt x="698" y="9"/>
                  <a:pt x="732" y="9"/>
                  <a:pt x="764" y="12"/>
                </a:cubicBezTo>
                <a:cubicBezTo>
                  <a:pt x="771" y="13"/>
                  <a:pt x="784" y="17"/>
                  <a:pt x="783" y="17"/>
                </a:cubicBezTo>
                <a:cubicBezTo>
                  <a:pt x="783" y="17"/>
                  <a:pt x="772" y="23"/>
                  <a:pt x="765" y="25"/>
                </a:cubicBezTo>
                <a:cubicBezTo>
                  <a:pt x="718" y="45"/>
                  <a:pt x="718" y="45"/>
                  <a:pt x="718" y="45"/>
                </a:cubicBezTo>
                <a:cubicBezTo>
                  <a:pt x="667" y="65"/>
                  <a:pt x="621" y="87"/>
                  <a:pt x="572" y="111"/>
                </a:cubicBezTo>
                <a:cubicBezTo>
                  <a:pt x="580" y="107"/>
                  <a:pt x="580" y="107"/>
                  <a:pt x="580" y="107"/>
                </a:cubicBezTo>
                <a:cubicBezTo>
                  <a:pt x="582" y="106"/>
                  <a:pt x="576" y="109"/>
                  <a:pt x="571" y="112"/>
                </a:cubicBezTo>
                <a:cubicBezTo>
                  <a:pt x="579" y="108"/>
                  <a:pt x="587" y="105"/>
                  <a:pt x="594" y="101"/>
                </a:cubicBezTo>
                <a:cubicBezTo>
                  <a:pt x="580" y="108"/>
                  <a:pt x="565" y="116"/>
                  <a:pt x="551" y="123"/>
                </a:cubicBezTo>
                <a:cubicBezTo>
                  <a:pt x="536" y="132"/>
                  <a:pt x="471" y="169"/>
                  <a:pt x="454" y="184"/>
                </a:cubicBezTo>
                <a:cubicBezTo>
                  <a:pt x="417" y="210"/>
                  <a:pt x="408" y="220"/>
                  <a:pt x="397" y="228"/>
                </a:cubicBezTo>
                <a:cubicBezTo>
                  <a:pt x="388" y="237"/>
                  <a:pt x="376" y="245"/>
                  <a:pt x="348" y="282"/>
                </a:cubicBezTo>
                <a:cubicBezTo>
                  <a:pt x="341" y="293"/>
                  <a:pt x="333" y="302"/>
                  <a:pt x="328" y="317"/>
                </a:cubicBezTo>
                <a:cubicBezTo>
                  <a:pt x="323" y="332"/>
                  <a:pt x="330" y="350"/>
                  <a:pt x="341" y="359"/>
                </a:cubicBezTo>
                <a:cubicBezTo>
                  <a:pt x="363" y="379"/>
                  <a:pt x="391" y="387"/>
                  <a:pt x="418" y="395"/>
                </a:cubicBezTo>
                <a:cubicBezTo>
                  <a:pt x="438" y="400"/>
                  <a:pt x="457" y="404"/>
                  <a:pt x="453" y="403"/>
                </a:cubicBezTo>
                <a:cubicBezTo>
                  <a:pt x="477" y="408"/>
                  <a:pt x="512" y="413"/>
                  <a:pt x="537" y="415"/>
                </a:cubicBezTo>
                <a:cubicBezTo>
                  <a:pt x="645" y="424"/>
                  <a:pt x="523" y="413"/>
                  <a:pt x="483" y="4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5" name="Freeform 17"/>
          <p:cNvSpPr/>
          <p:nvPr/>
        </p:nvSpPr>
        <p:spPr bwMode="auto">
          <a:xfrm>
            <a:off x="3158653" y="4556125"/>
            <a:ext cx="179387" cy="14288"/>
          </a:xfrm>
          <a:custGeom>
            <a:avLst/>
            <a:gdLst>
              <a:gd name="T0" fmla="*/ 74 w 78"/>
              <a:gd name="T1" fmla="*/ 1 h 7"/>
              <a:gd name="T2" fmla="*/ 43 w 78"/>
              <a:gd name="T3" fmla="*/ 2 h 7"/>
              <a:gd name="T4" fmla="*/ 31 w 78"/>
              <a:gd name="T5" fmla="*/ 3 h 7"/>
              <a:gd name="T6" fmla="*/ 19 w 78"/>
              <a:gd name="T7" fmla="*/ 6 h 7"/>
              <a:gd name="T8" fmla="*/ 74 w 78"/>
              <a:gd name="T9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7">
                <a:moveTo>
                  <a:pt x="74" y="1"/>
                </a:moveTo>
                <a:cubicBezTo>
                  <a:pt x="78" y="0"/>
                  <a:pt x="52" y="2"/>
                  <a:pt x="43" y="2"/>
                </a:cubicBezTo>
                <a:cubicBezTo>
                  <a:pt x="31" y="3"/>
                  <a:pt x="31" y="3"/>
                  <a:pt x="31" y="3"/>
                </a:cubicBezTo>
                <a:cubicBezTo>
                  <a:pt x="1" y="6"/>
                  <a:pt x="0" y="7"/>
                  <a:pt x="19" y="6"/>
                </a:cubicBezTo>
                <a:cubicBezTo>
                  <a:pt x="26" y="5"/>
                  <a:pt x="58" y="2"/>
                  <a:pt x="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6" name="Freeform 18"/>
          <p:cNvSpPr/>
          <p:nvPr/>
        </p:nvSpPr>
        <p:spPr bwMode="auto">
          <a:xfrm>
            <a:off x="3874615" y="4532313"/>
            <a:ext cx="84138" cy="3175"/>
          </a:xfrm>
          <a:custGeom>
            <a:avLst/>
            <a:gdLst>
              <a:gd name="T0" fmla="*/ 4 w 37"/>
              <a:gd name="T1" fmla="*/ 0 h 1"/>
              <a:gd name="T2" fmla="*/ 0 w 37"/>
              <a:gd name="T3" fmla="*/ 0 h 1"/>
              <a:gd name="T4" fmla="*/ 37 w 37"/>
              <a:gd name="T5" fmla="*/ 1 h 1"/>
              <a:gd name="T6" fmla="*/ 4 w 37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1">
                <a:moveTo>
                  <a:pt x="4" y="0"/>
                </a:moveTo>
                <a:cubicBezTo>
                  <a:pt x="0" y="0"/>
                  <a:pt x="0" y="0"/>
                  <a:pt x="0" y="0"/>
                </a:cubicBezTo>
                <a:cubicBezTo>
                  <a:pt x="12" y="0"/>
                  <a:pt x="24" y="0"/>
                  <a:pt x="37" y="1"/>
                </a:cubicBezTo>
                <a:cubicBezTo>
                  <a:pt x="36" y="0"/>
                  <a:pt x="18" y="0"/>
                  <a:pt x="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9"/>
          <p:cNvSpPr/>
          <p:nvPr/>
        </p:nvSpPr>
        <p:spPr bwMode="auto">
          <a:xfrm>
            <a:off x="1964853" y="4676775"/>
            <a:ext cx="347662" cy="42863"/>
          </a:xfrm>
          <a:custGeom>
            <a:avLst/>
            <a:gdLst>
              <a:gd name="T0" fmla="*/ 65 w 150"/>
              <a:gd name="T1" fmla="*/ 11 h 19"/>
              <a:gd name="T2" fmla="*/ 150 w 150"/>
              <a:gd name="T3" fmla="*/ 0 h 19"/>
              <a:gd name="T4" fmla="*/ 143 w 150"/>
              <a:gd name="T5" fmla="*/ 0 h 19"/>
              <a:gd name="T6" fmla="*/ 28 w 150"/>
              <a:gd name="T7" fmla="*/ 14 h 19"/>
              <a:gd name="T8" fmla="*/ 65 w 150"/>
              <a:gd name="T9" fmla="*/ 1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" h="19">
                <a:moveTo>
                  <a:pt x="65" y="11"/>
                </a:moveTo>
                <a:cubicBezTo>
                  <a:pt x="100" y="6"/>
                  <a:pt x="114" y="5"/>
                  <a:pt x="150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07" y="4"/>
                  <a:pt x="70" y="8"/>
                  <a:pt x="28" y="14"/>
                </a:cubicBezTo>
                <a:cubicBezTo>
                  <a:pt x="0" y="19"/>
                  <a:pt x="79" y="8"/>
                  <a:pt x="65" y="1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8" name="Freeform 20"/>
          <p:cNvSpPr/>
          <p:nvPr/>
        </p:nvSpPr>
        <p:spPr bwMode="auto">
          <a:xfrm>
            <a:off x="1852140" y="4665663"/>
            <a:ext cx="568325" cy="80962"/>
          </a:xfrm>
          <a:custGeom>
            <a:avLst/>
            <a:gdLst>
              <a:gd name="T0" fmla="*/ 189 w 246"/>
              <a:gd name="T1" fmla="*/ 7 h 35"/>
              <a:gd name="T2" fmla="*/ 0 w 246"/>
              <a:gd name="T3" fmla="*/ 34 h 35"/>
              <a:gd name="T4" fmla="*/ 146 w 246"/>
              <a:gd name="T5" fmla="*/ 15 h 35"/>
              <a:gd name="T6" fmla="*/ 222 w 246"/>
              <a:gd name="T7" fmla="*/ 4 h 35"/>
              <a:gd name="T8" fmla="*/ 189 w 246"/>
              <a:gd name="T9" fmla="*/ 7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" h="35">
                <a:moveTo>
                  <a:pt x="189" y="7"/>
                </a:moveTo>
                <a:cubicBezTo>
                  <a:pt x="126" y="16"/>
                  <a:pt x="53" y="25"/>
                  <a:pt x="0" y="34"/>
                </a:cubicBezTo>
                <a:cubicBezTo>
                  <a:pt x="15" y="35"/>
                  <a:pt x="106" y="19"/>
                  <a:pt x="146" y="15"/>
                </a:cubicBezTo>
                <a:cubicBezTo>
                  <a:pt x="173" y="11"/>
                  <a:pt x="188" y="8"/>
                  <a:pt x="222" y="4"/>
                </a:cubicBezTo>
                <a:cubicBezTo>
                  <a:pt x="246" y="0"/>
                  <a:pt x="206" y="5"/>
                  <a:pt x="189" y="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9" name="Freeform 21"/>
          <p:cNvSpPr/>
          <p:nvPr/>
        </p:nvSpPr>
        <p:spPr bwMode="auto">
          <a:xfrm>
            <a:off x="1760065" y="4743450"/>
            <a:ext cx="100013" cy="14288"/>
          </a:xfrm>
          <a:custGeom>
            <a:avLst/>
            <a:gdLst>
              <a:gd name="T0" fmla="*/ 23 w 43"/>
              <a:gd name="T1" fmla="*/ 3 h 7"/>
              <a:gd name="T2" fmla="*/ 5 w 43"/>
              <a:gd name="T3" fmla="*/ 6 h 7"/>
              <a:gd name="T4" fmla="*/ 18 w 43"/>
              <a:gd name="T5" fmla="*/ 4 h 7"/>
              <a:gd name="T6" fmla="*/ 23 w 43"/>
              <a:gd name="T7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7">
                <a:moveTo>
                  <a:pt x="23" y="3"/>
                </a:moveTo>
                <a:cubicBezTo>
                  <a:pt x="16" y="4"/>
                  <a:pt x="9" y="5"/>
                  <a:pt x="5" y="6"/>
                </a:cubicBezTo>
                <a:cubicBezTo>
                  <a:pt x="0" y="7"/>
                  <a:pt x="13" y="5"/>
                  <a:pt x="18" y="4"/>
                </a:cubicBezTo>
                <a:cubicBezTo>
                  <a:pt x="25" y="3"/>
                  <a:pt x="43" y="0"/>
                  <a:pt x="23" y="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2" name="组合 57"/>
          <p:cNvGrpSpPr/>
          <p:nvPr/>
        </p:nvGrpSpPr>
        <p:grpSpPr bwMode="auto">
          <a:xfrm>
            <a:off x="4166235" y="1855711"/>
            <a:ext cx="6852921" cy="1753235"/>
            <a:chOff x="4474068" y="1057111"/>
            <a:chExt cx="6853026" cy="1754786"/>
          </a:xfrm>
        </p:grpSpPr>
        <p:grpSp>
          <p:nvGrpSpPr>
            <p:cNvPr id="9259" name="组合 19"/>
            <p:cNvGrpSpPr/>
            <p:nvPr/>
          </p:nvGrpSpPr>
          <p:grpSpPr bwMode="auto">
            <a:xfrm>
              <a:off x="4474068" y="2116029"/>
              <a:ext cx="514169" cy="472394"/>
              <a:chOff x="3265488" y="3252788"/>
              <a:chExt cx="3614738" cy="3321049"/>
            </a:xfrm>
          </p:grpSpPr>
          <p:sp>
            <p:nvSpPr>
              <p:cNvPr id="9261" name="Freeform 43"/>
              <p:cNvSpPr>
                <a:spLocks noEditPoints="1"/>
              </p:cNvSpPr>
              <p:nvPr/>
            </p:nvSpPr>
            <p:spPr bwMode="auto">
              <a:xfrm>
                <a:off x="3735390" y="3583185"/>
                <a:ext cx="3144836" cy="2665412"/>
              </a:xfrm>
              <a:custGeom>
                <a:avLst/>
                <a:gdLst>
                  <a:gd name="T0" fmla="*/ 353754 w 969"/>
                  <a:gd name="T1" fmla="*/ 497327 h 820"/>
                  <a:gd name="T2" fmla="*/ 3002038 w 969"/>
                  <a:gd name="T3" fmla="*/ 1417219 h 820"/>
                  <a:gd name="T4" fmla="*/ 3024756 w 969"/>
                  <a:gd name="T5" fmla="*/ 910141 h 820"/>
                  <a:gd name="T6" fmla="*/ 1502642 w 969"/>
                  <a:gd name="T7" fmla="*/ 2600402 h 820"/>
                  <a:gd name="T8" fmla="*/ 269372 w 969"/>
                  <a:gd name="T9" fmla="*/ 1748771 h 820"/>
                  <a:gd name="T10" fmla="*/ 366736 w 969"/>
                  <a:gd name="T11" fmla="*/ 1898294 h 820"/>
                  <a:gd name="T12" fmla="*/ 1366333 w 969"/>
                  <a:gd name="T13" fmla="*/ 2564646 h 820"/>
                  <a:gd name="T14" fmla="*/ 1677896 w 969"/>
                  <a:gd name="T15" fmla="*/ 2564646 h 820"/>
                  <a:gd name="T16" fmla="*/ 1187834 w 969"/>
                  <a:gd name="T17" fmla="*/ 2483384 h 820"/>
                  <a:gd name="T18" fmla="*/ 1265724 w 969"/>
                  <a:gd name="T19" fmla="*/ 2450879 h 820"/>
                  <a:gd name="T20" fmla="*/ 1541587 w 969"/>
                  <a:gd name="T21" fmla="*/ 2424875 h 820"/>
                  <a:gd name="T22" fmla="*/ 2226377 w 969"/>
                  <a:gd name="T23" fmla="*/ 2437877 h 820"/>
                  <a:gd name="T24" fmla="*/ 2580130 w 969"/>
                  <a:gd name="T25" fmla="*/ 1547239 h 820"/>
                  <a:gd name="T26" fmla="*/ 399190 w 969"/>
                  <a:gd name="T27" fmla="*/ 1943801 h 820"/>
                  <a:gd name="T28" fmla="*/ 2255586 w 969"/>
                  <a:gd name="T29" fmla="*/ 2437877 h 820"/>
                  <a:gd name="T30" fmla="*/ 619880 w 969"/>
                  <a:gd name="T31" fmla="*/ 2177837 h 820"/>
                  <a:gd name="T32" fmla="*/ 1246252 w 969"/>
                  <a:gd name="T33" fmla="*/ 2441127 h 820"/>
                  <a:gd name="T34" fmla="*/ 2002441 w 969"/>
                  <a:gd name="T35" fmla="*/ 2012061 h 820"/>
                  <a:gd name="T36" fmla="*/ 973634 w 969"/>
                  <a:gd name="T37" fmla="*/ 2278602 h 820"/>
                  <a:gd name="T38" fmla="*/ 765925 w 969"/>
                  <a:gd name="T39" fmla="*/ 2203841 h 820"/>
                  <a:gd name="T40" fmla="*/ 639353 w 969"/>
                  <a:gd name="T41" fmla="*/ 2184338 h 820"/>
                  <a:gd name="T42" fmla="*/ 2826784 w 969"/>
                  <a:gd name="T43" fmla="*/ 1797528 h 820"/>
                  <a:gd name="T44" fmla="*/ 869780 w 969"/>
                  <a:gd name="T45" fmla="*/ 546084 h 820"/>
                  <a:gd name="T46" fmla="*/ 2563903 w 969"/>
                  <a:gd name="T47" fmla="*/ 2291604 h 820"/>
                  <a:gd name="T48" fmla="*/ 2985811 w 969"/>
                  <a:gd name="T49" fmla="*/ 1696763 h 820"/>
                  <a:gd name="T50" fmla="*/ 389454 w 969"/>
                  <a:gd name="T51" fmla="*/ 923143 h 820"/>
                  <a:gd name="T52" fmla="*/ 408926 w 969"/>
                  <a:gd name="T53" fmla="*/ 994654 h 820"/>
                  <a:gd name="T54" fmla="*/ 2976075 w 969"/>
                  <a:gd name="T55" fmla="*/ 1696763 h 820"/>
                  <a:gd name="T56" fmla="*/ 499799 w 969"/>
                  <a:gd name="T57" fmla="*/ 2038065 h 820"/>
                  <a:gd name="T58" fmla="*/ 723735 w 969"/>
                  <a:gd name="T59" fmla="*/ 2008811 h 820"/>
                  <a:gd name="T60" fmla="*/ 376472 w 969"/>
                  <a:gd name="T61" fmla="*/ 1898294 h 820"/>
                  <a:gd name="T62" fmla="*/ 337526 w 969"/>
                  <a:gd name="T63" fmla="*/ 1836534 h 820"/>
                  <a:gd name="T64" fmla="*/ 285599 w 969"/>
                  <a:gd name="T65" fmla="*/ 1121423 h 820"/>
                  <a:gd name="T66" fmla="*/ 214200 w 969"/>
                  <a:gd name="T67" fmla="*/ 1618750 h 820"/>
                  <a:gd name="T68" fmla="*/ 402435 w 969"/>
                  <a:gd name="T69" fmla="*/ 643599 h 820"/>
                  <a:gd name="T70" fmla="*/ 402435 w 969"/>
                  <a:gd name="T71" fmla="*/ 643599 h 820"/>
                  <a:gd name="T72" fmla="*/ 2479522 w 969"/>
                  <a:gd name="T73" fmla="*/ 715111 h 820"/>
                  <a:gd name="T74" fmla="*/ 2862484 w 969"/>
                  <a:gd name="T75" fmla="*/ 1514734 h 820"/>
                  <a:gd name="T76" fmla="*/ 382963 w 969"/>
                  <a:gd name="T77" fmla="*/ 916642 h 820"/>
                  <a:gd name="T78" fmla="*/ 1655178 w 969"/>
                  <a:gd name="T79" fmla="*/ 458321 h 820"/>
                  <a:gd name="T80" fmla="*/ 561462 w 969"/>
                  <a:gd name="T81" fmla="*/ 526581 h 820"/>
                  <a:gd name="T82" fmla="*/ 2593112 w 969"/>
                  <a:gd name="T83" fmla="*/ 783371 h 820"/>
                  <a:gd name="T84" fmla="*/ 2729421 w 969"/>
                  <a:gd name="T85" fmla="*/ 848381 h 820"/>
                  <a:gd name="T86" fmla="*/ 2018668 w 969"/>
                  <a:gd name="T87" fmla="*/ 191780 h 820"/>
                  <a:gd name="T88" fmla="*/ 444626 w 969"/>
                  <a:gd name="T89" fmla="*/ 819127 h 820"/>
                  <a:gd name="T90" fmla="*/ 454363 w 969"/>
                  <a:gd name="T91" fmla="*/ 786622 h 820"/>
                  <a:gd name="T92" fmla="*/ 950916 w 969"/>
                  <a:gd name="T93" fmla="*/ 451820 h 820"/>
                  <a:gd name="T94" fmla="*/ 950916 w 969"/>
                  <a:gd name="T95" fmla="*/ 451820 h 820"/>
                  <a:gd name="T96" fmla="*/ 2479522 w 969"/>
                  <a:gd name="T97" fmla="*/ 702109 h 820"/>
                  <a:gd name="T98" fmla="*/ 2129013 w 969"/>
                  <a:gd name="T99" fmla="*/ 412814 h 820"/>
                  <a:gd name="T100" fmla="*/ 1992705 w 969"/>
                  <a:gd name="T101" fmla="*/ 312048 h 820"/>
                  <a:gd name="T102" fmla="*/ 694526 w 969"/>
                  <a:gd name="T103" fmla="*/ 377058 h 820"/>
                  <a:gd name="T104" fmla="*/ 2184186 w 969"/>
                  <a:gd name="T105" fmla="*/ 507078 h 820"/>
                  <a:gd name="T106" fmla="*/ 876271 w 969"/>
                  <a:gd name="T107" fmla="*/ 529832 h 820"/>
                  <a:gd name="T108" fmla="*/ 1551324 w 969"/>
                  <a:gd name="T109" fmla="*/ 442068 h 820"/>
                  <a:gd name="T110" fmla="*/ 1982968 w 969"/>
                  <a:gd name="T111" fmla="*/ 412814 h 820"/>
                  <a:gd name="T112" fmla="*/ 1158625 w 969"/>
                  <a:gd name="T113" fmla="*/ 328301 h 820"/>
                  <a:gd name="T114" fmla="*/ 843816 w 969"/>
                  <a:gd name="T115" fmla="*/ 276293 h 820"/>
                  <a:gd name="T116" fmla="*/ 1119679 w 969"/>
                  <a:gd name="T117" fmla="*/ 344553 h 820"/>
                  <a:gd name="T118" fmla="*/ 1158625 w 969"/>
                  <a:gd name="T119" fmla="*/ 338052 h 820"/>
                  <a:gd name="T120" fmla="*/ 1427997 w 969"/>
                  <a:gd name="T121" fmla="*/ 234036 h 82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9"/>
                  <a:gd name="T184" fmla="*/ 0 h 820"/>
                  <a:gd name="T185" fmla="*/ 969 w 969"/>
                  <a:gd name="T186" fmla="*/ 820 h 82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9" h="820">
                    <a:moveTo>
                      <a:pt x="532" y="809"/>
                    </a:moveTo>
                    <a:cubicBezTo>
                      <a:pt x="505" y="809"/>
                      <a:pt x="479" y="806"/>
                      <a:pt x="453" y="800"/>
                    </a:cubicBezTo>
                    <a:cubicBezTo>
                      <a:pt x="374" y="805"/>
                      <a:pt x="296" y="788"/>
                      <a:pt x="233" y="750"/>
                    </a:cubicBezTo>
                    <a:cubicBezTo>
                      <a:pt x="153" y="701"/>
                      <a:pt x="99" y="622"/>
                      <a:pt x="78" y="529"/>
                    </a:cubicBezTo>
                    <a:cubicBezTo>
                      <a:pt x="73" y="519"/>
                      <a:pt x="68" y="509"/>
                      <a:pt x="63" y="499"/>
                    </a:cubicBezTo>
                    <a:cubicBezTo>
                      <a:pt x="17" y="395"/>
                      <a:pt x="0" y="241"/>
                      <a:pt x="109" y="153"/>
                    </a:cubicBezTo>
                    <a:cubicBezTo>
                      <a:pt x="138" y="129"/>
                      <a:pt x="172" y="111"/>
                      <a:pt x="210" y="97"/>
                    </a:cubicBezTo>
                    <a:cubicBezTo>
                      <a:pt x="211" y="97"/>
                      <a:pt x="211" y="97"/>
                      <a:pt x="211" y="96"/>
                    </a:cubicBezTo>
                    <a:cubicBezTo>
                      <a:pt x="260" y="59"/>
                      <a:pt x="321" y="34"/>
                      <a:pt x="387" y="24"/>
                    </a:cubicBezTo>
                    <a:cubicBezTo>
                      <a:pt x="552" y="0"/>
                      <a:pt x="717" y="66"/>
                      <a:pt x="806" y="194"/>
                    </a:cubicBezTo>
                    <a:cubicBezTo>
                      <a:pt x="823" y="217"/>
                      <a:pt x="837" y="243"/>
                      <a:pt x="848" y="270"/>
                    </a:cubicBezTo>
                    <a:cubicBezTo>
                      <a:pt x="887" y="317"/>
                      <a:pt x="915" y="372"/>
                      <a:pt x="925" y="436"/>
                    </a:cubicBezTo>
                    <a:cubicBezTo>
                      <a:pt x="935" y="501"/>
                      <a:pt x="921" y="563"/>
                      <a:pt x="885" y="618"/>
                    </a:cubicBezTo>
                    <a:cubicBezTo>
                      <a:pt x="909" y="588"/>
                      <a:pt x="928" y="553"/>
                      <a:pt x="941" y="515"/>
                    </a:cubicBezTo>
                    <a:cubicBezTo>
                      <a:pt x="967" y="439"/>
                      <a:pt x="963" y="356"/>
                      <a:pt x="930" y="281"/>
                    </a:cubicBezTo>
                    <a:cubicBezTo>
                      <a:pt x="895" y="202"/>
                      <a:pt x="833" y="163"/>
                      <a:pt x="766" y="123"/>
                    </a:cubicBezTo>
                    <a:cubicBezTo>
                      <a:pt x="768" y="120"/>
                      <a:pt x="768" y="120"/>
                      <a:pt x="768" y="120"/>
                    </a:cubicBezTo>
                    <a:cubicBezTo>
                      <a:pt x="834" y="161"/>
                      <a:pt x="897" y="200"/>
                      <a:pt x="932" y="280"/>
                    </a:cubicBezTo>
                    <a:cubicBezTo>
                      <a:pt x="965" y="356"/>
                      <a:pt x="969" y="439"/>
                      <a:pt x="944" y="515"/>
                    </a:cubicBezTo>
                    <a:cubicBezTo>
                      <a:pt x="926" y="568"/>
                      <a:pt x="896" y="615"/>
                      <a:pt x="855" y="656"/>
                    </a:cubicBezTo>
                    <a:cubicBezTo>
                      <a:pt x="832" y="681"/>
                      <a:pt x="803" y="703"/>
                      <a:pt x="771" y="722"/>
                    </a:cubicBezTo>
                    <a:cubicBezTo>
                      <a:pt x="729" y="759"/>
                      <a:pt x="676" y="785"/>
                      <a:pt x="618" y="799"/>
                    </a:cubicBezTo>
                    <a:cubicBezTo>
                      <a:pt x="590" y="806"/>
                      <a:pt x="561" y="809"/>
                      <a:pt x="532" y="809"/>
                    </a:cubicBezTo>
                    <a:close/>
                    <a:moveTo>
                      <a:pt x="463" y="800"/>
                    </a:moveTo>
                    <a:cubicBezTo>
                      <a:pt x="565" y="820"/>
                      <a:pt x="676" y="794"/>
                      <a:pt x="757" y="731"/>
                    </a:cubicBezTo>
                    <a:cubicBezTo>
                      <a:pt x="734" y="744"/>
                      <a:pt x="708" y="755"/>
                      <a:pt x="682" y="765"/>
                    </a:cubicBezTo>
                    <a:cubicBezTo>
                      <a:pt x="624" y="785"/>
                      <a:pt x="565" y="794"/>
                      <a:pt x="507" y="794"/>
                    </a:cubicBezTo>
                    <a:cubicBezTo>
                      <a:pt x="507" y="794"/>
                      <a:pt x="506" y="794"/>
                      <a:pt x="506" y="794"/>
                    </a:cubicBezTo>
                    <a:cubicBezTo>
                      <a:pt x="492" y="797"/>
                      <a:pt x="477" y="799"/>
                      <a:pt x="463" y="800"/>
                    </a:cubicBezTo>
                    <a:close/>
                    <a:moveTo>
                      <a:pt x="83" y="538"/>
                    </a:moveTo>
                    <a:cubicBezTo>
                      <a:pt x="105" y="626"/>
                      <a:pt x="158" y="701"/>
                      <a:pt x="234" y="747"/>
                    </a:cubicBezTo>
                    <a:cubicBezTo>
                      <a:pt x="294" y="784"/>
                      <a:pt x="369" y="801"/>
                      <a:pt x="444" y="798"/>
                    </a:cubicBezTo>
                    <a:cubicBezTo>
                      <a:pt x="432" y="795"/>
                      <a:pt x="420" y="791"/>
                      <a:pt x="408" y="787"/>
                    </a:cubicBezTo>
                    <a:cubicBezTo>
                      <a:pt x="382" y="782"/>
                      <a:pt x="357" y="776"/>
                      <a:pt x="333" y="768"/>
                    </a:cubicBezTo>
                    <a:cubicBezTo>
                      <a:pt x="251" y="741"/>
                      <a:pt x="183" y="692"/>
                      <a:pt x="139" y="629"/>
                    </a:cubicBezTo>
                    <a:cubicBezTo>
                      <a:pt x="129" y="615"/>
                      <a:pt x="120" y="600"/>
                      <a:pt x="113" y="584"/>
                    </a:cubicBezTo>
                    <a:cubicBezTo>
                      <a:pt x="102" y="569"/>
                      <a:pt x="92" y="554"/>
                      <a:pt x="83" y="538"/>
                    </a:cubicBezTo>
                    <a:close/>
                    <a:moveTo>
                      <a:pt x="421" y="789"/>
                    </a:moveTo>
                    <a:cubicBezTo>
                      <a:pt x="432" y="792"/>
                      <a:pt x="443" y="795"/>
                      <a:pt x="453" y="798"/>
                    </a:cubicBezTo>
                    <a:cubicBezTo>
                      <a:pt x="466" y="797"/>
                      <a:pt x="478" y="796"/>
                      <a:pt x="490" y="794"/>
                    </a:cubicBezTo>
                    <a:cubicBezTo>
                      <a:pt x="480" y="794"/>
                      <a:pt x="471" y="793"/>
                      <a:pt x="461" y="792"/>
                    </a:cubicBezTo>
                    <a:cubicBezTo>
                      <a:pt x="448" y="792"/>
                      <a:pt x="434" y="790"/>
                      <a:pt x="421" y="789"/>
                    </a:cubicBezTo>
                    <a:close/>
                    <a:moveTo>
                      <a:pt x="561" y="787"/>
                    </a:moveTo>
                    <a:cubicBezTo>
                      <a:pt x="550" y="789"/>
                      <a:pt x="540" y="790"/>
                      <a:pt x="529" y="791"/>
                    </a:cubicBezTo>
                    <a:cubicBezTo>
                      <a:pt x="562" y="790"/>
                      <a:pt x="595" y="785"/>
                      <a:pt x="628" y="777"/>
                    </a:cubicBezTo>
                    <a:cubicBezTo>
                      <a:pt x="606" y="782"/>
                      <a:pt x="583" y="786"/>
                      <a:pt x="561" y="787"/>
                    </a:cubicBezTo>
                    <a:close/>
                    <a:moveTo>
                      <a:pt x="465" y="790"/>
                    </a:moveTo>
                    <a:cubicBezTo>
                      <a:pt x="483" y="791"/>
                      <a:pt x="500" y="791"/>
                      <a:pt x="517" y="789"/>
                    </a:cubicBezTo>
                    <a:cubicBezTo>
                      <a:pt x="518" y="789"/>
                      <a:pt x="518" y="789"/>
                      <a:pt x="518" y="789"/>
                    </a:cubicBezTo>
                    <a:cubicBezTo>
                      <a:pt x="488" y="790"/>
                      <a:pt x="458" y="787"/>
                      <a:pt x="428" y="782"/>
                    </a:cubicBezTo>
                    <a:cubicBezTo>
                      <a:pt x="411" y="779"/>
                      <a:pt x="394" y="775"/>
                      <a:pt x="378" y="770"/>
                    </a:cubicBezTo>
                    <a:cubicBezTo>
                      <a:pt x="385" y="774"/>
                      <a:pt x="392" y="777"/>
                      <a:pt x="399" y="780"/>
                    </a:cubicBezTo>
                    <a:cubicBezTo>
                      <a:pt x="421" y="785"/>
                      <a:pt x="443" y="788"/>
                      <a:pt x="465" y="790"/>
                    </a:cubicBezTo>
                    <a:close/>
                    <a:moveTo>
                      <a:pt x="366" y="764"/>
                    </a:moveTo>
                    <a:cubicBezTo>
                      <a:pt x="387" y="770"/>
                      <a:pt x="407" y="776"/>
                      <a:pt x="429" y="779"/>
                    </a:cubicBezTo>
                    <a:cubicBezTo>
                      <a:pt x="449" y="783"/>
                      <a:pt x="471" y="785"/>
                      <a:pt x="494" y="786"/>
                    </a:cubicBezTo>
                    <a:cubicBezTo>
                      <a:pt x="455" y="782"/>
                      <a:pt x="418" y="770"/>
                      <a:pt x="384" y="754"/>
                    </a:cubicBezTo>
                    <a:cubicBezTo>
                      <a:pt x="369" y="753"/>
                      <a:pt x="356" y="752"/>
                      <a:pt x="342" y="749"/>
                    </a:cubicBezTo>
                    <a:cubicBezTo>
                      <a:pt x="350" y="755"/>
                      <a:pt x="358" y="760"/>
                      <a:pt x="366" y="764"/>
                    </a:cubicBezTo>
                    <a:close/>
                    <a:moveTo>
                      <a:pt x="390" y="754"/>
                    </a:moveTo>
                    <a:cubicBezTo>
                      <a:pt x="434" y="774"/>
                      <a:pt x="482" y="786"/>
                      <a:pt x="532" y="786"/>
                    </a:cubicBezTo>
                    <a:cubicBezTo>
                      <a:pt x="533" y="786"/>
                      <a:pt x="534" y="786"/>
                      <a:pt x="535" y="785"/>
                    </a:cubicBezTo>
                    <a:cubicBezTo>
                      <a:pt x="583" y="774"/>
                      <a:pt x="628" y="754"/>
                      <a:pt x="669" y="727"/>
                    </a:cubicBezTo>
                    <a:cubicBezTo>
                      <a:pt x="758" y="667"/>
                      <a:pt x="801" y="581"/>
                      <a:pt x="792" y="481"/>
                    </a:cubicBezTo>
                    <a:cubicBezTo>
                      <a:pt x="771" y="534"/>
                      <a:pt x="736" y="585"/>
                      <a:pt x="691" y="628"/>
                    </a:cubicBezTo>
                    <a:cubicBezTo>
                      <a:pt x="630" y="687"/>
                      <a:pt x="553" y="729"/>
                      <a:pt x="475" y="746"/>
                    </a:cubicBezTo>
                    <a:cubicBezTo>
                      <a:pt x="446" y="752"/>
                      <a:pt x="418" y="755"/>
                      <a:pt x="390" y="754"/>
                    </a:cubicBezTo>
                    <a:close/>
                    <a:moveTo>
                      <a:pt x="795" y="476"/>
                    </a:moveTo>
                    <a:cubicBezTo>
                      <a:pt x="806" y="579"/>
                      <a:pt x="762" y="668"/>
                      <a:pt x="670" y="729"/>
                    </a:cubicBezTo>
                    <a:cubicBezTo>
                      <a:pt x="634" y="754"/>
                      <a:pt x="593" y="772"/>
                      <a:pt x="550" y="784"/>
                    </a:cubicBezTo>
                    <a:cubicBezTo>
                      <a:pt x="564" y="783"/>
                      <a:pt x="577" y="781"/>
                      <a:pt x="591" y="779"/>
                    </a:cubicBezTo>
                    <a:cubicBezTo>
                      <a:pt x="622" y="772"/>
                      <a:pt x="654" y="763"/>
                      <a:pt x="686" y="750"/>
                    </a:cubicBezTo>
                    <a:cubicBezTo>
                      <a:pt x="745" y="725"/>
                      <a:pt x="799" y="684"/>
                      <a:pt x="836" y="625"/>
                    </a:cubicBezTo>
                    <a:cubicBezTo>
                      <a:pt x="859" y="588"/>
                      <a:pt x="873" y="546"/>
                      <a:pt x="879" y="502"/>
                    </a:cubicBezTo>
                    <a:cubicBezTo>
                      <a:pt x="885" y="424"/>
                      <a:pt x="864" y="343"/>
                      <a:pt x="815" y="276"/>
                    </a:cubicBezTo>
                    <a:cubicBezTo>
                      <a:pt x="812" y="273"/>
                      <a:pt x="809" y="269"/>
                      <a:pt x="807" y="266"/>
                    </a:cubicBezTo>
                    <a:cubicBezTo>
                      <a:pt x="820" y="313"/>
                      <a:pt x="821" y="364"/>
                      <a:pt x="812" y="415"/>
                    </a:cubicBezTo>
                    <a:cubicBezTo>
                      <a:pt x="808" y="435"/>
                      <a:pt x="802" y="456"/>
                      <a:pt x="795" y="476"/>
                    </a:cubicBezTo>
                    <a:close/>
                    <a:moveTo>
                      <a:pt x="123" y="598"/>
                    </a:moveTo>
                    <a:cubicBezTo>
                      <a:pt x="129" y="608"/>
                      <a:pt x="135" y="618"/>
                      <a:pt x="141" y="627"/>
                    </a:cubicBezTo>
                    <a:cubicBezTo>
                      <a:pt x="195" y="704"/>
                      <a:pt x="285" y="758"/>
                      <a:pt x="385" y="780"/>
                    </a:cubicBezTo>
                    <a:cubicBezTo>
                      <a:pt x="319" y="763"/>
                      <a:pt x="258" y="733"/>
                      <a:pt x="209" y="690"/>
                    </a:cubicBezTo>
                    <a:cubicBezTo>
                      <a:pt x="186" y="671"/>
                      <a:pt x="166" y="650"/>
                      <a:pt x="147" y="627"/>
                    </a:cubicBezTo>
                    <a:cubicBezTo>
                      <a:pt x="139" y="618"/>
                      <a:pt x="131" y="608"/>
                      <a:pt x="123" y="598"/>
                    </a:cubicBezTo>
                    <a:close/>
                    <a:moveTo>
                      <a:pt x="695" y="750"/>
                    </a:moveTo>
                    <a:cubicBezTo>
                      <a:pt x="683" y="755"/>
                      <a:pt x="670" y="760"/>
                      <a:pt x="657" y="765"/>
                    </a:cubicBezTo>
                    <a:cubicBezTo>
                      <a:pt x="643" y="770"/>
                      <a:pt x="629" y="774"/>
                      <a:pt x="614" y="777"/>
                    </a:cubicBezTo>
                    <a:cubicBezTo>
                      <a:pt x="671" y="766"/>
                      <a:pt x="728" y="744"/>
                      <a:pt x="779" y="712"/>
                    </a:cubicBezTo>
                    <a:cubicBezTo>
                      <a:pt x="784" y="708"/>
                      <a:pt x="789" y="703"/>
                      <a:pt x="794" y="697"/>
                    </a:cubicBezTo>
                    <a:cubicBezTo>
                      <a:pt x="763" y="718"/>
                      <a:pt x="729" y="736"/>
                      <a:pt x="695" y="750"/>
                    </a:cubicBezTo>
                    <a:close/>
                    <a:moveTo>
                      <a:pt x="184" y="664"/>
                    </a:moveTo>
                    <a:cubicBezTo>
                      <a:pt x="193" y="673"/>
                      <a:pt x="201" y="681"/>
                      <a:pt x="210" y="688"/>
                    </a:cubicBezTo>
                    <a:cubicBezTo>
                      <a:pt x="259" y="731"/>
                      <a:pt x="320" y="760"/>
                      <a:pt x="385" y="777"/>
                    </a:cubicBezTo>
                    <a:cubicBezTo>
                      <a:pt x="378" y="774"/>
                      <a:pt x="372" y="770"/>
                      <a:pt x="365" y="766"/>
                    </a:cubicBezTo>
                    <a:cubicBezTo>
                      <a:pt x="335" y="757"/>
                      <a:pt x="305" y="744"/>
                      <a:pt x="278" y="730"/>
                    </a:cubicBezTo>
                    <a:cubicBezTo>
                      <a:pt x="246" y="716"/>
                      <a:pt x="217" y="696"/>
                      <a:pt x="191" y="670"/>
                    </a:cubicBezTo>
                    <a:cubicBezTo>
                      <a:pt x="189" y="668"/>
                      <a:pt x="186" y="666"/>
                      <a:pt x="184" y="664"/>
                    </a:cubicBezTo>
                    <a:close/>
                    <a:moveTo>
                      <a:pt x="301" y="739"/>
                    </a:moveTo>
                    <a:cubicBezTo>
                      <a:pt x="318" y="747"/>
                      <a:pt x="336" y="754"/>
                      <a:pt x="355" y="760"/>
                    </a:cubicBezTo>
                    <a:cubicBezTo>
                      <a:pt x="348" y="757"/>
                      <a:pt x="342" y="752"/>
                      <a:pt x="336" y="748"/>
                    </a:cubicBezTo>
                    <a:cubicBezTo>
                      <a:pt x="324" y="746"/>
                      <a:pt x="312" y="742"/>
                      <a:pt x="301" y="739"/>
                    </a:cubicBezTo>
                    <a:close/>
                    <a:moveTo>
                      <a:pt x="384" y="751"/>
                    </a:moveTo>
                    <a:cubicBezTo>
                      <a:pt x="413" y="753"/>
                      <a:pt x="444" y="750"/>
                      <a:pt x="475" y="743"/>
                    </a:cubicBezTo>
                    <a:cubicBezTo>
                      <a:pt x="618" y="712"/>
                      <a:pt x="742" y="604"/>
                      <a:pt x="792" y="475"/>
                    </a:cubicBezTo>
                    <a:cubicBezTo>
                      <a:pt x="791" y="467"/>
                      <a:pt x="789" y="458"/>
                      <a:pt x="788" y="448"/>
                    </a:cubicBezTo>
                    <a:cubicBezTo>
                      <a:pt x="780" y="411"/>
                      <a:pt x="766" y="374"/>
                      <a:pt x="747" y="340"/>
                    </a:cubicBezTo>
                    <a:cubicBezTo>
                      <a:pt x="748" y="369"/>
                      <a:pt x="746" y="397"/>
                      <a:pt x="741" y="424"/>
                    </a:cubicBezTo>
                    <a:cubicBezTo>
                      <a:pt x="727" y="497"/>
                      <a:pt x="683" y="566"/>
                      <a:pt x="617" y="619"/>
                    </a:cubicBezTo>
                    <a:cubicBezTo>
                      <a:pt x="554" y="669"/>
                      <a:pt x="477" y="700"/>
                      <a:pt x="401" y="707"/>
                    </a:cubicBezTo>
                    <a:cubicBezTo>
                      <a:pt x="368" y="711"/>
                      <a:pt x="336" y="709"/>
                      <a:pt x="306" y="703"/>
                    </a:cubicBezTo>
                    <a:cubicBezTo>
                      <a:pt x="330" y="722"/>
                      <a:pt x="356" y="738"/>
                      <a:pt x="384" y="751"/>
                    </a:cubicBezTo>
                    <a:close/>
                    <a:moveTo>
                      <a:pt x="337" y="746"/>
                    </a:moveTo>
                    <a:cubicBezTo>
                      <a:pt x="350" y="748"/>
                      <a:pt x="363" y="750"/>
                      <a:pt x="377" y="751"/>
                    </a:cubicBezTo>
                    <a:cubicBezTo>
                      <a:pt x="350" y="737"/>
                      <a:pt x="324" y="721"/>
                      <a:pt x="300" y="701"/>
                    </a:cubicBezTo>
                    <a:cubicBezTo>
                      <a:pt x="293" y="700"/>
                      <a:pt x="287" y="698"/>
                      <a:pt x="281" y="696"/>
                    </a:cubicBezTo>
                    <a:cubicBezTo>
                      <a:pt x="298" y="715"/>
                      <a:pt x="316" y="731"/>
                      <a:pt x="337" y="746"/>
                    </a:cubicBezTo>
                    <a:close/>
                    <a:moveTo>
                      <a:pt x="274" y="725"/>
                    </a:moveTo>
                    <a:cubicBezTo>
                      <a:pt x="292" y="733"/>
                      <a:pt x="311" y="740"/>
                      <a:pt x="330" y="744"/>
                    </a:cubicBezTo>
                    <a:cubicBezTo>
                      <a:pt x="311" y="730"/>
                      <a:pt x="292" y="713"/>
                      <a:pt x="276" y="695"/>
                    </a:cubicBezTo>
                    <a:cubicBezTo>
                      <a:pt x="262" y="690"/>
                      <a:pt x="249" y="684"/>
                      <a:pt x="236" y="678"/>
                    </a:cubicBezTo>
                    <a:cubicBezTo>
                      <a:pt x="183" y="649"/>
                      <a:pt x="144" y="604"/>
                      <a:pt x="119" y="542"/>
                    </a:cubicBezTo>
                    <a:cubicBezTo>
                      <a:pt x="98" y="489"/>
                      <a:pt x="90" y="429"/>
                      <a:pt x="95" y="372"/>
                    </a:cubicBezTo>
                    <a:cubicBezTo>
                      <a:pt x="98" y="345"/>
                      <a:pt x="104" y="320"/>
                      <a:pt x="113" y="296"/>
                    </a:cubicBezTo>
                    <a:cubicBezTo>
                      <a:pt x="103" y="312"/>
                      <a:pt x="96" y="329"/>
                      <a:pt x="91" y="346"/>
                    </a:cubicBezTo>
                    <a:cubicBezTo>
                      <a:pt x="84" y="439"/>
                      <a:pt x="101" y="546"/>
                      <a:pt x="157" y="625"/>
                    </a:cubicBezTo>
                    <a:cubicBezTo>
                      <a:pt x="169" y="643"/>
                      <a:pt x="182" y="658"/>
                      <a:pt x="197" y="672"/>
                    </a:cubicBezTo>
                    <a:cubicBezTo>
                      <a:pt x="221" y="692"/>
                      <a:pt x="247" y="710"/>
                      <a:pt x="274" y="725"/>
                    </a:cubicBezTo>
                    <a:close/>
                    <a:moveTo>
                      <a:pt x="871" y="553"/>
                    </a:moveTo>
                    <a:cubicBezTo>
                      <a:pt x="863" y="579"/>
                      <a:pt x="852" y="604"/>
                      <a:pt x="838" y="627"/>
                    </a:cubicBezTo>
                    <a:cubicBezTo>
                      <a:pt x="811" y="669"/>
                      <a:pt x="774" y="705"/>
                      <a:pt x="729" y="732"/>
                    </a:cubicBezTo>
                    <a:cubicBezTo>
                      <a:pt x="754" y="719"/>
                      <a:pt x="779" y="705"/>
                      <a:pt x="802" y="688"/>
                    </a:cubicBezTo>
                    <a:cubicBezTo>
                      <a:pt x="836" y="649"/>
                      <a:pt x="860" y="602"/>
                      <a:pt x="871" y="553"/>
                    </a:cubicBezTo>
                    <a:close/>
                    <a:moveTo>
                      <a:pt x="302" y="699"/>
                    </a:moveTo>
                    <a:cubicBezTo>
                      <a:pt x="332" y="706"/>
                      <a:pt x="365" y="708"/>
                      <a:pt x="400" y="705"/>
                    </a:cubicBezTo>
                    <a:cubicBezTo>
                      <a:pt x="540" y="692"/>
                      <a:pt x="706" y="589"/>
                      <a:pt x="738" y="424"/>
                    </a:cubicBezTo>
                    <a:cubicBezTo>
                      <a:pt x="744" y="395"/>
                      <a:pt x="746" y="365"/>
                      <a:pt x="744" y="335"/>
                    </a:cubicBezTo>
                    <a:cubicBezTo>
                      <a:pt x="690" y="242"/>
                      <a:pt x="598" y="167"/>
                      <a:pt x="497" y="140"/>
                    </a:cubicBezTo>
                    <a:cubicBezTo>
                      <a:pt x="419" y="135"/>
                      <a:pt x="338" y="143"/>
                      <a:pt x="268" y="168"/>
                    </a:cubicBezTo>
                    <a:cubicBezTo>
                      <a:pt x="195" y="250"/>
                      <a:pt x="163" y="367"/>
                      <a:pt x="183" y="489"/>
                    </a:cubicBezTo>
                    <a:cubicBezTo>
                      <a:pt x="191" y="540"/>
                      <a:pt x="208" y="588"/>
                      <a:pt x="232" y="630"/>
                    </a:cubicBezTo>
                    <a:cubicBezTo>
                      <a:pt x="253" y="655"/>
                      <a:pt x="276" y="679"/>
                      <a:pt x="302" y="699"/>
                    </a:cubicBezTo>
                    <a:close/>
                    <a:moveTo>
                      <a:pt x="804" y="690"/>
                    </a:moveTo>
                    <a:cubicBezTo>
                      <a:pt x="804" y="691"/>
                      <a:pt x="804" y="691"/>
                      <a:pt x="803" y="691"/>
                    </a:cubicBezTo>
                    <a:cubicBezTo>
                      <a:pt x="799" y="696"/>
                      <a:pt x="795" y="700"/>
                      <a:pt x="790" y="705"/>
                    </a:cubicBezTo>
                    <a:cubicBezTo>
                      <a:pt x="816" y="688"/>
                      <a:pt x="839" y="668"/>
                      <a:pt x="860" y="646"/>
                    </a:cubicBezTo>
                    <a:cubicBezTo>
                      <a:pt x="908" y="592"/>
                      <a:pt x="936" y="522"/>
                      <a:pt x="922" y="437"/>
                    </a:cubicBezTo>
                    <a:cubicBezTo>
                      <a:pt x="913" y="377"/>
                      <a:pt x="887" y="324"/>
                      <a:pt x="852" y="279"/>
                    </a:cubicBezTo>
                    <a:cubicBezTo>
                      <a:pt x="855" y="287"/>
                      <a:pt x="859" y="296"/>
                      <a:pt x="861" y="304"/>
                    </a:cubicBezTo>
                    <a:cubicBezTo>
                      <a:pt x="868" y="313"/>
                      <a:pt x="874" y="322"/>
                      <a:pt x="880" y="331"/>
                    </a:cubicBezTo>
                    <a:cubicBezTo>
                      <a:pt x="918" y="391"/>
                      <a:pt x="932" y="457"/>
                      <a:pt x="920" y="522"/>
                    </a:cubicBezTo>
                    <a:cubicBezTo>
                      <a:pt x="907" y="592"/>
                      <a:pt x="862" y="648"/>
                      <a:pt x="804" y="690"/>
                    </a:cubicBezTo>
                    <a:close/>
                    <a:moveTo>
                      <a:pt x="277" y="693"/>
                    </a:moveTo>
                    <a:cubicBezTo>
                      <a:pt x="283" y="695"/>
                      <a:pt x="290" y="696"/>
                      <a:pt x="296" y="698"/>
                    </a:cubicBezTo>
                    <a:cubicBezTo>
                      <a:pt x="276" y="682"/>
                      <a:pt x="258" y="664"/>
                      <a:pt x="241" y="645"/>
                    </a:cubicBezTo>
                    <a:cubicBezTo>
                      <a:pt x="252" y="662"/>
                      <a:pt x="264" y="678"/>
                      <a:pt x="277" y="693"/>
                    </a:cubicBezTo>
                    <a:close/>
                    <a:moveTo>
                      <a:pt x="120" y="284"/>
                    </a:moveTo>
                    <a:cubicBezTo>
                      <a:pt x="84" y="368"/>
                      <a:pt x="92" y="467"/>
                      <a:pt x="122" y="541"/>
                    </a:cubicBezTo>
                    <a:cubicBezTo>
                      <a:pt x="152" y="616"/>
                      <a:pt x="204" y="667"/>
                      <a:pt x="273" y="691"/>
                    </a:cubicBezTo>
                    <a:cubicBezTo>
                      <a:pt x="266" y="683"/>
                      <a:pt x="259" y="675"/>
                      <a:pt x="253" y="667"/>
                    </a:cubicBezTo>
                    <a:cubicBezTo>
                      <a:pt x="245" y="656"/>
                      <a:pt x="238" y="645"/>
                      <a:pt x="231" y="633"/>
                    </a:cubicBezTo>
                    <a:cubicBezTo>
                      <a:pt x="202" y="597"/>
                      <a:pt x="178" y="557"/>
                      <a:pt x="162" y="517"/>
                    </a:cubicBezTo>
                    <a:cubicBezTo>
                      <a:pt x="142" y="467"/>
                      <a:pt x="119" y="389"/>
                      <a:pt x="126" y="306"/>
                    </a:cubicBezTo>
                    <a:cubicBezTo>
                      <a:pt x="127" y="293"/>
                      <a:pt x="128" y="282"/>
                      <a:pt x="130" y="270"/>
                    </a:cubicBezTo>
                    <a:cubicBezTo>
                      <a:pt x="127" y="274"/>
                      <a:pt x="125" y="277"/>
                      <a:pt x="122" y="281"/>
                    </a:cubicBezTo>
                    <a:cubicBezTo>
                      <a:pt x="121" y="282"/>
                      <a:pt x="121" y="283"/>
                      <a:pt x="120" y="284"/>
                    </a:cubicBezTo>
                    <a:close/>
                    <a:moveTo>
                      <a:pt x="880" y="513"/>
                    </a:moveTo>
                    <a:cubicBezTo>
                      <a:pt x="874" y="575"/>
                      <a:pt x="850" y="634"/>
                      <a:pt x="811" y="681"/>
                    </a:cubicBezTo>
                    <a:cubicBezTo>
                      <a:pt x="865" y="640"/>
                      <a:pt x="905" y="587"/>
                      <a:pt x="917" y="522"/>
                    </a:cubicBezTo>
                    <a:cubicBezTo>
                      <a:pt x="932" y="440"/>
                      <a:pt x="907" y="369"/>
                      <a:pt x="864" y="312"/>
                    </a:cubicBezTo>
                    <a:cubicBezTo>
                      <a:pt x="874" y="342"/>
                      <a:pt x="880" y="374"/>
                      <a:pt x="884" y="407"/>
                    </a:cubicBezTo>
                    <a:cubicBezTo>
                      <a:pt x="887" y="444"/>
                      <a:pt x="886" y="480"/>
                      <a:pt x="880" y="513"/>
                    </a:cubicBezTo>
                    <a:close/>
                    <a:moveTo>
                      <a:pt x="156" y="633"/>
                    </a:moveTo>
                    <a:cubicBezTo>
                      <a:pt x="161" y="639"/>
                      <a:pt x="167" y="645"/>
                      <a:pt x="173" y="650"/>
                    </a:cubicBezTo>
                    <a:cubicBezTo>
                      <a:pt x="166" y="643"/>
                      <a:pt x="160" y="635"/>
                      <a:pt x="154" y="627"/>
                    </a:cubicBezTo>
                    <a:cubicBezTo>
                      <a:pt x="101" y="551"/>
                      <a:pt x="83" y="448"/>
                      <a:pt x="87" y="357"/>
                    </a:cubicBezTo>
                    <a:cubicBezTo>
                      <a:pt x="69" y="426"/>
                      <a:pt x="79" y="500"/>
                      <a:pt x="105" y="562"/>
                    </a:cubicBezTo>
                    <a:cubicBezTo>
                      <a:pt x="120" y="587"/>
                      <a:pt x="137" y="611"/>
                      <a:pt x="156" y="633"/>
                    </a:cubicBezTo>
                    <a:close/>
                    <a:moveTo>
                      <a:pt x="134" y="265"/>
                    </a:moveTo>
                    <a:cubicBezTo>
                      <a:pt x="119" y="339"/>
                      <a:pt x="129" y="425"/>
                      <a:pt x="165" y="516"/>
                    </a:cubicBezTo>
                    <a:cubicBezTo>
                      <a:pt x="179" y="551"/>
                      <a:pt x="198" y="586"/>
                      <a:pt x="223" y="618"/>
                    </a:cubicBezTo>
                    <a:cubicBezTo>
                      <a:pt x="202" y="579"/>
                      <a:pt x="188" y="535"/>
                      <a:pt x="180" y="489"/>
                    </a:cubicBezTo>
                    <a:cubicBezTo>
                      <a:pt x="169" y="423"/>
                      <a:pt x="174" y="357"/>
                      <a:pt x="193" y="296"/>
                    </a:cubicBezTo>
                    <a:cubicBezTo>
                      <a:pt x="208" y="249"/>
                      <a:pt x="232" y="206"/>
                      <a:pt x="263" y="170"/>
                    </a:cubicBezTo>
                    <a:cubicBezTo>
                      <a:pt x="249" y="175"/>
                      <a:pt x="236" y="181"/>
                      <a:pt x="223" y="187"/>
                    </a:cubicBezTo>
                    <a:cubicBezTo>
                      <a:pt x="190" y="207"/>
                      <a:pt x="160" y="233"/>
                      <a:pt x="134" y="265"/>
                    </a:cubicBezTo>
                    <a:close/>
                    <a:moveTo>
                      <a:pt x="116" y="584"/>
                    </a:moveTo>
                    <a:cubicBezTo>
                      <a:pt x="116" y="585"/>
                      <a:pt x="117" y="586"/>
                      <a:pt x="117" y="586"/>
                    </a:cubicBezTo>
                    <a:cubicBezTo>
                      <a:pt x="116" y="585"/>
                      <a:pt x="116" y="584"/>
                      <a:pt x="115" y="583"/>
                    </a:cubicBezTo>
                    <a:cubicBezTo>
                      <a:pt x="115" y="584"/>
                      <a:pt x="115" y="584"/>
                      <a:pt x="116" y="584"/>
                    </a:cubicBezTo>
                    <a:close/>
                    <a:moveTo>
                      <a:pt x="80" y="528"/>
                    </a:moveTo>
                    <a:cubicBezTo>
                      <a:pt x="88" y="543"/>
                      <a:pt x="97" y="557"/>
                      <a:pt x="106" y="571"/>
                    </a:cubicBezTo>
                    <a:cubicBezTo>
                      <a:pt x="105" y="569"/>
                      <a:pt x="105" y="567"/>
                      <a:pt x="104" y="565"/>
                    </a:cubicBezTo>
                    <a:cubicBezTo>
                      <a:pt x="96" y="552"/>
                      <a:pt x="89" y="539"/>
                      <a:pt x="83" y="526"/>
                    </a:cubicBezTo>
                    <a:cubicBezTo>
                      <a:pt x="81" y="522"/>
                      <a:pt x="79" y="518"/>
                      <a:pt x="78" y="514"/>
                    </a:cubicBezTo>
                    <a:cubicBezTo>
                      <a:pt x="78" y="518"/>
                      <a:pt x="79" y="523"/>
                      <a:pt x="80" y="528"/>
                    </a:cubicBezTo>
                    <a:close/>
                    <a:moveTo>
                      <a:pt x="75" y="500"/>
                    </a:moveTo>
                    <a:cubicBezTo>
                      <a:pt x="81" y="516"/>
                      <a:pt x="88" y="530"/>
                      <a:pt x="96" y="545"/>
                    </a:cubicBezTo>
                    <a:cubicBezTo>
                      <a:pt x="74" y="483"/>
                      <a:pt x="67" y="411"/>
                      <a:pt x="88" y="345"/>
                    </a:cubicBezTo>
                    <a:cubicBezTo>
                      <a:pt x="88" y="340"/>
                      <a:pt x="89" y="335"/>
                      <a:pt x="89" y="331"/>
                    </a:cubicBezTo>
                    <a:cubicBezTo>
                      <a:pt x="81" y="353"/>
                      <a:pt x="75" y="378"/>
                      <a:pt x="73" y="404"/>
                    </a:cubicBezTo>
                    <a:cubicBezTo>
                      <a:pt x="70" y="437"/>
                      <a:pt x="71" y="469"/>
                      <a:pt x="75" y="500"/>
                    </a:cubicBezTo>
                    <a:close/>
                    <a:moveTo>
                      <a:pt x="204" y="102"/>
                    </a:moveTo>
                    <a:cubicBezTo>
                      <a:pt x="171" y="115"/>
                      <a:pt x="139" y="132"/>
                      <a:pt x="111" y="155"/>
                    </a:cubicBezTo>
                    <a:cubicBezTo>
                      <a:pt x="3" y="243"/>
                      <a:pt x="19" y="395"/>
                      <a:pt x="66" y="498"/>
                    </a:cubicBezTo>
                    <a:cubicBezTo>
                      <a:pt x="69" y="505"/>
                      <a:pt x="72" y="512"/>
                      <a:pt x="76" y="519"/>
                    </a:cubicBezTo>
                    <a:cubicBezTo>
                      <a:pt x="75" y="513"/>
                      <a:pt x="74" y="508"/>
                      <a:pt x="73" y="502"/>
                    </a:cubicBezTo>
                    <a:cubicBezTo>
                      <a:pt x="49" y="441"/>
                      <a:pt x="41" y="380"/>
                      <a:pt x="52" y="323"/>
                    </a:cubicBezTo>
                    <a:cubicBezTo>
                      <a:pt x="61" y="272"/>
                      <a:pt x="87" y="228"/>
                      <a:pt x="127" y="192"/>
                    </a:cubicBezTo>
                    <a:cubicBezTo>
                      <a:pt x="146" y="158"/>
                      <a:pt x="172" y="127"/>
                      <a:pt x="204" y="102"/>
                    </a:cubicBezTo>
                    <a:close/>
                    <a:moveTo>
                      <a:pt x="124" y="198"/>
                    </a:moveTo>
                    <a:cubicBezTo>
                      <a:pt x="90" y="229"/>
                      <a:pt x="64" y="270"/>
                      <a:pt x="54" y="324"/>
                    </a:cubicBezTo>
                    <a:cubicBezTo>
                      <a:pt x="44" y="379"/>
                      <a:pt x="52" y="436"/>
                      <a:pt x="71" y="489"/>
                    </a:cubicBezTo>
                    <a:cubicBezTo>
                      <a:pt x="68" y="461"/>
                      <a:pt x="67" y="433"/>
                      <a:pt x="70" y="403"/>
                    </a:cubicBezTo>
                    <a:cubicBezTo>
                      <a:pt x="73" y="374"/>
                      <a:pt x="80" y="346"/>
                      <a:pt x="90" y="321"/>
                    </a:cubicBezTo>
                    <a:cubicBezTo>
                      <a:pt x="93" y="296"/>
                      <a:pt x="98" y="272"/>
                      <a:pt x="104" y="251"/>
                    </a:cubicBezTo>
                    <a:cubicBezTo>
                      <a:pt x="109" y="233"/>
                      <a:pt x="116" y="215"/>
                      <a:pt x="124" y="198"/>
                    </a:cubicBezTo>
                    <a:close/>
                    <a:moveTo>
                      <a:pt x="747" y="334"/>
                    </a:moveTo>
                    <a:cubicBezTo>
                      <a:pt x="767" y="370"/>
                      <a:pt x="783" y="408"/>
                      <a:pt x="790" y="448"/>
                    </a:cubicBezTo>
                    <a:cubicBezTo>
                      <a:pt x="792" y="455"/>
                      <a:pt x="793" y="463"/>
                      <a:pt x="794" y="470"/>
                    </a:cubicBezTo>
                    <a:cubicBezTo>
                      <a:pt x="801" y="452"/>
                      <a:pt x="806" y="433"/>
                      <a:pt x="809" y="415"/>
                    </a:cubicBezTo>
                    <a:cubicBezTo>
                      <a:pt x="819" y="361"/>
                      <a:pt x="816" y="308"/>
                      <a:pt x="802" y="260"/>
                    </a:cubicBezTo>
                    <a:cubicBezTo>
                      <a:pt x="790" y="245"/>
                      <a:pt x="777" y="232"/>
                      <a:pt x="764" y="220"/>
                    </a:cubicBezTo>
                    <a:cubicBezTo>
                      <a:pt x="753" y="213"/>
                      <a:pt x="743" y="206"/>
                      <a:pt x="732" y="201"/>
                    </a:cubicBezTo>
                    <a:cubicBezTo>
                      <a:pt x="723" y="196"/>
                      <a:pt x="714" y="192"/>
                      <a:pt x="704" y="187"/>
                    </a:cubicBezTo>
                    <a:cubicBezTo>
                      <a:pt x="730" y="231"/>
                      <a:pt x="743" y="283"/>
                      <a:pt x="747" y="334"/>
                    </a:cubicBezTo>
                    <a:close/>
                    <a:moveTo>
                      <a:pt x="805" y="259"/>
                    </a:moveTo>
                    <a:cubicBezTo>
                      <a:pt x="809" y="264"/>
                      <a:pt x="813" y="269"/>
                      <a:pt x="817" y="275"/>
                    </a:cubicBezTo>
                    <a:cubicBezTo>
                      <a:pt x="857" y="330"/>
                      <a:pt x="880" y="397"/>
                      <a:pt x="882" y="466"/>
                    </a:cubicBezTo>
                    <a:cubicBezTo>
                      <a:pt x="885" y="411"/>
                      <a:pt x="875" y="355"/>
                      <a:pt x="858" y="304"/>
                    </a:cubicBezTo>
                    <a:cubicBezTo>
                      <a:pt x="841" y="282"/>
                      <a:pt x="821" y="263"/>
                      <a:pt x="801" y="246"/>
                    </a:cubicBezTo>
                    <a:cubicBezTo>
                      <a:pt x="802" y="251"/>
                      <a:pt x="804" y="255"/>
                      <a:pt x="805" y="259"/>
                    </a:cubicBezTo>
                    <a:close/>
                    <a:moveTo>
                      <a:pt x="93" y="321"/>
                    </a:moveTo>
                    <a:cubicBezTo>
                      <a:pt x="92" y="326"/>
                      <a:pt x="92" y="330"/>
                      <a:pt x="92" y="335"/>
                    </a:cubicBezTo>
                    <a:cubicBezTo>
                      <a:pt x="98" y="317"/>
                      <a:pt x="107" y="299"/>
                      <a:pt x="118" y="282"/>
                    </a:cubicBezTo>
                    <a:cubicBezTo>
                      <a:pt x="121" y="276"/>
                      <a:pt x="124" y="270"/>
                      <a:pt x="127" y="264"/>
                    </a:cubicBezTo>
                    <a:cubicBezTo>
                      <a:pt x="113" y="282"/>
                      <a:pt x="102" y="301"/>
                      <a:pt x="93" y="321"/>
                    </a:cubicBezTo>
                    <a:close/>
                    <a:moveTo>
                      <a:pt x="510" y="141"/>
                    </a:moveTo>
                    <a:cubicBezTo>
                      <a:pt x="605" y="170"/>
                      <a:pt x="691" y="241"/>
                      <a:pt x="744" y="329"/>
                    </a:cubicBezTo>
                    <a:cubicBezTo>
                      <a:pt x="740" y="279"/>
                      <a:pt x="726" y="228"/>
                      <a:pt x="700" y="186"/>
                    </a:cubicBezTo>
                    <a:cubicBezTo>
                      <a:pt x="646" y="163"/>
                      <a:pt x="580" y="147"/>
                      <a:pt x="510" y="141"/>
                    </a:cubicBezTo>
                    <a:close/>
                    <a:moveTo>
                      <a:pt x="129" y="194"/>
                    </a:moveTo>
                    <a:cubicBezTo>
                      <a:pt x="120" y="212"/>
                      <a:pt x="112" y="231"/>
                      <a:pt x="106" y="252"/>
                    </a:cubicBezTo>
                    <a:cubicBezTo>
                      <a:pt x="101" y="270"/>
                      <a:pt x="97" y="291"/>
                      <a:pt x="94" y="312"/>
                    </a:cubicBezTo>
                    <a:cubicBezTo>
                      <a:pt x="104" y="290"/>
                      <a:pt x="118" y="270"/>
                      <a:pt x="134" y="251"/>
                    </a:cubicBezTo>
                    <a:cubicBezTo>
                      <a:pt x="134" y="251"/>
                      <a:pt x="134" y="251"/>
                      <a:pt x="134" y="251"/>
                    </a:cubicBezTo>
                    <a:cubicBezTo>
                      <a:pt x="142" y="218"/>
                      <a:pt x="155" y="189"/>
                      <a:pt x="173" y="162"/>
                    </a:cubicBezTo>
                    <a:cubicBezTo>
                      <a:pt x="158" y="172"/>
                      <a:pt x="143" y="182"/>
                      <a:pt x="129" y="194"/>
                    </a:cubicBezTo>
                    <a:close/>
                    <a:moveTo>
                      <a:pt x="799" y="241"/>
                    </a:moveTo>
                    <a:cubicBezTo>
                      <a:pt x="820" y="258"/>
                      <a:pt x="839" y="277"/>
                      <a:pt x="856" y="297"/>
                    </a:cubicBezTo>
                    <a:cubicBezTo>
                      <a:pt x="852" y="288"/>
                      <a:pt x="849" y="279"/>
                      <a:pt x="845" y="270"/>
                    </a:cubicBezTo>
                    <a:cubicBezTo>
                      <a:pt x="827" y="249"/>
                      <a:pt x="807" y="229"/>
                      <a:pt x="786" y="211"/>
                    </a:cubicBezTo>
                    <a:cubicBezTo>
                      <a:pt x="791" y="221"/>
                      <a:pt x="795" y="231"/>
                      <a:pt x="799" y="241"/>
                    </a:cubicBezTo>
                    <a:close/>
                    <a:moveTo>
                      <a:pt x="132" y="259"/>
                    </a:moveTo>
                    <a:cubicBezTo>
                      <a:pt x="130" y="263"/>
                      <a:pt x="128" y="267"/>
                      <a:pt x="126" y="271"/>
                    </a:cubicBezTo>
                    <a:cubicBezTo>
                      <a:pt x="128" y="269"/>
                      <a:pt x="130" y="266"/>
                      <a:pt x="131" y="264"/>
                    </a:cubicBezTo>
                    <a:cubicBezTo>
                      <a:pt x="132" y="263"/>
                      <a:pt x="132" y="261"/>
                      <a:pt x="132" y="259"/>
                    </a:cubicBezTo>
                    <a:close/>
                    <a:moveTo>
                      <a:pt x="783" y="205"/>
                    </a:moveTo>
                    <a:cubicBezTo>
                      <a:pt x="804" y="222"/>
                      <a:pt x="824" y="241"/>
                      <a:pt x="841" y="261"/>
                    </a:cubicBezTo>
                    <a:cubicBezTo>
                      <a:pt x="830" y="237"/>
                      <a:pt x="818" y="215"/>
                      <a:pt x="804" y="195"/>
                    </a:cubicBezTo>
                    <a:cubicBezTo>
                      <a:pt x="715" y="69"/>
                      <a:pt x="552" y="2"/>
                      <a:pt x="387" y="27"/>
                    </a:cubicBezTo>
                    <a:cubicBezTo>
                      <a:pt x="332" y="35"/>
                      <a:pt x="270" y="57"/>
                      <a:pt x="218" y="94"/>
                    </a:cubicBezTo>
                    <a:cubicBezTo>
                      <a:pt x="231" y="90"/>
                      <a:pt x="244" y="86"/>
                      <a:pt x="258" y="83"/>
                    </a:cubicBezTo>
                    <a:cubicBezTo>
                      <a:pt x="302" y="55"/>
                      <a:pt x="353" y="37"/>
                      <a:pt x="410" y="30"/>
                    </a:cubicBezTo>
                    <a:cubicBezTo>
                      <a:pt x="482" y="21"/>
                      <a:pt x="558" y="31"/>
                      <a:pt x="622" y="59"/>
                    </a:cubicBezTo>
                    <a:cubicBezTo>
                      <a:pt x="693" y="88"/>
                      <a:pt x="748" y="138"/>
                      <a:pt x="782" y="203"/>
                    </a:cubicBezTo>
                    <a:cubicBezTo>
                      <a:pt x="782" y="203"/>
                      <a:pt x="783" y="204"/>
                      <a:pt x="783" y="205"/>
                    </a:cubicBezTo>
                    <a:close/>
                    <a:moveTo>
                      <a:pt x="137" y="252"/>
                    </a:moveTo>
                    <a:cubicBezTo>
                      <a:pt x="136" y="254"/>
                      <a:pt x="136" y="257"/>
                      <a:pt x="135" y="259"/>
                    </a:cubicBezTo>
                    <a:cubicBezTo>
                      <a:pt x="152" y="239"/>
                      <a:pt x="171" y="221"/>
                      <a:pt x="191" y="206"/>
                    </a:cubicBezTo>
                    <a:cubicBezTo>
                      <a:pt x="171" y="219"/>
                      <a:pt x="152" y="235"/>
                      <a:pt x="137" y="252"/>
                    </a:cubicBezTo>
                    <a:close/>
                    <a:moveTo>
                      <a:pt x="776" y="228"/>
                    </a:moveTo>
                    <a:cubicBezTo>
                      <a:pt x="784" y="236"/>
                      <a:pt x="792" y="244"/>
                      <a:pt x="800" y="253"/>
                    </a:cubicBezTo>
                    <a:cubicBezTo>
                      <a:pt x="799" y="250"/>
                      <a:pt x="797" y="246"/>
                      <a:pt x="796" y="243"/>
                    </a:cubicBezTo>
                    <a:cubicBezTo>
                      <a:pt x="790" y="237"/>
                      <a:pt x="783" y="232"/>
                      <a:pt x="776" y="228"/>
                    </a:cubicBezTo>
                    <a:close/>
                    <a:moveTo>
                      <a:pt x="179" y="159"/>
                    </a:moveTo>
                    <a:cubicBezTo>
                      <a:pt x="162" y="184"/>
                      <a:pt x="148" y="212"/>
                      <a:pt x="140" y="242"/>
                    </a:cubicBezTo>
                    <a:cubicBezTo>
                      <a:pt x="146" y="233"/>
                      <a:pt x="153" y="224"/>
                      <a:pt x="160" y="215"/>
                    </a:cubicBezTo>
                    <a:cubicBezTo>
                      <a:pt x="194" y="177"/>
                      <a:pt x="241" y="150"/>
                      <a:pt x="297" y="136"/>
                    </a:cubicBezTo>
                    <a:cubicBezTo>
                      <a:pt x="298" y="135"/>
                      <a:pt x="299" y="134"/>
                      <a:pt x="300" y="134"/>
                    </a:cubicBezTo>
                    <a:cubicBezTo>
                      <a:pt x="312" y="124"/>
                      <a:pt x="324" y="115"/>
                      <a:pt x="338" y="107"/>
                    </a:cubicBezTo>
                    <a:cubicBezTo>
                      <a:pt x="295" y="114"/>
                      <a:pt x="234" y="128"/>
                      <a:pt x="179" y="159"/>
                    </a:cubicBezTo>
                    <a:close/>
                    <a:moveTo>
                      <a:pt x="293" y="139"/>
                    </a:moveTo>
                    <a:cubicBezTo>
                      <a:pt x="244" y="152"/>
                      <a:pt x="198" y="177"/>
                      <a:pt x="162" y="217"/>
                    </a:cubicBezTo>
                    <a:cubicBezTo>
                      <a:pt x="155" y="225"/>
                      <a:pt x="149" y="233"/>
                      <a:pt x="143" y="241"/>
                    </a:cubicBezTo>
                    <a:cubicBezTo>
                      <a:pt x="163" y="221"/>
                      <a:pt x="186" y="204"/>
                      <a:pt x="213" y="189"/>
                    </a:cubicBezTo>
                    <a:cubicBezTo>
                      <a:pt x="216" y="188"/>
                      <a:pt x="219" y="186"/>
                      <a:pt x="222" y="185"/>
                    </a:cubicBezTo>
                    <a:cubicBezTo>
                      <a:pt x="239" y="174"/>
                      <a:pt x="257" y="165"/>
                      <a:pt x="274" y="157"/>
                    </a:cubicBezTo>
                    <a:cubicBezTo>
                      <a:pt x="281" y="151"/>
                      <a:pt x="287" y="145"/>
                      <a:pt x="293" y="139"/>
                    </a:cubicBezTo>
                    <a:close/>
                    <a:moveTo>
                      <a:pt x="764" y="216"/>
                    </a:moveTo>
                    <a:cubicBezTo>
                      <a:pt x="775" y="223"/>
                      <a:pt x="785" y="230"/>
                      <a:pt x="794" y="238"/>
                    </a:cubicBezTo>
                    <a:cubicBezTo>
                      <a:pt x="790" y="227"/>
                      <a:pt x="786" y="217"/>
                      <a:pt x="780" y="206"/>
                    </a:cubicBezTo>
                    <a:cubicBezTo>
                      <a:pt x="743" y="176"/>
                      <a:pt x="703" y="152"/>
                      <a:pt x="662" y="132"/>
                    </a:cubicBezTo>
                    <a:cubicBezTo>
                      <a:pt x="671" y="141"/>
                      <a:pt x="679" y="151"/>
                      <a:pt x="687" y="161"/>
                    </a:cubicBezTo>
                    <a:cubicBezTo>
                      <a:pt x="715" y="177"/>
                      <a:pt x="741" y="195"/>
                      <a:pt x="764" y="216"/>
                    </a:cubicBezTo>
                    <a:close/>
                    <a:moveTo>
                      <a:pt x="702" y="183"/>
                    </a:moveTo>
                    <a:cubicBezTo>
                      <a:pt x="713" y="188"/>
                      <a:pt x="723" y="193"/>
                      <a:pt x="733" y="198"/>
                    </a:cubicBezTo>
                    <a:cubicBezTo>
                      <a:pt x="739" y="202"/>
                      <a:pt x="746" y="205"/>
                      <a:pt x="752" y="209"/>
                    </a:cubicBezTo>
                    <a:cubicBezTo>
                      <a:pt x="732" y="192"/>
                      <a:pt x="711" y="177"/>
                      <a:pt x="690" y="165"/>
                    </a:cubicBezTo>
                    <a:cubicBezTo>
                      <a:pt x="694" y="171"/>
                      <a:pt x="698" y="177"/>
                      <a:pt x="702" y="183"/>
                    </a:cubicBezTo>
                    <a:close/>
                    <a:moveTo>
                      <a:pt x="656" y="127"/>
                    </a:moveTo>
                    <a:cubicBezTo>
                      <a:pt x="697" y="146"/>
                      <a:pt x="739" y="170"/>
                      <a:pt x="777" y="200"/>
                    </a:cubicBezTo>
                    <a:cubicBezTo>
                      <a:pt x="744" y="140"/>
                      <a:pt x="691" y="90"/>
                      <a:pt x="621" y="61"/>
                    </a:cubicBezTo>
                    <a:cubicBezTo>
                      <a:pt x="505" y="12"/>
                      <a:pt x="367" y="21"/>
                      <a:pt x="266" y="81"/>
                    </a:cubicBezTo>
                    <a:cubicBezTo>
                      <a:pt x="290" y="76"/>
                      <a:pt x="315" y="72"/>
                      <a:pt x="341" y="71"/>
                    </a:cubicBezTo>
                    <a:cubicBezTo>
                      <a:pt x="370" y="69"/>
                      <a:pt x="400" y="69"/>
                      <a:pt x="430" y="71"/>
                    </a:cubicBezTo>
                    <a:cubicBezTo>
                      <a:pt x="493" y="58"/>
                      <a:pt x="559" y="66"/>
                      <a:pt x="614" y="96"/>
                    </a:cubicBezTo>
                    <a:cubicBezTo>
                      <a:pt x="629" y="105"/>
                      <a:pt x="643" y="115"/>
                      <a:pt x="656" y="127"/>
                    </a:cubicBezTo>
                    <a:close/>
                    <a:moveTo>
                      <a:pt x="212" y="99"/>
                    </a:moveTo>
                    <a:cubicBezTo>
                      <a:pt x="181" y="122"/>
                      <a:pt x="153" y="152"/>
                      <a:pt x="133" y="188"/>
                    </a:cubicBezTo>
                    <a:cubicBezTo>
                      <a:pt x="143" y="179"/>
                      <a:pt x="154" y="172"/>
                      <a:pt x="166" y="164"/>
                    </a:cubicBezTo>
                    <a:cubicBezTo>
                      <a:pt x="169" y="162"/>
                      <a:pt x="173" y="160"/>
                      <a:pt x="177" y="158"/>
                    </a:cubicBezTo>
                    <a:cubicBezTo>
                      <a:pt x="188" y="142"/>
                      <a:pt x="200" y="128"/>
                      <a:pt x="214" y="116"/>
                    </a:cubicBezTo>
                    <a:cubicBezTo>
                      <a:pt x="226" y="105"/>
                      <a:pt x="239" y="96"/>
                      <a:pt x="252" y="87"/>
                    </a:cubicBezTo>
                    <a:cubicBezTo>
                      <a:pt x="238" y="90"/>
                      <a:pt x="225" y="94"/>
                      <a:pt x="212" y="99"/>
                    </a:cubicBezTo>
                    <a:close/>
                    <a:moveTo>
                      <a:pt x="495" y="137"/>
                    </a:moveTo>
                    <a:cubicBezTo>
                      <a:pt x="567" y="141"/>
                      <a:pt x="639" y="157"/>
                      <a:pt x="698" y="182"/>
                    </a:cubicBezTo>
                    <a:cubicBezTo>
                      <a:pt x="693" y="175"/>
                      <a:pt x="689" y="168"/>
                      <a:pt x="684" y="162"/>
                    </a:cubicBezTo>
                    <a:cubicBezTo>
                      <a:pt x="680" y="160"/>
                      <a:pt x="677" y="158"/>
                      <a:pt x="673" y="156"/>
                    </a:cubicBezTo>
                    <a:cubicBezTo>
                      <a:pt x="672" y="158"/>
                      <a:pt x="672" y="158"/>
                      <a:pt x="672" y="158"/>
                    </a:cubicBezTo>
                    <a:cubicBezTo>
                      <a:pt x="598" y="120"/>
                      <a:pt x="535" y="107"/>
                      <a:pt x="461" y="114"/>
                    </a:cubicBezTo>
                    <a:cubicBezTo>
                      <a:pt x="443" y="116"/>
                      <a:pt x="418" y="119"/>
                      <a:pt x="389" y="125"/>
                    </a:cubicBezTo>
                    <a:cubicBezTo>
                      <a:pt x="419" y="124"/>
                      <a:pt x="450" y="127"/>
                      <a:pt x="480" y="133"/>
                    </a:cubicBezTo>
                    <a:cubicBezTo>
                      <a:pt x="485" y="134"/>
                      <a:pt x="490" y="136"/>
                      <a:pt x="495" y="137"/>
                    </a:cubicBezTo>
                    <a:close/>
                    <a:moveTo>
                      <a:pt x="270" y="163"/>
                    </a:moveTo>
                    <a:cubicBezTo>
                      <a:pt x="263" y="165"/>
                      <a:pt x="257" y="168"/>
                      <a:pt x="251" y="171"/>
                    </a:cubicBezTo>
                    <a:cubicBezTo>
                      <a:pt x="256" y="169"/>
                      <a:pt x="262" y="167"/>
                      <a:pt x="267" y="165"/>
                    </a:cubicBezTo>
                    <a:cubicBezTo>
                      <a:pt x="268" y="164"/>
                      <a:pt x="269" y="164"/>
                      <a:pt x="270" y="163"/>
                    </a:cubicBezTo>
                    <a:close/>
                    <a:moveTo>
                      <a:pt x="276" y="160"/>
                    </a:moveTo>
                    <a:cubicBezTo>
                      <a:pt x="275" y="161"/>
                      <a:pt x="273" y="162"/>
                      <a:pt x="272" y="164"/>
                    </a:cubicBezTo>
                    <a:cubicBezTo>
                      <a:pt x="333" y="143"/>
                      <a:pt x="404" y="133"/>
                      <a:pt x="478" y="136"/>
                    </a:cubicBezTo>
                    <a:cubicBezTo>
                      <a:pt x="479" y="136"/>
                      <a:pt x="479" y="136"/>
                      <a:pt x="479" y="136"/>
                    </a:cubicBezTo>
                    <a:cubicBezTo>
                      <a:pt x="479" y="136"/>
                      <a:pt x="479" y="136"/>
                      <a:pt x="479" y="136"/>
                    </a:cubicBezTo>
                    <a:cubicBezTo>
                      <a:pt x="447" y="130"/>
                      <a:pt x="412" y="126"/>
                      <a:pt x="376" y="127"/>
                    </a:cubicBezTo>
                    <a:cubicBezTo>
                      <a:pt x="345" y="134"/>
                      <a:pt x="310" y="145"/>
                      <a:pt x="276" y="160"/>
                    </a:cubicBezTo>
                    <a:close/>
                    <a:moveTo>
                      <a:pt x="430" y="97"/>
                    </a:moveTo>
                    <a:cubicBezTo>
                      <a:pt x="492" y="97"/>
                      <a:pt x="554" y="107"/>
                      <a:pt x="611" y="127"/>
                    </a:cubicBezTo>
                    <a:cubicBezTo>
                      <a:pt x="635" y="135"/>
                      <a:pt x="659" y="146"/>
                      <a:pt x="681" y="157"/>
                    </a:cubicBezTo>
                    <a:cubicBezTo>
                      <a:pt x="673" y="147"/>
                      <a:pt x="664" y="138"/>
                      <a:pt x="654" y="129"/>
                    </a:cubicBezTo>
                    <a:cubicBezTo>
                      <a:pt x="631" y="119"/>
                      <a:pt x="608" y="110"/>
                      <a:pt x="586" y="103"/>
                    </a:cubicBezTo>
                    <a:cubicBezTo>
                      <a:pt x="540" y="89"/>
                      <a:pt x="486" y="78"/>
                      <a:pt x="430" y="74"/>
                    </a:cubicBezTo>
                    <a:cubicBezTo>
                      <a:pt x="403" y="79"/>
                      <a:pt x="377" y="89"/>
                      <a:pt x="352" y="102"/>
                    </a:cubicBezTo>
                    <a:cubicBezTo>
                      <a:pt x="353" y="102"/>
                      <a:pt x="355" y="101"/>
                      <a:pt x="357" y="101"/>
                    </a:cubicBezTo>
                    <a:cubicBezTo>
                      <a:pt x="381" y="98"/>
                      <a:pt x="406" y="97"/>
                      <a:pt x="430" y="97"/>
                    </a:cubicBezTo>
                    <a:close/>
                    <a:moveTo>
                      <a:pt x="299" y="138"/>
                    </a:moveTo>
                    <a:cubicBezTo>
                      <a:pt x="293" y="143"/>
                      <a:pt x="287" y="149"/>
                      <a:pt x="281" y="155"/>
                    </a:cubicBezTo>
                    <a:cubicBezTo>
                      <a:pt x="308" y="143"/>
                      <a:pt x="335" y="135"/>
                      <a:pt x="361" y="128"/>
                    </a:cubicBezTo>
                    <a:cubicBezTo>
                      <a:pt x="340" y="130"/>
                      <a:pt x="320" y="133"/>
                      <a:pt x="299" y="138"/>
                    </a:cubicBezTo>
                    <a:close/>
                    <a:moveTo>
                      <a:pt x="260" y="85"/>
                    </a:moveTo>
                    <a:cubicBezTo>
                      <a:pt x="244" y="95"/>
                      <a:pt x="230" y="105"/>
                      <a:pt x="216" y="118"/>
                    </a:cubicBezTo>
                    <a:cubicBezTo>
                      <a:pt x="204" y="129"/>
                      <a:pt x="193" y="141"/>
                      <a:pt x="183" y="154"/>
                    </a:cubicBezTo>
                    <a:cubicBezTo>
                      <a:pt x="238" y="124"/>
                      <a:pt x="298" y="110"/>
                      <a:pt x="344" y="103"/>
                    </a:cubicBezTo>
                    <a:cubicBezTo>
                      <a:pt x="368" y="89"/>
                      <a:pt x="394" y="79"/>
                      <a:pt x="421" y="73"/>
                    </a:cubicBezTo>
                    <a:cubicBezTo>
                      <a:pt x="367" y="70"/>
                      <a:pt x="312" y="73"/>
                      <a:pt x="260" y="85"/>
                    </a:cubicBezTo>
                    <a:close/>
                    <a:moveTo>
                      <a:pt x="345" y="106"/>
                    </a:moveTo>
                    <a:cubicBezTo>
                      <a:pt x="330" y="114"/>
                      <a:pt x="316" y="123"/>
                      <a:pt x="303" y="134"/>
                    </a:cubicBezTo>
                    <a:cubicBezTo>
                      <a:pt x="305" y="134"/>
                      <a:pt x="307" y="134"/>
                      <a:pt x="308" y="133"/>
                    </a:cubicBezTo>
                    <a:cubicBezTo>
                      <a:pt x="329" y="129"/>
                      <a:pt x="352" y="126"/>
                      <a:pt x="374" y="125"/>
                    </a:cubicBezTo>
                    <a:cubicBezTo>
                      <a:pt x="409" y="117"/>
                      <a:pt x="439" y="113"/>
                      <a:pt x="461" y="111"/>
                    </a:cubicBezTo>
                    <a:cubicBezTo>
                      <a:pt x="504" y="107"/>
                      <a:pt x="544" y="110"/>
                      <a:pt x="585" y="121"/>
                    </a:cubicBezTo>
                    <a:cubicBezTo>
                      <a:pt x="507" y="98"/>
                      <a:pt x="426" y="95"/>
                      <a:pt x="357" y="104"/>
                    </a:cubicBezTo>
                    <a:cubicBezTo>
                      <a:pt x="353" y="104"/>
                      <a:pt x="349" y="105"/>
                      <a:pt x="345" y="106"/>
                    </a:cubicBezTo>
                    <a:close/>
                    <a:moveTo>
                      <a:pt x="440" y="72"/>
                    </a:moveTo>
                    <a:cubicBezTo>
                      <a:pt x="490" y="76"/>
                      <a:pt x="540" y="86"/>
                      <a:pt x="587" y="100"/>
                    </a:cubicBezTo>
                    <a:cubicBezTo>
                      <a:pt x="607" y="107"/>
                      <a:pt x="627" y="114"/>
                      <a:pt x="647" y="123"/>
                    </a:cubicBezTo>
                    <a:cubicBezTo>
                      <a:pt x="637" y="114"/>
                      <a:pt x="625" y="106"/>
                      <a:pt x="612" y="99"/>
                    </a:cubicBezTo>
                    <a:cubicBezTo>
                      <a:pt x="561" y="70"/>
                      <a:pt x="499" y="62"/>
                      <a:pt x="440" y="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2" name="Freeform 44"/>
              <p:cNvSpPr>
                <a:spLocks noEditPoints="1"/>
              </p:cNvSpPr>
              <p:nvPr/>
            </p:nvSpPr>
            <p:spPr bwMode="auto">
              <a:xfrm>
                <a:off x="3489325" y="3548063"/>
                <a:ext cx="3349625" cy="2790825"/>
              </a:xfrm>
              <a:custGeom>
                <a:avLst/>
                <a:gdLst>
                  <a:gd name="T0" fmla="*/ 938025 w 1032"/>
                  <a:gd name="T1" fmla="*/ 2465933 h 859"/>
                  <a:gd name="T2" fmla="*/ 545288 w 1032"/>
                  <a:gd name="T3" fmla="*/ 292403 h 859"/>
                  <a:gd name="T4" fmla="*/ 116847 w 1032"/>
                  <a:gd name="T5" fmla="*/ 1289823 h 859"/>
                  <a:gd name="T6" fmla="*/ 1408660 w 1032"/>
                  <a:gd name="T7" fmla="*/ 3249 h 859"/>
                  <a:gd name="T8" fmla="*/ 3200319 w 1032"/>
                  <a:gd name="T9" fmla="*/ 2040324 h 859"/>
                  <a:gd name="T10" fmla="*/ 2505727 w 1032"/>
                  <a:gd name="T11" fmla="*/ 2699855 h 859"/>
                  <a:gd name="T12" fmla="*/ 1587177 w 1032"/>
                  <a:gd name="T13" fmla="*/ 2722598 h 859"/>
                  <a:gd name="T14" fmla="*/ 1207423 w 1032"/>
                  <a:gd name="T15" fmla="*/ 2592641 h 859"/>
                  <a:gd name="T16" fmla="*/ 1502787 w 1032"/>
                  <a:gd name="T17" fmla="*/ 2709602 h 859"/>
                  <a:gd name="T18" fmla="*/ 2953642 w 1032"/>
                  <a:gd name="T19" fmla="*/ 2329478 h 859"/>
                  <a:gd name="T20" fmla="*/ 2797845 w 1032"/>
                  <a:gd name="T21" fmla="*/ 669278 h 859"/>
                  <a:gd name="T22" fmla="*/ 1947456 w 1032"/>
                  <a:gd name="T23" fmla="*/ 2644623 h 859"/>
                  <a:gd name="T24" fmla="*/ 1739728 w 1032"/>
                  <a:gd name="T25" fmla="*/ 2696606 h 859"/>
                  <a:gd name="T26" fmla="*/ 1051626 w 1032"/>
                  <a:gd name="T27" fmla="*/ 2511418 h 859"/>
                  <a:gd name="T28" fmla="*/ 2142202 w 1032"/>
                  <a:gd name="T29" fmla="*/ 2530911 h 859"/>
                  <a:gd name="T30" fmla="*/ 1051626 w 1032"/>
                  <a:gd name="T31" fmla="*/ 2511418 h 859"/>
                  <a:gd name="T32" fmla="*/ 2872498 w 1032"/>
                  <a:gd name="T33" fmla="*/ 2033826 h 859"/>
                  <a:gd name="T34" fmla="*/ 2859515 w 1032"/>
                  <a:gd name="T35" fmla="*/ 1042904 h 859"/>
                  <a:gd name="T36" fmla="*/ 804948 w 1032"/>
                  <a:gd name="T37" fmla="*/ 2283993 h 859"/>
                  <a:gd name="T38" fmla="*/ 2849777 w 1032"/>
                  <a:gd name="T39" fmla="*/ 1042904 h 859"/>
                  <a:gd name="T40" fmla="*/ 707576 w 1032"/>
                  <a:gd name="T41" fmla="*/ 367128 h 859"/>
                  <a:gd name="T42" fmla="*/ 804948 w 1032"/>
                  <a:gd name="T43" fmla="*/ 2283993 h 859"/>
                  <a:gd name="T44" fmla="*/ 2200625 w 1032"/>
                  <a:gd name="T45" fmla="*/ 2501671 h 859"/>
                  <a:gd name="T46" fmla="*/ 918550 w 1032"/>
                  <a:gd name="T47" fmla="*/ 2433444 h 859"/>
                  <a:gd name="T48" fmla="*/ 194746 w 1032"/>
                  <a:gd name="T49" fmla="*/ 964930 h 859"/>
                  <a:gd name="T50" fmla="*/ 616694 w 1032"/>
                  <a:gd name="T51" fmla="*/ 2134543 h 859"/>
                  <a:gd name="T52" fmla="*/ 671872 w 1032"/>
                  <a:gd name="T53" fmla="*/ 2199521 h 859"/>
                  <a:gd name="T54" fmla="*/ 837406 w 1032"/>
                  <a:gd name="T55" fmla="*/ 2365216 h 859"/>
                  <a:gd name="T56" fmla="*/ 850389 w 1032"/>
                  <a:gd name="T57" fmla="*/ 2365216 h 859"/>
                  <a:gd name="T58" fmla="*/ 619940 w 1032"/>
                  <a:gd name="T59" fmla="*/ 2124796 h 859"/>
                  <a:gd name="T60" fmla="*/ 561517 w 1032"/>
                  <a:gd name="T61" fmla="*/ 1559483 h 859"/>
                  <a:gd name="T62" fmla="*/ 220712 w 1032"/>
                  <a:gd name="T63" fmla="*/ 841471 h 859"/>
                  <a:gd name="T64" fmla="*/ 285627 w 1032"/>
                  <a:gd name="T65" fmla="*/ 1390539 h 859"/>
                  <a:gd name="T66" fmla="*/ 220712 w 1032"/>
                  <a:gd name="T67" fmla="*/ 841471 h 859"/>
                  <a:gd name="T68" fmla="*/ 3216548 w 1032"/>
                  <a:gd name="T69" fmla="*/ 1991590 h 859"/>
                  <a:gd name="T70" fmla="*/ 2778371 w 1032"/>
                  <a:gd name="T71" fmla="*/ 640038 h 859"/>
                  <a:gd name="T72" fmla="*/ 418703 w 1032"/>
                  <a:gd name="T73" fmla="*/ 1205351 h 859"/>
                  <a:gd name="T74" fmla="*/ 555025 w 1032"/>
                  <a:gd name="T75" fmla="*/ 584806 h 859"/>
                  <a:gd name="T76" fmla="*/ 2359668 w 1032"/>
                  <a:gd name="T77" fmla="*/ 363879 h 859"/>
                  <a:gd name="T78" fmla="*/ 379754 w 1032"/>
                  <a:gd name="T79" fmla="*/ 500334 h 859"/>
                  <a:gd name="T80" fmla="*/ 379754 w 1032"/>
                  <a:gd name="T81" fmla="*/ 500334 h 859"/>
                  <a:gd name="T82" fmla="*/ 1609897 w 1032"/>
                  <a:gd name="T83" fmla="*/ 25991 h 859"/>
                  <a:gd name="T84" fmla="*/ 418703 w 1032"/>
                  <a:gd name="T85" fmla="*/ 451600 h 859"/>
                  <a:gd name="T86" fmla="*/ 1528753 w 1032"/>
                  <a:gd name="T87" fmla="*/ 61730 h 859"/>
                  <a:gd name="T88" fmla="*/ 418703 w 1032"/>
                  <a:gd name="T89" fmla="*/ 451600 h 859"/>
                  <a:gd name="T90" fmla="*/ 584237 w 1032"/>
                  <a:gd name="T91" fmla="*/ 292403 h 859"/>
                  <a:gd name="T92" fmla="*/ 2434320 w 1032"/>
                  <a:gd name="T93" fmla="*/ 393120 h 859"/>
                  <a:gd name="T94" fmla="*/ 2294752 w 1032"/>
                  <a:gd name="T95" fmla="*/ 321643 h 859"/>
                  <a:gd name="T96" fmla="*/ 1327516 w 1032"/>
                  <a:gd name="T97" fmla="*/ 116961 h 859"/>
                  <a:gd name="T98" fmla="*/ 1522261 w 1032"/>
                  <a:gd name="T99" fmla="*/ 12996 h 85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32"/>
                  <a:gd name="T151" fmla="*/ 0 h 859"/>
                  <a:gd name="T152" fmla="*/ 1032 w 1032"/>
                  <a:gd name="T153" fmla="*/ 859 h 85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32" h="859">
                    <a:moveTo>
                      <a:pt x="623" y="856"/>
                    </a:moveTo>
                    <a:cubicBezTo>
                      <a:pt x="574" y="856"/>
                      <a:pt x="525" y="849"/>
                      <a:pt x="477" y="838"/>
                    </a:cubicBezTo>
                    <a:cubicBezTo>
                      <a:pt x="424" y="836"/>
                      <a:pt x="371" y="819"/>
                      <a:pt x="322" y="786"/>
                    </a:cubicBezTo>
                    <a:cubicBezTo>
                      <a:pt x="310" y="778"/>
                      <a:pt x="299" y="769"/>
                      <a:pt x="289" y="759"/>
                    </a:cubicBezTo>
                    <a:cubicBezTo>
                      <a:pt x="213" y="715"/>
                      <a:pt x="152" y="653"/>
                      <a:pt x="112" y="578"/>
                    </a:cubicBezTo>
                    <a:cubicBezTo>
                      <a:pt x="54" y="470"/>
                      <a:pt x="38" y="354"/>
                      <a:pt x="66" y="259"/>
                    </a:cubicBezTo>
                    <a:cubicBezTo>
                      <a:pt x="76" y="213"/>
                      <a:pt x="96" y="172"/>
                      <a:pt x="127" y="137"/>
                    </a:cubicBezTo>
                    <a:cubicBezTo>
                      <a:pt x="139" y="120"/>
                      <a:pt x="152" y="104"/>
                      <a:pt x="168" y="90"/>
                    </a:cubicBezTo>
                    <a:cubicBezTo>
                      <a:pt x="228" y="38"/>
                      <a:pt x="309" y="12"/>
                      <a:pt x="392" y="4"/>
                    </a:cubicBezTo>
                    <a:cubicBezTo>
                      <a:pt x="391" y="4"/>
                      <a:pt x="389" y="4"/>
                      <a:pt x="388" y="4"/>
                    </a:cubicBezTo>
                    <a:cubicBezTo>
                      <a:pt x="314" y="7"/>
                      <a:pt x="178" y="27"/>
                      <a:pt x="93" y="119"/>
                    </a:cubicBezTo>
                    <a:cubicBezTo>
                      <a:pt x="26" y="192"/>
                      <a:pt x="3" y="304"/>
                      <a:pt x="36" y="397"/>
                    </a:cubicBezTo>
                    <a:cubicBezTo>
                      <a:pt x="34" y="398"/>
                      <a:pt x="34" y="398"/>
                      <a:pt x="34" y="398"/>
                    </a:cubicBezTo>
                    <a:cubicBezTo>
                      <a:pt x="0" y="304"/>
                      <a:pt x="23" y="191"/>
                      <a:pt x="91" y="117"/>
                    </a:cubicBezTo>
                    <a:cubicBezTo>
                      <a:pt x="176" y="24"/>
                      <a:pt x="314" y="5"/>
                      <a:pt x="388" y="1"/>
                    </a:cubicBezTo>
                    <a:cubicBezTo>
                      <a:pt x="403" y="0"/>
                      <a:pt x="419" y="0"/>
                      <a:pt x="434" y="1"/>
                    </a:cubicBezTo>
                    <a:cubicBezTo>
                      <a:pt x="493" y="0"/>
                      <a:pt x="551" y="7"/>
                      <a:pt x="602" y="21"/>
                    </a:cubicBezTo>
                    <a:cubicBezTo>
                      <a:pt x="688" y="44"/>
                      <a:pt x="768" y="81"/>
                      <a:pt x="833" y="130"/>
                    </a:cubicBezTo>
                    <a:cubicBezTo>
                      <a:pt x="907" y="186"/>
                      <a:pt x="960" y="253"/>
                      <a:pt x="989" y="330"/>
                    </a:cubicBezTo>
                    <a:cubicBezTo>
                      <a:pt x="1032" y="441"/>
                      <a:pt x="1030" y="545"/>
                      <a:pt x="986" y="628"/>
                    </a:cubicBezTo>
                    <a:cubicBezTo>
                      <a:pt x="946" y="753"/>
                      <a:pt x="850" y="809"/>
                      <a:pt x="773" y="833"/>
                    </a:cubicBezTo>
                    <a:cubicBezTo>
                      <a:pt x="726" y="848"/>
                      <a:pt x="675" y="856"/>
                      <a:pt x="623" y="856"/>
                    </a:cubicBezTo>
                    <a:close/>
                    <a:moveTo>
                      <a:pt x="489" y="838"/>
                    </a:moveTo>
                    <a:cubicBezTo>
                      <a:pt x="584" y="859"/>
                      <a:pt x="686" y="859"/>
                      <a:pt x="772" y="831"/>
                    </a:cubicBezTo>
                    <a:cubicBezTo>
                      <a:pt x="845" y="807"/>
                      <a:pt x="936" y="755"/>
                      <a:pt x="979" y="641"/>
                    </a:cubicBezTo>
                    <a:cubicBezTo>
                      <a:pt x="961" y="670"/>
                      <a:pt x="939" y="696"/>
                      <a:pt x="912" y="719"/>
                    </a:cubicBezTo>
                    <a:cubicBezTo>
                      <a:pt x="812" y="802"/>
                      <a:pt x="675" y="842"/>
                      <a:pt x="536" y="833"/>
                    </a:cubicBezTo>
                    <a:cubicBezTo>
                      <a:pt x="520" y="836"/>
                      <a:pt x="504" y="837"/>
                      <a:pt x="489" y="838"/>
                    </a:cubicBezTo>
                    <a:close/>
                    <a:moveTo>
                      <a:pt x="477" y="835"/>
                    </a:moveTo>
                    <a:cubicBezTo>
                      <a:pt x="493" y="835"/>
                      <a:pt x="509" y="834"/>
                      <a:pt x="524" y="832"/>
                    </a:cubicBezTo>
                    <a:cubicBezTo>
                      <a:pt x="503" y="830"/>
                      <a:pt x="483" y="827"/>
                      <a:pt x="462" y="823"/>
                    </a:cubicBezTo>
                    <a:cubicBezTo>
                      <a:pt x="430" y="817"/>
                      <a:pt x="400" y="809"/>
                      <a:pt x="372" y="798"/>
                    </a:cubicBezTo>
                    <a:cubicBezTo>
                      <a:pt x="405" y="813"/>
                      <a:pt x="440" y="826"/>
                      <a:pt x="477" y="835"/>
                    </a:cubicBezTo>
                    <a:close/>
                    <a:moveTo>
                      <a:pt x="299" y="765"/>
                    </a:moveTo>
                    <a:cubicBezTo>
                      <a:pt x="307" y="772"/>
                      <a:pt x="315" y="778"/>
                      <a:pt x="324" y="784"/>
                    </a:cubicBezTo>
                    <a:cubicBezTo>
                      <a:pt x="368" y="814"/>
                      <a:pt x="415" y="830"/>
                      <a:pt x="463" y="834"/>
                    </a:cubicBezTo>
                    <a:cubicBezTo>
                      <a:pt x="420" y="822"/>
                      <a:pt x="378" y="806"/>
                      <a:pt x="340" y="785"/>
                    </a:cubicBezTo>
                    <a:cubicBezTo>
                      <a:pt x="326" y="779"/>
                      <a:pt x="312" y="772"/>
                      <a:pt x="299" y="765"/>
                    </a:cubicBezTo>
                    <a:close/>
                    <a:moveTo>
                      <a:pt x="546" y="831"/>
                    </a:moveTo>
                    <a:cubicBezTo>
                      <a:pt x="681" y="838"/>
                      <a:pt x="813" y="797"/>
                      <a:pt x="910" y="717"/>
                    </a:cubicBezTo>
                    <a:cubicBezTo>
                      <a:pt x="941" y="691"/>
                      <a:pt x="966" y="661"/>
                      <a:pt x="984" y="627"/>
                    </a:cubicBezTo>
                    <a:cubicBezTo>
                      <a:pt x="987" y="617"/>
                      <a:pt x="990" y="607"/>
                      <a:pt x="992" y="596"/>
                    </a:cubicBezTo>
                    <a:cubicBezTo>
                      <a:pt x="1020" y="473"/>
                      <a:pt x="991" y="354"/>
                      <a:pt x="906" y="252"/>
                    </a:cubicBezTo>
                    <a:cubicBezTo>
                      <a:pt x="892" y="236"/>
                      <a:pt x="877" y="220"/>
                      <a:pt x="862" y="206"/>
                    </a:cubicBezTo>
                    <a:cubicBezTo>
                      <a:pt x="869" y="218"/>
                      <a:pt x="877" y="232"/>
                      <a:pt x="883" y="246"/>
                    </a:cubicBezTo>
                    <a:cubicBezTo>
                      <a:pt x="930" y="349"/>
                      <a:pt x="955" y="503"/>
                      <a:pt x="887" y="628"/>
                    </a:cubicBezTo>
                    <a:cubicBezTo>
                      <a:pt x="856" y="684"/>
                      <a:pt x="805" y="732"/>
                      <a:pt x="741" y="767"/>
                    </a:cubicBezTo>
                    <a:cubicBezTo>
                      <a:pt x="698" y="790"/>
                      <a:pt x="649" y="806"/>
                      <a:pt x="600" y="814"/>
                    </a:cubicBezTo>
                    <a:cubicBezTo>
                      <a:pt x="582" y="821"/>
                      <a:pt x="564" y="827"/>
                      <a:pt x="546" y="831"/>
                    </a:cubicBezTo>
                    <a:close/>
                    <a:moveTo>
                      <a:pt x="380" y="798"/>
                    </a:moveTo>
                    <a:cubicBezTo>
                      <a:pt x="406" y="808"/>
                      <a:pt x="434" y="815"/>
                      <a:pt x="462" y="821"/>
                    </a:cubicBezTo>
                    <a:cubicBezTo>
                      <a:pt x="487" y="825"/>
                      <a:pt x="511" y="829"/>
                      <a:pt x="536" y="830"/>
                    </a:cubicBezTo>
                    <a:cubicBezTo>
                      <a:pt x="553" y="827"/>
                      <a:pt x="570" y="822"/>
                      <a:pt x="588" y="816"/>
                    </a:cubicBezTo>
                    <a:cubicBezTo>
                      <a:pt x="573" y="818"/>
                      <a:pt x="559" y="819"/>
                      <a:pt x="544" y="820"/>
                    </a:cubicBezTo>
                    <a:cubicBezTo>
                      <a:pt x="486" y="822"/>
                      <a:pt x="430" y="814"/>
                      <a:pt x="380" y="798"/>
                    </a:cubicBezTo>
                    <a:close/>
                    <a:moveTo>
                      <a:pt x="324" y="773"/>
                    </a:moveTo>
                    <a:cubicBezTo>
                      <a:pt x="387" y="804"/>
                      <a:pt x="463" y="820"/>
                      <a:pt x="544" y="817"/>
                    </a:cubicBezTo>
                    <a:cubicBezTo>
                      <a:pt x="562" y="816"/>
                      <a:pt x="581" y="814"/>
                      <a:pt x="599" y="812"/>
                    </a:cubicBezTo>
                    <a:cubicBezTo>
                      <a:pt x="614" y="805"/>
                      <a:pt x="630" y="797"/>
                      <a:pt x="646" y="788"/>
                    </a:cubicBezTo>
                    <a:cubicBezTo>
                      <a:pt x="651" y="785"/>
                      <a:pt x="655" y="782"/>
                      <a:pt x="660" y="779"/>
                    </a:cubicBezTo>
                    <a:cubicBezTo>
                      <a:pt x="620" y="792"/>
                      <a:pt x="576" y="799"/>
                      <a:pt x="531" y="801"/>
                    </a:cubicBezTo>
                    <a:cubicBezTo>
                      <a:pt x="427" y="804"/>
                      <a:pt x="330" y="773"/>
                      <a:pt x="251" y="708"/>
                    </a:cubicBezTo>
                    <a:cubicBezTo>
                      <a:pt x="258" y="718"/>
                      <a:pt x="265" y="728"/>
                      <a:pt x="272" y="737"/>
                    </a:cubicBezTo>
                    <a:cubicBezTo>
                      <a:pt x="288" y="750"/>
                      <a:pt x="305" y="762"/>
                      <a:pt x="324" y="773"/>
                    </a:cubicBezTo>
                    <a:close/>
                    <a:moveTo>
                      <a:pt x="670" y="776"/>
                    </a:moveTo>
                    <a:cubicBezTo>
                      <a:pt x="662" y="781"/>
                      <a:pt x="655" y="786"/>
                      <a:pt x="647" y="790"/>
                    </a:cubicBezTo>
                    <a:cubicBezTo>
                      <a:pt x="635" y="798"/>
                      <a:pt x="622" y="804"/>
                      <a:pt x="610" y="810"/>
                    </a:cubicBezTo>
                    <a:cubicBezTo>
                      <a:pt x="728" y="788"/>
                      <a:pt x="834" y="719"/>
                      <a:pt x="885" y="626"/>
                    </a:cubicBezTo>
                    <a:cubicBezTo>
                      <a:pt x="953" y="503"/>
                      <a:pt x="927" y="349"/>
                      <a:pt x="880" y="247"/>
                    </a:cubicBezTo>
                    <a:cubicBezTo>
                      <a:pt x="873" y="230"/>
                      <a:pt x="864" y="214"/>
                      <a:pt x="854" y="199"/>
                    </a:cubicBezTo>
                    <a:cubicBezTo>
                      <a:pt x="831" y="178"/>
                      <a:pt x="805" y="159"/>
                      <a:pt x="778" y="141"/>
                    </a:cubicBezTo>
                    <a:cubicBezTo>
                      <a:pt x="833" y="193"/>
                      <a:pt x="869" y="255"/>
                      <a:pt x="881" y="321"/>
                    </a:cubicBezTo>
                    <a:cubicBezTo>
                      <a:pt x="890" y="345"/>
                      <a:pt x="898" y="370"/>
                      <a:pt x="903" y="395"/>
                    </a:cubicBezTo>
                    <a:cubicBezTo>
                      <a:pt x="924" y="491"/>
                      <a:pt x="905" y="580"/>
                      <a:pt x="849" y="653"/>
                    </a:cubicBezTo>
                    <a:cubicBezTo>
                      <a:pt x="806" y="708"/>
                      <a:pt x="743" y="751"/>
                      <a:pt x="670" y="776"/>
                    </a:cubicBezTo>
                    <a:close/>
                    <a:moveTo>
                      <a:pt x="248" y="703"/>
                    </a:moveTo>
                    <a:cubicBezTo>
                      <a:pt x="325" y="767"/>
                      <a:pt x="423" y="802"/>
                      <a:pt x="531" y="798"/>
                    </a:cubicBezTo>
                    <a:cubicBezTo>
                      <a:pt x="579" y="796"/>
                      <a:pt x="626" y="788"/>
                      <a:pt x="668" y="773"/>
                    </a:cubicBezTo>
                    <a:cubicBezTo>
                      <a:pt x="803" y="680"/>
                      <a:pt x="896" y="498"/>
                      <a:pt x="882" y="347"/>
                    </a:cubicBezTo>
                    <a:cubicBezTo>
                      <a:pt x="881" y="338"/>
                      <a:pt x="880" y="329"/>
                      <a:pt x="878" y="321"/>
                    </a:cubicBezTo>
                    <a:cubicBezTo>
                      <a:pt x="845" y="235"/>
                      <a:pt x="789" y="162"/>
                      <a:pt x="718" y="108"/>
                    </a:cubicBezTo>
                    <a:cubicBezTo>
                      <a:pt x="623" y="60"/>
                      <a:pt x="514" y="34"/>
                      <a:pt x="410" y="39"/>
                    </a:cubicBezTo>
                    <a:cubicBezTo>
                      <a:pt x="373" y="40"/>
                      <a:pt x="338" y="45"/>
                      <a:pt x="305" y="54"/>
                    </a:cubicBezTo>
                    <a:cubicBezTo>
                      <a:pt x="270" y="69"/>
                      <a:pt x="241" y="89"/>
                      <a:pt x="218" y="113"/>
                    </a:cubicBezTo>
                    <a:cubicBezTo>
                      <a:pt x="198" y="136"/>
                      <a:pt x="181" y="163"/>
                      <a:pt x="167" y="196"/>
                    </a:cubicBezTo>
                    <a:cubicBezTo>
                      <a:pt x="147" y="285"/>
                      <a:pt x="163" y="395"/>
                      <a:pt x="175" y="480"/>
                    </a:cubicBezTo>
                    <a:cubicBezTo>
                      <a:pt x="177" y="492"/>
                      <a:pt x="177" y="492"/>
                      <a:pt x="177" y="492"/>
                    </a:cubicBezTo>
                    <a:cubicBezTo>
                      <a:pt x="185" y="547"/>
                      <a:pt x="204" y="633"/>
                      <a:pt x="248" y="703"/>
                    </a:cubicBezTo>
                    <a:close/>
                    <a:moveTo>
                      <a:pt x="883" y="334"/>
                    </a:moveTo>
                    <a:cubicBezTo>
                      <a:pt x="884" y="338"/>
                      <a:pt x="884" y="342"/>
                      <a:pt x="884" y="347"/>
                    </a:cubicBezTo>
                    <a:cubicBezTo>
                      <a:pt x="892" y="425"/>
                      <a:pt x="871" y="514"/>
                      <a:pt x="826" y="597"/>
                    </a:cubicBezTo>
                    <a:cubicBezTo>
                      <a:pt x="789" y="667"/>
                      <a:pt x="737" y="727"/>
                      <a:pt x="678" y="770"/>
                    </a:cubicBezTo>
                    <a:cubicBezTo>
                      <a:pt x="747" y="745"/>
                      <a:pt x="806" y="704"/>
                      <a:pt x="847" y="651"/>
                    </a:cubicBezTo>
                    <a:cubicBezTo>
                      <a:pt x="903" y="579"/>
                      <a:pt x="921" y="491"/>
                      <a:pt x="901" y="395"/>
                    </a:cubicBezTo>
                    <a:cubicBezTo>
                      <a:pt x="896" y="374"/>
                      <a:pt x="890" y="354"/>
                      <a:pt x="883" y="334"/>
                    </a:cubicBezTo>
                    <a:close/>
                    <a:moveTo>
                      <a:pt x="283" y="749"/>
                    </a:moveTo>
                    <a:cubicBezTo>
                      <a:pt x="285" y="751"/>
                      <a:pt x="287" y="752"/>
                      <a:pt x="289" y="753"/>
                    </a:cubicBezTo>
                    <a:cubicBezTo>
                      <a:pt x="287" y="751"/>
                      <a:pt x="284" y="750"/>
                      <a:pt x="282" y="748"/>
                    </a:cubicBezTo>
                    <a:cubicBezTo>
                      <a:pt x="282" y="748"/>
                      <a:pt x="283" y="749"/>
                      <a:pt x="283" y="749"/>
                    </a:cubicBezTo>
                    <a:close/>
                    <a:moveTo>
                      <a:pt x="60" y="297"/>
                    </a:moveTo>
                    <a:cubicBezTo>
                      <a:pt x="46" y="384"/>
                      <a:pt x="64" y="483"/>
                      <a:pt x="114" y="577"/>
                    </a:cubicBezTo>
                    <a:cubicBezTo>
                      <a:pt x="152" y="648"/>
                      <a:pt x="210" y="707"/>
                      <a:pt x="281" y="751"/>
                    </a:cubicBezTo>
                    <a:cubicBezTo>
                      <a:pt x="253" y="732"/>
                      <a:pt x="229" y="710"/>
                      <a:pt x="209" y="684"/>
                    </a:cubicBezTo>
                    <a:cubicBezTo>
                      <a:pt x="202" y="676"/>
                      <a:pt x="196" y="666"/>
                      <a:pt x="190" y="657"/>
                    </a:cubicBezTo>
                    <a:cubicBezTo>
                      <a:pt x="161" y="621"/>
                      <a:pt x="135" y="581"/>
                      <a:pt x="114" y="540"/>
                    </a:cubicBezTo>
                    <a:cubicBezTo>
                      <a:pt x="74" y="461"/>
                      <a:pt x="55" y="382"/>
                      <a:pt x="59" y="311"/>
                    </a:cubicBezTo>
                    <a:cubicBezTo>
                      <a:pt x="59" y="306"/>
                      <a:pt x="59" y="302"/>
                      <a:pt x="60" y="297"/>
                    </a:cubicBezTo>
                    <a:close/>
                    <a:moveTo>
                      <a:pt x="207" y="677"/>
                    </a:moveTo>
                    <a:cubicBezTo>
                      <a:pt x="208" y="679"/>
                      <a:pt x="210" y="681"/>
                      <a:pt x="211" y="683"/>
                    </a:cubicBezTo>
                    <a:cubicBezTo>
                      <a:pt x="228" y="705"/>
                      <a:pt x="249" y="725"/>
                      <a:pt x="273" y="743"/>
                    </a:cubicBezTo>
                    <a:cubicBezTo>
                      <a:pt x="272" y="741"/>
                      <a:pt x="271" y="740"/>
                      <a:pt x="270" y="739"/>
                    </a:cubicBezTo>
                    <a:cubicBezTo>
                      <a:pt x="266" y="735"/>
                      <a:pt x="262" y="732"/>
                      <a:pt x="258" y="728"/>
                    </a:cubicBezTo>
                    <a:cubicBezTo>
                      <a:pt x="240" y="713"/>
                      <a:pt x="223" y="696"/>
                      <a:pt x="207" y="677"/>
                    </a:cubicBezTo>
                    <a:close/>
                    <a:moveTo>
                      <a:pt x="191" y="654"/>
                    </a:moveTo>
                    <a:cubicBezTo>
                      <a:pt x="213" y="681"/>
                      <a:pt x="236" y="706"/>
                      <a:pt x="259" y="726"/>
                    </a:cubicBezTo>
                    <a:cubicBezTo>
                      <a:pt x="260" y="727"/>
                      <a:pt x="261" y="728"/>
                      <a:pt x="262" y="728"/>
                    </a:cubicBezTo>
                    <a:cubicBezTo>
                      <a:pt x="256" y="720"/>
                      <a:pt x="250" y="712"/>
                      <a:pt x="244" y="703"/>
                    </a:cubicBezTo>
                    <a:cubicBezTo>
                      <a:pt x="243" y="702"/>
                      <a:pt x="241" y="700"/>
                      <a:pt x="240" y="699"/>
                    </a:cubicBezTo>
                    <a:cubicBezTo>
                      <a:pt x="218" y="680"/>
                      <a:pt x="198" y="658"/>
                      <a:pt x="180" y="635"/>
                    </a:cubicBezTo>
                    <a:cubicBezTo>
                      <a:pt x="184" y="641"/>
                      <a:pt x="187" y="648"/>
                      <a:pt x="191" y="654"/>
                    </a:cubicBezTo>
                    <a:close/>
                    <a:moveTo>
                      <a:pt x="175" y="625"/>
                    </a:moveTo>
                    <a:cubicBezTo>
                      <a:pt x="195" y="652"/>
                      <a:pt x="217" y="676"/>
                      <a:pt x="241" y="697"/>
                    </a:cubicBezTo>
                    <a:cubicBezTo>
                      <a:pt x="200" y="628"/>
                      <a:pt x="182" y="546"/>
                      <a:pt x="174" y="492"/>
                    </a:cubicBezTo>
                    <a:cubicBezTo>
                      <a:pt x="173" y="480"/>
                      <a:pt x="173" y="480"/>
                      <a:pt x="173" y="480"/>
                    </a:cubicBezTo>
                    <a:cubicBezTo>
                      <a:pt x="161" y="400"/>
                      <a:pt x="146" y="297"/>
                      <a:pt x="162" y="210"/>
                    </a:cubicBezTo>
                    <a:cubicBezTo>
                      <a:pt x="145" y="255"/>
                      <a:pt x="135" y="309"/>
                      <a:pt x="131" y="371"/>
                    </a:cubicBezTo>
                    <a:cubicBezTo>
                      <a:pt x="125" y="470"/>
                      <a:pt x="140" y="556"/>
                      <a:pt x="175" y="625"/>
                    </a:cubicBezTo>
                    <a:close/>
                    <a:moveTo>
                      <a:pt x="68" y="259"/>
                    </a:moveTo>
                    <a:cubicBezTo>
                      <a:pt x="65" y="276"/>
                      <a:pt x="62" y="293"/>
                      <a:pt x="62" y="311"/>
                    </a:cubicBezTo>
                    <a:cubicBezTo>
                      <a:pt x="56" y="426"/>
                      <a:pt x="110" y="546"/>
                      <a:pt x="178" y="638"/>
                    </a:cubicBezTo>
                    <a:cubicBezTo>
                      <a:pt x="176" y="632"/>
                      <a:pt x="173" y="627"/>
                      <a:pt x="170" y="622"/>
                    </a:cubicBezTo>
                    <a:cubicBezTo>
                      <a:pt x="130" y="566"/>
                      <a:pt x="102" y="499"/>
                      <a:pt x="88" y="428"/>
                    </a:cubicBezTo>
                    <a:cubicBezTo>
                      <a:pt x="79" y="384"/>
                      <a:pt x="71" y="317"/>
                      <a:pt x="84" y="247"/>
                    </a:cubicBezTo>
                    <a:cubicBezTo>
                      <a:pt x="88" y="225"/>
                      <a:pt x="94" y="204"/>
                      <a:pt x="102" y="185"/>
                    </a:cubicBezTo>
                    <a:cubicBezTo>
                      <a:pt x="96" y="194"/>
                      <a:pt x="90" y="204"/>
                      <a:pt x="85" y="214"/>
                    </a:cubicBezTo>
                    <a:cubicBezTo>
                      <a:pt x="78" y="229"/>
                      <a:pt x="73" y="244"/>
                      <a:pt x="68" y="259"/>
                    </a:cubicBezTo>
                    <a:close/>
                    <a:moveTo>
                      <a:pt x="856" y="197"/>
                    </a:moveTo>
                    <a:cubicBezTo>
                      <a:pt x="875" y="214"/>
                      <a:pt x="892" y="232"/>
                      <a:pt x="908" y="251"/>
                    </a:cubicBezTo>
                    <a:cubicBezTo>
                      <a:pt x="993" y="353"/>
                      <a:pt x="1023" y="472"/>
                      <a:pt x="995" y="597"/>
                    </a:cubicBezTo>
                    <a:cubicBezTo>
                      <a:pt x="993" y="602"/>
                      <a:pt x="992" y="608"/>
                      <a:pt x="991" y="613"/>
                    </a:cubicBezTo>
                    <a:cubicBezTo>
                      <a:pt x="1028" y="533"/>
                      <a:pt x="1027" y="435"/>
                      <a:pt x="987" y="331"/>
                    </a:cubicBezTo>
                    <a:cubicBezTo>
                      <a:pt x="936" y="199"/>
                      <a:pt x="816" y="95"/>
                      <a:pt x="654" y="39"/>
                    </a:cubicBezTo>
                    <a:cubicBezTo>
                      <a:pt x="696" y="55"/>
                      <a:pt x="734" y="76"/>
                      <a:pt x="768" y="102"/>
                    </a:cubicBezTo>
                    <a:cubicBezTo>
                      <a:pt x="803" y="130"/>
                      <a:pt x="833" y="161"/>
                      <a:pt x="856" y="197"/>
                    </a:cubicBezTo>
                    <a:close/>
                    <a:moveTo>
                      <a:pt x="110" y="174"/>
                    </a:moveTo>
                    <a:cubicBezTo>
                      <a:pt x="65" y="271"/>
                      <a:pt x="82" y="387"/>
                      <a:pt x="90" y="427"/>
                    </a:cubicBezTo>
                    <a:cubicBezTo>
                      <a:pt x="104" y="497"/>
                      <a:pt x="130" y="559"/>
                      <a:pt x="166" y="612"/>
                    </a:cubicBezTo>
                    <a:cubicBezTo>
                      <a:pt x="135" y="545"/>
                      <a:pt x="123" y="464"/>
                      <a:pt x="129" y="371"/>
                    </a:cubicBezTo>
                    <a:cubicBezTo>
                      <a:pt x="133" y="302"/>
                      <a:pt x="145" y="243"/>
                      <a:pt x="165" y="195"/>
                    </a:cubicBezTo>
                    <a:cubicBezTo>
                      <a:pt x="171" y="167"/>
                      <a:pt x="181" y="140"/>
                      <a:pt x="196" y="117"/>
                    </a:cubicBezTo>
                    <a:cubicBezTo>
                      <a:pt x="198" y="118"/>
                      <a:pt x="198" y="118"/>
                      <a:pt x="198" y="118"/>
                    </a:cubicBezTo>
                    <a:cubicBezTo>
                      <a:pt x="186" y="137"/>
                      <a:pt x="177" y="158"/>
                      <a:pt x="171" y="180"/>
                    </a:cubicBezTo>
                    <a:cubicBezTo>
                      <a:pt x="184" y="154"/>
                      <a:pt x="199" y="131"/>
                      <a:pt x="216" y="111"/>
                    </a:cubicBezTo>
                    <a:cubicBezTo>
                      <a:pt x="236" y="90"/>
                      <a:pt x="261" y="72"/>
                      <a:pt x="290" y="58"/>
                    </a:cubicBezTo>
                    <a:cubicBezTo>
                      <a:pt x="212" y="80"/>
                      <a:pt x="150" y="120"/>
                      <a:pt x="110" y="174"/>
                    </a:cubicBezTo>
                    <a:close/>
                    <a:moveTo>
                      <a:pt x="727" y="112"/>
                    </a:moveTo>
                    <a:cubicBezTo>
                      <a:pt x="792" y="164"/>
                      <a:pt x="843" y="231"/>
                      <a:pt x="875" y="307"/>
                    </a:cubicBezTo>
                    <a:cubicBezTo>
                      <a:pt x="859" y="238"/>
                      <a:pt x="818" y="179"/>
                      <a:pt x="763" y="132"/>
                    </a:cubicBezTo>
                    <a:cubicBezTo>
                      <a:pt x="752" y="125"/>
                      <a:pt x="740" y="118"/>
                      <a:pt x="727" y="112"/>
                    </a:cubicBezTo>
                    <a:close/>
                    <a:moveTo>
                      <a:pt x="117" y="154"/>
                    </a:moveTo>
                    <a:cubicBezTo>
                      <a:pt x="102" y="173"/>
                      <a:pt x="90" y="194"/>
                      <a:pt x="82" y="216"/>
                    </a:cubicBezTo>
                    <a:cubicBezTo>
                      <a:pt x="82" y="215"/>
                      <a:pt x="82" y="214"/>
                      <a:pt x="83" y="213"/>
                    </a:cubicBezTo>
                    <a:cubicBezTo>
                      <a:pt x="90" y="199"/>
                      <a:pt x="98" y="185"/>
                      <a:pt x="108" y="171"/>
                    </a:cubicBezTo>
                    <a:cubicBezTo>
                      <a:pt x="111" y="165"/>
                      <a:pt x="114" y="160"/>
                      <a:pt x="117" y="154"/>
                    </a:cubicBezTo>
                    <a:close/>
                    <a:moveTo>
                      <a:pt x="767" y="131"/>
                    </a:moveTo>
                    <a:cubicBezTo>
                      <a:pt x="796" y="149"/>
                      <a:pt x="823" y="168"/>
                      <a:pt x="848" y="190"/>
                    </a:cubicBezTo>
                    <a:cubicBezTo>
                      <a:pt x="793" y="111"/>
                      <a:pt x="707" y="53"/>
                      <a:pt x="600" y="25"/>
                    </a:cubicBezTo>
                    <a:cubicBezTo>
                      <a:pt x="566" y="16"/>
                      <a:pt x="531" y="10"/>
                      <a:pt x="496" y="8"/>
                    </a:cubicBezTo>
                    <a:cubicBezTo>
                      <a:pt x="541" y="16"/>
                      <a:pt x="584" y="29"/>
                      <a:pt x="625" y="48"/>
                    </a:cubicBezTo>
                    <a:cubicBezTo>
                      <a:pt x="666" y="63"/>
                      <a:pt x="705" y="84"/>
                      <a:pt x="740" y="110"/>
                    </a:cubicBezTo>
                    <a:cubicBezTo>
                      <a:pt x="749" y="117"/>
                      <a:pt x="758" y="124"/>
                      <a:pt x="767" y="131"/>
                    </a:cubicBezTo>
                    <a:close/>
                    <a:moveTo>
                      <a:pt x="129" y="139"/>
                    </a:moveTo>
                    <a:cubicBezTo>
                      <a:pt x="124" y="146"/>
                      <a:pt x="120" y="154"/>
                      <a:pt x="116" y="161"/>
                    </a:cubicBezTo>
                    <a:cubicBezTo>
                      <a:pt x="143" y="129"/>
                      <a:pt x="178" y="102"/>
                      <a:pt x="221" y="81"/>
                    </a:cubicBezTo>
                    <a:cubicBezTo>
                      <a:pt x="246" y="69"/>
                      <a:pt x="274" y="59"/>
                      <a:pt x="304" y="51"/>
                    </a:cubicBezTo>
                    <a:cubicBezTo>
                      <a:pt x="352" y="30"/>
                      <a:pt x="410" y="19"/>
                      <a:pt x="471" y="19"/>
                    </a:cubicBezTo>
                    <a:cubicBezTo>
                      <a:pt x="514" y="20"/>
                      <a:pt x="559" y="27"/>
                      <a:pt x="601" y="40"/>
                    </a:cubicBezTo>
                    <a:cubicBezTo>
                      <a:pt x="561" y="24"/>
                      <a:pt x="517" y="12"/>
                      <a:pt x="472" y="7"/>
                    </a:cubicBezTo>
                    <a:cubicBezTo>
                      <a:pt x="366" y="5"/>
                      <a:pt x="261" y="34"/>
                      <a:pt x="181" y="92"/>
                    </a:cubicBezTo>
                    <a:cubicBezTo>
                      <a:pt x="161" y="106"/>
                      <a:pt x="144" y="122"/>
                      <a:pt x="129" y="139"/>
                    </a:cubicBezTo>
                    <a:close/>
                    <a:moveTo>
                      <a:pt x="435" y="4"/>
                    </a:moveTo>
                    <a:cubicBezTo>
                      <a:pt x="338" y="6"/>
                      <a:pt x="240" y="32"/>
                      <a:pt x="170" y="92"/>
                    </a:cubicBezTo>
                    <a:cubicBezTo>
                      <a:pt x="159" y="102"/>
                      <a:pt x="150" y="111"/>
                      <a:pt x="142" y="122"/>
                    </a:cubicBezTo>
                    <a:cubicBezTo>
                      <a:pt x="153" y="110"/>
                      <a:pt x="166" y="100"/>
                      <a:pt x="180" y="90"/>
                    </a:cubicBezTo>
                    <a:cubicBezTo>
                      <a:pt x="253" y="37"/>
                      <a:pt x="347" y="7"/>
                      <a:pt x="445" y="4"/>
                    </a:cubicBezTo>
                    <a:cubicBezTo>
                      <a:pt x="442" y="4"/>
                      <a:pt x="438" y="4"/>
                      <a:pt x="435" y="4"/>
                    </a:cubicBezTo>
                    <a:close/>
                    <a:moveTo>
                      <a:pt x="717" y="104"/>
                    </a:moveTo>
                    <a:cubicBezTo>
                      <a:pt x="728" y="109"/>
                      <a:pt x="739" y="115"/>
                      <a:pt x="750" y="121"/>
                    </a:cubicBezTo>
                    <a:cubicBezTo>
                      <a:pt x="722" y="99"/>
                      <a:pt x="690" y="80"/>
                      <a:pt x="657" y="65"/>
                    </a:cubicBezTo>
                    <a:cubicBezTo>
                      <a:pt x="678" y="76"/>
                      <a:pt x="698" y="89"/>
                      <a:pt x="717" y="104"/>
                    </a:cubicBezTo>
                    <a:close/>
                    <a:moveTo>
                      <a:pt x="434" y="36"/>
                    </a:moveTo>
                    <a:cubicBezTo>
                      <a:pt x="526" y="36"/>
                      <a:pt x="622" y="59"/>
                      <a:pt x="707" y="99"/>
                    </a:cubicBezTo>
                    <a:cubicBezTo>
                      <a:pt x="684" y="82"/>
                      <a:pt x="660" y="67"/>
                      <a:pt x="634" y="55"/>
                    </a:cubicBezTo>
                    <a:cubicBezTo>
                      <a:pt x="581" y="34"/>
                      <a:pt x="525" y="22"/>
                      <a:pt x="471" y="22"/>
                    </a:cubicBezTo>
                    <a:cubicBezTo>
                      <a:pt x="417" y="21"/>
                      <a:pt x="365" y="30"/>
                      <a:pt x="320" y="47"/>
                    </a:cubicBezTo>
                    <a:cubicBezTo>
                      <a:pt x="349" y="41"/>
                      <a:pt x="379" y="38"/>
                      <a:pt x="409" y="36"/>
                    </a:cubicBezTo>
                    <a:cubicBezTo>
                      <a:pt x="417" y="36"/>
                      <a:pt x="426" y="36"/>
                      <a:pt x="434" y="36"/>
                    </a:cubicBezTo>
                    <a:close/>
                    <a:moveTo>
                      <a:pt x="471" y="4"/>
                    </a:moveTo>
                    <a:cubicBezTo>
                      <a:pt x="474" y="4"/>
                      <a:pt x="477" y="4"/>
                      <a:pt x="479" y="4"/>
                    </a:cubicBezTo>
                    <a:cubicBezTo>
                      <a:pt x="476" y="4"/>
                      <a:pt x="472" y="4"/>
                      <a:pt x="469" y="4"/>
                    </a:cubicBezTo>
                    <a:cubicBezTo>
                      <a:pt x="470" y="4"/>
                      <a:pt x="470" y="4"/>
                      <a:pt x="471" y="4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3" name="Freeform 45"/>
              <p:cNvSpPr>
                <a:spLocks noEditPoints="1"/>
              </p:cNvSpPr>
              <p:nvPr/>
            </p:nvSpPr>
            <p:spPr bwMode="auto">
              <a:xfrm>
                <a:off x="3517900" y="3460750"/>
                <a:ext cx="3113088" cy="2790825"/>
              </a:xfrm>
              <a:custGeom>
                <a:avLst/>
                <a:gdLst>
                  <a:gd name="T0" fmla="*/ 240217 w 959"/>
                  <a:gd name="T1" fmla="*/ 711514 h 859"/>
                  <a:gd name="T2" fmla="*/ 2739777 w 959"/>
                  <a:gd name="T3" fmla="*/ 393120 h 859"/>
                  <a:gd name="T4" fmla="*/ 2463852 w 959"/>
                  <a:gd name="T5" fmla="*/ 2501671 h 859"/>
                  <a:gd name="T6" fmla="*/ 714160 w 959"/>
                  <a:gd name="T7" fmla="*/ 2618632 h 859"/>
                  <a:gd name="T8" fmla="*/ 142832 w 959"/>
                  <a:gd name="T9" fmla="*/ 1835642 h 859"/>
                  <a:gd name="T10" fmla="*/ 1918494 w 959"/>
                  <a:gd name="T11" fmla="*/ 2703104 h 859"/>
                  <a:gd name="T12" fmla="*/ 1915247 w 959"/>
                  <a:gd name="T13" fmla="*/ 2693357 h 859"/>
                  <a:gd name="T14" fmla="*/ 824530 w 959"/>
                  <a:gd name="T15" fmla="*/ 2452937 h 859"/>
                  <a:gd name="T16" fmla="*/ 1480259 w 959"/>
                  <a:gd name="T17" fmla="*/ 2725847 h 859"/>
                  <a:gd name="T18" fmla="*/ 2187927 w 959"/>
                  <a:gd name="T19" fmla="*/ 2586143 h 859"/>
                  <a:gd name="T20" fmla="*/ 2392436 w 959"/>
                  <a:gd name="T21" fmla="*/ 2371714 h 859"/>
                  <a:gd name="T22" fmla="*/ 1603614 w 959"/>
                  <a:gd name="T23" fmla="*/ 2608885 h 859"/>
                  <a:gd name="T24" fmla="*/ 1788646 w 959"/>
                  <a:gd name="T25" fmla="*/ 2602388 h 859"/>
                  <a:gd name="T26" fmla="*/ 1110194 w 959"/>
                  <a:gd name="T27" fmla="*/ 2550405 h 859"/>
                  <a:gd name="T28" fmla="*/ 2402174 w 959"/>
                  <a:gd name="T29" fmla="*/ 2352220 h 859"/>
                  <a:gd name="T30" fmla="*/ 1902263 w 959"/>
                  <a:gd name="T31" fmla="*/ 2534160 h 859"/>
                  <a:gd name="T32" fmla="*/ 1902263 w 959"/>
                  <a:gd name="T33" fmla="*/ 2527662 h 859"/>
                  <a:gd name="T34" fmla="*/ 1347165 w 959"/>
                  <a:gd name="T35" fmla="*/ 204682 h 859"/>
                  <a:gd name="T36" fmla="*/ 1113440 w 959"/>
                  <a:gd name="T37" fmla="*/ 2540658 h 859"/>
                  <a:gd name="T38" fmla="*/ 1113440 w 959"/>
                  <a:gd name="T39" fmla="*/ 2540658 h 859"/>
                  <a:gd name="T40" fmla="*/ 818038 w 959"/>
                  <a:gd name="T41" fmla="*/ 2439941 h 859"/>
                  <a:gd name="T42" fmla="*/ 2872871 w 959"/>
                  <a:gd name="T43" fmla="*/ 1988341 h 859"/>
                  <a:gd name="T44" fmla="*/ 2872871 w 959"/>
                  <a:gd name="T45" fmla="*/ 1988341 h 859"/>
                  <a:gd name="T46" fmla="*/ 496666 w 959"/>
                  <a:gd name="T47" fmla="*/ 2215766 h 859"/>
                  <a:gd name="T48" fmla="*/ 691437 w 959"/>
                  <a:gd name="T49" fmla="*/ 2339225 h 859"/>
                  <a:gd name="T50" fmla="*/ 499912 w 959"/>
                  <a:gd name="T51" fmla="*/ 2137792 h 859"/>
                  <a:gd name="T52" fmla="*/ 444727 w 959"/>
                  <a:gd name="T53" fmla="*/ 2059817 h 859"/>
                  <a:gd name="T54" fmla="*/ 116863 w 959"/>
                  <a:gd name="T55" fmla="*/ 1549736 h 859"/>
                  <a:gd name="T56" fmla="*/ 2992979 w 959"/>
                  <a:gd name="T57" fmla="*/ 1572479 h 859"/>
                  <a:gd name="T58" fmla="*/ 441481 w 959"/>
                  <a:gd name="T59" fmla="*/ 2033826 h 859"/>
                  <a:gd name="T60" fmla="*/ 668713 w 959"/>
                  <a:gd name="T61" fmla="*/ 490587 h 859"/>
                  <a:gd name="T62" fmla="*/ 376557 w 959"/>
                  <a:gd name="T63" fmla="*/ 1955852 h 859"/>
                  <a:gd name="T64" fmla="*/ 2915071 w 959"/>
                  <a:gd name="T65" fmla="*/ 1897371 h 859"/>
                  <a:gd name="T66" fmla="*/ 32462 w 959"/>
                  <a:gd name="T67" fmla="*/ 1442522 h 859"/>
                  <a:gd name="T68" fmla="*/ 123355 w 959"/>
                  <a:gd name="T69" fmla="*/ 1156617 h 859"/>
                  <a:gd name="T70" fmla="*/ 3009210 w 959"/>
                  <a:gd name="T71" fmla="*/ 1523745 h 859"/>
                  <a:gd name="T72" fmla="*/ 123355 w 959"/>
                  <a:gd name="T73" fmla="*/ 1198853 h 859"/>
                  <a:gd name="T74" fmla="*/ 2950779 w 959"/>
                  <a:gd name="T75" fmla="*/ 922694 h 859"/>
                  <a:gd name="T76" fmla="*/ 142832 w 959"/>
                  <a:gd name="T77" fmla="*/ 1315814 h 859"/>
                  <a:gd name="T78" fmla="*/ 717406 w 959"/>
                  <a:gd name="T79" fmla="*/ 402866 h 859"/>
                  <a:gd name="T80" fmla="*/ 928408 w 959"/>
                  <a:gd name="T81" fmla="*/ 276158 h 859"/>
                  <a:gd name="T82" fmla="*/ 3041672 w 959"/>
                  <a:gd name="T83" fmla="*/ 1137123 h 859"/>
                  <a:gd name="T84" fmla="*/ 246710 w 959"/>
                  <a:gd name="T85" fmla="*/ 718012 h 859"/>
                  <a:gd name="T86" fmla="*/ 246710 w 959"/>
                  <a:gd name="T87" fmla="*/ 718012 h 859"/>
                  <a:gd name="T88" fmla="*/ 2785224 w 959"/>
                  <a:gd name="T89" fmla="*/ 461347 h 859"/>
                  <a:gd name="T90" fmla="*/ 2859886 w 959"/>
                  <a:gd name="T91" fmla="*/ 867463 h 859"/>
                  <a:gd name="T92" fmla="*/ 1415335 w 959"/>
                  <a:gd name="T93" fmla="*/ 191686 h 859"/>
                  <a:gd name="T94" fmla="*/ 707668 w 959"/>
                  <a:gd name="T95" fmla="*/ 464596 h 859"/>
                  <a:gd name="T96" fmla="*/ 2885855 w 959"/>
                  <a:gd name="T97" fmla="*/ 656282 h 859"/>
                  <a:gd name="T98" fmla="*/ 2934548 w 959"/>
                  <a:gd name="T99" fmla="*/ 870712 h 859"/>
                  <a:gd name="T100" fmla="*/ 1347165 w 959"/>
                  <a:gd name="T101" fmla="*/ 194935 h 859"/>
                  <a:gd name="T102" fmla="*/ 2522283 w 959"/>
                  <a:gd name="T103" fmla="*/ 292403 h 859"/>
                  <a:gd name="T104" fmla="*/ 1230303 w 959"/>
                  <a:gd name="T105" fmla="*/ 113712 h 859"/>
                  <a:gd name="T106" fmla="*/ 1960694 w 959"/>
                  <a:gd name="T107" fmla="*/ 58481 h 859"/>
                  <a:gd name="T108" fmla="*/ 960870 w 959"/>
                  <a:gd name="T109" fmla="*/ 315146 h 859"/>
                  <a:gd name="T110" fmla="*/ 2249604 w 959"/>
                  <a:gd name="T111" fmla="*/ 100717 h 859"/>
                  <a:gd name="T112" fmla="*/ 1863308 w 959"/>
                  <a:gd name="T113" fmla="*/ 45485 h 859"/>
                  <a:gd name="T114" fmla="*/ 1278996 w 959"/>
                  <a:gd name="T115" fmla="*/ 107214 h 859"/>
                  <a:gd name="T116" fmla="*/ 1350412 w 959"/>
                  <a:gd name="T117" fmla="*/ 100717 h 859"/>
                  <a:gd name="T118" fmla="*/ 1350412 w 959"/>
                  <a:gd name="T119" fmla="*/ 100717 h 859"/>
                  <a:gd name="T120" fmla="*/ 1580890 w 959"/>
                  <a:gd name="T121" fmla="*/ 77974 h 859"/>
                  <a:gd name="T122" fmla="*/ 1752938 w 959"/>
                  <a:gd name="T123" fmla="*/ 48734 h 85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59"/>
                  <a:gd name="T187" fmla="*/ 0 h 859"/>
                  <a:gd name="T188" fmla="*/ 959 w 959"/>
                  <a:gd name="T189" fmla="*/ 859 h 85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59" h="859">
                    <a:moveTo>
                      <a:pt x="428" y="857"/>
                    </a:moveTo>
                    <a:cubicBezTo>
                      <a:pt x="352" y="857"/>
                      <a:pt x="280" y="841"/>
                      <a:pt x="219" y="808"/>
                    </a:cubicBezTo>
                    <a:cubicBezTo>
                      <a:pt x="124" y="758"/>
                      <a:pt x="60" y="667"/>
                      <a:pt x="40" y="556"/>
                    </a:cubicBezTo>
                    <a:cubicBezTo>
                      <a:pt x="23" y="520"/>
                      <a:pt x="12" y="483"/>
                      <a:pt x="8" y="444"/>
                    </a:cubicBezTo>
                    <a:cubicBezTo>
                      <a:pt x="0" y="364"/>
                      <a:pt x="24" y="284"/>
                      <a:pt x="74" y="219"/>
                    </a:cubicBezTo>
                    <a:cubicBezTo>
                      <a:pt x="75" y="217"/>
                      <a:pt x="77" y="214"/>
                      <a:pt x="78" y="212"/>
                    </a:cubicBezTo>
                    <a:cubicBezTo>
                      <a:pt x="113" y="150"/>
                      <a:pt x="162" y="105"/>
                      <a:pt x="228" y="74"/>
                    </a:cubicBezTo>
                    <a:cubicBezTo>
                      <a:pt x="274" y="53"/>
                      <a:pt x="328" y="39"/>
                      <a:pt x="393" y="31"/>
                    </a:cubicBezTo>
                    <a:cubicBezTo>
                      <a:pt x="462" y="10"/>
                      <a:pt x="534" y="0"/>
                      <a:pt x="600" y="5"/>
                    </a:cubicBezTo>
                    <a:cubicBezTo>
                      <a:pt x="678" y="11"/>
                      <a:pt x="778" y="37"/>
                      <a:pt x="844" y="121"/>
                    </a:cubicBezTo>
                    <a:cubicBezTo>
                      <a:pt x="870" y="149"/>
                      <a:pt x="892" y="181"/>
                      <a:pt x="908" y="217"/>
                    </a:cubicBezTo>
                    <a:cubicBezTo>
                      <a:pt x="929" y="262"/>
                      <a:pt x="940" y="310"/>
                      <a:pt x="941" y="359"/>
                    </a:cubicBezTo>
                    <a:cubicBezTo>
                      <a:pt x="942" y="364"/>
                      <a:pt x="942" y="369"/>
                      <a:pt x="943" y="374"/>
                    </a:cubicBezTo>
                    <a:cubicBezTo>
                      <a:pt x="959" y="448"/>
                      <a:pt x="953" y="524"/>
                      <a:pt x="925" y="594"/>
                    </a:cubicBezTo>
                    <a:cubicBezTo>
                      <a:pt x="893" y="672"/>
                      <a:pt x="834" y="733"/>
                      <a:pt x="759" y="770"/>
                    </a:cubicBezTo>
                    <a:cubicBezTo>
                      <a:pt x="715" y="804"/>
                      <a:pt x="666" y="830"/>
                      <a:pt x="614" y="843"/>
                    </a:cubicBezTo>
                    <a:cubicBezTo>
                      <a:pt x="566" y="855"/>
                      <a:pt x="518" y="859"/>
                      <a:pt x="472" y="855"/>
                    </a:cubicBezTo>
                    <a:cubicBezTo>
                      <a:pt x="457" y="856"/>
                      <a:pt x="442" y="857"/>
                      <a:pt x="428" y="857"/>
                    </a:cubicBezTo>
                    <a:close/>
                    <a:moveTo>
                      <a:pt x="44" y="565"/>
                    </a:moveTo>
                    <a:cubicBezTo>
                      <a:pt x="66" y="671"/>
                      <a:pt x="129" y="757"/>
                      <a:pt x="220" y="806"/>
                    </a:cubicBezTo>
                    <a:cubicBezTo>
                      <a:pt x="289" y="842"/>
                      <a:pt x="372" y="859"/>
                      <a:pt x="458" y="854"/>
                    </a:cubicBezTo>
                    <a:cubicBezTo>
                      <a:pt x="397" y="846"/>
                      <a:pt x="340" y="824"/>
                      <a:pt x="289" y="788"/>
                    </a:cubicBezTo>
                    <a:cubicBezTo>
                      <a:pt x="271" y="776"/>
                      <a:pt x="254" y="762"/>
                      <a:pt x="239" y="747"/>
                    </a:cubicBezTo>
                    <a:cubicBezTo>
                      <a:pt x="227" y="741"/>
                      <a:pt x="215" y="735"/>
                      <a:pt x="203" y="728"/>
                    </a:cubicBezTo>
                    <a:cubicBezTo>
                      <a:pt x="132" y="686"/>
                      <a:pt x="78" y="629"/>
                      <a:pt x="44" y="565"/>
                    </a:cubicBezTo>
                    <a:close/>
                    <a:moveTo>
                      <a:pt x="488" y="854"/>
                    </a:moveTo>
                    <a:cubicBezTo>
                      <a:pt x="529" y="856"/>
                      <a:pt x="571" y="851"/>
                      <a:pt x="613" y="841"/>
                    </a:cubicBezTo>
                    <a:cubicBezTo>
                      <a:pt x="661" y="828"/>
                      <a:pt x="707" y="805"/>
                      <a:pt x="748" y="775"/>
                    </a:cubicBezTo>
                    <a:cubicBezTo>
                      <a:pt x="725" y="785"/>
                      <a:pt x="700" y="793"/>
                      <a:pt x="675" y="798"/>
                    </a:cubicBezTo>
                    <a:cubicBezTo>
                      <a:pt x="648" y="811"/>
                      <a:pt x="620" y="823"/>
                      <a:pt x="591" y="832"/>
                    </a:cubicBezTo>
                    <a:cubicBezTo>
                      <a:pt x="557" y="842"/>
                      <a:pt x="522" y="850"/>
                      <a:pt x="488" y="854"/>
                    </a:cubicBezTo>
                    <a:close/>
                    <a:moveTo>
                      <a:pt x="259" y="762"/>
                    </a:moveTo>
                    <a:cubicBezTo>
                      <a:pt x="269" y="770"/>
                      <a:pt x="279" y="779"/>
                      <a:pt x="290" y="786"/>
                    </a:cubicBezTo>
                    <a:cubicBezTo>
                      <a:pt x="345" y="824"/>
                      <a:pt x="407" y="846"/>
                      <a:pt x="472" y="852"/>
                    </a:cubicBezTo>
                    <a:cubicBezTo>
                      <a:pt x="511" y="849"/>
                      <a:pt x="551" y="841"/>
                      <a:pt x="590" y="829"/>
                    </a:cubicBezTo>
                    <a:cubicBezTo>
                      <a:pt x="616" y="821"/>
                      <a:pt x="640" y="812"/>
                      <a:pt x="664" y="800"/>
                    </a:cubicBezTo>
                    <a:cubicBezTo>
                      <a:pt x="664" y="801"/>
                      <a:pt x="663" y="801"/>
                      <a:pt x="663" y="801"/>
                    </a:cubicBezTo>
                    <a:cubicBezTo>
                      <a:pt x="619" y="809"/>
                      <a:pt x="571" y="811"/>
                      <a:pt x="522" y="806"/>
                    </a:cubicBezTo>
                    <a:cubicBezTo>
                      <a:pt x="505" y="808"/>
                      <a:pt x="487" y="808"/>
                      <a:pt x="470" y="807"/>
                    </a:cubicBezTo>
                    <a:cubicBezTo>
                      <a:pt x="393" y="808"/>
                      <a:pt x="317" y="792"/>
                      <a:pt x="254" y="755"/>
                    </a:cubicBezTo>
                    <a:cubicBezTo>
                      <a:pt x="273" y="770"/>
                      <a:pt x="294" y="782"/>
                      <a:pt x="315" y="793"/>
                    </a:cubicBezTo>
                    <a:cubicBezTo>
                      <a:pt x="361" y="817"/>
                      <a:pt x="408" y="826"/>
                      <a:pt x="456" y="836"/>
                    </a:cubicBezTo>
                    <a:cubicBezTo>
                      <a:pt x="465" y="838"/>
                      <a:pt x="473" y="839"/>
                      <a:pt x="482" y="841"/>
                    </a:cubicBezTo>
                    <a:cubicBezTo>
                      <a:pt x="481" y="844"/>
                      <a:pt x="481" y="844"/>
                      <a:pt x="481" y="844"/>
                    </a:cubicBezTo>
                    <a:cubicBezTo>
                      <a:pt x="473" y="842"/>
                      <a:pt x="464" y="840"/>
                      <a:pt x="456" y="839"/>
                    </a:cubicBezTo>
                    <a:cubicBezTo>
                      <a:pt x="407" y="829"/>
                      <a:pt x="361" y="820"/>
                      <a:pt x="314" y="796"/>
                    </a:cubicBezTo>
                    <a:cubicBezTo>
                      <a:pt x="295" y="786"/>
                      <a:pt x="276" y="775"/>
                      <a:pt x="259" y="762"/>
                    </a:cubicBezTo>
                    <a:close/>
                    <a:moveTo>
                      <a:pt x="539" y="805"/>
                    </a:moveTo>
                    <a:cubicBezTo>
                      <a:pt x="582" y="807"/>
                      <a:pt x="623" y="805"/>
                      <a:pt x="662" y="798"/>
                    </a:cubicBezTo>
                    <a:cubicBezTo>
                      <a:pt x="666" y="797"/>
                      <a:pt x="670" y="797"/>
                      <a:pt x="674" y="796"/>
                    </a:cubicBezTo>
                    <a:cubicBezTo>
                      <a:pt x="762" y="752"/>
                      <a:pt x="836" y="688"/>
                      <a:pt x="883" y="611"/>
                    </a:cubicBezTo>
                    <a:cubicBezTo>
                      <a:pt x="887" y="602"/>
                      <a:pt x="891" y="593"/>
                      <a:pt x="895" y="584"/>
                    </a:cubicBezTo>
                    <a:cubicBezTo>
                      <a:pt x="904" y="561"/>
                      <a:pt x="911" y="539"/>
                      <a:pt x="916" y="516"/>
                    </a:cubicBezTo>
                    <a:cubicBezTo>
                      <a:pt x="913" y="526"/>
                      <a:pt x="909" y="535"/>
                      <a:pt x="905" y="544"/>
                    </a:cubicBezTo>
                    <a:cubicBezTo>
                      <a:pt x="870" y="619"/>
                      <a:pt x="811" y="684"/>
                      <a:pt x="737" y="730"/>
                    </a:cubicBezTo>
                    <a:cubicBezTo>
                      <a:pt x="680" y="769"/>
                      <a:pt x="617" y="794"/>
                      <a:pt x="551" y="803"/>
                    </a:cubicBezTo>
                    <a:cubicBezTo>
                      <a:pt x="547" y="804"/>
                      <a:pt x="543" y="804"/>
                      <a:pt x="539" y="805"/>
                    </a:cubicBezTo>
                    <a:close/>
                    <a:moveTo>
                      <a:pt x="386" y="793"/>
                    </a:moveTo>
                    <a:cubicBezTo>
                      <a:pt x="414" y="799"/>
                      <a:pt x="442" y="803"/>
                      <a:pt x="470" y="804"/>
                    </a:cubicBezTo>
                    <a:cubicBezTo>
                      <a:pt x="478" y="804"/>
                      <a:pt x="486" y="804"/>
                      <a:pt x="494" y="803"/>
                    </a:cubicBezTo>
                    <a:cubicBezTo>
                      <a:pt x="484" y="802"/>
                      <a:pt x="474" y="800"/>
                      <a:pt x="464" y="799"/>
                    </a:cubicBezTo>
                    <a:cubicBezTo>
                      <a:pt x="438" y="799"/>
                      <a:pt x="412" y="797"/>
                      <a:pt x="386" y="793"/>
                    </a:cubicBezTo>
                    <a:close/>
                    <a:moveTo>
                      <a:pt x="522" y="804"/>
                    </a:moveTo>
                    <a:cubicBezTo>
                      <a:pt x="522" y="804"/>
                      <a:pt x="522" y="804"/>
                      <a:pt x="522" y="804"/>
                    </a:cubicBezTo>
                    <a:cubicBezTo>
                      <a:pt x="532" y="803"/>
                      <a:pt x="541" y="802"/>
                      <a:pt x="551" y="801"/>
                    </a:cubicBezTo>
                    <a:cubicBezTo>
                      <a:pt x="595" y="795"/>
                      <a:pt x="639" y="781"/>
                      <a:pt x="680" y="760"/>
                    </a:cubicBezTo>
                    <a:cubicBezTo>
                      <a:pt x="631" y="783"/>
                      <a:pt x="576" y="797"/>
                      <a:pt x="522" y="804"/>
                    </a:cubicBezTo>
                    <a:close/>
                    <a:moveTo>
                      <a:pt x="277" y="764"/>
                    </a:moveTo>
                    <a:cubicBezTo>
                      <a:pt x="322" y="786"/>
                      <a:pt x="373" y="799"/>
                      <a:pt x="425" y="803"/>
                    </a:cubicBezTo>
                    <a:cubicBezTo>
                      <a:pt x="397" y="799"/>
                      <a:pt x="369" y="793"/>
                      <a:pt x="342" y="785"/>
                    </a:cubicBezTo>
                    <a:cubicBezTo>
                      <a:pt x="320" y="779"/>
                      <a:pt x="298" y="773"/>
                      <a:pt x="277" y="764"/>
                    </a:cubicBezTo>
                    <a:close/>
                    <a:moveTo>
                      <a:pt x="477" y="798"/>
                    </a:moveTo>
                    <a:cubicBezTo>
                      <a:pt x="488" y="800"/>
                      <a:pt x="498" y="801"/>
                      <a:pt x="508" y="802"/>
                    </a:cubicBezTo>
                    <a:cubicBezTo>
                      <a:pt x="569" y="797"/>
                      <a:pt x="630" y="781"/>
                      <a:pt x="685" y="755"/>
                    </a:cubicBezTo>
                    <a:cubicBezTo>
                      <a:pt x="704" y="746"/>
                      <a:pt x="722" y="736"/>
                      <a:pt x="740" y="724"/>
                    </a:cubicBezTo>
                    <a:cubicBezTo>
                      <a:pt x="799" y="683"/>
                      <a:pt x="850" y="627"/>
                      <a:pt x="886" y="562"/>
                    </a:cubicBezTo>
                    <a:cubicBezTo>
                      <a:pt x="902" y="531"/>
                      <a:pt x="915" y="500"/>
                      <a:pt x="924" y="469"/>
                    </a:cubicBezTo>
                    <a:cubicBezTo>
                      <a:pt x="928" y="426"/>
                      <a:pt x="924" y="385"/>
                      <a:pt x="912" y="345"/>
                    </a:cubicBezTo>
                    <a:cubicBezTo>
                      <a:pt x="911" y="414"/>
                      <a:pt x="894" y="485"/>
                      <a:pt x="862" y="550"/>
                    </a:cubicBezTo>
                    <a:cubicBezTo>
                      <a:pt x="804" y="664"/>
                      <a:pt x="707" y="745"/>
                      <a:pt x="586" y="780"/>
                    </a:cubicBezTo>
                    <a:cubicBezTo>
                      <a:pt x="551" y="791"/>
                      <a:pt x="514" y="797"/>
                      <a:pt x="477" y="798"/>
                    </a:cubicBezTo>
                    <a:close/>
                    <a:moveTo>
                      <a:pt x="178" y="667"/>
                    </a:moveTo>
                    <a:cubicBezTo>
                      <a:pt x="188" y="676"/>
                      <a:pt x="198" y="684"/>
                      <a:pt x="210" y="692"/>
                    </a:cubicBezTo>
                    <a:cubicBezTo>
                      <a:pt x="282" y="743"/>
                      <a:pt x="372" y="780"/>
                      <a:pt x="464" y="796"/>
                    </a:cubicBezTo>
                    <a:cubicBezTo>
                      <a:pt x="505" y="795"/>
                      <a:pt x="546" y="789"/>
                      <a:pt x="586" y="778"/>
                    </a:cubicBezTo>
                    <a:cubicBezTo>
                      <a:pt x="705" y="743"/>
                      <a:pt x="802" y="662"/>
                      <a:pt x="859" y="549"/>
                    </a:cubicBezTo>
                    <a:cubicBezTo>
                      <a:pt x="893" y="482"/>
                      <a:pt x="910" y="408"/>
                      <a:pt x="910" y="336"/>
                    </a:cubicBezTo>
                    <a:cubicBezTo>
                      <a:pt x="902" y="313"/>
                      <a:pt x="892" y="290"/>
                      <a:pt x="879" y="269"/>
                    </a:cubicBezTo>
                    <a:cubicBezTo>
                      <a:pt x="822" y="174"/>
                      <a:pt x="718" y="106"/>
                      <a:pt x="587" y="76"/>
                    </a:cubicBezTo>
                    <a:cubicBezTo>
                      <a:pt x="530" y="64"/>
                      <a:pt x="472" y="59"/>
                      <a:pt x="415" y="63"/>
                    </a:cubicBezTo>
                    <a:cubicBezTo>
                      <a:pt x="375" y="71"/>
                      <a:pt x="335" y="83"/>
                      <a:pt x="298" y="99"/>
                    </a:cubicBezTo>
                    <a:cubicBezTo>
                      <a:pt x="218" y="153"/>
                      <a:pt x="154" y="236"/>
                      <a:pt x="121" y="329"/>
                    </a:cubicBezTo>
                    <a:cubicBezTo>
                      <a:pt x="110" y="384"/>
                      <a:pt x="111" y="438"/>
                      <a:pt x="116" y="483"/>
                    </a:cubicBezTo>
                    <a:cubicBezTo>
                      <a:pt x="123" y="550"/>
                      <a:pt x="144" y="613"/>
                      <a:pt x="178" y="667"/>
                    </a:cubicBezTo>
                    <a:close/>
                    <a:moveTo>
                      <a:pt x="343" y="782"/>
                    </a:moveTo>
                    <a:cubicBezTo>
                      <a:pt x="378" y="791"/>
                      <a:pt x="414" y="795"/>
                      <a:pt x="449" y="796"/>
                    </a:cubicBezTo>
                    <a:cubicBezTo>
                      <a:pt x="362" y="778"/>
                      <a:pt x="277" y="743"/>
                      <a:pt x="208" y="694"/>
                    </a:cubicBezTo>
                    <a:cubicBezTo>
                      <a:pt x="199" y="688"/>
                      <a:pt x="191" y="681"/>
                      <a:pt x="182" y="674"/>
                    </a:cubicBezTo>
                    <a:cubicBezTo>
                      <a:pt x="196" y="695"/>
                      <a:pt x="211" y="714"/>
                      <a:pt x="228" y="732"/>
                    </a:cubicBezTo>
                    <a:cubicBezTo>
                      <a:pt x="264" y="753"/>
                      <a:pt x="302" y="770"/>
                      <a:pt x="343" y="782"/>
                    </a:cubicBezTo>
                    <a:close/>
                    <a:moveTo>
                      <a:pt x="871" y="635"/>
                    </a:moveTo>
                    <a:cubicBezTo>
                      <a:pt x="825" y="699"/>
                      <a:pt x="761" y="754"/>
                      <a:pt x="685" y="793"/>
                    </a:cubicBezTo>
                    <a:cubicBezTo>
                      <a:pt x="710" y="787"/>
                      <a:pt x="735" y="778"/>
                      <a:pt x="758" y="767"/>
                    </a:cubicBezTo>
                    <a:cubicBezTo>
                      <a:pt x="803" y="732"/>
                      <a:pt x="841" y="686"/>
                      <a:pt x="871" y="635"/>
                    </a:cubicBezTo>
                    <a:close/>
                    <a:moveTo>
                      <a:pt x="252" y="751"/>
                    </a:moveTo>
                    <a:cubicBezTo>
                      <a:pt x="265" y="757"/>
                      <a:pt x="278" y="762"/>
                      <a:pt x="292" y="767"/>
                    </a:cubicBezTo>
                    <a:cubicBezTo>
                      <a:pt x="272" y="759"/>
                      <a:pt x="253" y="749"/>
                      <a:pt x="234" y="739"/>
                    </a:cubicBezTo>
                    <a:cubicBezTo>
                      <a:pt x="234" y="739"/>
                      <a:pt x="234" y="739"/>
                      <a:pt x="235" y="739"/>
                    </a:cubicBezTo>
                    <a:cubicBezTo>
                      <a:pt x="240" y="743"/>
                      <a:pt x="246" y="747"/>
                      <a:pt x="252" y="751"/>
                    </a:cubicBezTo>
                    <a:close/>
                    <a:moveTo>
                      <a:pt x="885" y="612"/>
                    </a:moveTo>
                    <a:cubicBezTo>
                      <a:pt x="857" y="670"/>
                      <a:pt x="817" y="721"/>
                      <a:pt x="769" y="762"/>
                    </a:cubicBezTo>
                    <a:cubicBezTo>
                      <a:pt x="838" y="725"/>
                      <a:pt x="892" y="667"/>
                      <a:pt x="922" y="593"/>
                    </a:cubicBezTo>
                    <a:cubicBezTo>
                      <a:pt x="948" y="531"/>
                      <a:pt x="955" y="463"/>
                      <a:pt x="944" y="396"/>
                    </a:cubicBezTo>
                    <a:cubicBezTo>
                      <a:pt x="946" y="461"/>
                      <a:pt x="932" y="525"/>
                      <a:pt x="901" y="585"/>
                    </a:cubicBezTo>
                    <a:cubicBezTo>
                      <a:pt x="896" y="594"/>
                      <a:pt x="891" y="603"/>
                      <a:pt x="885" y="612"/>
                    </a:cubicBezTo>
                    <a:close/>
                    <a:moveTo>
                      <a:pt x="43" y="555"/>
                    </a:moveTo>
                    <a:cubicBezTo>
                      <a:pt x="75" y="622"/>
                      <a:pt x="131" y="682"/>
                      <a:pt x="204" y="726"/>
                    </a:cubicBezTo>
                    <a:cubicBezTo>
                      <a:pt x="213" y="731"/>
                      <a:pt x="223" y="736"/>
                      <a:pt x="232" y="741"/>
                    </a:cubicBezTo>
                    <a:cubicBezTo>
                      <a:pt x="225" y="736"/>
                      <a:pt x="219" y="731"/>
                      <a:pt x="212" y="726"/>
                    </a:cubicBezTo>
                    <a:cubicBezTo>
                      <a:pt x="192" y="713"/>
                      <a:pt x="172" y="698"/>
                      <a:pt x="153" y="682"/>
                    </a:cubicBezTo>
                    <a:cubicBezTo>
                      <a:pt x="91" y="628"/>
                      <a:pt x="51" y="563"/>
                      <a:pt x="36" y="492"/>
                    </a:cubicBezTo>
                    <a:cubicBezTo>
                      <a:pt x="37" y="508"/>
                      <a:pt x="38" y="525"/>
                      <a:pt x="40" y="541"/>
                    </a:cubicBezTo>
                    <a:cubicBezTo>
                      <a:pt x="41" y="546"/>
                      <a:pt x="42" y="550"/>
                      <a:pt x="43" y="555"/>
                    </a:cubicBezTo>
                    <a:close/>
                    <a:moveTo>
                      <a:pt x="143" y="638"/>
                    </a:moveTo>
                    <a:cubicBezTo>
                      <a:pt x="165" y="669"/>
                      <a:pt x="188" y="696"/>
                      <a:pt x="213" y="720"/>
                    </a:cubicBezTo>
                    <a:cubicBezTo>
                      <a:pt x="199" y="704"/>
                      <a:pt x="187" y="687"/>
                      <a:pt x="176" y="669"/>
                    </a:cubicBezTo>
                    <a:cubicBezTo>
                      <a:pt x="164" y="659"/>
                      <a:pt x="153" y="649"/>
                      <a:pt x="143" y="638"/>
                    </a:cubicBezTo>
                    <a:close/>
                    <a:moveTo>
                      <a:pt x="154" y="658"/>
                    </a:moveTo>
                    <a:cubicBezTo>
                      <a:pt x="170" y="681"/>
                      <a:pt x="188" y="701"/>
                      <a:pt x="208" y="719"/>
                    </a:cubicBezTo>
                    <a:cubicBezTo>
                      <a:pt x="189" y="701"/>
                      <a:pt x="171" y="680"/>
                      <a:pt x="154" y="658"/>
                    </a:cubicBezTo>
                    <a:close/>
                    <a:moveTo>
                      <a:pt x="36" y="477"/>
                    </a:moveTo>
                    <a:cubicBezTo>
                      <a:pt x="48" y="553"/>
                      <a:pt x="89" y="623"/>
                      <a:pt x="155" y="680"/>
                    </a:cubicBezTo>
                    <a:cubicBezTo>
                      <a:pt x="169" y="692"/>
                      <a:pt x="183" y="703"/>
                      <a:pt x="198" y="713"/>
                    </a:cubicBezTo>
                    <a:cubicBezTo>
                      <a:pt x="178" y="695"/>
                      <a:pt x="161" y="674"/>
                      <a:pt x="146" y="650"/>
                    </a:cubicBezTo>
                    <a:cubicBezTo>
                      <a:pt x="143" y="645"/>
                      <a:pt x="140" y="639"/>
                      <a:pt x="137" y="634"/>
                    </a:cubicBezTo>
                    <a:cubicBezTo>
                      <a:pt x="135" y="632"/>
                      <a:pt x="134" y="630"/>
                      <a:pt x="133" y="628"/>
                    </a:cubicBezTo>
                    <a:cubicBezTo>
                      <a:pt x="132" y="626"/>
                      <a:pt x="131" y="625"/>
                      <a:pt x="130" y="623"/>
                    </a:cubicBezTo>
                    <a:cubicBezTo>
                      <a:pt x="87" y="574"/>
                      <a:pt x="60" y="518"/>
                      <a:pt x="51" y="458"/>
                    </a:cubicBezTo>
                    <a:cubicBezTo>
                      <a:pt x="48" y="443"/>
                      <a:pt x="44" y="429"/>
                      <a:pt x="42" y="414"/>
                    </a:cubicBezTo>
                    <a:cubicBezTo>
                      <a:pt x="39" y="434"/>
                      <a:pt x="37" y="456"/>
                      <a:pt x="36" y="477"/>
                    </a:cubicBezTo>
                    <a:close/>
                    <a:moveTo>
                      <a:pt x="922" y="484"/>
                    </a:moveTo>
                    <a:cubicBezTo>
                      <a:pt x="914" y="510"/>
                      <a:pt x="902" y="537"/>
                      <a:pt x="888" y="563"/>
                    </a:cubicBezTo>
                    <a:cubicBezTo>
                      <a:pt x="864" y="606"/>
                      <a:pt x="834" y="646"/>
                      <a:pt x="799" y="679"/>
                    </a:cubicBezTo>
                    <a:cubicBezTo>
                      <a:pt x="853" y="630"/>
                      <a:pt x="897" y="568"/>
                      <a:pt x="920" y="499"/>
                    </a:cubicBezTo>
                    <a:cubicBezTo>
                      <a:pt x="921" y="494"/>
                      <a:pt x="922" y="489"/>
                      <a:pt x="922" y="484"/>
                    </a:cubicBezTo>
                    <a:close/>
                    <a:moveTo>
                      <a:pt x="136" y="626"/>
                    </a:moveTo>
                    <a:cubicBezTo>
                      <a:pt x="147" y="638"/>
                      <a:pt x="158" y="650"/>
                      <a:pt x="171" y="661"/>
                    </a:cubicBezTo>
                    <a:cubicBezTo>
                      <a:pt x="140" y="608"/>
                      <a:pt x="120" y="548"/>
                      <a:pt x="113" y="484"/>
                    </a:cubicBezTo>
                    <a:cubicBezTo>
                      <a:pt x="108" y="443"/>
                      <a:pt x="107" y="395"/>
                      <a:pt x="115" y="346"/>
                    </a:cubicBezTo>
                    <a:cubicBezTo>
                      <a:pt x="87" y="437"/>
                      <a:pt x="89" y="536"/>
                      <a:pt x="136" y="626"/>
                    </a:cubicBezTo>
                    <a:close/>
                    <a:moveTo>
                      <a:pt x="54" y="457"/>
                    </a:moveTo>
                    <a:cubicBezTo>
                      <a:pt x="70" y="516"/>
                      <a:pt x="98" y="569"/>
                      <a:pt x="127" y="614"/>
                    </a:cubicBezTo>
                    <a:cubicBezTo>
                      <a:pt x="88" y="531"/>
                      <a:pt x="83" y="435"/>
                      <a:pt x="113" y="340"/>
                    </a:cubicBezTo>
                    <a:cubicBezTo>
                      <a:pt x="115" y="334"/>
                      <a:pt x="117" y="328"/>
                      <a:pt x="119" y="322"/>
                    </a:cubicBezTo>
                    <a:cubicBezTo>
                      <a:pt x="132" y="263"/>
                      <a:pt x="158" y="203"/>
                      <a:pt x="206" y="151"/>
                    </a:cubicBezTo>
                    <a:cubicBezTo>
                      <a:pt x="189" y="163"/>
                      <a:pt x="172" y="177"/>
                      <a:pt x="157" y="192"/>
                    </a:cubicBezTo>
                    <a:cubicBezTo>
                      <a:pt x="118" y="229"/>
                      <a:pt x="87" y="275"/>
                      <a:pt x="67" y="327"/>
                    </a:cubicBezTo>
                    <a:cubicBezTo>
                      <a:pt x="53" y="368"/>
                      <a:pt x="47" y="413"/>
                      <a:pt x="54" y="457"/>
                    </a:cubicBezTo>
                    <a:close/>
                    <a:moveTo>
                      <a:pt x="59" y="483"/>
                    </a:moveTo>
                    <a:cubicBezTo>
                      <a:pt x="69" y="526"/>
                      <a:pt x="88" y="565"/>
                      <a:pt x="116" y="602"/>
                    </a:cubicBezTo>
                    <a:cubicBezTo>
                      <a:pt x="94" y="567"/>
                      <a:pt x="73" y="526"/>
                      <a:pt x="59" y="483"/>
                    </a:cubicBezTo>
                    <a:close/>
                    <a:moveTo>
                      <a:pt x="923" y="499"/>
                    </a:moveTo>
                    <a:cubicBezTo>
                      <a:pt x="918" y="527"/>
                      <a:pt x="909" y="556"/>
                      <a:pt x="898" y="585"/>
                    </a:cubicBezTo>
                    <a:cubicBezTo>
                      <a:pt x="897" y="585"/>
                      <a:pt x="897" y="586"/>
                      <a:pt x="897" y="586"/>
                    </a:cubicBezTo>
                    <a:cubicBezTo>
                      <a:pt x="897" y="586"/>
                      <a:pt x="898" y="585"/>
                      <a:pt x="898" y="584"/>
                    </a:cubicBezTo>
                    <a:cubicBezTo>
                      <a:pt x="931" y="520"/>
                      <a:pt x="946" y="451"/>
                      <a:pt x="941" y="382"/>
                    </a:cubicBezTo>
                    <a:cubicBezTo>
                      <a:pt x="941" y="383"/>
                      <a:pt x="941" y="383"/>
                      <a:pt x="941" y="383"/>
                    </a:cubicBezTo>
                    <a:cubicBezTo>
                      <a:pt x="941" y="422"/>
                      <a:pt x="935" y="461"/>
                      <a:pt x="923" y="499"/>
                    </a:cubicBezTo>
                    <a:close/>
                    <a:moveTo>
                      <a:pt x="67" y="234"/>
                    </a:moveTo>
                    <a:cubicBezTo>
                      <a:pt x="24" y="296"/>
                      <a:pt x="3" y="369"/>
                      <a:pt x="10" y="444"/>
                    </a:cubicBezTo>
                    <a:cubicBezTo>
                      <a:pt x="14" y="479"/>
                      <a:pt x="24" y="514"/>
                      <a:pt x="38" y="546"/>
                    </a:cubicBezTo>
                    <a:cubicBezTo>
                      <a:pt x="38" y="544"/>
                      <a:pt x="38" y="543"/>
                      <a:pt x="38" y="541"/>
                    </a:cubicBezTo>
                    <a:cubicBezTo>
                      <a:pt x="35" y="520"/>
                      <a:pt x="33" y="498"/>
                      <a:pt x="34" y="477"/>
                    </a:cubicBezTo>
                    <a:cubicBezTo>
                      <a:pt x="31" y="462"/>
                      <a:pt x="30" y="446"/>
                      <a:pt x="30" y="430"/>
                    </a:cubicBezTo>
                    <a:cubicBezTo>
                      <a:pt x="30" y="405"/>
                      <a:pt x="33" y="380"/>
                      <a:pt x="38" y="356"/>
                    </a:cubicBezTo>
                    <a:cubicBezTo>
                      <a:pt x="39" y="316"/>
                      <a:pt x="48" y="274"/>
                      <a:pt x="67" y="234"/>
                    </a:cubicBezTo>
                    <a:close/>
                    <a:moveTo>
                      <a:pt x="927" y="469"/>
                    </a:moveTo>
                    <a:cubicBezTo>
                      <a:pt x="926" y="473"/>
                      <a:pt x="926" y="477"/>
                      <a:pt x="925" y="481"/>
                    </a:cubicBezTo>
                    <a:cubicBezTo>
                      <a:pt x="930" y="463"/>
                      <a:pt x="934" y="444"/>
                      <a:pt x="936" y="425"/>
                    </a:cubicBezTo>
                    <a:cubicBezTo>
                      <a:pt x="934" y="440"/>
                      <a:pt x="931" y="455"/>
                      <a:pt x="927" y="469"/>
                    </a:cubicBezTo>
                    <a:close/>
                    <a:moveTo>
                      <a:pt x="38" y="369"/>
                    </a:moveTo>
                    <a:cubicBezTo>
                      <a:pt x="35" y="389"/>
                      <a:pt x="33" y="410"/>
                      <a:pt x="33" y="430"/>
                    </a:cubicBezTo>
                    <a:cubicBezTo>
                      <a:pt x="33" y="440"/>
                      <a:pt x="33" y="450"/>
                      <a:pt x="34" y="460"/>
                    </a:cubicBezTo>
                    <a:cubicBezTo>
                      <a:pt x="35" y="442"/>
                      <a:pt x="38" y="423"/>
                      <a:pt x="41" y="405"/>
                    </a:cubicBezTo>
                    <a:cubicBezTo>
                      <a:pt x="39" y="393"/>
                      <a:pt x="39" y="381"/>
                      <a:pt x="38" y="369"/>
                    </a:cubicBezTo>
                    <a:close/>
                    <a:moveTo>
                      <a:pt x="912" y="336"/>
                    </a:moveTo>
                    <a:cubicBezTo>
                      <a:pt x="925" y="374"/>
                      <a:pt x="930" y="414"/>
                      <a:pt x="928" y="455"/>
                    </a:cubicBezTo>
                    <a:cubicBezTo>
                      <a:pt x="934" y="427"/>
                      <a:pt x="938" y="400"/>
                      <a:pt x="938" y="373"/>
                    </a:cubicBezTo>
                    <a:cubicBezTo>
                      <a:pt x="938" y="370"/>
                      <a:pt x="938" y="368"/>
                      <a:pt x="938" y="365"/>
                    </a:cubicBezTo>
                    <a:cubicBezTo>
                      <a:pt x="931" y="338"/>
                      <a:pt x="921" y="311"/>
                      <a:pt x="909" y="284"/>
                    </a:cubicBezTo>
                    <a:cubicBezTo>
                      <a:pt x="911" y="301"/>
                      <a:pt x="912" y="319"/>
                      <a:pt x="912" y="336"/>
                    </a:cubicBezTo>
                    <a:close/>
                    <a:moveTo>
                      <a:pt x="44" y="405"/>
                    </a:moveTo>
                    <a:cubicBezTo>
                      <a:pt x="45" y="416"/>
                      <a:pt x="47" y="427"/>
                      <a:pt x="49" y="437"/>
                    </a:cubicBezTo>
                    <a:cubicBezTo>
                      <a:pt x="47" y="411"/>
                      <a:pt x="49" y="385"/>
                      <a:pt x="55" y="360"/>
                    </a:cubicBezTo>
                    <a:cubicBezTo>
                      <a:pt x="50" y="375"/>
                      <a:pt x="47" y="390"/>
                      <a:pt x="44" y="405"/>
                    </a:cubicBezTo>
                    <a:close/>
                    <a:moveTo>
                      <a:pt x="41" y="356"/>
                    </a:moveTo>
                    <a:cubicBezTo>
                      <a:pt x="41" y="370"/>
                      <a:pt x="41" y="383"/>
                      <a:pt x="43" y="396"/>
                    </a:cubicBezTo>
                    <a:cubicBezTo>
                      <a:pt x="48" y="372"/>
                      <a:pt x="55" y="348"/>
                      <a:pt x="64" y="326"/>
                    </a:cubicBezTo>
                    <a:cubicBezTo>
                      <a:pt x="92" y="241"/>
                      <a:pt x="154" y="168"/>
                      <a:pt x="219" y="122"/>
                    </a:cubicBezTo>
                    <a:cubicBezTo>
                      <a:pt x="221" y="124"/>
                      <a:pt x="221" y="124"/>
                      <a:pt x="221" y="124"/>
                    </a:cubicBezTo>
                    <a:cubicBezTo>
                      <a:pt x="169" y="161"/>
                      <a:pt x="119" y="215"/>
                      <a:pt x="87" y="277"/>
                    </a:cubicBezTo>
                    <a:cubicBezTo>
                      <a:pt x="106" y="245"/>
                      <a:pt x="128" y="215"/>
                      <a:pt x="155" y="190"/>
                    </a:cubicBezTo>
                    <a:cubicBezTo>
                      <a:pt x="174" y="172"/>
                      <a:pt x="194" y="155"/>
                      <a:pt x="216" y="141"/>
                    </a:cubicBezTo>
                    <a:cubicBezTo>
                      <a:pt x="220" y="137"/>
                      <a:pt x="223" y="134"/>
                      <a:pt x="227" y="130"/>
                    </a:cubicBezTo>
                    <a:cubicBezTo>
                      <a:pt x="245" y="113"/>
                      <a:pt x="265" y="98"/>
                      <a:pt x="286" y="85"/>
                    </a:cubicBezTo>
                    <a:cubicBezTo>
                      <a:pt x="274" y="89"/>
                      <a:pt x="261" y="93"/>
                      <a:pt x="249" y="97"/>
                    </a:cubicBezTo>
                    <a:cubicBezTo>
                      <a:pt x="215" y="118"/>
                      <a:pt x="184" y="141"/>
                      <a:pt x="157" y="166"/>
                    </a:cubicBezTo>
                    <a:cubicBezTo>
                      <a:pt x="96" y="222"/>
                      <a:pt x="57" y="287"/>
                      <a:pt x="41" y="356"/>
                    </a:cubicBezTo>
                    <a:close/>
                    <a:moveTo>
                      <a:pt x="908" y="276"/>
                    </a:moveTo>
                    <a:cubicBezTo>
                      <a:pt x="920" y="300"/>
                      <a:pt x="929" y="325"/>
                      <a:pt x="937" y="350"/>
                    </a:cubicBezTo>
                    <a:cubicBezTo>
                      <a:pt x="936" y="349"/>
                      <a:pt x="936" y="347"/>
                      <a:pt x="936" y="346"/>
                    </a:cubicBezTo>
                    <a:cubicBezTo>
                      <a:pt x="930" y="309"/>
                      <a:pt x="918" y="272"/>
                      <a:pt x="900" y="237"/>
                    </a:cubicBezTo>
                    <a:cubicBezTo>
                      <a:pt x="900" y="237"/>
                      <a:pt x="900" y="237"/>
                      <a:pt x="899" y="236"/>
                    </a:cubicBezTo>
                    <a:cubicBezTo>
                      <a:pt x="903" y="249"/>
                      <a:pt x="906" y="262"/>
                      <a:pt x="908" y="276"/>
                    </a:cubicBezTo>
                    <a:close/>
                    <a:moveTo>
                      <a:pt x="76" y="221"/>
                    </a:moveTo>
                    <a:cubicBezTo>
                      <a:pt x="55" y="261"/>
                      <a:pt x="44" y="303"/>
                      <a:pt x="42" y="343"/>
                    </a:cubicBezTo>
                    <a:cubicBezTo>
                      <a:pt x="60" y="278"/>
                      <a:pt x="98" y="217"/>
                      <a:pt x="155" y="164"/>
                    </a:cubicBezTo>
                    <a:cubicBezTo>
                      <a:pt x="179" y="142"/>
                      <a:pt x="206" y="121"/>
                      <a:pt x="234" y="103"/>
                    </a:cubicBezTo>
                    <a:cubicBezTo>
                      <a:pt x="207" y="114"/>
                      <a:pt x="182" y="128"/>
                      <a:pt x="159" y="143"/>
                    </a:cubicBezTo>
                    <a:cubicBezTo>
                      <a:pt x="127" y="165"/>
                      <a:pt x="99" y="191"/>
                      <a:pt x="76" y="221"/>
                    </a:cubicBezTo>
                    <a:close/>
                    <a:moveTo>
                      <a:pt x="883" y="188"/>
                    </a:moveTo>
                    <a:cubicBezTo>
                      <a:pt x="893" y="204"/>
                      <a:pt x="903" y="222"/>
                      <a:pt x="911" y="241"/>
                    </a:cubicBezTo>
                    <a:cubicBezTo>
                      <a:pt x="924" y="271"/>
                      <a:pt x="932" y="301"/>
                      <a:pt x="937" y="332"/>
                    </a:cubicBezTo>
                    <a:cubicBezTo>
                      <a:pt x="933" y="293"/>
                      <a:pt x="923" y="255"/>
                      <a:pt x="906" y="218"/>
                    </a:cubicBezTo>
                    <a:cubicBezTo>
                      <a:pt x="893" y="190"/>
                      <a:pt x="877" y="164"/>
                      <a:pt x="858" y="142"/>
                    </a:cubicBezTo>
                    <a:cubicBezTo>
                      <a:pt x="867" y="155"/>
                      <a:pt x="875" y="169"/>
                      <a:pt x="881" y="184"/>
                    </a:cubicBezTo>
                    <a:cubicBezTo>
                      <a:pt x="882" y="186"/>
                      <a:pt x="882" y="187"/>
                      <a:pt x="883" y="188"/>
                    </a:cubicBezTo>
                    <a:close/>
                    <a:moveTo>
                      <a:pt x="452" y="59"/>
                    </a:moveTo>
                    <a:cubicBezTo>
                      <a:pt x="497" y="59"/>
                      <a:pt x="543" y="64"/>
                      <a:pt x="588" y="74"/>
                    </a:cubicBezTo>
                    <a:cubicBezTo>
                      <a:pt x="720" y="103"/>
                      <a:pt x="824" y="172"/>
                      <a:pt x="881" y="267"/>
                    </a:cubicBezTo>
                    <a:cubicBezTo>
                      <a:pt x="893" y="287"/>
                      <a:pt x="902" y="307"/>
                      <a:pt x="910" y="327"/>
                    </a:cubicBezTo>
                    <a:cubicBezTo>
                      <a:pt x="909" y="310"/>
                      <a:pt x="908" y="293"/>
                      <a:pt x="905" y="277"/>
                    </a:cubicBezTo>
                    <a:cubicBezTo>
                      <a:pt x="896" y="259"/>
                      <a:pt x="885" y="241"/>
                      <a:pt x="873" y="224"/>
                    </a:cubicBezTo>
                    <a:cubicBezTo>
                      <a:pt x="806" y="128"/>
                      <a:pt x="697" y="68"/>
                      <a:pt x="568" y="56"/>
                    </a:cubicBezTo>
                    <a:cubicBezTo>
                      <a:pt x="524" y="51"/>
                      <a:pt x="480" y="53"/>
                      <a:pt x="436" y="59"/>
                    </a:cubicBezTo>
                    <a:cubicBezTo>
                      <a:pt x="442" y="59"/>
                      <a:pt x="447" y="59"/>
                      <a:pt x="452" y="59"/>
                    </a:cubicBezTo>
                    <a:close/>
                    <a:moveTo>
                      <a:pt x="218" y="143"/>
                    </a:moveTo>
                    <a:cubicBezTo>
                      <a:pt x="169" y="191"/>
                      <a:pt x="141" y="248"/>
                      <a:pt x="126" y="304"/>
                    </a:cubicBezTo>
                    <a:cubicBezTo>
                      <a:pt x="159" y="225"/>
                      <a:pt x="215" y="155"/>
                      <a:pt x="284" y="105"/>
                    </a:cubicBezTo>
                    <a:cubicBezTo>
                      <a:pt x="261" y="116"/>
                      <a:pt x="239" y="129"/>
                      <a:pt x="218" y="143"/>
                    </a:cubicBezTo>
                    <a:close/>
                    <a:moveTo>
                      <a:pt x="896" y="224"/>
                    </a:moveTo>
                    <a:cubicBezTo>
                      <a:pt x="898" y="228"/>
                      <a:pt x="900" y="232"/>
                      <a:pt x="902" y="236"/>
                    </a:cubicBezTo>
                    <a:cubicBezTo>
                      <a:pt x="912" y="256"/>
                      <a:pt x="920" y="276"/>
                      <a:pt x="927" y="296"/>
                    </a:cubicBezTo>
                    <a:cubicBezTo>
                      <a:pt x="922" y="278"/>
                      <a:pt x="916" y="260"/>
                      <a:pt x="909" y="242"/>
                    </a:cubicBezTo>
                    <a:cubicBezTo>
                      <a:pt x="903" y="228"/>
                      <a:pt x="896" y="215"/>
                      <a:pt x="889" y="202"/>
                    </a:cubicBezTo>
                    <a:cubicBezTo>
                      <a:pt x="891" y="209"/>
                      <a:pt x="894" y="217"/>
                      <a:pt x="896" y="224"/>
                    </a:cubicBezTo>
                    <a:close/>
                    <a:moveTo>
                      <a:pt x="518" y="50"/>
                    </a:moveTo>
                    <a:cubicBezTo>
                      <a:pt x="535" y="50"/>
                      <a:pt x="552" y="51"/>
                      <a:pt x="569" y="53"/>
                    </a:cubicBezTo>
                    <a:cubicBezTo>
                      <a:pt x="698" y="66"/>
                      <a:pt x="807" y="126"/>
                      <a:pt x="875" y="222"/>
                    </a:cubicBezTo>
                    <a:cubicBezTo>
                      <a:pt x="886" y="237"/>
                      <a:pt x="895" y="252"/>
                      <a:pt x="904" y="268"/>
                    </a:cubicBezTo>
                    <a:cubicBezTo>
                      <a:pt x="901" y="253"/>
                      <a:pt x="898" y="239"/>
                      <a:pt x="893" y="225"/>
                    </a:cubicBezTo>
                    <a:cubicBezTo>
                      <a:pt x="859" y="163"/>
                      <a:pt x="809" y="112"/>
                      <a:pt x="750" y="75"/>
                    </a:cubicBezTo>
                    <a:cubicBezTo>
                      <a:pt x="664" y="33"/>
                      <a:pt x="562" y="24"/>
                      <a:pt x="470" y="27"/>
                    </a:cubicBezTo>
                    <a:cubicBezTo>
                      <a:pt x="430" y="36"/>
                      <a:pt x="391" y="49"/>
                      <a:pt x="354" y="67"/>
                    </a:cubicBezTo>
                    <a:cubicBezTo>
                      <a:pt x="374" y="64"/>
                      <a:pt x="394" y="61"/>
                      <a:pt x="415" y="60"/>
                    </a:cubicBezTo>
                    <a:cubicBezTo>
                      <a:pt x="449" y="54"/>
                      <a:pt x="483" y="50"/>
                      <a:pt x="518" y="50"/>
                    </a:cubicBezTo>
                    <a:close/>
                    <a:moveTo>
                      <a:pt x="777" y="90"/>
                    </a:moveTo>
                    <a:cubicBezTo>
                      <a:pt x="822" y="122"/>
                      <a:pt x="861" y="164"/>
                      <a:pt x="889" y="213"/>
                    </a:cubicBezTo>
                    <a:cubicBezTo>
                      <a:pt x="887" y="205"/>
                      <a:pt x="884" y="197"/>
                      <a:pt x="880" y="189"/>
                    </a:cubicBezTo>
                    <a:cubicBezTo>
                      <a:pt x="852" y="146"/>
                      <a:pt x="817" y="114"/>
                      <a:pt x="777" y="90"/>
                    </a:cubicBezTo>
                    <a:close/>
                    <a:moveTo>
                      <a:pt x="379" y="35"/>
                    </a:moveTo>
                    <a:cubicBezTo>
                      <a:pt x="234" y="55"/>
                      <a:pt x="141" y="110"/>
                      <a:pt x="84" y="207"/>
                    </a:cubicBezTo>
                    <a:cubicBezTo>
                      <a:pt x="105" y="182"/>
                      <a:pt x="130" y="160"/>
                      <a:pt x="158" y="141"/>
                    </a:cubicBezTo>
                    <a:cubicBezTo>
                      <a:pt x="185" y="123"/>
                      <a:pt x="215" y="107"/>
                      <a:pt x="247" y="95"/>
                    </a:cubicBezTo>
                    <a:cubicBezTo>
                      <a:pt x="288" y="71"/>
                      <a:pt x="333" y="50"/>
                      <a:pt x="379" y="35"/>
                    </a:cubicBezTo>
                    <a:close/>
                    <a:moveTo>
                      <a:pt x="751" y="73"/>
                    </a:moveTo>
                    <a:cubicBezTo>
                      <a:pt x="798" y="96"/>
                      <a:pt x="841" y="129"/>
                      <a:pt x="874" y="175"/>
                    </a:cubicBezTo>
                    <a:cubicBezTo>
                      <a:pt x="864" y="155"/>
                      <a:pt x="854" y="138"/>
                      <a:pt x="842" y="123"/>
                    </a:cubicBezTo>
                    <a:cubicBezTo>
                      <a:pt x="802" y="82"/>
                      <a:pt x="751" y="51"/>
                      <a:pt x="692" y="34"/>
                    </a:cubicBezTo>
                    <a:cubicBezTo>
                      <a:pt x="664" y="25"/>
                      <a:pt x="634" y="20"/>
                      <a:pt x="604" y="18"/>
                    </a:cubicBezTo>
                    <a:cubicBezTo>
                      <a:pt x="657" y="27"/>
                      <a:pt x="706" y="46"/>
                      <a:pt x="751" y="73"/>
                    </a:cubicBezTo>
                    <a:close/>
                    <a:moveTo>
                      <a:pt x="296" y="82"/>
                    </a:moveTo>
                    <a:cubicBezTo>
                      <a:pt x="272" y="97"/>
                      <a:pt x="249" y="113"/>
                      <a:pt x="229" y="132"/>
                    </a:cubicBezTo>
                    <a:cubicBezTo>
                      <a:pt x="229" y="132"/>
                      <a:pt x="229" y="132"/>
                      <a:pt x="228" y="133"/>
                    </a:cubicBezTo>
                    <a:cubicBezTo>
                      <a:pt x="250" y="119"/>
                      <a:pt x="273" y="107"/>
                      <a:pt x="296" y="97"/>
                    </a:cubicBezTo>
                    <a:cubicBezTo>
                      <a:pt x="299" y="95"/>
                      <a:pt x="303" y="92"/>
                      <a:pt x="306" y="90"/>
                    </a:cubicBezTo>
                    <a:cubicBezTo>
                      <a:pt x="316" y="84"/>
                      <a:pt x="326" y="78"/>
                      <a:pt x="337" y="73"/>
                    </a:cubicBezTo>
                    <a:cubicBezTo>
                      <a:pt x="323" y="75"/>
                      <a:pt x="309" y="79"/>
                      <a:pt x="296" y="82"/>
                    </a:cubicBezTo>
                    <a:close/>
                    <a:moveTo>
                      <a:pt x="574" y="14"/>
                    </a:moveTo>
                    <a:cubicBezTo>
                      <a:pt x="615" y="14"/>
                      <a:pt x="655" y="20"/>
                      <a:pt x="693" y="31"/>
                    </a:cubicBezTo>
                    <a:cubicBezTo>
                      <a:pt x="743" y="46"/>
                      <a:pt x="786" y="70"/>
                      <a:pt x="823" y="101"/>
                    </a:cubicBezTo>
                    <a:cubicBezTo>
                      <a:pt x="758" y="35"/>
                      <a:pt x="670" y="13"/>
                      <a:pt x="600" y="8"/>
                    </a:cubicBezTo>
                    <a:cubicBezTo>
                      <a:pt x="539" y="3"/>
                      <a:pt x="473" y="11"/>
                      <a:pt x="409" y="29"/>
                    </a:cubicBezTo>
                    <a:cubicBezTo>
                      <a:pt x="411" y="29"/>
                      <a:pt x="413" y="28"/>
                      <a:pt x="415" y="28"/>
                    </a:cubicBezTo>
                    <a:cubicBezTo>
                      <a:pt x="467" y="14"/>
                      <a:pt x="521" y="9"/>
                      <a:pt x="574" y="14"/>
                    </a:cubicBezTo>
                    <a:close/>
                    <a:moveTo>
                      <a:pt x="346" y="71"/>
                    </a:moveTo>
                    <a:cubicBezTo>
                      <a:pt x="334" y="77"/>
                      <a:pt x="322" y="84"/>
                      <a:pt x="311" y="91"/>
                    </a:cubicBezTo>
                    <a:cubicBezTo>
                      <a:pt x="338" y="80"/>
                      <a:pt x="366" y="71"/>
                      <a:pt x="395" y="64"/>
                    </a:cubicBezTo>
                    <a:cubicBezTo>
                      <a:pt x="378" y="66"/>
                      <a:pt x="362" y="68"/>
                      <a:pt x="346" y="71"/>
                    </a:cubicBezTo>
                    <a:close/>
                    <a:moveTo>
                      <a:pt x="394" y="33"/>
                    </a:moveTo>
                    <a:cubicBezTo>
                      <a:pt x="348" y="47"/>
                      <a:pt x="303" y="66"/>
                      <a:pt x="262" y="90"/>
                    </a:cubicBezTo>
                    <a:cubicBezTo>
                      <a:pt x="272" y="86"/>
                      <a:pt x="283" y="83"/>
                      <a:pt x="295" y="80"/>
                    </a:cubicBezTo>
                    <a:cubicBezTo>
                      <a:pt x="328" y="60"/>
                      <a:pt x="363" y="44"/>
                      <a:pt x="400" y="33"/>
                    </a:cubicBezTo>
                    <a:cubicBezTo>
                      <a:pt x="398" y="33"/>
                      <a:pt x="396" y="33"/>
                      <a:pt x="394" y="33"/>
                    </a:cubicBezTo>
                    <a:close/>
                    <a:moveTo>
                      <a:pt x="416" y="31"/>
                    </a:moveTo>
                    <a:cubicBezTo>
                      <a:pt x="377" y="41"/>
                      <a:pt x="339" y="57"/>
                      <a:pt x="304" y="77"/>
                    </a:cubicBezTo>
                    <a:cubicBezTo>
                      <a:pt x="318" y="74"/>
                      <a:pt x="331" y="71"/>
                      <a:pt x="345" y="68"/>
                    </a:cubicBezTo>
                    <a:cubicBezTo>
                      <a:pt x="380" y="51"/>
                      <a:pt x="417" y="37"/>
                      <a:pt x="455" y="28"/>
                    </a:cubicBezTo>
                    <a:cubicBezTo>
                      <a:pt x="447" y="28"/>
                      <a:pt x="439" y="29"/>
                      <a:pt x="431" y="30"/>
                    </a:cubicBezTo>
                    <a:cubicBezTo>
                      <a:pt x="426" y="30"/>
                      <a:pt x="421" y="30"/>
                      <a:pt x="416" y="31"/>
                    </a:cubicBezTo>
                    <a:close/>
                    <a:moveTo>
                      <a:pt x="505" y="24"/>
                    </a:moveTo>
                    <a:cubicBezTo>
                      <a:pt x="579" y="24"/>
                      <a:pt x="656" y="33"/>
                      <a:pt x="725" y="61"/>
                    </a:cubicBezTo>
                    <a:cubicBezTo>
                      <a:pt x="686" y="41"/>
                      <a:pt x="644" y="27"/>
                      <a:pt x="599" y="20"/>
                    </a:cubicBezTo>
                    <a:cubicBezTo>
                      <a:pt x="591" y="19"/>
                      <a:pt x="582" y="18"/>
                      <a:pt x="574" y="17"/>
                    </a:cubicBezTo>
                    <a:cubicBezTo>
                      <a:pt x="545" y="17"/>
                      <a:pt x="516" y="19"/>
                      <a:pt x="487" y="24"/>
                    </a:cubicBezTo>
                    <a:cubicBezTo>
                      <a:pt x="493" y="24"/>
                      <a:pt x="499" y="24"/>
                      <a:pt x="505" y="24"/>
                    </a:cubicBezTo>
                    <a:close/>
                    <a:moveTo>
                      <a:pt x="534" y="15"/>
                    </a:moveTo>
                    <a:cubicBezTo>
                      <a:pt x="500" y="15"/>
                      <a:pt x="466" y="19"/>
                      <a:pt x="432" y="27"/>
                    </a:cubicBezTo>
                    <a:cubicBezTo>
                      <a:pt x="445" y="26"/>
                      <a:pt x="457" y="25"/>
                      <a:pt x="470" y="25"/>
                    </a:cubicBezTo>
                    <a:cubicBezTo>
                      <a:pt x="493" y="20"/>
                      <a:pt x="517" y="16"/>
                      <a:pt x="540" y="15"/>
                    </a:cubicBezTo>
                    <a:cubicBezTo>
                      <a:pt x="538" y="15"/>
                      <a:pt x="536" y="15"/>
                      <a:pt x="534" y="15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4" name="Freeform 46"/>
              <p:cNvSpPr>
                <a:spLocks noEditPoints="1"/>
              </p:cNvSpPr>
              <p:nvPr/>
            </p:nvSpPr>
            <p:spPr bwMode="auto">
              <a:xfrm>
                <a:off x="3467100" y="3535363"/>
                <a:ext cx="3300413" cy="2771775"/>
              </a:xfrm>
              <a:custGeom>
                <a:avLst/>
                <a:gdLst>
                  <a:gd name="T0" fmla="*/ 94112 w 1017"/>
                  <a:gd name="T1" fmla="*/ 1423256 h 853"/>
                  <a:gd name="T2" fmla="*/ 1535000 w 1017"/>
                  <a:gd name="T3" fmla="*/ 22746 h 853"/>
                  <a:gd name="T4" fmla="*/ 2914229 w 1017"/>
                  <a:gd name="T5" fmla="*/ 2186875 h 853"/>
                  <a:gd name="T6" fmla="*/ 1664810 w 1017"/>
                  <a:gd name="T7" fmla="*/ 2762027 h 853"/>
                  <a:gd name="T8" fmla="*/ 2099673 w 1017"/>
                  <a:gd name="T9" fmla="*/ 2684040 h 853"/>
                  <a:gd name="T10" fmla="*/ 1281871 w 1017"/>
                  <a:gd name="T11" fmla="*/ 2645047 h 853"/>
                  <a:gd name="T12" fmla="*/ 1031988 w 1017"/>
                  <a:gd name="T13" fmla="*/ 2537815 h 853"/>
                  <a:gd name="T14" fmla="*/ 996290 w 1017"/>
                  <a:gd name="T15" fmla="*/ 2521568 h 853"/>
                  <a:gd name="T16" fmla="*/ 2148352 w 1017"/>
                  <a:gd name="T17" fmla="*/ 2615802 h 853"/>
                  <a:gd name="T18" fmla="*/ 1431153 w 1017"/>
                  <a:gd name="T19" fmla="*/ 2674292 h 853"/>
                  <a:gd name="T20" fmla="*/ 1093647 w 1017"/>
                  <a:gd name="T21" fmla="*/ 2365595 h 853"/>
                  <a:gd name="T22" fmla="*/ 2414462 w 1017"/>
                  <a:gd name="T23" fmla="*/ 2576808 h 853"/>
                  <a:gd name="T24" fmla="*/ 2145106 w 1017"/>
                  <a:gd name="T25" fmla="*/ 2606053 h 853"/>
                  <a:gd name="T26" fmla="*/ 2982379 w 1017"/>
                  <a:gd name="T27" fmla="*/ 1855432 h 853"/>
                  <a:gd name="T28" fmla="*/ 483541 w 1017"/>
                  <a:gd name="T29" fmla="*/ 1065817 h 853"/>
                  <a:gd name="T30" fmla="*/ 1048214 w 1017"/>
                  <a:gd name="T31" fmla="*/ 2537815 h 853"/>
                  <a:gd name="T32" fmla="*/ 2881777 w 1017"/>
                  <a:gd name="T33" fmla="*/ 2219370 h 853"/>
                  <a:gd name="T34" fmla="*/ 2751967 w 1017"/>
                  <a:gd name="T35" fmla="*/ 2073145 h 853"/>
                  <a:gd name="T36" fmla="*/ 577653 w 1017"/>
                  <a:gd name="T37" fmla="*/ 763619 h 853"/>
                  <a:gd name="T38" fmla="*/ 512749 w 1017"/>
                  <a:gd name="T39" fmla="*/ 1926920 h 853"/>
                  <a:gd name="T40" fmla="*/ 386184 w 1017"/>
                  <a:gd name="T41" fmla="*/ 1897675 h 853"/>
                  <a:gd name="T42" fmla="*/ 2661100 w 1017"/>
                  <a:gd name="T43" fmla="*/ 2404588 h 853"/>
                  <a:gd name="T44" fmla="*/ 541956 w 1017"/>
                  <a:gd name="T45" fmla="*/ 1842435 h 853"/>
                  <a:gd name="T46" fmla="*/ 2768193 w 1017"/>
                  <a:gd name="T47" fmla="*/ 2294107 h 853"/>
                  <a:gd name="T48" fmla="*/ 2907739 w 1017"/>
                  <a:gd name="T49" fmla="*/ 2180377 h 853"/>
                  <a:gd name="T50" fmla="*/ 2936946 w 1017"/>
                  <a:gd name="T51" fmla="*/ 2147882 h 853"/>
                  <a:gd name="T52" fmla="*/ 3164113 w 1017"/>
                  <a:gd name="T53" fmla="*/ 1410258 h 853"/>
                  <a:gd name="T54" fmla="*/ 2907739 w 1017"/>
                  <a:gd name="T55" fmla="*/ 2092642 h 853"/>
                  <a:gd name="T56" fmla="*/ 2846079 w 1017"/>
                  <a:gd name="T57" fmla="*/ 1039822 h 853"/>
                  <a:gd name="T58" fmla="*/ 369958 w 1017"/>
                  <a:gd name="T59" fmla="*/ 1881428 h 853"/>
                  <a:gd name="T60" fmla="*/ 363467 w 1017"/>
                  <a:gd name="T61" fmla="*/ 1878178 h 853"/>
                  <a:gd name="T62" fmla="*/ 197960 w 1017"/>
                  <a:gd name="T63" fmla="*/ 724626 h 853"/>
                  <a:gd name="T64" fmla="*/ 986554 w 1017"/>
                  <a:gd name="T65" fmla="*/ 55241 h 853"/>
                  <a:gd name="T66" fmla="*/ 2547517 w 1017"/>
                  <a:gd name="T67" fmla="*/ 578401 h 853"/>
                  <a:gd name="T68" fmla="*/ 3057020 w 1017"/>
                  <a:gd name="T69" fmla="*/ 1471998 h 853"/>
                  <a:gd name="T70" fmla="*/ 493277 w 1017"/>
                  <a:gd name="T71" fmla="*/ 477668 h 853"/>
                  <a:gd name="T72" fmla="*/ 3076491 w 1017"/>
                  <a:gd name="T73" fmla="*/ 1595477 h 853"/>
                  <a:gd name="T74" fmla="*/ 2320350 w 1017"/>
                  <a:gd name="T75" fmla="*/ 266454 h 853"/>
                  <a:gd name="T76" fmla="*/ 3066755 w 1017"/>
                  <a:gd name="T77" fmla="*/ 1488245 h 853"/>
                  <a:gd name="T78" fmla="*/ 3037548 w 1017"/>
                  <a:gd name="T79" fmla="*/ 1338771 h 853"/>
                  <a:gd name="T80" fmla="*/ 493277 w 1017"/>
                  <a:gd name="T81" fmla="*/ 1147053 h 853"/>
                  <a:gd name="T82" fmla="*/ 525730 w 1017"/>
                  <a:gd name="T83" fmla="*/ 679134 h 853"/>
                  <a:gd name="T84" fmla="*/ 619842 w 1017"/>
                  <a:gd name="T85" fmla="*/ 357439 h 853"/>
                  <a:gd name="T86" fmla="*/ 1564208 w 1017"/>
                  <a:gd name="T87" fmla="*/ 113731 h 853"/>
                  <a:gd name="T88" fmla="*/ 2670836 w 1017"/>
                  <a:gd name="T89" fmla="*/ 581650 h 853"/>
                  <a:gd name="T90" fmla="*/ 847009 w 1017"/>
                  <a:gd name="T91" fmla="*/ 357439 h 853"/>
                  <a:gd name="T92" fmla="*/ 623087 w 1017"/>
                  <a:gd name="T93" fmla="*/ 334693 h 853"/>
                  <a:gd name="T94" fmla="*/ 707463 w 1017"/>
                  <a:gd name="T95" fmla="*/ 272953 h 853"/>
                  <a:gd name="T96" fmla="*/ 785349 w 1017"/>
                  <a:gd name="T97" fmla="*/ 230710 h 853"/>
                  <a:gd name="T98" fmla="*/ 1609641 w 1017"/>
                  <a:gd name="T99" fmla="*/ 110481 h 853"/>
                  <a:gd name="T100" fmla="*/ 662030 w 1017"/>
                  <a:gd name="T101" fmla="*/ 289200 h 853"/>
                  <a:gd name="T102" fmla="*/ 993045 w 1017"/>
                  <a:gd name="T103" fmla="*/ 243708 h 853"/>
                  <a:gd name="T104" fmla="*/ 837273 w 1017"/>
                  <a:gd name="T105" fmla="*/ 129978 h 853"/>
                  <a:gd name="T106" fmla="*/ 876216 w 1017"/>
                  <a:gd name="T107" fmla="*/ 181969 h 853"/>
                  <a:gd name="T108" fmla="*/ 2012051 w 1017"/>
                  <a:gd name="T109" fmla="*/ 129978 h 853"/>
                  <a:gd name="T110" fmla="*/ 1567453 w 1017"/>
                  <a:gd name="T111" fmla="*/ 64989 h 853"/>
                  <a:gd name="T112" fmla="*/ 1483076 w 1017"/>
                  <a:gd name="T113" fmla="*/ 61739 h 853"/>
                  <a:gd name="T114" fmla="*/ 1609641 w 1017"/>
                  <a:gd name="T115" fmla="*/ 35744 h 853"/>
                  <a:gd name="T116" fmla="*/ 1424662 w 1017"/>
                  <a:gd name="T117" fmla="*/ 19497 h 85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17"/>
                  <a:gd name="T178" fmla="*/ 0 h 853"/>
                  <a:gd name="T179" fmla="*/ 1017 w 1017"/>
                  <a:gd name="T180" fmla="*/ 853 h 85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17" h="853">
                    <a:moveTo>
                      <a:pt x="532" y="853"/>
                    </a:moveTo>
                    <a:cubicBezTo>
                      <a:pt x="502" y="853"/>
                      <a:pt x="472" y="850"/>
                      <a:pt x="443" y="843"/>
                    </a:cubicBezTo>
                    <a:cubicBezTo>
                      <a:pt x="401" y="838"/>
                      <a:pt x="361" y="826"/>
                      <a:pt x="324" y="809"/>
                    </a:cubicBezTo>
                    <a:cubicBezTo>
                      <a:pt x="224" y="763"/>
                      <a:pt x="162" y="683"/>
                      <a:pt x="124" y="602"/>
                    </a:cubicBezTo>
                    <a:cubicBezTo>
                      <a:pt x="119" y="595"/>
                      <a:pt x="114" y="587"/>
                      <a:pt x="110" y="579"/>
                    </a:cubicBezTo>
                    <a:cubicBezTo>
                      <a:pt x="74" y="541"/>
                      <a:pt x="46" y="493"/>
                      <a:pt x="29" y="438"/>
                    </a:cubicBezTo>
                    <a:cubicBezTo>
                      <a:pt x="10" y="379"/>
                      <a:pt x="5" y="317"/>
                      <a:pt x="14" y="259"/>
                    </a:cubicBezTo>
                    <a:cubicBezTo>
                      <a:pt x="37" y="105"/>
                      <a:pt x="159" y="45"/>
                      <a:pt x="256" y="23"/>
                    </a:cubicBezTo>
                    <a:cubicBezTo>
                      <a:pt x="277" y="18"/>
                      <a:pt x="299" y="14"/>
                      <a:pt x="320" y="12"/>
                    </a:cubicBezTo>
                    <a:cubicBezTo>
                      <a:pt x="367" y="0"/>
                      <a:pt x="416" y="2"/>
                      <a:pt x="466" y="4"/>
                    </a:cubicBezTo>
                    <a:cubicBezTo>
                      <a:pt x="473" y="5"/>
                      <a:pt x="473" y="5"/>
                      <a:pt x="473" y="5"/>
                    </a:cubicBezTo>
                    <a:cubicBezTo>
                      <a:pt x="473" y="7"/>
                      <a:pt x="473" y="7"/>
                      <a:pt x="473" y="7"/>
                    </a:cubicBezTo>
                    <a:cubicBezTo>
                      <a:pt x="478" y="7"/>
                      <a:pt x="484" y="7"/>
                      <a:pt x="489" y="8"/>
                    </a:cubicBezTo>
                    <a:cubicBezTo>
                      <a:pt x="497" y="8"/>
                      <a:pt x="504" y="9"/>
                      <a:pt x="511" y="10"/>
                    </a:cubicBezTo>
                    <a:cubicBezTo>
                      <a:pt x="632" y="3"/>
                      <a:pt x="757" y="40"/>
                      <a:pt x="843" y="113"/>
                    </a:cubicBezTo>
                    <a:cubicBezTo>
                      <a:pt x="899" y="160"/>
                      <a:pt x="943" y="220"/>
                      <a:pt x="970" y="286"/>
                    </a:cubicBezTo>
                    <a:cubicBezTo>
                      <a:pt x="998" y="356"/>
                      <a:pt x="1005" y="429"/>
                      <a:pt x="991" y="499"/>
                    </a:cubicBezTo>
                    <a:cubicBezTo>
                      <a:pt x="978" y="563"/>
                      <a:pt x="946" y="622"/>
                      <a:pt x="898" y="673"/>
                    </a:cubicBezTo>
                    <a:cubicBezTo>
                      <a:pt x="896" y="676"/>
                      <a:pt x="894" y="679"/>
                      <a:pt x="891" y="682"/>
                    </a:cubicBezTo>
                    <a:cubicBezTo>
                      <a:pt x="859" y="725"/>
                      <a:pt x="814" y="762"/>
                      <a:pt x="759" y="789"/>
                    </a:cubicBezTo>
                    <a:cubicBezTo>
                      <a:pt x="690" y="831"/>
                      <a:pt x="611" y="853"/>
                      <a:pt x="532" y="853"/>
                    </a:cubicBezTo>
                    <a:close/>
                    <a:moveTo>
                      <a:pt x="474" y="846"/>
                    </a:moveTo>
                    <a:cubicBezTo>
                      <a:pt x="488" y="848"/>
                      <a:pt x="501" y="849"/>
                      <a:pt x="515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05" y="849"/>
                      <a:pt x="497" y="848"/>
                      <a:pt x="489" y="847"/>
                    </a:cubicBezTo>
                    <a:cubicBezTo>
                      <a:pt x="484" y="847"/>
                      <a:pt x="479" y="847"/>
                      <a:pt x="474" y="846"/>
                    </a:cubicBezTo>
                    <a:close/>
                    <a:moveTo>
                      <a:pt x="512" y="847"/>
                    </a:moveTo>
                    <a:cubicBezTo>
                      <a:pt x="513" y="847"/>
                      <a:pt x="513" y="847"/>
                      <a:pt x="514" y="847"/>
                    </a:cubicBezTo>
                    <a:cubicBezTo>
                      <a:pt x="584" y="853"/>
                      <a:pt x="657" y="837"/>
                      <a:pt x="722" y="805"/>
                    </a:cubicBezTo>
                    <a:cubicBezTo>
                      <a:pt x="697" y="814"/>
                      <a:pt x="672" y="821"/>
                      <a:pt x="647" y="826"/>
                    </a:cubicBezTo>
                    <a:cubicBezTo>
                      <a:pt x="626" y="832"/>
                      <a:pt x="605" y="837"/>
                      <a:pt x="583" y="841"/>
                    </a:cubicBezTo>
                    <a:cubicBezTo>
                      <a:pt x="559" y="845"/>
                      <a:pt x="535" y="847"/>
                      <a:pt x="512" y="847"/>
                    </a:cubicBezTo>
                    <a:close/>
                    <a:moveTo>
                      <a:pt x="485" y="844"/>
                    </a:moveTo>
                    <a:cubicBezTo>
                      <a:pt x="527" y="845"/>
                      <a:pt x="571" y="841"/>
                      <a:pt x="613" y="832"/>
                    </a:cubicBezTo>
                    <a:cubicBezTo>
                      <a:pt x="555" y="840"/>
                      <a:pt x="496" y="837"/>
                      <a:pt x="441" y="826"/>
                    </a:cubicBezTo>
                    <a:cubicBezTo>
                      <a:pt x="426" y="823"/>
                      <a:pt x="410" y="819"/>
                      <a:pt x="395" y="814"/>
                    </a:cubicBezTo>
                    <a:cubicBezTo>
                      <a:pt x="424" y="828"/>
                      <a:pt x="454" y="838"/>
                      <a:pt x="485" y="844"/>
                    </a:cubicBezTo>
                    <a:close/>
                    <a:moveTo>
                      <a:pt x="439" y="839"/>
                    </a:moveTo>
                    <a:cubicBezTo>
                      <a:pt x="448" y="841"/>
                      <a:pt x="457" y="842"/>
                      <a:pt x="466" y="843"/>
                    </a:cubicBezTo>
                    <a:cubicBezTo>
                      <a:pt x="435" y="835"/>
                      <a:pt x="405" y="824"/>
                      <a:pt x="377" y="808"/>
                    </a:cubicBezTo>
                    <a:cubicBezTo>
                      <a:pt x="366" y="803"/>
                      <a:pt x="354" y="798"/>
                      <a:pt x="343" y="792"/>
                    </a:cubicBezTo>
                    <a:cubicBezTo>
                      <a:pt x="335" y="789"/>
                      <a:pt x="326" y="785"/>
                      <a:pt x="318" y="781"/>
                    </a:cubicBezTo>
                    <a:cubicBezTo>
                      <a:pt x="350" y="806"/>
                      <a:pt x="386" y="825"/>
                      <a:pt x="427" y="837"/>
                    </a:cubicBezTo>
                    <a:cubicBezTo>
                      <a:pt x="431" y="838"/>
                      <a:pt x="435" y="839"/>
                      <a:pt x="439" y="839"/>
                    </a:cubicBezTo>
                    <a:close/>
                    <a:moveTo>
                      <a:pt x="136" y="621"/>
                    </a:moveTo>
                    <a:cubicBezTo>
                      <a:pt x="174" y="694"/>
                      <a:pt x="234" y="764"/>
                      <a:pt x="325" y="807"/>
                    </a:cubicBezTo>
                    <a:cubicBezTo>
                      <a:pt x="353" y="819"/>
                      <a:pt x="382" y="829"/>
                      <a:pt x="412" y="835"/>
                    </a:cubicBezTo>
                    <a:cubicBezTo>
                      <a:pt x="373" y="822"/>
                      <a:pt x="338" y="801"/>
                      <a:pt x="307" y="776"/>
                    </a:cubicBezTo>
                    <a:cubicBezTo>
                      <a:pt x="278" y="761"/>
                      <a:pt x="250" y="742"/>
                      <a:pt x="225" y="721"/>
                    </a:cubicBezTo>
                    <a:cubicBezTo>
                      <a:pt x="192" y="692"/>
                      <a:pt x="162" y="658"/>
                      <a:pt x="136" y="621"/>
                    </a:cubicBezTo>
                    <a:close/>
                    <a:moveTo>
                      <a:pt x="487" y="830"/>
                    </a:moveTo>
                    <a:cubicBezTo>
                      <a:pt x="538" y="837"/>
                      <a:pt x="592" y="835"/>
                      <a:pt x="644" y="824"/>
                    </a:cubicBezTo>
                    <a:cubicBezTo>
                      <a:pt x="699" y="808"/>
                      <a:pt x="752" y="784"/>
                      <a:pt x="797" y="750"/>
                    </a:cubicBezTo>
                    <a:cubicBezTo>
                      <a:pt x="756" y="774"/>
                      <a:pt x="710" y="793"/>
                      <a:pt x="662" y="805"/>
                    </a:cubicBezTo>
                    <a:cubicBezTo>
                      <a:pt x="649" y="808"/>
                      <a:pt x="637" y="811"/>
                      <a:pt x="624" y="813"/>
                    </a:cubicBezTo>
                    <a:cubicBezTo>
                      <a:pt x="579" y="826"/>
                      <a:pt x="532" y="833"/>
                      <a:pt x="487" y="830"/>
                    </a:cubicBezTo>
                    <a:close/>
                    <a:moveTo>
                      <a:pt x="441" y="823"/>
                    </a:moveTo>
                    <a:cubicBezTo>
                      <a:pt x="491" y="831"/>
                      <a:pt x="544" y="829"/>
                      <a:pt x="595" y="818"/>
                    </a:cubicBezTo>
                    <a:cubicBezTo>
                      <a:pt x="519" y="829"/>
                      <a:pt x="447" y="824"/>
                      <a:pt x="382" y="805"/>
                    </a:cubicBezTo>
                    <a:cubicBezTo>
                      <a:pt x="401" y="812"/>
                      <a:pt x="421" y="818"/>
                      <a:pt x="441" y="823"/>
                    </a:cubicBezTo>
                    <a:close/>
                    <a:moveTo>
                      <a:pt x="364" y="797"/>
                    </a:moveTo>
                    <a:cubicBezTo>
                      <a:pt x="442" y="823"/>
                      <a:pt x="531" y="828"/>
                      <a:pt x="624" y="810"/>
                    </a:cubicBezTo>
                    <a:cubicBezTo>
                      <a:pt x="686" y="792"/>
                      <a:pt x="744" y="759"/>
                      <a:pt x="789" y="714"/>
                    </a:cubicBezTo>
                    <a:cubicBezTo>
                      <a:pt x="811" y="692"/>
                      <a:pt x="829" y="669"/>
                      <a:pt x="844" y="645"/>
                    </a:cubicBezTo>
                    <a:cubicBezTo>
                      <a:pt x="797" y="682"/>
                      <a:pt x="747" y="709"/>
                      <a:pt x="708" y="727"/>
                    </a:cubicBezTo>
                    <a:cubicBezTo>
                      <a:pt x="577" y="788"/>
                      <a:pt x="439" y="788"/>
                      <a:pt x="337" y="728"/>
                    </a:cubicBezTo>
                    <a:cubicBezTo>
                      <a:pt x="227" y="663"/>
                      <a:pt x="174" y="547"/>
                      <a:pt x="156" y="427"/>
                    </a:cubicBezTo>
                    <a:cubicBezTo>
                      <a:pt x="163" y="512"/>
                      <a:pt x="192" y="597"/>
                      <a:pt x="239" y="670"/>
                    </a:cubicBezTo>
                    <a:cubicBezTo>
                      <a:pt x="273" y="724"/>
                      <a:pt x="316" y="767"/>
                      <a:pt x="364" y="797"/>
                    </a:cubicBezTo>
                    <a:close/>
                    <a:moveTo>
                      <a:pt x="818" y="738"/>
                    </a:moveTo>
                    <a:cubicBezTo>
                      <a:pt x="778" y="771"/>
                      <a:pt x="730" y="797"/>
                      <a:pt x="678" y="816"/>
                    </a:cubicBezTo>
                    <a:cubicBezTo>
                      <a:pt x="701" y="810"/>
                      <a:pt x="723" y="802"/>
                      <a:pt x="744" y="793"/>
                    </a:cubicBezTo>
                    <a:cubicBezTo>
                      <a:pt x="771" y="777"/>
                      <a:pt x="797" y="758"/>
                      <a:pt x="820" y="736"/>
                    </a:cubicBezTo>
                    <a:cubicBezTo>
                      <a:pt x="820" y="737"/>
                      <a:pt x="819" y="737"/>
                      <a:pt x="818" y="738"/>
                    </a:cubicBezTo>
                    <a:close/>
                    <a:moveTo>
                      <a:pt x="850" y="640"/>
                    </a:moveTo>
                    <a:cubicBezTo>
                      <a:pt x="834" y="667"/>
                      <a:pt x="814" y="692"/>
                      <a:pt x="791" y="715"/>
                    </a:cubicBezTo>
                    <a:cubicBezTo>
                      <a:pt x="752" y="755"/>
                      <a:pt x="701" y="786"/>
                      <a:pt x="647" y="805"/>
                    </a:cubicBezTo>
                    <a:cubicBezTo>
                      <a:pt x="652" y="804"/>
                      <a:pt x="657" y="803"/>
                      <a:pt x="661" y="802"/>
                    </a:cubicBezTo>
                    <a:cubicBezTo>
                      <a:pt x="712" y="789"/>
                      <a:pt x="767" y="767"/>
                      <a:pt x="816" y="735"/>
                    </a:cubicBezTo>
                    <a:cubicBezTo>
                      <a:pt x="817" y="735"/>
                      <a:pt x="818" y="734"/>
                      <a:pt x="819" y="733"/>
                    </a:cubicBezTo>
                    <a:cubicBezTo>
                      <a:pt x="832" y="723"/>
                      <a:pt x="844" y="712"/>
                      <a:pt x="854" y="700"/>
                    </a:cubicBezTo>
                    <a:cubicBezTo>
                      <a:pt x="864" y="689"/>
                      <a:pt x="873" y="677"/>
                      <a:pt x="881" y="665"/>
                    </a:cubicBezTo>
                    <a:cubicBezTo>
                      <a:pt x="886" y="658"/>
                      <a:pt x="890" y="650"/>
                      <a:pt x="894" y="643"/>
                    </a:cubicBezTo>
                    <a:cubicBezTo>
                      <a:pt x="905" y="620"/>
                      <a:pt x="914" y="596"/>
                      <a:pt x="919" y="571"/>
                    </a:cubicBezTo>
                    <a:cubicBezTo>
                      <a:pt x="899" y="596"/>
                      <a:pt x="875" y="620"/>
                      <a:pt x="850" y="640"/>
                    </a:cubicBezTo>
                    <a:close/>
                    <a:moveTo>
                      <a:pt x="351" y="792"/>
                    </a:moveTo>
                    <a:cubicBezTo>
                      <a:pt x="352" y="792"/>
                      <a:pt x="353" y="793"/>
                      <a:pt x="354" y="793"/>
                    </a:cubicBezTo>
                    <a:cubicBezTo>
                      <a:pt x="309" y="763"/>
                      <a:pt x="269" y="722"/>
                      <a:pt x="236" y="671"/>
                    </a:cubicBezTo>
                    <a:cubicBezTo>
                      <a:pt x="181" y="586"/>
                      <a:pt x="152" y="484"/>
                      <a:pt x="151" y="386"/>
                    </a:cubicBezTo>
                    <a:cubicBezTo>
                      <a:pt x="150" y="367"/>
                      <a:pt x="149" y="348"/>
                      <a:pt x="149" y="328"/>
                    </a:cubicBezTo>
                    <a:cubicBezTo>
                      <a:pt x="138" y="406"/>
                      <a:pt x="144" y="490"/>
                      <a:pt x="170" y="566"/>
                    </a:cubicBezTo>
                    <a:cubicBezTo>
                      <a:pt x="188" y="622"/>
                      <a:pt x="222" y="686"/>
                      <a:pt x="271" y="738"/>
                    </a:cubicBezTo>
                    <a:cubicBezTo>
                      <a:pt x="289" y="754"/>
                      <a:pt x="307" y="767"/>
                      <a:pt x="326" y="779"/>
                    </a:cubicBezTo>
                    <a:cubicBezTo>
                      <a:pt x="334" y="784"/>
                      <a:pt x="342" y="788"/>
                      <a:pt x="351" y="792"/>
                    </a:cubicBezTo>
                    <a:close/>
                    <a:moveTo>
                      <a:pt x="308" y="773"/>
                    </a:moveTo>
                    <a:cubicBezTo>
                      <a:pt x="313" y="776"/>
                      <a:pt x="318" y="778"/>
                      <a:pt x="323" y="781"/>
                    </a:cubicBezTo>
                    <a:cubicBezTo>
                      <a:pt x="314" y="776"/>
                      <a:pt x="306" y="770"/>
                      <a:pt x="298" y="764"/>
                    </a:cubicBezTo>
                    <a:cubicBezTo>
                      <a:pt x="301" y="767"/>
                      <a:pt x="305" y="770"/>
                      <a:pt x="308" y="773"/>
                    </a:cubicBezTo>
                    <a:close/>
                    <a:moveTo>
                      <a:pt x="846" y="718"/>
                    </a:moveTo>
                    <a:cubicBezTo>
                      <a:pt x="839" y="726"/>
                      <a:pt x="832" y="733"/>
                      <a:pt x="824" y="740"/>
                    </a:cubicBezTo>
                    <a:cubicBezTo>
                      <a:pt x="811" y="752"/>
                      <a:pt x="797" y="763"/>
                      <a:pt x="782" y="773"/>
                    </a:cubicBezTo>
                    <a:cubicBezTo>
                      <a:pt x="826" y="749"/>
                      <a:pt x="861" y="718"/>
                      <a:pt x="888" y="683"/>
                    </a:cubicBezTo>
                    <a:cubicBezTo>
                      <a:pt x="882" y="688"/>
                      <a:pt x="877" y="693"/>
                      <a:pt x="871" y="698"/>
                    </a:cubicBezTo>
                    <a:cubicBezTo>
                      <a:pt x="863" y="705"/>
                      <a:pt x="854" y="712"/>
                      <a:pt x="846" y="718"/>
                    </a:cubicBezTo>
                    <a:close/>
                    <a:moveTo>
                      <a:pt x="154" y="386"/>
                    </a:moveTo>
                    <a:cubicBezTo>
                      <a:pt x="165" y="519"/>
                      <a:pt x="217" y="654"/>
                      <a:pt x="339" y="726"/>
                    </a:cubicBezTo>
                    <a:cubicBezTo>
                      <a:pt x="440" y="785"/>
                      <a:pt x="577" y="785"/>
                      <a:pt x="707" y="725"/>
                    </a:cubicBezTo>
                    <a:cubicBezTo>
                      <a:pt x="747" y="706"/>
                      <a:pt x="800" y="677"/>
                      <a:pt x="848" y="638"/>
                    </a:cubicBezTo>
                    <a:cubicBezTo>
                      <a:pt x="905" y="543"/>
                      <a:pt x="915" y="428"/>
                      <a:pt x="873" y="317"/>
                    </a:cubicBezTo>
                    <a:cubicBezTo>
                      <a:pt x="871" y="313"/>
                      <a:pt x="870" y="309"/>
                      <a:pt x="868" y="306"/>
                    </a:cubicBezTo>
                    <a:cubicBezTo>
                      <a:pt x="810" y="211"/>
                      <a:pt x="709" y="137"/>
                      <a:pt x="585" y="102"/>
                    </a:cubicBezTo>
                    <a:cubicBezTo>
                      <a:pt x="495" y="76"/>
                      <a:pt x="404" y="67"/>
                      <a:pt x="322" y="76"/>
                    </a:cubicBezTo>
                    <a:cubicBezTo>
                      <a:pt x="289" y="92"/>
                      <a:pt x="260" y="112"/>
                      <a:pt x="236" y="135"/>
                    </a:cubicBezTo>
                    <a:cubicBezTo>
                      <a:pt x="211" y="164"/>
                      <a:pt x="191" y="198"/>
                      <a:pt x="178" y="235"/>
                    </a:cubicBezTo>
                    <a:cubicBezTo>
                      <a:pt x="161" y="282"/>
                      <a:pt x="153" y="334"/>
                      <a:pt x="154" y="386"/>
                    </a:cubicBezTo>
                    <a:close/>
                    <a:moveTo>
                      <a:pt x="126" y="601"/>
                    </a:moveTo>
                    <a:cubicBezTo>
                      <a:pt x="154" y="645"/>
                      <a:pt x="188" y="686"/>
                      <a:pt x="227" y="719"/>
                    </a:cubicBezTo>
                    <a:cubicBezTo>
                      <a:pt x="249" y="738"/>
                      <a:pt x="272" y="754"/>
                      <a:pt x="298" y="768"/>
                    </a:cubicBezTo>
                    <a:cubicBezTo>
                      <a:pt x="291" y="762"/>
                      <a:pt x="284" y="756"/>
                      <a:pt x="278" y="749"/>
                    </a:cubicBezTo>
                    <a:cubicBezTo>
                      <a:pt x="228" y="708"/>
                      <a:pt x="187" y="655"/>
                      <a:pt x="158" y="593"/>
                    </a:cubicBezTo>
                    <a:cubicBezTo>
                      <a:pt x="148" y="571"/>
                      <a:pt x="138" y="549"/>
                      <a:pt x="130" y="526"/>
                    </a:cubicBezTo>
                    <a:cubicBezTo>
                      <a:pt x="81" y="388"/>
                      <a:pt x="88" y="245"/>
                      <a:pt x="149" y="145"/>
                    </a:cubicBezTo>
                    <a:cubicBezTo>
                      <a:pt x="155" y="136"/>
                      <a:pt x="160" y="128"/>
                      <a:pt x="167" y="120"/>
                    </a:cubicBezTo>
                    <a:cubicBezTo>
                      <a:pt x="159" y="127"/>
                      <a:pt x="151" y="134"/>
                      <a:pt x="143" y="142"/>
                    </a:cubicBezTo>
                    <a:cubicBezTo>
                      <a:pt x="62" y="225"/>
                      <a:pt x="59" y="368"/>
                      <a:pt x="83" y="474"/>
                    </a:cubicBezTo>
                    <a:cubicBezTo>
                      <a:pt x="91" y="509"/>
                      <a:pt x="102" y="546"/>
                      <a:pt x="119" y="584"/>
                    </a:cubicBezTo>
                    <a:cubicBezTo>
                      <a:pt x="120" y="586"/>
                      <a:pt x="122" y="588"/>
                      <a:pt x="124" y="589"/>
                    </a:cubicBezTo>
                    <a:cubicBezTo>
                      <a:pt x="122" y="591"/>
                      <a:pt x="122" y="591"/>
                      <a:pt x="122" y="591"/>
                    </a:cubicBezTo>
                    <a:cubicBezTo>
                      <a:pt x="122" y="591"/>
                      <a:pt x="122" y="591"/>
                      <a:pt x="122" y="591"/>
                    </a:cubicBezTo>
                    <a:cubicBezTo>
                      <a:pt x="123" y="594"/>
                      <a:pt x="125" y="598"/>
                      <a:pt x="126" y="601"/>
                    </a:cubicBezTo>
                    <a:close/>
                    <a:moveTo>
                      <a:pt x="833" y="728"/>
                    </a:moveTo>
                    <a:cubicBezTo>
                      <a:pt x="829" y="732"/>
                      <a:pt x="825" y="736"/>
                      <a:pt x="820" y="740"/>
                    </a:cubicBezTo>
                    <a:cubicBezTo>
                      <a:pt x="821" y="739"/>
                      <a:pt x="822" y="738"/>
                      <a:pt x="822" y="738"/>
                    </a:cubicBezTo>
                    <a:cubicBezTo>
                      <a:pt x="826" y="734"/>
                      <a:pt x="830" y="731"/>
                      <a:pt x="833" y="727"/>
                    </a:cubicBezTo>
                    <a:cubicBezTo>
                      <a:pt x="833" y="727"/>
                      <a:pt x="833" y="728"/>
                      <a:pt x="833" y="728"/>
                    </a:cubicBezTo>
                    <a:close/>
                    <a:moveTo>
                      <a:pt x="161" y="592"/>
                    </a:moveTo>
                    <a:cubicBezTo>
                      <a:pt x="185" y="640"/>
                      <a:pt x="216" y="683"/>
                      <a:pt x="251" y="719"/>
                    </a:cubicBezTo>
                    <a:cubicBezTo>
                      <a:pt x="211" y="670"/>
                      <a:pt x="183" y="615"/>
                      <a:pt x="167" y="567"/>
                    </a:cubicBezTo>
                    <a:cubicBezTo>
                      <a:pt x="140" y="485"/>
                      <a:pt x="134" y="394"/>
                      <a:pt x="149" y="310"/>
                    </a:cubicBezTo>
                    <a:cubicBezTo>
                      <a:pt x="150" y="275"/>
                      <a:pt x="154" y="240"/>
                      <a:pt x="159" y="208"/>
                    </a:cubicBezTo>
                    <a:cubicBezTo>
                      <a:pt x="165" y="177"/>
                      <a:pt x="172" y="146"/>
                      <a:pt x="185" y="117"/>
                    </a:cubicBezTo>
                    <a:cubicBezTo>
                      <a:pt x="106" y="205"/>
                      <a:pt x="106" y="336"/>
                      <a:pt x="110" y="392"/>
                    </a:cubicBezTo>
                    <a:cubicBezTo>
                      <a:pt x="116" y="465"/>
                      <a:pt x="133" y="532"/>
                      <a:pt x="161" y="592"/>
                    </a:cubicBezTo>
                    <a:close/>
                    <a:moveTo>
                      <a:pt x="853" y="706"/>
                    </a:moveTo>
                    <a:cubicBezTo>
                      <a:pt x="850" y="710"/>
                      <a:pt x="846" y="714"/>
                      <a:pt x="843" y="717"/>
                    </a:cubicBezTo>
                    <a:cubicBezTo>
                      <a:pt x="843" y="717"/>
                      <a:pt x="843" y="717"/>
                      <a:pt x="843" y="717"/>
                    </a:cubicBezTo>
                    <a:cubicBezTo>
                      <a:pt x="847" y="713"/>
                      <a:pt x="850" y="710"/>
                      <a:pt x="853" y="706"/>
                    </a:cubicBezTo>
                    <a:close/>
                    <a:moveTo>
                      <a:pt x="878" y="677"/>
                    </a:moveTo>
                    <a:cubicBezTo>
                      <a:pt x="871" y="688"/>
                      <a:pt x="863" y="698"/>
                      <a:pt x="854" y="708"/>
                    </a:cubicBezTo>
                    <a:cubicBezTo>
                      <a:pt x="869" y="697"/>
                      <a:pt x="883" y="685"/>
                      <a:pt x="896" y="671"/>
                    </a:cubicBezTo>
                    <a:cubicBezTo>
                      <a:pt x="924" y="630"/>
                      <a:pt x="940" y="583"/>
                      <a:pt x="945" y="531"/>
                    </a:cubicBezTo>
                    <a:cubicBezTo>
                      <a:pt x="945" y="531"/>
                      <a:pt x="944" y="532"/>
                      <a:pt x="944" y="533"/>
                    </a:cubicBezTo>
                    <a:cubicBezTo>
                      <a:pt x="941" y="551"/>
                      <a:pt x="936" y="568"/>
                      <a:pt x="929" y="586"/>
                    </a:cubicBezTo>
                    <a:cubicBezTo>
                      <a:pt x="918" y="618"/>
                      <a:pt x="900" y="648"/>
                      <a:pt x="878" y="677"/>
                    </a:cubicBezTo>
                    <a:close/>
                    <a:moveTo>
                      <a:pt x="948" y="525"/>
                    </a:moveTo>
                    <a:cubicBezTo>
                      <a:pt x="945" y="575"/>
                      <a:pt x="930" y="620"/>
                      <a:pt x="905" y="661"/>
                    </a:cubicBezTo>
                    <a:cubicBezTo>
                      <a:pt x="945" y="617"/>
                      <a:pt x="975" y="563"/>
                      <a:pt x="989" y="498"/>
                    </a:cubicBezTo>
                    <a:cubicBezTo>
                      <a:pt x="1017" y="361"/>
                      <a:pt x="960" y="214"/>
                      <a:pt x="841" y="115"/>
                    </a:cubicBezTo>
                    <a:cubicBezTo>
                      <a:pt x="759" y="46"/>
                      <a:pt x="642" y="9"/>
                      <a:pt x="526" y="12"/>
                    </a:cubicBezTo>
                    <a:cubicBezTo>
                      <a:pt x="563" y="18"/>
                      <a:pt x="601" y="28"/>
                      <a:pt x="637" y="43"/>
                    </a:cubicBezTo>
                    <a:cubicBezTo>
                      <a:pt x="724" y="61"/>
                      <a:pt x="805" y="100"/>
                      <a:pt x="866" y="155"/>
                    </a:cubicBezTo>
                    <a:cubicBezTo>
                      <a:pt x="947" y="229"/>
                      <a:pt x="985" y="326"/>
                      <a:pt x="975" y="434"/>
                    </a:cubicBezTo>
                    <a:cubicBezTo>
                      <a:pt x="972" y="467"/>
                      <a:pt x="962" y="497"/>
                      <a:pt x="948" y="525"/>
                    </a:cubicBezTo>
                    <a:close/>
                    <a:moveTo>
                      <a:pt x="896" y="644"/>
                    </a:moveTo>
                    <a:cubicBezTo>
                      <a:pt x="895" y="648"/>
                      <a:pt x="893" y="652"/>
                      <a:pt x="890" y="656"/>
                    </a:cubicBezTo>
                    <a:cubicBezTo>
                      <a:pt x="915" y="620"/>
                      <a:pt x="932" y="580"/>
                      <a:pt x="940" y="539"/>
                    </a:cubicBezTo>
                    <a:cubicBezTo>
                      <a:pt x="938" y="543"/>
                      <a:pt x="935" y="548"/>
                      <a:pt x="932" y="552"/>
                    </a:cubicBezTo>
                    <a:cubicBezTo>
                      <a:pt x="925" y="584"/>
                      <a:pt x="913" y="615"/>
                      <a:pt x="896" y="644"/>
                    </a:cubicBezTo>
                    <a:close/>
                    <a:moveTo>
                      <a:pt x="877" y="320"/>
                    </a:moveTo>
                    <a:cubicBezTo>
                      <a:pt x="902" y="389"/>
                      <a:pt x="908" y="461"/>
                      <a:pt x="894" y="529"/>
                    </a:cubicBezTo>
                    <a:cubicBezTo>
                      <a:pt x="887" y="565"/>
                      <a:pt x="873" y="600"/>
                      <a:pt x="854" y="633"/>
                    </a:cubicBezTo>
                    <a:cubicBezTo>
                      <a:pt x="878" y="613"/>
                      <a:pt x="901" y="590"/>
                      <a:pt x="920" y="565"/>
                    </a:cubicBezTo>
                    <a:cubicBezTo>
                      <a:pt x="931" y="505"/>
                      <a:pt x="926" y="442"/>
                      <a:pt x="903" y="377"/>
                    </a:cubicBezTo>
                    <a:cubicBezTo>
                      <a:pt x="896" y="358"/>
                      <a:pt x="887" y="339"/>
                      <a:pt x="877" y="320"/>
                    </a:cubicBezTo>
                    <a:close/>
                    <a:moveTo>
                      <a:pt x="923" y="566"/>
                    </a:moveTo>
                    <a:cubicBezTo>
                      <a:pt x="920" y="579"/>
                      <a:pt x="917" y="592"/>
                      <a:pt x="912" y="605"/>
                    </a:cubicBezTo>
                    <a:cubicBezTo>
                      <a:pt x="919" y="590"/>
                      <a:pt x="924" y="574"/>
                      <a:pt x="928" y="558"/>
                    </a:cubicBezTo>
                    <a:cubicBezTo>
                      <a:pt x="926" y="561"/>
                      <a:pt x="924" y="563"/>
                      <a:pt x="923" y="566"/>
                    </a:cubicBezTo>
                    <a:close/>
                    <a:moveTo>
                      <a:pt x="112" y="578"/>
                    </a:moveTo>
                    <a:cubicBezTo>
                      <a:pt x="113" y="578"/>
                      <a:pt x="113" y="579"/>
                      <a:pt x="114" y="579"/>
                    </a:cubicBezTo>
                    <a:cubicBezTo>
                      <a:pt x="99" y="543"/>
                      <a:pt x="88" y="507"/>
                      <a:pt x="81" y="475"/>
                    </a:cubicBezTo>
                    <a:cubicBezTo>
                      <a:pt x="67" y="415"/>
                      <a:pt x="64" y="353"/>
                      <a:pt x="71" y="299"/>
                    </a:cubicBezTo>
                    <a:cubicBezTo>
                      <a:pt x="80" y="232"/>
                      <a:pt x="103" y="179"/>
                      <a:pt x="141" y="140"/>
                    </a:cubicBezTo>
                    <a:cubicBezTo>
                      <a:pt x="149" y="132"/>
                      <a:pt x="157" y="125"/>
                      <a:pt x="165" y="118"/>
                    </a:cubicBezTo>
                    <a:cubicBezTo>
                      <a:pt x="75" y="162"/>
                      <a:pt x="33" y="250"/>
                      <a:pt x="45" y="375"/>
                    </a:cubicBezTo>
                    <a:cubicBezTo>
                      <a:pt x="52" y="443"/>
                      <a:pt x="76" y="514"/>
                      <a:pt x="112" y="578"/>
                    </a:cubicBezTo>
                    <a:close/>
                    <a:moveTo>
                      <a:pt x="304" y="17"/>
                    </a:moveTo>
                    <a:cubicBezTo>
                      <a:pt x="288" y="19"/>
                      <a:pt x="272" y="22"/>
                      <a:pt x="257" y="25"/>
                    </a:cubicBezTo>
                    <a:cubicBezTo>
                      <a:pt x="160" y="48"/>
                      <a:pt x="39" y="107"/>
                      <a:pt x="16" y="259"/>
                    </a:cubicBezTo>
                    <a:cubicBezTo>
                      <a:pt x="0" y="368"/>
                      <a:pt x="35" y="489"/>
                      <a:pt x="104" y="569"/>
                    </a:cubicBezTo>
                    <a:cubicBezTo>
                      <a:pt x="71" y="507"/>
                      <a:pt x="49" y="440"/>
                      <a:pt x="43" y="375"/>
                    </a:cubicBezTo>
                    <a:cubicBezTo>
                      <a:pt x="37" y="316"/>
                      <a:pt x="43" y="265"/>
                      <a:pt x="61" y="223"/>
                    </a:cubicBezTo>
                    <a:cubicBezTo>
                      <a:pt x="81" y="175"/>
                      <a:pt x="116" y="138"/>
                      <a:pt x="165" y="115"/>
                    </a:cubicBezTo>
                    <a:cubicBezTo>
                      <a:pt x="168" y="114"/>
                      <a:pt x="171" y="112"/>
                      <a:pt x="173" y="111"/>
                    </a:cubicBezTo>
                    <a:cubicBezTo>
                      <a:pt x="174" y="111"/>
                      <a:pt x="175" y="110"/>
                      <a:pt x="176" y="109"/>
                    </a:cubicBezTo>
                    <a:cubicBezTo>
                      <a:pt x="186" y="97"/>
                      <a:pt x="198" y="86"/>
                      <a:pt x="211" y="76"/>
                    </a:cubicBezTo>
                    <a:cubicBezTo>
                      <a:pt x="223" y="61"/>
                      <a:pt x="238" y="48"/>
                      <a:pt x="256" y="38"/>
                    </a:cubicBezTo>
                    <a:cubicBezTo>
                      <a:pt x="272" y="29"/>
                      <a:pt x="288" y="22"/>
                      <a:pt x="304" y="17"/>
                    </a:cubicBezTo>
                    <a:close/>
                    <a:moveTo>
                      <a:pt x="870" y="303"/>
                    </a:moveTo>
                    <a:cubicBezTo>
                      <a:pt x="884" y="326"/>
                      <a:pt x="896" y="351"/>
                      <a:pt x="905" y="376"/>
                    </a:cubicBezTo>
                    <a:cubicBezTo>
                      <a:pt x="928" y="439"/>
                      <a:pt x="934" y="501"/>
                      <a:pt x="924" y="559"/>
                    </a:cubicBezTo>
                    <a:cubicBezTo>
                      <a:pt x="926" y="557"/>
                      <a:pt x="928" y="554"/>
                      <a:pt x="930" y="550"/>
                    </a:cubicBezTo>
                    <a:cubicBezTo>
                      <a:pt x="939" y="512"/>
                      <a:pt x="942" y="472"/>
                      <a:pt x="938" y="432"/>
                    </a:cubicBezTo>
                    <a:cubicBezTo>
                      <a:pt x="916" y="332"/>
                      <a:pt x="853" y="242"/>
                      <a:pt x="785" y="178"/>
                    </a:cubicBezTo>
                    <a:cubicBezTo>
                      <a:pt x="822" y="215"/>
                      <a:pt x="851" y="258"/>
                      <a:pt x="870" y="303"/>
                    </a:cubicBezTo>
                    <a:close/>
                    <a:moveTo>
                      <a:pt x="942" y="453"/>
                    </a:moveTo>
                    <a:cubicBezTo>
                      <a:pt x="943" y="484"/>
                      <a:pt x="940" y="514"/>
                      <a:pt x="934" y="544"/>
                    </a:cubicBezTo>
                    <a:cubicBezTo>
                      <a:pt x="937" y="540"/>
                      <a:pt x="939" y="536"/>
                      <a:pt x="942" y="531"/>
                    </a:cubicBezTo>
                    <a:cubicBezTo>
                      <a:pt x="944" y="518"/>
                      <a:pt x="945" y="505"/>
                      <a:pt x="946" y="491"/>
                    </a:cubicBezTo>
                    <a:cubicBezTo>
                      <a:pt x="945" y="479"/>
                      <a:pt x="944" y="466"/>
                      <a:pt x="942" y="453"/>
                    </a:cubicBezTo>
                    <a:close/>
                    <a:moveTo>
                      <a:pt x="945" y="523"/>
                    </a:moveTo>
                    <a:cubicBezTo>
                      <a:pt x="945" y="524"/>
                      <a:pt x="945" y="524"/>
                      <a:pt x="945" y="524"/>
                    </a:cubicBezTo>
                    <a:cubicBezTo>
                      <a:pt x="945" y="524"/>
                      <a:pt x="945" y="524"/>
                      <a:pt x="945" y="524"/>
                    </a:cubicBezTo>
                    <a:cubicBezTo>
                      <a:pt x="945" y="524"/>
                      <a:pt x="945" y="523"/>
                      <a:pt x="945" y="523"/>
                    </a:cubicBezTo>
                    <a:close/>
                    <a:moveTo>
                      <a:pt x="176" y="113"/>
                    </a:moveTo>
                    <a:cubicBezTo>
                      <a:pt x="167" y="123"/>
                      <a:pt x="159" y="135"/>
                      <a:pt x="152" y="147"/>
                    </a:cubicBezTo>
                    <a:cubicBezTo>
                      <a:pt x="91" y="245"/>
                      <a:pt x="84" y="385"/>
                      <a:pt x="131" y="521"/>
                    </a:cubicBezTo>
                    <a:cubicBezTo>
                      <a:pt x="119" y="480"/>
                      <a:pt x="111" y="437"/>
                      <a:pt x="107" y="392"/>
                    </a:cubicBezTo>
                    <a:cubicBezTo>
                      <a:pt x="103" y="334"/>
                      <a:pt x="103" y="197"/>
                      <a:pt x="189" y="109"/>
                    </a:cubicBezTo>
                    <a:cubicBezTo>
                      <a:pt x="190" y="108"/>
                      <a:pt x="190" y="108"/>
                      <a:pt x="190" y="107"/>
                    </a:cubicBezTo>
                    <a:cubicBezTo>
                      <a:pt x="186" y="109"/>
                      <a:pt x="181" y="111"/>
                      <a:pt x="176" y="113"/>
                    </a:cubicBezTo>
                    <a:close/>
                    <a:moveTo>
                      <a:pt x="948" y="491"/>
                    </a:moveTo>
                    <a:cubicBezTo>
                      <a:pt x="949" y="497"/>
                      <a:pt x="949" y="503"/>
                      <a:pt x="949" y="510"/>
                    </a:cubicBezTo>
                    <a:cubicBezTo>
                      <a:pt x="949" y="512"/>
                      <a:pt x="948" y="515"/>
                      <a:pt x="948" y="518"/>
                    </a:cubicBezTo>
                    <a:cubicBezTo>
                      <a:pt x="961" y="492"/>
                      <a:pt x="969" y="464"/>
                      <a:pt x="972" y="434"/>
                    </a:cubicBezTo>
                    <a:cubicBezTo>
                      <a:pt x="982" y="326"/>
                      <a:pt x="945" y="231"/>
                      <a:pt x="864" y="157"/>
                    </a:cubicBezTo>
                    <a:cubicBezTo>
                      <a:pt x="807" y="106"/>
                      <a:pt x="732" y="68"/>
                      <a:pt x="651" y="49"/>
                    </a:cubicBezTo>
                    <a:cubicBezTo>
                      <a:pt x="673" y="59"/>
                      <a:pt x="694" y="70"/>
                      <a:pt x="715" y="82"/>
                    </a:cubicBezTo>
                    <a:cubicBezTo>
                      <a:pt x="784" y="125"/>
                      <a:pt x="842" y="183"/>
                      <a:pt x="882" y="250"/>
                    </a:cubicBezTo>
                    <a:cubicBezTo>
                      <a:pt x="901" y="282"/>
                      <a:pt x="915" y="316"/>
                      <a:pt x="925" y="350"/>
                    </a:cubicBezTo>
                    <a:cubicBezTo>
                      <a:pt x="930" y="362"/>
                      <a:pt x="934" y="376"/>
                      <a:pt x="937" y="389"/>
                    </a:cubicBezTo>
                    <a:cubicBezTo>
                      <a:pt x="946" y="423"/>
                      <a:pt x="950" y="457"/>
                      <a:pt x="948" y="491"/>
                    </a:cubicBezTo>
                    <a:close/>
                    <a:moveTo>
                      <a:pt x="941" y="432"/>
                    </a:moveTo>
                    <a:cubicBezTo>
                      <a:pt x="943" y="441"/>
                      <a:pt x="944" y="449"/>
                      <a:pt x="945" y="458"/>
                    </a:cubicBezTo>
                    <a:cubicBezTo>
                      <a:pt x="944" y="438"/>
                      <a:pt x="941" y="418"/>
                      <a:pt x="936" y="397"/>
                    </a:cubicBezTo>
                    <a:cubicBezTo>
                      <a:pt x="938" y="409"/>
                      <a:pt x="940" y="421"/>
                      <a:pt x="941" y="432"/>
                    </a:cubicBezTo>
                    <a:close/>
                    <a:moveTo>
                      <a:pt x="541" y="34"/>
                    </a:moveTo>
                    <a:cubicBezTo>
                      <a:pt x="609" y="54"/>
                      <a:pt x="674" y="86"/>
                      <a:pt x="732" y="129"/>
                    </a:cubicBezTo>
                    <a:cubicBezTo>
                      <a:pt x="792" y="174"/>
                      <a:pt x="847" y="233"/>
                      <a:pt x="885" y="295"/>
                    </a:cubicBezTo>
                    <a:cubicBezTo>
                      <a:pt x="908" y="334"/>
                      <a:pt x="925" y="373"/>
                      <a:pt x="936" y="412"/>
                    </a:cubicBezTo>
                    <a:cubicBezTo>
                      <a:pt x="933" y="391"/>
                      <a:pt x="929" y="370"/>
                      <a:pt x="922" y="349"/>
                    </a:cubicBezTo>
                    <a:cubicBezTo>
                      <a:pt x="874" y="210"/>
                      <a:pt x="766" y="101"/>
                      <a:pt x="623" y="48"/>
                    </a:cubicBezTo>
                    <a:cubicBezTo>
                      <a:pt x="613" y="44"/>
                      <a:pt x="603" y="41"/>
                      <a:pt x="593" y="38"/>
                    </a:cubicBezTo>
                    <a:cubicBezTo>
                      <a:pt x="576" y="36"/>
                      <a:pt x="558" y="34"/>
                      <a:pt x="541" y="34"/>
                    </a:cubicBezTo>
                    <a:close/>
                    <a:moveTo>
                      <a:pt x="152" y="310"/>
                    </a:moveTo>
                    <a:cubicBezTo>
                      <a:pt x="151" y="325"/>
                      <a:pt x="151" y="339"/>
                      <a:pt x="152" y="353"/>
                    </a:cubicBezTo>
                    <a:cubicBezTo>
                      <a:pt x="154" y="312"/>
                      <a:pt x="162" y="272"/>
                      <a:pt x="175" y="234"/>
                    </a:cubicBezTo>
                    <a:cubicBezTo>
                      <a:pt x="184" y="209"/>
                      <a:pt x="196" y="185"/>
                      <a:pt x="211" y="164"/>
                    </a:cubicBezTo>
                    <a:cubicBezTo>
                      <a:pt x="198" y="181"/>
                      <a:pt x="187" y="199"/>
                      <a:pt x="179" y="219"/>
                    </a:cubicBezTo>
                    <a:cubicBezTo>
                      <a:pt x="167" y="248"/>
                      <a:pt x="158" y="279"/>
                      <a:pt x="152" y="310"/>
                    </a:cubicBezTo>
                    <a:close/>
                    <a:moveTo>
                      <a:pt x="191" y="110"/>
                    </a:moveTo>
                    <a:cubicBezTo>
                      <a:pt x="176" y="141"/>
                      <a:pt x="168" y="175"/>
                      <a:pt x="162" y="209"/>
                    </a:cubicBezTo>
                    <a:cubicBezTo>
                      <a:pt x="157" y="236"/>
                      <a:pt x="154" y="264"/>
                      <a:pt x="153" y="293"/>
                    </a:cubicBezTo>
                    <a:cubicBezTo>
                      <a:pt x="158" y="267"/>
                      <a:pt x="166" y="242"/>
                      <a:pt x="176" y="218"/>
                    </a:cubicBezTo>
                    <a:cubicBezTo>
                      <a:pt x="190" y="185"/>
                      <a:pt x="210" y="156"/>
                      <a:pt x="236" y="131"/>
                    </a:cubicBezTo>
                    <a:cubicBezTo>
                      <a:pt x="254" y="111"/>
                      <a:pt x="273" y="94"/>
                      <a:pt x="295" y="79"/>
                    </a:cubicBezTo>
                    <a:cubicBezTo>
                      <a:pt x="261" y="84"/>
                      <a:pt x="228" y="93"/>
                      <a:pt x="198" y="104"/>
                    </a:cubicBezTo>
                    <a:cubicBezTo>
                      <a:pt x="196" y="106"/>
                      <a:pt x="194" y="108"/>
                      <a:pt x="191" y="110"/>
                    </a:cubicBezTo>
                    <a:close/>
                    <a:moveTo>
                      <a:pt x="384" y="70"/>
                    </a:moveTo>
                    <a:cubicBezTo>
                      <a:pt x="449" y="70"/>
                      <a:pt x="517" y="80"/>
                      <a:pt x="586" y="99"/>
                    </a:cubicBezTo>
                    <a:cubicBezTo>
                      <a:pt x="658" y="120"/>
                      <a:pt x="725" y="155"/>
                      <a:pt x="779" y="200"/>
                    </a:cubicBezTo>
                    <a:cubicBezTo>
                      <a:pt x="811" y="226"/>
                      <a:pt x="838" y="256"/>
                      <a:pt x="860" y="288"/>
                    </a:cubicBezTo>
                    <a:cubicBezTo>
                      <a:pt x="802" y="168"/>
                      <a:pt x="674" y="73"/>
                      <a:pt x="525" y="42"/>
                    </a:cubicBezTo>
                    <a:cubicBezTo>
                      <a:pt x="511" y="39"/>
                      <a:pt x="496" y="37"/>
                      <a:pt x="482" y="35"/>
                    </a:cubicBezTo>
                    <a:cubicBezTo>
                      <a:pt x="463" y="36"/>
                      <a:pt x="444" y="39"/>
                      <a:pt x="426" y="42"/>
                    </a:cubicBezTo>
                    <a:cubicBezTo>
                      <a:pt x="391" y="49"/>
                      <a:pt x="359" y="59"/>
                      <a:pt x="329" y="72"/>
                    </a:cubicBezTo>
                    <a:cubicBezTo>
                      <a:pt x="347" y="71"/>
                      <a:pt x="365" y="70"/>
                      <a:pt x="384" y="70"/>
                    </a:cubicBezTo>
                    <a:close/>
                    <a:moveTo>
                      <a:pt x="610" y="41"/>
                    </a:moveTo>
                    <a:cubicBezTo>
                      <a:pt x="615" y="42"/>
                      <a:pt x="619" y="44"/>
                      <a:pt x="624" y="45"/>
                    </a:cubicBezTo>
                    <a:cubicBezTo>
                      <a:pt x="700" y="74"/>
                      <a:pt x="769" y="120"/>
                      <a:pt x="823" y="179"/>
                    </a:cubicBezTo>
                    <a:cubicBezTo>
                      <a:pt x="851" y="209"/>
                      <a:pt x="876" y="244"/>
                      <a:pt x="895" y="281"/>
                    </a:cubicBezTo>
                    <a:cubicBezTo>
                      <a:pt x="890" y="271"/>
                      <a:pt x="885" y="261"/>
                      <a:pt x="879" y="252"/>
                    </a:cubicBezTo>
                    <a:cubicBezTo>
                      <a:pt x="825" y="160"/>
                      <a:pt x="736" y="86"/>
                      <a:pt x="634" y="45"/>
                    </a:cubicBezTo>
                    <a:cubicBezTo>
                      <a:pt x="626" y="44"/>
                      <a:pt x="618" y="42"/>
                      <a:pt x="610" y="41"/>
                    </a:cubicBezTo>
                    <a:close/>
                    <a:moveTo>
                      <a:pt x="301" y="78"/>
                    </a:moveTo>
                    <a:cubicBezTo>
                      <a:pt x="287" y="88"/>
                      <a:pt x="273" y="98"/>
                      <a:pt x="261" y="110"/>
                    </a:cubicBezTo>
                    <a:cubicBezTo>
                      <a:pt x="266" y="106"/>
                      <a:pt x="272" y="102"/>
                      <a:pt x="277" y="98"/>
                    </a:cubicBezTo>
                    <a:cubicBezTo>
                      <a:pt x="289" y="90"/>
                      <a:pt x="301" y="83"/>
                      <a:pt x="314" y="77"/>
                    </a:cubicBezTo>
                    <a:cubicBezTo>
                      <a:pt x="310" y="77"/>
                      <a:pt x="305" y="78"/>
                      <a:pt x="301" y="78"/>
                    </a:cubicBezTo>
                    <a:close/>
                    <a:moveTo>
                      <a:pt x="195" y="98"/>
                    </a:moveTo>
                    <a:cubicBezTo>
                      <a:pt x="191" y="101"/>
                      <a:pt x="187" y="104"/>
                      <a:pt x="183" y="107"/>
                    </a:cubicBezTo>
                    <a:cubicBezTo>
                      <a:pt x="186" y="106"/>
                      <a:pt x="189" y="104"/>
                      <a:pt x="192" y="103"/>
                    </a:cubicBezTo>
                    <a:cubicBezTo>
                      <a:pt x="193" y="102"/>
                      <a:pt x="194" y="100"/>
                      <a:pt x="195" y="98"/>
                    </a:cubicBezTo>
                    <a:close/>
                    <a:moveTo>
                      <a:pt x="201" y="95"/>
                    </a:moveTo>
                    <a:cubicBezTo>
                      <a:pt x="199" y="97"/>
                      <a:pt x="198" y="99"/>
                      <a:pt x="196" y="102"/>
                    </a:cubicBezTo>
                    <a:cubicBezTo>
                      <a:pt x="196" y="102"/>
                      <a:pt x="197" y="102"/>
                      <a:pt x="197" y="102"/>
                    </a:cubicBezTo>
                    <a:cubicBezTo>
                      <a:pt x="201" y="97"/>
                      <a:pt x="206" y="93"/>
                      <a:pt x="211" y="89"/>
                    </a:cubicBezTo>
                    <a:cubicBezTo>
                      <a:pt x="214" y="87"/>
                      <a:pt x="216" y="85"/>
                      <a:pt x="218" y="84"/>
                    </a:cubicBezTo>
                    <a:cubicBezTo>
                      <a:pt x="212" y="87"/>
                      <a:pt x="206" y="91"/>
                      <a:pt x="201" y="95"/>
                    </a:cubicBezTo>
                    <a:close/>
                    <a:moveTo>
                      <a:pt x="203" y="86"/>
                    </a:moveTo>
                    <a:cubicBezTo>
                      <a:pt x="198" y="91"/>
                      <a:pt x="193" y="95"/>
                      <a:pt x="189" y="99"/>
                    </a:cubicBezTo>
                    <a:cubicBezTo>
                      <a:pt x="192" y="97"/>
                      <a:pt x="195" y="95"/>
                      <a:pt x="199" y="93"/>
                    </a:cubicBezTo>
                    <a:cubicBezTo>
                      <a:pt x="200" y="91"/>
                      <a:pt x="201" y="88"/>
                      <a:pt x="203" y="86"/>
                    </a:cubicBezTo>
                    <a:close/>
                    <a:moveTo>
                      <a:pt x="242" y="71"/>
                    </a:moveTo>
                    <a:cubicBezTo>
                      <a:pt x="232" y="77"/>
                      <a:pt x="222" y="84"/>
                      <a:pt x="213" y="91"/>
                    </a:cubicBezTo>
                    <a:cubicBezTo>
                      <a:pt x="210" y="94"/>
                      <a:pt x="206" y="96"/>
                      <a:pt x="203" y="99"/>
                    </a:cubicBezTo>
                    <a:cubicBezTo>
                      <a:pt x="234" y="88"/>
                      <a:pt x="266" y="80"/>
                      <a:pt x="300" y="76"/>
                    </a:cubicBezTo>
                    <a:cubicBezTo>
                      <a:pt x="327" y="58"/>
                      <a:pt x="358" y="43"/>
                      <a:pt x="391" y="32"/>
                    </a:cubicBezTo>
                    <a:cubicBezTo>
                      <a:pt x="338" y="36"/>
                      <a:pt x="287" y="49"/>
                      <a:pt x="242" y="71"/>
                    </a:cubicBezTo>
                    <a:close/>
                    <a:moveTo>
                      <a:pt x="496" y="34"/>
                    </a:moveTo>
                    <a:cubicBezTo>
                      <a:pt x="506" y="35"/>
                      <a:pt x="516" y="37"/>
                      <a:pt x="526" y="39"/>
                    </a:cubicBezTo>
                    <a:cubicBezTo>
                      <a:pt x="579" y="50"/>
                      <a:pt x="630" y="70"/>
                      <a:pt x="677" y="96"/>
                    </a:cubicBezTo>
                    <a:cubicBezTo>
                      <a:pt x="631" y="69"/>
                      <a:pt x="581" y="48"/>
                      <a:pt x="530" y="33"/>
                    </a:cubicBezTo>
                    <a:cubicBezTo>
                      <a:pt x="519" y="33"/>
                      <a:pt x="507" y="33"/>
                      <a:pt x="496" y="34"/>
                    </a:cubicBezTo>
                    <a:close/>
                    <a:moveTo>
                      <a:pt x="212" y="79"/>
                    </a:moveTo>
                    <a:cubicBezTo>
                      <a:pt x="209" y="82"/>
                      <a:pt x="207" y="85"/>
                      <a:pt x="204" y="89"/>
                    </a:cubicBezTo>
                    <a:cubicBezTo>
                      <a:pt x="216" y="81"/>
                      <a:pt x="228" y="75"/>
                      <a:pt x="241" y="69"/>
                    </a:cubicBezTo>
                    <a:cubicBezTo>
                      <a:pt x="299" y="33"/>
                      <a:pt x="371" y="17"/>
                      <a:pt x="443" y="16"/>
                    </a:cubicBezTo>
                    <a:cubicBezTo>
                      <a:pt x="423" y="14"/>
                      <a:pt x="404" y="12"/>
                      <a:pt x="385" y="12"/>
                    </a:cubicBezTo>
                    <a:cubicBezTo>
                      <a:pt x="316" y="20"/>
                      <a:pt x="257" y="43"/>
                      <a:pt x="212" y="79"/>
                    </a:cubicBezTo>
                    <a:close/>
                    <a:moveTo>
                      <a:pt x="402" y="31"/>
                    </a:moveTo>
                    <a:cubicBezTo>
                      <a:pt x="367" y="42"/>
                      <a:pt x="335" y="57"/>
                      <a:pt x="306" y="75"/>
                    </a:cubicBezTo>
                    <a:cubicBezTo>
                      <a:pt x="311" y="74"/>
                      <a:pt x="316" y="74"/>
                      <a:pt x="321" y="73"/>
                    </a:cubicBezTo>
                    <a:cubicBezTo>
                      <a:pt x="353" y="58"/>
                      <a:pt x="388" y="47"/>
                      <a:pt x="425" y="40"/>
                    </a:cubicBezTo>
                    <a:cubicBezTo>
                      <a:pt x="439" y="37"/>
                      <a:pt x="454" y="35"/>
                      <a:pt x="468" y="33"/>
                    </a:cubicBezTo>
                    <a:cubicBezTo>
                      <a:pt x="446" y="31"/>
                      <a:pt x="424" y="30"/>
                      <a:pt x="402" y="31"/>
                    </a:cubicBezTo>
                    <a:close/>
                    <a:moveTo>
                      <a:pt x="321" y="15"/>
                    </a:moveTo>
                    <a:cubicBezTo>
                      <a:pt x="299" y="20"/>
                      <a:pt x="278" y="28"/>
                      <a:pt x="258" y="40"/>
                    </a:cubicBezTo>
                    <a:cubicBezTo>
                      <a:pt x="244" y="48"/>
                      <a:pt x="232" y="57"/>
                      <a:pt x="222" y="68"/>
                    </a:cubicBezTo>
                    <a:cubicBezTo>
                      <a:pt x="244" y="52"/>
                      <a:pt x="270" y="39"/>
                      <a:pt x="298" y="29"/>
                    </a:cubicBezTo>
                    <a:cubicBezTo>
                      <a:pt x="319" y="22"/>
                      <a:pt x="342" y="16"/>
                      <a:pt x="366" y="12"/>
                    </a:cubicBezTo>
                    <a:cubicBezTo>
                      <a:pt x="351" y="12"/>
                      <a:pt x="336" y="13"/>
                      <a:pt x="321" y="15"/>
                    </a:cubicBezTo>
                    <a:close/>
                    <a:moveTo>
                      <a:pt x="442" y="19"/>
                    </a:moveTo>
                    <a:cubicBezTo>
                      <a:pt x="383" y="20"/>
                      <a:pt x="323" y="31"/>
                      <a:pt x="270" y="56"/>
                    </a:cubicBezTo>
                    <a:cubicBezTo>
                      <a:pt x="286" y="50"/>
                      <a:pt x="303" y="45"/>
                      <a:pt x="320" y="40"/>
                    </a:cubicBezTo>
                    <a:cubicBezTo>
                      <a:pt x="346" y="34"/>
                      <a:pt x="373" y="30"/>
                      <a:pt x="401" y="29"/>
                    </a:cubicBezTo>
                    <a:cubicBezTo>
                      <a:pt x="404" y="28"/>
                      <a:pt x="408" y="27"/>
                      <a:pt x="412" y="26"/>
                    </a:cubicBezTo>
                    <a:cubicBezTo>
                      <a:pt x="422" y="23"/>
                      <a:pt x="432" y="21"/>
                      <a:pt x="442" y="19"/>
                    </a:cubicBezTo>
                    <a:close/>
                    <a:moveTo>
                      <a:pt x="594" y="36"/>
                    </a:moveTo>
                    <a:cubicBezTo>
                      <a:pt x="602" y="37"/>
                      <a:pt x="611" y="38"/>
                      <a:pt x="620" y="40"/>
                    </a:cubicBezTo>
                    <a:cubicBezTo>
                      <a:pt x="585" y="27"/>
                      <a:pt x="548" y="17"/>
                      <a:pt x="511" y="13"/>
                    </a:cubicBezTo>
                    <a:cubicBezTo>
                      <a:pt x="498" y="13"/>
                      <a:pt x="485" y="15"/>
                      <a:pt x="473" y="16"/>
                    </a:cubicBezTo>
                    <a:cubicBezTo>
                      <a:pt x="515" y="18"/>
                      <a:pt x="556" y="25"/>
                      <a:pt x="594" y="36"/>
                    </a:cubicBezTo>
                    <a:close/>
                    <a:moveTo>
                      <a:pt x="531" y="31"/>
                    </a:moveTo>
                    <a:cubicBezTo>
                      <a:pt x="546" y="31"/>
                      <a:pt x="560" y="32"/>
                      <a:pt x="575" y="33"/>
                    </a:cubicBezTo>
                    <a:cubicBezTo>
                      <a:pt x="546" y="26"/>
                      <a:pt x="515" y="21"/>
                      <a:pt x="483" y="20"/>
                    </a:cubicBezTo>
                    <a:cubicBezTo>
                      <a:pt x="499" y="23"/>
                      <a:pt x="515" y="26"/>
                      <a:pt x="531" y="31"/>
                    </a:cubicBezTo>
                    <a:close/>
                    <a:moveTo>
                      <a:pt x="423" y="29"/>
                    </a:moveTo>
                    <a:cubicBezTo>
                      <a:pt x="442" y="29"/>
                      <a:pt x="462" y="30"/>
                      <a:pt x="482" y="32"/>
                    </a:cubicBezTo>
                    <a:cubicBezTo>
                      <a:pt x="494" y="31"/>
                      <a:pt x="507" y="31"/>
                      <a:pt x="520" y="31"/>
                    </a:cubicBezTo>
                    <a:cubicBezTo>
                      <a:pt x="501" y="26"/>
                      <a:pt x="482" y="22"/>
                      <a:pt x="462" y="19"/>
                    </a:cubicBezTo>
                    <a:cubicBezTo>
                      <a:pt x="461" y="19"/>
                      <a:pt x="459" y="19"/>
                      <a:pt x="457" y="19"/>
                    </a:cubicBezTo>
                    <a:cubicBezTo>
                      <a:pt x="442" y="21"/>
                      <a:pt x="427" y="24"/>
                      <a:pt x="413" y="28"/>
                    </a:cubicBezTo>
                    <a:cubicBezTo>
                      <a:pt x="412" y="29"/>
                      <a:pt x="412" y="29"/>
                      <a:pt x="412" y="29"/>
                    </a:cubicBezTo>
                    <a:cubicBezTo>
                      <a:pt x="416" y="29"/>
                      <a:pt x="419" y="29"/>
                      <a:pt x="423" y="29"/>
                    </a:cubicBezTo>
                    <a:close/>
                    <a:moveTo>
                      <a:pt x="405" y="10"/>
                    </a:moveTo>
                    <a:cubicBezTo>
                      <a:pt x="423" y="11"/>
                      <a:pt x="441" y="13"/>
                      <a:pt x="460" y="16"/>
                    </a:cubicBezTo>
                    <a:cubicBezTo>
                      <a:pt x="472" y="14"/>
                      <a:pt x="484" y="12"/>
                      <a:pt x="496" y="11"/>
                    </a:cubicBezTo>
                    <a:cubicBezTo>
                      <a:pt x="494" y="11"/>
                      <a:pt x="491" y="11"/>
                      <a:pt x="489" y="10"/>
                    </a:cubicBezTo>
                    <a:cubicBezTo>
                      <a:pt x="460" y="8"/>
                      <a:pt x="432" y="8"/>
                      <a:pt x="405" y="10"/>
                    </a:cubicBezTo>
                    <a:close/>
                    <a:moveTo>
                      <a:pt x="410" y="6"/>
                    </a:moveTo>
                    <a:cubicBezTo>
                      <a:pt x="387" y="6"/>
                      <a:pt x="365" y="7"/>
                      <a:pt x="343" y="10"/>
                    </a:cubicBezTo>
                    <a:cubicBezTo>
                      <a:pt x="357" y="9"/>
                      <a:pt x="371" y="9"/>
                      <a:pt x="385" y="9"/>
                    </a:cubicBezTo>
                    <a:cubicBezTo>
                      <a:pt x="403" y="7"/>
                      <a:pt x="420" y="6"/>
                      <a:pt x="439" y="6"/>
                    </a:cubicBezTo>
                    <a:cubicBezTo>
                      <a:pt x="429" y="6"/>
                      <a:pt x="419" y="6"/>
                      <a:pt x="410" y="6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5" name="Freeform 47"/>
              <p:cNvSpPr>
                <a:spLocks noEditPoints="1"/>
              </p:cNvSpPr>
              <p:nvPr/>
            </p:nvSpPr>
            <p:spPr bwMode="auto">
              <a:xfrm>
                <a:off x="3489325" y="3495675"/>
                <a:ext cx="3325813" cy="2957512"/>
              </a:xfrm>
              <a:custGeom>
                <a:avLst/>
                <a:gdLst>
                  <a:gd name="T0" fmla="*/ 567822 w 1025"/>
                  <a:gd name="T1" fmla="*/ 253501 h 910"/>
                  <a:gd name="T2" fmla="*/ 3241450 w 1025"/>
                  <a:gd name="T3" fmla="*/ 1105005 h 910"/>
                  <a:gd name="T4" fmla="*/ 230373 w 1025"/>
                  <a:gd name="T5" fmla="*/ 2314010 h 910"/>
                  <a:gd name="T6" fmla="*/ 584045 w 1025"/>
                  <a:gd name="T7" fmla="*/ 2375760 h 910"/>
                  <a:gd name="T8" fmla="*/ 1550964 w 1025"/>
                  <a:gd name="T9" fmla="*/ 2827512 h 910"/>
                  <a:gd name="T10" fmla="*/ 1645060 w 1025"/>
                  <a:gd name="T11" fmla="*/ 2817761 h 910"/>
                  <a:gd name="T12" fmla="*/ 1885168 w 1025"/>
                  <a:gd name="T13" fmla="*/ 2765761 h 910"/>
                  <a:gd name="T14" fmla="*/ 2871555 w 1025"/>
                  <a:gd name="T15" fmla="*/ 1933758 h 910"/>
                  <a:gd name="T16" fmla="*/ 1807295 w 1025"/>
                  <a:gd name="T17" fmla="*/ 2752761 h 910"/>
                  <a:gd name="T18" fmla="*/ 1022079 w 1025"/>
                  <a:gd name="T19" fmla="*/ 2642261 h 910"/>
                  <a:gd name="T20" fmla="*/ 635960 w 1025"/>
                  <a:gd name="T21" fmla="*/ 2320510 h 910"/>
                  <a:gd name="T22" fmla="*/ 1956551 w 1025"/>
                  <a:gd name="T23" fmla="*/ 2687761 h 910"/>
                  <a:gd name="T24" fmla="*/ 1547719 w 1025"/>
                  <a:gd name="T25" fmla="*/ 2674761 h 910"/>
                  <a:gd name="T26" fmla="*/ 2816395 w 1025"/>
                  <a:gd name="T27" fmla="*/ 1264255 h 910"/>
                  <a:gd name="T28" fmla="*/ 1525007 w 1025"/>
                  <a:gd name="T29" fmla="*/ 2671511 h 910"/>
                  <a:gd name="T30" fmla="*/ 2826129 w 1025"/>
                  <a:gd name="T31" fmla="*/ 1264255 h 910"/>
                  <a:gd name="T32" fmla="*/ 2874800 w 1025"/>
                  <a:gd name="T33" fmla="*/ 1387756 h 910"/>
                  <a:gd name="T34" fmla="*/ 772237 w 1025"/>
                  <a:gd name="T35" fmla="*/ 2223009 h 910"/>
                  <a:gd name="T36" fmla="*/ 606758 w 1025"/>
                  <a:gd name="T37" fmla="*/ 2034509 h 910"/>
                  <a:gd name="T38" fmla="*/ 2014956 w 1025"/>
                  <a:gd name="T39" fmla="*/ 2668261 h 910"/>
                  <a:gd name="T40" fmla="*/ 2436766 w 1025"/>
                  <a:gd name="T41" fmla="*/ 2138509 h 910"/>
                  <a:gd name="T42" fmla="*/ 645694 w 1025"/>
                  <a:gd name="T43" fmla="*/ 822253 h 910"/>
                  <a:gd name="T44" fmla="*/ 2167456 w 1025"/>
                  <a:gd name="T45" fmla="*/ 2632511 h 910"/>
                  <a:gd name="T46" fmla="*/ 2949428 w 1025"/>
                  <a:gd name="T47" fmla="*/ 1615257 h 910"/>
                  <a:gd name="T48" fmla="*/ 2371872 w 1025"/>
                  <a:gd name="T49" fmla="*/ 328251 h 910"/>
                  <a:gd name="T50" fmla="*/ 840376 w 1025"/>
                  <a:gd name="T51" fmla="*/ 2551260 h 910"/>
                  <a:gd name="T52" fmla="*/ 2816395 w 1025"/>
                  <a:gd name="T53" fmla="*/ 2031258 h 910"/>
                  <a:gd name="T54" fmla="*/ 551598 w 1025"/>
                  <a:gd name="T55" fmla="*/ 2340010 h 910"/>
                  <a:gd name="T56" fmla="*/ 2495171 w 1025"/>
                  <a:gd name="T57" fmla="*/ 373752 h 910"/>
                  <a:gd name="T58" fmla="*/ 2495171 w 1025"/>
                  <a:gd name="T59" fmla="*/ 373752 h 910"/>
                  <a:gd name="T60" fmla="*/ 207661 w 1025"/>
                  <a:gd name="T61" fmla="*/ 1439756 h 910"/>
                  <a:gd name="T62" fmla="*/ 635960 w 1025"/>
                  <a:gd name="T63" fmla="*/ 819003 h 910"/>
                  <a:gd name="T64" fmla="*/ 603513 w 1025"/>
                  <a:gd name="T65" fmla="*/ 737753 h 910"/>
                  <a:gd name="T66" fmla="*/ 217395 w 1025"/>
                  <a:gd name="T67" fmla="*/ 1573006 h 910"/>
                  <a:gd name="T68" fmla="*/ 240107 w 1025"/>
                  <a:gd name="T69" fmla="*/ 656503 h 910"/>
                  <a:gd name="T70" fmla="*/ 778727 w 1025"/>
                  <a:gd name="T71" fmla="*/ 250251 h 910"/>
                  <a:gd name="T72" fmla="*/ 2443255 w 1025"/>
                  <a:gd name="T73" fmla="*/ 510252 h 910"/>
                  <a:gd name="T74" fmla="*/ 2183680 w 1025"/>
                  <a:gd name="T75" fmla="*/ 276251 h 910"/>
                  <a:gd name="T76" fmla="*/ 220639 w 1025"/>
                  <a:gd name="T77" fmla="*/ 874254 h 910"/>
                  <a:gd name="T78" fmla="*/ 236863 w 1025"/>
                  <a:gd name="T79" fmla="*/ 845004 h 910"/>
                  <a:gd name="T80" fmla="*/ 603513 w 1025"/>
                  <a:gd name="T81" fmla="*/ 448502 h 910"/>
                  <a:gd name="T82" fmla="*/ 1839742 w 1025"/>
                  <a:gd name="T83" fmla="*/ 230751 h 910"/>
                  <a:gd name="T84" fmla="*/ 837131 w 1025"/>
                  <a:gd name="T85" fmla="*/ 490752 h 910"/>
                  <a:gd name="T86" fmla="*/ 551598 w 1025"/>
                  <a:gd name="T87" fmla="*/ 552502 h 910"/>
                  <a:gd name="T88" fmla="*/ 765748 w 1025"/>
                  <a:gd name="T89" fmla="*/ 435502 h 910"/>
                  <a:gd name="T90" fmla="*/ 2293999 w 1025"/>
                  <a:gd name="T91" fmla="*/ 367251 h 910"/>
                  <a:gd name="T92" fmla="*/ 2053892 w 1025"/>
                  <a:gd name="T93" fmla="*/ 149501 h 910"/>
                  <a:gd name="T94" fmla="*/ 934472 w 1025"/>
                  <a:gd name="T95" fmla="*/ 406252 h 910"/>
                  <a:gd name="T96" fmla="*/ 768993 w 1025"/>
                  <a:gd name="T97" fmla="*/ 445252 h 910"/>
                  <a:gd name="T98" fmla="*/ 1022079 w 1025"/>
                  <a:gd name="T99" fmla="*/ 341251 h 910"/>
                  <a:gd name="T100" fmla="*/ 2436766 w 1025"/>
                  <a:gd name="T101" fmla="*/ 341251 h 910"/>
                  <a:gd name="T102" fmla="*/ 1135643 w 1025"/>
                  <a:gd name="T103" fmla="*/ 295751 h 910"/>
                  <a:gd name="T104" fmla="*/ 2310223 w 1025"/>
                  <a:gd name="T105" fmla="*/ 299001 h 910"/>
                  <a:gd name="T106" fmla="*/ 2157722 w 1025"/>
                  <a:gd name="T107" fmla="*/ 263251 h 910"/>
                  <a:gd name="T108" fmla="*/ 1505538 w 1025"/>
                  <a:gd name="T109" fmla="*/ 175501 h 910"/>
                  <a:gd name="T110" fmla="*/ 1894902 w 1025"/>
                  <a:gd name="T111" fmla="*/ 139751 h 910"/>
                  <a:gd name="T112" fmla="*/ 1842987 w 1025"/>
                  <a:gd name="T113" fmla="*/ 224251 h 910"/>
                  <a:gd name="T114" fmla="*/ 1346548 w 1025"/>
                  <a:gd name="T115" fmla="*/ 120251 h 910"/>
                  <a:gd name="T116" fmla="*/ 1722933 w 1025"/>
                  <a:gd name="T117" fmla="*/ 133251 h 910"/>
                  <a:gd name="T118" fmla="*/ 1401708 w 1025"/>
                  <a:gd name="T119" fmla="*/ 159251 h 910"/>
                  <a:gd name="T120" fmla="*/ 2018201 w 1025"/>
                  <a:gd name="T121" fmla="*/ 146251 h 91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25"/>
                  <a:gd name="T184" fmla="*/ 0 h 910"/>
                  <a:gd name="T185" fmla="*/ 1025 w 1025"/>
                  <a:gd name="T186" fmla="*/ 910 h 91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25" h="910">
                    <a:moveTo>
                      <a:pt x="356" y="905"/>
                    </a:moveTo>
                    <a:cubicBezTo>
                      <a:pt x="339" y="905"/>
                      <a:pt x="321" y="904"/>
                      <a:pt x="303" y="901"/>
                    </a:cubicBezTo>
                    <a:cubicBezTo>
                      <a:pt x="178" y="879"/>
                      <a:pt x="106" y="787"/>
                      <a:pt x="69" y="713"/>
                    </a:cubicBezTo>
                    <a:cubicBezTo>
                      <a:pt x="15" y="607"/>
                      <a:pt x="0" y="489"/>
                      <a:pt x="28" y="384"/>
                    </a:cubicBezTo>
                    <a:cubicBezTo>
                      <a:pt x="30" y="322"/>
                      <a:pt x="45" y="259"/>
                      <a:pt x="72" y="200"/>
                    </a:cubicBezTo>
                    <a:cubicBezTo>
                      <a:pt x="94" y="151"/>
                      <a:pt x="129" y="110"/>
                      <a:pt x="175" y="78"/>
                    </a:cubicBezTo>
                    <a:cubicBezTo>
                      <a:pt x="218" y="50"/>
                      <a:pt x="270" y="29"/>
                      <a:pt x="326" y="19"/>
                    </a:cubicBezTo>
                    <a:cubicBezTo>
                      <a:pt x="433" y="0"/>
                      <a:pt x="535" y="9"/>
                      <a:pt x="622" y="42"/>
                    </a:cubicBezTo>
                    <a:cubicBezTo>
                      <a:pt x="689" y="50"/>
                      <a:pt x="751" y="73"/>
                      <a:pt x="804" y="110"/>
                    </a:cubicBezTo>
                    <a:cubicBezTo>
                      <a:pt x="823" y="124"/>
                      <a:pt x="840" y="139"/>
                      <a:pt x="855" y="155"/>
                    </a:cubicBezTo>
                    <a:cubicBezTo>
                      <a:pt x="865" y="161"/>
                      <a:pt x="873" y="167"/>
                      <a:pt x="882" y="173"/>
                    </a:cubicBezTo>
                    <a:cubicBezTo>
                      <a:pt x="944" y="220"/>
                      <a:pt x="984" y="276"/>
                      <a:pt x="999" y="340"/>
                    </a:cubicBezTo>
                    <a:cubicBezTo>
                      <a:pt x="1025" y="452"/>
                      <a:pt x="988" y="571"/>
                      <a:pt x="894" y="675"/>
                    </a:cubicBezTo>
                    <a:cubicBezTo>
                      <a:pt x="838" y="738"/>
                      <a:pt x="763" y="792"/>
                      <a:pt x="683" y="827"/>
                    </a:cubicBezTo>
                    <a:cubicBezTo>
                      <a:pt x="625" y="852"/>
                      <a:pt x="567" y="866"/>
                      <a:pt x="513" y="869"/>
                    </a:cubicBezTo>
                    <a:cubicBezTo>
                      <a:pt x="464" y="891"/>
                      <a:pt x="411" y="905"/>
                      <a:pt x="356" y="905"/>
                    </a:cubicBezTo>
                    <a:close/>
                    <a:moveTo>
                      <a:pt x="27" y="397"/>
                    </a:moveTo>
                    <a:cubicBezTo>
                      <a:pt x="4" y="498"/>
                      <a:pt x="19" y="611"/>
                      <a:pt x="71" y="712"/>
                    </a:cubicBezTo>
                    <a:cubicBezTo>
                      <a:pt x="108" y="785"/>
                      <a:pt x="179" y="877"/>
                      <a:pt x="304" y="898"/>
                    </a:cubicBezTo>
                    <a:cubicBezTo>
                      <a:pt x="375" y="910"/>
                      <a:pt x="443" y="896"/>
                      <a:pt x="505" y="870"/>
                    </a:cubicBezTo>
                    <a:cubicBezTo>
                      <a:pt x="504" y="870"/>
                      <a:pt x="503" y="870"/>
                      <a:pt x="503" y="870"/>
                    </a:cubicBezTo>
                    <a:cubicBezTo>
                      <a:pt x="469" y="874"/>
                      <a:pt x="435" y="874"/>
                      <a:pt x="403" y="869"/>
                    </a:cubicBezTo>
                    <a:cubicBezTo>
                      <a:pt x="340" y="859"/>
                      <a:pt x="283" y="831"/>
                      <a:pt x="233" y="787"/>
                    </a:cubicBezTo>
                    <a:cubicBezTo>
                      <a:pt x="214" y="770"/>
                      <a:pt x="196" y="751"/>
                      <a:pt x="180" y="731"/>
                    </a:cubicBezTo>
                    <a:cubicBezTo>
                      <a:pt x="170" y="723"/>
                      <a:pt x="161" y="714"/>
                      <a:pt x="152" y="705"/>
                    </a:cubicBezTo>
                    <a:cubicBezTo>
                      <a:pt x="104" y="655"/>
                      <a:pt x="69" y="598"/>
                      <a:pt x="48" y="535"/>
                    </a:cubicBezTo>
                    <a:cubicBezTo>
                      <a:pt x="33" y="492"/>
                      <a:pt x="27" y="445"/>
                      <a:pt x="27" y="397"/>
                    </a:cubicBezTo>
                    <a:close/>
                    <a:moveTo>
                      <a:pt x="192" y="742"/>
                    </a:moveTo>
                    <a:cubicBezTo>
                      <a:pt x="206" y="757"/>
                      <a:pt x="220" y="771"/>
                      <a:pt x="235" y="785"/>
                    </a:cubicBezTo>
                    <a:cubicBezTo>
                      <a:pt x="305" y="847"/>
                      <a:pt x="389" y="876"/>
                      <a:pt x="478" y="870"/>
                    </a:cubicBezTo>
                    <a:cubicBezTo>
                      <a:pt x="467" y="869"/>
                      <a:pt x="456" y="869"/>
                      <a:pt x="445" y="867"/>
                    </a:cubicBezTo>
                    <a:cubicBezTo>
                      <a:pt x="380" y="859"/>
                      <a:pt x="321" y="834"/>
                      <a:pt x="270" y="795"/>
                    </a:cubicBezTo>
                    <a:cubicBezTo>
                      <a:pt x="243" y="780"/>
                      <a:pt x="217" y="762"/>
                      <a:pt x="192" y="742"/>
                    </a:cubicBezTo>
                    <a:close/>
                    <a:moveTo>
                      <a:pt x="286" y="803"/>
                    </a:moveTo>
                    <a:cubicBezTo>
                      <a:pt x="333" y="836"/>
                      <a:pt x="387" y="857"/>
                      <a:pt x="445" y="864"/>
                    </a:cubicBezTo>
                    <a:cubicBezTo>
                      <a:pt x="465" y="867"/>
                      <a:pt x="486" y="868"/>
                      <a:pt x="507" y="867"/>
                    </a:cubicBezTo>
                    <a:cubicBezTo>
                      <a:pt x="509" y="866"/>
                      <a:pt x="512" y="866"/>
                      <a:pt x="514" y="866"/>
                    </a:cubicBezTo>
                    <a:cubicBezTo>
                      <a:pt x="526" y="860"/>
                      <a:pt x="538" y="854"/>
                      <a:pt x="549" y="848"/>
                    </a:cubicBezTo>
                    <a:cubicBezTo>
                      <a:pt x="472" y="859"/>
                      <a:pt x="390" y="848"/>
                      <a:pt x="314" y="815"/>
                    </a:cubicBezTo>
                    <a:cubicBezTo>
                      <a:pt x="304" y="811"/>
                      <a:pt x="295" y="807"/>
                      <a:pt x="286" y="803"/>
                    </a:cubicBezTo>
                    <a:close/>
                    <a:moveTo>
                      <a:pt x="644" y="824"/>
                    </a:moveTo>
                    <a:cubicBezTo>
                      <a:pt x="624" y="834"/>
                      <a:pt x="603" y="844"/>
                      <a:pt x="581" y="851"/>
                    </a:cubicBezTo>
                    <a:cubicBezTo>
                      <a:pt x="565" y="857"/>
                      <a:pt x="548" y="861"/>
                      <a:pt x="531" y="865"/>
                    </a:cubicBezTo>
                    <a:cubicBezTo>
                      <a:pt x="658" y="851"/>
                      <a:pt x="797" y="780"/>
                      <a:pt x="892" y="674"/>
                    </a:cubicBezTo>
                    <a:cubicBezTo>
                      <a:pt x="986" y="570"/>
                      <a:pt x="1023" y="452"/>
                      <a:pt x="996" y="341"/>
                    </a:cubicBezTo>
                    <a:cubicBezTo>
                      <a:pt x="979" y="266"/>
                      <a:pt x="927" y="207"/>
                      <a:pt x="863" y="164"/>
                    </a:cubicBezTo>
                    <a:cubicBezTo>
                      <a:pt x="921" y="230"/>
                      <a:pt x="947" y="316"/>
                      <a:pt x="939" y="413"/>
                    </a:cubicBezTo>
                    <a:cubicBezTo>
                      <a:pt x="934" y="473"/>
                      <a:pt x="915" y="536"/>
                      <a:pt x="885" y="595"/>
                    </a:cubicBezTo>
                    <a:cubicBezTo>
                      <a:pt x="874" y="622"/>
                      <a:pt x="860" y="648"/>
                      <a:pt x="844" y="672"/>
                    </a:cubicBezTo>
                    <a:cubicBezTo>
                      <a:pt x="807" y="726"/>
                      <a:pt x="759" y="768"/>
                      <a:pt x="701" y="796"/>
                    </a:cubicBezTo>
                    <a:cubicBezTo>
                      <a:pt x="701" y="796"/>
                      <a:pt x="700" y="796"/>
                      <a:pt x="699" y="796"/>
                    </a:cubicBezTo>
                    <a:cubicBezTo>
                      <a:pt x="690" y="802"/>
                      <a:pt x="680" y="807"/>
                      <a:pt x="671" y="812"/>
                    </a:cubicBezTo>
                    <a:cubicBezTo>
                      <a:pt x="662" y="816"/>
                      <a:pt x="653" y="820"/>
                      <a:pt x="644" y="824"/>
                    </a:cubicBezTo>
                    <a:close/>
                    <a:moveTo>
                      <a:pt x="557" y="847"/>
                    </a:moveTo>
                    <a:cubicBezTo>
                      <a:pt x="547" y="853"/>
                      <a:pt x="536" y="858"/>
                      <a:pt x="525" y="864"/>
                    </a:cubicBezTo>
                    <a:cubicBezTo>
                      <a:pt x="543" y="860"/>
                      <a:pt x="562" y="855"/>
                      <a:pt x="580" y="848"/>
                    </a:cubicBezTo>
                    <a:cubicBezTo>
                      <a:pt x="594" y="844"/>
                      <a:pt x="608" y="838"/>
                      <a:pt x="622" y="831"/>
                    </a:cubicBezTo>
                    <a:cubicBezTo>
                      <a:pt x="601" y="838"/>
                      <a:pt x="579" y="844"/>
                      <a:pt x="557" y="847"/>
                    </a:cubicBezTo>
                    <a:close/>
                    <a:moveTo>
                      <a:pt x="272" y="793"/>
                    </a:moveTo>
                    <a:cubicBezTo>
                      <a:pt x="286" y="800"/>
                      <a:pt x="300" y="807"/>
                      <a:pt x="315" y="813"/>
                    </a:cubicBezTo>
                    <a:cubicBezTo>
                      <a:pt x="393" y="846"/>
                      <a:pt x="477" y="857"/>
                      <a:pt x="556" y="844"/>
                    </a:cubicBezTo>
                    <a:cubicBezTo>
                      <a:pt x="562" y="841"/>
                      <a:pt x="567" y="838"/>
                      <a:pt x="572" y="835"/>
                    </a:cubicBezTo>
                    <a:cubicBezTo>
                      <a:pt x="531" y="844"/>
                      <a:pt x="489" y="845"/>
                      <a:pt x="447" y="838"/>
                    </a:cubicBezTo>
                    <a:cubicBezTo>
                      <a:pt x="432" y="836"/>
                      <a:pt x="418" y="833"/>
                      <a:pt x="405" y="828"/>
                    </a:cubicBezTo>
                    <a:cubicBezTo>
                      <a:pt x="343" y="825"/>
                      <a:pt x="287" y="802"/>
                      <a:pt x="240" y="761"/>
                    </a:cubicBezTo>
                    <a:cubicBezTo>
                      <a:pt x="224" y="747"/>
                      <a:pt x="210" y="731"/>
                      <a:pt x="196" y="714"/>
                    </a:cubicBezTo>
                    <a:cubicBezTo>
                      <a:pt x="218" y="744"/>
                      <a:pt x="244" y="771"/>
                      <a:pt x="272" y="793"/>
                    </a:cubicBezTo>
                    <a:close/>
                    <a:moveTo>
                      <a:pt x="581" y="833"/>
                    </a:moveTo>
                    <a:cubicBezTo>
                      <a:pt x="575" y="837"/>
                      <a:pt x="569" y="840"/>
                      <a:pt x="564" y="843"/>
                    </a:cubicBezTo>
                    <a:cubicBezTo>
                      <a:pt x="591" y="839"/>
                      <a:pt x="617" y="831"/>
                      <a:pt x="643" y="821"/>
                    </a:cubicBezTo>
                    <a:cubicBezTo>
                      <a:pt x="647" y="819"/>
                      <a:pt x="651" y="817"/>
                      <a:pt x="655" y="814"/>
                    </a:cubicBezTo>
                    <a:cubicBezTo>
                      <a:pt x="638" y="820"/>
                      <a:pt x="621" y="824"/>
                      <a:pt x="603" y="827"/>
                    </a:cubicBezTo>
                    <a:cubicBezTo>
                      <a:pt x="596" y="829"/>
                      <a:pt x="588" y="831"/>
                      <a:pt x="581" y="833"/>
                    </a:cubicBezTo>
                    <a:close/>
                    <a:moveTo>
                      <a:pt x="415" y="828"/>
                    </a:moveTo>
                    <a:cubicBezTo>
                      <a:pt x="425" y="831"/>
                      <a:pt x="436" y="834"/>
                      <a:pt x="447" y="836"/>
                    </a:cubicBezTo>
                    <a:cubicBezTo>
                      <a:pt x="492" y="843"/>
                      <a:pt x="536" y="841"/>
                      <a:pt x="579" y="831"/>
                    </a:cubicBezTo>
                    <a:cubicBezTo>
                      <a:pt x="580" y="830"/>
                      <a:pt x="581" y="830"/>
                      <a:pt x="581" y="830"/>
                    </a:cubicBezTo>
                    <a:cubicBezTo>
                      <a:pt x="546" y="833"/>
                      <a:pt x="511" y="831"/>
                      <a:pt x="477" y="823"/>
                    </a:cubicBezTo>
                    <a:cubicBezTo>
                      <a:pt x="475" y="823"/>
                      <a:pt x="473" y="824"/>
                      <a:pt x="471" y="824"/>
                    </a:cubicBezTo>
                    <a:cubicBezTo>
                      <a:pt x="452" y="827"/>
                      <a:pt x="433" y="829"/>
                      <a:pt x="415" y="828"/>
                    </a:cubicBezTo>
                    <a:close/>
                    <a:moveTo>
                      <a:pt x="484" y="822"/>
                    </a:moveTo>
                    <a:cubicBezTo>
                      <a:pt x="518" y="829"/>
                      <a:pt x="552" y="830"/>
                      <a:pt x="586" y="826"/>
                    </a:cubicBezTo>
                    <a:cubicBezTo>
                      <a:pt x="615" y="808"/>
                      <a:pt x="641" y="788"/>
                      <a:pt x="664" y="769"/>
                    </a:cubicBezTo>
                    <a:cubicBezTo>
                      <a:pt x="746" y="700"/>
                      <a:pt x="882" y="559"/>
                      <a:pt x="868" y="389"/>
                    </a:cubicBezTo>
                    <a:cubicBezTo>
                      <a:pt x="863" y="324"/>
                      <a:pt x="834" y="273"/>
                      <a:pt x="797" y="235"/>
                    </a:cubicBezTo>
                    <a:cubicBezTo>
                      <a:pt x="814" y="277"/>
                      <a:pt x="823" y="325"/>
                      <a:pt x="826" y="378"/>
                    </a:cubicBezTo>
                    <a:cubicBezTo>
                      <a:pt x="829" y="459"/>
                      <a:pt x="820" y="574"/>
                      <a:pt x="753" y="660"/>
                    </a:cubicBezTo>
                    <a:cubicBezTo>
                      <a:pt x="689" y="741"/>
                      <a:pt x="589" y="801"/>
                      <a:pt x="484" y="822"/>
                    </a:cubicBezTo>
                    <a:close/>
                    <a:moveTo>
                      <a:pt x="406" y="826"/>
                    </a:moveTo>
                    <a:cubicBezTo>
                      <a:pt x="426" y="826"/>
                      <a:pt x="448" y="825"/>
                      <a:pt x="470" y="822"/>
                    </a:cubicBezTo>
                    <a:cubicBezTo>
                      <a:pt x="439" y="814"/>
                      <a:pt x="408" y="802"/>
                      <a:pt x="379" y="786"/>
                    </a:cubicBezTo>
                    <a:cubicBezTo>
                      <a:pt x="305" y="747"/>
                      <a:pt x="245" y="684"/>
                      <a:pt x="207" y="611"/>
                    </a:cubicBezTo>
                    <a:cubicBezTo>
                      <a:pt x="216" y="636"/>
                      <a:pt x="227" y="660"/>
                      <a:pt x="240" y="683"/>
                    </a:cubicBezTo>
                    <a:cubicBezTo>
                      <a:pt x="282" y="755"/>
                      <a:pt x="339" y="803"/>
                      <a:pt x="406" y="826"/>
                    </a:cubicBezTo>
                    <a:close/>
                    <a:moveTo>
                      <a:pt x="794" y="228"/>
                    </a:moveTo>
                    <a:cubicBezTo>
                      <a:pt x="834" y="268"/>
                      <a:pt x="865" y="320"/>
                      <a:pt x="871" y="389"/>
                    </a:cubicBezTo>
                    <a:cubicBezTo>
                      <a:pt x="885" y="560"/>
                      <a:pt x="748" y="702"/>
                      <a:pt x="666" y="771"/>
                    </a:cubicBezTo>
                    <a:cubicBezTo>
                      <a:pt x="644" y="789"/>
                      <a:pt x="619" y="808"/>
                      <a:pt x="592" y="826"/>
                    </a:cubicBezTo>
                    <a:cubicBezTo>
                      <a:pt x="596" y="825"/>
                      <a:pt x="599" y="825"/>
                      <a:pt x="603" y="824"/>
                    </a:cubicBezTo>
                    <a:cubicBezTo>
                      <a:pt x="674" y="802"/>
                      <a:pt x="739" y="756"/>
                      <a:pt x="791" y="692"/>
                    </a:cubicBezTo>
                    <a:cubicBezTo>
                      <a:pt x="845" y="624"/>
                      <a:pt x="877" y="545"/>
                      <a:pt x="884" y="466"/>
                    </a:cubicBezTo>
                    <a:cubicBezTo>
                      <a:pt x="885" y="453"/>
                      <a:pt x="886" y="440"/>
                      <a:pt x="886" y="427"/>
                    </a:cubicBezTo>
                    <a:cubicBezTo>
                      <a:pt x="885" y="384"/>
                      <a:pt x="877" y="341"/>
                      <a:pt x="861" y="301"/>
                    </a:cubicBezTo>
                    <a:cubicBezTo>
                      <a:pt x="839" y="246"/>
                      <a:pt x="803" y="202"/>
                      <a:pt x="760" y="166"/>
                    </a:cubicBezTo>
                    <a:cubicBezTo>
                      <a:pt x="773" y="185"/>
                      <a:pt x="785" y="206"/>
                      <a:pt x="794" y="228"/>
                    </a:cubicBezTo>
                    <a:close/>
                    <a:moveTo>
                      <a:pt x="133" y="584"/>
                    </a:moveTo>
                    <a:cubicBezTo>
                      <a:pt x="171" y="701"/>
                      <a:pt x="256" y="814"/>
                      <a:pt x="396" y="825"/>
                    </a:cubicBezTo>
                    <a:cubicBezTo>
                      <a:pt x="332" y="801"/>
                      <a:pt x="278" y="753"/>
                      <a:pt x="238" y="684"/>
                    </a:cubicBezTo>
                    <a:cubicBezTo>
                      <a:pt x="221" y="655"/>
                      <a:pt x="207" y="624"/>
                      <a:pt x="197" y="591"/>
                    </a:cubicBezTo>
                    <a:cubicBezTo>
                      <a:pt x="180" y="554"/>
                      <a:pt x="169" y="516"/>
                      <a:pt x="164" y="476"/>
                    </a:cubicBezTo>
                    <a:cubicBezTo>
                      <a:pt x="152" y="390"/>
                      <a:pt x="159" y="306"/>
                      <a:pt x="182" y="237"/>
                    </a:cubicBezTo>
                    <a:cubicBezTo>
                      <a:pt x="159" y="270"/>
                      <a:pt x="142" y="306"/>
                      <a:pt x="131" y="344"/>
                    </a:cubicBezTo>
                    <a:cubicBezTo>
                      <a:pt x="110" y="419"/>
                      <a:pt x="110" y="500"/>
                      <a:pt x="131" y="576"/>
                    </a:cubicBezTo>
                    <a:cubicBezTo>
                      <a:pt x="148" y="593"/>
                      <a:pt x="166" y="609"/>
                      <a:pt x="187" y="626"/>
                    </a:cubicBezTo>
                    <a:cubicBezTo>
                      <a:pt x="185" y="628"/>
                      <a:pt x="185" y="628"/>
                      <a:pt x="185" y="628"/>
                    </a:cubicBezTo>
                    <a:cubicBezTo>
                      <a:pt x="166" y="612"/>
                      <a:pt x="148" y="597"/>
                      <a:pt x="132" y="581"/>
                    </a:cubicBezTo>
                    <a:cubicBezTo>
                      <a:pt x="133" y="582"/>
                      <a:pt x="133" y="583"/>
                      <a:pt x="133" y="584"/>
                    </a:cubicBezTo>
                    <a:close/>
                    <a:moveTo>
                      <a:pt x="822" y="653"/>
                    </a:moveTo>
                    <a:cubicBezTo>
                      <a:pt x="813" y="667"/>
                      <a:pt x="804" y="680"/>
                      <a:pt x="793" y="693"/>
                    </a:cubicBezTo>
                    <a:cubicBezTo>
                      <a:pt x="745" y="753"/>
                      <a:pt x="686" y="797"/>
                      <a:pt x="621" y="821"/>
                    </a:cubicBezTo>
                    <a:cubicBezTo>
                      <a:pt x="637" y="817"/>
                      <a:pt x="652" y="813"/>
                      <a:pt x="667" y="807"/>
                    </a:cubicBezTo>
                    <a:cubicBezTo>
                      <a:pt x="730" y="769"/>
                      <a:pt x="784" y="715"/>
                      <a:pt x="822" y="653"/>
                    </a:cubicBezTo>
                    <a:close/>
                    <a:moveTo>
                      <a:pt x="199" y="590"/>
                    </a:moveTo>
                    <a:cubicBezTo>
                      <a:pt x="236" y="671"/>
                      <a:pt x="300" y="741"/>
                      <a:pt x="380" y="784"/>
                    </a:cubicBezTo>
                    <a:cubicBezTo>
                      <a:pt x="411" y="801"/>
                      <a:pt x="444" y="813"/>
                      <a:pt x="477" y="820"/>
                    </a:cubicBezTo>
                    <a:cubicBezTo>
                      <a:pt x="584" y="801"/>
                      <a:pt x="686" y="741"/>
                      <a:pt x="751" y="658"/>
                    </a:cubicBezTo>
                    <a:cubicBezTo>
                      <a:pt x="817" y="573"/>
                      <a:pt x="827" y="459"/>
                      <a:pt x="823" y="378"/>
                    </a:cubicBezTo>
                    <a:cubicBezTo>
                      <a:pt x="821" y="323"/>
                      <a:pt x="810" y="273"/>
                      <a:pt x="792" y="230"/>
                    </a:cubicBezTo>
                    <a:cubicBezTo>
                      <a:pt x="730" y="169"/>
                      <a:pt x="646" y="139"/>
                      <a:pt x="600" y="127"/>
                    </a:cubicBezTo>
                    <a:cubicBezTo>
                      <a:pt x="515" y="103"/>
                      <a:pt x="402" y="101"/>
                      <a:pt x="301" y="122"/>
                    </a:cubicBezTo>
                    <a:cubicBezTo>
                      <a:pt x="287" y="132"/>
                      <a:pt x="273" y="142"/>
                      <a:pt x="260" y="152"/>
                    </a:cubicBezTo>
                    <a:cubicBezTo>
                      <a:pt x="233" y="182"/>
                      <a:pt x="213" y="216"/>
                      <a:pt x="199" y="253"/>
                    </a:cubicBezTo>
                    <a:cubicBezTo>
                      <a:pt x="162" y="352"/>
                      <a:pt x="164" y="479"/>
                      <a:pt x="199" y="590"/>
                    </a:cubicBezTo>
                    <a:close/>
                    <a:moveTo>
                      <a:pt x="668" y="810"/>
                    </a:moveTo>
                    <a:cubicBezTo>
                      <a:pt x="667" y="810"/>
                      <a:pt x="666" y="811"/>
                      <a:pt x="665" y="812"/>
                    </a:cubicBezTo>
                    <a:cubicBezTo>
                      <a:pt x="667" y="811"/>
                      <a:pt x="668" y="810"/>
                      <a:pt x="670" y="809"/>
                    </a:cubicBezTo>
                    <a:cubicBezTo>
                      <a:pt x="670" y="809"/>
                      <a:pt x="671" y="809"/>
                      <a:pt x="672" y="808"/>
                    </a:cubicBezTo>
                    <a:cubicBezTo>
                      <a:pt x="670" y="809"/>
                      <a:pt x="669" y="809"/>
                      <a:pt x="668" y="810"/>
                    </a:cubicBezTo>
                    <a:close/>
                    <a:moveTo>
                      <a:pt x="887" y="466"/>
                    </a:moveTo>
                    <a:cubicBezTo>
                      <a:pt x="886" y="479"/>
                      <a:pt x="884" y="493"/>
                      <a:pt x="882" y="506"/>
                    </a:cubicBezTo>
                    <a:cubicBezTo>
                      <a:pt x="861" y="624"/>
                      <a:pt x="784" y="734"/>
                      <a:pt x="680" y="802"/>
                    </a:cubicBezTo>
                    <a:cubicBezTo>
                      <a:pt x="686" y="800"/>
                      <a:pt x="692" y="797"/>
                      <a:pt x="699" y="794"/>
                    </a:cubicBezTo>
                    <a:cubicBezTo>
                      <a:pt x="773" y="750"/>
                      <a:pt x="837" y="680"/>
                      <a:pt x="880" y="599"/>
                    </a:cubicBezTo>
                    <a:cubicBezTo>
                      <a:pt x="894" y="567"/>
                      <a:pt x="903" y="533"/>
                      <a:pt x="909" y="497"/>
                    </a:cubicBezTo>
                    <a:cubicBezTo>
                      <a:pt x="929" y="361"/>
                      <a:pt x="886" y="226"/>
                      <a:pt x="791" y="137"/>
                    </a:cubicBezTo>
                    <a:cubicBezTo>
                      <a:pt x="781" y="128"/>
                      <a:pt x="771" y="119"/>
                      <a:pt x="760" y="111"/>
                    </a:cubicBezTo>
                    <a:cubicBezTo>
                      <a:pt x="754" y="109"/>
                      <a:pt x="749" y="107"/>
                      <a:pt x="743" y="105"/>
                    </a:cubicBezTo>
                    <a:cubicBezTo>
                      <a:pt x="772" y="123"/>
                      <a:pt x="796" y="145"/>
                      <a:pt x="809" y="176"/>
                    </a:cubicBezTo>
                    <a:cubicBezTo>
                      <a:pt x="807" y="177"/>
                      <a:pt x="807" y="177"/>
                      <a:pt x="807" y="177"/>
                    </a:cubicBezTo>
                    <a:cubicBezTo>
                      <a:pt x="792" y="143"/>
                      <a:pt x="764" y="119"/>
                      <a:pt x="731" y="101"/>
                    </a:cubicBezTo>
                    <a:cubicBezTo>
                      <a:pt x="729" y="100"/>
                      <a:pt x="728" y="100"/>
                      <a:pt x="727" y="100"/>
                    </a:cubicBezTo>
                    <a:cubicBezTo>
                      <a:pt x="732" y="103"/>
                      <a:pt x="737" y="107"/>
                      <a:pt x="742" y="111"/>
                    </a:cubicBezTo>
                    <a:cubicBezTo>
                      <a:pt x="835" y="187"/>
                      <a:pt x="888" y="303"/>
                      <a:pt x="888" y="427"/>
                    </a:cubicBezTo>
                    <a:cubicBezTo>
                      <a:pt x="889" y="440"/>
                      <a:pt x="888" y="453"/>
                      <a:pt x="887" y="466"/>
                    </a:cubicBezTo>
                    <a:close/>
                    <a:moveTo>
                      <a:pt x="183" y="731"/>
                    </a:moveTo>
                    <a:cubicBezTo>
                      <a:pt x="206" y="751"/>
                      <a:pt x="231" y="769"/>
                      <a:pt x="259" y="785"/>
                    </a:cubicBezTo>
                    <a:cubicBezTo>
                      <a:pt x="231" y="762"/>
                      <a:pt x="206" y="733"/>
                      <a:pt x="185" y="701"/>
                    </a:cubicBezTo>
                    <a:cubicBezTo>
                      <a:pt x="161" y="666"/>
                      <a:pt x="144" y="628"/>
                      <a:pt x="131" y="587"/>
                    </a:cubicBezTo>
                    <a:cubicBezTo>
                      <a:pt x="130" y="584"/>
                      <a:pt x="129" y="581"/>
                      <a:pt x="128" y="577"/>
                    </a:cubicBezTo>
                    <a:cubicBezTo>
                      <a:pt x="107" y="555"/>
                      <a:pt x="89" y="531"/>
                      <a:pt x="74" y="505"/>
                    </a:cubicBezTo>
                    <a:cubicBezTo>
                      <a:pt x="94" y="591"/>
                      <a:pt x="131" y="668"/>
                      <a:pt x="183" y="731"/>
                    </a:cubicBezTo>
                    <a:close/>
                    <a:moveTo>
                      <a:pt x="868" y="625"/>
                    </a:moveTo>
                    <a:cubicBezTo>
                      <a:pt x="864" y="632"/>
                      <a:pt x="859" y="640"/>
                      <a:pt x="854" y="647"/>
                    </a:cubicBezTo>
                    <a:cubicBezTo>
                      <a:pt x="819" y="700"/>
                      <a:pt x="775" y="745"/>
                      <a:pt x="728" y="778"/>
                    </a:cubicBezTo>
                    <a:cubicBezTo>
                      <a:pt x="787" y="742"/>
                      <a:pt x="836" y="689"/>
                      <a:pt x="868" y="625"/>
                    </a:cubicBezTo>
                    <a:close/>
                    <a:moveTo>
                      <a:pt x="30" y="385"/>
                    </a:moveTo>
                    <a:cubicBezTo>
                      <a:pt x="28" y="437"/>
                      <a:pt x="35" y="488"/>
                      <a:pt x="50" y="535"/>
                    </a:cubicBezTo>
                    <a:cubicBezTo>
                      <a:pt x="74" y="605"/>
                      <a:pt x="116" y="669"/>
                      <a:pt x="170" y="720"/>
                    </a:cubicBezTo>
                    <a:cubicBezTo>
                      <a:pt x="121" y="656"/>
                      <a:pt x="87" y="580"/>
                      <a:pt x="70" y="495"/>
                    </a:cubicBezTo>
                    <a:cubicBezTo>
                      <a:pt x="60" y="475"/>
                      <a:pt x="52" y="452"/>
                      <a:pt x="47" y="427"/>
                    </a:cubicBezTo>
                    <a:cubicBezTo>
                      <a:pt x="42" y="399"/>
                      <a:pt x="40" y="373"/>
                      <a:pt x="42" y="348"/>
                    </a:cubicBezTo>
                    <a:cubicBezTo>
                      <a:pt x="40" y="353"/>
                      <a:pt x="39" y="358"/>
                      <a:pt x="37" y="362"/>
                    </a:cubicBezTo>
                    <a:cubicBezTo>
                      <a:pt x="35" y="370"/>
                      <a:pt x="32" y="377"/>
                      <a:pt x="30" y="385"/>
                    </a:cubicBezTo>
                    <a:close/>
                    <a:moveTo>
                      <a:pt x="769" y="115"/>
                    </a:moveTo>
                    <a:cubicBezTo>
                      <a:pt x="777" y="121"/>
                      <a:pt x="785" y="128"/>
                      <a:pt x="793" y="135"/>
                    </a:cubicBezTo>
                    <a:cubicBezTo>
                      <a:pt x="888" y="225"/>
                      <a:pt x="932" y="360"/>
                      <a:pt x="911" y="498"/>
                    </a:cubicBezTo>
                    <a:cubicBezTo>
                      <a:pt x="907" y="524"/>
                      <a:pt x="901" y="549"/>
                      <a:pt x="893" y="573"/>
                    </a:cubicBezTo>
                    <a:cubicBezTo>
                      <a:pt x="916" y="522"/>
                      <a:pt x="932" y="467"/>
                      <a:pt x="936" y="412"/>
                    </a:cubicBezTo>
                    <a:cubicBezTo>
                      <a:pt x="945" y="313"/>
                      <a:pt x="916" y="225"/>
                      <a:pt x="855" y="158"/>
                    </a:cubicBezTo>
                    <a:cubicBezTo>
                      <a:pt x="827" y="141"/>
                      <a:pt x="798" y="127"/>
                      <a:pt x="769" y="115"/>
                    </a:cubicBezTo>
                    <a:close/>
                    <a:moveTo>
                      <a:pt x="72" y="494"/>
                    </a:moveTo>
                    <a:cubicBezTo>
                      <a:pt x="86" y="523"/>
                      <a:pt x="104" y="548"/>
                      <a:pt x="127" y="571"/>
                    </a:cubicBezTo>
                    <a:cubicBezTo>
                      <a:pt x="124" y="563"/>
                      <a:pt x="122" y="555"/>
                      <a:pt x="120" y="546"/>
                    </a:cubicBezTo>
                    <a:cubicBezTo>
                      <a:pt x="98" y="449"/>
                      <a:pt x="102" y="303"/>
                      <a:pt x="158" y="187"/>
                    </a:cubicBezTo>
                    <a:cubicBezTo>
                      <a:pt x="120" y="218"/>
                      <a:pt x="88" y="255"/>
                      <a:pt x="65" y="298"/>
                    </a:cubicBezTo>
                    <a:cubicBezTo>
                      <a:pt x="56" y="352"/>
                      <a:pt x="59" y="406"/>
                      <a:pt x="64" y="443"/>
                    </a:cubicBezTo>
                    <a:cubicBezTo>
                      <a:pt x="66" y="461"/>
                      <a:pt x="69" y="478"/>
                      <a:pt x="72" y="494"/>
                    </a:cubicBezTo>
                    <a:close/>
                    <a:moveTo>
                      <a:pt x="188" y="229"/>
                    </a:moveTo>
                    <a:cubicBezTo>
                      <a:pt x="163" y="300"/>
                      <a:pt x="155" y="386"/>
                      <a:pt x="166" y="476"/>
                    </a:cubicBezTo>
                    <a:cubicBezTo>
                      <a:pt x="170" y="507"/>
                      <a:pt x="178" y="538"/>
                      <a:pt x="190" y="567"/>
                    </a:cubicBezTo>
                    <a:cubicBezTo>
                      <a:pt x="181" y="535"/>
                      <a:pt x="175" y="501"/>
                      <a:pt x="172" y="467"/>
                    </a:cubicBezTo>
                    <a:cubicBezTo>
                      <a:pt x="165" y="390"/>
                      <a:pt x="173" y="314"/>
                      <a:pt x="196" y="252"/>
                    </a:cubicBezTo>
                    <a:cubicBezTo>
                      <a:pt x="208" y="220"/>
                      <a:pt x="225" y="191"/>
                      <a:pt x="246" y="164"/>
                    </a:cubicBezTo>
                    <a:cubicBezTo>
                      <a:pt x="224" y="184"/>
                      <a:pt x="205" y="206"/>
                      <a:pt x="188" y="229"/>
                    </a:cubicBezTo>
                    <a:close/>
                    <a:moveTo>
                      <a:pt x="163" y="183"/>
                    </a:moveTo>
                    <a:cubicBezTo>
                      <a:pt x="114" y="281"/>
                      <a:pt x="103" y="402"/>
                      <a:pt x="114" y="496"/>
                    </a:cubicBezTo>
                    <a:cubicBezTo>
                      <a:pt x="110" y="445"/>
                      <a:pt x="114" y="393"/>
                      <a:pt x="129" y="343"/>
                    </a:cubicBezTo>
                    <a:cubicBezTo>
                      <a:pt x="140" y="302"/>
                      <a:pt x="160" y="263"/>
                      <a:pt x="186" y="227"/>
                    </a:cubicBezTo>
                    <a:cubicBezTo>
                      <a:pt x="197" y="196"/>
                      <a:pt x="211" y="168"/>
                      <a:pt x="229" y="143"/>
                    </a:cubicBezTo>
                    <a:cubicBezTo>
                      <a:pt x="224" y="145"/>
                      <a:pt x="219" y="147"/>
                      <a:pt x="214" y="149"/>
                    </a:cubicBezTo>
                    <a:cubicBezTo>
                      <a:pt x="196" y="159"/>
                      <a:pt x="179" y="171"/>
                      <a:pt x="163" y="183"/>
                    </a:cubicBezTo>
                    <a:close/>
                    <a:moveTo>
                      <a:pt x="46" y="338"/>
                    </a:moveTo>
                    <a:cubicBezTo>
                      <a:pt x="42" y="366"/>
                      <a:pt x="43" y="395"/>
                      <a:pt x="50" y="426"/>
                    </a:cubicBezTo>
                    <a:cubicBezTo>
                      <a:pt x="54" y="447"/>
                      <a:pt x="60" y="466"/>
                      <a:pt x="67" y="484"/>
                    </a:cubicBezTo>
                    <a:cubicBezTo>
                      <a:pt x="65" y="471"/>
                      <a:pt x="63" y="457"/>
                      <a:pt x="61" y="444"/>
                    </a:cubicBezTo>
                    <a:cubicBezTo>
                      <a:pt x="57" y="408"/>
                      <a:pt x="54" y="357"/>
                      <a:pt x="61" y="305"/>
                    </a:cubicBezTo>
                    <a:cubicBezTo>
                      <a:pt x="55" y="316"/>
                      <a:pt x="50" y="327"/>
                      <a:pt x="46" y="338"/>
                    </a:cubicBezTo>
                    <a:close/>
                    <a:moveTo>
                      <a:pt x="436" y="12"/>
                    </a:moveTo>
                    <a:cubicBezTo>
                      <a:pt x="401" y="12"/>
                      <a:pt x="364" y="15"/>
                      <a:pt x="326" y="22"/>
                    </a:cubicBezTo>
                    <a:cubicBezTo>
                      <a:pt x="207" y="43"/>
                      <a:pt x="117" y="107"/>
                      <a:pt x="74" y="202"/>
                    </a:cubicBezTo>
                    <a:cubicBezTo>
                      <a:pt x="49" y="256"/>
                      <a:pt x="35" y="314"/>
                      <a:pt x="31" y="372"/>
                    </a:cubicBezTo>
                    <a:cubicBezTo>
                      <a:pt x="32" y="369"/>
                      <a:pt x="33" y="365"/>
                      <a:pt x="34" y="362"/>
                    </a:cubicBezTo>
                    <a:cubicBezTo>
                      <a:pt x="37" y="353"/>
                      <a:pt x="40" y="345"/>
                      <a:pt x="43" y="338"/>
                    </a:cubicBezTo>
                    <a:cubicBezTo>
                      <a:pt x="47" y="309"/>
                      <a:pt x="56" y="283"/>
                      <a:pt x="70" y="259"/>
                    </a:cubicBezTo>
                    <a:cubicBezTo>
                      <a:pt x="82" y="215"/>
                      <a:pt x="103" y="172"/>
                      <a:pt x="139" y="138"/>
                    </a:cubicBezTo>
                    <a:cubicBezTo>
                      <a:pt x="167" y="112"/>
                      <a:pt x="200" y="92"/>
                      <a:pt x="240" y="77"/>
                    </a:cubicBezTo>
                    <a:cubicBezTo>
                      <a:pt x="275" y="46"/>
                      <a:pt x="317" y="27"/>
                      <a:pt x="364" y="19"/>
                    </a:cubicBezTo>
                    <a:cubicBezTo>
                      <a:pt x="422" y="10"/>
                      <a:pt x="489" y="16"/>
                      <a:pt x="569" y="38"/>
                    </a:cubicBezTo>
                    <a:cubicBezTo>
                      <a:pt x="573" y="39"/>
                      <a:pt x="577" y="39"/>
                      <a:pt x="581" y="39"/>
                    </a:cubicBezTo>
                    <a:cubicBezTo>
                      <a:pt x="591" y="40"/>
                      <a:pt x="602" y="40"/>
                      <a:pt x="611" y="41"/>
                    </a:cubicBezTo>
                    <a:cubicBezTo>
                      <a:pt x="558" y="22"/>
                      <a:pt x="498" y="12"/>
                      <a:pt x="436" y="12"/>
                    </a:cubicBezTo>
                    <a:close/>
                    <a:moveTo>
                      <a:pt x="753" y="157"/>
                    </a:moveTo>
                    <a:cubicBezTo>
                      <a:pt x="804" y="197"/>
                      <a:pt x="842" y="246"/>
                      <a:pt x="863" y="300"/>
                    </a:cubicBezTo>
                    <a:cubicBezTo>
                      <a:pt x="868" y="312"/>
                      <a:pt x="872" y="324"/>
                      <a:pt x="876" y="336"/>
                    </a:cubicBezTo>
                    <a:cubicBezTo>
                      <a:pt x="856" y="248"/>
                      <a:pt x="809" y="169"/>
                      <a:pt x="740" y="113"/>
                    </a:cubicBezTo>
                    <a:cubicBezTo>
                      <a:pt x="733" y="108"/>
                      <a:pt x="726" y="102"/>
                      <a:pt x="719" y="97"/>
                    </a:cubicBezTo>
                    <a:cubicBezTo>
                      <a:pt x="710" y="94"/>
                      <a:pt x="701" y="92"/>
                      <a:pt x="692" y="90"/>
                    </a:cubicBezTo>
                    <a:cubicBezTo>
                      <a:pt x="686" y="88"/>
                      <a:pt x="679" y="87"/>
                      <a:pt x="673" y="85"/>
                    </a:cubicBezTo>
                    <a:cubicBezTo>
                      <a:pt x="686" y="93"/>
                      <a:pt x="698" y="102"/>
                      <a:pt x="709" y="111"/>
                    </a:cubicBezTo>
                    <a:cubicBezTo>
                      <a:pt x="725" y="125"/>
                      <a:pt x="740" y="140"/>
                      <a:pt x="753" y="157"/>
                    </a:cubicBezTo>
                    <a:close/>
                    <a:moveTo>
                      <a:pt x="68" y="269"/>
                    </a:moveTo>
                    <a:cubicBezTo>
                      <a:pt x="58" y="287"/>
                      <a:pt x="51" y="306"/>
                      <a:pt x="48" y="327"/>
                    </a:cubicBezTo>
                    <a:cubicBezTo>
                      <a:pt x="52" y="317"/>
                      <a:pt x="57" y="307"/>
                      <a:pt x="62" y="297"/>
                    </a:cubicBezTo>
                    <a:cubicBezTo>
                      <a:pt x="64" y="288"/>
                      <a:pt x="66" y="278"/>
                      <a:pt x="68" y="269"/>
                    </a:cubicBezTo>
                    <a:close/>
                    <a:moveTo>
                      <a:pt x="73" y="260"/>
                    </a:moveTo>
                    <a:cubicBezTo>
                      <a:pt x="70" y="270"/>
                      <a:pt x="68" y="280"/>
                      <a:pt x="66" y="290"/>
                    </a:cubicBezTo>
                    <a:cubicBezTo>
                      <a:pt x="90" y="248"/>
                      <a:pt x="122" y="212"/>
                      <a:pt x="161" y="181"/>
                    </a:cubicBezTo>
                    <a:cubicBezTo>
                      <a:pt x="162" y="178"/>
                      <a:pt x="164" y="175"/>
                      <a:pt x="165" y="173"/>
                    </a:cubicBezTo>
                    <a:cubicBezTo>
                      <a:pt x="146" y="184"/>
                      <a:pt x="128" y="197"/>
                      <a:pt x="113" y="211"/>
                    </a:cubicBezTo>
                    <a:cubicBezTo>
                      <a:pt x="97" y="226"/>
                      <a:pt x="83" y="243"/>
                      <a:pt x="73" y="260"/>
                    </a:cubicBezTo>
                    <a:close/>
                    <a:moveTo>
                      <a:pt x="234" y="81"/>
                    </a:moveTo>
                    <a:cubicBezTo>
                      <a:pt x="201" y="95"/>
                      <a:pt x="169" y="114"/>
                      <a:pt x="141" y="140"/>
                    </a:cubicBezTo>
                    <a:cubicBezTo>
                      <a:pt x="108" y="171"/>
                      <a:pt x="88" y="210"/>
                      <a:pt x="75" y="251"/>
                    </a:cubicBezTo>
                    <a:cubicBezTo>
                      <a:pt x="85" y="236"/>
                      <a:pt x="97" y="222"/>
                      <a:pt x="111" y="209"/>
                    </a:cubicBezTo>
                    <a:cubicBezTo>
                      <a:pt x="127" y="194"/>
                      <a:pt x="147" y="180"/>
                      <a:pt x="168" y="168"/>
                    </a:cubicBezTo>
                    <a:cubicBezTo>
                      <a:pt x="173" y="158"/>
                      <a:pt x="180" y="148"/>
                      <a:pt x="186" y="138"/>
                    </a:cubicBezTo>
                    <a:cubicBezTo>
                      <a:pt x="201" y="116"/>
                      <a:pt x="217" y="97"/>
                      <a:pt x="234" y="81"/>
                    </a:cubicBezTo>
                    <a:close/>
                    <a:moveTo>
                      <a:pt x="444" y="105"/>
                    </a:moveTo>
                    <a:cubicBezTo>
                      <a:pt x="500" y="105"/>
                      <a:pt x="555" y="112"/>
                      <a:pt x="601" y="124"/>
                    </a:cubicBezTo>
                    <a:cubicBezTo>
                      <a:pt x="646" y="137"/>
                      <a:pt x="728" y="165"/>
                      <a:pt x="789" y="223"/>
                    </a:cubicBezTo>
                    <a:cubicBezTo>
                      <a:pt x="779" y="200"/>
                      <a:pt x="766" y="179"/>
                      <a:pt x="752" y="160"/>
                    </a:cubicBezTo>
                    <a:cubicBezTo>
                      <a:pt x="696" y="117"/>
                      <a:pt x="631" y="88"/>
                      <a:pt x="567" y="71"/>
                    </a:cubicBezTo>
                    <a:cubicBezTo>
                      <a:pt x="494" y="67"/>
                      <a:pt x="421" y="75"/>
                      <a:pt x="351" y="94"/>
                    </a:cubicBezTo>
                    <a:cubicBezTo>
                      <a:pt x="336" y="101"/>
                      <a:pt x="321" y="110"/>
                      <a:pt x="307" y="118"/>
                    </a:cubicBezTo>
                    <a:cubicBezTo>
                      <a:pt x="352" y="109"/>
                      <a:pt x="399" y="105"/>
                      <a:pt x="444" y="105"/>
                    </a:cubicBezTo>
                    <a:close/>
                    <a:moveTo>
                      <a:pt x="234" y="141"/>
                    </a:moveTo>
                    <a:cubicBezTo>
                      <a:pt x="217" y="164"/>
                      <a:pt x="202" y="191"/>
                      <a:pt x="191" y="220"/>
                    </a:cubicBezTo>
                    <a:cubicBezTo>
                      <a:pt x="210" y="195"/>
                      <a:pt x="233" y="171"/>
                      <a:pt x="258" y="151"/>
                    </a:cubicBezTo>
                    <a:cubicBezTo>
                      <a:pt x="266" y="142"/>
                      <a:pt x="274" y="134"/>
                      <a:pt x="282" y="127"/>
                    </a:cubicBezTo>
                    <a:cubicBezTo>
                      <a:pt x="266" y="131"/>
                      <a:pt x="249" y="136"/>
                      <a:pt x="234" y="141"/>
                    </a:cubicBezTo>
                    <a:close/>
                    <a:moveTo>
                      <a:pt x="170" y="170"/>
                    </a:moveTo>
                    <a:cubicBezTo>
                      <a:pt x="168" y="173"/>
                      <a:pt x="167" y="175"/>
                      <a:pt x="166" y="177"/>
                    </a:cubicBezTo>
                    <a:cubicBezTo>
                      <a:pt x="175" y="170"/>
                      <a:pt x="185" y="164"/>
                      <a:pt x="195" y="157"/>
                    </a:cubicBezTo>
                    <a:cubicBezTo>
                      <a:pt x="186" y="161"/>
                      <a:pt x="178" y="166"/>
                      <a:pt x="170" y="170"/>
                    </a:cubicBezTo>
                    <a:close/>
                    <a:moveTo>
                      <a:pt x="242" y="79"/>
                    </a:moveTo>
                    <a:cubicBezTo>
                      <a:pt x="222" y="95"/>
                      <a:pt x="204" y="116"/>
                      <a:pt x="188" y="139"/>
                    </a:cubicBezTo>
                    <a:cubicBezTo>
                      <a:pt x="183" y="148"/>
                      <a:pt x="177" y="157"/>
                      <a:pt x="172" y="166"/>
                    </a:cubicBezTo>
                    <a:cubicBezTo>
                      <a:pt x="185" y="159"/>
                      <a:pt x="199" y="152"/>
                      <a:pt x="213" y="147"/>
                    </a:cubicBezTo>
                    <a:cubicBezTo>
                      <a:pt x="220" y="143"/>
                      <a:pt x="227" y="139"/>
                      <a:pt x="234" y="135"/>
                    </a:cubicBezTo>
                    <a:cubicBezTo>
                      <a:pt x="235" y="135"/>
                      <a:pt x="235" y="135"/>
                      <a:pt x="236" y="134"/>
                    </a:cubicBezTo>
                    <a:cubicBezTo>
                      <a:pt x="264" y="98"/>
                      <a:pt x="299" y="72"/>
                      <a:pt x="341" y="55"/>
                    </a:cubicBezTo>
                    <a:cubicBezTo>
                      <a:pt x="308" y="59"/>
                      <a:pt x="274" y="66"/>
                      <a:pt x="242" y="79"/>
                    </a:cubicBezTo>
                    <a:close/>
                    <a:moveTo>
                      <a:pt x="582" y="72"/>
                    </a:moveTo>
                    <a:cubicBezTo>
                      <a:pt x="632" y="86"/>
                      <a:pt x="679" y="107"/>
                      <a:pt x="720" y="134"/>
                    </a:cubicBezTo>
                    <a:cubicBezTo>
                      <a:pt x="729" y="139"/>
                      <a:pt x="737" y="145"/>
                      <a:pt x="744" y="151"/>
                    </a:cubicBezTo>
                    <a:cubicBezTo>
                      <a:pt x="733" y="137"/>
                      <a:pt x="721" y="125"/>
                      <a:pt x="707" y="113"/>
                    </a:cubicBezTo>
                    <a:cubicBezTo>
                      <a:pt x="694" y="102"/>
                      <a:pt x="680" y="92"/>
                      <a:pt x="664" y="84"/>
                    </a:cubicBezTo>
                    <a:cubicBezTo>
                      <a:pt x="637" y="78"/>
                      <a:pt x="609" y="74"/>
                      <a:pt x="582" y="72"/>
                    </a:cubicBezTo>
                    <a:close/>
                    <a:moveTo>
                      <a:pt x="761" y="109"/>
                    </a:moveTo>
                    <a:cubicBezTo>
                      <a:pt x="791" y="120"/>
                      <a:pt x="820" y="134"/>
                      <a:pt x="846" y="150"/>
                    </a:cubicBezTo>
                    <a:cubicBezTo>
                      <a:pt x="833" y="136"/>
                      <a:pt x="818" y="124"/>
                      <a:pt x="802" y="113"/>
                    </a:cubicBezTo>
                    <a:cubicBezTo>
                      <a:pt x="753" y="78"/>
                      <a:pt x="695" y="55"/>
                      <a:pt x="633" y="46"/>
                    </a:cubicBezTo>
                    <a:cubicBezTo>
                      <a:pt x="638" y="49"/>
                      <a:pt x="643" y="51"/>
                      <a:pt x="648" y="53"/>
                    </a:cubicBezTo>
                    <a:cubicBezTo>
                      <a:pt x="689" y="65"/>
                      <a:pt x="727" y="84"/>
                      <a:pt x="761" y="109"/>
                    </a:cubicBezTo>
                    <a:close/>
                    <a:moveTo>
                      <a:pt x="288" y="125"/>
                    </a:moveTo>
                    <a:cubicBezTo>
                      <a:pt x="283" y="129"/>
                      <a:pt x="279" y="133"/>
                      <a:pt x="275" y="138"/>
                    </a:cubicBezTo>
                    <a:cubicBezTo>
                      <a:pt x="281" y="133"/>
                      <a:pt x="287" y="128"/>
                      <a:pt x="294" y="124"/>
                    </a:cubicBezTo>
                    <a:cubicBezTo>
                      <a:pt x="292" y="125"/>
                      <a:pt x="290" y="125"/>
                      <a:pt x="288" y="125"/>
                    </a:cubicBezTo>
                    <a:close/>
                    <a:moveTo>
                      <a:pt x="237" y="137"/>
                    </a:moveTo>
                    <a:cubicBezTo>
                      <a:pt x="237" y="137"/>
                      <a:pt x="237" y="137"/>
                      <a:pt x="237" y="137"/>
                    </a:cubicBezTo>
                    <a:cubicBezTo>
                      <a:pt x="237" y="137"/>
                      <a:pt x="237" y="137"/>
                      <a:pt x="237" y="138"/>
                    </a:cubicBezTo>
                    <a:cubicBezTo>
                      <a:pt x="253" y="132"/>
                      <a:pt x="270" y="127"/>
                      <a:pt x="287" y="123"/>
                    </a:cubicBezTo>
                    <a:cubicBezTo>
                      <a:pt x="293" y="118"/>
                      <a:pt x="299" y="113"/>
                      <a:pt x="306" y="108"/>
                    </a:cubicBezTo>
                    <a:cubicBezTo>
                      <a:pt x="282" y="116"/>
                      <a:pt x="260" y="126"/>
                      <a:pt x="237" y="137"/>
                    </a:cubicBezTo>
                    <a:close/>
                    <a:moveTo>
                      <a:pt x="352" y="54"/>
                    </a:moveTo>
                    <a:cubicBezTo>
                      <a:pt x="308" y="70"/>
                      <a:pt x="271" y="95"/>
                      <a:pt x="241" y="132"/>
                    </a:cubicBezTo>
                    <a:cubicBezTo>
                      <a:pt x="265" y="120"/>
                      <a:pt x="289" y="111"/>
                      <a:pt x="313" y="102"/>
                    </a:cubicBezTo>
                    <a:cubicBezTo>
                      <a:pt x="346" y="80"/>
                      <a:pt x="382" y="63"/>
                      <a:pt x="422" y="52"/>
                    </a:cubicBezTo>
                    <a:cubicBezTo>
                      <a:pt x="400" y="51"/>
                      <a:pt x="376" y="52"/>
                      <a:pt x="352" y="54"/>
                    </a:cubicBezTo>
                    <a:close/>
                    <a:moveTo>
                      <a:pt x="315" y="105"/>
                    </a:moveTo>
                    <a:cubicBezTo>
                      <a:pt x="307" y="110"/>
                      <a:pt x="300" y="116"/>
                      <a:pt x="293" y="122"/>
                    </a:cubicBezTo>
                    <a:cubicBezTo>
                      <a:pt x="295" y="121"/>
                      <a:pt x="297" y="121"/>
                      <a:pt x="300" y="120"/>
                    </a:cubicBezTo>
                    <a:cubicBezTo>
                      <a:pt x="312" y="112"/>
                      <a:pt x="325" y="105"/>
                      <a:pt x="338" y="98"/>
                    </a:cubicBezTo>
                    <a:cubicBezTo>
                      <a:pt x="330" y="100"/>
                      <a:pt x="322" y="102"/>
                      <a:pt x="315" y="105"/>
                    </a:cubicBezTo>
                    <a:close/>
                    <a:moveTo>
                      <a:pt x="732" y="98"/>
                    </a:moveTo>
                    <a:cubicBezTo>
                      <a:pt x="738" y="100"/>
                      <a:pt x="745" y="103"/>
                      <a:pt x="751" y="105"/>
                    </a:cubicBezTo>
                    <a:cubicBezTo>
                      <a:pt x="725" y="87"/>
                      <a:pt x="696" y="73"/>
                      <a:pt x="666" y="62"/>
                    </a:cubicBezTo>
                    <a:cubicBezTo>
                      <a:pt x="681" y="69"/>
                      <a:pt x="695" y="78"/>
                      <a:pt x="708" y="87"/>
                    </a:cubicBezTo>
                    <a:cubicBezTo>
                      <a:pt x="716" y="90"/>
                      <a:pt x="724" y="94"/>
                      <a:pt x="732" y="98"/>
                    </a:cubicBezTo>
                    <a:close/>
                    <a:moveTo>
                      <a:pt x="432" y="52"/>
                    </a:moveTo>
                    <a:cubicBezTo>
                      <a:pt x="392" y="62"/>
                      <a:pt x="355" y="78"/>
                      <a:pt x="323" y="99"/>
                    </a:cubicBezTo>
                    <a:cubicBezTo>
                      <a:pt x="332" y="96"/>
                      <a:pt x="341" y="94"/>
                      <a:pt x="350" y="91"/>
                    </a:cubicBezTo>
                    <a:cubicBezTo>
                      <a:pt x="368" y="83"/>
                      <a:pt x="386" y="75"/>
                      <a:pt x="406" y="68"/>
                    </a:cubicBezTo>
                    <a:cubicBezTo>
                      <a:pt x="422" y="62"/>
                      <a:pt x="438" y="57"/>
                      <a:pt x="455" y="53"/>
                    </a:cubicBezTo>
                    <a:cubicBezTo>
                      <a:pt x="447" y="53"/>
                      <a:pt x="440" y="52"/>
                      <a:pt x="432" y="52"/>
                    </a:cubicBezTo>
                    <a:close/>
                    <a:moveTo>
                      <a:pt x="665" y="81"/>
                    </a:moveTo>
                    <a:cubicBezTo>
                      <a:pt x="674" y="83"/>
                      <a:pt x="684" y="85"/>
                      <a:pt x="693" y="87"/>
                    </a:cubicBezTo>
                    <a:cubicBezTo>
                      <a:pt x="699" y="89"/>
                      <a:pt x="706" y="91"/>
                      <a:pt x="712" y="92"/>
                    </a:cubicBezTo>
                    <a:cubicBezTo>
                      <a:pt x="710" y="91"/>
                      <a:pt x="709" y="90"/>
                      <a:pt x="707" y="89"/>
                    </a:cubicBezTo>
                    <a:cubicBezTo>
                      <a:pt x="680" y="77"/>
                      <a:pt x="651" y="67"/>
                      <a:pt x="625" y="58"/>
                    </a:cubicBezTo>
                    <a:cubicBezTo>
                      <a:pt x="619" y="56"/>
                      <a:pt x="619" y="56"/>
                      <a:pt x="619" y="56"/>
                    </a:cubicBezTo>
                    <a:cubicBezTo>
                      <a:pt x="603" y="51"/>
                      <a:pt x="588" y="46"/>
                      <a:pt x="573" y="42"/>
                    </a:cubicBezTo>
                    <a:cubicBezTo>
                      <a:pt x="567" y="42"/>
                      <a:pt x="562" y="42"/>
                      <a:pt x="556" y="42"/>
                    </a:cubicBezTo>
                    <a:cubicBezTo>
                      <a:pt x="596" y="50"/>
                      <a:pt x="633" y="63"/>
                      <a:pt x="665" y="81"/>
                    </a:cubicBezTo>
                    <a:close/>
                    <a:moveTo>
                      <a:pt x="464" y="54"/>
                    </a:moveTo>
                    <a:cubicBezTo>
                      <a:pt x="445" y="58"/>
                      <a:pt x="426" y="64"/>
                      <a:pt x="407" y="70"/>
                    </a:cubicBezTo>
                    <a:cubicBezTo>
                      <a:pt x="392" y="76"/>
                      <a:pt x="378" y="81"/>
                      <a:pt x="364" y="88"/>
                    </a:cubicBezTo>
                    <a:cubicBezTo>
                      <a:pt x="425" y="72"/>
                      <a:pt x="490" y="66"/>
                      <a:pt x="554" y="68"/>
                    </a:cubicBezTo>
                    <a:cubicBezTo>
                      <a:pt x="540" y="65"/>
                      <a:pt x="525" y="62"/>
                      <a:pt x="511" y="60"/>
                    </a:cubicBezTo>
                    <a:cubicBezTo>
                      <a:pt x="499" y="58"/>
                      <a:pt x="482" y="56"/>
                      <a:pt x="464" y="54"/>
                    </a:cubicBezTo>
                    <a:close/>
                    <a:moveTo>
                      <a:pt x="584" y="43"/>
                    </a:moveTo>
                    <a:cubicBezTo>
                      <a:pt x="596" y="46"/>
                      <a:pt x="608" y="50"/>
                      <a:pt x="620" y="54"/>
                    </a:cubicBezTo>
                    <a:cubicBezTo>
                      <a:pt x="626" y="56"/>
                      <a:pt x="626" y="56"/>
                      <a:pt x="626" y="56"/>
                    </a:cubicBezTo>
                    <a:cubicBezTo>
                      <a:pt x="647" y="63"/>
                      <a:pt x="670" y="70"/>
                      <a:pt x="692" y="80"/>
                    </a:cubicBezTo>
                    <a:cubicBezTo>
                      <a:pt x="678" y="71"/>
                      <a:pt x="663" y="63"/>
                      <a:pt x="647" y="56"/>
                    </a:cubicBezTo>
                    <a:cubicBezTo>
                      <a:pt x="627" y="50"/>
                      <a:pt x="606" y="45"/>
                      <a:pt x="584" y="43"/>
                    </a:cubicBezTo>
                    <a:close/>
                    <a:moveTo>
                      <a:pt x="568" y="69"/>
                    </a:moveTo>
                    <a:cubicBezTo>
                      <a:pt x="598" y="70"/>
                      <a:pt x="627" y="74"/>
                      <a:pt x="656" y="79"/>
                    </a:cubicBezTo>
                    <a:cubicBezTo>
                      <a:pt x="623" y="62"/>
                      <a:pt x="585" y="49"/>
                      <a:pt x="543" y="43"/>
                    </a:cubicBezTo>
                    <a:cubicBezTo>
                      <a:pt x="520" y="44"/>
                      <a:pt x="496" y="47"/>
                      <a:pt x="473" y="52"/>
                    </a:cubicBezTo>
                    <a:cubicBezTo>
                      <a:pt x="487" y="53"/>
                      <a:pt x="500" y="55"/>
                      <a:pt x="512" y="57"/>
                    </a:cubicBezTo>
                    <a:cubicBezTo>
                      <a:pt x="531" y="60"/>
                      <a:pt x="550" y="64"/>
                      <a:pt x="568" y="69"/>
                    </a:cubicBezTo>
                    <a:close/>
                    <a:moveTo>
                      <a:pt x="418" y="18"/>
                    </a:moveTo>
                    <a:cubicBezTo>
                      <a:pt x="399" y="18"/>
                      <a:pt x="382" y="19"/>
                      <a:pt x="365" y="22"/>
                    </a:cubicBezTo>
                    <a:cubicBezTo>
                      <a:pt x="320" y="29"/>
                      <a:pt x="281" y="46"/>
                      <a:pt x="247" y="74"/>
                    </a:cubicBezTo>
                    <a:cubicBezTo>
                      <a:pt x="268" y="67"/>
                      <a:pt x="291" y="61"/>
                      <a:pt x="315" y="57"/>
                    </a:cubicBezTo>
                    <a:cubicBezTo>
                      <a:pt x="327" y="55"/>
                      <a:pt x="339" y="53"/>
                      <a:pt x="350" y="52"/>
                    </a:cubicBezTo>
                    <a:cubicBezTo>
                      <a:pt x="370" y="45"/>
                      <a:pt x="392" y="40"/>
                      <a:pt x="415" y="37"/>
                    </a:cubicBezTo>
                    <a:cubicBezTo>
                      <a:pt x="451" y="33"/>
                      <a:pt x="486" y="33"/>
                      <a:pt x="520" y="37"/>
                    </a:cubicBezTo>
                    <a:cubicBezTo>
                      <a:pt x="532" y="36"/>
                      <a:pt x="543" y="37"/>
                      <a:pt x="555" y="37"/>
                    </a:cubicBezTo>
                    <a:cubicBezTo>
                      <a:pt x="504" y="24"/>
                      <a:pt x="459" y="18"/>
                      <a:pt x="418" y="18"/>
                    </a:cubicBezTo>
                    <a:close/>
                    <a:moveTo>
                      <a:pt x="441" y="50"/>
                    </a:moveTo>
                    <a:cubicBezTo>
                      <a:pt x="449" y="50"/>
                      <a:pt x="456" y="51"/>
                      <a:pt x="463" y="51"/>
                    </a:cubicBezTo>
                    <a:cubicBezTo>
                      <a:pt x="486" y="46"/>
                      <a:pt x="509" y="43"/>
                      <a:pt x="531" y="41"/>
                    </a:cubicBezTo>
                    <a:cubicBezTo>
                      <a:pt x="527" y="40"/>
                      <a:pt x="524" y="40"/>
                      <a:pt x="520" y="39"/>
                    </a:cubicBezTo>
                    <a:cubicBezTo>
                      <a:pt x="494" y="40"/>
                      <a:pt x="467" y="44"/>
                      <a:pt x="441" y="50"/>
                    </a:cubicBezTo>
                    <a:close/>
                    <a:moveTo>
                      <a:pt x="470" y="37"/>
                    </a:moveTo>
                    <a:cubicBezTo>
                      <a:pt x="452" y="37"/>
                      <a:pt x="434" y="38"/>
                      <a:pt x="415" y="40"/>
                    </a:cubicBezTo>
                    <a:cubicBezTo>
                      <a:pt x="397" y="42"/>
                      <a:pt x="379" y="46"/>
                      <a:pt x="362" y="51"/>
                    </a:cubicBezTo>
                    <a:cubicBezTo>
                      <a:pt x="387" y="49"/>
                      <a:pt x="410" y="49"/>
                      <a:pt x="432" y="49"/>
                    </a:cubicBezTo>
                    <a:cubicBezTo>
                      <a:pt x="434" y="49"/>
                      <a:pt x="437" y="48"/>
                      <a:pt x="439" y="47"/>
                    </a:cubicBezTo>
                    <a:cubicBezTo>
                      <a:pt x="460" y="43"/>
                      <a:pt x="480" y="39"/>
                      <a:pt x="501" y="38"/>
                    </a:cubicBezTo>
                    <a:cubicBezTo>
                      <a:pt x="491" y="37"/>
                      <a:pt x="481" y="37"/>
                      <a:pt x="470" y="37"/>
                    </a:cubicBezTo>
                    <a:close/>
                    <a:moveTo>
                      <a:pt x="609" y="44"/>
                    </a:moveTo>
                    <a:cubicBezTo>
                      <a:pt x="616" y="45"/>
                      <a:pt x="623" y="46"/>
                      <a:pt x="630" y="48"/>
                    </a:cubicBezTo>
                    <a:cubicBezTo>
                      <a:pt x="627" y="47"/>
                      <a:pt x="624" y="46"/>
                      <a:pt x="622" y="45"/>
                    </a:cubicBezTo>
                    <a:cubicBezTo>
                      <a:pt x="618" y="45"/>
                      <a:pt x="613" y="44"/>
                      <a:pt x="609" y="44"/>
                    </a:cubicBezTo>
                    <a:close/>
                    <a:moveTo>
                      <a:pt x="539" y="39"/>
                    </a:moveTo>
                    <a:cubicBezTo>
                      <a:pt x="541" y="40"/>
                      <a:pt x="542" y="40"/>
                      <a:pt x="544" y="40"/>
                    </a:cubicBezTo>
                    <a:cubicBezTo>
                      <a:pt x="546" y="40"/>
                      <a:pt x="548" y="40"/>
                      <a:pt x="551" y="40"/>
                    </a:cubicBezTo>
                    <a:cubicBezTo>
                      <a:pt x="547" y="39"/>
                      <a:pt x="543" y="39"/>
                      <a:pt x="539" y="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6" name="Freeform 48"/>
              <p:cNvSpPr>
                <a:spLocks noEditPoints="1"/>
              </p:cNvSpPr>
              <p:nvPr/>
            </p:nvSpPr>
            <p:spPr bwMode="auto">
              <a:xfrm>
                <a:off x="3433763" y="3417888"/>
                <a:ext cx="3336925" cy="3155949"/>
              </a:xfrm>
              <a:custGeom>
                <a:avLst/>
                <a:gdLst>
                  <a:gd name="T0" fmla="*/ 288897 w 1028"/>
                  <a:gd name="T1" fmla="*/ 2538410 h 971"/>
                  <a:gd name="T2" fmla="*/ 542088 w 1028"/>
                  <a:gd name="T3" fmla="*/ 526533 h 971"/>
                  <a:gd name="T4" fmla="*/ 3119440 w 1028"/>
                  <a:gd name="T5" fmla="*/ 711795 h 971"/>
                  <a:gd name="T6" fmla="*/ 2898710 w 1028"/>
                  <a:gd name="T7" fmla="*/ 2395401 h 971"/>
                  <a:gd name="T8" fmla="*/ 1470454 w 1028"/>
                  <a:gd name="T9" fmla="*/ 3090945 h 971"/>
                  <a:gd name="T10" fmla="*/ 1801550 w 1028"/>
                  <a:gd name="T11" fmla="*/ 3055193 h 971"/>
                  <a:gd name="T12" fmla="*/ 1428256 w 1028"/>
                  <a:gd name="T13" fmla="*/ 2609915 h 971"/>
                  <a:gd name="T14" fmla="*/ 295389 w 1028"/>
                  <a:gd name="T15" fmla="*/ 1784363 h 971"/>
                  <a:gd name="T16" fmla="*/ 100627 w 1028"/>
                  <a:gd name="T17" fmla="*/ 1365086 h 971"/>
                  <a:gd name="T18" fmla="*/ 587532 w 1028"/>
                  <a:gd name="T19" fmla="*/ 2135385 h 971"/>
                  <a:gd name="T20" fmla="*/ 1486684 w 1028"/>
                  <a:gd name="T21" fmla="*/ 2619665 h 971"/>
                  <a:gd name="T22" fmla="*/ 2772114 w 1028"/>
                  <a:gd name="T23" fmla="*/ 2366149 h 971"/>
                  <a:gd name="T24" fmla="*/ 1418517 w 1028"/>
                  <a:gd name="T25" fmla="*/ 2596914 h 971"/>
                  <a:gd name="T26" fmla="*/ 2944154 w 1028"/>
                  <a:gd name="T27" fmla="*/ 1885119 h 971"/>
                  <a:gd name="T28" fmla="*/ 1876209 w 1028"/>
                  <a:gd name="T29" fmla="*/ 2538410 h 971"/>
                  <a:gd name="T30" fmla="*/ 912136 w 1028"/>
                  <a:gd name="T31" fmla="*/ 2346648 h 971"/>
                  <a:gd name="T32" fmla="*/ 2629289 w 1028"/>
                  <a:gd name="T33" fmla="*/ 2590413 h 971"/>
                  <a:gd name="T34" fmla="*/ 2843527 w 1028"/>
                  <a:gd name="T35" fmla="*/ 2317396 h 971"/>
                  <a:gd name="T36" fmla="*/ 1353597 w 1028"/>
                  <a:gd name="T37" fmla="*/ 2583913 h 971"/>
                  <a:gd name="T38" fmla="*/ 610255 w 1028"/>
                  <a:gd name="T39" fmla="*/ 2112633 h 971"/>
                  <a:gd name="T40" fmla="*/ 2781852 w 1028"/>
                  <a:gd name="T41" fmla="*/ 2154886 h 971"/>
                  <a:gd name="T42" fmla="*/ 2901956 w 1028"/>
                  <a:gd name="T43" fmla="*/ 1170074 h 971"/>
                  <a:gd name="T44" fmla="*/ 551826 w 1028"/>
                  <a:gd name="T45" fmla="*/ 2018378 h 971"/>
                  <a:gd name="T46" fmla="*/ 2953892 w 1028"/>
                  <a:gd name="T47" fmla="*/ 1888369 h 971"/>
                  <a:gd name="T48" fmla="*/ 3171376 w 1028"/>
                  <a:gd name="T49" fmla="*/ 1270830 h 971"/>
                  <a:gd name="T50" fmla="*/ 2492955 w 1028"/>
                  <a:gd name="T51" fmla="*/ 419277 h 971"/>
                  <a:gd name="T52" fmla="*/ 2973368 w 1028"/>
                  <a:gd name="T53" fmla="*/ 1384587 h 971"/>
                  <a:gd name="T54" fmla="*/ 607009 w 1028"/>
                  <a:gd name="T55" fmla="*/ 2096382 h 971"/>
                  <a:gd name="T56" fmla="*/ 262929 w 1028"/>
                  <a:gd name="T57" fmla="*/ 975062 h 971"/>
                  <a:gd name="T58" fmla="*/ 577794 w 1028"/>
                  <a:gd name="T59" fmla="*/ 2073631 h 971"/>
                  <a:gd name="T60" fmla="*/ 753080 w 1028"/>
                  <a:gd name="T61" fmla="*/ 516783 h 971"/>
                  <a:gd name="T62" fmla="*/ 2840281 w 1028"/>
                  <a:gd name="T63" fmla="*/ 640290 h 971"/>
                  <a:gd name="T64" fmla="*/ 3262265 w 1028"/>
                  <a:gd name="T65" fmla="*/ 1654354 h 971"/>
                  <a:gd name="T66" fmla="*/ 3268757 w 1028"/>
                  <a:gd name="T67" fmla="*/ 1582850 h 971"/>
                  <a:gd name="T68" fmla="*/ 798525 w 1028"/>
                  <a:gd name="T69" fmla="*/ 490781 h 971"/>
                  <a:gd name="T70" fmla="*/ 454445 w 1028"/>
                  <a:gd name="T71" fmla="*/ 1810364 h 971"/>
                  <a:gd name="T72" fmla="*/ 798525 w 1028"/>
                  <a:gd name="T73" fmla="*/ 490781 h 971"/>
                  <a:gd name="T74" fmla="*/ 3112948 w 1028"/>
                  <a:gd name="T75" fmla="*/ 718295 h 971"/>
                  <a:gd name="T76" fmla="*/ 2103431 w 1028"/>
                  <a:gd name="T77" fmla="*/ 279518 h 971"/>
                  <a:gd name="T78" fmla="*/ 990041 w 1028"/>
                  <a:gd name="T79" fmla="*/ 354272 h 971"/>
                  <a:gd name="T80" fmla="*/ 256437 w 1028"/>
                  <a:gd name="T81" fmla="*/ 968561 h 971"/>
                  <a:gd name="T82" fmla="*/ 990041 w 1028"/>
                  <a:gd name="T83" fmla="*/ 354272 h 971"/>
                  <a:gd name="T84" fmla="*/ 2908448 w 1028"/>
                  <a:gd name="T85" fmla="*/ 1166824 h 971"/>
                  <a:gd name="T86" fmla="*/ 1694431 w 1028"/>
                  <a:gd name="T87" fmla="*/ 269767 h 971"/>
                  <a:gd name="T88" fmla="*/ 1571081 w 1028"/>
                  <a:gd name="T89" fmla="*/ 276267 h 971"/>
                  <a:gd name="T90" fmla="*/ 298635 w 1028"/>
                  <a:gd name="T91" fmla="*/ 906807 h 971"/>
                  <a:gd name="T92" fmla="*/ 866692 w 1028"/>
                  <a:gd name="T93" fmla="*/ 429027 h 971"/>
                  <a:gd name="T94" fmla="*/ 873184 w 1028"/>
                  <a:gd name="T95" fmla="*/ 435528 h 971"/>
                  <a:gd name="T96" fmla="*/ 1285430 w 1028"/>
                  <a:gd name="T97" fmla="*/ 302269 h 971"/>
                  <a:gd name="T98" fmla="*/ 986795 w 1028"/>
                  <a:gd name="T99" fmla="*/ 367273 h 971"/>
                  <a:gd name="T100" fmla="*/ 1694431 w 1028"/>
                  <a:gd name="T101" fmla="*/ 260016 h 971"/>
                  <a:gd name="T102" fmla="*/ 1687939 w 1028"/>
                  <a:gd name="T103" fmla="*/ 260016 h 97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28"/>
                  <a:gd name="T157" fmla="*/ 0 h 971"/>
                  <a:gd name="T158" fmla="*/ 1028 w 1028"/>
                  <a:gd name="T159" fmla="*/ 971 h 97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28" h="971">
                    <a:moveTo>
                      <a:pt x="453" y="951"/>
                    </a:moveTo>
                    <a:cubicBezTo>
                      <a:pt x="398" y="951"/>
                      <a:pt x="347" y="944"/>
                      <a:pt x="298" y="928"/>
                    </a:cubicBezTo>
                    <a:cubicBezTo>
                      <a:pt x="214" y="902"/>
                      <a:pt x="144" y="852"/>
                      <a:pt x="89" y="781"/>
                    </a:cubicBezTo>
                    <a:cubicBezTo>
                      <a:pt x="38" y="714"/>
                      <a:pt x="11" y="624"/>
                      <a:pt x="13" y="528"/>
                    </a:cubicBezTo>
                    <a:cubicBezTo>
                      <a:pt x="14" y="491"/>
                      <a:pt x="19" y="454"/>
                      <a:pt x="28" y="418"/>
                    </a:cubicBezTo>
                    <a:cubicBezTo>
                      <a:pt x="22" y="315"/>
                      <a:pt x="74" y="214"/>
                      <a:pt x="167" y="162"/>
                    </a:cubicBezTo>
                    <a:cubicBezTo>
                      <a:pt x="211" y="139"/>
                      <a:pt x="261" y="118"/>
                      <a:pt x="316" y="103"/>
                    </a:cubicBezTo>
                    <a:cubicBezTo>
                      <a:pt x="410" y="54"/>
                      <a:pt x="524" y="32"/>
                      <a:pt x="635" y="42"/>
                    </a:cubicBezTo>
                    <a:cubicBezTo>
                      <a:pt x="776" y="55"/>
                      <a:pt x="891" y="118"/>
                      <a:pt x="961" y="219"/>
                    </a:cubicBezTo>
                    <a:cubicBezTo>
                      <a:pt x="1011" y="292"/>
                      <a:pt x="1028" y="389"/>
                      <a:pt x="1009" y="487"/>
                    </a:cubicBezTo>
                    <a:cubicBezTo>
                      <a:pt x="1006" y="537"/>
                      <a:pt x="991" y="583"/>
                      <a:pt x="963" y="624"/>
                    </a:cubicBezTo>
                    <a:cubicBezTo>
                      <a:pt x="947" y="666"/>
                      <a:pt x="924" y="704"/>
                      <a:pt x="893" y="737"/>
                    </a:cubicBezTo>
                    <a:cubicBezTo>
                      <a:pt x="867" y="766"/>
                      <a:pt x="837" y="787"/>
                      <a:pt x="806" y="803"/>
                    </a:cubicBezTo>
                    <a:cubicBezTo>
                      <a:pt x="742" y="877"/>
                      <a:pt x="656" y="927"/>
                      <a:pt x="556" y="943"/>
                    </a:cubicBezTo>
                    <a:cubicBezTo>
                      <a:pt x="521" y="948"/>
                      <a:pt x="486" y="951"/>
                      <a:pt x="453" y="951"/>
                    </a:cubicBezTo>
                    <a:close/>
                    <a:moveTo>
                      <a:pt x="29" y="428"/>
                    </a:moveTo>
                    <a:cubicBezTo>
                      <a:pt x="0" y="551"/>
                      <a:pt x="21" y="687"/>
                      <a:pt x="91" y="779"/>
                    </a:cubicBezTo>
                    <a:cubicBezTo>
                      <a:pt x="194" y="914"/>
                      <a:pt x="359" y="971"/>
                      <a:pt x="555" y="940"/>
                    </a:cubicBezTo>
                    <a:cubicBezTo>
                      <a:pt x="653" y="925"/>
                      <a:pt x="737" y="877"/>
                      <a:pt x="800" y="806"/>
                    </a:cubicBezTo>
                    <a:cubicBezTo>
                      <a:pt x="729" y="838"/>
                      <a:pt x="652" y="841"/>
                      <a:pt x="591" y="836"/>
                    </a:cubicBezTo>
                    <a:cubicBezTo>
                      <a:pt x="542" y="831"/>
                      <a:pt x="490" y="820"/>
                      <a:pt x="440" y="803"/>
                    </a:cubicBezTo>
                    <a:cubicBezTo>
                      <a:pt x="400" y="795"/>
                      <a:pt x="362" y="783"/>
                      <a:pt x="328" y="767"/>
                    </a:cubicBezTo>
                    <a:cubicBezTo>
                      <a:pt x="266" y="738"/>
                      <a:pt x="217" y="697"/>
                      <a:pt x="182" y="645"/>
                    </a:cubicBezTo>
                    <a:cubicBezTo>
                      <a:pt x="145" y="617"/>
                      <a:pt x="113" y="585"/>
                      <a:pt x="91" y="549"/>
                    </a:cubicBezTo>
                    <a:cubicBezTo>
                      <a:pt x="47" y="480"/>
                      <a:pt x="39" y="403"/>
                      <a:pt x="69" y="321"/>
                    </a:cubicBezTo>
                    <a:cubicBezTo>
                      <a:pt x="70" y="320"/>
                      <a:pt x="70" y="319"/>
                      <a:pt x="71" y="318"/>
                    </a:cubicBezTo>
                    <a:cubicBezTo>
                      <a:pt x="53" y="349"/>
                      <a:pt x="40" y="384"/>
                      <a:pt x="31" y="420"/>
                    </a:cubicBezTo>
                    <a:cubicBezTo>
                      <a:pt x="33" y="442"/>
                      <a:pt x="37" y="465"/>
                      <a:pt x="45" y="488"/>
                    </a:cubicBezTo>
                    <a:cubicBezTo>
                      <a:pt x="65" y="548"/>
                      <a:pt x="118" y="641"/>
                      <a:pt x="182" y="655"/>
                    </a:cubicBezTo>
                    <a:cubicBezTo>
                      <a:pt x="181" y="657"/>
                      <a:pt x="181" y="657"/>
                      <a:pt x="181" y="657"/>
                    </a:cubicBezTo>
                    <a:cubicBezTo>
                      <a:pt x="116" y="644"/>
                      <a:pt x="62" y="549"/>
                      <a:pt x="42" y="489"/>
                    </a:cubicBezTo>
                    <a:cubicBezTo>
                      <a:pt x="35" y="469"/>
                      <a:pt x="31" y="448"/>
                      <a:pt x="29" y="428"/>
                    </a:cubicBezTo>
                    <a:close/>
                    <a:moveTo>
                      <a:pt x="458" y="806"/>
                    </a:moveTo>
                    <a:cubicBezTo>
                      <a:pt x="502" y="820"/>
                      <a:pt x="548" y="829"/>
                      <a:pt x="591" y="833"/>
                    </a:cubicBezTo>
                    <a:cubicBezTo>
                      <a:pt x="653" y="839"/>
                      <a:pt x="732" y="836"/>
                      <a:pt x="804" y="800"/>
                    </a:cubicBezTo>
                    <a:cubicBezTo>
                      <a:pt x="823" y="778"/>
                      <a:pt x="840" y="754"/>
                      <a:pt x="854" y="728"/>
                    </a:cubicBezTo>
                    <a:cubicBezTo>
                      <a:pt x="786" y="771"/>
                      <a:pt x="700" y="800"/>
                      <a:pt x="612" y="809"/>
                    </a:cubicBezTo>
                    <a:cubicBezTo>
                      <a:pt x="560" y="815"/>
                      <a:pt x="507" y="813"/>
                      <a:pt x="458" y="806"/>
                    </a:cubicBezTo>
                    <a:close/>
                    <a:moveTo>
                      <a:pt x="437" y="799"/>
                    </a:moveTo>
                    <a:cubicBezTo>
                      <a:pt x="496" y="811"/>
                      <a:pt x="557" y="812"/>
                      <a:pt x="612" y="806"/>
                    </a:cubicBezTo>
                    <a:cubicBezTo>
                      <a:pt x="697" y="797"/>
                      <a:pt x="785" y="770"/>
                      <a:pt x="857" y="723"/>
                    </a:cubicBezTo>
                    <a:cubicBezTo>
                      <a:pt x="880" y="680"/>
                      <a:pt x="897" y="632"/>
                      <a:pt x="907" y="580"/>
                    </a:cubicBezTo>
                    <a:cubicBezTo>
                      <a:pt x="907" y="580"/>
                      <a:pt x="907" y="579"/>
                      <a:pt x="908" y="579"/>
                    </a:cubicBezTo>
                    <a:cubicBezTo>
                      <a:pt x="897" y="611"/>
                      <a:pt x="881" y="640"/>
                      <a:pt x="859" y="664"/>
                    </a:cubicBezTo>
                    <a:cubicBezTo>
                      <a:pt x="793" y="737"/>
                      <a:pt x="686" y="781"/>
                      <a:pt x="578" y="781"/>
                    </a:cubicBezTo>
                    <a:cubicBezTo>
                      <a:pt x="567" y="781"/>
                      <a:pt x="556" y="780"/>
                      <a:pt x="545" y="779"/>
                    </a:cubicBezTo>
                    <a:cubicBezTo>
                      <a:pt x="436" y="770"/>
                      <a:pt x="307" y="729"/>
                      <a:pt x="208" y="663"/>
                    </a:cubicBezTo>
                    <a:cubicBezTo>
                      <a:pt x="232" y="687"/>
                      <a:pt x="257" y="706"/>
                      <a:pt x="281" y="722"/>
                    </a:cubicBezTo>
                    <a:cubicBezTo>
                      <a:pt x="328" y="753"/>
                      <a:pt x="382" y="780"/>
                      <a:pt x="437" y="799"/>
                    </a:cubicBezTo>
                    <a:close/>
                    <a:moveTo>
                      <a:pt x="859" y="725"/>
                    </a:moveTo>
                    <a:cubicBezTo>
                      <a:pt x="845" y="751"/>
                      <a:pt x="828" y="775"/>
                      <a:pt x="810" y="797"/>
                    </a:cubicBezTo>
                    <a:cubicBezTo>
                      <a:pt x="839" y="783"/>
                      <a:pt x="867" y="762"/>
                      <a:pt x="891" y="735"/>
                    </a:cubicBezTo>
                    <a:cubicBezTo>
                      <a:pt x="919" y="706"/>
                      <a:pt x="941" y="671"/>
                      <a:pt x="956" y="634"/>
                    </a:cubicBezTo>
                    <a:cubicBezTo>
                      <a:pt x="935" y="663"/>
                      <a:pt x="909" y="689"/>
                      <a:pt x="876" y="713"/>
                    </a:cubicBezTo>
                    <a:cubicBezTo>
                      <a:pt x="871" y="717"/>
                      <a:pt x="865" y="721"/>
                      <a:pt x="859" y="725"/>
                    </a:cubicBezTo>
                    <a:close/>
                    <a:moveTo>
                      <a:pt x="188" y="650"/>
                    </a:moveTo>
                    <a:cubicBezTo>
                      <a:pt x="244" y="728"/>
                      <a:pt x="328" y="773"/>
                      <a:pt x="417" y="795"/>
                    </a:cubicBezTo>
                    <a:cubicBezTo>
                      <a:pt x="368" y="776"/>
                      <a:pt x="321" y="752"/>
                      <a:pt x="280" y="724"/>
                    </a:cubicBezTo>
                    <a:cubicBezTo>
                      <a:pt x="252" y="706"/>
                      <a:pt x="223" y="683"/>
                      <a:pt x="196" y="655"/>
                    </a:cubicBezTo>
                    <a:cubicBezTo>
                      <a:pt x="194" y="653"/>
                      <a:pt x="191" y="652"/>
                      <a:pt x="188" y="650"/>
                    </a:cubicBezTo>
                    <a:close/>
                    <a:moveTo>
                      <a:pt x="198" y="653"/>
                    </a:moveTo>
                    <a:cubicBezTo>
                      <a:pt x="298" y="724"/>
                      <a:pt x="433" y="767"/>
                      <a:pt x="545" y="777"/>
                    </a:cubicBezTo>
                    <a:cubicBezTo>
                      <a:pt x="663" y="787"/>
                      <a:pt x="785" y="742"/>
                      <a:pt x="857" y="663"/>
                    </a:cubicBezTo>
                    <a:cubicBezTo>
                      <a:pt x="885" y="631"/>
                      <a:pt x="903" y="594"/>
                      <a:pt x="912" y="556"/>
                    </a:cubicBezTo>
                    <a:cubicBezTo>
                      <a:pt x="918" y="513"/>
                      <a:pt x="919" y="471"/>
                      <a:pt x="914" y="432"/>
                    </a:cubicBezTo>
                    <a:cubicBezTo>
                      <a:pt x="910" y="406"/>
                      <a:pt x="903" y="381"/>
                      <a:pt x="894" y="360"/>
                    </a:cubicBezTo>
                    <a:cubicBezTo>
                      <a:pt x="808" y="144"/>
                      <a:pt x="558" y="33"/>
                      <a:pt x="338" y="113"/>
                    </a:cubicBezTo>
                    <a:cubicBezTo>
                      <a:pt x="162" y="177"/>
                      <a:pt x="79" y="363"/>
                      <a:pt x="142" y="557"/>
                    </a:cubicBezTo>
                    <a:cubicBezTo>
                      <a:pt x="150" y="580"/>
                      <a:pt x="159" y="601"/>
                      <a:pt x="170" y="621"/>
                    </a:cubicBezTo>
                    <a:cubicBezTo>
                      <a:pt x="179" y="632"/>
                      <a:pt x="188" y="643"/>
                      <a:pt x="198" y="653"/>
                    </a:cubicBezTo>
                    <a:close/>
                    <a:moveTo>
                      <a:pt x="915" y="554"/>
                    </a:moveTo>
                    <a:cubicBezTo>
                      <a:pt x="913" y="563"/>
                      <a:pt x="912" y="572"/>
                      <a:pt x="910" y="581"/>
                    </a:cubicBezTo>
                    <a:cubicBezTo>
                      <a:pt x="900" y="631"/>
                      <a:pt x="883" y="678"/>
                      <a:pt x="861" y="720"/>
                    </a:cubicBezTo>
                    <a:cubicBezTo>
                      <a:pt x="901" y="694"/>
                      <a:pt x="935" y="662"/>
                      <a:pt x="961" y="624"/>
                    </a:cubicBezTo>
                    <a:cubicBezTo>
                      <a:pt x="988" y="553"/>
                      <a:pt x="995" y="472"/>
                      <a:pt x="977" y="391"/>
                    </a:cubicBezTo>
                    <a:cubicBezTo>
                      <a:pt x="955" y="294"/>
                      <a:pt x="903" y="213"/>
                      <a:pt x="829" y="162"/>
                    </a:cubicBezTo>
                    <a:cubicBezTo>
                      <a:pt x="816" y="154"/>
                      <a:pt x="803" y="146"/>
                      <a:pt x="790" y="139"/>
                    </a:cubicBezTo>
                    <a:cubicBezTo>
                      <a:pt x="782" y="136"/>
                      <a:pt x="775" y="132"/>
                      <a:pt x="768" y="129"/>
                    </a:cubicBezTo>
                    <a:cubicBezTo>
                      <a:pt x="708" y="104"/>
                      <a:pt x="639" y="89"/>
                      <a:pt x="569" y="85"/>
                    </a:cubicBezTo>
                    <a:cubicBezTo>
                      <a:pt x="614" y="91"/>
                      <a:pt x="657" y="103"/>
                      <a:pt x="699" y="122"/>
                    </a:cubicBezTo>
                    <a:cubicBezTo>
                      <a:pt x="821" y="179"/>
                      <a:pt x="899" y="291"/>
                      <a:pt x="916" y="426"/>
                    </a:cubicBezTo>
                    <a:cubicBezTo>
                      <a:pt x="924" y="470"/>
                      <a:pt x="924" y="513"/>
                      <a:pt x="915" y="554"/>
                    </a:cubicBezTo>
                    <a:close/>
                    <a:moveTo>
                      <a:pt x="184" y="643"/>
                    </a:moveTo>
                    <a:cubicBezTo>
                      <a:pt x="185" y="644"/>
                      <a:pt x="186" y="645"/>
                      <a:pt x="187" y="645"/>
                    </a:cubicBezTo>
                    <a:cubicBezTo>
                      <a:pt x="185" y="643"/>
                      <a:pt x="183" y="640"/>
                      <a:pt x="180" y="638"/>
                    </a:cubicBezTo>
                    <a:cubicBezTo>
                      <a:pt x="182" y="640"/>
                      <a:pt x="183" y="641"/>
                      <a:pt x="184" y="643"/>
                    </a:cubicBezTo>
                    <a:close/>
                    <a:moveTo>
                      <a:pt x="81" y="300"/>
                    </a:moveTo>
                    <a:cubicBezTo>
                      <a:pt x="78" y="307"/>
                      <a:pt x="75" y="315"/>
                      <a:pt x="72" y="322"/>
                    </a:cubicBezTo>
                    <a:cubicBezTo>
                      <a:pt x="42" y="403"/>
                      <a:pt x="49" y="479"/>
                      <a:pt x="93" y="548"/>
                    </a:cubicBezTo>
                    <a:cubicBezTo>
                      <a:pt x="114" y="581"/>
                      <a:pt x="143" y="611"/>
                      <a:pt x="178" y="638"/>
                    </a:cubicBezTo>
                    <a:cubicBezTo>
                      <a:pt x="174" y="633"/>
                      <a:pt x="171" y="628"/>
                      <a:pt x="168" y="623"/>
                    </a:cubicBezTo>
                    <a:cubicBezTo>
                      <a:pt x="130" y="573"/>
                      <a:pt x="102" y="511"/>
                      <a:pt x="102" y="435"/>
                    </a:cubicBezTo>
                    <a:cubicBezTo>
                      <a:pt x="101" y="327"/>
                      <a:pt x="147" y="230"/>
                      <a:pt x="232" y="159"/>
                    </a:cubicBezTo>
                    <a:cubicBezTo>
                      <a:pt x="179" y="189"/>
                      <a:pt x="132" y="228"/>
                      <a:pt x="97" y="277"/>
                    </a:cubicBezTo>
                    <a:cubicBezTo>
                      <a:pt x="91" y="284"/>
                      <a:pt x="86" y="292"/>
                      <a:pt x="81" y="300"/>
                    </a:cubicBezTo>
                    <a:close/>
                    <a:moveTo>
                      <a:pt x="875" y="197"/>
                    </a:moveTo>
                    <a:cubicBezTo>
                      <a:pt x="926" y="247"/>
                      <a:pt x="963" y="314"/>
                      <a:pt x="979" y="390"/>
                    </a:cubicBezTo>
                    <a:cubicBezTo>
                      <a:pt x="996" y="467"/>
                      <a:pt x="992" y="544"/>
                      <a:pt x="967" y="613"/>
                    </a:cubicBezTo>
                    <a:cubicBezTo>
                      <a:pt x="986" y="582"/>
                      <a:pt x="999" y="547"/>
                      <a:pt x="1005" y="509"/>
                    </a:cubicBezTo>
                    <a:cubicBezTo>
                      <a:pt x="1002" y="518"/>
                      <a:pt x="999" y="528"/>
                      <a:pt x="996" y="538"/>
                    </a:cubicBezTo>
                    <a:cubicBezTo>
                      <a:pt x="994" y="537"/>
                      <a:pt x="994" y="537"/>
                      <a:pt x="994" y="537"/>
                    </a:cubicBezTo>
                    <a:cubicBezTo>
                      <a:pt x="999" y="520"/>
                      <a:pt x="1003" y="503"/>
                      <a:pt x="1007" y="487"/>
                    </a:cubicBezTo>
                    <a:cubicBezTo>
                      <a:pt x="1007" y="484"/>
                      <a:pt x="1007" y="481"/>
                      <a:pt x="1007" y="478"/>
                    </a:cubicBezTo>
                    <a:cubicBezTo>
                      <a:pt x="1010" y="362"/>
                      <a:pt x="956" y="266"/>
                      <a:pt x="875" y="197"/>
                    </a:cubicBezTo>
                    <a:close/>
                    <a:moveTo>
                      <a:pt x="246" y="151"/>
                    </a:moveTo>
                    <a:cubicBezTo>
                      <a:pt x="154" y="223"/>
                      <a:pt x="104" y="323"/>
                      <a:pt x="105" y="435"/>
                    </a:cubicBezTo>
                    <a:cubicBezTo>
                      <a:pt x="105" y="503"/>
                      <a:pt x="127" y="559"/>
                      <a:pt x="159" y="606"/>
                    </a:cubicBezTo>
                    <a:cubicBezTo>
                      <a:pt x="152" y="590"/>
                      <a:pt x="145" y="574"/>
                      <a:pt x="140" y="557"/>
                    </a:cubicBezTo>
                    <a:cubicBezTo>
                      <a:pt x="110" y="467"/>
                      <a:pt x="112" y="372"/>
                      <a:pt x="146" y="291"/>
                    </a:cubicBezTo>
                    <a:cubicBezTo>
                      <a:pt x="177" y="217"/>
                      <a:pt x="232" y="159"/>
                      <a:pt x="304" y="125"/>
                    </a:cubicBezTo>
                    <a:cubicBezTo>
                      <a:pt x="284" y="133"/>
                      <a:pt x="264" y="141"/>
                      <a:pt x="246" y="151"/>
                    </a:cubicBezTo>
                    <a:close/>
                    <a:moveTo>
                      <a:pt x="831" y="160"/>
                    </a:moveTo>
                    <a:cubicBezTo>
                      <a:pt x="933" y="228"/>
                      <a:pt x="1010" y="335"/>
                      <a:pt x="1010" y="468"/>
                    </a:cubicBezTo>
                    <a:cubicBezTo>
                      <a:pt x="1023" y="377"/>
                      <a:pt x="1005" y="289"/>
                      <a:pt x="959" y="221"/>
                    </a:cubicBezTo>
                    <a:cubicBezTo>
                      <a:pt x="824" y="25"/>
                      <a:pt x="533" y="0"/>
                      <a:pt x="329" y="100"/>
                    </a:cubicBezTo>
                    <a:cubicBezTo>
                      <a:pt x="377" y="88"/>
                      <a:pt x="428" y="80"/>
                      <a:pt x="479" y="79"/>
                    </a:cubicBezTo>
                    <a:cubicBezTo>
                      <a:pt x="537" y="74"/>
                      <a:pt x="594" y="76"/>
                      <a:pt x="648" y="86"/>
                    </a:cubicBezTo>
                    <a:cubicBezTo>
                      <a:pt x="697" y="96"/>
                      <a:pt x="745" y="113"/>
                      <a:pt x="791" y="137"/>
                    </a:cubicBezTo>
                    <a:cubicBezTo>
                      <a:pt x="805" y="144"/>
                      <a:pt x="818" y="152"/>
                      <a:pt x="831" y="160"/>
                    </a:cubicBezTo>
                    <a:close/>
                    <a:moveTo>
                      <a:pt x="305" y="109"/>
                    </a:moveTo>
                    <a:cubicBezTo>
                      <a:pt x="255" y="123"/>
                      <a:pt x="209" y="143"/>
                      <a:pt x="169" y="165"/>
                    </a:cubicBezTo>
                    <a:cubicBezTo>
                      <a:pt x="79" y="215"/>
                      <a:pt x="27" y="310"/>
                      <a:pt x="31" y="410"/>
                    </a:cubicBezTo>
                    <a:cubicBezTo>
                      <a:pt x="42" y="370"/>
                      <a:pt x="58" y="332"/>
                      <a:pt x="79" y="298"/>
                    </a:cubicBezTo>
                    <a:cubicBezTo>
                      <a:pt x="113" y="225"/>
                      <a:pt x="176" y="166"/>
                      <a:pt x="263" y="129"/>
                    </a:cubicBezTo>
                    <a:cubicBezTo>
                      <a:pt x="272" y="125"/>
                      <a:pt x="281" y="121"/>
                      <a:pt x="290" y="118"/>
                    </a:cubicBezTo>
                    <a:cubicBezTo>
                      <a:pt x="295" y="115"/>
                      <a:pt x="300" y="112"/>
                      <a:pt x="305" y="109"/>
                    </a:cubicBezTo>
                    <a:close/>
                    <a:moveTo>
                      <a:pt x="484" y="85"/>
                    </a:moveTo>
                    <a:cubicBezTo>
                      <a:pt x="546" y="85"/>
                      <a:pt x="608" y="98"/>
                      <a:pt x="667" y="124"/>
                    </a:cubicBezTo>
                    <a:cubicBezTo>
                      <a:pt x="773" y="171"/>
                      <a:pt x="855" y="254"/>
                      <a:pt x="896" y="359"/>
                    </a:cubicBezTo>
                    <a:cubicBezTo>
                      <a:pt x="900" y="368"/>
                      <a:pt x="904" y="378"/>
                      <a:pt x="907" y="388"/>
                    </a:cubicBezTo>
                    <a:cubicBezTo>
                      <a:pt x="881" y="271"/>
                      <a:pt x="808" y="176"/>
                      <a:pt x="697" y="124"/>
                    </a:cubicBezTo>
                    <a:cubicBezTo>
                      <a:pt x="642" y="99"/>
                      <a:pt x="583" y="86"/>
                      <a:pt x="522" y="83"/>
                    </a:cubicBezTo>
                    <a:cubicBezTo>
                      <a:pt x="501" y="83"/>
                      <a:pt x="480" y="83"/>
                      <a:pt x="460" y="85"/>
                    </a:cubicBezTo>
                    <a:cubicBezTo>
                      <a:pt x="457" y="85"/>
                      <a:pt x="455" y="86"/>
                      <a:pt x="453" y="86"/>
                    </a:cubicBezTo>
                    <a:cubicBezTo>
                      <a:pt x="463" y="85"/>
                      <a:pt x="474" y="85"/>
                      <a:pt x="484" y="85"/>
                    </a:cubicBezTo>
                    <a:close/>
                    <a:moveTo>
                      <a:pt x="278" y="125"/>
                    </a:moveTo>
                    <a:cubicBezTo>
                      <a:pt x="273" y="127"/>
                      <a:pt x="268" y="129"/>
                      <a:pt x="264" y="131"/>
                    </a:cubicBezTo>
                    <a:cubicBezTo>
                      <a:pt x="186" y="165"/>
                      <a:pt x="128" y="216"/>
                      <a:pt x="92" y="279"/>
                    </a:cubicBezTo>
                    <a:cubicBezTo>
                      <a:pt x="93" y="278"/>
                      <a:pt x="94" y="277"/>
                      <a:pt x="95" y="275"/>
                    </a:cubicBezTo>
                    <a:cubicBezTo>
                      <a:pt x="132" y="224"/>
                      <a:pt x="183" y="181"/>
                      <a:pt x="246" y="148"/>
                    </a:cubicBezTo>
                    <a:cubicBezTo>
                      <a:pt x="253" y="143"/>
                      <a:pt x="260" y="137"/>
                      <a:pt x="267" y="132"/>
                    </a:cubicBezTo>
                    <a:cubicBezTo>
                      <a:pt x="271" y="130"/>
                      <a:pt x="274" y="128"/>
                      <a:pt x="278" y="125"/>
                    </a:cubicBezTo>
                    <a:close/>
                    <a:moveTo>
                      <a:pt x="291" y="120"/>
                    </a:moveTo>
                    <a:cubicBezTo>
                      <a:pt x="284" y="125"/>
                      <a:pt x="276" y="130"/>
                      <a:pt x="269" y="134"/>
                    </a:cubicBezTo>
                    <a:cubicBezTo>
                      <a:pt x="266" y="136"/>
                      <a:pt x="263" y="138"/>
                      <a:pt x="260" y="140"/>
                    </a:cubicBezTo>
                    <a:cubicBezTo>
                      <a:pt x="287" y="127"/>
                      <a:pt x="315" y="116"/>
                      <a:pt x="344" y="107"/>
                    </a:cubicBezTo>
                    <a:cubicBezTo>
                      <a:pt x="361" y="101"/>
                      <a:pt x="379" y="97"/>
                      <a:pt x="396" y="93"/>
                    </a:cubicBezTo>
                    <a:cubicBezTo>
                      <a:pt x="359" y="99"/>
                      <a:pt x="324" y="108"/>
                      <a:pt x="291" y="120"/>
                    </a:cubicBezTo>
                    <a:close/>
                    <a:moveTo>
                      <a:pt x="317" y="106"/>
                    </a:moveTo>
                    <a:cubicBezTo>
                      <a:pt x="313" y="108"/>
                      <a:pt x="308" y="110"/>
                      <a:pt x="304" y="113"/>
                    </a:cubicBezTo>
                    <a:cubicBezTo>
                      <a:pt x="346" y="99"/>
                      <a:pt x="393" y="89"/>
                      <a:pt x="440" y="84"/>
                    </a:cubicBezTo>
                    <a:cubicBezTo>
                      <a:pt x="398" y="87"/>
                      <a:pt x="357" y="95"/>
                      <a:pt x="317" y="106"/>
                    </a:cubicBezTo>
                    <a:close/>
                    <a:moveTo>
                      <a:pt x="522" y="80"/>
                    </a:moveTo>
                    <a:cubicBezTo>
                      <a:pt x="595" y="81"/>
                      <a:pt x="667" y="92"/>
                      <a:pt x="731" y="113"/>
                    </a:cubicBezTo>
                    <a:cubicBezTo>
                      <a:pt x="704" y="102"/>
                      <a:pt x="675" y="94"/>
                      <a:pt x="647" y="89"/>
                    </a:cubicBezTo>
                    <a:cubicBezTo>
                      <a:pt x="608" y="82"/>
                      <a:pt x="565" y="78"/>
                      <a:pt x="520" y="80"/>
                    </a:cubicBezTo>
                    <a:cubicBezTo>
                      <a:pt x="521" y="80"/>
                      <a:pt x="522" y="80"/>
                      <a:pt x="522" y="8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7" name="Freeform 49"/>
              <p:cNvSpPr>
                <a:spLocks noEditPoints="1"/>
              </p:cNvSpPr>
              <p:nvPr/>
            </p:nvSpPr>
            <p:spPr bwMode="auto">
              <a:xfrm>
                <a:off x="3265488" y="3252788"/>
                <a:ext cx="3433763" cy="3132137"/>
              </a:xfrm>
              <a:custGeom>
                <a:avLst/>
                <a:gdLst>
                  <a:gd name="T0" fmla="*/ 207713 w 1058"/>
                  <a:gd name="T1" fmla="*/ 2069680 h 964"/>
                  <a:gd name="T2" fmla="*/ 2210201 w 1058"/>
                  <a:gd name="T3" fmla="*/ 149459 h 964"/>
                  <a:gd name="T4" fmla="*/ 2544489 w 1058"/>
                  <a:gd name="T5" fmla="*/ 2878707 h 964"/>
                  <a:gd name="T6" fmla="*/ 1453994 w 1058"/>
                  <a:gd name="T7" fmla="*/ 3102895 h 964"/>
                  <a:gd name="T8" fmla="*/ 1379347 w 1058"/>
                  <a:gd name="T9" fmla="*/ 3089899 h 964"/>
                  <a:gd name="T10" fmla="*/ 1622761 w 1058"/>
                  <a:gd name="T11" fmla="*/ 3024917 h 964"/>
                  <a:gd name="T12" fmla="*/ 1379347 w 1058"/>
                  <a:gd name="T13" fmla="*/ 3089899 h 964"/>
                  <a:gd name="T14" fmla="*/ 1158651 w 1058"/>
                  <a:gd name="T15" fmla="*/ 3015169 h 964"/>
                  <a:gd name="T16" fmla="*/ 1051549 w 1058"/>
                  <a:gd name="T17" fmla="*/ 2816974 h 964"/>
                  <a:gd name="T18" fmla="*/ 2320548 w 1058"/>
                  <a:gd name="T19" fmla="*/ 2969682 h 964"/>
                  <a:gd name="T20" fmla="*/ 1658462 w 1058"/>
                  <a:gd name="T21" fmla="*/ 3018418 h 964"/>
                  <a:gd name="T22" fmla="*/ 1658462 w 1058"/>
                  <a:gd name="T23" fmla="*/ 3018418 h 964"/>
                  <a:gd name="T24" fmla="*/ 1132687 w 1058"/>
                  <a:gd name="T25" fmla="*/ 2849465 h 964"/>
                  <a:gd name="T26" fmla="*/ 999621 w 1058"/>
                  <a:gd name="T27" fmla="*/ 2940440 h 964"/>
                  <a:gd name="T28" fmla="*/ 1090496 w 1058"/>
                  <a:gd name="T29" fmla="*/ 2823472 h 964"/>
                  <a:gd name="T30" fmla="*/ 2878778 w 1058"/>
                  <a:gd name="T31" fmla="*/ 2176900 h 964"/>
                  <a:gd name="T32" fmla="*/ 3021581 w 1058"/>
                  <a:gd name="T33" fmla="*/ 2466071 h 964"/>
                  <a:gd name="T34" fmla="*/ 499810 w 1058"/>
                  <a:gd name="T35" fmla="*/ 2329608 h 964"/>
                  <a:gd name="T36" fmla="*/ 490074 w 1058"/>
                  <a:gd name="T37" fmla="*/ 2293868 h 964"/>
                  <a:gd name="T38" fmla="*/ 2544489 w 1058"/>
                  <a:gd name="T39" fmla="*/ 2784483 h 964"/>
                  <a:gd name="T40" fmla="*/ 2187482 w 1058"/>
                  <a:gd name="T41" fmla="*/ 2846216 h 964"/>
                  <a:gd name="T42" fmla="*/ 366744 w 1058"/>
                  <a:gd name="T43" fmla="*/ 714803 h 964"/>
                  <a:gd name="T44" fmla="*/ 418672 w 1058"/>
                  <a:gd name="T45" fmla="*/ 2163904 h 964"/>
                  <a:gd name="T46" fmla="*/ 824363 w 1058"/>
                  <a:gd name="T47" fmla="*/ 451626 h 964"/>
                  <a:gd name="T48" fmla="*/ 2917724 w 1058"/>
                  <a:gd name="T49" fmla="*/ 2121666 h 964"/>
                  <a:gd name="T50" fmla="*/ 571212 w 1058"/>
                  <a:gd name="T51" fmla="*/ 1920221 h 964"/>
                  <a:gd name="T52" fmla="*/ 765943 w 1058"/>
                  <a:gd name="T53" fmla="*/ 2498562 h 964"/>
                  <a:gd name="T54" fmla="*/ 1268999 w 1058"/>
                  <a:gd name="T55" fmla="*/ 464622 h 964"/>
                  <a:gd name="T56" fmla="*/ 603667 w 1058"/>
                  <a:gd name="T57" fmla="*/ 2443327 h 964"/>
                  <a:gd name="T58" fmla="*/ 3174121 w 1058"/>
                  <a:gd name="T59" fmla="*/ 1709029 h 964"/>
                  <a:gd name="T60" fmla="*/ 3167629 w 1058"/>
                  <a:gd name="T61" fmla="*/ 1955961 h 964"/>
                  <a:gd name="T62" fmla="*/ 3183857 w 1058"/>
                  <a:gd name="T63" fmla="*/ 1686286 h 964"/>
                  <a:gd name="T64" fmla="*/ 3248768 w 1058"/>
                  <a:gd name="T65" fmla="*/ 1393866 h 964"/>
                  <a:gd name="T66" fmla="*/ 3245522 w 1058"/>
                  <a:gd name="T67" fmla="*/ 2095673 h 964"/>
                  <a:gd name="T68" fmla="*/ 3248768 w 1058"/>
                  <a:gd name="T69" fmla="*/ 1384119 h 964"/>
                  <a:gd name="T70" fmla="*/ 421918 w 1058"/>
                  <a:gd name="T71" fmla="*/ 1965709 h 964"/>
                  <a:gd name="T72" fmla="*/ 2927461 w 1058"/>
                  <a:gd name="T73" fmla="*/ 2124915 h 964"/>
                  <a:gd name="T74" fmla="*/ 428409 w 1058"/>
                  <a:gd name="T75" fmla="*/ 2160655 h 964"/>
                  <a:gd name="T76" fmla="*/ 1268999 w 1058"/>
                  <a:gd name="T77" fmla="*/ 454875 h 964"/>
                  <a:gd name="T78" fmla="*/ 470601 w 1058"/>
                  <a:gd name="T79" fmla="*/ 874009 h 964"/>
                  <a:gd name="T80" fmla="*/ 473846 w 1058"/>
                  <a:gd name="T81" fmla="*/ 880508 h 964"/>
                  <a:gd name="T82" fmla="*/ 2521771 w 1058"/>
                  <a:gd name="T83" fmla="*/ 688810 h 964"/>
                  <a:gd name="T84" fmla="*/ 3125438 w 1058"/>
                  <a:gd name="T85" fmla="*/ 1588812 h 964"/>
                  <a:gd name="T86" fmla="*/ 379726 w 1058"/>
                  <a:gd name="T87" fmla="*/ 2046936 h 964"/>
                  <a:gd name="T88" fmla="*/ 408936 w 1058"/>
                  <a:gd name="T89" fmla="*/ 1842243 h 964"/>
                  <a:gd name="T90" fmla="*/ 3131929 w 1058"/>
                  <a:gd name="T91" fmla="*/ 1588812 h 964"/>
                  <a:gd name="T92" fmla="*/ 2927461 w 1058"/>
                  <a:gd name="T93" fmla="*/ 1039714 h 964"/>
                  <a:gd name="T94" fmla="*/ 2417914 w 1058"/>
                  <a:gd name="T95" fmla="*/ 610832 h 964"/>
                  <a:gd name="T96" fmla="*/ 3008599 w 1058"/>
                  <a:gd name="T97" fmla="*/ 906500 h 964"/>
                  <a:gd name="T98" fmla="*/ 684805 w 1058"/>
                  <a:gd name="T99" fmla="*/ 1140436 h 964"/>
                  <a:gd name="T100" fmla="*/ 2930706 w 1058"/>
                  <a:gd name="T101" fmla="*/ 835020 h 964"/>
                  <a:gd name="T102" fmla="*/ 902255 w 1058"/>
                  <a:gd name="T103" fmla="*/ 415886 h 964"/>
                  <a:gd name="T104" fmla="*/ 2930706 w 1058"/>
                  <a:gd name="T105" fmla="*/ 835020 h 964"/>
                  <a:gd name="T106" fmla="*/ 2122572 w 1058"/>
                  <a:gd name="T107" fmla="*/ 480868 h 964"/>
                  <a:gd name="T108" fmla="*/ 2125817 w 1058"/>
                  <a:gd name="T109" fmla="*/ 490615 h 964"/>
                  <a:gd name="T110" fmla="*/ 1632498 w 1058"/>
                  <a:gd name="T111" fmla="*/ 383394 h 9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58"/>
                  <a:gd name="T169" fmla="*/ 0 h 964"/>
                  <a:gd name="T170" fmla="*/ 1058 w 1058"/>
                  <a:gd name="T171" fmla="*/ 964 h 9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58" h="964">
                    <a:moveTo>
                      <a:pt x="503" y="964"/>
                    </a:moveTo>
                    <a:cubicBezTo>
                      <a:pt x="466" y="964"/>
                      <a:pt x="432" y="959"/>
                      <a:pt x="399" y="948"/>
                    </a:cubicBezTo>
                    <a:cubicBezTo>
                      <a:pt x="380" y="943"/>
                      <a:pt x="361" y="936"/>
                      <a:pt x="344" y="927"/>
                    </a:cubicBezTo>
                    <a:cubicBezTo>
                      <a:pt x="314" y="918"/>
                      <a:pt x="285" y="902"/>
                      <a:pt x="258" y="878"/>
                    </a:cubicBezTo>
                    <a:cubicBezTo>
                      <a:pt x="173" y="818"/>
                      <a:pt x="103" y="733"/>
                      <a:pt x="64" y="637"/>
                    </a:cubicBezTo>
                    <a:cubicBezTo>
                      <a:pt x="36" y="566"/>
                      <a:pt x="23" y="489"/>
                      <a:pt x="27" y="419"/>
                    </a:cubicBezTo>
                    <a:cubicBezTo>
                      <a:pt x="32" y="336"/>
                      <a:pt x="61" y="267"/>
                      <a:pt x="111" y="219"/>
                    </a:cubicBezTo>
                    <a:cubicBezTo>
                      <a:pt x="152" y="179"/>
                      <a:pt x="204" y="150"/>
                      <a:pt x="266" y="132"/>
                    </a:cubicBezTo>
                    <a:cubicBezTo>
                      <a:pt x="305" y="111"/>
                      <a:pt x="350" y="92"/>
                      <a:pt x="406" y="75"/>
                    </a:cubicBezTo>
                    <a:cubicBezTo>
                      <a:pt x="504" y="46"/>
                      <a:pt x="599" y="36"/>
                      <a:pt x="681" y="46"/>
                    </a:cubicBezTo>
                    <a:cubicBezTo>
                      <a:pt x="781" y="58"/>
                      <a:pt x="861" y="100"/>
                      <a:pt x="921" y="170"/>
                    </a:cubicBezTo>
                    <a:cubicBezTo>
                      <a:pt x="967" y="225"/>
                      <a:pt x="994" y="291"/>
                      <a:pt x="1001" y="362"/>
                    </a:cubicBezTo>
                    <a:cubicBezTo>
                      <a:pt x="1047" y="436"/>
                      <a:pt x="1058" y="521"/>
                      <a:pt x="1032" y="610"/>
                    </a:cubicBezTo>
                    <a:cubicBezTo>
                      <a:pt x="1018" y="658"/>
                      <a:pt x="994" y="696"/>
                      <a:pt x="965" y="728"/>
                    </a:cubicBezTo>
                    <a:cubicBezTo>
                      <a:pt x="920" y="794"/>
                      <a:pt x="849" y="851"/>
                      <a:pt x="784" y="886"/>
                    </a:cubicBezTo>
                    <a:cubicBezTo>
                      <a:pt x="759" y="899"/>
                      <a:pt x="734" y="910"/>
                      <a:pt x="707" y="919"/>
                    </a:cubicBezTo>
                    <a:cubicBezTo>
                      <a:pt x="662" y="938"/>
                      <a:pt x="617" y="951"/>
                      <a:pt x="573" y="958"/>
                    </a:cubicBezTo>
                    <a:cubicBezTo>
                      <a:pt x="562" y="960"/>
                      <a:pt x="552" y="961"/>
                      <a:pt x="541" y="962"/>
                    </a:cubicBezTo>
                    <a:cubicBezTo>
                      <a:pt x="528" y="963"/>
                      <a:pt x="516" y="964"/>
                      <a:pt x="503" y="964"/>
                    </a:cubicBezTo>
                    <a:close/>
                    <a:moveTo>
                      <a:pt x="448" y="955"/>
                    </a:moveTo>
                    <a:cubicBezTo>
                      <a:pt x="485" y="961"/>
                      <a:pt x="522" y="962"/>
                      <a:pt x="559" y="957"/>
                    </a:cubicBezTo>
                    <a:cubicBezTo>
                      <a:pt x="580" y="954"/>
                      <a:pt x="600" y="949"/>
                      <a:pt x="620" y="942"/>
                    </a:cubicBezTo>
                    <a:cubicBezTo>
                      <a:pt x="613" y="944"/>
                      <a:pt x="605" y="945"/>
                      <a:pt x="597" y="946"/>
                    </a:cubicBezTo>
                    <a:cubicBezTo>
                      <a:pt x="548" y="953"/>
                      <a:pt x="492" y="957"/>
                      <a:pt x="448" y="955"/>
                    </a:cubicBezTo>
                    <a:close/>
                    <a:moveTo>
                      <a:pt x="425" y="951"/>
                    </a:moveTo>
                    <a:cubicBezTo>
                      <a:pt x="431" y="952"/>
                      <a:pt x="438" y="952"/>
                      <a:pt x="444" y="952"/>
                    </a:cubicBezTo>
                    <a:cubicBezTo>
                      <a:pt x="488" y="954"/>
                      <a:pt x="546" y="951"/>
                      <a:pt x="596" y="944"/>
                    </a:cubicBezTo>
                    <a:cubicBezTo>
                      <a:pt x="610" y="942"/>
                      <a:pt x="624" y="939"/>
                      <a:pt x="637" y="936"/>
                    </a:cubicBezTo>
                    <a:cubicBezTo>
                      <a:pt x="664" y="926"/>
                      <a:pt x="691" y="912"/>
                      <a:pt x="715" y="896"/>
                    </a:cubicBezTo>
                    <a:cubicBezTo>
                      <a:pt x="645" y="925"/>
                      <a:pt x="570" y="938"/>
                      <a:pt x="500" y="931"/>
                    </a:cubicBezTo>
                    <a:cubicBezTo>
                      <a:pt x="458" y="938"/>
                      <a:pt x="417" y="939"/>
                      <a:pt x="379" y="935"/>
                    </a:cubicBezTo>
                    <a:cubicBezTo>
                      <a:pt x="375" y="934"/>
                      <a:pt x="371" y="933"/>
                      <a:pt x="368" y="933"/>
                    </a:cubicBezTo>
                    <a:cubicBezTo>
                      <a:pt x="368" y="933"/>
                      <a:pt x="368" y="933"/>
                      <a:pt x="369" y="933"/>
                    </a:cubicBezTo>
                    <a:cubicBezTo>
                      <a:pt x="385" y="939"/>
                      <a:pt x="401" y="945"/>
                      <a:pt x="417" y="949"/>
                    </a:cubicBezTo>
                    <a:cubicBezTo>
                      <a:pt x="420" y="949"/>
                      <a:pt x="423" y="950"/>
                      <a:pt x="425" y="951"/>
                    </a:cubicBezTo>
                    <a:close/>
                    <a:moveTo>
                      <a:pt x="638" y="939"/>
                    </a:moveTo>
                    <a:cubicBezTo>
                      <a:pt x="628" y="943"/>
                      <a:pt x="618" y="946"/>
                      <a:pt x="607" y="949"/>
                    </a:cubicBezTo>
                    <a:cubicBezTo>
                      <a:pt x="631" y="944"/>
                      <a:pt x="655" y="937"/>
                      <a:pt x="678" y="929"/>
                    </a:cubicBezTo>
                    <a:cubicBezTo>
                      <a:pt x="665" y="933"/>
                      <a:pt x="651" y="936"/>
                      <a:pt x="638" y="939"/>
                    </a:cubicBezTo>
                    <a:close/>
                    <a:moveTo>
                      <a:pt x="357" y="928"/>
                    </a:moveTo>
                    <a:cubicBezTo>
                      <a:pt x="364" y="930"/>
                      <a:pt x="372" y="931"/>
                      <a:pt x="380" y="932"/>
                    </a:cubicBezTo>
                    <a:cubicBezTo>
                      <a:pt x="414" y="936"/>
                      <a:pt x="451" y="935"/>
                      <a:pt x="490" y="930"/>
                    </a:cubicBezTo>
                    <a:cubicBezTo>
                      <a:pt x="483" y="929"/>
                      <a:pt x="477" y="928"/>
                      <a:pt x="471" y="927"/>
                    </a:cubicBezTo>
                    <a:cubicBezTo>
                      <a:pt x="420" y="918"/>
                      <a:pt x="373" y="899"/>
                      <a:pt x="332" y="871"/>
                    </a:cubicBezTo>
                    <a:cubicBezTo>
                      <a:pt x="329" y="869"/>
                      <a:pt x="327" y="868"/>
                      <a:pt x="324" y="867"/>
                    </a:cubicBezTo>
                    <a:cubicBezTo>
                      <a:pt x="273" y="842"/>
                      <a:pt x="229" y="808"/>
                      <a:pt x="192" y="765"/>
                    </a:cubicBezTo>
                    <a:cubicBezTo>
                      <a:pt x="234" y="840"/>
                      <a:pt x="290" y="895"/>
                      <a:pt x="357" y="928"/>
                    </a:cubicBezTo>
                    <a:close/>
                    <a:moveTo>
                      <a:pt x="728" y="890"/>
                    </a:moveTo>
                    <a:cubicBezTo>
                      <a:pt x="704" y="907"/>
                      <a:pt x="679" y="921"/>
                      <a:pt x="653" y="933"/>
                    </a:cubicBezTo>
                    <a:cubicBezTo>
                      <a:pt x="674" y="927"/>
                      <a:pt x="695" y="921"/>
                      <a:pt x="715" y="914"/>
                    </a:cubicBezTo>
                    <a:cubicBezTo>
                      <a:pt x="794" y="879"/>
                      <a:pt x="866" y="827"/>
                      <a:pt x="919" y="768"/>
                    </a:cubicBezTo>
                    <a:cubicBezTo>
                      <a:pt x="898" y="784"/>
                      <a:pt x="876" y="797"/>
                      <a:pt x="852" y="810"/>
                    </a:cubicBezTo>
                    <a:cubicBezTo>
                      <a:pt x="832" y="828"/>
                      <a:pt x="810" y="844"/>
                      <a:pt x="786" y="859"/>
                    </a:cubicBezTo>
                    <a:cubicBezTo>
                      <a:pt x="767" y="871"/>
                      <a:pt x="748" y="881"/>
                      <a:pt x="728" y="890"/>
                    </a:cubicBezTo>
                    <a:close/>
                    <a:moveTo>
                      <a:pt x="511" y="929"/>
                    </a:moveTo>
                    <a:cubicBezTo>
                      <a:pt x="582" y="934"/>
                      <a:pt x="657" y="919"/>
                      <a:pt x="727" y="887"/>
                    </a:cubicBezTo>
                    <a:cubicBezTo>
                      <a:pt x="747" y="873"/>
                      <a:pt x="766" y="858"/>
                      <a:pt x="783" y="841"/>
                    </a:cubicBezTo>
                    <a:cubicBezTo>
                      <a:pt x="777" y="843"/>
                      <a:pt x="770" y="846"/>
                      <a:pt x="764" y="848"/>
                    </a:cubicBezTo>
                    <a:cubicBezTo>
                      <a:pt x="728" y="862"/>
                      <a:pt x="694" y="873"/>
                      <a:pt x="661" y="882"/>
                    </a:cubicBezTo>
                    <a:cubicBezTo>
                      <a:pt x="612" y="905"/>
                      <a:pt x="561" y="921"/>
                      <a:pt x="511" y="929"/>
                    </a:cubicBezTo>
                    <a:close/>
                    <a:moveTo>
                      <a:pt x="349" y="877"/>
                    </a:moveTo>
                    <a:cubicBezTo>
                      <a:pt x="385" y="900"/>
                      <a:pt x="427" y="917"/>
                      <a:pt x="471" y="925"/>
                    </a:cubicBezTo>
                    <a:cubicBezTo>
                      <a:pt x="481" y="926"/>
                      <a:pt x="490" y="928"/>
                      <a:pt x="500" y="929"/>
                    </a:cubicBezTo>
                    <a:cubicBezTo>
                      <a:pt x="548" y="921"/>
                      <a:pt x="598" y="907"/>
                      <a:pt x="645" y="886"/>
                    </a:cubicBezTo>
                    <a:cubicBezTo>
                      <a:pt x="531" y="914"/>
                      <a:pt x="433" y="911"/>
                      <a:pt x="349" y="877"/>
                    </a:cubicBezTo>
                    <a:close/>
                    <a:moveTo>
                      <a:pt x="283" y="894"/>
                    </a:moveTo>
                    <a:cubicBezTo>
                      <a:pt x="298" y="904"/>
                      <a:pt x="313" y="912"/>
                      <a:pt x="328" y="919"/>
                    </a:cubicBezTo>
                    <a:cubicBezTo>
                      <a:pt x="313" y="911"/>
                      <a:pt x="298" y="903"/>
                      <a:pt x="283" y="894"/>
                    </a:cubicBezTo>
                    <a:close/>
                    <a:moveTo>
                      <a:pt x="260" y="875"/>
                    </a:moveTo>
                    <a:cubicBezTo>
                      <a:pt x="275" y="886"/>
                      <a:pt x="291" y="896"/>
                      <a:pt x="308" y="905"/>
                    </a:cubicBezTo>
                    <a:cubicBezTo>
                      <a:pt x="244" y="861"/>
                      <a:pt x="200" y="799"/>
                      <a:pt x="183" y="773"/>
                    </a:cubicBezTo>
                    <a:cubicBezTo>
                      <a:pt x="176" y="762"/>
                      <a:pt x="170" y="751"/>
                      <a:pt x="163" y="740"/>
                    </a:cubicBezTo>
                    <a:cubicBezTo>
                      <a:pt x="177" y="772"/>
                      <a:pt x="194" y="802"/>
                      <a:pt x="216" y="828"/>
                    </a:cubicBezTo>
                    <a:cubicBezTo>
                      <a:pt x="230" y="846"/>
                      <a:pt x="245" y="862"/>
                      <a:pt x="260" y="875"/>
                    </a:cubicBezTo>
                    <a:close/>
                    <a:moveTo>
                      <a:pt x="336" y="869"/>
                    </a:moveTo>
                    <a:cubicBezTo>
                      <a:pt x="427" y="910"/>
                      <a:pt x="534" y="913"/>
                      <a:pt x="660" y="880"/>
                    </a:cubicBezTo>
                    <a:cubicBezTo>
                      <a:pt x="675" y="873"/>
                      <a:pt x="690" y="865"/>
                      <a:pt x="704" y="857"/>
                    </a:cubicBezTo>
                    <a:cubicBezTo>
                      <a:pt x="745" y="834"/>
                      <a:pt x="810" y="791"/>
                      <a:pt x="866" y="733"/>
                    </a:cubicBezTo>
                    <a:cubicBezTo>
                      <a:pt x="879" y="709"/>
                      <a:pt x="889" y="684"/>
                      <a:pt x="898" y="659"/>
                    </a:cubicBezTo>
                    <a:cubicBezTo>
                      <a:pt x="894" y="663"/>
                      <a:pt x="891" y="667"/>
                      <a:pt x="887" y="670"/>
                    </a:cubicBezTo>
                    <a:cubicBezTo>
                      <a:pt x="816" y="743"/>
                      <a:pt x="715" y="805"/>
                      <a:pt x="615" y="839"/>
                    </a:cubicBezTo>
                    <a:cubicBezTo>
                      <a:pt x="532" y="866"/>
                      <a:pt x="410" y="887"/>
                      <a:pt x="306" y="826"/>
                    </a:cubicBezTo>
                    <a:cubicBezTo>
                      <a:pt x="283" y="813"/>
                      <a:pt x="264" y="799"/>
                      <a:pt x="248" y="783"/>
                    </a:cubicBezTo>
                    <a:cubicBezTo>
                      <a:pt x="273" y="817"/>
                      <a:pt x="302" y="846"/>
                      <a:pt x="336" y="869"/>
                    </a:cubicBezTo>
                    <a:close/>
                    <a:moveTo>
                      <a:pt x="931" y="759"/>
                    </a:moveTo>
                    <a:cubicBezTo>
                      <a:pt x="883" y="815"/>
                      <a:pt x="820" y="864"/>
                      <a:pt x="748" y="900"/>
                    </a:cubicBezTo>
                    <a:cubicBezTo>
                      <a:pt x="760" y="895"/>
                      <a:pt x="771" y="890"/>
                      <a:pt x="782" y="884"/>
                    </a:cubicBezTo>
                    <a:cubicBezTo>
                      <a:pt x="843" y="851"/>
                      <a:pt x="909" y="799"/>
                      <a:pt x="953" y="740"/>
                    </a:cubicBezTo>
                    <a:cubicBezTo>
                      <a:pt x="946" y="746"/>
                      <a:pt x="939" y="753"/>
                      <a:pt x="931" y="759"/>
                    </a:cubicBezTo>
                    <a:close/>
                    <a:moveTo>
                      <a:pt x="154" y="717"/>
                    </a:moveTo>
                    <a:cubicBezTo>
                      <a:pt x="164" y="736"/>
                      <a:pt x="174" y="754"/>
                      <a:pt x="185" y="772"/>
                    </a:cubicBezTo>
                    <a:cubicBezTo>
                      <a:pt x="200" y="794"/>
                      <a:pt x="237" y="846"/>
                      <a:pt x="290" y="889"/>
                    </a:cubicBezTo>
                    <a:cubicBezTo>
                      <a:pt x="290" y="888"/>
                      <a:pt x="289" y="887"/>
                      <a:pt x="288" y="887"/>
                    </a:cubicBezTo>
                    <a:cubicBezTo>
                      <a:pt x="247" y="853"/>
                      <a:pt x="212" y="808"/>
                      <a:pt x="184" y="754"/>
                    </a:cubicBezTo>
                    <a:cubicBezTo>
                      <a:pt x="172" y="739"/>
                      <a:pt x="161" y="723"/>
                      <a:pt x="151" y="706"/>
                    </a:cubicBezTo>
                    <a:cubicBezTo>
                      <a:pt x="152" y="710"/>
                      <a:pt x="153" y="714"/>
                      <a:pt x="154" y="717"/>
                    </a:cubicBezTo>
                    <a:close/>
                    <a:moveTo>
                      <a:pt x="789" y="838"/>
                    </a:moveTo>
                    <a:cubicBezTo>
                      <a:pt x="786" y="841"/>
                      <a:pt x="783" y="844"/>
                      <a:pt x="780" y="847"/>
                    </a:cubicBezTo>
                    <a:cubicBezTo>
                      <a:pt x="767" y="859"/>
                      <a:pt x="753" y="871"/>
                      <a:pt x="739" y="882"/>
                    </a:cubicBezTo>
                    <a:cubicBezTo>
                      <a:pt x="755" y="874"/>
                      <a:pt x="770" y="866"/>
                      <a:pt x="784" y="857"/>
                    </a:cubicBezTo>
                    <a:cubicBezTo>
                      <a:pt x="805" y="844"/>
                      <a:pt x="824" y="830"/>
                      <a:pt x="842" y="814"/>
                    </a:cubicBezTo>
                    <a:cubicBezTo>
                      <a:pt x="825" y="823"/>
                      <a:pt x="807" y="831"/>
                      <a:pt x="789" y="838"/>
                    </a:cubicBezTo>
                    <a:close/>
                    <a:moveTo>
                      <a:pt x="860" y="743"/>
                    </a:moveTo>
                    <a:cubicBezTo>
                      <a:pt x="809" y="795"/>
                      <a:pt x="750" y="834"/>
                      <a:pt x="705" y="859"/>
                    </a:cubicBezTo>
                    <a:cubicBezTo>
                      <a:pt x="695" y="865"/>
                      <a:pt x="685" y="870"/>
                      <a:pt x="674" y="876"/>
                    </a:cubicBezTo>
                    <a:cubicBezTo>
                      <a:pt x="703" y="868"/>
                      <a:pt x="732" y="858"/>
                      <a:pt x="763" y="846"/>
                    </a:cubicBezTo>
                    <a:cubicBezTo>
                      <a:pt x="771" y="843"/>
                      <a:pt x="780" y="839"/>
                      <a:pt x="788" y="836"/>
                    </a:cubicBezTo>
                    <a:cubicBezTo>
                      <a:pt x="816" y="808"/>
                      <a:pt x="840" y="777"/>
                      <a:pt x="860" y="743"/>
                    </a:cubicBezTo>
                    <a:close/>
                    <a:moveTo>
                      <a:pt x="254" y="139"/>
                    </a:moveTo>
                    <a:cubicBezTo>
                      <a:pt x="201" y="156"/>
                      <a:pt x="152" y="182"/>
                      <a:pt x="113" y="220"/>
                    </a:cubicBezTo>
                    <a:cubicBezTo>
                      <a:pt x="0" y="330"/>
                      <a:pt x="17" y="513"/>
                      <a:pt x="67" y="636"/>
                    </a:cubicBezTo>
                    <a:cubicBezTo>
                      <a:pt x="103" y="725"/>
                      <a:pt x="166" y="805"/>
                      <a:pt x="243" y="863"/>
                    </a:cubicBezTo>
                    <a:cubicBezTo>
                      <a:pt x="233" y="853"/>
                      <a:pt x="223" y="842"/>
                      <a:pt x="213" y="830"/>
                    </a:cubicBezTo>
                    <a:cubicBezTo>
                      <a:pt x="187" y="797"/>
                      <a:pt x="167" y="759"/>
                      <a:pt x="152" y="718"/>
                    </a:cubicBezTo>
                    <a:cubicBezTo>
                      <a:pt x="144" y="701"/>
                      <a:pt x="136" y="684"/>
                      <a:pt x="129" y="666"/>
                    </a:cubicBezTo>
                    <a:cubicBezTo>
                      <a:pt x="114" y="633"/>
                      <a:pt x="101" y="597"/>
                      <a:pt x="93" y="559"/>
                    </a:cubicBezTo>
                    <a:cubicBezTo>
                      <a:pt x="80" y="504"/>
                      <a:pt x="68" y="440"/>
                      <a:pt x="84" y="375"/>
                    </a:cubicBezTo>
                    <a:cubicBezTo>
                      <a:pt x="89" y="354"/>
                      <a:pt x="97" y="328"/>
                      <a:pt x="110" y="306"/>
                    </a:cubicBezTo>
                    <a:cubicBezTo>
                      <a:pt x="129" y="253"/>
                      <a:pt x="160" y="209"/>
                      <a:pt x="205" y="172"/>
                    </a:cubicBezTo>
                    <a:cubicBezTo>
                      <a:pt x="220" y="160"/>
                      <a:pt x="236" y="149"/>
                      <a:pt x="254" y="139"/>
                    </a:cubicBezTo>
                    <a:close/>
                    <a:moveTo>
                      <a:pt x="239" y="769"/>
                    </a:moveTo>
                    <a:cubicBezTo>
                      <a:pt x="257" y="789"/>
                      <a:pt x="279" y="808"/>
                      <a:pt x="307" y="824"/>
                    </a:cubicBezTo>
                    <a:cubicBezTo>
                      <a:pt x="411" y="884"/>
                      <a:pt x="531" y="864"/>
                      <a:pt x="614" y="836"/>
                    </a:cubicBezTo>
                    <a:cubicBezTo>
                      <a:pt x="713" y="803"/>
                      <a:pt x="815" y="740"/>
                      <a:pt x="885" y="668"/>
                    </a:cubicBezTo>
                    <a:cubicBezTo>
                      <a:pt x="890" y="663"/>
                      <a:pt x="895" y="658"/>
                      <a:pt x="899" y="653"/>
                    </a:cubicBezTo>
                    <a:cubicBezTo>
                      <a:pt x="903" y="640"/>
                      <a:pt x="906" y="628"/>
                      <a:pt x="909" y="615"/>
                    </a:cubicBezTo>
                    <a:cubicBezTo>
                      <a:pt x="939" y="461"/>
                      <a:pt x="874" y="286"/>
                      <a:pt x="757" y="199"/>
                    </a:cubicBezTo>
                    <a:cubicBezTo>
                      <a:pt x="726" y="181"/>
                      <a:pt x="694" y="167"/>
                      <a:pt x="662" y="157"/>
                    </a:cubicBezTo>
                    <a:cubicBezTo>
                      <a:pt x="566" y="139"/>
                      <a:pt x="469" y="146"/>
                      <a:pt x="390" y="181"/>
                    </a:cubicBezTo>
                    <a:cubicBezTo>
                      <a:pt x="217" y="257"/>
                      <a:pt x="158" y="442"/>
                      <a:pt x="176" y="591"/>
                    </a:cubicBezTo>
                    <a:cubicBezTo>
                      <a:pt x="184" y="658"/>
                      <a:pt x="206" y="718"/>
                      <a:pt x="239" y="769"/>
                    </a:cubicBezTo>
                    <a:close/>
                    <a:moveTo>
                      <a:pt x="186" y="752"/>
                    </a:moveTo>
                    <a:cubicBezTo>
                      <a:pt x="222" y="798"/>
                      <a:pt x="268" y="836"/>
                      <a:pt x="320" y="862"/>
                    </a:cubicBezTo>
                    <a:cubicBezTo>
                      <a:pt x="299" y="846"/>
                      <a:pt x="280" y="827"/>
                      <a:pt x="263" y="807"/>
                    </a:cubicBezTo>
                    <a:cubicBezTo>
                      <a:pt x="253" y="795"/>
                      <a:pt x="244" y="782"/>
                      <a:pt x="236" y="769"/>
                    </a:cubicBezTo>
                    <a:cubicBezTo>
                      <a:pt x="163" y="686"/>
                      <a:pt x="158" y="574"/>
                      <a:pt x="171" y="486"/>
                    </a:cubicBezTo>
                    <a:cubicBezTo>
                      <a:pt x="191" y="342"/>
                      <a:pt x="251" y="242"/>
                      <a:pt x="348" y="191"/>
                    </a:cubicBezTo>
                    <a:cubicBezTo>
                      <a:pt x="409" y="158"/>
                      <a:pt x="480" y="139"/>
                      <a:pt x="547" y="137"/>
                    </a:cubicBezTo>
                    <a:cubicBezTo>
                      <a:pt x="554" y="137"/>
                      <a:pt x="560" y="137"/>
                      <a:pt x="566" y="137"/>
                    </a:cubicBezTo>
                    <a:cubicBezTo>
                      <a:pt x="509" y="130"/>
                      <a:pt x="448" y="132"/>
                      <a:pt x="391" y="143"/>
                    </a:cubicBezTo>
                    <a:cubicBezTo>
                      <a:pt x="374" y="149"/>
                      <a:pt x="358" y="156"/>
                      <a:pt x="342" y="164"/>
                    </a:cubicBezTo>
                    <a:cubicBezTo>
                      <a:pt x="241" y="216"/>
                      <a:pt x="168" y="321"/>
                      <a:pt x="140" y="452"/>
                    </a:cubicBezTo>
                    <a:cubicBezTo>
                      <a:pt x="130" y="497"/>
                      <a:pt x="127" y="542"/>
                      <a:pt x="129" y="585"/>
                    </a:cubicBezTo>
                    <a:cubicBezTo>
                      <a:pt x="134" y="614"/>
                      <a:pt x="141" y="640"/>
                      <a:pt x="148" y="660"/>
                    </a:cubicBezTo>
                    <a:cubicBezTo>
                      <a:pt x="158" y="693"/>
                      <a:pt x="171" y="724"/>
                      <a:pt x="186" y="752"/>
                    </a:cubicBezTo>
                    <a:close/>
                    <a:moveTo>
                      <a:pt x="867" y="736"/>
                    </a:moveTo>
                    <a:cubicBezTo>
                      <a:pt x="847" y="771"/>
                      <a:pt x="823" y="804"/>
                      <a:pt x="794" y="833"/>
                    </a:cubicBezTo>
                    <a:cubicBezTo>
                      <a:pt x="813" y="825"/>
                      <a:pt x="832" y="817"/>
                      <a:pt x="851" y="807"/>
                    </a:cubicBezTo>
                    <a:cubicBezTo>
                      <a:pt x="915" y="750"/>
                      <a:pt x="958" y="678"/>
                      <a:pt x="973" y="602"/>
                    </a:cubicBezTo>
                    <a:cubicBezTo>
                      <a:pt x="978" y="576"/>
                      <a:pt x="980" y="551"/>
                      <a:pt x="978" y="526"/>
                    </a:cubicBezTo>
                    <a:cubicBezTo>
                      <a:pt x="974" y="538"/>
                      <a:pt x="969" y="550"/>
                      <a:pt x="963" y="562"/>
                    </a:cubicBezTo>
                    <a:cubicBezTo>
                      <a:pt x="954" y="612"/>
                      <a:pt x="930" y="661"/>
                      <a:pt x="891" y="708"/>
                    </a:cubicBezTo>
                    <a:cubicBezTo>
                      <a:pt x="884" y="718"/>
                      <a:pt x="875" y="727"/>
                      <a:pt x="867" y="736"/>
                    </a:cubicBezTo>
                    <a:close/>
                    <a:moveTo>
                      <a:pt x="981" y="519"/>
                    </a:moveTo>
                    <a:cubicBezTo>
                      <a:pt x="983" y="546"/>
                      <a:pt x="981" y="574"/>
                      <a:pt x="976" y="602"/>
                    </a:cubicBezTo>
                    <a:cubicBezTo>
                      <a:pt x="962" y="676"/>
                      <a:pt x="921" y="745"/>
                      <a:pt x="860" y="802"/>
                    </a:cubicBezTo>
                    <a:cubicBezTo>
                      <a:pt x="884" y="789"/>
                      <a:pt x="908" y="774"/>
                      <a:pt x="929" y="757"/>
                    </a:cubicBezTo>
                    <a:cubicBezTo>
                      <a:pt x="943" y="741"/>
                      <a:pt x="956" y="724"/>
                      <a:pt x="967" y="706"/>
                    </a:cubicBezTo>
                    <a:cubicBezTo>
                      <a:pt x="1020" y="624"/>
                      <a:pt x="1025" y="526"/>
                      <a:pt x="1000" y="436"/>
                    </a:cubicBezTo>
                    <a:cubicBezTo>
                      <a:pt x="997" y="464"/>
                      <a:pt x="990" y="492"/>
                      <a:pt x="981" y="519"/>
                    </a:cubicBezTo>
                    <a:close/>
                    <a:moveTo>
                      <a:pt x="172" y="501"/>
                    </a:moveTo>
                    <a:cubicBezTo>
                      <a:pt x="162" y="581"/>
                      <a:pt x="169" y="677"/>
                      <a:pt x="225" y="752"/>
                    </a:cubicBezTo>
                    <a:cubicBezTo>
                      <a:pt x="198" y="704"/>
                      <a:pt x="180" y="650"/>
                      <a:pt x="173" y="591"/>
                    </a:cubicBezTo>
                    <a:cubicBezTo>
                      <a:pt x="170" y="561"/>
                      <a:pt x="169" y="531"/>
                      <a:pt x="172" y="501"/>
                    </a:cubicBezTo>
                    <a:close/>
                    <a:moveTo>
                      <a:pt x="1001" y="429"/>
                    </a:moveTo>
                    <a:cubicBezTo>
                      <a:pt x="1003" y="438"/>
                      <a:pt x="1006" y="447"/>
                      <a:pt x="1008" y="456"/>
                    </a:cubicBezTo>
                    <a:cubicBezTo>
                      <a:pt x="1028" y="548"/>
                      <a:pt x="1014" y="637"/>
                      <a:pt x="969" y="708"/>
                    </a:cubicBezTo>
                    <a:cubicBezTo>
                      <a:pt x="961" y="721"/>
                      <a:pt x="951" y="734"/>
                      <a:pt x="941" y="747"/>
                    </a:cubicBezTo>
                    <a:cubicBezTo>
                      <a:pt x="948" y="741"/>
                      <a:pt x="956" y="734"/>
                      <a:pt x="963" y="726"/>
                    </a:cubicBezTo>
                    <a:cubicBezTo>
                      <a:pt x="980" y="700"/>
                      <a:pt x="993" y="673"/>
                      <a:pt x="1000" y="645"/>
                    </a:cubicBezTo>
                    <a:cubicBezTo>
                      <a:pt x="1002" y="645"/>
                      <a:pt x="1002" y="645"/>
                      <a:pt x="1002" y="645"/>
                    </a:cubicBezTo>
                    <a:cubicBezTo>
                      <a:pt x="997" y="669"/>
                      <a:pt x="987" y="692"/>
                      <a:pt x="974" y="714"/>
                    </a:cubicBezTo>
                    <a:cubicBezTo>
                      <a:pt x="998" y="685"/>
                      <a:pt x="1017" y="650"/>
                      <a:pt x="1029" y="609"/>
                    </a:cubicBezTo>
                    <a:cubicBezTo>
                      <a:pt x="1055" y="523"/>
                      <a:pt x="1045" y="440"/>
                      <a:pt x="1001" y="368"/>
                    </a:cubicBezTo>
                    <a:cubicBezTo>
                      <a:pt x="1003" y="387"/>
                      <a:pt x="1003" y="406"/>
                      <a:pt x="1001" y="426"/>
                    </a:cubicBezTo>
                    <a:cubicBezTo>
                      <a:pt x="1001" y="427"/>
                      <a:pt x="1001" y="428"/>
                      <a:pt x="1001" y="429"/>
                    </a:cubicBezTo>
                    <a:close/>
                    <a:moveTo>
                      <a:pt x="147" y="695"/>
                    </a:moveTo>
                    <a:cubicBezTo>
                      <a:pt x="156" y="711"/>
                      <a:pt x="166" y="727"/>
                      <a:pt x="177" y="741"/>
                    </a:cubicBezTo>
                    <a:cubicBezTo>
                      <a:pt x="165" y="716"/>
                      <a:pt x="154" y="689"/>
                      <a:pt x="145" y="661"/>
                    </a:cubicBezTo>
                    <a:cubicBezTo>
                      <a:pt x="140" y="645"/>
                      <a:pt x="135" y="627"/>
                      <a:pt x="130" y="605"/>
                    </a:cubicBezTo>
                    <a:cubicBezTo>
                      <a:pt x="133" y="636"/>
                      <a:pt x="139" y="666"/>
                      <a:pt x="147" y="695"/>
                    </a:cubicBezTo>
                    <a:close/>
                    <a:moveTo>
                      <a:pt x="902" y="654"/>
                    </a:moveTo>
                    <a:cubicBezTo>
                      <a:pt x="894" y="678"/>
                      <a:pt x="884" y="702"/>
                      <a:pt x="872" y="725"/>
                    </a:cubicBezTo>
                    <a:cubicBezTo>
                      <a:pt x="912" y="682"/>
                      <a:pt x="945" y="631"/>
                      <a:pt x="958" y="572"/>
                    </a:cubicBezTo>
                    <a:cubicBezTo>
                      <a:pt x="943" y="601"/>
                      <a:pt x="924" y="629"/>
                      <a:pt x="902" y="654"/>
                    </a:cubicBezTo>
                    <a:close/>
                    <a:moveTo>
                      <a:pt x="143" y="694"/>
                    </a:moveTo>
                    <a:cubicBezTo>
                      <a:pt x="144" y="695"/>
                      <a:pt x="145" y="696"/>
                      <a:pt x="145" y="697"/>
                    </a:cubicBezTo>
                    <a:cubicBezTo>
                      <a:pt x="145" y="697"/>
                      <a:pt x="145" y="696"/>
                      <a:pt x="145" y="696"/>
                    </a:cubicBezTo>
                    <a:cubicBezTo>
                      <a:pt x="144" y="695"/>
                      <a:pt x="144" y="695"/>
                      <a:pt x="143" y="694"/>
                    </a:cubicBezTo>
                    <a:close/>
                    <a:moveTo>
                      <a:pt x="132" y="665"/>
                    </a:moveTo>
                    <a:cubicBezTo>
                      <a:pt x="135" y="671"/>
                      <a:pt x="138" y="678"/>
                      <a:pt x="141" y="684"/>
                    </a:cubicBezTo>
                    <a:cubicBezTo>
                      <a:pt x="133" y="653"/>
                      <a:pt x="128" y="620"/>
                      <a:pt x="126" y="586"/>
                    </a:cubicBezTo>
                    <a:cubicBezTo>
                      <a:pt x="110" y="504"/>
                      <a:pt x="106" y="394"/>
                      <a:pt x="156" y="292"/>
                    </a:cubicBezTo>
                    <a:cubicBezTo>
                      <a:pt x="202" y="198"/>
                      <a:pt x="302" y="159"/>
                      <a:pt x="378" y="143"/>
                    </a:cubicBezTo>
                    <a:cubicBezTo>
                      <a:pt x="382" y="142"/>
                      <a:pt x="387" y="141"/>
                      <a:pt x="391" y="140"/>
                    </a:cubicBezTo>
                    <a:cubicBezTo>
                      <a:pt x="423" y="129"/>
                      <a:pt x="457" y="121"/>
                      <a:pt x="492" y="116"/>
                    </a:cubicBezTo>
                    <a:cubicBezTo>
                      <a:pt x="417" y="109"/>
                      <a:pt x="338" y="114"/>
                      <a:pt x="266" y="135"/>
                    </a:cubicBezTo>
                    <a:cubicBezTo>
                      <a:pt x="203" y="170"/>
                      <a:pt x="147" y="220"/>
                      <a:pt x="117" y="296"/>
                    </a:cubicBezTo>
                    <a:cubicBezTo>
                      <a:pt x="121" y="290"/>
                      <a:pt x="126" y="285"/>
                      <a:pt x="131" y="280"/>
                    </a:cubicBezTo>
                    <a:cubicBezTo>
                      <a:pt x="136" y="276"/>
                      <a:pt x="140" y="273"/>
                      <a:pt x="145" y="269"/>
                    </a:cubicBezTo>
                    <a:cubicBezTo>
                      <a:pt x="155" y="261"/>
                      <a:pt x="164" y="254"/>
                      <a:pt x="174" y="242"/>
                    </a:cubicBezTo>
                    <a:cubicBezTo>
                      <a:pt x="186" y="228"/>
                      <a:pt x="202" y="212"/>
                      <a:pt x="222" y="205"/>
                    </a:cubicBezTo>
                    <a:cubicBezTo>
                      <a:pt x="223" y="207"/>
                      <a:pt x="223" y="207"/>
                      <a:pt x="223" y="207"/>
                    </a:cubicBezTo>
                    <a:cubicBezTo>
                      <a:pt x="203" y="214"/>
                      <a:pt x="188" y="229"/>
                      <a:pt x="176" y="244"/>
                    </a:cubicBezTo>
                    <a:cubicBezTo>
                      <a:pt x="166" y="256"/>
                      <a:pt x="156" y="263"/>
                      <a:pt x="146" y="271"/>
                    </a:cubicBezTo>
                    <a:cubicBezTo>
                      <a:pt x="142" y="275"/>
                      <a:pt x="138" y="278"/>
                      <a:pt x="133" y="282"/>
                    </a:cubicBezTo>
                    <a:cubicBezTo>
                      <a:pt x="125" y="289"/>
                      <a:pt x="119" y="297"/>
                      <a:pt x="113" y="306"/>
                    </a:cubicBezTo>
                    <a:cubicBezTo>
                      <a:pt x="107" y="323"/>
                      <a:pt x="103" y="341"/>
                      <a:pt x="99" y="360"/>
                    </a:cubicBezTo>
                    <a:cubicBezTo>
                      <a:pt x="82" y="458"/>
                      <a:pt x="95" y="567"/>
                      <a:pt x="132" y="665"/>
                    </a:cubicBezTo>
                    <a:close/>
                    <a:moveTo>
                      <a:pt x="777" y="212"/>
                    </a:moveTo>
                    <a:cubicBezTo>
                      <a:pt x="825" y="253"/>
                      <a:pt x="865" y="311"/>
                      <a:pt x="890" y="377"/>
                    </a:cubicBezTo>
                    <a:cubicBezTo>
                      <a:pt x="919" y="455"/>
                      <a:pt x="926" y="540"/>
                      <a:pt x="911" y="616"/>
                    </a:cubicBezTo>
                    <a:cubicBezTo>
                      <a:pt x="909" y="627"/>
                      <a:pt x="907" y="637"/>
                      <a:pt x="904" y="648"/>
                    </a:cubicBezTo>
                    <a:cubicBezTo>
                      <a:pt x="927" y="621"/>
                      <a:pt x="945" y="592"/>
                      <a:pt x="960" y="562"/>
                    </a:cubicBezTo>
                    <a:cubicBezTo>
                      <a:pt x="964" y="539"/>
                      <a:pt x="966" y="515"/>
                      <a:pt x="963" y="489"/>
                    </a:cubicBezTo>
                    <a:cubicBezTo>
                      <a:pt x="949" y="368"/>
                      <a:pt x="869" y="272"/>
                      <a:pt x="777" y="212"/>
                    </a:cubicBezTo>
                    <a:close/>
                    <a:moveTo>
                      <a:pt x="106" y="319"/>
                    </a:moveTo>
                    <a:cubicBezTo>
                      <a:pt x="97" y="338"/>
                      <a:pt x="91" y="359"/>
                      <a:pt x="87" y="375"/>
                    </a:cubicBezTo>
                    <a:cubicBezTo>
                      <a:pt x="71" y="440"/>
                      <a:pt x="83" y="504"/>
                      <a:pt x="95" y="558"/>
                    </a:cubicBezTo>
                    <a:cubicBezTo>
                      <a:pt x="101" y="583"/>
                      <a:pt x="108" y="608"/>
                      <a:pt x="117" y="630"/>
                    </a:cubicBezTo>
                    <a:cubicBezTo>
                      <a:pt x="90" y="542"/>
                      <a:pt x="82" y="446"/>
                      <a:pt x="97" y="359"/>
                    </a:cubicBezTo>
                    <a:cubicBezTo>
                      <a:pt x="99" y="345"/>
                      <a:pt x="102" y="332"/>
                      <a:pt x="106" y="319"/>
                    </a:cubicBezTo>
                    <a:close/>
                    <a:moveTo>
                      <a:pt x="375" y="146"/>
                    </a:moveTo>
                    <a:cubicBezTo>
                      <a:pt x="301" y="162"/>
                      <a:pt x="204" y="201"/>
                      <a:pt x="159" y="293"/>
                    </a:cubicBezTo>
                    <a:cubicBezTo>
                      <a:pt x="113" y="387"/>
                      <a:pt x="113" y="488"/>
                      <a:pt x="126" y="567"/>
                    </a:cubicBezTo>
                    <a:cubicBezTo>
                      <a:pt x="125" y="529"/>
                      <a:pt x="129" y="490"/>
                      <a:pt x="137" y="451"/>
                    </a:cubicBezTo>
                    <a:cubicBezTo>
                      <a:pt x="165" y="319"/>
                      <a:pt x="240" y="214"/>
                      <a:pt x="341" y="162"/>
                    </a:cubicBezTo>
                    <a:cubicBezTo>
                      <a:pt x="352" y="156"/>
                      <a:pt x="364" y="151"/>
                      <a:pt x="375" y="146"/>
                    </a:cubicBezTo>
                    <a:close/>
                    <a:moveTo>
                      <a:pt x="873" y="291"/>
                    </a:moveTo>
                    <a:cubicBezTo>
                      <a:pt x="925" y="350"/>
                      <a:pt x="957" y="418"/>
                      <a:pt x="965" y="489"/>
                    </a:cubicBezTo>
                    <a:cubicBezTo>
                      <a:pt x="968" y="510"/>
                      <a:pt x="968" y="532"/>
                      <a:pt x="964" y="553"/>
                    </a:cubicBezTo>
                    <a:cubicBezTo>
                      <a:pt x="970" y="542"/>
                      <a:pt x="974" y="531"/>
                      <a:pt x="978" y="519"/>
                    </a:cubicBezTo>
                    <a:cubicBezTo>
                      <a:pt x="973" y="433"/>
                      <a:pt x="932" y="354"/>
                      <a:pt x="873" y="291"/>
                    </a:cubicBezTo>
                    <a:close/>
                    <a:moveTo>
                      <a:pt x="749" y="190"/>
                    </a:moveTo>
                    <a:cubicBezTo>
                      <a:pt x="809" y="224"/>
                      <a:pt x="862" y="268"/>
                      <a:pt x="902" y="320"/>
                    </a:cubicBezTo>
                    <a:cubicBezTo>
                      <a:pt x="948" y="379"/>
                      <a:pt x="975" y="445"/>
                      <a:pt x="981" y="512"/>
                    </a:cubicBezTo>
                    <a:cubicBezTo>
                      <a:pt x="989" y="485"/>
                      <a:pt x="995" y="457"/>
                      <a:pt x="998" y="429"/>
                    </a:cubicBezTo>
                    <a:cubicBezTo>
                      <a:pt x="979" y="365"/>
                      <a:pt x="944" y="305"/>
                      <a:pt x="901" y="258"/>
                    </a:cubicBezTo>
                    <a:cubicBezTo>
                      <a:pt x="844" y="215"/>
                      <a:pt x="776" y="184"/>
                      <a:pt x="705" y="166"/>
                    </a:cubicBezTo>
                    <a:cubicBezTo>
                      <a:pt x="719" y="172"/>
                      <a:pt x="733" y="180"/>
                      <a:pt x="745" y="188"/>
                    </a:cubicBezTo>
                    <a:cubicBezTo>
                      <a:pt x="746" y="189"/>
                      <a:pt x="748" y="190"/>
                      <a:pt x="749" y="190"/>
                    </a:cubicBezTo>
                    <a:close/>
                    <a:moveTo>
                      <a:pt x="914" y="268"/>
                    </a:moveTo>
                    <a:cubicBezTo>
                      <a:pt x="951" y="312"/>
                      <a:pt x="981" y="365"/>
                      <a:pt x="999" y="421"/>
                    </a:cubicBezTo>
                    <a:cubicBezTo>
                      <a:pt x="1000" y="402"/>
                      <a:pt x="1000" y="382"/>
                      <a:pt x="998" y="362"/>
                    </a:cubicBezTo>
                    <a:cubicBezTo>
                      <a:pt x="980" y="333"/>
                      <a:pt x="956" y="305"/>
                      <a:pt x="927" y="279"/>
                    </a:cubicBezTo>
                    <a:cubicBezTo>
                      <a:pt x="923" y="276"/>
                      <a:pt x="918" y="272"/>
                      <a:pt x="914" y="268"/>
                    </a:cubicBezTo>
                    <a:close/>
                    <a:moveTo>
                      <a:pt x="562" y="140"/>
                    </a:moveTo>
                    <a:cubicBezTo>
                      <a:pt x="486" y="140"/>
                      <a:pt x="409" y="161"/>
                      <a:pt x="349" y="193"/>
                    </a:cubicBezTo>
                    <a:cubicBezTo>
                      <a:pt x="275" y="233"/>
                      <a:pt x="222" y="301"/>
                      <a:pt x="193" y="396"/>
                    </a:cubicBezTo>
                    <a:cubicBezTo>
                      <a:pt x="198" y="380"/>
                      <a:pt x="205" y="365"/>
                      <a:pt x="211" y="351"/>
                    </a:cubicBezTo>
                    <a:cubicBezTo>
                      <a:pt x="249" y="273"/>
                      <a:pt x="311" y="213"/>
                      <a:pt x="389" y="178"/>
                    </a:cubicBezTo>
                    <a:cubicBezTo>
                      <a:pt x="462" y="146"/>
                      <a:pt x="552" y="138"/>
                      <a:pt x="642" y="151"/>
                    </a:cubicBezTo>
                    <a:cubicBezTo>
                      <a:pt x="629" y="147"/>
                      <a:pt x="615" y="144"/>
                      <a:pt x="600" y="141"/>
                    </a:cubicBezTo>
                    <a:cubicBezTo>
                      <a:pt x="588" y="140"/>
                      <a:pt x="575" y="140"/>
                      <a:pt x="562" y="140"/>
                    </a:cubicBezTo>
                    <a:close/>
                    <a:moveTo>
                      <a:pt x="903" y="257"/>
                    </a:moveTo>
                    <a:cubicBezTo>
                      <a:pt x="912" y="263"/>
                      <a:pt x="921" y="270"/>
                      <a:pt x="929" y="277"/>
                    </a:cubicBezTo>
                    <a:cubicBezTo>
                      <a:pt x="957" y="302"/>
                      <a:pt x="979" y="328"/>
                      <a:pt x="997" y="356"/>
                    </a:cubicBezTo>
                    <a:cubicBezTo>
                      <a:pt x="990" y="289"/>
                      <a:pt x="964" y="225"/>
                      <a:pt x="919" y="172"/>
                    </a:cubicBezTo>
                    <a:cubicBezTo>
                      <a:pt x="773" y="0"/>
                      <a:pt x="535" y="39"/>
                      <a:pt x="407" y="78"/>
                    </a:cubicBezTo>
                    <a:cubicBezTo>
                      <a:pt x="365" y="91"/>
                      <a:pt x="320" y="106"/>
                      <a:pt x="278" y="128"/>
                    </a:cubicBezTo>
                    <a:cubicBezTo>
                      <a:pt x="308" y="120"/>
                      <a:pt x="339" y="115"/>
                      <a:pt x="372" y="112"/>
                    </a:cubicBezTo>
                    <a:cubicBezTo>
                      <a:pt x="416" y="109"/>
                      <a:pt x="461" y="110"/>
                      <a:pt x="507" y="115"/>
                    </a:cubicBezTo>
                    <a:cubicBezTo>
                      <a:pt x="544" y="112"/>
                      <a:pt x="582" y="113"/>
                      <a:pt x="620" y="118"/>
                    </a:cubicBezTo>
                    <a:cubicBezTo>
                      <a:pt x="718" y="131"/>
                      <a:pt x="810" y="172"/>
                      <a:pt x="878" y="232"/>
                    </a:cubicBezTo>
                    <a:cubicBezTo>
                      <a:pt x="887" y="240"/>
                      <a:pt x="895" y="248"/>
                      <a:pt x="903" y="257"/>
                    </a:cubicBezTo>
                    <a:close/>
                    <a:moveTo>
                      <a:pt x="690" y="159"/>
                    </a:moveTo>
                    <a:cubicBezTo>
                      <a:pt x="761" y="176"/>
                      <a:pt x="831" y="205"/>
                      <a:pt x="890" y="247"/>
                    </a:cubicBezTo>
                    <a:cubicBezTo>
                      <a:pt x="885" y="242"/>
                      <a:pt x="881" y="238"/>
                      <a:pt x="876" y="234"/>
                    </a:cubicBezTo>
                    <a:cubicBezTo>
                      <a:pt x="780" y="149"/>
                      <a:pt x="646" y="108"/>
                      <a:pt x="518" y="116"/>
                    </a:cubicBezTo>
                    <a:cubicBezTo>
                      <a:pt x="564" y="122"/>
                      <a:pt x="610" y="133"/>
                      <a:pt x="654" y="148"/>
                    </a:cubicBezTo>
                    <a:cubicBezTo>
                      <a:pt x="666" y="151"/>
                      <a:pt x="678" y="155"/>
                      <a:pt x="690" y="159"/>
                    </a:cubicBezTo>
                    <a:close/>
                    <a:moveTo>
                      <a:pt x="646" y="149"/>
                    </a:moveTo>
                    <a:cubicBezTo>
                      <a:pt x="649" y="150"/>
                      <a:pt x="652" y="151"/>
                      <a:pt x="655" y="151"/>
                    </a:cubicBezTo>
                    <a:cubicBezTo>
                      <a:pt x="657" y="152"/>
                      <a:pt x="659" y="153"/>
                      <a:pt x="662" y="154"/>
                    </a:cubicBezTo>
                    <a:cubicBezTo>
                      <a:pt x="660" y="153"/>
                      <a:pt x="657" y="152"/>
                      <a:pt x="655" y="151"/>
                    </a:cubicBezTo>
                    <a:cubicBezTo>
                      <a:pt x="655" y="151"/>
                      <a:pt x="655" y="151"/>
                      <a:pt x="654" y="151"/>
                    </a:cubicBezTo>
                    <a:cubicBezTo>
                      <a:pt x="651" y="150"/>
                      <a:pt x="649" y="150"/>
                      <a:pt x="646" y="149"/>
                    </a:cubicBezTo>
                    <a:close/>
                    <a:moveTo>
                      <a:pt x="597" y="138"/>
                    </a:moveTo>
                    <a:cubicBezTo>
                      <a:pt x="607" y="139"/>
                      <a:pt x="616" y="140"/>
                      <a:pt x="626" y="142"/>
                    </a:cubicBezTo>
                    <a:cubicBezTo>
                      <a:pt x="588" y="131"/>
                      <a:pt x="546" y="122"/>
                      <a:pt x="503" y="118"/>
                    </a:cubicBezTo>
                    <a:cubicBezTo>
                      <a:pt x="471" y="121"/>
                      <a:pt x="438" y="127"/>
                      <a:pt x="407" y="137"/>
                    </a:cubicBezTo>
                    <a:cubicBezTo>
                      <a:pt x="470" y="128"/>
                      <a:pt x="536" y="128"/>
                      <a:pt x="597" y="13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5178294" y="1057111"/>
              <a:ext cx="6148800" cy="1754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ln w="6350">
                    <a:solidFill>
                      <a:srgbClr val="00B05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仿宋" panose="02010609060101010101" charset="-122"/>
                  <a:ea typeface="仿宋" panose="02010609060101010101" charset="-122"/>
                </a:rPr>
                <a:t>课前准备、预习是基础，课堂教学中的多向互动才是关键，</a:t>
              </a:r>
              <a:r>
                <a:rPr lang="zh-CN" altLang="en-US" sz="2400" dirty="0">
                  <a:ln w="6350">
                    <a:solidFill>
                      <a:srgbClr val="00B05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仿宋" panose="02010609060101010101" charset="-122"/>
                  <a:ea typeface="仿宋" panose="02010609060101010101" charset="-122"/>
                  <a:sym typeface="+mn-ea"/>
                </a:rPr>
                <a:t>在教师备课环节中，要充分做好适当的准备工作。</a:t>
              </a:r>
              <a:endParaRPr lang="zh-CN" altLang="en-US" sz="2400" dirty="0">
                <a:ln w="6350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  <p:grpSp>
        <p:nvGrpSpPr>
          <p:cNvPr id="41" name="组合 52"/>
          <p:cNvGrpSpPr/>
          <p:nvPr/>
        </p:nvGrpSpPr>
        <p:grpSpPr bwMode="auto">
          <a:xfrm>
            <a:off x="4378960" y="865740"/>
            <a:ext cx="3434080" cy="668337"/>
            <a:chOff x="4378961" y="534413"/>
            <a:chExt cx="3434080" cy="668912"/>
          </a:xfrm>
        </p:grpSpPr>
        <p:sp>
          <p:nvSpPr>
            <p:cNvPr id="54" name="Freeform 544"/>
            <p:cNvSpPr>
              <a:spLocks noEditPoints="1"/>
            </p:cNvSpPr>
            <p:nvPr/>
          </p:nvSpPr>
          <p:spPr bwMode="auto">
            <a:xfrm>
              <a:off x="4870451" y="1119116"/>
              <a:ext cx="2451100" cy="84209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378961" y="534413"/>
              <a:ext cx="3434080" cy="584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n-lt"/>
                  <a:ea typeface="+mn-ea"/>
                </a:rPr>
                <a:t>构建“生本课堂”</a:t>
              </a:r>
              <a:endParaRPr lang="zh-CN" altLang="en-US" sz="3200" b="1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</a:endParaRPr>
            </a:p>
          </p:txBody>
        </p:sp>
      </p:grpSp>
      <p:grpSp>
        <p:nvGrpSpPr>
          <p:cNvPr id="20" name="组合 57"/>
          <p:cNvGrpSpPr/>
          <p:nvPr/>
        </p:nvGrpSpPr>
        <p:grpSpPr bwMode="auto">
          <a:xfrm>
            <a:off x="4220210" y="3694671"/>
            <a:ext cx="6750051" cy="1198880"/>
            <a:chOff x="4576940" y="1057111"/>
            <a:chExt cx="6750154" cy="1199941"/>
          </a:xfrm>
        </p:grpSpPr>
        <p:grpSp>
          <p:nvGrpSpPr>
            <p:cNvPr id="21" name="组合 19"/>
            <p:cNvGrpSpPr/>
            <p:nvPr/>
          </p:nvGrpSpPr>
          <p:grpSpPr bwMode="auto">
            <a:xfrm>
              <a:off x="4576940" y="1453774"/>
              <a:ext cx="488427" cy="481425"/>
              <a:chOff x="3988701" y="-1403034"/>
              <a:chExt cx="3433763" cy="3384539"/>
            </a:xfrm>
          </p:grpSpPr>
          <p:sp>
            <p:nvSpPr>
              <p:cNvPr id="22" name="Freeform 43"/>
              <p:cNvSpPr>
                <a:spLocks noEditPoints="1"/>
              </p:cNvSpPr>
              <p:nvPr/>
            </p:nvSpPr>
            <p:spPr bwMode="auto">
              <a:xfrm>
                <a:off x="4137175" y="-683907"/>
                <a:ext cx="3144836" cy="2665412"/>
              </a:xfrm>
              <a:custGeom>
                <a:avLst/>
                <a:gdLst>
                  <a:gd name="T0" fmla="*/ 353754 w 969"/>
                  <a:gd name="T1" fmla="*/ 497327 h 820"/>
                  <a:gd name="T2" fmla="*/ 3002038 w 969"/>
                  <a:gd name="T3" fmla="*/ 1417219 h 820"/>
                  <a:gd name="T4" fmla="*/ 3024756 w 969"/>
                  <a:gd name="T5" fmla="*/ 910141 h 820"/>
                  <a:gd name="T6" fmla="*/ 1502642 w 969"/>
                  <a:gd name="T7" fmla="*/ 2600402 h 820"/>
                  <a:gd name="T8" fmla="*/ 269372 w 969"/>
                  <a:gd name="T9" fmla="*/ 1748771 h 820"/>
                  <a:gd name="T10" fmla="*/ 366736 w 969"/>
                  <a:gd name="T11" fmla="*/ 1898294 h 820"/>
                  <a:gd name="T12" fmla="*/ 1366333 w 969"/>
                  <a:gd name="T13" fmla="*/ 2564646 h 820"/>
                  <a:gd name="T14" fmla="*/ 1677896 w 969"/>
                  <a:gd name="T15" fmla="*/ 2564646 h 820"/>
                  <a:gd name="T16" fmla="*/ 1187834 w 969"/>
                  <a:gd name="T17" fmla="*/ 2483384 h 820"/>
                  <a:gd name="T18" fmla="*/ 1265724 w 969"/>
                  <a:gd name="T19" fmla="*/ 2450879 h 820"/>
                  <a:gd name="T20" fmla="*/ 1541587 w 969"/>
                  <a:gd name="T21" fmla="*/ 2424875 h 820"/>
                  <a:gd name="T22" fmla="*/ 2226377 w 969"/>
                  <a:gd name="T23" fmla="*/ 2437877 h 820"/>
                  <a:gd name="T24" fmla="*/ 2580130 w 969"/>
                  <a:gd name="T25" fmla="*/ 1547239 h 820"/>
                  <a:gd name="T26" fmla="*/ 399190 w 969"/>
                  <a:gd name="T27" fmla="*/ 1943801 h 820"/>
                  <a:gd name="T28" fmla="*/ 2255586 w 969"/>
                  <a:gd name="T29" fmla="*/ 2437877 h 820"/>
                  <a:gd name="T30" fmla="*/ 619880 w 969"/>
                  <a:gd name="T31" fmla="*/ 2177837 h 820"/>
                  <a:gd name="T32" fmla="*/ 1246252 w 969"/>
                  <a:gd name="T33" fmla="*/ 2441127 h 820"/>
                  <a:gd name="T34" fmla="*/ 2002441 w 969"/>
                  <a:gd name="T35" fmla="*/ 2012061 h 820"/>
                  <a:gd name="T36" fmla="*/ 973634 w 969"/>
                  <a:gd name="T37" fmla="*/ 2278602 h 820"/>
                  <a:gd name="T38" fmla="*/ 765925 w 969"/>
                  <a:gd name="T39" fmla="*/ 2203841 h 820"/>
                  <a:gd name="T40" fmla="*/ 639353 w 969"/>
                  <a:gd name="T41" fmla="*/ 2184338 h 820"/>
                  <a:gd name="T42" fmla="*/ 2826784 w 969"/>
                  <a:gd name="T43" fmla="*/ 1797528 h 820"/>
                  <a:gd name="T44" fmla="*/ 869780 w 969"/>
                  <a:gd name="T45" fmla="*/ 546084 h 820"/>
                  <a:gd name="T46" fmla="*/ 2563903 w 969"/>
                  <a:gd name="T47" fmla="*/ 2291604 h 820"/>
                  <a:gd name="T48" fmla="*/ 2985811 w 969"/>
                  <a:gd name="T49" fmla="*/ 1696763 h 820"/>
                  <a:gd name="T50" fmla="*/ 389454 w 969"/>
                  <a:gd name="T51" fmla="*/ 923143 h 820"/>
                  <a:gd name="T52" fmla="*/ 408926 w 969"/>
                  <a:gd name="T53" fmla="*/ 994654 h 820"/>
                  <a:gd name="T54" fmla="*/ 2976075 w 969"/>
                  <a:gd name="T55" fmla="*/ 1696763 h 820"/>
                  <a:gd name="T56" fmla="*/ 499799 w 969"/>
                  <a:gd name="T57" fmla="*/ 2038065 h 820"/>
                  <a:gd name="T58" fmla="*/ 723735 w 969"/>
                  <a:gd name="T59" fmla="*/ 2008811 h 820"/>
                  <a:gd name="T60" fmla="*/ 376472 w 969"/>
                  <a:gd name="T61" fmla="*/ 1898294 h 820"/>
                  <a:gd name="T62" fmla="*/ 337526 w 969"/>
                  <a:gd name="T63" fmla="*/ 1836534 h 820"/>
                  <a:gd name="T64" fmla="*/ 285599 w 969"/>
                  <a:gd name="T65" fmla="*/ 1121423 h 820"/>
                  <a:gd name="T66" fmla="*/ 214200 w 969"/>
                  <a:gd name="T67" fmla="*/ 1618750 h 820"/>
                  <a:gd name="T68" fmla="*/ 402435 w 969"/>
                  <a:gd name="T69" fmla="*/ 643599 h 820"/>
                  <a:gd name="T70" fmla="*/ 402435 w 969"/>
                  <a:gd name="T71" fmla="*/ 643599 h 820"/>
                  <a:gd name="T72" fmla="*/ 2479522 w 969"/>
                  <a:gd name="T73" fmla="*/ 715111 h 820"/>
                  <a:gd name="T74" fmla="*/ 2862484 w 969"/>
                  <a:gd name="T75" fmla="*/ 1514734 h 820"/>
                  <a:gd name="T76" fmla="*/ 382963 w 969"/>
                  <a:gd name="T77" fmla="*/ 916642 h 820"/>
                  <a:gd name="T78" fmla="*/ 1655178 w 969"/>
                  <a:gd name="T79" fmla="*/ 458321 h 820"/>
                  <a:gd name="T80" fmla="*/ 561462 w 969"/>
                  <a:gd name="T81" fmla="*/ 526581 h 820"/>
                  <a:gd name="T82" fmla="*/ 2593112 w 969"/>
                  <a:gd name="T83" fmla="*/ 783371 h 820"/>
                  <a:gd name="T84" fmla="*/ 2729421 w 969"/>
                  <a:gd name="T85" fmla="*/ 848381 h 820"/>
                  <a:gd name="T86" fmla="*/ 2018668 w 969"/>
                  <a:gd name="T87" fmla="*/ 191780 h 820"/>
                  <a:gd name="T88" fmla="*/ 444626 w 969"/>
                  <a:gd name="T89" fmla="*/ 819127 h 820"/>
                  <a:gd name="T90" fmla="*/ 454363 w 969"/>
                  <a:gd name="T91" fmla="*/ 786622 h 820"/>
                  <a:gd name="T92" fmla="*/ 950916 w 969"/>
                  <a:gd name="T93" fmla="*/ 451820 h 820"/>
                  <a:gd name="T94" fmla="*/ 950916 w 969"/>
                  <a:gd name="T95" fmla="*/ 451820 h 820"/>
                  <a:gd name="T96" fmla="*/ 2479522 w 969"/>
                  <a:gd name="T97" fmla="*/ 702109 h 820"/>
                  <a:gd name="T98" fmla="*/ 2129013 w 969"/>
                  <a:gd name="T99" fmla="*/ 412814 h 820"/>
                  <a:gd name="T100" fmla="*/ 1992705 w 969"/>
                  <a:gd name="T101" fmla="*/ 312048 h 820"/>
                  <a:gd name="T102" fmla="*/ 694526 w 969"/>
                  <a:gd name="T103" fmla="*/ 377058 h 820"/>
                  <a:gd name="T104" fmla="*/ 2184186 w 969"/>
                  <a:gd name="T105" fmla="*/ 507078 h 820"/>
                  <a:gd name="T106" fmla="*/ 876271 w 969"/>
                  <a:gd name="T107" fmla="*/ 529832 h 820"/>
                  <a:gd name="T108" fmla="*/ 1551324 w 969"/>
                  <a:gd name="T109" fmla="*/ 442068 h 820"/>
                  <a:gd name="T110" fmla="*/ 1982968 w 969"/>
                  <a:gd name="T111" fmla="*/ 412814 h 820"/>
                  <a:gd name="T112" fmla="*/ 1158625 w 969"/>
                  <a:gd name="T113" fmla="*/ 328301 h 820"/>
                  <a:gd name="T114" fmla="*/ 843816 w 969"/>
                  <a:gd name="T115" fmla="*/ 276293 h 820"/>
                  <a:gd name="T116" fmla="*/ 1119679 w 969"/>
                  <a:gd name="T117" fmla="*/ 344553 h 820"/>
                  <a:gd name="T118" fmla="*/ 1158625 w 969"/>
                  <a:gd name="T119" fmla="*/ 338052 h 820"/>
                  <a:gd name="T120" fmla="*/ 1427997 w 969"/>
                  <a:gd name="T121" fmla="*/ 234036 h 82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9"/>
                  <a:gd name="T184" fmla="*/ 0 h 820"/>
                  <a:gd name="T185" fmla="*/ 969 w 969"/>
                  <a:gd name="T186" fmla="*/ 820 h 82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9" h="820">
                    <a:moveTo>
                      <a:pt x="532" y="809"/>
                    </a:moveTo>
                    <a:cubicBezTo>
                      <a:pt x="505" y="809"/>
                      <a:pt x="479" y="806"/>
                      <a:pt x="453" y="800"/>
                    </a:cubicBezTo>
                    <a:cubicBezTo>
                      <a:pt x="374" y="805"/>
                      <a:pt x="296" y="788"/>
                      <a:pt x="233" y="750"/>
                    </a:cubicBezTo>
                    <a:cubicBezTo>
                      <a:pt x="153" y="701"/>
                      <a:pt x="99" y="622"/>
                      <a:pt x="78" y="529"/>
                    </a:cubicBezTo>
                    <a:cubicBezTo>
                      <a:pt x="73" y="519"/>
                      <a:pt x="68" y="509"/>
                      <a:pt x="63" y="499"/>
                    </a:cubicBezTo>
                    <a:cubicBezTo>
                      <a:pt x="17" y="395"/>
                      <a:pt x="0" y="241"/>
                      <a:pt x="109" y="153"/>
                    </a:cubicBezTo>
                    <a:cubicBezTo>
                      <a:pt x="138" y="129"/>
                      <a:pt x="172" y="111"/>
                      <a:pt x="210" y="97"/>
                    </a:cubicBezTo>
                    <a:cubicBezTo>
                      <a:pt x="211" y="97"/>
                      <a:pt x="211" y="97"/>
                      <a:pt x="211" y="96"/>
                    </a:cubicBezTo>
                    <a:cubicBezTo>
                      <a:pt x="260" y="59"/>
                      <a:pt x="321" y="34"/>
                      <a:pt x="387" y="24"/>
                    </a:cubicBezTo>
                    <a:cubicBezTo>
                      <a:pt x="552" y="0"/>
                      <a:pt x="717" y="66"/>
                      <a:pt x="806" y="194"/>
                    </a:cubicBezTo>
                    <a:cubicBezTo>
                      <a:pt x="823" y="217"/>
                      <a:pt x="837" y="243"/>
                      <a:pt x="848" y="270"/>
                    </a:cubicBezTo>
                    <a:cubicBezTo>
                      <a:pt x="887" y="317"/>
                      <a:pt x="915" y="372"/>
                      <a:pt x="925" y="436"/>
                    </a:cubicBezTo>
                    <a:cubicBezTo>
                      <a:pt x="935" y="501"/>
                      <a:pt x="921" y="563"/>
                      <a:pt x="885" y="618"/>
                    </a:cubicBezTo>
                    <a:cubicBezTo>
                      <a:pt x="909" y="588"/>
                      <a:pt x="928" y="553"/>
                      <a:pt x="941" y="515"/>
                    </a:cubicBezTo>
                    <a:cubicBezTo>
                      <a:pt x="967" y="439"/>
                      <a:pt x="963" y="356"/>
                      <a:pt x="930" y="281"/>
                    </a:cubicBezTo>
                    <a:cubicBezTo>
                      <a:pt x="895" y="202"/>
                      <a:pt x="833" y="163"/>
                      <a:pt x="766" y="123"/>
                    </a:cubicBezTo>
                    <a:cubicBezTo>
                      <a:pt x="768" y="120"/>
                      <a:pt x="768" y="120"/>
                      <a:pt x="768" y="120"/>
                    </a:cubicBezTo>
                    <a:cubicBezTo>
                      <a:pt x="834" y="161"/>
                      <a:pt x="897" y="200"/>
                      <a:pt x="932" y="280"/>
                    </a:cubicBezTo>
                    <a:cubicBezTo>
                      <a:pt x="965" y="356"/>
                      <a:pt x="969" y="439"/>
                      <a:pt x="944" y="515"/>
                    </a:cubicBezTo>
                    <a:cubicBezTo>
                      <a:pt x="926" y="568"/>
                      <a:pt x="896" y="615"/>
                      <a:pt x="855" y="656"/>
                    </a:cubicBezTo>
                    <a:cubicBezTo>
                      <a:pt x="832" y="681"/>
                      <a:pt x="803" y="703"/>
                      <a:pt x="771" y="722"/>
                    </a:cubicBezTo>
                    <a:cubicBezTo>
                      <a:pt x="729" y="759"/>
                      <a:pt x="676" y="785"/>
                      <a:pt x="618" y="799"/>
                    </a:cubicBezTo>
                    <a:cubicBezTo>
                      <a:pt x="590" y="806"/>
                      <a:pt x="561" y="809"/>
                      <a:pt x="532" y="809"/>
                    </a:cubicBezTo>
                    <a:close/>
                    <a:moveTo>
                      <a:pt x="463" y="800"/>
                    </a:moveTo>
                    <a:cubicBezTo>
                      <a:pt x="565" y="820"/>
                      <a:pt x="676" y="794"/>
                      <a:pt x="757" y="731"/>
                    </a:cubicBezTo>
                    <a:cubicBezTo>
                      <a:pt x="734" y="744"/>
                      <a:pt x="708" y="755"/>
                      <a:pt x="682" y="765"/>
                    </a:cubicBezTo>
                    <a:cubicBezTo>
                      <a:pt x="624" y="785"/>
                      <a:pt x="565" y="794"/>
                      <a:pt x="507" y="794"/>
                    </a:cubicBezTo>
                    <a:cubicBezTo>
                      <a:pt x="507" y="794"/>
                      <a:pt x="506" y="794"/>
                      <a:pt x="506" y="794"/>
                    </a:cubicBezTo>
                    <a:cubicBezTo>
                      <a:pt x="492" y="797"/>
                      <a:pt x="477" y="799"/>
                      <a:pt x="463" y="800"/>
                    </a:cubicBezTo>
                    <a:close/>
                    <a:moveTo>
                      <a:pt x="83" y="538"/>
                    </a:moveTo>
                    <a:cubicBezTo>
                      <a:pt x="105" y="626"/>
                      <a:pt x="158" y="701"/>
                      <a:pt x="234" y="747"/>
                    </a:cubicBezTo>
                    <a:cubicBezTo>
                      <a:pt x="294" y="784"/>
                      <a:pt x="369" y="801"/>
                      <a:pt x="444" y="798"/>
                    </a:cubicBezTo>
                    <a:cubicBezTo>
                      <a:pt x="432" y="795"/>
                      <a:pt x="420" y="791"/>
                      <a:pt x="408" y="787"/>
                    </a:cubicBezTo>
                    <a:cubicBezTo>
                      <a:pt x="382" y="782"/>
                      <a:pt x="357" y="776"/>
                      <a:pt x="333" y="768"/>
                    </a:cubicBezTo>
                    <a:cubicBezTo>
                      <a:pt x="251" y="741"/>
                      <a:pt x="183" y="692"/>
                      <a:pt x="139" y="629"/>
                    </a:cubicBezTo>
                    <a:cubicBezTo>
                      <a:pt x="129" y="615"/>
                      <a:pt x="120" y="600"/>
                      <a:pt x="113" y="584"/>
                    </a:cubicBezTo>
                    <a:cubicBezTo>
                      <a:pt x="102" y="569"/>
                      <a:pt x="92" y="554"/>
                      <a:pt x="83" y="538"/>
                    </a:cubicBezTo>
                    <a:close/>
                    <a:moveTo>
                      <a:pt x="421" y="789"/>
                    </a:moveTo>
                    <a:cubicBezTo>
                      <a:pt x="432" y="792"/>
                      <a:pt x="443" y="795"/>
                      <a:pt x="453" y="798"/>
                    </a:cubicBezTo>
                    <a:cubicBezTo>
                      <a:pt x="466" y="797"/>
                      <a:pt x="478" y="796"/>
                      <a:pt x="490" y="794"/>
                    </a:cubicBezTo>
                    <a:cubicBezTo>
                      <a:pt x="480" y="794"/>
                      <a:pt x="471" y="793"/>
                      <a:pt x="461" y="792"/>
                    </a:cubicBezTo>
                    <a:cubicBezTo>
                      <a:pt x="448" y="792"/>
                      <a:pt x="434" y="790"/>
                      <a:pt x="421" y="789"/>
                    </a:cubicBezTo>
                    <a:close/>
                    <a:moveTo>
                      <a:pt x="561" y="787"/>
                    </a:moveTo>
                    <a:cubicBezTo>
                      <a:pt x="550" y="789"/>
                      <a:pt x="540" y="790"/>
                      <a:pt x="529" y="791"/>
                    </a:cubicBezTo>
                    <a:cubicBezTo>
                      <a:pt x="562" y="790"/>
                      <a:pt x="595" y="785"/>
                      <a:pt x="628" y="777"/>
                    </a:cubicBezTo>
                    <a:cubicBezTo>
                      <a:pt x="606" y="782"/>
                      <a:pt x="583" y="786"/>
                      <a:pt x="561" y="787"/>
                    </a:cubicBezTo>
                    <a:close/>
                    <a:moveTo>
                      <a:pt x="465" y="790"/>
                    </a:moveTo>
                    <a:cubicBezTo>
                      <a:pt x="483" y="791"/>
                      <a:pt x="500" y="791"/>
                      <a:pt x="517" y="789"/>
                    </a:cubicBezTo>
                    <a:cubicBezTo>
                      <a:pt x="518" y="789"/>
                      <a:pt x="518" y="789"/>
                      <a:pt x="518" y="789"/>
                    </a:cubicBezTo>
                    <a:cubicBezTo>
                      <a:pt x="488" y="790"/>
                      <a:pt x="458" y="787"/>
                      <a:pt x="428" y="782"/>
                    </a:cubicBezTo>
                    <a:cubicBezTo>
                      <a:pt x="411" y="779"/>
                      <a:pt x="394" y="775"/>
                      <a:pt x="378" y="770"/>
                    </a:cubicBezTo>
                    <a:cubicBezTo>
                      <a:pt x="385" y="774"/>
                      <a:pt x="392" y="777"/>
                      <a:pt x="399" y="780"/>
                    </a:cubicBezTo>
                    <a:cubicBezTo>
                      <a:pt x="421" y="785"/>
                      <a:pt x="443" y="788"/>
                      <a:pt x="465" y="790"/>
                    </a:cubicBezTo>
                    <a:close/>
                    <a:moveTo>
                      <a:pt x="366" y="764"/>
                    </a:moveTo>
                    <a:cubicBezTo>
                      <a:pt x="387" y="770"/>
                      <a:pt x="407" y="776"/>
                      <a:pt x="429" y="779"/>
                    </a:cubicBezTo>
                    <a:cubicBezTo>
                      <a:pt x="449" y="783"/>
                      <a:pt x="471" y="785"/>
                      <a:pt x="494" y="786"/>
                    </a:cubicBezTo>
                    <a:cubicBezTo>
                      <a:pt x="455" y="782"/>
                      <a:pt x="418" y="770"/>
                      <a:pt x="384" y="754"/>
                    </a:cubicBezTo>
                    <a:cubicBezTo>
                      <a:pt x="369" y="753"/>
                      <a:pt x="356" y="752"/>
                      <a:pt x="342" y="749"/>
                    </a:cubicBezTo>
                    <a:cubicBezTo>
                      <a:pt x="350" y="755"/>
                      <a:pt x="358" y="760"/>
                      <a:pt x="366" y="764"/>
                    </a:cubicBezTo>
                    <a:close/>
                    <a:moveTo>
                      <a:pt x="390" y="754"/>
                    </a:moveTo>
                    <a:cubicBezTo>
                      <a:pt x="434" y="774"/>
                      <a:pt x="482" y="786"/>
                      <a:pt x="532" y="786"/>
                    </a:cubicBezTo>
                    <a:cubicBezTo>
                      <a:pt x="533" y="786"/>
                      <a:pt x="534" y="786"/>
                      <a:pt x="535" y="785"/>
                    </a:cubicBezTo>
                    <a:cubicBezTo>
                      <a:pt x="583" y="774"/>
                      <a:pt x="628" y="754"/>
                      <a:pt x="669" y="727"/>
                    </a:cubicBezTo>
                    <a:cubicBezTo>
                      <a:pt x="758" y="667"/>
                      <a:pt x="801" y="581"/>
                      <a:pt x="792" y="481"/>
                    </a:cubicBezTo>
                    <a:cubicBezTo>
                      <a:pt x="771" y="534"/>
                      <a:pt x="736" y="585"/>
                      <a:pt x="691" y="628"/>
                    </a:cubicBezTo>
                    <a:cubicBezTo>
                      <a:pt x="630" y="687"/>
                      <a:pt x="553" y="729"/>
                      <a:pt x="475" y="746"/>
                    </a:cubicBezTo>
                    <a:cubicBezTo>
                      <a:pt x="446" y="752"/>
                      <a:pt x="418" y="755"/>
                      <a:pt x="390" y="754"/>
                    </a:cubicBezTo>
                    <a:close/>
                    <a:moveTo>
                      <a:pt x="795" y="476"/>
                    </a:moveTo>
                    <a:cubicBezTo>
                      <a:pt x="806" y="579"/>
                      <a:pt x="762" y="668"/>
                      <a:pt x="670" y="729"/>
                    </a:cubicBezTo>
                    <a:cubicBezTo>
                      <a:pt x="634" y="754"/>
                      <a:pt x="593" y="772"/>
                      <a:pt x="550" y="784"/>
                    </a:cubicBezTo>
                    <a:cubicBezTo>
                      <a:pt x="564" y="783"/>
                      <a:pt x="577" y="781"/>
                      <a:pt x="591" y="779"/>
                    </a:cubicBezTo>
                    <a:cubicBezTo>
                      <a:pt x="622" y="772"/>
                      <a:pt x="654" y="763"/>
                      <a:pt x="686" y="750"/>
                    </a:cubicBezTo>
                    <a:cubicBezTo>
                      <a:pt x="745" y="725"/>
                      <a:pt x="799" y="684"/>
                      <a:pt x="836" y="625"/>
                    </a:cubicBezTo>
                    <a:cubicBezTo>
                      <a:pt x="859" y="588"/>
                      <a:pt x="873" y="546"/>
                      <a:pt x="879" y="502"/>
                    </a:cubicBezTo>
                    <a:cubicBezTo>
                      <a:pt x="885" y="424"/>
                      <a:pt x="864" y="343"/>
                      <a:pt x="815" y="276"/>
                    </a:cubicBezTo>
                    <a:cubicBezTo>
                      <a:pt x="812" y="273"/>
                      <a:pt x="809" y="269"/>
                      <a:pt x="807" y="266"/>
                    </a:cubicBezTo>
                    <a:cubicBezTo>
                      <a:pt x="820" y="313"/>
                      <a:pt x="821" y="364"/>
                      <a:pt x="812" y="415"/>
                    </a:cubicBezTo>
                    <a:cubicBezTo>
                      <a:pt x="808" y="435"/>
                      <a:pt x="802" y="456"/>
                      <a:pt x="795" y="476"/>
                    </a:cubicBezTo>
                    <a:close/>
                    <a:moveTo>
                      <a:pt x="123" y="598"/>
                    </a:moveTo>
                    <a:cubicBezTo>
                      <a:pt x="129" y="608"/>
                      <a:pt x="135" y="618"/>
                      <a:pt x="141" y="627"/>
                    </a:cubicBezTo>
                    <a:cubicBezTo>
                      <a:pt x="195" y="704"/>
                      <a:pt x="285" y="758"/>
                      <a:pt x="385" y="780"/>
                    </a:cubicBezTo>
                    <a:cubicBezTo>
                      <a:pt x="319" y="763"/>
                      <a:pt x="258" y="733"/>
                      <a:pt x="209" y="690"/>
                    </a:cubicBezTo>
                    <a:cubicBezTo>
                      <a:pt x="186" y="671"/>
                      <a:pt x="166" y="650"/>
                      <a:pt x="147" y="627"/>
                    </a:cubicBezTo>
                    <a:cubicBezTo>
                      <a:pt x="139" y="618"/>
                      <a:pt x="131" y="608"/>
                      <a:pt x="123" y="598"/>
                    </a:cubicBezTo>
                    <a:close/>
                    <a:moveTo>
                      <a:pt x="695" y="750"/>
                    </a:moveTo>
                    <a:cubicBezTo>
                      <a:pt x="683" y="755"/>
                      <a:pt x="670" y="760"/>
                      <a:pt x="657" y="765"/>
                    </a:cubicBezTo>
                    <a:cubicBezTo>
                      <a:pt x="643" y="770"/>
                      <a:pt x="629" y="774"/>
                      <a:pt x="614" y="777"/>
                    </a:cubicBezTo>
                    <a:cubicBezTo>
                      <a:pt x="671" y="766"/>
                      <a:pt x="728" y="744"/>
                      <a:pt x="779" y="712"/>
                    </a:cubicBezTo>
                    <a:cubicBezTo>
                      <a:pt x="784" y="708"/>
                      <a:pt x="789" y="703"/>
                      <a:pt x="794" y="697"/>
                    </a:cubicBezTo>
                    <a:cubicBezTo>
                      <a:pt x="763" y="718"/>
                      <a:pt x="729" y="736"/>
                      <a:pt x="695" y="750"/>
                    </a:cubicBezTo>
                    <a:close/>
                    <a:moveTo>
                      <a:pt x="184" y="664"/>
                    </a:moveTo>
                    <a:cubicBezTo>
                      <a:pt x="193" y="673"/>
                      <a:pt x="201" y="681"/>
                      <a:pt x="210" y="688"/>
                    </a:cubicBezTo>
                    <a:cubicBezTo>
                      <a:pt x="259" y="731"/>
                      <a:pt x="320" y="760"/>
                      <a:pt x="385" y="777"/>
                    </a:cubicBezTo>
                    <a:cubicBezTo>
                      <a:pt x="378" y="774"/>
                      <a:pt x="372" y="770"/>
                      <a:pt x="365" y="766"/>
                    </a:cubicBezTo>
                    <a:cubicBezTo>
                      <a:pt x="335" y="757"/>
                      <a:pt x="305" y="744"/>
                      <a:pt x="278" y="730"/>
                    </a:cubicBezTo>
                    <a:cubicBezTo>
                      <a:pt x="246" y="716"/>
                      <a:pt x="217" y="696"/>
                      <a:pt x="191" y="670"/>
                    </a:cubicBezTo>
                    <a:cubicBezTo>
                      <a:pt x="189" y="668"/>
                      <a:pt x="186" y="666"/>
                      <a:pt x="184" y="664"/>
                    </a:cubicBezTo>
                    <a:close/>
                    <a:moveTo>
                      <a:pt x="301" y="739"/>
                    </a:moveTo>
                    <a:cubicBezTo>
                      <a:pt x="318" y="747"/>
                      <a:pt x="336" y="754"/>
                      <a:pt x="355" y="760"/>
                    </a:cubicBezTo>
                    <a:cubicBezTo>
                      <a:pt x="348" y="757"/>
                      <a:pt x="342" y="752"/>
                      <a:pt x="336" y="748"/>
                    </a:cubicBezTo>
                    <a:cubicBezTo>
                      <a:pt x="324" y="746"/>
                      <a:pt x="312" y="742"/>
                      <a:pt x="301" y="739"/>
                    </a:cubicBezTo>
                    <a:close/>
                    <a:moveTo>
                      <a:pt x="384" y="751"/>
                    </a:moveTo>
                    <a:cubicBezTo>
                      <a:pt x="413" y="753"/>
                      <a:pt x="444" y="750"/>
                      <a:pt x="475" y="743"/>
                    </a:cubicBezTo>
                    <a:cubicBezTo>
                      <a:pt x="618" y="712"/>
                      <a:pt x="742" y="604"/>
                      <a:pt x="792" y="475"/>
                    </a:cubicBezTo>
                    <a:cubicBezTo>
                      <a:pt x="791" y="467"/>
                      <a:pt x="789" y="458"/>
                      <a:pt x="788" y="448"/>
                    </a:cubicBezTo>
                    <a:cubicBezTo>
                      <a:pt x="780" y="411"/>
                      <a:pt x="766" y="374"/>
                      <a:pt x="747" y="340"/>
                    </a:cubicBezTo>
                    <a:cubicBezTo>
                      <a:pt x="748" y="369"/>
                      <a:pt x="746" y="397"/>
                      <a:pt x="741" y="424"/>
                    </a:cubicBezTo>
                    <a:cubicBezTo>
                      <a:pt x="727" y="497"/>
                      <a:pt x="683" y="566"/>
                      <a:pt x="617" y="619"/>
                    </a:cubicBezTo>
                    <a:cubicBezTo>
                      <a:pt x="554" y="669"/>
                      <a:pt x="477" y="700"/>
                      <a:pt x="401" y="707"/>
                    </a:cubicBezTo>
                    <a:cubicBezTo>
                      <a:pt x="368" y="711"/>
                      <a:pt x="336" y="709"/>
                      <a:pt x="306" y="703"/>
                    </a:cubicBezTo>
                    <a:cubicBezTo>
                      <a:pt x="330" y="722"/>
                      <a:pt x="356" y="738"/>
                      <a:pt x="384" y="751"/>
                    </a:cubicBezTo>
                    <a:close/>
                    <a:moveTo>
                      <a:pt x="337" y="746"/>
                    </a:moveTo>
                    <a:cubicBezTo>
                      <a:pt x="350" y="748"/>
                      <a:pt x="363" y="750"/>
                      <a:pt x="377" y="751"/>
                    </a:cubicBezTo>
                    <a:cubicBezTo>
                      <a:pt x="350" y="737"/>
                      <a:pt x="324" y="721"/>
                      <a:pt x="300" y="701"/>
                    </a:cubicBezTo>
                    <a:cubicBezTo>
                      <a:pt x="293" y="700"/>
                      <a:pt x="287" y="698"/>
                      <a:pt x="281" y="696"/>
                    </a:cubicBezTo>
                    <a:cubicBezTo>
                      <a:pt x="298" y="715"/>
                      <a:pt x="316" y="731"/>
                      <a:pt x="337" y="746"/>
                    </a:cubicBezTo>
                    <a:close/>
                    <a:moveTo>
                      <a:pt x="274" y="725"/>
                    </a:moveTo>
                    <a:cubicBezTo>
                      <a:pt x="292" y="733"/>
                      <a:pt x="311" y="740"/>
                      <a:pt x="330" y="744"/>
                    </a:cubicBezTo>
                    <a:cubicBezTo>
                      <a:pt x="311" y="730"/>
                      <a:pt x="292" y="713"/>
                      <a:pt x="276" y="695"/>
                    </a:cubicBezTo>
                    <a:cubicBezTo>
                      <a:pt x="262" y="690"/>
                      <a:pt x="249" y="684"/>
                      <a:pt x="236" y="678"/>
                    </a:cubicBezTo>
                    <a:cubicBezTo>
                      <a:pt x="183" y="649"/>
                      <a:pt x="144" y="604"/>
                      <a:pt x="119" y="542"/>
                    </a:cubicBezTo>
                    <a:cubicBezTo>
                      <a:pt x="98" y="489"/>
                      <a:pt x="90" y="429"/>
                      <a:pt x="95" y="372"/>
                    </a:cubicBezTo>
                    <a:cubicBezTo>
                      <a:pt x="98" y="345"/>
                      <a:pt x="104" y="320"/>
                      <a:pt x="113" y="296"/>
                    </a:cubicBezTo>
                    <a:cubicBezTo>
                      <a:pt x="103" y="312"/>
                      <a:pt x="96" y="329"/>
                      <a:pt x="91" y="346"/>
                    </a:cubicBezTo>
                    <a:cubicBezTo>
                      <a:pt x="84" y="439"/>
                      <a:pt x="101" y="546"/>
                      <a:pt x="157" y="625"/>
                    </a:cubicBezTo>
                    <a:cubicBezTo>
                      <a:pt x="169" y="643"/>
                      <a:pt x="182" y="658"/>
                      <a:pt x="197" y="672"/>
                    </a:cubicBezTo>
                    <a:cubicBezTo>
                      <a:pt x="221" y="692"/>
                      <a:pt x="247" y="710"/>
                      <a:pt x="274" y="725"/>
                    </a:cubicBezTo>
                    <a:close/>
                    <a:moveTo>
                      <a:pt x="871" y="553"/>
                    </a:moveTo>
                    <a:cubicBezTo>
                      <a:pt x="863" y="579"/>
                      <a:pt x="852" y="604"/>
                      <a:pt x="838" y="627"/>
                    </a:cubicBezTo>
                    <a:cubicBezTo>
                      <a:pt x="811" y="669"/>
                      <a:pt x="774" y="705"/>
                      <a:pt x="729" y="732"/>
                    </a:cubicBezTo>
                    <a:cubicBezTo>
                      <a:pt x="754" y="719"/>
                      <a:pt x="779" y="705"/>
                      <a:pt x="802" y="688"/>
                    </a:cubicBezTo>
                    <a:cubicBezTo>
                      <a:pt x="836" y="649"/>
                      <a:pt x="860" y="602"/>
                      <a:pt x="871" y="553"/>
                    </a:cubicBezTo>
                    <a:close/>
                    <a:moveTo>
                      <a:pt x="302" y="699"/>
                    </a:moveTo>
                    <a:cubicBezTo>
                      <a:pt x="332" y="706"/>
                      <a:pt x="365" y="708"/>
                      <a:pt x="400" y="705"/>
                    </a:cubicBezTo>
                    <a:cubicBezTo>
                      <a:pt x="540" y="692"/>
                      <a:pt x="706" y="589"/>
                      <a:pt x="738" y="424"/>
                    </a:cubicBezTo>
                    <a:cubicBezTo>
                      <a:pt x="744" y="395"/>
                      <a:pt x="746" y="365"/>
                      <a:pt x="744" y="335"/>
                    </a:cubicBezTo>
                    <a:cubicBezTo>
                      <a:pt x="690" y="242"/>
                      <a:pt x="598" y="167"/>
                      <a:pt x="497" y="140"/>
                    </a:cubicBezTo>
                    <a:cubicBezTo>
                      <a:pt x="419" y="135"/>
                      <a:pt x="338" y="143"/>
                      <a:pt x="268" y="168"/>
                    </a:cubicBezTo>
                    <a:cubicBezTo>
                      <a:pt x="195" y="250"/>
                      <a:pt x="163" y="367"/>
                      <a:pt x="183" y="489"/>
                    </a:cubicBezTo>
                    <a:cubicBezTo>
                      <a:pt x="191" y="540"/>
                      <a:pt x="208" y="588"/>
                      <a:pt x="232" y="630"/>
                    </a:cubicBezTo>
                    <a:cubicBezTo>
                      <a:pt x="253" y="655"/>
                      <a:pt x="276" y="679"/>
                      <a:pt x="302" y="699"/>
                    </a:cubicBezTo>
                    <a:close/>
                    <a:moveTo>
                      <a:pt x="804" y="690"/>
                    </a:moveTo>
                    <a:cubicBezTo>
                      <a:pt x="804" y="691"/>
                      <a:pt x="804" y="691"/>
                      <a:pt x="803" y="691"/>
                    </a:cubicBezTo>
                    <a:cubicBezTo>
                      <a:pt x="799" y="696"/>
                      <a:pt x="795" y="700"/>
                      <a:pt x="790" y="705"/>
                    </a:cubicBezTo>
                    <a:cubicBezTo>
                      <a:pt x="816" y="688"/>
                      <a:pt x="839" y="668"/>
                      <a:pt x="860" y="646"/>
                    </a:cubicBezTo>
                    <a:cubicBezTo>
                      <a:pt x="908" y="592"/>
                      <a:pt x="936" y="522"/>
                      <a:pt x="922" y="437"/>
                    </a:cubicBezTo>
                    <a:cubicBezTo>
                      <a:pt x="913" y="377"/>
                      <a:pt x="887" y="324"/>
                      <a:pt x="852" y="279"/>
                    </a:cubicBezTo>
                    <a:cubicBezTo>
                      <a:pt x="855" y="287"/>
                      <a:pt x="859" y="296"/>
                      <a:pt x="861" y="304"/>
                    </a:cubicBezTo>
                    <a:cubicBezTo>
                      <a:pt x="868" y="313"/>
                      <a:pt x="874" y="322"/>
                      <a:pt x="880" y="331"/>
                    </a:cubicBezTo>
                    <a:cubicBezTo>
                      <a:pt x="918" y="391"/>
                      <a:pt x="932" y="457"/>
                      <a:pt x="920" y="522"/>
                    </a:cubicBezTo>
                    <a:cubicBezTo>
                      <a:pt x="907" y="592"/>
                      <a:pt x="862" y="648"/>
                      <a:pt x="804" y="690"/>
                    </a:cubicBezTo>
                    <a:close/>
                    <a:moveTo>
                      <a:pt x="277" y="693"/>
                    </a:moveTo>
                    <a:cubicBezTo>
                      <a:pt x="283" y="695"/>
                      <a:pt x="290" y="696"/>
                      <a:pt x="296" y="698"/>
                    </a:cubicBezTo>
                    <a:cubicBezTo>
                      <a:pt x="276" y="682"/>
                      <a:pt x="258" y="664"/>
                      <a:pt x="241" y="645"/>
                    </a:cubicBezTo>
                    <a:cubicBezTo>
                      <a:pt x="252" y="662"/>
                      <a:pt x="264" y="678"/>
                      <a:pt x="277" y="693"/>
                    </a:cubicBezTo>
                    <a:close/>
                    <a:moveTo>
                      <a:pt x="120" y="284"/>
                    </a:moveTo>
                    <a:cubicBezTo>
                      <a:pt x="84" y="368"/>
                      <a:pt x="92" y="467"/>
                      <a:pt x="122" y="541"/>
                    </a:cubicBezTo>
                    <a:cubicBezTo>
                      <a:pt x="152" y="616"/>
                      <a:pt x="204" y="667"/>
                      <a:pt x="273" y="691"/>
                    </a:cubicBezTo>
                    <a:cubicBezTo>
                      <a:pt x="266" y="683"/>
                      <a:pt x="259" y="675"/>
                      <a:pt x="253" y="667"/>
                    </a:cubicBezTo>
                    <a:cubicBezTo>
                      <a:pt x="245" y="656"/>
                      <a:pt x="238" y="645"/>
                      <a:pt x="231" y="633"/>
                    </a:cubicBezTo>
                    <a:cubicBezTo>
                      <a:pt x="202" y="597"/>
                      <a:pt x="178" y="557"/>
                      <a:pt x="162" y="517"/>
                    </a:cubicBezTo>
                    <a:cubicBezTo>
                      <a:pt x="142" y="467"/>
                      <a:pt x="119" y="389"/>
                      <a:pt x="126" y="306"/>
                    </a:cubicBezTo>
                    <a:cubicBezTo>
                      <a:pt x="127" y="293"/>
                      <a:pt x="128" y="282"/>
                      <a:pt x="130" y="270"/>
                    </a:cubicBezTo>
                    <a:cubicBezTo>
                      <a:pt x="127" y="274"/>
                      <a:pt x="125" y="277"/>
                      <a:pt x="122" y="281"/>
                    </a:cubicBezTo>
                    <a:cubicBezTo>
                      <a:pt x="121" y="282"/>
                      <a:pt x="121" y="283"/>
                      <a:pt x="120" y="284"/>
                    </a:cubicBezTo>
                    <a:close/>
                    <a:moveTo>
                      <a:pt x="880" y="513"/>
                    </a:moveTo>
                    <a:cubicBezTo>
                      <a:pt x="874" y="575"/>
                      <a:pt x="850" y="634"/>
                      <a:pt x="811" y="681"/>
                    </a:cubicBezTo>
                    <a:cubicBezTo>
                      <a:pt x="865" y="640"/>
                      <a:pt x="905" y="587"/>
                      <a:pt x="917" y="522"/>
                    </a:cubicBezTo>
                    <a:cubicBezTo>
                      <a:pt x="932" y="440"/>
                      <a:pt x="907" y="369"/>
                      <a:pt x="864" y="312"/>
                    </a:cubicBezTo>
                    <a:cubicBezTo>
                      <a:pt x="874" y="342"/>
                      <a:pt x="880" y="374"/>
                      <a:pt x="884" y="407"/>
                    </a:cubicBezTo>
                    <a:cubicBezTo>
                      <a:pt x="887" y="444"/>
                      <a:pt x="886" y="480"/>
                      <a:pt x="880" y="513"/>
                    </a:cubicBezTo>
                    <a:close/>
                    <a:moveTo>
                      <a:pt x="156" y="633"/>
                    </a:moveTo>
                    <a:cubicBezTo>
                      <a:pt x="161" y="639"/>
                      <a:pt x="167" y="645"/>
                      <a:pt x="173" y="650"/>
                    </a:cubicBezTo>
                    <a:cubicBezTo>
                      <a:pt x="166" y="643"/>
                      <a:pt x="160" y="635"/>
                      <a:pt x="154" y="627"/>
                    </a:cubicBezTo>
                    <a:cubicBezTo>
                      <a:pt x="101" y="551"/>
                      <a:pt x="83" y="448"/>
                      <a:pt x="87" y="357"/>
                    </a:cubicBezTo>
                    <a:cubicBezTo>
                      <a:pt x="69" y="426"/>
                      <a:pt x="79" y="500"/>
                      <a:pt x="105" y="562"/>
                    </a:cubicBezTo>
                    <a:cubicBezTo>
                      <a:pt x="120" y="587"/>
                      <a:pt x="137" y="611"/>
                      <a:pt x="156" y="633"/>
                    </a:cubicBezTo>
                    <a:close/>
                    <a:moveTo>
                      <a:pt x="134" y="265"/>
                    </a:moveTo>
                    <a:cubicBezTo>
                      <a:pt x="119" y="339"/>
                      <a:pt x="129" y="425"/>
                      <a:pt x="165" y="516"/>
                    </a:cubicBezTo>
                    <a:cubicBezTo>
                      <a:pt x="179" y="551"/>
                      <a:pt x="198" y="586"/>
                      <a:pt x="223" y="618"/>
                    </a:cubicBezTo>
                    <a:cubicBezTo>
                      <a:pt x="202" y="579"/>
                      <a:pt x="188" y="535"/>
                      <a:pt x="180" y="489"/>
                    </a:cubicBezTo>
                    <a:cubicBezTo>
                      <a:pt x="169" y="423"/>
                      <a:pt x="174" y="357"/>
                      <a:pt x="193" y="296"/>
                    </a:cubicBezTo>
                    <a:cubicBezTo>
                      <a:pt x="208" y="249"/>
                      <a:pt x="232" y="206"/>
                      <a:pt x="263" y="170"/>
                    </a:cubicBezTo>
                    <a:cubicBezTo>
                      <a:pt x="249" y="175"/>
                      <a:pt x="236" y="181"/>
                      <a:pt x="223" y="187"/>
                    </a:cubicBezTo>
                    <a:cubicBezTo>
                      <a:pt x="190" y="207"/>
                      <a:pt x="160" y="233"/>
                      <a:pt x="134" y="265"/>
                    </a:cubicBezTo>
                    <a:close/>
                    <a:moveTo>
                      <a:pt x="116" y="584"/>
                    </a:moveTo>
                    <a:cubicBezTo>
                      <a:pt x="116" y="585"/>
                      <a:pt x="117" y="586"/>
                      <a:pt x="117" y="586"/>
                    </a:cubicBezTo>
                    <a:cubicBezTo>
                      <a:pt x="116" y="585"/>
                      <a:pt x="116" y="584"/>
                      <a:pt x="115" y="583"/>
                    </a:cubicBezTo>
                    <a:cubicBezTo>
                      <a:pt x="115" y="584"/>
                      <a:pt x="115" y="584"/>
                      <a:pt x="116" y="584"/>
                    </a:cubicBezTo>
                    <a:close/>
                    <a:moveTo>
                      <a:pt x="80" y="528"/>
                    </a:moveTo>
                    <a:cubicBezTo>
                      <a:pt x="88" y="543"/>
                      <a:pt x="97" y="557"/>
                      <a:pt x="106" y="571"/>
                    </a:cubicBezTo>
                    <a:cubicBezTo>
                      <a:pt x="105" y="569"/>
                      <a:pt x="105" y="567"/>
                      <a:pt x="104" y="565"/>
                    </a:cubicBezTo>
                    <a:cubicBezTo>
                      <a:pt x="96" y="552"/>
                      <a:pt x="89" y="539"/>
                      <a:pt x="83" y="526"/>
                    </a:cubicBezTo>
                    <a:cubicBezTo>
                      <a:pt x="81" y="522"/>
                      <a:pt x="79" y="518"/>
                      <a:pt x="78" y="514"/>
                    </a:cubicBezTo>
                    <a:cubicBezTo>
                      <a:pt x="78" y="518"/>
                      <a:pt x="79" y="523"/>
                      <a:pt x="80" y="528"/>
                    </a:cubicBezTo>
                    <a:close/>
                    <a:moveTo>
                      <a:pt x="75" y="500"/>
                    </a:moveTo>
                    <a:cubicBezTo>
                      <a:pt x="81" y="516"/>
                      <a:pt x="88" y="530"/>
                      <a:pt x="96" y="545"/>
                    </a:cubicBezTo>
                    <a:cubicBezTo>
                      <a:pt x="74" y="483"/>
                      <a:pt x="67" y="411"/>
                      <a:pt x="88" y="345"/>
                    </a:cubicBezTo>
                    <a:cubicBezTo>
                      <a:pt x="88" y="340"/>
                      <a:pt x="89" y="335"/>
                      <a:pt x="89" y="331"/>
                    </a:cubicBezTo>
                    <a:cubicBezTo>
                      <a:pt x="81" y="353"/>
                      <a:pt x="75" y="378"/>
                      <a:pt x="73" y="404"/>
                    </a:cubicBezTo>
                    <a:cubicBezTo>
                      <a:pt x="70" y="437"/>
                      <a:pt x="71" y="469"/>
                      <a:pt x="75" y="500"/>
                    </a:cubicBezTo>
                    <a:close/>
                    <a:moveTo>
                      <a:pt x="204" y="102"/>
                    </a:moveTo>
                    <a:cubicBezTo>
                      <a:pt x="171" y="115"/>
                      <a:pt x="139" y="132"/>
                      <a:pt x="111" y="155"/>
                    </a:cubicBezTo>
                    <a:cubicBezTo>
                      <a:pt x="3" y="243"/>
                      <a:pt x="19" y="395"/>
                      <a:pt x="66" y="498"/>
                    </a:cubicBezTo>
                    <a:cubicBezTo>
                      <a:pt x="69" y="505"/>
                      <a:pt x="72" y="512"/>
                      <a:pt x="76" y="519"/>
                    </a:cubicBezTo>
                    <a:cubicBezTo>
                      <a:pt x="75" y="513"/>
                      <a:pt x="74" y="508"/>
                      <a:pt x="73" y="502"/>
                    </a:cubicBezTo>
                    <a:cubicBezTo>
                      <a:pt x="49" y="441"/>
                      <a:pt x="41" y="380"/>
                      <a:pt x="52" y="323"/>
                    </a:cubicBezTo>
                    <a:cubicBezTo>
                      <a:pt x="61" y="272"/>
                      <a:pt x="87" y="228"/>
                      <a:pt x="127" y="192"/>
                    </a:cubicBezTo>
                    <a:cubicBezTo>
                      <a:pt x="146" y="158"/>
                      <a:pt x="172" y="127"/>
                      <a:pt x="204" y="102"/>
                    </a:cubicBezTo>
                    <a:close/>
                    <a:moveTo>
                      <a:pt x="124" y="198"/>
                    </a:moveTo>
                    <a:cubicBezTo>
                      <a:pt x="90" y="229"/>
                      <a:pt x="64" y="270"/>
                      <a:pt x="54" y="324"/>
                    </a:cubicBezTo>
                    <a:cubicBezTo>
                      <a:pt x="44" y="379"/>
                      <a:pt x="52" y="436"/>
                      <a:pt x="71" y="489"/>
                    </a:cubicBezTo>
                    <a:cubicBezTo>
                      <a:pt x="68" y="461"/>
                      <a:pt x="67" y="433"/>
                      <a:pt x="70" y="403"/>
                    </a:cubicBezTo>
                    <a:cubicBezTo>
                      <a:pt x="73" y="374"/>
                      <a:pt x="80" y="346"/>
                      <a:pt x="90" y="321"/>
                    </a:cubicBezTo>
                    <a:cubicBezTo>
                      <a:pt x="93" y="296"/>
                      <a:pt x="98" y="272"/>
                      <a:pt x="104" y="251"/>
                    </a:cubicBezTo>
                    <a:cubicBezTo>
                      <a:pt x="109" y="233"/>
                      <a:pt x="116" y="215"/>
                      <a:pt x="124" y="198"/>
                    </a:cubicBezTo>
                    <a:close/>
                    <a:moveTo>
                      <a:pt x="747" y="334"/>
                    </a:moveTo>
                    <a:cubicBezTo>
                      <a:pt x="767" y="370"/>
                      <a:pt x="783" y="408"/>
                      <a:pt x="790" y="448"/>
                    </a:cubicBezTo>
                    <a:cubicBezTo>
                      <a:pt x="792" y="455"/>
                      <a:pt x="793" y="463"/>
                      <a:pt x="794" y="470"/>
                    </a:cubicBezTo>
                    <a:cubicBezTo>
                      <a:pt x="801" y="452"/>
                      <a:pt x="806" y="433"/>
                      <a:pt x="809" y="415"/>
                    </a:cubicBezTo>
                    <a:cubicBezTo>
                      <a:pt x="819" y="361"/>
                      <a:pt x="816" y="308"/>
                      <a:pt x="802" y="260"/>
                    </a:cubicBezTo>
                    <a:cubicBezTo>
                      <a:pt x="790" y="245"/>
                      <a:pt x="777" y="232"/>
                      <a:pt x="764" y="220"/>
                    </a:cubicBezTo>
                    <a:cubicBezTo>
                      <a:pt x="753" y="213"/>
                      <a:pt x="743" y="206"/>
                      <a:pt x="732" y="201"/>
                    </a:cubicBezTo>
                    <a:cubicBezTo>
                      <a:pt x="723" y="196"/>
                      <a:pt x="714" y="192"/>
                      <a:pt x="704" y="187"/>
                    </a:cubicBezTo>
                    <a:cubicBezTo>
                      <a:pt x="730" y="231"/>
                      <a:pt x="743" y="283"/>
                      <a:pt x="747" y="334"/>
                    </a:cubicBezTo>
                    <a:close/>
                    <a:moveTo>
                      <a:pt x="805" y="259"/>
                    </a:moveTo>
                    <a:cubicBezTo>
                      <a:pt x="809" y="264"/>
                      <a:pt x="813" y="269"/>
                      <a:pt x="817" y="275"/>
                    </a:cubicBezTo>
                    <a:cubicBezTo>
                      <a:pt x="857" y="330"/>
                      <a:pt x="880" y="397"/>
                      <a:pt x="882" y="466"/>
                    </a:cubicBezTo>
                    <a:cubicBezTo>
                      <a:pt x="885" y="411"/>
                      <a:pt x="875" y="355"/>
                      <a:pt x="858" y="304"/>
                    </a:cubicBezTo>
                    <a:cubicBezTo>
                      <a:pt x="841" y="282"/>
                      <a:pt x="821" y="263"/>
                      <a:pt x="801" y="246"/>
                    </a:cubicBezTo>
                    <a:cubicBezTo>
                      <a:pt x="802" y="251"/>
                      <a:pt x="804" y="255"/>
                      <a:pt x="805" y="259"/>
                    </a:cubicBezTo>
                    <a:close/>
                    <a:moveTo>
                      <a:pt x="93" y="321"/>
                    </a:moveTo>
                    <a:cubicBezTo>
                      <a:pt x="92" y="326"/>
                      <a:pt x="92" y="330"/>
                      <a:pt x="92" y="335"/>
                    </a:cubicBezTo>
                    <a:cubicBezTo>
                      <a:pt x="98" y="317"/>
                      <a:pt x="107" y="299"/>
                      <a:pt x="118" y="282"/>
                    </a:cubicBezTo>
                    <a:cubicBezTo>
                      <a:pt x="121" y="276"/>
                      <a:pt x="124" y="270"/>
                      <a:pt x="127" y="264"/>
                    </a:cubicBezTo>
                    <a:cubicBezTo>
                      <a:pt x="113" y="282"/>
                      <a:pt x="102" y="301"/>
                      <a:pt x="93" y="321"/>
                    </a:cubicBezTo>
                    <a:close/>
                    <a:moveTo>
                      <a:pt x="510" y="141"/>
                    </a:moveTo>
                    <a:cubicBezTo>
                      <a:pt x="605" y="170"/>
                      <a:pt x="691" y="241"/>
                      <a:pt x="744" y="329"/>
                    </a:cubicBezTo>
                    <a:cubicBezTo>
                      <a:pt x="740" y="279"/>
                      <a:pt x="726" y="228"/>
                      <a:pt x="700" y="186"/>
                    </a:cubicBezTo>
                    <a:cubicBezTo>
                      <a:pt x="646" y="163"/>
                      <a:pt x="580" y="147"/>
                      <a:pt x="510" y="141"/>
                    </a:cubicBezTo>
                    <a:close/>
                    <a:moveTo>
                      <a:pt x="129" y="194"/>
                    </a:moveTo>
                    <a:cubicBezTo>
                      <a:pt x="120" y="212"/>
                      <a:pt x="112" y="231"/>
                      <a:pt x="106" y="252"/>
                    </a:cubicBezTo>
                    <a:cubicBezTo>
                      <a:pt x="101" y="270"/>
                      <a:pt x="97" y="291"/>
                      <a:pt x="94" y="312"/>
                    </a:cubicBezTo>
                    <a:cubicBezTo>
                      <a:pt x="104" y="290"/>
                      <a:pt x="118" y="270"/>
                      <a:pt x="134" y="251"/>
                    </a:cubicBezTo>
                    <a:cubicBezTo>
                      <a:pt x="134" y="251"/>
                      <a:pt x="134" y="251"/>
                      <a:pt x="134" y="251"/>
                    </a:cubicBezTo>
                    <a:cubicBezTo>
                      <a:pt x="142" y="218"/>
                      <a:pt x="155" y="189"/>
                      <a:pt x="173" y="162"/>
                    </a:cubicBezTo>
                    <a:cubicBezTo>
                      <a:pt x="158" y="172"/>
                      <a:pt x="143" y="182"/>
                      <a:pt x="129" y="194"/>
                    </a:cubicBezTo>
                    <a:close/>
                    <a:moveTo>
                      <a:pt x="799" y="241"/>
                    </a:moveTo>
                    <a:cubicBezTo>
                      <a:pt x="820" y="258"/>
                      <a:pt x="839" y="277"/>
                      <a:pt x="856" y="297"/>
                    </a:cubicBezTo>
                    <a:cubicBezTo>
                      <a:pt x="852" y="288"/>
                      <a:pt x="849" y="279"/>
                      <a:pt x="845" y="270"/>
                    </a:cubicBezTo>
                    <a:cubicBezTo>
                      <a:pt x="827" y="249"/>
                      <a:pt x="807" y="229"/>
                      <a:pt x="786" y="211"/>
                    </a:cubicBezTo>
                    <a:cubicBezTo>
                      <a:pt x="791" y="221"/>
                      <a:pt x="795" y="231"/>
                      <a:pt x="799" y="241"/>
                    </a:cubicBezTo>
                    <a:close/>
                    <a:moveTo>
                      <a:pt x="132" y="259"/>
                    </a:moveTo>
                    <a:cubicBezTo>
                      <a:pt x="130" y="263"/>
                      <a:pt x="128" y="267"/>
                      <a:pt x="126" y="271"/>
                    </a:cubicBezTo>
                    <a:cubicBezTo>
                      <a:pt x="128" y="269"/>
                      <a:pt x="130" y="266"/>
                      <a:pt x="131" y="264"/>
                    </a:cubicBezTo>
                    <a:cubicBezTo>
                      <a:pt x="132" y="263"/>
                      <a:pt x="132" y="261"/>
                      <a:pt x="132" y="259"/>
                    </a:cubicBezTo>
                    <a:close/>
                    <a:moveTo>
                      <a:pt x="783" y="205"/>
                    </a:moveTo>
                    <a:cubicBezTo>
                      <a:pt x="804" y="222"/>
                      <a:pt x="824" y="241"/>
                      <a:pt x="841" y="261"/>
                    </a:cubicBezTo>
                    <a:cubicBezTo>
                      <a:pt x="830" y="237"/>
                      <a:pt x="818" y="215"/>
                      <a:pt x="804" y="195"/>
                    </a:cubicBezTo>
                    <a:cubicBezTo>
                      <a:pt x="715" y="69"/>
                      <a:pt x="552" y="2"/>
                      <a:pt x="387" y="27"/>
                    </a:cubicBezTo>
                    <a:cubicBezTo>
                      <a:pt x="332" y="35"/>
                      <a:pt x="270" y="57"/>
                      <a:pt x="218" y="94"/>
                    </a:cubicBezTo>
                    <a:cubicBezTo>
                      <a:pt x="231" y="90"/>
                      <a:pt x="244" y="86"/>
                      <a:pt x="258" y="83"/>
                    </a:cubicBezTo>
                    <a:cubicBezTo>
                      <a:pt x="302" y="55"/>
                      <a:pt x="353" y="37"/>
                      <a:pt x="410" y="30"/>
                    </a:cubicBezTo>
                    <a:cubicBezTo>
                      <a:pt x="482" y="21"/>
                      <a:pt x="558" y="31"/>
                      <a:pt x="622" y="59"/>
                    </a:cubicBezTo>
                    <a:cubicBezTo>
                      <a:pt x="693" y="88"/>
                      <a:pt x="748" y="138"/>
                      <a:pt x="782" y="203"/>
                    </a:cubicBezTo>
                    <a:cubicBezTo>
                      <a:pt x="782" y="203"/>
                      <a:pt x="783" y="204"/>
                      <a:pt x="783" y="205"/>
                    </a:cubicBezTo>
                    <a:close/>
                    <a:moveTo>
                      <a:pt x="137" y="252"/>
                    </a:moveTo>
                    <a:cubicBezTo>
                      <a:pt x="136" y="254"/>
                      <a:pt x="136" y="257"/>
                      <a:pt x="135" y="259"/>
                    </a:cubicBezTo>
                    <a:cubicBezTo>
                      <a:pt x="152" y="239"/>
                      <a:pt x="171" y="221"/>
                      <a:pt x="191" y="206"/>
                    </a:cubicBezTo>
                    <a:cubicBezTo>
                      <a:pt x="171" y="219"/>
                      <a:pt x="152" y="235"/>
                      <a:pt x="137" y="252"/>
                    </a:cubicBezTo>
                    <a:close/>
                    <a:moveTo>
                      <a:pt x="776" y="228"/>
                    </a:moveTo>
                    <a:cubicBezTo>
                      <a:pt x="784" y="236"/>
                      <a:pt x="792" y="244"/>
                      <a:pt x="800" y="253"/>
                    </a:cubicBezTo>
                    <a:cubicBezTo>
                      <a:pt x="799" y="250"/>
                      <a:pt x="797" y="246"/>
                      <a:pt x="796" y="243"/>
                    </a:cubicBezTo>
                    <a:cubicBezTo>
                      <a:pt x="790" y="237"/>
                      <a:pt x="783" y="232"/>
                      <a:pt x="776" y="228"/>
                    </a:cubicBezTo>
                    <a:close/>
                    <a:moveTo>
                      <a:pt x="179" y="159"/>
                    </a:moveTo>
                    <a:cubicBezTo>
                      <a:pt x="162" y="184"/>
                      <a:pt x="148" y="212"/>
                      <a:pt x="140" y="242"/>
                    </a:cubicBezTo>
                    <a:cubicBezTo>
                      <a:pt x="146" y="233"/>
                      <a:pt x="153" y="224"/>
                      <a:pt x="160" y="215"/>
                    </a:cubicBezTo>
                    <a:cubicBezTo>
                      <a:pt x="194" y="177"/>
                      <a:pt x="241" y="150"/>
                      <a:pt x="297" y="136"/>
                    </a:cubicBezTo>
                    <a:cubicBezTo>
                      <a:pt x="298" y="135"/>
                      <a:pt x="299" y="134"/>
                      <a:pt x="300" y="134"/>
                    </a:cubicBezTo>
                    <a:cubicBezTo>
                      <a:pt x="312" y="124"/>
                      <a:pt x="324" y="115"/>
                      <a:pt x="338" y="107"/>
                    </a:cubicBezTo>
                    <a:cubicBezTo>
                      <a:pt x="295" y="114"/>
                      <a:pt x="234" y="128"/>
                      <a:pt x="179" y="159"/>
                    </a:cubicBezTo>
                    <a:close/>
                    <a:moveTo>
                      <a:pt x="293" y="139"/>
                    </a:moveTo>
                    <a:cubicBezTo>
                      <a:pt x="244" y="152"/>
                      <a:pt x="198" y="177"/>
                      <a:pt x="162" y="217"/>
                    </a:cubicBezTo>
                    <a:cubicBezTo>
                      <a:pt x="155" y="225"/>
                      <a:pt x="149" y="233"/>
                      <a:pt x="143" y="241"/>
                    </a:cubicBezTo>
                    <a:cubicBezTo>
                      <a:pt x="163" y="221"/>
                      <a:pt x="186" y="204"/>
                      <a:pt x="213" y="189"/>
                    </a:cubicBezTo>
                    <a:cubicBezTo>
                      <a:pt x="216" y="188"/>
                      <a:pt x="219" y="186"/>
                      <a:pt x="222" y="185"/>
                    </a:cubicBezTo>
                    <a:cubicBezTo>
                      <a:pt x="239" y="174"/>
                      <a:pt x="257" y="165"/>
                      <a:pt x="274" y="157"/>
                    </a:cubicBezTo>
                    <a:cubicBezTo>
                      <a:pt x="281" y="151"/>
                      <a:pt x="287" y="145"/>
                      <a:pt x="293" y="139"/>
                    </a:cubicBezTo>
                    <a:close/>
                    <a:moveTo>
                      <a:pt x="764" y="216"/>
                    </a:moveTo>
                    <a:cubicBezTo>
                      <a:pt x="775" y="223"/>
                      <a:pt x="785" y="230"/>
                      <a:pt x="794" y="238"/>
                    </a:cubicBezTo>
                    <a:cubicBezTo>
                      <a:pt x="790" y="227"/>
                      <a:pt x="786" y="217"/>
                      <a:pt x="780" y="206"/>
                    </a:cubicBezTo>
                    <a:cubicBezTo>
                      <a:pt x="743" y="176"/>
                      <a:pt x="703" y="152"/>
                      <a:pt x="662" y="132"/>
                    </a:cubicBezTo>
                    <a:cubicBezTo>
                      <a:pt x="671" y="141"/>
                      <a:pt x="679" y="151"/>
                      <a:pt x="687" y="161"/>
                    </a:cubicBezTo>
                    <a:cubicBezTo>
                      <a:pt x="715" y="177"/>
                      <a:pt x="741" y="195"/>
                      <a:pt x="764" y="216"/>
                    </a:cubicBezTo>
                    <a:close/>
                    <a:moveTo>
                      <a:pt x="702" y="183"/>
                    </a:moveTo>
                    <a:cubicBezTo>
                      <a:pt x="713" y="188"/>
                      <a:pt x="723" y="193"/>
                      <a:pt x="733" y="198"/>
                    </a:cubicBezTo>
                    <a:cubicBezTo>
                      <a:pt x="739" y="202"/>
                      <a:pt x="746" y="205"/>
                      <a:pt x="752" y="209"/>
                    </a:cubicBezTo>
                    <a:cubicBezTo>
                      <a:pt x="732" y="192"/>
                      <a:pt x="711" y="177"/>
                      <a:pt x="690" y="165"/>
                    </a:cubicBezTo>
                    <a:cubicBezTo>
                      <a:pt x="694" y="171"/>
                      <a:pt x="698" y="177"/>
                      <a:pt x="702" y="183"/>
                    </a:cubicBezTo>
                    <a:close/>
                    <a:moveTo>
                      <a:pt x="656" y="127"/>
                    </a:moveTo>
                    <a:cubicBezTo>
                      <a:pt x="697" y="146"/>
                      <a:pt x="739" y="170"/>
                      <a:pt x="777" y="200"/>
                    </a:cubicBezTo>
                    <a:cubicBezTo>
                      <a:pt x="744" y="140"/>
                      <a:pt x="691" y="90"/>
                      <a:pt x="621" y="61"/>
                    </a:cubicBezTo>
                    <a:cubicBezTo>
                      <a:pt x="505" y="12"/>
                      <a:pt x="367" y="21"/>
                      <a:pt x="266" y="81"/>
                    </a:cubicBezTo>
                    <a:cubicBezTo>
                      <a:pt x="290" y="76"/>
                      <a:pt x="315" y="72"/>
                      <a:pt x="341" y="71"/>
                    </a:cubicBezTo>
                    <a:cubicBezTo>
                      <a:pt x="370" y="69"/>
                      <a:pt x="400" y="69"/>
                      <a:pt x="430" y="71"/>
                    </a:cubicBezTo>
                    <a:cubicBezTo>
                      <a:pt x="493" y="58"/>
                      <a:pt x="559" y="66"/>
                      <a:pt x="614" y="96"/>
                    </a:cubicBezTo>
                    <a:cubicBezTo>
                      <a:pt x="629" y="105"/>
                      <a:pt x="643" y="115"/>
                      <a:pt x="656" y="127"/>
                    </a:cubicBezTo>
                    <a:close/>
                    <a:moveTo>
                      <a:pt x="212" y="99"/>
                    </a:moveTo>
                    <a:cubicBezTo>
                      <a:pt x="181" y="122"/>
                      <a:pt x="153" y="152"/>
                      <a:pt x="133" y="188"/>
                    </a:cubicBezTo>
                    <a:cubicBezTo>
                      <a:pt x="143" y="179"/>
                      <a:pt x="154" y="172"/>
                      <a:pt x="166" y="164"/>
                    </a:cubicBezTo>
                    <a:cubicBezTo>
                      <a:pt x="169" y="162"/>
                      <a:pt x="173" y="160"/>
                      <a:pt x="177" y="158"/>
                    </a:cubicBezTo>
                    <a:cubicBezTo>
                      <a:pt x="188" y="142"/>
                      <a:pt x="200" y="128"/>
                      <a:pt x="214" y="116"/>
                    </a:cubicBezTo>
                    <a:cubicBezTo>
                      <a:pt x="226" y="105"/>
                      <a:pt x="239" y="96"/>
                      <a:pt x="252" y="87"/>
                    </a:cubicBezTo>
                    <a:cubicBezTo>
                      <a:pt x="238" y="90"/>
                      <a:pt x="225" y="94"/>
                      <a:pt x="212" y="99"/>
                    </a:cubicBezTo>
                    <a:close/>
                    <a:moveTo>
                      <a:pt x="495" y="137"/>
                    </a:moveTo>
                    <a:cubicBezTo>
                      <a:pt x="567" y="141"/>
                      <a:pt x="639" y="157"/>
                      <a:pt x="698" y="182"/>
                    </a:cubicBezTo>
                    <a:cubicBezTo>
                      <a:pt x="693" y="175"/>
                      <a:pt x="689" y="168"/>
                      <a:pt x="684" y="162"/>
                    </a:cubicBezTo>
                    <a:cubicBezTo>
                      <a:pt x="680" y="160"/>
                      <a:pt x="677" y="158"/>
                      <a:pt x="673" y="156"/>
                    </a:cubicBezTo>
                    <a:cubicBezTo>
                      <a:pt x="672" y="158"/>
                      <a:pt x="672" y="158"/>
                      <a:pt x="672" y="158"/>
                    </a:cubicBezTo>
                    <a:cubicBezTo>
                      <a:pt x="598" y="120"/>
                      <a:pt x="535" y="107"/>
                      <a:pt x="461" y="114"/>
                    </a:cubicBezTo>
                    <a:cubicBezTo>
                      <a:pt x="443" y="116"/>
                      <a:pt x="418" y="119"/>
                      <a:pt x="389" y="125"/>
                    </a:cubicBezTo>
                    <a:cubicBezTo>
                      <a:pt x="419" y="124"/>
                      <a:pt x="450" y="127"/>
                      <a:pt x="480" y="133"/>
                    </a:cubicBezTo>
                    <a:cubicBezTo>
                      <a:pt x="485" y="134"/>
                      <a:pt x="490" y="136"/>
                      <a:pt x="495" y="137"/>
                    </a:cubicBezTo>
                    <a:close/>
                    <a:moveTo>
                      <a:pt x="270" y="163"/>
                    </a:moveTo>
                    <a:cubicBezTo>
                      <a:pt x="263" y="165"/>
                      <a:pt x="257" y="168"/>
                      <a:pt x="251" y="171"/>
                    </a:cubicBezTo>
                    <a:cubicBezTo>
                      <a:pt x="256" y="169"/>
                      <a:pt x="262" y="167"/>
                      <a:pt x="267" y="165"/>
                    </a:cubicBezTo>
                    <a:cubicBezTo>
                      <a:pt x="268" y="164"/>
                      <a:pt x="269" y="164"/>
                      <a:pt x="270" y="163"/>
                    </a:cubicBezTo>
                    <a:close/>
                    <a:moveTo>
                      <a:pt x="276" y="160"/>
                    </a:moveTo>
                    <a:cubicBezTo>
                      <a:pt x="275" y="161"/>
                      <a:pt x="273" y="162"/>
                      <a:pt x="272" y="164"/>
                    </a:cubicBezTo>
                    <a:cubicBezTo>
                      <a:pt x="333" y="143"/>
                      <a:pt x="404" y="133"/>
                      <a:pt x="478" y="136"/>
                    </a:cubicBezTo>
                    <a:cubicBezTo>
                      <a:pt x="479" y="136"/>
                      <a:pt x="479" y="136"/>
                      <a:pt x="479" y="136"/>
                    </a:cubicBezTo>
                    <a:cubicBezTo>
                      <a:pt x="479" y="136"/>
                      <a:pt x="479" y="136"/>
                      <a:pt x="479" y="136"/>
                    </a:cubicBezTo>
                    <a:cubicBezTo>
                      <a:pt x="447" y="130"/>
                      <a:pt x="412" y="126"/>
                      <a:pt x="376" y="127"/>
                    </a:cubicBezTo>
                    <a:cubicBezTo>
                      <a:pt x="345" y="134"/>
                      <a:pt x="310" y="145"/>
                      <a:pt x="276" y="160"/>
                    </a:cubicBezTo>
                    <a:close/>
                    <a:moveTo>
                      <a:pt x="430" y="97"/>
                    </a:moveTo>
                    <a:cubicBezTo>
                      <a:pt x="492" y="97"/>
                      <a:pt x="554" y="107"/>
                      <a:pt x="611" y="127"/>
                    </a:cubicBezTo>
                    <a:cubicBezTo>
                      <a:pt x="635" y="135"/>
                      <a:pt x="659" y="146"/>
                      <a:pt x="681" y="157"/>
                    </a:cubicBezTo>
                    <a:cubicBezTo>
                      <a:pt x="673" y="147"/>
                      <a:pt x="664" y="138"/>
                      <a:pt x="654" y="129"/>
                    </a:cubicBezTo>
                    <a:cubicBezTo>
                      <a:pt x="631" y="119"/>
                      <a:pt x="608" y="110"/>
                      <a:pt x="586" y="103"/>
                    </a:cubicBezTo>
                    <a:cubicBezTo>
                      <a:pt x="540" y="89"/>
                      <a:pt x="486" y="78"/>
                      <a:pt x="430" y="74"/>
                    </a:cubicBezTo>
                    <a:cubicBezTo>
                      <a:pt x="403" y="79"/>
                      <a:pt x="377" y="89"/>
                      <a:pt x="352" y="102"/>
                    </a:cubicBezTo>
                    <a:cubicBezTo>
                      <a:pt x="353" y="102"/>
                      <a:pt x="355" y="101"/>
                      <a:pt x="357" y="101"/>
                    </a:cubicBezTo>
                    <a:cubicBezTo>
                      <a:pt x="381" y="98"/>
                      <a:pt x="406" y="97"/>
                      <a:pt x="430" y="97"/>
                    </a:cubicBezTo>
                    <a:close/>
                    <a:moveTo>
                      <a:pt x="299" y="138"/>
                    </a:moveTo>
                    <a:cubicBezTo>
                      <a:pt x="293" y="143"/>
                      <a:pt x="287" y="149"/>
                      <a:pt x="281" y="155"/>
                    </a:cubicBezTo>
                    <a:cubicBezTo>
                      <a:pt x="308" y="143"/>
                      <a:pt x="335" y="135"/>
                      <a:pt x="361" y="128"/>
                    </a:cubicBezTo>
                    <a:cubicBezTo>
                      <a:pt x="340" y="130"/>
                      <a:pt x="320" y="133"/>
                      <a:pt x="299" y="138"/>
                    </a:cubicBezTo>
                    <a:close/>
                    <a:moveTo>
                      <a:pt x="260" y="85"/>
                    </a:moveTo>
                    <a:cubicBezTo>
                      <a:pt x="244" y="95"/>
                      <a:pt x="230" y="105"/>
                      <a:pt x="216" y="118"/>
                    </a:cubicBezTo>
                    <a:cubicBezTo>
                      <a:pt x="204" y="129"/>
                      <a:pt x="193" y="141"/>
                      <a:pt x="183" y="154"/>
                    </a:cubicBezTo>
                    <a:cubicBezTo>
                      <a:pt x="238" y="124"/>
                      <a:pt x="298" y="110"/>
                      <a:pt x="344" y="103"/>
                    </a:cubicBezTo>
                    <a:cubicBezTo>
                      <a:pt x="368" y="89"/>
                      <a:pt x="394" y="79"/>
                      <a:pt x="421" y="73"/>
                    </a:cubicBezTo>
                    <a:cubicBezTo>
                      <a:pt x="367" y="70"/>
                      <a:pt x="312" y="73"/>
                      <a:pt x="260" y="85"/>
                    </a:cubicBezTo>
                    <a:close/>
                    <a:moveTo>
                      <a:pt x="345" y="106"/>
                    </a:moveTo>
                    <a:cubicBezTo>
                      <a:pt x="330" y="114"/>
                      <a:pt x="316" y="123"/>
                      <a:pt x="303" y="134"/>
                    </a:cubicBezTo>
                    <a:cubicBezTo>
                      <a:pt x="305" y="134"/>
                      <a:pt x="307" y="134"/>
                      <a:pt x="308" y="133"/>
                    </a:cubicBezTo>
                    <a:cubicBezTo>
                      <a:pt x="329" y="129"/>
                      <a:pt x="352" y="126"/>
                      <a:pt x="374" y="125"/>
                    </a:cubicBezTo>
                    <a:cubicBezTo>
                      <a:pt x="409" y="117"/>
                      <a:pt x="439" y="113"/>
                      <a:pt x="461" y="111"/>
                    </a:cubicBezTo>
                    <a:cubicBezTo>
                      <a:pt x="504" y="107"/>
                      <a:pt x="544" y="110"/>
                      <a:pt x="585" y="121"/>
                    </a:cubicBezTo>
                    <a:cubicBezTo>
                      <a:pt x="507" y="98"/>
                      <a:pt x="426" y="95"/>
                      <a:pt x="357" y="104"/>
                    </a:cubicBezTo>
                    <a:cubicBezTo>
                      <a:pt x="353" y="104"/>
                      <a:pt x="349" y="105"/>
                      <a:pt x="345" y="106"/>
                    </a:cubicBezTo>
                    <a:close/>
                    <a:moveTo>
                      <a:pt x="440" y="72"/>
                    </a:moveTo>
                    <a:cubicBezTo>
                      <a:pt x="490" y="76"/>
                      <a:pt x="540" y="86"/>
                      <a:pt x="587" y="100"/>
                    </a:cubicBezTo>
                    <a:cubicBezTo>
                      <a:pt x="607" y="107"/>
                      <a:pt x="627" y="114"/>
                      <a:pt x="647" y="123"/>
                    </a:cubicBezTo>
                    <a:cubicBezTo>
                      <a:pt x="637" y="114"/>
                      <a:pt x="625" y="106"/>
                      <a:pt x="612" y="99"/>
                    </a:cubicBezTo>
                    <a:cubicBezTo>
                      <a:pt x="561" y="70"/>
                      <a:pt x="499" y="62"/>
                      <a:pt x="440" y="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9" name="Freeform 49"/>
              <p:cNvSpPr>
                <a:spLocks noEditPoints="1"/>
              </p:cNvSpPr>
              <p:nvPr/>
            </p:nvSpPr>
            <p:spPr bwMode="auto">
              <a:xfrm>
                <a:off x="3988701" y="-1403034"/>
                <a:ext cx="3433763" cy="3132137"/>
              </a:xfrm>
              <a:custGeom>
                <a:avLst/>
                <a:gdLst>
                  <a:gd name="T0" fmla="*/ 207713 w 1058"/>
                  <a:gd name="T1" fmla="*/ 2069680 h 964"/>
                  <a:gd name="T2" fmla="*/ 2210201 w 1058"/>
                  <a:gd name="T3" fmla="*/ 149459 h 964"/>
                  <a:gd name="T4" fmla="*/ 2544489 w 1058"/>
                  <a:gd name="T5" fmla="*/ 2878707 h 964"/>
                  <a:gd name="T6" fmla="*/ 1453994 w 1058"/>
                  <a:gd name="T7" fmla="*/ 3102895 h 964"/>
                  <a:gd name="T8" fmla="*/ 1379347 w 1058"/>
                  <a:gd name="T9" fmla="*/ 3089899 h 964"/>
                  <a:gd name="T10" fmla="*/ 1622761 w 1058"/>
                  <a:gd name="T11" fmla="*/ 3024917 h 964"/>
                  <a:gd name="T12" fmla="*/ 1379347 w 1058"/>
                  <a:gd name="T13" fmla="*/ 3089899 h 964"/>
                  <a:gd name="T14" fmla="*/ 1158651 w 1058"/>
                  <a:gd name="T15" fmla="*/ 3015169 h 964"/>
                  <a:gd name="T16" fmla="*/ 1051549 w 1058"/>
                  <a:gd name="T17" fmla="*/ 2816974 h 964"/>
                  <a:gd name="T18" fmla="*/ 2320548 w 1058"/>
                  <a:gd name="T19" fmla="*/ 2969682 h 964"/>
                  <a:gd name="T20" fmla="*/ 1658462 w 1058"/>
                  <a:gd name="T21" fmla="*/ 3018418 h 964"/>
                  <a:gd name="T22" fmla="*/ 1658462 w 1058"/>
                  <a:gd name="T23" fmla="*/ 3018418 h 964"/>
                  <a:gd name="T24" fmla="*/ 1132687 w 1058"/>
                  <a:gd name="T25" fmla="*/ 2849465 h 964"/>
                  <a:gd name="T26" fmla="*/ 999621 w 1058"/>
                  <a:gd name="T27" fmla="*/ 2940440 h 964"/>
                  <a:gd name="T28" fmla="*/ 1090496 w 1058"/>
                  <a:gd name="T29" fmla="*/ 2823472 h 964"/>
                  <a:gd name="T30" fmla="*/ 2878778 w 1058"/>
                  <a:gd name="T31" fmla="*/ 2176900 h 964"/>
                  <a:gd name="T32" fmla="*/ 3021581 w 1058"/>
                  <a:gd name="T33" fmla="*/ 2466071 h 964"/>
                  <a:gd name="T34" fmla="*/ 499810 w 1058"/>
                  <a:gd name="T35" fmla="*/ 2329608 h 964"/>
                  <a:gd name="T36" fmla="*/ 490074 w 1058"/>
                  <a:gd name="T37" fmla="*/ 2293868 h 964"/>
                  <a:gd name="T38" fmla="*/ 2544489 w 1058"/>
                  <a:gd name="T39" fmla="*/ 2784483 h 964"/>
                  <a:gd name="T40" fmla="*/ 2187482 w 1058"/>
                  <a:gd name="T41" fmla="*/ 2846216 h 964"/>
                  <a:gd name="T42" fmla="*/ 366744 w 1058"/>
                  <a:gd name="T43" fmla="*/ 714803 h 964"/>
                  <a:gd name="T44" fmla="*/ 418672 w 1058"/>
                  <a:gd name="T45" fmla="*/ 2163904 h 964"/>
                  <a:gd name="T46" fmla="*/ 824363 w 1058"/>
                  <a:gd name="T47" fmla="*/ 451626 h 964"/>
                  <a:gd name="T48" fmla="*/ 2917724 w 1058"/>
                  <a:gd name="T49" fmla="*/ 2121666 h 964"/>
                  <a:gd name="T50" fmla="*/ 571212 w 1058"/>
                  <a:gd name="T51" fmla="*/ 1920221 h 964"/>
                  <a:gd name="T52" fmla="*/ 765943 w 1058"/>
                  <a:gd name="T53" fmla="*/ 2498562 h 964"/>
                  <a:gd name="T54" fmla="*/ 1268999 w 1058"/>
                  <a:gd name="T55" fmla="*/ 464622 h 964"/>
                  <a:gd name="T56" fmla="*/ 603667 w 1058"/>
                  <a:gd name="T57" fmla="*/ 2443327 h 964"/>
                  <a:gd name="T58" fmla="*/ 3174121 w 1058"/>
                  <a:gd name="T59" fmla="*/ 1709029 h 964"/>
                  <a:gd name="T60" fmla="*/ 3167629 w 1058"/>
                  <a:gd name="T61" fmla="*/ 1955961 h 964"/>
                  <a:gd name="T62" fmla="*/ 3183857 w 1058"/>
                  <a:gd name="T63" fmla="*/ 1686286 h 964"/>
                  <a:gd name="T64" fmla="*/ 3248768 w 1058"/>
                  <a:gd name="T65" fmla="*/ 1393866 h 964"/>
                  <a:gd name="T66" fmla="*/ 3245522 w 1058"/>
                  <a:gd name="T67" fmla="*/ 2095673 h 964"/>
                  <a:gd name="T68" fmla="*/ 3248768 w 1058"/>
                  <a:gd name="T69" fmla="*/ 1384119 h 964"/>
                  <a:gd name="T70" fmla="*/ 421918 w 1058"/>
                  <a:gd name="T71" fmla="*/ 1965709 h 964"/>
                  <a:gd name="T72" fmla="*/ 2927461 w 1058"/>
                  <a:gd name="T73" fmla="*/ 2124915 h 964"/>
                  <a:gd name="T74" fmla="*/ 428409 w 1058"/>
                  <a:gd name="T75" fmla="*/ 2160655 h 964"/>
                  <a:gd name="T76" fmla="*/ 1268999 w 1058"/>
                  <a:gd name="T77" fmla="*/ 454875 h 964"/>
                  <a:gd name="T78" fmla="*/ 470601 w 1058"/>
                  <a:gd name="T79" fmla="*/ 874009 h 964"/>
                  <a:gd name="T80" fmla="*/ 473846 w 1058"/>
                  <a:gd name="T81" fmla="*/ 880508 h 964"/>
                  <a:gd name="T82" fmla="*/ 2521771 w 1058"/>
                  <a:gd name="T83" fmla="*/ 688810 h 964"/>
                  <a:gd name="T84" fmla="*/ 3125438 w 1058"/>
                  <a:gd name="T85" fmla="*/ 1588812 h 964"/>
                  <a:gd name="T86" fmla="*/ 379726 w 1058"/>
                  <a:gd name="T87" fmla="*/ 2046936 h 964"/>
                  <a:gd name="T88" fmla="*/ 408936 w 1058"/>
                  <a:gd name="T89" fmla="*/ 1842243 h 964"/>
                  <a:gd name="T90" fmla="*/ 3131929 w 1058"/>
                  <a:gd name="T91" fmla="*/ 1588812 h 964"/>
                  <a:gd name="T92" fmla="*/ 2927461 w 1058"/>
                  <a:gd name="T93" fmla="*/ 1039714 h 964"/>
                  <a:gd name="T94" fmla="*/ 2417914 w 1058"/>
                  <a:gd name="T95" fmla="*/ 610832 h 964"/>
                  <a:gd name="T96" fmla="*/ 3008599 w 1058"/>
                  <a:gd name="T97" fmla="*/ 906500 h 964"/>
                  <a:gd name="T98" fmla="*/ 684805 w 1058"/>
                  <a:gd name="T99" fmla="*/ 1140436 h 964"/>
                  <a:gd name="T100" fmla="*/ 2930706 w 1058"/>
                  <a:gd name="T101" fmla="*/ 835020 h 964"/>
                  <a:gd name="T102" fmla="*/ 902255 w 1058"/>
                  <a:gd name="T103" fmla="*/ 415886 h 964"/>
                  <a:gd name="T104" fmla="*/ 2930706 w 1058"/>
                  <a:gd name="T105" fmla="*/ 835020 h 964"/>
                  <a:gd name="T106" fmla="*/ 2122572 w 1058"/>
                  <a:gd name="T107" fmla="*/ 480868 h 964"/>
                  <a:gd name="T108" fmla="*/ 2125817 w 1058"/>
                  <a:gd name="T109" fmla="*/ 490615 h 964"/>
                  <a:gd name="T110" fmla="*/ 1632498 w 1058"/>
                  <a:gd name="T111" fmla="*/ 383394 h 9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58"/>
                  <a:gd name="T169" fmla="*/ 0 h 964"/>
                  <a:gd name="T170" fmla="*/ 1058 w 1058"/>
                  <a:gd name="T171" fmla="*/ 964 h 9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58" h="964">
                    <a:moveTo>
                      <a:pt x="503" y="964"/>
                    </a:moveTo>
                    <a:cubicBezTo>
                      <a:pt x="466" y="964"/>
                      <a:pt x="432" y="959"/>
                      <a:pt x="399" y="948"/>
                    </a:cubicBezTo>
                    <a:cubicBezTo>
                      <a:pt x="380" y="943"/>
                      <a:pt x="361" y="936"/>
                      <a:pt x="344" y="927"/>
                    </a:cubicBezTo>
                    <a:cubicBezTo>
                      <a:pt x="314" y="918"/>
                      <a:pt x="285" y="902"/>
                      <a:pt x="258" y="878"/>
                    </a:cubicBezTo>
                    <a:cubicBezTo>
                      <a:pt x="173" y="818"/>
                      <a:pt x="103" y="733"/>
                      <a:pt x="64" y="637"/>
                    </a:cubicBezTo>
                    <a:cubicBezTo>
                      <a:pt x="36" y="566"/>
                      <a:pt x="23" y="489"/>
                      <a:pt x="27" y="419"/>
                    </a:cubicBezTo>
                    <a:cubicBezTo>
                      <a:pt x="32" y="336"/>
                      <a:pt x="61" y="267"/>
                      <a:pt x="111" y="219"/>
                    </a:cubicBezTo>
                    <a:cubicBezTo>
                      <a:pt x="152" y="179"/>
                      <a:pt x="204" y="150"/>
                      <a:pt x="266" y="132"/>
                    </a:cubicBezTo>
                    <a:cubicBezTo>
                      <a:pt x="305" y="111"/>
                      <a:pt x="350" y="92"/>
                      <a:pt x="406" y="75"/>
                    </a:cubicBezTo>
                    <a:cubicBezTo>
                      <a:pt x="504" y="46"/>
                      <a:pt x="599" y="36"/>
                      <a:pt x="681" y="46"/>
                    </a:cubicBezTo>
                    <a:cubicBezTo>
                      <a:pt x="781" y="58"/>
                      <a:pt x="861" y="100"/>
                      <a:pt x="921" y="170"/>
                    </a:cubicBezTo>
                    <a:cubicBezTo>
                      <a:pt x="967" y="225"/>
                      <a:pt x="994" y="291"/>
                      <a:pt x="1001" y="362"/>
                    </a:cubicBezTo>
                    <a:cubicBezTo>
                      <a:pt x="1047" y="436"/>
                      <a:pt x="1058" y="521"/>
                      <a:pt x="1032" y="610"/>
                    </a:cubicBezTo>
                    <a:cubicBezTo>
                      <a:pt x="1018" y="658"/>
                      <a:pt x="994" y="696"/>
                      <a:pt x="965" y="728"/>
                    </a:cubicBezTo>
                    <a:cubicBezTo>
                      <a:pt x="920" y="794"/>
                      <a:pt x="849" y="851"/>
                      <a:pt x="784" y="886"/>
                    </a:cubicBezTo>
                    <a:cubicBezTo>
                      <a:pt x="759" y="899"/>
                      <a:pt x="734" y="910"/>
                      <a:pt x="707" y="919"/>
                    </a:cubicBezTo>
                    <a:cubicBezTo>
                      <a:pt x="662" y="938"/>
                      <a:pt x="617" y="951"/>
                      <a:pt x="573" y="958"/>
                    </a:cubicBezTo>
                    <a:cubicBezTo>
                      <a:pt x="562" y="960"/>
                      <a:pt x="552" y="961"/>
                      <a:pt x="541" y="962"/>
                    </a:cubicBezTo>
                    <a:cubicBezTo>
                      <a:pt x="528" y="963"/>
                      <a:pt x="516" y="964"/>
                      <a:pt x="503" y="964"/>
                    </a:cubicBezTo>
                    <a:close/>
                    <a:moveTo>
                      <a:pt x="448" y="955"/>
                    </a:moveTo>
                    <a:cubicBezTo>
                      <a:pt x="485" y="961"/>
                      <a:pt x="522" y="962"/>
                      <a:pt x="559" y="957"/>
                    </a:cubicBezTo>
                    <a:cubicBezTo>
                      <a:pt x="580" y="954"/>
                      <a:pt x="600" y="949"/>
                      <a:pt x="620" y="942"/>
                    </a:cubicBezTo>
                    <a:cubicBezTo>
                      <a:pt x="613" y="944"/>
                      <a:pt x="605" y="945"/>
                      <a:pt x="597" y="946"/>
                    </a:cubicBezTo>
                    <a:cubicBezTo>
                      <a:pt x="548" y="953"/>
                      <a:pt x="492" y="957"/>
                      <a:pt x="448" y="955"/>
                    </a:cubicBezTo>
                    <a:close/>
                    <a:moveTo>
                      <a:pt x="425" y="951"/>
                    </a:moveTo>
                    <a:cubicBezTo>
                      <a:pt x="431" y="952"/>
                      <a:pt x="438" y="952"/>
                      <a:pt x="444" y="952"/>
                    </a:cubicBezTo>
                    <a:cubicBezTo>
                      <a:pt x="488" y="954"/>
                      <a:pt x="546" y="951"/>
                      <a:pt x="596" y="944"/>
                    </a:cubicBezTo>
                    <a:cubicBezTo>
                      <a:pt x="610" y="942"/>
                      <a:pt x="624" y="939"/>
                      <a:pt x="637" y="936"/>
                    </a:cubicBezTo>
                    <a:cubicBezTo>
                      <a:pt x="664" y="926"/>
                      <a:pt x="691" y="912"/>
                      <a:pt x="715" y="896"/>
                    </a:cubicBezTo>
                    <a:cubicBezTo>
                      <a:pt x="645" y="925"/>
                      <a:pt x="570" y="938"/>
                      <a:pt x="500" y="931"/>
                    </a:cubicBezTo>
                    <a:cubicBezTo>
                      <a:pt x="458" y="938"/>
                      <a:pt x="417" y="939"/>
                      <a:pt x="379" y="935"/>
                    </a:cubicBezTo>
                    <a:cubicBezTo>
                      <a:pt x="375" y="934"/>
                      <a:pt x="371" y="933"/>
                      <a:pt x="368" y="933"/>
                    </a:cubicBezTo>
                    <a:cubicBezTo>
                      <a:pt x="368" y="933"/>
                      <a:pt x="368" y="933"/>
                      <a:pt x="369" y="933"/>
                    </a:cubicBezTo>
                    <a:cubicBezTo>
                      <a:pt x="385" y="939"/>
                      <a:pt x="401" y="945"/>
                      <a:pt x="417" y="949"/>
                    </a:cubicBezTo>
                    <a:cubicBezTo>
                      <a:pt x="420" y="949"/>
                      <a:pt x="423" y="950"/>
                      <a:pt x="425" y="951"/>
                    </a:cubicBezTo>
                    <a:close/>
                    <a:moveTo>
                      <a:pt x="638" y="939"/>
                    </a:moveTo>
                    <a:cubicBezTo>
                      <a:pt x="628" y="943"/>
                      <a:pt x="618" y="946"/>
                      <a:pt x="607" y="949"/>
                    </a:cubicBezTo>
                    <a:cubicBezTo>
                      <a:pt x="631" y="944"/>
                      <a:pt x="655" y="937"/>
                      <a:pt x="678" y="929"/>
                    </a:cubicBezTo>
                    <a:cubicBezTo>
                      <a:pt x="665" y="933"/>
                      <a:pt x="651" y="936"/>
                      <a:pt x="638" y="939"/>
                    </a:cubicBezTo>
                    <a:close/>
                    <a:moveTo>
                      <a:pt x="357" y="928"/>
                    </a:moveTo>
                    <a:cubicBezTo>
                      <a:pt x="364" y="930"/>
                      <a:pt x="372" y="931"/>
                      <a:pt x="380" y="932"/>
                    </a:cubicBezTo>
                    <a:cubicBezTo>
                      <a:pt x="414" y="936"/>
                      <a:pt x="451" y="935"/>
                      <a:pt x="490" y="930"/>
                    </a:cubicBezTo>
                    <a:cubicBezTo>
                      <a:pt x="483" y="929"/>
                      <a:pt x="477" y="928"/>
                      <a:pt x="471" y="927"/>
                    </a:cubicBezTo>
                    <a:cubicBezTo>
                      <a:pt x="420" y="918"/>
                      <a:pt x="373" y="899"/>
                      <a:pt x="332" y="871"/>
                    </a:cubicBezTo>
                    <a:cubicBezTo>
                      <a:pt x="329" y="869"/>
                      <a:pt x="327" y="868"/>
                      <a:pt x="324" y="867"/>
                    </a:cubicBezTo>
                    <a:cubicBezTo>
                      <a:pt x="273" y="842"/>
                      <a:pt x="229" y="808"/>
                      <a:pt x="192" y="765"/>
                    </a:cubicBezTo>
                    <a:cubicBezTo>
                      <a:pt x="234" y="840"/>
                      <a:pt x="290" y="895"/>
                      <a:pt x="357" y="928"/>
                    </a:cubicBezTo>
                    <a:close/>
                    <a:moveTo>
                      <a:pt x="728" y="890"/>
                    </a:moveTo>
                    <a:cubicBezTo>
                      <a:pt x="704" y="907"/>
                      <a:pt x="679" y="921"/>
                      <a:pt x="653" y="933"/>
                    </a:cubicBezTo>
                    <a:cubicBezTo>
                      <a:pt x="674" y="927"/>
                      <a:pt x="695" y="921"/>
                      <a:pt x="715" y="914"/>
                    </a:cubicBezTo>
                    <a:cubicBezTo>
                      <a:pt x="794" y="879"/>
                      <a:pt x="866" y="827"/>
                      <a:pt x="919" y="768"/>
                    </a:cubicBezTo>
                    <a:cubicBezTo>
                      <a:pt x="898" y="784"/>
                      <a:pt x="876" y="797"/>
                      <a:pt x="852" y="810"/>
                    </a:cubicBezTo>
                    <a:cubicBezTo>
                      <a:pt x="832" y="828"/>
                      <a:pt x="810" y="844"/>
                      <a:pt x="786" y="859"/>
                    </a:cubicBezTo>
                    <a:cubicBezTo>
                      <a:pt x="767" y="871"/>
                      <a:pt x="748" y="881"/>
                      <a:pt x="728" y="890"/>
                    </a:cubicBezTo>
                    <a:close/>
                    <a:moveTo>
                      <a:pt x="511" y="929"/>
                    </a:moveTo>
                    <a:cubicBezTo>
                      <a:pt x="582" y="934"/>
                      <a:pt x="657" y="919"/>
                      <a:pt x="727" y="887"/>
                    </a:cubicBezTo>
                    <a:cubicBezTo>
                      <a:pt x="747" y="873"/>
                      <a:pt x="766" y="858"/>
                      <a:pt x="783" y="841"/>
                    </a:cubicBezTo>
                    <a:cubicBezTo>
                      <a:pt x="777" y="843"/>
                      <a:pt x="770" y="846"/>
                      <a:pt x="764" y="848"/>
                    </a:cubicBezTo>
                    <a:cubicBezTo>
                      <a:pt x="728" y="862"/>
                      <a:pt x="694" y="873"/>
                      <a:pt x="661" y="882"/>
                    </a:cubicBezTo>
                    <a:cubicBezTo>
                      <a:pt x="612" y="905"/>
                      <a:pt x="561" y="921"/>
                      <a:pt x="511" y="929"/>
                    </a:cubicBezTo>
                    <a:close/>
                    <a:moveTo>
                      <a:pt x="349" y="877"/>
                    </a:moveTo>
                    <a:cubicBezTo>
                      <a:pt x="385" y="900"/>
                      <a:pt x="427" y="917"/>
                      <a:pt x="471" y="925"/>
                    </a:cubicBezTo>
                    <a:cubicBezTo>
                      <a:pt x="481" y="926"/>
                      <a:pt x="490" y="928"/>
                      <a:pt x="500" y="929"/>
                    </a:cubicBezTo>
                    <a:cubicBezTo>
                      <a:pt x="548" y="921"/>
                      <a:pt x="598" y="907"/>
                      <a:pt x="645" y="886"/>
                    </a:cubicBezTo>
                    <a:cubicBezTo>
                      <a:pt x="531" y="914"/>
                      <a:pt x="433" y="911"/>
                      <a:pt x="349" y="877"/>
                    </a:cubicBezTo>
                    <a:close/>
                    <a:moveTo>
                      <a:pt x="283" y="894"/>
                    </a:moveTo>
                    <a:cubicBezTo>
                      <a:pt x="298" y="904"/>
                      <a:pt x="313" y="912"/>
                      <a:pt x="328" y="919"/>
                    </a:cubicBezTo>
                    <a:cubicBezTo>
                      <a:pt x="313" y="911"/>
                      <a:pt x="298" y="903"/>
                      <a:pt x="283" y="894"/>
                    </a:cubicBezTo>
                    <a:close/>
                    <a:moveTo>
                      <a:pt x="260" y="875"/>
                    </a:moveTo>
                    <a:cubicBezTo>
                      <a:pt x="275" y="886"/>
                      <a:pt x="291" y="896"/>
                      <a:pt x="308" y="905"/>
                    </a:cubicBezTo>
                    <a:cubicBezTo>
                      <a:pt x="244" y="861"/>
                      <a:pt x="200" y="799"/>
                      <a:pt x="183" y="773"/>
                    </a:cubicBezTo>
                    <a:cubicBezTo>
                      <a:pt x="176" y="762"/>
                      <a:pt x="170" y="751"/>
                      <a:pt x="163" y="740"/>
                    </a:cubicBezTo>
                    <a:cubicBezTo>
                      <a:pt x="177" y="772"/>
                      <a:pt x="194" y="802"/>
                      <a:pt x="216" y="828"/>
                    </a:cubicBezTo>
                    <a:cubicBezTo>
                      <a:pt x="230" y="846"/>
                      <a:pt x="245" y="862"/>
                      <a:pt x="260" y="875"/>
                    </a:cubicBezTo>
                    <a:close/>
                    <a:moveTo>
                      <a:pt x="336" y="869"/>
                    </a:moveTo>
                    <a:cubicBezTo>
                      <a:pt x="427" y="910"/>
                      <a:pt x="534" y="913"/>
                      <a:pt x="660" y="880"/>
                    </a:cubicBezTo>
                    <a:cubicBezTo>
                      <a:pt x="675" y="873"/>
                      <a:pt x="690" y="865"/>
                      <a:pt x="704" y="857"/>
                    </a:cubicBezTo>
                    <a:cubicBezTo>
                      <a:pt x="745" y="834"/>
                      <a:pt x="810" y="791"/>
                      <a:pt x="866" y="733"/>
                    </a:cubicBezTo>
                    <a:cubicBezTo>
                      <a:pt x="879" y="709"/>
                      <a:pt x="889" y="684"/>
                      <a:pt x="898" y="659"/>
                    </a:cubicBezTo>
                    <a:cubicBezTo>
                      <a:pt x="894" y="663"/>
                      <a:pt x="891" y="667"/>
                      <a:pt x="887" y="670"/>
                    </a:cubicBezTo>
                    <a:cubicBezTo>
                      <a:pt x="816" y="743"/>
                      <a:pt x="715" y="805"/>
                      <a:pt x="615" y="839"/>
                    </a:cubicBezTo>
                    <a:cubicBezTo>
                      <a:pt x="532" y="866"/>
                      <a:pt x="410" y="887"/>
                      <a:pt x="306" y="826"/>
                    </a:cubicBezTo>
                    <a:cubicBezTo>
                      <a:pt x="283" y="813"/>
                      <a:pt x="264" y="799"/>
                      <a:pt x="248" y="783"/>
                    </a:cubicBezTo>
                    <a:cubicBezTo>
                      <a:pt x="273" y="817"/>
                      <a:pt x="302" y="846"/>
                      <a:pt x="336" y="869"/>
                    </a:cubicBezTo>
                    <a:close/>
                    <a:moveTo>
                      <a:pt x="931" y="759"/>
                    </a:moveTo>
                    <a:cubicBezTo>
                      <a:pt x="883" y="815"/>
                      <a:pt x="820" y="864"/>
                      <a:pt x="748" y="900"/>
                    </a:cubicBezTo>
                    <a:cubicBezTo>
                      <a:pt x="760" y="895"/>
                      <a:pt x="771" y="890"/>
                      <a:pt x="782" y="884"/>
                    </a:cubicBezTo>
                    <a:cubicBezTo>
                      <a:pt x="843" y="851"/>
                      <a:pt x="909" y="799"/>
                      <a:pt x="953" y="740"/>
                    </a:cubicBezTo>
                    <a:cubicBezTo>
                      <a:pt x="946" y="746"/>
                      <a:pt x="939" y="753"/>
                      <a:pt x="931" y="759"/>
                    </a:cubicBezTo>
                    <a:close/>
                    <a:moveTo>
                      <a:pt x="154" y="717"/>
                    </a:moveTo>
                    <a:cubicBezTo>
                      <a:pt x="164" y="736"/>
                      <a:pt x="174" y="754"/>
                      <a:pt x="185" y="772"/>
                    </a:cubicBezTo>
                    <a:cubicBezTo>
                      <a:pt x="200" y="794"/>
                      <a:pt x="237" y="846"/>
                      <a:pt x="290" y="889"/>
                    </a:cubicBezTo>
                    <a:cubicBezTo>
                      <a:pt x="290" y="888"/>
                      <a:pt x="289" y="887"/>
                      <a:pt x="288" y="887"/>
                    </a:cubicBezTo>
                    <a:cubicBezTo>
                      <a:pt x="247" y="853"/>
                      <a:pt x="212" y="808"/>
                      <a:pt x="184" y="754"/>
                    </a:cubicBezTo>
                    <a:cubicBezTo>
                      <a:pt x="172" y="739"/>
                      <a:pt x="161" y="723"/>
                      <a:pt x="151" y="706"/>
                    </a:cubicBezTo>
                    <a:cubicBezTo>
                      <a:pt x="152" y="710"/>
                      <a:pt x="153" y="714"/>
                      <a:pt x="154" y="717"/>
                    </a:cubicBezTo>
                    <a:close/>
                    <a:moveTo>
                      <a:pt x="789" y="838"/>
                    </a:moveTo>
                    <a:cubicBezTo>
                      <a:pt x="786" y="841"/>
                      <a:pt x="783" y="844"/>
                      <a:pt x="780" y="847"/>
                    </a:cubicBezTo>
                    <a:cubicBezTo>
                      <a:pt x="767" y="859"/>
                      <a:pt x="753" y="871"/>
                      <a:pt x="739" y="882"/>
                    </a:cubicBezTo>
                    <a:cubicBezTo>
                      <a:pt x="755" y="874"/>
                      <a:pt x="770" y="866"/>
                      <a:pt x="784" y="857"/>
                    </a:cubicBezTo>
                    <a:cubicBezTo>
                      <a:pt x="805" y="844"/>
                      <a:pt x="824" y="830"/>
                      <a:pt x="842" y="814"/>
                    </a:cubicBezTo>
                    <a:cubicBezTo>
                      <a:pt x="825" y="823"/>
                      <a:pt x="807" y="831"/>
                      <a:pt x="789" y="838"/>
                    </a:cubicBezTo>
                    <a:close/>
                    <a:moveTo>
                      <a:pt x="860" y="743"/>
                    </a:moveTo>
                    <a:cubicBezTo>
                      <a:pt x="809" y="795"/>
                      <a:pt x="750" y="834"/>
                      <a:pt x="705" y="859"/>
                    </a:cubicBezTo>
                    <a:cubicBezTo>
                      <a:pt x="695" y="865"/>
                      <a:pt x="685" y="870"/>
                      <a:pt x="674" y="876"/>
                    </a:cubicBezTo>
                    <a:cubicBezTo>
                      <a:pt x="703" y="868"/>
                      <a:pt x="732" y="858"/>
                      <a:pt x="763" y="846"/>
                    </a:cubicBezTo>
                    <a:cubicBezTo>
                      <a:pt x="771" y="843"/>
                      <a:pt x="780" y="839"/>
                      <a:pt x="788" y="836"/>
                    </a:cubicBezTo>
                    <a:cubicBezTo>
                      <a:pt x="816" y="808"/>
                      <a:pt x="840" y="777"/>
                      <a:pt x="860" y="743"/>
                    </a:cubicBezTo>
                    <a:close/>
                    <a:moveTo>
                      <a:pt x="254" y="139"/>
                    </a:moveTo>
                    <a:cubicBezTo>
                      <a:pt x="201" y="156"/>
                      <a:pt x="152" y="182"/>
                      <a:pt x="113" y="220"/>
                    </a:cubicBezTo>
                    <a:cubicBezTo>
                      <a:pt x="0" y="330"/>
                      <a:pt x="17" y="513"/>
                      <a:pt x="67" y="636"/>
                    </a:cubicBezTo>
                    <a:cubicBezTo>
                      <a:pt x="103" y="725"/>
                      <a:pt x="166" y="805"/>
                      <a:pt x="243" y="863"/>
                    </a:cubicBezTo>
                    <a:cubicBezTo>
                      <a:pt x="233" y="853"/>
                      <a:pt x="223" y="842"/>
                      <a:pt x="213" y="830"/>
                    </a:cubicBezTo>
                    <a:cubicBezTo>
                      <a:pt x="187" y="797"/>
                      <a:pt x="167" y="759"/>
                      <a:pt x="152" y="718"/>
                    </a:cubicBezTo>
                    <a:cubicBezTo>
                      <a:pt x="144" y="701"/>
                      <a:pt x="136" y="684"/>
                      <a:pt x="129" y="666"/>
                    </a:cubicBezTo>
                    <a:cubicBezTo>
                      <a:pt x="114" y="633"/>
                      <a:pt x="101" y="597"/>
                      <a:pt x="93" y="559"/>
                    </a:cubicBezTo>
                    <a:cubicBezTo>
                      <a:pt x="80" y="504"/>
                      <a:pt x="68" y="440"/>
                      <a:pt x="84" y="375"/>
                    </a:cubicBezTo>
                    <a:cubicBezTo>
                      <a:pt x="89" y="354"/>
                      <a:pt x="97" y="328"/>
                      <a:pt x="110" y="306"/>
                    </a:cubicBezTo>
                    <a:cubicBezTo>
                      <a:pt x="129" y="253"/>
                      <a:pt x="160" y="209"/>
                      <a:pt x="205" y="172"/>
                    </a:cubicBezTo>
                    <a:cubicBezTo>
                      <a:pt x="220" y="160"/>
                      <a:pt x="236" y="149"/>
                      <a:pt x="254" y="139"/>
                    </a:cubicBezTo>
                    <a:close/>
                    <a:moveTo>
                      <a:pt x="239" y="769"/>
                    </a:moveTo>
                    <a:cubicBezTo>
                      <a:pt x="257" y="789"/>
                      <a:pt x="279" y="808"/>
                      <a:pt x="307" y="824"/>
                    </a:cubicBezTo>
                    <a:cubicBezTo>
                      <a:pt x="411" y="884"/>
                      <a:pt x="531" y="864"/>
                      <a:pt x="614" y="836"/>
                    </a:cubicBezTo>
                    <a:cubicBezTo>
                      <a:pt x="713" y="803"/>
                      <a:pt x="815" y="740"/>
                      <a:pt x="885" y="668"/>
                    </a:cubicBezTo>
                    <a:cubicBezTo>
                      <a:pt x="890" y="663"/>
                      <a:pt x="895" y="658"/>
                      <a:pt x="899" y="653"/>
                    </a:cubicBezTo>
                    <a:cubicBezTo>
                      <a:pt x="903" y="640"/>
                      <a:pt x="906" y="628"/>
                      <a:pt x="909" y="615"/>
                    </a:cubicBezTo>
                    <a:cubicBezTo>
                      <a:pt x="939" y="461"/>
                      <a:pt x="874" y="286"/>
                      <a:pt x="757" y="199"/>
                    </a:cubicBezTo>
                    <a:cubicBezTo>
                      <a:pt x="726" y="181"/>
                      <a:pt x="694" y="167"/>
                      <a:pt x="662" y="157"/>
                    </a:cubicBezTo>
                    <a:cubicBezTo>
                      <a:pt x="566" y="139"/>
                      <a:pt x="469" y="146"/>
                      <a:pt x="390" y="181"/>
                    </a:cubicBezTo>
                    <a:cubicBezTo>
                      <a:pt x="217" y="257"/>
                      <a:pt x="158" y="442"/>
                      <a:pt x="176" y="591"/>
                    </a:cubicBezTo>
                    <a:cubicBezTo>
                      <a:pt x="184" y="658"/>
                      <a:pt x="206" y="718"/>
                      <a:pt x="239" y="769"/>
                    </a:cubicBezTo>
                    <a:close/>
                    <a:moveTo>
                      <a:pt x="186" y="752"/>
                    </a:moveTo>
                    <a:cubicBezTo>
                      <a:pt x="222" y="798"/>
                      <a:pt x="268" y="836"/>
                      <a:pt x="320" y="862"/>
                    </a:cubicBezTo>
                    <a:cubicBezTo>
                      <a:pt x="299" y="846"/>
                      <a:pt x="280" y="827"/>
                      <a:pt x="263" y="807"/>
                    </a:cubicBezTo>
                    <a:cubicBezTo>
                      <a:pt x="253" y="795"/>
                      <a:pt x="244" y="782"/>
                      <a:pt x="236" y="769"/>
                    </a:cubicBezTo>
                    <a:cubicBezTo>
                      <a:pt x="163" y="686"/>
                      <a:pt x="158" y="574"/>
                      <a:pt x="171" y="486"/>
                    </a:cubicBezTo>
                    <a:cubicBezTo>
                      <a:pt x="191" y="342"/>
                      <a:pt x="251" y="242"/>
                      <a:pt x="348" y="191"/>
                    </a:cubicBezTo>
                    <a:cubicBezTo>
                      <a:pt x="409" y="158"/>
                      <a:pt x="480" y="139"/>
                      <a:pt x="547" y="137"/>
                    </a:cubicBezTo>
                    <a:cubicBezTo>
                      <a:pt x="554" y="137"/>
                      <a:pt x="560" y="137"/>
                      <a:pt x="566" y="137"/>
                    </a:cubicBezTo>
                    <a:cubicBezTo>
                      <a:pt x="509" y="130"/>
                      <a:pt x="448" y="132"/>
                      <a:pt x="391" y="143"/>
                    </a:cubicBezTo>
                    <a:cubicBezTo>
                      <a:pt x="374" y="149"/>
                      <a:pt x="358" y="156"/>
                      <a:pt x="342" y="164"/>
                    </a:cubicBezTo>
                    <a:cubicBezTo>
                      <a:pt x="241" y="216"/>
                      <a:pt x="168" y="321"/>
                      <a:pt x="140" y="452"/>
                    </a:cubicBezTo>
                    <a:cubicBezTo>
                      <a:pt x="130" y="497"/>
                      <a:pt x="127" y="542"/>
                      <a:pt x="129" y="585"/>
                    </a:cubicBezTo>
                    <a:cubicBezTo>
                      <a:pt x="134" y="614"/>
                      <a:pt x="141" y="640"/>
                      <a:pt x="148" y="660"/>
                    </a:cubicBezTo>
                    <a:cubicBezTo>
                      <a:pt x="158" y="693"/>
                      <a:pt x="171" y="724"/>
                      <a:pt x="186" y="752"/>
                    </a:cubicBezTo>
                    <a:close/>
                    <a:moveTo>
                      <a:pt x="867" y="736"/>
                    </a:moveTo>
                    <a:cubicBezTo>
                      <a:pt x="847" y="771"/>
                      <a:pt x="823" y="804"/>
                      <a:pt x="794" y="833"/>
                    </a:cubicBezTo>
                    <a:cubicBezTo>
                      <a:pt x="813" y="825"/>
                      <a:pt x="832" y="817"/>
                      <a:pt x="851" y="807"/>
                    </a:cubicBezTo>
                    <a:cubicBezTo>
                      <a:pt x="915" y="750"/>
                      <a:pt x="958" y="678"/>
                      <a:pt x="973" y="602"/>
                    </a:cubicBezTo>
                    <a:cubicBezTo>
                      <a:pt x="978" y="576"/>
                      <a:pt x="980" y="551"/>
                      <a:pt x="978" y="526"/>
                    </a:cubicBezTo>
                    <a:cubicBezTo>
                      <a:pt x="974" y="538"/>
                      <a:pt x="969" y="550"/>
                      <a:pt x="963" y="562"/>
                    </a:cubicBezTo>
                    <a:cubicBezTo>
                      <a:pt x="954" y="612"/>
                      <a:pt x="930" y="661"/>
                      <a:pt x="891" y="708"/>
                    </a:cubicBezTo>
                    <a:cubicBezTo>
                      <a:pt x="884" y="718"/>
                      <a:pt x="875" y="727"/>
                      <a:pt x="867" y="736"/>
                    </a:cubicBezTo>
                    <a:close/>
                    <a:moveTo>
                      <a:pt x="981" y="519"/>
                    </a:moveTo>
                    <a:cubicBezTo>
                      <a:pt x="983" y="546"/>
                      <a:pt x="981" y="574"/>
                      <a:pt x="976" y="602"/>
                    </a:cubicBezTo>
                    <a:cubicBezTo>
                      <a:pt x="962" y="676"/>
                      <a:pt x="921" y="745"/>
                      <a:pt x="860" y="802"/>
                    </a:cubicBezTo>
                    <a:cubicBezTo>
                      <a:pt x="884" y="789"/>
                      <a:pt x="908" y="774"/>
                      <a:pt x="929" y="757"/>
                    </a:cubicBezTo>
                    <a:cubicBezTo>
                      <a:pt x="943" y="741"/>
                      <a:pt x="956" y="724"/>
                      <a:pt x="967" y="706"/>
                    </a:cubicBezTo>
                    <a:cubicBezTo>
                      <a:pt x="1020" y="624"/>
                      <a:pt x="1025" y="526"/>
                      <a:pt x="1000" y="436"/>
                    </a:cubicBezTo>
                    <a:cubicBezTo>
                      <a:pt x="997" y="464"/>
                      <a:pt x="990" y="492"/>
                      <a:pt x="981" y="519"/>
                    </a:cubicBezTo>
                    <a:close/>
                    <a:moveTo>
                      <a:pt x="172" y="501"/>
                    </a:moveTo>
                    <a:cubicBezTo>
                      <a:pt x="162" y="581"/>
                      <a:pt x="169" y="677"/>
                      <a:pt x="225" y="752"/>
                    </a:cubicBezTo>
                    <a:cubicBezTo>
                      <a:pt x="198" y="704"/>
                      <a:pt x="180" y="650"/>
                      <a:pt x="173" y="591"/>
                    </a:cubicBezTo>
                    <a:cubicBezTo>
                      <a:pt x="170" y="561"/>
                      <a:pt x="169" y="531"/>
                      <a:pt x="172" y="501"/>
                    </a:cubicBezTo>
                    <a:close/>
                    <a:moveTo>
                      <a:pt x="1001" y="429"/>
                    </a:moveTo>
                    <a:cubicBezTo>
                      <a:pt x="1003" y="438"/>
                      <a:pt x="1006" y="447"/>
                      <a:pt x="1008" y="456"/>
                    </a:cubicBezTo>
                    <a:cubicBezTo>
                      <a:pt x="1028" y="548"/>
                      <a:pt x="1014" y="637"/>
                      <a:pt x="969" y="708"/>
                    </a:cubicBezTo>
                    <a:cubicBezTo>
                      <a:pt x="961" y="721"/>
                      <a:pt x="951" y="734"/>
                      <a:pt x="941" y="747"/>
                    </a:cubicBezTo>
                    <a:cubicBezTo>
                      <a:pt x="948" y="741"/>
                      <a:pt x="956" y="734"/>
                      <a:pt x="963" y="726"/>
                    </a:cubicBezTo>
                    <a:cubicBezTo>
                      <a:pt x="980" y="700"/>
                      <a:pt x="993" y="673"/>
                      <a:pt x="1000" y="645"/>
                    </a:cubicBezTo>
                    <a:cubicBezTo>
                      <a:pt x="1002" y="645"/>
                      <a:pt x="1002" y="645"/>
                      <a:pt x="1002" y="645"/>
                    </a:cubicBezTo>
                    <a:cubicBezTo>
                      <a:pt x="997" y="669"/>
                      <a:pt x="987" y="692"/>
                      <a:pt x="974" y="714"/>
                    </a:cubicBezTo>
                    <a:cubicBezTo>
                      <a:pt x="998" y="685"/>
                      <a:pt x="1017" y="650"/>
                      <a:pt x="1029" y="609"/>
                    </a:cubicBezTo>
                    <a:cubicBezTo>
                      <a:pt x="1055" y="523"/>
                      <a:pt x="1045" y="440"/>
                      <a:pt x="1001" y="368"/>
                    </a:cubicBezTo>
                    <a:cubicBezTo>
                      <a:pt x="1003" y="387"/>
                      <a:pt x="1003" y="406"/>
                      <a:pt x="1001" y="426"/>
                    </a:cubicBezTo>
                    <a:cubicBezTo>
                      <a:pt x="1001" y="427"/>
                      <a:pt x="1001" y="428"/>
                      <a:pt x="1001" y="429"/>
                    </a:cubicBezTo>
                    <a:close/>
                    <a:moveTo>
                      <a:pt x="147" y="695"/>
                    </a:moveTo>
                    <a:cubicBezTo>
                      <a:pt x="156" y="711"/>
                      <a:pt x="166" y="727"/>
                      <a:pt x="177" y="741"/>
                    </a:cubicBezTo>
                    <a:cubicBezTo>
                      <a:pt x="165" y="716"/>
                      <a:pt x="154" y="689"/>
                      <a:pt x="145" y="661"/>
                    </a:cubicBezTo>
                    <a:cubicBezTo>
                      <a:pt x="140" y="645"/>
                      <a:pt x="135" y="627"/>
                      <a:pt x="130" y="605"/>
                    </a:cubicBezTo>
                    <a:cubicBezTo>
                      <a:pt x="133" y="636"/>
                      <a:pt x="139" y="666"/>
                      <a:pt x="147" y="695"/>
                    </a:cubicBezTo>
                    <a:close/>
                    <a:moveTo>
                      <a:pt x="902" y="654"/>
                    </a:moveTo>
                    <a:cubicBezTo>
                      <a:pt x="894" y="678"/>
                      <a:pt x="884" y="702"/>
                      <a:pt x="872" y="725"/>
                    </a:cubicBezTo>
                    <a:cubicBezTo>
                      <a:pt x="912" y="682"/>
                      <a:pt x="945" y="631"/>
                      <a:pt x="958" y="572"/>
                    </a:cubicBezTo>
                    <a:cubicBezTo>
                      <a:pt x="943" y="601"/>
                      <a:pt x="924" y="629"/>
                      <a:pt x="902" y="654"/>
                    </a:cubicBezTo>
                    <a:close/>
                    <a:moveTo>
                      <a:pt x="143" y="694"/>
                    </a:moveTo>
                    <a:cubicBezTo>
                      <a:pt x="144" y="695"/>
                      <a:pt x="145" y="696"/>
                      <a:pt x="145" y="697"/>
                    </a:cubicBezTo>
                    <a:cubicBezTo>
                      <a:pt x="145" y="697"/>
                      <a:pt x="145" y="696"/>
                      <a:pt x="145" y="696"/>
                    </a:cubicBezTo>
                    <a:cubicBezTo>
                      <a:pt x="144" y="695"/>
                      <a:pt x="144" y="695"/>
                      <a:pt x="143" y="694"/>
                    </a:cubicBezTo>
                    <a:close/>
                    <a:moveTo>
                      <a:pt x="132" y="665"/>
                    </a:moveTo>
                    <a:cubicBezTo>
                      <a:pt x="135" y="671"/>
                      <a:pt x="138" y="678"/>
                      <a:pt x="141" y="684"/>
                    </a:cubicBezTo>
                    <a:cubicBezTo>
                      <a:pt x="133" y="653"/>
                      <a:pt x="128" y="620"/>
                      <a:pt x="126" y="586"/>
                    </a:cubicBezTo>
                    <a:cubicBezTo>
                      <a:pt x="110" y="504"/>
                      <a:pt x="106" y="394"/>
                      <a:pt x="156" y="292"/>
                    </a:cubicBezTo>
                    <a:cubicBezTo>
                      <a:pt x="202" y="198"/>
                      <a:pt x="302" y="159"/>
                      <a:pt x="378" y="143"/>
                    </a:cubicBezTo>
                    <a:cubicBezTo>
                      <a:pt x="382" y="142"/>
                      <a:pt x="387" y="141"/>
                      <a:pt x="391" y="140"/>
                    </a:cubicBezTo>
                    <a:cubicBezTo>
                      <a:pt x="423" y="129"/>
                      <a:pt x="457" y="121"/>
                      <a:pt x="492" y="116"/>
                    </a:cubicBezTo>
                    <a:cubicBezTo>
                      <a:pt x="417" y="109"/>
                      <a:pt x="338" y="114"/>
                      <a:pt x="266" y="135"/>
                    </a:cubicBezTo>
                    <a:cubicBezTo>
                      <a:pt x="203" y="170"/>
                      <a:pt x="147" y="220"/>
                      <a:pt x="117" y="296"/>
                    </a:cubicBezTo>
                    <a:cubicBezTo>
                      <a:pt x="121" y="290"/>
                      <a:pt x="126" y="285"/>
                      <a:pt x="131" y="280"/>
                    </a:cubicBezTo>
                    <a:cubicBezTo>
                      <a:pt x="136" y="276"/>
                      <a:pt x="140" y="273"/>
                      <a:pt x="145" y="269"/>
                    </a:cubicBezTo>
                    <a:cubicBezTo>
                      <a:pt x="155" y="261"/>
                      <a:pt x="164" y="254"/>
                      <a:pt x="174" y="242"/>
                    </a:cubicBezTo>
                    <a:cubicBezTo>
                      <a:pt x="186" y="228"/>
                      <a:pt x="202" y="212"/>
                      <a:pt x="222" y="205"/>
                    </a:cubicBezTo>
                    <a:cubicBezTo>
                      <a:pt x="223" y="207"/>
                      <a:pt x="223" y="207"/>
                      <a:pt x="223" y="207"/>
                    </a:cubicBezTo>
                    <a:cubicBezTo>
                      <a:pt x="203" y="214"/>
                      <a:pt x="188" y="229"/>
                      <a:pt x="176" y="244"/>
                    </a:cubicBezTo>
                    <a:cubicBezTo>
                      <a:pt x="166" y="256"/>
                      <a:pt x="156" y="263"/>
                      <a:pt x="146" y="271"/>
                    </a:cubicBezTo>
                    <a:cubicBezTo>
                      <a:pt x="142" y="275"/>
                      <a:pt x="138" y="278"/>
                      <a:pt x="133" y="282"/>
                    </a:cubicBezTo>
                    <a:cubicBezTo>
                      <a:pt x="125" y="289"/>
                      <a:pt x="119" y="297"/>
                      <a:pt x="113" y="306"/>
                    </a:cubicBezTo>
                    <a:cubicBezTo>
                      <a:pt x="107" y="323"/>
                      <a:pt x="103" y="341"/>
                      <a:pt x="99" y="360"/>
                    </a:cubicBezTo>
                    <a:cubicBezTo>
                      <a:pt x="82" y="458"/>
                      <a:pt x="95" y="567"/>
                      <a:pt x="132" y="665"/>
                    </a:cubicBezTo>
                    <a:close/>
                    <a:moveTo>
                      <a:pt x="777" y="212"/>
                    </a:moveTo>
                    <a:cubicBezTo>
                      <a:pt x="825" y="253"/>
                      <a:pt x="865" y="311"/>
                      <a:pt x="890" y="377"/>
                    </a:cubicBezTo>
                    <a:cubicBezTo>
                      <a:pt x="919" y="455"/>
                      <a:pt x="926" y="540"/>
                      <a:pt x="911" y="616"/>
                    </a:cubicBezTo>
                    <a:cubicBezTo>
                      <a:pt x="909" y="627"/>
                      <a:pt x="907" y="637"/>
                      <a:pt x="904" y="648"/>
                    </a:cubicBezTo>
                    <a:cubicBezTo>
                      <a:pt x="927" y="621"/>
                      <a:pt x="945" y="592"/>
                      <a:pt x="960" y="562"/>
                    </a:cubicBezTo>
                    <a:cubicBezTo>
                      <a:pt x="964" y="539"/>
                      <a:pt x="966" y="515"/>
                      <a:pt x="963" y="489"/>
                    </a:cubicBezTo>
                    <a:cubicBezTo>
                      <a:pt x="949" y="368"/>
                      <a:pt x="869" y="272"/>
                      <a:pt x="777" y="212"/>
                    </a:cubicBezTo>
                    <a:close/>
                    <a:moveTo>
                      <a:pt x="106" y="319"/>
                    </a:moveTo>
                    <a:cubicBezTo>
                      <a:pt x="97" y="338"/>
                      <a:pt x="91" y="359"/>
                      <a:pt x="87" y="375"/>
                    </a:cubicBezTo>
                    <a:cubicBezTo>
                      <a:pt x="71" y="440"/>
                      <a:pt x="83" y="504"/>
                      <a:pt x="95" y="558"/>
                    </a:cubicBezTo>
                    <a:cubicBezTo>
                      <a:pt x="101" y="583"/>
                      <a:pt x="108" y="608"/>
                      <a:pt x="117" y="630"/>
                    </a:cubicBezTo>
                    <a:cubicBezTo>
                      <a:pt x="90" y="542"/>
                      <a:pt x="82" y="446"/>
                      <a:pt x="97" y="359"/>
                    </a:cubicBezTo>
                    <a:cubicBezTo>
                      <a:pt x="99" y="345"/>
                      <a:pt x="102" y="332"/>
                      <a:pt x="106" y="319"/>
                    </a:cubicBezTo>
                    <a:close/>
                    <a:moveTo>
                      <a:pt x="375" y="146"/>
                    </a:moveTo>
                    <a:cubicBezTo>
                      <a:pt x="301" y="162"/>
                      <a:pt x="204" y="201"/>
                      <a:pt x="159" y="293"/>
                    </a:cubicBezTo>
                    <a:cubicBezTo>
                      <a:pt x="113" y="387"/>
                      <a:pt x="113" y="488"/>
                      <a:pt x="126" y="567"/>
                    </a:cubicBezTo>
                    <a:cubicBezTo>
                      <a:pt x="125" y="529"/>
                      <a:pt x="129" y="490"/>
                      <a:pt x="137" y="451"/>
                    </a:cubicBezTo>
                    <a:cubicBezTo>
                      <a:pt x="165" y="319"/>
                      <a:pt x="240" y="214"/>
                      <a:pt x="341" y="162"/>
                    </a:cubicBezTo>
                    <a:cubicBezTo>
                      <a:pt x="352" y="156"/>
                      <a:pt x="364" y="151"/>
                      <a:pt x="375" y="146"/>
                    </a:cubicBezTo>
                    <a:close/>
                    <a:moveTo>
                      <a:pt x="873" y="291"/>
                    </a:moveTo>
                    <a:cubicBezTo>
                      <a:pt x="925" y="350"/>
                      <a:pt x="957" y="418"/>
                      <a:pt x="965" y="489"/>
                    </a:cubicBezTo>
                    <a:cubicBezTo>
                      <a:pt x="968" y="510"/>
                      <a:pt x="968" y="532"/>
                      <a:pt x="964" y="553"/>
                    </a:cubicBezTo>
                    <a:cubicBezTo>
                      <a:pt x="970" y="542"/>
                      <a:pt x="974" y="531"/>
                      <a:pt x="978" y="519"/>
                    </a:cubicBezTo>
                    <a:cubicBezTo>
                      <a:pt x="973" y="433"/>
                      <a:pt x="932" y="354"/>
                      <a:pt x="873" y="291"/>
                    </a:cubicBezTo>
                    <a:close/>
                    <a:moveTo>
                      <a:pt x="749" y="190"/>
                    </a:moveTo>
                    <a:cubicBezTo>
                      <a:pt x="809" y="224"/>
                      <a:pt x="862" y="268"/>
                      <a:pt x="902" y="320"/>
                    </a:cubicBezTo>
                    <a:cubicBezTo>
                      <a:pt x="948" y="379"/>
                      <a:pt x="975" y="445"/>
                      <a:pt x="981" y="512"/>
                    </a:cubicBezTo>
                    <a:cubicBezTo>
                      <a:pt x="989" y="485"/>
                      <a:pt x="995" y="457"/>
                      <a:pt x="998" y="429"/>
                    </a:cubicBezTo>
                    <a:cubicBezTo>
                      <a:pt x="979" y="365"/>
                      <a:pt x="944" y="305"/>
                      <a:pt x="901" y="258"/>
                    </a:cubicBezTo>
                    <a:cubicBezTo>
                      <a:pt x="844" y="215"/>
                      <a:pt x="776" y="184"/>
                      <a:pt x="705" y="166"/>
                    </a:cubicBezTo>
                    <a:cubicBezTo>
                      <a:pt x="719" y="172"/>
                      <a:pt x="733" y="180"/>
                      <a:pt x="745" y="188"/>
                    </a:cubicBezTo>
                    <a:cubicBezTo>
                      <a:pt x="746" y="189"/>
                      <a:pt x="748" y="190"/>
                      <a:pt x="749" y="190"/>
                    </a:cubicBezTo>
                    <a:close/>
                    <a:moveTo>
                      <a:pt x="914" y="268"/>
                    </a:moveTo>
                    <a:cubicBezTo>
                      <a:pt x="951" y="312"/>
                      <a:pt x="981" y="365"/>
                      <a:pt x="999" y="421"/>
                    </a:cubicBezTo>
                    <a:cubicBezTo>
                      <a:pt x="1000" y="402"/>
                      <a:pt x="1000" y="382"/>
                      <a:pt x="998" y="362"/>
                    </a:cubicBezTo>
                    <a:cubicBezTo>
                      <a:pt x="980" y="333"/>
                      <a:pt x="956" y="305"/>
                      <a:pt x="927" y="279"/>
                    </a:cubicBezTo>
                    <a:cubicBezTo>
                      <a:pt x="923" y="276"/>
                      <a:pt x="918" y="272"/>
                      <a:pt x="914" y="268"/>
                    </a:cubicBezTo>
                    <a:close/>
                    <a:moveTo>
                      <a:pt x="562" y="140"/>
                    </a:moveTo>
                    <a:cubicBezTo>
                      <a:pt x="486" y="140"/>
                      <a:pt x="409" y="161"/>
                      <a:pt x="349" y="193"/>
                    </a:cubicBezTo>
                    <a:cubicBezTo>
                      <a:pt x="275" y="233"/>
                      <a:pt x="222" y="301"/>
                      <a:pt x="193" y="396"/>
                    </a:cubicBezTo>
                    <a:cubicBezTo>
                      <a:pt x="198" y="380"/>
                      <a:pt x="205" y="365"/>
                      <a:pt x="211" y="351"/>
                    </a:cubicBezTo>
                    <a:cubicBezTo>
                      <a:pt x="249" y="273"/>
                      <a:pt x="311" y="213"/>
                      <a:pt x="389" y="178"/>
                    </a:cubicBezTo>
                    <a:cubicBezTo>
                      <a:pt x="462" y="146"/>
                      <a:pt x="552" y="138"/>
                      <a:pt x="642" y="151"/>
                    </a:cubicBezTo>
                    <a:cubicBezTo>
                      <a:pt x="629" y="147"/>
                      <a:pt x="615" y="144"/>
                      <a:pt x="600" y="141"/>
                    </a:cubicBezTo>
                    <a:cubicBezTo>
                      <a:pt x="588" y="140"/>
                      <a:pt x="575" y="140"/>
                      <a:pt x="562" y="140"/>
                    </a:cubicBezTo>
                    <a:close/>
                    <a:moveTo>
                      <a:pt x="903" y="257"/>
                    </a:moveTo>
                    <a:cubicBezTo>
                      <a:pt x="912" y="263"/>
                      <a:pt x="921" y="270"/>
                      <a:pt x="929" y="277"/>
                    </a:cubicBezTo>
                    <a:cubicBezTo>
                      <a:pt x="957" y="302"/>
                      <a:pt x="979" y="328"/>
                      <a:pt x="997" y="356"/>
                    </a:cubicBezTo>
                    <a:cubicBezTo>
                      <a:pt x="990" y="289"/>
                      <a:pt x="964" y="225"/>
                      <a:pt x="919" y="172"/>
                    </a:cubicBezTo>
                    <a:cubicBezTo>
                      <a:pt x="773" y="0"/>
                      <a:pt x="535" y="39"/>
                      <a:pt x="407" y="78"/>
                    </a:cubicBezTo>
                    <a:cubicBezTo>
                      <a:pt x="365" y="91"/>
                      <a:pt x="320" y="106"/>
                      <a:pt x="278" y="128"/>
                    </a:cubicBezTo>
                    <a:cubicBezTo>
                      <a:pt x="308" y="120"/>
                      <a:pt x="339" y="115"/>
                      <a:pt x="372" y="112"/>
                    </a:cubicBezTo>
                    <a:cubicBezTo>
                      <a:pt x="416" y="109"/>
                      <a:pt x="461" y="110"/>
                      <a:pt x="507" y="115"/>
                    </a:cubicBezTo>
                    <a:cubicBezTo>
                      <a:pt x="544" y="112"/>
                      <a:pt x="582" y="113"/>
                      <a:pt x="620" y="118"/>
                    </a:cubicBezTo>
                    <a:cubicBezTo>
                      <a:pt x="718" y="131"/>
                      <a:pt x="810" y="172"/>
                      <a:pt x="878" y="232"/>
                    </a:cubicBezTo>
                    <a:cubicBezTo>
                      <a:pt x="887" y="240"/>
                      <a:pt x="895" y="248"/>
                      <a:pt x="903" y="257"/>
                    </a:cubicBezTo>
                    <a:close/>
                    <a:moveTo>
                      <a:pt x="690" y="159"/>
                    </a:moveTo>
                    <a:cubicBezTo>
                      <a:pt x="761" y="176"/>
                      <a:pt x="831" y="205"/>
                      <a:pt x="890" y="247"/>
                    </a:cubicBezTo>
                    <a:cubicBezTo>
                      <a:pt x="885" y="242"/>
                      <a:pt x="881" y="238"/>
                      <a:pt x="876" y="234"/>
                    </a:cubicBezTo>
                    <a:cubicBezTo>
                      <a:pt x="780" y="149"/>
                      <a:pt x="646" y="108"/>
                      <a:pt x="518" y="116"/>
                    </a:cubicBezTo>
                    <a:cubicBezTo>
                      <a:pt x="564" y="122"/>
                      <a:pt x="610" y="133"/>
                      <a:pt x="654" y="148"/>
                    </a:cubicBezTo>
                    <a:cubicBezTo>
                      <a:pt x="666" y="151"/>
                      <a:pt x="678" y="155"/>
                      <a:pt x="690" y="159"/>
                    </a:cubicBezTo>
                    <a:close/>
                    <a:moveTo>
                      <a:pt x="646" y="149"/>
                    </a:moveTo>
                    <a:cubicBezTo>
                      <a:pt x="649" y="150"/>
                      <a:pt x="652" y="151"/>
                      <a:pt x="655" y="151"/>
                    </a:cubicBezTo>
                    <a:cubicBezTo>
                      <a:pt x="657" y="152"/>
                      <a:pt x="659" y="153"/>
                      <a:pt x="662" y="154"/>
                    </a:cubicBezTo>
                    <a:cubicBezTo>
                      <a:pt x="660" y="153"/>
                      <a:pt x="657" y="152"/>
                      <a:pt x="655" y="151"/>
                    </a:cubicBezTo>
                    <a:cubicBezTo>
                      <a:pt x="655" y="151"/>
                      <a:pt x="655" y="151"/>
                      <a:pt x="654" y="151"/>
                    </a:cubicBezTo>
                    <a:cubicBezTo>
                      <a:pt x="651" y="150"/>
                      <a:pt x="649" y="150"/>
                      <a:pt x="646" y="149"/>
                    </a:cubicBezTo>
                    <a:close/>
                    <a:moveTo>
                      <a:pt x="597" y="138"/>
                    </a:moveTo>
                    <a:cubicBezTo>
                      <a:pt x="607" y="139"/>
                      <a:pt x="616" y="140"/>
                      <a:pt x="626" y="142"/>
                    </a:cubicBezTo>
                    <a:cubicBezTo>
                      <a:pt x="588" y="131"/>
                      <a:pt x="546" y="122"/>
                      <a:pt x="503" y="118"/>
                    </a:cubicBezTo>
                    <a:cubicBezTo>
                      <a:pt x="471" y="121"/>
                      <a:pt x="438" y="127"/>
                      <a:pt x="407" y="137"/>
                    </a:cubicBezTo>
                    <a:cubicBezTo>
                      <a:pt x="470" y="128"/>
                      <a:pt x="536" y="128"/>
                      <a:pt x="597" y="13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5178294" y="1057111"/>
              <a:ext cx="6148800" cy="1199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l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ln w="6350">
                    <a:solidFill>
                      <a:srgbClr val="00B05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仿宋" panose="02010609060101010101" charset="-122"/>
                  <a:ea typeface="仿宋" panose="02010609060101010101" charset="-122"/>
                </a:rPr>
                <a:t>例如：现在的四单教学模式，就要求完成课前的预学检测</a:t>
              </a:r>
              <a:r>
                <a:rPr lang="zh-CN" altLang="en-US" sz="2400" dirty="0">
                  <a:ln w="6350">
                    <a:solidFill>
                      <a:srgbClr val="00B05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仿宋" panose="02010609060101010101" charset="-122"/>
                  <a:ea typeface="仿宋" panose="02010609060101010101" charset="-122"/>
                </a:rPr>
                <a:t>单。</a:t>
              </a:r>
              <a:endParaRPr lang="zh-CN" altLang="en-US" sz="2400" dirty="0">
                <a:ln w="6350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60930" y="1209040"/>
            <a:ext cx="7248525" cy="430847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/>
        </p:nvSpPr>
        <p:spPr bwMode="auto">
          <a:xfrm>
            <a:off x="1533053" y="2263775"/>
            <a:ext cx="1852612" cy="2238375"/>
          </a:xfrm>
          <a:custGeom>
            <a:avLst/>
            <a:gdLst>
              <a:gd name="T0" fmla="*/ 274 w 803"/>
              <a:gd name="T1" fmla="*/ 26 h 970"/>
              <a:gd name="T2" fmla="*/ 283 w 803"/>
              <a:gd name="T3" fmla="*/ 124 h 970"/>
              <a:gd name="T4" fmla="*/ 691 w 803"/>
              <a:gd name="T5" fmla="*/ 335 h 970"/>
              <a:gd name="T6" fmla="*/ 138 w 803"/>
              <a:gd name="T7" fmla="*/ 195 h 970"/>
              <a:gd name="T8" fmla="*/ 129 w 803"/>
              <a:gd name="T9" fmla="*/ 205 h 970"/>
              <a:gd name="T10" fmla="*/ 741 w 803"/>
              <a:gd name="T11" fmla="*/ 497 h 970"/>
              <a:gd name="T12" fmla="*/ 783 w 803"/>
              <a:gd name="T13" fmla="*/ 529 h 970"/>
              <a:gd name="T14" fmla="*/ 45 w 803"/>
              <a:gd name="T15" fmla="*/ 374 h 970"/>
              <a:gd name="T16" fmla="*/ 452 w 803"/>
              <a:gd name="T17" fmla="*/ 114 h 970"/>
              <a:gd name="T18" fmla="*/ 494 w 803"/>
              <a:gd name="T19" fmla="*/ 9 h 970"/>
              <a:gd name="T20" fmla="*/ 643 w 803"/>
              <a:gd name="T21" fmla="*/ 197 h 970"/>
              <a:gd name="T22" fmla="*/ 619 w 803"/>
              <a:gd name="T23" fmla="*/ 199 h 970"/>
              <a:gd name="T24" fmla="*/ 206 w 803"/>
              <a:gd name="T25" fmla="*/ 295 h 970"/>
              <a:gd name="T26" fmla="*/ 176 w 803"/>
              <a:gd name="T27" fmla="*/ 404 h 970"/>
              <a:gd name="T28" fmla="*/ 160 w 803"/>
              <a:gd name="T29" fmla="*/ 450 h 970"/>
              <a:gd name="T30" fmla="*/ 242 w 803"/>
              <a:gd name="T31" fmla="*/ 896 h 970"/>
              <a:gd name="T32" fmla="*/ 255 w 803"/>
              <a:gd name="T33" fmla="*/ 677 h 970"/>
              <a:gd name="T34" fmla="*/ 340 w 803"/>
              <a:gd name="T35" fmla="*/ 469 h 970"/>
              <a:gd name="T36" fmla="*/ 343 w 803"/>
              <a:gd name="T37" fmla="*/ 443 h 970"/>
              <a:gd name="T38" fmla="*/ 638 w 803"/>
              <a:gd name="T39" fmla="*/ 375 h 970"/>
              <a:gd name="T40" fmla="*/ 434 w 803"/>
              <a:gd name="T41" fmla="*/ 436 h 970"/>
              <a:gd name="T42" fmla="*/ 359 w 803"/>
              <a:gd name="T43" fmla="*/ 406 h 970"/>
              <a:gd name="T44" fmla="*/ 361 w 803"/>
              <a:gd name="T45" fmla="*/ 543 h 970"/>
              <a:gd name="T46" fmla="*/ 342 w 803"/>
              <a:gd name="T47" fmla="*/ 667 h 970"/>
              <a:gd name="T48" fmla="*/ 368 w 803"/>
              <a:gd name="T49" fmla="*/ 569 h 970"/>
              <a:gd name="T50" fmla="*/ 374 w 803"/>
              <a:gd name="T51" fmla="*/ 567 h 970"/>
              <a:gd name="T52" fmla="*/ 415 w 803"/>
              <a:gd name="T53" fmla="*/ 499 h 970"/>
              <a:gd name="T54" fmla="*/ 381 w 803"/>
              <a:gd name="T55" fmla="*/ 521 h 970"/>
              <a:gd name="T56" fmla="*/ 394 w 803"/>
              <a:gd name="T57" fmla="*/ 489 h 970"/>
              <a:gd name="T58" fmla="*/ 430 w 803"/>
              <a:gd name="T59" fmla="*/ 445 h 970"/>
              <a:gd name="T60" fmla="*/ 432 w 803"/>
              <a:gd name="T61" fmla="*/ 455 h 970"/>
              <a:gd name="T62" fmla="*/ 405 w 803"/>
              <a:gd name="T63" fmla="*/ 464 h 970"/>
              <a:gd name="T64" fmla="*/ 354 w 803"/>
              <a:gd name="T65" fmla="*/ 423 h 970"/>
              <a:gd name="T66" fmla="*/ 361 w 803"/>
              <a:gd name="T67" fmla="*/ 409 h 970"/>
              <a:gd name="T68" fmla="*/ 373 w 803"/>
              <a:gd name="T69" fmla="*/ 414 h 970"/>
              <a:gd name="T70" fmla="*/ 373 w 803"/>
              <a:gd name="T71" fmla="*/ 418 h 970"/>
              <a:gd name="T72" fmla="*/ 362 w 803"/>
              <a:gd name="T73" fmla="*/ 563 h 970"/>
              <a:gd name="T74" fmla="*/ 360 w 803"/>
              <a:gd name="T75" fmla="*/ 509 h 970"/>
              <a:gd name="T76" fmla="*/ 383 w 803"/>
              <a:gd name="T77" fmla="*/ 527 h 970"/>
              <a:gd name="T78" fmla="*/ 389 w 803"/>
              <a:gd name="T79" fmla="*/ 516 h 970"/>
              <a:gd name="T80" fmla="*/ 346 w 803"/>
              <a:gd name="T81" fmla="*/ 910 h 970"/>
              <a:gd name="T82" fmla="*/ 371 w 803"/>
              <a:gd name="T83" fmla="*/ 411 h 970"/>
              <a:gd name="T84" fmla="*/ 627 w 803"/>
              <a:gd name="T85" fmla="*/ 349 h 970"/>
              <a:gd name="T86" fmla="*/ 284 w 803"/>
              <a:gd name="T87" fmla="*/ 201 h 970"/>
              <a:gd name="T88" fmla="*/ 183 w 803"/>
              <a:gd name="T89" fmla="*/ 300 h 970"/>
              <a:gd name="T90" fmla="*/ 262 w 803"/>
              <a:gd name="T91" fmla="*/ 238 h 970"/>
              <a:gd name="T92" fmla="*/ 590 w 803"/>
              <a:gd name="T93" fmla="*/ 342 h 970"/>
              <a:gd name="T94" fmla="*/ 513 w 803"/>
              <a:gd name="T95" fmla="*/ 622 h 970"/>
              <a:gd name="T96" fmla="*/ 283 w 803"/>
              <a:gd name="T97" fmla="*/ 749 h 970"/>
              <a:gd name="T98" fmla="*/ 330 w 803"/>
              <a:gd name="T99" fmla="*/ 769 h 970"/>
              <a:gd name="T100" fmla="*/ 244 w 803"/>
              <a:gd name="T101" fmla="*/ 760 h 970"/>
              <a:gd name="T102" fmla="*/ 318 w 803"/>
              <a:gd name="T103" fmla="*/ 796 h 970"/>
              <a:gd name="T104" fmla="*/ 229 w 803"/>
              <a:gd name="T105" fmla="*/ 793 h 970"/>
              <a:gd name="T106" fmla="*/ 294 w 803"/>
              <a:gd name="T107" fmla="*/ 850 h 970"/>
              <a:gd name="T108" fmla="*/ 249 w 803"/>
              <a:gd name="T109" fmla="*/ 857 h 970"/>
              <a:gd name="T110" fmla="*/ 322 w 803"/>
              <a:gd name="T111" fmla="*/ 870 h 970"/>
              <a:gd name="T112" fmla="*/ 408 w 803"/>
              <a:gd name="T113" fmla="*/ 818 h 970"/>
              <a:gd name="T114" fmla="*/ 482 w 803"/>
              <a:gd name="T115" fmla="*/ 675 h 970"/>
              <a:gd name="T116" fmla="*/ 612 w 803"/>
              <a:gd name="T117" fmla="*/ 535 h 970"/>
              <a:gd name="T118" fmla="*/ 286 w 803"/>
              <a:gd name="T119" fmla="*/ 723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03" h="970">
                <a:moveTo>
                  <a:pt x="283" y="124"/>
                </a:moveTo>
                <a:cubicBezTo>
                  <a:pt x="285" y="129"/>
                  <a:pt x="289" y="137"/>
                  <a:pt x="293" y="136"/>
                </a:cubicBezTo>
                <a:cubicBezTo>
                  <a:pt x="297" y="135"/>
                  <a:pt x="295" y="124"/>
                  <a:pt x="295" y="122"/>
                </a:cubicBezTo>
                <a:cubicBezTo>
                  <a:pt x="294" y="116"/>
                  <a:pt x="293" y="111"/>
                  <a:pt x="292" y="107"/>
                </a:cubicBezTo>
                <a:cubicBezTo>
                  <a:pt x="284" y="77"/>
                  <a:pt x="279" y="54"/>
                  <a:pt x="274" y="26"/>
                </a:cubicBezTo>
                <a:cubicBezTo>
                  <a:pt x="273" y="21"/>
                  <a:pt x="272" y="12"/>
                  <a:pt x="269" y="10"/>
                </a:cubicBezTo>
                <a:cubicBezTo>
                  <a:pt x="265" y="5"/>
                  <a:pt x="253" y="10"/>
                  <a:pt x="246" y="12"/>
                </a:cubicBezTo>
                <a:cubicBezTo>
                  <a:pt x="244" y="14"/>
                  <a:pt x="244" y="17"/>
                  <a:pt x="242" y="19"/>
                </a:cubicBezTo>
                <a:cubicBezTo>
                  <a:pt x="247" y="35"/>
                  <a:pt x="255" y="54"/>
                  <a:pt x="263" y="72"/>
                </a:cubicBezTo>
                <a:cubicBezTo>
                  <a:pt x="272" y="92"/>
                  <a:pt x="276" y="109"/>
                  <a:pt x="283" y="124"/>
                </a:cubicBezTo>
                <a:close/>
                <a:moveTo>
                  <a:pt x="795" y="300"/>
                </a:moveTo>
                <a:cubicBezTo>
                  <a:pt x="790" y="298"/>
                  <a:pt x="778" y="303"/>
                  <a:pt x="771" y="306"/>
                </a:cubicBezTo>
                <a:cubicBezTo>
                  <a:pt x="762" y="309"/>
                  <a:pt x="754" y="312"/>
                  <a:pt x="746" y="315"/>
                </a:cubicBezTo>
                <a:cubicBezTo>
                  <a:pt x="726" y="323"/>
                  <a:pt x="711" y="322"/>
                  <a:pt x="697" y="330"/>
                </a:cubicBezTo>
                <a:cubicBezTo>
                  <a:pt x="692" y="333"/>
                  <a:pt x="691" y="334"/>
                  <a:pt x="691" y="335"/>
                </a:cubicBezTo>
                <a:cubicBezTo>
                  <a:pt x="694" y="343"/>
                  <a:pt x="710" y="340"/>
                  <a:pt x="717" y="339"/>
                </a:cubicBezTo>
                <a:cubicBezTo>
                  <a:pt x="745" y="334"/>
                  <a:pt x="775" y="331"/>
                  <a:pt x="801" y="328"/>
                </a:cubicBezTo>
                <a:cubicBezTo>
                  <a:pt x="803" y="321"/>
                  <a:pt x="803" y="304"/>
                  <a:pt x="795" y="300"/>
                </a:cubicBezTo>
                <a:close/>
                <a:moveTo>
                  <a:pt x="149" y="205"/>
                </a:moveTo>
                <a:cubicBezTo>
                  <a:pt x="145" y="202"/>
                  <a:pt x="141" y="198"/>
                  <a:pt x="138" y="195"/>
                </a:cubicBezTo>
                <a:cubicBezTo>
                  <a:pt x="121" y="182"/>
                  <a:pt x="107" y="170"/>
                  <a:pt x="91" y="156"/>
                </a:cubicBezTo>
                <a:cubicBezTo>
                  <a:pt x="87" y="152"/>
                  <a:pt x="73" y="136"/>
                  <a:pt x="67" y="138"/>
                </a:cubicBezTo>
                <a:cubicBezTo>
                  <a:pt x="63" y="139"/>
                  <a:pt x="53" y="149"/>
                  <a:pt x="53" y="154"/>
                </a:cubicBezTo>
                <a:cubicBezTo>
                  <a:pt x="53" y="160"/>
                  <a:pt x="61" y="163"/>
                  <a:pt x="66" y="166"/>
                </a:cubicBezTo>
                <a:cubicBezTo>
                  <a:pt x="87" y="180"/>
                  <a:pt x="110" y="192"/>
                  <a:pt x="129" y="205"/>
                </a:cubicBezTo>
                <a:cubicBezTo>
                  <a:pt x="137" y="211"/>
                  <a:pt x="146" y="218"/>
                  <a:pt x="156" y="218"/>
                </a:cubicBezTo>
                <a:cubicBezTo>
                  <a:pt x="158" y="213"/>
                  <a:pt x="152" y="209"/>
                  <a:pt x="149" y="205"/>
                </a:cubicBezTo>
                <a:close/>
                <a:moveTo>
                  <a:pt x="789" y="506"/>
                </a:moveTo>
                <a:cubicBezTo>
                  <a:pt x="785" y="501"/>
                  <a:pt x="773" y="501"/>
                  <a:pt x="766" y="500"/>
                </a:cubicBezTo>
                <a:cubicBezTo>
                  <a:pt x="757" y="499"/>
                  <a:pt x="749" y="498"/>
                  <a:pt x="741" y="497"/>
                </a:cubicBezTo>
                <a:cubicBezTo>
                  <a:pt x="724" y="495"/>
                  <a:pt x="707" y="489"/>
                  <a:pt x="691" y="490"/>
                </a:cubicBezTo>
                <a:cubicBezTo>
                  <a:pt x="690" y="491"/>
                  <a:pt x="690" y="492"/>
                  <a:pt x="690" y="492"/>
                </a:cubicBezTo>
                <a:cubicBezTo>
                  <a:pt x="694" y="500"/>
                  <a:pt x="703" y="502"/>
                  <a:pt x="711" y="505"/>
                </a:cubicBezTo>
                <a:cubicBezTo>
                  <a:pt x="728" y="510"/>
                  <a:pt x="742" y="515"/>
                  <a:pt x="759" y="522"/>
                </a:cubicBezTo>
                <a:cubicBezTo>
                  <a:pt x="764" y="523"/>
                  <a:pt x="779" y="531"/>
                  <a:pt x="783" y="529"/>
                </a:cubicBezTo>
                <a:cubicBezTo>
                  <a:pt x="788" y="527"/>
                  <a:pt x="793" y="511"/>
                  <a:pt x="789" y="506"/>
                </a:cubicBezTo>
                <a:close/>
                <a:moveTo>
                  <a:pt x="87" y="363"/>
                </a:moveTo>
                <a:cubicBezTo>
                  <a:pt x="60" y="359"/>
                  <a:pt x="30" y="355"/>
                  <a:pt x="6" y="350"/>
                </a:cubicBezTo>
                <a:cubicBezTo>
                  <a:pt x="0" y="354"/>
                  <a:pt x="1" y="364"/>
                  <a:pt x="1" y="370"/>
                </a:cubicBezTo>
                <a:cubicBezTo>
                  <a:pt x="7" y="377"/>
                  <a:pt x="31" y="375"/>
                  <a:pt x="45" y="374"/>
                </a:cubicBezTo>
                <a:cubicBezTo>
                  <a:pt x="62" y="373"/>
                  <a:pt x="78" y="374"/>
                  <a:pt x="91" y="375"/>
                </a:cubicBezTo>
                <a:cubicBezTo>
                  <a:pt x="98" y="375"/>
                  <a:pt x="105" y="375"/>
                  <a:pt x="109" y="371"/>
                </a:cubicBezTo>
                <a:cubicBezTo>
                  <a:pt x="105" y="365"/>
                  <a:pt x="95" y="364"/>
                  <a:pt x="87" y="363"/>
                </a:cubicBezTo>
                <a:close/>
                <a:moveTo>
                  <a:pt x="459" y="68"/>
                </a:moveTo>
                <a:cubicBezTo>
                  <a:pt x="458" y="84"/>
                  <a:pt x="453" y="99"/>
                  <a:pt x="452" y="114"/>
                </a:cubicBezTo>
                <a:cubicBezTo>
                  <a:pt x="452" y="119"/>
                  <a:pt x="451" y="128"/>
                  <a:pt x="455" y="131"/>
                </a:cubicBezTo>
                <a:cubicBezTo>
                  <a:pt x="461" y="130"/>
                  <a:pt x="462" y="123"/>
                  <a:pt x="464" y="119"/>
                </a:cubicBezTo>
                <a:cubicBezTo>
                  <a:pt x="466" y="114"/>
                  <a:pt x="467" y="108"/>
                  <a:pt x="468" y="103"/>
                </a:cubicBezTo>
                <a:cubicBezTo>
                  <a:pt x="475" y="77"/>
                  <a:pt x="482" y="51"/>
                  <a:pt x="490" y="25"/>
                </a:cubicBezTo>
                <a:cubicBezTo>
                  <a:pt x="491" y="20"/>
                  <a:pt x="495" y="12"/>
                  <a:pt x="494" y="9"/>
                </a:cubicBezTo>
                <a:cubicBezTo>
                  <a:pt x="492" y="1"/>
                  <a:pt x="477" y="2"/>
                  <a:pt x="471" y="0"/>
                </a:cubicBezTo>
                <a:cubicBezTo>
                  <a:pt x="463" y="4"/>
                  <a:pt x="464" y="11"/>
                  <a:pt x="463" y="20"/>
                </a:cubicBezTo>
                <a:cubicBezTo>
                  <a:pt x="461" y="36"/>
                  <a:pt x="460" y="53"/>
                  <a:pt x="459" y="68"/>
                </a:cubicBezTo>
                <a:close/>
                <a:moveTo>
                  <a:pt x="630" y="207"/>
                </a:moveTo>
                <a:cubicBezTo>
                  <a:pt x="634" y="204"/>
                  <a:pt x="639" y="200"/>
                  <a:pt x="643" y="197"/>
                </a:cubicBezTo>
                <a:cubicBezTo>
                  <a:pt x="663" y="179"/>
                  <a:pt x="685" y="162"/>
                  <a:pt x="707" y="146"/>
                </a:cubicBezTo>
                <a:cubicBezTo>
                  <a:pt x="711" y="143"/>
                  <a:pt x="717" y="140"/>
                  <a:pt x="718" y="135"/>
                </a:cubicBezTo>
                <a:cubicBezTo>
                  <a:pt x="716" y="125"/>
                  <a:pt x="704" y="111"/>
                  <a:pt x="696" y="118"/>
                </a:cubicBezTo>
                <a:cubicBezTo>
                  <a:pt x="680" y="131"/>
                  <a:pt x="667" y="149"/>
                  <a:pt x="653" y="165"/>
                </a:cubicBezTo>
                <a:cubicBezTo>
                  <a:pt x="642" y="177"/>
                  <a:pt x="629" y="187"/>
                  <a:pt x="619" y="199"/>
                </a:cubicBezTo>
                <a:cubicBezTo>
                  <a:pt x="617" y="203"/>
                  <a:pt x="612" y="208"/>
                  <a:pt x="614" y="213"/>
                </a:cubicBezTo>
                <a:cubicBezTo>
                  <a:pt x="620" y="214"/>
                  <a:pt x="626" y="210"/>
                  <a:pt x="630" y="207"/>
                </a:cubicBezTo>
                <a:close/>
                <a:moveTo>
                  <a:pt x="176" y="404"/>
                </a:moveTo>
                <a:cubicBezTo>
                  <a:pt x="179" y="362"/>
                  <a:pt x="190" y="325"/>
                  <a:pt x="208" y="294"/>
                </a:cubicBezTo>
                <a:cubicBezTo>
                  <a:pt x="206" y="295"/>
                  <a:pt x="206" y="295"/>
                  <a:pt x="206" y="295"/>
                </a:cubicBezTo>
                <a:cubicBezTo>
                  <a:pt x="192" y="316"/>
                  <a:pt x="181" y="339"/>
                  <a:pt x="176" y="366"/>
                </a:cubicBezTo>
                <a:cubicBezTo>
                  <a:pt x="171" y="392"/>
                  <a:pt x="169" y="420"/>
                  <a:pt x="171" y="451"/>
                </a:cubicBezTo>
                <a:cubicBezTo>
                  <a:pt x="176" y="515"/>
                  <a:pt x="205" y="573"/>
                  <a:pt x="237" y="618"/>
                </a:cubicBezTo>
                <a:cubicBezTo>
                  <a:pt x="215" y="563"/>
                  <a:pt x="181" y="513"/>
                  <a:pt x="175" y="447"/>
                </a:cubicBezTo>
                <a:cubicBezTo>
                  <a:pt x="174" y="433"/>
                  <a:pt x="176" y="418"/>
                  <a:pt x="176" y="404"/>
                </a:cubicBezTo>
                <a:close/>
                <a:moveTo>
                  <a:pt x="176" y="330"/>
                </a:moveTo>
                <a:cubicBezTo>
                  <a:pt x="168" y="343"/>
                  <a:pt x="162" y="363"/>
                  <a:pt x="158" y="382"/>
                </a:cubicBezTo>
                <a:cubicBezTo>
                  <a:pt x="152" y="410"/>
                  <a:pt x="154" y="441"/>
                  <a:pt x="159" y="475"/>
                </a:cubicBezTo>
                <a:cubicBezTo>
                  <a:pt x="161" y="492"/>
                  <a:pt x="164" y="511"/>
                  <a:pt x="174" y="526"/>
                </a:cubicBezTo>
                <a:cubicBezTo>
                  <a:pt x="168" y="503"/>
                  <a:pt x="157" y="470"/>
                  <a:pt x="160" y="450"/>
                </a:cubicBezTo>
                <a:cubicBezTo>
                  <a:pt x="156" y="403"/>
                  <a:pt x="165" y="366"/>
                  <a:pt x="176" y="330"/>
                </a:cubicBezTo>
                <a:close/>
                <a:moveTo>
                  <a:pt x="244" y="889"/>
                </a:moveTo>
                <a:cubicBezTo>
                  <a:pt x="242" y="888"/>
                  <a:pt x="240" y="885"/>
                  <a:pt x="240" y="889"/>
                </a:cubicBezTo>
                <a:cubicBezTo>
                  <a:pt x="240" y="890"/>
                  <a:pt x="244" y="888"/>
                  <a:pt x="245" y="891"/>
                </a:cubicBezTo>
                <a:cubicBezTo>
                  <a:pt x="245" y="893"/>
                  <a:pt x="242" y="894"/>
                  <a:pt x="242" y="896"/>
                </a:cubicBezTo>
                <a:cubicBezTo>
                  <a:pt x="283" y="900"/>
                  <a:pt x="310" y="925"/>
                  <a:pt x="339" y="947"/>
                </a:cubicBezTo>
                <a:cubicBezTo>
                  <a:pt x="314" y="917"/>
                  <a:pt x="286" y="892"/>
                  <a:pt x="244" y="889"/>
                </a:cubicBezTo>
                <a:close/>
                <a:moveTo>
                  <a:pt x="249" y="651"/>
                </a:moveTo>
                <a:cubicBezTo>
                  <a:pt x="246" y="643"/>
                  <a:pt x="243" y="636"/>
                  <a:pt x="239" y="632"/>
                </a:cubicBezTo>
                <a:cubicBezTo>
                  <a:pt x="242" y="648"/>
                  <a:pt x="256" y="661"/>
                  <a:pt x="255" y="677"/>
                </a:cubicBezTo>
                <a:cubicBezTo>
                  <a:pt x="259" y="672"/>
                  <a:pt x="253" y="659"/>
                  <a:pt x="249" y="651"/>
                </a:cubicBezTo>
                <a:close/>
                <a:moveTo>
                  <a:pt x="343" y="443"/>
                </a:moveTo>
                <a:cubicBezTo>
                  <a:pt x="343" y="443"/>
                  <a:pt x="343" y="444"/>
                  <a:pt x="343" y="444"/>
                </a:cubicBezTo>
                <a:cubicBezTo>
                  <a:pt x="344" y="444"/>
                  <a:pt x="344" y="444"/>
                  <a:pt x="343" y="443"/>
                </a:cubicBezTo>
                <a:close/>
                <a:moveTo>
                  <a:pt x="340" y="469"/>
                </a:moveTo>
                <a:cubicBezTo>
                  <a:pt x="340" y="466"/>
                  <a:pt x="341" y="463"/>
                  <a:pt x="341" y="460"/>
                </a:cubicBezTo>
                <a:cubicBezTo>
                  <a:pt x="338" y="492"/>
                  <a:pt x="359" y="536"/>
                  <a:pt x="357" y="568"/>
                </a:cubicBezTo>
                <a:cubicBezTo>
                  <a:pt x="359" y="548"/>
                  <a:pt x="355" y="528"/>
                  <a:pt x="348" y="506"/>
                </a:cubicBezTo>
                <a:cubicBezTo>
                  <a:pt x="340" y="483"/>
                  <a:pt x="343" y="462"/>
                  <a:pt x="343" y="444"/>
                </a:cubicBezTo>
                <a:cubicBezTo>
                  <a:pt x="343" y="444"/>
                  <a:pt x="343" y="444"/>
                  <a:pt x="343" y="443"/>
                </a:cubicBezTo>
                <a:cubicBezTo>
                  <a:pt x="344" y="442"/>
                  <a:pt x="343" y="441"/>
                  <a:pt x="344" y="442"/>
                </a:cubicBezTo>
                <a:cubicBezTo>
                  <a:pt x="343" y="431"/>
                  <a:pt x="349" y="418"/>
                  <a:pt x="353" y="409"/>
                </a:cubicBezTo>
                <a:cubicBezTo>
                  <a:pt x="343" y="426"/>
                  <a:pt x="339" y="447"/>
                  <a:pt x="340" y="469"/>
                </a:cubicBezTo>
                <a:close/>
                <a:moveTo>
                  <a:pt x="636" y="486"/>
                </a:moveTo>
                <a:cubicBezTo>
                  <a:pt x="648" y="457"/>
                  <a:pt x="651" y="412"/>
                  <a:pt x="638" y="375"/>
                </a:cubicBezTo>
                <a:cubicBezTo>
                  <a:pt x="644" y="416"/>
                  <a:pt x="645" y="454"/>
                  <a:pt x="636" y="486"/>
                </a:cubicBezTo>
                <a:close/>
                <a:moveTo>
                  <a:pt x="396" y="538"/>
                </a:moveTo>
                <a:cubicBezTo>
                  <a:pt x="402" y="528"/>
                  <a:pt x="410" y="519"/>
                  <a:pt x="415" y="508"/>
                </a:cubicBezTo>
                <a:cubicBezTo>
                  <a:pt x="423" y="493"/>
                  <a:pt x="429" y="475"/>
                  <a:pt x="433" y="456"/>
                </a:cubicBezTo>
                <a:cubicBezTo>
                  <a:pt x="434" y="451"/>
                  <a:pt x="437" y="441"/>
                  <a:pt x="434" y="436"/>
                </a:cubicBezTo>
                <a:cubicBezTo>
                  <a:pt x="429" y="427"/>
                  <a:pt x="417" y="440"/>
                  <a:pt x="414" y="444"/>
                </a:cubicBezTo>
                <a:cubicBezTo>
                  <a:pt x="403" y="459"/>
                  <a:pt x="395" y="476"/>
                  <a:pt x="386" y="489"/>
                </a:cubicBezTo>
                <a:cubicBezTo>
                  <a:pt x="384" y="479"/>
                  <a:pt x="385" y="468"/>
                  <a:pt x="384" y="457"/>
                </a:cubicBezTo>
                <a:cubicBezTo>
                  <a:pt x="383" y="439"/>
                  <a:pt x="378" y="412"/>
                  <a:pt x="367" y="405"/>
                </a:cubicBezTo>
                <a:cubicBezTo>
                  <a:pt x="364" y="405"/>
                  <a:pt x="361" y="406"/>
                  <a:pt x="359" y="406"/>
                </a:cubicBezTo>
                <a:cubicBezTo>
                  <a:pt x="352" y="411"/>
                  <a:pt x="348" y="421"/>
                  <a:pt x="346" y="430"/>
                </a:cubicBezTo>
                <a:cubicBezTo>
                  <a:pt x="344" y="448"/>
                  <a:pt x="343" y="472"/>
                  <a:pt x="345" y="493"/>
                </a:cubicBezTo>
                <a:cubicBezTo>
                  <a:pt x="347" y="499"/>
                  <a:pt x="347" y="499"/>
                  <a:pt x="347" y="499"/>
                </a:cubicBezTo>
                <a:cubicBezTo>
                  <a:pt x="347" y="494"/>
                  <a:pt x="345" y="487"/>
                  <a:pt x="346" y="483"/>
                </a:cubicBezTo>
                <a:cubicBezTo>
                  <a:pt x="346" y="504"/>
                  <a:pt x="362" y="522"/>
                  <a:pt x="361" y="543"/>
                </a:cubicBezTo>
                <a:cubicBezTo>
                  <a:pt x="359" y="535"/>
                  <a:pt x="357" y="522"/>
                  <a:pt x="353" y="514"/>
                </a:cubicBezTo>
                <a:cubicBezTo>
                  <a:pt x="359" y="535"/>
                  <a:pt x="361" y="556"/>
                  <a:pt x="360" y="574"/>
                </a:cubicBezTo>
                <a:cubicBezTo>
                  <a:pt x="356" y="578"/>
                  <a:pt x="352" y="582"/>
                  <a:pt x="348" y="587"/>
                </a:cubicBezTo>
                <a:cubicBezTo>
                  <a:pt x="353" y="585"/>
                  <a:pt x="356" y="579"/>
                  <a:pt x="360" y="578"/>
                </a:cubicBezTo>
                <a:cubicBezTo>
                  <a:pt x="356" y="609"/>
                  <a:pt x="349" y="640"/>
                  <a:pt x="342" y="667"/>
                </a:cubicBezTo>
                <a:cubicBezTo>
                  <a:pt x="352" y="639"/>
                  <a:pt x="359" y="608"/>
                  <a:pt x="362" y="575"/>
                </a:cubicBezTo>
                <a:cubicBezTo>
                  <a:pt x="362" y="610"/>
                  <a:pt x="351" y="642"/>
                  <a:pt x="343" y="670"/>
                </a:cubicBezTo>
                <a:cubicBezTo>
                  <a:pt x="349" y="655"/>
                  <a:pt x="352" y="639"/>
                  <a:pt x="358" y="624"/>
                </a:cubicBezTo>
                <a:cubicBezTo>
                  <a:pt x="353" y="648"/>
                  <a:pt x="344" y="670"/>
                  <a:pt x="334" y="692"/>
                </a:cubicBezTo>
                <a:cubicBezTo>
                  <a:pt x="356" y="658"/>
                  <a:pt x="366" y="616"/>
                  <a:pt x="368" y="569"/>
                </a:cubicBezTo>
                <a:cubicBezTo>
                  <a:pt x="386" y="551"/>
                  <a:pt x="398" y="526"/>
                  <a:pt x="409" y="506"/>
                </a:cubicBezTo>
                <a:cubicBezTo>
                  <a:pt x="401" y="523"/>
                  <a:pt x="391" y="542"/>
                  <a:pt x="380" y="557"/>
                </a:cubicBezTo>
                <a:cubicBezTo>
                  <a:pt x="379" y="559"/>
                  <a:pt x="374" y="563"/>
                  <a:pt x="376" y="562"/>
                </a:cubicBezTo>
                <a:cubicBezTo>
                  <a:pt x="377" y="562"/>
                  <a:pt x="377" y="561"/>
                  <a:pt x="378" y="561"/>
                </a:cubicBezTo>
                <a:cubicBezTo>
                  <a:pt x="378" y="564"/>
                  <a:pt x="375" y="565"/>
                  <a:pt x="374" y="567"/>
                </a:cubicBezTo>
                <a:cubicBezTo>
                  <a:pt x="382" y="559"/>
                  <a:pt x="389" y="549"/>
                  <a:pt x="396" y="538"/>
                </a:cubicBezTo>
                <a:close/>
                <a:moveTo>
                  <a:pt x="413" y="500"/>
                </a:moveTo>
                <a:cubicBezTo>
                  <a:pt x="418" y="488"/>
                  <a:pt x="423" y="474"/>
                  <a:pt x="426" y="460"/>
                </a:cubicBezTo>
                <a:cubicBezTo>
                  <a:pt x="427" y="455"/>
                  <a:pt x="427" y="450"/>
                  <a:pt x="430" y="446"/>
                </a:cubicBezTo>
                <a:cubicBezTo>
                  <a:pt x="426" y="463"/>
                  <a:pt x="423" y="484"/>
                  <a:pt x="415" y="499"/>
                </a:cubicBezTo>
                <a:cubicBezTo>
                  <a:pt x="415" y="499"/>
                  <a:pt x="414" y="502"/>
                  <a:pt x="413" y="500"/>
                </a:cubicBezTo>
                <a:close/>
                <a:moveTo>
                  <a:pt x="384" y="522"/>
                </a:moveTo>
                <a:cubicBezTo>
                  <a:pt x="377" y="523"/>
                  <a:pt x="373" y="516"/>
                  <a:pt x="380" y="515"/>
                </a:cubicBezTo>
                <a:cubicBezTo>
                  <a:pt x="381" y="517"/>
                  <a:pt x="379" y="517"/>
                  <a:pt x="379" y="519"/>
                </a:cubicBezTo>
                <a:cubicBezTo>
                  <a:pt x="379" y="521"/>
                  <a:pt x="380" y="520"/>
                  <a:pt x="381" y="521"/>
                </a:cubicBezTo>
                <a:cubicBezTo>
                  <a:pt x="383" y="520"/>
                  <a:pt x="382" y="519"/>
                  <a:pt x="383" y="517"/>
                </a:cubicBezTo>
                <a:cubicBezTo>
                  <a:pt x="383" y="516"/>
                  <a:pt x="384" y="517"/>
                  <a:pt x="385" y="516"/>
                </a:cubicBezTo>
                <a:cubicBezTo>
                  <a:pt x="385" y="519"/>
                  <a:pt x="384" y="520"/>
                  <a:pt x="384" y="522"/>
                </a:cubicBezTo>
                <a:close/>
                <a:moveTo>
                  <a:pt x="388" y="500"/>
                </a:moveTo>
                <a:cubicBezTo>
                  <a:pt x="389" y="495"/>
                  <a:pt x="393" y="493"/>
                  <a:pt x="394" y="489"/>
                </a:cubicBezTo>
                <a:cubicBezTo>
                  <a:pt x="394" y="491"/>
                  <a:pt x="391" y="497"/>
                  <a:pt x="388" y="500"/>
                </a:cubicBezTo>
                <a:close/>
                <a:moveTo>
                  <a:pt x="389" y="496"/>
                </a:moveTo>
                <a:cubicBezTo>
                  <a:pt x="394" y="484"/>
                  <a:pt x="404" y="468"/>
                  <a:pt x="413" y="454"/>
                </a:cubicBezTo>
                <a:cubicBezTo>
                  <a:pt x="416" y="448"/>
                  <a:pt x="422" y="441"/>
                  <a:pt x="429" y="438"/>
                </a:cubicBezTo>
                <a:cubicBezTo>
                  <a:pt x="431" y="439"/>
                  <a:pt x="430" y="443"/>
                  <a:pt x="430" y="445"/>
                </a:cubicBezTo>
                <a:cubicBezTo>
                  <a:pt x="426" y="445"/>
                  <a:pt x="430" y="442"/>
                  <a:pt x="428" y="439"/>
                </a:cubicBezTo>
                <a:cubicBezTo>
                  <a:pt x="410" y="455"/>
                  <a:pt x="401" y="477"/>
                  <a:pt x="389" y="496"/>
                </a:cubicBezTo>
                <a:close/>
                <a:moveTo>
                  <a:pt x="415" y="445"/>
                </a:moveTo>
                <a:cubicBezTo>
                  <a:pt x="418" y="441"/>
                  <a:pt x="423" y="434"/>
                  <a:pt x="431" y="434"/>
                </a:cubicBezTo>
                <a:cubicBezTo>
                  <a:pt x="436" y="440"/>
                  <a:pt x="434" y="448"/>
                  <a:pt x="432" y="455"/>
                </a:cubicBezTo>
                <a:cubicBezTo>
                  <a:pt x="429" y="474"/>
                  <a:pt x="421" y="493"/>
                  <a:pt x="413" y="509"/>
                </a:cubicBezTo>
                <a:cubicBezTo>
                  <a:pt x="412" y="510"/>
                  <a:pt x="412" y="509"/>
                  <a:pt x="413" y="508"/>
                </a:cubicBezTo>
                <a:cubicBezTo>
                  <a:pt x="420" y="493"/>
                  <a:pt x="427" y="473"/>
                  <a:pt x="431" y="454"/>
                </a:cubicBezTo>
                <a:cubicBezTo>
                  <a:pt x="432" y="448"/>
                  <a:pt x="436" y="439"/>
                  <a:pt x="428" y="435"/>
                </a:cubicBezTo>
                <a:cubicBezTo>
                  <a:pt x="417" y="441"/>
                  <a:pt x="411" y="453"/>
                  <a:pt x="405" y="464"/>
                </a:cubicBezTo>
                <a:cubicBezTo>
                  <a:pt x="399" y="474"/>
                  <a:pt x="392" y="484"/>
                  <a:pt x="386" y="495"/>
                </a:cubicBezTo>
                <a:cubicBezTo>
                  <a:pt x="394" y="478"/>
                  <a:pt x="403" y="461"/>
                  <a:pt x="415" y="445"/>
                </a:cubicBezTo>
                <a:close/>
                <a:moveTo>
                  <a:pt x="355" y="423"/>
                </a:moveTo>
                <a:cubicBezTo>
                  <a:pt x="350" y="438"/>
                  <a:pt x="350" y="455"/>
                  <a:pt x="348" y="472"/>
                </a:cubicBezTo>
                <a:cubicBezTo>
                  <a:pt x="348" y="456"/>
                  <a:pt x="350" y="437"/>
                  <a:pt x="354" y="423"/>
                </a:cubicBezTo>
                <a:cubicBezTo>
                  <a:pt x="355" y="422"/>
                  <a:pt x="355" y="423"/>
                  <a:pt x="355" y="423"/>
                </a:cubicBezTo>
                <a:close/>
                <a:moveTo>
                  <a:pt x="359" y="413"/>
                </a:moveTo>
                <a:cubicBezTo>
                  <a:pt x="359" y="415"/>
                  <a:pt x="357" y="418"/>
                  <a:pt x="356" y="419"/>
                </a:cubicBezTo>
                <a:cubicBezTo>
                  <a:pt x="355" y="418"/>
                  <a:pt x="357" y="415"/>
                  <a:pt x="359" y="413"/>
                </a:cubicBezTo>
                <a:close/>
                <a:moveTo>
                  <a:pt x="361" y="409"/>
                </a:moveTo>
                <a:cubicBezTo>
                  <a:pt x="352" y="413"/>
                  <a:pt x="351" y="428"/>
                  <a:pt x="349" y="437"/>
                </a:cubicBezTo>
                <a:cubicBezTo>
                  <a:pt x="347" y="449"/>
                  <a:pt x="346" y="459"/>
                  <a:pt x="346" y="469"/>
                </a:cubicBezTo>
                <a:cubicBezTo>
                  <a:pt x="344" y="460"/>
                  <a:pt x="346" y="451"/>
                  <a:pt x="347" y="442"/>
                </a:cubicBezTo>
                <a:cubicBezTo>
                  <a:pt x="349" y="428"/>
                  <a:pt x="351" y="415"/>
                  <a:pt x="361" y="406"/>
                </a:cubicBezTo>
                <a:cubicBezTo>
                  <a:pt x="367" y="406"/>
                  <a:pt x="371" y="408"/>
                  <a:pt x="373" y="414"/>
                </a:cubicBezTo>
                <a:cubicBezTo>
                  <a:pt x="372" y="414"/>
                  <a:pt x="373" y="411"/>
                  <a:pt x="371" y="411"/>
                </a:cubicBezTo>
                <a:cubicBezTo>
                  <a:pt x="370" y="413"/>
                  <a:pt x="373" y="414"/>
                  <a:pt x="374" y="415"/>
                </a:cubicBezTo>
                <a:cubicBezTo>
                  <a:pt x="380" y="438"/>
                  <a:pt x="382" y="462"/>
                  <a:pt x="384" y="482"/>
                </a:cubicBezTo>
                <a:cubicBezTo>
                  <a:pt x="384" y="487"/>
                  <a:pt x="386" y="493"/>
                  <a:pt x="383" y="496"/>
                </a:cubicBezTo>
                <a:cubicBezTo>
                  <a:pt x="381" y="474"/>
                  <a:pt x="380" y="441"/>
                  <a:pt x="373" y="418"/>
                </a:cubicBezTo>
                <a:cubicBezTo>
                  <a:pt x="371" y="413"/>
                  <a:pt x="368" y="407"/>
                  <a:pt x="361" y="409"/>
                </a:cubicBezTo>
                <a:close/>
                <a:moveTo>
                  <a:pt x="371" y="419"/>
                </a:moveTo>
                <a:cubicBezTo>
                  <a:pt x="369" y="419"/>
                  <a:pt x="369" y="415"/>
                  <a:pt x="368" y="414"/>
                </a:cubicBezTo>
                <a:cubicBezTo>
                  <a:pt x="370" y="415"/>
                  <a:pt x="370" y="417"/>
                  <a:pt x="371" y="419"/>
                </a:cubicBezTo>
                <a:close/>
                <a:moveTo>
                  <a:pt x="362" y="563"/>
                </a:moveTo>
                <a:cubicBezTo>
                  <a:pt x="363" y="563"/>
                  <a:pt x="363" y="569"/>
                  <a:pt x="362" y="571"/>
                </a:cubicBezTo>
                <a:cubicBezTo>
                  <a:pt x="360" y="569"/>
                  <a:pt x="363" y="566"/>
                  <a:pt x="362" y="563"/>
                </a:cubicBezTo>
                <a:close/>
                <a:moveTo>
                  <a:pt x="368" y="564"/>
                </a:moveTo>
                <a:cubicBezTo>
                  <a:pt x="367" y="553"/>
                  <a:pt x="368" y="540"/>
                  <a:pt x="366" y="528"/>
                </a:cubicBezTo>
                <a:cubicBezTo>
                  <a:pt x="365" y="521"/>
                  <a:pt x="361" y="515"/>
                  <a:pt x="360" y="509"/>
                </a:cubicBezTo>
                <a:cubicBezTo>
                  <a:pt x="350" y="477"/>
                  <a:pt x="356" y="448"/>
                  <a:pt x="363" y="424"/>
                </a:cubicBezTo>
                <a:cubicBezTo>
                  <a:pt x="369" y="447"/>
                  <a:pt x="371" y="478"/>
                  <a:pt x="375" y="503"/>
                </a:cubicBezTo>
                <a:cubicBezTo>
                  <a:pt x="375" y="509"/>
                  <a:pt x="374" y="514"/>
                  <a:pt x="372" y="519"/>
                </a:cubicBezTo>
                <a:cubicBezTo>
                  <a:pt x="373" y="521"/>
                  <a:pt x="371" y="526"/>
                  <a:pt x="376" y="526"/>
                </a:cubicBezTo>
                <a:cubicBezTo>
                  <a:pt x="377" y="527"/>
                  <a:pt x="381" y="526"/>
                  <a:pt x="383" y="527"/>
                </a:cubicBezTo>
                <a:cubicBezTo>
                  <a:pt x="379" y="525"/>
                  <a:pt x="376" y="522"/>
                  <a:pt x="374" y="520"/>
                </a:cubicBezTo>
                <a:cubicBezTo>
                  <a:pt x="376" y="520"/>
                  <a:pt x="380" y="523"/>
                  <a:pt x="384" y="524"/>
                </a:cubicBezTo>
                <a:cubicBezTo>
                  <a:pt x="386" y="523"/>
                  <a:pt x="386" y="521"/>
                  <a:pt x="387" y="519"/>
                </a:cubicBezTo>
                <a:cubicBezTo>
                  <a:pt x="389" y="521"/>
                  <a:pt x="386" y="524"/>
                  <a:pt x="384" y="526"/>
                </a:cubicBezTo>
                <a:cubicBezTo>
                  <a:pt x="390" y="525"/>
                  <a:pt x="388" y="520"/>
                  <a:pt x="389" y="516"/>
                </a:cubicBezTo>
                <a:cubicBezTo>
                  <a:pt x="399" y="497"/>
                  <a:pt x="409" y="475"/>
                  <a:pt x="421" y="459"/>
                </a:cubicBezTo>
                <a:cubicBezTo>
                  <a:pt x="411" y="499"/>
                  <a:pt x="392" y="535"/>
                  <a:pt x="368" y="564"/>
                </a:cubicBezTo>
                <a:close/>
                <a:moveTo>
                  <a:pt x="344" y="907"/>
                </a:moveTo>
                <a:cubicBezTo>
                  <a:pt x="333" y="911"/>
                  <a:pt x="322" y="911"/>
                  <a:pt x="311" y="911"/>
                </a:cubicBezTo>
                <a:cubicBezTo>
                  <a:pt x="319" y="915"/>
                  <a:pt x="335" y="913"/>
                  <a:pt x="346" y="910"/>
                </a:cubicBezTo>
                <a:cubicBezTo>
                  <a:pt x="349" y="909"/>
                  <a:pt x="355" y="907"/>
                  <a:pt x="356" y="904"/>
                </a:cubicBezTo>
                <a:cubicBezTo>
                  <a:pt x="352" y="908"/>
                  <a:pt x="343" y="910"/>
                  <a:pt x="339" y="910"/>
                </a:cubicBezTo>
                <a:cubicBezTo>
                  <a:pt x="340" y="908"/>
                  <a:pt x="345" y="910"/>
                  <a:pt x="344" y="907"/>
                </a:cubicBezTo>
                <a:close/>
                <a:moveTo>
                  <a:pt x="366" y="408"/>
                </a:moveTo>
                <a:cubicBezTo>
                  <a:pt x="368" y="408"/>
                  <a:pt x="369" y="410"/>
                  <a:pt x="371" y="411"/>
                </a:cubicBezTo>
                <a:cubicBezTo>
                  <a:pt x="370" y="409"/>
                  <a:pt x="367" y="407"/>
                  <a:pt x="366" y="408"/>
                </a:cubicBezTo>
                <a:close/>
                <a:moveTo>
                  <a:pt x="360" y="970"/>
                </a:moveTo>
                <a:cubicBezTo>
                  <a:pt x="356" y="965"/>
                  <a:pt x="351" y="958"/>
                  <a:pt x="347" y="956"/>
                </a:cubicBezTo>
                <a:cubicBezTo>
                  <a:pt x="352" y="960"/>
                  <a:pt x="353" y="969"/>
                  <a:pt x="360" y="970"/>
                </a:cubicBezTo>
                <a:close/>
                <a:moveTo>
                  <a:pt x="627" y="349"/>
                </a:moveTo>
                <a:cubicBezTo>
                  <a:pt x="618" y="314"/>
                  <a:pt x="597" y="287"/>
                  <a:pt x="577" y="265"/>
                </a:cubicBezTo>
                <a:cubicBezTo>
                  <a:pt x="513" y="198"/>
                  <a:pt x="414" y="163"/>
                  <a:pt x="292" y="197"/>
                </a:cubicBezTo>
                <a:cubicBezTo>
                  <a:pt x="328" y="180"/>
                  <a:pt x="375" y="181"/>
                  <a:pt x="410" y="182"/>
                </a:cubicBezTo>
                <a:cubicBezTo>
                  <a:pt x="368" y="172"/>
                  <a:pt x="291" y="182"/>
                  <a:pt x="255" y="211"/>
                </a:cubicBezTo>
                <a:cubicBezTo>
                  <a:pt x="264" y="207"/>
                  <a:pt x="273" y="201"/>
                  <a:pt x="284" y="201"/>
                </a:cubicBezTo>
                <a:cubicBezTo>
                  <a:pt x="245" y="220"/>
                  <a:pt x="218" y="249"/>
                  <a:pt x="194" y="276"/>
                </a:cubicBezTo>
                <a:cubicBezTo>
                  <a:pt x="205" y="259"/>
                  <a:pt x="218" y="245"/>
                  <a:pt x="232" y="232"/>
                </a:cubicBezTo>
                <a:cubicBezTo>
                  <a:pt x="209" y="247"/>
                  <a:pt x="194" y="270"/>
                  <a:pt x="182" y="291"/>
                </a:cubicBezTo>
                <a:cubicBezTo>
                  <a:pt x="184" y="289"/>
                  <a:pt x="187" y="285"/>
                  <a:pt x="190" y="286"/>
                </a:cubicBezTo>
                <a:cubicBezTo>
                  <a:pt x="189" y="291"/>
                  <a:pt x="183" y="294"/>
                  <a:pt x="183" y="300"/>
                </a:cubicBezTo>
                <a:cubicBezTo>
                  <a:pt x="190" y="293"/>
                  <a:pt x="195" y="282"/>
                  <a:pt x="203" y="274"/>
                </a:cubicBezTo>
                <a:cubicBezTo>
                  <a:pt x="195" y="287"/>
                  <a:pt x="186" y="299"/>
                  <a:pt x="182" y="314"/>
                </a:cubicBezTo>
                <a:cubicBezTo>
                  <a:pt x="200" y="287"/>
                  <a:pt x="218" y="256"/>
                  <a:pt x="252" y="237"/>
                </a:cubicBezTo>
                <a:cubicBezTo>
                  <a:pt x="240" y="247"/>
                  <a:pt x="230" y="261"/>
                  <a:pt x="223" y="273"/>
                </a:cubicBezTo>
                <a:cubicBezTo>
                  <a:pt x="234" y="262"/>
                  <a:pt x="246" y="249"/>
                  <a:pt x="262" y="238"/>
                </a:cubicBezTo>
                <a:cubicBezTo>
                  <a:pt x="277" y="228"/>
                  <a:pt x="298" y="220"/>
                  <a:pt x="318" y="215"/>
                </a:cubicBezTo>
                <a:cubicBezTo>
                  <a:pt x="339" y="209"/>
                  <a:pt x="364" y="205"/>
                  <a:pt x="385" y="210"/>
                </a:cubicBezTo>
                <a:cubicBezTo>
                  <a:pt x="387" y="210"/>
                  <a:pt x="389" y="212"/>
                  <a:pt x="391" y="212"/>
                </a:cubicBezTo>
                <a:cubicBezTo>
                  <a:pt x="397" y="213"/>
                  <a:pt x="403" y="212"/>
                  <a:pt x="408" y="212"/>
                </a:cubicBezTo>
                <a:cubicBezTo>
                  <a:pt x="489" y="220"/>
                  <a:pt x="549" y="270"/>
                  <a:pt x="590" y="342"/>
                </a:cubicBezTo>
                <a:cubicBezTo>
                  <a:pt x="593" y="341"/>
                  <a:pt x="590" y="338"/>
                  <a:pt x="592" y="338"/>
                </a:cubicBezTo>
                <a:cubicBezTo>
                  <a:pt x="597" y="344"/>
                  <a:pt x="600" y="352"/>
                  <a:pt x="603" y="360"/>
                </a:cubicBezTo>
                <a:cubicBezTo>
                  <a:pt x="618" y="408"/>
                  <a:pt x="617" y="461"/>
                  <a:pt x="603" y="496"/>
                </a:cubicBezTo>
                <a:cubicBezTo>
                  <a:pt x="601" y="497"/>
                  <a:pt x="603" y="494"/>
                  <a:pt x="602" y="495"/>
                </a:cubicBezTo>
                <a:cubicBezTo>
                  <a:pt x="587" y="548"/>
                  <a:pt x="558" y="587"/>
                  <a:pt x="513" y="622"/>
                </a:cubicBezTo>
                <a:cubicBezTo>
                  <a:pt x="491" y="639"/>
                  <a:pt x="465" y="652"/>
                  <a:pt x="443" y="669"/>
                </a:cubicBezTo>
                <a:cubicBezTo>
                  <a:pt x="420" y="686"/>
                  <a:pt x="404" y="705"/>
                  <a:pt x="385" y="724"/>
                </a:cubicBezTo>
                <a:cubicBezTo>
                  <a:pt x="362" y="710"/>
                  <a:pt x="325" y="699"/>
                  <a:pt x="292" y="697"/>
                </a:cubicBezTo>
                <a:cubicBezTo>
                  <a:pt x="272" y="695"/>
                  <a:pt x="237" y="695"/>
                  <a:pt x="240" y="719"/>
                </a:cubicBezTo>
                <a:cubicBezTo>
                  <a:pt x="243" y="740"/>
                  <a:pt x="271" y="739"/>
                  <a:pt x="283" y="749"/>
                </a:cubicBezTo>
                <a:cubicBezTo>
                  <a:pt x="281" y="749"/>
                  <a:pt x="280" y="748"/>
                  <a:pt x="279" y="748"/>
                </a:cubicBezTo>
                <a:cubicBezTo>
                  <a:pt x="293" y="754"/>
                  <a:pt x="305" y="757"/>
                  <a:pt x="320" y="758"/>
                </a:cubicBezTo>
                <a:cubicBezTo>
                  <a:pt x="341" y="758"/>
                  <a:pt x="366" y="757"/>
                  <a:pt x="381" y="755"/>
                </a:cubicBezTo>
                <a:cubicBezTo>
                  <a:pt x="383" y="755"/>
                  <a:pt x="386" y="758"/>
                  <a:pt x="388" y="762"/>
                </a:cubicBezTo>
                <a:cubicBezTo>
                  <a:pt x="371" y="771"/>
                  <a:pt x="346" y="772"/>
                  <a:pt x="330" y="769"/>
                </a:cubicBezTo>
                <a:cubicBezTo>
                  <a:pt x="343" y="774"/>
                  <a:pt x="365" y="770"/>
                  <a:pt x="381" y="768"/>
                </a:cubicBezTo>
                <a:cubicBezTo>
                  <a:pt x="326" y="781"/>
                  <a:pt x="285" y="763"/>
                  <a:pt x="245" y="754"/>
                </a:cubicBezTo>
                <a:cubicBezTo>
                  <a:pt x="251" y="758"/>
                  <a:pt x="258" y="759"/>
                  <a:pt x="265" y="763"/>
                </a:cubicBezTo>
                <a:cubicBezTo>
                  <a:pt x="256" y="762"/>
                  <a:pt x="247" y="757"/>
                  <a:pt x="240" y="755"/>
                </a:cubicBezTo>
                <a:cubicBezTo>
                  <a:pt x="241" y="756"/>
                  <a:pt x="245" y="758"/>
                  <a:pt x="244" y="760"/>
                </a:cubicBezTo>
                <a:cubicBezTo>
                  <a:pt x="235" y="759"/>
                  <a:pt x="221" y="759"/>
                  <a:pt x="222" y="768"/>
                </a:cubicBezTo>
                <a:cubicBezTo>
                  <a:pt x="223" y="777"/>
                  <a:pt x="235" y="775"/>
                  <a:pt x="240" y="780"/>
                </a:cubicBezTo>
                <a:cubicBezTo>
                  <a:pt x="238" y="781"/>
                  <a:pt x="247" y="780"/>
                  <a:pt x="246" y="781"/>
                </a:cubicBezTo>
                <a:cubicBezTo>
                  <a:pt x="263" y="783"/>
                  <a:pt x="269" y="785"/>
                  <a:pt x="286" y="788"/>
                </a:cubicBezTo>
                <a:cubicBezTo>
                  <a:pt x="296" y="790"/>
                  <a:pt x="307" y="794"/>
                  <a:pt x="318" y="796"/>
                </a:cubicBezTo>
                <a:cubicBezTo>
                  <a:pt x="337" y="799"/>
                  <a:pt x="355" y="808"/>
                  <a:pt x="371" y="814"/>
                </a:cubicBezTo>
                <a:cubicBezTo>
                  <a:pt x="348" y="817"/>
                  <a:pt x="328" y="809"/>
                  <a:pt x="308" y="807"/>
                </a:cubicBezTo>
                <a:cubicBezTo>
                  <a:pt x="309" y="807"/>
                  <a:pt x="312" y="808"/>
                  <a:pt x="311" y="809"/>
                </a:cubicBezTo>
                <a:cubicBezTo>
                  <a:pt x="281" y="802"/>
                  <a:pt x="267" y="801"/>
                  <a:pt x="241" y="792"/>
                </a:cubicBezTo>
                <a:cubicBezTo>
                  <a:pt x="243" y="794"/>
                  <a:pt x="228" y="790"/>
                  <a:pt x="229" y="793"/>
                </a:cubicBezTo>
                <a:cubicBezTo>
                  <a:pt x="223" y="793"/>
                  <a:pt x="213" y="790"/>
                  <a:pt x="207" y="795"/>
                </a:cubicBezTo>
                <a:cubicBezTo>
                  <a:pt x="206" y="807"/>
                  <a:pt x="219" y="807"/>
                  <a:pt x="226" y="811"/>
                </a:cubicBezTo>
                <a:cubicBezTo>
                  <a:pt x="224" y="813"/>
                  <a:pt x="220" y="813"/>
                  <a:pt x="219" y="816"/>
                </a:cubicBezTo>
                <a:cubicBezTo>
                  <a:pt x="269" y="821"/>
                  <a:pt x="317" y="831"/>
                  <a:pt x="359" y="849"/>
                </a:cubicBezTo>
                <a:cubicBezTo>
                  <a:pt x="336" y="850"/>
                  <a:pt x="314" y="853"/>
                  <a:pt x="294" y="850"/>
                </a:cubicBezTo>
                <a:cubicBezTo>
                  <a:pt x="290" y="849"/>
                  <a:pt x="286" y="846"/>
                  <a:pt x="281" y="845"/>
                </a:cubicBezTo>
                <a:cubicBezTo>
                  <a:pt x="267" y="841"/>
                  <a:pt x="253" y="841"/>
                  <a:pt x="241" y="836"/>
                </a:cubicBezTo>
                <a:cubicBezTo>
                  <a:pt x="246" y="836"/>
                  <a:pt x="253" y="837"/>
                  <a:pt x="258" y="835"/>
                </a:cubicBezTo>
                <a:cubicBezTo>
                  <a:pt x="248" y="833"/>
                  <a:pt x="218" y="830"/>
                  <a:pt x="223" y="846"/>
                </a:cubicBezTo>
                <a:cubicBezTo>
                  <a:pt x="226" y="855"/>
                  <a:pt x="241" y="854"/>
                  <a:pt x="249" y="857"/>
                </a:cubicBezTo>
                <a:cubicBezTo>
                  <a:pt x="246" y="854"/>
                  <a:pt x="238" y="854"/>
                  <a:pt x="236" y="851"/>
                </a:cubicBezTo>
                <a:cubicBezTo>
                  <a:pt x="254" y="858"/>
                  <a:pt x="273" y="858"/>
                  <a:pt x="291" y="863"/>
                </a:cubicBezTo>
                <a:cubicBezTo>
                  <a:pt x="300" y="865"/>
                  <a:pt x="310" y="871"/>
                  <a:pt x="319" y="875"/>
                </a:cubicBezTo>
                <a:cubicBezTo>
                  <a:pt x="333" y="882"/>
                  <a:pt x="343" y="890"/>
                  <a:pt x="353" y="899"/>
                </a:cubicBezTo>
                <a:cubicBezTo>
                  <a:pt x="347" y="883"/>
                  <a:pt x="333" y="878"/>
                  <a:pt x="322" y="870"/>
                </a:cubicBezTo>
                <a:cubicBezTo>
                  <a:pt x="335" y="871"/>
                  <a:pt x="353" y="871"/>
                  <a:pt x="367" y="868"/>
                </a:cubicBezTo>
                <a:cubicBezTo>
                  <a:pt x="377" y="866"/>
                  <a:pt x="387" y="862"/>
                  <a:pt x="389" y="854"/>
                </a:cubicBezTo>
                <a:cubicBezTo>
                  <a:pt x="388" y="853"/>
                  <a:pt x="386" y="856"/>
                  <a:pt x="385" y="853"/>
                </a:cubicBezTo>
                <a:cubicBezTo>
                  <a:pt x="388" y="843"/>
                  <a:pt x="372" y="838"/>
                  <a:pt x="368" y="834"/>
                </a:cubicBezTo>
                <a:cubicBezTo>
                  <a:pt x="382" y="834"/>
                  <a:pt x="407" y="831"/>
                  <a:pt x="408" y="818"/>
                </a:cubicBezTo>
                <a:cubicBezTo>
                  <a:pt x="404" y="803"/>
                  <a:pt x="391" y="801"/>
                  <a:pt x="381" y="794"/>
                </a:cubicBezTo>
                <a:cubicBezTo>
                  <a:pt x="403" y="789"/>
                  <a:pt x="421" y="778"/>
                  <a:pt x="415" y="754"/>
                </a:cubicBezTo>
                <a:cubicBezTo>
                  <a:pt x="413" y="752"/>
                  <a:pt x="409" y="744"/>
                  <a:pt x="407" y="741"/>
                </a:cubicBezTo>
                <a:cubicBezTo>
                  <a:pt x="420" y="729"/>
                  <a:pt x="431" y="720"/>
                  <a:pt x="443" y="707"/>
                </a:cubicBezTo>
                <a:cubicBezTo>
                  <a:pt x="456" y="697"/>
                  <a:pt x="469" y="686"/>
                  <a:pt x="482" y="675"/>
                </a:cubicBezTo>
                <a:cubicBezTo>
                  <a:pt x="484" y="674"/>
                  <a:pt x="481" y="672"/>
                  <a:pt x="483" y="671"/>
                </a:cubicBezTo>
                <a:cubicBezTo>
                  <a:pt x="498" y="662"/>
                  <a:pt x="510" y="652"/>
                  <a:pt x="525" y="643"/>
                </a:cubicBezTo>
                <a:cubicBezTo>
                  <a:pt x="526" y="645"/>
                  <a:pt x="523" y="645"/>
                  <a:pt x="523" y="647"/>
                </a:cubicBezTo>
                <a:cubicBezTo>
                  <a:pt x="544" y="632"/>
                  <a:pt x="562" y="616"/>
                  <a:pt x="577" y="597"/>
                </a:cubicBezTo>
                <a:cubicBezTo>
                  <a:pt x="593" y="578"/>
                  <a:pt x="602" y="558"/>
                  <a:pt x="612" y="535"/>
                </a:cubicBezTo>
                <a:cubicBezTo>
                  <a:pt x="629" y="493"/>
                  <a:pt x="644" y="439"/>
                  <a:pt x="633" y="382"/>
                </a:cubicBezTo>
                <a:cubicBezTo>
                  <a:pt x="631" y="369"/>
                  <a:pt x="631" y="362"/>
                  <a:pt x="627" y="349"/>
                </a:cubicBezTo>
                <a:close/>
                <a:moveTo>
                  <a:pt x="286" y="723"/>
                </a:moveTo>
                <a:cubicBezTo>
                  <a:pt x="307" y="723"/>
                  <a:pt x="328" y="729"/>
                  <a:pt x="346" y="735"/>
                </a:cubicBezTo>
                <a:cubicBezTo>
                  <a:pt x="325" y="736"/>
                  <a:pt x="304" y="730"/>
                  <a:pt x="286" y="723"/>
                </a:cubicBezTo>
                <a:close/>
                <a:moveTo>
                  <a:pt x="230" y="840"/>
                </a:moveTo>
                <a:cubicBezTo>
                  <a:pt x="231" y="838"/>
                  <a:pt x="239" y="834"/>
                  <a:pt x="240" y="838"/>
                </a:cubicBezTo>
                <a:cubicBezTo>
                  <a:pt x="236" y="838"/>
                  <a:pt x="232" y="840"/>
                  <a:pt x="230" y="84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4" name="Freeform 6"/>
          <p:cNvSpPr/>
          <p:nvPr/>
        </p:nvSpPr>
        <p:spPr bwMode="auto">
          <a:xfrm>
            <a:off x="3717453" y="4327525"/>
            <a:ext cx="71437" cy="68263"/>
          </a:xfrm>
          <a:custGeom>
            <a:avLst/>
            <a:gdLst>
              <a:gd name="T0" fmla="*/ 26 w 31"/>
              <a:gd name="T1" fmla="*/ 19 h 30"/>
              <a:gd name="T2" fmla="*/ 29 w 31"/>
              <a:gd name="T3" fmla="*/ 18 h 30"/>
              <a:gd name="T4" fmla="*/ 24 w 31"/>
              <a:gd name="T5" fmla="*/ 21 h 30"/>
              <a:gd name="T6" fmla="*/ 26 w 31"/>
              <a:gd name="T7" fmla="*/ 23 h 30"/>
              <a:gd name="T8" fmla="*/ 24 w 31"/>
              <a:gd name="T9" fmla="*/ 27 h 30"/>
              <a:gd name="T10" fmla="*/ 1 w 31"/>
              <a:gd name="T11" fmla="*/ 21 h 30"/>
              <a:gd name="T12" fmla="*/ 6 w 31"/>
              <a:gd name="T13" fmla="*/ 6 h 30"/>
              <a:gd name="T14" fmla="*/ 26 w 31"/>
              <a:gd name="T15" fmla="*/ 1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30">
                <a:moveTo>
                  <a:pt x="26" y="19"/>
                </a:moveTo>
                <a:cubicBezTo>
                  <a:pt x="27" y="20"/>
                  <a:pt x="27" y="18"/>
                  <a:pt x="29" y="18"/>
                </a:cubicBezTo>
                <a:cubicBezTo>
                  <a:pt x="28" y="20"/>
                  <a:pt x="26" y="22"/>
                  <a:pt x="24" y="21"/>
                </a:cubicBezTo>
                <a:cubicBezTo>
                  <a:pt x="24" y="22"/>
                  <a:pt x="25" y="23"/>
                  <a:pt x="26" y="23"/>
                </a:cubicBezTo>
                <a:cubicBezTo>
                  <a:pt x="26" y="26"/>
                  <a:pt x="22" y="23"/>
                  <a:pt x="24" y="27"/>
                </a:cubicBezTo>
                <a:cubicBezTo>
                  <a:pt x="13" y="30"/>
                  <a:pt x="6" y="26"/>
                  <a:pt x="1" y="21"/>
                </a:cubicBezTo>
                <a:cubicBezTo>
                  <a:pt x="0" y="15"/>
                  <a:pt x="4" y="11"/>
                  <a:pt x="6" y="6"/>
                </a:cubicBezTo>
                <a:cubicBezTo>
                  <a:pt x="17" y="0"/>
                  <a:pt x="31" y="9"/>
                  <a:pt x="26" y="1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5" name="Freeform 7"/>
          <p:cNvSpPr/>
          <p:nvPr/>
        </p:nvSpPr>
        <p:spPr bwMode="auto">
          <a:xfrm>
            <a:off x="3736503" y="4056063"/>
            <a:ext cx="79375" cy="258762"/>
          </a:xfrm>
          <a:custGeom>
            <a:avLst/>
            <a:gdLst>
              <a:gd name="T0" fmla="*/ 3 w 35"/>
              <a:gd name="T1" fmla="*/ 107 h 112"/>
              <a:gd name="T2" fmla="*/ 0 w 35"/>
              <a:gd name="T3" fmla="*/ 101 h 112"/>
              <a:gd name="T4" fmla="*/ 13 w 35"/>
              <a:gd name="T5" fmla="*/ 35 h 112"/>
              <a:gd name="T6" fmla="*/ 12 w 35"/>
              <a:gd name="T7" fmla="*/ 30 h 112"/>
              <a:gd name="T8" fmla="*/ 15 w 35"/>
              <a:gd name="T9" fmla="*/ 9 h 112"/>
              <a:gd name="T10" fmla="*/ 31 w 35"/>
              <a:gd name="T11" fmla="*/ 33 h 112"/>
              <a:gd name="T12" fmla="*/ 33 w 35"/>
              <a:gd name="T13" fmla="*/ 28 h 112"/>
              <a:gd name="T14" fmla="*/ 28 w 35"/>
              <a:gd name="T15" fmla="*/ 46 h 112"/>
              <a:gd name="T16" fmla="*/ 30 w 35"/>
              <a:gd name="T17" fmla="*/ 44 h 112"/>
              <a:gd name="T18" fmla="*/ 30 w 35"/>
              <a:gd name="T19" fmla="*/ 53 h 112"/>
              <a:gd name="T20" fmla="*/ 31 w 35"/>
              <a:gd name="T21" fmla="*/ 53 h 112"/>
              <a:gd name="T22" fmla="*/ 22 w 35"/>
              <a:gd name="T23" fmla="*/ 90 h 112"/>
              <a:gd name="T24" fmla="*/ 3 w 35"/>
              <a:gd name="T25" fmla="*/ 107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" h="112">
                <a:moveTo>
                  <a:pt x="3" y="107"/>
                </a:moveTo>
                <a:cubicBezTo>
                  <a:pt x="3" y="104"/>
                  <a:pt x="2" y="103"/>
                  <a:pt x="0" y="101"/>
                </a:cubicBezTo>
                <a:cubicBezTo>
                  <a:pt x="2" y="77"/>
                  <a:pt x="8" y="56"/>
                  <a:pt x="13" y="35"/>
                </a:cubicBezTo>
                <a:cubicBezTo>
                  <a:pt x="12" y="34"/>
                  <a:pt x="12" y="32"/>
                  <a:pt x="12" y="30"/>
                </a:cubicBezTo>
                <a:cubicBezTo>
                  <a:pt x="16" y="25"/>
                  <a:pt x="11" y="14"/>
                  <a:pt x="15" y="9"/>
                </a:cubicBezTo>
                <a:cubicBezTo>
                  <a:pt x="30" y="0"/>
                  <a:pt x="35" y="22"/>
                  <a:pt x="31" y="33"/>
                </a:cubicBezTo>
                <a:cubicBezTo>
                  <a:pt x="32" y="34"/>
                  <a:pt x="32" y="30"/>
                  <a:pt x="33" y="28"/>
                </a:cubicBezTo>
                <a:cubicBezTo>
                  <a:pt x="34" y="34"/>
                  <a:pt x="30" y="41"/>
                  <a:pt x="28" y="46"/>
                </a:cubicBezTo>
                <a:cubicBezTo>
                  <a:pt x="29" y="48"/>
                  <a:pt x="29" y="44"/>
                  <a:pt x="30" y="44"/>
                </a:cubicBezTo>
                <a:cubicBezTo>
                  <a:pt x="35" y="46"/>
                  <a:pt x="30" y="50"/>
                  <a:pt x="30" y="53"/>
                </a:cubicBezTo>
                <a:cubicBezTo>
                  <a:pt x="30" y="54"/>
                  <a:pt x="31" y="54"/>
                  <a:pt x="31" y="53"/>
                </a:cubicBezTo>
                <a:cubicBezTo>
                  <a:pt x="30" y="62"/>
                  <a:pt x="24" y="79"/>
                  <a:pt x="22" y="90"/>
                </a:cubicBezTo>
                <a:cubicBezTo>
                  <a:pt x="20" y="99"/>
                  <a:pt x="15" y="112"/>
                  <a:pt x="3" y="1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6" name="Freeform 8"/>
          <p:cNvSpPr>
            <a:spLocks noEditPoints="1"/>
          </p:cNvSpPr>
          <p:nvPr/>
        </p:nvSpPr>
        <p:spPr bwMode="auto">
          <a:xfrm>
            <a:off x="2690340" y="4192588"/>
            <a:ext cx="182563" cy="257175"/>
          </a:xfrm>
          <a:custGeom>
            <a:avLst/>
            <a:gdLst>
              <a:gd name="T0" fmla="*/ 49 w 79"/>
              <a:gd name="T1" fmla="*/ 27 h 111"/>
              <a:gd name="T2" fmla="*/ 49 w 79"/>
              <a:gd name="T3" fmla="*/ 20 h 111"/>
              <a:gd name="T4" fmla="*/ 49 w 79"/>
              <a:gd name="T5" fmla="*/ 27 h 111"/>
              <a:gd name="T6" fmla="*/ 79 w 79"/>
              <a:gd name="T7" fmla="*/ 86 h 111"/>
              <a:gd name="T8" fmla="*/ 48 w 79"/>
              <a:gd name="T9" fmla="*/ 82 h 111"/>
              <a:gd name="T10" fmla="*/ 47 w 79"/>
              <a:gd name="T11" fmla="*/ 28 h 111"/>
              <a:gd name="T12" fmla="*/ 48 w 79"/>
              <a:gd name="T13" fmla="*/ 19 h 111"/>
              <a:gd name="T14" fmla="*/ 64 w 79"/>
              <a:gd name="T15" fmla="*/ 16 h 111"/>
              <a:gd name="T16" fmla="*/ 65 w 79"/>
              <a:gd name="T17" fmla="*/ 4 h 111"/>
              <a:gd name="T18" fmla="*/ 2 w 79"/>
              <a:gd name="T19" fmla="*/ 8 h 111"/>
              <a:gd name="T20" fmla="*/ 4 w 79"/>
              <a:gd name="T21" fmla="*/ 17 h 111"/>
              <a:gd name="T22" fmla="*/ 8 w 79"/>
              <a:gd name="T23" fmla="*/ 21 h 111"/>
              <a:gd name="T24" fmla="*/ 32 w 79"/>
              <a:gd name="T25" fmla="*/ 21 h 111"/>
              <a:gd name="T26" fmla="*/ 33 w 79"/>
              <a:gd name="T27" fmla="*/ 85 h 111"/>
              <a:gd name="T28" fmla="*/ 30 w 79"/>
              <a:gd name="T29" fmla="*/ 75 h 111"/>
              <a:gd name="T30" fmla="*/ 32 w 79"/>
              <a:gd name="T31" fmla="*/ 85 h 111"/>
              <a:gd name="T32" fmla="*/ 9 w 79"/>
              <a:gd name="T33" fmla="*/ 89 h 111"/>
              <a:gd name="T34" fmla="*/ 6 w 79"/>
              <a:gd name="T35" fmla="*/ 103 h 111"/>
              <a:gd name="T36" fmla="*/ 16 w 79"/>
              <a:gd name="T37" fmla="*/ 108 h 111"/>
              <a:gd name="T38" fmla="*/ 35 w 79"/>
              <a:gd name="T39" fmla="*/ 103 h 111"/>
              <a:gd name="T40" fmla="*/ 34 w 79"/>
              <a:gd name="T41" fmla="*/ 103 h 111"/>
              <a:gd name="T42" fmla="*/ 32 w 79"/>
              <a:gd name="T43" fmla="*/ 103 h 111"/>
              <a:gd name="T44" fmla="*/ 34 w 79"/>
              <a:gd name="T45" fmla="*/ 103 h 111"/>
              <a:gd name="T46" fmla="*/ 35 w 79"/>
              <a:gd name="T47" fmla="*/ 103 h 111"/>
              <a:gd name="T48" fmla="*/ 35 w 79"/>
              <a:gd name="T49" fmla="*/ 103 h 111"/>
              <a:gd name="T50" fmla="*/ 64 w 79"/>
              <a:gd name="T51" fmla="*/ 97 h 111"/>
              <a:gd name="T52" fmla="*/ 54 w 79"/>
              <a:gd name="T53" fmla="*/ 97 h 111"/>
              <a:gd name="T54" fmla="*/ 79 w 79"/>
              <a:gd name="T55" fmla="*/ 86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9" h="111">
                <a:moveTo>
                  <a:pt x="49" y="27"/>
                </a:moveTo>
                <a:cubicBezTo>
                  <a:pt x="48" y="25"/>
                  <a:pt x="51" y="20"/>
                  <a:pt x="49" y="20"/>
                </a:cubicBezTo>
                <a:cubicBezTo>
                  <a:pt x="49" y="22"/>
                  <a:pt x="48" y="25"/>
                  <a:pt x="49" y="27"/>
                </a:cubicBezTo>
                <a:close/>
                <a:moveTo>
                  <a:pt x="79" y="86"/>
                </a:moveTo>
                <a:cubicBezTo>
                  <a:pt x="78" y="71"/>
                  <a:pt x="60" y="83"/>
                  <a:pt x="48" y="82"/>
                </a:cubicBezTo>
                <a:cubicBezTo>
                  <a:pt x="42" y="61"/>
                  <a:pt x="49" y="45"/>
                  <a:pt x="47" y="28"/>
                </a:cubicBezTo>
                <a:cubicBezTo>
                  <a:pt x="48" y="26"/>
                  <a:pt x="47" y="22"/>
                  <a:pt x="48" y="19"/>
                </a:cubicBezTo>
                <a:cubicBezTo>
                  <a:pt x="54" y="18"/>
                  <a:pt x="60" y="18"/>
                  <a:pt x="64" y="16"/>
                </a:cubicBezTo>
                <a:cubicBezTo>
                  <a:pt x="69" y="13"/>
                  <a:pt x="69" y="9"/>
                  <a:pt x="65" y="4"/>
                </a:cubicBezTo>
                <a:cubicBezTo>
                  <a:pt x="49" y="1"/>
                  <a:pt x="20" y="0"/>
                  <a:pt x="2" y="8"/>
                </a:cubicBezTo>
                <a:cubicBezTo>
                  <a:pt x="3" y="11"/>
                  <a:pt x="5" y="14"/>
                  <a:pt x="4" y="17"/>
                </a:cubicBezTo>
                <a:cubicBezTo>
                  <a:pt x="7" y="17"/>
                  <a:pt x="7" y="19"/>
                  <a:pt x="8" y="21"/>
                </a:cubicBezTo>
                <a:cubicBezTo>
                  <a:pt x="14" y="25"/>
                  <a:pt x="26" y="19"/>
                  <a:pt x="32" y="21"/>
                </a:cubicBezTo>
                <a:cubicBezTo>
                  <a:pt x="32" y="41"/>
                  <a:pt x="29" y="65"/>
                  <a:pt x="33" y="85"/>
                </a:cubicBezTo>
                <a:cubicBezTo>
                  <a:pt x="31" y="83"/>
                  <a:pt x="31" y="76"/>
                  <a:pt x="30" y="75"/>
                </a:cubicBezTo>
                <a:cubicBezTo>
                  <a:pt x="30" y="77"/>
                  <a:pt x="31" y="81"/>
                  <a:pt x="32" y="85"/>
                </a:cubicBezTo>
                <a:cubicBezTo>
                  <a:pt x="25" y="88"/>
                  <a:pt x="18" y="87"/>
                  <a:pt x="9" y="89"/>
                </a:cubicBezTo>
                <a:cubicBezTo>
                  <a:pt x="0" y="92"/>
                  <a:pt x="3" y="98"/>
                  <a:pt x="6" y="103"/>
                </a:cubicBezTo>
                <a:cubicBezTo>
                  <a:pt x="9" y="107"/>
                  <a:pt x="9" y="111"/>
                  <a:pt x="16" y="108"/>
                </a:cubicBezTo>
                <a:cubicBezTo>
                  <a:pt x="18" y="103"/>
                  <a:pt x="32" y="110"/>
                  <a:pt x="35" y="103"/>
                </a:cubicBezTo>
                <a:cubicBezTo>
                  <a:pt x="34" y="103"/>
                  <a:pt x="34" y="103"/>
                  <a:pt x="34" y="103"/>
                </a:cubicBezTo>
                <a:cubicBezTo>
                  <a:pt x="33" y="103"/>
                  <a:pt x="33" y="105"/>
                  <a:pt x="32" y="103"/>
                </a:cubicBezTo>
                <a:cubicBezTo>
                  <a:pt x="33" y="103"/>
                  <a:pt x="33" y="103"/>
                  <a:pt x="34" y="103"/>
                </a:cubicBezTo>
                <a:cubicBezTo>
                  <a:pt x="34" y="103"/>
                  <a:pt x="34" y="103"/>
                  <a:pt x="35" y="103"/>
                </a:cubicBezTo>
                <a:cubicBezTo>
                  <a:pt x="35" y="103"/>
                  <a:pt x="35" y="103"/>
                  <a:pt x="35" y="103"/>
                </a:cubicBezTo>
                <a:cubicBezTo>
                  <a:pt x="45" y="101"/>
                  <a:pt x="53" y="100"/>
                  <a:pt x="64" y="97"/>
                </a:cubicBezTo>
                <a:cubicBezTo>
                  <a:pt x="61" y="96"/>
                  <a:pt x="56" y="99"/>
                  <a:pt x="54" y="97"/>
                </a:cubicBezTo>
                <a:cubicBezTo>
                  <a:pt x="64" y="96"/>
                  <a:pt x="76" y="94"/>
                  <a:pt x="79" y="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7" name="Freeform 9"/>
          <p:cNvSpPr>
            <a:spLocks noEditPoints="1"/>
          </p:cNvSpPr>
          <p:nvPr/>
        </p:nvSpPr>
        <p:spPr bwMode="auto">
          <a:xfrm>
            <a:off x="2877665" y="4179888"/>
            <a:ext cx="328613" cy="236537"/>
          </a:xfrm>
          <a:custGeom>
            <a:avLst/>
            <a:gdLst>
              <a:gd name="T0" fmla="*/ 23 w 142"/>
              <a:gd name="T1" fmla="*/ 4 h 103"/>
              <a:gd name="T2" fmla="*/ 36 w 142"/>
              <a:gd name="T3" fmla="*/ 7 h 103"/>
              <a:gd name="T4" fmla="*/ 23 w 142"/>
              <a:gd name="T5" fmla="*/ 4 h 103"/>
              <a:gd name="T6" fmla="*/ 69 w 142"/>
              <a:gd name="T7" fmla="*/ 101 h 103"/>
              <a:gd name="T8" fmla="*/ 78 w 142"/>
              <a:gd name="T9" fmla="*/ 100 h 103"/>
              <a:gd name="T10" fmla="*/ 69 w 142"/>
              <a:gd name="T11" fmla="*/ 101 h 103"/>
              <a:gd name="T12" fmla="*/ 120 w 142"/>
              <a:gd name="T13" fmla="*/ 43 h 103"/>
              <a:gd name="T14" fmla="*/ 87 w 142"/>
              <a:gd name="T15" fmla="*/ 23 h 103"/>
              <a:gd name="T16" fmla="*/ 65 w 142"/>
              <a:gd name="T17" fmla="*/ 17 h 103"/>
              <a:gd name="T18" fmla="*/ 61 w 142"/>
              <a:gd name="T19" fmla="*/ 15 h 103"/>
              <a:gd name="T20" fmla="*/ 36 w 142"/>
              <a:gd name="T21" fmla="*/ 9 h 103"/>
              <a:gd name="T22" fmla="*/ 6 w 142"/>
              <a:gd name="T23" fmla="*/ 3 h 103"/>
              <a:gd name="T24" fmla="*/ 2 w 142"/>
              <a:gd name="T25" fmla="*/ 16 h 103"/>
              <a:gd name="T26" fmla="*/ 15 w 142"/>
              <a:gd name="T27" fmla="*/ 24 h 103"/>
              <a:gd name="T28" fmla="*/ 30 w 142"/>
              <a:gd name="T29" fmla="*/ 28 h 103"/>
              <a:gd name="T30" fmla="*/ 28 w 142"/>
              <a:gd name="T31" fmla="*/ 27 h 103"/>
              <a:gd name="T32" fmla="*/ 46 w 142"/>
              <a:gd name="T33" fmla="*/ 29 h 103"/>
              <a:gd name="T34" fmla="*/ 43 w 142"/>
              <a:gd name="T35" fmla="*/ 57 h 103"/>
              <a:gd name="T36" fmla="*/ 45 w 142"/>
              <a:gd name="T37" fmla="*/ 46 h 103"/>
              <a:gd name="T38" fmla="*/ 47 w 142"/>
              <a:gd name="T39" fmla="*/ 85 h 103"/>
              <a:gd name="T40" fmla="*/ 19 w 142"/>
              <a:gd name="T41" fmla="*/ 85 h 103"/>
              <a:gd name="T42" fmla="*/ 14 w 142"/>
              <a:gd name="T43" fmla="*/ 97 h 103"/>
              <a:gd name="T44" fmla="*/ 54 w 142"/>
              <a:gd name="T45" fmla="*/ 100 h 103"/>
              <a:gd name="T46" fmla="*/ 90 w 142"/>
              <a:gd name="T47" fmla="*/ 98 h 103"/>
              <a:gd name="T48" fmla="*/ 131 w 142"/>
              <a:gd name="T49" fmla="*/ 81 h 103"/>
              <a:gd name="T50" fmla="*/ 120 w 142"/>
              <a:gd name="T51" fmla="*/ 43 h 103"/>
              <a:gd name="T52" fmla="*/ 117 w 142"/>
              <a:gd name="T53" fmla="*/ 68 h 103"/>
              <a:gd name="T54" fmla="*/ 101 w 142"/>
              <a:gd name="T55" fmla="*/ 77 h 103"/>
              <a:gd name="T56" fmla="*/ 94 w 142"/>
              <a:gd name="T57" fmla="*/ 77 h 103"/>
              <a:gd name="T58" fmla="*/ 88 w 142"/>
              <a:gd name="T59" fmla="*/ 78 h 103"/>
              <a:gd name="T60" fmla="*/ 86 w 142"/>
              <a:gd name="T61" fmla="*/ 81 h 103"/>
              <a:gd name="T62" fmla="*/ 88 w 142"/>
              <a:gd name="T63" fmla="*/ 81 h 103"/>
              <a:gd name="T64" fmla="*/ 74 w 142"/>
              <a:gd name="T65" fmla="*/ 81 h 103"/>
              <a:gd name="T66" fmla="*/ 78 w 142"/>
              <a:gd name="T67" fmla="*/ 83 h 103"/>
              <a:gd name="T68" fmla="*/ 60 w 142"/>
              <a:gd name="T69" fmla="*/ 84 h 103"/>
              <a:gd name="T70" fmla="*/ 62 w 142"/>
              <a:gd name="T71" fmla="*/ 35 h 103"/>
              <a:gd name="T72" fmla="*/ 105 w 142"/>
              <a:gd name="T73" fmla="*/ 55 h 103"/>
              <a:gd name="T74" fmla="*/ 104 w 142"/>
              <a:gd name="T75" fmla="*/ 56 h 103"/>
              <a:gd name="T76" fmla="*/ 117 w 142"/>
              <a:gd name="T77" fmla="*/ 68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2" h="103">
                <a:moveTo>
                  <a:pt x="23" y="4"/>
                </a:moveTo>
                <a:cubicBezTo>
                  <a:pt x="27" y="5"/>
                  <a:pt x="32" y="8"/>
                  <a:pt x="36" y="7"/>
                </a:cubicBezTo>
                <a:cubicBezTo>
                  <a:pt x="32" y="7"/>
                  <a:pt x="27" y="3"/>
                  <a:pt x="23" y="4"/>
                </a:cubicBezTo>
                <a:close/>
                <a:moveTo>
                  <a:pt x="69" y="101"/>
                </a:moveTo>
                <a:cubicBezTo>
                  <a:pt x="71" y="102"/>
                  <a:pt x="76" y="101"/>
                  <a:pt x="78" y="100"/>
                </a:cubicBezTo>
                <a:cubicBezTo>
                  <a:pt x="75" y="100"/>
                  <a:pt x="72" y="101"/>
                  <a:pt x="69" y="101"/>
                </a:cubicBezTo>
                <a:close/>
                <a:moveTo>
                  <a:pt x="120" y="43"/>
                </a:moveTo>
                <a:cubicBezTo>
                  <a:pt x="111" y="35"/>
                  <a:pt x="94" y="28"/>
                  <a:pt x="87" y="23"/>
                </a:cubicBezTo>
                <a:cubicBezTo>
                  <a:pt x="80" y="21"/>
                  <a:pt x="73" y="20"/>
                  <a:pt x="65" y="17"/>
                </a:cubicBezTo>
                <a:cubicBezTo>
                  <a:pt x="64" y="17"/>
                  <a:pt x="63" y="16"/>
                  <a:pt x="61" y="15"/>
                </a:cubicBezTo>
                <a:cubicBezTo>
                  <a:pt x="54" y="13"/>
                  <a:pt x="45" y="12"/>
                  <a:pt x="36" y="9"/>
                </a:cubicBezTo>
                <a:cubicBezTo>
                  <a:pt x="27" y="7"/>
                  <a:pt x="16" y="0"/>
                  <a:pt x="6" y="3"/>
                </a:cubicBezTo>
                <a:cubicBezTo>
                  <a:pt x="3" y="7"/>
                  <a:pt x="0" y="12"/>
                  <a:pt x="2" y="16"/>
                </a:cubicBezTo>
                <a:cubicBezTo>
                  <a:pt x="3" y="19"/>
                  <a:pt x="11" y="22"/>
                  <a:pt x="15" y="24"/>
                </a:cubicBezTo>
                <a:cubicBezTo>
                  <a:pt x="20" y="27"/>
                  <a:pt x="26" y="28"/>
                  <a:pt x="30" y="28"/>
                </a:cubicBezTo>
                <a:cubicBezTo>
                  <a:pt x="29" y="28"/>
                  <a:pt x="28" y="27"/>
                  <a:pt x="28" y="27"/>
                </a:cubicBezTo>
                <a:cubicBezTo>
                  <a:pt x="34" y="27"/>
                  <a:pt x="41" y="30"/>
                  <a:pt x="46" y="29"/>
                </a:cubicBezTo>
                <a:cubicBezTo>
                  <a:pt x="44" y="37"/>
                  <a:pt x="42" y="48"/>
                  <a:pt x="43" y="57"/>
                </a:cubicBezTo>
                <a:cubicBezTo>
                  <a:pt x="44" y="53"/>
                  <a:pt x="44" y="49"/>
                  <a:pt x="45" y="46"/>
                </a:cubicBezTo>
                <a:cubicBezTo>
                  <a:pt x="45" y="58"/>
                  <a:pt x="44" y="72"/>
                  <a:pt x="47" y="85"/>
                </a:cubicBezTo>
                <a:cubicBezTo>
                  <a:pt x="39" y="89"/>
                  <a:pt x="24" y="82"/>
                  <a:pt x="19" y="85"/>
                </a:cubicBezTo>
                <a:cubicBezTo>
                  <a:pt x="15" y="86"/>
                  <a:pt x="15" y="92"/>
                  <a:pt x="14" y="97"/>
                </a:cubicBezTo>
                <a:cubicBezTo>
                  <a:pt x="24" y="103"/>
                  <a:pt x="39" y="100"/>
                  <a:pt x="54" y="100"/>
                </a:cubicBezTo>
                <a:cubicBezTo>
                  <a:pt x="65" y="100"/>
                  <a:pt x="77" y="100"/>
                  <a:pt x="90" y="98"/>
                </a:cubicBezTo>
                <a:cubicBezTo>
                  <a:pt x="107" y="95"/>
                  <a:pt x="123" y="90"/>
                  <a:pt x="131" y="81"/>
                </a:cubicBezTo>
                <a:cubicBezTo>
                  <a:pt x="142" y="68"/>
                  <a:pt x="131" y="51"/>
                  <a:pt x="120" y="43"/>
                </a:cubicBezTo>
                <a:close/>
                <a:moveTo>
                  <a:pt x="117" y="68"/>
                </a:moveTo>
                <a:cubicBezTo>
                  <a:pt x="117" y="71"/>
                  <a:pt x="108" y="76"/>
                  <a:pt x="101" y="77"/>
                </a:cubicBezTo>
                <a:cubicBezTo>
                  <a:pt x="98" y="77"/>
                  <a:pt x="96" y="76"/>
                  <a:pt x="94" y="77"/>
                </a:cubicBezTo>
                <a:cubicBezTo>
                  <a:pt x="94" y="77"/>
                  <a:pt x="90" y="80"/>
                  <a:pt x="88" y="78"/>
                </a:cubicBezTo>
                <a:cubicBezTo>
                  <a:pt x="87" y="79"/>
                  <a:pt x="87" y="80"/>
                  <a:pt x="86" y="81"/>
                </a:cubicBezTo>
                <a:cubicBezTo>
                  <a:pt x="87" y="82"/>
                  <a:pt x="87" y="80"/>
                  <a:pt x="88" y="81"/>
                </a:cubicBezTo>
                <a:cubicBezTo>
                  <a:pt x="84" y="83"/>
                  <a:pt x="80" y="79"/>
                  <a:pt x="74" y="81"/>
                </a:cubicBezTo>
                <a:cubicBezTo>
                  <a:pt x="75" y="82"/>
                  <a:pt x="78" y="80"/>
                  <a:pt x="78" y="83"/>
                </a:cubicBezTo>
                <a:cubicBezTo>
                  <a:pt x="72" y="83"/>
                  <a:pt x="67" y="83"/>
                  <a:pt x="60" y="84"/>
                </a:cubicBezTo>
                <a:cubicBezTo>
                  <a:pt x="60" y="67"/>
                  <a:pt x="60" y="50"/>
                  <a:pt x="62" y="35"/>
                </a:cubicBezTo>
                <a:cubicBezTo>
                  <a:pt x="77" y="40"/>
                  <a:pt x="92" y="46"/>
                  <a:pt x="105" y="55"/>
                </a:cubicBezTo>
                <a:cubicBezTo>
                  <a:pt x="105" y="56"/>
                  <a:pt x="105" y="56"/>
                  <a:pt x="104" y="56"/>
                </a:cubicBezTo>
                <a:cubicBezTo>
                  <a:pt x="109" y="59"/>
                  <a:pt x="117" y="60"/>
                  <a:pt x="117" y="6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8" name="Freeform 10"/>
          <p:cNvSpPr>
            <a:spLocks noEditPoints="1"/>
          </p:cNvSpPr>
          <p:nvPr/>
        </p:nvSpPr>
        <p:spPr bwMode="auto">
          <a:xfrm>
            <a:off x="3190403" y="4135438"/>
            <a:ext cx="234950" cy="260350"/>
          </a:xfrm>
          <a:custGeom>
            <a:avLst/>
            <a:gdLst>
              <a:gd name="T0" fmla="*/ 66 w 101"/>
              <a:gd name="T1" fmla="*/ 87 h 113"/>
              <a:gd name="T2" fmla="*/ 71 w 101"/>
              <a:gd name="T3" fmla="*/ 83 h 113"/>
              <a:gd name="T4" fmla="*/ 73 w 101"/>
              <a:gd name="T5" fmla="*/ 75 h 113"/>
              <a:gd name="T6" fmla="*/ 66 w 101"/>
              <a:gd name="T7" fmla="*/ 87 h 113"/>
              <a:gd name="T8" fmla="*/ 92 w 101"/>
              <a:gd name="T9" fmla="*/ 3 h 113"/>
              <a:gd name="T10" fmla="*/ 68 w 101"/>
              <a:gd name="T11" fmla="*/ 6 h 113"/>
              <a:gd name="T12" fmla="*/ 78 w 101"/>
              <a:gd name="T13" fmla="*/ 3 h 113"/>
              <a:gd name="T14" fmla="*/ 46 w 101"/>
              <a:gd name="T15" fmla="*/ 10 h 113"/>
              <a:gd name="T16" fmla="*/ 40 w 101"/>
              <a:gd name="T17" fmla="*/ 9 h 113"/>
              <a:gd name="T18" fmla="*/ 26 w 101"/>
              <a:gd name="T19" fmla="*/ 27 h 113"/>
              <a:gd name="T20" fmla="*/ 31 w 101"/>
              <a:gd name="T21" fmla="*/ 110 h 113"/>
              <a:gd name="T22" fmla="*/ 53 w 101"/>
              <a:gd name="T23" fmla="*/ 113 h 113"/>
              <a:gd name="T24" fmla="*/ 84 w 101"/>
              <a:gd name="T25" fmla="*/ 74 h 113"/>
              <a:gd name="T26" fmla="*/ 75 w 101"/>
              <a:gd name="T27" fmla="*/ 76 h 113"/>
              <a:gd name="T28" fmla="*/ 72 w 101"/>
              <a:gd name="T29" fmla="*/ 83 h 113"/>
              <a:gd name="T30" fmla="*/ 44 w 101"/>
              <a:gd name="T31" fmla="*/ 93 h 113"/>
              <a:gd name="T32" fmla="*/ 32 w 101"/>
              <a:gd name="T33" fmla="*/ 75 h 113"/>
              <a:gd name="T34" fmla="*/ 41 w 101"/>
              <a:gd name="T35" fmla="*/ 72 h 113"/>
              <a:gd name="T36" fmla="*/ 39 w 101"/>
              <a:gd name="T37" fmla="*/ 72 h 113"/>
              <a:gd name="T38" fmla="*/ 59 w 101"/>
              <a:gd name="T39" fmla="*/ 63 h 113"/>
              <a:gd name="T40" fmla="*/ 55 w 101"/>
              <a:gd name="T41" fmla="*/ 63 h 113"/>
              <a:gd name="T42" fmla="*/ 75 w 101"/>
              <a:gd name="T43" fmla="*/ 43 h 113"/>
              <a:gd name="T44" fmla="*/ 63 w 101"/>
              <a:gd name="T45" fmla="*/ 43 h 113"/>
              <a:gd name="T46" fmla="*/ 73 w 101"/>
              <a:gd name="T47" fmla="*/ 44 h 113"/>
              <a:gd name="T48" fmla="*/ 63 w 101"/>
              <a:gd name="T49" fmla="*/ 44 h 113"/>
              <a:gd name="T50" fmla="*/ 32 w 101"/>
              <a:gd name="T51" fmla="*/ 56 h 113"/>
              <a:gd name="T52" fmla="*/ 42 w 101"/>
              <a:gd name="T53" fmla="*/ 25 h 113"/>
              <a:gd name="T54" fmla="*/ 63 w 101"/>
              <a:gd name="T55" fmla="*/ 22 h 113"/>
              <a:gd name="T56" fmla="*/ 90 w 101"/>
              <a:gd name="T57" fmla="*/ 17 h 113"/>
              <a:gd name="T58" fmla="*/ 92 w 101"/>
              <a:gd name="T59" fmla="*/ 3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1" h="113">
                <a:moveTo>
                  <a:pt x="66" y="87"/>
                </a:moveTo>
                <a:cubicBezTo>
                  <a:pt x="68" y="86"/>
                  <a:pt x="70" y="85"/>
                  <a:pt x="71" y="83"/>
                </a:cubicBezTo>
                <a:cubicBezTo>
                  <a:pt x="72" y="81"/>
                  <a:pt x="73" y="75"/>
                  <a:pt x="73" y="75"/>
                </a:cubicBezTo>
                <a:cubicBezTo>
                  <a:pt x="71" y="79"/>
                  <a:pt x="70" y="84"/>
                  <a:pt x="66" y="87"/>
                </a:cubicBezTo>
                <a:close/>
                <a:moveTo>
                  <a:pt x="92" y="3"/>
                </a:moveTo>
                <a:cubicBezTo>
                  <a:pt x="84" y="0"/>
                  <a:pt x="76" y="7"/>
                  <a:pt x="68" y="6"/>
                </a:cubicBezTo>
                <a:cubicBezTo>
                  <a:pt x="70" y="4"/>
                  <a:pt x="76" y="5"/>
                  <a:pt x="78" y="3"/>
                </a:cubicBezTo>
                <a:cubicBezTo>
                  <a:pt x="68" y="4"/>
                  <a:pt x="57" y="10"/>
                  <a:pt x="46" y="10"/>
                </a:cubicBezTo>
                <a:cubicBezTo>
                  <a:pt x="44" y="10"/>
                  <a:pt x="42" y="9"/>
                  <a:pt x="40" y="9"/>
                </a:cubicBezTo>
                <a:cubicBezTo>
                  <a:pt x="32" y="9"/>
                  <a:pt x="30" y="19"/>
                  <a:pt x="26" y="27"/>
                </a:cubicBezTo>
                <a:cubicBezTo>
                  <a:pt x="17" y="50"/>
                  <a:pt x="0" y="96"/>
                  <a:pt x="31" y="110"/>
                </a:cubicBezTo>
                <a:cubicBezTo>
                  <a:pt x="37" y="112"/>
                  <a:pt x="45" y="113"/>
                  <a:pt x="53" y="113"/>
                </a:cubicBezTo>
                <a:cubicBezTo>
                  <a:pt x="71" y="107"/>
                  <a:pt x="99" y="94"/>
                  <a:pt x="84" y="74"/>
                </a:cubicBezTo>
                <a:cubicBezTo>
                  <a:pt x="82" y="74"/>
                  <a:pt x="77" y="74"/>
                  <a:pt x="75" y="76"/>
                </a:cubicBezTo>
                <a:cubicBezTo>
                  <a:pt x="73" y="77"/>
                  <a:pt x="74" y="80"/>
                  <a:pt x="72" y="83"/>
                </a:cubicBezTo>
                <a:cubicBezTo>
                  <a:pt x="69" y="89"/>
                  <a:pt x="52" y="92"/>
                  <a:pt x="44" y="93"/>
                </a:cubicBezTo>
                <a:cubicBezTo>
                  <a:pt x="34" y="93"/>
                  <a:pt x="29" y="85"/>
                  <a:pt x="32" y="75"/>
                </a:cubicBezTo>
                <a:cubicBezTo>
                  <a:pt x="35" y="74"/>
                  <a:pt x="39" y="74"/>
                  <a:pt x="41" y="72"/>
                </a:cubicBezTo>
                <a:cubicBezTo>
                  <a:pt x="41" y="72"/>
                  <a:pt x="39" y="73"/>
                  <a:pt x="39" y="72"/>
                </a:cubicBezTo>
                <a:cubicBezTo>
                  <a:pt x="46" y="69"/>
                  <a:pt x="56" y="70"/>
                  <a:pt x="59" y="63"/>
                </a:cubicBezTo>
                <a:cubicBezTo>
                  <a:pt x="57" y="63"/>
                  <a:pt x="56" y="64"/>
                  <a:pt x="55" y="63"/>
                </a:cubicBezTo>
                <a:cubicBezTo>
                  <a:pt x="63" y="61"/>
                  <a:pt x="80" y="54"/>
                  <a:pt x="75" y="43"/>
                </a:cubicBezTo>
                <a:cubicBezTo>
                  <a:pt x="73" y="40"/>
                  <a:pt x="66" y="39"/>
                  <a:pt x="63" y="43"/>
                </a:cubicBezTo>
                <a:cubicBezTo>
                  <a:pt x="67" y="40"/>
                  <a:pt x="73" y="41"/>
                  <a:pt x="73" y="44"/>
                </a:cubicBezTo>
                <a:cubicBezTo>
                  <a:pt x="70" y="42"/>
                  <a:pt x="66" y="42"/>
                  <a:pt x="63" y="44"/>
                </a:cubicBezTo>
                <a:cubicBezTo>
                  <a:pt x="55" y="48"/>
                  <a:pt x="44" y="56"/>
                  <a:pt x="32" y="56"/>
                </a:cubicBezTo>
                <a:cubicBezTo>
                  <a:pt x="36" y="46"/>
                  <a:pt x="38" y="35"/>
                  <a:pt x="42" y="25"/>
                </a:cubicBezTo>
                <a:cubicBezTo>
                  <a:pt x="48" y="27"/>
                  <a:pt x="54" y="24"/>
                  <a:pt x="63" y="22"/>
                </a:cubicBezTo>
                <a:cubicBezTo>
                  <a:pt x="73" y="20"/>
                  <a:pt x="84" y="19"/>
                  <a:pt x="90" y="17"/>
                </a:cubicBezTo>
                <a:cubicBezTo>
                  <a:pt x="97" y="14"/>
                  <a:pt x="101" y="5"/>
                  <a:pt x="92" y="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9" name="Freeform 11"/>
          <p:cNvSpPr>
            <a:spLocks noEditPoints="1"/>
          </p:cNvSpPr>
          <p:nvPr/>
        </p:nvSpPr>
        <p:spPr bwMode="auto">
          <a:xfrm>
            <a:off x="3433290" y="4124325"/>
            <a:ext cx="201613" cy="263525"/>
          </a:xfrm>
          <a:custGeom>
            <a:avLst/>
            <a:gdLst>
              <a:gd name="T0" fmla="*/ 73 w 87"/>
              <a:gd name="T1" fmla="*/ 77 h 114"/>
              <a:gd name="T2" fmla="*/ 74 w 87"/>
              <a:gd name="T3" fmla="*/ 83 h 114"/>
              <a:gd name="T4" fmla="*/ 73 w 87"/>
              <a:gd name="T5" fmla="*/ 77 h 114"/>
              <a:gd name="T6" fmla="*/ 16 w 87"/>
              <a:gd name="T7" fmla="*/ 54 h 114"/>
              <a:gd name="T8" fmla="*/ 4 w 87"/>
              <a:gd name="T9" fmla="*/ 60 h 114"/>
              <a:gd name="T10" fmla="*/ 16 w 87"/>
              <a:gd name="T11" fmla="*/ 54 h 114"/>
              <a:gd name="T12" fmla="*/ 38 w 87"/>
              <a:gd name="T13" fmla="*/ 12 h 114"/>
              <a:gd name="T14" fmla="*/ 38 w 87"/>
              <a:gd name="T15" fmla="*/ 12 h 114"/>
              <a:gd name="T16" fmla="*/ 38 w 87"/>
              <a:gd name="T17" fmla="*/ 12 h 114"/>
              <a:gd name="T18" fmla="*/ 38 w 87"/>
              <a:gd name="T19" fmla="*/ 12 h 114"/>
              <a:gd name="T20" fmla="*/ 37 w 87"/>
              <a:gd name="T21" fmla="*/ 13 h 114"/>
              <a:gd name="T22" fmla="*/ 37 w 87"/>
              <a:gd name="T23" fmla="*/ 13 h 114"/>
              <a:gd name="T24" fmla="*/ 38 w 87"/>
              <a:gd name="T25" fmla="*/ 12 h 114"/>
              <a:gd name="T26" fmla="*/ 37 w 87"/>
              <a:gd name="T27" fmla="*/ 13 h 114"/>
              <a:gd name="T28" fmla="*/ 82 w 87"/>
              <a:gd name="T29" fmla="*/ 46 h 114"/>
              <a:gd name="T30" fmla="*/ 71 w 87"/>
              <a:gd name="T31" fmla="*/ 45 h 114"/>
              <a:gd name="T32" fmla="*/ 56 w 87"/>
              <a:gd name="T33" fmla="*/ 1 h 114"/>
              <a:gd name="T34" fmla="*/ 38 w 87"/>
              <a:gd name="T35" fmla="*/ 12 h 114"/>
              <a:gd name="T36" fmla="*/ 37 w 87"/>
              <a:gd name="T37" fmla="*/ 13 h 114"/>
              <a:gd name="T38" fmla="*/ 16 w 87"/>
              <a:gd name="T39" fmla="*/ 55 h 114"/>
              <a:gd name="T40" fmla="*/ 10 w 87"/>
              <a:gd name="T41" fmla="*/ 71 h 114"/>
              <a:gd name="T42" fmla="*/ 4 w 87"/>
              <a:gd name="T43" fmla="*/ 91 h 114"/>
              <a:gd name="T44" fmla="*/ 2 w 87"/>
              <a:gd name="T45" fmla="*/ 95 h 114"/>
              <a:gd name="T46" fmla="*/ 18 w 87"/>
              <a:gd name="T47" fmla="*/ 105 h 114"/>
              <a:gd name="T48" fmla="*/ 13 w 87"/>
              <a:gd name="T49" fmla="*/ 107 h 114"/>
              <a:gd name="T50" fmla="*/ 23 w 87"/>
              <a:gd name="T51" fmla="*/ 91 h 114"/>
              <a:gd name="T52" fmla="*/ 20 w 87"/>
              <a:gd name="T53" fmla="*/ 93 h 114"/>
              <a:gd name="T54" fmla="*/ 27 w 87"/>
              <a:gd name="T55" fmla="*/ 70 h 114"/>
              <a:gd name="T56" fmla="*/ 32 w 87"/>
              <a:gd name="T57" fmla="*/ 69 h 114"/>
              <a:gd name="T58" fmla="*/ 25 w 87"/>
              <a:gd name="T59" fmla="*/ 71 h 114"/>
              <a:gd name="T60" fmla="*/ 40 w 87"/>
              <a:gd name="T61" fmla="*/ 65 h 114"/>
              <a:gd name="T62" fmla="*/ 57 w 87"/>
              <a:gd name="T63" fmla="*/ 62 h 114"/>
              <a:gd name="T64" fmla="*/ 65 w 87"/>
              <a:gd name="T65" fmla="*/ 113 h 114"/>
              <a:gd name="T66" fmla="*/ 75 w 87"/>
              <a:gd name="T67" fmla="*/ 108 h 114"/>
              <a:gd name="T68" fmla="*/ 72 w 87"/>
              <a:gd name="T69" fmla="*/ 56 h 114"/>
              <a:gd name="T70" fmla="*/ 82 w 87"/>
              <a:gd name="T71" fmla="*/ 46 h 114"/>
              <a:gd name="T72" fmla="*/ 56 w 87"/>
              <a:gd name="T73" fmla="*/ 23 h 114"/>
              <a:gd name="T74" fmla="*/ 55 w 87"/>
              <a:gd name="T75" fmla="*/ 21 h 114"/>
              <a:gd name="T76" fmla="*/ 56 w 87"/>
              <a:gd name="T77" fmla="*/ 29 h 114"/>
              <a:gd name="T78" fmla="*/ 53 w 87"/>
              <a:gd name="T79" fmla="*/ 29 h 114"/>
              <a:gd name="T80" fmla="*/ 55 w 87"/>
              <a:gd name="T81" fmla="*/ 46 h 114"/>
              <a:gd name="T82" fmla="*/ 36 w 87"/>
              <a:gd name="T83" fmla="*/ 51 h 114"/>
              <a:gd name="T84" fmla="*/ 56 w 87"/>
              <a:gd name="T85" fmla="*/ 16 h 114"/>
              <a:gd name="T86" fmla="*/ 56 w 87"/>
              <a:gd name="T87" fmla="*/ 2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7" h="114">
                <a:moveTo>
                  <a:pt x="73" y="77"/>
                </a:moveTo>
                <a:cubicBezTo>
                  <a:pt x="74" y="79"/>
                  <a:pt x="72" y="83"/>
                  <a:pt x="74" y="83"/>
                </a:cubicBezTo>
                <a:cubicBezTo>
                  <a:pt x="74" y="81"/>
                  <a:pt x="73" y="75"/>
                  <a:pt x="73" y="77"/>
                </a:cubicBezTo>
                <a:close/>
                <a:moveTo>
                  <a:pt x="16" y="54"/>
                </a:moveTo>
                <a:cubicBezTo>
                  <a:pt x="11" y="53"/>
                  <a:pt x="6" y="56"/>
                  <a:pt x="4" y="60"/>
                </a:cubicBezTo>
                <a:cubicBezTo>
                  <a:pt x="6" y="57"/>
                  <a:pt x="11" y="55"/>
                  <a:pt x="16" y="54"/>
                </a:cubicBezTo>
                <a:close/>
                <a:moveTo>
                  <a:pt x="38" y="12"/>
                </a:move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lose/>
                <a:moveTo>
                  <a:pt x="37" y="13"/>
                </a:move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8" y="13"/>
                  <a:pt x="38" y="12"/>
                </a:cubicBezTo>
                <a:cubicBezTo>
                  <a:pt x="37" y="13"/>
                  <a:pt x="37" y="13"/>
                  <a:pt x="37" y="13"/>
                </a:cubicBezTo>
                <a:close/>
                <a:moveTo>
                  <a:pt x="82" y="46"/>
                </a:moveTo>
                <a:cubicBezTo>
                  <a:pt x="79" y="45"/>
                  <a:pt x="74" y="46"/>
                  <a:pt x="71" y="45"/>
                </a:cubicBezTo>
                <a:cubicBezTo>
                  <a:pt x="71" y="30"/>
                  <a:pt x="74" y="0"/>
                  <a:pt x="56" y="1"/>
                </a:cubicBezTo>
                <a:cubicBezTo>
                  <a:pt x="48" y="2"/>
                  <a:pt x="43" y="8"/>
                  <a:pt x="38" y="12"/>
                </a:cubicBezTo>
                <a:cubicBezTo>
                  <a:pt x="38" y="13"/>
                  <a:pt x="38" y="13"/>
                  <a:pt x="37" y="13"/>
                </a:cubicBezTo>
                <a:cubicBezTo>
                  <a:pt x="28" y="26"/>
                  <a:pt x="22" y="40"/>
                  <a:pt x="16" y="55"/>
                </a:cubicBezTo>
                <a:cubicBezTo>
                  <a:pt x="4" y="55"/>
                  <a:pt x="1" y="68"/>
                  <a:pt x="10" y="71"/>
                </a:cubicBezTo>
                <a:cubicBezTo>
                  <a:pt x="7" y="74"/>
                  <a:pt x="6" y="84"/>
                  <a:pt x="4" y="91"/>
                </a:cubicBezTo>
                <a:cubicBezTo>
                  <a:pt x="4" y="92"/>
                  <a:pt x="2" y="94"/>
                  <a:pt x="2" y="95"/>
                </a:cubicBezTo>
                <a:cubicBezTo>
                  <a:pt x="0" y="103"/>
                  <a:pt x="11" y="112"/>
                  <a:pt x="18" y="105"/>
                </a:cubicBezTo>
                <a:cubicBezTo>
                  <a:pt x="17" y="106"/>
                  <a:pt x="15" y="108"/>
                  <a:pt x="13" y="107"/>
                </a:cubicBezTo>
                <a:cubicBezTo>
                  <a:pt x="20" y="104"/>
                  <a:pt x="23" y="97"/>
                  <a:pt x="23" y="91"/>
                </a:cubicBezTo>
                <a:cubicBezTo>
                  <a:pt x="21" y="89"/>
                  <a:pt x="21" y="95"/>
                  <a:pt x="20" y="93"/>
                </a:cubicBezTo>
                <a:cubicBezTo>
                  <a:pt x="22" y="86"/>
                  <a:pt x="25" y="78"/>
                  <a:pt x="27" y="70"/>
                </a:cubicBezTo>
                <a:cubicBezTo>
                  <a:pt x="29" y="70"/>
                  <a:pt x="32" y="70"/>
                  <a:pt x="32" y="69"/>
                </a:cubicBezTo>
                <a:cubicBezTo>
                  <a:pt x="29" y="69"/>
                  <a:pt x="26" y="70"/>
                  <a:pt x="25" y="71"/>
                </a:cubicBezTo>
                <a:cubicBezTo>
                  <a:pt x="28" y="67"/>
                  <a:pt x="35" y="67"/>
                  <a:pt x="40" y="65"/>
                </a:cubicBezTo>
                <a:cubicBezTo>
                  <a:pt x="46" y="64"/>
                  <a:pt x="52" y="62"/>
                  <a:pt x="57" y="62"/>
                </a:cubicBezTo>
                <a:cubicBezTo>
                  <a:pt x="60" y="79"/>
                  <a:pt x="57" y="99"/>
                  <a:pt x="65" y="113"/>
                </a:cubicBezTo>
                <a:cubicBezTo>
                  <a:pt x="69" y="114"/>
                  <a:pt x="75" y="111"/>
                  <a:pt x="75" y="108"/>
                </a:cubicBezTo>
                <a:cubicBezTo>
                  <a:pt x="75" y="94"/>
                  <a:pt x="68" y="68"/>
                  <a:pt x="72" y="56"/>
                </a:cubicBezTo>
                <a:cubicBezTo>
                  <a:pt x="79" y="58"/>
                  <a:pt x="87" y="54"/>
                  <a:pt x="82" y="46"/>
                </a:cubicBezTo>
                <a:close/>
                <a:moveTo>
                  <a:pt x="56" y="23"/>
                </a:moveTo>
                <a:cubicBezTo>
                  <a:pt x="55" y="24"/>
                  <a:pt x="55" y="22"/>
                  <a:pt x="55" y="21"/>
                </a:cubicBezTo>
                <a:cubicBezTo>
                  <a:pt x="52" y="24"/>
                  <a:pt x="57" y="27"/>
                  <a:pt x="56" y="29"/>
                </a:cubicBezTo>
                <a:cubicBezTo>
                  <a:pt x="56" y="28"/>
                  <a:pt x="55" y="28"/>
                  <a:pt x="53" y="29"/>
                </a:cubicBezTo>
                <a:cubicBezTo>
                  <a:pt x="54" y="33"/>
                  <a:pt x="53" y="41"/>
                  <a:pt x="55" y="46"/>
                </a:cubicBezTo>
                <a:cubicBezTo>
                  <a:pt x="49" y="47"/>
                  <a:pt x="43" y="47"/>
                  <a:pt x="36" y="51"/>
                </a:cubicBezTo>
                <a:cubicBezTo>
                  <a:pt x="41" y="38"/>
                  <a:pt x="45" y="25"/>
                  <a:pt x="56" y="16"/>
                </a:cubicBezTo>
                <a:cubicBezTo>
                  <a:pt x="59" y="17"/>
                  <a:pt x="54" y="20"/>
                  <a:pt x="56" y="2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0" name="Freeform 12"/>
          <p:cNvSpPr/>
          <p:nvPr/>
        </p:nvSpPr>
        <p:spPr bwMode="auto">
          <a:xfrm>
            <a:off x="3814290" y="5507038"/>
            <a:ext cx="263525" cy="7937"/>
          </a:xfrm>
          <a:custGeom>
            <a:avLst/>
            <a:gdLst>
              <a:gd name="T0" fmla="*/ 54 w 114"/>
              <a:gd name="T1" fmla="*/ 4 h 4"/>
              <a:gd name="T2" fmla="*/ 0 w 114"/>
              <a:gd name="T3" fmla="*/ 0 h 4"/>
              <a:gd name="T4" fmla="*/ 26 w 114"/>
              <a:gd name="T5" fmla="*/ 1 h 4"/>
              <a:gd name="T6" fmla="*/ 103 w 114"/>
              <a:gd name="T7" fmla="*/ 3 h 4"/>
              <a:gd name="T8" fmla="*/ 54 w 114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" h="4">
                <a:moveTo>
                  <a:pt x="54" y="4"/>
                </a:moveTo>
                <a:cubicBezTo>
                  <a:pt x="2" y="2"/>
                  <a:pt x="19" y="1"/>
                  <a:pt x="0" y="0"/>
                </a:cubicBezTo>
                <a:cubicBezTo>
                  <a:pt x="26" y="1"/>
                  <a:pt x="26" y="1"/>
                  <a:pt x="26" y="1"/>
                </a:cubicBezTo>
                <a:cubicBezTo>
                  <a:pt x="60" y="2"/>
                  <a:pt x="114" y="3"/>
                  <a:pt x="103" y="3"/>
                </a:cubicBezTo>
                <a:cubicBezTo>
                  <a:pt x="100" y="3"/>
                  <a:pt x="76" y="4"/>
                  <a:pt x="54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1" name="Freeform 13"/>
          <p:cNvSpPr/>
          <p:nvPr/>
        </p:nvSpPr>
        <p:spPr bwMode="auto">
          <a:xfrm>
            <a:off x="4052415" y="5507038"/>
            <a:ext cx="31750" cy="1587"/>
          </a:xfrm>
          <a:custGeom>
            <a:avLst/>
            <a:gdLst>
              <a:gd name="T0" fmla="*/ 10 w 14"/>
              <a:gd name="T1" fmla="*/ 1 h 1"/>
              <a:gd name="T2" fmla="*/ 0 w 14"/>
              <a:gd name="T3" fmla="*/ 1 h 1"/>
              <a:gd name="T4" fmla="*/ 14 w 14"/>
              <a:gd name="T5" fmla="*/ 0 h 1"/>
              <a:gd name="T6" fmla="*/ 10 w 14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1">
                <a:moveTo>
                  <a:pt x="10" y="1"/>
                </a:moveTo>
                <a:cubicBezTo>
                  <a:pt x="6" y="1"/>
                  <a:pt x="5" y="1"/>
                  <a:pt x="0" y="1"/>
                </a:cubicBezTo>
                <a:cubicBezTo>
                  <a:pt x="14" y="0"/>
                  <a:pt x="14" y="0"/>
                  <a:pt x="14" y="0"/>
                </a:cubicBezTo>
                <a:lnTo>
                  <a:pt x="1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2" name="Freeform 14"/>
          <p:cNvSpPr/>
          <p:nvPr/>
        </p:nvSpPr>
        <p:spPr bwMode="auto">
          <a:xfrm>
            <a:off x="3623790" y="5495925"/>
            <a:ext cx="101600" cy="7938"/>
          </a:xfrm>
          <a:custGeom>
            <a:avLst/>
            <a:gdLst>
              <a:gd name="T0" fmla="*/ 44 w 44"/>
              <a:gd name="T1" fmla="*/ 4 h 4"/>
              <a:gd name="T2" fmla="*/ 20 w 44"/>
              <a:gd name="T3" fmla="*/ 2 h 4"/>
              <a:gd name="T4" fmla="*/ 27 w 44"/>
              <a:gd name="T5" fmla="*/ 2 h 4"/>
              <a:gd name="T6" fmla="*/ 0 w 44"/>
              <a:gd name="T7" fmla="*/ 0 h 4"/>
              <a:gd name="T8" fmla="*/ 44 w 44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4">
                <a:moveTo>
                  <a:pt x="44" y="4"/>
                </a:moveTo>
                <a:cubicBezTo>
                  <a:pt x="20" y="2"/>
                  <a:pt x="20" y="2"/>
                  <a:pt x="20" y="2"/>
                </a:cubicBezTo>
                <a:cubicBezTo>
                  <a:pt x="14" y="2"/>
                  <a:pt x="28" y="3"/>
                  <a:pt x="27" y="2"/>
                </a:cubicBezTo>
                <a:cubicBezTo>
                  <a:pt x="0" y="0"/>
                  <a:pt x="0" y="0"/>
                  <a:pt x="0" y="0"/>
                </a:cubicBezTo>
                <a:cubicBezTo>
                  <a:pt x="37" y="3"/>
                  <a:pt x="36" y="2"/>
                  <a:pt x="44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3" name="Freeform 15"/>
          <p:cNvSpPr/>
          <p:nvPr/>
        </p:nvSpPr>
        <p:spPr bwMode="auto">
          <a:xfrm>
            <a:off x="3047528" y="5270500"/>
            <a:ext cx="68262" cy="107950"/>
          </a:xfrm>
          <a:custGeom>
            <a:avLst/>
            <a:gdLst>
              <a:gd name="T0" fmla="*/ 0 w 29"/>
              <a:gd name="T1" fmla="*/ 9 h 47"/>
              <a:gd name="T2" fmla="*/ 0 w 29"/>
              <a:gd name="T3" fmla="*/ 10 h 47"/>
              <a:gd name="T4" fmla="*/ 7 w 29"/>
              <a:gd name="T5" fmla="*/ 29 h 47"/>
              <a:gd name="T6" fmla="*/ 18 w 29"/>
              <a:gd name="T7" fmla="*/ 41 h 47"/>
              <a:gd name="T8" fmla="*/ 0 w 29"/>
              <a:gd name="T9" fmla="*/ 9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47">
                <a:moveTo>
                  <a:pt x="0" y="9"/>
                </a:moveTo>
                <a:cubicBezTo>
                  <a:pt x="1" y="0"/>
                  <a:pt x="1" y="4"/>
                  <a:pt x="0" y="10"/>
                </a:cubicBezTo>
                <a:cubicBezTo>
                  <a:pt x="1" y="17"/>
                  <a:pt x="5" y="26"/>
                  <a:pt x="7" y="29"/>
                </a:cubicBezTo>
                <a:cubicBezTo>
                  <a:pt x="17" y="40"/>
                  <a:pt x="29" y="47"/>
                  <a:pt x="18" y="41"/>
                </a:cubicBezTo>
                <a:cubicBezTo>
                  <a:pt x="3" y="28"/>
                  <a:pt x="0" y="19"/>
                  <a:pt x="0" y="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4" name="Freeform 16"/>
          <p:cNvSpPr/>
          <p:nvPr/>
        </p:nvSpPr>
        <p:spPr bwMode="auto">
          <a:xfrm>
            <a:off x="2279178" y="4535488"/>
            <a:ext cx="1828800" cy="977900"/>
          </a:xfrm>
          <a:custGeom>
            <a:avLst/>
            <a:gdLst>
              <a:gd name="T0" fmla="*/ 540 w 792"/>
              <a:gd name="T1" fmla="*/ 412 h 424"/>
              <a:gd name="T2" fmla="*/ 503 w 792"/>
              <a:gd name="T3" fmla="*/ 407 h 424"/>
              <a:gd name="T4" fmla="*/ 467 w 792"/>
              <a:gd name="T5" fmla="*/ 400 h 424"/>
              <a:gd name="T6" fmla="*/ 392 w 792"/>
              <a:gd name="T7" fmla="*/ 381 h 424"/>
              <a:gd name="T8" fmla="*/ 332 w 792"/>
              <a:gd name="T9" fmla="*/ 331 h 424"/>
              <a:gd name="T10" fmla="*/ 576 w 792"/>
              <a:gd name="T11" fmla="*/ 117 h 424"/>
              <a:gd name="T12" fmla="*/ 688 w 792"/>
              <a:gd name="T13" fmla="*/ 65 h 424"/>
              <a:gd name="T14" fmla="*/ 752 w 792"/>
              <a:gd name="T15" fmla="*/ 38 h 424"/>
              <a:gd name="T16" fmla="*/ 789 w 792"/>
              <a:gd name="T17" fmla="*/ 14 h 424"/>
              <a:gd name="T18" fmla="*/ 775 w 792"/>
              <a:gd name="T19" fmla="*/ 6 h 424"/>
              <a:gd name="T20" fmla="*/ 648 w 792"/>
              <a:gd name="T21" fmla="*/ 1 h 424"/>
              <a:gd name="T22" fmla="*/ 617 w 792"/>
              <a:gd name="T23" fmla="*/ 2 h 424"/>
              <a:gd name="T24" fmla="*/ 591 w 792"/>
              <a:gd name="T25" fmla="*/ 4 h 424"/>
              <a:gd name="T26" fmla="*/ 386 w 792"/>
              <a:gd name="T27" fmla="*/ 17 h 424"/>
              <a:gd name="T28" fmla="*/ 123 w 792"/>
              <a:gd name="T29" fmla="*/ 44 h 424"/>
              <a:gd name="T30" fmla="*/ 186 w 792"/>
              <a:gd name="T31" fmla="*/ 35 h 424"/>
              <a:gd name="T32" fmla="*/ 123 w 792"/>
              <a:gd name="T33" fmla="*/ 44 h 424"/>
              <a:gd name="T34" fmla="*/ 49 w 792"/>
              <a:gd name="T35" fmla="*/ 53 h 424"/>
              <a:gd name="T36" fmla="*/ 37 w 792"/>
              <a:gd name="T37" fmla="*/ 53 h 424"/>
              <a:gd name="T38" fmla="*/ 27 w 792"/>
              <a:gd name="T39" fmla="*/ 58 h 424"/>
              <a:gd name="T40" fmla="*/ 60 w 792"/>
              <a:gd name="T41" fmla="*/ 58 h 424"/>
              <a:gd name="T42" fmla="*/ 187 w 792"/>
              <a:gd name="T43" fmla="*/ 44 h 424"/>
              <a:gd name="T44" fmla="*/ 362 w 792"/>
              <a:gd name="T45" fmla="*/ 26 h 424"/>
              <a:gd name="T46" fmla="*/ 464 w 792"/>
              <a:gd name="T47" fmla="*/ 18 h 424"/>
              <a:gd name="T48" fmla="*/ 764 w 792"/>
              <a:gd name="T49" fmla="*/ 12 h 424"/>
              <a:gd name="T50" fmla="*/ 765 w 792"/>
              <a:gd name="T51" fmla="*/ 25 h 424"/>
              <a:gd name="T52" fmla="*/ 572 w 792"/>
              <a:gd name="T53" fmla="*/ 111 h 424"/>
              <a:gd name="T54" fmla="*/ 571 w 792"/>
              <a:gd name="T55" fmla="*/ 112 h 424"/>
              <a:gd name="T56" fmla="*/ 551 w 792"/>
              <a:gd name="T57" fmla="*/ 123 h 424"/>
              <a:gd name="T58" fmla="*/ 397 w 792"/>
              <a:gd name="T59" fmla="*/ 228 h 424"/>
              <a:gd name="T60" fmla="*/ 328 w 792"/>
              <a:gd name="T61" fmla="*/ 317 h 424"/>
              <a:gd name="T62" fmla="*/ 418 w 792"/>
              <a:gd name="T63" fmla="*/ 395 h 424"/>
              <a:gd name="T64" fmla="*/ 537 w 792"/>
              <a:gd name="T65" fmla="*/ 415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92" h="424">
                <a:moveTo>
                  <a:pt x="483" y="406"/>
                </a:moveTo>
                <a:cubicBezTo>
                  <a:pt x="493" y="407"/>
                  <a:pt x="546" y="414"/>
                  <a:pt x="540" y="412"/>
                </a:cubicBezTo>
                <a:cubicBezTo>
                  <a:pt x="538" y="412"/>
                  <a:pt x="536" y="411"/>
                  <a:pt x="530" y="410"/>
                </a:cubicBezTo>
                <a:cubicBezTo>
                  <a:pt x="521" y="409"/>
                  <a:pt x="512" y="409"/>
                  <a:pt x="503" y="407"/>
                </a:cubicBezTo>
                <a:cubicBezTo>
                  <a:pt x="436" y="397"/>
                  <a:pt x="531" y="411"/>
                  <a:pt x="486" y="403"/>
                </a:cubicBezTo>
                <a:cubicBezTo>
                  <a:pt x="476" y="402"/>
                  <a:pt x="471" y="401"/>
                  <a:pt x="467" y="400"/>
                </a:cubicBezTo>
                <a:cubicBezTo>
                  <a:pt x="445" y="397"/>
                  <a:pt x="452" y="398"/>
                  <a:pt x="464" y="401"/>
                </a:cubicBezTo>
                <a:cubicBezTo>
                  <a:pt x="401" y="388"/>
                  <a:pt x="426" y="391"/>
                  <a:pt x="392" y="381"/>
                </a:cubicBezTo>
                <a:cubicBezTo>
                  <a:pt x="348" y="363"/>
                  <a:pt x="374" y="375"/>
                  <a:pt x="364" y="371"/>
                </a:cubicBezTo>
                <a:cubicBezTo>
                  <a:pt x="367" y="369"/>
                  <a:pt x="338" y="363"/>
                  <a:pt x="332" y="331"/>
                </a:cubicBezTo>
                <a:cubicBezTo>
                  <a:pt x="335" y="299"/>
                  <a:pt x="367" y="267"/>
                  <a:pt x="391" y="242"/>
                </a:cubicBezTo>
                <a:cubicBezTo>
                  <a:pt x="440" y="194"/>
                  <a:pt x="505" y="155"/>
                  <a:pt x="576" y="117"/>
                </a:cubicBezTo>
                <a:cubicBezTo>
                  <a:pt x="606" y="102"/>
                  <a:pt x="647" y="83"/>
                  <a:pt x="688" y="65"/>
                </a:cubicBezTo>
                <a:cubicBezTo>
                  <a:pt x="688" y="65"/>
                  <a:pt x="688" y="65"/>
                  <a:pt x="688" y="65"/>
                </a:cubicBezTo>
                <a:cubicBezTo>
                  <a:pt x="689" y="65"/>
                  <a:pt x="689" y="65"/>
                  <a:pt x="689" y="64"/>
                </a:cubicBezTo>
                <a:cubicBezTo>
                  <a:pt x="705" y="58"/>
                  <a:pt x="730" y="48"/>
                  <a:pt x="752" y="38"/>
                </a:cubicBezTo>
                <a:cubicBezTo>
                  <a:pt x="764" y="34"/>
                  <a:pt x="774" y="30"/>
                  <a:pt x="782" y="26"/>
                </a:cubicBezTo>
                <a:cubicBezTo>
                  <a:pt x="786" y="23"/>
                  <a:pt x="792" y="20"/>
                  <a:pt x="789" y="14"/>
                </a:cubicBezTo>
                <a:cubicBezTo>
                  <a:pt x="786" y="10"/>
                  <a:pt x="784" y="9"/>
                  <a:pt x="783" y="9"/>
                </a:cubicBezTo>
                <a:cubicBezTo>
                  <a:pt x="780" y="8"/>
                  <a:pt x="778" y="7"/>
                  <a:pt x="775" y="6"/>
                </a:cubicBezTo>
                <a:cubicBezTo>
                  <a:pt x="735" y="1"/>
                  <a:pt x="775" y="5"/>
                  <a:pt x="752" y="2"/>
                </a:cubicBezTo>
                <a:cubicBezTo>
                  <a:pt x="715" y="0"/>
                  <a:pt x="667" y="0"/>
                  <a:pt x="648" y="1"/>
                </a:cubicBezTo>
                <a:cubicBezTo>
                  <a:pt x="645" y="1"/>
                  <a:pt x="649" y="1"/>
                  <a:pt x="646" y="1"/>
                </a:cubicBezTo>
                <a:cubicBezTo>
                  <a:pt x="617" y="2"/>
                  <a:pt x="617" y="2"/>
                  <a:pt x="617" y="2"/>
                </a:cubicBezTo>
                <a:cubicBezTo>
                  <a:pt x="615" y="3"/>
                  <a:pt x="609" y="3"/>
                  <a:pt x="614" y="3"/>
                </a:cubicBezTo>
                <a:cubicBezTo>
                  <a:pt x="607" y="3"/>
                  <a:pt x="601" y="4"/>
                  <a:pt x="591" y="4"/>
                </a:cubicBezTo>
                <a:cubicBezTo>
                  <a:pt x="566" y="6"/>
                  <a:pt x="588" y="4"/>
                  <a:pt x="579" y="4"/>
                </a:cubicBezTo>
                <a:cubicBezTo>
                  <a:pt x="517" y="7"/>
                  <a:pt x="446" y="13"/>
                  <a:pt x="386" y="17"/>
                </a:cubicBezTo>
                <a:cubicBezTo>
                  <a:pt x="386" y="16"/>
                  <a:pt x="318" y="22"/>
                  <a:pt x="290" y="25"/>
                </a:cubicBezTo>
                <a:cubicBezTo>
                  <a:pt x="233" y="30"/>
                  <a:pt x="167" y="39"/>
                  <a:pt x="123" y="44"/>
                </a:cubicBezTo>
                <a:cubicBezTo>
                  <a:pt x="149" y="40"/>
                  <a:pt x="193" y="36"/>
                  <a:pt x="198" y="34"/>
                </a:cubicBezTo>
                <a:cubicBezTo>
                  <a:pt x="186" y="35"/>
                  <a:pt x="186" y="35"/>
                  <a:pt x="186" y="35"/>
                </a:cubicBezTo>
                <a:cubicBezTo>
                  <a:pt x="160" y="38"/>
                  <a:pt x="117" y="42"/>
                  <a:pt x="102" y="45"/>
                </a:cubicBezTo>
                <a:cubicBezTo>
                  <a:pt x="117" y="44"/>
                  <a:pt x="118" y="44"/>
                  <a:pt x="123" y="44"/>
                </a:cubicBezTo>
                <a:cubicBezTo>
                  <a:pt x="111" y="45"/>
                  <a:pt x="109" y="46"/>
                  <a:pt x="94" y="48"/>
                </a:cubicBezTo>
                <a:cubicBezTo>
                  <a:pt x="72" y="51"/>
                  <a:pt x="49" y="53"/>
                  <a:pt x="49" y="53"/>
                </a:cubicBezTo>
                <a:cubicBezTo>
                  <a:pt x="61" y="51"/>
                  <a:pt x="73" y="50"/>
                  <a:pt x="84" y="48"/>
                </a:cubicBezTo>
                <a:cubicBezTo>
                  <a:pt x="88" y="47"/>
                  <a:pt x="50" y="52"/>
                  <a:pt x="37" y="53"/>
                </a:cubicBezTo>
                <a:cubicBezTo>
                  <a:pt x="60" y="52"/>
                  <a:pt x="0" y="60"/>
                  <a:pt x="61" y="53"/>
                </a:cubicBezTo>
                <a:cubicBezTo>
                  <a:pt x="27" y="58"/>
                  <a:pt x="27" y="58"/>
                  <a:pt x="27" y="58"/>
                </a:cubicBezTo>
                <a:cubicBezTo>
                  <a:pt x="2" y="62"/>
                  <a:pt x="136" y="46"/>
                  <a:pt x="78" y="54"/>
                </a:cubicBezTo>
                <a:cubicBezTo>
                  <a:pt x="72" y="55"/>
                  <a:pt x="80" y="55"/>
                  <a:pt x="60" y="58"/>
                </a:cubicBezTo>
                <a:cubicBezTo>
                  <a:pt x="71" y="57"/>
                  <a:pt x="93" y="54"/>
                  <a:pt x="101" y="53"/>
                </a:cubicBezTo>
                <a:cubicBezTo>
                  <a:pt x="116" y="52"/>
                  <a:pt x="185" y="43"/>
                  <a:pt x="187" y="44"/>
                </a:cubicBezTo>
                <a:cubicBezTo>
                  <a:pt x="243" y="37"/>
                  <a:pt x="270" y="36"/>
                  <a:pt x="321" y="31"/>
                </a:cubicBezTo>
                <a:cubicBezTo>
                  <a:pt x="386" y="25"/>
                  <a:pt x="343" y="28"/>
                  <a:pt x="362" y="26"/>
                </a:cubicBezTo>
                <a:cubicBezTo>
                  <a:pt x="395" y="23"/>
                  <a:pt x="427" y="20"/>
                  <a:pt x="447" y="18"/>
                </a:cubicBezTo>
                <a:cubicBezTo>
                  <a:pt x="465" y="17"/>
                  <a:pt x="475" y="17"/>
                  <a:pt x="464" y="18"/>
                </a:cubicBezTo>
                <a:cubicBezTo>
                  <a:pt x="530" y="14"/>
                  <a:pt x="597" y="10"/>
                  <a:pt x="664" y="9"/>
                </a:cubicBezTo>
                <a:cubicBezTo>
                  <a:pt x="698" y="9"/>
                  <a:pt x="732" y="9"/>
                  <a:pt x="764" y="12"/>
                </a:cubicBezTo>
                <a:cubicBezTo>
                  <a:pt x="771" y="13"/>
                  <a:pt x="784" y="17"/>
                  <a:pt x="783" y="17"/>
                </a:cubicBezTo>
                <a:cubicBezTo>
                  <a:pt x="783" y="17"/>
                  <a:pt x="772" y="23"/>
                  <a:pt x="765" y="25"/>
                </a:cubicBezTo>
                <a:cubicBezTo>
                  <a:pt x="718" y="45"/>
                  <a:pt x="718" y="45"/>
                  <a:pt x="718" y="45"/>
                </a:cubicBezTo>
                <a:cubicBezTo>
                  <a:pt x="667" y="65"/>
                  <a:pt x="621" y="87"/>
                  <a:pt x="572" y="111"/>
                </a:cubicBezTo>
                <a:cubicBezTo>
                  <a:pt x="580" y="107"/>
                  <a:pt x="580" y="107"/>
                  <a:pt x="580" y="107"/>
                </a:cubicBezTo>
                <a:cubicBezTo>
                  <a:pt x="582" y="106"/>
                  <a:pt x="576" y="109"/>
                  <a:pt x="571" y="112"/>
                </a:cubicBezTo>
                <a:cubicBezTo>
                  <a:pt x="579" y="108"/>
                  <a:pt x="587" y="105"/>
                  <a:pt x="594" y="101"/>
                </a:cubicBezTo>
                <a:cubicBezTo>
                  <a:pt x="580" y="108"/>
                  <a:pt x="565" y="116"/>
                  <a:pt x="551" y="123"/>
                </a:cubicBezTo>
                <a:cubicBezTo>
                  <a:pt x="536" y="132"/>
                  <a:pt x="471" y="169"/>
                  <a:pt x="454" y="184"/>
                </a:cubicBezTo>
                <a:cubicBezTo>
                  <a:pt x="417" y="210"/>
                  <a:pt x="408" y="220"/>
                  <a:pt x="397" y="228"/>
                </a:cubicBezTo>
                <a:cubicBezTo>
                  <a:pt x="388" y="237"/>
                  <a:pt x="376" y="245"/>
                  <a:pt x="348" y="282"/>
                </a:cubicBezTo>
                <a:cubicBezTo>
                  <a:pt x="341" y="293"/>
                  <a:pt x="333" y="302"/>
                  <a:pt x="328" y="317"/>
                </a:cubicBezTo>
                <a:cubicBezTo>
                  <a:pt x="323" y="332"/>
                  <a:pt x="330" y="350"/>
                  <a:pt x="341" y="359"/>
                </a:cubicBezTo>
                <a:cubicBezTo>
                  <a:pt x="363" y="379"/>
                  <a:pt x="391" y="387"/>
                  <a:pt x="418" y="395"/>
                </a:cubicBezTo>
                <a:cubicBezTo>
                  <a:pt x="438" y="400"/>
                  <a:pt x="457" y="404"/>
                  <a:pt x="453" y="403"/>
                </a:cubicBezTo>
                <a:cubicBezTo>
                  <a:pt x="477" y="408"/>
                  <a:pt x="512" y="413"/>
                  <a:pt x="537" y="415"/>
                </a:cubicBezTo>
                <a:cubicBezTo>
                  <a:pt x="645" y="424"/>
                  <a:pt x="523" y="413"/>
                  <a:pt x="483" y="4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5" name="Freeform 17"/>
          <p:cNvSpPr/>
          <p:nvPr/>
        </p:nvSpPr>
        <p:spPr bwMode="auto">
          <a:xfrm>
            <a:off x="3158653" y="4556125"/>
            <a:ext cx="179387" cy="14288"/>
          </a:xfrm>
          <a:custGeom>
            <a:avLst/>
            <a:gdLst>
              <a:gd name="T0" fmla="*/ 74 w 78"/>
              <a:gd name="T1" fmla="*/ 1 h 7"/>
              <a:gd name="T2" fmla="*/ 43 w 78"/>
              <a:gd name="T3" fmla="*/ 2 h 7"/>
              <a:gd name="T4" fmla="*/ 31 w 78"/>
              <a:gd name="T5" fmla="*/ 3 h 7"/>
              <a:gd name="T6" fmla="*/ 19 w 78"/>
              <a:gd name="T7" fmla="*/ 6 h 7"/>
              <a:gd name="T8" fmla="*/ 74 w 78"/>
              <a:gd name="T9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7">
                <a:moveTo>
                  <a:pt x="74" y="1"/>
                </a:moveTo>
                <a:cubicBezTo>
                  <a:pt x="78" y="0"/>
                  <a:pt x="52" y="2"/>
                  <a:pt x="43" y="2"/>
                </a:cubicBezTo>
                <a:cubicBezTo>
                  <a:pt x="31" y="3"/>
                  <a:pt x="31" y="3"/>
                  <a:pt x="31" y="3"/>
                </a:cubicBezTo>
                <a:cubicBezTo>
                  <a:pt x="1" y="6"/>
                  <a:pt x="0" y="7"/>
                  <a:pt x="19" y="6"/>
                </a:cubicBezTo>
                <a:cubicBezTo>
                  <a:pt x="26" y="5"/>
                  <a:pt x="58" y="2"/>
                  <a:pt x="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6" name="Freeform 18"/>
          <p:cNvSpPr/>
          <p:nvPr/>
        </p:nvSpPr>
        <p:spPr bwMode="auto">
          <a:xfrm>
            <a:off x="3874615" y="4532313"/>
            <a:ext cx="84138" cy="3175"/>
          </a:xfrm>
          <a:custGeom>
            <a:avLst/>
            <a:gdLst>
              <a:gd name="T0" fmla="*/ 4 w 37"/>
              <a:gd name="T1" fmla="*/ 0 h 1"/>
              <a:gd name="T2" fmla="*/ 0 w 37"/>
              <a:gd name="T3" fmla="*/ 0 h 1"/>
              <a:gd name="T4" fmla="*/ 37 w 37"/>
              <a:gd name="T5" fmla="*/ 1 h 1"/>
              <a:gd name="T6" fmla="*/ 4 w 37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1">
                <a:moveTo>
                  <a:pt x="4" y="0"/>
                </a:moveTo>
                <a:cubicBezTo>
                  <a:pt x="0" y="0"/>
                  <a:pt x="0" y="0"/>
                  <a:pt x="0" y="0"/>
                </a:cubicBezTo>
                <a:cubicBezTo>
                  <a:pt x="12" y="0"/>
                  <a:pt x="24" y="0"/>
                  <a:pt x="37" y="1"/>
                </a:cubicBezTo>
                <a:cubicBezTo>
                  <a:pt x="36" y="0"/>
                  <a:pt x="18" y="0"/>
                  <a:pt x="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9"/>
          <p:cNvSpPr/>
          <p:nvPr/>
        </p:nvSpPr>
        <p:spPr bwMode="auto">
          <a:xfrm>
            <a:off x="1964853" y="4676775"/>
            <a:ext cx="347662" cy="42863"/>
          </a:xfrm>
          <a:custGeom>
            <a:avLst/>
            <a:gdLst>
              <a:gd name="T0" fmla="*/ 65 w 150"/>
              <a:gd name="T1" fmla="*/ 11 h 19"/>
              <a:gd name="T2" fmla="*/ 150 w 150"/>
              <a:gd name="T3" fmla="*/ 0 h 19"/>
              <a:gd name="T4" fmla="*/ 143 w 150"/>
              <a:gd name="T5" fmla="*/ 0 h 19"/>
              <a:gd name="T6" fmla="*/ 28 w 150"/>
              <a:gd name="T7" fmla="*/ 14 h 19"/>
              <a:gd name="T8" fmla="*/ 65 w 150"/>
              <a:gd name="T9" fmla="*/ 1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" h="19">
                <a:moveTo>
                  <a:pt x="65" y="11"/>
                </a:moveTo>
                <a:cubicBezTo>
                  <a:pt x="100" y="6"/>
                  <a:pt x="114" y="5"/>
                  <a:pt x="150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07" y="4"/>
                  <a:pt x="70" y="8"/>
                  <a:pt x="28" y="14"/>
                </a:cubicBezTo>
                <a:cubicBezTo>
                  <a:pt x="0" y="19"/>
                  <a:pt x="79" y="8"/>
                  <a:pt x="65" y="1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8" name="Freeform 20"/>
          <p:cNvSpPr/>
          <p:nvPr/>
        </p:nvSpPr>
        <p:spPr bwMode="auto">
          <a:xfrm>
            <a:off x="1852140" y="4665663"/>
            <a:ext cx="568325" cy="80962"/>
          </a:xfrm>
          <a:custGeom>
            <a:avLst/>
            <a:gdLst>
              <a:gd name="T0" fmla="*/ 189 w 246"/>
              <a:gd name="T1" fmla="*/ 7 h 35"/>
              <a:gd name="T2" fmla="*/ 0 w 246"/>
              <a:gd name="T3" fmla="*/ 34 h 35"/>
              <a:gd name="T4" fmla="*/ 146 w 246"/>
              <a:gd name="T5" fmla="*/ 15 h 35"/>
              <a:gd name="T6" fmla="*/ 222 w 246"/>
              <a:gd name="T7" fmla="*/ 4 h 35"/>
              <a:gd name="T8" fmla="*/ 189 w 246"/>
              <a:gd name="T9" fmla="*/ 7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" h="35">
                <a:moveTo>
                  <a:pt x="189" y="7"/>
                </a:moveTo>
                <a:cubicBezTo>
                  <a:pt x="126" y="16"/>
                  <a:pt x="53" y="25"/>
                  <a:pt x="0" y="34"/>
                </a:cubicBezTo>
                <a:cubicBezTo>
                  <a:pt x="15" y="35"/>
                  <a:pt x="106" y="19"/>
                  <a:pt x="146" y="15"/>
                </a:cubicBezTo>
                <a:cubicBezTo>
                  <a:pt x="173" y="11"/>
                  <a:pt x="188" y="8"/>
                  <a:pt x="222" y="4"/>
                </a:cubicBezTo>
                <a:cubicBezTo>
                  <a:pt x="246" y="0"/>
                  <a:pt x="206" y="5"/>
                  <a:pt x="189" y="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9" name="Freeform 21"/>
          <p:cNvSpPr/>
          <p:nvPr/>
        </p:nvSpPr>
        <p:spPr bwMode="auto">
          <a:xfrm>
            <a:off x="1760065" y="4743450"/>
            <a:ext cx="100013" cy="14288"/>
          </a:xfrm>
          <a:custGeom>
            <a:avLst/>
            <a:gdLst>
              <a:gd name="T0" fmla="*/ 23 w 43"/>
              <a:gd name="T1" fmla="*/ 3 h 7"/>
              <a:gd name="T2" fmla="*/ 5 w 43"/>
              <a:gd name="T3" fmla="*/ 6 h 7"/>
              <a:gd name="T4" fmla="*/ 18 w 43"/>
              <a:gd name="T5" fmla="*/ 4 h 7"/>
              <a:gd name="T6" fmla="*/ 23 w 43"/>
              <a:gd name="T7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7">
                <a:moveTo>
                  <a:pt x="23" y="3"/>
                </a:moveTo>
                <a:cubicBezTo>
                  <a:pt x="16" y="4"/>
                  <a:pt x="9" y="5"/>
                  <a:pt x="5" y="6"/>
                </a:cubicBezTo>
                <a:cubicBezTo>
                  <a:pt x="0" y="7"/>
                  <a:pt x="13" y="5"/>
                  <a:pt x="18" y="4"/>
                </a:cubicBezTo>
                <a:cubicBezTo>
                  <a:pt x="25" y="3"/>
                  <a:pt x="43" y="0"/>
                  <a:pt x="23" y="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2" name="组合 57"/>
          <p:cNvGrpSpPr/>
          <p:nvPr/>
        </p:nvGrpSpPr>
        <p:grpSpPr bwMode="auto">
          <a:xfrm>
            <a:off x="4166235" y="1855711"/>
            <a:ext cx="6852921" cy="2306955"/>
            <a:chOff x="4474068" y="1057111"/>
            <a:chExt cx="6853026" cy="2308996"/>
          </a:xfrm>
        </p:grpSpPr>
        <p:grpSp>
          <p:nvGrpSpPr>
            <p:cNvPr id="9259" name="组合 19"/>
            <p:cNvGrpSpPr/>
            <p:nvPr/>
          </p:nvGrpSpPr>
          <p:grpSpPr bwMode="auto">
            <a:xfrm>
              <a:off x="4474068" y="2116029"/>
              <a:ext cx="514169" cy="472394"/>
              <a:chOff x="3265488" y="3252788"/>
              <a:chExt cx="3614738" cy="3321049"/>
            </a:xfrm>
          </p:grpSpPr>
          <p:sp>
            <p:nvSpPr>
              <p:cNvPr id="9261" name="Freeform 43"/>
              <p:cNvSpPr>
                <a:spLocks noEditPoints="1"/>
              </p:cNvSpPr>
              <p:nvPr/>
            </p:nvSpPr>
            <p:spPr bwMode="auto">
              <a:xfrm>
                <a:off x="3735390" y="3583185"/>
                <a:ext cx="3144836" cy="2665412"/>
              </a:xfrm>
              <a:custGeom>
                <a:avLst/>
                <a:gdLst>
                  <a:gd name="T0" fmla="*/ 353754 w 969"/>
                  <a:gd name="T1" fmla="*/ 497327 h 820"/>
                  <a:gd name="T2" fmla="*/ 3002038 w 969"/>
                  <a:gd name="T3" fmla="*/ 1417219 h 820"/>
                  <a:gd name="T4" fmla="*/ 3024756 w 969"/>
                  <a:gd name="T5" fmla="*/ 910141 h 820"/>
                  <a:gd name="T6" fmla="*/ 1502642 w 969"/>
                  <a:gd name="T7" fmla="*/ 2600402 h 820"/>
                  <a:gd name="T8" fmla="*/ 269372 w 969"/>
                  <a:gd name="T9" fmla="*/ 1748771 h 820"/>
                  <a:gd name="T10" fmla="*/ 366736 w 969"/>
                  <a:gd name="T11" fmla="*/ 1898294 h 820"/>
                  <a:gd name="T12" fmla="*/ 1366333 w 969"/>
                  <a:gd name="T13" fmla="*/ 2564646 h 820"/>
                  <a:gd name="T14" fmla="*/ 1677896 w 969"/>
                  <a:gd name="T15" fmla="*/ 2564646 h 820"/>
                  <a:gd name="T16" fmla="*/ 1187834 w 969"/>
                  <a:gd name="T17" fmla="*/ 2483384 h 820"/>
                  <a:gd name="T18" fmla="*/ 1265724 w 969"/>
                  <a:gd name="T19" fmla="*/ 2450879 h 820"/>
                  <a:gd name="T20" fmla="*/ 1541587 w 969"/>
                  <a:gd name="T21" fmla="*/ 2424875 h 820"/>
                  <a:gd name="T22" fmla="*/ 2226377 w 969"/>
                  <a:gd name="T23" fmla="*/ 2437877 h 820"/>
                  <a:gd name="T24" fmla="*/ 2580130 w 969"/>
                  <a:gd name="T25" fmla="*/ 1547239 h 820"/>
                  <a:gd name="T26" fmla="*/ 399190 w 969"/>
                  <a:gd name="T27" fmla="*/ 1943801 h 820"/>
                  <a:gd name="T28" fmla="*/ 2255586 w 969"/>
                  <a:gd name="T29" fmla="*/ 2437877 h 820"/>
                  <a:gd name="T30" fmla="*/ 619880 w 969"/>
                  <a:gd name="T31" fmla="*/ 2177837 h 820"/>
                  <a:gd name="T32" fmla="*/ 1246252 w 969"/>
                  <a:gd name="T33" fmla="*/ 2441127 h 820"/>
                  <a:gd name="T34" fmla="*/ 2002441 w 969"/>
                  <a:gd name="T35" fmla="*/ 2012061 h 820"/>
                  <a:gd name="T36" fmla="*/ 973634 w 969"/>
                  <a:gd name="T37" fmla="*/ 2278602 h 820"/>
                  <a:gd name="T38" fmla="*/ 765925 w 969"/>
                  <a:gd name="T39" fmla="*/ 2203841 h 820"/>
                  <a:gd name="T40" fmla="*/ 639353 w 969"/>
                  <a:gd name="T41" fmla="*/ 2184338 h 820"/>
                  <a:gd name="T42" fmla="*/ 2826784 w 969"/>
                  <a:gd name="T43" fmla="*/ 1797528 h 820"/>
                  <a:gd name="T44" fmla="*/ 869780 w 969"/>
                  <a:gd name="T45" fmla="*/ 546084 h 820"/>
                  <a:gd name="T46" fmla="*/ 2563903 w 969"/>
                  <a:gd name="T47" fmla="*/ 2291604 h 820"/>
                  <a:gd name="T48" fmla="*/ 2985811 w 969"/>
                  <a:gd name="T49" fmla="*/ 1696763 h 820"/>
                  <a:gd name="T50" fmla="*/ 389454 w 969"/>
                  <a:gd name="T51" fmla="*/ 923143 h 820"/>
                  <a:gd name="T52" fmla="*/ 408926 w 969"/>
                  <a:gd name="T53" fmla="*/ 994654 h 820"/>
                  <a:gd name="T54" fmla="*/ 2976075 w 969"/>
                  <a:gd name="T55" fmla="*/ 1696763 h 820"/>
                  <a:gd name="T56" fmla="*/ 499799 w 969"/>
                  <a:gd name="T57" fmla="*/ 2038065 h 820"/>
                  <a:gd name="T58" fmla="*/ 723735 w 969"/>
                  <a:gd name="T59" fmla="*/ 2008811 h 820"/>
                  <a:gd name="T60" fmla="*/ 376472 w 969"/>
                  <a:gd name="T61" fmla="*/ 1898294 h 820"/>
                  <a:gd name="T62" fmla="*/ 337526 w 969"/>
                  <a:gd name="T63" fmla="*/ 1836534 h 820"/>
                  <a:gd name="T64" fmla="*/ 285599 w 969"/>
                  <a:gd name="T65" fmla="*/ 1121423 h 820"/>
                  <a:gd name="T66" fmla="*/ 214200 w 969"/>
                  <a:gd name="T67" fmla="*/ 1618750 h 820"/>
                  <a:gd name="T68" fmla="*/ 402435 w 969"/>
                  <a:gd name="T69" fmla="*/ 643599 h 820"/>
                  <a:gd name="T70" fmla="*/ 402435 w 969"/>
                  <a:gd name="T71" fmla="*/ 643599 h 820"/>
                  <a:gd name="T72" fmla="*/ 2479522 w 969"/>
                  <a:gd name="T73" fmla="*/ 715111 h 820"/>
                  <a:gd name="T74" fmla="*/ 2862484 w 969"/>
                  <a:gd name="T75" fmla="*/ 1514734 h 820"/>
                  <a:gd name="T76" fmla="*/ 382963 w 969"/>
                  <a:gd name="T77" fmla="*/ 916642 h 820"/>
                  <a:gd name="T78" fmla="*/ 1655178 w 969"/>
                  <a:gd name="T79" fmla="*/ 458321 h 820"/>
                  <a:gd name="T80" fmla="*/ 561462 w 969"/>
                  <a:gd name="T81" fmla="*/ 526581 h 820"/>
                  <a:gd name="T82" fmla="*/ 2593112 w 969"/>
                  <a:gd name="T83" fmla="*/ 783371 h 820"/>
                  <a:gd name="T84" fmla="*/ 2729421 w 969"/>
                  <a:gd name="T85" fmla="*/ 848381 h 820"/>
                  <a:gd name="T86" fmla="*/ 2018668 w 969"/>
                  <a:gd name="T87" fmla="*/ 191780 h 820"/>
                  <a:gd name="T88" fmla="*/ 444626 w 969"/>
                  <a:gd name="T89" fmla="*/ 819127 h 820"/>
                  <a:gd name="T90" fmla="*/ 454363 w 969"/>
                  <a:gd name="T91" fmla="*/ 786622 h 820"/>
                  <a:gd name="T92" fmla="*/ 950916 w 969"/>
                  <a:gd name="T93" fmla="*/ 451820 h 820"/>
                  <a:gd name="T94" fmla="*/ 950916 w 969"/>
                  <a:gd name="T95" fmla="*/ 451820 h 820"/>
                  <a:gd name="T96" fmla="*/ 2479522 w 969"/>
                  <a:gd name="T97" fmla="*/ 702109 h 820"/>
                  <a:gd name="T98" fmla="*/ 2129013 w 969"/>
                  <a:gd name="T99" fmla="*/ 412814 h 820"/>
                  <a:gd name="T100" fmla="*/ 1992705 w 969"/>
                  <a:gd name="T101" fmla="*/ 312048 h 820"/>
                  <a:gd name="T102" fmla="*/ 694526 w 969"/>
                  <a:gd name="T103" fmla="*/ 377058 h 820"/>
                  <a:gd name="T104" fmla="*/ 2184186 w 969"/>
                  <a:gd name="T105" fmla="*/ 507078 h 820"/>
                  <a:gd name="T106" fmla="*/ 876271 w 969"/>
                  <a:gd name="T107" fmla="*/ 529832 h 820"/>
                  <a:gd name="T108" fmla="*/ 1551324 w 969"/>
                  <a:gd name="T109" fmla="*/ 442068 h 820"/>
                  <a:gd name="T110" fmla="*/ 1982968 w 969"/>
                  <a:gd name="T111" fmla="*/ 412814 h 820"/>
                  <a:gd name="T112" fmla="*/ 1158625 w 969"/>
                  <a:gd name="T113" fmla="*/ 328301 h 820"/>
                  <a:gd name="T114" fmla="*/ 843816 w 969"/>
                  <a:gd name="T115" fmla="*/ 276293 h 820"/>
                  <a:gd name="T116" fmla="*/ 1119679 w 969"/>
                  <a:gd name="T117" fmla="*/ 344553 h 820"/>
                  <a:gd name="T118" fmla="*/ 1158625 w 969"/>
                  <a:gd name="T119" fmla="*/ 338052 h 820"/>
                  <a:gd name="T120" fmla="*/ 1427997 w 969"/>
                  <a:gd name="T121" fmla="*/ 234036 h 82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9"/>
                  <a:gd name="T184" fmla="*/ 0 h 820"/>
                  <a:gd name="T185" fmla="*/ 969 w 969"/>
                  <a:gd name="T186" fmla="*/ 820 h 82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9" h="820">
                    <a:moveTo>
                      <a:pt x="532" y="809"/>
                    </a:moveTo>
                    <a:cubicBezTo>
                      <a:pt x="505" y="809"/>
                      <a:pt x="479" y="806"/>
                      <a:pt x="453" y="800"/>
                    </a:cubicBezTo>
                    <a:cubicBezTo>
                      <a:pt x="374" y="805"/>
                      <a:pt x="296" y="788"/>
                      <a:pt x="233" y="750"/>
                    </a:cubicBezTo>
                    <a:cubicBezTo>
                      <a:pt x="153" y="701"/>
                      <a:pt x="99" y="622"/>
                      <a:pt x="78" y="529"/>
                    </a:cubicBezTo>
                    <a:cubicBezTo>
                      <a:pt x="73" y="519"/>
                      <a:pt x="68" y="509"/>
                      <a:pt x="63" y="499"/>
                    </a:cubicBezTo>
                    <a:cubicBezTo>
                      <a:pt x="17" y="395"/>
                      <a:pt x="0" y="241"/>
                      <a:pt x="109" y="153"/>
                    </a:cubicBezTo>
                    <a:cubicBezTo>
                      <a:pt x="138" y="129"/>
                      <a:pt x="172" y="111"/>
                      <a:pt x="210" y="97"/>
                    </a:cubicBezTo>
                    <a:cubicBezTo>
                      <a:pt x="211" y="97"/>
                      <a:pt x="211" y="97"/>
                      <a:pt x="211" y="96"/>
                    </a:cubicBezTo>
                    <a:cubicBezTo>
                      <a:pt x="260" y="59"/>
                      <a:pt x="321" y="34"/>
                      <a:pt x="387" y="24"/>
                    </a:cubicBezTo>
                    <a:cubicBezTo>
                      <a:pt x="552" y="0"/>
                      <a:pt x="717" y="66"/>
                      <a:pt x="806" y="194"/>
                    </a:cubicBezTo>
                    <a:cubicBezTo>
                      <a:pt x="823" y="217"/>
                      <a:pt x="837" y="243"/>
                      <a:pt x="848" y="270"/>
                    </a:cubicBezTo>
                    <a:cubicBezTo>
                      <a:pt x="887" y="317"/>
                      <a:pt x="915" y="372"/>
                      <a:pt x="925" y="436"/>
                    </a:cubicBezTo>
                    <a:cubicBezTo>
                      <a:pt x="935" y="501"/>
                      <a:pt x="921" y="563"/>
                      <a:pt x="885" y="618"/>
                    </a:cubicBezTo>
                    <a:cubicBezTo>
                      <a:pt x="909" y="588"/>
                      <a:pt x="928" y="553"/>
                      <a:pt x="941" y="515"/>
                    </a:cubicBezTo>
                    <a:cubicBezTo>
                      <a:pt x="967" y="439"/>
                      <a:pt x="963" y="356"/>
                      <a:pt x="930" y="281"/>
                    </a:cubicBezTo>
                    <a:cubicBezTo>
                      <a:pt x="895" y="202"/>
                      <a:pt x="833" y="163"/>
                      <a:pt x="766" y="123"/>
                    </a:cubicBezTo>
                    <a:cubicBezTo>
                      <a:pt x="768" y="120"/>
                      <a:pt x="768" y="120"/>
                      <a:pt x="768" y="120"/>
                    </a:cubicBezTo>
                    <a:cubicBezTo>
                      <a:pt x="834" y="161"/>
                      <a:pt x="897" y="200"/>
                      <a:pt x="932" y="280"/>
                    </a:cubicBezTo>
                    <a:cubicBezTo>
                      <a:pt x="965" y="356"/>
                      <a:pt x="969" y="439"/>
                      <a:pt x="944" y="515"/>
                    </a:cubicBezTo>
                    <a:cubicBezTo>
                      <a:pt x="926" y="568"/>
                      <a:pt x="896" y="615"/>
                      <a:pt x="855" y="656"/>
                    </a:cubicBezTo>
                    <a:cubicBezTo>
                      <a:pt x="832" y="681"/>
                      <a:pt x="803" y="703"/>
                      <a:pt x="771" y="722"/>
                    </a:cubicBezTo>
                    <a:cubicBezTo>
                      <a:pt x="729" y="759"/>
                      <a:pt x="676" y="785"/>
                      <a:pt x="618" y="799"/>
                    </a:cubicBezTo>
                    <a:cubicBezTo>
                      <a:pt x="590" y="806"/>
                      <a:pt x="561" y="809"/>
                      <a:pt x="532" y="809"/>
                    </a:cubicBezTo>
                    <a:close/>
                    <a:moveTo>
                      <a:pt x="463" y="800"/>
                    </a:moveTo>
                    <a:cubicBezTo>
                      <a:pt x="565" y="820"/>
                      <a:pt x="676" y="794"/>
                      <a:pt x="757" y="731"/>
                    </a:cubicBezTo>
                    <a:cubicBezTo>
                      <a:pt x="734" y="744"/>
                      <a:pt x="708" y="755"/>
                      <a:pt x="682" y="765"/>
                    </a:cubicBezTo>
                    <a:cubicBezTo>
                      <a:pt x="624" y="785"/>
                      <a:pt x="565" y="794"/>
                      <a:pt x="507" y="794"/>
                    </a:cubicBezTo>
                    <a:cubicBezTo>
                      <a:pt x="507" y="794"/>
                      <a:pt x="506" y="794"/>
                      <a:pt x="506" y="794"/>
                    </a:cubicBezTo>
                    <a:cubicBezTo>
                      <a:pt x="492" y="797"/>
                      <a:pt x="477" y="799"/>
                      <a:pt x="463" y="800"/>
                    </a:cubicBezTo>
                    <a:close/>
                    <a:moveTo>
                      <a:pt x="83" y="538"/>
                    </a:moveTo>
                    <a:cubicBezTo>
                      <a:pt x="105" y="626"/>
                      <a:pt x="158" y="701"/>
                      <a:pt x="234" y="747"/>
                    </a:cubicBezTo>
                    <a:cubicBezTo>
                      <a:pt x="294" y="784"/>
                      <a:pt x="369" y="801"/>
                      <a:pt x="444" y="798"/>
                    </a:cubicBezTo>
                    <a:cubicBezTo>
                      <a:pt x="432" y="795"/>
                      <a:pt x="420" y="791"/>
                      <a:pt x="408" y="787"/>
                    </a:cubicBezTo>
                    <a:cubicBezTo>
                      <a:pt x="382" y="782"/>
                      <a:pt x="357" y="776"/>
                      <a:pt x="333" y="768"/>
                    </a:cubicBezTo>
                    <a:cubicBezTo>
                      <a:pt x="251" y="741"/>
                      <a:pt x="183" y="692"/>
                      <a:pt x="139" y="629"/>
                    </a:cubicBezTo>
                    <a:cubicBezTo>
                      <a:pt x="129" y="615"/>
                      <a:pt x="120" y="600"/>
                      <a:pt x="113" y="584"/>
                    </a:cubicBezTo>
                    <a:cubicBezTo>
                      <a:pt x="102" y="569"/>
                      <a:pt x="92" y="554"/>
                      <a:pt x="83" y="538"/>
                    </a:cubicBezTo>
                    <a:close/>
                    <a:moveTo>
                      <a:pt x="421" y="789"/>
                    </a:moveTo>
                    <a:cubicBezTo>
                      <a:pt x="432" y="792"/>
                      <a:pt x="443" y="795"/>
                      <a:pt x="453" y="798"/>
                    </a:cubicBezTo>
                    <a:cubicBezTo>
                      <a:pt x="466" y="797"/>
                      <a:pt x="478" y="796"/>
                      <a:pt x="490" y="794"/>
                    </a:cubicBezTo>
                    <a:cubicBezTo>
                      <a:pt x="480" y="794"/>
                      <a:pt x="471" y="793"/>
                      <a:pt x="461" y="792"/>
                    </a:cubicBezTo>
                    <a:cubicBezTo>
                      <a:pt x="448" y="792"/>
                      <a:pt x="434" y="790"/>
                      <a:pt x="421" y="789"/>
                    </a:cubicBezTo>
                    <a:close/>
                    <a:moveTo>
                      <a:pt x="561" y="787"/>
                    </a:moveTo>
                    <a:cubicBezTo>
                      <a:pt x="550" y="789"/>
                      <a:pt x="540" y="790"/>
                      <a:pt x="529" y="791"/>
                    </a:cubicBezTo>
                    <a:cubicBezTo>
                      <a:pt x="562" y="790"/>
                      <a:pt x="595" y="785"/>
                      <a:pt x="628" y="777"/>
                    </a:cubicBezTo>
                    <a:cubicBezTo>
                      <a:pt x="606" y="782"/>
                      <a:pt x="583" y="786"/>
                      <a:pt x="561" y="787"/>
                    </a:cubicBezTo>
                    <a:close/>
                    <a:moveTo>
                      <a:pt x="465" y="790"/>
                    </a:moveTo>
                    <a:cubicBezTo>
                      <a:pt x="483" y="791"/>
                      <a:pt x="500" y="791"/>
                      <a:pt x="517" y="789"/>
                    </a:cubicBezTo>
                    <a:cubicBezTo>
                      <a:pt x="518" y="789"/>
                      <a:pt x="518" y="789"/>
                      <a:pt x="518" y="789"/>
                    </a:cubicBezTo>
                    <a:cubicBezTo>
                      <a:pt x="488" y="790"/>
                      <a:pt x="458" y="787"/>
                      <a:pt x="428" y="782"/>
                    </a:cubicBezTo>
                    <a:cubicBezTo>
                      <a:pt x="411" y="779"/>
                      <a:pt x="394" y="775"/>
                      <a:pt x="378" y="770"/>
                    </a:cubicBezTo>
                    <a:cubicBezTo>
                      <a:pt x="385" y="774"/>
                      <a:pt x="392" y="777"/>
                      <a:pt x="399" y="780"/>
                    </a:cubicBezTo>
                    <a:cubicBezTo>
                      <a:pt x="421" y="785"/>
                      <a:pt x="443" y="788"/>
                      <a:pt x="465" y="790"/>
                    </a:cubicBezTo>
                    <a:close/>
                    <a:moveTo>
                      <a:pt x="366" y="764"/>
                    </a:moveTo>
                    <a:cubicBezTo>
                      <a:pt x="387" y="770"/>
                      <a:pt x="407" y="776"/>
                      <a:pt x="429" y="779"/>
                    </a:cubicBezTo>
                    <a:cubicBezTo>
                      <a:pt x="449" y="783"/>
                      <a:pt x="471" y="785"/>
                      <a:pt x="494" y="786"/>
                    </a:cubicBezTo>
                    <a:cubicBezTo>
                      <a:pt x="455" y="782"/>
                      <a:pt x="418" y="770"/>
                      <a:pt x="384" y="754"/>
                    </a:cubicBezTo>
                    <a:cubicBezTo>
                      <a:pt x="369" y="753"/>
                      <a:pt x="356" y="752"/>
                      <a:pt x="342" y="749"/>
                    </a:cubicBezTo>
                    <a:cubicBezTo>
                      <a:pt x="350" y="755"/>
                      <a:pt x="358" y="760"/>
                      <a:pt x="366" y="764"/>
                    </a:cubicBezTo>
                    <a:close/>
                    <a:moveTo>
                      <a:pt x="390" y="754"/>
                    </a:moveTo>
                    <a:cubicBezTo>
                      <a:pt x="434" y="774"/>
                      <a:pt x="482" y="786"/>
                      <a:pt x="532" y="786"/>
                    </a:cubicBezTo>
                    <a:cubicBezTo>
                      <a:pt x="533" y="786"/>
                      <a:pt x="534" y="786"/>
                      <a:pt x="535" y="785"/>
                    </a:cubicBezTo>
                    <a:cubicBezTo>
                      <a:pt x="583" y="774"/>
                      <a:pt x="628" y="754"/>
                      <a:pt x="669" y="727"/>
                    </a:cubicBezTo>
                    <a:cubicBezTo>
                      <a:pt x="758" y="667"/>
                      <a:pt x="801" y="581"/>
                      <a:pt x="792" y="481"/>
                    </a:cubicBezTo>
                    <a:cubicBezTo>
                      <a:pt x="771" y="534"/>
                      <a:pt x="736" y="585"/>
                      <a:pt x="691" y="628"/>
                    </a:cubicBezTo>
                    <a:cubicBezTo>
                      <a:pt x="630" y="687"/>
                      <a:pt x="553" y="729"/>
                      <a:pt x="475" y="746"/>
                    </a:cubicBezTo>
                    <a:cubicBezTo>
                      <a:pt x="446" y="752"/>
                      <a:pt x="418" y="755"/>
                      <a:pt x="390" y="754"/>
                    </a:cubicBezTo>
                    <a:close/>
                    <a:moveTo>
                      <a:pt x="795" y="476"/>
                    </a:moveTo>
                    <a:cubicBezTo>
                      <a:pt x="806" y="579"/>
                      <a:pt x="762" y="668"/>
                      <a:pt x="670" y="729"/>
                    </a:cubicBezTo>
                    <a:cubicBezTo>
                      <a:pt x="634" y="754"/>
                      <a:pt x="593" y="772"/>
                      <a:pt x="550" y="784"/>
                    </a:cubicBezTo>
                    <a:cubicBezTo>
                      <a:pt x="564" y="783"/>
                      <a:pt x="577" y="781"/>
                      <a:pt x="591" y="779"/>
                    </a:cubicBezTo>
                    <a:cubicBezTo>
                      <a:pt x="622" y="772"/>
                      <a:pt x="654" y="763"/>
                      <a:pt x="686" y="750"/>
                    </a:cubicBezTo>
                    <a:cubicBezTo>
                      <a:pt x="745" y="725"/>
                      <a:pt x="799" y="684"/>
                      <a:pt x="836" y="625"/>
                    </a:cubicBezTo>
                    <a:cubicBezTo>
                      <a:pt x="859" y="588"/>
                      <a:pt x="873" y="546"/>
                      <a:pt x="879" y="502"/>
                    </a:cubicBezTo>
                    <a:cubicBezTo>
                      <a:pt x="885" y="424"/>
                      <a:pt x="864" y="343"/>
                      <a:pt x="815" y="276"/>
                    </a:cubicBezTo>
                    <a:cubicBezTo>
                      <a:pt x="812" y="273"/>
                      <a:pt x="809" y="269"/>
                      <a:pt x="807" y="266"/>
                    </a:cubicBezTo>
                    <a:cubicBezTo>
                      <a:pt x="820" y="313"/>
                      <a:pt x="821" y="364"/>
                      <a:pt x="812" y="415"/>
                    </a:cubicBezTo>
                    <a:cubicBezTo>
                      <a:pt x="808" y="435"/>
                      <a:pt x="802" y="456"/>
                      <a:pt x="795" y="476"/>
                    </a:cubicBezTo>
                    <a:close/>
                    <a:moveTo>
                      <a:pt x="123" y="598"/>
                    </a:moveTo>
                    <a:cubicBezTo>
                      <a:pt x="129" y="608"/>
                      <a:pt x="135" y="618"/>
                      <a:pt x="141" y="627"/>
                    </a:cubicBezTo>
                    <a:cubicBezTo>
                      <a:pt x="195" y="704"/>
                      <a:pt x="285" y="758"/>
                      <a:pt x="385" y="780"/>
                    </a:cubicBezTo>
                    <a:cubicBezTo>
                      <a:pt x="319" y="763"/>
                      <a:pt x="258" y="733"/>
                      <a:pt x="209" y="690"/>
                    </a:cubicBezTo>
                    <a:cubicBezTo>
                      <a:pt x="186" y="671"/>
                      <a:pt x="166" y="650"/>
                      <a:pt x="147" y="627"/>
                    </a:cubicBezTo>
                    <a:cubicBezTo>
                      <a:pt x="139" y="618"/>
                      <a:pt x="131" y="608"/>
                      <a:pt x="123" y="598"/>
                    </a:cubicBezTo>
                    <a:close/>
                    <a:moveTo>
                      <a:pt x="695" y="750"/>
                    </a:moveTo>
                    <a:cubicBezTo>
                      <a:pt x="683" y="755"/>
                      <a:pt x="670" y="760"/>
                      <a:pt x="657" y="765"/>
                    </a:cubicBezTo>
                    <a:cubicBezTo>
                      <a:pt x="643" y="770"/>
                      <a:pt x="629" y="774"/>
                      <a:pt x="614" y="777"/>
                    </a:cubicBezTo>
                    <a:cubicBezTo>
                      <a:pt x="671" y="766"/>
                      <a:pt x="728" y="744"/>
                      <a:pt x="779" y="712"/>
                    </a:cubicBezTo>
                    <a:cubicBezTo>
                      <a:pt x="784" y="708"/>
                      <a:pt x="789" y="703"/>
                      <a:pt x="794" y="697"/>
                    </a:cubicBezTo>
                    <a:cubicBezTo>
                      <a:pt x="763" y="718"/>
                      <a:pt x="729" y="736"/>
                      <a:pt x="695" y="750"/>
                    </a:cubicBezTo>
                    <a:close/>
                    <a:moveTo>
                      <a:pt x="184" y="664"/>
                    </a:moveTo>
                    <a:cubicBezTo>
                      <a:pt x="193" y="673"/>
                      <a:pt x="201" y="681"/>
                      <a:pt x="210" y="688"/>
                    </a:cubicBezTo>
                    <a:cubicBezTo>
                      <a:pt x="259" y="731"/>
                      <a:pt x="320" y="760"/>
                      <a:pt x="385" y="777"/>
                    </a:cubicBezTo>
                    <a:cubicBezTo>
                      <a:pt x="378" y="774"/>
                      <a:pt x="372" y="770"/>
                      <a:pt x="365" y="766"/>
                    </a:cubicBezTo>
                    <a:cubicBezTo>
                      <a:pt x="335" y="757"/>
                      <a:pt x="305" y="744"/>
                      <a:pt x="278" y="730"/>
                    </a:cubicBezTo>
                    <a:cubicBezTo>
                      <a:pt x="246" y="716"/>
                      <a:pt x="217" y="696"/>
                      <a:pt x="191" y="670"/>
                    </a:cubicBezTo>
                    <a:cubicBezTo>
                      <a:pt x="189" y="668"/>
                      <a:pt x="186" y="666"/>
                      <a:pt x="184" y="664"/>
                    </a:cubicBezTo>
                    <a:close/>
                    <a:moveTo>
                      <a:pt x="301" y="739"/>
                    </a:moveTo>
                    <a:cubicBezTo>
                      <a:pt x="318" y="747"/>
                      <a:pt x="336" y="754"/>
                      <a:pt x="355" y="760"/>
                    </a:cubicBezTo>
                    <a:cubicBezTo>
                      <a:pt x="348" y="757"/>
                      <a:pt x="342" y="752"/>
                      <a:pt x="336" y="748"/>
                    </a:cubicBezTo>
                    <a:cubicBezTo>
                      <a:pt x="324" y="746"/>
                      <a:pt x="312" y="742"/>
                      <a:pt x="301" y="739"/>
                    </a:cubicBezTo>
                    <a:close/>
                    <a:moveTo>
                      <a:pt x="384" y="751"/>
                    </a:moveTo>
                    <a:cubicBezTo>
                      <a:pt x="413" y="753"/>
                      <a:pt x="444" y="750"/>
                      <a:pt x="475" y="743"/>
                    </a:cubicBezTo>
                    <a:cubicBezTo>
                      <a:pt x="618" y="712"/>
                      <a:pt x="742" y="604"/>
                      <a:pt x="792" y="475"/>
                    </a:cubicBezTo>
                    <a:cubicBezTo>
                      <a:pt x="791" y="467"/>
                      <a:pt x="789" y="458"/>
                      <a:pt x="788" y="448"/>
                    </a:cubicBezTo>
                    <a:cubicBezTo>
                      <a:pt x="780" y="411"/>
                      <a:pt x="766" y="374"/>
                      <a:pt x="747" y="340"/>
                    </a:cubicBezTo>
                    <a:cubicBezTo>
                      <a:pt x="748" y="369"/>
                      <a:pt x="746" y="397"/>
                      <a:pt x="741" y="424"/>
                    </a:cubicBezTo>
                    <a:cubicBezTo>
                      <a:pt x="727" y="497"/>
                      <a:pt x="683" y="566"/>
                      <a:pt x="617" y="619"/>
                    </a:cubicBezTo>
                    <a:cubicBezTo>
                      <a:pt x="554" y="669"/>
                      <a:pt x="477" y="700"/>
                      <a:pt x="401" y="707"/>
                    </a:cubicBezTo>
                    <a:cubicBezTo>
                      <a:pt x="368" y="711"/>
                      <a:pt x="336" y="709"/>
                      <a:pt x="306" y="703"/>
                    </a:cubicBezTo>
                    <a:cubicBezTo>
                      <a:pt x="330" y="722"/>
                      <a:pt x="356" y="738"/>
                      <a:pt x="384" y="751"/>
                    </a:cubicBezTo>
                    <a:close/>
                    <a:moveTo>
                      <a:pt x="337" y="746"/>
                    </a:moveTo>
                    <a:cubicBezTo>
                      <a:pt x="350" y="748"/>
                      <a:pt x="363" y="750"/>
                      <a:pt x="377" y="751"/>
                    </a:cubicBezTo>
                    <a:cubicBezTo>
                      <a:pt x="350" y="737"/>
                      <a:pt x="324" y="721"/>
                      <a:pt x="300" y="701"/>
                    </a:cubicBezTo>
                    <a:cubicBezTo>
                      <a:pt x="293" y="700"/>
                      <a:pt x="287" y="698"/>
                      <a:pt x="281" y="696"/>
                    </a:cubicBezTo>
                    <a:cubicBezTo>
                      <a:pt x="298" y="715"/>
                      <a:pt x="316" y="731"/>
                      <a:pt x="337" y="746"/>
                    </a:cubicBezTo>
                    <a:close/>
                    <a:moveTo>
                      <a:pt x="274" y="725"/>
                    </a:moveTo>
                    <a:cubicBezTo>
                      <a:pt x="292" y="733"/>
                      <a:pt x="311" y="740"/>
                      <a:pt x="330" y="744"/>
                    </a:cubicBezTo>
                    <a:cubicBezTo>
                      <a:pt x="311" y="730"/>
                      <a:pt x="292" y="713"/>
                      <a:pt x="276" y="695"/>
                    </a:cubicBezTo>
                    <a:cubicBezTo>
                      <a:pt x="262" y="690"/>
                      <a:pt x="249" y="684"/>
                      <a:pt x="236" y="678"/>
                    </a:cubicBezTo>
                    <a:cubicBezTo>
                      <a:pt x="183" y="649"/>
                      <a:pt x="144" y="604"/>
                      <a:pt x="119" y="542"/>
                    </a:cubicBezTo>
                    <a:cubicBezTo>
                      <a:pt x="98" y="489"/>
                      <a:pt x="90" y="429"/>
                      <a:pt x="95" y="372"/>
                    </a:cubicBezTo>
                    <a:cubicBezTo>
                      <a:pt x="98" y="345"/>
                      <a:pt x="104" y="320"/>
                      <a:pt x="113" y="296"/>
                    </a:cubicBezTo>
                    <a:cubicBezTo>
                      <a:pt x="103" y="312"/>
                      <a:pt x="96" y="329"/>
                      <a:pt x="91" y="346"/>
                    </a:cubicBezTo>
                    <a:cubicBezTo>
                      <a:pt x="84" y="439"/>
                      <a:pt x="101" y="546"/>
                      <a:pt x="157" y="625"/>
                    </a:cubicBezTo>
                    <a:cubicBezTo>
                      <a:pt x="169" y="643"/>
                      <a:pt x="182" y="658"/>
                      <a:pt x="197" y="672"/>
                    </a:cubicBezTo>
                    <a:cubicBezTo>
                      <a:pt x="221" y="692"/>
                      <a:pt x="247" y="710"/>
                      <a:pt x="274" y="725"/>
                    </a:cubicBezTo>
                    <a:close/>
                    <a:moveTo>
                      <a:pt x="871" y="553"/>
                    </a:moveTo>
                    <a:cubicBezTo>
                      <a:pt x="863" y="579"/>
                      <a:pt x="852" y="604"/>
                      <a:pt x="838" y="627"/>
                    </a:cubicBezTo>
                    <a:cubicBezTo>
                      <a:pt x="811" y="669"/>
                      <a:pt x="774" y="705"/>
                      <a:pt x="729" y="732"/>
                    </a:cubicBezTo>
                    <a:cubicBezTo>
                      <a:pt x="754" y="719"/>
                      <a:pt x="779" y="705"/>
                      <a:pt x="802" y="688"/>
                    </a:cubicBezTo>
                    <a:cubicBezTo>
                      <a:pt x="836" y="649"/>
                      <a:pt x="860" y="602"/>
                      <a:pt x="871" y="553"/>
                    </a:cubicBezTo>
                    <a:close/>
                    <a:moveTo>
                      <a:pt x="302" y="699"/>
                    </a:moveTo>
                    <a:cubicBezTo>
                      <a:pt x="332" y="706"/>
                      <a:pt x="365" y="708"/>
                      <a:pt x="400" y="705"/>
                    </a:cubicBezTo>
                    <a:cubicBezTo>
                      <a:pt x="540" y="692"/>
                      <a:pt x="706" y="589"/>
                      <a:pt x="738" y="424"/>
                    </a:cubicBezTo>
                    <a:cubicBezTo>
                      <a:pt x="744" y="395"/>
                      <a:pt x="746" y="365"/>
                      <a:pt x="744" y="335"/>
                    </a:cubicBezTo>
                    <a:cubicBezTo>
                      <a:pt x="690" y="242"/>
                      <a:pt x="598" y="167"/>
                      <a:pt x="497" y="140"/>
                    </a:cubicBezTo>
                    <a:cubicBezTo>
                      <a:pt x="419" y="135"/>
                      <a:pt x="338" y="143"/>
                      <a:pt x="268" y="168"/>
                    </a:cubicBezTo>
                    <a:cubicBezTo>
                      <a:pt x="195" y="250"/>
                      <a:pt x="163" y="367"/>
                      <a:pt x="183" y="489"/>
                    </a:cubicBezTo>
                    <a:cubicBezTo>
                      <a:pt x="191" y="540"/>
                      <a:pt x="208" y="588"/>
                      <a:pt x="232" y="630"/>
                    </a:cubicBezTo>
                    <a:cubicBezTo>
                      <a:pt x="253" y="655"/>
                      <a:pt x="276" y="679"/>
                      <a:pt x="302" y="699"/>
                    </a:cubicBezTo>
                    <a:close/>
                    <a:moveTo>
                      <a:pt x="804" y="690"/>
                    </a:moveTo>
                    <a:cubicBezTo>
                      <a:pt x="804" y="691"/>
                      <a:pt x="804" y="691"/>
                      <a:pt x="803" y="691"/>
                    </a:cubicBezTo>
                    <a:cubicBezTo>
                      <a:pt x="799" y="696"/>
                      <a:pt x="795" y="700"/>
                      <a:pt x="790" y="705"/>
                    </a:cubicBezTo>
                    <a:cubicBezTo>
                      <a:pt x="816" y="688"/>
                      <a:pt x="839" y="668"/>
                      <a:pt x="860" y="646"/>
                    </a:cubicBezTo>
                    <a:cubicBezTo>
                      <a:pt x="908" y="592"/>
                      <a:pt x="936" y="522"/>
                      <a:pt x="922" y="437"/>
                    </a:cubicBezTo>
                    <a:cubicBezTo>
                      <a:pt x="913" y="377"/>
                      <a:pt x="887" y="324"/>
                      <a:pt x="852" y="279"/>
                    </a:cubicBezTo>
                    <a:cubicBezTo>
                      <a:pt x="855" y="287"/>
                      <a:pt x="859" y="296"/>
                      <a:pt x="861" y="304"/>
                    </a:cubicBezTo>
                    <a:cubicBezTo>
                      <a:pt x="868" y="313"/>
                      <a:pt x="874" y="322"/>
                      <a:pt x="880" y="331"/>
                    </a:cubicBezTo>
                    <a:cubicBezTo>
                      <a:pt x="918" y="391"/>
                      <a:pt x="932" y="457"/>
                      <a:pt x="920" y="522"/>
                    </a:cubicBezTo>
                    <a:cubicBezTo>
                      <a:pt x="907" y="592"/>
                      <a:pt x="862" y="648"/>
                      <a:pt x="804" y="690"/>
                    </a:cubicBezTo>
                    <a:close/>
                    <a:moveTo>
                      <a:pt x="277" y="693"/>
                    </a:moveTo>
                    <a:cubicBezTo>
                      <a:pt x="283" y="695"/>
                      <a:pt x="290" y="696"/>
                      <a:pt x="296" y="698"/>
                    </a:cubicBezTo>
                    <a:cubicBezTo>
                      <a:pt x="276" y="682"/>
                      <a:pt x="258" y="664"/>
                      <a:pt x="241" y="645"/>
                    </a:cubicBezTo>
                    <a:cubicBezTo>
                      <a:pt x="252" y="662"/>
                      <a:pt x="264" y="678"/>
                      <a:pt x="277" y="693"/>
                    </a:cubicBezTo>
                    <a:close/>
                    <a:moveTo>
                      <a:pt x="120" y="284"/>
                    </a:moveTo>
                    <a:cubicBezTo>
                      <a:pt x="84" y="368"/>
                      <a:pt x="92" y="467"/>
                      <a:pt x="122" y="541"/>
                    </a:cubicBezTo>
                    <a:cubicBezTo>
                      <a:pt x="152" y="616"/>
                      <a:pt x="204" y="667"/>
                      <a:pt x="273" y="691"/>
                    </a:cubicBezTo>
                    <a:cubicBezTo>
                      <a:pt x="266" y="683"/>
                      <a:pt x="259" y="675"/>
                      <a:pt x="253" y="667"/>
                    </a:cubicBezTo>
                    <a:cubicBezTo>
                      <a:pt x="245" y="656"/>
                      <a:pt x="238" y="645"/>
                      <a:pt x="231" y="633"/>
                    </a:cubicBezTo>
                    <a:cubicBezTo>
                      <a:pt x="202" y="597"/>
                      <a:pt x="178" y="557"/>
                      <a:pt x="162" y="517"/>
                    </a:cubicBezTo>
                    <a:cubicBezTo>
                      <a:pt x="142" y="467"/>
                      <a:pt x="119" y="389"/>
                      <a:pt x="126" y="306"/>
                    </a:cubicBezTo>
                    <a:cubicBezTo>
                      <a:pt x="127" y="293"/>
                      <a:pt x="128" y="282"/>
                      <a:pt x="130" y="270"/>
                    </a:cubicBezTo>
                    <a:cubicBezTo>
                      <a:pt x="127" y="274"/>
                      <a:pt x="125" y="277"/>
                      <a:pt x="122" y="281"/>
                    </a:cubicBezTo>
                    <a:cubicBezTo>
                      <a:pt x="121" y="282"/>
                      <a:pt x="121" y="283"/>
                      <a:pt x="120" y="284"/>
                    </a:cubicBezTo>
                    <a:close/>
                    <a:moveTo>
                      <a:pt x="880" y="513"/>
                    </a:moveTo>
                    <a:cubicBezTo>
                      <a:pt x="874" y="575"/>
                      <a:pt x="850" y="634"/>
                      <a:pt x="811" y="681"/>
                    </a:cubicBezTo>
                    <a:cubicBezTo>
                      <a:pt x="865" y="640"/>
                      <a:pt x="905" y="587"/>
                      <a:pt x="917" y="522"/>
                    </a:cubicBezTo>
                    <a:cubicBezTo>
                      <a:pt x="932" y="440"/>
                      <a:pt x="907" y="369"/>
                      <a:pt x="864" y="312"/>
                    </a:cubicBezTo>
                    <a:cubicBezTo>
                      <a:pt x="874" y="342"/>
                      <a:pt x="880" y="374"/>
                      <a:pt x="884" y="407"/>
                    </a:cubicBezTo>
                    <a:cubicBezTo>
                      <a:pt x="887" y="444"/>
                      <a:pt x="886" y="480"/>
                      <a:pt x="880" y="513"/>
                    </a:cubicBezTo>
                    <a:close/>
                    <a:moveTo>
                      <a:pt x="156" y="633"/>
                    </a:moveTo>
                    <a:cubicBezTo>
                      <a:pt x="161" y="639"/>
                      <a:pt x="167" y="645"/>
                      <a:pt x="173" y="650"/>
                    </a:cubicBezTo>
                    <a:cubicBezTo>
                      <a:pt x="166" y="643"/>
                      <a:pt x="160" y="635"/>
                      <a:pt x="154" y="627"/>
                    </a:cubicBezTo>
                    <a:cubicBezTo>
                      <a:pt x="101" y="551"/>
                      <a:pt x="83" y="448"/>
                      <a:pt x="87" y="357"/>
                    </a:cubicBezTo>
                    <a:cubicBezTo>
                      <a:pt x="69" y="426"/>
                      <a:pt x="79" y="500"/>
                      <a:pt x="105" y="562"/>
                    </a:cubicBezTo>
                    <a:cubicBezTo>
                      <a:pt x="120" y="587"/>
                      <a:pt x="137" y="611"/>
                      <a:pt x="156" y="633"/>
                    </a:cubicBezTo>
                    <a:close/>
                    <a:moveTo>
                      <a:pt x="134" y="265"/>
                    </a:moveTo>
                    <a:cubicBezTo>
                      <a:pt x="119" y="339"/>
                      <a:pt x="129" y="425"/>
                      <a:pt x="165" y="516"/>
                    </a:cubicBezTo>
                    <a:cubicBezTo>
                      <a:pt x="179" y="551"/>
                      <a:pt x="198" y="586"/>
                      <a:pt x="223" y="618"/>
                    </a:cubicBezTo>
                    <a:cubicBezTo>
                      <a:pt x="202" y="579"/>
                      <a:pt x="188" y="535"/>
                      <a:pt x="180" y="489"/>
                    </a:cubicBezTo>
                    <a:cubicBezTo>
                      <a:pt x="169" y="423"/>
                      <a:pt x="174" y="357"/>
                      <a:pt x="193" y="296"/>
                    </a:cubicBezTo>
                    <a:cubicBezTo>
                      <a:pt x="208" y="249"/>
                      <a:pt x="232" y="206"/>
                      <a:pt x="263" y="170"/>
                    </a:cubicBezTo>
                    <a:cubicBezTo>
                      <a:pt x="249" y="175"/>
                      <a:pt x="236" y="181"/>
                      <a:pt x="223" y="187"/>
                    </a:cubicBezTo>
                    <a:cubicBezTo>
                      <a:pt x="190" y="207"/>
                      <a:pt x="160" y="233"/>
                      <a:pt x="134" y="265"/>
                    </a:cubicBezTo>
                    <a:close/>
                    <a:moveTo>
                      <a:pt x="116" y="584"/>
                    </a:moveTo>
                    <a:cubicBezTo>
                      <a:pt x="116" y="585"/>
                      <a:pt x="117" y="586"/>
                      <a:pt x="117" y="586"/>
                    </a:cubicBezTo>
                    <a:cubicBezTo>
                      <a:pt x="116" y="585"/>
                      <a:pt x="116" y="584"/>
                      <a:pt x="115" y="583"/>
                    </a:cubicBezTo>
                    <a:cubicBezTo>
                      <a:pt x="115" y="584"/>
                      <a:pt x="115" y="584"/>
                      <a:pt x="116" y="584"/>
                    </a:cubicBezTo>
                    <a:close/>
                    <a:moveTo>
                      <a:pt x="80" y="528"/>
                    </a:moveTo>
                    <a:cubicBezTo>
                      <a:pt x="88" y="543"/>
                      <a:pt x="97" y="557"/>
                      <a:pt x="106" y="571"/>
                    </a:cubicBezTo>
                    <a:cubicBezTo>
                      <a:pt x="105" y="569"/>
                      <a:pt x="105" y="567"/>
                      <a:pt x="104" y="565"/>
                    </a:cubicBezTo>
                    <a:cubicBezTo>
                      <a:pt x="96" y="552"/>
                      <a:pt x="89" y="539"/>
                      <a:pt x="83" y="526"/>
                    </a:cubicBezTo>
                    <a:cubicBezTo>
                      <a:pt x="81" y="522"/>
                      <a:pt x="79" y="518"/>
                      <a:pt x="78" y="514"/>
                    </a:cubicBezTo>
                    <a:cubicBezTo>
                      <a:pt x="78" y="518"/>
                      <a:pt x="79" y="523"/>
                      <a:pt x="80" y="528"/>
                    </a:cubicBezTo>
                    <a:close/>
                    <a:moveTo>
                      <a:pt x="75" y="500"/>
                    </a:moveTo>
                    <a:cubicBezTo>
                      <a:pt x="81" y="516"/>
                      <a:pt x="88" y="530"/>
                      <a:pt x="96" y="545"/>
                    </a:cubicBezTo>
                    <a:cubicBezTo>
                      <a:pt x="74" y="483"/>
                      <a:pt x="67" y="411"/>
                      <a:pt x="88" y="345"/>
                    </a:cubicBezTo>
                    <a:cubicBezTo>
                      <a:pt x="88" y="340"/>
                      <a:pt x="89" y="335"/>
                      <a:pt x="89" y="331"/>
                    </a:cubicBezTo>
                    <a:cubicBezTo>
                      <a:pt x="81" y="353"/>
                      <a:pt x="75" y="378"/>
                      <a:pt x="73" y="404"/>
                    </a:cubicBezTo>
                    <a:cubicBezTo>
                      <a:pt x="70" y="437"/>
                      <a:pt x="71" y="469"/>
                      <a:pt x="75" y="500"/>
                    </a:cubicBezTo>
                    <a:close/>
                    <a:moveTo>
                      <a:pt x="204" y="102"/>
                    </a:moveTo>
                    <a:cubicBezTo>
                      <a:pt x="171" y="115"/>
                      <a:pt x="139" y="132"/>
                      <a:pt x="111" y="155"/>
                    </a:cubicBezTo>
                    <a:cubicBezTo>
                      <a:pt x="3" y="243"/>
                      <a:pt x="19" y="395"/>
                      <a:pt x="66" y="498"/>
                    </a:cubicBezTo>
                    <a:cubicBezTo>
                      <a:pt x="69" y="505"/>
                      <a:pt x="72" y="512"/>
                      <a:pt x="76" y="519"/>
                    </a:cubicBezTo>
                    <a:cubicBezTo>
                      <a:pt x="75" y="513"/>
                      <a:pt x="74" y="508"/>
                      <a:pt x="73" y="502"/>
                    </a:cubicBezTo>
                    <a:cubicBezTo>
                      <a:pt x="49" y="441"/>
                      <a:pt x="41" y="380"/>
                      <a:pt x="52" y="323"/>
                    </a:cubicBezTo>
                    <a:cubicBezTo>
                      <a:pt x="61" y="272"/>
                      <a:pt x="87" y="228"/>
                      <a:pt x="127" y="192"/>
                    </a:cubicBezTo>
                    <a:cubicBezTo>
                      <a:pt x="146" y="158"/>
                      <a:pt x="172" y="127"/>
                      <a:pt x="204" y="102"/>
                    </a:cubicBezTo>
                    <a:close/>
                    <a:moveTo>
                      <a:pt x="124" y="198"/>
                    </a:moveTo>
                    <a:cubicBezTo>
                      <a:pt x="90" y="229"/>
                      <a:pt x="64" y="270"/>
                      <a:pt x="54" y="324"/>
                    </a:cubicBezTo>
                    <a:cubicBezTo>
                      <a:pt x="44" y="379"/>
                      <a:pt x="52" y="436"/>
                      <a:pt x="71" y="489"/>
                    </a:cubicBezTo>
                    <a:cubicBezTo>
                      <a:pt x="68" y="461"/>
                      <a:pt x="67" y="433"/>
                      <a:pt x="70" y="403"/>
                    </a:cubicBezTo>
                    <a:cubicBezTo>
                      <a:pt x="73" y="374"/>
                      <a:pt x="80" y="346"/>
                      <a:pt x="90" y="321"/>
                    </a:cubicBezTo>
                    <a:cubicBezTo>
                      <a:pt x="93" y="296"/>
                      <a:pt x="98" y="272"/>
                      <a:pt x="104" y="251"/>
                    </a:cubicBezTo>
                    <a:cubicBezTo>
                      <a:pt x="109" y="233"/>
                      <a:pt x="116" y="215"/>
                      <a:pt x="124" y="198"/>
                    </a:cubicBezTo>
                    <a:close/>
                    <a:moveTo>
                      <a:pt x="747" y="334"/>
                    </a:moveTo>
                    <a:cubicBezTo>
                      <a:pt x="767" y="370"/>
                      <a:pt x="783" y="408"/>
                      <a:pt x="790" y="448"/>
                    </a:cubicBezTo>
                    <a:cubicBezTo>
                      <a:pt x="792" y="455"/>
                      <a:pt x="793" y="463"/>
                      <a:pt x="794" y="470"/>
                    </a:cubicBezTo>
                    <a:cubicBezTo>
                      <a:pt x="801" y="452"/>
                      <a:pt x="806" y="433"/>
                      <a:pt x="809" y="415"/>
                    </a:cubicBezTo>
                    <a:cubicBezTo>
                      <a:pt x="819" y="361"/>
                      <a:pt x="816" y="308"/>
                      <a:pt x="802" y="260"/>
                    </a:cubicBezTo>
                    <a:cubicBezTo>
                      <a:pt x="790" y="245"/>
                      <a:pt x="777" y="232"/>
                      <a:pt x="764" y="220"/>
                    </a:cubicBezTo>
                    <a:cubicBezTo>
                      <a:pt x="753" y="213"/>
                      <a:pt x="743" y="206"/>
                      <a:pt x="732" y="201"/>
                    </a:cubicBezTo>
                    <a:cubicBezTo>
                      <a:pt x="723" y="196"/>
                      <a:pt x="714" y="192"/>
                      <a:pt x="704" y="187"/>
                    </a:cubicBezTo>
                    <a:cubicBezTo>
                      <a:pt x="730" y="231"/>
                      <a:pt x="743" y="283"/>
                      <a:pt x="747" y="334"/>
                    </a:cubicBezTo>
                    <a:close/>
                    <a:moveTo>
                      <a:pt x="805" y="259"/>
                    </a:moveTo>
                    <a:cubicBezTo>
                      <a:pt x="809" y="264"/>
                      <a:pt x="813" y="269"/>
                      <a:pt x="817" y="275"/>
                    </a:cubicBezTo>
                    <a:cubicBezTo>
                      <a:pt x="857" y="330"/>
                      <a:pt x="880" y="397"/>
                      <a:pt x="882" y="466"/>
                    </a:cubicBezTo>
                    <a:cubicBezTo>
                      <a:pt x="885" y="411"/>
                      <a:pt x="875" y="355"/>
                      <a:pt x="858" y="304"/>
                    </a:cubicBezTo>
                    <a:cubicBezTo>
                      <a:pt x="841" y="282"/>
                      <a:pt x="821" y="263"/>
                      <a:pt x="801" y="246"/>
                    </a:cubicBezTo>
                    <a:cubicBezTo>
                      <a:pt x="802" y="251"/>
                      <a:pt x="804" y="255"/>
                      <a:pt x="805" y="259"/>
                    </a:cubicBezTo>
                    <a:close/>
                    <a:moveTo>
                      <a:pt x="93" y="321"/>
                    </a:moveTo>
                    <a:cubicBezTo>
                      <a:pt x="92" y="326"/>
                      <a:pt x="92" y="330"/>
                      <a:pt x="92" y="335"/>
                    </a:cubicBezTo>
                    <a:cubicBezTo>
                      <a:pt x="98" y="317"/>
                      <a:pt x="107" y="299"/>
                      <a:pt x="118" y="282"/>
                    </a:cubicBezTo>
                    <a:cubicBezTo>
                      <a:pt x="121" y="276"/>
                      <a:pt x="124" y="270"/>
                      <a:pt x="127" y="264"/>
                    </a:cubicBezTo>
                    <a:cubicBezTo>
                      <a:pt x="113" y="282"/>
                      <a:pt x="102" y="301"/>
                      <a:pt x="93" y="321"/>
                    </a:cubicBezTo>
                    <a:close/>
                    <a:moveTo>
                      <a:pt x="510" y="141"/>
                    </a:moveTo>
                    <a:cubicBezTo>
                      <a:pt x="605" y="170"/>
                      <a:pt x="691" y="241"/>
                      <a:pt x="744" y="329"/>
                    </a:cubicBezTo>
                    <a:cubicBezTo>
                      <a:pt x="740" y="279"/>
                      <a:pt x="726" y="228"/>
                      <a:pt x="700" y="186"/>
                    </a:cubicBezTo>
                    <a:cubicBezTo>
                      <a:pt x="646" y="163"/>
                      <a:pt x="580" y="147"/>
                      <a:pt x="510" y="141"/>
                    </a:cubicBezTo>
                    <a:close/>
                    <a:moveTo>
                      <a:pt x="129" y="194"/>
                    </a:moveTo>
                    <a:cubicBezTo>
                      <a:pt x="120" y="212"/>
                      <a:pt x="112" y="231"/>
                      <a:pt x="106" y="252"/>
                    </a:cubicBezTo>
                    <a:cubicBezTo>
                      <a:pt x="101" y="270"/>
                      <a:pt x="97" y="291"/>
                      <a:pt x="94" y="312"/>
                    </a:cubicBezTo>
                    <a:cubicBezTo>
                      <a:pt x="104" y="290"/>
                      <a:pt x="118" y="270"/>
                      <a:pt x="134" y="251"/>
                    </a:cubicBezTo>
                    <a:cubicBezTo>
                      <a:pt x="134" y="251"/>
                      <a:pt x="134" y="251"/>
                      <a:pt x="134" y="251"/>
                    </a:cubicBezTo>
                    <a:cubicBezTo>
                      <a:pt x="142" y="218"/>
                      <a:pt x="155" y="189"/>
                      <a:pt x="173" y="162"/>
                    </a:cubicBezTo>
                    <a:cubicBezTo>
                      <a:pt x="158" y="172"/>
                      <a:pt x="143" y="182"/>
                      <a:pt x="129" y="194"/>
                    </a:cubicBezTo>
                    <a:close/>
                    <a:moveTo>
                      <a:pt x="799" y="241"/>
                    </a:moveTo>
                    <a:cubicBezTo>
                      <a:pt x="820" y="258"/>
                      <a:pt x="839" y="277"/>
                      <a:pt x="856" y="297"/>
                    </a:cubicBezTo>
                    <a:cubicBezTo>
                      <a:pt x="852" y="288"/>
                      <a:pt x="849" y="279"/>
                      <a:pt x="845" y="270"/>
                    </a:cubicBezTo>
                    <a:cubicBezTo>
                      <a:pt x="827" y="249"/>
                      <a:pt x="807" y="229"/>
                      <a:pt x="786" y="211"/>
                    </a:cubicBezTo>
                    <a:cubicBezTo>
                      <a:pt x="791" y="221"/>
                      <a:pt x="795" y="231"/>
                      <a:pt x="799" y="241"/>
                    </a:cubicBezTo>
                    <a:close/>
                    <a:moveTo>
                      <a:pt x="132" y="259"/>
                    </a:moveTo>
                    <a:cubicBezTo>
                      <a:pt x="130" y="263"/>
                      <a:pt x="128" y="267"/>
                      <a:pt x="126" y="271"/>
                    </a:cubicBezTo>
                    <a:cubicBezTo>
                      <a:pt x="128" y="269"/>
                      <a:pt x="130" y="266"/>
                      <a:pt x="131" y="264"/>
                    </a:cubicBezTo>
                    <a:cubicBezTo>
                      <a:pt x="132" y="263"/>
                      <a:pt x="132" y="261"/>
                      <a:pt x="132" y="259"/>
                    </a:cubicBezTo>
                    <a:close/>
                    <a:moveTo>
                      <a:pt x="783" y="205"/>
                    </a:moveTo>
                    <a:cubicBezTo>
                      <a:pt x="804" y="222"/>
                      <a:pt x="824" y="241"/>
                      <a:pt x="841" y="261"/>
                    </a:cubicBezTo>
                    <a:cubicBezTo>
                      <a:pt x="830" y="237"/>
                      <a:pt x="818" y="215"/>
                      <a:pt x="804" y="195"/>
                    </a:cubicBezTo>
                    <a:cubicBezTo>
                      <a:pt x="715" y="69"/>
                      <a:pt x="552" y="2"/>
                      <a:pt x="387" y="27"/>
                    </a:cubicBezTo>
                    <a:cubicBezTo>
                      <a:pt x="332" y="35"/>
                      <a:pt x="270" y="57"/>
                      <a:pt x="218" y="94"/>
                    </a:cubicBezTo>
                    <a:cubicBezTo>
                      <a:pt x="231" y="90"/>
                      <a:pt x="244" y="86"/>
                      <a:pt x="258" y="83"/>
                    </a:cubicBezTo>
                    <a:cubicBezTo>
                      <a:pt x="302" y="55"/>
                      <a:pt x="353" y="37"/>
                      <a:pt x="410" y="30"/>
                    </a:cubicBezTo>
                    <a:cubicBezTo>
                      <a:pt x="482" y="21"/>
                      <a:pt x="558" y="31"/>
                      <a:pt x="622" y="59"/>
                    </a:cubicBezTo>
                    <a:cubicBezTo>
                      <a:pt x="693" y="88"/>
                      <a:pt x="748" y="138"/>
                      <a:pt x="782" y="203"/>
                    </a:cubicBezTo>
                    <a:cubicBezTo>
                      <a:pt x="782" y="203"/>
                      <a:pt x="783" y="204"/>
                      <a:pt x="783" y="205"/>
                    </a:cubicBezTo>
                    <a:close/>
                    <a:moveTo>
                      <a:pt x="137" y="252"/>
                    </a:moveTo>
                    <a:cubicBezTo>
                      <a:pt x="136" y="254"/>
                      <a:pt x="136" y="257"/>
                      <a:pt x="135" y="259"/>
                    </a:cubicBezTo>
                    <a:cubicBezTo>
                      <a:pt x="152" y="239"/>
                      <a:pt x="171" y="221"/>
                      <a:pt x="191" y="206"/>
                    </a:cubicBezTo>
                    <a:cubicBezTo>
                      <a:pt x="171" y="219"/>
                      <a:pt x="152" y="235"/>
                      <a:pt x="137" y="252"/>
                    </a:cubicBezTo>
                    <a:close/>
                    <a:moveTo>
                      <a:pt x="776" y="228"/>
                    </a:moveTo>
                    <a:cubicBezTo>
                      <a:pt x="784" y="236"/>
                      <a:pt x="792" y="244"/>
                      <a:pt x="800" y="253"/>
                    </a:cubicBezTo>
                    <a:cubicBezTo>
                      <a:pt x="799" y="250"/>
                      <a:pt x="797" y="246"/>
                      <a:pt x="796" y="243"/>
                    </a:cubicBezTo>
                    <a:cubicBezTo>
                      <a:pt x="790" y="237"/>
                      <a:pt x="783" y="232"/>
                      <a:pt x="776" y="228"/>
                    </a:cubicBezTo>
                    <a:close/>
                    <a:moveTo>
                      <a:pt x="179" y="159"/>
                    </a:moveTo>
                    <a:cubicBezTo>
                      <a:pt x="162" y="184"/>
                      <a:pt x="148" y="212"/>
                      <a:pt x="140" y="242"/>
                    </a:cubicBezTo>
                    <a:cubicBezTo>
                      <a:pt x="146" y="233"/>
                      <a:pt x="153" y="224"/>
                      <a:pt x="160" y="215"/>
                    </a:cubicBezTo>
                    <a:cubicBezTo>
                      <a:pt x="194" y="177"/>
                      <a:pt x="241" y="150"/>
                      <a:pt x="297" y="136"/>
                    </a:cubicBezTo>
                    <a:cubicBezTo>
                      <a:pt x="298" y="135"/>
                      <a:pt x="299" y="134"/>
                      <a:pt x="300" y="134"/>
                    </a:cubicBezTo>
                    <a:cubicBezTo>
                      <a:pt x="312" y="124"/>
                      <a:pt x="324" y="115"/>
                      <a:pt x="338" y="107"/>
                    </a:cubicBezTo>
                    <a:cubicBezTo>
                      <a:pt x="295" y="114"/>
                      <a:pt x="234" y="128"/>
                      <a:pt x="179" y="159"/>
                    </a:cubicBezTo>
                    <a:close/>
                    <a:moveTo>
                      <a:pt x="293" y="139"/>
                    </a:moveTo>
                    <a:cubicBezTo>
                      <a:pt x="244" y="152"/>
                      <a:pt x="198" y="177"/>
                      <a:pt x="162" y="217"/>
                    </a:cubicBezTo>
                    <a:cubicBezTo>
                      <a:pt x="155" y="225"/>
                      <a:pt x="149" y="233"/>
                      <a:pt x="143" y="241"/>
                    </a:cubicBezTo>
                    <a:cubicBezTo>
                      <a:pt x="163" y="221"/>
                      <a:pt x="186" y="204"/>
                      <a:pt x="213" y="189"/>
                    </a:cubicBezTo>
                    <a:cubicBezTo>
                      <a:pt x="216" y="188"/>
                      <a:pt x="219" y="186"/>
                      <a:pt x="222" y="185"/>
                    </a:cubicBezTo>
                    <a:cubicBezTo>
                      <a:pt x="239" y="174"/>
                      <a:pt x="257" y="165"/>
                      <a:pt x="274" y="157"/>
                    </a:cubicBezTo>
                    <a:cubicBezTo>
                      <a:pt x="281" y="151"/>
                      <a:pt x="287" y="145"/>
                      <a:pt x="293" y="139"/>
                    </a:cubicBezTo>
                    <a:close/>
                    <a:moveTo>
                      <a:pt x="764" y="216"/>
                    </a:moveTo>
                    <a:cubicBezTo>
                      <a:pt x="775" y="223"/>
                      <a:pt x="785" y="230"/>
                      <a:pt x="794" y="238"/>
                    </a:cubicBezTo>
                    <a:cubicBezTo>
                      <a:pt x="790" y="227"/>
                      <a:pt x="786" y="217"/>
                      <a:pt x="780" y="206"/>
                    </a:cubicBezTo>
                    <a:cubicBezTo>
                      <a:pt x="743" y="176"/>
                      <a:pt x="703" y="152"/>
                      <a:pt x="662" y="132"/>
                    </a:cubicBezTo>
                    <a:cubicBezTo>
                      <a:pt x="671" y="141"/>
                      <a:pt x="679" y="151"/>
                      <a:pt x="687" y="161"/>
                    </a:cubicBezTo>
                    <a:cubicBezTo>
                      <a:pt x="715" y="177"/>
                      <a:pt x="741" y="195"/>
                      <a:pt x="764" y="216"/>
                    </a:cubicBezTo>
                    <a:close/>
                    <a:moveTo>
                      <a:pt x="702" y="183"/>
                    </a:moveTo>
                    <a:cubicBezTo>
                      <a:pt x="713" y="188"/>
                      <a:pt x="723" y="193"/>
                      <a:pt x="733" y="198"/>
                    </a:cubicBezTo>
                    <a:cubicBezTo>
                      <a:pt x="739" y="202"/>
                      <a:pt x="746" y="205"/>
                      <a:pt x="752" y="209"/>
                    </a:cubicBezTo>
                    <a:cubicBezTo>
                      <a:pt x="732" y="192"/>
                      <a:pt x="711" y="177"/>
                      <a:pt x="690" y="165"/>
                    </a:cubicBezTo>
                    <a:cubicBezTo>
                      <a:pt x="694" y="171"/>
                      <a:pt x="698" y="177"/>
                      <a:pt x="702" y="183"/>
                    </a:cubicBezTo>
                    <a:close/>
                    <a:moveTo>
                      <a:pt x="656" y="127"/>
                    </a:moveTo>
                    <a:cubicBezTo>
                      <a:pt x="697" y="146"/>
                      <a:pt x="739" y="170"/>
                      <a:pt x="777" y="200"/>
                    </a:cubicBezTo>
                    <a:cubicBezTo>
                      <a:pt x="744" y="140"/>
                      <a:pt x="691" y="90"/>
                      <a:pt x="621" y="61"/>
                    </a:cubicBezTo>
                    <a:cubicBezTo>
                      <a:pt x="505" y="12"/>
                      <a:pt x="367" y="21"/>
                      <a:pt x="266" y="81"/>
                    </a:cubicBezTo>
                    <a:cubicBezTo>
                      <a:pt x="290" y="76"/>
                      <a:pt x="315" y="72"/>
                      <a:pt x="341" y="71"/>
                    </a:cubicBezTo>
                    <a:cubicBezTo>
                      <a:pt x="370" y="69"/>
                      <a:pt x="400" y="69"/>
                      <a:pt x="430" y="71"/>
                    </a:cubicBezTo>
                    <a:cubicBezTo>
                      <a:pt x="493" y="58"/>
                      <a:pt x="559" y="66"/>
                      <a:pt x="614" y="96"/>
                    </a:cubicBezTo>
                    <a:cubicBezTo>
                      <a:pt x="629" y="105"/>
                      <a:pt x="643" y="115"/>
                      <a:pt x="656" y="127"/>
                    </a:cubicBezTo>
                    <a:close/>
                    <a:moveTo>
                      <a:pt x="212" y="99"/>
                    </a:moveTo>
                    <a:cubicBezTo>
                      <a:pt x="181" y="122"/>
                      <a:pt x="153" y="152"/>
                      <a:pt x="133" y="188"/>
                    </a:cubicBezTo>
                    <a:cubicBezTo>
                      <a:pt x="143" y="179"/>
                      <a:pt x="154" y="172"/>
                      <a:pt x="166" y="164"/>
                    </a:cubicBezTo>
                    <a:cubicBezTo>
                      <a:pt x="169" y="162"/>
                      <a:pt x="173" y="160"/>
                      <a:pt x="177" y="158"/>
                    </a:cubicBezTo>
                    <a:cubicBezTo>
                      <a:pt x="188" y="142"/>
                      <a:pt x="200" y="128"/>
                      <a:pt x="214" y="116"/>
                    </a:cubicBezTo>
                    <a:cubicBezTo>
                      <a:pt x="226" y="105"/>
                      <a:pt x="239" y="96"/>
                      <a:pt x="252" y="87"/>
                    </a:cubicBezTo>
                    <a:cubicBezTo>
                      <a:pt x="238" y="90"/>
                      <a:pt x="225" y="94"/>
                      <a:pt x="212" y="99"/>
                    </a:cubicBezTo>
                    <a:close/>
                    <a:moveTo>
                      <a:pt x="495" y="137"/>
                    </a:moveTo>
                    <a:cubicBezTo>
                      <a:pt x="567" y="141"/>
                      <a:pt x="639" y="157"/>
                      <a:pt x="698" y="182"/>
                    </a:cubicBezTo>
                    <a:cubicBezTo>
                      <a:pt x="693" y="175"/>
                      <a:pt x="689" y="168"/>
                      <a:pt x="684" y="162"/>
                    </a:cubicBezTo>
                    <a:cubicBezTo>
                      <a:pt x="680" y="160"/>
                      <a:pt x="677" y="158"/>
                      <a:pt x="673" y="156"/>
                    </a:cubicBezTo>
                    <a:cubicBezTo>
                      <a:pt x="672" y="158"/>
                      <a:pt x="672" y="158"/>
                      <a:pt x="672" y="158"/>
                    </a:cubicBezTo>
                    <a:cubicBezTo>
                      <a:pt x="598" y="120"/>
                      <a:pt x="535" y="107"/>
                      <a:pt x="461" y="114"/>
                    </a:cubicBezTo>
                    <a:cubicBezTo>
                      <a:pt x="443" y="116"/>
                      <a:pt x="418" y="119"/>
                      <a:pt x="389" y="125"/>
                    </a:cubicBezTo>
                    <a:cubicBezTo>
                      <a:pt x="419" y="124"/>
                      <a:pt x="450" y="127"/>
                      <a:pt x="480" y="133"/>
                    </a:cubicBezTo>
                    <a:cubicBezTo>
                      <a:pt x="485" y="134"/>
                      <a:pt x="490" y="136"/>
                      <a:pt x="495" y="137"/>
                    </a:cubicBezTo>
                    <a:close/>
                    <a:moveTo>
                      <a:pt x="270" y="163"/>
                    </a:moveTo>
                    <a:cubicBezTo>
                      <a:pt x="263" y="165"/>
                      <a:pt x="257" y="168"/>
                      <a:pt x="251" y="171"/>
                    </a:cubicBezTo>
                    <a:cubicBezTo>
                      <a:pt x="256" y="169"/>
                      <a:pt x="262" y="167"/>
                      <a:pt x="267" y="165"/>
                    </a:cubicBezTo>
                    <a:cubicBezTo>
                      <a:pt x="268" y="164"/>
                      <a:pt x="269" y="164"/>
                      <a:pt x="270" y="163"/>
                    </a:cubicBezTo>
                    <a:close/>
                    <a:moveTo>
                      <a:pt x="276" y="160"/>
                    </a:moveTo>
                    <a:cubicBezTo>
                      <a:pt x="275" y="161"/>
                      <a:pt x="273" y="162"/>
                      <a:pt x="272" y="164"/>
                    </a:cubicBezTo>
                    <a:cubicBezTo>
                      <a:pt x="333" y="143"/>
                      <a:pt x="404" y="133"/>
                      <a:pt x="478" y="136"/>
                    </a:cubicBezTo>
                    <a:cubicBezTo>
                      <a:pt x="479" y="136"/>
                      <a:pt x="479" y="136"/>
                      <a:pt x="479" y="136"/>
                    </a:cubicBezTo>
                    <a:cubicBezTo>
                      <a:pt x="479" y="136"/>
                      <a:pt x="479" y="136"/>
                      <a:pt x="479" y="136"/>
                    </a:cubicBezTo>
                    <a:cubicBezTo>
                      <a:pt x="447" y="130"/>
                      <a:pt x="412" y="126"/>
                      <a:pt x="376" y="127"/>
                    </a:cubicBezTo>
                    <a:cubicBezTo>
                      <a:pt x="345" y="134"/>
                      <a:pt x="310" y="145"/>
                      <a:pt x="276" y="160"/>
                    </a:cubicBezTo>
                    <a:close/>
                    <a:moveTo>
                      <a:pt x="430" y="97"/>
                    </a:moveTo>
                    <a:cubicBezTo>
                      <a:pt x="492" y="97"/>
                      <a:pt x="554" y="107"/>
                      <a:pt x="611" y="127"/>
                    </a:cubicBezTo>
                    <a:cubicBezTo>
                      <a:pt x="635" y="135"/>
                      <a:pt x="659" y="146"/>
                      <a:pt x="681" y="157"/>
                    </a:cubicBezTo>
                    <a:cubicBezTo>
                      <a:pt x="673" y="147"/>
                      <a:pt x="664" y="138"/>
                      <a:pt x="654" y="129"/>
                    </a:cubicBezTo>
                    <a:cubicBezTo>
                      <a:pt x="631" y="119"/>
                      <a:pt x="608" y="110"/>
                      <a:pt x="586" y="103"/>
                    </a:cubicBezTo>
                    <a:cubicBezTo>
                      <a:pt x="540" y="89"/>
                      <a:pt x="486" y="78"/>
                      <a:pt x="430" y="74"/>
                    </a:cubicBezTo>
                    <a:cubicBezTo>
                      <a:pt x="403" y="79"/>
                      <a:pt x="377" y="89"/>
                      <a:pt x="352" y="102"/>
                    </a:cubicBezTo>
                    <a:cubicBezTo>
                      <a:pt x="353" y="102"/>
                      <a:pt x="355" y="101"/>
                      <a:pt x="357" y="101"/>
                    </a:cubicBezTo>
                    <a:cubicBezTo>
                      <a:pt x="381" y="98"/>
                      <a:pt x="406" y="97"/>
                      <a:pt x="430" y="97"/>
                    </a:cubicBezTo>
                    <a:close/>
                    <a:moveTo>
                      <a:pt x="299" y="138"/>
                    </a:moveTo>
                    <a:cubicBezTo>
                      <a:pt x="293" y="143"/>
                      <a:pt x="287" y="149"/>
                      <a:pt x="281" y="155"/>
                    </a:cubicBezTo>
                    <a:cubicBezTo>
                      <a:pt x="308" y="143"/>
                      <a:pt x="335" y="135"/>
                      <a:pt x="361" y="128"/>
                    </a:cubicBezTo>
                    <a:cubicBezTo>
                      <a:pt x="340" y="130"/>
                      <a:pt x="320" y="133"/>
                      <a:pt x="299" y="138"/>
                    </a:cubicBezTo>
                    <a:close/>
                    <a:moveTo>
                      <a:pt x="260" y="85"/>
                    </a:moveTo>
                    <a:cubicBezTo>
                      <a:pt x="244" y="95"/>
                      <a:pt x="230" y="105"/>
                      <a:pt x="216" y="118"/>
                    </a:cubicBezTo>
                    <a:cubicBezTo>
                      <a:pt x="204" y="129"/>
                      <a:pt x="193" y="141"/>
                      <a:pt x="183" y="154"/>
                    </a:cubicBezTo>
                    <a:cubicBezTo>
                      <a:pt x="238" y="124"/>
                      <a:pt x="298" y="110"/>
                      <a:pt x="344" y="103"/>
                    </a:cubicBezTo>
                    <a:cubicBezTo>
                      <a:pt x="368" y="89"/>
                      <a:pt x="394" y="79"/>
                      <a:pt x="421" y="73"/>
                    </a:cubicBezTo>
                    <a:cubicBezTo>
                      <a:pt x="367" y="70"/>
                      <a:pt x="312" y="73"/>
                      <a:pt x="260" y="85"/>
                    </a:cubicBezTo>
                    <a:close/>
                    <a:moveTo>
                      <a:pt x="345" y="106"/>
                    </a:moveTo>
                    <a:cubicBezTo>
                      <a:pt x="330" y="114"/>
                      <a:pt x="316" y="123"/>
                      <a:pt x="303" y="134"/>
                    </a:cubicBezTo>
                    <a:cubicBezTo>
                      <a:pt x="305" y="134"/>
                      <a:pt x="307" y="134"/>
                      <a:pt x="308" y="133"/>
                    </a:cubicBezTo>
                    <a:cubicBezTo>
                      <a:pt x="329" y="129"/>
                      <a:pt x="352" y="126"/>
                      <a:pt x="374" y="125"/>
                    </a:cubicBezTo>
                    <a:cubicBezTo>
                      <a:pt x="409" y="117"/>
                      <a:pt x="439" y="113"/>
                      <a:pt x="461" y="111"/>
                    </a:cubicBezTo>
                    <a:cubicBezTo>
                      <a:pt x="504" y="107"/>
                      <a:pt x="544" y="110"/>
                      <a:pt x="585" y="121"/>
                    </a:cubicBezTo>
                    <a:cubicBezTo>
                      <a:pt x="507" y="98"/>
                      <a:pt x="426" y="95"/>
                      <a:pt x="357" y="104"/>
                    </a:cubicBezTo>
                    <a:cubicBezTo>
                      <a:pt x="353" y="104"/>
                      <a:pt x="349" y="105"/>
                      <a:pt x="345" y="106"/>
                    </a:cubicBezTo>
                    <a:close/>
                    <a:moveTo>
                      <a:pt x="440" y="72"/>
                    </a:moveTo>
                    <a:cubicBezTo>
                      <a:pt x="490" y="76"/>
                      <a:pt x="540" y="86"/>
                      <a:pt x="587" y="100"/>
                    </a:cubicBezTo>
                    <a:cubicBezTo>
                      <a:pt x="607" y="107"/>
                      <a:pt x="627" y="114"/>
                      <a:pt x="647" y="123"/>
                    </a:cubicBezTo>
                    <a:cubicBezTo>
                      <a:pt x="637" y="114"/>
                      <a:pt x="625" y="106"/>
                      <a:pt x="612" y="99"/>
                    </a:cubicBezTo>
                    <a:cubicBezTo>
                      <a:pt x="561" y="70"/>
                      <a:pt x="499" y="62"/>
                      <a:pt x="440" y="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2" name="Freeform 44"/>
              <p:cNvSpPr>
                <a:spLocks noEditPoints="1"/>
              </p:cNvSpPr>
              <p:nvPr/>
            </p:nvSpPr>
            <p:spPr bwMode="auto">
              <a:xfrm>
                <a:off x="3489325" y="3548063"/>
                <a:ext cx="3349625" cy="2790825"/>
              </a:xfrm>
              <a:custGeom>
                <a:avLst/>
                <a:gdLst>
                  <a:gd name="T0" fmla="*/ 938025 w 1032"/>
                  <a:gd name="T1" fmla="*/ 2465933 h 859"/>
                  <a:gd name="T2" fmla="*/ 545288 w 1032"/>
                  <a:gd name="T3" fmla="*/ 292403 h 859"/>
                  <a:gd name="T4" fmla="*/ 116847 w 1032"/>
                  <a:gd name="T5" fmla="*/ 1289823 h 859"/>
                  <a:gd name="T6" fmla="*/ 1408660 w 1032"/>
                  <a:gd name="T7" fmla="*/ 3249 h 859"/>
                  <a:gd name="T8" fmla="*/ 3200319 w 1032"/>
                  <a:gd name="T9" fmla="*/ 2040324 h 859"/>
                  <a:gd name="T10" fmla="*/ 2505727 w 1032"/>
                  <a:gd name="T11" fmla="*/ 2699855 h 859"/>
                  <a:gd name="T12" fmla="*/ 1587177 w 1032"/>
                  <a:gd name="T13" fmla="*/ 2722598 h 859"/>
                  <a:gd name="T14" fmla="*/ 1207423 w 1032"/>
                  <a:gd name="T15" fmla="*/ 2592641 h 859"/>
                  <a:gd name="T16" fmla="*/ 1502787 w 1032"/>
                  <a:gd name="T17" fmla="*/ 2709602 h 859"/>
                  <a:gd name="T18" fmla="*/ 2953642 w 1032"/>
                  <a:gd name="T19" fmla="*/ 2329478 h 859"/>
                  <a:gd name="T20" fmla="*/ 2797845 w 1032"/>
                  <a:gd name="T21" fmla="*/ 669278 h 859"/>
                  <a:gd name="T22" fmla="*/ 1947456 w 1032"/>
                  <a:gd name="T23" fmla="*/ 2644623 h 859"/>
                  <a:gd name="T24" fmla="*/ 1739728 w 1032"/>
                  <a:gd name="T25" fmla="*/ 2696606 h 859"/>
                  <a:gd name="T26" fmla="*/ 1051626 w 1032"/>
                  <a:gd name="T27" fmla="*/ 2511418 h 859"/>
                  <a:gd name="T28" fmla="*/ 2142202 w 1032"/>
                  <a:gd name="T29" fmla="*/ 2530911 h 859"/>
                  <a:gd name="T30" fmla="*/ 1051626 w 1032"/>
                  <a:gd name="T31" fmla="*/ 2511418 h 859"/>
                  <a:gd name="T32" fmla="*/ 2872498 w 1032"/>
                  <a:gd name="T33" fmla="*/ 2033826 h 859"/>
                  <a:gd name="T34" fmla="*/ 2859515 w 1032"/>
                  <a:gd name="T35" fmla="*/ 1042904 h 859"/>
                  <a:gd name="T36" fmla="*/ 804948 w 1032"/>
                  <a:gd name="T37" fmla="*/ 2283993 h 859"/>
                  <a:gd name="T38" fmla="*/ 2849777 w 1032"/>
                  <a:gd name="T39" fmla="*/ 1042904 h 859"/>
                  <a:gd name="T40" fmla="*/ 707576 w 1032"/>
                  <a:gd name="T41" fmla="*/ 367128 h 859"/>
                  <a:gd name="T42" fmla="*/ 804948 w 1032"/>
                  <a:gd name="T43" fmla="*/ 2283993 h 859"/>
                  <a:gd name="T44" fmla="*/ 2200625 w 1032"/>
                  <a:gd name="T45" fmla="*/ 2501671 h 859"/>
                  <a:gd name="T46" fmla="*/ 918550 w 1032"/>
                  <a:gd name="T47" fmla="*/ 2433444 h 859"/>
                  <a:gd name="T48" fmla="*/ 194746 w 1032"/>
                  <a:gd name="T49" fmla="*/ 964930 h 859"/>
                  <a:gd name="T50" fmla="*/ 616694 w 1032"/>
                  <a:gd name="T51" fmla="*/ 2134543 h 859"/>
                  <a:gd name="T52" fmla="*/ 671872 w 1032"/>
                  <a:gd name="T53" fmla="*/ 2199521 h 859"/>
                  <a:gd name="T54" fmla="*/ 837406 w 1032"/>
                  <a:gd name="T55" fmla="*/ 2365216 h 859"/>
                  <a:gd name="T56" fmla="*/ 850389 w 1032"/>
                  <a:gd name="T57" fmla="*/ 2365216 h 859"/>
                  <a:gd name="T58" fmla="*/ 619940 w 1032"/>
                  <a:gd name="T59" fmla="*/ 2124796 h 859"/>
                  <a:gd name="T60" fmla="*/ 561517 w 1032"/>
                  <a:gd name="T61" fmla="*/ 1559483 h 859"/>
                  <a:gd name="T62" fmla="*/ 220712 w 1032"/>
                  <a:gd name="T63" fmla="*/ 841471 h 859"/>
                  <a:gd name="T64" fmla="*/ 285627 w 1032"/>
                  <a:gd name="T65" fmla="*/ 1390539 h 859"/>
                  <a:gd name="T66" fmla="*/ 220712 w 1032"/>
                  <a:gd name="T67" fmla="*/ 841471 h 859"/>
                  <a:gd name="T68" fmla="*/ 3216548 w 1032"/>
                  <a:gd name="T69" fmla="*/ 1991590 h 859"/>
                  <a:gd name="T70" fmla="*/ 2778371 w 1032"/>
                  <a:gd name="T71" fmla="*/ 640038 h 859"/>
                  <a:gd name="T72" fmla="*/ 418703 w 1032"/>
                  <a:gd name="T73" fmla="*/ 1205351 h 859"/>
                  <a:gd name="T74" fmla="*/ 555025 w 1032"/>
                  <a:gd name="T75" fmla="*/ 584806 h 859"/>
                  <a:gd name="T76" fmla="*/ 2359668 w 1032"/>
                  <a:gd name="T77" fmla="*/ 363879 h 859"/>
                  <a:gd name="T78" fmla="*/ 379754 w 1032"/>
                  <a:gd name="T79" fmla="*/ 500334 h 859"/>
                  <a:gd name="T80" fmla="*/ 379754 w 1032"/>
                  <a:gd name="T81" fmla="*/ 500334 h 859"/>
                  <a:gd name="T82" fmla="*/ 1609897 w 1032"/>
                  <a:gd name="T83" fmla="*/ 25991 h 859"/>
                  <a:gd name="T84" fmla="*/ 418703 w 1032"/>
                  <a:gd name="T85" fmla="*/ 451600 h 859"/>
                  <a:gd name="T86" fmla="*/ 1528753 w 1032"/>
                  <a:gd name="T87" fmla="*/ 61730 h 859"/>
                  <a:gd name="T88" fmla="*/ 418703 w 1032"/>
                  <a:gd name="T89" fmla="*/ 451600 h 859"/>
                  <a:gd name="T90" fmla="*/ 584237 w 1032"/>
                  <a:gd name="T91" fmla="*/ 292403 h 859"/>
                  <a:gd name="T92" fmla="*/ 2434320 w 1032"/>
                  <a:gd name="T93" fmla="*/ 393120 h 859"/>
                  <a:gd name="T94" fmla="*/ 2294752 w 1032"/>
                  <a:gd name="T95" fmla="*/ 321643 h 859"/>
                  <a:gd name="T96" fmla="*/ 1327516 w 1032"/>
                  <a:gd name="T97" fmla="*/ 116961 h 859"/>
                  <a:gd name="T98" fmla="*/ 1522261 w 1032"/>
                  <a:gd name="T99" fmla="*/ 12996 h 85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32"/>
                  <a:gd name="T151" fmla="*/ 0 h 859"/>
                  <a:gd name="T152" fmla="*/ 1032 w 1032"/>
                  <a:gd name="T153" fmla="*/ 859 h 85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32" h="859">
                    <a:moveTo>
                      <a:pt x="623" y="856"/>
                    </a:moveTo>
                    <a:cubicBezTo>
                      <a:pt x="574" y="856"/>
                      <a:pt x="525" y="849"/>
                      <a:pt x="477" y="838"/>
                    </a:cubicBezTo>
                    <a:cubicBezTo>
                      <a:pt x="424" y="836"/>
                      <a:pt x="371" y="819"/>
                      <a:pt x="322" y="786"/>
                    </a:cubicBezTo>
                    <a:cubicBezTo>
                      <a:pt x="310" y="778"/>
                      <a:pt x="299" y="769"/>
                      <a:pt x="289" y="759"/>
                    </a:cubicBezTo>
                    <a:cubicBezTo>
                      <a:pt x="213" y="715"/>
                      <a:pt x="152" y="653"/>
                      <a:pt x="112" y="578"/>
                    </a:cubicBezTo>
                    <a:cubicBezTo>
                      <a:pt x="54" y="470"/>
                      <a:pt x="38" y="354"/>
                      <a:pt x="66" y="259"/>
                    </a:cubicBezTo>
                    <a:cubicBezTo>
                      <a:pt x="76" y="213"/>
                      <a:pt x="96" y="172"/>
                      <a:pt x="127" y="137"/>
                    </a:cubicBezTo>
                    <a:cubicBezTo>
                      <a:pt x="139" y="120"/>
                      <a:pt x="152" y="104"/>
                      <a:pt x="168" y="90"/>
                    </a:cubicBezTo>
                    <a:cubicBezTo>
                      <a:pt x="228" y="38"/>
                      <a:pt x="309" y="12"/>
                      <a:pt x="392" y="4"/>
                    </a:cubicBezTo>
                    <a:cubicBezTo>
                      <a:pt x="391" y="4"/>
                      <a:pt x="389" y="4"/>
                      <a:pt x="388" y="4"/>
                    </a:cubicBezTo>
                    <a:cubicBezTo>
                      <a:pt x="314" y="7"/>
                      <a:pt x="178" y="27"/>
                      <a:pt x="93" y="119"/>
                    </a:cubicBezTo>
                    <a:cubicBezTo>
                      <a:pt x="26" y="192"/>
                      <a:pt x="3" y="304"/>
                      <a:pt x="36" y="397"/>
                    </a:cubicBezTo>
                    <a:cubicBezTo>
                      <a:pt x="34" y="398"/>
                      <a:pt x="34" y="398"/>
                      <a:pt x="34" y="398"/>
                    </a:cubicBezTo>
                    <a:cubicBezTo>
                      <a:pt x="0" y="304"/>
                      <a:pt x="23" y="191"/>
                      <a:pt x="91" y="117"/>
                    </a:cubicBezTo>
                    <a:cubicBezTo>
                      <a:pt x="176" y="24"/>
                      <a:pt x="314" y="5"/>
                      <a:pt x="388" y="1"/>
                    </a:cubicBezTo>
                    <a:cubicBezTo>
                      <a:pt x="403" y="0"/>
                      <a:pt x="419" y="0"/>
                      <a:pt x="434" y="1"/>
                    </a:cubicBezTo>
                    <a:cubicBezTo>
                      <a:pt x="493" y="0"/>
                      <a:pt x="551" y="7"/>
                      <a:pt x="602" y="21"/>
                    </a:cubicBezTo>
                    <a:cubicBezTo>
                      <a:pt x="688" y="44"/>
                      <a:pt x="768" y="81"/>
                      <a:pt x="833" y="130"/>
                    </a:cubicBezTo>
                    <a:cubicBezTo>
                      <a:pt x="907" y="186"/>
                      <a:pt x="960" y="253"/>
                      <a:pt x="989" y="330"/>
                    </a:cubicBezTo>
                    <a:cubicBezTo>
                      <a:pt x="1032" y="441"/>
                      <a:pt x="1030" y="545"/>
                      <a:pt x="986" y="628"/>
                    </a:cubicBezTo>
                    <a:cubicBezTo>
                      <a:pt x="946" y="753"/>
                      <a:pt x="850" y="809"/>
                      <a:pt x="773" y="833"/>
                    </a:cubicBezTo>
                    <a:cubicBezTo>
                      <a:pt x="726" y="848"/>
                      <a:pt x="675" y="856"/>
                      <a:pt x="623" y="856"/>
                    </a:cubicBezTo>
                    <a:close/>
                    <a:moveTo>
                      <a:pt x="489" y="838"/>
                    </a:moveTo>
                    <a:cubicBezTo>
                      <a:pt x="584" y="859"/>
                      <a:pt x="686" y="859"/>
                      <a:pt x="772" y="831"/>
                    </a:cubicBezTo>
                    <a:cubicBezTo>
                      <a:pt x="845" y="807"/>
                      <a:pt x="936" y="755"/>
                      <a:pt x="979" y="641"/>
                    </a:cubicBezTo>
                    <a:cubicBezTo>
                      <a:pt x="961" y="670"/>
                      <a:pt x="939" y="696"/>
                      <a:pt x="912" y="719"/>
                    </a:cubicBezTo>
                    <a:cubicBezTo>
                      <a:pt x="812" y="802"/>
                      <a:pt x="675" y="842"/>
                      <a:pt x="536" y="833"/>
                    </a:cubicBezTo>
                    <a:cubicBezTo>
                      <a:pt x="520" y="836"/>
                      <a:pt x="504" y="837"/>
                      <a:pt x="489" y="838"/>
                    </a:cubicBezTo>
                    <a:close/>
                    <a:moveTo>
                      <a:pt x="477" y="835"/>
                    </a:moveTo>
                    <a:cubicBezTo>
                      <a:pt x="493" y="835"/>
                      <a:pt x="509" y="834"/>
                      <a:pt x="524" y="832"/>
                    </a:cubicBezTo>
                    <a:cubicBezTo>
                      <a:pt x="503" y="830"/>
                      <a:pt x="483" y="827"/>
                      <a:pt x="462" y="823"/>
                    </a:cubicBezTo>
                    <a:cubicBezTo>
                      <a:pt x="430" y="817"/>
                      <a:pt x="400" y="809"/>
                      <a:pt x="372" y="798"/>
                    </a:cubicBezTo>
                    <a:cubicBezTo>
                      <a:pt x="405" y="813"/>
                      <a:pt x="440" y="826"/>
                      <a:pt x="477" y="835"/>
                    </a:cubicBezTo>
                    <a:close/>
                    <a:moveTo>
                      <a:pt x="299" y="765"/>
                    </a:moveTo>
                    <a:cubicBezTo>
                      <a:pt x="307" y="772"/>
                      <a:pt x="315" y="778"/>
                      <a:pt x="324" y="784"/>
                    </a:cubicBezTo>
                    <a:cubicBezTo>
                      <a:pt x="368" y="814"/>
                      <a:pt x="415" y="830"/>
                      <a:pt x="463" y="834"/>
                    </a:cubicBezTo>
                    <a:cubicBezTo>
                      <a:pt x="420" y="822"/>
                      <a:pt x="378" y="806"/>
                      <a:pt x="340" y="785"/>
                    </a:cubicBezTo>
                    <a:cubicBezTo>
                      <a:pt x="326" y="779"/>
                      <a:pt x="312" y="772"/>
                      <a:pt x="299" y="765"/>
                    </a:cubicBezTo>
                    <a:close/>
                    <a:moveTo>
                      <a:pt x="546" y="831"/>
                    </a:moveTo>
                    <a:cubicBezTo>
                      <a:pt x="681" y="838"/>
                      <a:pt x="813" y="797"/>
                      <a:pt x="910" y="717"/>
                    </a:cubicBezTo>
                    <a:cubicBezTo>
                      <a:pt x="941" y="691"/>
                      <a:pt x="966" y="661"/>
                      <a:pt x="984" y="627"/>
                    </a:cubicBezTo>
                    <a:cubicBezTo>
                      <a:pt x="987" y="617"/>
                      <a:pt x="990" y="607"/>
                      <a:pt x="992" y="596"/>
                    </a:cubicBezTo>
                    <a:cubicBezTo>
                      <a:pt x="1020" y="473"/>
                      <a:pt x="991" y="354"/>
                      <a:pt x="906" y="252"/>
                    </a:cubicBezTo>
                    <a:cubicBezTo>
                      <a:pt x="892" y="236"/>
                      <a:pt x="877" y="220"/>
                      <a:pt x="862" y="206"/>
                    </a:cubicBezTo>
                    <a:cubicBezTo>
                      <a:pt x="869" y="218"/>
                      <a:pt x="877" y="232"/>
                      <a:pt x="883" y="246"/>
                    </a:cubicBezTo>
                    <a:cubicBezTo>
                      <a:pt x="930" y="349"/>
                      <a:pt x="955" y="503"/>
                      <a:pt x="887" y="628"/>
                    </a:cubicBezTo>
                    <a:cubicBezTo>
                      <a:pt x="856" y="684"/>
                      <a:pt x="805" y="732"/>
                      <a:pt x="741" y="767"/>
                    </a:cubicBezTo>
                    <a:cubicBezTo>
                      <a:pt x="698" y="790"/>
                      <a:pt x="649" y="806"/>
                      <a:pt x="600" y="814"/>
                    </a:cubicBezTo>
                    <a:cubicBezTo>
                      <a:pt x="582" y="821"/>
                      <a:pt x="564" y="827"/>
                      <a:pt x="546" y="831"/>
                    </a:cubicBezTo>
                    <a:close/>
                    <a:moveTo>
                      <a:pt x="380" y="798"/>
                    </a:moveTo>
                    <a:cubicBezTo>
                      <a:pt x="406" y="808"/>
                      <a:pt x="434" y="815"/>
                      <a:pt x="462" y="821"/>
                    </a:cubicBezTo>
                    <a:cubicBezTo>
                      <a:pt x="487" y="825"/>
                      <a:pt x="511" y="829"/>
                      <a:pt x="536" y="830"/>
                    </a:cubicBezTo>
                    <a:cubicBezTo>
                      <a:pt x="553" y="827"/>
                      <a:pt x="570" y="822"/>
                      <a:pt x="588" y="816"/>
                    </a:cubicBezTo>
                    <a:cubicBezTo>
                      <a:pt x="573" y="818"/>
                      <a:pt x="559" y="819"/>
                      <a:pt x="544" y="820"/>
                    </a:cubicBezTo>
                    <a:cubicBezTo>
                      <a:pt x="486" y="822"/>
                      <a:pt x="430" y="814"/>
                      <a:pt x="380" y="798"/>
                    </a:cubicBezTo>
                    <a:close/>
                    <a:moveTo>
                      <a:pt x="324" y="773"/>
                    </a:moveTo>
                    <a:cubicBezTo>
                      <a:pt x="387" y="804"/>
                      <a:pt x="463" y="820"/>
                      <a:pt x="544" y="817"/>
                    </a:cubicBezTo>
                    <a:cubicBezTo>
                      <a:pt x="562" y="816"/>
                      <a:pt x="581" y="814"/>
                      <a:pt x="599" y="812"/>
                    </a:cubicBezTo>
                    <a:cubicBezTo>
                      <a:pt x="614" y="805"/>
                      <a:pt x="630" y="797"/>
                      <a:pt x="646" y="788"/>
                    </a:cubicBezTo>
                    <a:cubicBezTo>
                      <a:pt x="651" y="785"/>
                      <a:pt x="655" y="782"/>
                      <a:pt x="660" y="779"/>
                    </a:cubicBezTo>
                    <a:cubicBezTo>
                      <a:pt x="620" y="792"/>
                      <a:pt x="576" y="799"/>
                      <a:pt x="531" y="801"/>
                    </a:cubicBezTo>
                    <a:cubicBezTo>
                      <a:pt x="427" y="804"/>
                      <a:pt x="330" y="773"/>
                      <a:pt x="251" y="708"/>
                    </a:cubicBezTo>
                    <a:cubicBezTo>
                      <a:pt x="258" y="718"/>
                      <a:pt x="265" y="728"/>
                      <a:pt x="272" y="737"/>
                    </a:cubicBezTo>
                    <a:cubicBezTo>
                      <a:pt x="288" y="750"/>
                      <a:pt x="305" y="762"/>
                      <a:pt x="324" y="773"/>
                    </a:cubicBezTo>
                    <a:close/>
                    <a:moveTo>
                      <a:pt x="670" y="776"/>
                    </a:moveTo>
                    <a:cubicBezTo>
                      <a:pt x="662" y="781"/>
                      <a:pt x="655" y="786"/>
                      <a:pt x="647" y="790"/>
                    </a:cubicBezTo>
                    <a:cubicBezTo>
                      <a:pt x="635" y="798"/>
                      <a:pt x="622" y="804"/>
                      <a:pt x="610" y="810"/>
                    </a:cubicBezTo>
                    <a:cubicBezTo>
                      <a:pt x="728" y="788"/>
                      <a:pt x="834" y="719"/>
                      <a:pt x="885" y="626"/>
                    </a:cubicBezTo>
                    <a:cubicBezTo>
                      <a:pt x="953" y="503"/>
                      <a:pt x="927" y="349"/>
                      <a:pt x="880" y="247"/>
                    </a:cubicBezTo>
                    <a:cubicBezTo>
                      <a:pt x="873" y="230"/>
                      <a:pt x="864" y="214"/>
                      <a:pt x="854" y="199"/>
                    </a:cubicBezTo>
                    <a:cubicBezTo>
                      <a:pt x="831" y="178"/>
                      <a:pt x="805" y="159"/>
                      <a:pt x="778" y="141"/>
                    </a:cubicBezTo>
                    <a:cubicBezTo>
                      <a:pt x="833" y="193"/>
                      <a:pt x="869" y="255"/>
                      <a:pt x="881" y="321"/>
                    </a:cubicBezTo>
                    <a:cubicBezTo>
                      <a:pt x="890" y="345"/>
                      <a:pt x="898" y="370"/>
                      <a:pt x="903" y="395"/>
                    </a:cubicBezTo>
                    <a:cubicBezTo>
                      <a:pt x="924" y="491"/>
                      <a:pt x="905" y="580"/>
                      <a:pt x="849" y="653"/>
                    </a:cubicBezTo>
                    <a:cubicBezTo>
                      <a:pt x="806" y="708"/>
                      <a:pt x="743" y="751"/>
                      <a:pt x="670" y="776"/>
                    </a:cubicBezTo>
                    <a:close/>
                    <a:moveTo>
                      <a:pt x="248" y="703"/>
                    </a:moveTo>
                    <a:cubicBezTo>
                      <a:pt x="325" y="767"/>
                      <a:pt x="423" y="802"/>
                      <a:pt x="531" y="798"/>
                    </a:cubicBezTo>
                    <a:cubicBezTo>
                      <a:pt x="579" y="796"/>
                      <a:pt x="626" y="788"/>
                      <a:pt x="668" y="773"/>
                    </a:cubicBezTo>
                    <a:cubicBezTo>
                      <a:pt x="803" y="680"/>
                      <a:pt x="896" y="498"/>
                      <a:pt x="882" y="347"/>
                    </a:cubicBezTo>
                    <a:cubicBezTo>
                      <a:pt x="881" y="338"/>
                      <a:pt x="880" y="329"/>
                      <a:pt x="878" y="321"/>
                    </a:cubicBezTo>
                    <a:cubicBezTo>
                      <a:pt x="845" y="235"/>
                      <a:pt x="789" y="162"/>
                      <a:pt x="718" y="108"/>
                    </a:cubicBezTo>
                    <a:cubicBezTo>
                      <a:pt x="623" y="60"/>
                      <a:pt x="514" y="34"/>
                      <a:pt x="410" y="39"/>
                    </a:cubicBezTo>
                    <a:cubicBezTo>
                      <a:pt x="373" y="40"/>
                      <a:pt x="338" y="45"/>
                      <a:pt x="305" y="54"/>
                    </a:cubicBezTo>
                    <a:cubicBezTo>
                      <a:pt x="270" y="69"/>
                      <a:pt x="241" y="89"/>
                      <a:pt x="218" y="113"/>
                    </a:cubicBezTo>
                    <a:cubicBezTo>
                      <a:pt x="198" y="136"/>
                      <a:pt x="181" y="163"/>
                      <a:pt x="167" y="196"/>
                    </a:cubicBezTo>
                    <a:cubicBezTo>
                      <a:pt x="147" y="285"/>
                      <a:pt x="163" y="395"/>
                      <a:pt x="175" y="480"/>
                    </a:cubicBezTo>
                    <a:cubicBezTo>
                      <a:pt x="177" y="492"/>
                      <a:pt x="177" y="492"/>
                      <a:pt x="177" y="492"/>
                    </a:cubicBezTo>
                    <a:cubicBezTo>
                      <a:pt x="185" y="547"/>
                      <a:pt x="204" y="633"/>
                      <a:pt x="248" y="703"/>
                    </a:cubicBezTo>
                    <a:close/>
                    <a:moveTo>
                      <a:pt x="883" y="334"/>
                    </a:moveTo>
                    <a:cubicBezTo>
                      <a:pt x="884" y="338"/>
                      <a:pt x="884" y="342"/>
                      <a:pt x="884" y="347"/>
                    </a:cubicBezTo>
                    <a:cubicBezTo>
                      <a:pt x="892" y="425"/>
                      <a:pt x="871" y="514"/>
                      <a:pt x="826" y="597"/>
                    </a:cubicBezTo>
                    <a:cubicBezTo>
                      <a:pt x="789" y="667"/>
                      <a:pt x="737" y="727"/>
                      <a:pt x="678" y="770"/>
                    </a:cubicBezTo>
                    <a:cubicBezTo>
                      <a:pt x="747" y="745"/>
                      <a:pt x="806" y="704"/>
                      <a:pt x="847" y="651"/>
                    </a:cubicBezTo>
                    <a:cubicBezTo>
                      <a:pt x="903" y="579"/>
                      <a:pt x="921" y="491"/>
                      <a:pt x="901" y="395"/>
                    </a:cubicBezTo>
                    <a:cubicBezTo>
                      <a:pt x="896" y="374"/>
                      <a:pt x="890" y="354"/>
                      <a:pt x="883" y="334"/>
                    </a:cubicBezTo>
                    <a:close/>
                    <a:moveTo>
                      <a:pt x="283" y="749"/>
                    </a:moveTo>
                    <a:cubicBezTo>
                      <a:pt x="285" y="751"/>
                      <a:pt x="287" y="752"/>
                      <a:pt x="289" y="753"/>
                    </a:cubicBezTo>
                    <a:cubicBezTo>
                      <a:pt x="287" y="751"/>
                      <a:pt x="284" y="750"/>
                      <a:pt x="282" y="748"/>
                    </a:cubicBezTo>
                    <a:cubicBezTo>
                      <a:pt x="282" y="748"/>
                      <a:pt x="283" y="749"/>
                      <a:pt x="283" y="749"/>
                    </a:cubicBezTo>
                    <a:close/>
                    <a:moveTo>
                      <a:pt x="60" y="297"/>
                    </a:moveTo>
                    <a:cubicBezTo>
                      <a:pt x="46" y="384"/>
                      <a:pt x="64" y="483"/>
                      <a:pt x="114" y="577"/>
                    </a:cubicBezTo>
                    <a:cubicBezTo>
                      <a:pt x="152" y="648"/>
                      <a:pt x="210" y="707"/>
                      <a:pt x="281" y="751"/>
                    </a:cubicBezTo>
                    <a:cubicBezTo>
                      <a:pt x="253" y="732"/>
                      <a:pt x="229" y="710"/>
                      <a:pt x="209" y="684"/>
                    </a:cubicBezTo>
                    <a:cubicBezTo>
                      <a:pt x="202" y="676"/>
                      <a:pt x="196" y="666"/>
                      <a:pt x="190" y="657"/>
                    </a:cubicBezTo>
                    <a:cubicBezTo>
                      <a:pt x="161" y="621"/>
                      <a:pt x="135" y="581"/>
                      <a:pt x="114" y="540"/>
                    </a:cubicBezTo>
                    <a:cubicBezTo>
                      <a:pt x="74" y="461"/>
                      <a:pt x="55" y="382"/>
                      <a:pt x="59" y="311"/>
                    </a:cubicBezTo>
                    <a:cubicBezTo>
                      <a:pt x="59" y="306"/>
                      <a:pt x="59" y="302"/>
                      <a:pt x="60" y="297"/>
                    </a:cubicBezTo>
                    <a:close/>
                    <a:moveTo>
                      <a:pt x="207" y="677"/>
                    </a:moveTo>
                    <a:cubicBezTo>
                      <a:pt x="208" y="679"/>
                      <a:pt x="210" y="681"/>
                      <a:pt x="211" y="683"/>
                    </a:cubicBezTo>
                    <a:cubicBezTo>
                      <a:pt x="228" y="705"/>
                      <a:pt x="249" y="725"/>
                      <a:pt x="273" y="743"/>
                    </a:cubicBezTo>
                    <a:cubicBezTo>
                      <a:pt x="272" y="741"/>
                      <a:pt x="271" y="740"/>
                      <a:pt x="270" y="739"/>
                    </a:cubicBezTo>
                    <a:cubicBezTo>
                      <a:pt x="266" y="735"/>
                      <a:pt x="262" y="732"/>
                      <a:pt x="258" y="728"/>
                    </a:cubicBezTo>
                    <a:cubicBezTo>
                      <a:pt x="240" y="713"/>
                      <a:pt x="223" y="696"/>
                      <a:pt x="207" y="677"/>
                    </a:cubicBezTo>
                    <a:close/>
                    <a:moveTo>
                      <a:pt x="191" y="654"/>
                    </a:moveTo>
                    <a:cubicBezTo>
                      <a:pt x="213" y="681"/>
                      <a:pt x="236" y="706"/>
                      <a:pt x="259" y="726"/>
                    </a:cubicBezTo>
                    <a:cubicBezTo>
                      <a:pt x="260" y="727"/>
                      <a:pt x="261" y="728"/>
                      <a:pt x="262" y="728"/>
                    </a:cubicBezTo>
                    <a:cubicBezTo>
                      <a:pt x="256" y="720"/>
                      <a:pt x="250" y="712"/>
                      <a:pt x="244" y="703"/>
                    </a:cubicBezTo>
                    <a:cubicBezTo>
                      <a:pt x="243" y="702"/>
                      <a:pt x="241" y="700"/>
                      <a:pt x="240" y="699"/>
                    </a:cubicBezTo>
                    <a:cubicBezTo>
                      <a:pt x="218" y="680"/>
                      <a:pt x="198" y="658"/>
                      <a:pt x="180" y="635"/>
                    </a:cubicBezTo>
                    <a:cubicBezTo>
                      <a:pt x="184" y="641"/>
                      <a:pt x="187" y="648"/>
                      <a:pt x="191" y="654"/>
                    </a:cubicBezTo>
                    <a:close/>
                    <a:moveTo>
                      <a:pt x="175" y="625"/>
                    </a:moveTo>
                    <a:cubicBezTo>
                      <a:pt x="195" y="652"/>
                      <a:pt x="217" y="676"/>
                      <a:pt x="241" y="697"/>
                    </a:cubicBezTo>
                    <a:cubicBezTo>
                      <a:pt x="200" y="628"/>
                      <a:pt x="182" y="546"/>
                      <a:pt x="174" y="492"/>
                    </a:cubicBezTo>
                    <a:cubicBezTo>
                      <a:pt x="173" y="480"/>
                      <a:pt x="173" y="480"/>
                      <a:pt x="173" y="480"/>
                    </a:cubicBezTo>
                    <a:cubicBezTo>
                      <a:pt x="161" y="400"/>
                      <a:pt x="146" y="297"/>
                      <a:pt x="162" y="210"/>
                    </a:cubicBezTo>
                    <a:cubicBezTo>
                      <a:pt x="145" y="255"/>
                      <a:pt x="135" y="309"/>
                      <a:pt x="131" y="371"/>
                    </a:cubicBezTo>
                    <a:cubicBezTo>
                      <a:pt x="125" y="470"/>
                      <a:pt x="140" y="556"/>
                      <a:pt x="175" y="625"/>
                    </a:cubicBezTo>
                    <a:close/>
                    <a:moveTo>
                      <a:pt x="68" y="259"/>
                    </a:moveTo>
                    <a:cubicBezTo>
                      <a:pt x="65" y="276"/>
                      <a:pt x="62" y="293"/>
                      <a:pt x="62" y="311"/>
                    </a:cubicBezTo>
                    <a:cubicBezTo>
                      <a:pt x="56" y="426"/>
                      <a:pt x="110" y="546"/>
                      <a:pt x="178" y="638"/>
                    </a:cubicBezTo>
                    <a:cubicBezTo>
                      <a:pt x="176" y="632"/>
                      <a:pt x="173" y="627"/>
                      <a:pt x="170" y="622"/>
                    </a:cubicBezTo>
                    <a:cubicBezTo>
                      <a:pt x="130" y="566"/>
                      <a:pt x="102" y="499"/>
                      <a:pt x="88" y="428"/>
                    </a:cubicBezTo>
                    <a:cubicBezTo>
                      <a:pt x="79" y="384"/>
                      <a:pt x="71" y="317"/>
                      <a:pt x="84" y="247"/>
                    </a:cubicBezTo>
                    <a:cubicBezTo>
                      <a:pt x="88" y="225"/>
                      <a:pt x="94" y="204"/>
                      <a:pt x="102" y="185"/>
                    </a:cubicBezTo>
                    <a:cubicBezTo>
                      <a:pt x="96" y="194"/>
                      <a:pt x="90" y="204"/>
                      <a:pt x="85" y="214"/>
                    </a:cubicBezTo>
                    <a:cubicBezTo>
                      <a:pt x="78" y="229"/>
                      <a:pt x="73" y="244"/>
                      <a:pt x="68" y="259"/>
                    </a:cubicBezTo>
                    <a:close/>
                    <a:moveTo>
                      <a:pt x="856" y="197"/>
                    </a:moveTo>
                    <a:cubicBezTo>
                      <a:pt x="875" y="214"/>
                      <a:pt x="892" y="232"/>
                      <a:pt x="908" y="251"/>
                    </a:cubicBezTo>
                    <a:cubicBezTo>
                      <a:pt x="993" y="353"/>
                      <a:pt x="1023" y="472"/>
                      <a:pt x="995" y="597"/>
                    </a:cubicBezTo>
                    <a:cubicBezTo>
                      <a:pt x="993" y="602"/>
                      <a:pt x="992" y="608"/>
                      <a:pt x="991" y="613"/>
                    </a:cubicBezTo>
                    <a:cubicBezTo>
                      <a:pt x="1028" y="533"/>
                      <a:pt x="1027" y="435"/>
                      <a:pt x="987" y="331"/>
                    </a:cubicBezTo>
                    <a:cubicBezTo>
                      <a:pt x="936" y="199"/>
                      <a:pt x="816" y="95"/>
                      <a:pt x="654" y="39"/>
                    </a:cubicBezTo>
                    <a:cubicBezTo>
                      <a:pt x="696" y="55"/>
                      <a:pt x="734" y="76"/>
                      <a:pt x="768" y="102"/>
                    </a:cubicBezTo>
                    <a:cubicBezTo>
                      <a:pt x="803" y="130"/>
                      <a:pt x="833" y="161"/>
                      <a:pt x="856" y="197"/>
                    </a:cubicBezTo>
                    <a:close/>
                    <a:moveTo>
                      <a:pt x="110" y="174"/>
                    </a:moveTo>
                    <a:cubicBezTo>
                      <a:pt x="65" y="271"/>
                      <a:pt x="82" y="387"/>
                      <a:pt x="90" y="427"/>
                    </a:cubicBezTo>
                    <a:cubicBezTo>
                      <a:pt x="104" y="497"/>
                      <a:pt x="130" y="559"/>
                      <a:pt x="166" y="612"/>
                    </a:cubicBezTo>
                    <a:cubicBezTo>
                      <a:pt x="135" y="545"/>
                      <a:pt x="123" y="464"/>
                      <a:pt x="129" y="371"/>
                    </a:cubicBezTo>
                    <a:cubicBezTo>
                      <a:pt x="133" y="302"/>
                      <a:pt x="145" y="243"/>
                      <a:pt x="165" y="195"/>
                    </a:cubicBezTo>
                    <a:cubicBezTo>
                      <a:pt x="171" y="167"/>
                      <a:pt x="181" y="140"/>
                      <a:pt x="196" y="117"/>
                    </a:cubicBezTo>
                    <a:cubicBezTo>
                      <a:pt x="198" y="118"/>
                      <a:pt x="198" y="118"/>
                      <a:pt x="198" y="118"/>
                    </a:cubicBezTo>
                    <a:cubicBezTo>
                      <a:pt x="186" y="137"/>
                      <a:pt x="177" y="158"/>
                      <a:pt x="171" y="180"/>
                    </a:cubicBezTo>
                    <a:cubicBezTo>
                      <a:pt x="184" y="154"/>
                      <a:pt x="199" y="131"/>
                      <a:pt x="216" y="111"/>
                    </a:cubicBezTo>
                    <a:cubicBezTo>
                      <a:pt x="236" y="90"/>
                      <a:pt x="261" y="72"/>
                      <a:pt x="290" y="58"/>
                    </a:cubicBezTo>
                    <a:cubicBezTo>
                      <a:pt x="212" y="80"/>
                      <a:pt x="150" y="120"/>
                      <a:pt x="110" y="174"/>
                    </a:cubicBezTo>
                    <a:close/>
                    <a:moveTo>
                      <a:pt x="727" y="112"/>
                    </a:moveTo>
                    <a:cubicBezTo>
                      <a:pt x="792" y="164"/>
                      <a:pt x="843" y="231"/>
                      <a:pt x="875" y="307"/>
                    </a:cubicBezTo>
                    <a:cubicBezTo>
                      <a:pt x="859" y="238"/>
                      <a:pt x="818" y="179"/>
                      <a:pt x="763" y="132"/>
                    </a:cubicBezTo>
                    <a:cubicBezTo>
                      <a:pt x="752" y="125"/>
                      <a:pt x="740" y="118"/>
                      <a:pt x="727" y="112"/>
                    </a:cubicBezTo>
                    <a:close/>
                    <a:moveTo>
                      <a:pt x="117" y="154"/>
                    </a:moveTo>
                    <a:cubicBezTo>
                      <a:pt x="102" y="173"/>
                      <a:pt x="90" y="194"/>
                      <a:pt x="82" y="216"/>
                    </a:cubicBezTo>
                    <a:cubicBezTo>
                      <a:pt x="82" y="215"/>
                      <a:pt x="82" y="214"/>
                      <a:pt x="83" y="213"/>
                    </a:cubicBezTo>
                    <a:cubicBezTo>
                      <a:pt x="90" y="199"/>
                      <a:pt x="98" y="185"/>
                      <a:pt x="108" y="171"/>
                    </a:cubicBezTo>
                    <a:cubicBezTo>
                      <a:pt x="111" y="165"/>
                      <a:pt x="114" y="160"/>
                      <a:pt x="117" y="154"/>
                    </a:cubicBezTo>
                    <a:close/>
                    <a:moveTo>
                      <a:pt x="767" y="131"/>
                    </a:moveTo>
                    <a:cubicBezTo>
                      <a:pt x="796" y="149"/>
                      <a:pt x="823" y="168"/>
                      <a:pt x="848" y="190"/>
                    </a:cubicBezTo>
                    <a:cubicBezTo>
                      <a:pt x="793" y="111"/>
                      <a:pt x="707" y="53"/>
                      <a:pt x="600" y="25"/>
                    </a:cubicBezTo>
                    <a:cubicBezTo>
                      <a:pt x="566" y="16"/>
                      <a:pt x="531" y="10"/>
                      <a:pt x="496" y="8"/>
                    </a:cubicBezTo>
                    <a:cubicBezTo>
                      <a:pt x="541" y="16"/>
                      <a:pt x="584" y="29"/>
                      <a:pt x="625" y="48"/>
                    </a:cubicBezTo>
                    <a:cubicBezTo>
                      <a:pt x="666" y="63"/>
                      <a:pt x="705" y="84"/>
                      <a:pt x="740" y="110"/>
                    </a:cubicBezTo>
                    <a:cubicBezTo>
                      <a:pt x="749" y="117"/>
                      <a:pt x="758" y="124"/>
                      <a:pt x="767" y="131"/>
                    </a:cubicBezTo>
                    <a:close/>
                    <a:moveTo>
                      <a:pt x="129" y="139"/>
                    </a:moveTo>
                    <a:cubicBezTo>
                      <a:pt x="124" y="146"/>
                      <a:pt x="120" y="154"/>
                      <a:pt x="116" y="161"/>
                    </a:cubicBezTo>
                    <a:cubicBezTo>
                      <a:pt x="143" y="129"/>
                      <a:pt x="178" y="102"/>
                      <a:pt x="221" y="81"/>
                    </a:cubicBezTo>
                    <a:cubicBezTo>
                      <a:pt x="246" y="69"/>
                      <a:pt x="274" y="59"/>
                      <a:pt x="304" y="51"/>
                    </a:cubicBezTo>
                    <a:cubicBezTo>
                      <a:pt x="352" y="30"/>
                      <a:pt x="410" y="19"/>
                      <a:pt x="471" y="19"/>
                    </a:cubicBezTo>
                    <a:cubicBezTo>
                      <a:pt x="514" y="20"/>
                      <a:pt x="559" y="27"/>
                      <a:pt x="601" y="40"/>
                    </a:cubicBezTo>
                    <a:cubicBezTo>
                      <a:pt x="561" y="24"/>
                      <a:pt x="517" y="12"/>
                      <a:pt x="472" y="7"/>
                    </a:cubicBezTo>
                    <a:cubicBezTo>
                      <a:pt x="366" y="5"/>
                      <a:pt x="261" y="34"/>
                      <a:pt x="181" y="92"/>
                    </a:cubicBezTo>
                    <a:cubicBezTo>
                      <a:pt x="161" y="106"/>
                      <a:pt x="144" y="122"/>
                      <a:pt x="129" y="139"/>
                    </a:cubicBezTo>
                    <a:close/>
                    <a:moveTo>
                      <a:pt x="435" y="4"/>
                    </a:moveTo>
                    <a:cubicBezTo>
                      <a:pt x="338" y="6"/>
                      <a:pt x="240" y="32"/>
                      <a:pt x="170" y="92"/>
                    </a:cubicBezTo>
                    <a:cubicBezTo>
                      <a:pt x="159" y="102"/>
                      <a:pt x="150" y="111"/>
                      <a:pt x="142" y="122"/>
                    </a:cubicBezTo>
                    <a:cubicBezTo>
                      <a:pt x="153" y="110"/>
                      <a:pt x="166" y="100"/>
                      <a:pt x="180" y="90"/>
                    </a:cubicBezTo>
                    <a:cubicBezTo>
                      <a:pt x="253" y="37"/>
                      <a:pt x="347" y="7"/>
                      <a:pt x="445" y="4"/>
                    </a:cubicBezTo>
                    <a:cubicBezTo>
                      <a:pt x="442" y="4"/>
                      <a:pt x="438" y="4"/>
                      <a:pt x="435" y="4"/>
                    </a:cubicBezTo>
                    <a:close/>
                    <a:moveTo>
                      <a:pt x="717" y="104"/>
                    </a:moveTo>
                    <a:cubicBezTo>
                      <a:pt x="728" y="109"/>
                      <a:pt x="739" y="115"/>
                      <a:pt x="750" y="121"/>
                    </a:cubicBezTo>
                    <a:cubicBezTo>
                      <a:pt x="722" y="99"/>
                      <a:pt x="690" y="80"/>
                      <a:pt x="657" y="65"/>
                    </a:cubicBezTo>
                    <a:cubicBezTo>
                      <a:pt x="678" y="76"/>
                      <a:pt x="698" y="89"/>
                      <a:pt x="717" y="104"/>
                    </a:cubicBezTo>
                    <a:close/>
                    <a:moveTo>
                      <a:pt x="434" y="36"/>
                    </a:moveTo>
                    <a:cubicBezTo>
                      <a:pt x="526" y="36"/>
                      <a:pt x="622" y="59"/>
                      <a:pt x="707" y="99"/>
                    </a:cubicBezTo>
                    <a:cubicBezTo>
                      <a:pt x="684" y="82"/>
                      <a:pt x="660" y="67"/>
                      <a:pt x="634" y="55"/>
                    </a:cubicBezTo>
                    <a:cubicBezTo>
                      <a:pt x="581" y="34"/>
                      <a:pt x="525" y="22"/>
                      <a:pt x="471" y="22"/>
                    </a:cubicBezTo>
                    <a:cubicBezTo>
                      <a:pt x="417" y="21"/>
                      <a:pt x="365" y="30"/>
                      <a:pt x="320" y="47"/>
                    </a:cubicBezTo>
                    <a:cubicBezTo>
                      <a:pt x="349" y="41"/>
                      <a:pt x="379" y="38"/>
                      <a:pt x="409" y="36"/>
                    </a:cubicBezTo>
                    <a:cubicBezTo>
                      <a:pt x="417" y="36"/>
                      <a:pt x="426" y="36"/>
                      <a:pt x="434" y="36"/>
                    </a:cubicBezTo>
                    <a:close/>
                    <a:moveTo>
                      <a:pt x="471" y="4"/>
                    </a:moveTo>
                    <a:cubicBezTo>
                      <a:pt x="474" y="4"/>
                      <a:pt x="477" y="4"/>
                      <a:pt x="479" y="4"/>
                    </a:cubicBezTo>
                    <a:cubicBezTo>
                      <a:pt x="476" y="4"/>
                      <a:pt x="472" y="4"/>
                      <a:pt x="469" y="4"/>
                    </a:cubicBezTo>
                    <a:cubicBezTo>
                      <a:pt x="470" y="4"/>
                      <a:pt x="470" y="4"/>
                      <a:pt x="471" y="4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3" name="Freeform 45"/>
              <p:cNvSpPr>
                <a:spLocks noEditPoints="1"/>
              </p:cNvSpPr>
              <p:nvPr/>
            </p:nvSpPr>
            <p:spPr bwMode="auto">
              <a:xfrm>
                <a:off x="3517900" y="3460750"/>
                <a:ext cx="3113088" cy="2790825"/>
              </a:xfrm>
              <a:custGeom>
                <a:avLst/>
                <a:gdLst>
                  <a:gd name="T0" fmla="*/ 240217 w 959"/>
                  <a:gd name="T1" fmla="*/ 711514 h 859"/>
                  <a:gd name="T2" fmla="*/ 2739777 w 959"/>
                  <a:gd name="T3" fmla="*/ 393120 h 859"/>
                  <a:gd name="T4" fmla="*/ 2463852 w 959"/>
                  <a:gd name="T5" fmla="*/ 2501671 h 859"/>
                  <a:gd name="T6" fmla="*/ 714160 w 959"/>
                  <a:gd name="T7" fmla="*/ 2618632 h 859"/>
                  <a:gd name="T8" fmla="*/ 142832 w 959"/>
                  <a:gd name="T9" fmla="*/ 1835642 h 859"/>
                  <a:gd name="T10" fmla="*/ 1918494 w 959"/>
                  <a:gd name="T11" fmla="*/ 2703104 h 859"/>
                  <a:gd name="T12" fmla="*/ 1915247 w 959"/>
                  <a:gd name="T13" fmla="*/ 2693357 h 859"/>
                  <a:gd name="T14" fmla="*/ 824530 w 959"/>
                  <a:gd name="T15" fmla="*/ 2452937 h 859"/>
                  <a:gd name="T16" fmla="*/ 1480259 w 959"/>
                  <a:gd name="T17" fmla="*/ 2725847 h 859"/>
                  <a:gd name="T18" fmla="*/ 2187927 w 959"/>
                  <a:gd name="T19" fmla="*/ 2586143 h 859"/>
                  <a:gd name="T20" fmla="*/ 2392436 w 959"/>
                  <a:gd name="T21" fmla="*/ 2371714 h 859"/>
                  <a:gd name="T22" fmla="*/ 1603614 w 959"/>
                  <a:gd name="T23" fmla="*/ 2608885 h 859"/>
                  <a:gd name="T24" fmla="*/ 1788646 w 959"/>
                  <a:gd name="T25" fmla="*/ 2602388 h 859"/>
                  <a:gd name="T26" fmla="*/ 1110194 w 959"/>
                  <a:gd name="T27" fmla="*/ 2550405 h 859"/>
                  <a:gd name="T28" fmla="*/ 2402174 w 959"/>
                  <a:gd name="T29" fmla="*/ 2352220 h 859"/>
                  <a:gd name="T30" fmla="*/ 1902263 w 959"/>
                  <a:gd name="T31" fmla="*/ 2534160 h 859"/>
                  <a:gd name="T32" fmla="*/ 1902263 w 959"/>
                  <a:gd name="T33" fmla="*/ 2527662 h 859"/>
                  <a:gd name="T34" fmla="*/ 1347165 w 959"/>
                  <a:gd name="T35" fmla="*/ 204682 h 859"/>
                  <a:gd name="T36" fmla="*/ 1113440 w 959"/>
                  <a:gd name="T37" fmla="*/ 2540658 h 859"/>
                  <a:gd name="T38" fmla="*/ 1113440 w 959"/>
                  <a:gd name="T39" fmla="*/ 2540658 h 859"/>
                  <a:gd name="T40" fmla="*/ 818038 w 959"/>
                  <a:gd name="T41" fmla="*/ 2439941 h 859"/>
                  <a:gd name="T42" fmla="*/ 2872871 w 959"/>
                  <a:gd name="T43" fmla="*/ 1988341 h 859"/>
                  <a:gd name="T44" fmla="*/ 2872871 w 959"/>
                  <a:gd name="T45" fmla="*/ 1988341 h 859"/>
                  <a:gd name="T46" fmla="*/ 496666 w 959"/>
                  <a:gd name="T47" fmla="*/ 2215766 h 859"/>
                  <a:gd name="T48" fmla="*/ 691437 w 959"/>
                  <a:gd name="T49" fmla="*/ 2339225 h 859"/>
                  <a:gd name="T50" fmla="*/ 499912 w 959"/>
                  <a:gd name="T51" fmla="*/ 2137792 h 859"/>
                  <a:gd name="T52" fmla="*/ 444727 w 959"/>
                  <a:gd name="T53" fmla="*/ 2059817 h 859"/>
                  <a:gd name="T54" fmla="*/ 116863 w 959"/>
                  <a:gd name="T55" fmla="*/ 1549736 h 859"/>
                  <a:gd name="T56" fmla="*/ 2992979 w 959"/>
                  <a:gd name="T57" fmla="*/ 1572479 h 859"/>
                  <a:gd name="T58" fmla="*/ 441481 w 959"/>
                  <a:gd name="T59" fmla="*/ 2033826 h 859"/>
                  <a:gd name="T60" fmla="*/ 668713 w 959"/>
                  <a:gd name="T61" fmla="*/ 490587 h 859"/>
                  <a:gd name="T62" fmla="*/ 376557 w 959"/>
                  <a:gd name="T63" fmla="*/ 1955852 h 859"/>
                  <a:gd name="T64" fmla="*/ 2915071 w 959"/>
                  <a:gd name="T65" fmla="*/ 1897371 h 859"/>
                  <a:gd name="T66" fmla="*/ 32462 w 959"/>
                  <a:gd name="T67" fmla="*/ 1442522 h 859"/>
                  <a:gd name="T68" fmla="*/ 123355 w 959"/>
                  <a:gd name="T69" fmla="*/ 1156617 h 859"/>
                  <a:gd name="T70" fmla="*/ 3009210 w 959"/>
                  <a:gd name="T71" fmla="*/ 1523745 h 859"/>
                  <a:gd name="T72" fmla="*/ 123355 w 959"/>
                  <a:gd name="T73" fmla="*/ 1198853 h 859"/>
                  <a:gd name="T74" fmla="*/ 2950779 w 959"/>
                  <a:gd name="T75" fmla="*/ 922694 h 859"/>
                  <a:gd name="T76" fmla="*/ 142832 w 959"/>
                  <a:gd name="T77" fmla="*/ 1315814 h 859"/>
                  <a:gd name="T78" fmla="*/ 717406 w 959"/>
                  <a:gd name="T79" fmla="*/ 402866 h 859"/>
                  <a:gd name="T80" fmla="*/ 928408 w 959"/>
                  <a:gd name="T81" fmla="*/ 276158 h 859"/>
                  <a:gd name="T82" fmla="*/ 3041672 w 959"/>
                  <a:gd name="T83" fmla="*/ 1137123 h 859"/>
                  <a:gd name="T84" fmla="*/ 246710 w 959"/>
                  <a:gd name="T85" fmla="*/ 718012 h 859"/>
                  <a:gd name="T86" fmla="*/ 246710 w 959"/>
                  <a:gd name="T87" fmla="*/ 718012 h 859"/>
                  <a:gd name="T88" fmla="*/ 2785224 w 959"/>
                  <a:gd name="T89" fmla="*/ 461347 h 859"/>
                  <a:gd name="T90" fmla="*/ 2859886 w 959"/>
                  <a:gd name="T91" fmla="*/ 867463 h 859"/>
                  <a:gd name="T92" fmla="*/ 1415335 w 959"/>
                  <a:gd name="T93" fmla="*/ 191686 h 859"/>
                  <a:gd name="T94" fmla="*/ 707668 w 959"/>
                  <a:gd name="T95" fmla="*/ 464596 h 859"/>
                  <a:gd name="T96" fmla="*/ 2885855 w 959"/>
                  <a:gd name="T97" fmla="*/ 656282 h 859"/>
                  <a:gd name="T98" fmla="*/ 2934548 w 959"/>
                  <a:gd name="T99" fmla="*/ 870712 h 859"/>
                  <a:gd name="T100" fmla="*/ 1347165 w 959"/>
                  <a:gd name="T101" fmla="*/ 194935 h 859"/>
                  <a:gd name="T102" fmla="*/ 2522283 w 959"/>
                  <a:gd name="T103" fmla="*/ 292403 h 859"/>
                  <a:gd name="T104" fmla="*/ 1230303 w 959"/>
                  <a:gd name="T105" fmla="*/ 113712 h 859"/>
                  <a:gd name="T106" fmla="*/ 1960694 w 959"/>
                  <a:gd name="T107" fmla="*/ 58481 h 859"/>
                  <a:gd name="T108" fmla="*/ 960870 w 959"/>
                  <a:gd name="T109" fmla="*/ 315146 h 859"/>
                  <a:gd name="T110" fmla="*/ 2249604 w 959"/>
                  <a:gd name="T111" fmla="*/ 100717 h 859"/>
                  <a:gd name="T112" fmla="*/ 1863308 w 959"/>
                  <a:gd name="T113" fmla="*/ 45485 h 859"/>
                  <a:gd name="T114" fmla="*/ 1278996 w 959"/>
                  <a:gd name="T115" fmla="*/ 107214 h 859"/>
                  <a:gd name="T116" fmla="*/ 1350412 w 959"/>
                  <a:gd name="T117" fmla="*/ 100717 h 859"/>
                  <a:gd name="T118" fmla="*/ 1350412 w 959"/>
                  <a:gd name="T119" fmla="*/ 100717 h 859"/>
                  <a:gd name="T120" fmla="*/ 1580890 w 959"/>
                  <a:gd name="T121" fmla="*/ 77974 h 859"/>
                  <a:gd name="T122" fmla="*/ 1752938 w 959"/>
                  <a:gd name="T123" fmla="*/ 48734 h 85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59"/>
                  <a:gd name="T187" fmla="*/ 0 h 859"/>
                  <a:gd name="T188" fmla="*/ 959 w 959"/>
                  <a:gd name="T189" fmla="*/ 859 h 85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59" h="859">
                    <a:moveTo>
                      <a:pt x="428" y="857"/>
                    </a:moveTo>
                    <a:cubicBezTo>
                      <a:pt x="352" y="857"/>
                      <a:pt x="280" y="841"/>
                      <a:pt x="219" y="808"/>
                    </a:cubicBezTo>
                    <a:cubicBezTo>
                      <a:pt x="124" y="758"/>
                      <a:pt x="60" y="667"/>
                      <a:pt x="40" y="556"/>
                    </a:cubicBezTo>
                    <a:cubicBezTo>
                      <a:pt x="23" y="520"/>
                      <a:pt x="12" y="483"/>
                      <a:pt x="8" y="444"/>
                    </a:cubicBezTo>
                    <a:cubicBezTo>
                      <a:pt x="0" y="364"/>
                      <a:pt x="24" y="284"/>
                      <a:pt x="74" y="219"/>
                    </a:cubicBezTo>
                    <a:cubicBezTo>
                      <a:pt x="75" y="217"/>
                      <a:pt x="77" y="214"/>
                      <a:pt x="78" y="212"/>
                    </a:cubicBezTo>
                    <a:cubicBezTo>
                      <a:pt x="113" y="150"/>
                      <a:pt x="162" y="105"/>
                      <a:pt x="228" y="74"/>
                    </a:cubicBezTo>
                    <a:cubicBezTo>
                      <a:pt x="274" y="53"/>
                      <a:pt x="328" y="39"/>
                      <a:pt x="393" y="31"/>
                    </a:cubicBezTo>
                    <a:cubicBezTo>
                      <a:pt x="462" y="10"/>
                      <a:pt x="534" y="0"/>
                      <a:pt x="600" y="5"/>
                    </a:cubicBezTo>
                    <a:cubicBezTo>
                      <a:pt x="678" y="11"/>
                      <a:pt x="778" y="37"/>
                      <a:pt x="844" y="121"/>
                    </a:cubicBezTo>
                    <a:cubicBezTo>
                      <a:pt x="870" y="149"/>
                      <a:pt x="892" y="181"/>
                      <a:pt x="908" y="217"/>
                    </a:cubicBezTo>
                    <a:cubicBezTo>
                      <a:pt x="929" y="262"/>
                      <a:pt x="940" y="310"/>
                      <a:pt x="941" y="359"/>
                    </a:cubicBezTo>
                    <a:cubicBezTo>
                      <a:pt x="942" y="364"/>
                      <a:pt x="942" y="369"/>
                      <a:pt x="943" y="374"/>
                    </a:cubicBezTo>
                    <a:cubicBezTo>
                      <a:pt x="959" y="448"/>
                      <a:pt x="953" y="524"/>
                      <a:pt x="925" y="594"/>
                    </a:cubicBezTo>
                    <a:cubicBezTo>
                      <a:pt x="893" y="672"/>
                      <a:pt x="834" y="733"/>
                      <a:pt x="759" y="770"/>
                    </a:cubicBezTo>
                    <a:cubicBezTo>
                      <a:pt x="715" y="804"/>
                      <a:pt x="666" y="830"/>
                      <a:pt x="614" y="843"/>
                    </a:cubicBezTo>
                    <a:cubicBezTo>
                      <a:pt x="566" y="855"/>
                      <a:pt x="518" y="859"/>
                      <a:pt x="472" y="855"/>
                    </a:cubicBezTo>
                    <a:cubicBezTo>
                      <a:pt x="457" y="856"/>
                      <a:pt x="442" y="857"/>
                      <a:pt x="428" y="857"/>
                    </a:cubicBezTo>
                    <a:close/>
                    <a:moveTo>
                      <a:pt x="44" y="565"/>
                    </a:moveTo>
                    <a:cubicBezTo>
                      <a:pt x="66" y="671"/>
                      <a:pt x="129" y="757"/>
                      <a:pt x="220" y="806"/>
                    </a:cubicBezTo>
                    <a:cubicBezTo>
                      <a:pt x="289" y="842"/>
                      <a:pt x="372" y="859"/>
                      <a:pt x="458" y="854"/>
                    </a:cubicBezTo>
                    <a:cubicBezTo>
                      <a:pt x="397" y="846"/>
                      <a:pt x="340" y="824"/>
                      <a:pt x="289" y="788"/>
                    </a:cubicBezTo>
                    <a:cubicBezTo>
                      <a:pt x="271" y="776"/>
                      <a:pt x="254" y="762"/>
                      <a:pt x="239" y="747"/>
                    </a:cubicBezTo>
                    <a:cubicBezTo>
                      <a:pt x="227" y="741"/>
                      <a:pt x="215" y="735"/>
                      <a:pt x="203" y="728"/>
                    </a:cubicBezTo>
                    <a:cubicBezTo>
                      <a:pt x="132" y="686"/>
                      <a:pt x="78" y="629"/>
                      <a:pt x="44" y="565"/>
                    </a:cubicBezTo>
                    <a:close/>
                    <a:moveTo>
                      <a:pt x="488" y="854"/>
                    </a:moveTo>
                    <a:cubicBezTo>
                      <a:pt x="529" y="856"/>
                      <a:pt x="571" y="851"/>
                      <a:pt x="613" y="841"/>
                    </a:cubicBezTo>
                    <a:cubicBezTo>
                      <a:pt x="661" y="828"/>
                      <a:pt x="707" y="805"/>
                      <a:pt x="748" y="775"/>
                    </a:cubicBezTo>
                    <a:cubicBezTo>
                      <a:pt x="725" y="785"/>
                      <a:pt x="700" y="793"/>
                      <a:pt x="675" y="798"/>
                    </a:cubicBezTo>
                    <a:cubicBezTo>
                      <a:pt x="648" y="811"/>
                      <a:pt x="620" y="823"/>
                      <a:pt x="591" y="832"/>
                    </a:cubicBezTo>
                    <a:cubicBezTo>
                      <a:pt x="557" y="842"/>
                      <a:pt x="522" y="850"/>
                      <a:pt x="488" y="854"/>
                    </a:cubicBezTo>
                    <a:close/>
                    <a:moveTo>
                      <a:pt x="259" y="762"/>
                    </a:moveTo>
                    <a:cubicBezTo>
                      <a:pt x="269" y="770"/>
                      <a:pt x="279" y="779"/>
                      <a:pt x="290" y="786"/>
                    </a:cubicBezTo>
                    <a:cubicBezTo>
                      <a:pt x="345" y="824"/>
                      <a:pt x="407" y="846"/>
                      <a:pt x="472" y="852"/>
                    </a:cubicBezTo>
                    <a:cubicBezTo>
                      <a:pt x="511" y="849"/>
                      <a:pt x="551" y="841"/>
                      <a:pt x="590" y="829"/>
                    </a:cubicBezTo>
                    <a:cubicBezTo>
                      <a:pt x="616" y="821"/>
                      <a:pt x="640" y="812"/>
                      <a:pt x="664" y="800"/>
                    </a:cubicBezTo>
                    <a:cubicBezTo>
                      <a:pt x="664" y="801"/>
                      <a:pt x="663" y="801"/>
                      <a:pt x="663" y="801"/>
                    </a:cubicBezTo>
                    <a:cubicBezTo>
                      <a:pt x="619" y="809"/>
                      <a:pt x="571" y="811"/>
                      <a:pt x="522" y="806"/>
                    </a:cubicBezTo>
                    <a:cubicBezTo>
                      <a:pt x="505" y="808"/>
                      <a:pt x="487" y="808"/>
                      <a:pt x="470" y="807"/>
                    </a:cubicBezTo>
                    <a:cubicBezTo>
                      <a:pt x="393" y="808"/>
                      <a:pt x="317" y="792"/>
                      <a:pt x="254" y="755"/>
                    </a:cubicBezTo>
                    <a:cubicBezTo>
                      <a:pt x="273" y="770"/>
                      <a:pt x="294" y="782"/>
                      <a:pt x="315" y="793"/>
                    </a:cubicBezTo>
                    <a:cubicBezTo>
                      <a:pt x="361" y="817"/>
                      <a:pt x="408" y="826"/>
                      <a:pt x="456" y="836"/>
                    </a:cubicBezTo>
                    <a:cubicBezTo>
                      <a:pt x="465" y="838"/>
                      <a:pt x="473" y="839"/>
                      <a:pt x="482" y="841"/>
                    </a:cubicBezTo>
                    <a:cubicBezTo>
                      <a:pt x="481" y="844"/>
                      <a:pt x="481" y="844"/>
                      <a:pt x="481" y="844"/>
                    </a:cubicBezTo>
                    <a:cubicBezTo>
                      <a:pt x="473" y="842"/>
                      <a:pt x="464" y="840"/>
                      <a:pt x="456" y="839"/>
                    </a:cubicBezTo>
                    <a:cubicBezTo>
                      <a:pt x="407" y="829"/>
                      <a:pt x="361" y="820"/>
                      <a:pt x="314" y="796"/>
                    </a:cubicBezTo>
                    <a:cubicBezTo>
                      <a:pt x="295" y="786"/>
                      <a:pt x="276" y="775"/>
                      <a:pt x="259" y="762"/>
                    </a:cubicBezTo>
                    <a:close/>
                    <a:moveTo>
                      <a:pt x="539" y="805"/>
                    </a:moveTo>
                    <a:cubicBezTo>
                      <a:pt x="582" y="807"/>
                      <a:pt x="623" y="805"/>
                      <a:pt x="662" y="798"/>
                    </a:cubicBezTo>
                    <a:cubicBezTo>
                      <a:pt x="666" y="797"/>
                      <a:pt x="670" y="797"/>
                      <a:pt x="674" y="796"/>
                    </a:cubicBezTo>
                    <a:cubicBezTo>
                      <a:pt x="762" y="752"/>
                      <a:pt x="836" y="688"/>
                      <a:pt x="883" y="611"/>
                    </a:cubicBezTo>
                    <a:cubicBezTo>
                      <a:pt x="887" y="602"/>
                      <a:pt x="891" y="593"/>
                      <a:pt x="895" y="584"/>
                    </a:cubicBezTo>
                    <a:cubicBezTo>
                      <a:pt x="904" y="561"/>
                      <a:pt x="911" y="539"/>
                      <a:pt x="916" y="516"/>
                    </a:cubicBezTo>
                    <a:cubicBezTo>
                      <a:pt x="913" y="526"/>
                      <a:pt x="909" y="535"/>
                      <a:pt x="905" y="544"/>
                    </a:cubicBezTo>
                    <a:cubicBezTo>
                      <a:pt x="870" y="619"/>
                      <a:pt x="811" y="684"/>
                      <a:pt x="737" y="730"/>
                    </a:cubicBezTo>
                    <a:cubicBezTo>
                      <a:pt x="680" y="769"/>
                      <a:pt x="617" y="794"/>
                      <a:pt x="551" y="803"/>
                    </a:cubicBezTo>
                    <a:cubicBezTo>
                      <a:pt x="547" y="804"/>
                      <a:pt x="543" y="804"/>
                      <a:pt x="539" y="805"/>
                    </a:cubicBezTo>
                    <a:close/>
                    <a:moveTo>
                      <a:pt x="386" y="793"/>
                    </a:moveTo>
                    <a:cubicBezTo>
                      <a:pt x="414" y="799"/>
                      <a:pt x="442" y="803"/>
                      <a:pt x="470" y="804"/>
                    </a:cubicBezTo>
                    <a:cubicBezTo>
                      <a:pt x="478" y="804"/>
                      <a:pt x="486" y="804"/>
                      <a:pt x="494" y="803"/>
                    </a:cubicBezTo>
                    <a:cubicBezTo>
                      <a:pt x="484" y="802"/>
                      <a:pt x="474" y="800"/>
                      <a:pt x="464" y="799"/>
                    </a:cubicBezTo>
                    <a:cubicBezTo>
                      <a:pt x="438" y="799"/>
                      <a:pt x="412" y="797"/>
                      <a:pt x="386" y="793"/>
                    </a:cubicBezTo>
                    <a:close/>
                    <a:moveTo>
                      <a:pt x="522" y="804"/>
                    </a:moveTo>
                    <a:cubicBezTo>
                      <a:pt x="522" y="804"/>
                      <a:pt x="522" y="804"/>
                      <a:pt x="522" y="804"/>
                    </a:cubicBezTo>
                    <a:cubicBezTo>
                      <a:pt x="532" y="803"/>
                      <a:pt x="541" y="802"/>
                      <a:pt x="551" y="801"/>
                    </a:cubicBezTo>
                    <a:cubicBezTo>
                      <a:pt x="595" y="795"/>
                      <a:pt x="639" y="781"/>
                      <a:pt x="680" y="760"/>
                    </a:cubicBezTo>
                    <a:cubicBezTo>
                      <a:pt x="631" y="783"/>
                      <a:pt x="576" y="797"/>
                      <a:pt x="522" y="804"/>
                    </a:cubicBezTo>
                    <a:close/>
                    <a:moveTo>
                      <a:pt x="277" y="764"/>
                    </a:moveTo>
                    <a:cubicBezTo>
                      <a:pt x="322" y="786"/>
                      <a:pt x="373" y="799"/>
                      <a:pt x="425" y="803"/>
                    </a:cubicBezTo>
                    <a:cubicBezTo>
                      <a:pt x="397" y="799"/>
                      <a:pt x="369" y="793"/>
                      <a:pt x="342" y="785"/>
                    </a:cubicBezTo>
                    <a:cubicBezTo>
                      <a:pt x="320" y="779"/>
                      <a:pt x="298" y="773"/>
                      <a:pt x="277" y="764"/>
                    </a:cubicBezTo>
                    <a:close/>
                    <a:moveTo>
                      <a:pt x="477" y="798"/>
                    </a:moveTo>
                    <a:cubicBezTo>
                      <a:pt x="488" y="800"/>
                      <a:pt x="498" y="801"/>
                      <a:pt x="508" y="802"/>
                    </a:cubicBezTo>
                    <a:cubicBezTo>
                      <a:pt x="569" y="797"/>
                      <a:pt x="630" y="781"/>
                      <a:pt x="685" y="755"/>
                    </a:cubicBezTo>
                    <a:cubicBezTo>
                      <a:pt x="704" y="746"/>
                      <a:pt x="722" y="736"/>
                      <a:pt x="740" y="724"/>
                    </a:cubicBezTo>
                    <a:cubicBezTo>
                      <a:pt x="799" y="683"/>
                      <a:pt x="850" y="627"/>
                      <a:pt x="886" y="562"/>
                    </a:cubicBezTo>
                    <a:cubicBezTo>
                      <a:pt x="902" y="531"/>
                      <a:pt x="915" y="500"/>
                      <a:pt x="924" y="469"/>
                    </a:cubicBezTo>
                    <a:cubicBezTo>
                      <a:pt x="928" y="426"/>
                      <a:pt x="924" y="385"/>
                      <a:pt x="912" y="345"/>
                    </a:cubicBezTo>
                    <a:cubicBezTo>
                      <a:pt x="911" y="414"/>
                      <a:pt x="894" y="485"/>
                      <a:pt x="862" y="550"/>
                    </a:cubicBezTo>
                    <a:cubicBezTo>
                      <a:pt x="804" y="664"/>
                      <a:pt x="707" y="745"/>
                      <a:pt x="586" y="780"/>
                    </a:cubicBezTo>
                    <a:cubicBezTo>
                      <a:pt x="551" y="791"/>
                      <a:pt x="514" y="797"/>
                      <a:pt x="477" y="798"/>
                    </a:cubicBezTo>
                    <a:close/>
                    <a:moveTo>
                      <a:pt x="178" y="667"/>
                    </a:moveTo>
                    <a:cubicBezTo>
                      <a:pt x="188" y="676"/>
                      <a:pt x="198" y="684"/>
                      <a:pt x="210" y="692"/>
                    </a:cubicBezTo>
                    <a:cubicBezTo>
                      <a:pt x="282" y="743"/>
                      <a:pt x="372" y="780"/>
                      <a:pt x="464" y="796"/>
                    </a:cubicBezTo>
                    <a:cubicBezTo>
                      <a:pt x="505" y="795"/>
                      <a:pt x="546" y="789"/>
                      <a:pt x="586" y="778"/>
                    </a:cubicBezTo>
                    <a:cubicBezTo>
                      <a:pt x="705" y="743"/>
                      <a:pt x="802" y="662"/>
                      <a:pt x="859" y="549"/>
                    </a:cubicBezTo>
                    <a:cubicBezTo>
                      <a:pt x="893" y="482"/>
                      <a:pt x="910" y="408"/>
                      <a:pt x="910" y="336"/>
                    </a:cubicBezTo>
                    <a:cubicBezTo>
                      <a:pt x="902" y="313"/>
                      <a:pt x="892" y="290"/>
                      <a:pt x="879" y="269"/>
                    </a:cubicBezTo>
                    <a:cubicBezTo>
                      <a:pt x="822" y="174"/>
                      <a:pt x="718" y="106"/>
                      <a:pt x="587" y="76"/>
                    </a:cubicBezTo>
                    <a:cubicBezTo>
                      <a:pt x="530" y="64"/>
                      <a:pt x="472" y="59"/>
                      <a:pt x="415" y="63"/>
                    </a:cubicBezTo>
                    <a:cubicBezTo>
                      <a:pt x="375" y="71"/>
                      <a:pt x="335" y="83"/>
                      <a:pt x="298" y="99"/>
                    </a:cubicBezTo>
                    <a:cubicBezTo>
                      <a:pt x="218" y="153"/>
                      <a:pt x="154" y="236"/>
                      <a:pt x="121" y="329"/>
                    </a:cubicBezTo>
                    <a:cubicBezTo>
                      <a:pt x="110" y="384"/>
                      <a:pt x="111" y="438"/>
                      <a:pt x="116" y="483"/>
                    </a:cubicBezTo>
                    <a:cubicBezTo>
                      <a:pt x="123" y="550"/>
                      <a:pt x="144" y="613"/>
                      <a:pt x="178" y="667"/>
                    </a:cubicBezTo>
                    <a:close/>
                    <a:moveTo>
                      <a:pt x="343" y="782"/>
                    </a:moveTo>
                    <a:cubicBezTo>
                      <a:pt x="378" y="791"/>
                      <a:pt x="414" y="795"/>
                      <a:pt x="449" y="796"/>
                    </a:cubicBezTo>
                    <a:cubicBezTo>
                      <a:pt x="362" y="778"/>
                      <a:pt x="277" y="743"/>
                      <a:pt x="208" y="694"/>
                    </a:cubicBezTo>
                    <a:cubicBezTo>
                      <a:pt x="199" y="688"/>
                      <a:pt x="191" y="681"/>
                      <a:pt x="182" y="674"/>
                    </a:cubicBezTo>
                    <a:cubicBezTo>
                      <a:pt x="196" y="695"/>
                      <a:pt x="211" y="714"/>
                      <a:pt x="228" y="732"/>
                    </a:cubicBezTo>
                    <a:cubicBezTo>
                      <a:pt x="264" y="753"/>
                      <a:pt x="302" y="770"/>
                      <a:pt x="343" y="782"/>
                    </a:cubicBezTo>
                    <a:close/>
                    <a:moveTo>
                      <a:pt x="871" y="635"/>
                    </a:moveTo>
                    <a:cubicBezTo>
                      <a:pt x="825" y="699"/>
                      <a:pt x="761" y="754"/>
                      <a:pt x="685" y="793"/>
                    </a:cubicBezTo>
                    <a:cubicBezTo>
                      <a:pt x="710" y="787"/>
                      <a:pt x="735" y="778"/>
                      <a:pt x="758" y="767"/>
                    </a:cubicBezTo>
                    <a:cubicBezTo>
                      <a:pt x="803" y="732"/>
                      <a:pt x="841" y="686"/>
                      <a:pt x="871" y="635"/>
                    </a:cubicBezTo>
                    <a:close/>
                    <a:moveTo>
                      <a:pt x="252" y="751"/>
                    </a:moveTo>
                    <a:cubicBezTo>
                      <a:pt x="265" y="757"/>
                      <a:pt x="278" y="762"/>
                      <a:pt x="292" y="767"/>
                    </a:cubicBezTo>
                    <a:cubicBezTo>
                      <a:pt x="272" y="759"/>
                      <a:pt x="253" y="749"/>
                      <a:pt x="234" y="739"/>
                    </a:cubicBezTo>
                    <a:cubicBezTo>
                      <a:pt x="234" y="739"/>
                      <a:pt x="234" y="739"/>
                      <a:pt x="235" y="739"/>
                    </a:cubicBezTo>
                    <a:cubicBezTo>
                      <a:pt x="240" y="743"/>
                      <a:pt x="246" y="747"/>
                      <a:pt x="252" y="751"/>
                    </a:cubicBezTo>
                    <a:close/>
                    <a:moveTo>
                      <a:pt x="885" y="612"/>
                    </a:moveTo>
                    <a:cubicBezTo>
                      <a:pt x="857" y="670"/>
                      <a:pt x="817" y="721"/>
                      <a:pt x="769" y="762"/>
                    </a:cubicBezTo>
                    <a:cubicBezTo>
                      <a:pt x="838" y="725"/>
                      <a:pt x="892" y="667"/>
                      <a:pt x="922" y="593"/>
                    </a:cubicBezTo>
                    <a:cubicBezTo>
                      <a:pt x="948" y="531"/>
                      <a:pt x="955" y="463"/>
                      <a:pt x="944" y="396"/>
                    </a:cubicBezTo>
                    <a:cubicBezTo>
                      <a:pt x="946" y="461"/>
                      <a:pt x="932" y="525"/>
                      <a:pt x="901" y="585"/>
                    </a:cubicBezTo>
                    <a:cubicBezTo>
                      <a:pt x="896" y="594"/>
                      <a:pt x="891" y="603"/>
                      <a:pt x="885" y="612"/>
                    </a:cubicBezTo>
                    <a:close/>
                    <a:moveTo>
                      <a:pt x="43" y="555"/>
                    </a:moveTo>
                    <a:cubicBezTo>
                      <a:pt x="75" y="622"/>
                      <a:pt x="131" y="682"/>
                      <a:pt x="204" y="726"/>
                    </a:cubicBezTo>
                    <a:cubicBezTo>
                      <a:pt x="213" y="731"/>
                      <a:pt x="223" y="736"/>
                      <a:pt x="232" y="741"/>
                    </a:cubicBezTo>
                    <a:cubicBezTo>
                      <a:pt x="225" y="736"/>
                      <a:pt x="219" y="731"/>
                      <a:pt x="212" y="726"/>
                    </a:cubicBezTo>
                    <a:cubicBezTo>
                      <a:pt x="192" y="713"/>
                      <a:pt x="172" y="698"/>
                      <a:pt x="153" y="682"/>
                    </a:cubicBezTo>
                    <a:cubicBezTo>
                      <a:pt x="91" y="628"/>
                      <a:pt x="51" y="563"/>
                      <a:pt x="36" y="492"/>
                    </a:cubicBezTo>
                    <a:cubicBezTo>
                      <a:pt x="37" y="508"/>
                      <a:pt x="38" y="525"/>
                      <a:pt x="40" y="541"/>
                    </a:cubicBezTo>
                    <a:cubicBezTo>
                      <a:pt x="41" y="546"/>
                      <a:pt x="42" y="550"/>
                      <a:pt x="43" y="555"/>
                    </a:cubicBezTo>
                    <a:close/>
                    <a:moveTo>
                      <a:pt x="143" y="638"/>
                    </a:moveTo>
                    <a:cubicBezTo>
                      <a:pt x="165" y="669"/>
                      <a:pt x="188" y="696"/>
                      <a:pt x="213" y="720"/>
                    </a:cubicBezTo>
                    <a:cubicBezTo>
                      <a:pt x="199" y="704"/>
                      <a:pt x="187" y="687"/>
                      <a:pt x="176" y="669"/>
                    </a:cubicBezTo>
                    <a:cubicBezTo>
                      <a:pt x="164" y="659"/>
                      <a:pt x="153" y="649"/>
                      <a:pt x="143" y="638"/>
                    </a:cubicBezTo>
                    <a:close/>
                    <a:moveTo>
                      <a:pt x="154" y="658"/>
                    </a:moveTo>
                    <a:cubicBezTo>
                      <a:pt x="170" y="681"/>
                      <a:pt x="188" y="701"/>
                      <a:pt x="208" y="719"/>
                    </a:cubicBezTo>
                    <a:cubicBezTo>
                      <a:pt x="189" y="701"/>
                      <a:pt x="171" y="680"/>
                      <a:pt x="154" y="658"/>
                    </a:cubicBezTo>
                    <a:close/>
                    <a:moveTo>
                      <a:pt x="36" y="477"/>
                    </a:moveTo>
                    <a:cubicBezTo>
                      <a:pt x="48" y="553"/>
                      <a:pt x="89" y="623"/>
                      <a:pt x="155" y="680"/>
                    </a:cubicBezTo>
                    <a:cubicBezTo>
                      <a:pt x="169" y="692"/>
                      <a:pt x="183" y="703"/>
                      <a:pt x="198" y="713"/>
                    </a:cubicBezTo>
                    <a:cubicBezTo>
                      <a:pt x="178" y="695"/>
                      <a:pt x="161" y="674"/>
                      <a:pt x="146" y="650"/>
                    </a:cubicBezTo>
                    <a:cubicBezTo>
                      <a:pt x="143" y="645"/>
                      <a:pt x="140" y="639"/>
                      <a:pt x="137" y="634"/>
                    </a:cubicBezTo>
                    <a:cubicBezTo>
                      <a:pt x="135" y="632"/>
                      <a:pt x="134" y="630"/>
                      <a:pt x="133" y="628"/>
                    </a:cubicBezTo>
                    <a:cubicBezTo>
                      <a:pt x="132" y="626"/>
                      <a:pt x="131" y="625"/>
                      <a:pt x="130" y="623"/>
                    </a:cubicBezTo>
                    <a:cubicBezTo>
                      <a:pt x="87" y="574"/>
                      <a:pt x="60" y="518"/>
                      <a:pt x="51" y="458"/>
                    </a:cubicBezTo>
                    <a:cubicBezTo>
                      <a:pt x="48" y="443"/>
                      <a:pt x="44" y="429"/>
                      <a:pt x="42" y="414"/>
                    </a:cubicBezTo>
                    <a:cubicBezTo>
                      <a:pt x="39" y="434"/>
                      <a:pt x="37" y="456"/>
                      <a:pt x="36" y="477"/>
                    </a:cubicBezTo>
                    <a:close/>
                    <a:moveTo>
                      <a:pt x="922" y="484"/>
                    </a:moveTo>
                    <a:cubicBezTo>
                      <a:pt x="914" y="510"/>
                      <a:pt x="902" y="537"/>
                      <a:pt x="888" y="563"/>
                    </a:cubicBezTo>
                    <a:cubicBezTo>
                      <a:pt x="864" y="606"/>
                      <a:pt x="834" y="646"/>
                      <a:pt x="799" y="679"/>
                    </a:cubicBezTo>
                    <a:cubicBezTo>
                      <a:pt x="853" y="630"/>
                      <a:pt x="897" y="568"/>
                      <a:pt x="920" y="499"/>
                    </a:cubicBezTo>
                    <a:cubicBezTo>
                      <a:pt x="921" y="494"/>
                      <a:pt x="922" y="489"/>
                      <a:pt x="922" y="484"/>
                    </a:cubicBezTo>
                    <a:close/>
                    <a:moveTo>
                      <a:pt x="136" y="626"/>
                    </a:moveTo>
                    <a:cubicBezTo>
                      <a:pt x="147" y="638"/>
                      <a:pt x="158" y="650"/>
                      <a:pt x="171" y="661"/>
                    </a:cubicBezTo>
                    <a:cubicBezTo>
                      <a:pt x="140" y="608"/>
                      <a:pt x="120" y="548"/>
                      <a:pt x="113" y="484"/>
                    </a:cubicBezTo>
                    <a:cubicBezTo>
                      <a:pt x="108" y="443"/>
                      <a:pt x="107" y="395"/>
                      <a:pt x="115" y="346"/>
                    </a:cubicBezTo>
                    <a:cubicBezTo>
                      <a:pt x="87" y="437"/>
                      <a:pt x="89" y="536"/>
                      <a:pt x="136" y="626"/>
                    </a:cubicBezTo>
                    <a:close/>
                    <a:moveTo>
                      <a:pt x="54" y="457"/>
                    </a:moveTo>
                    <a:cubicBezTo>
                      <a:pt x="70" y="516"/>
                      <a:pt x="98" y="569"/>
                      <a:pt x="127" y="614"/>
                    </a:cubicBezTo>
                    <a:cubicBezTo>
                      <a:pt x="88" y="531"/>
                      <a:pt x="83" y="435"/>
                      <a:pt x="113" y="340"/>
                    </a:cubicBezTo>
                    <a:cubicBezTo>
                      <a:pt x="115" y="334"/>
                      <a:pt x="117" y="328"/>
                      <a:pt x="119" y="322"/>
                    </a:cubicBezTo>
                    <a:cubicBezTo>
                      <a:pt x="132" y="263"/>
                      <a:pt x="158" y="203"/>
                      <a:pt x="206" y="151"/>
                    </a:cubicBezTo>
                    <a:cubicBezTo>
                      <a:pt x="189" y="163"/>
                      <a:pt x="172" y="177"/>
                      <a:pt x="157" y="192"/>
                    </a:cubicBezTo>
                    <a:cubicBezTo>
                      <a:pt x="118" y="229"/>
                      <a:pt x="87" y="275"/>
                      <a:pt x="67" y="327"/>
                    </a:cubicBezTo>
                    <a:cubicBezTo>
                      <a:pt x="53" y="368"/>
                      <a:pt x="47" y="413"/>
                      <a:pt x="54" y="457"/>
                    </a:cubicBezTo>
                    <a:close/>
                    <a:moveTo>
                      <a:pt x="59" y="483"/>
                    </a:moveTo>
                    <a:cubicBezTo>
                      <a:pt x="69" y="526"/>
                      <a:pt x="88" y="565"/>
                      <a:pt x="116" y="602"/>
                    </a:cubicBezTo>
                    <a:cubicBezTo>
                      <a:pt x="94" y="567"/>
                      <a:pt x="73" y="526"/>
                      <a:pt x="59" y="483"/>
                    </a:cubicBezTo>
                    <a:close/>
                    <a:moveTo>
                      <a:pt x="923" y="499"/>
                    </a:moveTo>
                    <a:cubicBezTo>
                      <a:pt x="918" y="527"/>
                      <a:pt x="909" y="556"/>
                      <a:pt x="898" y="585"/>
                    </a:cubicBezTo>
                    <a:cubicBezTo>
                      <a:pt x="897" y="585"/>
                      <a:pt x="897" y="586"/>
                      <a:pt x="897" y="586"/>
                    </a:cubicBezTo>
                    <a:cubicBezTo>
                      <a:pt x="897" y="586"/>
                      <a:pt x="898" y="585"/>
                      <a:pt x="898" y="584"/>
                    </a:cubicBezTo>
                    <a:cubicBezTo>
                      <a:pt x="931" y="520"/>
                      <a:pt x="946" y="451"/>
                      <a:pt x="941" y="382"/>
                    </a:cubicBezTo>
                    <a:cubicBezTo>
                      <a:pt x="941" y="383"/>
                      <a:pt x="941" y="383"/>
                      <a:pt x="941" y="383"/>
                    </a:cubicBezTo>
                    <a:cubicBezTo>
                      <a:pt x="941" y="422"/>
                      <a:pt x="935" y="461"/>
                      <a:pt x="923" y="499"/>
                    </a:cubicBezTo>
                    <a:close/>
                    <a:moveTo>
                      <a:pt x="67" y="234"/>
                    </a:moveTo>
                    <a:cubicBezTo>
                      <a:pt x="24" y="296"/>
                      <a:pt x="3" y="369"/>
                      <a:pt x="10" y="444"/>
                    </a:cubicBezTo>
                    <a:cubicBezTo>
                      <a:pt x="14" y="479"/>
                      <a:pt x="24" y="514"/>
                      <a:pt x="38" y="546"/>
                    </a:cubicBezTo>
                    <a:cubicBezTo>
                      <a:pt x="38" y="544"/>
                      <a:pt x="38" y="543"/>
                      <a:pt x="38" y="541"/>
                    </a:cubicBezTo>
                    <a:cubicBezTo>
                      <a:pt x="35" y="520"/>
                      <a:pt x="33" y="498"/>
                      <a:pt x="34" y="477"/>
                    </a:cubicBezTo>
                    <a:cubicBezTo>
                      <a:pt x="31" y="462"/>
                      <a:pt x="30" y="446"/>
                      <a:pt x="30" y="430"/>
                    </a:cubicBezTo>
                    <a:cubicBezTo>
                      <a:pt x="30" y="405"/>
                      <a:pt x="33" y="380"/>
                      <a:pt x="38" y="356"/>
                    </a:cubicBezTo>
                    <a:cubicBezTo>
                      <a:pt x="39" y="316"/>
                      <a:pt x="48" y="274"/>
                      <a:pt x="67" y="234"/>
                    </a:cubicBezTo>
                    <a:close/>
                    <a:moveTo>
                      <a:pt x="927" y="469"/>
                    </a:moveTo>
                    <a:cubicBezTo>
                      <a:pt x="926" y="473"/>
                      <a:pt x="926" y="477"/>
                      <a:pt x="925" y="481"/>
                    </a:cubicBezTo>
                    <a:cubicBezTo>
                      <a:pt x="930" y="463"/>
                      <a:pt x="934" y="444"/>
                      <a:pt x="936" y="425"/>
                    </a:cubicBezTo>
                    <a:cubicBezTo>
                      <a:pt x="934" y="440"/>
                      <a:pt x="931" y="455"/>
                      <a:pt x="927" y="469"/>
                    </a:cubicBezTo>
                    <a:close/>
                    <a:moveTo>
                      <a:pt x="38" y="369"/>
                    </a:moveTo>
                    <a:cubicBezTo>
                      <a:pt x="35" y="389"/>
                      <a:pt x="33" y="410"/>
                      <a:pt x="33" y="430"/>
                    </a:cubicBezTo>
                    <a:cubicBezTo>
                      <a:pt x="33" y="440"/>
                      <a:pt x="33" y="450"/>
                      <a:pt x="34" y="460"/>
                    </a:cubicBezTo>
                    <a:cubicBezTo>
                      <a:pt x="35" y="442"/>
                      <a:pt x="38" y="423"/>
                      <a:pt x="41" y="405"/>
                    </a:cubicBezTo>
                    <a:cubicBezTo>
                      <a:pt x="39" y="393"/>
                      <a:pt x="39" y="381"/>
                      <a:pt x="38" y="369"/>
                    </a:cubicBezTo>
                    <a:close/>
                    <a:moveTo>
                      <a:pt x="912" y="336"/>
                    </a:moveTo>
                    <a:cubicBezTo>
                      <a:pt x="925" y="374"/>
                      <a:pt x="930" y="414"/>
                      <a:pt x="928" y="455"/>
                    </a:cubicBezTo>
                    <a:cubicBezTo>
                      <a:pt x="934" y="427"/>
                      <a:pt x="938" y="400"/>
                      <a:pt x="938" y="373"/>
                    </a:cubicBezTo>
                    <a:cubicBezTo>
                      <a:pt x="938" y="370"/>
                      <a:pt x="938" y="368"/>
                      <a:pt x="938" y="365"/>
                    </a:cubicBezTo>
                    <a:cubicBezTo>
                      <a:pt x="931" y="338"/>
                      <a:pt x="921" y="311"/>
                      <a:pt x="909" y="284"/>
                    </a:cubicBezTo>
                    <a:cubicBezTo>
                      <a:pt x="911" y="301"/>
                      <a:pt x="912" y="319"/>
                      <a:pt x="912" y="336"/>
                    </a:cubicBezTo>
                    <a:close/>
                    <a:moveTo>
                      <a:pt x="44" y="405"/>
                    </a:moveTo>
                    <a:cubicBezTo>
                      <a:pt x="45" y="416"/>
                      <a:pt x="47" y="427"/>
                      <a:pt x="49" y="437"/>
                    </a:cubicBezTo>
                    <a:cubicBezTo>
                      <a:pt x="47" y="411"/>
                      <a:pt x="49" y="385"/>
                      <a:pt x="55" y="360"/>
                    </a:cubicBezTo>
                    <a:cubicBezTo>
                      <a:pt x="50" y="375"/>
                      <a:pt x="47" y="390"/>
                      <a:pt x="44" y="405"/>
                    </a:cubicBezTo>
                    <a:close/>
                    <a:moveTo>
                      <a:pt x="41" y="356"/>
                    </a:moveTo>
                    <a:cubicBezTo>
                      <a:pt x="41" y="370"/>
                      <a:pt x="41" y="383"/>
                      <a:pt x="43" y="396"/>
                    </a:cubicBezTo>
                    <a:cubicBezTo>
                      <a:pt x="48" y="372"/>
                      <a:pt x="55" y="348"/>
                      <a:pt x="64" y="326"/>
                    </a:cubicBezTo>
                    <a:cubicBezTo>
                      <a:pt x="92" y="241"/>
                      <a:pt x="154" y="168"/>
                      <a:pt x="219" y="122"/>
                    </a:cubicBezTo>
                    <a:cubicBezTo>
                      <a:pt x="221" y="124"/>
                      <a:pt x="221" y="124"/>
                      <a:pt x="221" y="124"/>
                    </a:cubicBezTo>
                    <a:cubicBezTo>
                      <a:pt x="169" y="161"/>
                      <a:pt x="119" y="215"/>
                      <a:pt x="87" y="277"/>
                    </a:cubicBezTo>
                    <a:cubicBezTo>
                      <a:pt x="106" y="245"/>
                      <a:pt x="128" y="215"/>
                      <a:pt x="155" y="190"/>
                    </a:cubicBezTo>
                    <a:cubicBezTo>
                      <a:pt x="174" y="172"/>
                      <a:pt x="194" y="155"/>
                      <a:pt x="216" y="141"/>
                    </a:cubicBezTo>
                    <a:cubicBezTo>
                      <a:pt x="220" y="137"/>
                      <a:pt x="223" y="134"/>
                      <a:pt x="227" y="130"/>
                    </a:cubicBezTo>
                    <a:cubicBezTo>
                      <a:pt x="245" y="113"/>
                      <a:pt x="265" y="98"/>
                      <a:pt x="286" y="85"/>
                    </a:cubicBezTo>
                    <a:cubicBezTo>
                      <a:pt x="274" y="89"/>
                      <a:pt x="261" y="93"/>
                      <a:pt x="249" y="97"/>
                    </a:cubicBezTo>
                    <a:cubicBezTo>
                      <a:pt x="215" y="118"/>
                      <a:pt x="184" y="141"/>
                      <a:pt x="157" y="166"/>
                    </a:cubicBezTo>
                    <a:cubicBezTo>
                      <a:pt x="96" y="222"/>
                      <a:pt x="57" y="287"/>
                      <a:pt x="41" y="356"/>
                    </a:cubicBezTo>
                    <a:close/>
                    <a:moveTo>
                      <a:pt x="908" y="276"/>
                    </a:moveTo>
                    <a:cubicBezTo>
                      <a:pt x="920" y="300"/>
                      <a:pt x="929" y="325"/>
                      <a:pt x="937" y="350"/>
                    </a:cubicBezTo>
                    <a:cubicBezTo>
                      <a:pt x="936" y="349"/>
                      <a:pt x="936" y="347"/>
                      <a:pt x="936" y="346"/>
                    </a:cubicBezTo>
                    <a:cubicBezTo>
                      <a:pt x="930" y="309"/>
                      <a:pt x="918" y="272"/>
                      <a:pt x="900" y="237"/>
                    </a:cubicBezTo>
                    <a:cubicBezTo>
                      <a:pt x="900" y="237"/>
                      <a:pt x="900" y="237"/>
                      <a:pt x="899" y="236"/>
                    </a:cubicBezTo>
                    <a:cubicBezTo>
                      <a:pt x="903" y="249"/>
                      <a:pt x="906" y="262"/>
                      <a:pt x="908" y="276"/>
                    </a:cubicBezTo>
                    <a:close/>
                    <a:moveTo>
                      <a:pt x="76" y="221"/>
                    </a:moveTo>
                    <a:cubicBezTo>
                      <a:pt x="55" y="261"/>
                      <a:pt x="44" y="303"/>
                      <a:pt x="42" y="343"/>
                    </a:cubicBezTo>
                    <a:cubicBezTo>
                      <a:pt x="60" y="278"/>
                      <a:pt x="98" y="217"/>
                      <a:pt x="155" y="164"/>
                    </a:cubicBezTo>
                    <a:cubicBezTo>
                      <a:pt x="179" y="142"/>
                      <a:pt x="206" y="121"/>
                      <a:pt x="234" y="103"/>
                    </a:cubicBezTo>
                    <a:cubicBezTo>
                      <a:pt x="207" y="114"/>
                      <a:pt x="182" y="128"/>
                      <a:pt x="159" y="143"/>
                    </a:cubicBezTo>
                    <a:cubicBezTo>
                      <a:pt x="127" y="165"/>
                      <a:pt x="99" y="191"/>
                      <a:pt x="76" y="221"/>
                    </a:cubicBezTo>
                    <a:close/>
                    <a:moveTo>
                      <a:pt x="883" y="188"/>
                    </a:moveTo>
                    <a:cubicBezTo>
                      <a:pt x="893" y="204"/>
                      <a:pt x="903" y="222"/>
                      <a:pt x="911" y="241"/>
                    </a:cubicBezTo>
                    <a:cubicBezTo>
                      <a:pt x="924" y="271"/>
                      <a:pt x="932" y="301"/>
                      <a:pt x="937" y="332"/>
                    </a:cubicBezTo>
                    <a:cubicBezTo>
                      <a:pt x="933" y="293"/>
                      <a:pt x="923" y="255"/>
                      <a:pt x="906" y="218"/>
                    </a:cubicBezTo>
                    <a:cubicBezTo>
                      <a:pt x="893" y="190"/>
                      <a:pt x="877" y="164"/>
                      <a:pt x="858" y="142"/>
                    </a:cubicBezTo>
                    <a:cubicBezTo>
                      <a:pt x="867" y="155"/>
                      <a:pt x="875" y="169"/>
                      <a:pt x="881" y="184"/>
                    </a:cubicBezTo>
                    <a:cubicBezTo>
                      <a:pt x="882" y="186"/>
                      <a:pt x="882" y="187"/>
                      <a:pt x="883" y="188"/>
                    </a:cubicBezTo>
                    <a:close/>
                    <a:moveTo>
                      <a:pt x="452" y="59"/>
                    </a:moveTo>
                    <a:cubicBezTo>
                      <a:pt x="497" y="59"/>
                      <a:pt x="543" y="64"/>
                      <a:pt x="588" y="74"/>
                    </a:cubicBezTo>
                    <a:cubicBezTo>
                      <a:pt x="720" y="103"/>
                      <a:pt x="824" y="172"/>
                      <a:pt x="881" y="267"/>
                    </a:cubicBezTo>
                    <a:cubicBezTo>
                      <a:pt x="893" y="287"/>
                      <a:pt x="902" y="307"/>
                      <a:pt x="910" y="327"/>
                    </a:cubicBezTo>
                    <a:cubicBezTo>
                      <a:pt x="909" y="310"/>
                      <a:pt x="908" y="293"/>
                      <a:pt x="905" y="277"/>
                    </a:cubicBezTo>
                    <a:cubicBezTo>
                      <a:pt x="896" y="259"/>
                      <a:pt x="885" y="241"/>
                      <a:pt x="873" y="224"/>
                    </a:cubicBezTo>
                    <a:cubicBezTo>
                      <a:pt x="806" y="128"/>
                      <a:pt x="697" y="68"/>
                      <a:pt x="568" y="56"/>
                    </a:cubicBezTo>
                    <a:cubicBezTo>
                      <a:pt x="524" y="51"/>
                      <a:pt x="480" y="53"/>
                      <a:pt x="436" y="59"/>
                    </a:cubicBezTo>
                    <a:cubicBezTo>
                      <a:pt x="442" y="59"/>
                      <a:pt x="447" y="59"/>
                      <a:pt x="452" y="59"/>
                    </a:cubicBezTo>
                    <a:close/>
                    <a:moveTo>
                      <a:pt x="218" y="143"/>
                    </a:moveTo>
                    <a:cubicBezTo>
                      <a:pt x="169" y="191"/>
                      <a:pt x="141" y="248"/>
                      <a:pt x="126" y="304"/>
                    </a:cubicBezTo>
                    <a:cubicBezTo>
                      <a:pt x="159" y="225"/>
                      <a:pt x="215" y="155"/>
                      <a:pt x="284" y="105"/>
                    </a:cubicBezTo>
                    <a:cubicBezTo>
                      <a:pt x="261" y="116"/>
                      <a:pt x="239" y="129"/>
                      <a:pt x="218" y="143"/>
                    </a:cubicBezTo>
                    <a:close/>
                    <a:moveTo>
                      <a:pt x="896" y="224"/>
                    </a:moveTo>
                    <a:cubicBezTo>
                      <a:pt x="898" y="228"/>
                      <a:pt x="900" y="232"/>
                      <a:pt x="902" y="236"/>
                    </a:cubicBezTo>
                    <a:cubicBezTo>
                      <a:pt x="912" y="256"/>
                      <a:pt x="920" y="276"/>
                      <a:pt x="927" y="296"/>
                    </a:cubicBezTo>
                    <a:cubicBezTo>
                      <a:pt x="922" y="278"/>
                      <a:pt x="916" y="260"/>
                      <a:pt x="909" y="242"/>
                    </a:cubicBezTo>
                    <a:cubicBezTo>
                      <a:pt x="903" y="228"/>
                      <a:pt x="896" y="215"/>
                      <a:pt x="889" y="202"/>
                    </a:cubicBezTo>
                    <a:cubicBezTo>
                      <a:pt x="891" y="209"/>
                      <a:pt x="894" y="217"/>
                      <a:pt x="896" y="224"/>
                    </a:cubicBezTo>
                    <a:close/>
                    <a:moveTo>
                      <a:pt x="518" y="50"/>
                    </a:moveTo>
                    <a:cubicBezTo>
                      <a:pt x="535" y="50"/>
                      <a:pt x="552" y="51"/>
                      <a:pt x="569" y="53"/>
                    </a:cubicBezTo>
                    <a:cubicBezTo>
                      <a:pt x="698" y="66"/>
                      <a:pt x="807" y="126"/>
                      <a:pt x="875" y="222"/>
                    </a:cubicBezTo>
                    <a:cubicBezTo>
                      <a:pt x="886" y="237"/>
                      <a:pt x="895" y="252"/>
                      <a:pt x="904" y="268"/>
                    </a:cubicBezTo>
                    <a:cubicBezTo>
                      <a:pt x="901" y="253"/>
                      <a:pt x="898" y="239"/>
                      <a:pt x="893" y="225"/>
                    </a:cubicBezTo>
                    <a:cubicBezTo>
                      <a:pt x="859" y="163"/>
                      <a:pt x="809" y="112"/>
                      <a:pt x="750" y="75"/>
                    </a:cubicBezTo>
                    <a:cubicBezTo>
                      <a:pt x="664" y="33"/>
                      <a:pt x="562" y="24"/>
                      <a:pt x="470" y="27"/>
                    </a:cubicBezTo>
                    <a:cubicBezTo>
                      <a:pt x="430" y="36"/>
                      <a:pt x="391" y="49"/>
                      <a:pt x="354" y="67"/>
                    </a:cubicBezTo>
                    <a:cubicBezTo>
                      <a:pt x="374" y="64"/>
                      <a:pt x="394" y="61"/>
                      <a:pt x="415" y="60"/>
                    </a:cubicBezTo>
                    <a:cubicBezTo>
                      <a:pt x="449" y="54"/>
                      <a:pt x="483" y="50"/>
                      <a:pt x="518" y="50"/>
                    </a:cubicBezTo>
                    <a:close/>
                    <a:moveTo>
                      <a:pt x="777" y="90"/>
                    </a:moveTo>
                    <a:cubicBezTo>
                      <a:pt x="822" y="122"/>
                      <a:pt x="861" y="164"/>
                      <a:pt x="889" y="213"/>
                    </a:cubicBezTo>
                    <a:cubicBezTo>
                      <a:pt x="887" y="205"/>
                      <a:pt x="884" y="197"/>
                      <a:pt x="880" y="189"/>
                    </a:cubicBezTo>
                    <a:cubicBezTo>
                      <a:pt x="852" y="146"/>
                      <a:pt x="817" y="114"/>
                      <a:pt x="777" y="90"/>
                    </a:cubicBezTo>
                    <a:close/>
                    <a:moveTo>
                      <a:pt x="379" y="35"/>
                    </a:moveTo>
                    <a:cubicBezTo>
                      <a:pt x="234" y="55"/>
                      <a:pt x="141" y="110"/>
                      <a:pt x="84" y="207"/>
                    </a:cubicBezTo>
                    <a:cubicBezTo>
                      <a:pt x="105" y="182"/>
                      <a:pt x="130" y="160"/>
                      <a:pt x="158" y="141"/>
                    </a:cubicBezTo>
                    <a:cubicBezTo>
                      <a:pt x="185" y="123"/>
                      <a:pt x="215" y="107"/>
                      <a:pt x="247" y="95"/>
                    </a:cubicBezTo>
                    <a:cubicBezTo>
                      <a:pt x="288" y="71"/>
                      <a:pt x="333" y="50"/>
                      <a:pt x="379" y="35"/>
                    </a:cubicBezTo>
                    <a:close/>
                    <a:moveTo>
                      <a:pt x="751" y="73"/>
                    </a:moveTo>
                    <a:cubicBezTo>
                      <a:pt x="798" y="96"/>
                      <a:pt x="841" y="129"/>
                      <a:pt x="874" y="175"/>
                    </a:cubicBezTo>
                    <a:cubicBezTo>
                      <a:pt x="864" y="155"/>
                      <a:pt x="854" y="138"/>
                      <a:pt x="842" y="123"/>
                    </a:cubicBezTo>
                    <a:cubicBezTo>
                      <a:pt x="802" y="82"/>
                      <a:pt x="751" y="51"/>
                      <a:pt x="692" y="34"/>
                    </a:cubicBezTo>
                    <a:cubicBezTo>
                      <a:pt x="664" y="25"/>
                      <a:pt x="634" y="20"/>
                      <a:pt x="604" y="18"/>
                    </a:cubicBezTo>
                    <a:cubicBezTo>
                      <a:pt x="657" y="27"/>
                      <a:pt x="706" y="46"/>
                      <a:pt x="751" y="73"/>
                    </a:cubicBezTo>
                    <a:close/>
                    <a:moveTo>
                      <a:pt x="296" y="82"/>
                    </a:moveTo>
                    <a:cubicBezTo>
                      <a:pt x="272" y="97"/>
                      <a:pt x="249" y="113"/>
                      <a:pt x="229" y="132"/>
                    </a:cubicBezTo>
                    <a:cubicBezTo>
                      <a:pt x="229" y="132"/>
                      <a:pt x="229" y="132"/>
                      <a:pt x="228" y="133"/>
                    </a:cubicBezTo>
                    <a:cubicBezTo>
                      <a:pt x="250" y="119"/>
                      <a:pt x="273" y="107"/>
                      <a:pt x="296" y="97"/>
                    </a:cubicBezTo>
                    <a:cubicBezTo>
                      <a:pt x="299" y="95"/>
                      <a:pt x="303" y="92"/>
                      <a:pt x="306" y="90"/>
                    </a:cubicBezTo>
                    <a:cubicBezTo>
                      <a:pt x="316" y="84"/>
                      <a:pt x="326" y="78"/>
                      <a:pt x="337" y="73"/>
                    </a:cubicBezTo>
                    <a:cubicBezTo>
                      <a:pt x="323" y="75"/>
                      <a:pt x="309" y="79"/>
                      <a:pt x="296" y="82"/>
                    </a:cubicBezTo>
                    <a:close/>
                    <a:moveTo>
                      <a:pt x="574" y="14"/>
                    </a:moveTo>
                    <a:cubicBezTo>
                      <a:pt x="615" y="14"/>
                      <a:pt x="655" y="20"/>
                      <a:pt x="693" y="31"/>
                    </a:cubicBezTo>
                    <a:cubicBezTo>
                      <a:pt x="743" y="46"/>
                      <a:pt x="786" y="70"/>
                      <a:pt x="823" y="101"/>
                    </a:cubicBezTo>
                    <a:cubicBezTo>
                      <a:pt x="758" y="35"/>
                      <a:pt x="670" y="13"/>
                      <a:pt x="600" y="8"/>
                    </a:cubicBezTo>
                    <a:cubicBezTo>
                      <a:pt x="539" y="3"/>
                      <a:pt x="473" y="11"/>
                      <a:pt x="409" y="29"/>
                    </a:cubicBezTo>
                    <a:cubicBezTo>
                      <a:pt x="411" y="29"/>
                      <a:pt x="413" y="28"/>
                      <a:pt x="415" y="28"/>
                    </a:cubicBezTo>
                    <a:cubicBezTo>
                      <a:pt x="467" y="14"/>
                      <a:pt x="521" y="9"/>
                      <a:pt x="574" y="14"/>
                    </a:cubicBezTo>
                    <a:close/>
                    <a:moveTo>
                      <a:pt x="346" y="71"/>
                    </a:moveTo>
                    <a:cubicBezTo>
                      <a:pt x="334" y="77"/>
                      <a:pt x="322" y="84"/>
                      <a:pt x="311" y="91"/>
                    </a:cubicBezTo>
                    <a:cubicBezTo>
                      <a:pt x="338" y="80"/>
                      <a:pt x="366" y="71"/>
                      <a:pt x="395" y="64"/>
                    </a:cubicBezTo>
                    <a:cubicBezTo>
                      <a:pt x="378" y="66"/>
                      <a:pt x="362" y="68"/>
                      <a:pt x="346" y="71"/>
                    </a:cubicBezTo>
                    <a:close/>
                    <a:moveTo>
                      <a:pt x="394" y="33"/>
                    </a:moveTo>
                    <a:cubicBezTo>
                      <a:pt x="348" y="47"/>
                      <a:pt x="303" y="66"/>
                      <a:pt x="262" y="90"/>
                    </a:cubicBezTo>
                    <a:cubicBezTo>
                      <a:pt x="272" y="86"/>
                      <a:pt x="283" y="83"/>
                      <a:pt x="295" y="80"/>
                    </a:cubicBezTo>
                    <a:cubicBezTo>
                      <a:pt x="328" y="60"/>
                      <a:pt x="363" y="44"/>
                      <a:pt x="400" y="33"/>
                    </a:cubicBezTo>
                    <a:cubicBezTo>
                      <a:pt x="398" y="33"/>
                      <a:pt x="396" y="33"/>
                      <a:pt x="394" y="33"/>
                    </a:cubicBezTo>
                    <a:close/>
                    <a:moveTo>
                      <a:pt x="416" y="31"/>
                    </a:moveTo>
                    <a:cubicBezTo>
                      <a:pt x="377" y="41"/>
                      <a:pt x="339" y="57"/>
                      <a:pt x="304" y="77"/>
                    </a:cubicBezTo>
                    <a:cubicBezTo>
                      <a:pt x="318" y="74"/>
                      <a:pt x="331" y="71"/>
                      <a:pt x="345" y="68"/>
                    </a:cubicBezTo>
                    <a:cubicBezTo>
                      <a:pt x="380" y="51"/>
                      <a:pt x="417" y="37"/>
                      <a:pt x="455" y="28"/>
                    </a:cubicBezTo>
                    <a:cubicBezTo>
                      <a:pt x="447" y="28"/>
                      <a:pt x="439" y="29"/>
                      <a:pt x="431" y="30"/>
                    </a:cubicBezTo>
                    <a:cubicBezTo>
                      <a:pt x="426" y="30"/>
                      <a:pt x="421" y="30"/>
                      <a:pt x="416" y="31"/>
                    </a:cubicBezTo>
                    <a:close/>
                    <a:moveTo>
                      <a:pt x="505" y="24"/>
                    </a:moveTo>
                    <a:cubicBezTo>
                      <a:pt x="579" y="24"/>
                      <a:pt x="656" y="33"/>
                      <a:pt x="725" y="61"/>
                    </a:cubicBezTo>
                    <a:cubicBezTo>
                      <a:pt x="686" y="41"/>
                      <a:pt x="644" y="27"/>
                      <a:pt x="599" y="20"/>
                    </a:cubicBezTo>
                    <a:cubicBezTo>
                      <a:pt x="591" y="19"/>
                      <a:pt x="582" y="18"/>
                      <a:pt x="574" y="17"/>
                    </a:cubicBezTo>
                    <a:cubicBezTo>
                      <a:pt x="545" y="17"/>
                      <a:pt x="516" y="19"/>
                      <a:pt x="487" y="24"/>
                    </a:cubicBezTo>
                    <a:cubicBezTo>
                      <a:pt x="493" y="24"/>
                      <a:pt x="499" y="24"/>
                      <a:pt x="505" y="24"/>
                    </a:cubicBezTo>
                    <a:close/>
                    <a:moveTo>
                      <a:pt x="534" y="15"/>
                    </a:moveTo>
                    <a:cubicBezTo>
                      <a:pt x="500" y="15"/>
                      <a:pt x="466" y="19"/>
                      <a:pt x="432" y="27"/>
                    </a:cubicBezTo>
                    <a:cubicBezTo>
                      <a:pt x="445" y="26"/>
                      <a:pt x="457" y="25"/>
                      <a:pt x="470" y="25"/>
                    </a:cubicBezTo>
                    <a:cubicBezTo>
                      <a:pt x="493" y="20"/>
                      <a:pt x="517" y="16"/>
                      <a:pt x="540" y="15"/>
                    </a:cubicBezTo>
                    <a:cubicBezTo>
                      <a:pt x="538" y="15"/>
                      <a:pt x="536" y="15"/>
                      <a:pt x="534" y="15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4" name="Freeform 46"/>
              <p:cNvSpPr>
                <a:spLocks noEditPoints="1"/>
              </p:cNvSpPr>
              <p:nvPr/>
            </p:nvSpPr>
            <p:spPr bwMode="auto">
              <a:xfrm>
                <a:off x="3467100" y="3535363"/>
                <a:ext cx="3300413" cy="2771775"/>
              </a:xfrm>
              <a:custGeom>
                <a:avLst/>
                <a:gdLst>
                  <a:gd name="T0" fmla="*/ 94112 w 1017"/>
                  <a:gd name="T1" fmla="*/ 1423256 h 853"/>
                  <a:gd name="T2" fmla="*/ 1535000 w 1017"/>
                  <a:gd name="T3" fmla="*/ 22746 h 853"/>
                  <a:gd name="T4" fmla="*/ 2914229 w 1017"/>
                  <a:gd name="T5" fmla="*/ 2186875 h 853"/>
                  <a:gd name="T6" fmla="*/ 1664810 w 1017"/>
                  <a:gd name="T7" fmla="*/ 2762027 h 853"/>
                  <a:gd name="T8" fmla="*/ 2099673 w 1017"/>
                  <a:gd name="T9" fmla="*/ 2684040 h 853"/>
                  <a:gd name="T10" fmla="*/ 1281871 w 1017"/>
                  <a:gd name="T11" fmla="*/ 2645047 h 853"/>
                  <a:gd name="T12" fmla="*/ 1031988 w 1017"/>
                  <a:gd name="T13" fmla="*/ 2537815 h 853"/>
                  <a:gd name="T14" fmla="*/ 996290 w 1017"/>
                  <a:gd name="T15" fmla="*/ 2521568 h 853"/>
                  <a:gd name="T16" fmla="*/ 2148352 w 1017"/>
                  <a:gd name="T17" fmla="*/ 2615802 h 853"/>
                  <a:gd name="T18" fmla="*/ 1431153 w 1017"/>
                  <a:gd name="T19" fmla="*/ 2674292 h 853"/>
                  <a:gd name="T20" fmla="*/ 1093647 w 1017"/>
                  <a:gd name="T21" fmla="*/ 2365595 h 853"/>
                  <a:gd name="T22" fmla="*/ 2414462 w 1017"/>
                  <a:gd name="T23" fmla="*/ 2576808 h 853"/>
                  <a:gd name="T24" fmla="*/ 2145106 w 1017"/>
                  <a:gd name="T25" fmla="*/ 2606053 h 853"/>
                  <a:gd name="T26" fmla="*/ 2982379 w 1017"/>
                  <a:gd name="T27" fmla="*/ 1855432 h 853"/>
                  <a:gd name="T28" fmla="*/ 483541 w 1017"/>
                  <a:gd name="T29" fmla="*/ 1065817 h 853"/>
                  <a:gd name="T30" fmla="*/ 1048214 w 1017"/>
                  <a:gd name="T31" fmla="*/ 2537815 h 853"/>
                  <a:gd name="T32" fmla="*/ 2881777 w 1017"/>
                  <a:gd name="T33" fmla="*/ 2219370 h 853"/>
                  <a:gd name="T34" fmla="*/ 2751967 w 1017"/>
                  <a:gd name="T35" fmla="*/ 2073145 h 853"/>
                  <a:gd name="T36" fmla="*/ 577653 w 1017"/>
                  <a:gd name="T37" fmla="*/ 763619 h 853"/>
                  <a:gd name="T38" fmla="*/ 512749 w 1017"/>
                  <a:gd name="T39" fmla="*/ 1926920 h 853"/>
                  <a:gd name="T40" fmla="*/ 386184 w 1017"/>
                  <a:gd name="T41" fmla="*/ 1897675 h 853"/>
                  <a:gd name="T42" fmla="*/ 2661100 w 1017"/>
                  <a:gd name="T43" fmla="*/ 2404588 h 853"/>
                  <a:gd name="T44" fmla="*/ 541956 w 1017"/>
                  <a:gd name="T45" fmla="*/ 1842435 h 853"/>
                  <a:gd name="T46" fmla="*/ 2768193 w 1017"/>
                  <a:gd name="T47" fmla="*/ 2294107 h 853"/>
                  <a:gd name="T48" fmla="*/ 2907739 w 1017"/>
                  <a:gd name="T49" fmla="*/ 2180377 h 853"/>
                  <a:gd name="T50" fmla="*/ 2936946 w 1017"/>
                  <a:gd name="T51" fmla="*/ 2147882 h 853"/>
                  <a:gd name="T52" fmla="*/ 3164113 w 1017"/>
                  <a:gd name="T53" fmla="*/ 1410258 h 853"/>
                  <a:gd name="T54" fmla="*/ 2907739 w 1017"/>
                  <a:gd name="T55" fmla="*/ 2092642 h 853"/>
                  <a:gd name="T56" fmla="*/ 2846079 w 1017"/>
                  <a:gd name="T57" fmla="*/ 1039822 h 853"/>
                  <a:gd name="T58" fmla="*/ 369958 w 1017"/>
                  <a:gd name="T59" fmla="*/ 1881428 h 853"/>
                  <a:gd name="T60" fmla="*/ 363467 w 1017"/>
                  <a:gd name="T61" fmla="*/ 1878178 h 853"/>
                  <a:gd name="T62" fmla="*/ 197960 w 1017"/>
                  <a:gd name="T63" fmla="*/ 724626 h 853"/>
                  <a:gd name="T64" fmla="*/ 986554 w 1017"/>
                  <a:gd name="T65" fmla="*/ 55241 h 853"/>
                  <a:gd name="T66" fmla="*/ 2547517 w 1017"/>
                  <a:gd name="T67" fmla="*/ 578401 h 853"/>
                  <a:gd name="T68" fmla="*/ 3057020 w 1017"/>
                  <a:gd name="T69" fmla="*/ 1471998 h 853"/>
                  <a:gd name="T70" fmla="*/ 493277 w 1017"/>
                  <a:gd name="T71" fmla="*/ 477668 h 853"/>
                  <a:gd name="T72" fmla="*/ 3076491 w 1017"/>
                  <a:gd name="T73" fmla="*/ 1595477 h 853"/>
                  <a:gd name="T74" fmla="*/ 2320350 w 1017"/>
                  <a:gd name="T75" fmla="*/ 266454 h 853"/>
                  <a:gd name="T76" fmla="*/ 3066755 w 1017"/>
                  <a:gd name="T77" fmla="*/ 1488245 h 853"/>
                  <a:gd name="T78" fmla="*/ 3037548 w 1017"/>
                  <a:gd name="T79" fmla="*/ 1338771 h 853"/>
                  <a:gd name="T80" fmla="*/ 493277 w 1017"/>
                  <a:gd name="T81" fmla="*/ 1147053 h 853"/>
                  <a:gd name="T82" fmla="*/ 525730 w 1017"/>
                  <a:gd name="T83" fmla="*/ 679134 h 853"/>
                  <a:gd name="T84" fmla="*/ 619842 w 1017"/>
                  <a:gd name="T85" fmla="*/ 357439 h 853"/>
                  <a:gd name="T86" fmla="*/ 1564208 w 1017"/>
                  <a:gd name="T87" fmla="*/ 113731 h 853"/>
                  <a:gd name="T88" fmla="*/ 2670836 w 1017"/>
                  <a:gd name="T89" fmla="*/ 581650 h 853"/>
                  <a:gd name="T90" fmla="*/ 847009 w 1017"/>
                  <a:gd name="T91" fmla="*/ 357439 h 853"/>
                  <a:gd name="T92" fmla="*/ 623087 w 1017"/>
                  <a:gd name="T93" fmla="*/ 334693 h 853"/>
                  <a:gd name="T94" fmla="*/ 707463 w 1017"/>
                  <a:gd name="T95" fmla="*/ 272953 h 853"/>
                  <a:gd name="T96" fmla="*/ 785349 w 1017"/>
                  <a:gd name="T97" fmla="*/ 230710 h 853"/>
                  <a:gd name="T98" fmla="*/ 1609641 w 1017"/>
                  <a:gd name="T99" fmla="*/ 110481 h 853"/>
                  <a:gd name="T100" fmla="*/ 662030 w 1017"/>
                  <a:gd name="T101" fmla="*/ 289200 h 853"/>
                  <a:gd name="T102" fmla="*/ 993045 w 1017"/>
                  <a:gd name="T103" fmla="*/ 243708 h 853"/>
                  <a:gd name="T104" fmla="*/ 837273 w 1017"/>
                  <a:gd name="T105" fmla="*/ 129978 h 853"/>
                  <a:gd name="T106" fmla="*/ 876216 w 1017"/>
                  <a:gd name="T107" fmla="*/ 181969 h 853"/>
                  <a:gd name="T108" fmla="*/ 2012051 w 1017"/>
                  <a:gd name="T109" fmla="*/ 129978 h 853"/>
                  <a:gd name="T110" fmla="*/ 1567453 w 1017"/>
                  <a:gd name="T111" fmla="*/ 64989 h 853"/>
                  <a:gd name="T112" fmla="*/ 1483076 w 1017"/>
                  <a:gd name="T113" fmla="*/ 61739 h 853"/>
                  <a:gd name="T114" fmla="*/ 1609641 w 1017"/>
                  <a:gd name="T115" fmla="*/ 35744 h 853"/>
                  <a:gd name="T116" fmla="*/ 1424662 w 1017"/>
                  <a:gd name="T117" fmla="*/ 19497 h 85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17"/>
                  <a:gd name="T178" fmla="*/ 0 h 853"/>
                  <a:gd name="T179" fmla="*/ 1017 w 1017"/>
                  <a:gd name="T180" fmla="*/ 853 h 85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17" h="853">
                    <a:moveTo>
                      <a:pt x="532" y="853"/>
                    </a:moveTo>
                    <a:cubicBezTo>
                      <a:pt x="502" y="853"/>
                      <a:pt x="472" y="850"/>
                      <a:pt x="443" y="843"/>
                    </a:cubicBezTo>
                    <a:cubicBezTo>
                      <a:pt x="401" y="838"/>
                      <a:pt x="361" y="826"/>
                      <a:pt x="324" y="809"/>
                    </a:cubicBezTo>
                    <a:cubicBezTo>
                      <a:pt x="224" y="763"/>
                      <a:pt x="162" y="683"/>
                      <a:pt x="124" y="602"/>
                    </a:cubicBezTo>
                    <a:cubicBezTo>
                      <a:pt x="119" y="595"/>
                      <a:pt x="114" y="587"/>
                      <a:pt x="110" y="579"/>
                    </a:cubicBezTo>
                    <a:cubicBezTo>
                      <a:pt x="74" y="541"/>
                      <a:pt x="46" y="493"/>
                      <a:pt x="29" y="438"/>
                    </a:cubicBezTo>
                    <a:cubicBezTo>
                      <a:pt x="10" y="379"/>
                      <a:pt x="5" y="317"/>
                      <a:pt x="14" y="259"/>
                    </a:cubicBezTo>
                    <a:cubicBezTo>
                      <a:pt x="37" y="105"/>
                      <a:pt x="159" y="45"/>
                      <a:pt x="256" y="23"/>
                    </a:cubicBezTo>
                    <a:cubicBezTo>
                      <a:pt x="277" y="18"/>
                      <a:pt x="299" y="14"/>
                      <a:pt x="320" y="12"/>
                    </a:cubicBezTo>
                    <a:cubicBezTo>
                      <a:pt x="367" y="0"/>
                      <a:pt x="416" y="2"/>
                      <a:pt x="466" y="4"/>
                    </a:cubicBezTo>
                    <a:cubicBezTo>
                      <a:pt x="473" y="5"/>
                      <a:pt x="473" y="5"/>
                      <a:pt x="473" y="5"/>
                    </a:cubicBezTo>
                    <a:cubicBezTo>
                      <a:pt x="473" y="7"/>
                      <a:pt x="473" y="7"/>
                      <a:pt x="473" y="7"/>
                    </a:cubicBezTo>
                    <a:cubicBezTo>
                      <a:pt x="478" y="7"/>
                      <a:pt x="484" y="7"/>
                      <a:pt x="489" y="8"/>
                    </a:cubicBezTo>
                    <a:cubicBezTo>
                      <a:pt x="497" y="8"/>
                      <a:pt x="504" y="9"/>
                      <a:pt x="511" y="10"/>
                    </a:cubicBezTo>
                    <a:cubicBezTo>
                      <a:pt x="632" y="3"/>
                      <a:pt x="757" y="40"/>
                      <a:pt x="843" y="113"/>
                    </a:cubicBezTo>
                    <a:cubicBezTo>
                      <a:pt x="899" y="160"/>
                      <a:pt x="943" y="220"/>
                      <a:pt x="970" y="286"/>
                    </a:cubicBezTo>
                    <a:cubicBezTo>
                      <a:pt x="998" y="356"/>
                      <a:pt x="1005" y="429"/>
                      <a:pt x="991" y="499"/>
                    </a:cubicBezTo>
                    <a:cubicBezTo>
                      <a:pt x="978" y="563"/>
                      <a:pt x="946" y="622"/>
                      <a:pt x="898" y="673"/>
                    </a:cubicBezTo>
                    <a:cubicBezTo>
                      <a:pt x="896" y="676"/>
                      <a:pt x="894" y="679"/>
                      <a:pt x="891" y="682"/>
                    </a:cubicBezTo>
                    <a:cubicBezTo>
                      <a:pt x="859" y="725"/>
                      <a:pt x="814" y="762"/>
                      <a:pt x="759" y="789"/>
                    </a:cubicBezTo>
                    <a:cubicBezTo>
                      <a:pt x="690" y="831"/>
                      <a:pt x="611" y="853"/>
                      <a:pt x="532" y="853"/>
                    </a:cubicBezTo>
                    <a:close/>
                    <a:moveTo>
                      <a:pt x="474" y="846"/>
                    </a:moveTo>
                    <a:cubicBezTo>
                      <a:pt x="488" y="848"/>
                      <a:pt x="501" y="849"/>
                      <a:pt x="515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05" y="849"/>
                      <a:pt x="497" y="848"/>
                      <a:pt x="489" y="847"/>
                    </a:cubicBezTo>
                    <a:cubicBezTo>
                      <a:pt x="484" y="847"/>
                      <a:pt x="479" y="847"/>
                      <a:pt x="474" y="846"/>
                    </a:cubicBezTo>
                    <a:close/>
                    <a:moveTo>
                      <a:pt x="512" y="847"/>
                    </a:moveTo>
                    <a:cubicBezTo>
                      <a:pt x="513" y="847"/>
                      <a:pt x="513" y="847"/>
                      <a:pt x="514" y="847"/>
                    </a:cubicBezTo>
                    <a:cubicBezTo>
                      <a:pt x="584" y="853"/>
                      <a:pt x="657" y="837"/>
                      <a:pt x="722" y="805"/>
                    </a:cubicBezTo>
                    <a:cubicBezTo>
                      <a:pt x="697" y="814"/>
                      <a:pt x="672" y="821"/>
                      <a:pt x="647" y="826"/>
                    </a:cubicBezTo>
                    <a:cubicBezTo>
                      <a:pt x="626" y="832"/>
                      <a:pt x="605" y="837"/>
                      <a:pt x="583" y="841"/>
                    </a:cubicBezTo>
                    <a:cubicBezTo>
                      <a:pt x="559" y="845"/>
                      <a:pt x="535" y="847"/>
                      <a:pt x="512" y="847"/>
                    </a:cubicBezTo>
                    <a:close/>
                    <a:moveTo>
                      <a:pt x="485" y="844"/>
                    </a:moveTo>
                    <a:cubicBezTo>
                      <a:pt x="527" y="845"/>
                      <a:pt x="571" y="841"/>
                      <a:pt x="613" y="832"/>
                    </a:cubicBezTo>
                    <a:cubicBezTo>
                      <a:pt x="555" y="840"/>
                      <a:pt x="496" y="837"/>
                      <a:pt x="441" y="826"/>
                    </a:cubicBezTo>
                    <a:cubicBezTo>
                      <a:pt x="426" y="823"/>
                      <a:pt x="410" y="819"/>
                      <a:pt x="395" y="814"/>
                    </a:cubicBezTo>
                    <a:cubicBezTo>
                      <a:pt x="424" y="828"/>
                      <a:pt x="454" y="838"/>
                      <a:pt x="485" y="844"/>
                    </a:cubicBezTo>
                    <a:close/>
                    <a:moveTo>
                      <a:pt x="439" y="839"/>
                    </a:moveTo>
                    <a:cubicBezTo>
                      <a:pt x="448" y="841"/>
                      <a:pt x="457" y="842"/>
                      <a:pt x="466" y="843"/>
                    </a:cubicBezTo>
                    <a:cubicBezTo>
                      <a:pt x="435" y="835"/>
                      <a:pt x="405" y="824"/>
                      <a:pt x="377" y="808"/>
                    </a:cubicBezTo>
                    <a:cubicBezTo>
                      <a:pt x="366" y="803"/>
                      <a:pt x="354" y="798"/>
                      <a:pt x="343" y="792"/>
                    </a:cubicBezTo>
                    <a:cubicBezTo>
                      <a:pt x="335" y="789"/>
                      <a:pt x="326" y="785"/>
                      <a:pt x="318" y="781"/>
                    </a:cubicBezTo>
                    <a:cubicBezTo>
                      <a:pt x="350" y="806"/>
                      <a:pt x="386" y="825"/>
                      <a:pt x="427" y="837"/>
                    </a:cubicBezTo>
                    <a:cubicBezTo>
                      <a:pt x="431" y="838"/>
                      <a:pt x="435" y="839"/>
                      <a:pt x="439" y="839"/>
                    </a:cubicBezTo>
                    <a:close/>
                    <a:moveTo>
                      <a:pt x="136" y="621"/>
                    </a:moveTo>
                    <a:cubicBezTo>
                      <a:pt x="174" y="694"/>
                      <a:pt x="234" y="764"/>
                      <a:pt x="325" y="807"/>
                    </a:cubicBezTo>
                    <a:cubicBezTo>
                      <a:pt x="353" y="819"/>
                      <a:pt x="382" y="829"/>
                      <a:pt x="412" y="835"/>
                    </a:cubicBezTo>
                    <a:cubicBezTo>
                      <a:pt x="373" y="822"/>
                      <a:pt x="338" y="801"/>
                      <a:pt x="307" y="776"/>
                    </a:cubicBezTo>
                    <a:cubicBezTo>
                      <a:pt x="278" y="761"/>
                      <a:pt x="250" y="742"/>
                      <a:pt x="225" y="721"/>
                    </a:cubicBezTo>
                    <a:cubicBezTo>
                      <a:pt x="192" y="692"/>
                      <a:pt x="162" y="658"/>
                      <a:pt x="136" y="621"/>
                    </a:cubicBezTo>
                    <a:close/>
                    <a:moveTo>
                      <a:pt x="487" y="830"/>
                    </a:moveTo>
                    <a:cubicBezTo>
                      <a:pt x="538" y="837"/>
                      <a:pt x="592" y="835"/>
                      <a:pt x="644" y="824"/>
                    </a:cubicBezTo>
                    <a:cubicBezTo>
                      <a:pt x="699" y="808"/>
                      <a:pt x="752" y="784"/>
                      <a:pt x="797" y="750"/>
                    </a:cubicBezTo>
                    <a:cubicBezTo>
                      <a:pt x="756" y="774"/>
                      <a:pt x="710" y="793"/>
                      <a:pt x="662" y="805"/>
                    </a:cubicBezTo>
                    <a:cubicBezTo>
                      <a:pt x="649" y="808"/>
                      <a:pt x="637" y="811"/>
                      <a:pt x="624" y="813"/>
                    </a:cubicBezTo>
                    <a:cubicBezTo>
                      <a:pt x="579" y="826"/>
                      <a:pt x="532" y="833"/>
                      <a:pt x="487" y="830"/>
                    </a:cubicBezTo>
                    <a:close/>
                    <a:moveTo>
                      <a:pt x="441" y="823"/>
                    </a:moveTo>
                    <a:cubicBezTo>
                      <a:pt x="491" y="831"/>
                      <a:pt x="544" y="829"/>
                      <a:pt x="595" y="818"/>
                    </a:cubicBezTo>
                    <a:cubicBezTo>
                      <a:pt x="519" y="829"/>
                      <a:pt x="447" y="824"/>
                      <a:pt x="382" y="805"/>
                    </a:cubicBezTo>
                    <a:cubicBezTo>
                      <a:pt x="401" y="812"/>
                      <a:pt x="421" y="818"/>
                      <a:pt x="441" y="823"/>
                    </a:cubicBezTo>
                    <a:close/>
                    <a:moveTo>
                      <a:pt x="364" y="797"/>
                    </a:moveTo>
                    <a:cubicBezTo>
                      <a:pt x="442" y="823"/>
                      <a:pt x="531" y="828"/>
                      <a:pt x="624" y="810"/>
                    </a:cubicBezTo>
                    <a:cubicBezTo>
                      <a:pt x="686" y="792"/>
                      <a:pt x="744" y="759"/>
                      <a:pt x="789" y="714"/>
                    </a:cubicBezTo>
                    <a:cubicBezTo>
                      <a:pt x="811" y="692"/>
                      <a:pt x="829" y="669"/>
                      <a:pt x="844" y="645"/>
                    </a:cubicBezTo>
                    <a:cubicBezTo>
                      <a:pt x="797" y="682"/>
                      <a:pt x="747" y="709"/>
                      <a:pt x="708" y="727"/>
                    </a:cubicBezTo>
                    <a:cubicBezTo>
                      <a:pt x="577" y="788"/>
                      <a:pt x="439" y="788"/>
                      <a:pt x="337" y="728"/>
                    </a:cubicBezTo>
                    <a:cubicBezTo>
                      <a:pt x="227" y="663"/>
                      <a:pt x="174" y="547"/>
                      <a:pt x="156" y="427"/>
                    </a:cubicBezTo>
                    <a:cubicBezTo>
                      <a:pt x="163" y="512"/>
                      <a:pt x="192" y="597"/>
                      <a:pt x="239" y="670"/>
                    </a:cubicBezTo>
                    <a:cubicBezTo>
                      <a:pt x="273" y="724"/>
                      <a:pt x="316" y="767"/>
                      <a:pt x="364" y="797"/>
                    </a:cubicBezTo>
                    <a:close/>
                    <a:moveTo>
                      <a:pt x="818" y="738"/>
                    </a:moveTo>
                    <a:cubicBezTo>
                      <a:pt x="778" y="771"/>
                      <a:pt x="730" y="797"/>
                      <a:pt x="678" y="816"/>
                    </a:cubicBezTo>
                    <a:cubicBezTo>
                      <a:pt x="701" y="810"/>
                      <a:pt x="723" y="802"/>
                      <a:pt x="744" y="793"/>
                    </a:cubicBezTo>
                    <a:cubicBezTo>
                      <a:pt x="771" y="777"/>
                      <a:pt x="797" y="758"/>
                      <a:pt x="820" y="736"/>
                    </a:cubicBezTo>
                    <a:cubicBezTo>
                      <a:pt x="820" y="737"/>
                      <a:pt x="819" y="737"/>
                      <a:pt x="818" y="738"/>
                    </a:cubicBezTo>
                    <a:close/>
                    <a:moveTo>
                      <a:pt x="850" y="640"/>
                    </a:moveTo>
                    <a:cubicBezTo>
                      <a:pt x="834" y="667"/>
                      <a:pt x="814" y="692"/>
                      <a:pt x="791" y="715"/>
                    </a:cubicBezTo>
                    <a:cubicBezTo>
                      <a:pt x="752" y="755"/>
                      <a:pt x="701" y="786"/>
                      <a:pt x="647" y="805"/>
                    </a:cubicBezTo>
                    <a:cubicBezTo>
                      <a:pt x="652" y="804"/>
                      <a:pt x="657" y="803"/>
                      <a:pt x="661" y="802"/>
                    </a:cubicBezTo>
                    <a:cubicBezTo>
                      <a:pt x="712" y="789"/>
                      <a:pt x="767" y="767"/>
                      <a:pt x="816" y="735"/>
                    </a:cubicBezTo>
                    <a:cubicBezTo>
                      <a:pt x="817" y="735"/>
                      <a:pt x="818" y="734"/>
                      <a:pt x="819" y="733"/>
                    </a:cubicBezTo>
                    <a:cubicBezTo>
                      <a:pt x="832" y="723"/>
                      <a:pt x="844" y="712"/>
                      <a:pt x="854" y="700"/>
                    </a:cubicBezTo>
                    <a:cubicBezTo>
                      <a:pt x="864" y="689"/>
                      <a:pt x="873" y="677"/>
                      <a:pt x="881" y="665"/>
                    </a:cubicBezTo>
                    <a:cubicBezTo>
                      <a:pt x="886" y="658"/>
                      <a:pt x="890" y="650"/>
                      <a:pt x="894" y="643"/>
                    </a:cubicBezTo>
                    <a:cubicBezTo>
                      <a:pt x="905" y="620"/>
                      <a:pt x="914" y="596"/>
                      <a:pt x="919" y="571"/>
                    </a:cubicBezTo>
                    <a:cubicBezTo>
                      <a:pt x="899" y="596"/>
                      <a:pt x="875" y="620"/>
                      <a:pt x="850" y="640"/>
                    </a:cubicBezTo>
                    <a:close/>
                    <a:moveTo>
                      <a:pt x="351" y="792"/>
                    </a:moveTo>
                    <a:cubicBezTo>
                      <a:pt x="352" y="792"/>
                      <a:pt x="353" y="793"/>
                      <a:pt x="354" y="793"/>
                    </a:cubicBezTo>
                    <a:cubicBezTo>
                      <a:pt x="309" y="763"/>
                      <a:pt x="269" y="722"/>
                      <a:pt x="236" y="671"/>
                    </a:cubicBezTo>
                    <a:cubicBezTo>
                      <a:pt x="181" y="586"/>
                      <a:pt x="152" y="484"/>
                      <a:pt x="151" y="386"/>
                    </a:cubicBezTo>
                    <a:cubicBezTo>
                      <a:pt x="150" y="367"/>
                      <a:pt x="149" y="348"/>
                      <a:pt x="149" y="328"/>
                    </a:cubicBezTo>
                    <a:cubicBezTo>
                      <a:pt x="138" y="406"/>
                      <a:pt x="144" y="490"/>
                      <a:pt x="170" y="566"/>
                    </a:cubicBezTo>
                    <a:cubicBezTo>
                      <a:pt x="188" y="622"/>
                      <a:pt x="222" y="686"/>
                      <a:pt x="271" y="738"/>
                    </a:cubicBezTo>
                    <a:cubicBezTo>
                      <a:pt x="289" y="754"/>
                      <a:pt x="307" y="767"/>
                      <a:pt x="326" y="779"/>
                    </a:cubicBezTo>
                    <a:cubicBezTo>
                      <a:pt x="334" y="784"/>
                      <a:pt x="342" y="788"/>
                      <a:pt x="351" y="792"/>
                    </a:cubicBezTo>
                    <a:close/>
                    <a:moveTo>
                      <a:pt x="308" y="773"/>
                    </a:moveTo>
                    <a:cubicBezTo>
                      <a:pt x="313" y="776"/>
                      <a:pt x="318" y="778"/>
                      <a:pt x="323" y="781"/>
                    </a:cubicBezTo>
                    <a:cubicBezTo>
                      <a:pt x="314" y="776"/>
                      <a:pt x="306" y="770"/>
                      <a:pt x="298" y="764"/>
                    </a:cubicBezTo>
                    <a:cubicBezTo>
                      <a:pt x="301" y="767"/>
                      <a:pt x="305" y="770"/>
                      <a:pt x="308" y="773"/>
                    </a:cubicBezTo>
                    <a:close/>
                    <a:moveTo>
                      <a:pt x="846" y="718"/>
                    </a:moveTo>
                    <a:cubicBezTo>
                      <a:pt x="839" y="726"/>
                      <a:pt x="832" y="733"/>
                      <a:pt x="824" y="740"/>
                    </a:cubicBezTo>
                    <a:cubicBezTo>
                      <a:pt x="811" y="752"/>
                      <a:pt x="797" y="763"/>
                      <a:pt x="782" y="773"/>
                    </a:cubicBezTo>
                    <a:cubicBezTo>
                      <a:pt x="826" y="749"/>
                      <a:pt x="861" y="718"/>
                      <a:pt x="888" y="683"/>
                    </a:cubicBezTo>
                    <a:cubicBezTo>
                      <a:pt x="882" y="688"/>
                      <a:pt x="877" y="693"/>
                      <a:pt x="871" y="698"/>
                    </a:cubicBezTo>
                    <a:cubicBezTo>
                      <a:pt x="863" y="705"/>
                      <a:pt x="854" y="712"/>
                      <a:pt x="846" y="718"/>
                    </a:cubicBezTo>
                    <a:close/>
                    <a:moveTo>
                      <a:pt x="154" y="386"/>
                    </a:moveTo>
                    <a:cubicBezTo>
                      <a:pt x="165" y="519"/>
                      <a:pt x="217" y="654"/>
                      <a:pt x="339" y="726"/>
                    </a:cubicBezTo>
                    <a:cubicBezTo>
                      <a:pt x="440" y="785"/>
                      <a:pt x="577" y="785"/>
                      <a:pt x="707" y="725"/>
                    </a:cubicBezTo>
                    <a:cubicBezTo>
                      <a:pt x="747" y="706"/>
                      <a:pt x="800" y="677"/>
                      <a:pt x="848" y="638"/>
                    </a:cubicBezTo>
                    <a:cubicBezTo>
                      <a:pt x="905" y="543"/>
                      <a:pt x="915" y="428"/>
                      <a:pt x="873" y="317"/>
                    </a:cubicBezTo>
                    <a:cubicBezTo>
                      <a:pt x="871" y="313"/>
                      <a:pt x="870" y="309"/>
                      <a:pt x="868" y="306"/>
                    </a:cubicBezTo>
                    <a:cubicBezTo>
                      <a:pt x="810" y="211"/>
                      <a:pt x="709" y="137"/>
                      <a:pt x="585" y="102"/>
                    </a:cubicBezTo>
                    <a:cubicBezTo>
                      <a:pt x="495" y="76"/>
                      <a:pt x="404" y="67"/>
                      <a:pt x="322" y="76"/>
                    </a:cubicBezTo>
                    <a:cubicBezTo>
                      <a:pt x="289" y="92"/>
                      <a:pt x="260" y="112"/>
                      <a:pt x="236" y="135"/>
                    </a:cubicBezTo>
                    <a:cubicBezTo>
                      <a:pt x="211" y="164"/>
                      <a:pt x="191" y="198"/>
                      <a:pt x="178" y="235"/>
                    </a:cubicBezTo>
                    <a:cubicBezTo>
                      <a:pt x="161" y="282"/>
                      <a:pt x="153" y="334"/>
                      <a:pt x="154" y="386"/>
                    </a:cubicBezTo>
                    <a:close/>
                    <a:moveTo>
                      <a:pt x="126" y="601"/>
                    </a:moveTo>
                    <a:cubicBezTo>
                      <a:pt x="154" y="645"/>
                      <a:pt x="188" y="686"/>
                      <a:pt x="227" y="719"/>
                    </a:cubicBezTo>
                    <a:cubicBezTo>
                      <a:pt x="249" y="738"/>
                      <a:pt x="272" y="754"/>
                      <a:pt x="298" y="768"/>
                    </a:cubicBezTo>
                    <a:cubicBezTo>
                      <a:pt x="291" y="762"/>
                      <a:pt x="284" y="756"/>
                      <a:pt x="278" y="749"/>
                    </a:cubicBezTo>
                    <a:cubicBezTo>
                      <a:pt x="228" y="708"/>
                      <a:pt x="187" y="655"/>
                      <a:pt x="158" y="593"/>
                    </a:cubicBezTo>
                    <a:cubicBezTo>
                      <a:pt x="148" y="571"/>
                      <a:pt x="138" y="549"/>
                      <a:pt x="130" y="526"/>
                    </a:cubicBezTo>
                    <a:cubicBezTo>
                      <a:pt x="81" y="388"/>
                      <a:pt x="88" y="245"/>
                      <a:pt x="149" y="145"/>
                    </a:cubicBezTo>
                    <a:cubicBezTo>
                      <a:pt x="155" y="136"/>
                      <a:pt x="160" y="128"/>
                      <a:pt x="167" y="120"/>
                    </a:cubicBezTo>
                    <a:cubicBezTo>
                      <a:pt x="159" y="127"/>
                      <a:pt x="151" y="134"/>
                      <a:pt x="143" y="142"/>
                    </a:cubicBezTo>
                    <a:cubicBezTo>
                      <a:pt x="62" y="225"/>
                      <a:pt x="59" y="368"/>
                      <a:pt x="83" y="474"/>
                    </a:cubicBezTo>
                    <a:cubicBezTo>
                      <a:pt x="91" y="509"/>
                      <a:pt x="102" y="546"/>
                      <a:pt x="119" y="584"/>
                    </a:cubicBezTo>
                    <a:cubicBezTo>
                      <a:pt x="120" y="586"/>
                      <a:pt x="122" y="588"/>
                      <a:pt x="124" y="589"/>
                    </a:cubicBezTo>
                    <a:cubicBezTo>
                      <a:pt x="122" y="591"/>
                      <a:pt x="122" y="591"/>
                      <a:pt x="122" y="591"/>
                    </a:cubicBezTo>
                    <a:cubicBezTo>
                      <a:pt x="122" y="591"/>
                      <a:pt x="122" y="591"/>
                      <a:pt x="122" y="591"/>
                    </a:cubicBezTo>
                    <a:cubicBezTo>
                      <a:pt x="123" y="594"/>
                      <a:pt x="125" y="598"/>
                      <a:pt x="126" y="601"/>
                    </a:cubicBezTo>
                    <a:close/>
                    <a:moveTo>
                      <a:pt x="833" y="728"/>
                    </a:moveTo>
                    <a:cubicBezTo>
                      <a:pt x="829" y="732"/>
                      <a:pt x="825" y="736"/>
                      <a:pt x="820" y="740"/>
                    </a:cubicBezTo>
                    <a:cubicBezTo>
                      <a:pt x="821" y="739"/>
                      <a:pt x="822" y="738"/>
                      <a:pt x="822" y="738"/>
                    </a:cubicBezTo>
                    <a:cubicBezTo>
                      <a:pt x="826" y="734"/>
                      <a:pt x="830" y="731"/>
                      <a:pt x="833" y="727"/>
                    </a:cubicBezTo>
                    <a:cubicBezTo>
                      <a:pt x="833" y="727"/>
                      <a:pt x="833" y="728"/>
                      <a:pt x="833" y="728"/>
                    </a:cubicBezTo>
                    <a:close/>
                    <a:moveTo>
                      <a:pt x="161" y="592"/>
                    </a:moveTo>
                    <a:cubicBezTo>
                      <a:pt x="185" y="640"/>
                      <a:pt x="216" y="683"/>
                      <a:pt x="251" y="719"/>
                    </a:cubicBezTo>
                    <a:cubicBezTo>
                      <a:pt x="211" y="670"/>
                      <a:pt x="183" y="615"/>
                      <a:pt x="167" y="567"/>
                    </a:cubicBezTo>
                    <a:cubicBezTo>
                      <a:pt x="140" y="485"/>
                      <a:pt x="134" y="394"/>
                      <a:pt x="149" y="310"/>
                    </a:cubicBezTo>
                    <a:cubicBezTo>
                      <a:pt x="150" y="275"/>
                      <a:pt x="154" y="240"/>
                      <a:pt x="159" y="208"/>
                    </a:cubicBezTo>
                    <a:cubicBezTo>
                      <a:pt x="165" y="177"/>
                      <a:pt x="172" y="146"/>
                      <a:pt x="185" y="117"/>
                    </a:cubicBezTo>
                    <a:cubicBezTo>
                      <a:pt x="106" y="205"/>
                      <a:pt x="106" y="336"/>
                      <a:pt x="110" y="392"/>
                    </a:cubicBezTo>
                    <a:cubicBezTo>
                      <a:pt x="116" y="465"/>
                      <a:pt x="133" y="532"/>
                      <a:pt x="161" y="592"/>
                    </a:cubicBezTo>
                    <a:close/>
                    <a:moveTo>
                      <a:pt x="853" y="706"/>
                    </a:moveTo>
                    <a:cubicBezTo>
                      <a:pt x="850" y="710"/>
                      <a:pt x="846" y="714"/>
                      <a:pt x="843" y="717"/>
                    </a:cubicBezTo>
                    <a:cubicBezTo>
                      <a:pt x="843" y="717"/>
                      <a:pt x="843" y="717"/>
                      <a:pt x="843" y="717"/>
                    </a:cubicBezTo>
                    <a:cubicBezTo>
                      <a:pt x="847" y="713"/>
                      <a:pt x="850" y="710"/>
                      <a:pt x="853" y="706"/>
                    </a:cubicBezTo>
                    <a:close/>
                    <a:moveTo>
                      <a:pt x="878" y="677"/>
                    </a:moveTo>
                    <a:cubicBezTo>
                      <a:pt x="871" y="688"/>
                      <a:pt x="863" y="698"/>
                      <a:pt x="854" y="708"/>
                    </a:cubicBezTo>
                    <a:cubicBezTo>
                      <a:pt x="869" y="697"/>
                      <a:pt x="883" y="685"/>
                      <a:pt x="896" y="671"/>
                    </a:cubicBezTo>
                    <a:cubicBezTo>
                      <a:pt x="924" y="630"/>
                      <a:pt x="940" y="583"/>
                      <a:pt x="945" y="531"/>
                    </a:cubicBezTo>
                    <a:cubicBezTo>
                      <a:pt x="945" y="531"/>
                      <a:pt x="944" y="532"/>
                      <a:pt x="944" y="533"/>
                    </a:cubicBezTo>
                    <a:cubicBezTo>
                      <a:pt x="941" y="551"/>
                      <a:pt x="936" y="568"/>
                      <a:pt x="929" y="586"/>
                    </a:cubicBezTo>
                    <a:cubicBezTo>
                      <a:pt x="918" y="618"/>
                      <a:pt x="900" y="648"/>
                      <a:pt x="878" y="677"/>
                    </a:cubicBezTo>
                    <a:close/>
                    <a:moveTo>
                      <a:pt x="948" y="525"/>
                    </a:moveTo>
                    <a:cubicBezTo>
                      <a:pt x="945" y="575"/>
                      <a:pt x="930" y="620"/>
                      <a:pt x="905" y="661"/>
                    </a:cubicBezTo>
                    <a:cubicBezTo>
                      <a:pt x="945" y="617"/>
                      <a:pt x="975" y="563"/>
                      <a:pt x="989" y="498"/>
                    </a:cubicBezTo>
                    <a:cubicBezTo>
                      <a:pt x="1017" y="361"/>
                      <a:pt x="960" y="214"/>
                      <a:pt x="841" y="115"/>
                    </a:cubicBezTo>
                    <a:cubicBezTo>
                      <a:pt x="759" y="46"/>
                      <a:pt x="642" y="9"/>
                      <a:pt x="526" y="12"/>
                    </a:cubicBezTo>
                    <a:cubicBezTo>
                      <a:pt x="563" y="18"/>
                      <a:pt x="601" y="28"/>
                      <a:pt x="637" y="43"/>
                    </a:cubicBezTo>
                    <a:cubicBezTo>
                      <a:pt x="724" y="61"/>
                      <a:pt x="805" y="100"/>
                      <a:pt x="866" y="155"/>
                    </a:cubicBezTo>
                    <a:cubicBezTo>
                      <a:pt x="947" y="229"/>
                      <a:pt x="985" y="326"/>
                      <a:pt x="975" y="434"/>
                    </a:cubicBezTo>
                    <a:cubicBezTo>
                      <a:pt x="972" y="467"/>
                      <a:pt x="962" y="497"/>
                      <a:pt x="948" y="525"/>
                    </a:cubicBezTo>
                    <a:close/>
                    <a:moveTo>
                      <a:pt x="896" y="644"/>
                    </a:moveTo>
                    <a:cubicBezTo>
                      <a:pt x="895" y="648"/>
                      <a:pt x="893" y="652"/>
                      <a:pt x="890" y="656"/>
                    </a:cubicBezTo>
                    <a:cubicBezTo>
                      <a:pt x="915" y="620"/>
                      <a:pt x="932" y="580"/>
                      <a:pt x="940" y="539"/>
                    </a:cubicBezTo>
                    <a:cubicBezTo>
                      <a:pt x="938" y="543"/>
                      <a:pt x="935" y="548"/>
                      <a:pt x="932" y="552"/>
                    </a:cubicBezTo>
                    <a:cubicBezTo>
                      <a:pt x="925" y="584"/>
                      <a:pt x="913" y="615"/>
                      <a:pt x="896" y="644"/>
                    </a:cubicBezTo>
                    <a:close/>
                    <a:moveTo>
                      <a:pt x="877" y="320"/>
                    </a:moveTo>
                    <a:cubicBezTo>
                      <a:pt x="902" y="389"/>
                      <a:pt x="908" y="461"/>
                      <a:pt x="894" y="529"/>
                    </a:cubicBezTo>
                    <a:cubicBezTo>
                      <a:pt x="887" y="565"/>
                      <a:pt x="873" y="600"/>
                      <a:pt x="854" y="633"/>
                    </a:cubicBezTo>
                    <a:cubicBezTo>
                      <a:pt x="878" y="613"/>
                      <a:pt x="901" y="590"/>
                      <a:pt x="920" y="565"/>
                    </a:cubicBezTo>
                    <a:cubicBezTo>
                      <a:pt x="931" y="505"/>
                      <a:pt x="926" y="442"/>
                      <a:pt x="903" y="377"/>
                    </a:cubicBezTo>
                    <a:cubicBezTo>
                      <a:pt x="896" y="358"/>
                      <a:pt x="887" y="339"/>
                      <a:pt x="877" y="320"/>
                    </a:cubicBezTo>
                    <a:close/>
                    <a:moveTo>
                      <a:pt x="923" y="566"/>
                    </a:moveTo>
                    <a:cubicBezTo>
                      <a:pt x="920" y="579"/>
                      <a:pt x="917" y="592"/>
                      <a:pt x="912" y="605"/>
                    </a:cubicBezTo>
                    <a:cubicBezTo>
                      <a:pt x="919" y="590"/>
                      <a:pt x="924" y="574"/>
                      <a:pt x="928" y="558"/>
                    </a:cubicBezTo>
                    <a:cubicBezTo>
                      <a:pt x="926" y="561"/>
                      <a:pt x="924" y="563"/>
                      <a:pt x="923" y="566"/>
                    </a:cubicBezTo>
                    <a:close/>
                    <a:moveTo>
                      <a:pt x="112" y="578"/>
                    </a:moveTo>
                    <a:cubicBezTo>
                      <a:pt x="113" y="578"/>
                      <a:pt x="113" y="579"/>
                      <a:pt x="114" y="579"/>
                    </a:cubicBezTo>
                    <a:cubicBezTo>
                      <a:pt x="99" y="543"/>
                      <a:pt x="88" y="507"/>
                      <a:pt x="81" y="475"/>
                    </a:cubicBezTo>
                    <a:cubicBezTo>
                      <a:pt x="67" y="415"/>
                      <a:pt x="64" y="353"/>
                      <a:pt x="71" y="299"/>
                    </a:cubicBezTo>
                    <a:cubicBezTo>
                      <a:pt x="80" y="232"/>
                      <a:pt x="103" y="179"/>
                      <a:pt x="141" y="140"/>
                    </a:cubicBezTo>
                    <a:cubicBezTo>
                      <a:pt x="149" y="132"/>
                      <a:pt x="157" y="125"/>
                      <a:pt x="165" y="118"/>
                    </a:cubicBezTo>
                    <a:cubicBezTo>
                      <a:pt x="75" y="162"/>
                      <a:pt x="33" y="250"/>
                      <a:pt x="45" y="375"/>
                    </a:cubicBezTo>
                    <a:cubicBezTo>
                      <a:pt x="52" y="443"/>
                      <a:pt x="76" y="514"/>
                      <a:pt x="112" y="578"/>
                    </a:cubicBezTo>
                    <a:close/>
                    <a:moveTo>
                      <a:pt x="304" y="17"/>
                    </a:moveTo>
                    <a:cubicBezTo>
                      <a:pt x="288" y="19"/>
                      <a:pt x="272" y="22"/>
                      <a:pt x="257" y="25"/>
                    </a:cubicBezTo>
                    <a:cubicBezTo>
                      <a:pt x="160" y="48"/>
                      <a:pt x="39" y="107"/>
                      <a:pt x="16" y="259"/>
                    </a:cubicBezTo>
                    <a:cubicBezTo>
                      <a:pt x="0" y="368"/>
                      <a:pt x="35" y="489"/>
                      <a:pt x="104" y="569"/>
                    </a:cubicBezTo>
                    <a:cubicBezTo>
                      <a:pt x="71" y="507"/>
                      <a:pt x="49" y="440"/>
                      <a:pt x="43" y="375"/>
                    </a:cubicBezTo>
                    <a:cubicBezTo>
                      <a:pt x="37" y="316"/>
                      <a:pt x="43" y="265"/>
                      <a:pt x="61" y="223"/>
                    </a:cubicBezTo>
                    <a:cubicBezTo>
                      <a:pt x="81" y="175"/>
                      <a:pt x="116" y="138"/>
                      <a:pt x="165" y="115"/>
                    </a:cubicBezTo>
                    <a:cubicBezTo>
                      <a:pt x="168" y="114"/>
                      <a:pt x="171" y="112"/>
                      <a:pt x="173" y="111"/>
                    </a:cubicBezTo>
                    <a:cubicBezTo>
                      <a:pt x="174" y="111"/>
                      <a:pt x="175" y="110"/>
                      <a:pt x="176" y="109"/>
                    </a:cubicBezTo>
                    <a:cubicBezTo>
                      <a:pt x="186" y="97"/>
                      <a:pt x="198" y="86"/>
                      <a:pt x="211" y="76"/>
                    </a:cubicBezTo>
                    <a:cubicBezTo>
                      <a:pt x="223" y="61"/>
                      <a:pt x="238" y="48"/>
                      <a:pt x="256" y="38"/>
                    </a:cubicBezTo>
                    <a:cubicBezTo>
                      <a:pt x="272" y="29"/>
                      <a:pt x="288" y="22"/>
                      <a:pt x="304" y="17"/>
                    </a:cubicBezTo>
                    <a:close/>
                    <a:moveTo>
                      <a:pt x="870" y="303"/>
                    </a:moveTo>
                    <a:cubicBezTo>
                      <a:pt x="884" y="326"/>
                      <a:pt x="896" y="351"/>
                      <a:pt x="905" y="376"/>
                    </a:cubicBezTo>
                    <a:cubicBezTo>
                      <a:pt x="928" y="439"/>
                      <a:pt x="934" y="501"/>
                      <a:pt x="924" y="559"/>
                    </a:cubicBezTo>
                    <a:cubicBezTo>
                      <a:pt x="926" y="557"/>
                      <a:pt x="928" y="554"/>
                      <a:pt x="930" y="550"/>
                    </a:cubicBezTo>
                    <a:cubicBezTo>
                      <a:pt x="939" y="512"/>
                      <a:pt x="942" y="472"/>
                      <a:pt x="938" y="432"/>
                    </a:cubicBezTo>
                    <a:cubicBezTo>
                      <a:pt x="916" y="332"/>
                      <a:pt x="853" y="242"/>
                      <a:pt x="785" y="178"/>
                    </a:cubicBezTo>
                    <a:cubicBezTo>
                      <a:pt x="822" y="215"/>
                      <a:pt x="851" y="258"/>
                      <a:pt x="870" y="303"/>
                    </a:cubicBezTo>
                    <a:close/>
                    <a:moveTo>
                      <a:pt x="942" y="453"/>
                    </a:moveTo>
                    <a:cubicBezTo>
                      <a:pt x="943" y="484"/>
                      <a:pt x="940" y="514"/>
                      <a:pt x="934" y="544"/>
                    </a:cubicBezTo>
                    <a:cubicBezTo>
                      <a:pt x="937" y="540"/>
                      <a:pt x="939" y="536"/>
                      <a:pt x="942" y="531"/>
                    </a:cubicBezTo>
                    <a:cubicBezTo>
                      <a:pt x="944" y="518"/>
                      <a:pt x="945" y="505"/>
                      <a:pt x="946" y="491"/>
                    </a:cubicBezTo>
                    <a:cubicBezTo>
                      <a:pt x="945" y="479"/>
                      <a:pt x="944" y="466"/>
                      <a:pt x="942" y="453"/>
                    </a:cubicBezTo>
                    <a:close/>
                    <a:moveTo>
                      <a:pt x="945" y="523"/>
                    </a:moveTo>
                    <a:cubicBezTo>
                      <a:pt x="945" y="524"/>
                      <a:pt x="945" y="524"/>
                      <a:pt x="945" y="524"/>
                    </a:cubicBezTo>
                    <a:cubicBezTo>
                      <a:pt x="945" y="524"/>
                      <a:pt x="945" y="524"/>
                      <a:pt x="945" y="524"/>
                    </a:cubicBezTo>
                    <a:cubicBezTo>
                      <a:pt x="945" y="524"/>
                      <a:pt x="945" y="523"/>
                      <a:pt x="945" y="523"/>
                    </a:cubicBezTo>
                    <a:close/>
                    <a:moveTo>
                      <a:pt x="176" y="113"/>
                    </a:moveTo>
                    <a:cubicBezTo>
                      <a:pt x="167" y="123"/>
                      <a:pt x="159" y="135"/>
                      <a:pt x="152" y="147"/>
                    </a:cubicBezTo>
                    <a:cubicBezTo>
                      <a:pt x="91" y="245"/>
                      <a:pt x="84" y="385"/>
                      <a:pt x="131" y="521"/>
                    </a:cubicBezTo>
                    <a:cubicBezTo>
                      <a:pt x="119" y="480"/>
                      <a:pt x="111" y="437"/>
                      <a:pt x="107" y="392"/>
                    </a:cubicBezTo>
                    <a:cubicBezTo>
                      <a:pt x="103" y="334"/>
                      <a:pt x="103" y="197"/>
                      <a:pt x="189" y="109"/>
                    </a:cubicBezTo>
                    <a:cubicBezTo>
                      <a:pt x="190" y="108"/>
                      <a:pt x="190" y="108"/>
                      <a:pt x="190" y="107"/>
                    </a:cubicBezTo>
                    <a:cubicBezTo>
                      <a:pt x="186" y="109"/>
                      <a:pt x="181" y="111"/>
                      <a:pt x="176" y="113"/>
                    </a:cubicBezTo>
                    <a:close/>
                    <a:moveTo>
                      <a:pt x="948" y="491"/>
                    </a:moveTo>
                    <a:cubicBezTo>
                      <a:pt x="949" y="497"/>
                      <a:pt x="949" y="503"/>
                      <a:pt x="949" y="510"/>
                    </a:cubicBezTo>
                    <a:cubicBezTo>
                      <a:pt x="949" y="512"/>
                      <a:pt x="948" y="515"/>
                      <a:pt x="948" y="518"/>
                    </a:cubicBezTo>
                    <a:cubicBezTo>
                      <a:pt x="961" y="492"/>
                      <a:pt x="969" y="464"/>
                      <a:pt x="972" y="434"/>
                    </a:cubicBezTo>
                    <a:cubicBezTo>
                      <a:pt x="982" y="326"/>
                      <a:pt x="945" y="231"/>
                      <a:pt x="864" y="157"/>
                    </a:cubicBezTo>
                    <a:cubicBezTo>
                      <a:pt x="807" y="106"/>
                      <a:pt x="732" y="68"/>
                      <a:pt x="651" y="49"/>
                    </a:cubicBezTo>
                    <a:cubicBezTo>
                      <a:pt x="673" y="59"/>
                      <a:pt x="694" y="70"/>
                      <a:pt x="715" y="82"/>
                    </a:cubicBezTo>
                    <a:cubicBezTo>
                      <a:pt x="784" y="125"/>
                      <a:pt x="842" y="183"/>
                      <a:pt x="882" y="250"/>
                    </a:cubicBezTo>
                    <a:cubicBezTo>
                      <a:pt x="901" y="282"/>
                      <a:pt x="915" y="316"/>
                      <a:pt x="925" y="350"/>
                    </a:cubicBezTo>
                    <a:cubicBezTo>
                      <a:pt x="930" y="362"/>
                      <a:pt x="934" y="376"/>
                      <a:pt x="937" y="389"/>
                    </a:cubicBezTo>
                    <a:cubicBezTo>
                      <a:pt x="946" y="423"/>
                      <a:pt x="950" y="457"/>
                      <a:pt x="948" y="491"/>
                    </a:cubicBezTo>
                    <a:close/>
                    <a:moveTo>
                      <a:pt x="941" y="432"/>
                    </a:moveTo>
                    <a:cubicBezTo>
                      <a:pt x="943" y="441"/>
                      <a:pt x="944" y="449"/>
                      <a:pt x="945" y="458"/>
                    </a:cubicBezTo>
                    <a:cubicBezTo>
                      <a:pt x="944" y="438"/>
                      <a:pt x="941" y="418"/>
                      <a:pt x="936" y="397"/>
                    </a:cubicBezTo>
                    <a:cubicBezTo>
                      <a:pt x="938" y="409"/>
                      <a:pt x="940" y="421"/>
                      <a:pt x="941" y="432"/>
                    </a:cubicBezTo>
                    <a:close/>
                    <a:moveTo>
                      <a:pt x="541" y="34"/>
                    </a:moveTo>
                    <a:cubicBezTo>
                      <a:pt x="609" y="54"/>
                      <a:pt x="674" y="86"/>
                      <a:pt x="732" y="129"/>
                    </a:cubicBezTo>
                    <a:cubicBezTo>
                      <a:pt x="792" y="174"/>
                      <a:pt x="847" y="233"/>
                      <a:pt x="885" y="295"/>
                    </a:cubicBezTo>
                    <a:cubicBezTo>
                      <a:pt x="908" y="334"/>
                      <a:pt x="925" y="373"/>
                      <a:pt x="936" y="412"/>
                    </a:cubicBezTo>
                    <a:cubicBezTo>
                      <a:pt x="933" y="391"/>
                      <a:pt x="929" y="370"/>
                      <a:pt x="922" y="349"/>
                    </a:cubicBezTo>
                    <a:cubicBezTo>
                      <a:pt x="874" y="210"/>
                      <a:pt x="766" y="101"/>
                      <a:pt x="623" y="48"/>
                    </a:cubicBezTo>
                    <a:cubicBezTo>
                      <a:pt x="613" y="44"/>
                      <a:pt x="603" y="41"/>
                      <a:pt x="593" y="38"/>
                    </a:cubicBezTo>
                    <a:cubicBezTo>
                      <a:pt x="576" y="36"/>
                      <a:pt x="558" y="34"/>
                      <a:pt x="541" y="34"/>
                    </a:cubicBezTo>
                    <a:close/>
                    <a:moveTo>
                      <a:pt x="152" y="310"/>
                    </a:moveTo>
                    <a:cubicBezTo>
                      <a:pt x="151" y="325"/>
                      <a:pt x="151" y="339"/>
                      <a:pt x="152" y="353"/>
                    </a:cubicBezTo>
                    <a:cubicBezTo>
                      <a:pt x="154" y="312"/>
                      <a:pt x="162" y="272"/>
                      <a:pt x="175" y="234"/>
                    </a:cubicBezTo>
                    <a:cubicBezTo>
                      <a:pt x="184" y="209"/>
                      <a:pt x="196" y="185"/>
                      <a:pt x="211" y="164"/>
                    </a:cubicBezTo>
                    <a:cubicBezTo>
                      <a:pt x="198" y="181"/>
                      <a:pt x="187" y="199"/>
                      <a:pt x="179" y="219"/>
                    </a:cubicBezTo>
                    <a:cubicBezTo>
                      <a:pt x="167" y="248"/>
                      <a:pt x="158" y="279"/>
                      <a:pt x="152" y="310"/>
                    </a:cubicBezTo>
                    <a:close/>
                    <a:moveTo>
                      <a:pt x="191" y="110"/>
                    </a:moveTo>
                    <a:cubicBezTo>
                      <a:pt x="176" y="141"/>
                      <a:pt x="168" y="175"/>
                      <a:pt x="162" y="209"/>
                    </a:cubicBezTo>
                    <a:cubicBezTo>
                      <a:pt x="157" y="236"/>
                      <a:pt x="154" y="264"/>
                      <a:pt x="153" y="293"/>
                    </a:cubicBezTo>
                    <a:cubicBezTo>
                      <a:pt x="158" y="267"/>
                      <a:pt x="166" y="242"/>
                      <a:pt x="176" y="218"/>
                    </a:cubicBezTo>
                    <a:cubicBezTo>
                      <a:pt x="190" y="185"/>
                      <a:pt x="210" y="156"/>
                      <a:pt x="236" y="131"/>
                    </a:cubicBezTo>
                    <a:cubicBezTo>
                      <a:pt x="254" y="111"/>
                      <a:pt x="273" y="94"/>
                      <a:pt x="295" y="79"/>
                    </a:cubicBezTo>
                    <a:cubicBezTo>
                      <a:pt x="261" y="84"/>
                      <a:pt x="228" y="93"/>
                      <a:pt x="198" y="104"/>
                    </a:cubicBezTo>
                    <a:cubicBezTo>
                      <a:pt x="196" y="106"/>
                      <a:pt x="194" y="108"/>
                      <a:pt x="191" y="110"/>
                    </a:cubicBezTo>
                    <a:close/>
                    <a:moveTo>
                      <a:pt x="384" y="70"/>
                    </a:moveTo>
                    <a:cubicBezTo>
                      <a:pt x="449" y="70"/>
                      <a:pt x="517" y="80"/>
                      <a:pt x="586" y="99"/>
                    </a:cubicBezTo>
                    <a:cubicBezTo>
                      <a:pt x="658" y="120"/>
                      <a:pt x="725" y="155"/>
                      <a:pt x="779" y="200"/>
                    </a:cubicBezTo>
                    <a:cubicBezTo>
                      <a:pt x="811" y="226"/>
                      <a:pt x="838" y="256"/>
                      <a:pt x="860" y="288"/>
                    </a:cubicBezTo>
                    <a:cubicBezTo>
                      <a:pt x="802" y="168"/>
                      <a:pt x="674" y="73"/>
                      <a:pt x="525" y="42"/>
                    </a:cubicBezTo>
                    <a:cubicBezTo>
                      <a:pt x="511" y="39"/>
                      <a:pt x="496" y="37"/>
                      <a:pt x="482" y="35"/>
                    </a:cubicBezTo>
                    <a:cubicBezTo>
                      <a:pt x="463" y="36"/>
                      <a:pt x="444" y="39"/>
                      <a:pt x="426" y="42"/>
                    </a:cubicBezTo>
                    <a:cubicBezTo>
                      <a:pt x="391" y="49"/>
                      <a:pt x="359" y="59"/>
                      <a:pt x="329" y="72"/>
                    </a:cubicBezTo>
                    <a:cubicBezTo>
                      <a:pt x="347" y="71"/>
                      <a:pt x="365" y="70"/>
                      <a:pt x="384" y="70"/>
                    </a:cubicBezTo>
                    <a:close/>
                    <a:moveTo>
                      <a:pt x="610" y="41"/>
                    </a:moveTo>
                    <a:cubicBezTo>
                      <a:pt x="615" y="42"/>
                      <a:pt x="619" y="44"/>
                      <a:pt x="624" y="45"/>
                    </a:cubicBezTo>
                    <a:cubicBezTo>
                      <a:pt x="700" y="74"/>
                      <a:pt x="769" y="120"/>
                      <a:pt x="823" y="179"/>
                    </a:cubicBezTo>
                    <a:cubicBezTo>
                      <a:pt x="851" y="209"/>
                      <a:pt x="876" y="244"/>
                      <a:pt x="895" y="281"/>
                    </a:cubicBezTo>
                    <a:cubicBezTo>
                      <a:pt x="890" y="271"/>
                      <a:pt x="885" y="261"/>
                      <a:pt x="879" y="252"/>
                    </a:cubicBezTo>
                    <a:cubicBezTo>
                      <a:pt x="825" y="160"/>
                      <a:pt x="736" y="86"/>
                      <a:pt x="634" y="45"/>
                    </a:cubicBezTo>
                    <a:cubicBezTo>
                      <a:pt x="626" y="44"/>
                      <a:pt x="618" y="42"/>
                      <a:pt x="610" y="41"/>
                    </a:cubicBezTo>
                    <a:close/>
                    <a:moveTo>
                      <a:pt x="301" y="78"/>
                    </a:moveTo>
                    <a:cubicBezTo>
                      <a:pt x="287" y="88"/>
                      <a:pt x="273" y="98"/>
                      <a:pt x="261" y="110"/>
                    </a:cubicBezTo>
                    <a:cubicBezTo>
                      <a:pt x="266" y="106"/>
                      <a:pt x="272" y="102"/>
                      <a:pt x="277" y="98"/>
                    </a:cubicBezTo>
                    <a:cubicBezTo>
                      <a:pt x="289" y="90"/>
                      <a:pt x="301" y="83"/>
                      <a:pt x="314" y="77"/>
                    </a:cubicBezTo>
                    <a:cubicBezTo>
                      <a:pt x="310" y="77"/>
                      <a:pt x="305" y="78"/>
                      <a:pt x="301" y="78"/>
                    </a:cubicBezTo>
                    <a:close/>
                    <a:moveTo>
                      <a:pt x="195" y="98"/>
                    </a:moveTo>
                    <a:cubicBezTo>
                      <a:pt x="191" y="101"/>
                      <a:pt x="187" y="104"/>
                      <a:pt x="183" y="107"/>
                    </a:cubicBezTo>
                    <a:cubicBezTo>
                      <a:pt x="186" y="106"/>
                      <a:pt x="189" y="104"/>
                      <a:pt x="192" y="103"/>
                    </a:cubicBezTo>
                    <a:cubicBezTo>
                      <a:pt x="193" y="102"/>
                      <a:pt x="194" y="100"/>
                      <a:pt x="195" y="98"/>
                    </a:cubicBezTo>
                    <a:close/>
                    <a:moveTo>
                      <a:pt x="201" y="95"/>
                    </a:moveTo>
                    <a:cubicBezTo>
                      <a:pt x="199" y="97"/>
                      <a:pt x="198" y="99"/>
                      <a:pt x="196" y="102"/>
                    </a:cubicBezTo>
                    <a:cubicBezTo>
                      <a:pt x="196" y="102"/>
                      <a:pt x="197" y="102"/>
                      <a:pt x="197" y="102"/>
                    </a:cubicBezTo>
                    <a:cubicBezTo>
                      <a:pt x="201" y="97"/>
                      <a:pt x="206" y="93"/>
                      <a:pt x="211" y="89"/>
                    </a:cubicBezTo>
                    <a:cubicBezTo>
                      <a:pt x="214" y="87"/>
                      <a:pt x="216" y="85"/>
                      <a:pt x="218" y="84"/>
                    </a:cubicBezTo>
                    <a:cubicBezTo>
                      <a:pt x="212" y="87"/>
                      <a:pt x="206" y="91"/>
                      <a:pt x="201" y="95"/>
                    </a:cubicBezTo>
                    <a:close/>
                    <a:moveTo>
                      <a:pt x="203" y="86"/>
                    </a:moveTo>
                    <a:cubicBezTo>
                      <a:pt x="198" y="91"/>
                      <a:pt x="193" y="95"/>
                      <a:pt x="189" y="99"/>
                    </a:cubicBezTo>
                    <a:cubicBezTo>
                      <a:pt x="192" y="97"/>
                      <a:pt x="195" y="95"/>
                      <a:pt x="199" y="93"/>
                    </a:cubicBezTo>
                    <a:cubicBezTo>
                      <a:pt x="200" y="91"/>
                      <a:pt x="201" y="88"/>
                      <a:pt x="203" y="86"/>
                    </a:cubicBezTo>
                    <a:close/>
                    <a:moveTo>
                      <a:pt x="242" y="71"/>
                    </a:moveTo>
                    <a:cubicBezTo>
                      <a:pt x="232" y="77"/>
                      <a:pt x="222" y="84"/>
                      <a:pt x="213" y="91"/>
                    </a:cubicBezTo>
                    <a:cubicBezTo>
                      <a:pt x="210" y="94"/>
                      <a:pt x="206" y="96"/>
                      <a:pt x="203" y="99"/>
                    </a:cubicBezTo>
                    <a:cubicBezTo>
                      <a:pt x="234" y="88"/>
                      <a:pt x="266" y="80"/>
                      <a:pt x="300" y="76"/>
                    </a:cubicBezTo>
                    <a:cubicBezTo>
                      <a:pt x="327" y="58"/>
                      <a:pt x="358" y="43"/>
                      <a:pt x="391" y="32"/>
                    </a:cubicBezTo>
                    <a:cubicBezTo>
                      <a:pt x="338" y="36"/>
                      <a:pt x="287" y="49"/>
                      <a:pt x="242" y="71"/>
                    </a:cubicBezTo>
                    <a:close/>
                    <a:moveTo>
                      <a:pt x="496" y="34"/>
                    </a:moveTo>
                    <a:cubicBezTo>
                      <a:pt x="506" y="35"/>
                      <a:pt x="516" y="37"/>
                      <a:pt x="526" y="39"/>
                    </a:cubicBezTo>
                    <a:cubicBezTo>
                      <a:pt x="579" y="50"/>
                      <a:pt x="630" y="70"/>
                      <a:pt x="677" y="96"/>
                    </a:cubicBezTo>
                    <a:cubicBezTo>
                      <a:pt x="631" y="69"/>
                      <a:pt x="581" y="48"/>
                      <a:pt x="530" y="33"/>
                    </a:cubicBezTo>
                    <a:cubicBezTo>
                      <a:pt x="519" y="33"/>
                      <a:pt x="507" y="33"/>
                      <a:pt x="496" y="34"/>
                    </a:cubicBezTo>
                    <a:close/>
                    <a:moveTo>
                      <a:pt x="212" y="79"/>
                    </a:moveTo>
                    <a:cubicBezTo>
                      <a:pt x="209" y="82"/>
                      <a:pt x="207" y="85"/>
                      <a:pt x="204" y="89"/>
                    </a:cubicBezTo>
                    <a:cubicBezTo>
                      <a:pt x="216" y="81"/>
                      <a:pt x="228" y="75"/>
                      <a:pt x="241" y="69"/>
                    </a:cubicBezTo>
                    <a:cubicBezTo>
                      <a:pt x="299" y="33"/>
                      <a:pt x="371" y="17"/>
                      <a:pt x="443" y="16"/>
                    </a:cubicBezTo>
                    <a:cubicBezTo>
                      <a:pt x="423" y="14"/>
                      <a:pt x="404" y="12"/>
                      <a:pt x="385" y="12"/>
                    </a:cubicBezTo>
                    <a:cubicBezTo>
                      <a:pt x="316" y="20"/>
                      <a:pt x="257" y="43"/>
                      <a:pt x="212" y="79"/>
                    </a:cubicBezTo>
                    <a:close/>
                    <a:moveTo>
                      <a:pt x="402" y="31"/>
                    </a:moveTo>
                    <a:cubicBezTo>
                      <a:pt x="367" y="42"/>
                      <a:pt x="335" y="57"/>
                      <a:pt x="306" y="75"/>
                    </a:cubicBezTo>
                    <a:cubicBezTo>
                      <a:pt x="311" y="74"/>
                      <a:pt x="316" y="74"/>
                      <a:pt x="321" y="73"/>
                    </a:cubicBezTo>
                    <a:cubicBezTo>
                      <a:pt x="353" y="58"/>
                      <a:pt x="388" y="47"/>
                      <a:pt x="425" y="40"/>
                    </a:cubicBezTo>
                    <a:cubicBezTo>
                      <a:pt x="439" y="37"/>
                      <a:pt x="454" y="35"/>
                      <a:pt x="468" y="33"/>
                    </a:cubicBezTo>
                    <a:cubicBezTo>
                      <a:pt x="446" y="31"/>
                      <a:pt x="424" y="30"/>
                      <a:pt x="402" y="31"/>
                    </a:cubicBezTo>
                    <a:close/>
                    <a:moveTo>
                      <a:pt x="321" y="15"/>
                    </a:moveTo>
                    <a:cubicBezTo>
                      <a:pt x="299" y="20"/>
                      <a:pt x="278" y="28"/>
                      <a:pt x="258" y="40"/>
                    </a:cubicBezTo>
                    <a:cubicBezTo>
                      <a:pt x="244" y="48"/>
                      <a:pt x="232" y="57"/>
                      <a:pt x="222" y="68"/>
                    </a:cubicBezTo>
                    <a:cubicBezTo>
                      <a:pt x="244" y="52"/>
                      <a:pt x="270" y="39"/>
                      <a:pt x="298" y="29"/>
                    </a:cubicBezTo>
                    <a:cubicBezTo>
                      <a:pt x="319" y="22"/>
                      <a:pt x="342" y="16"/>
                      <a:pt x="366" y="12"/>
                    </a:cubicBezTo>
                    <a:cubicBezTo>
                      <a:pt x="351" y="12"/>
                      <a:pt x="336" y="13"/>
                      <a:pt x="321" y="15"/>
                    </a:cubicBezTo>
                    <a:close/>
                    <a:moveTo>
                      <a:pt x="442" y="19"/>
                    </a:moveTo>
                    <a:cubicBezTo>
                      <a:pt x="383" y="20"/>
                      <a:pt x="323" y="31"/>
                      <a:pt x="270" y="56"/>
                    </a:cubicBezTo>
                    <a:cubicBezTo>
                      <a:pt x="286" y="50"/>
                      <a:pt x="303" y="45"/>
                      <a:pt x="320" y="40"/>
                    </a:cubicBezTo>
                    <a:cubicBezTo>
                      <a:pt x="346" y="34"/>
                      <a:pt x="373" y="30"/>
                      <a:pt x="401" y="29"/>
                    </a:cubicBezTo>
                    <a:cubicBezTo>
                      <a:pt x="404" y="28"/>
                      <a:pt x="408" y="27"/>
                      <a:pt x="412" y="26"/>
                    </a:cubicBezTo>
                    <a:cubicBezTo>
                      <a:pt x="422" y="23"/>
                      <a:pt x="432" y="21"/>
                      <a:pt x="442" y="19"/>
                    </a:cubicBezTo>
                    <a:close/>
                    <a:moveTo>
                      <a:pt x="594" y="36"/>
                    </a:moveTo>
                    <a:cubicBezTo>
                      <a:pt x="602" y="37"/>
                      <a:pt x="611" y="38"/>
                      <a:pt x="620" y="40"/>
                    </a:cubicBezTo>
                    <a:cubicBezTo>
                      <a:pt x="585" y="27"/>
                      <a:pt x="548" y="17"/>
                      <a:pt x="511" y="13"/>
                    </a:cubicBezTo>
                    <a:cubicBezTo>
                      <a:pt x="498" y="13"/>
                      <a:pt x="485" y="15"/>
                      <a:pt x="473" y="16"/>
                    </a:cubicBezTo>
                    <a:cubicBezTo>
                      <a:pt x="515" y="18"/>
                      <a:pt x="556" y="25"/>
                      <a:pt x="594" y="36"/>
                    </a:cubicBezTo>
                    <a:close/>
                    <a:moveTo>
                      <a:pt x="531" y="31"/>
                    </a:moveTo>
                    <a:cubicBezTo>
                      <a:pt x="546" y="31"/>
                      <a:pt x="560" y="32"/>
                      <a:pt x="575" y="33"/>
                    </a:cubicBezTo>
                    <a:cubicBezTo>
                      <a:pt x="546" y="26"/>
                      <a:pt x="515" y="21"/>
                      <a:pt x="483" y="20"/>
                    </a:cubicBezTo>
                    <a:cubicBezTo>
                      <a:pt x="499" y="23"/>
                      <a:pt x="515" y="26"/>
                      <a:pt x="531" y="31"/>
                    </a:cubicBezTo>
                    <a:close/>
                    <a:moveTo>
                      <a:pt x="423" y="29"/>
                    </a:moveTo>
                    <a:cubicBezTo>
                      <a:pt x="442" y="29"/>
                      <a:pt x="462" y="30"/>
                      <a:pt x="482" y="32"/>
                    </a:cubicBezTo>
                    <a:cubicBezTo>
                      <a:pt x="494" y="31"/>
                      <a:pt x="507" y="31"/>
                      <a:pt x="520" y="31"/>
                    </a:cubicBezTo>
                    <a:cubicBezTo>
                      <a:pt x="501" y="26"/>
                      <a:pt x="482" y="22"/>
                      <a:pt x="462" y="19"/>
                    </a:cubicBezTo>
                    <a:cubicBezTo>
                      <a:pt x="461" y="19"/>
                      <a:pt x="459" y="19"/>
                      <a:pt x="457" y="19"/>
                    </a:cubicBezTo>
                    <a:cubicBezTo>
                      <a:pt x="442" y="21"/>
                      <a:pt x="427" y="24"/>
                      <a:pt x="413" y="28"/>
                    </a:cubicBezTo>
                    <a:cubicBezTo>
                      <a:pt x="412" y="29"/>
                      <a:pt x="412" y="29"/>
                      <a:pt x="412" y="29"/>
                    </a:cubicBezTo>
                    <a:cubicBezTo>
                      <a:pt x="416" y="29"/>
                      <a:pt x="419" y="29"/>
                      <a:pt x="423" y="29"/>
                    </a:cubicBezTo>
                    <a:close/>
                    <a:moveTo>
                      <a:pt x="405" y="10"/>
                    </a:moveTo>
                    <a:cubicBezTo>
                      <a:pt x="423" y="11"/>
                      <a:pt x="441" y="13"/>
                      <a:pt x="460" y="16"/>
                    </a:cubicBezTo>
                    <a:cubicBezTo>
                      <a:pt x="472" y="14"/>
                      <a:pt x="484" y="12"/>
                      <a:pt x="496" y="11"/>
                    </a:cubicBezTo>
                    <a:cubicBezTo>
                      <a:pt x="494" y="11"/>
                      <a:pt x="491" y="11"/>
                      <a:pt x="489" y="10"/>
                    </a:cubicBezTo>
                    <a:cubicBezTo>
                      <a:pt x="460" y="8"/>
                      <a:pt x="432" y="8"/>
                      <a:pt x="405" y="10"/>
                    </a:cubicBezTo>
                    <a:close/>
                    <a:moveTo>
                      <a:pt x="410" y="6"/>
                    </a:moveTo>
                    <a:cubicBezTo>
                      <a:pt x="387" y="6"/>
                      <a:pt x="365" y="7"/>
                      <a:pt x="343" y="10"/>
                    </a:cubicBezTo>
                    <a:cubicBezTo>
                      <a:pt x="357" y="9"/>
                      <a:pt x="371" y="9"/>
                      <a:pt x="385" y="9"/>
                    </a:cubicBezTo>
                    <a:cubicBezTo>
                      <a:pt x="403" y="7"/>
                      <a:pt x="420" y="6"/>
                      <a:pt x="439" y="6"/>
                    </a:cubicBezTo>
                    <a:cubicBezTo>
                      <a:pt x="429" y="6"/>
                      <a:pt x="419" y="6"/>
                      <a:pt x="410" y="6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5" name="Freeform 47"/>
              <p:cNvSpPr>
                <a:spLocks noEditPoints="1"/>
              </p:cNvSpPr>
              <p:nvPr/>
            </p:nvSpPr>
            <p:spPr bwMode="auto">
              <a:xfrm>
                <a:off x="3489325" y="3495675"/>
                <a:ext cx="3325813" cy="2957512"/>
              </a:xfrm>
              <a:custGeom>
                <a:avLst/>
                <a:gdLst>
                  <a:gd name="T0" fmla="*/ 567822 w 1025"/>
                  <a:gd name="T1" fmla="*/ 253501 h 910"/>
                  <a:gd name="T2" fmla="*/ 3241450 w 1025"/>
                  <a:gd name="T3" fmla="*/ 1105005 h 910"/>
                  <a:gd name="T4" fmla="*/ 230373 w 1025"/>
                  <a:gd name="T5" fmla="*/ 2314010 h 910"/>
                  <a:gd name="T6" fmla="*/ 584045 w 1025"/>
                  <a:gd name="T7" fmla="*/ 2375760 h 910"/>
                  <a:gd name="T8" fmla="*/ 1550964 w 1025"/>
                  <a:gd name="T9" fmla="*/ 2827512 h 910"/>
                  <a:gd name="T10" fmla="*/ 1645060 w 1025"/>
                  <a:gd name="T11" fmla="*/ 2817761 h 910"/>
                  <a:gd name="T12" fmla="*/ 1885168 w 1025"/>
                  <a:gd name="T13" fmla="*/ 2765761 h 910"/>
                  <a:gd name="T14" fmla="*/ 2871555 w 1025"/>
                  <a:gd name="T15" fmla="*/ 1933758 h 910"/>
                  <a:gd name="T16" fmla="*/ 1807295 w 1025"/>
                  <a:gd name="T17" fmla="*/ 2752761 h 910"/>
                  <a:gd name="T18" fmla="*/ 1022079 w 1025"/>
                  <a:gd name="T19" fmla="*/ 2642261 h 910"/>
                  <a:gd name="T20" fmla="*/ 635960 w 1025"/>
                  <a:gd name="T21" fmla="*/ 2320510 h 910"/>
                  <a:gd name="T22" fmla="*/ 1956551 w 1025"/>
                  <a:gd name="T23" fmla="*/ 2687761 h 910"/>
                  <a:gd name="T24" fmla="*/ 1547719 w 1025"/>
                  <a:gd name="T25" fmla="*/ 2674761 h 910"/>
                  <a:gd name="T26" fmla="*/ 2816395 w 1025"/>
                  <a:gd name="T27" fmla="*/ 1264255 h 910"/>
                  <a:gd name="T28" fmla="*/ 1525007 w 1025"/>
                  <a:gd name="T29" fmla="*/ 2671511 h 910"/>
                  <a:gd name="T30" fmla="*/ 2826129 w 1025"/>
                  <a:gd name="T31" fmla="*/ 1264255 h 910"/>
                  <a:gd name="T32" fmla="*/ 2874800 w 1025"/>
                  <a:gd name="T33" fmla="*/ 1387756 h 910"/>
                  <a:gd name="T34" fmla="*/ 772237 w 1025"/>
                  <a:gd name="T35" fmla="*/ 2223009 h 910"/>
                  <a:gd name="T36" fmla="*/ 606758 w 1025"/>
                  <a:gd name="T37" fmla="*/ 2034509 h 910"/>
                  <a:gd name="T38" fmla="*/ 2014956 w 1025"/>
                  <a:gd name="T39" fmla="*/ 2668261 h 910"/>
                  <a:gd name="T40" fmla="*/ 2436766 w 1025"/>
                  <a:gd name="T41" fmla="*/ 2138509 h 910"/>
                  <a:gd name="T42" fmla="*/ 645694 w 1025"/>
                  <a:gd name="T43" fmla="*/ 822253 h 910"/>
                  <a:gd name="T44" fmla="*/ 2167456 w 1025"/>
                  <a:gd name="T45" fmla="*/ 2632511 h 910"/>
                  <a:gd name="T46" fmla="*/ 2949428 w 1025"/>
                  <a:gd name="T47" fmla="*/ 1615257 h 910"/>
                  <a:gd name="T48" fmla="*/ 2371872 w 1025"/>
                  <a:gd name="T49" fmla="*/ 328251 h 910"/>
                  <a:gd name="T50" fmla="*/ 840376 w 1025"/>
                  <a:gd name="T51" fmla="*/ 2551260 h 910"/>
                  <a:gd name="T52" fmla="*/ 2816395 w 1025"/>
                  <a:gd name="T53" fmla="*/ 2031258 h 910"/>
                  <a:gd name="T54" fmla="*/ 551598 w 1025"/>
                  <a:gd name="T55" fmla="*/ 2340010 h 910"/>
                  <a:gd name="T56" fmla="*/ 2495171 w 1025"/>
                  <a:gd name="T57" fmla="*/ 373752 h 910"/>
                  <a:gd name="T58" fmla="*/ 2495171 w 1025"/>
                  <a:gd name="T59" fmla="*/ 373752 h 910"/>
                  <a:gd name="T60" fmla="*/ 207661 w 1025"/>
                  <a:gd name="T61" fmla="*/ 1439756 h 910"/>
                  <a:gd name="T62" fmla="*/ 635960 w 1025"/>
                  <a:gd name="T63" fmla="*/ 819003 h 910"/>
                  <a:gd name="T64" fmla="*/ 603513 w 1025"/>
                  <a:gd name="T65" fmla="*/ 737753 h 910"/>
                  <a:gd name="T66" fmla="*/ 217395 w 1025"/>
                  <a:gd name="T67" fmla="*/ 1573006 h 910"/>
                  <a:gd name="T68" fmla="*/ 240107 w 1025"/>
                  <a:gd name="T69" fmla="*/ 656503 h 910"/>
                  <a:gd name="T70" fmla="*/ 778727 w 1025"/>
                  <a:gd name="T71" fmla="*/ 250251 h 910"/>
                  <a:gd name="T72" fmla="*/ 2443255 w 1025"/>
                  <a:gd name="T73" fmla="*/ 510252 h 910"/>
                  <a:gd name="T74" fmla="*/ 2183680 w 1025"/>
                  <a:gd name="T75" fmla="*/ 276251 h 910"/>
                  <a:gd name="T76" fmla="*/ 220639 w 1025"/>
                  <a:gd name="T77" fmla="*/ 874254 h 910"/>
                  <a:gd name="T78" fmla="*/ 236863 w 1025"/>
                  <a:gd name="T79" fmla="*/ 845004 h 910"/>
                  <a:gd name="T80" fmla="*/ 603513 w 1025"/>
                  <a:gd name="T81" fmla="*/ 448502 h 910"/>
                  <a:gd name="T82" fmla="*/ 1839742 w 1025"/>
                  <a:gd name="T83" fmla="*/ 230751 h 910"/>
                  <a:gd name="T84" fmla="*/ 837131 w 1025"/>
                  <a:gd name="T85" fmla="*/ 490752 h 910"/>
                  <a:gd name="T86" fmla="*/ 551598 w 1025"/>
                  <a:gd name="T87" fmla="*/ 552502 h 910"/>
                  <a:gd name="T88" fmla="*/ 765748 w 1025"/>
                  <a:gd name="T89" fmla="*/ 435502 h 910"/>
                  <a:gd name="T90" fmla="*/ 2293999 w 1025"/>
                  <a:gd name="T91" fmla="*/ 367251 h 910"/>
                  <a:gd name="T92" fmla="*/ 2053892 w 1025"/>
                  <a:gd name="T93" fmla="*/ 149501 h 910"/>
                  <a:gd name="T94" fmla="*/ 934472 w 1025"/>
                  <a:gd name="T95" fmla="*/ 406252 h 910"/>
                  <a:gd name="T96" fmla="*/ 768993 w 1025"/>
                  <a:gd name="T97" fmla="*/ 445252 h 910"/>
                  <a:gd name="T98" fmla="*/ 1022079 w 1025"/>
                  <a:gd name="T99" fmla="*/ 341251 h 910"/>
                  <a:gd name="T100" fmla="*/ 2436766 w 1025"/>
                  <a:gd name="T101" fmla="*/ 341251 h 910"/>
                  <a:gd name="T102" fmla="*/ 1135643 w 1025"/>
                  <a:gd name="T103" fmla="*/ 295751 h 910"/>
                  <a:gd name="T104" fmla="*/ 2310223 w 1025"/>
                  <a:gd name="T105" fmla="*/ 299001 h 910"/>
                  <a:gd name="T106" fmla="*/ 2157722 w 1025"/>
                  <a:gd name="T107" fmla="*/ 263251 h 910"/>
                  <a:gd name="T108" fmla="*/ 1505538 w 1025"/>
                  <a:gd name="T109" fmla="*/ 175501 h 910"/>
                  <a:gd name="T110" fmla="*/ 1894902 w 1025"/>
                  <a:gd name="T111" fmla="*/ 139751 h 910"/>
                  <a:gd name="T112" fmla="*/ 1842987 w 1025"/>
                  <a:gd name="T113" fmla="*/ 224251 h 910"/>
                  <a:gd name="T114" fmla="*/ 1346548 w 1025"/>
                  <a:gd name="T115" fmla="*/ 120251 h 910"/>
                  <a:gd name="T116" fmla="*/ 1722933 w 1025"/>
                  <a:gd name="T117" fmla="*/ 133251 h 910"/>
                  <a:gd name="T118" fmla="*/ 1401708 w 1025"/>
                  <a:gd name="T119" fmla="*/ 159251 h 910"/>
                  <a:gd name="T120" fmla="*/ 2018201 w 1025"/>
                  <a:gd name="T121" fmla="*/ 146251 h 91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25"/>
                  <a:gd name="T184" fmla="*/ 0 h 910"/>
                  <a:gd name="T185" fmla="*/ 1025 w 1025"/>
                  <a:gd name="T186" fmla="*/ 910 h 91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25" h="910">
                    <a:moveTo>
                      <a:pt x="356" y="905"/>
                    </a:moveTo>
                    <a:cubicBezTo>
                      <a:pt x="339" y="905"/>
                      <a:pt x="321" y="904"/>
                      <a:pt x="303" y="901"/>
                    </a:cubicBezTo>
                    <a:cubicBezTo>
                      <a:pt x="178" y="879"/>
                      <a:pt x="106" y="787"/>
                      <a:pt x="69" y="713"/>
                    </a:cubicBezTo>
                    <a:cubicBezTo>
                      <a:pt x="15" y="607"/>
                      <a:pt x="0" y="489"/>
                      <a:pt x="28" y="384"/>
                    </a:cubicBezTo>
                    <a:cubicBezTo>
                      <a:pt x="30" y="322"/>
                      <a:pt x="45" y="259"/>
                      <a:pt x="72" y="200"/>
                    </a:cubicBezTo>
                    <a:cubicBezTo>
                      <a:pt x="94" y="151"/>
                      <a:pt x="129" y="110"/>
                      <a:pt x="175" y="78"/>
                    </a:cubicBezTo>
                    <a:cubicBezTo>
                      <a:pt x="218" y="50"/>
                      <a:pt x="270" y="29"/>
                      <a:pt x="326" y="19"/>
                    </a:cubicBezTo>
                    <a:cubicBezTo>
                      <a:pt x="433" y="0"/>
                      <a:pt x="535" y="9"/>
                      <a:pt x="622" y="42"/>
                    </a:cubicBezTo>
                    <a:cubicBezTo>
                      <a:pt x="689" y="50"/>
                      <a:pt x="751" y="73"/>
                      <a:pt x="804" y="110"/>
                    </a:cubicBezTo>
                    <a:cubicBezTo>
                      <a:pt x="823" y="124"/>
                      <a:pt x="840" y="139"/>
                      <a:pt x="855" y="155"/>
                    </a:cubicBezTo>
                    <a:cubicBezTo>
                      <a:pt x="865" y="161"/>
                      <a:pt x="873" y="167"/>
                      <a:pt x="882" y="173"/>
                    </a:cubicBezTo>
                    <a:cubicBezTo>
                      <a:pt x="944" y="220"/>
                      <a:pt x="984" y="276"/>
                      <a:pt x="999" y="340"/>
                    </a:cubicBezTo>
                    <a:cubicBezTo>
                      <a:pt x="1025" y="452"/>
                      <a:pt x="988" y="571"/>
                      <a:pt x="894" y="675"/>
                    </a:cubicBezTo>
                    <a:cubicBezTo>
                      <a:pt x="838" y="738"/>
                      <a:pt x="763" y="792"/>
                      <a:pt x="683" y="827"/>
                    </a:cubicBezTo>
                    <a:cubicBezTo>
                      <a:pt x="625" y="852"/>
                      <a:pt x="567" y="866"/>
                      <a:pt x="513" y="869"/>
                    </a:cubicBezTo>
                    <a:cubicBezTo>
                      <a:pt x="464" y="891"/>
                      <a:pt x="411" y="905"/>
                      <a:pt x="356" y="905"/>
                    </a:cubicBezTo>
                    <a:close/>
                    <a:moveTo>
                      <a:pt x="27" y="397"/>
                    </a:moveTo>
                    <a:cubicBezTo>
                      <a:pt x="4" y="498"/>
                      <a:pt x="19" y="611"/>
                      <a:pt x="71" y="712"/>
                    </a:cubicBezTo>
                    <a:cubicBezTo>
                      <a:pt x="108" y="785"/>
                      <a:pt x="179" y="877"/>
                      <a:pt x="304" y="898"/>
                    </a:cubicBezTo>
                    <a:cubicBezTo>
                      <a:pt x="375" y="910"/>
                      <a:pt x="443" y="896"/>
                      <a:pt x="505" y="870"/>
                    </a:cubicBezTo>
                    <a:cubicBezTo>
                      <a:pt x="504" y="870"/>
                      <a:pt x="503" y="870"/>
                      <a:pt x="503" y="870"/>
                    </a:cubicBezTo>
                    <a:cubicBezTo>
                      <a:pt x="469" y="874"/>
                      <a:pt x="435" y="874"/>
                      <a:pt x="403" y="869"/>
                    </a:cubicBezTo>
                    <a:cubicBezTo>
                      <a:pt x="340" y="859"/>
                      <a:pt x="283" y="831"/>
                      <a:pt x="233" y="787"/>
                    </a:cubicBezTo>
                    <a:cubicBezTo>
                      <a:pt x="214" y="770"/>
                      <a:pt x="196" y="751"/>
                      <a:pt x="180" y="731"/>
                    </a:cubicBezTo>
                    <a:cubicBezTo>
                      <a:pt x="170" y="723"/>
                      <a:pt x="161" y="714"/>
                      <a:pt x="152" y="705"/>
                    </a:cubicBezTo>
                    <a:cubicBezTo>
                      <a:pt x="104" y="655"/>
                      <a:pt x="69" y="598"/>
                      <a:pt x="48" y="535"/>
                    </a:cubicBezTo>
                    <a:cubicBezTo>
                      <a:pt x="33" y="492"/>
                      <a:pt x="27" y="445"/>
                      <a:pt x="27" y="397"/>
                    </a:cubicBezTo>
                    <a:close/>
                    <a:moveTo>
                      <a:pt x="192" y="742"/>
                    </a:moveTo>
                    <a:cubicBezTo>
                      <a:pt x="206" y="757"/>
                      <a:pt x="220" y="771"/>
                      <a:pt x="235" y="785"/>
                    </a:cubicBezTo>
                    <a:cubicBezTo>
                      <a:pt x="305" y="847"/>
                      <a:pt x="389" y="876"/>
                      <a:pt x="478" y="870"/>
                    </a:cubicBezTo>
                    <a:cubicBezTo>
                      <a:pt x="467" y="869"/>
                      <a:pt x="456" y="869"/>
                      <a:pt x="445" y="867"/>
                    </a:cubicBezTo>
                    <a:cubicBezTo>
                      <a:pt x="380" y="859"/>
                      <a:pt x="321" y="834"/>
                      <a:pt x="270" y="795"/>
                    </a:cubicBezTo>
                    <a:cubicBezTo>
                      <a:pt x="243" y="780"/>
                      <a:pt x="217" y="762"/>
                      <a:pt x="192" y="742"/>
                    </a:cubicBezTo>
                    <a:close/>
                    <a:moveTo>
                      <a:pt x="286" y="803"/>
                    </a:moveTo>
                    <a:cubicBezTo>
                      <a:pt x="333" y="836"/>
                      <a:pt x="387" y="857"/>
                      <a:pt x="445" y="864"/>
                    </a:cubicBezTo>
                    <a:cubicBezTo>
                      <a:pt x="465" y="867"/>
                      <a:pt x="486" y="868"/>
                      <a:pt x="507" y="867"/>
                    </a:cubicBezTo>
                    <a:cubicBezTo>
                      <a:pt x="509" y="866"/>
                      <a:pt x="512" y="866"/>
                      <a:pt x="514" y="866"/>
                    </a:cubicBezTo>
                    <a:cubicBezTo>
                      <a:pt x="526" y="860"/>
                      <a:pt x="538" y="854"/>
                      <a:pt x="549" y="848"/>
                    </a:cubicBezTo>
                    <a:cubicBezTo>
                      <a:pt x="472" y="859"/>
                      <a:pt x="390" y="848"/>
                      <a:pt x="314" y="815"/>
                    </a:cubicBezTo>
                    <a:cubicBezTo>
                      <a:pt x="304" y="811"/>
                      <a:pt x="295" y="807"/>
                      <a:pt x="286" y="803"/>
                    </a:cubicBezTo>
                    <a:close/>
                    <a:moveTo>
                      <a:pt x="644" y="824"/>
                    </a:moveTo>
                    <a:cubicBezTo>
                      <a:pt x="624" y="834"/>
                      <a:pt x="603" y="844"/>
                      <a:pt x="581" y="851"/>
                    </a:cubicBezTo>
                    <a:cubicBezTo>
                      <a:pt x="565" y="857"/>
                      <a:pt x="548" y="861"/>
                      <a:pt x="531" y="865"/>
                    </a:cubicBezTo>
                    <a:cubicBezTo>
                      <a:pt x="658" y="851"/>
                      <a:pt x="797" y="780"/>
                      <a:pt x="892" y="674"/>
                    </a:cubicBezTo>
                    <a:cubicBezTo>
                      <a:pt x="986" y="570"/>
                      <a:pt x="1023" y="452"/>
                      <a:pt x="996" y="341"/>
                    </a:cubicBezTo>
                    <a:cubicBezTo>
                      <a:pt x="979" y="266"/>
                      <a:pt x="927" y="207"/>
                      <a:pt x="863" y="164"/>
                    </a:cubicBezTo>
                    <a:cubicBezTo>
                      <a:pt x="921" y="230"/>
                      <a:pt x="947" y="316"/>
                      <a:pt x="939" y="413"/>
                    </a:cubicBezTo>
                    <a:cubicBezTo>
                      <a:pt x="934" y="473"/>
                      <a:pt x="915" y="536"/>
                      <a:pt x="885" y="595"/>
                    </a:cubicBezTo>
                    <a:cubicBezTo>
                      <a:pt x="874" y="622"/>
                      <a:pt x="860" y="648"/>
                      <a:pt x="844" y="672"/>
                    </a:cubicBezTo>
                    <a:cubicBezTo>
                      <a:pt x="807" y="726"/>
                      <a:pt x="759" y="768"/>
                      <a:pt x="701" y="796"/>
                    </a:cubicBezTo>
                    <a:cubicBezTo>
                      <a:pt x="701" y="796"/>
                      <a:pt x="700" y="796"/>
                      <a:pt x="699" y="796"/>
                    </a:cubicBezTo>
                    <a:cubicBezTo>
                      <a:pt x="690" y="802"/>
                      <a:pt x="680" y="807"/>
                      <a:pt x="671" y="812"/>
                    </a:cubicBezTo>
                    <a:cubicBezTo>
                      <a:pt x="662" y="816"/>
                      <a:pt x="653" y="820"/>
                      <a:pt x="644" y="824"/>
                    </a:cubicBezTo>
                    <a:close/>
                    <a:moveTo>
                      <a:pt x="557" y="847"/>
                    </a:moveTo>
                    <a:cubicBezTo>
                      <a:pt x="547" y="853"/>
                      <a:pt x="536" y="858"/>
                      <a:pt x="525" y="864"/>
                    </a:cubicBezTo>
                    <a:cubicBezTo>
                      <a:pt x="543" y="860"/>
                      <a:pt x="562" y="855"/>
                      <a:pt x="580" y="848"/>
                    </a:cubicBezTo>
                    <a:cubicBezTo>
                      <a:pt x="594" y="844"/>
                      <a:pt x="608" y="838"/>
                      <a:pt x="622" y="831"/>
                    </a:cubicBezTo>
                    <a:cubicBezTo>
                      <a:pt x="601" y="838"/>
                      <a:pt x="579" y="844"/>
                      <a:pt x="557" y="847"/>
                    </a:cubicBezTo>
                    <a:close/>
                    <a:moveTo>
                      <a:pt x="272" y="793"/>
                    </a:moveTo>
                    <a:cubicBezTo>
                      <a:pt x="286" y="800"/>
                      <a:pt x="300" y="807"/>
                      <a:pt x="315" y="813"/>
                    </a:cubicBezTo>
                    <a:cubicBezTo>
                      <a:pt x="393" y="846"/>
                      <a:pt x="477" y="857"/>
                      <a:pt x="556" y="844"/>
                    </a:cubicBezTo>
                    <a:cubicBezTo>
                      <a:pt x="562" y="841"/>
                      <a:pt x="567" y="838"/>
                      <a:pt x="572" y="835"/>
                    </a:cubicBezTo>
                    <a:cubicBezTo>
                      <a:pt x="531" y="844"/>
                      <a:pt x="489" y="845"/>
                      <a:pt x="447" y="838"/>
                    </a:cubicBezTo>
                    <a:cubicBezTo>
                      <a:pt x="432" y="836"/>
                      <a:pt x="418" y="833"/>
                      <a:pt x="405" y="828"/>
                    </a:cubicBezTo>
                    <a:cubicBezTo>
                      <a:pt x="343" y="825"/>
                      <a:pt x="287" y="802"/>
                      <a:pt x="240" y="761"/>
                    </a:cubicBezTo>
                    <a:cubicBezTo>
                      <a:pt x="224" y="747"/>
                      <a:pt x="210" y="731"/>
                      <a:pt x="196" y="714"/>
                    </a:cubicBezTo>
                    <a:cubicBezTo>
                      <a:pt x="218" y="744"/>
                      <a:pt x="244" y="771"/>
                      <a:pt x="272" y="793"/>
                    </a:cubicBezTo>
                    <a:close/>
                    <a:moveTo>
                      <a:pt x="581" y="833"/>
                    </a:moveTo>
                    <a:cubicBezTo>
                      <a:pt x="575" y="837"/>
                      <a:pt x="569" y="840"/>
                      <a:pt x="564" y="843"/>
                    </a:cubicBezTo>
                    <a:cubicBezTo>
                      <a:pt x="591" y="839"/>
                      <a:pt x="617" y="831"/>
                      <a:pt x="643" y="821"/>
                    </a:cubicBezTo>
                    <a:cubicBezTo>
                      <a:pt x="647" y="819"/>
                      <a:pt x="651" y="817"/>
                      <a:pt x="655" y="814"/>
                    </a:cubicBezTo>
                    <a:cubicBezTo>
                      <a:pt x="638" y="820"/>
                      <a:pt x="621" y="824"/>
                      <a:pt x="603" y="827"/>
                    </a:cubicBezTo>
                    <a:cubicBezTo>
                      <a:pt x="596" y="829"/>
                      <a:pt x="588" y="831"/>
                      <a:pt x="581" y="833"/>
                    </a:cubicBezTo>
                    <a:close/>
                    <a:moveTo>
                      <a:pt x="415" y="828"/>
                    </a:moveTo>
                    <a:cubicBezTo>
                      <a:pt x="425" y="831"/>
                      <a:pt x="436" y="834"/>
                      <a:pt x="447" y="836"/>
                    </a:cubicBezTo>
                    <a:cubicBezTo>
                      <a:pt x="492" y="843"/>
                      <a:pt x="536" y="841"/>
                      <a:pt x="579" y="831"/>
                    </a:cubicBezTo>
                    <a:cubicBezTo>
                      <a:pt x="580" y="830"/>
                      <a:pt x="581" y="830"/>
                      <a:pt x="581" y="830"/>
                    </a:cubicBezTo>
                    <a:cubicBezTo>
                      <a:pt x="546" y="833"/>
                      <a:pt x="511" y="831"/>
                      <a:pt x="477" y="823"/>
                    </a:cubicBezTo>
                    <a:cubicBezTo>
                      <a:pt x="475" y="823"/>
                      <a:pt x="473" y="824"/>
                      <a:pt x="471" y="824"/>
                    </a:cubicBezTo>
                    <a:cubicBezTo>
                      <a:pt x="452" y="827"/>
                      <a:pt x="433" y="829"/>
                      <a:pt x="415" y="828"/>
                    </a:cubicBezTo>
                    <a:close/>
                    <a:moveTo>
                      <a:pt x="484" y="822"/>
                    </a:moveTo>
                    <a:cubicBezTo>
                      <a:pt x="518" y="829"/>
                      <a:pt x="552" y="830"/>
                      <a:pt x="586" y="826"/>
                    </a:cubicBezTo>
                    <a:cubicBezTo>
                      <a:pt x="615" y="808"/>
                      <a:pt x="641" y="788"/>
                      <a:pt x="664" y="769"/>
                    </a:cubicBezTo>
                    <a:cubicBezTo>
                      <a:pt x="746" y="700"/>
                      <a:pt x="882" y="559"/>
                      <a:pt x="868" y="389"/>
                    </a:cubicBezTo>
                    <a:cubicBezTo>
                      <a:pt x="863" y="324"/>
                      <a:pt x="834" y="273"/>
                      <a:pt x="797" y="235"/>
                    </a:cubicBezTo>
                    <a:cubicBezTo>
                      <a:pt x="814" y="277"/>
                      <a:pt x="823" y="325"/>
                      <a:pt x="826" y="378"/>
                    </a:cubicBezTo>
                    <a:cubicBezTo>
                      <a:pt x="829" y="459"/>
                      <a:pt x="820" y="574"/>
                      <a:pt x="753" y="660"/>
                    </a:cubicBezTo>
                    <a:cubicBezTo>
                      <a:pt x="689" y="741"/>
                      <a:pt x="589" y="801"/>
                      <a:pt x="484" y="822"/>
                    </a:cubicBezTo>
                    <a:close/>
                    <a:moveTo>
                      <a:pt x="406" y="826"/>
                    </a:moveTo>
                    <a:cubicBezTo>
                      <a:pt x="426" y="826"/>
                      <a:pt x="448" y="825"/>
                      <a:pt x="470" y="822"/>
                    </a:cubicBezTo>
                    <a:cubicBezTo>
                      <a:pt x="439" y="814"/>
                      <a:pt x="408" y="802"/>
                      <a:pt x="379" y="786"/>
                    </a:cubicBezTo>
                    <a:cubicBezTo>
                      <a:pt x="305" y="747"/>
                      <a:pt x="245" y="684"/>
                      <a:pt x="207" y="611"/>
                    </a:cubicBezTo>
                    <a:cubicBezTo>
                      <a:pt x="216" y="636"/>
                      <a:pt x="227" y="660"/>
                      <a:pt x="240" y="683"/>
                    </a:cubicBezTo>
                    <a:cubicBezTo>
                      <a:pt x="282" y="755"/>
                      <a:pt x="339" y="803"/>
                      <a:pt x="406" y="826"/>
                    </a:cubicBezTo>
                    <a:close/>
                    <a:moveTo>
                      <a:pt x="794" y="228"/>
                    </a:moveTo>
                    <a:cubicBezTo>
                      <a:pt x="834" y="268"/>
                      <a:pt x="865" y="320"/>
                      <a:pt x="871" y="389"/>
                    </a:cubicBezTo>
                    <a:cubicBezTo>
                      <a:pt x="885" y="560"/>
                      <a:pt x="748" y="702"/>
                      <a:pt x="666" y="771"/>
                    </a:cubicBezTo>
                    <a:cubicBezTo>
                      <a:pt x="644" y="789"/>
                      <a:pt x="619" y="808"/>
                      <a:pt x="592" y="826"/>
                    </a:cubicBezTo>
                    <a:cubicBezTo>
                      <a:pt x="596" y="825"/>
                      <a:pt x="599" y="825"/>
                      <a:pt x="603" y="824"/>
                    </a:cubicBezTo>
                    <a:cubicBezTo>
                      <a:pt x="674" y="802"/>
                      <a:pt x="739" y="756"/>
                      <a:pt x="791" y="692"/>
                    </a:cubicBezTo>
                    <a:cubicBezTo>
                      <a:pt x="845" y="624"/>
                      <a:pt x="877" y="545"/>
                      <a:pt x="884" y="466"/>
                    </a:cubicBezTo>
                    <a:cubicBezTo>
                      <a:pt x="885" y="453"/>
                      <a:pt x="886" y="440"/>
                      <a:pt x="886" y="427"/>
                    </a:cubicBezTo>
                    <a:cubicBezTo>
                      <a:pt x="885" y="384"/>
                      <a:pt x="877" y="341"/>
                      <a:pt x="861" y="301"/>
                    </a:cubicBezTo>
                    <a:cubicBezTo>
                      <a:pt x="839" y="246"/>
                      <a:pt x="803" y="202"/>
                      <a:pt x="760" y="166"/>
                    </a:cubicBezTo>
                    <a:cubicBezTo>
                      <a:pt x="773" y="185"/>
                      <a:pt x="785" y="206"/>
                      <a:pt x="794" y="228"/>
                    </a:cubicBezTo>
                    <a:close/>
                    <a:moveTo>
                      <a:pt x="133" y="584"/>
                    </a:moveTo>
                    <a:cubicBezTo>
                      <a:pt x="171" y="701"/>
                      <a:pt x="256" y="814"/>
                      <a:pt x="396" y="825"/>
                    </a:cubicBezTo>
                    <a:cubicBezTo>
                      <a:pt x="332" y="801"/>
                      <a:pt x="278" y="753"/>
                      <a:pt x="238" y="684"/>
                    </a:cubicBezTo>
                    <a:cubicBezTo>
                      <a:pt x="221" y="655"/>
                      <a:pt x="207" y="624"/>
                      <a:pt x="197" y="591"/>
                    </a:cubicBezTo>
                    <a:cubicBezTo>
                      <a:pt x="180" y="554"/>
                      <a:pt x="169" y="516"/>
                      <a:pt x="164" y="476"/>
                    </a:cubicBezTo>
                    <a:cubicBezTo>
                      <a:pt x="152" y="390"/>
                      <a:pt x="159" y="306"/>
                      <a:pt x="182" y="237"/>
                    </a:cubicBezTo>
                    <a:cubicBezTo>
                      <a:pt x="159" y="270"/>
                      <a:pt x="142" y="306"/>
                      <a:pt x="131" y="344"/>
                    </a:cubicBezTo>
                    <a:cubicBezTo>
                      <a:pt x="110" y="419"/>
                      <a:pt x="110" y="500"/>
                      <a:pt x="131" y="576"/>
                    </a:cubicBezTo>
                    <a:cubicBezTo>
                      <a:pt x="148" y="593"/>
                      <a:pt x="166" y="609"/>
                      <a:pt x="187" y="626"/>
                    </a:cubicBezTo>
                    <a:cubicBezTo>
                      <a:pt x="185" y="628"/>
                      <a:pt x="185" y="628"/>
                      <a:pt x="185" y="628"/>
                    </a:cubicBezTo>
                    <a:cubicBezTo>
                      <a:pt x="166" y="612"/>
                      <a:pt x="148" y="597"/>
                      <a:pt x="132" y="581"/>
                    </a:cubicBezTo>
                    <a:cubicBezTo>
                      <a:pt x="133" y="582"/>
                      <a:pt x="133" y="583"/>
                      <a:pt x="133" y="584"/>
                    </a:cubicBezTo>
                    <a:close/>
                    <a:moveTo>
                      <a:pt x="822" y="653"/>
                    </a:moveTo>
                    <a:cubicBezTo>
                      <a:pt x="813" y="667"/>
                      <a:pt x="804" y="680"/>
                      <a:pt x="793" y="693"/>
                    </a:cubicBezTo>
                    <a:cubicBezTo>
                      <a:pt x="745" y="753"/>
                      <a:pt x="686" y="797"/>
                      <a:pt x="621" y="821"/>
                    </a:cubicBezTo>
                    <a:cubicBezTo>
                      <a:pt x="637" y="817"/>
                      <a:pt x="652" y="813"/>
                      <a:pt x="667" y="807"/>
                    </a:cubicBezTo>
                    <a:cubicBezTo>
                      <a:pt x="730" y="769"/>
                      <a:pt x="784" y="715"/>
                      <a:pt x="822" y="653"/>
                    </a:cubicBezTo>
                    <a:close/>
                    <a:moveTo>
                      <a:pt x="199" y="590"/>
                    </a:moveTo>
                    <a:cubicBezTo>
                      <a:pt x="236" y="671"/>
                      <a:pt x="300" y="741"/>
                      <a:pt x="380" y="784"/>
                    </a:cubicBezTo>
                    <a:cubicBezTo>
                      <a:pt x="411" y="801"/>
                      <a:pt x="444" y="813"/>
                      <a:pt x="477" y="820"/>
                    </a:cubicBezTo>
                    <a:cubicBezTo>
                      <a:pt x="584" y="801"/>
                      <a:pt x="686" y="741"/>
                      <a:pt x="751" y="658"/>
                    </a:cubicBezTo>
                    <a:cubicBezTo>
                      <a:pt x="817" y="573"/>
                      <a:pt x="827" y="459"/>
                      <a:pt x="823" y="378"/>
                    </a:cubicBezTo>
                    <a:cubicBezTo>
                      <a:pt x="821" y="323"/>
                      <a:pt x="810" y="273"/>
                      <a:pt x="792" y="230"/>
                    </a:cubicBezTo>
                    <a:cubicBezTo>
                      <a:pt x="730" y="169"/>
                      <a:pt x="646" y="139"/>
                      <a:pt x="600" y="127"/>
                    </a:cubicBezTo>
                    <a:cubicBezTo>
                      <a:pt x="515" y="103"/>
                      <a:pt x="402" y="101"/>
                      <a:pt x="301" y="122"/>
                    </a:cubicBezTo>
                    <a:cubicBezTo>
                      <a:pt x="287" y="132"/>
                      <a:pt x="273" y="142"/>
                      <a:pt x="260" y="152"/>
                    </a:cubicBezTo>
                    <a:cubicBezTo>
                      <a:pt x="233" y="182"/>
                      <a:pt x="213" y="216"/>
                      <a:pt x="199" y="253"/>
                    </a:cubicBezTo>
                    <a:cubicBezTo>
                      <a:pt x="162" y="352"/>
                      <a:pt x="164" y="479"/>
                      <a:pt x="199" y="590"/>
                    </a:cubicBezTo>
                    <a:close/>
                    <a:moveTo>
                      <a:pt x="668" y="810"/>
                    </a:moveTo>
                    <a:cubicBezTo>
                      <a:pt x="667" y="810"/>
                      <a:pt x="666" y="811"/>
                      <a:pt x="665" y="812"/>
                    </a:cubicBezTo>
                    <a:cubicBezTo>
                      <a:pt x="667" y="811"/>
                      <a:pt x="668" y="810"/>
                      <a:pt x="670" y="809"/>
                    </a:cubicBezTo>
                    <a:cubicBezTo>
                      <a:pt x="670" y="809"/>
                      <a:pt x="671" y="809"/>
                      <a:pt x="672" y="808"/>
                    </a:cubicBezTo>
                    <a:cubicBezTo>
                      <a:pt x="670" y="809"/>
                      <a:pt x="669" y="809"/>
                      <a:pt x="668" y="810"/>
                    </a:cubicBezTo>
                    <a:close/>
                    <a:moveTo>
                      <a:pt x="887" y="466"/>
                    </a:moveTo>
                    <a:cubicBezTo>
                      <a:pt x="886" y="479"/>
                      <a:pt x="884" y="493"/>
                      <a:pt x="882" y="506"/>
                    </a:cubicBezTo>
                    <a:cubicBezTo>
                      <a:pt x="861" y="624"/>
                      <a:pt x="784" y="734"/>
                      <a:pt x="680" y="802"/>
                    </a:cubicBezTo>
                    <a:cubicBezTo>
                      <a:pt x="686" y="800"/>
                      <a:pt x="692" y="797"/>
                      <a:pt x="699" y="794"/>
                    </a:cubicBezTo>
                    <a:cubicBezTo>
                      <a:pt x="773" y="750"/>
                      <a:pt x="837" y="680"/>
                      <a:pt x="880" y="599"/>
                    </a:cubicBezTo>
                    <a:cubicBezTo>
                      <a:pt x="894" y="567"/>
                      <a:pt x="903" y="533"/>
                      <a:pt x="909" y="497"/>
                    </a:cubicBezTo>
                    <a:cubicBezTo>
                      <a:pt x="929" y="361"/>
                      <a:pt x="886" y="226"/>
                      <a:pt x="791" y="137"/>
                    </a:cubicBezTo>
                    <a:cubicBezTo>
                      <a:pt x="781" y="128"/>
                      <a:pt x="771" y="119"/>
                      <a:pt x="760" y="111"/>
                    </a:cubicBezTo>
                    <a:cubicBezTo>
                      <a:pt x="754" y="109"/>
                      <a:pt x="749" y="107"/>
                      <a:pt x="743" y="105"/>
                    </a:cubicBezTo>
                    <a:cubicBezTo>
                      <a:pt x="772" y="123"/>
                      <a:pt x="796" y="145"/>
                      <a:pt x="809" y="176"/>
                    </a:cubicBezTo>
                    <a:cubicBezTo>
                      <a:pt x="807" y="177"/>
                      <a:pt x="807" y="177"/>
                      <a:pt x="807" y="177"/>
                    </a:cubicBezTo>
                    <a:cubicBezTo>
                      <a:pt x="792" y="143"/>
                      <a:pt x="764" y="119"/>
                      <a:pt x="731" y="101"/>
                    </a:cubicBezTo>
                    <a:cubicBezTo>
                      <a:pt x="729" y="100"/>
                      <a:pt x="728" y="100"/>
                      <a:pt x="727" y="100"/>
                    </a:cubicBezTo>
                    <a:cubicBezTo>
                      <a:pt x="732" y="103"/>
                      <a:pt x="737" y="107"/>
                      <a:pt x="742" y="111"/>
                    </a:cubicBezTo>
                    <a:cubicBezTo>
                      <a:pt x="835" y="187"/>
                      <a:pt x="888" y="303"/>
                      <a:pt x="888" y="427"/>
                    </a:cubicBezTo>
                    <a:cubicBezTo>
                      <a:pt x="889" y="440"/>
                      <a:pt x="888" y="453"/>
                      <a:pt x="887" y="466"/>
                    </a:cubicBezTo>
                    <a:close/>
                    <a:moveTo>
                      <a:pt x="183" y="731"/>
                    </a:moveTo>
                    <a:cubicBezTo>
                      <a:pt x="206" y="751"/>
                      <a:pt x="231" y="769"/>
                      <a:pt x="259" y="785"/>
                    </a:cubicBezTo>
                    <a:cubicBezTo>
                      <a:pt x="231" y="762"/>
                      <a:pt x="206" y="733"/>
                      <a:pt x="185" y="701"/>
                    </a:cubicBezTo>
                    <a:cubicBezTo>
                      <a:pt x="161" y="666"/>
                      <a:pt x="144" y="628"/>
                      <a:pt x="131" y="587"/>
                    </a:cubicBezTo>
                    <a:cubicBezTo>
                      <a:pt x="130" y="584"/>
                      <a:pt x="129" y="581"/>
                      <a:pt x="128" y="577"/>
                    </a:cubicBezTo>
                    <a:cubicBezTo>
                      <a:pt x="107" y="555"/>
                      <a:pt x="89" y="531"/>
                      <a:pt x="74" y="505"/>
                    </a:cubicBezTo>
                    <a:cubicBezTo>
                      <a:pt x="94" y="591"/>
                      <a:pt x="131" y="668"/>
                      <a:pt x="183" y="731"/>
                    </a:cubicBezTo>
                    <a:close/>
                    <a:moveTo>
                      <a:pt x="868" y="625"/>
                    </a:moveTo>
                    <a:cubicBezTo>
                      <a:pt x="864" y="632"/>
                      <a:pt x="859" y="640"/>
                      <a:pt x="854" y="647"/>
                    </a:cubicBezTo>
                    <a:cubicBezTo>
                      <a:pt x="819" y="700"/>
                      <a:pt x="775" y="745"/>
                      <a:pt x="728" y="778"/>
                    </a:cubicBezTo>
                    <a:cubicBezTo>
                      <a:pt x="787" y="742"/>
                      <a:pt x="836" y="689"/>
                      <a:pt x="868" y="625"/>
                    </a:cubicBezTo>
                    <a:close/>
                    <a:moveTo>
                      <a:pt x="30" y="385"/>
                    </a:moveTo>
                    <a:cubicBezTo>
                      <a:pt x="28" y="437"/>
                      <a:pt x="35" y="488"/>
                      <a:pt x="50" y="535"/>
                    </a:cubicBezTo>
                    <a:cubicBezTo>
                      <a:pt x="74" y="605"/>
                      <a:pt x="116" y="669"/>
                      <a:pt x="170" y="720"/>
                    </a:cubicBezTo>
                    <a:cubicBezTo>
                      <a:pt x="121" y="656"/>
                      <a:pt x="87" y="580"/>
                      <a:pt x="70" y="495"/>
                    </a:cubicBezTo>
                    <a:cubicBezTo>
                      <a:pt x="60" y="475"/>
                      <a:pt x="52" y="452"/>
                      <a:pt x="47" y="427"/>
                    </a:cubicBezTo>
                    <a:cubicBezTo>
                      <a:pt x="42" y="399"/>
                      <a:pt x="40" y="373"/>
                      <a:pt x="42" y="348"/>
                    </a:cubicBezTo>
                    <a:cubicBezTo>
                      <a:pt x="40" y="353"/>
                      <a:pt x="39" y="358"/>
                      <a:pt x="37" y="362"/>
                    </a:cubicBezTo>
                    <a:cubicBezTo>
                      <a:pt x="35" y="370"/>
                      <a:pt x="32" y="377"/>
                      <a:pt x="30" y="385"/>
                    </a:cubicBezTo>
                    <a:close/>
                    <a:moveTo>
                      <a:pt x="769" y="115"/>
                    </a:moveTo>
                    <a:cubicBezTo>
                      <a:pt x="777" y="121"/>
                      <a:pt x="785" y="128"/>
                      <a:pt x="793" y="135"/>
                    </a:cubicBezTo>
                    <a:cubicBezTo>
                      <a:pt x="888" y="225"/>
                      <a:pt x="932" y="360"/>
                      <a:pt x="911" y="498"/>
                    </a:cubicBezTo>
                    <a:cubicBezTo>
                      <a:pt x="907" y="524"/>
                      <a:pt x="901" y="549"/>
                      <a:pt x="893" y="573"/>
                    </a:cubicBezTo>
                    <a:cubicBezTo>
                      <a:pt x="916" y="522"/>
                      <a:pt x="932" y="467"/>
                      <a:pt x="936" y="412"/>
                    </a:cubicBezTo>
                    <a:cubicBezTo>
                      <a:pt x="945" y="313"/>
                      <a:pt x="916" y="225"/>
                      <a:pt x="855" y="158"/>
                    </a:cubicBezTo>
                    <a:cubicBezTo>
                      <a:pt x="827" y="141"/>
                      <a:pt x="798" y="127"/>
                      <a:pt x="769" y="115"/>
                    </a:cubicBezTo>
                    <a:close/>
                    <a:moveTo>
                      <a:pt x="72" y="494"/>
                    </a:moveTo>
                    <a:cubicBezTo>
                      <a:pt x="86" y="523"/>
                      <a:pt x="104" y="548"/>
                      <a:pt x="127" y="571"/>
                    </a:cubicBezTo>
                    <a:cubicBezTo>
                      <a:pt x="124" y="563"/>
                      <a:pt x="122" y="555"/>
                      <a:pt x="120" y="546"/>
                    </a:cubicBezTo>
                    <a:cubicBezTo>
                      <a:pt x="98" y="449"/>
                      <a:pt x="102" y="303"/>
                      <a:pt x="158" y="187"/>
                    </a:cubicBezTo>
                    <a:cubicBezTo>
                      <a:pt x="120" y="218"/>
                      <a:pt x="88" y="255"/>
                      <a:pt x="65" y="298"/>
                    </a:cubicBezTo>
                    <a:cubicBezTo>
                      <a:pt x="56" y="352"/>
                      <a:pt x="59" y="406"/>
                      <a:pt x="64" y="443"/>
                    </a:cubicBezTo>
                    <a:cubicBezTo>
                      <a:pt x="66" y="461"/>
                      <a:pt x="69" y="478"/>
                      <a:pt x="72" y="494"/>
                    </a:cubicBezTo>
                    <a:close/>
                    <a:moveTo>
                      <a:pt x="188" y="229"/>
                    </a:moveTo>
                    <a:cubicBezTo>
                      <a:pt x="163" y="300"/>
                      <a:pt x="155" y="386"/>
                      <a:pt x="166" y="476"/>
                    </a:cubicBezTo>
                    <a:cubicBezTo>
                      <a:pt x="170" y="507"/>
                      <a:pt x="178" y="538"/>
                      <a:pt x="190" y="567"/>
                    </a:cubicBezTo>
                    <a:cubicBezTo>
                      <a:pt x="181" y="535"/>
                      <a:pt x="175" y="501"/>
                      <a:pt x="172" y="467"/>
                    </a:cubicBezTo>
                    <a:cubicBezTo>
                      <a:pt x="165" y="390"/>
                      <a:pt x="173" y="314"/>
                      <a:pt x="196" y="252"/>
                    </a:cubicBezTo>
                    <a:cubicBezTo>
                      <a:pt x="208" y="220"/>
                      <a:pt x="225" y="191"/>
                      <a:pt x="246" y="164"/>
                    </a:cubicBezTo>
                    <a:cubicBezTo>
                      <a:pt x="224" y="184"/>
                      <a:pt x="205" y="206"/>
                      <a:pt x="188" y="229"/>
                    </a:cubicBezTo>
                    <a:close/>
                    <a:moveTo>
                      <a:pt x="163" y="183"/>
                    </a:moveTo>
                    <a:cubicBezTo>
                      <a:pt x="114" y="281"/>
                      <a:pt x="103" y="402"/>
                      <a:pt x="114" y="496"/>
                    </a:cubicBezTo>
                    <a:cubicBezTo>
                      <a:pt x="110" y="445"/>
                      <a:pt x="114" y="393"/>
                      <a:pt x="129" y="343"/>
                    </a:cubicBezTo>
                    <a:cubicBezTo>
                      <a:pt x="140" y="302"/>
                      <a:pt x="160" y="263"/>
                      <a:pt x="186" y="227"/>
                    </a:cubicBezTo>
                    <a:cubicBezTo>
                      <a:pt x="197" y="196"/>
                      <a:pt x="211" y="168"/>
                      <a:pt x="229" y="143"/>
                    </a:cubicBezTo>
                    <a:cubicBezTo>
                      <a:pt x="224" y="145"/>
                      <a:pt x="219" y="147"/>
                      <a:pt x="214" y="149"/>
                    </a:cubicBezTo>
                    <a:cubicBezTo>
                      <a:pt x="196" y="159"/>
                      <a:pt x="179" y="171"/>
                      <a:pt x="163" y="183"/>
                    </a:cubicBezTo>
                    <a:close/>
                    <a:moveTo>
                      <a:pt x="46" y="338"/>
                    </a:moveTo>
                    <a:cubicBezTo>
                      <a:pt x="42" y="366"/>
                      <a:pt x="43" y="395"/>
                      <a:pt x="50" y="426"/>
                    </a:cubicBezTo>
                    <a:cubicBezTo>
                      <a:pt x="54" y="447"/>
                      <a:pt x="60" y="466"/>
                      <a:pt x="67" y="484"/>
                    </a:cubicBezTo>
                    <a:cubicBezTo>
                      <a:pt x="65" y="471"/>
                      <a:pt x="63" y="457"/>
                      <a:pt x="61" y="444"/>
                    </a:cubicBezTo>
                    <a:cubicBezTo>
                      <a:pt x="57" y="408"/>
                      <a:pt x="54" y="357"/>
                      <a:pt x="61" y="305"/>
                    </a:cubicBezTo>
                    <a:cubicBezTo>
                      <a:pt x="55" y="316"/>
                      <a:pt x="50" y="327"/>
                      <a:pt x="46" y="338"/>
                    </a:cubicBezTo>
                    <a:close/>
                    <a:moveTo>
                      <a:pt x="436" y="12"/>
                    </a:moveTo>
                    <a:cubicBezTo>
                      <a:pt x="401" y="12"/>
                      <a:pt x="364" y="15"/>
                      <a:pt x="326" y="22"/>
                    </a:cubicBezTo>
                    <a:cubicBezTo>
                      <a:pt x="207" y="43"/>
                      <a:pt x="117" y="107"/>
                      <a:pt x="74" y="202"/>
                    </a:cubicBezTo>
                    <a:cubicBezTo>
                      <a:pt x="49" y="256"/>
                      <a:pt x="35" y="314"/>
                      <a:pt x="31" y="372"/>
                    </a:cubicBezTo>
                    <a:cubicBezTo>
                      <a:pt x="32" y="369"/>
                      <a:pt x="33" y="365"/>
                      <a:pt x="34" y="362"/>
                    </a:cubicBezTo>
                    <a:cubicBezTo>
                      <a:pt x="37" y="353"/>
                      <a:pt x="40" y="345"/>
                      <a:pt x="43" y="338"/>
                    </a:cubicBezTo>
                    <a:cubicBezTo>
                      <a:pt x="47" y="309"/>
                      <a:pt x="56" y="283"/>
                      <a:pt x="70" y="259"/>
                    </a:cubicBezTo>
                    <a:cubicBezTo>
                      <a:pt x="82" y="215"/>
                      <a:pt x="103" y="172"/>
                      <a:pt x="139" y="138"/>
                    </a:cubicBezTo>
                    <a:cubicBezTo>
                      <a:pt x="167" y="112"/>
                      <a:pt x="200" y="92"/>
                      <a:pt x="240" y="77"/>
                    </a:cubicBezTo>
                    <a:cubicBezTo>
                      <a:pt x="275" y="46"/>
                      <a:pt x="317" y="27"/>
                      <a:pt x="364" y="19"/>
                    </a:cubicBezTo>
                    <a:cubicBezTo>
                      <a:pt x="422" y="10"/>
                      <a:pt x="489" y="16"/>
                      <a:pt x="569" y="38"/>
                    </a:cubicBezTo>
                    <a:cubicBezTo>
                      <a:pt x="573" y="39"/>
                      <a:pt x="577" y="39"/>
                      <a:pt x="581" y="39"/>
                    </a:cubicBezTo>
                    <a:cubicBezTo>
                      <a:pt x="591" y="40"/>
                      <a:pt x="602" y="40"/>
                      <a:pt x="611" y="41"/>
                    </a:cubicBezTo>
                    <a:cubicBezTo>
                      <a:pt x="558" y="22"/>
                      <a:pt x="498" y="12"/>
                      <a:pt x="436" y="12"/>
                    </a:cubicBezTo>
                    <a:close/>
                    <a:moveTo>
                      <a:pt x="753" y="157"/>
                    </a:moveTo>
                    <a:cubicBezTo>
                      <a:pt x="804" y="197"/>
                      <a:pt x="842" y="246"/>
                      <a:pt x="863" y="300"/>
                    </a:cubicBezTo>
                    <a:cubicBezTo>
                      <a:pt x="868" y="312"/>
                      <a:pt x="872" y="324"/>
                      <a:pt x="876" y="336"/>
                    </a:cubicBezTo>
                    <a:cubicBezTo>
                      <a:pt x="856" y="248"/>
                      <a:pt x="809" y="169"/>
                      <a:pt x="740" y="113"/>
                    </a:cubicBezTo>
                    <a:cubicBezTo>
                      <a:pt x="733" y="108"/>
                      <a:pt x="726" y="102"/>
                      <a:pt x="719" y="97"/>
                    </a:cubicBezTo>
                    <a:cubicBezTo>
                      <a:pt x="710" y="94"/>
                      <a:pt x="701" y="92"/>
                      <a:pt x="692" y="90"/>
                    </a:cubicBezTo>
                    <a:cubicBezTo>
                      <a:pt x="686" y="88"/>
                      <a:pt x="679" y="87"/>
                      <a:pt x="673" y="85"/>
                    </a:cubicBezTo>
                    <a:cubicBezTo>
                      <a:pt x="686" y="93"/>
                      <a:pt x="698" y="102"/>
                      <a:pt x="709" y="111"/>
                    </a:cubicBezTo>
                    <a:cubicBezTo>
                      <a:pt x="725" y="125"/>
                      <a:pt x="740" y="140"/>
                      <a:pt x="753" y="157"/>
                    </a:cubicBezTo>
                    <a:close/>
                    <a:moveTo>
                      <a:pt x="68" y="269"/>
                    </a:moveTo>
                    <a:cubicBezTo>
                      <a:pt x="58" y="287"/>
                      <a:pt x="51" y="306"/>
                      <a:pt x="48" y="327"/>
                    </a:cubicBezTo>
                    <a:cubicBezTo>
                      <a:pt x="52" y="317"/>
                      <a:pt x="57" y="307"/>
                      <a:pt x="62" y="297"/>
                    </a:cubicBezTo>
                    <a:cubicBezTo>
                      <a:pt x="64" y="288"/>
                      <a:pt x="66" y="278"/>
                      <a:pt x="68" y="269"/>
                    </a:cubicBezTo>
                    <a:close/>
                    <a:moveTo>
                      <a:pt x="73" y="260"/>
                    </a:moveTo>
                    <a:cubicBezTo>
                      <a:pt x="70" y="270"/>
                      <a:pt x="68" y="280"/>
                      <a:pt x="66" y="290"/>
                    </a:cubicBezTo>
                    <a:cubicBezTo>
                      <a:pt x="90" y="248"/>
                      <a:pt x="122" y="212"/>
                      <a:pt x="161" y="181"/>
                    </a:cubicBezTo>
                    <a:cubicBezTo>
                      <a:pt x="162" y="178"/>
                      <a:pt x="164" y="175"/>
                      <a:pt x="165" y="173"/>
                    </a:cubicBezTo>
                    <a:cubicBezTo>
                      <a:pt x="146" y="184"/>
                      <a:pt x="128" y="197"/>
                      <a:pt x="113" y="211"/>
                    </a:cubicBezTo>
                    <a:cubicBezTo>
                      <a:pt x="97" y="226"/>
                      <a:pt x="83" y="243"/>
                      <a:pt x="73" y="260"/>
                    </a:cubicBezTo>
                    <a:close/>
                    <a:moveTo>
                      <a:pt x="234" y="81"/>
                    </a:moveTo>
                    <a:cubicBezTo>
                      <a:pt x="201" y="95"/>
                      <a:pt x="169" y="114"/>
                      <a:pt x="141" y="140"/>
                    </a:cubicBezTo>
                    <a:cubicBezTo>
                      <a:pt x="108" y="171"/>
                      <a:pt x="88" y="210"/>
                      <a:pt x="75" y="251"/>
                    </a:cubicBezTo>
                    <a:cubicBezTo>
                      <a:pt x="85" y="236"/>
                      <a:pt x="97" y="222"/>
                      <a:pt x="111" y="209"/>
                    </a:cubicBezTo>
                    <a:cubicBezTo>
                      <a:pt x="127" y="194"/>
                      <a:pt x="147" y="180"/>
                      <a:pt x="168" y="168"/>
                    </a:cubicBezTo>
                    <a:cubicBezTo>
                      <a:pt x="173" y="158"/>
                      <a:pt x="180" y="148"/>
                      <a:pt x="186" y="138"/>
                    </a:cubicBezTo>
                    <a:cubicBezTo>
                      <a:pt x="201" y="116"/>
                      <a:pt x="217" y="97"/>
                      <a:pt x="234" y="81"/>
                    </a:cubicBezTo>
                    <a:close/>
                    <a:moveTo>
                      <a:pt x="444" y="105"/>
                    </a:moveTo>
                    <a:cubicBezTo>
                      <a:pt x="500" y="105"/>
                      <a:pt x="555" y="112"/>
                      <a:pt x="601" y="124"/>
                    </a:cubicBezTo>
                    <a:cubicBezTo>
                      <a:pt x="646" y="137"/>
                      <a:pt x="728" y="165"/>
                      <a:pt x="789" y="223"/>
                    </a:cubicBezTo>
                    <a:cubicBezTo>
                      <a:pt x="779" y="200"/>
                      <a:pt x="766" y="179"/>
                      <a:pt x="752" y="160"/>
                    </a:cubicBezTo>
                    <a:cubicBezTo>
                      <a:pt x="696" y="117"/>
                      <a:pt x="631" y="88"/>
                      <a:pt x="567" y="71"/>
                    </a:cubicBezTo>
                    <a:cubicBezTo>
                      <a:pt x="494" y="67"/>
                      <a:pt x="421" y="75"/>
                      <a:pt x="351" y="94"/>
                    </a:cubicBezTo>
                    <a:cubicBezTo>
                      <a:pt x="336" y="101"/>
                      <a:pt x="321" y="110"/>
                      <a:pt x="307" y="118"/>
                    </a:cubicBezTo>
                    <a:cubicBezTo>
                      <a:pt x="352" y="109"/>
                      <a:pt x="399" y="105"/>
                      <a:pt x="444" y="105"/>
                    </a:cubicBezTo>
                    <a:close/>
                    <a:moveTo>
                      <a:pt x="234" y="141"/>
                    </a:moveTo>
                    <a:cubicBezTo>
                      <a:pt x="217" y="164"/>
                      <a:pt x="202" y="191"/>
                      <a:pt x="191" y="220"/>
                    </a:cubicBezTo>
                    <a:cubicBezTo>
                      <a:pt x="210" y="195"/>
                      <a:pt x="233" y="171"/>
                      <a:pt x="258" y="151"/>
                    </a:cubicBezTo>
                    <a:cubicBezTo>
                      <a:pt x="266" y="142"/>
                      <a:pt x="274" y="134"/>
                      <a:pt x="282" y="127"/>
                    </a:cubicBezTo>
                    <a:cubicBezTo>
                      <a:pt x="266" y="131"/>
                      <a:pt x="249" y="136"/>
                      <a:pt x="234" y="141"/>
                    </a:cubicBezTo>
                    <a:close/>
                    <a:moveTo>
                      <a:pt x="170" y="170"/>
                    </a:moveTo>
                    <a:cubicBezTo>
                      <a:pt x="168" y="173"/>
                      <a:pt x="167" y="175"/>
                      <a:pt x="166" y="177"/>
                    </a:cubicBezTo>
                    <a:cubicBezTo>
                      <a:pt x="175" y="170"/>
                      <a:pt x="185" y="164"/>
                      <a:pt x="195" y="157"/>
                    </a:cubicBezTo>
                    <a:cubicBezTo>
                      <a:pt x="186" y="161"/>
                      <a:pt x="178" y="166"/>
                      <a:pt x="170" y="170"/>
                    </a:cubicBezTo>
                    <a:close/>
                    <a:moveTo>
                      <a:pt x="242" y="79"/>
                    </a:moveTo>
                    <a:cubicBezTo>
                      <a:pt x="222" y="95"/>
                      <a:pt x="204" y="116"/>
                      <a:pt x="188" y="139"/>
                    </a:cubicBezTo>
                    <a:cubicBezTo>
                      <a:pt x="183" y="148"/>
                      <a:pt x="177" y="157"/>
                      <a:pt x="172" y="166"/>
                    </a:cubicBezTo>
                    <a:cubicBezTo>
                      <a:pt x="185" y="159"/>
                      <a:pt x="199" y="152"/>
                      <a:pt x="213" y="147"/>
                    </a:cubicBezTo>
                    <a:cubicBezTo>
                      <a:pt x="220" y="143"/>
                      <a:pt x="227" y="139"/>
                      <a:pt x="234" y="135"/>
                    </a:cubicBezTo>
                    <a:cubicBezTo>
                      <a:pt x="235" y="135"/>
                      <a:pt x="235" y="135"/>
                      <a:pt x="236" y="134"/>
                    </a:cubicBezTo>
                    <a:cubicBezTo>
                      <a:pt x="264" y="98"/>
                      <a:pt x="299" y="72"/>
                      <a:pt x="341" y="55"/>
                    </a:cubicBezTo>
                    <a:cubicBezTo>
                      <a:pt x="308" y="59"/>
                      <a:pt x="274" y="66"/>
                      <a:pt x="242" y="79"/>
                    </a:cubicBezTo>
                    <a:close/>
                    <a:moveTo>
                      <a:pt x="582" y="72"/>
                    </a:moveTo>
                    <a:cubicBezTo>
                      <a:pt x="632" y="86"/>
                      <a:pt x="679" y="107"/>
                      <a:pt x="720" y="134"/>
                    </a:cubicBezTo>
                    <a:cubicBezTo>
                      <a:pt x="729" y="139"/>
                      <a:pt x="737" y="145"/>
                      <a:pt x="744" y="151"/>
                    </a:cubicBezTo>
                    <a:cubicBezTo>
                      <a:pt x="733" y="137"/>
                      <a:pt x="721" y="125"/>
                      <a:pt x="707" y="113"/>
                    </a:cubicBezTo>
                    <a:cubicBezTo>
                      <a:pt x="694" y="102"/>
                      <a:pt x="680" y="92"/>
                      <a:pt x="664" y="84"/>
                    </a:cubicBezTo>
                    <a:cubicBezTo>
                      <a:pt x="637" y="78"/>
                      <a:pt x="609" y="74"/>
                      <a:pt x="582" y="72"/>
                    </a:cubicBezTo>
                    <a:close/>
                    <a:moveTo>
                      <a:pt x="761" y="109"/>
                    </a:moveTo>
                    <a:cubicBezTo>
                      <a:pt x="791" y="120"/>
                      <a:pt x="820" y="134"/>
                      <a:pt x="846" y="150"/>
                    </a:cubicBezTo>
                    <a:cubicBezTo>
                      <a:pt x="833" y="136"/>
                      <a:pt x="818" y="124"/>
                      <a:pt x="802" y="113"/>
                    </a:cubicBezTo>
                    <a:cubicBezTo>
                      <a:pt x="753" y="78"/>
                      <a:pt x="695" y="55"/>
                      <a:pt x="633" y="46"/>
                    </a:cubicBezTo>
                    <a:cubicBezTo>
                      <a:pt x="638" y="49"/>
                      <a:pt x="643" y="51"/>
                      <a:pt x="648" y="53"/>
                    </a:cubicBezTo>
                    <a:cubicBezTo>
                      <a:pt x="689" y="65"/>
                      <a:pt x="727" y="84"/>
                      <a:pt x="761" y="109"/>
                    </a:cubicBezTo>
                    <a:close/>
                    <a:moveTo>
                      <a:pt x="288" y="125"/>
                    </a:moveTo>
                    <a:cubicBezTo>
                      <a:pt x="283" y="129"/>
                      <a:pt x="279" y="133"/>
                      <a:pt x="275" y="138"/>
                    </a:cubicBezTo>
                    <a:cubicBezTo>
                      <a:pt x="281" y="133"/>
                      <a:pt x="287" y="128"/>
                      <a:pt x="294" y="124"/>
                    </a:cubicBezTo>
                    <a:cubicBezTo>
                      <a:pt x="292" y="125"/>
                      <a:pt x="290" y="125"/>
                      <a:pt x="288" y="125"/>
                    </a:cubicBezTo>
                    <a:close/>
                    <a:moveTo>
                      <a:pt x="237" y="137"/>
                    </a:moveTo>
                    <a:cubicBezTo>
                      <a:pt x="237" y="137"/>
                      <a:pt x="237" y="137"/>
                      <a:pt x="237" y="137"/>
                    </a:cubicBezTo>
                    <a:cubicBezTo>
                      <a:pt x="237" y="137"/>
                      <a:pt x="237" y="137"/>
                      <a:pt x="237" y="138"/>
                    </a:cubicBezTo>
                    <a:cubicBezTo>
                      <a:pt x="253" y="132"/>
                      <a:pt x="270" y="127"/>
                      <a:pt x="287" y="123"/>
                    </a:cubicBezTo>
                    <a:cubicBezTo>
                      <a:pt x="293" y="118"/>
                      <a:pt x="299" y="113"/>
                      <a:pt x="306" y="108"/>
                    </a:cubicBezTo>
                    <a:cubicBezTo>
                      <a:pt x="282" y="116"/>
                      <a:pt x="260" y="126"/>
                      <a:pt x="237" y="137"/>
                    </a:cubicBezTo>
                    <a:close/>
                    <a:moveTo>
                      <a:pt x="352" y="54"/>
                    </a:moveTo>
                    <a:cubicBezTo>
                      <a:pt x="308" y="70"/>
                      <a:pt x="271" y="95"/>
                      <a:pt x="241" y="132"/>
                    </a:cubicBezTo>
                    <a:cubicBezTo>
                      <a:pt x="265" y="120"/>
                      <a:pt x="289" y="111"/>
                      <a:pt x="313" y="102"/>
                    </a:cubicBezTo>
                    <a:cubicBezTo>
                      <a:pt x="346" y="80"/>
                      <a:pt x="382" y="63"/>
                      <a:pt x="422" y="52"/>
                    </a:cubicBezTo>
                    <a:cubicBezTo>
                      <a:pt x="400" y="51"/>
                      <a:pt x="376" y="52"/>
                      <a:pt x="352" y="54"/>
                    </a:cubicBezTo>
                    <a:close/>
                    <a:moveTo>
                      <a:pt x="315" y="105"/>
                    </a:moveTo>
                    <a:cubicBezTo>
                      <a:pt x="307" y="110"/>
                      <a:pt x="300" y="116"/>
                      <a:pt x="293" y="122"/>
                    </a:cubicBezTo>
                    <a:cubicBezTo>
                      <a:pt x="295" y="121"/>
                      <a:pt x="297" y="121"/>
                      <a:pt x="300" y="120"/>
                    </a:cubicBezTo>
                    <a:cubicBezTo>
                      <a:pt x="312" y="112"/>
                      <a:pt x="325" y="105"/>
                      <a:pt x="338" y="98"/>
                    </a:cubicBezTo>
                    <a:cubicBezTo>
                      <a:pt x="330" y="100"/>
                      <a:pt x="322" y="102"/>
                      <a:pt x="315" y="105"/>
                    </a:cubicBezTo>
                    <a:close/>
                    <a:moveTo>
                      <a:pt x="732" y="98"/>
                    </a:moveTo>
                    <a:cubicBezTo>
                      <a:pt x="738" y="100"/>
                      <a:pt x="745" y="103"/>
                      <a:pt x="751" y="105"/>
                    </a:cubicBezTo>
                    <a:cubicBezTo>
                      <a:pt x="725" y="87"/>
                      <a:pt x="696" y="73"/>
                      <a:pt x="666" y="62"/>
                    </a:cubicBezTo>
                    <a:cubicBezTo>
                      <a:pt x="681" y="69"/>
                      <a:pt x="695" y="78"/>
                      <a:pt x="708" y="87"/>
                    </a:cubicBezTo>
                    <a:cubicBezTo>
                      <a:pt x="716" y="90"/>
                      <a:pt x="724" y="94"/>
                      <a:pt x="732" y="98"/>
                    </a:cubicBezTo>
                    <a:close/>
                    <a:moveTo>
                      <a:pt x="432" y="52"/>
                    </a:moveTo>
                    <a:cubicBezTo>
                      <a:pt x="392" y="62"/>
                      <a:pt x="355" y="78"/>
                      <a:pt x="323" y="99"/>
                    </a:cubicBezTo>
                    <a:cubicBezTo>
                      <a:pt x="332" y="96"/>
                      <a:pt x="341" y="94"/>
                      <a:pt x="350" y="91"/>
                    </a:cubicBezTo>
                    <a:cubicBezTo>
                      <a:pt x="368" y="83"/>
                      <a:pt x="386" y="75"/>
                      <a:pt x="406" y="68"/>
                    </a:cubicBezTo>
                    <a:cubicBezTo>
                      <a:pt x="422" y="62"/>
                      <a:pt x="438" y="57"/>
                      <a:pt x="455" y="53"/>
                    </a:cubicBezTo>
                    <a:cubicBezTo>
                      <a:pt x="447" y="53"/>
                      <a:pt x="440" y="52"/>
                      <a:pt x="432" y="52"/>
                    </a:cubicBezTo>
                    <a:close/>
                    <a:moveTo>
                      <a:pt x="665" y="81"/>
                    </a:moveTo>
                    <a:cubicBezTo>
                      <a:pt x="674" y="83"/>
                      <a:pt x="684" y="85"/>
                      <a:pt x="693" y="87"/>
                    </a:cubicBezTo>
                    <a:cubicBezTo>
                      <a:pt x="699" y="89"/>
                      <a:pt x="706" y="91"/>
                      <a:pt x="712" y="92"/>
                    </a:cubicBezTo>
                    <a:cubicBezTo>
                      <a:pt x="710" y="91"/>
                      <a:pt x="709" y="90"/>
                      <a:pt x="707" y="89"/>
                    </a:cubicBezTo>
                    <a:cubicBezTo>
                      <a:pt x="680" y="77"/>
                      <a:pt x="651" y="67"/>
                      <a:pt x="625" y="58"/>
                    </a:cubicBezTo>
                    <a:cubicBezTo>
                      <a:pt x="619" y="56"/>
                      <a:pt x="619" y="56"/>
                      <a:pt x="619" y="56"/>
                    </a:cubicBezTo>
                    <a:cubicBezTo>
                      <a:pt x="603" y="51"/>
                      <a:pt x="588" y="46"/>
                      <a:pt x="573" y="42"/>
                    </a:cubicBezTo>
                    <a:cubicBezTo>
                      <a:pt x="567" y="42"/>
                      <a:pt x="562" y="42"/>
                      <a:pt x="556" y="42"/>
                    </a:cubicBezTo>
                    <a:cubicBezTo>
                      <a:pt x="596" y="50"/>
                      <a:pt x="633" y="63"/>
                      <a:pt x="665" y="81"/>
                    </a:cubicBezTo>
                    <a:close/>
                    <a:moveTo>
                      <a:pt x="464" y="54"/>
                    </a:moveTo>
                    <a:cubicBezTo>
                      <a:pt x="445" y="58"/>
                      <a:pt x="426" y="64"/>
                      <a:pt x="407" y="70"/>
                    </a:cubicBezTo>
                    <a:cubicBezTo>
                      <a:pt x="392" y="76"/>
                      <a:pt x="378" y="81"/>
                      <a:pt x="364" y="88"/>
                    </a:cubicBezTo>
                    <a:cubicBezTo>
                      <a:pt x="425" y="72"/>
                      <a:pt x="490" y="66"/>
                      <a:pt x="554" y="68"/>
                    </a:cubicBezTo>
                    <a:cubicBezTo>
                      <a:pt x="540" y="65"/>
                      <a:pt x="525" y="62"/>
                      <a:pt x="511" y="60"/>
                    </a:cubicBezTo>
                    <a:cubicBezTo>
                      <a:pt x="499" y="58"/>
                      <a:pt x="482" y="56"/>
                      <a:pt x="464" y="54"/>
                    </a:cubicBezTo>
                    <a:close/>
                    <a:moveTo>
                      <a:pt x="584" y="43"/>
                    </a:moveTo>
                    <a:cubicBezTo>
                      <a:pt x="596" y="46"/>
                      <a:pt x="608" y="50"/>
                      <a:pt x="620" y="54"/>
                    </a:cubicBezTo>
                    <a:cubicBezTo>
                      <a:pt x="626" y="56"/>
                      <a:pt x="626" y="56"/>
                      <a:pt x="626" y="56"/>
                    </a:cubicBezTo>
                    <a:cubicBezTo>
                      <a:pt x="647" y="63"/>
                      <a:pt x="670" y="70"/>
                      <a:pt x="692" y="80"/>
                    </a:cubicBezTo>
                    <a:cubicBezTo>
                      <a:pt x="678" y="71"/>
                      <a:pt x="663" y="63"/>
                      <a:pt x="647" y="56"/>
                    </a:cubicBezTo>
                    <a:cubicBezTo>
                      <a:pt x="627" y="50"/>
                      <a:pt x="606" y="45"/>
                      <a:pt x="584" y="43"/>
                    </a:cubicBezTo>
                    <a:close/>
                    <a:moveTo>
                      <a:pt x="568" y="69"/>
                    </a:moveTo>
                    <a:cubicBezTo>
                      <a:pt x="598" y="70"/>
                      <a:pt x="627" y="74"/>
                      <a:pt x="656" y="79"/>
                    </a:cubicBezTo>
                    <a:cubicBezTo>
                      <a:pt x="623" y="62"/>
                      <a:pt x="585" y="49"/>
                      <a:pt x="543" y="43"/>
                    </a:cubicBezTo>
                    <a:cubicBezTo>
                      <a:pt x="520" y="44"/>
                      <a:pt x="496" y="47"/>
                      <a:pt x="473" y="52"/>
                    </a:cubicBezTo>
                    <a:cubicBezTo>
                      <a:pt x="487" y="53"/>
                      <a:pt x="500" y="55"/>
                      <a:pt x="512" y="57"/>
                    </a:cubicBezTo>
                    <a:cubicBezTo>
                      <a:pt x="531" y="60"/>
                      <a:pt x="550" y="64"/>
                      <a:pt x="568" y="69"/>
                    </a:cubicBezTo>
                    <a:close/>
                    <a:moveTo>
                      <a:pt x="418" y="18"/>
                    </a:moveTo>
                    <a:cubicBezTo>
                      <a:pt x="399" y="18"/>
                      <a:pt x="382" y="19"/>
                      <a:pt x="365" y="22"/>
                    </a:cubicBezTo>
                    <a:cubicBezTo>
                      <a:pt x="320" y="29"/>
                      <a:pt x="281" y="46"/>
                      <a:pt x="247" y="74"/>
                    </a:cubicBezTo>
                    <a:cubicBezTo>
                      <a:pt x="268" y="67"/>
                      <a:pt x="291" y="61"/>
                      <a:pt x="315" y="57"/>
                    </a:cubicBezTo>
                    <a:cubicBezTo>
                      <a:pt x="327" y="55"/>
                      <a:pt x="339" y="53"/>
                      <a:pt x="350" y="52"/>
                    </a:cubicBezTo>
                    <a:cubicBezTo>
                      <a:pt x="370" y="45"/>
                      <a:pt x="392" y="40"/>
                      <a:pt x="415" y="37"/>
                    </a:cubicBezTo>
                    <a:cubicBezTo>
                      <a:pt x="451" y="33"/>
                      <a:pt x="486" y="33"/>
                      <a:pt x="520" y="37"/>
                    </a:cubicBezTo>
                    <a:cubicBezTo>
                      <a:pt x="532" y="36"/>
                      <a:pt x="543" y="37"/>
                      <a:pt x="555" y="37"/>
                    </a:cubicBezTo>
                    <a:cubicBezTo>
                      <a:pt x="504" y="24"/>
                      <a:pt x="459" y="18"/>
                      <a:pt x="418" y="18"/>
                    </a:cubicBezTo>
                    <a:close/>
                    <a:moveTo>
                      <a:pt x="441" y="50"/>
                    </a:moveTo>
                    <a:cubicBezTo>
                      <a:pt x="449" y="50"/>
                      <a:pt x="456" y="51"/>
                      <a:pt x="463" y="51"/>
                    </a:cubicBezTo>
                    <a:cubicBezTo>
                      <a:pt x="486" y="46"/>
                      <a:pt x="509" y="43"/>
                      <a:pt x="531" y="41"/>
                    </a:cubicBezTo>
                    <a:cubicBezTo>
                      <a:pt x="527" y="40"/>
                      <a:pt x="524" y="40"/>
                      <a:pt x="520" y="39"/>
                    </a:cubicBezTo>
                    <a:cubicBezTo>
                      <a:pt x="494" y="40"/>
                      <a:pt x="467" y="44"/>
                      <a:pt x="441" y="50"/>
                    </a:cubicBezTo>
                    <a:close/>
                    <a:moveTo>
                      <a:pt x="470" y="37"/>
                    </a:moveTo>
                    <a:cubicBezTo>
                      <a:pt x="452" y="37"/>
                      <a:pt x="434" y="38"/>
                      <a:pt x="415" y="40"/>
                    </a:cubicBezTo>
                    <a:cubicBezTo>
                      <a:pt x="397" y="42"/>
                      <a:pt x="379" y="46"/>
                      <a:pt x="362" y="51"/>
                    </a:cubicBezTo>
                    <a:cubicBezTo>
                      <a:pt x="387" y="49"/>
                      <a:pt x="410" y="49"/>
                      <a:pt x="432" y="49"/>
                    </a:cubicBezTo>
                    <a:cubicBezTo>
                      <a:pt x="434" y="49"/>
                      <a:pt x="437" y="48"/>
                      <a:pt x="439" y="47"/>
                    </a:cubicBezTo>
                    <a:cubicBezTo>
                      <a:pt x="460" y="43"/>
                      <a:pt x="480" y="39"/>
                      <a:pt x="501" y="38"/>
                    </a:cubicBezTo>
                    <a:cubicBezTo>
                      <a:pt x="491" y="37"/>
                      <a:pt x="481" y="37"/>
                      <a:pt x="470" y="37"/>
                    </a:cubicBezTo>
                    <a:close/>
                    <a:moveTo>
                      <a:pt x="609" y="44"/>
                    </a:moveTo>
                    <a:cubicBezTo>
                      <a:pt x="616" y="45"/>
                      <a:pt x="623" y="46"/>
                      <a:pt x="630" y="48"/>
                    </a:cubicBezTo>
                    <a:cubicBezTo>
                      <a:pt x="627" y="47"/>
                      <a:pt x="624" y="46"/>
                      <a:pt x="622" y="45"/>
                    </a:cubicBezTo>
                    <a:cubicBezTo>
                      <a:pt x="618" y="45"/>
                      <a:pt x="613" y="44"/>
                      <a:pt x="609" y="44"/>
                    </a:cubicBezTo>
                    <a:close/>
                    <a:moveTo>
                      <a:pt x="539" y="39"/>
                    </a:moveTo>
                    <a:cubicBezTo>
                      <a:pt x="541" y="40"/>
                      <a:pt x="542" y="40"/>
                      <a:pt x="544" y="40"/>
                    </a:cubicBezTo>
                    <a:cubicBezTo>
                      <a:pt x="546" y="40"/>
                      <a:pt x="548" y="40"/>
                      <a:pt x="551" y="40"/>
                    </a:cubicBezTo>
                    <a:cubicBezTo>
                      <a:pt x="547" y="39"/>
                      <a:pt x="543" y="39"/>
                      <a:pt x="539" y="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6" name="Freeform 48"/>
              <p:cNvSpPr>
                <a:spLocks noEditPoints="1"/>
              </p:cNvSpPr>
              <p:nvPr/>
            </p:nvSpPr>
            <p:spPr bwMode="auto">
              <a:xfrm>
                <a:off x="3433763" y="3417888"/>
                <a:ext cx="3336925" cy="3155949"/>
              </a:xfrm>
              <a:custGeom>
                <a:avLst/>
                <a:gdLst>
                  <a:gd name="T0" fmla="*/ 288897 w 1028"/>
                  <a:gd name="T1" fmla="*/ 2538410 h 971"/>
                  <a:gd name="T2" fmla="*/ 542088 w 1028"/>
                  <a:gd name="T3" fmla="*/ 526533 h 971"/>
                  <a:gd name="T4" fmla="*/ 3119440 w 1028"/>
                  <a:gd name="T5" fmla="*/ 711795 h 971"/>
                  <a:gd name="T6" fmla="*/ 2898710 w 1028"/>
                  <a:gd name="T7" fmla="*/ 2395401 h 971"/>
                  <a:gd name="T8" fmla="*/ 1470454 w 1028"/>
                  <a:gd name="T9" fmla="*/ 3090945 h 971"/>
                  <a:gd name="T10" fmla="*/ 1801550 w 1028"/>
                  <a:gd name="T11" fmla="*/ 3055193 h 971"/>
                  <a:gd name="T12" fmla="*/ 1428256 w 1028"/>
                  <a:gd name="T13" fmla="*/ 2609915 h 971"/>
                  <a:gd name="T14" fmla="*/ 295389 w 1028"/>
                  <a:gd name="T15" fmla="*/ 1784363 h 971"/>
                  <a:gd name="T16" fmla="*/ 100627 w 1028"/>
                  <a:gd name="T17" fmla="*/ 1365086 h 971"/>
                  <a:gd name="T18" fmla="*/ 587532 w 1028"/>
                  <a:gd name="T19" fmla="*/ 2135385 h 971"/>
                  <a:gd name="T20" fmla="*/ 1486684 w 1028"/>
                  <a:gd name="T21" fmla="*/ 2619665 h 971"/>
                  <a:gd name="T22" fmla="*/ 2772114 w 1028"/>
                  <a:gd name="T23" fmla="*/ 2366149 h 971"/>
                  <a:gd name="T24" fmla="*/ 1418517 w 1028"/>
                  <a:gd name="T25" fmla="*/ 2596914 h 971"/>
                  <a:gd name="T26" fmla="*/ 2944154 w 1028"/>
                  <a:gd name="T27" fmla="*/ 1885119 h 971"/>
                  <a:gd name="T28" fmla="*/ 1876209 w 1028"/>
                  <a:gd name="T29" fmla="*/ 2538410 h 971"/>
                  <a:gd name="T30" fmla="*/ 912136 w 1028"/>
                  <a:gd name="T31" fmla="*/ 2346648 h 971"/>
                  <a:gd name="T32" fmla="*/ 2629289 w 1028"/>
                  <a:gd name="T33" fmla="*/ 2590413 h 971"/>
                  <a:gd name="T34" fmla="*/ 2843527 w 1028"/>
                  <a:gd name="T35" fmla="*/ 2317396 h 971"/>
                  <a:gd name="T36" fmla="*/ 1353597 w 1028"/>
                  <a:gd name="T37" fmla="*/ 2583913 h 971"/>
                  <a:gd name="T38" fmla="*/ 610255 w 1028"/>
                  <a:gd name="T39" fmla="*/ 2112633 h 971"/>
                  <a:gd name="T40" fmla="*/ 2781852 w 1028"/>
                  <a:gd name="T41" fmla="*/ 2154886 h 971"/>
                  <a:gd name="T42" fmla="*/ 2901956 w 1028"/>
                  <a:gd name="T43" fmla="*/ 1170074 h 971"/>
                  <a:gd name="T44" fmla="*/ 551826 w 1028"/>
                  <a:gd name="T45" fmla="*/ 2018378 h 971"/>
                  <a:gd name="T46" fmla="*/ 2953892 w 1028"/>
                  <a:gd name="T47" fmla="*/ 1888369 h 971"/>
                  <a:gd name="T48" fmla="*/ 3171376 w 1028"/>
                  <a:gd name="T49" fmla="*/ 1270830 h 971"/>
                  <a:gd name="T50" fmla="*/ 2492955 w 1028"/>
                  <a:gd name="T51" fmla="*/ 419277 h 971"/>
                  <a:gd name="T52" fmla="*/ 2973368 w 1028"/>
                  <a:gd name="T53" fmla="*/ 1384587 h 971"/>
                  <a:gd name="T54" fmla="*/ 607009 w 1028"/>
                  <a:gd name="T55" fmla="*/ 2096382 h 971"/>
                  <a:gd name="T56" fmla="*/ 262929 w 1028"/>
                  <a:gd name="T57" fmla="*/ 975062 h 971"/>
                  <a:gd name="T58" fmla="*/ 577794 w 1028"/>
                  <a:gd name="T59" fmla="*/ 2073631 h 971"/>
                  <a:gd name="T60" fmla="*/ 753080 w 1028"/>
                  <a:gd name="T61" fmla="*/ 516783 h 971"/>
                  <a:gd name="T62" fmla="*/ 2840281 w 1028"/>
                  <a:gd name="T63" fmla="*/ 640290 h 971"/>
                  <a:gd name="T64" fmla="*/ 3262265 w 1028"/>
                  <a:gd name="T65" fmla="*/ 1654354 h 971"/>
                  <a:gd name="T66" fmla="*/ 3268757 w 1028"/>
                  <a:gd name="T67" fmla="*/ 1582850 h 971"/>
                  <a:gd name="T68" fmla="*/ 798525 w 1028"/>
                  <a:gd name="T69" fmla="*/ 490781 h 971"/>
                  <a:gd name="T70" fmla="*/ 454445 w 1028"/>
                  <a:gd name="T71" fmla="*/ 1810364 h 971"/>
                  <a:gd name="T72" fmla="*/ 798525 w 1028"/>
                  <a:gd name="T73" fmla="*/ 490781 h 971"/>
                  <a:gd name="T74" fmla="*/ 3112948 w 1028"/>
                  <a:gd name="T75" fmla="*/ 718295 h 971"/>
                  <a:gd name="T76" fmla="*/ 2103431 w 1028"/>
                  <a:gd name="T77" fmla="*/ 279518 h 971"/>
                  <a:gd name="T78" fmla="*/ 990041 w 1028"/>
                  <a:gd name="T79" fmla="*/ 354272 h 971"/>
                  <a:gd name="T80" fmla="*/ 256437 w 1028"/>
                  <a:gd name="T81" fmla="*/ 968561 h 971"/>
                  <a:gd name="T82" fmla="*/ 990041 w 1028"/>
                  <a:gd name="T83" fmla="*/ 354272 h 971"/>
                  <a:gd name="T84" fmla="*/ 2908448 w 1028"/>
                  <a:gd name="T85" fmla="*/ 1166824 h 971"/>
                  <a:gd name="T86" fmla="*/ 1694431 w 1028"/>
                  <a:gd name="T87" fmla="*/ 269767 h 971"/>
                  <a:gd name="T88" fmla="*/ 1571081 w 1028"/>
                  <a:gd name="T89" fmla="*/ 276267 h 971"/>
                  <a:gd name="T90" fmla="*/ 298635 w 1028"/>
                  <a:gd name="T91" fmla="*/ 906807 h 971"/>
                  <a:gd name="T92" fmla="*/ 866692 w 1028"/>
                  <a:gd name="T93" fmla="*/ 429027 h 971"/>
                  <a:gd name="T94" fmla="*/ 873184 w 1028"/>
                  <a:gd name="T95" fmla="*/ 435528 h 971"/>
                  <a:gd name="T96" fmla="*/ 1285430 w 1028"/>
                  <a:gd name="T97" fmla="*/ 302269 h 971"/>
                  <a:gd name="T98" fmla="*/ 986795 w 1028"/>
                  <a:gd name="T99" fmla="*/ 367273 h 971"/>
                  <a:gd name="T100" fmla="*/ 1694431 w 1028"/>
                  <a:gd name="T101" fmla="*/ 260016 h 971"/>
                  <a:gd name="T102" fmla="*/ 1687939 w 1028"/>
                  <a:gd name="T103" fmla="*/ 260016 h 97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28"/>
                  <a:gd name="T157" fmla="*/ 0 h 971"/>
                  <a:gd name="T158" fmla="*/ 1028 w 1028"/>
                  <a:gd name="T159" fmla="*/ 971 h 97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28" h="971">
                    <a:moveTo>
                      <a:pt x="453" y="951"/>
                    </a:moveTo>
                    <a:cubicBezTo>
                      <a:pt x="398" y="951"/>
                      <a:pt x="347" y="944"/>
                      <a:pt x="298" y="928"/>
                    </a:cubicBezTo>
                    <a:cubicBezTo>
                      <a:pt x="214" y="902"/>
                      <a:pt x="144" y="852"/>
                      <a:pt x="89" y="781"/>
                    </a:cubicBezTo>
                    <a:cubicBezTo>
                      <a:pt x="38" y="714"/>
                      <a:pt x="11" y="624"/>
                      <a:pt x="13" y="528"/>
                    </a:cubicBezTo>
                    <a:cubicBezTo>
                      <a:pt x="14" y="491"/>
                      <a:pt x="19" y="454"/>
                      <a:pt x="28" y="418"/>
                    </a:cubicBezTo>
                    <a:cubicBezTo>
                      <a:pt x="22" y="315"/>
                      <a:pt x="74" y="214"/>
                      <a:pt x="167" y="162"/>
                    </a:cubicBezTo>
                    <a:cubicBezTo>
                      <a:pt x="211" y="139"/>
                      <a:pt x="261" y="118"/>
                      <a:pt x="316" y="103"/>
                    </a:cubicBezTo>
                    <a:cubicBezTo>
                      <a:pt x="410" y="54"/>
                      <a:pt x="524" y="32"/>
                      <a:pt x="635" y="42"/>
                    </a:cubicBezTo>
                    <a:cubicBezTo>
                      <a:pt x="776" y="55"/>
                      <a:pt x="891" y="118"/>
                      <a:pt x="961" y="219"/>
                    </a:cubicBezTo>
                    <a:cubicBezTo>
                      <a:pt x="1011" y="292"/>
                      <a:pt x="1028" y="389"/>
                      <a:pt x="1009" y="487"/>
                    </a:cubicBezTo>
                    <a:cubicBezTo>
                      <a:pt x="1006" y="537"/>
                      <a:pt x="991" y="583"/>
                      <a:pt x="963" y="624"/>
                    </a:cubicBezTo>
                    <a:cubicBezTo>
                      <a:pt x="947" y="666"/>
                      <a:pt x="924" y="704"/>
                      <a:pt x="893" y="737"/>
                    </a:cubicBezTo>
                    <a:cubicBezTo>
                      <a:pt x="867" y="766"/>
                      <a:pt x="837" y="787"/>
                      <a:pt x="806" y="803"/>
                    </a:cubicBezTo>
                    <a:cubicBezTo>
                      <a:pt x="742" y="877"/>
                      <a:pt x="656" y="927"/>
                      <a:pt x="556" y="943"/>
                    </a:cubicBezTo>
                    <a:cubicBezTo>
                      <a:pt x="521" y="948"/>
                      <a:pt x="486" y="951"/>
                      <a:pt x="453" y="951"/>
                    </a:cubicBezTo>
                    <a:close/>
                    <a:moveTo>
                      <a:pt x="29" y="428"/>
                    </a:moveTo>
                    <a:cubicBezTo>
                      <a:pt x="0" y="551"/>
                      <a:pt x="21" y="687"/>
                      <a:pt x="91" y="779"/>
                    </a:cubicBezTo>
                    <a:cubicBezTo>
                      <a:pt x="194" y="914"/>
                      <a:pt x="359" y="971"/>
                      <a:pt x="555" y="940"/>
                    </a:cubicBezTo>
                    <a:cubicBezTo>
                      <a:pt x="653" y="925"/>
                      <a:pt x="737" y="877"/>
                      <a:pt x="800" y="806"/>
                    </a:cubicBezTo>
                    <a:cubicBezTo>
                      <a:pt x="729" y="838"/>
                      <a:pt x="652" y="841"/>
                      <a:pt x="591" y="836"/>
                    </a:cubicBezTo>
                    <a:cubicBezTo>
                      <a:pt x="542" y="831"/>
                      <a:pt x="490" y="820"/>
                      <a:pt x="440" y="803"/>
                    </a:cubicBezTo>
                    <a:cubicBezTo>
                      <a:pt x="400" y="795"/>
                      <a:pt x="362" y="783"/>
                      <a:pt x="328" y="767"/>
                    </a:cubicBezTo>
                    <a:cubicBezTo>
                      <a:pt x="266" y="738"/>
                      <a:pt x="217" y="697"/>
                      <a:pt x="182" y="645"/>
                    </a:cubicBezTo>
                    <a:cubicBezTo>
                      <a:pt x="145" y="617"/>
                      <a:pt x="113" y="585"/>
                      <a:pt x="91" y="549"/>
                    </a:cubicBezTo>
                    <a:cubicBezTo>
                      <a:pt x="47" y="480"/>
                      <a:pt x="39" y="403"/>
                      <a:pt x="69" y="321"/>
                    </a:cubicBezTo>
                    <a:cubicBezTo>
                      <a:pt x="70" y="320"/>
                      <a:pt x="70" y="319"/>
                      <a:pt x="71" y="318"/>
                    </a:cubicBezTo>
                    <a:cubicBezTo>
                      <a:pt x="53" y="349"/>
                      <a:pt x="40" y="384"/>
                      <a:pt x="31" y="420"/>
                    </a:cubicBezTo>
                    <a:cubicBezTo>
                      <a:pt x="33" y="442"/>
                      <a:pt x="37" y="465"/>
                      <a:pt x="45" y="488"/>
                    </a:cubicBezTo>
                    <a:cubicBezTo>
                      <a:pt x="65" y="548"/>
                      <a:pt x="118" y="641"/>
                      <a:pt x="182" y="655"/>
                    </a:cubicBezTo>
                    <a:cubicBezTo>
                      <a:pt x="181" y="657"/>
                      <a:pt x="181" y="657"/>
                      <a:pt x="181" y="657"/>
                    </a:cubicBezTo>
                    <a:cubicBezTo>
                      <a:pt x="116" y="644"/>
                      <a:pt x="62" y="549"/>
                      <a:pt x="42" y="489"/>
                    </a:cubicBezTo>
                    <a:cubicBezTo>
                      <a:pt x="35" y="469"/>
                      <a:pt x="31" y="448"/>
                      <a:pt x="29" y="428"/>
                    </a:cubicBezTo>
                    <a:close/>
                    <a:moveTo>
                      <a:pt x="458" y="806"/>
                    </a:moveTo>
                    <a:cubicBezTo>
                      <a:pt x="502" y="820"/>
                      <a:pt x="548" y="829"/>
                      <a:pt x="591" y="833"/>
                    </a:cubicBezTo>
                    <a:cubicBezTo>
                      <a:pt x="653" y="839"/>
                      <a:pt x="732" y="836"/>
                      <a:pt x="804" y="800"/>
                    </a:cubicBezTo>
                    <a:cubicBezTo>
                      <a:pt x="823" y="778"/>
                      <a:pt x="840" y="754"/>
                      <a:pt x="854" y="728"/>
                    </a:cubicBezTo>
                    <a:cubicBezTo>
                      <a:pt x="786" y="771"/>
                      <a:pt x="700" y="800"/>
                      <a:pt x="612" y="809"/>
                    </a:cubicBezTo>
                    <a:cubicBezTo>
                      <a:pt x="560" y="815"/>
                      <a:pt x="507" y="813"/>
                      <a:pt x="458" y="806"/>
                    </a:cubicBezTo>
                    <a:close/>
                    <a:moveTo>
                      <a:pt x="437" y="799"/>
                    </a:moveTo>
                    <a:cubicBezTo>
                      <a:pt x="496" y="811"/>
                      <a:pt x="557" y="812"/>
                      <a:pt x="612" y="806"/>
                    </a:cubicBezTo>
                    <a:cubicBezTo>
                      <a:pt x="697" y="797"/>
                      <a:pt x="785" y="770"/>
                      <a:pt x="857" y="723"/>
                    </a:cubicBezTo>
                    <a:cubicBezTo>
                      <a:pt x="880" y="680"/>
                      <a:pt x="897" y="632"/>
                      <a:pt x="907" y="580"/>
                    </a:cubicBezTo>
                    <a:cubicBezTo>
                      <a:pt x="907" y="580"/>
                      <a:pt x="907" y="579"/>
                      <a:pt x="908" y="579"/>
                    </a:cubicBezTo>
                    <a:cubicBezTo>
                      <a:pt x="897" y="611"/>
                      <a:pt x="881" y="640"/>
                      <a:pt x="859" y="664"/>
                    </a:cubicBezTo>
                    <a:cubicBezTo>
                      <a:pt x="793" y="737"/>
                      <a:pt x="686" y="781"/>
                      <a:pt x="578" y="781"/>
                    </a:cubicBezTo>
                    <a:cubicBezTo>
                      <a:pt x="567" y="781"/>
                      <a:pt x="556" y="780"/>
                      <a:pt x="545" y="779"/>
                    </a:cubicBezTo>
                    <a:cubicBezTo>
                      <a:pt x="436" y="770"/>
                      <a:pt x="307" y="729"/>
                      <a:pt x="208" y="663"/>
                    </a:cubicBezTo>
                    <a:cubicBezTo>
                      <a:pt x="232" y="687"/>
                      <a:pt x="257" y="706"/>
                      <a:pt x="281" y="722"/>
                    </a:cubicBezTo>
                    <a:cubicBezTo>
                      <a:pt x="328" y="753"/>
                      <a:pt x="382" y="780"/>
                      <a:pt x="437" y="799"/>
                    </a:cubicBezTo>
                    <a:close/>
                    <a:moveTo>
                      <a:pt x="859" y="725"/>
                    </a:moveTo>
                    <a:cubicBezTo>
                      <a:pt x="845" y="751"/>
                      <a:pt x="828" y="775"/>
                      <a:pt x="810" y="797"/>
                    </a:cubicBezTo>
                    <a:cubicBezTo>
                      <a:pt x="839" y="783"/>
                      <a:pt x="867" y="762"/>
                      <a:pt x="891" y="735"/>
                    </a:cubicBezTo>
                    <a:cubicBezTo>
                      <a:pt x="919" y="706"/>
                      <a:pt x="941" y="671"/>
                      <a:pt x="956" y="634"/>
                    </a:cubicBezTo>
                    <a:cubicBezTo>
                      <a:pt x="935" y="663"/>
                      <a:pt x="909" y="689"/>
                      <a:pt x="876" y="713"/>
                    </a:cubicBezTo>
                    <a:cubicBezTo>
                      <a:pt x="871" y="717"/>
                      <a:pt x="865" y="721"/>
                      <a:pt x="859" y="725"/>
                    </a:cubicBezTo>
                    <a:close/>
                    <a:moveTo>
                      <a:pt x="188" y="650"/>
                    </a:moveTo>
                    <a:cubicBezTo>
                      <a:pt x="244" y="728"/>
                      <a:pt x="328" y="773"/>
                      <a:pt x="417" y="795"/>
                    </a:cubicBezTo>
                    <a:cubicBezTo>
                      <a:pt x="368" y="776"/>
                      <a:pt x="321" y="752"/>
                      <a:pt x="280" y="724"/>
                    </a:cubicBezTo>
                    <a:cubicBezTo>
                      <a:pt x="252" y="706"/>
                      <a:pt x="223" y="683"/>
                      <a:pt x="196" y="655"/>
                    </a:cubicBezTo>
                    <a:cubicBezTo>
                      <a:pt x="194" y="653"/>
                      <a:pt x="191" y="652"/>
                      <a:pt x="188" y="650"/>
                    </a:cubicBezTo>
                    <a:close/>
                    <a:moveTo>
                      <a:pt x="198" y="653"/>
                    </a:moveTo>
                    <a:cubicBezTo>
                      <a:pt x="298" y="724"/>
                      <a:pt x="433" y="767"/>
                      <a:pt x="545" y="777"/>
                    </a:cubicBezTo>
                    <a:cubicBezTo>
                      <a:pt x="663" y="787"/>
                      <a:pt x="785" y="742"/>
                      <a:pt x="857" y="663"/>
                    </a:cubicBezTo>
                    <a:cubicBezTo>
                      <a:pt x="885" y="631"/>
                      <a:pt x="903" y="594"/>
                      <a:pt x="912" y="556"/>
                    </a:cubicBezTo>
                    <a:cubicBezTo>
                      <a:pt x="918" y="513"/>
                      <a:pt x="919" y="471"/>
                      <a:pt x="914" y="432"/>
                    </a:cubicBezTo>
                    <a:cubicBezTo>
                      <a:pt x="910" y="406"/>
                      <a:pt x="903" y="381"/>
                      <a:pt x="894" y="360"/>
                    </a:cubicBezTo>
                    <a:cubicBezTo>
                      <a:pt x="808" y="144"/>
                      <a:pt x="558" y="33"/>
                      <a:pt x="338" y="113"/>
                    </a:cubicBezTo>
                    <a:cubicBezTo>
                      <a:pt x="162" y="177"/>
                      <a:pt x="79" y="363"/>
                      <a:pt x="142" y="557"/>
                    </a:cubicBezTo>
                    <a:cubicBezTo>
                      <a:pt x="150" y="580"/>
                      <a:pt x="159" y="601"/>
                      <a:pt x="170" y="621"/>
                    </a:cubicBezTo>
                    <a:cubicBezTo>
                      <a:pt x="179" y="632"/>
                      <a:pt x="188" y="643"/>
                      <a:pt x="198" y="653"/>
                    </a:cubicBezTo>
                    <a:close/>
                    <a:moveTo>
                      <a:pt x="915" y="554"/>
                    </a:moveTo>
                    <a:cubicBezTo>
                      <a:pt x="913" y="563"/>
                      <a:pt x="912" y="572"/>
                      <a:pt x="910" y="581"/>
                    </a:cubicBezTo>
                    <a:cubicBezTo>
                      <a:pt x="900" y="631"/>
                      <a:pt x="883" y="678"/>
                      <a:pt x="861" y="720"/>
                    </a:cubicBezTo>
                    <a:cubicBezTo>
                      <a:pt x="901" y="694"/>
                      <a:pt x="935" y="662"/>
                      <a:pt x="961" y="624"/>
                    </a:cubicBezTo>
                    <a:cubicBezTo>
                      <a:pt x="988" y="553"/>
                      <a:pt x="995" y="472"/>
                      <a:pt x="977" y="391"/>
                    </a:cubicBezTo>
                    <a:cubicBezTo>
                      <a:pt x="955" y="294"/>
                      <a:pt x="903" y="213"/>
                      <a:pt x="829" y="162"/>
                    </a:cubicBezTo>
                    <a:cubicBezTo>
                      <a:pt x="816" y="154"/>
                      <a:pt x="803" y="146"/>
                      <a:pt x="790" y="139"/>
                    </a:cubicBezTo>
                    <a:cubicBezTo>
                      <a:pt x="782" y="136"/>
                      <a:pt x="775" y="132"/>
                      <a:pt x="768" y="129"/>
                    </a:cubicBezTo>
                    <a:cubicBezTo>
                      <a:pt x="708" y="104"/>
                      <a:pt x="639" y="89"/>
                      <a:pt x="569" y="85"/>
                    </a:cubicBezTo>
                    <a:cubicBezTo>
                      <a:pt x="614" y="91"/>
                      <a:pt x="657" y="103"/>
                      <a:pt x="699" y="122"/>
                    </a:cubicBezTo>
                    <a:cubicBezTo>
                      <a:pt x="821" y="179"/>
                      <a:pt x="899" y="291"/>
                      <a:pt x="916" y="426"/>
                    </a:cubicBezTo>
                    <a:cubicBezTo>
                      <a:pt x="924" y="470"/>
                      <a:pt x="924" y="513"/>
                      <a:pt x="915" y="554"/>
                    </a:cubicBezTo>
                    <a:close/>
                    <a:moveTo>
                      <a:pt x="184" y="643"/>
                    </a:moveTo>
                    <a:cubicBezTo>
                      <a:pt x="185" y="644"/>
                      <a:pt x="186" y="645"/>
                      <a:pt x="187" y="645"/>
                    </a:cubicBezTo>
                    <a:cubicBezTo>
                      <a:pt x="185" y="643"/>
                      <a:pt x="183" y="640"/>
                      <a:pt x="180" y="638"/>
                    </a:cubicBezTo>
                    <a:cubicBezTo>
                      <a:pt x="182" y="640"/>
                      <a:pt x="183" y="641"/>
                      <a:pt x="184" y="643"/>
                    </a:cubicBezTo>
                    <a:close/>
                    <a:moveTo>
                      <a:pt x="81" y="300"/>
                    </a:moveTo>
                    <a:cubicBezTo>
                      <a:pt x="78" y="307"/>
                      <a:pt x="75" y="315"/>
                      <a:pt x="72" y="322"/>
                    </a:cubicBezTo>
                    <a:cubicBezTo>
                      <a:pt x="42" y="403"/>
                      <a:pt x="49" y="479"/>
                      <a:pt x="93" y="548"/>
                    </a:cubicBezTo>
                    <a:cubicBezTo>
                      <a:pt x="114" y="581"/>
                      <a:pt x="143" y="611"/>
                      <a:pt x="178" y="638"/>
                    </a:cubicBezTo>
                    <a:cubicBezTo>
                      <a:pt x="174" y="633"/>
                      <a:pt x="171" y="628"/>
                      <a:pt x="168" y="623"/>
                    </a:cubicBezTo>
                    <a:cubicBezTo>
                      <a:pt x="130" y="573"/>
                      <a:pt x="102" y="511"/>
                      <a:pt x="102" y="435"/>
                    </a:cubicBezTo>
                    <a:cubicBezTo>
                      <a:pt x="101" y="327"/>
                      <a:pt x="147" y="230"/>
                      <a:pt x="232" y="159"/>
                    </a:cubicBezTo>
                    <a:cubicBezTo>
                      <a:pt x="179" y="189"/>
                      <a:pt x="132" y="228"/>
                      <a:pt x="97" y="277"/>
                    </a:cubicBezTo>
                    <a:cubicBezTo>
                      <a:pt x="91" y="284"/>
                      <a:pt x="86" y="292"/>
                      <a:pt x="81" y="300"/>
                    </a:cubicBezTo>
                    <a:close/>
                    <a:moveTo>
                      <a:pt x="875" y="197"/>
                    </a:moveTo>
                    <a:cubicBezTo>
                      <a:pt x="926" y="247"/>
                      <a:pt x="963" y="314"/>
                      <a:pt x="979" y="390"/>
                    </a:cubicBezTo>
                    <a:cubicBezTo>
                      <a:pt x="996" y="467"/>
                      <a:pt x="992" y="544"/>
                      <a:pt x="967" y="613"/>
                    </a:cubicBezTo>
                    <a:cubicBezTo>
                      <a:pt x="986" y="582"/>
                      <a:pt x="999" y="547"/>
                      <a:pt x="1005" y="509"/>
                    </a:cubicBezTo>
                    <a:cubicBezTo>
                      <a:pt x="1002" y="518"/>
                      <a:pt x="999" y="528"/>
                      <a:pt x="996" y="538"/>
                    </a:cubicBezTo>
                    <a:cubicBezTo>
                      <a:pt x="994" y="537"/>
                      <a:pt x="994" y="537"/>
                      <a:pt x="994" y="537"/>
                    </a:cubicBezTo>
                    <a:cubicBezTo>
                      <a:pt x="999" y="520"/>
                      <a:pt x="1003" y="503"/>
                      <a:pt x="1007" y="487"/>
                    </a:cubicBezTo>
                    <a:cubicBezTo>
                      <a:pt x="1007" y="484"/>
                      <a:pt x="1007" y="481"/>
                      <a:pt x="1007" y="478"/>
                    </a:cubicBezTo>
                    <a:cubicBezTo>
                      <a:pt x="1010" y="362"/>
                      <a:pt x="956" y="266"/>
                      <a:pt x="875" y="197"/>
                    </a:cubicBezTo>
                    <a:close/>
                    <a:moveTo>
                      <a:pt x="246" y="151"/>
                    </a:moveTo>
                    <a:cubicBezTo>
                      <a:pt x="154" y="223"/>
                      <a:pt x="104" y="323"/>
                      <a:pt x="105" y="435"/>
                    </a:cubicBezTo>
                    <a:cubicBezTo>
                      <a:pt x="105" y="503"/>
                      <a:pt x="127" y="559"/>
                      <a:pt x="159" y="606"/>
                    </a:cubicBezTo>
                    <a:cubicBezTo>
                      <a:pt x="152" y="590"/>
                      <a:pt x="145" y="574"/>
                      <a:pt x="140" y="557"/>
                    </a:cubicBezTo>
                    <a:cubicBezTo>
                      <a:pt x="110" y="467"/>
                      <a:pt x="112" y="372"/>
                      <a:pt x="146" y="291"/>
                    </a:cubicBezTo>
                    <a:cubicBezTo>
                      <a:pt x="177" y="217"/>
                      <a:pt x="232" y="159"/>
                      <a:pt x="304" y="125"/>
                    </a:cubicBezTo>
                    <a:cubicBezTo>
                      <a:pt x="284" y="133"/>
                      <a:pt x="264" y="141"/>
                      <a:pt x="246" y="151"/>
                    </a:cubicBezTo>
                    <a:close/>
                    <a:moveTo>
                      <a:pt x="831" y="160"/>
                    </a:moveTo>
                    <a:cubicBezTo>
                      <a:pt x="933" y="228"/>
                      <a:pt x="1010" y="335"/>
                      <a:pt x="1010" y="468"/>
                    </a:cubicBezTo>
                    <a:cubicBezTo>
                      <a:pt x="1023" y="377"/>
                      <a:pt x="1005" y="289"/>
                      <a:pt x="959" y="221"/>
                    </a:cubicBezTo>
                    <a:cubicBezTo>
                      <a:pt x="824" y="25"/>
                      <a:pt x="533" y="0"/>
                      <a:pt x="329" y="100"/>
                    </a:cubicBezTo>
                    <a:cubicBezTo>
                      <a:pt x="377" y="88"/>
                      <a:pt x="428" y="80"/>
                      <a:pt x="479" y="79"/>
                    </a:cubicBezTo>
                    <a:cubicBezTo>
                      <a:pt x="537" y="74"/>
                      <a:pt x="594" y="76"/>
                      <a:pt x="648" y="86"/>
                    </a:cubicBezTo>
                    <a:cubicBezTo>
                      <a:pt x="697" y="96"/>
                      <a:pt x="745" y="113"/>
                      <a:pt x="791" y="137"/>
                    </a:cubicBezTo>
                    <a:cubicBezTo>
                      <a:pt x="805" y="144"/>
                      <a:pt x="818" y="152"/>
                      <a:pt x="831" y="160"/>
                    </a:cubicBezTo>
                    <a:close/>
                    <a:moveTo>
                      <a:pt x="305" y="109"/>
                    </a:moveTo>
                    <a:cubicBezTo>
                      <a:pt x="255" y="123"/>
                      <a:pt x="209" y="143"/>
                      <a:pt x="169" y="165"/>
                    </a:cubicBezTo>
                    <a:cubicBezTo>
                      <a:pt x="79" y="215"/>
                      <a:pt x="27" y="310"/>
                      <a:pt x="31" y="410"/>
                    </a:cubicBezTo>
                    <a:cubicBezTo>
                      <a:pt x="42" y="370"/>
                      <a:pt x="58" y="332"/>
                      <a:pt x="79" y="298"/>
                    </a:cubicBezTo>
                    <a:cubicBezTo>
                      <a:pt x="113" y="225"/>
                      <a:pt x="176" y="166"/>
                      <a:pt x="263" y="129"/>
                    </a:cubicBezTo>
                    <a:cubicBezTo>
                      <a:pt x="272" y="125"/>
                      <a:pt x="281" y="121"/>
                      <a:pt x="290" y="118"/>
                    </a:cubicBezTo>
                    <a:cubicBezTo>
                      <a:pt x="295" y="115"/>
                      <a:pt x="300" y="112"/>
                      <a:pt x="305" y="109"/>
                    </a:cubicBezTo>
                    <a:close/>
                    <a:moveTo>
                      <a:pt x="484" y="85"/>
                    </a:moveTo>
                    <a:cubicBezTo>
                      <a:pt x="546" y="85"/>
                      <a:pt x="608" y="98"/>
                      <a:pt x="667" y="124"/>
                    </a:cubicBezTo>
                    <a:cubicBezTo>
                      <a:pt x="773" y="171"/>
                      <a:pt x="855" y="254"/>
                      <a:pt x="896" y="359"/>
                    </a:cubicBezTo>
                    <a:cubicBezTo>
                      <a:pt x="900" y="368"/>
                      <a:pt x="904" y="378"/>
                      <a:pt x="907" y="388"/>
                    </a:cubicBezTo>
                    <a:cubicBezTo>
                      <a:pt x="881" y="271"/>
                      <a:pt x="808" y="176"/>
                      <a:pt x="697" y="124"/>
                    </a:cubicBezTo>
                    <a:cubicBezTo>
                      <a:pt x="642" y="99"/>
                      <a:pt x="583" y="86"/>
                      <a:pt x="522" y="83"/>
                    </a:cubicBezTo>
                    <a:cubicBezTo>
                      <a:pt x="501" y="83"/>
                      <a:pt x="480" y="83"/>
                      <a:pt x="460" y="85"/>
                    </a:cubicBezTo>
                    <a:cubicBezTo>
                      <a:pt x="457" y="85"/>
                      <a:pt x="455" y="86"/>
                      <a:pt x="453" y="86"/>
                    </a:cubicBezTo>
                    <a:cubicBezTo>
                      <a:pt x="463" y="85"/>
                      <a:pt x="474" y="85"/>
                      <a:pt x="484" y="85"/>
                    </a:cubicBezTo>
                    <a:close/>
                    <a:moveTo>
                      <a:pt x="278" y="125"/>
                    </a:moveTo>
                    <a:cubicBezTo>
                      <a:pt x="273" y="127"/>
                      <a:pt x="268" y="129"/>
                      <a:pt x="264" y="131"/>
                    </a:cubicBezTo>
                    <a:cubicBezTo>
                      <a:pt x="186" y="165"/>
                      <a:pt x="128" y="216"/>
                      <a:pt x="92" y="279"/>
                    </a:cubicBezTo>
                    <a:cubicBezTo>
                      <a:pt x="93" y="278"/>
                      <a:pt x="94" y="277"/>
                      <a:pt x="95" y="275"/>
                    </a:cubicBezTo>
                    <a:cubicBezTo>
                      <a:pt x="132" y="224"/>
                      <a:pt x="183" y="181"/>
                      <a:pt x="246" y="148"/>
                    </a:cubicBezTo>
                    <a:cubicBezTo>
                      <a:pt x="253" y="143"/>
                      <a:pt x="260" y="137"/>
                      <a:pt x="267" y="132"/>
                    </a:cubicBezTo>
                    <a:cubicBezTo>
                      <a:pt x="271" y="130"/>
                      <a:pt x="274" y="128"/>
                      <a:pt x="278" y="125"/>
                    </a:cubicBezTo>
                    <a:close/>
                    <a:moveTo>
                      <a:pt x="291" y="120"/>
                    </a:moveTo>
                    <a:cubicBezTo>
                      <a:pt x="284" y="125"/>
                      <a:pt x="276" y="130"/>
                      <a:pt x="269" y="134"/>
                    </a:cubicBezTo>
                    <a:cubicBezTo>
                      <a:pt x="266" y="136"/>
                      <a:pt x="263" y="138"/>
                      <a:pt x="260" y="140"/>
                    </a:cubicBezTo>
                    <a:cubicBezTo>
                      <a:pt x="287" y="127"/>
                      <a:pt x="315" y="116"/>
                      <a:pt x="344" y="107"/>
                    </a:cubicBezTo>
                    <a:cubicBezTo>
                      <a:pt x="361" y="101"/>
                      <a:pt x="379" y="97"/>
                      <a:pt x="396" y="93"/>
                    </a:cubicBezTo>
                    <a:cubicBezTo>
                      <a:pt x="359" y="99"/>
                      <a:pt x="324" y="108"/>
                      <a:pt x="291" y="120"/>
                    </a:cubicBezTo>
                    <a:close/>
                    <a:moveTo>
                      <a:pt x="317" y="106"/>
                    </a:moveTo>
                    <a:cubicBezTo>
                      <a:pt x="313" y="108"/>
                      <a:pt x="308" y="110"/>
                      <a:pt x="304" y="113"/>
                    </a:cubicBezTo>
                    <a:cubicBezTo>
                      <a:pt x="346" y="99"/>
                      <a:pt x="393" y="89"/>
                      <a:pt x="440" y="84"/>
                    </a:cubicBezTo>
                    <a:cubicBezTo>
                      <a:pt x="398" y="87"/>
                      <a:pt x="357" y="95"/>
                      <a:pt x="317" y="106"/>
                    </a:cubicBezTo>
                    <a:close/>
                    <a:moveTo>
                      <a:pt x="522" y="80"/>
                    </a:moveTo>
                    <a:cubicBezTo>
                      <a:pt x="595" y="81"/>
                      <a:pt x="667" y="92"/>
                      <a:pt x="731" y="113"/>
                    </a:cubicBezTo>
                    <a:cubicBezTo>
                      <a:pt x="704" y="102"/>
                      <a:pt x="675" y="94"/>
                      <a:pt x="647" y="89"/>
                    </a:cubicBezTo>
                    <a:cubicBezTo>
                      <a:pt x="608" y="82"/>
                      <a:pt x="565" y="78"/>
                      <a:pt x="520" y="80"/>
                    </a:cubicBezTo>
                    <a:cubicBezTo>
                      <a:pt x="521" y="80"/>
                      <a:pt x="522" y="80"/>
                      <a:pt x="522" y="8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67" name="Freeform 49"/>
              <p:cNvSpPr>
                <a:spLocks noEditPoints="1"/>
              </p:cNvSpPr>
              <p:nvPr/>
            </p:nvSpPr>
            <p:spPr bwMode="auto">
              <a:xfrm>
                <a:off x="3265488" y="3252788"/>
                <a:ext cx="3433763" cy="3132137"/>
              </a:xfrm>
              <a:custGeom>
                <a:avLst/>
                <a:gdLst>
                  <a:gd name="T0" fmla="*/ 207713 w 1058"/>
                  <a:gd name="T1" fmla="*/ 2069680 h 964"/>
                  <a:gd name="T2" fmla="*/ 2210201 w 1058"/>
                  <a:gd name="T3" fmla="*/ 149459 h 964"/>
                  <a:gd name="T4" fmla="*/ 2544489 w 1058"/>
                  <a:gd name="T5" fmla="*/ 2878707 h 964"/>
                  <a:gd name="T6" fmla="*/ 1453994 w 1058"/>
                  <a:gd name="T7" fmla="*/ 3102895 h 964"/>
                  <a:gd name="T8" fmla="*/ 1379347 w 1058"/>
                  <a:gd name="T9" fmla="*/ 3089899 h 964"/>
                  <a:gd name="T10" fmla="*/ 1622761 w 1058"/>
                  <a:gd name="T11" fmla="*/ 3024917 h 964"/>
                  <a:gd name="T12" fmla="*/ 1379347 w 1058"/>
                  <a:gd name="T13" fmla="*/ 3089899 h 964"/>
                  <a:gd name="T14" fmla="*/ 1158651 w 1058"/>
                  <a:gd name="T15" fmla="*/ 3015169 h 964"/>
                  <a:gd name="T16" fmla="*/ 1051549 w 1058"/>
                  <a:gd name="T17" fmla="*/ 2816974 h 964"/>
                  <a:gd name="T18" fmla="*/ 2320548 w 1058"/>
                  <a:gd name="T19" fmla="*/ 2969682 h 964"/>
                  <a:gd name="T20" fmla="*/ 1658462 w 1058"/>
                  <a:gd name="T21" fmla="*/ 3018418 h 964"/>
                  <a:gd name="T22" fmla="*/ 1658462 w 1058"/>
                  <a:gd name="T23" fmla="*/ 3018418 h 964"/>
                  <a:gd name="T24" fmla="*/ 1132687 w 1058"/>
                  <a:gd name="T25" fmla="*/ 2849465 h 964"/>
                  <a:gd name="T26" fmla="*/ 999621 w 1058"/>
                  <a:gd name="T27" fmla="*/ 2940440 h 964"/>
                  <a:gd name="T28" fmla="*/ 1090496 w 1058"/>
                  <a:gd name="T29" fmla="*/ 2823472 h 964"/>
                  <a:gd name="T30" fmla="*/ 2878778 w 1058"/>
                  <a:gd name="T31" fmla="*/ 2176900 h 964"/>
                  <a:gd name="T32" fmla="*/ 3021581 w 1058"/>
                  <a:gd name="T33" fmla="*/ 2466071 h 964"/>
                  <a:gd name="T34" fmla="*/ 499810 w 1058"/>
                  <a:gd name="T35" fmla="*/ 2329608 h 964"/>
                  <a:gd name="T36" fmla="*/ 490074 w 1058"/>
                  <a:gd name="T37" fmla="*/ 2293868 h 964"/>
                  <a:gd name="T38" fmla="*/ 2544489 w 1058"/>
                  <a:gd name="T39" fmla="*/ 2784483 h 964"/>
                  <a:gd name="T40" fmla="*/ 2187482 w 1058"/>
                  <a:gd name="T41" fmla="*/ 2846216 h 964"/>
                  <a:gd name="T42" fmla="*/ 366744 w 1058"/>
                  <a:gd name="T43" fmla="*/ 714803 h 964"/>
                  <a:gd name="T44" fmla="*/ 418672 w 1058"/>
                  <a:gd name="T45" fmla="*/ 2163904 h 964"/>
                  <a:gd name="T46" fmla="*/ 824363 w 1058"/>
                  <a:gd name="T47" fmla="*/ 451626 h 964"/>
                  <a:gd name="T48" fmla="*/ 2917724 w 1058"/>
                  <a:gd name="T49" fmla="*/ 2121666 h 964"/>
                  <a:gd name="T50" fmla="*/ 571212 w 1058"/>
                  <a:gd name="T51" fmla="*/ 1920221 h 964"/>
                  <a:gd name="T52" fmla="*/ 765943 w 1058"/>
                  <a:gd name="T53" fmla="*/ 2498562 h 964"/>
                  <a:gd name="T54" fmla="*/ 1268999 w 1058"/>
                  <a:gd name="T55" fmla="*/ 464622 h 964"/>
                  <a:gd name="T56" fmla="*/ 603667 w 1058"/>
                  <a:gd name="T57" fmla="*/ 2443327 h 964"/>
                  <a:gd name="T58" fmla="*/ 3174121 w 1058"/>
                  <a:gd name="T59" fmla="*/ 1709029 h 964"/>
                  <a:gd name="T60" fmla="*/ 3167629 w 1058"/>
                  <a:gd name="T61" fmla="*/ 1955961 h 964"/>
                  <a:gd name="T62" fmla="*/ 3183857 w 1058"/>
                  <a:gd name="T63" fmla="*/ 1686286 h 964"/>
                  <a:gd name="T64" fmla="*/ 3248768 w 1058"/>
                  <a:gd name="T65" fmla="*/ 1393866 h 964"/>
                  <a:gd name="T66" fmla="*/ 3245522 w 1058"/>
                  <a:gd name="T67" fmla="*/ 2095673 h 964"/>
                  <a:gd name="T68" fmla="*/ 3248768 w 1058"/>
                  <a:gd name="T69" fmla="*/ 1384119 h 964"/>
                  <a:gd name="T70" fmla="*/ 421918 w 1058"/>
                  <a:gd name="T71" fmla="*/ 1965709 h 964"/>
                  <a:gd name="T72" fmla="*/ 2927461 w 1058"/>
                  <a:gd name="T73" fmla="*/ 2124915 h 964"/>
                  <a:gd name="T74" fmla="*/ 428409 w 1058"/>
                  <a:gd name="T75" fmla="*/ 2160655 h 964"/>
                  <a:gd name="T76" fmla="*/ 1268999 w 1058"/>
                  <a:gd name="T77" fmla="*/ 454875 h 964"/>
                  <a:gd name="T78" fmla="*/ 470601 w 1058"/>
                  <a:gd name="T79" fmla="*/ 874009 h 964"/>
                  <a:gd name="T80" fmla="*/ 473846 w 1058"/>
                  <a:gd name="T81" fmla="*/ 880508 h 964"/>
                  <a:gd name="T82" fmla="*/ 2521771 w 1058"/>
                  <a:gd name="T83" fmla="*/ 688810 h 964"/>
                  <a:gd name="T84" fmla="*/ 3125438 w 1058"/>
                  <a:gd name="T85" fmla="*/ 1588812 h 964"/>
                  <a:gd name="T86" fmla="*/ 379726 w 1058"/>
                  <a:gd name="T87" fmla="*/ 2046936 h 964"/>
                  <a:gd name="T88" fmla="*/ 408936 w 1058"/>
                  <a:gd name="T89" fmla="*/ 1842243 h 964"/>
                  <a:gd name="T90" fmla="*/ 3131929 w 1058"/>
                  <a:gd name="T91" fmla="*/ 1588812 h 964"/>
                  <a:gd name="T92" fmla="*/ 2927461 w 1058"/>
                  <a:gd name="T93" fmla="*/ 1039714 h 964"/>
                  <a:gd name="T94" fmla="*/ 2417914 w 1058"/>
                  <a:gd name="T95" fmla="*/ 610832 h 964"/>
                  <a:gd name="T96" fmla="*/ 3008599 w 1058"/>
                  <a:gd name="T97" fmla="*/ 906500 h 964"/>
                  <a:gd name="T98" fmla="*/ 684805 w 1058"/>
                  <a:gd name="T99" fmla="*/ 1140436 h 964"/>
                  <a:gd name="T100" fmla="*/ 2930706 w 1058"/>
                  <a:gd name="T101" fmla="*/ 835020 h 964"/>
                  <a:gd name="T102" fmla="*/ 902255 w 1058"/>
                  <a:gd name="T103" fmla="*/ 415886 h 964"/>
                  <a:gd name="T104" fmla="*/ 2930706 w 1058"/>
                  <a:gd name="T105" fmla="*/ 835020 h 964"/>
                  <a:gd name="T106" fmla="*/ 2122572 w 1058"/>
                  <a:gd name="T107" fmla="*/ 480868 h 964"/>
                  <a:gd name="T108" fmla="*/ 2125817 w 1058"/>
                  <a:gd name="T109" fmla="*/ 490615 h 964"/>
                  <a:gd name="T110" fmla="*/ 1632498 w 1058"/>
                  <a:gd name="T111" fmla="*/ 383394 h 9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58"/>
                  <a:gd name="T169" fmla="*/ 0 h 964"/>
                  <a:gd name="T170" fmla="*/ 1058 w 1058"/>
                  <a:gd name="T171" fmla="*/ 964 h 9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58" h="964">
                    <a:moveTo>
                      <a:pt x="503" y="964"/>
                    </a:moveTo>
                    <a:cubicBezTo>
                      <a:pt x="466" y="964"/>
                      <a:pt x="432" y="959"/>
                      <a:pt x="399" y="948"/>
                    </a:cubicBezTo>
                    <a:cubicBezTo>
                      <a:pt x="380" y="943"/>
                      <a:pt x="361" y="936"/>
                      <a:pt x="344" y="927"/>
                    </a:cubicBezTo>
                    <a:cubicBezTo>
                      <a:pt x="314" y="918"/>
                      <a:pt x="285" y="902"/>
                      <a:pt x="258" y="878"/>
                    </a:cubicBezTo>
                    <a:cubicBezTo>
                      <a:pt x="173" y="818"/>
                      <a:pt x="103" y="733"/>
                      <a:pt x="64" y="637"/>
                    </a:cubicBezTo>
                    <a:cubicBezTo>
                      <a:pt x="36" y="566"/>
                      <a:pt x="23" y="489"/>
                      <a:pt x="27" y="419"/>
                    </a:cubicBezTo>
                    <a:cubicBezTo>
                      <a:pt x="32" y="336"/>
                      <a:pt x="61" y="267"/>
                      <a:pt x="111" y="219"/>
                    </a:cubicBezTo>
                    <a:cubicBezTo>
                      <a:pt x="152" y="179"/>
                      <a:pt x="204" y="150"/>
                      <a:pt x="266" y="132"/>
                    </a:cubicBezTo>
                    <a:cubicBezTo>
                      <a:pt x="305" y="111"/>
                      <a:pt x="350" y="92"/>
                      <a:pt x="406" y="75"/>
                    </a:cubicBezTo>
                    <a:cubicBezTo>
                      <a:pt x="504" y="46"/>
                      <a:pt x="599" y="36"/>
                      <a:pt x="681" y="46"/>
                    </a:cubicBezTo>
                    <a:cubicBezTo>
                      <a:pt x="781" y="58"/>
                      <a:pt x="861" y="100"/>
                      <a:pt x="921" y="170"/>
                    </a:cubicBezTo>
                    <a:cubicBezTo>
                      <a:pt x="967" y="225"/>
                      <a:pt x="994" y="291"/>
                      <a:pt x="1001" y="362"/>
                    </a:cubicBezTo>
                    <a:cubicBezTo>
                      <a:pt x="1047" y="436"/>
                      <a:pt x="1058" y="521"/>
                      <a:pt x="1032" y="610"/>
                    </a:cubicBezTo>
                    <a:cubicBezTo>
                      <a:pt x="1018" y="658"/>
                      <a:pt x="994" y="696"/>
                      <a:pt x="965" y="728"/>
                    </a:cubicBezTo>
                    <a:cubicBezTo>
                      <a:pt x="920" y="794"/>
                      <a:pt x="849" y="851"/>
                      <a:pt x="784" y="886"/>
                    </a:cubicBezTo>
                    <a:cubicBezTo>
                      <a:pt x="759" y="899"/>
                      <a:pt x="734" y="910"/>
                      <a:pt x="707" y="919"/>
                    </a:cubicBezTo>
                    <a:cubicBezTo>
                      <a:pt x="662" y="938"/>
                      <a:pt x="617" y="951"/>
                      <a:pt x="573" y="958"/>
                    </a:cubicBezTo>
                    <a:cubicBezTo>
                      <a:pt x="562" y="960"/>
                      <a:pt x="552" y="961"/>
                      <a:pt x="541" y="962"/>
                    </a:cubicBezTo>
                    <a:cubicBezTo>
                      <a:pt x="528" y="963"/>
                      <a:pt x="516" y="964"/>
                      <a:pt x="503" y="964"/>
                    </a:cubicBezTo>
                    <a:close/>
                    <a:moveTo>
                      <a:pt x="448" y="955"/>
                    </a:moveTo>
                    <a:cubicBezTo>
                      <a:pt x="485" y="961"/>
                      <a:pt x="522" y="962"/>
                      <a:pt x="559" y="957"/>
                    </a:cubicBezTo>
                    <a:cubicBezTo>
                      <a:pt x="580" y="954"/>
                      <a:pt x="600" y="949"/>
                      <a:pt x="620" y="942"/>
                    </a:cubicBezTo>
                    <a:cubicBezTo>
                      <a:pt x="613" y="944"/>
                      <a:pt x="605" y="945"/>
                      <a:pt x="597" y="946"/>
                    </a:cubicBezTo>
                    <a:cubicBezTo>
                      <a:pt x="548" y="953"/>
                      <a:pt x="492" y="957"/>
                      <a:pt x="448" y="955"/>
                    </a:cubicBezTo>
                    <a:close/>
                    <a:moveTo>
                      <a:pt x="425" y="951"/>
                    </a:moveTo>
                    <a:cubicBezTo>
                      <a:pt x="431" y="952"/>
                      <a:pt x="438" y="952"/>
                      <a:pt x="444" y="952"/>
                    </a:cubicBezTo>
                    <a:cubicBezTo>
                      <a:pt x="488" y="954"/>
                      <a:pt x="546" y="951"/>
                      <a:pt x="596" y="944"/>
                    </a:cubicBezTo>
                    <a:cubicBezTo>
                      <a:pt x="610" y="942"/>
                      <a:pt x="624" y="939"/>
                      <a:pt x="637" y="936"/>
                    </a:cubicBezTo>
                    <a:cubicBezTo>
                      <a:pt x="664" y="926"/>
                      <a:pt x="691" y="912"/>
                      <a:pt x="715" y="896"/>
                    </a:cubicBezTo>
                    <a:cubicBezTo>
                      <a:pt x="645" y="925"/>
                      <a:pt x="570" y="938"/>
                      <a:pt x="500" y="931"/>
                    </a:cubicBezTo>
                    <a:cubicBezTo>
                      <a:pt x="458" y="938"/>
                      <a:pt x="417" y="939"/>
                      <a:pt x="379" y="935"/>
                    </a:cubicBezTo>
                    <a:cubicBezTo>
                      <a:pt x="375" y="934"/>
                      <a:pt x="371" y="933"/>
                      <a:pt x="368" y="933"/>
                    </a:cubicBezTo>
                    <a:cubicBezTo>
                      <a:pt x="368" y="933"/>
                      <a:pt x="368" y="933"/>
                      <a:pt x="369" y="933"/>
                    </a:cubicBezTo>
                    <a:cubicBezTo>
                      <a:pt x="385" y="939"/>
                      <a:pt x="401" y="945"/>
                      <a:pt x="417" y="949"/>
                    </a:cubicBezTo>
                    <a:cubicBezTo>
                      <a:pt x="420" y="949"/>
                      <a:pt x="423" y="950"/>
                      <a:pt x="425" y="951"/>
                    </a:cubicBezTo>
                    <a:close/>
                    <a:moveTo>
                      <a:pt x="638" y="939"/>
                    </a:moveTo>
                    <a:cubicBezTo>
                      <a:pt x="628" y="943"/>
                      <a:pt x="618" y="946"/>
                      <a:pt x="607" y="949"/>
                    </a:cubicBezTo>
                    <a:cubicBezTo>
                      <a:pt x="631" y="944"/>
                      <a:pt x="655" y="937"/>
                      <a:pt x="678" y="929"/>
                    </a:cubicBezTo>
                    <a:cubicBezTo>
                      <a:pt x="665" y="933"/>
                      <a:pt x="651" y="936"/>
                      <a:pt x="638" y="939"/>
                    </a:cubicBezTo>
                    <a:close/>
                    <a:moveTo>
                      <a:pt x="357" y="928"/>
                    </a:moveTo>
                    <a:cubicBezTo>
                      <a:pt x="364" y="930"/>
                      <a:pt x="372" y="931"/>
                      <a:pt x="380" y="932"/>
                    </a:cubicBezTo>
                    <a:cubicBezTo>
                      <a:pt x="414" y="936"/>
                      <a:pt x="451" y="935"/>
                      <a:pt x="490" y="930"/>
                    </a:cubicBezTo>
                    <a:cubicBezTo>
                      <a:pt x="483" y="929"/>
                      <a:pt x="477" y="928"/>
                      <a:pt x="471" y="927"/>
                    </a:cubicBezTo>
                    <a:cubicBezTo>
                      <a:pt x="420" y="918"/>
                      <a:pt x="373" y="899"/>
                      <a:pt x="332" y="871"/>
                    </a:cubicBezTo>
                    <a:cubicBezTo>
                      <a:pt x="329" y="869"/>
                      <a:pt x="327" y="868"/>
                      <a:pt x="324" y="867"/>
                    </a:cubicBezTo>
                    <a:cubicBezTo>
                      <a:pt x="273" y="842"/>
                      <a:pt x="229" y="808"/>
                      <a:pt x="192" y="765"/>
                    </a:cubicBezTo>
                    <a:cubicBezTo>
                      <a:pt x="234" y="840"/>
                      <a:pt x="290" y="895"/>
                      <a:pt x="357" y="928"/>
                    </a:cubicBezTo>
                    <a:close/>
                    <a:moveTo>
                      <a:pt x="728" y="890"/>
                    </a:moveTo>
                    <a:cubicBezTo>
                      <a:pt x="704" y="907"/>
                      <a:pt x="679" y="921"/>
                      <a:pt x="653" y="933"/>
                    </a:cubicBezTo>
                    <a:cubicBezTo>
                      <a:pt x="674" y="927"/>
                      <a:pt x="695" y="921"/>
                      <a:pt x="715" y="914"/>
                    </a:cubicBezTo>
                    <a:cubicBezTo>
                      <a:pt x="794" y="879"/>
                      <a:pt x="866" y="827"/>
                      <a:pt x="919" y="768"/>
                    </a:cubicBezTo>
                    <a:cubicBezTo>
                      <a:pt x="898" y="784"/>
                      <a:pt x="876" y="797"/>
                      <a:pt x="852" y="810"/>
                    </a:cubicBezTo>
                    <a:cubicBezTo>
                      <a:pt x="832" y="828"/>
                      <a:pt x="810" y="844"/>
                      <a:pt x="786" y="859"/>
                    </a:cubicBezTo>
                    <a:cubicBezTo>
                      <a:pt x="767" y="871"/>
                      <a:pt x="748" y="881"/>
                      <a:pt x="728" y="890"/>
                    </a:cubicBezTo>
                    <a:close/>
                    <a:moveTo>
                      <a:pt x="511" y="929"/>
                    </a:moveTo>
                    <a:cubicBezTo>
                      <a:pt x="582" y="934"/>
                      <a:pt x="657" y="919"/>
                      <a:pt x="727" y="887"/>
                    </a:cubicBezTo>
                    <a:cubicBezTo>
                      <a:pt x="747" y="873"/>
                      <a:pt x="766" y="858"/>
                      <a:pt x="783" y="841"/>
                    </a:cubicBezTo>
                    <a:cubicBezTo>
                      <a:pt x="777" y="843"/>
                      <a:pt x="770" y="846"/>
                      <a:pt x="764" y="848"/>
                    </a:cubicBezTo>
                    <a:cubicBezTo>
                      <a:pt x="728" y="862"/>
                      <a:pt x="694" y="873"/>
                      <a:pt x="661" y="882"/>
                    </a:cubicBezTo>
                    <a:cubicBezTo>
                      <a:pt x="612" y="905"/>
                      <a:pt x="561" y="921"/>
                      <a:pt x="511" y="929"/>
                    </a:cubicBezTo>
                    <a:close/>
                    <a:moveTo>
                      <a:pt x="349" y="877"/>
                    </a:moveTo>
                    <a:cubicBezTo>
                      <a:pt x="385" y="900"/>
                      <a:pt x="427" y="917"/>
                      <a:pt x="471" y="925"/>
                    </a:cubicBezTo>
                    <a:cubicBezTo>
                      <a:pt x="481" y="926"/>
                      <a:pt x="490" y="928"/>
                      <a:pt x="500" y="929"/>
                    </a:cubicBezTo>
                    <a:cubicBezTo>
                      <a:pt x="548" y="921"/>
                      <a:pt x="598" y="907"/>
                      <a:pt x="645" y="886"/>
                    </a:cubicBezTo>
                    <a:cubicBezTo>
                      <a:pt x="531" y="914"/>
                      <a:pt x="433" y="911"/>
                      <a:pt x="349" y="877"/>
                    </a:cubicBezTo>
                    <a:close/>
                    <a:moveTo>
                      <a:pt x="283" y="894"/>
                    </a:moveTo>
                    <a:cubicBezTo>
                      <a:pt x="298" y="904"/>
                      <a:pt x="313" y="912"/>
                      <a:pt x="328" y="919"/>
                    </a:cubicBezTo>
                    <a:cubicBezTo>
                      <a:pt x="313" y="911"/>
                      <a:pt x="298" y="903"/>
                      <a:pt x="283" y="894"/>
                    </a:cubicBezTo>
                    <a:close/>
                    <a:moveTo>
                      <a:pt x="260" y="875"/>
                    </a:moveTo>
                    <a:cubicBezTo>
                      <a:pt x="275" y="886"/>
                      <a:pt x="291" y="896"/>
                      <a:pt x="308" y="905"/>
                    </a:cubicBezTo>
                    <a:cubicBezTo>
                      <a:pt x="244" y="861"/>
                      <a:pt x="200" y="799"/>
                      <a:pt x="183" y="773"/>
                    </a:cubicBezTo>
                    <a:cubicBezTo>
                      <a:pt x="176" y="762"/>
                      <a:pt x="170" y="751"/>
                      <a:pt x="163" y="740"/>
                    </a:cubicBezTo>
                    <a:cubicBezTo>
                      <a:pt x="177" y="772"/>
                      <a:pt x="194" y="802"/>
                      <a:pt x="216" y="828"/>
                    </a:cubicBezTo>
                    <a:cubicBezTo>
                      <a:pt x="230" y="846"/>
                      <a:pt x="245" y="862"/>
                      <a:pt x="260" y="875"/>
                    </a:cubicBezTo>
                    <a:close/>
                    <a:moveTo>
                      <a:pt x="336" y="869"/>
                    </a:moveTo>
                    <a:cubicBezTo>
                      <a:pt x="427" y="910"/>
                      <a:pt x="534" y="913"/>
                      <a:pt x="660" y="880"/>
                    </a:cubicBezTo>
                    <a:cubicBezTo>
                      <a:pt x="675" y="873"/>
                      <a:pt x="690" y="865"/>
                      <a:pt x="704" y="857"/>
                    </a:cubicBezTo>
                    <a:cubicBezTo>
                      <a:pt x="745" y="834"/>
                      <a:pt x="810" y="791"/>
                      <a:pt x="866" y="733"/>
                    </a:cubicBezTo>
                    <a:cubicBezTo>
                      <a:pt x="879" y="709"/>
                      <a:pt x="889" y="684"/>
                      <a:pt x="898" y="659"/>
                    </a:cubicBezTo>
                    <a:cubicBezTo>
                      <a:pt x="894" y="663"/>
                      <a:pt x="891" y="667"/>
                      <a:pt x="887" y="670"/>
                    </a:cubicBezTo>
                    <a:cubicBezTo>
                      <a:pt x="816" y="743"/>
                      <a:pt x="715" y="805"/>
                      <a:pt x="615" y="839"/>
                    </a:cubicBezTo>
                    <a:cubicBezTo>
                      <a:pt x="532" y="866"/>
                      <a:pt x="410" y="887"/>
                      <a:pt x="306" y="826"/>
                    </a:cubicBezTo>
                    <a:cubicBezTo>
                      <a:pt x="283" y="813"/>
                      <a:pt x="264" y="799"/>
                      <a:pt x="248" y="783"/>
                    </a:cubicBezTo>
                    <a:cubicBezTo>
                      <a:pt x="273" y="817"/>
                      <a:pt x="302" y="846"/>
                      <a:pt x="336" y="869"/>
                    </a:cubicBezTo>
                    <a:close/>
                    <a:moveTo>
                      <a:pt x="931" y="759"/>
                    </a:moveTo>
                    <a:cubicBezTo>
                      <a:pt x="883" y="815"/>
                      <a:pt x="820" y="864"/>
                      <a:pt x="748" y="900"/>
                    </a:cubicBezTo>
                    <a:cubicBezTo>
                      <a:pt x="760" y="895"/>
                      <a:pt x="771" y="890"/>
                      <a:pt x="782" y="884"/>
                    </a:cubicBezTo>
                    <a:cubicBezTo>
                      <a:pt x="843" y="851"/>
                      <a:pt x="909" y="799"/>
                      <a:pt x="953" y="740"/>
                    </a:cubicBezTo>
                    <a:cubicBezTo>
                      <a:pt x="946" y="746"/>
                      <a:pt x="939" y="753"/>
                      <a:pt x="931" y="759"/>
                    </a:cubicBezTo>
                    <a:close/>
                    <a:moveTo>
                      <a:pt x="154" y="717"/>
                    </a:moveTo>
                    <a:cubicBezTo>
                      <a:pt x="164" y="736"/>
                      <a:pt x="174" y="754"/>
                      <a:pt x="185" y="772"/>
                    </a:cubicBezTo>
                    <a:cubicBezTo>
                      <a:pt x="200" y="794"/>
                      <a:pt x="237" y="846"/>
                      <a:pt x="290" y="889"/>
                    </a:cubicBezTo>
                    <a:cubicBezTo>
                      <a:pt x="290" y="888"/>
                      <a:pt x="289" y="887"/>
                      <a:pt x="288" y="887"/>
                    </a:cubicBezTo>
                    <a:cubicBezTo>
                      <a:pt x="247" y="853"/>
                      <a:pt x="212" y="808"/>
                      <a:pt x="184" y="754"/>
                    </a:cubicBezTo>
                    <a:cubicBezTo>
                      <a:pt x="172" y="739"/>
                      <a:pt x="161" y="723"/>
                      <a:pt x="151" y="706"/>
                    </a:cubicBezTo>
                    <a:cubicBezTo>
                      <a:pt x="152" y="710"/>
                      <a:pt x="153" y="714"/>
                      <a:pt x="154" y="717"/>
                    </a:cubicBezTo>
                    <a:close/>
                    <a:moveTo>
                      <a:pt x="789" y="838"/>
                    </a:moveTo>
                    <a:cubicBezTo>
                      <a:pt x="786" y="841"/>
                      <a:pt x="783" y="844"/>
                      <a:pt x="780" y="847"/>
                    </a:cubicBezTo>
                    <a:cubicBezTo>
                      <a:pt x="767" y="859"/>
                      <a:pt x="753" y="871"/>
                      <a:pt x="739" y="882"/>
                    </a:cubicBezTo>
                    <a:cubicBezTo>
                      <a:pt x="755" y="874"/>
                      <a:pt x="770" y="866"/>
                      <a:pt x="784" y="857"/>
                    </a:cubicBezTo>
                    <a:cubicBezTo>
                      <a:pt x="805" y="844"/>
                      <a:pt x="824" y="830"/>
                      <a:pt x="842" y="814"/>
                    </a:cubicBezTo>
                    <a:cubicBezTo>
                      <a:pt x="825" y="823"/>
                      <a:pt x="807" y="831"/>
                      <a:pt x="789" y="838"/>
                    </a:cubicBezTo>
                    <a:close/>
                    <a:moveTo>
                      <a:pt x="860" y="743"/>
                    </a:moveTo>
                    <a:cubicBezTo>
                      <a:pt x="809" y="795"/>
                      <a:pt x="750" y="834"/>
                      <a:pt x="705" y="859"/>
                    </a:cubicBezTo>
                    <a:cubicBezTo>
                      <a:pt x="695" y="865"/>
                      <a:pt x="685" y="870"/>
                      <a:pt x="674" y="876"/>
                    </a:cubicBezTo>
                    <a:cubicBezTo>
                      <a:pt x="703" y="868"/>
                      <a:pt x="732" y="858"/>
                      <a:pt x="763" y="846"/>
                    </a:cubicBezTo>
                    <a:cubicBezTo>
                      <a:pt x="771" y="843"/>
                      <a:pt x="780" y="839"/>
                      <a:pt x="788" y="836"/>
                    </a:cubicBezTo>
                    <a:cubicBezTo>
                      <a:pt x="816" y="808"/>
                      <a:pt x="840" y="777"/>
                      <a:pt x="860" y="743"/>
                    </a:cubicBezTo>
                    <a:close/>
                    <a:moveTo>
                      <a:pt x="254" y="139"/>
                    </a:moveTo>
                    <a:cubicBezTo>
                      <a:pt x="201" y="156"/>
                      <a:pt x="152" y="182"/>
                      <a:pt x="113" y="220"/>
                    </a:cubicBezTo>
                    <a:cubicBezTo>
                      <a:pt x="0" y="330"/>
                      <a:pt x="17" y="513"/>
                      <a:pt x="67" y="636"/>
                    </a:cubicBezTo>
                    <a:cubicBezTo>
                      <a:pt x="103" y="725"/>
                      <a:pt x="166" y="805"/>
                      <a:pt x="243" y="863"/>
                    </a:cubicBezTo>
                    <a:cubicBezTo>
                      <a:pt x="233" y="853"/>
                      <a:pt x="223" y="842"/>
                      <a:pt x="213" y="830"/>
                    </a:cubicBezTo>
                    <a:cubicBezTo>
                      <a:pt x="187" y="797"/>
                      <a:pt x="167" y="759"/>
                      <a:pt x="152" y="718"/>
                    </a:cubicBezTo>
                    <a:cubicBezTo>
                      <a:pt x="144" y="701"/>
                      <a:pt x="136" y="684"/>
                      <a:pt x="129" y="666"/>
                    </a:cubicBezTo>
                    <a:cubicBezTo>
                      <a:pt x="114" y="633"/>
                      <a:pt x="101" y="597"/>
                      <a:pt x="93" y="559"/>
                    </a:cubicBezTo>
                    <a:cubicBezTo>
                      <a:pt x="80" y="504"/>
                      <a:pt x="68" y="440"/>
                      <a:pt x="84" y="375"/>
                    </a:cubicBezTo>
                    <a:cubicBezTo>
                      <a:pt x="89" y="354"/>
                      <a:pt x="97" y="328"/>
                      <a:pt x="110" y="306"/>
                    </a:cubicBezTo>
                    <a:cubicBezTo>
                      <a:pt x="129" y="253"/>
                      <a:pt x="160" y="209"/>
                      <a:pt x="205" y="172"/>
                    </a:cubicBezTo>
                    <a:cubicBezTo>
                      <a:pt x="220" y="160"/>
                      <a:pt x="236" y="149"/>
                      <a:pt x="254" y="139"/>
                    </a:cubicBezTo>
                    <a:close/>
                    <a:moveTo>
                      <a:pt x="239" y="769"/>
                    </a:moveTo>
                    <a:cubicBezTo>
                      <a:pt x="257" y="789"/>
                      <a:pt x="279" y="808"/>
                      <a:pt x="307" y="824"/>
                    </a:cubicBezTo>
                    <a:cubicBezTo>
                      <a:pt x="411" y="884"/>
                      <a:pt x="531" y="864"/>
                      <a:pt x="614" y="836"/>
                    </a:cubicBezTo>
                    <a:cubicBezTo>
                      <a:pt x="713" y="803"/>
                      <a:pt x="815" y="740"/>
                      <a:pt x="885" y="668"/>
                    </a:cubicBezTo>
                    <a:cubicBezTo>
                      <a:pt x="890" y="663"/>
                      <a:pt x="895" y="658"/>
                      <a:pt x="899" y="653"/>
                    </a:cubicBezTo>
                    <a:cubicBezTo>
                      <a:pt x="903" y="640"/>
                      <a:pt x="906" y="628"/>
                      <a:pt x="909" y="615"/>
                    </a:cubicBezTo>
                    <a:cubicBezTo>
                      <a:pt x="939" y="461"/>
                      <a:pt x="874" y="286"/>
                      <a:pt x="757" y="199"/>
                    </a:cubicBezTo>
                    <a:cubicBezTo>
                      <a:pt x="726" y="181"/>
                      <a:pt x="694" y="167"/>
                      <a:pt x="662" y="157"/>
                    </a:cubicBezTo>
                    <a:cubicBezTo>
                      <a:pt x="566" y="139"/>
                      <a:pt x="469" y="146"/>
                      <a:pt x="390" y="181"/>
                    </a:cubicBezTo>
                    <a:cubicBezTo>
                      <a:pt x="217" y="257"/>
                      <a:pt x="158" y="442"/>
                      <a:pt x="176" y="591"/>
                    </a:cubicBezTo>
                    <a:cubicBezTo>
                      <a:pt x="184" y="658"/>
                      <a:pt x="206" y="718"/>
                      <a:pt x="239" y="769"/>
                    </a:cubicBezTo>
                    <a:close/>
                    <a:moveTo>
                      <a:pt x="186" y="752"/>
                    </a:moveTo>
                    <a:cubicBezTo>
                      <a:pt x="222" y="798"/>
                      <a:pt x="268" y="836"/>
                      <a:pt x="320" y="862"/>
                    </a:cubicBezTo>
                    <a:cubicBezTo>
                      <a:pt x="299" y="846"/>
                      <a:pt x="280" y="827"/>
                      <a:pt x="263" y="807"/>
                    </a:cubicBezTo>
                    <a:cubicBezTo>
                      <a:pt x="253" y="795"/>
                      <a:pt x="244" y="782"/>
                      <a:pt x="236" y="769"/>
                    </a:cubicBezTo>
                    <a:cubicBezTo>
                      <a:pt x="163" y="686"/>
                      <a:pt x="158" y="574"/>
                      <a:pt x="171" y="486"/>
                    </a:cubicBezTo>
                    <a:cubicBezTo>
                      <a:pt x="191" y="342"/>
                      <a:pt x="251" y="242"/>
                      <a:pt x="348" y="191"/>
                    </a:cubicBezTo>
                    <a:cubicBezTo>
                      <a:pt x="409" y="158"/>
                      <a:pt x="480" y="139"/>
                      <a:pt x="547" y="137"/>
                    </a:cubicBezTo>
                    <a:cubicBezTo>
                      <a:pt x="554" y="137"/>
                      <a:pt x="560" y="137"/>
                      <a:pt x="566" y="137"/>
                    </a:cubicBezTo>
                    <a:cubicBezTo>
                      <a:pt x="509" y="130"/>
                      <a:pt x="448" y="132"/>
                      <a:pt x="391" y="143"/>
                    </a:cubicBezTo>
                    <a:cubicBezTo>
                      <a:pt x="374" y="149"/>
                      <a:pt x="358" y="156"/>
                      <a:pt x="342" y="164"/>
                    </a:cubicBezTo>
                    <a:cubicBezTo>
                      <a:pt x="241" y="216"/>
                      <a:pt x="168" y="321"/>
                      <a:pt x="140" y="452"/>
                    </a:cubicBezTo>
                    <a:cubicBezTo>
                      <a:pt x="130" y="497"/>
                      <a:pt x="127" y="542"/>
                      <a:pt x="129" y="585"/>
                    </a:cubicBezTo>
                    <a:cubicBezTo>
                      <a:pt x="134" y="614"/>
                      <a:pt x="141" y="640"/>
                      <a:pt x="148" y="660"/>
                    </a:cubicBezTo>
                    <a:cubicBezTo>
                      <a:pt x="158" y="693"/>
                      <a:pt x="171" y="724"/>
                      <a:pt x="186" y="752"/>
                    </a:cubicBezTo>
                    <a:close/>
                    <a:moveTo>
                      <a:pt x="867" y="736"/>
                    </a:moveTo>
                    <a:cubicBezTo>
                      <a:pt x="847" y="771"/>
                      <a:pt x="823" y="804"/>
                      <a:pt x="794" y="833"/>
                    </a:cubicBezTo>
                    <a:cubicBezTo>
                      <a:pt x="813" y="825"/>
                      <a:pt x="832" y="817"/>
                      <a:pt x="851" y="807"/>
                    </a:cubicBezTo>
                    <a:cubicBezTo>
                      <a:pt x="915" y="750"/>
                      <a:pt x="958" y="678"/>
                      <a:pt x="973" y="602"/>
                    </a:cubicBezTo>
                    <a:cubicBezTo>
                      <a:pt x="978" y="576"/>
                      <a:pt x="980" y="551"/>
                      <a:pt x="978" y="526"/>
                    </a:cubicBezTo>
                    <a:cubicBezTo>
                      <a:pt x="974" y="538"/>
                      <a:pt x="969" y="550"/>
                      <a:pt x="963" y="562"/>
                    </a:cubicBezTo>
                    <a:cubicBezTo>
                      <a:pt x="954" y="612"/>
                      <a:pt x="930" y="661"/>
                      <a:pt x="891" y="708"/>
                    </a:cubicBezTo>
                    <a:cubicBezTo>
                      <a:pt x="884" y="718"/>
                      <a:pt x="875" y="727"/>
                      <a:pt x="867" y="736"/>
                    </a:cubicBezTo>
                    <a:close/>
                    <a:moveTo>
                      <a:pt x="981" y="519"/>
                    </a:moveTo>
                    <a:cubicBezTo>
                      <a:pt x="983" y="546"/>
                      <a:pt x="981" y="574"/>
                      <a:pt x="976" y="602"/>
                    </a:cubicBezTo>
                    <a:cubicBezTo>
                      <a:pt x="962" y="676"/>
                      <a:pt x="921" y="745"/>
                      <a:pt x="860" y="802"/>
                    </a:cubicBezTo>
                    <a:cubicBezTo>
                      <a:pt x="884" y="789"/>
                      <a:pt x="908" y="774"/>
                      <a:pt x="929" y="757"/>
                    </a:cubicBezTo>
                    <a:cubicBezTo>
                      <a:pt x="943" y="741"/>
                      <a:pt x="956" y="724"/>
                      <a:pt x="967" y="706"/>
                    </a:cubicBezTo>
                    <a:cubicBezTo>
                      <a:pt x="1020" y="624"/>
                      <a:pt x="1025" y="526"/>
                      <a:pt x="1000" y="436"/>
                    </a:cubicBezTo>
                    <a:cubicBezTo>
                      <a:pt x="997" y="464"/>
                      <a:pt x="990" y="492"/>
                      <a:pt x="981" y="519"/>
                    </a:cubicBezTo>
                    <a:close/>
                    <a:moveTo>
                      <a:pt x="172" y="501"/>
                    </a:moveTo>
                    <a:cubicBezTo>
                      <a:pt x="162" y="581"/>
                      <a:pt x="169" y="677"/>
                      <a:pt x="225" y="752"/>
                    </a:cubicBezTo>
                    <a:cubicBezTo>
                      <a:pt x="198" y="704"/>
                      <a:pt x="180" y="650"/>
                      <a:pt x="173" y="591"/>
                    </a:cubicBezTo>
                    <a:cubicBezTo>
                      <a:pt x="170" y="561"/>
                      <a:pt x="169" y="531"/>
                      <a:pt x="172" y="501"/>
                    </a:cubicBezTo>
                    <a:close/>
                    <a:moveTo>
                      <a:pt x="1001" y="429"/>
                    </a:moveTo>
                    <a:cubicBezTo>
                      <a:pt x="1003" y="438"/>
                      <a:pt x="1006" y="447"/>
                      <a:pt x="1008" y="456"/>
                    </a:cubicBezTo>
                    <a:cubicBezTo>
                      <a:pt x="1028" y="548"/>
                      <a:pt x="1014" y="637"/>
                      <a:pt x="969" y="708"/>
                    </a:cubicBezTo>
                    <a:cubicBezTo>
                      <a:pt x="961" y="721"/>
                      <a:pt x="951" y="734"/>
                      <a:pt x="941" y="747"/>
                    </a:cubicBezTo>
                    <a:cubicBezTo>
                      <a:pt x="948" y="741"/>
                      <a:pt x="956" y="734"/>
                      <a:pt x="963" y="726"/>
                    </a:cubicBezTo>
                    <a:cubicBezTo>
                      <a:pt x="980" y="700"/>
                      <a:pt x="993" y="673"/>
                      <a:pt x="1000" y="645"/>
                    </a:cubicBezTo>
                    <a:cubicBezTo>
                      <a:pt x="1002" y="645"/>
                      <a:pt x="1002" y="645"/>
                      <a:pt x="1002" y="645"/>
                    </a:cubicBezTo>
                    <a:cubicBezTo>
                      <a:pt x="997" y="669"/>
                      <a:pt x="987" y="692"/>
                      <a:pt x="974" y="714"/>
                    </a:cubicBezTo>
                    <a:cubicBezTo>
                      <a:pt x="998" y="685"/>
                      <a:pt x="1017" y="650"/>
                      <a:pt x="1029" y="609"/>
                    </a:cubicBezTo>
                    <a:cubicBezTo>
                      <a:pt x="1055" y="523"/>
                      <a:pt x="1045" y="440"/>
                      <a:pt x="1001" y="368"/>
                    </a:cubicBezTo>
                    <a:cubicBezTo>
                      <a:pt x="1003" y="387"/>
                      <a:pt x="1003" y="406"/>
                      <a:pt x="1001" y="426"/>
                    </a:cubicBezTo>
                    <a:cubicBezTo>
                      <a:pt x="1001" y="427"/>
                      <a:pt x="1001" y="428"/>
                      <a:pt x="1001" y="429"/>
                    </a:cubicBezTo>
                    <a:close/>
                    <a:moveTo>
                      <a:pt x="147" y="695"/>
                    </a:moveTo>
                    <a:cubicBezTo>
                      <a:pt x="156" y="711"/>
                      <a:pt x="166" y="727"/>
                      <a:pt x="177" y="741"/>
                    </a:cubicBezTo>
                    <a:cubicBezTo>
                      <a:pt x="165" y="716"/>
                      <a:pt x="154" y="689"/>
                      <a:pt x="145" y="661"/>
                    </a:cubicBezTo>
                    <a:cubicBezTo>
                      <a:pt x="140" y="645"/>
                      <a:pt x="135" y="627"/>
                      <a:pt x="130" y="605"/>
                    </a:cubicBezTo>
                    <a:cubicBezTo>
                      <a:pt x="133" y="636"/>
                      <a:pt x="139" y="666"/>
                      <a:pt x="147" y="695"/>
                    </a:cubicBezTo>
                    <a:close/>
                    <a:moveTo>
                      <a:pt x="902" y="654"/>
                    </a:moveTo>
                    <a:cubicBezTo>
                      <a:pt x="894" y="678"/>
                      <a:pt x="884" y="702"/>
                      <a:pt x="872" y="725"/>
                    </a:cubicBezTo>
                    <a:cubicBezTo>
                      <a:pt x="912" y="682"/>
                      <a:pt x="945" y="631"/>
                      <a:pt x="958" y="572"/>
                    </a:cubicBezTo>
                    <a:cubicBezTo>
                      <a:pt x="943" y="601"/>
                      <a:pt x="924" y="629"/>
                      <a:pt x="902" y="654"/>
                    </a:cubicBezTo>
                    <a:close/>
                    <a:moveTo>
                      <a:pt x="143" y="694"/>
                    </a:moveTo>
                    <a:cubicBezTo>
                      <a:pt x="144" y="695"/>
                      <a:pt x="145" y="696"/>
                      <a:pt x="145" y="697"/>
                    </a:cubicBezTo>
                    <a:cubicBezTo>
                      <a:pt x="145" y="697"/>
                      <a:pt x="145" y="696"/>
                      <a:pt x="145" y="696"/>
                    </a:cubicBezTo>
                    <a:cubicBezTo>
                      <a:pt x="144" y="695"/>
                      <a:pt x="144" y="695"/>
                      <a:pt x="143" y="694"/>
                    </a:cubicBezTo>
                    <a:close/>
                    <a:moveTo>
                      <a:pt x="132" y="665"/>
                    </a:moveTo>
                    <a:cubicBezTo>
                      <a:pt x="135" y="671"/>
                      <a:pt x="138" y="678"/>
                      <a:pt x="141" y="684"/>
                    </a:cubicBezTo>
                    <a:cubicBezTo>
                      <a:pt x="133" y="653"/>
                      <a:pt x="128" y="620"/>
                      <a:pt x="126" y="586"/>
                    </a:cubicBezTo>
                    <a:cubicBezTo>
                      <a:pt x="110" y="504"/>
                      <a:pt x="106" y="394"/>
                      <a:pt x="156" y="292"/>
                    </a:cubicBezTo>
                    <a:cubicBezTo>
                      <a:pt x="202" y="198"/>
                      <a:pt x="302" y="159"/>
                      <a:pt x="378" y="143"/>
                    </a:cubicBezTo>
                    <a:cubicBezTo>
                      <a:pt x="382" y="142"/>
                      <a:pt x="387" y="141"/>
                      <a:pt x="391" y="140"/>
                    </a:cubicBezTo>
                    <a:cubicBezTo>
                      <a:pt x="423" y="129"/>
                      <a:pt x="457" y="121"/>
                      <a:pt x="492" y="116"/>
                    </a:cubicBezTo>
                    <a:cubicBezTo>
                      <a:pt x="417" y="109"/>
                      <a:pt x="338" y="114"/>
                      <a:pt x="266" y="135"/>
                    </a:cubicBezTo>
                    <a:cubicBezTo>
                      <a:pt x="203" y="170"/>
                      <a:pt x="147" y="220"/>
                      <a:pt x="117" y="296"/>
                    </a:cubicBezTo>
                    <a:cubicBezTo>
                      <a:pt x="121" y="290"/>
                      <a:pt x="126" y="285"/>
                      <a:pt x="131" y="280"/>
                    </a:cubicBezTo>
                    <a:cubicBezTo>
                      <a:pt x="136" y="276"/>
                      <a:pt x="140" y="273"/>
                      <a:pt x="145" y="269"/>
                    </a:cubicBezTo>
                    <a:cubicBezTo>
                      <a:pt x="155" y="261"/>
                      <a:pt x="164" y="254"/>
                      <a:pt x="174" y="242"/>
                    </a:cubicBezTo>
                    <a:cubicBezTo>
                      <a:pt x="186" y="228"/>
                      <a:pt x="202" y="212"/>
                      <a:pt x="222" y="205"/>
                    </a:cubicBezTo>
                    <a:cubicBezTo>
                      <a:pt x="223" y="207"/>
                      <a:pt x="223" y="207"/>
                      <a:pt x="223" y="207"/>
                    </a:cubicBezTo>
                    <a:cubicBezTo>
                      <a:pt x="203" y="214"/>
                      <a:pt x="188" y="229"/>
                      <a:pt x="176" y="244"/>
                    </a:cubicBezTo>
                    <a:cubicBezTo>
                      <a:pt x="166" y="256"/>
                      <a:pt x="156" y="263"/>
                      <a:pt x="146" y="271"/>
                    </a:cubicBezTo>
                    <a:cubicBezTo>
                      <a:pt x="142" y="275"/>
                      <a:pt x="138" y="278"/>
                      <a:pt x="133" y="282"/>
                    </a:cubicBezTo>
                    <a:cubicBezTo>
                      <a:pt x="125" y="289"/>
                      <a:pt x="119" y="297"/>
                      <a:pt x="113" y="306"/>
                    </a:cubicBezTo>
                    <a:cubicBezTo>
                      <a:pt x="107" y="323"/>
                      <a:pt x="103" y="341"/>
                      <a:pt x="99" y="360"/>
                    </a:cubicBezTo>
                    <a:cubicBezTo>
                      <a:pt x="82" y="458"/>
                      <a:pt x="95" y="567"/>
                      <a:pt x="132" y="665"/>
                    </a:cubicBezTo>
                    <a:close/>
                    <a:moveTo>
                      <a:pt x="777" y="212"/>
                    </a:moveTo>
                    <a:cubicBezTo>
                      <a:pt x="825" y="253"/>
                      <a:pt x="865" y="311"/>
                      <a:pt x="890" y="377"/>
                    </a:cubicBezTo>
                    <a:cubicBezTo>
                      <a:pt x="919" y="455"/>
                      <a:pt x="926" y="540"/>
                      <a:pt x="911" y="616"/>
                    </a:cubicBezTo>
                    <a:cubicBezTo>
                      <a:pt x="909" y="627"/>
                      <a:pt x="907" y="637"/>
                      <a:pt x="904" y="648"/>
                    </a:cubicBezTo>
                    <a:cubicBezTo>
                      <a:pt x="927" y="621"/>
                      <a:pt x="945" y="592"/>
                      <a:pt x="960" y="562"/>
                    </a:cubicBezTo>
                    <a:cubicBezTo>
                      <a:pt x="964" y="539"/>
                      <a:pt x="966" y="515"/>
                      <a:pt x="963" y="489"/>
                    </a:cubicBezTo>
                    <a:cubicBezTo>
                      <a:pt x="949" y="368"/>
                      <a:pt x="869" y="272"/>
                      <a:pt x="777" y="212"/>
                    </a:cubicBezTo>
                    <a:close/>
                    <a:moveTo>
                      <a:pt x="106" y="319"/>
                    </a:moveTo>
                    <a:cubicBezTo>
                      <a:pt x="97" y="338"/>
                      <a:pt x="91" y="359"/>
                      <a:pt x="87" y="375"/>
                    </a:cubicBezTo>
                    <a:cubicBezTo>
                      <a:pt x="71" y="440"/>
                      <a:pt x="83" y="504"/>
                      <a:pt x="95" y="558"/>
                    </a:cubicBezTo>
                    <a:cubicBezTo>
                      <a:pt x="101" y="583"/>
                      <a:pt x="108" y="608"/>
                      <a:pt x="117" y="630"/>
                    </a:cubicBezTo>
                    <a:cubicBezTo>
                      <a:pt x="90" y="542"/>
                      <a:pt x="82" y="446"/>
                      <a:pt x="97" y="359"/>
                    </a:cubicBezTo>
                    <a:cubicBezTo>
                      <a:pt x="99" y="345"/>
                      <a:pt x="102" y="332"/>
                      <a:pt x="106" y="319"/>
                    </a:cubicBezTo>
                    <a:close/>
                    <a:moveTo>
                      <a:pt x="375" y="146"/>
                    </a:moveTo>
                    <a:cubicBezTo>
                      <a:pt x="301" y="162"/>
                      <a:pt x="204" y="201"/>
                      <a:pt x="159" y="293"/>
                    </a:cubicBezTo>
                    <a:cubicBezTo>
                      <a:pt x="113" y="387"/>
                      <a:pt x="113" y="488"/>
                      <a:pt x="126" y="567"/>
                    </a:cubicBezTo>
                    <a:cubicBezTo>
                      <a:pt x="125" y="529"/>
                      <a:pt x="129" y="490"/>
                      <a:pt x="137" y="451"/>
                    </a:cubicBezTo>
                    <a:cubicBezTo>
                      <a:pt x="165" y="319"/>
                      <a:pt x="240" y="214"/>
                      <a:pt x="341" y="162"/>
                    </a:cubicBezTo>
                    <a:cubicBezTo>
                      <a:pt x="352" y="156"/>
                      <a:pt x="364" y="151"/>
                      <a:pt x="375" y="146"/>
                    </a:cubicBezTo>
                    <a:close/>
                    <a:moveTo>
                      <a:pt x="873" y="291"/>
                    </a:moveTo>
                    <a:cubicBezTo>
                      <a:pt x="925" y="350"/>
                      <a:pt x="957" y="418"/>
                      <a:pt x="965" y="489"/>
                    </a:cubicBezTo>
                    <a:cubicBezTo>
                      <a:pt x="968" y="510"/>
                      <a:pt x="968" y="532"/>
                      <a:pt x="964" y="553"/>
                    </a:cubicBezTo>
                    <a:cubicBezTo>
                      <a:pt x="970" y="542"/>
                      <a:pt x="974" y="531"/>
                      <a:pt x="978" y="519"/>
                    </a:cubicBezTo>
                    <a:cubicBezTo>
                      <a:pt x="973" y="433"/>
                      <a:pt x="932" y="354"/>
                      <a:pt x="873" y="291"/>
                    </a:cubicBezTo>
                    <a:close/>
                    <a:moveTo>
                      <a:pt x="749" y="190"/>
                    </a:moveTo>
                    <a:cubicBezTo>
                      <a:pt x="809" y="224"/>
                      <a:pt x="862" y="268"/>
                      <a:pt x="902" y="320"/>
                    </a:cubicBezTo>
                    <a:cubicBezTo>
                      <a:pt x="948" y="379"/>
                      <a:pt x="975" y="445"/>
                      <a:pt x="981" y="512"/>
                    </a:cubicBezTo>
                    <a:cubicBezTo>
                      <a:pt x="989" y="485"/>
                      <a:pt x="995" y="457"/>
                      <a:pt x="998" y="429"/>
                    </a:cubicBezTo>
                    <a:cubicBezTo>
                      <a:pt x="979" y="365"/>
                      <a:pt x="944" y="305"/>
                      <a:pt x="901" y="258"/>
                    </a:cubicBezTo>
                    <a:cubicBezTo>
                      <a:pt x="844" y="215"/>
                      <a:pt x="776" y="184"/>
                      <a:pt x="705" y="166"/>
                    </a:cubicBezTo>
                    <a:cubicBezTo>
                      <a:pt x="719" y="172"/>
                      <a:pt x="733" y="180"/>
                      <a:pt x="745" y="188"/>
                    </a:cubicBezTo>
                    <a:cubicBezTo>
                      <a:pt x="746" y="189"/>
                      <a:pt x="748" y="190"/>
                      <a:pt x="749" y="190"/>
                    </a:cubicBezTo>
                    <a:close/>
                    <a:moveTo>
                      <a:pt x="914" y="268"/>
                    </a:moveTo>
                    <a:cubicBezTo>
                      <a:pt x="951" y="312"/>
                      <a:pt x="981" y="365"/>
                      <a:pt x="999" y="421"/>
                    </a:cubicBezTo>
                    <a:cubicBezTo>
                      <a:pt x="1000" y="402"/>
                      <a:pt x="1000" y="382"/>
                      <a:pt x="998" y="362"/>
                    </a:cubicBezTo>
                    <a:cubicBezTo>
                      <a:pt x="980" y="333"/>
                      <a:pt x="956" y="305"/>
                      <a:pt x="927" y="279"/>
                    </a:cubicBezTo>
                    <a:cubicBezTo>
                      <a:pt x="923" y="276"/>
                      <a:pt x="918" y="272"/>
                      <a:pt x="914" y="268"/>
                    </a:cubicBezTo>
                    <a:close/>
                    <a:moveTo>
                      <a:pt x="562" y="140"/>
                    </a:moveTo>
                    <a:cubicBezTo>
                      <a:pt x="486" y="140"/>
                      <a:pt x="409" y="161"/>
                      <a:pt x="349" y="193"/>
                    </a:cubicBezTo>
                    <a:cubicBezTo>
                      <a:pt x="275" y="233"/>
                      <a:pt x="222" y="301"/>
                      <a:pt x="193" y="396"/>
                    </a:cubicBezTo>
                    <a:cubicBezTo>
                      <a:pt x="198" y="380"/>
                      <a:pt x="205" y="365"/>
                      <a:pt x="211" y="351"/>
                    </a:cubicBezTo>
                    <a:cubicBezTo>
                      <a:pt x="249" y="273"/>
                      <a:pt x="311" y="213"/>
                      <a:pt x="389" y="178"/>
                    </a:cubicBezTo>
                    <a:cubicBezTo>
                      <a:pt x="462" y="146"/>
                      <a:pt x="552" y="138"/>
                      <a:pt x="642" y="151"/>
                    </a:cubicBezTo>
                    <a:cubicBezTo>
                      <a:pt x="629" y="147"/>
                      <a:pt x="615" y="144"/>
                      <a:pt x="600" y="141"/>
                    </a:cubicBezTo>
                    <a:cubicBezTo>
                      <a:pt x="588" y="140"/>
                      <a:pt x="575" y="140"/>
                      <a:pt x="562" y="140"/>
                    </a:cubicBezTo>
                    <a:close/>
                    <a:moveTo>
                      <a:pt x="903" y="257"/>
                    </a:moveTo>
                    <a:cubicBezTo>
                      <a:pt x="912" y="263"/>
                      <a:pt x="921" y="270"/>
                      <a:pt x="929" y="277"/>
                    </a:cubicBezTo>
                    <a:cubicBezTo>
                      <a:pt x="957" y="302"/>
                      <a:pt x="979" y="328"/>
                      <a:pt x="997" y="356"/>
                    </a:cubicBezTo>
                    <a:cubicBezTo>
                      <a:pt x="990" y="289"/>
                      <a:pt x="964" y="225"/>
                      <a:pt x="919" y="172"/>
                    </a:cubicBezTo>
                    <a:cubicBezTo>
                      <a:pt x="773" y="0"/>
                      <a:pt x="535" y="39"/>
                      <a:pt x="407" y="78"/>
                    </a:cubicBezTo>
                    <a:cubicBezTo>
                      <a:pt x="365" y="91"/>
                      <a:pt x="320" y="106"/>
                      <a:pt x="278" y="128"/>
                    </a:cubicBezTo>
                    <a:cubicBezTo>
                      <a:pt x="308" y="120"/>
                      <a:pt x="339" y="115"/>
                      <a:pt x="372" y="112"/>
                    </a:cubicBezTo>
                    <a:cubicBezTo>
                      <a:pt x="416" y="109"/>
                      <a:pt x="461" y="110"/>
                      <a:pt x="507" y="115"/>
                    </a:cubicBezTo>
                    <a:cubicBezTo>
                      <a:pt x="544" y="112"/>
                      <a:pt x="582" y="113"/>
                      <a:pt x="620" y="118"/>
                    </a:cubicBezTo>
                    <a:cubicBezTo>
                      <a:pt x="718" y="131"/>
                      <a:pt x="810" y="172"/>
                      <a:pt x="878" y="232"/>
                    </a:cubicBezTo>
                    <a:cubicBezTo>
                      <a:pt x="887" y="240"/>
                      <a:pt x="895" y="248"/>
                      <a:pt x="903" y="257"/>
                    </a:cubicBezTo>
                    <a:close/>
                    <a:moveTo>
                      <a:pt x="690" y="159"/>
                    </a:moveTo>
                    <a:cubicBezTo>
                      <a:pt x="761" y="176"/>
                      <a:pt x="831" y="205"/>
                      <a:pt x="890" y="247"/>
                    </a:cubicBezTo>
                    <a:cubicBezTo>
                      <a:pt x="885" y="242"/>
                      <a:pt x="881" y="238"/>
                      <a:pt x="876" y="234"/>
                    </a:cubicBezTo>
                    <a:cubicBezTo>
                      <a:pt x="780" y="149"/>
                      <a:pt x="646" y="108"/>
                      <a:pt x="518" y="116"/>
                    </a:cubicBezTo>
                    <a:cubicBezTo>
                      <a:pt x="564" y="122"/>
                      <a:pt x="610" y="133"/>
                      <a:pt x="654" y="148"/>
                    </a:cubicBezTo>
                    <a:cubicBezTo>
                      <a:pt x="666" y="151"/>
                      <a:pt x="678" y="155"/>
                      <a:pt x="690" y="159"/>
                    </a:cubicBezTo>
                    <a:close/>
                    <a:moveTo>
                      <a:pt x="646" y="149"/>
                    </a:moveTo>
                    <a:cubicBezTo>
                      <a:pt x="649" y="150"/>
                      <a:pt x="652" y="151"/>
                      <a:pt x="655" y="151"/>
                    </a:cubicBezTo>
                    <a:cubicBezTo>
                      <a:pt x="657" y="152"/>
                      <a:pt x="659" y="153"/>
                      <a:pt x="662" y="154"/>
                    </a:cubicBezTo>
                    <a:cubicBezTo>
                      <a:pt x="660" y="153"/>
                      <a:pt x="657" y="152"/>
                      <a:pt x="655" y="151"/>
                    </a:cubicBezTo>
                    <a:cubicBezTo>
                      <a:pt x="655" y="151"/>
                      <a:pt x="655" y="151"/>
                      <a:pt x="654" y="151"/>
                    </a:cubicBezTo>
                    <a:cubicBezTo>
                      <a:pt x="651" y="150"/>
                      <a:pt x="649" y="150"/>
                      <a:pt x="646" y="149"/>
                    </a:cubicBezTo>
                    <a:close/>
                    <a:moveTo>
                      <a:pt x="597" y="138"/>
                    </a:moveTo>
                    <a:cubicBezTo>
                      <a:pt x="607" y="139"/>
                      <a:pt x="616" y="140"/>
                      <a:pt x="626" y="142"/>
                    </a:cubicBezTo>
                    <a:cubicBezTo>
                      <a:pt x="588" y="131"/>
                      <a:pt x="546" y="122"/>
                      <a:pt x="503" y="118"/>
                    </a:cubicBezTo>
                    <a:cubicBezTo>
                      <a:pt x="471" y="121"/>
                      <a:pt x="438" y="127"/>
                      <a:pt x="407" y="137"/>
                    </a:cubicBezTo>
                    <a:cubicBezTo>
                      <a:pt x="470" y="128"/>
                      <a:pt x="536" y="128"/>
                      <a:pt x="597" y="13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5178294" y="1057111"/>
              <a:ext cx="6148800" cy="2308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ln w="6350">
                    <a:solidFill>
                      <a:srgbClr val="00B05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仿宋" panose="02010609060101010101" charset="-122"/>
                  <a:ea typeface="仿宋" panose="02010609060101010101" charset="-122"/>
                  <a:sym typeface="+mn-ea"/>
                </a:rPr>
                <a:t>数学的作用不仅表现在课堂教学中，还表现在解决生活问题中，如果学生认为数学就是计算、解题，学习惰性较大，影响学习效果。</a:t>
              </a:r>
              <a:endParaRPr lang="zh-CN" altLang="en-US" sz="2400" dirty="0">
                <a:ln w="6350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endParaRPr>
            </a:p>
            <a:p>
              <a:pPr algn="l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sz="2400" dirty="0">
                <a:ln w="6350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  <p:grpSp>
        <p:nvGrpSpPr>
          <p:cNvPr id="41" name="组合 52"/>
          <p:cNvGrpSpPr/>
          <p:nvPr/>
        </p:nvGrpSpPr>
        <p:grpSpPr bwMode="auto">
          <a:xfrm>
            <a:off x="4378960" y="865740"/>
            <a:ext cx="3434080" cy="668337"/>
            <a:chOff x="4378961" y="534413"/>
            <a:chExt cx="3434080" cy="668912"/>
          </a:xfrm>
        </p:grpSpPr>
        <p:sp>
          <p:nvSpPr>
            <p:cNvPr id="54" name="Freeform 544"/>
            <p:cNvSpPr>
              <a:spLocks noEditPoints="1"/>
            </p:cNvSpPr>
            <p:nvPr/>
          </p:nvSpPr>
          <p:spPr bwMode="auto">
            <a:xfrm>
              <a:off x="4870451" y="1119116"/>
              <a:ext cx="2451100" cy="84209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378961" y="534413"/>
              <a:ext cx="3434080" cy="584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n w="9525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n-lt"/>
                  <a:ea typeface="+mn-ea"/>
                </a:rPr>
                <a:t>构建“生本课堂”</a:t>
              </a:r>
              <a:endParaRPr lang="zh-CN" altLang="en-US" sz="3200" b="1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5670,&quot;width&quot;:9540}"/>
</p:tagLst>
</file>

<file path=ppt/tags/tag2.xml><?xml version="1.0" encoding="utf-8"?>
<p:tagLst xmlns:p="http://schemas.openxmlformats.org/presentationml/2006/main">
  <p:tag name="COMMONDATA" val="eyJoZGlkIjoiMzJhMGIxMjY3ODc2MDEyMTk0YWI4NjljNTQ4NGY2MD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egoe UI"/>
        <a:ea typeface="微软雅黑"/>
        <a:cs typeface=""/>
      </a:majorFont>
      <a:minorFont>
        <a:latin typeface="Segoe U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1027</Words>
  <Application>WPS 演示</Application>
  <PresentationFormat>宽屏</PresentationFormat>
  <Paragraphs>101</Paragraphs>
  <Slides>20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Arial</vt:lpstr>
      <vt:lpstr>宋体</vt:lpstr>
      <vt:lpstr>Wingdings</vt:lpstr>
      <vt:lpstr>Segoe UI</vt:lpstr>
      <vt:lpstr>微软雅黑</vt:lpstr>
      <vt:lpstr>仿宋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仙人掌不是花 </cp:lastModifiedBy>
  <cp:revision>15</cp:revision>
  <dcterms:created xsi:type="dcterms:W3CDTF">2015-10-14T14:36:00Z</dcterms:created>
  <dcterms:modified xsi:type="dcterms:W3CDTF">2022-05-22T10:43:49Z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8F90869DF7E049819D02A3133677F6CB</vt:lpwstr>
  </property>
</Properties>
</file>